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9" r:id="rId2"/>
    <p:sldId id="259" r:id="rId3"/>
    <p:sldId id="268" r:id="rId4"/>
    <p:sldId id="271" r:id="rId5"/>
    <p:sldId id="273" r:id="rId6"/>
    <p:sldId id="272" r:id="rId7"/>
    <p:sldId id="274" r:id="rId8"/>
    <p:sldId id="276" r:id="rId9"/>
    <p:sldId id="277" r:id="rId10"/>
    <p:sldId id="275" r:id="rId11"/>
    <p:sldId id="260" r:id="rId12"/>
    <p:sldId id="257" r:id="rId13"/>
    <p:sldId id="261" r:id="rId14"/>
    <p:sldId id="278" r:id="rId15"/>
    <p:sldId id="279" r:id="rId16"/>
    <p:sldId id="264" r:id="rId17"/>
    <p:sldId id="263" r:id="rId18"/>
    <p:sldId id="265" r:id="rId19"/>
    <p:sldId id="266" r:id="rId20"/>
    <p:sldId id="267" r:id="rId21"/>
    <p:sldId id="280" r:id="rId22"/>
    <p:sldId id="281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D3C"/>
    <a:srgbClr val="D79D96"/>
    <a:srgbClr val="C48DA7"/>
    <a:srgbClr val="EFE2B2"/>
    <a:srgbClr val="4FA18D"/>
    <a:srgbClr val="AC6154"/>
    <a:srgbClr val="400074"/>
    <a:srgbClr val="797600"/>
    <a:srgbClr val="39471D"/>
    <a:srgbClr val="647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EFEBE1-EE7F-48D8-9094-0B707A102CA1}" v="1452" dt="2021-03-13T14:19:41.2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291" autoAdjust="0"/>
  </p:normalViewPr>
  <p:slideViewPr>
    <p:cSldViewPr snapToGrid="0">
      <p:cViewPr>
        <p:scale>
          <a:sx n="75" d="100"/>
          <a:sy n="75" d="100"/>
        </p:scale>
        <p:origin x="984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howGuides="1">
      <p:cViewPr varScale="1">
        <p:scale>
          <a:sx n="112" d="100"/>
          <a:sy n="112" d="100"/>
        </p:scale>
        <p:origin x="241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271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1B930-6BC0-4184-817E-D1A94AC16ED1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3DBE6-248F-4DF1-8D37-46F3B73DC9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1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973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438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055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107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470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117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953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314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589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858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8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657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621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473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01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100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568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13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614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566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437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222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61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B613CE-5440-4C2F-AE06-2BEF737CC0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‹#›</a:t>
            </a:fld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60757668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1A012-E037-47D4-8B58-2A4945D5D7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‹#›</a:t>
            </a:fld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53626489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ACFBAD-311D-427A-9219-C169E4F054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‹#›</a:t>
            </a:fld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69748107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505FBF-03CB-4E2A-91D0-C47B95A336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‹#›</a:t>
            </a:fld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14886775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91A2CB-FC9C-480D-9002-36E0CFB1D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‹#›</a:t>
            </a:fld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58033260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4CEA50-9A00-4E42-B9D5-E1296C2592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‹#›</a:t>
            </a:fld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59210647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4E5FBB0-2920-41D1-BA8F-19DB4B40AB77}"/>
              </a:ext>
            </a:extLst>
          </p:cNvPr>
          <p:cNvCxnSpPr>
            <a:cxnSpLocks/>
          </p:cNvCxnSpPr>
          <p:nvPr userDrawn="1"/>
        </p:nvCxnSpPr>
        <p:spPr>
          <a:xfrm>
            <a:off x="482623" y="0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793A14-D992-4AD1-8E80-C700A488A715}"/>
              </a:ext>
            </a:extLst>
          </p:cNvPr>
          <p:cNvCxnSpPr>
            <a:cxnSpLocks/>
          </p:cNvCxnSpPr>
          <p:nvPr userDrawn="1"/>
        </p:nvCxnSpPr>
        <p:spPr>
          <a:xfrm>
            <a:off x="11709120" y="0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BF75F-F143-48E4-A916-217EC247D56C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497417"/>
            <a:ext cx="1219199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7BDD-D956-4E83-AE17-F81047F16C8E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4817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">
            <a:extLst>
              <a:ext uri="{FF2B5EF4-FFF2-40B4-BE49-F238E27FC236}">
                <a16:creationId xmlns:a16="http://schemas.microsoft.com/office/drawing/2014/main" id="{F0982308-54D4-48BF-9FA1-5AAD0488F557}"/>
              </a:ext>
            </a:extLst>
          </p:cNvPr>
          <p:cNvSpPr>
            <a:spLocks/>
          </p:cNvSpPr>
          <p:nvPr userDrawn="1"/>
        </p:nvSpPr>
        <p:spPr bwMode="white">
          <a:xfrm>
            <a:off x="69702" y="95648"/>
            <a:ext cx="318971" cy="287072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68587" tIns="34293" rIns="68587" bIns="34293" numCol="1" anchor="t" anchorCtr="0" compatLnSpc="1">
            <a:prstTxWarp prst="textNoShape">
              <a:avLst/>
            </a:prstTxWarp>
          </a:bodyPr>
          <a:lstStyle/>
          <a:p>
            <a:endParaRPr sz="1013" dirty="0">
              <a:ln>
                <a:solidFill>
                  <a:schemeClr val="accent1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Pi">
            <a:extLst>
              <a:ext uri="{FF2B5EF4-FFF2-40B4-BE49-F238E27FC236}">
                <a16:creationId xmlns:a16="http://schemas.microsoft.com/office/drawing/2014/main" id="{7C62AA5A-EAC7-43DF-8306-F2E7CCE541DF}"/>
              </a:ext>
            </a:extLst>
          </p:cNvPr>
          <p:cNvSpPr>
            <a:spLocks/>
          </p:cNvSpPr>
          <p:nvPr userDrawn="1"/>
        </p:nvSpPr>
        <p:spPr bwMode="white">
          <a:xfrm>
            <a:off x="11786313" y="6473125"/>
            <a:ext cx="318971" cy="287072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68587" tIns="34293" rIns="68587" bIns="34293" numCol="1" anchor="t" anchorCtr="0" compatLnSpc="1">
            <a:prstTxWarp prst="textNoShape">
              <a:avLst/>
            </a:prstTxWarp>
          </a:bodyPr>
          <a:lstStyle/>
          <a:p>
            <a:endParaRPr sz="1013" dirty="0">
              <a:ln>
                <a:solidFill>
                  <a:schemeClr val="accent1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CC80F2-2382-4FEA-AEDF-629A0FA9E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50" y="6381750"/>
            <a:ext cx="468000" cy="46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78666973-D823-4366-9954-E59FF9AB2CB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588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>
    <p:fade/>
  </p:transition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304" userDrawn="1">
          <p15:clr>
            <a:srgbClr val="F26B43"/>
          </p15:clr>
        </p15:guide>
        <p15:guide id="4" pos="616" userDrawn="1">
          <p15:clr>
            <a:srgbClr val="F26B43"/>
          </p15:clr>
        </p15:guide>
        <p15:guide id="5" pos="920" userDrawn="1">
          <p15:clr>
            <a:srgbClr val="F26B43"/>
          </p15:clr>
        </p15:guide>
        <p15:guide id="6" pos="1232" userDrawn="1">
          <p15:clr>
            <a:srgbClr val="F26B43"/>
          </p15:clr>
        </p15:guide>
        <p15:guide id="7" pos="1536" userDrawn="1">
          <p15:clr>
            <a:srgbClr val="F26B43"/>
          </p15:clr>
        </p15:guide>
        <p15:guide id="8" pos="1840" userDrawn="1">
          <p15:clr>
            <a:srgbClr val="F26B43"/>
          </p15:clr>
        </p15:guide>
        <p15:guide id="9" pos="2152" userDrawn="1">
          <p15:clr>
            <a:srgbClr val="F26B43"/>
          </p15:clr>
        </p15:guide>
        <p15:guide id="10" pos="2456" userDrawn="1">
          <p15:clr>
            <a:srgbClr val="F26B43"/>
          </p15:clr>
        </p15:guide>
        <p15:guide id="11" pos="2768" userDrawn="1">
          <p15:clr>
            <a:srgbClr val="F26B43"/>
          </p15:clr>
        </p15:guide>
        <p15:guide id="12" pos="3072" userDrawn="1">
          <p15:clr>
            <a:srgbClr val="F26B43"/>
          </p15:clr>
        </p15:guide>
        <p15:guide id="13" pos="3376" userDrawn="1">
          <p15:clr>
            <a:srgbClr val="F26B43"/>
          </p15:clr>
        </p15:guide>
        <p15:guide id="14" pos="3688" userDrawn="1">
          <p15:clr>
            <a:srgbClr val="F26B43"/>
          </p15:clr>
        </p15:guide>
        <p15:guide id="15" pos="3992" userDrawn="1">
          <p15:clr>
            <a:srgbClr val="F26B43"/>
          </p15:clr>
        </p15:guide>
        <p15:guide id="16" pos="4304" userDrawn="1">
          <p15:clr>
            <a:srgbClr val="F26B43"/>
          </p15:clr>
        </p15:guide>
        <p15:guide id="17" pos="4608" userDrawn="1">
          <p15:clr>
            <a:srgbClr val="F26B43"/>
          </p15:clr>
        </p15:guide>
        <p15:guide id="18" pos="4912" userDrawn="1">
          <p15:clr>
            <a:srgbClr val="F26B43"/>
          </p15:clr>
        </p15:guide>
        <p15:guide id="19" pos="5224" userDrawn="1">
          <p15:clr>
            <a:srgbClr val="F26B43"/>
          </p15:clr>
        </p15:guide>
        <p15:guide id="20" pos="5528" userDrawn="1">
          <p15:clr>
            <a:srgbClr val="F26B43"/>
          </p15:clr>
        </p15:guide>
        <p15:guide id="21" pos="5840" userDrawn="1">
          <p15:clr>
            <a:srgbClr val="F26B43"/>
          </p15:clr>
        </p15:guide>
        <p15:guide id="22" pos="6144" userDrawn="1">
          <p15:clr>
            <a:srgbClr val="F26B43"/>
          </p15:clr>
        </p15:guide>
        <p15:guide id="23" pos="6448" userDrawn="1">
          <p15:clr>
            <a:srgbClr val="F26B43"/>
          </p15:clr>
        </p15:guide>
        <p15:guide id="24" pos="6760" userDrawn="1">
          <p15:clr>
            <a:srgbClr val="F26B43"/>
          </p15:clr>
        </p15:guide>
        <p15:guide id="25" pos="7061" userDrawn="1">
          <p15:clr>
            <a:srgbClr val="F26B43"/>
          </p15:clr>
        </p15:guide>
        <p15:guide id="26" pos="7376" userDrawn="1">
          <p15:clr>
            <a:srgbClr val="F26B43"/>
          </p15:clr>
        </p15:guide>
        <p15:guide id="27" orient="horz" userDrawn="1">
          <p15:clr>
            <a:srgbClr val="F26B43"/>
          </p15:clr>
        </p15:guide>
        <p15:guide id="28" orient="horz" pos="4320" userDrawn="1">
          <p15:clr>
            <a:srgbClr val="F26B43"/>
          </p15:clr>
        </p15:guide>
        <p15:guide id="29" orient="horz" pos="312" userDrawn="1">
          <p15:clr>
            <a:srgbClr val="F26B43"/>
          </p15:clr>
        </p15:guide>
        <p15:guide id="30" orient="horz" pos="616" userDrawn="1">
          <p15:clr>
            <a:srgbClr val="F26B43"/>
          </p15:clr>
        </p15:guide>
        <p15:guide id="31" orient="horz" pos="928" userDrawn="1">
          <p15:clr>
            <a:srgbClr val="F26B43"/>
          </p15:clr>
        </p15:guide>
        <p15:guide id="32" orient="horz" pos="1232" userDrawn="1">
          <p15:clr>
            <a:srgbClr val="F26B43"/>
          </p15:clr>
        </p15:guide>
        <p15:guide id="33" orient="horz" pos="1544" userDrawn="1">
          <p15:clr>
            <a:srgbClr val="F26B43"/>
          </p15:clr>
        </p15:guide>
        <p15:guide id="34" orient="horz" pos="1848" userDrawn="1">
          <p15:clr>
            <a:srgbClr val="F26B43"/>
          </p15:clr>
        </p15:guide>
        <p15:guide id="35" orient="horz" pos="2160" userDrawn="1">
          <p15:clr>
            <a:srgbClr val="F26B43"/>
          </p15:clr>
        </p15:guide>
        <p15:guide id="36" orient="horz" pos="2472" userDrawn="1">
          <p15:clr>
            <a:srgbClr val="F26B43"/>
          </p15:clr>
        </p15:guide>
        <p15:guide id="37" orient="horz" pos="2776" userDrawn="1">
          <p15:clr>
            <a:srgbClr val="F26B43"/>
          </p15:clr>
        </p15:guide>
        <p15:guide id="38" orient="horz" pos="3088" userDrawn="1">
          <p15:clr>
            <a:srgbClr val="F26B43"/>
          </p15:clr>
        </p15:guide>
        <p15:guide id="39" orient="horz" pos="3392" userDrawn="1">
          <p15:clr>
            <a:srgbClr val="F26B43"/>
          </p15:clr>
        </p15:guide>
        <p15:guide id="40" orient="horz" pos="3704" userDrawn="1">
          <p15:clr>
            <a:srgbClr val="F26B43"/>
          </p15:clr>
        </p15:guide>
        <p15:guide id="41" orient="horz" pos="4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A48542-78FB-4066-958A-B022DCE67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1</a:t>
            </a:fld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022023-5A4E-4DDC-A443-2BEBBBD96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1950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1C5B3-7552-4CF6-9255-3EC3E13E8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10</a:t>
            </a:fld>
            <a:endParaRPr lang="en-GB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4C59DF-609B-4B71-9A91-6EC00C526F93}"/>
              </a:ext>
            </a:extLst>
          </p:cNvPr>
          <p:cNvSpPr/>
          <p:nvPr/>
        </p:nvSpPr>
        <p:spPr>
          <a:xfrm>
            <a:off x="474350" y="504444"/>
            <a:ext cx="11235050" cy="5858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900000" rIns="720000" bIns="180000" rtlCol="0" anchor="t" anchorCtr="0"/>
          <a:lstStyle/>
          <a:p>
            <a:endParaRPr lang="en-GB" sz="11500" dirty="0">
              <a:solidFill>
                <a:schemeClr val="accent3">
                  <a:lumMod val="50000"/>
                </a:schemeClr>
              </a:solidFill>
              <a:latin typeface="Traveling _Typewriter" panose="020005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59F7B-1600-4C27-B7C6-8467A9C7D32A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lIns="612000" rIns="108000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The History</a:t>
            </a:r>
            <a:endParaRPr lang="en-GB" sz="4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736CA-961A-4652-A765-0EF7009D50AB}"/>
              </a:ext>
            </a:extLst>
          </p:cNvPr>
          <p:cNvSpPr/>
          <p:nvPr/>
        </p:nvSpPr>
        <p:spPr>
          <a:xfrm>
            <a:off x="2362201" y="485394"/>
            <a:ext cx="9347200" cy="5858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900000" rIns="720000" bIns="180000" rtlCol="0" anchor="t" anchorCtr="0"/>
          <a:lstStyle/>
          <a:p>
            <a:pPr marL="742950" indent="-742950">
              <a:lnSpc>
                <a:spcPct val="140000"/>
              </a:lnSpc>
              <a:buFont typeface="Traveling _Typewriter" panose="02000506000000020004" pitchFamily="2" charset="0"/>
              <a:buChar char="∞"/>
            </a:pPr>
            <a:endParaRPr lang="en-GB" sz="5400" b="1" dirty="0">
              <a:solidFill>
                <a:schemeClr val="accent5">
                  <a:lumMod val="50000"/>
                </a:schemeClr>
              </a:solidFill>
              <a:latin typeface="Traveling _Typewriter" panose="02000506000000020004" pitchFamily="2" charset="0"/>
            </a:endParaRPr>
          </a:p>
          <a:p>
            <a:pPr marL="742950" indent="-742950">
              <a:lnSpc>
                <a:spcPct val="140000"/>
              </a:lnSpc>
              <a:buFont typeface="Traveling _Typewriter" panose="02000506000000020004" pitchFamily="2" charset="0"/>
              <a:buChar char="∞"/>
            </a:pPr>
            <a:endParaRPr lang="en-GB" sz="5400" b="1" dirty="0">
              <a:solidFill>
                <a:schemeClr val="accent5">
                  <a:lumMod val="50000"/>
                </a:schemeClr>
              </a:solidFill>
              <a:latin typeface="Traveling _Typewriter" panose="02000506000000020004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81BAD3-C090-4428-AA5B-50739560F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348" y="617140"/>
            <a:ext cx="5394252" cy="404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90C2DA-6EEE-431E-86A3-B79D9E46F7E6}"/>
              </a:ext>
            </a:extLst>
          </p:cNvPr>
          <p:cNvSpPr txBox="1"/>
          <p:nvPr/>
        </p:nvSpPr>
        <p:spPr>
          <a:xfrm>
            <a:off x="6096000" y="4671060"/>
            <a:ext cx="544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Traveling _Typewriter" panose="02000506000000020004" pitchFamily="2" charset="0"/>
              </a:rPr>
              <a:t>Guided Reading – Nicola Whiston (@whisto_maths)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9FCDF-D081-4420-9EC0-2A66FBCFA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53" y="3281592"/>
            <a:ext cx="4473054" cy="2516094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DF2EA0-3FC9-46FA-BC87-EB7D6B6BBCE7}"/>
              </a:ext>
            </a:extLst>
          </p:cNvPr>
          <p:cNvSpPr txBox="1"/>
          <p:nvPr/>
        </p:nvSpPr>
        <p:spPr>
          <a:xfrm>
            <a:off x="604630" y="5816736"/>
            <a:ext cx="544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Traveling _Typewriter" panose="02000506000000020004" pitchFamily="2" charset="0"/>
              </a:rPr>
              <a:t>Mathematicians/Quotes Wall Displays – Me!</a:t>
            </a:r>
          </a:p>
        </p:txBody>
      </p:sp>
    </p:spTree>
    <p:extLst>
      <p:ext uri="{BB962C8B-B14F-4D97-AF65-F5344CB8AC3E}">
        <p14:creationId xmlns:p14="http://schemas.microsoft.com/office/powerpoint/2010/main" val="1113513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822A0AD-E098-4E1F-B33E-F6685B3013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099" b="6253"/>
          <a:stretch/>
        </p:blipFill>
        <p:spPr>
          <a:xfrm flipH="1">
            <a:off x="482600" y="495300"/>
            <a:ext cx="11226800" cy="58864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ADC4D4-8838-4D8A-8B26-1DE55B8B25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11</a:t>
            </a:fld>
            <a:endParaRPr lang="en-GB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C067D6-0AA6-4C25-B46C-F9A2FF9245BC}"/>
              </a:ext>
            </a:extLst>
          </p:cNvPr>
          <p:cNvSpPr/>
          <p:nvPr/>
        </p:nvSpPr>
        <p:spPr>
          <a:xfrm>
            <a:off x="482600" y="495300"/>
            <a:ext cx="11226800" cy="5867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24D37F-E709-4FE7-B347-FEC66611547C}"/>
              </a:ext>
            </a:extLst>
          </p:cNvPr>
          <p:cNvSpPr/>
          <p:nvPr/>
        </p:nvSpPr>
        <p:spPr>
          <a:xfrm>
            <a:off x="-375798" y="495300"/>
            <a:ext cx="850148" cy="58674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A58CE2-FE86-48E9-B2A8-2DD379E3E33E}"/>
              </a:ext>
            </a:extLst>
          </p:cNvPr>
          <p:cNvSpPr/>
          <p:nvPr/>
        </p:nvSpPr>
        <p:spPr>
          <a:xfrm>
            <a:off x="11717650" y="495300"/>
            <a:ext cx="850148" cy="58674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F11179-29C5-4F49-8B32-46125EF427EF}"/>
              </a:ext>
            </a:extLst>
          </p:cNvPr>
          <p:cNvSpPr/>
          <p:nvPr/>
        </p:nvSpPr>
        <p:spPr>
          <a:xfrm>
            <a:off x="490850" y="-210312"/>
            <a:ext cx="11226800" cy="70561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D9DBB3-3003-4BB8-BC8B-0712547A8084}"/>
              </a:ext>
            </a:extLst>
          </p:cNvPr>
          <p:cNvSpPr/>
          <p:nvPr/>
        </p:nvSpPr>
        <p:spPr>
          <a:xfrm>
            <a:off x="474350" y="6362700"/>
            <a:ext cx="11226800" cy="96164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633255-C065-4766-B3B6-1A5F9345A161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lIns="360000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Standard Form</a:t>
            </a:r>
            <a:endParaRPr lang="en-GB" sz="4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0F607B-30DF-4C85-9DAE-02FB3D316AEC}"/>
              </a:ext>
            </a:extLst>
          </p:cNvPr>
          <p:cNvSpPr/>
          <p:nvPr/>
        </p:nvSpPr>
        <p:spPr>
          <a:xfrm>
            <a:off x="482600" y="6362700"/>
            <a:ext cx="1121855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A non-existent desert near Syracuse, 2221 years ago</a:t>
            </a:r>
          </a:p>
        </p:txBody>
      </p:sp>
    </p:spTree>
    <p:extLst>
      <p:ext uri="{BB962C8B-B14F-4D97-AF65-F5344CB8AC3E}">
        <p14:creationId xmlns:p14="http://schemas.microsoft.com/office/powerpoint/2010/main" val="105698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40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8C067D6-0AA6-4C25-B46C-F9A2FF9245BC}"/>
              </a:ext>
            </a:extLst>
          </p:cNvPr>
          <p:cNvSpPr/>
          <p:nvPr/>
        </p:nvSpPr>
        <p:spPr>
          <a:xfrm>
            <a:off x="482600" y="495300"/>
            <a:ext cx="11226800" cy="5867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9C04839-7F89-4959-A2E2-D9DE81B1290B}"/>
              </a:ext>
            </a:extLst>
          </p:cNvPr>
          <p:cNvSpPr/>
          <p:nvPr/>
        </p:nvSpPr>
        <p:spPr>
          <a:xfrm>
            <a:off x="474580" y="-965258"/>
            <a:ext cx="6431352" cy="4815011"/>
          </a:xfrm>
          <a:custGeom>
            <a:avLst/>
            <a:gdLst>
              <a:gd name="connsiteX0" fmla="*/ 0 w 6431352"/>
              <a:gd name="connsiteY0" fmla="*/ 0 h 4815011"/>
              <a:gd name="connsiteX1" fmla="*/ 6431353 w 6431352"/>
              <a:gd name="connsiteY1" fmla="*/ 0 h 4815011"/>
              <a:gd name="connsiteX2" fmla="*/ 6431353 w 6431352"/>
              <a:gd name="connsiteY2" fmla="*/ 4815012 h 4815011"/>
              <a:gd name="connsiteX3" fmla="*/ 0 w 6431352"/>
              <a:gd name="connsiteY3" fmla="*/ 4815012 h 481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1352" h="4815011">
                <a:moveTo>
                  <a:pt x="0" y="0"/>
                </a:moveTo>
                <a:lnTo>
                  <a:pt x="6431353" y="0"/>
                </a:lnTo>
                <a:lnTo>
                  <a:pt x="6431353" y="4815012"/>
                </a:lnTo>
                <a:lnTo>
                  <a:pt x="0" y="4815012"/>
                </a:lnTo>
                <a:close/>
              </a:path>
            </a:pathLst>
          </a:custGeom>
          <a:noFill/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F9A29F6-CD43-49FA-9C60-BB8A48B59107}"/>
              </a:ext>
            </a:extLst>
          </p:cNvPr>
          <p:cNvSpPr/>
          <p:nvPr/>
        </p:nvSpPr>
        <p:spPr>
          <a:xfrm>
            <a:off x="482600" y="1510657"/>
            <a:ext cx="11226800" cy="3078944"/>
          </a:xfrm>
          <a:custGeom>
            <a:avLst/>
            <a:gdLst>
              <a:gd name="connsiteX0" fmla="*/ 11226800 w 11226800"/>
              <a:gd name="connsiteY0" fmla="*/ 1968772 h 3078944"/>
              <a:gd name="connsiteX1" fmla="*/ 11226800 w 11226800"/>
              <a:gd name="connsiteY1" fmla="*/ 3078944 h 3078944"/>
              <a:gd name="connsiteX2" fmla="*/ 0 w 11226800"/>
              <a:gd name="connsiteY2" fmla="*/ 3078944 h 3078944"/>
              <a:gd name="connsiteX3" fmla="*/ 0 w 11226800"/>
              <a:gd name="connsiteY3" fmla="*/ 2020761 h 3078944"/>
              <a:gd name="connsiteX4" fmla="*/ 110664 w 11226800"/>
              <a:gd name="connsiteY4" fmla="*/ 2028760 h 3078944"/>
              <a:gd name="connsiteX5" fmla="*/ 242178 w 11226800"/>
              <a:gd name="connsiteY5" fmla="*/ 2255913 h 3078944"/>
              <a:gd name="connsiteX6" fmla="*/ 427420 w 11226800"/>
              <a:gd name="connsiteY6" fmla="*/ 2264711 h 3078944"/>
              <a:gd name="connsiteX7" fmla="*/ 506810 w 11226800"/>
              <a:gd name="connsiteY7" fmla="*/ 2431077 h 3078944"/>
              <a:gd name="connsiteX8" fmla="*/ 818755 w 11226800"/>
              <a:gd name="connsiteY8" fmla="*/ 2405482 h 3078944"/>
              <a:gd name="connsiteX9" fmla="*/ 1035271 w 11226800"/>
              <a:gd name="connsiteY9" fmla="*/ 2630236 h 3078944"/>
              <a:gd name="connsiteX10" fmla="*/ 1250986 w 11226800"/>
              <a:gd name="connsiteY10" fmla="*/ 2448674 h 3078944"/>
              <a:gd name="connsiteX11" fmla="*/ 1448257 w 11226800"/>
              <a:gd name="connsiteY11" fmla="*/ 1548058 h 3078944"/>
              <a:gd name="connsiteX12" fmla="*/ 2384893 w 11226800"/>
              <a:gd name="connsiteY12" fmla="*/ 1417685 h 3078944"/>
              <a:gd name="connsiteX13" fmla="*/ 2663959 w 11226800"/>
              <a:gd name="connsiteY13" fmla="*/ 1622443 h 3078944"/>
              <a:gd name="connsiteX14" fmla="*/ 2743349 w 11226800"/>
              <a:gd name="connsiteY14" fmla="*/ 1951176 h 3078944"/>
              <a:gd name="connsiteX15" fmla="*/ 2945431 w 11226800"/>
              <a:gd name="connsiteY15" fmla="*/ 2046356 h 3078944"/>
              <a:gd name="connsiteX16" fmla="*/ 3105012 w 11226800"/>
              <a:gd name="connsiteY16" fmla="*/ 1992767 h 3078944"/>
              <a:gd name="connsiteX17" fmla="*/ 3162750 w 11226800"/>
              <a:gd name="connsiteY17" fmla="*/ 2151135 h 3078944"/>
              <a:gd name="connsiteX18" fmla="*/ 3485922 w 11226800"/>
              <a:gd name="connsiteY18" fmla="*/ 1919182 h 3078944"/>
              <a:gd name="connsiteX19" fmla="*/ 3473091 w 11226800"/>
              <a:gd name="connsiteY19" fmla="*/ 1655236 h 3078944"/>
              <a:gd name="connsiteX20" fmla="*/ 3687202 w 11226800"/>
              <a:gd name="connsiteY20" fmla="*/ 1499268 h 3078944"/>
              <a:gd name="connsiteX21" fmla="*/ 3448232 w 11226800"/>
              <a:gd name="connsiteY21" fmla="*/ 1225724 h 3078944"/>
              <a:gd name="connsiteX22" fmla="*/ 3587765 w 11226800"/>
              <a:gd name="connsiteY22" fmla="*/ 906590 h 3078944"/>
              <a:gd name="connsiteX23" fmla="*/ 3898907 w 11226800"/>
              <a:gd name="connsiteY23" fmla="*/ 723428 h 3078944"/>
              <a:gd name="connsiteX24" fmla="*/ 4242127 w 11226800"/>
              <a:gd name="connsiteY24" fmla="*/ 801811 h 3078944"/>
              <a:gd name="connsiteX25" fmla="*/ 4508362 w 11226800"/>
              <a:gd name="connsiteY25" fmla="*/ 323510 h 3078944"/>
              <a:gd name="connsiteX26" fmla="*/ 5071306 w 11226800"/>
              <a:gd name="connsiteY26" fmla="*/ 29970 h 3078944"/>
              <a:gd name="connsiteX27" fmla="*/ 5694393 w 11226800"/>
              <a:gd name="connsiteY27" fmla="*/ 88358 h 3078944"/>
              <a:gd name="connsiteX28" fmla="*/ 6133041 w 11226800"/>
              <a:gd name="connsiteY28" fmla="*/ 693833 h 3078944"/>
              <a:gd name="connsiteX29" fmla="*/ 6116201 w 11226800"/>
              <a:gd name="connsiteY29" fmla="*/ 1457677 h 3078944"/>
              <a:gd name="connsiteX30" fmla="*/ 6437768 w 11226800"/>
              <a:gd name="connsiteY30" fmla="*/ 1602447 h 3078944"/>
              <a:gd name="connsiteX31" fmla="*/ 6684758 w 11226800"/>
              <a:gd name="connsiteY31" fmla="*/ 1629641 h 3078944"/>
              <a:gd name="connsiteX32" fmla="*/ 6736882 w 11226800"/>
              <a:gd name="connsiteY32" fmla="*/ 1871992 h 3078944"/>
              <a:gd name="connsiteX33" fmla="*/ 7057648 w 11226800"/>
              <a:gd name="connsiteY33" fmla="*/ 1929580 h 3078944"/>
              <a:gd name="connsiteX34" fmla="*/ 7400867 w 11226800"/>
              <a:gd name="connsiteY34" fmla="*/ 1979969 h 3078944"/>
              <a:gd name="connsiteX35" fmla="*/ 7846732 w 11226800"/>
              <a:gd name="connsiteY35" fmla="*/ 1891188 h 3078944"/>
              <a:gd name="connsiteX36" fmla="*/ 7853949 w 11226800"/>
              <a:gd name="connsiteY36" fmla="*/ 1892788 h 3078944"/>
              <a:gd name="connsiteX37" fmla="*/ 7868383 w 11226800"/>
              <a:gd name="connsiteY37" fmla="*/ 1941577 h 3078944"/>
              <a:gd name="connsiteX38" fmla="*/ 7884422 w 11226800"/>
              <a:gd name="connsiteY38" fmla="*/ 1911184 h 3078944"/>
              <a:gd name="connsiteX39" fmla="*/ 7854751 w 11226800"/>
              <a:gd name="connsiteY39" fmla="*/ 1892788 h 3078944"/>
              <a:gd name="connsiteX40" fmla="*/ 7894846 w 11226800"/>
              <a:gd name="connsiteY40" fmla="*/ 1655236 h 3078944"/>
              <a:gd name="connsiteX41" fmla="*/ 8200376 w 11226800"/>
              <a:gd name="connsiteY41" fmla="*/ 1463276 h 3078944"/>
              <a:gd name="connsiteX42" fmla="*/ 8570860 w 11226800"/>
              <a:gd name="connsiteY42" fmla="*/ 1463276 h 3078944"/>
              <a:gd name="connsiteX43" fmla="*/ 8682326 w 11226800"/>
              <a:gd name="connsiteY43" fmla="*/ 1288912 h 3078944"/>
              <a:gd name="connsiteX44" fmla="*/ 8882804 w 11226800"/>
              <a:gd name="connsiteY44" fmla="*/ 1240921 h 3078944"/>
              <a:gd name="connsiteX45" fmla="*/ 8988657 w 11226800"/>
              <a:gd name="connsiteY45" fmla="*/ 1326504 h 3078944"/>
              <a:gd name="connsiteX46" fmla="*/ 9003091 w 11226800"/>
              <a:gd name="connsiteY46" fmla="*/ 1144941 h 3078944"/>
              <a:gd name="connsiteX47" fmla="*/ 9178711 w 11226800"/>
              <a:gd name="connsiteY47" fmla="*/ 750622 h 3078944"/>
              <a:gd name="connsiteX48" fmla="*/ 9624575 w 11226800"/>
              <a:gd name="connsiteY48" fmla="*/ 734625 h 3078944"/>
              <a:gd name="connsiteX49" fmla="*/ 9958974 w 11226800"/>
              <a:gd name="connsiteY49" fmla="*/ 1044162 h 3078944"/>
              <a:gd name="connsiteX50" fmla="*/ 10023127 w 11226800"/>
              <a:gd name="connsiteY50" fmla="*/ 1488871 h 3078944"/>
              <a:gd name="connsiteX51" fmla="*/ 10274125 w 11226800"/>
              <a:gd name="connsiteY51" fmla="*/ 1568054 h 3078944"/>
              <a:gd name="connsiteX52" fmla="*/ 10298183 w 11226800"/>
              <a:gd name="connsiteY52" fmla="*/ 1648038 h 3078944"/>
              <a:gd name="connsiteX53" fmla="*/ 10350307 w 11226800"/>
              <a:gd name="connsiteY53" fmla="*/ 1710425 h 3078944"/>
              <a:gd name="connsiteX54" fmla="*/ 10331062 w 11226800"/>
              <a:gd name="connsiteY54" fmla="*/ 1850396 h 3078944"/>
              <a:gd name="connsiteX55" fmla="*/ 10590882 w 11226800"/>
              <a:gd name="connsiteY55" fmla="*/ 1829600 h 3078944"/>
              <a:gd name="connsiteX56" fmla="*/ 10765699 w 11226800"/>
              <a:gd name="connsiteY56" fmla="*/ 1999965 h 3078944"/>
              <a:gd name="connsiteX57" fmla="*/ 11140193 w 11226800"/>
              <a:gd name="connsiteY57" fmla="*/ 1942378 h 3078944"/>
              <a:gd name="connsiteX58" fmla="*/ 11226800 w 11226800"/>
              <a:gd name="connsiteY58" fmla="*/ 1968772 h 307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226800" h="3078944">
                <a:moveTo>
                  <a:pt x="11226800" y="1968772"/>
                </a:moveTo>
                <a:lnTo>
                  <a:pt x="11226800" y="3078944"/>
                </a:lnTo>
                <a:lnTo>
                  <a:pt x="0" y="3078944"/>
                </a:lnTo>
                <a:lnTo>
                  <a:pt x="0" y="2020761"/>
                </a:lnTo>
                <a:cubicBezTo>
                  <a:pt x="36888" y="2013563"/>
                  <a:pt x="75380" y="2015162"/>
                  <a:pt x="110664" y="2028760"/>
                </a:cubicBezTo>
                <a:cubicBezTo>
                  <a:pt x="199677" y="2062353"/>
                  <a:pt x="257414" y="2162332"/>
                  <a:pt x="242178" y="2255913"/>
                </a:cubicBezTo>
                <a:cubicBezTo>
                  <a:pt x="299114" y="2225519"/>
                  <a:pt x="372890" y="2228719"/>
                  <a:pt x="427420" y="2264711"/>
                </a:cubicBezTo>
                <a:cubicBezTo>
                  <a:pt x="481149" y="2300704"/>
                  <a:pt x="513225" y="2367090"/>
                  <a:pt x="506810" y="2431077"/>
                </a:cubicBezTo>
                <a:cubicBezTo>
                  <a:pt x="599832" y="2377488"/>
                  <a:pt x="717713" y="2367890"/>
                  <a:pt x="818755" y="2405482"/>
                </a:cubicBezTo>
                <a:cubicBezTo>
                  <a:pt x="919796" y="2443874"/>
                  <a:pt x="1001591" y="2528657"/>
                  <a:pt x="1035271" y="2630236"/>
                </a:cubicBezTo>
                <a:cubicBezTo>
                  <a:pt x="1072159" y="2539055"/>
                  <a:pt x="1161974" y="2491864"/>
                  <a:pt x="1250986" y="2448674"/>
                </a:cubicBezTo>
                <a:cubicBezTo>
                  <a:pt x="1101830" y="2152734"/>
                  <a:pt x="1197258" y="1764014"/>
                  <a:pt x="1448257" y="1548058"/>
                </a:cubicBezTo>
                <a:cubicBezTo>
                  <a:pt x="1699256" y="1332103"/>
                  <a:pt x="2078562" y="1288912"/>
                  <a:pt x="2384893" y="1417685"/>
                </a:cubicBezTo>
                <a:cubicBezTo>
                  <a:pt x="2492350" y="1463276"/>
                  <a:pt x="2594193" y="1528862"/>
                  <a:pt x="2663959" y="1622443"/>
                </a:cubicBezTo>
                <a:cubicBezTo>
                  <a:pt x="2734528" y="1715224"/>
                  <a:pt x="2769812" y="1838399"/>
                  <a:pt x="2743349" y="1951176"/>
                </a:cubicBezTo>
                <a:cubicBezTo>
                  <a:pt x="2814719" y="1897586"/>
                  <a:pt x="2926185" y="1959174"/>
                  <a:pt x="2945431" y="2046356"/>
                </a:cubicBezTo>
                <a:cubicBezTo>
                  <a:pt x="2973498" y="1991167"/>
                  <a:pt x="3048878" y="1965572"/>
                  <a:pt x="3105012" y="1992767"/>
                </a:cubicBezTo>
                <a:cubicBezTo>
                  <a:pt x="3161146" y="2019961"/>
                  <a:pt x="3188411" y="2094346"/>
                  <a:pt x="3162750" y="2151135"/>
                </a:cubicBezTo>
                <a:cubicBezTo>
                  <a:pt x="3230111" y="2023161"/>
                  <a:pt x="3345587" y="1954375"/>
                  <a:pt x="3485922" y="1919182"/>
                </a:cubicBezTo>
                <a:cubicBezTo>
                  <a:pt x="3438608" y="1840798"/>
                  <a:pt x="3433797" y="1737619"/>
                  <a:pt x="3473091" y="1655236"/>
                </a:cubicBezTo>
                <a:cubicBezTo>
                  <a:pt x="3513187" y="1572053"/>
                  <a:pt x="3595784" y="1512066"/>
                  <a:pt x="3687202" y="1499268"/>
                </a:cubicBezTo>
                <a:cubicBezTo>
                  <a:pt x="3582953" y="1430482"/>
                  <a:pt x="3469883" y="1348099"/>
                  <a:pt x="3448232" y="1225724"/>
                </a:cubicBezTo>
                <a:cubicBezTo>
                  <a:pt x="3427382" y="1106549"/>
                  <a:pt x="3501960" y="991373"/>
                  <a:pt x="3587765" y="906590"/>
                </a:cubicBezTo>
                <a:cubicBezTo>
                  <a:pt x="3674371" y="821008"/>
                  <a:pt x="3780224" y="749822"/>
                  <a:pt x="3898907" y="723428"/>
                </a:cubicBezTo>
                <a:cubicBezTo>
                  <a:pt x="4018393" y="697033"/>
                  <a:pt x="4152312" y="720228"/>
                  <a:pt x="4242127" y="801811"/>
                </a:cubicBezTo>
                <a:cubicBezTo>
                  <a:pt x="4202031" y="621848"/>
                  <a:pt x="4363216" y="437886"/>
                  <a:pt x="4508362" y="323510"/>
                </a:cubicBezTo>
                <a:cubicBezTo>
                  <a:pt x="4675962" y="191537"/>
                  <a:pt x="4864412" y="81159"/>
                  <a:pt x="5071306" y="29970"/>
                </a:cubicBezTo>
                <a:cubicBezTo>
                  <a:pt x="5278200" y="-21220"/>
                  <a:pt x="5505944" y="-10022"/>
                  <a:pt x="5694393" y="88358"/>
                </a:cubicBezTo>
                <a:cubicBezTo>
                  <a:pt x="5922137" y="207533"/>
                  <a:pt x="6073699" y="444285"/>
                  <a:pt x="6133041" y="693833"/>
                </a:cubicBezTo>
                <a:cubicBezTo>
                  <a:pt x="6192382" y="943382"/>
                  <a:pt x="6169127" y="1206528"/>
                  <a:pt x="6116201" y="1457677"/>
                </a:cubicBezTo>
                <a:cubicBezTo>
                  <a:pt x="6234884" y="1412886"/>
                  <a:pt x="6404890" y="1480072"/>
                  <a:pt x="6437768" y="1602447"/>
                </a:cubicBezTo>
                <a:cubicBezTo>
                  <a:pt x="6514752" y="1559256"/>
                  <a:pt x="6619001" y="1570454"/>
                  <a:pt x="6684758" y="1629641"/>
                </a:cubicBezTo>
                <a:cubicBezTo>
                  <a:pt x="6750515" y="1688829"/>
                  <a:pt x="6772166" y="1791208"/>
                  <a:pt x="6736882" y="1871992"/>
                </a:cubicBezTo>
                <a:cubicBezTo>
                  <a:pt x="6827499" y="1810405"/>
                  <a:pt x="6979862" y="1853595"/>
                  <a:pt x="7057648" y="1929580"/>
                </a:cubicBezTo>
                <a:cubicBezTo>
                  <a:pt x="7158689" y="1848797"/>
                  <a:pt x="7327091" y="1873591"/>
                  <a:pt x="7400867" y="1979969"/>
                </a:cubicBezTo>
                <a:cubicBezTo>
                  <a:pt x="7528371" y="1890388"/>
                  <a:pt x="7694368" y="1856795"/>
                  <a:pt x="7846732" y="1891188"/>
                </a:cubicBezTo>
                <a:cubicBezTo>
                  <a:pt x="7849137" y="1891988"/>
                  <a:pt x="7851543" y="1891988"/>
                  <a:pt x="7853949" y="1892788"/>
                </a:cubicBezTo>
                <a:cubicBezTo>
                  <a:pt x="7857156" y="1909584"/>
                  <a:pt x="7861968" y="1925581"/>
                  <a:pt x="7868383" y="1941577"/>
                </a:cubicBezTo>
                <a:cubicBezTo>
                  <a:pt x="7882818" y="1943977"/>
                  <a:pt x="7891639" y="1923181"/>
                  <a:pt x="7884422" y="1911184"/>
                </a:cubicBezTo>
                <a:cubicBezTo>
                  <a:pt x="7878006" y="1900786"/>
                  <a:pt x="7866779" y="1895987"/>
                  <a:pt x="7854751" y="1892788"/>
                </a:cubicBezTo>
                <a:cubicBezTo>
                  <a:pt x="7838712" y="1812004"/>
                  <a:pt x="7852345" y="1725622"/>
                  <a:pt x="7894846" y="1655236"/>
                </a:cubicBezTo>
                <a:cubicBezTo>
                  <a:pt x="7959000" y="1548858"/>
                  <a:pt x="8078485" y="1486471"/>
                  <a:pt x="8200376" y="1463276"/>
                </a:cubicBezTo>
                <a:cubicBezTo>
                  <a:pt x="8322267" y="1440080"/>
                  <a:pt x="8447365" y="1452078"/>
                  <a:pt x="8570860" y="1463276"/>
                </a:cubicBezTo>
                <a:cubicBezTo>
                  <a:pt x="8552416" y="1396090"/>
                  <a:pt x="8625390" y="1330503"/>
                  <a:pt x="8682326" y="1288912"/>
                </a:cubicBezTo>
                <a:cubicBezTo>
                  <a:pt x="8739262" y="1248120"/>
                  <a:pt x="8813038" y="1236122"/>
                  <a:pt x="8882804" y="1240921"/>
                </a:cubicBezTo>
                <a:cubicBezTo>
                  <a:pt x="8934127" y="1244121"/>
                  <a:pt x="8999884" y="1276114"/>
                  <a:pt x="8988657" y="1326504"/>
                </a:cubicBezTo>
                <a:cubicBezTo>
                  <a:pt x="9047197" y="1295310"/>
                  <a:pt x="9019130" y="1208928"/>
                  <a:pt x="9003091" y="1144941"/>
                </a:cubicBezTo>
                <a:cubicBezTo>
                  <a:pt x="8964600" y="995372"/>
                  <a:pt x="9046395" y="829806"/>
                  <a:pt x="9178711" y="750622"/>
                </a:cubicBezTo>
                <a:cubicBezTo>
                  <a:pt x="9311027" y="671438"/>
                  <a:pt x="9482636" y="673038"/>
                  <a:pt x="9624575" y="734625"/>
                </a:cubicBezTo>
                <a:cubicBezTo>
                  <a:pt x="9766514" y="796213"/>
                  <a:pt x="9879584" y="912189"/>
                  <a:pt x="9958974" y="1044162"/>
                </a:cubicBezTo>
                <a:cubicBezTo>
                  <a:pt x="10039165" y="1177734"/>
                  <a:pt x="10088082" y="1347299"/>
                  <a:pt x="10023127" y="1488871"/>
                </a:cubicBezTo>
                <a:cubicBezTo>
                  <a:pt x="10110536" y="1455277"/>
                  <a:pt x="10246861" y="1479272"/>
                  <a:pt x="10274125" y="1568054"/>
                </a:cubicBezTo>
                <a:cubicBezTo>
                  <a:pt x="10282145" y="1594449"/>
                  <a:pt x="10283749" y="1624043"/>
                  <a:pt x="10298183" y="1648038"/>
                </a:cubicBezTo>
                <a:cubicBezTo>
                  <a:pt x="10311816" y="1672033"/>
                  <a:pt x="10335072" y="1688029"/>
                  <a:pt x="10350307" y="1710425"/>
                </a:cubicBezTo>
                <a:cubicBezTo>
                  <a:pt x="10379177" y="1753616"/>
                  <a:pt x="10370355" y="1817603"/>
                  <a:pt x="10331062" y="1850396"/>
                </a:cubicBezTo>
                <a:cubicBezTo>
                  <a:pt x="10416065" y="1831200"/>
                  <a:pt x="10505077" y="1812004"/>
                  <a:pt x="10590882" y="1829600"/>
                </a:cubicBezTo>
                <a:cubicBezTo>
                  <a:pt x="10676687" y="1847197"/>
                  <a:pt x="10758482" y="1912784"/>
                  <a:pt x="10765699" y="1999965"/>
                </a:cubicBezTo>
                <a:cubicBezTo>
                  <a:pt x="10873958" y="1959174"/>
                  <a:pt x="11025520" y="1921582"/>
                  <a:pt x="11140193" y="1942378"/>
                </a:cubicBezTo>
                <a:cubicBezTo>
                  <a:pt x="11169063" y="1949576"/>
                  <a:pt x="11198733" y="1957574"/>
                  <a:pt x="11226800" y="1968772"/>
                </a:cubicBezTo>
                <a:close/>
              </a:path>
            </a:pathLst>
          </a:custGeom>
          <a:solidFill>
            <a:srgbClr val="BEE5EB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3EB9F3A-621B-49D7-B5C1-57A67C748DC2}"/>
              </a:ext>
            </a:extLst>
          </p:cNvPr>
          <p:cNvSpPr/>
          <p:nvPr/>
        </p:nvSpPr>
        <p:spPr>
          <a:xfrm>
            <a:off x="8336548" y="3404244"/>
            <a:ext cx="32365" cy="48981"/>
          </a:xfrm>
          <a:custGeom>
            <a:avLst/>
            <a:gdLst>
              <a:gd name="connsiteX0" fmla="*/ 14434 w 32365"/>
              <a:gd name="connsiteY0" fmla="*/ 48790 h 48981"/>
              <a:gd name="connsiteX1" fmla="*/ 0 w 32365"/>
              <a:gd name="connsiteY1" fmla="*/ 0 h 48981"/>
              <a:gd name="connsiteX2" fmla="*/ 29670 w 32365"/>
              <a:gd name="connsiteY2" fmla="*/ 18396 h 48981"/>
              <a:gd name="connsiteX3" fmla="*/ 14434 w 32365"/>
              <a:gd name="connsiteY3" fmla="*/ 48790 h 4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65" h="48981">
                <a:moveTo>
                  <a:pt x="14434" y="48790"/>
                </a:moveTo>
                <a:cubicBezTo>
                  <a:pt x="8019" y="32794"/>
                  <a:pt x="4010" y="16797"/>
                  <a:pt x="0" y="0"/>
                </a:cubicBezTo>
                <a:cubicBezTo>
                  <a:pt x="12029" y="3200"/>
                  <a:pt x="23255" y="7998"/>
                  <a:pt x="29670" y="18396"/>
                </a:cubicBezTo>
                <a:cubicBezTo>
                  <a:pt x="36888" y="30394"/>
                  <a:pt x="28869" y="51190"/>
                  <a:pt x="14434" y="48790"/>
                </a:cubicBezTo>
                <a:close/>
              </a:path>
            </a:pathLst>
          </a:custGeom>
          <a:solidFill>
            <a:srgbClr val="BEE5EB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FFA07AE-7458-44EE-ABB9-B63979A80172}"/>
              </a:ext>
            </a:extLst>
          </p:cNvPr>
          <p:cNvSpPr/>
          <p:nvPr/>
        </p:nvSpPr>
        <p:spPr>
          <a:xfrm>
            <a:off x="482599" y="4589601"/>
            <a:ext cx="11226800" cy="1235735"/>
          </a:xfrm>
          <a:custGeom>
            <a:avLst/>
            <a:gdLst>
              <a:gd name="connsiteX0" fmla="*/ 11226800 w 11226800"/>
              <a:gd name="connsiteY0" fmla="*/ 0 h 1235735"/>
              <a:gd name="connsiteX1" fmla="*/ 11226800 w 11226800"/>
              <a:gd name="connsiteY1" fmla="*/ 432711 h 1235735"/>
              <a:gd name="connsiteX2" fmla="*/ 10918865 w 11226800"/>
              <a:gd name="connsiteY2" fmla="*/ 566284 h 1235735"/>
              <a:gd name="connsiteX3" fmla="*/ 9798591 w 11226800"/>
              <a:gd name="connsiteY3" fmla="*/ 825431 h 1235735"/>
              <a:gd name="connsiteX4" fmla="*/ 6550838 w 11226800"/>
              <a:gd name="connsiteY4" fmla="*/ 1156562 h 1235735"/>
              <a:gd name="connsiteX5" fmla="*/ 3423372 w 11226800"/>
              <a:gd name="connsiteY5" fmla="*/ 1225349 h 1235735"/>
              <a:gd name="connsiteX6" fmla="*/ 886917 w 11226800"/>
              <a:gd name="connsiteY6" fmla="*/ 1067781 h 1235735"/>
              <a:gd name="connsiteX7" fmla="*/ 138731 w 11226800"/>
              <a:gd name="connsiteY7" fmla="*/ 828630 h 1235735"/>
              <a:gd name="connsiteX8" fmla="*/ 6415 w 11226800"/>
              <a:gd name="connsiteY8" fmla="*/ 771042 h 1235735"/>
              <a:gd name="connsiteX9" fmla="*/ 0 w 11226800"/>
              <a:gd name="connsiteY9" fmla="*/ 767842 h 1235735"/>
              <a:gd name="connsiteX10" fmla="*/ 0 w 11226800"/>
              <a:gd name="connsiteY10" fmla="*/ 0 h 1235735"/>
              <a:gd name="connsiteX11" fmla="*/ 11226800 w 11226800"/>
              <a:gd name="connsiteY11" fmla="*/ 0 h 123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26800" h="1235735">
                <a:moveTo>
                  <a:pt x="11226800" y="0"/>
                </a:moveTo>
                <a:lnTo>
                  <a:pt x="11226800" y="432711"/>
                </a:lnTo>
                <a:cubicBezTo>
                  <a:pt x="11126561" y="483901"/>
                  <a:pt x="11023915" y="527892"/>
                  <a:pt x="10918865" y="566284"/>
                </a:cubicBezTo>
                <a:cubicBezTo>
                  <a:pt x="10560409" y="698257"/>
                  <a:pt x="10177896" y="767842"/>
                  <a:pt x="9798591" y="825431"/>
                </a:cubicBezTo>
                <a:cubicBezTo>
                  <a:pt x="8722421" y="989397"/>
                  <a:pt x="7636630" y="1073380"/>
                  <a:pt x="6550838" y="1156562"/>
                </a:cubicBezTo>
                <a:cubicBezTo>
                  <a:pt x="5504340" y="1237346"/>
                  <a:pt x="4473078" y="1203753"/>
                  <a:pt x="3423372" y="1225349"/>
                </a:cubicBezTo>
                <a:cubicBezTo>
                  <a:pt x="2574145" y="1243745"/>
                  <a:pt x="1714493" y="1259742"/>
                  <a:pt x="886917" y="1067781"/>
                </a:cubicBezTo>
                <a:cubicBezTo>
                  <a:pt x="644739" y="1011792"/>
                  <a:pt x="388127" y="932608"/>
                  <a:pt x="138731" y="828630"/>
                </a:cubicBezTo>
                <a:cubicBezTo>
                  <a:pt x="94626" y="810234"/>
                  <a:pt x="50521" y="791038"/>
                  <a:pt x="6415" y="771042"/>
                </a:cubicBezTo>
                <a:cubicBezTo>
                  <a:pt x="4010" y="770242"/>
                  <a:pt x="2406" y="769442"/>
                  <a:pt x="0" y="767842"/>
                </a:cubicBezTo>
                <a:lnTo>
                  <a:pt x="0" y="0"/>
                </a:lnTo>
                <a:lnTo>
                  <a:pt x="11226800" y="0"/>
                </a:lnTo>
                <a:close/>
              </a:path>
            </a:pathLst>
          </a:custGeom>
          <a:solidFill>
            <a:srgbClr val="BEE5EB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8434042-F199-482B-8422-847F6E805E5C}"/>
              </a:ext>
            </a:extLst>
          </p:cNvPr>
          <p:cNvSpPr/>
          <p:nvPr/>
        </p:nvSpPr>
        <p:spPr>
          <a:xfrm>
            <a:off x="5355833" y="3848953"/>
            <a:ext cx="6353566" cy="740647"/>
          </a:xfrm>
          <a:custGeom>
            <a:avLst/>
            <a:gdLst>
              <a:gd name="connsiteX0" fmla="*/ 6353567 w 6353566"/>
              <a:gd name="connsiteY0" fmla="*/ 740648 h 740647"/>
              <a:gd name="connsiteX1" fmla="*/ 0 w 6353566"/>
              <a:gd name="connsiteY1" fmla="*/ 740648 h 740647"/>
              <a:gd name="connsiteX2" fmla="*/ 917390 w 6353566"/>
              <a:gd name="connsiteY2" fmla="*/ 434311 h 740647"/>
              <a:gd name="connsiteX3" fmla="*/ 2068137 w 6353566"/>
              <a:gd name="connsiteY3" fmla="*/ 467904 h 740647"/>
              <a:gd name="connsiteX4" fmla="*/ 4061695 w 6353566"/>
              <a:gd name="connsiteY4" fmla="*/ 47190 h 740647"/>
              <a:gd name="connsiteX5" fmla="*/ 5880438 w 6353566"/>
              <a:gd name="connsiteY5" fmla="*/ 120775 h 740647"/>
              <a:gd name="connsiteX6" fmla="*/ 6353567 w 6353566"/>
              <a:gd name="connsiteY6" fmla="*/ 0 h 740647"/>
              <a:gd name="connsiteX7" fmla="*/ 6353567 w 6353566"/>
              <a:gd name="connsiteY7" fmla="*/ 740648 h 740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53566" h="740647">
                <a:moveTo>
                  <a:pt x="6353567" y="740648"/>
                </a:moveTo>
                <a:lnTo>
                  <a:pt x="0" y="740648"/>
                </a:lnTo>
                <a:cubicBezTo>
                  <a:pt x="305529" y="638269"/>
                  <a:pt x="597426" y="476702"/>
                  <a:pt x="917390" y="434311"/>
                </a:cubicBezTo>
                <a:cubicBezTo>
                  <a:pt x="1297497" y="383921"/>
                  <a:pt x="1687227" y="515094"/>
                  <a:pt x="2068137" y="467904"/>
                </a:cubicBezTo>
                <a:cubicBezTo>
                  <a:pt x="2742547" y="384721"/>
                  <a:pt x="3384881" y="108777"/>
                  <a:pt x="4061695" y="47190"/>
                </a:cubicBezTo>
                <a:cubicBezTo>
                  <a:pt x="4665537" y="-7998"/>
                  <a:pt x="5292634" y="270344"/>
                  <a:pt x="5880438" y="120775"/>
                </a:cubicBezTo>
                <a:lnTo>
                  <a:pt x="6353567" y="0"/>
                </a:lnTo>
                <a:lnTo>
                  <a:pt x="6353567" y="740648"/>
                </a:lnTo>
                <a:close/>
              </a:path>
            </a:pathLst>
          </a:custGeom>
          <a:solidFill>
            <a:srgbClr val="367C98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11" name="Graphic 13">
            <a:extLst>
              <a:ext uri="{FF2B5EF4-FFF2-40B4-BE49-F238E27FC236}">
                <a16:creationId xmlns:a16="http://schemas.microsoft.com/office/drawing/2014/main" id="{75BE5DA3-78E0-4271-9F84-3739F35B3B84}"/>
              </a:ext>
            </a:extLst>
          </p:cNvPr>
          <p:cNvGrpSpPr/>
          <p:nvPr/>
        </p:nvGrpSpPr>
        <p:grpSpPr>
          <a:xfrm>
            <a:off x="482600" y="4589601"/>
            <a:ext cx="11226800" cy="2453824"/>
            <a:chOff x="482600" y="4589601"/>
            <a:chExt cx="11226800" cy="2453824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6D1828D-68B4-4A09-9663-6B4967040FD6}"/>
                </a:ext>
              </a:extLst>
            </p:cNvPr>
            <p:cNvSpPr/>
            <p:nvPr/>
          </p:nvSpPr>
          <p:spPr>
            <a:xfrm>
              <a:off x="482600" y="4589601"/>
              <a:ext cx="11226800" cy="2291529"/>
            </a:xfrm>
            <a:custGeom>
              <a:avLst/>
              <a:gdLst>
                <a:gd name="connsiteX0" fmla="*/ 0 w 11226800"/>
                <a:gd name="connsiteY0" fmla="*/ 0 h 2291529"/>
                <a:gd name="connsiteX1" fmla="*/ 11226800 w 11226800"/>
                <a:gd name="connsiteY1" fmla="*/ 0 h 2291529"/>
                <a:gd name="connsiteX2" fmla="*/ 11226800 w 11226800"/>
                <a:gd name="connsiteY2" fmla="*/ 2291530 h 2291529"/>
                <a:gd name="connsiteX3" fmla="*/ 0 w 11226800"/>
                <a:gd name="connsiteY3" fmla="*/ 2291530 h 229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26800" h="2291529">
                  <a:moveTo>
                    <a:pt x="0" y="0"/>
                  </a:moveTo>
                  <a:lnTo>
                    <a:pt x="11226800" y="0"/>
                  </a:lnTo>
                  <a:lnTo>
                    <a:pt x="11226800" y="2291530"/>
                  </a:lnTo>
                  <a:lnTo>
                    <a:pt x="0" y="2291530"/>
                  </a:lnTo>
                  <a:close/>
                </a:path>
              </a:pathLst>
            </a:custGeom>
            <a:solidFill>
              <a:srgbClr val="00618A"/>
            </a:solidFill>
            <a:ln w="8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25C525-5ECF-4EBF-8958-634A90F4D194}"/>
                </a:ext>
              </a:extLst>
            </p:cNvPr>
            <p:cNvSpPr/>
            <p:nvPr/>
          </p:nvSpPr>
          <p:spPr>
            <a:xfrm>
              <a:off x="9737362" y="4963924"/>
              <a:ext cx="1972037" cy="210430"/>
            </a:xfrm>
            <a:custGeom>
              <a:avLst/>
              <a:gdLst>
                <a:gd name="connsiteX0" fmla="*/ 1972037 w 1972037"/>
                <a:gd name="connsiteY0" fmla="*/ 0 h 210430"/>
                <a:gd name="connsiteX1" fmla="*/ 1972037 w 1972037"/>
                <a:gd name="connsiteY1" fmla="*/ 185562 h 210430"/>
                <a:gd name="connsiteX2" fmla="*/ 1664102 w 1972037"/>
                <a:gd name="connsiteY2" fmla="*/ 191961 h 210430"/>
                <a:gd name="connsiteX3" fmla="*/ 632039 w 1972037"/>
                <a:gd name="connsiteY3" fmla="*/ 127974 h 210430"/>
                <a:gd name="connsiteX4" fmla="*/ 391464 w 1972037"/>
                <a:gd name="connsiteY4" fmla="*/ 95980 h 210430"/>
                <a:gd name="connsiteX5" fmla="*/ 1122008 w 1972037"/>
                <a:gd name="connsiteY5" fmla="*/ 71985 h 210430"/>
                <a:gd name="connsiteX6" fmla="*/ 964833 w 1972037"/>
                <a:gd name="connsiteY6" fmla="*/ 55189 h 210430"/>
                <a:gd name="connsiteX7" fmla="*/ 1222248 w 1972037"/>
                <a:gd name="connsiteY7" fmla="*/ 55189 h 210430"/>
                <a:gd name="connsiteX8" fmla="*/ 1173331 w 1972037"/>
                <a:gd name="connsiteY8" fmla="*/ 37592 h 210430"/>
                <a:gd name="connsiteX9" fmla="*/ 1803635 w 1972037"/>
                <a:gd name="connsiteY9" fmla="*/ 18396 h 210430"/>
                <a:gd name="connsiteX10" fmla="*/ 1972037 w 1972037"/>
                <a:gd name="connsiteY10" fmla="*/ 0 h 21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72037" h="210430">
                  <a:moveTo>
                    <a:pt x="1972037" y="0"/>
                  </a:moveTo>
                  <a:lnTo>
                    <a:pt x="1972037" y="185562"/>
                  </a:lnTo>
                  <a:cubicBezTo>
                    <a:pt x="1880619" y="187162"/>
                    <a:pt x="1776370" y="189561"/>
                    <a:pt x="1664102" y="191961"/>
                  </a:cubicBezTo>
                  <a:cubicBezTo>
                    <a:pt x="682559" y="211957"/>
                    <a:pt x="-885985" y="239951"/>
                    <a:pt x="632039" y="127974"/>
                  </a:cubicBezTo>
                  <a:cubicBezTo>
                    <a:pt x="713032" y="121575"/>
                    <a:pt x="311273" y="105578"/>
                    <a:pt x="391464" y="95980"/>
                  </a:cubicBezTo>
                  <a:cubicBezTo>
                    <a:pt x="632039" y="68786"/>
                    <a:pt x="879028" y="89582"/>
                    <a:pt x="1122008" y="71985"/>
                  </a:cubicBezTo>
                  <a:cubicBezTo>
                    <a:pt x="1174934" y="67986"/>
                    <a:pt x="913511" y="63987"/>
                    <a:pt x="964833" y="55189"/>
                  </a:cubicBezTo>
                  <a:cubicBezTo>
                    <a:pt x="1048232" y="40792"/>
                    <a:pt x="1137245" y="62387"/>
                    <a:pt x="1222248" y="55189"/>
                  </a:cubicBezTo>
                  <a:cubicBezTo>
                    <a:pt x="1239889" y="53589"/>
                    <a:pt x="1155688" y="39192"/>
                    <a:pt x="1173331" y="37592"/>
                  </a:cubicBezTo>
                  <a:cubicBezTo>
                    <a:pt x="1382630" y="24795"/>
                    <a:pt x="1593534" y="29594"/>
                    <a:pt x="1803635" y="18396"/>
                  </a:cubicBezTo>
                  <a:cubicBezTo>
                    <a:pt x="1860571" y="15197"/>
                    <a:pt x="1915903" y="7199"/>
                    <a:pt x="1972037" y="0"/>
                  </a:cubicBezTo>
                  <a:close/>
                </a:path>
              </a:pathLst>
            </a:custGeom>
            <a:solidFill>
              <a:srgbClr val="00719C"/>
            </a:solidFill>
            <a:ln w="8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DA6CC0D-2665-4D1C-946B-0EA56F3D1AEC}"/>
                </a:ext>
              </a:extLst>
            </p:cNvPr>
            <p:cNvSpPr/>
            <p:nvPr/>
          </p:nvSpPr>
          <p:spPr>
            <a:xfrm>
              <a:off x="482600" y="5965319"/>
              <a:ext cx="11226800" cy="915812"/>
            </a:xfrm>
            <a:custGeom>
              <a:avLst/>
              <a:gdLst>
                <a:gd name="connsiteX0" fmla="*/ 11226800 w 11226800"/>
                <a:gd name="connsiteY0" fmla="*/ 0 h 915812"/>
                <a:gd name="connsiteX1" fmla="*/ 11226800 w 11226800"/>
                <a:gd name="connsiteY1" fmla="*/ 915812 h 915812"/>
                <a:gd name="connsiteX2" fmla="*/ 0 w 11226800"/>
                <a:gd name="connsiteY2" fmla="*/ 915812 h 915812"/>
                <a:gd name="connsiteX3" fmla="*/ 0 w 11226800"/>
                <a:gd name="connsiteY3" fmla="*/ 690258 h 915812"/>
                <a:gd name="connsiteX4" fmla="*/ 3239734 w 11226800"/>
                <a:gd name="connsiteY4" fmla="*/ 690258 h 915812"/>
                <a:gd name="connsiteX5" fmla="*/ 2066533 w 11226800"/>
                <a:gd name="connsiteY5" fmla="*/ 535890 h 915812"/>
                <a:gd name="connsiteX6" fmla="*/ 5632646 w 11226800"/>
                <a:gd name="connsiteY6" fmla="*/ 419914 h 915812"/>
                <a:gd name="connsiteX7" fmla="*/ 4866016 w 11226800"/>
                <a:gd name="connsiteY7" fmla="*/ 335931 h 915812"/>
                <a:gd name="connsiteX8" fmla="*/ 6123418 w 11226800"/>
                <a:gd name="connsiteY8" fmla="*/ 335931 h 915812"/>
                <a:gd name="connsiteX9" fmla="*/ 5884447 w 11226800"/>
                <a:gd name="connsiteY9" fmla="*/ 251948 h 915812"/>
                <a:gd name="connsiteX10" fmla="*/ 8961392 w 11226800"/>
                <a:gd name="connsiteY10" fmla="*/ 157568 h 915812"/>
                <a:gd name="connsiteX11" fmla="*/ 10606118 w 11226800"/>
                <a:gd name="connsiteY11" fmla="*/ 0 h 915812"/>
                <a:gd name="connsiteX12" fmla="*/ 11226800 w 11226800"/>
                <a:gd name="connsiteY12" fmla="*/ 0 h 91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26800" h="915812">
                  <a:moveTo>
                    <a:pt x="11226800" y="0"/>
                  </a:moveTo>
                  <a:lnTo>
                    <a:pt x="11226800" y="915812"/>
                  </a:lnTo>
                  <a:lnTo>
                    <a:pt x="0" y="915812"/>
                  </a:lnTo>
                  <a:lnTo>
                    <a:pt x="0" y="690258"/>
                  </a:lnTo>
                  <a:cubicBezTo>
                    <a:pt x="1080179" y="691058"/>
                    <a:pt x="2165169" y="769442"/>
                    <a:pt x="3239734" y="690258"/>
                  </a:cubicBezTo>
                  <a:cubicBezTo>
                    <a:pt x="3635077" y="660664"/>
                    <a:pt x="1674397" y="579881"/>
                    <a:pt x="2066533" y="535890"/>
                  </a:cubicBezTo>
                  <a:cubicBezTo>
                    <a:pt x="3242941" y="403117"/>
                    <a:pt x="4448219" y="504696"/>
                    <a:pt x="5632646" y="419914"/>
                  </a:cubicBezTo>
                  <a:cubicBezTo>
                    <a:pt x="5890061" y="401518"/>
                    <a:pt x="4614215" y="379122"/>
                    <a:pt x="4866016" y="335931"/>
                  </a:cubicBezTo>
                  <a:cubicBezTo>
                    <a:pt x="5274191" y="266345"/>
                    <a:pt x="5707224" y="370324"/>
                    <a:pt x="6123418" y="335931"/>
                  </a:cubicBezTo>
                  <a:cubicBezTo>
                    <a:pt x="6210826" y="328732"/>
                    <a:pt x="5796237" y="257547"/>
                    <a:pt x="5884447" y="251948"/>
                  </a:cubicBezTo>
                  <a:cubicBezTo>
                    <a:pt x="6906888" y="187162"/>
                    <a:pt x="7937348" y="211957"/>
                    <a:pt x="8961392" y="157568"/>
                  </a:cubicBezTo>
                  <a:cubicBezTo>
                    <a:pt x="9513110" y="127974"/>
                    <a:pt x="10053599" y="0"/>
                    <a:pt x="10606118" y="0"/>
                  </a:cubicBezTo>
                  <a:lnTo>
                    <a:pt x="11226800" y="0"/>
                  </a:lnTo>
                  <a:close/>
                </a:path>
              </a:pathLst>
            </a:custGeom>
            <a:solidFill>
              <a:srgbClr val="00719C"/>
            </a:solidFill>
            <a:ln w="8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A7DCF69-AE61-4DE4-BE27-D725DB12120A}"/>
                </a:ext>
              </a:extLst>
            </p:cNvPr>
            <p:cNvSpPr/>
            <p:nvPr/>
          </p:nvSpPr>
          <p:spPr>
            <a:xfrm>
              <a:off x="489015" y="4943129"/>
              <a:ext cx="5752933" cy="475102"/>
            </a:xfrm>
            <a:custGeom>
              <a:avLst/>
              <a:gdLst>
                <a:gd name="connsiteX0" fmla="*/ 5752933 w 5752933"/>
                <a:gd name="connsiteY0" fmla="*/ 347128 h 475102"/>
                <a:gd name="connsiteX1" fmla="*/ 4113019 w 5752933"/>
                <a:gd name="connsiteY1" fmla="*/ 347128 h 475102"/>
                <a:gd name="connsiteX2" fmla="*/ 4702426 w 5752933"/>
                <a:gd name="connsiteY2" fmla="*/ 269545 h 475102"/>
                <a:gd name="connsiteX3" fmla="*/ 2909345 w 5752933"/>
                <a:gd name="connsiteY3" fmla="*/ 211156 h 475102"/>
                <a:gd name="connsiteX4" fmla="*/ 3295066 w 5752933"/>
                <a:gd name="connsiteY4" fmla="*/ 168765 h 475102"/>
                <a:gd name="connsiteX5" fmla="*/ 2663157 w 5752933"/>
                <a:gd name="connsiteY5" fmla="*/ 168765 h 475102"/>
                <a:gd name="connsiteX6" fmla="*/ 2783445 w 5752933"/>
                <a:gd name="connsiteY6" fmla="*/ 126374 h 475102"/>
                <a:gd name="connsiteX7" fmla="*/ 1236552 w 5752933"/>
                <a:gd name="connsiteY7" fmla="*/ 79183 h 475102"/>
                <a:gd name="connsiteX8" fmla="*/ 409778 w 5752933"/>
                <a:gd name="connsiteY8" fmla="*/ 0 h 475102"/>
                <a:gd name="connsiteX9" fmla="*/ 0 w 5752933"/>
                <a:gd name="connsiteY9" fmla="*/ 0 h 475102"/>
                <a:gd name="connsiteX10" fmla="*/ 0 w 5752933"/>
                <a:gd name="connsiteY10" fmla="*/ 475102 h 475102"/>
                <a:gd name="connsiteX11" fmla="*/ 5752933 w 5752933"/>
                <a:gd name="connsiteY11" fmla="*/ 475102 h 475102"/>
                <a:gd name="connsiteX12" fmla="*/ 5752933 w 5752933"/>
                <a:gd name="connsiteY12" fmla="*/ 347128 h 47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52933" h="475102">
                  <a:moveTo>
                    <a:pt x="5752933" y="347128"/>
                  </a:moveTo>
                  <a:cubicBezTo>
                    <a:pt x="5206028" y="347128"/>
                    <a:pt x="4656717" y="387120"/>
                    <a:pt x="4113019" y="347128"/>
                  </a:cubicBezTo>
                  <a:cubicBezTo>
                    <a:pt x="3914144" y="332732"/>
                    <a:pt x="4900499" y="291940"/>
                    <a:pt x="4702426" y="269545"/>
                  </a:cubicBezTo>
                  <a:cubicBezTo>
                    <a:pt x="4111415" y="203158"/>
                    <a:pt x="3505167" y="253548"/>
                    <a:pt x="2909345" y="211156"/>
                  </a:cubicBezTo>
                  <a:cubicBezTo>
                    <a:pt x="2780237" y="201559"/>
                    <a:pt x="3421768" y="190361"/>
                    <a:pt x="3295066" y="168765"/>
                  </a:cubicBezTo>
                  <a:cubicBezTo>
                    <a:pt x="3089776" y="133573"/>
                    <a:pt x="2872457" y="186362"/>
                    <a:pt x="2663157" y="168765"/>
                  </a:cubicBezTo>
                  <a:cubicBezTo>
                    <a:pt x="2619052" y="164766"/>
                    <a:pt x="2827550" y="129574"/>
                    <a:pt x="2783445" y="126374"/>
                  </a:cubicBezTo>
                  <a:cubicBezTo>
                    <a:pt x="2269417" y="94381"/>
                    <a:pt x="1751381" y="106378"/>
                    <a:pt x="1236552" y="79183"/>
                  </a:cubicBezTo>
                  <a:cubicBezTo>
                    <a:pt x="959090" y="64787"/>
                    <a:pt x="687241" y="0"/>
                    <a:pt x="409778" y="0"/>
                  </a:cubicBezTo>
                  <a:lnTo>
                    <a:pt x="0" y="0"/>
                  </a:lnTo>
                  <a:lnTo>
                    <a:pt x="0" y="475102"/>
                  </a:lnTo>
                  <a:lnTo>
                    <a:pt x="5752933" y="475102"/>
                  </a:lnTo>
                  <a:lnTo>
                    <a:pt x="5752933" y="347128"/>
                  </a:lnTo>
                  <a:close/>
                </a:path>
              </a:pathLst>
            </a:custGeom>
            <a:solidFill>
              <a:srgbClr val="00719C"/>
            </a:solidFill>
            <a:ln w="8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B7A54A69-39AA-4D60-AAFE-CDADF6D117B8}"/>
              </a:ext>
            </a:extLst>
          </p:cNvPr>
          <p:cNvGrpSpPr/>
          <p:nvPr/>
        </p:nvGrpSpPr>
        <p:grpSpPr>
          <a:xfrm>
            <a:off x="4144942" y="815176"/>
            <a:ext cx="7509124" cy="6768211"/>
            <a:chOff x="4144942" y="815176"/>
            <a:chExt cx="7509124" cy="676821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6F74F3F-67D2-4139-9148-E5FA0B6F5F4B}"/>
                </a:ext>
              </a:extLst>
            </p:cNvPr>
            <p:cNvSpPr/>
            <p:nvPr/>
          </p:nvSpPr>
          <p:spPr>
            <a:xfrm>
              <a:off x="4451273" y="5857341"/>
              <a:ext cx="7202793" cy="1726046"/>
            </a:xfrm>
            <a:custGeom>
              <a:avLst/>
              <a:gdLst>
                <a:gd name="connsiteX0" fmla="*/ 6623812 w 7202793"/>
                <a:gd name="connsiteY0" fmla="*/ 1284536 h 1726046"/>
                <a:gd name="connsiteX1" fmla="*/ 6619001 w 7202793"/>
                <a:gd name="connsiteY1" fmla="*/ 1281337 h 1726046"/>
                <a:gd name="connsiteX2" fmla="*/ 6608576 w 7202793"/>
                <a:gd name="connsiteY2" fmla="*/ 1278138 h 1726046"/>
                <a:gd name="connsiteX3" fmla="*/ 6497911 w 7202793"/>
                <a:gd name="connsiteY3" fmla="*/ 1282937 h 1726046"/>
                <a:gd name="connsiteX4" fmla="*/ 6141862 w 7202793"/>
                <a:gd name="connsiteY4" fmla="*/ 1006994 h 1726046"/>
                <a:gd name="connsiteX5" fmla="*/ 6138654 w 7202793"/>
                <a:gd name="connsiteY5" fmla="*/ 1004594 h 1726046"/>
                <a:gd name="connsiteX6" fmla="*/ 6136248 w 7202793"/>
                <a:gd name="connsiteY6" fmla="*/ 1006994 h 1726046"/>
                <a:gd name="connsiteX7" fmla="*/ 5674346 w 7202793"/>
                <a:gd name="connsiteY7" fmla="*/ 1129368 h 1726046"/>
                <a:gd name="connsiteX8" fmla="*/ 5650288 w 7202793"/>
                <a:gd name="connsiteY8" fmla="*/ 1114971 h 1726046"/>
                <a:gd name="connsiteX9" fmla="*/ 5516369 w 7202793"/>
                <a:gd name="connsiteY9" fmla="*/ 1035787 h 1726046"/>
                <a:gd name="connsiteX10" fmla="*/ 5511557 w 7202793"/>
                <a:gd name="connsiteY10" fmla="*/ 1033388 h 1726046"/>
                <a:gd name="connsiteX11" fmla="*/ 5772982 w 7202793"/>
                <a:gd name="connsiteY11" fmla="*/ 1021390 h 1726046"/>
                <a:gd name="connsiteX12" fmla="*/ 5768972 w 7202793"/>
                <a:gd name="connsiteY12" fmla="*/ 1026189 h 1726046"/>
                <a:gd name="connsiteX13" fmla="*/ 5726470 w 7202793"/>
                <a:gd name="connsiteY13" fmla="*/ 1072580 h 1726046"/>
                <a:gd name="connsiteX14" fmla="*/ 5844351 w 7202793"/>
                <a:gd name="connsiteY14" fmla="*/ 1022990 h 1726046"/>
                <a:gd name="connsiteX15" fmla="*/ 5857183 w 7202793"/>
                <a:gd name="connsiteY15" fmla="*/ 1017391 h 1726046"/>
                <a:gd name="connsiteX16" fmla="*/ 6144267 w 7202793"/>
                <a:gd name="connsiteY16" fmla="*/ 1004594 h 1726046"/>
                <a:gd name="connsiteX17" fmla="*/ 6141862 w 7202793"/>
                <a:gd name="connsiteY17" fmla="*/ 1000594 h 1726046"/>
                <a:gd name="connsiteX18" fmla="*/ 6137050 w 7202793"/>
                <a:gd name="connsiteY18" fmla="*/ 997395 h 1726046"/>
                <a:gd name="connsiteX19" fmla="*/ 6126626 w 7202793"/>
                <a:gd name="connsiteY19" fmla="*/ 994196 h 1726046"/>
                <a:gd name="connsiteX20" fmla="*/ 5886853 w 7202793"/>
                <a:gd name="connsiteY20" fmla="*/ 1005394 h 1726046"/>
                <a:gd name="connsiteX21" fmla="*/ 7202794 w 7202793"/>
                <a:gd name="connsiteY21" fmla="*/ 453507 h 1726046"/>
                <a:gd name="connsiteX22" fmla="*/ 6021575 w 7202793"/>
                <a:gd name="connsiteY22" fmla="*/ 459106 h 1726046"/>
                <a:gd name="connsiteX23" fmla="*/ 6148277 w 7202793"/>
                <a:gd name="connsiteY23" fmla="*/ 319934 h 1726046"/>
                <a:gd name="connsiteX24" fmla="*/ 4659122 w 7202793"/>
                <a:gd name="connsiteY24" fmla="*/ 318335 h 1726046"/>
                <a:gd name="connsiteX25" fmla="*/ 5546841 w 7202793"/>
                <a:gd name="connsiteY25" fmla="*/ 982998 h 1726046"/>
                <a:gd name="connsiteX26" fmla="*/ 5889259 w 7202793"/>
                <a:gd name="connsiteY26" fmla="*/ 606275 h 1726046"/>
                <a:gd name="connsiteX27" fmla="*/ 5782604 w 7202793"/>
                <a:gd name="connsiteY27" fmla="*/ 1010193 h 1726046"/>
                <a:gd name="connsiteX28" fmla="*/ 5494717 w 7202793"/>
                <a:gd name="connsiteY28" fmla="*/ 1022990 h 1726046"/>
                <a:gd name="connsiteX29" fmla="*/ 5232491 w 7202793"/>
                <a:gd name="connsiteY29" fmla="*/ 867822 h 1726046"/>
                <a:gd name="connsiteX30" fmla="*/ 5233293 w 7202793"/>
                <a:gd name="connsiteY30" fmla="*/ 867022 h 1726046"/>
                <a:gd name="connsiteX31" fmla="*/ 5225274 w 7202793"/>
                <a:gd name="connsiteY31" fmla="*/ 861423 h 1726046"/>
                <a:gd name="connsiteX32" fmla="*/ 5220462 w 7202793"/>
                <a:gd name="connsiteY32" fmla="*/ 859824 h 1726046"/>
                <a:gd name="connsiteX33" fmla="*/ 5214047 w 7202793"/>
                <a:gd name="connsiteY33" fmla="*/ 855824 h 1726046"/>
                <a:gd name="connsiteX34" fmla="*/ 4084150 w 7202793"/>
                <a:gd name="connsiteY34" fmla="*/ 185562 h 1726046"/>
                <a:gd name="connsiteX35" fmla="*/ 7146660 w 7202793"/>
                <a:gd name="connsiteY35" fmla="*/ 419914 h 1726046"/>
                <a:gd name="connsiteX36" fmla="*/ 7136236 w 7202793"/>
                <a:gd name="connsiteY36" fmla="*/ 413515 h 1726046"/>
                <a:gd name="connsiteX37" fmla="*/ 6326302 w 7202793"/>
                <a:gd name="connsiteY37" fmla="*/ 324733 h 1726046"/>
                <a:gd name="connsiteX38" fmla="*/ 6318283 w 7202793"/>
                <a:gd name="connsiteY38" fmla="*/ 314335 h 1726046"/>
                <a:gd name="connsiteX39" fmla="*/ 6117805 w 7202793"/>
                <a:gd name="connsiteY39" fmla="*/ 285542 h 1726046"/>
                <a:gd name="connsiteX40" fmla="*/ 6100964 w 7202793"/>
                <a:gd name="connsiteY40" fmla="*/ 283142 h 1726046"/>
                <a:gd name="connsiteX41" fmla="*/ 6098559 w 7202793"/>
                <a:gd name="connsiteY41" fmla="*/ 283142 h 1726046"/>
                <a:gd name="connsiteX42" fmla="*/ 6096153 w 7202793"/>
                <a:gd name="connsiteY42" fmla="*/ 283142 h 1726046"/>
                <a:gd name="connsiteX43" fmla="*/ 6093747 w 7202793"/>
                <a:gd name="connsiteY43" fmla="*/ 283142 h 1726046"/>
                <a:gd name="connsiteX44" fmla="*/ 6092945 w 7202793"/>
                <a:gd name="connsiteY44" fmla="*/ 283142 h 1726046"/>
                <a:gd name="connsiteX45" fmla="*/ 6091341 w 7202793"/>
                <a:gd name="connsiteY45" fmla="*/ 283142 h 1726046"/>
                <a:gd name="connsiteX46" fmla="*/ 6088935 w 7202793"/>
                <a:gd name="connsiteY46" fmla="*/ 283142 h 1726046"/>
                <a:gd name="connsiteX47" fmla="*/ 6086530 w 7202793"/>
                <a:gd name="connsiteY47" fmla="*/ 283142 h 1726046"/>
                <a:gd name="connsiteX48" fmla="*/ 6084124 w 7202793"/>
                <a:gd name="connsiteY48" fmla="*/ 283142 h 1726046"/>
                <a:gd name="connsiteX49" fmla="*/ 6079312 w 7202793"/>
                <a:gd name="connsiteY49" fmla="*/ 282342 h 1726046"/>
                <a:gd name="connsiteX50" fmla="*/ 6076906 w 7202793"/>
                <a:gd name="connsiteY50" fmla="*/ 282342 h 1726046"/>
                <a:gd name="connsiteX51" fmla="*/ 6074501 w 7202793"/>
                <a:gd name="connsiteY51" fmla="*/ 282342 h 1726046"/>
                <a:gd name="connsiteX52" fmla="*/ 6072095 w 7202793"/>
                <a:gd name="connsiteY52" fmla="*/ 282342 h 1726046"/>
                <a:gd name="connsiteX53" fmla="*/ 6069690 w 7202793"/>
                <a:gd name="connsiteY53" fmla="*/ 282342 h 1726046"/>
                <a:gd name="connsiteX54" fmla="*/ 6069690 w 7202793"/>
                <a:gd name="connsiteY54" fmla="*/ 282342 h 1726046"/>
                <a:gd name="connsiteX55" fmla="*/ 6067284 w 7202793"/>
                <a:gd name="connsiteY55" fmla="*/ 282342 h 1726046"/>
                <a:gd name="connsiteX56" fmla="*/ 6067284 w 7202793"/>
                <a:gd name="connsiteY56" fmla="*/ 282342 h 1726046"/>
                <a:gd name="connsiteX57" fmla="*/ 6063274 w 7202793"/>
                <a:gd name="connsiteY57" fmla="*/ 281542 h 1726046"/>
                <a:gd name="connsiteX58" fmla="*/ 6060868 w 7202793"/>
                <a:gd name="connsiteY58" fmla="*/ 280742 h 1726046"/>
                <a:gd name="connsiteX59" fmla="*/ 6058463 w 7202793"/>
                <a:gd name="connsiteY59" fmla="*/ 280742 h 1726046"/>
                <a:gd name="connsiteX60" fmla="*/ 6056057 w 7202793"/>
                <a:gd name="connsiteY60" fmla="*/ 279943 h 1726046"/>
                <a:gd name="connsiteX61" fmla="*/ 6056057 w 7202793"/>
                <a:gd name="connsiteY61" fmla="*/ 279943 h 1726046"/>
                <a:gd name="connsiteX62" fmla="*/ 6052849 w 7202793"/>
                <a:gd name="connsiteY62" fmla="*/ 279143 h 1726046"/>
                <a:gd name="connsiteX63" fmla="*/ 6052047 w 7202793"/>
                <a:gd name="connsiteY63" fmla="*/ 279143 h 1726046"/>
                <a:gd name="connsiteX64" fmla="*/ 6049642 w 7202793"/>
                <a:gd name="connsiteY64" fmla="*/ 278343 h 1726046"/>
                <a:gd name="connsiteX65" fmla="*/ 6048038 w 7202793"/>
                <a:gd name="connsiteY65" fmla="*/ 278343 h 1726046"/>
                <a:gd name="connsiteX66" fmla="*/ 6047236 w 7202793"/>
                <a:gd name="connsiteY66" fmla="*/ 278343 h 1726046"/>
                <a:gd name="connsiteX67" fmla="*/ 6044830 w 7202793"/>
                <a:gd name="connsiteY67" fmla="*/ 277543 h 1726046"/>
                <a:gd name="connsiteX68" fmla="*/ 6043226 w 7202793"/>
                <a:gd name="connsiteY68" fmla="*/ 277543 h 1726046"/>
                <a:gd name="connsiteX69" fmla="*/ 6042425 w 7202793"/>
                <a:gd name="connsiteY69" fmla="*/ 277543 h 1726046"/>
                <a:gd name="connsiteX70" fmla="*/ 6038415 w 7202793"/>
                <a:gd name="connsiteY70" fmla="*/ 276743 h 1726046"/>
                <a:gd name="connsiteX71" fmla="*/ 6037613 w 7202793"/>
                <a:gd name="connsiteY71" fmla="*/ 276743 h 1726046"/>
                <a:gd name="connsiteX72" fmla="*/ 6037613 w 7202793"/>
                <a:gd name="connsiteY72" fmla="*/ 276743 h 1726046"/>
                <a:gd name="connsiteX73" fmla="*/ 6033604 w 7202793"/>
                <a:gd name="connsiteY73" fmla="*/ 275943 h 1726046"/>
                <a:gd name="connsiteX74" fmla="*/ 6031999 w 7202793"/>
                <a:gd name="connsiteY74" fmla="*/ 275943 h 1726046"/>
                <a:gd name="connsiteX75" fmla="*/ 6028792 w 7202793"/>
                <a:gd name="connsiteY75" fmla="*/ 275144 h 1726046"/>
                <a:gd name="connsiteX76" fmla="*/ 6027990 w 7202793"/>
                <a:gd name="connsiteY76" fmla="*/ 275144 h 1726046"/>
                <a:gd name="connsiteX77" fmla="*/ 6027188 w 7202793"/>
                <a:gd name="connsiteY77" fmla="*/ 275144 h 1726046"/>
                <a:gd name="connsiteX78" fmla="*/ 6023178 w 7202793"/>
                <a:gd name="connsiteY78" fmla="*/ 274344 h 1726046"/>
                <a:gd name="connsiteX79" fmla="*/ 6022377 w 7202793"/>
                <a:gd name="connsiteY79" fmla="*/ 274344 h 1726046"/>
                <a:gd name="connsiteX80" fmla="*/ 6021575 w 7202793"/>
                <a:gd name="connsiteY80" fmla="*/ 274344 h 1726046"/>
                <a:gd name="connsiteX81" fmla="*/ 6021575 w 7202793"/>
                <a:gd name="connsiteY81" fmla="*/ 274344 h 1726046"/>
                <a:gd name="connsiteX82" fmla="*/ 6017565 w 7202793"/>
                <a:gd name="connsiteY82" fmla="*/ 273544 h 1726046"/>
                <a:gd name="connsiteX83" fmla="*/ 6016763 w 7202793"/>
                <a:gd name="connsiteY83" fmla="*/ 273544 h 1726046"/>
                <a:gd name="connsiteX84" fmla="*/ 6016763 w 7202793"/>
                <a:gd name="connsiteY84" fmla="*/ 273544 h 1726046"/>
                <a:gd name="connsiteX85" fmla="*/ 6015961 w 7202793"/>
                <a:gd name="connsiteY85" fmla="*/ 273544 h 1726046"/>
                <a:gd name="connsiteX86" fmla="*/ 6012753 w 7202793"/>
                <a:gd name="connsiteY86" fmla="*/ 272744 h 1726046"/>
                <a:gd name="connsiteX87" fmla="*/ 6011952 w 7202793"/>
                <a:gd name="connsiteY87" fmla="*/ 272744 h 1726046"/>
                <a:gd name="connsiteX88" fmla="*/ 6010348 w 7202793"/>
                <a:gd name="connsiteY88" fmla="*/ 272744 h 1726046"/>
                <a:gd name="connsiteX89" fmla="*/ 6007140 w 7202793"/>
                <a:gd name="connsiteY89" fmla="*/ 271944 h 1726046"/>
                <a:gd name="connsiteX90" fmla="*/ 6005537 w 7202793"/>
                <a:gd name="connsiteY90" fmla="*/ 271944 h 1726046"/>
                <a:gd name="connsiteX91" fmla="*/ 6001527 w 7202793"/>
                <a:gd name="connsiteY91" fmla="*/ 271145 h 1726046"/>
                <a:gd name="connsiteX92" fmla="*/ 6001527 w 7202793"/>
                <a:gd name="connsiteY92" fmla="*/ 271145 h 1726046"/>
                <a:gd name="connsiteX93" fmla="*/ 6001527 w 7202793"/>
                <a:gd name="connsiteY93" fmla="*/ 271145 h 1726046"/>
                <a:gd name="connsiteX94" fmla="*/ 6000725 w 7202793"/>
                <a:gd name="connsiteY94" fmla="*/ 271145 h 1726046"/>
                <a:gd name="connsiteX95" fmla="*/ 5997518 w 7202793"/>
                <a:gd name="connsiteY95" fmla="*/ 270344 h 1726046"/>
                <a:gd name="connsiteX96" fmla="*/ 5996715 w 7202793"/>
                <a:gd name="connsiteY96" fmla="*/ 270344 h 1726046"/>
                <a:gd name="connsiteX97" fmla="*/ 5995913 w 7202793"/>
                <a:gd name="connsiteY97" fmla="*/ 270344 h 1726046"/>
                <a:gd name="connsiteX98" fmla="*/ 5986291 w 7202793"/>
                <a:gd name="connsiteY98" fmla="*/ 267945 h 1726046"/>
                <a:gd name="connsiteX99" fmla="*/ 5986291 w 7202793"/>
                <a:gd name="connsiteY99" fmla="*/ 267945 h 1726046"/>
                <a:gd name="connsiteX100" fmla="*/ 5986291 w 7202793"/>
                <a:gd name="connsiteY100" fmla="*/ 267945 h 1726046"/>
                <a:gd name="connsiteX101" fmla="*/ 5985489 w 7202793"/>
                <a:gd name="connsiteY101" fmla="*/ 267945 h 1726046"/>
                <a:gd name="connsiteX102" fmla="*/ 5980677 w 7202793"/>
                <a:gd name="connsiteY102" fmla="*/ 267145 h 1726046"/>
                <a:gd name="connsiteX103" fmla="*/ 5980677 w 7202793"/>
                <a:gd name="connsiteY103" fmla="*/ 267145 h 1726046"/>
                <a:gd name="connsiteX104" fmla="*/ 5975865 w 7202793"/>
                <a:gd name="connsiteY104" fmla="*/ 266345 h 1726046"/>
                <a:gd name="connsiteX105" fmla="*/ 5975865 w 7202793"/>
                <a:gd name="connsiteY105" fmla="*/ 266345 h 1726046"/>
                <a:gd name="connsiteX106" fmla="*/ 5971054 w 7202793"/>
                <a:gd name="connsiteY106" fmla="*/ 265546 h 1726046"/>
                <a:gd name="connsiteX107" fmla="*/ 5957422 w 7202793"/>
                <a:gd name="connsiteY107" fmla="*/ 262346 h 1726046"/>
                <a:gd name="connsiteX108" fmla="*/ 5953412 w 7202793"/>
                <a:gd name="connsiteY108" fmla="*/ 261546 h 1726046"/>
                <a:gd name="connsiteX109" fmla="*/ 5943789 w 7202793"/>
                <a:gd name="connsiteY109" fmla="*/ 259147 h 1726046"/>
                <a:gd name="connsiteX110" fmla="*/ 5938977 w 7202793"/>
                <a:gd name="connsiteY110" fmla="*/ 258347 h 1726046"/>
                <a:gd name="connsiteX111" fmla="*/ 5930157 w 7202793"/>
                <a:gd name="connsiteY111" fmla="*/ 255947 h 1726046"/>
                <a:gd name="connsiteX112" fmla="*/ 5925345 w 7202793"/>
                <a:gd name="connsiteY112" fmla="*/ 255148 h 1726046"/>
                <a:gd name="connsiteX113" fmla="*/ 5917326 w 7202793"/>
                <a:gd name="connsiteY113" fmla="*/ 253548 h 1726046"/>
                <a:gd name="connsiteX114" fmla="*/ 5911712 w 7202793"/>
                <a:gd name="connsiteY114" fmla="*/ 251948 h 1726046"/>
                <a:gd name="connsiteX115" fmla="*/ 5904495 w 7202793"/>
                <a:gd name="connsiteY115" fmla="*/ 250349 h 1726046"/>
                <a:gd name="connsiteX116" fmla="*/ 5898882 w 7202793"/>
                <a:gd name="connsiteY116" fmla="*/ 248749 h 1726046"/>
                <a:gd name="connsiteX117" fmla="*/ 5891664 w 7202793"/>
                <a:gd name="connsiteY117" fmla="*/ 247149 h 1726046"/>
                <a:gd name="connsiteX118" fmla="*/ 5886051 w 7202793"/>
                <a:gd name="connsiteY118" fmla="*/ 245550 h 1726046"/>
                <a:gd name="connsiteX119" fmla="*/ 5878834 w 7202793"/>
                <a:gd name="connsiteY119" fmla="*/ 243950 h 1726046"/>
                <a:gd name="connsiteX120" fmla="*/ 5873221 w 7202793"/>
                <a:gd name="connsiteY120" fmla="*/ 242350 h 1726046"/>
                <a:gd name="connsiteX121" fmla="*/ 5866003 w 7202793"/>
                <a:gd name="connsiteY121" fmla="*/ 240750 h 1726046"/>
                <a:gd name="connsiteX122" fmla="*/ 5860390 w 7202793"/>
                <a:gd name="connsiteY122" fmla="*/ 239151 h 1726046"/>
                <a:gd name="connsiteX123" fmla="*/ 5853975 w 7202793"/>
                <a:gd name="connsiteY123" fmla="*/ 237551 h 1726046"/>
                <a:gd name="connsiteX124" fmla="*/ 5848361 w 7202793"/>
                <a:gd name="connsiteY124" fmla="*/ 235952 h 1726046"/>
                <a:gd name="connsiteX125" fmla="*/ 5841946 w 7202793"/>
                <a:gd name="connsiteY125" fmla="*/ 234352 h 1726046"/>
                <a:gd name="connsiteX126" fmla="*/ 5836332 w 7202793"/>
                <a:gd name="connsiteY126" fmla="*/ 232752 h 1726046"/>
                <a:gd name="connsiteX127" fmla="*/ 5829917 w 7202793"/>
                <a:gd name="connsiteY127" fmla="*/ 231153 h 1726046"/>
                <a:gd name="connsiteX128" fmla="*/ 5824303 w 7202793"/>
                <a:gd name="connsiteY128" fmla="*/ 229553 h 1726046"/>
                <a:gd name="connsiteX129" fmla="*/ 5817889 w 7202793"/>
                <a:gd name="connsiteY129" fmla="*/ 227953 h 1726046"/>
                <a:gd name="connsiteX130" fmla="*/ 5812275 w 7202793"/>
                <a:gd name="connsiteY130" fmla="*/ 226353 h 1726046"/>
                <a:gd name="connsiteX131" fmla="*/ 5805860 w 7202793"/>
                <a:gd name="connsiteY131" fmla="*/ 224754 h 1726046"/>
                <a:gd name="connsiteX132" fmla="*/ 5800246 w 7202793"/>
                <a:gd name="connsiteY132" fmla="*/ 223154 h 1726046"/>
                <a:gd name="connsiteX133" fmla="*/ 5793831 w 7202793"/>
                <a:gd name="connsiteY133" fmla="*/ 221555 h 1726046"/>
                <a:gd name="connsiteX134" fmla="*/ 5788217 w 7202793"/>
                <a:gd name="connsiteY134" fmla="*/ 219955 h 1726046"/>
                <a:gd name="connsiteX135" fmla="*/ 5781001 w 7202793"/>
                <a:gd name="connsiteY135" fmla="*/ 218355 h 1726046"/>
                <a:gd name="connsiteX136" fmla="*/ 5776189 w 7202793"/>
                <a:gd name="connsiteY136" fmla="*/ 216755 h 1726046"/>
                <a:gd name="connsiteX137" fmla="*/ 5769774 w 7202793"/>
                <a:gd name="connsiteY137" fmla="*/ 214356 h 1726046"/>
                <a:gd name="connsiteX138" fmla="*/ 5764962 w 7202793"/>
                <a:gd name="connsiteY138" fmla="*/ 212756 h 1726046"/>
                <a:gd name="connsiteX139" fmla="*/ 5757745 w 7202793"/>
                <a:gd name="connsiteY139" fmla="*/ 210357 h 1726046"/>
                <a:gd name="connsiteX140" fmla="*/ 5752934 w 7202793"/>
                <a:gd name="connsiteY140" fmla="*/ 208757 h 1726046"/>
                <a:gd name="connsiteX141" fmla="*/ 5746518 w 7202793"/>
                <a:gd name="connsiteY141" fmla="*/ 206358 h 1726046"/>
                <a:gd name="connsiteX142" fmla="*/ 5741707 w 7202793"/>
                <a:gd name="connsiteY142" fmla="*/ 204758 h 1726046"/>
                <a:gd name="connsiteX143" fmla="*/ 5734489 w 7202793"/>
                <a:gd name="connsiteY143" fmla="*/ 202358 h 1726046"/>
                <a:gd name="connsiteX144" fmla="*/ 5729678 w 7202793"/>
                <a:gd name="connsiteY144" fmla="*/ 200759 h 1726046"/>
                <a:gd name="connsiteX145" fmla="*/ 5721659 w 7202793"/>
                <a:gd name="connsiteY145" fmla="*/ 198359 h 1726046"/>
                <a:gd name="connsiteX146" fmla="*/ 5718451 w 7202793"/>
                <a:gd name="connsiteY146" fmla="*/ 197560 h 1726046"/>
                <a:gd name="connsiteX147" fmla="*/ 5718451 w 7202793"/>
                <a:gd name="connsiteY147" fmla="*/ 197560 h 1726046"/>
                <a:gd name="connsiteX148" fmla="*/ 5707224 w 7202793"/>
                <a:gd name="connsiteY148" fmla="*/ 194360 h 1726046"/>
                <a:gd name="connsiteX149" fmla="*/ 5707224 w 7202793"/>
                <a:gd name="connsiteY149" fmla="*/ 194360 h 1726046"/>
                <a:gd name="connsiteX150" fmla="*/ 5704016 w 7202793"/>
                <a:gd name="connsiteY150" fmla="*/ 193560 h 1726046"/>
                <a:gd name="connsiteX151" fmla="*/ 5695997 w 7202793"/>
                <a:gd name="connsiteY151" fmla="*/ 191161 h 1726046"/>
                <a:gd name="connsiteX152" fmla="*/ 5691988 w 7202793"/>
                <a:gd name="connsiteY152" fmla="*/ 189561 h 1726046"/>
                <a:gd name="connsiteX153" fmla="*/ 5685573 w 7202793"/>
                <a:gd name="connsiteY153" fmla="*/ 187162 h 1726046"/>
                <a:gd name="connsiteX154" fmla="*/ 5680761 w 7202793"/>
                <a:gd name="connsiteY154" fmla="*/ 185562 h 1726046"/>
                <a:gd name="connsiteX155" fmla="*/ 5674346 w 7202793"/>
                <a:gd name="connsiteY155" fmla="*/ 183163 h 1726046"/>
                <a:gd name="connsiteX156" fmla="*/ 5669534 w 7202793"/>
                <a:gd name="connsiteY156" fmla="*/ 181563 h 1726046"/>
                <a:gd name="connsiteX157" fmla="*/ 5663921 w 7202793"/>
                <a:gd name="connsiteY157" fmla="*/ 179163 h 1726046"/>
                <a:gd name="connsiteX158" fmla="*/ 5658307 w 7202793"/>
                <a:gd name="connsiteY158" fmla="*/ 177564 h 1726046"/>
                <a:gd name="connsiteX159" fmla="*/ 5652694 w 7202793"/>
                <a:gd name="connsiteY159" fmla="*/ 175964 h 1726046"/>
                <a:gd name="connsiteX160" fmla="*/ 5647882 w 7202793"/>
                <a:gd name="connsiteY160" fmla="*/ 174364 h 1726046"/>
                <a:gd name="connsiteX161" fmla="*/ 5642269 w 7202793"/>
                <a:gd name="connsiteY161" fmla="*/ 171965 h 1726046"/>
                <a:gd name="connsiteX162" fmla="*/ 5637458 w 7202793"/>
                <a:gd name="connsiteY162" fmla="*/ 170365 h 1726046"/>
                <a:gd name="connsiteX163" fmla="*/ 5631844 w 7202793"/>
                <a:gd name="connsiteY163" fmla="*/ 167966 h 1726046"/>
                <a:gd name="connsiteX164" fmla="*/ 5627033 w 7202793"/>
                <a:gd name="connsiteY164" fmla="*/ 166366 h 1726046"/>
                <a:gd name="connsiteX165" fmla="*/ 5621420 w 7202793"/>
                <a:gd name="connsiteY165" fmla="*/ 163966 h 1726046"/>
                <a:gd name="connsiteX166" fmla="*/ 5616608 w 7202793"/>
                <a:gd name="connsiteY166" fmla="*/ 162367 h 1726046"/>
                <a:gd name="connsiteX167" fmla="*/ 5610994 w 7202793"/>
                <a:gd name="connsiteY167" fmla="*/ 159967 h 1726046"/>
                <a:gd name="connsiteX168" fmla="*/ 5606183 w 7202793"/>
                <a:gd name="connsiteY168" fmla="*/ 158367 h 1726046"/>
                <a:gd name="connsiteX169" fmla="*/ 5600570 w 7202793"/>
                <a:gd name="connsiteY169" fmla="*/ 155968 h 1726046"/>
                <a:gd name="connsiteX170" fmla="*/ 5595758 w 7202793"/>
                <a:gd name="connsiteY170" fmla="*/ 154368 h 1726046"/>
                <a:gd name="connsiteX171" fmla="*/ 5590145 w 7202793"/>
                <a:gd name="connsiteY171" fmla="*/ 151969 h 1726046"/>
                <a:gd name="connsiteX172" fmla="*/ 5585333 w 7202793"/>
                <a:gd name="connsiteY172" fmla="*/ 150369 h 1726046"/>
                <a:gd name="connsiteX173" fmla="*/ 5579720 w 7202793"/>
                <a:gd name="connsiteY173" fmla="*/ 147970 h 1726046"/>
                <a:gd name="connsiteX174" fmla="*/ 5574908 w 7202793"/>
                <a:gd name="connsiteY174" fmla="*/ 146370 h 1726046"/>
                <a:gd name="connsiteX175" fmla="*/ 5569295 w 7202793"/>
                <a:gd name="connsiteY175" fmla="*/ 143970 h 1726046"/>
                <a:gd name="connsiteX176" fmla="*/ 5564484 w 7202793"/>
                <a:gd name="connsiteY176" fmla="*/ 142371 h 1726046"/>
                <a:gd name="connsiteX177" fmla="*/ 5558870 w 7202793"/>
                <a:gd name="connsiteY177" fmla="*/ 139971 h 1726046"/>
                <a:gd name="connsiteX178" fmla="*/ 5554860 w 7202793"/>
                <a:gd name="connsiteY178" fmla="*/ 138372 h 1726046"/>
                <a:gd name="connsiteX179" fmla="*/ 5549247 w 7202793"/>
                <a:gd name="connsiteY179" fmla="*/ 135972 h 1726046"/>
                <a:gd name="connsiteX180" fmla="*/ 5544436 w 7202793"/>
                <a:gd name="connsiteY180" fmla="*/ 134372 h 1726046"/>
                <a:gd name="connsiteX181" fmla="*/ 5539624 w 7202793"/>
                <a:gd name="connsiteY181" fmla="*/ 131973 h 1726046"/>
                <a:gd name="connsiteX182" fmla="*/ 5534813 w 7202793"/>
                <a:gd name="connsiteY182" fmla="*/ 130373 h 1726046"/>
                <a:gd name="connsiteX183" fmla="*/ 5529199 w 7202793"/>
                <a:gd name="connsiteY183" fmla="*/ 127974 h 1726046"/>
                <a:gd name="connsiteX184" fmla="*/ 5525190 w 7202793"/>
                <a:gd name="connsiteY184" fmla="*/ 126374 h 1726046"/>
                <a:gd name="connsiteX185" fmla="*/ 5519576 w 7202793"/>
                <a:gd name="connsiteY185" fmla="*/ 123975 h 1726046"/>
                <a:gd name="connsiteX186" fmla="*/ 5515566 w 7202793"/>
                <a:gd name="connsiteY186" fmla="*/ 122375 h 1726046"/>
                <a:gd name="connsiteX187" fmla="*/ 5509152 w 7202793"/>
                <a:gd name="connsiteY187" fmla="*/ 119176 h 1726046"/>
                <a:gd name="connsiteX188" fmla="*/ 5505944 w 7202793"/>
                <a:gd name="connsiteY188" fmla="*/ 117576 h 1726046"/>
                <a:gd name="connsiteX189" fmla="*/ 5496321 w 7202793"/>
                <a:gd name="connsiteY189" fmla="*/ 113577 h 1726046"/>
                <a:gd name="connsiteX190" fmla="*/ 5496321 w 7202793"/>
                <a:gd name="connsiteY190" fmla="*/ 113577 h 1726046"/>
                <a:gd name="connsiteX191" fmla="*/ 5493915 w 7202793"/>
                <a:gd name="connsiteY191" fmla="*/ 112777 h 1726046"/>
                <a:gd name="connsiteX192" fmla="*/ 5487499 w 7202793"/>
                <a:gd name="connsiteY192" fmla="*/ 109578 h 1726046"/>
                <a:gd name="connsiteX193" fmla="*/ 5483490 w 7202793"/>
                <a:gd name="connsiteY193" fmla="*/ 107978 h 1726046"/>
                <a:gd name="connsiteX194" fmla="*/ 5477877 w 7202793"/>
                <a:gd name="connsiteY194" fmla="*/ 105578 h 1726046"/>
                <a:gd name="connsiteX195" fmla="*/ 5473867 w 7202793"/>
                <a:gd name="connsiteY195" fmla="*/ 103979 h 1726046"/>
                <a:gd name="connsiteX196" fmla="*/ 5469056 w 7202793"/>
                <a:gd name="connsiteY196" fmla="*/ 101579 h 1726046"/>
                <a:gd name="connsiteX197" fmla="*/ 5465046 w 7202793"/>
                <a:gd name="connsiteY197" fmla="*/ 99180 h 1726046"/>
                <a:gd name="connsiteX198" fmla="*/ 5460235 w 7202793"/>
                <a:gd name="connsiteY198" fmla="*/ 96780 h 1726046"/>
                <a:gd name="connsiteX199" fmla="*/ 5456225 w 7202793"/>
                <a:gd name="connsiteY199" fmla="*/ 94381 h 1726046"/>
                <a:gd name="connsiteX200" fmla="*/ 5451413 w 7202793"/>
                <a:gd name="connsiteY200" fmla="*/ 91981 h 1726046"/>
                <a:gd name="connsiteX201" fmla="*/ 5447404 w 7202793"/>
                <a:gd name="connsiteY201" fmla="*/ 89582 h 1726046"/>
                <a:gd name="connsiteX202" fmla="*/ 5442592 w 7202793"/>
                <a:gd name="connsiteY202" fmla="*/ 87182 h 1726046"/>
                <a:gd name="connsiteX203" fmla="*/ 5438583 w 7202793"/>
                <a:gd name="connsiteY203" fmla="*/ 84782 h 1726046"/>
                <a:gd name="connsiteX204" fmla="*/ 5433771 w 7202793"/>
                <a:gd name="connsiteY204" fmla="*/ 82383 h 1726046"/>
                <a:gd name="connsiteX205" fmla="*/ 5429762 w 7202793"/>
                <a:gd name="connsiteY205" fmla="*/ 79984 h 1726046"/>
                <a:gd name="connsiteX206" fmla="*/ 5424951 w 7202793"/>
                <a:gd name="connsiteY206" fmla="*/ 77584 h 1726046"/>
                <a:gd name="connsiteX207" fmla="*/ 5420941 w 7202793"/>
                <a:gd name="connsiteY207" fmla="*/ 75185 h 1726046"/>
                <a:gd name="connsiteX208" fmla="*/ 5416931 w 7202793"/>
                <a:gd name="connsiteY208" fmla="*/ 72785 h 1726046"/>
                <a:gd name="connsiteX209" fmla="*/ 5412922 w 7202793"/>
                <a:gd name="connsiteY209" fmla="*/ 70385 h 1726046"/>
                <a:gd name="connsiteX210" fmla="*/ 5408912 w 7202793"/>
                <a:gd name="connsiteY210" fmla="*/ 67986 h 1726046"/>
                <a:gd name="connsiteX211" fmla="*/ 5404903 w 7202793"/>
                <a:gd name="connsiteY211" fmla="*/ 65587 h 1726046"/>
                <a:gd name="connsiteX212" fmla="*/ 5400893 w 7202793"/>
                <a:gd name="connsiteY212" fmla="*/ 63187 h 1726046"/>
                <a:gd name="connsiteX213" fmla="*/ 5396884 w 7202793"/>
                <a:gd name="connsiteY213" fmla="*/ 60787 h 1726046"/>
                <a:gd name="connsiteX214" fmla="*/ 5392874 w 7202793"/>
                <a:gd name="connsiteY214" fmla="*/ 58388 h 1726046"/>
                <a:gd name="connsiteX215" fmla="*/ 5388864 w 7202793"/>
                <a:gd name="connsiteY215" fmla="*/ 55989 h 1726046"/>
                <a:gd name="connsiteX216" fmla="*/ 5384855 w 7202793"/>
                <a:gd name="connsiteY216" fmla="*/ 53589 h 1726046"/>
                <a:gd name="connsiteX217" fmla="*/ 5380845 w 7202793"/>
                <a:gd name="connsiteY217" fmla="*/ 51190 h 1726046"/>
                <a:gd name="connsiteX218" fmla="*/ 5376836 w 7202793"/>
                <a:gd name="connsiteY218" fmla="*/ 48790 h 1726046"/>
                <a:gd name="connsiteX219" fmla="*/ 5372826 w 7202793"/>
                <a:gd name="connsiteY219" fmla="*/ 46390 h 1726046"/>
                <a:gd name="connsiteX220" fmla="*/ 5368817 w 7202793"/>
                <a:gd name="connsiteY220" fmla="*/ 43991 h 1726046"/>
                <a:gd name="connsiteX221" fmla="*/ 5364807 w 7202793"/>
                <a:gd name="connsiteY221" fmla="*/ 41592 h 1726046"/>
                <a:gd name="connsiteX222" fmla="*/ 5360797 w 7202793"/>
                <a:gd name="connsiteY222" fmla="*/ 39192 h 1726046"/>
                <a:gd name="connsiteX223" fmla="*/ 5356788 w 7202793"/>
                <a:gd name="connsiteY223" fmla="*/ 36792 h 1726046"/>
                <a:gd name="connsiteX224" fmla="*/ 5352778 w 7202793"/>
                <a:gd name="connsiteY224" fmla="*/ 34393 h 1726046"/>
                <a:gd name="connsiteX225" fmla="*/ 5348769 w 7202793"/>
                <a:gd name="connsiteY225" fmla="*/ 31993 h 1726046"/>
                <a:gd name="connsiteX226" fmla="*/ 5344759 w 7202793"/>
                <a:gd name="connsiteY226" fmla="*/ 29594 h 1726046"/>
                <a:gd name="connsiteX227" fmla="*/ 5340750 w 7202793"/>
                <a:gd name="connsiteY227" fmla="*/ 27195 h 1726046"/>
                <a:gd name="connsiteX228" fmla="*/ 5337542 w 7202793"/>
                <a:gd name="connsiteY228" fmla="*/ 25595 h 1726046"/>
                <a:gd name="connsiteX229" fmla="*/ 5332730 w 7202793"/>
                <a:gd name="connsiteY229" fmla="*/ 23195 h 1726046"/>
                <a:gd name="connsiteX230" fmla="*/ 5329523 w 7202793"/>
                <a:gd name="connsiteY230" fmla="*/ 20796 h 1726046"/>
                <a:gd name="connsiteX231" fmla="*/ 5325513 w 7202793"/>
                <a:gd name="connsiteY231" fmla="*/ 18396 h 1726046"/>
                <a:gd name="connsiteX232" fmla="*/ 5302257 w 7202793"/>
                <a:gd name="connsiteY232" fmla="*/ 3999 h 1726046"/>
                <a:gd name="connsiteX233" fmla="*/ 5295843 w 7202793"/>
                <a:gd name="connsiteY233" fmla="*/ 0 h 1726046"/>
                <a:gd name="connsiteX234" fmla="*/ 448270 w 7202793"/>
                <a:gd name="connsiteY234" fmla="*/ 4799 h 1726046"/>
                <a:gd name="connsiteX235" fmla="*/ 112268 w 7202793"/>
                <a:gd name="connsiteY235" fmla="*/ 107978 h 1726046"/>
                <a:gd name="connsiteX236" fmla="*/ 111466 w 7202793"/>
                <a:gd name="connsiteY236" fmla="*/ 108777 h 1726046"/>
                <a:gd name="connsiteX237" fmla="*/ 110664 w 7202793"/>
                <a:gd name="connsiteY237" fmla="*/ 108777 h 1726046"/>
                <a:gd name="connsiteX238" fmla="*/ 109862 w 7202793"/>
                <a:gd name="connsiteY238" fmla="*/ 109578 h 1726046"/>
                <a:gd name="connsiteX239" fmla="*/ 109060 w 7202793"/>
                <a:gd name="connsiteY239" fmla="*/ 109578 h 1726046"/>
                <a:gd name="connsiteX240" fmla="*/ 109060 w 7202793"/>
                <a:gd name="connsiteY240" fmla="*/ 109578 h 1726046"/>
                <a:gd name="connsiteX241" fmla="*/ 108258 w 7202793"/>
                <a:gd name="connsiteY241" fmla="*/ 110377 h 1726046"/>
                <a:gd name="connsiteX242" fmla="*/ 108258 w 7202793"/>
                <a:gd name="connsiteY242" fmla="*/ 110377 h 1726046"/>
                <a:gd name="connsiteX243" fmla="*/ 108258 w 7202793"/>
                <a:gd name="connsiteY243" fmla="*/ 110377 h 1726046"/>
                <a:gd name="connsiteX244" fmla="*/ 107456 w 7202793"/>
                <a:gd name="connsiteY244" fmla="*/ 111177 h 1726046"/>
                <a:gd name="connsiteX245" fmla="*/ 107456 w 7202793"/>
                <a:gd name="connsiteY245" fmla="*/ 111177 h 1726046"/>
                <a:gd name="connsiteX246" fmla="*/ 106655 w 7202793"/>
                <a:gd name="connsiteY246" fmla="*/ 111977 h 1726046"/>
                <a:gd name="connsiteX247" fmla="*/ 106655 w 7202793"/>
                <a:gd name="connsiteY247" fmla="*/ 111977 h 1726046"/>
                <a:gd name="connsiteX248" fmla="*/ 106655 w 7202793"/>
                <a:gd name="connsiteY248" fmla="*/ 111977 h 1726046"/>
                <a:gd name="connsiteX249" fmla="*/ 105051 w 7202793"/>
                <a:gd name="connsiteY249" fmla="*/ 112777 h 1726046"/>
                <a:gd name="connsiteX250" fmla="*/ 105051 w 7202793"/>
                <a:gd name="connsiteY250" fmla="*/ 112777 h 1726046"/>
                <a:gd name="connsiteX251" fmla="*/ 104249 w 7202793"/>
                <a:gd name="connsiteY251" fmla="*/ 113577 h 1726046"/>
                <a:gd name="connsiteX252" fmla="*/ 104249 w 7202793"/>
                <a:gd name="connsiteY252" fmla="*/ 113577 h 1726046"/>
                <a:gd name="connsiteX253" fmla="*/ 103447 w 7202793"/>
                <a:gd name="connsiteY253" fmla="*/ 114376 h 1726046"/>
                <a:gd name="connsiteX254" fmla="*/ 103447 w 7202793"/>
                <a:gd name="connsiteY254" fmla="*/ 114376 h 1726046"/>
                <a:gd name="connsiteX255" fmla="*/ 101843 w 7202793"/>
                <a:gd name="connsiteY255" fmla="*/ 115177 h 1726046"/>
                <a:gd name="connsiteX256" fmla="*/ 100239 w 7202793"/>
                <a:gd name="connsiteY256" fmla="*/ 115976 h 1726046"/>
                <a:gd name="connsiteX257" fmla="*/ 100239 w 7202793"/>
                <a:gd name="connsiteY257" fmla="*/ 115976 h 1726046"/>
                <a:gd name="connsiteX258" fmla="*/ 100239 w 7202793"/>
                <a:gd name="connsiteY258" fmla="*/ 115976 h 1726046"/>
                <a:gd name="connsiteX259" fmla="*/ 99437 w 7202793"/>
                <a:gd name="connsiteY259" fmla="*/ 116776 h 1726046"/>
                <a:gd name="connsiteX260" fmla="*/ 98636 w 7202793"/>
                <a:gd name="connsiteY260" fmla="*/ 116776 h 1726046"/>
                <a:gd name="connsiteX261" fmla="*/ 97834 w 7202793"/>
                <a:gd name="connsiteY261" fmla="*/ 117576 h 1726046"/>
                <a:gd name="connsiteX262" fmla="*/ 97834 w 7202793"/>
                <a:gd name="connsiteY262" fmla="*/ 117576 h 1726046"/>
                <a:gd name="connsiteX263" fmla="*/ 96230 w 7202793"/>
                <a:gd name="connsiteY263" fmla="*/ 118376 h 1726046"/>
                <a:gd name="connsiteX264" fmla="*/ 96230 w 7202793"/>
                <a:gd name="connsiteY264" fmla="*/ 118376 h 1726046"/>
                <a:gd name="connsiteX265" fmla="*/ 94626 w 7202793"/>
                <a:gd name="connsiteY265" fmla="*/ 119176 h 1726046"/>
                <a:gd name="connsiteX266" fmla="*/ 94626 w 7202793"/>
                <a:gd name="connsiteY266" fmla="*/ 119176 h 1726046"/>
                <a:gd name="connsiteX267" fmla="*/ 93022 w 7202793"/>
                <a:gd name="connsiteY267" fmla="*/ 119975 h 1726046"/>
                <a:gd name="connsiteX268" fmla="*/ 93022 w 7202793"/>
                <a:gd name="connsiteY268" fmla="*/ 119975 h 1726046"/>
                <a:gd name="connsiteX269" fmla="*/ 91418 w 7202793"/>
                <a:gd name="connsiteY269" fmla="*/ 120775 h 1726046"/>
                <a:gd name="connsiteX270" fmla="*/ 91418 w 7202793"/>
                <a:gd name="connsiteY270" fmla="*/ 120775 h 1726046"/>
                <a:gd name="connsiteX271" fmla="*/ 90616 w 7202793"/>
                <a:gd name="connsiteY271" fmla="*/ 121575 h 1726046"/>
                <a:gd name="connsiteX272" fmla="*/ 90616 w 7202793"/>
                <a:gd name="connsiteY272" fmla="*/ 121575 h 1726046"/>
                <a:gd name="connsiteX273" fmla="*/ 89013 w 7202793"/>
                <a:gd name="connsiteY273" fmla="*/ 122375 h 1726046"/>
                <a:gd name="connsiteX274" fmla="*/ 87409 w 7202793"/>
                <a:gd name="connsiteY274" fmla="*/ 123175 h 1726046"/>
                <a:gd name="connsiteX275" fmla="*/ 87409 w 7202793"/>
                <a:gd name="connsiteY275" fmla="*/ 123175 h 1726046"/>
                <a:gd name="connsiteX276" fmla="*/ 86607 w 7202793"/>
                <a:gd name="connsiteY276" fmla="*/ 123975 h 1726046"/>
                <a:gd name="connsiteX277" fmla="*/ 85805 w 7202793"/>
                <a:gd name="connsiteY277" fmla="*/ 123975 h 1726046"/>
                <a:gd name="connsiteX278" fmla="*/ 85805 w 7202793"/>
                <a:gd name="connsiteY278" fmla="*/ 123975 h 1726046"/>
                <a:gd name="connsiteX279" fmla="*/ 85003 w 7202793"/>
                <a:gd name="connsiteY279" fmla="*/ 124774 h 1726046"/>
                <a:gd name="connsiteX280" fmla="*/ 85003 w 7202793"/>
                <a:gd name="connsiteY280" fmla="*/ 124774 h 1726046"/>
                <a:gd name="connsiteX281" fmla="*/ 84201 w 7202793"/>
                <a:gd name="connsiteY281" fmla="*/ 124774 h 1726046"/>
                <a:gd name="connsiteX282" fmla="*/ 83399 w 7202793"/>
                <a:gd name="connsiteY282" fmla="*/ 125574 h 1726046"/>
                <a:gd name="connsiteX283" fmla="*/ 82597 w 7202793"/>
                <a:gd name="connsiteY283" fmla="*/ 125574 h 1726046"/>
                <a:gd name="connsiteX284" fmla="*/ 80993 w 7202793"/>
                <a:gd name="connsiteY284" fmla="*/ 127974 h 1726046"/>
                <a:gd name="connsiteX285" fmla="*/ 80993 w 7202793"/>
                <a:gd name="connsiteY285" fmla="*/ 127974 h 1726046"/>
                <a:gd name="connsiteX286" fmla="*/ 80993 w 7202793"/>
                <a:gd name="connsiteY286" fmla="*/ 127974 h 1726046"/>
                <a:gd name="connsiteX287" fmla="*/ 79389 w 7202793"/>
                <a:gd name="connsiteY287" fmla="*/ 128773 h 1726046"/>
                <a:gd name="connsiteX288" fmla="*/ 78588 w 7202793"/>
                <a:gd name="connsiteY288" fmla="*/ 128773 h 1726046"/>
                <a:gd name="connsiteX289" fmla="*/ 77786 w 7202793"/>
                <a:gd name="connsiteY289" fmla="*/ 129574 h 1726046"/>
                <a:gd name="connsiteX290" fmla="*/ 76984 w 7202793"/>
                <a:gd name="connsiteY290" fmla="*/ 129574 h 1726046"/>
                <a:gd name="connsiteX291" fmla="*/ 76984 w 7202793"/>
                <a:gd name="connsiteY291" fmla="*/ 129574 h 1726046"/>
                <a:gd name="connsiteX292" fmla="*/ 75380 w 7202793"/>
                <a:gd name="connsiteY292" fmla="*/ 130373 h 1726046"/>
                <a:gd name="connsiteX293" fmla="*/ 75380 w 7202793"/>
                <a:gd name="connsiteY293" fmla="*/ 130373 h 1726046"/>
                <a:gd name="connsiteX294" fmla="*/ 74578 w 7202793"/>
                <a:gd name="connsiteY294" fmla="*/ 130373 h 1726046"/>
                <a:gd name="connsiteX295" fmla="*/ 73776 w 7202793"/>
                <a:gd name="connsiteY295" fmla="*/ 131173 h 1726046"/>
                <a:gd name="connsiteX296" fmla="*/ 72974 w 7202793"/>
                <a:gd name="connsiteY296" fmla="*/ 131973 h 1726046"/>
                <a:gd name="connsiteX297" fmla="*/ 72172 w 7202793"/>
                <a:gd name="connsiteY297" fmla="*/ 132773 h 1726046"/>
                <a:gd name="connsiteX298" fmla="*/ 72172 w 7202793"/>
                <a:gd name="connsiteY298" fmla="*/ 132773 h 1726046"/>
                <a:gd name="connsiteX299" fmla="*/ 72172 w 7202793"/>
                <a:gd name="connsiteY299" fmla="*/ 132773 h 1726046"/>
                <a:gd name="connsiteX300" fmla="*/ 70569 w 7202793"/>
                <a:gd name="connsiteY300" fmla="*/ 133573 h 1726046"/>
                <a:gd name="connsiteX301" fmla="*/ 70569 w 7202793"/>
                <a:gd name="connsiteY301" fmla="*/ 133573 h 1726046"/>
                <a:gd name="connsiteX302" fmla="*/ 69767 w 7202793"/>
                <a:gd name="connsiteY302" fmla="*/ 133573 h 1726046"/>
                <a:gd name="connsiteX303" fmla="*/ 68965 w 7202793"/>
                <a:gd name="connsiteY303" fmla="*/ 134372 h 1726046"/>
                <a:gd name="connsiteX304" fmla="*/ 68163 w 7202793"/>
                <a:gd name="connsiteY304" fmla="*/ 135172 h 1726046"/>
                <a:gd name="connsiteX305" fmla="*/ 68163 w 7202793"/>
                <a:gd name="connsiteY305" fmla="*/ 135172 h 1726046"/>
                <a:gd name="connsiteX306" fmla="*/ 66559 w 7202793"/>
                <a:gd name="connsiteY306" fmla="*/ 135972 h 1726046"/>
                <a:gd name="connsiteX307" fmla="*/ 66559 w 7202793"/>
                <a:gd name="connsiteY307" fmla="*/ 135972 h 1726046"/>
                <a:gd name="connsiteX308" fmla="*/ 64955 w 7202793"/>
                <a:gd name="connsiteY308" fmla="*/ 136772 h 1726046"/>
                <a:gd name="connsiteX309" fmla="*/ 64955 w 7202793"/>
                <a:gd name="connsiteY309" fmla="*/ 136772 h 1726046"/>
                <a:gd name="connsiteX310" fmla="*/ 64153 w 7202793"/>
                <a:gd name="connsiteY310" fmla="*/ 137572 h 1726046"/>
                <a:gd name="connsiteX311" fmla="*/ 63351 w 7202793"/>
                <a:gd name="connsiteY311" fmla="*/ 138372 h 1726046"/>
                <a:gd name="connsiteX312" fmla="*/ 62549 w 7202793"/>
                <a:gd name="connsiteY312" fmla="*/ 138372 h 1726046"/>
                <a:gd name="connsiteX313" fmla="*/ 62549 w 7202793"/>
                <a:gd name="connsiteY313" fmla="*/ 138372 h 1726046"/>
                <a:gd name="connsiteX314" fmla="*/ 60946 w 7202793"/>
                <a:gd name="connsiteY314" fmla="*/ 139172 h 1726046"/>
                <a:gd name="connsiteX315" fmla="*/ 60946 w 7202793"/>
                <a:gd name="connsiteY315" fmla="*/ 139172 h 1726046"/>
                <a:gd name="connsiteX316" fmla="*/ 60144 w 7202793"/>
                <a:gd name="connsiteY316" fmla="*/ 139172 h 1726046"/>
                <a:gd name="connsiteX317" fmla="*/ 59342 w 7202793"/>
                <a:gd name="connsiteY317" fmla="*/ 139971 h 1726046"/>
                <a:gd name="connsiteX318" fmla="*/ 58540 w 7202793"/>
                <a:gd name="connsiteY318" fmla="*/ 140771 h 1726046"/>
                <a:gd name="connsiteX319" fmla="*/ 58540 w 7202793"/>
                <a:gd name="connsiteY319" fmla="*/ 140771 h 1726046"/>
                <a:gd name="connsiteX320" fmla="*/ 56936 w 7202793"/>
                <a:gd name="connsiteY320" fmla="*/ 141571 h 1726046"/>
                <a:gd name="connsiteX321" fmla="*/ 56936 w 7202793"/>
                <a:gd name="connsiteY321" fmla="*/ 141571 h 1726046"/>
                <a:gd name="connsiteX322" fmla="*/ 56936 w 7202793"/>
                <a:gd name="connsiteY322" fmla="*/ 141571 h 1726046"/>
                <a:gd name="connsiteX323" fmla="*/ 56936 w 7202793"/>
                <a:gd name="connsiteY323" fmla="*/ 143970 h 1726046"/>
                <a:gd name="connsiteX324" fmla="*/ 56134 w 7202793"/>
                <a:gd name="connsiteY324" fmla="*/ 143970 h 1726046"/>
                <a:gd name="connsiteX325" fmla="*/ 55332 w 7202793"/>
                <a:gd name="connsiteY325" fmla="*/ 144770 h 1726046"/>
                <a:gd name="connsiteX326" fmla="*/ 54530 w 7202793"/>
                <a:gd name="connsiteY326" fmla="*/ 144770 h 1726046"/>
                <a:gd name="connsiteX327" fmla="*/ 54530 w 7202793"/>
                <a:gd name="connsiteY327" fmla="*/ 144770 h 1726046"/>
                <a:gd name="connsiteX328" fmla="*/ 52926 w 7202793"/>
                <a:gd name="connsiteY328" fmla="*/ 145570 h 1726046"/>
                <a:gd name="connsiteX329" fmla="*/ 52124 w 7202793"/>
                <a:gd name="connsiteY329" fmla="*/ 146370 h 1726046"/>
                <a:gd name="connsiteX330" fmla="*/ 51322 w 7202793"/>
                <a:gd name="connsiteY330" fmla="*/ 147170 h 1726046"/>
                <a:gd name="connsiteX331" fmla="*/ 50521 w 7202793"/>
                <a:gd name="connsiteY331" fmla="*/ 147170 h 1726046"/>
                <a:gd name="connsiteX332" fmla="*/ 49719 w 7202793"/>
                <a:gd name="connsiteY332" fmla="*/ 147970 h 1726046"/>
                <a:gd name="connsiteX333" fmla="*/ 48917 w 7202793"/>
                <a:gd name="connsiteY333" fmla="*/ 147970 h 1726046"/>
                <a:gd name="connsiteX334" fmla="*/ 47313 w 7202793"/>
                <a:gd name="connsiteY334" fmla="*/ 148769 h 1726046"/>
                <a:gd name="connsiteX335" fmla="*/ 47313 w 7202793"/>
                <a:gd name="connsiteY335" fmla="*/ 148769 h 1726046"/>
                <a:gd name="connsiteX336" fmla="*/ 46511 w 7202793"/>
                <a:gd name="connsiteY336" fmla="*/ 149569 h 1726046"/>
                <a:gd name="connsiteX337" fmla="*/ 45709 w 7202793"/>
                <a:gd name="connsiteY337" fmla="*/ 150369 h 1726046"/>
                <a:gd name="connsiteX338" fmla="*/ 44907 w 7202793"/>
                <a:gd name="connsiteY338" fmla="*/ 151169 h 1726046"/>
                <a:gd name="connsiteX339" fmla="*/ 43303 w 7202793"/>
                <a:gd name="connsiteY339" fmla="*/ 151969 h 1726046"/>
                <a:gd name="connsiteX340" fmla="*/ 43303 w 7202793"/>
                <a:gd name="connsiteY340" fmla="*/ 151969 h 1726046"/>
                <a:gd name="connsiteX341" fmla="*/ 42502 w 7202793"/>
                <a:gd name="connsiteY341" fmla="*/ 151969 h 1726046"/>
                <a:gd name="connsiteX342" fmla="*/ 41700 w 7202793"/>
                <a:gd name="connsiteY342" fmla="*/ 152768 h 1726046"/>
                <a:gd name="connsiteX343" fmla="*/ 40898 w 7202793"/>
                <a:gd name="connsiteY343" fmla="*/ 152768 h 1726046"/>
                <a:gd name="connsiteX344" fmla="*/ 40096 w 7202793"/>
                <a:gd name="connsiteY344" fmla="*/ 153569 h 1726046"/>
                <a:gd name="connsiteX345" fmla="*/ 39294 w 7202793"/>
                <a:gd name="connsiteY345" fmla="*/ 154368 h 1726046"/>
                <a:gd name="connsiteX346" fmla="*/ 0 w 7202793"/>
                <a:gd name="connsiteY346" fmla="*/ 171965 h 1726046"/>
                <a:gd name="connsiteX347" fmla="*/ 24057 w 7202793"/>
                <a:gd name="connsiteY347" fmla="*/ 186362 h 1726046"/>
                <a:gd name="connsiteX348" fmla="*/ 2344797 w 7202793"/>
                <a:gd name="connsiteY348" fmla="*/ 171965 h 1726046"/>
                <a:gd name="connsiteX349" fmla="*/ 2516407 w 7202793"/>
                <a:gd name="connsiteY349" fmla="*/ 272744 h 1726046"/>
                <a:gd name="connsiteX350" fmla="*/ 53728 w 7202793"/>
                <a:gd name="connsiteY350" fmla="*/ 335931 h 1726046"/>
                <a:gd name="connsiteX351" fmla="*/ 55332 w 7202793"/>
                <a:gd name="connsiteY351" fmla="*/ 338330 h 1726046"/>
                <a:gd name="connsiteX352" fmla="*/ 61747 w 7202793"/>
                <a:gd name="connsiteY352" fmla="*/ 342330 h 1726046"/>
                <a:gd name="connsiteX353" fmla="*/ 68163 w 7202793"/>
                <a:gd name="connsiteY353" fmla="*/ 344729 h 1726046"/>
                <a:gd name="connsiteX354" fmla="*/ 2530842 w 7202793"/>
                <a:gd name="connsiteY354" fmla="*/ 281542 h 1726046"/>
                <a:gd name="connsiteX355" fmla="*/ 2533247 w 7202793"/>
                <a:gd name="connsiteY355" fmla="*/ 283142 h 1726046"/>
                <a:gd name="connsiteX356" fmla="*/ 2544474 w 7202793"/>
                <a:gd name="connsiteY356" fmla="*/ 289541 h 1726046"/>
                <a:gd name="connsiteX357" fmla="*/ 230951 w 7202793"/>
                <a:gd name="connsiteY357" fmla="*/ 348728 h 1726046"/>
                <a:gd name="connsiteX358" fmla="*/ 2864438 w 7202793"/>
                <a:gd name="connsiteY358" fmla="*/ 1223749 h 1726046"/>
                <a:gd name="connsiteX359" fmla="*/ 3201242 w 7202793"/>
                <a:gd name="connsiteY359" fmla="*/ 1350923 h 1726046"/>
                <a:gd name="connsiteX360" fmla="*/ 3333558 w 7202793"/>
                <a:gd name="connsiteY360" fmla="*/ 1246944 h 1726046"/>
                <a:gd name="connsiteX361" fmla="*/ 3201242 w 7202793"/>
                <a:gd name="connsiteY361" fmla="*/ 1350923 h 1726046"/>
                <a:gd name="connsiteX362" fmla="*/ 3201242 w 7202793"/>
                <a:gd name="connsiteY362" fmla="*/ 1350923 h 1726046"/>
                <a:gd name="connsiteX363" fmla="*/ 3165958 w 7202793"/>
                <a:gd name="connsiteY363" fmla="*/ 1378917 h 1726046"/>
                <a:gd name="connsiteX364" fmla="*/ 3169165 w 7202793"/>
                <a:gd name="connsiteY364" fmla="*/ 1385315 h 1726046"/>
                <a:gd name="connsiteX365" fmla="*/ 3183600 w 7202793"/>
                <a:gd name="connsiteY365" fmla="*/ 1388515 h 1726046"/>
                <a:gd name="connsiteX366" fmla="*/ 3198034 w 7202793"/>
                <a:gd name="connsiteY366" fmla="*/ 1386116 h 1726046"/>
                <a:gd name="connsiteX367" fmla="*/ 3377663 w 7202793"/>
                <a:gd name="connsiteY367" fmla="*/ 1245345 h 1726046"/>
                <a:gd name="connsiteX368" fmla="*/ 3422570 w 7202793"/>
                <a:gd name="connsiteY368" fmla="*/ 1210152 h 1726046"/>
                <a:gd name="connsiteX369" fmla="*/ 3562103 w 7202793"/>
                <a:gd name="connsiteY369" fmla="*/ 1100574 h 1726046"/>
                <a:gd name="connsiteX370" fmla="*/ 3715269 w 7202793"/>
                <a:gd name="connsiteY370" fmla="*/ 980599 h 1726046"/>
                <a:gd name="connsiteX371" fmla="*/ 3797866 w 7202793"/>
                <a:gd name="connsiteY371" fmla="*/ 1029389 h 1726046"/>
                <a:gd name="connsiteX372" fmla="*/ 3771403 w 7202793"/>
                <a:gd name="connsiteY372" fmla="*/ 1029389 h 1726046"/>
                <a:gd name="connsiteX373" fmla="*/ 3774611 w 7202793"/>
                <a:gd name="connsiteY373" fmla="*/ 1034188 h 1726046"/>
                <a:gd name="connsiteX374" fmla="*/ 3793857 w 7202793"/>
                <a:gd name="connsiteY374" fmla="*/ 1045386 h 1726046"/>
                <a:gd name="connsiteX375" fmla="*/ 3807489 w 7202793"/>
                <a:gd name="connsiteY375" fmla="*/ 1050184 h 1726046"/>
                <a:gd name="connsiteX376" fmla="*/ 3833952 w 7202793"/>
                <a:gd name="connsiteY376" fmla="*/ 1050184 h 1726046"/>
                <a:gd name="connsiteX377" fmla="*/ 3885275 w 7202793"/>
                <a:gd name="connsiteY377" fmla="*/ 1080578 h 1726046"/>
                <a:gd name="connsiteX378" fmla="*/ 3858812 w 7202793"/>
                <a:gd name="connsiteY378" fmla="*/ 1080578 h 1726046"/>
                <a:gd name="connsiteX379" fmla="*/ 3860415 w 7202793"/>
                <a:gd name="connsiteY379" fmla="*/ 1084577 h 1726046"/>
                <a:gd name="connsiteX380" fmla="*/ 3862019 w 7202793"/>
                <a:gd name="connsiteY380" fmla="*/ 1085377 h 1726046"/>
                <a:gd name="connsiteX381" fmla="*/ 3881266 w 7202793"/>
                <a:gd name="connsiteY381" fmla="*/ 1096575 h 1726046"/>
                <a:gd name="connsiteX382" fmla="*/ 3894898 w 7202793"/>
                <a:gd name="connsiteY382" fmla="*/ 1101374 h 1726046"/>
                <a:gd name="connsiteX383" fmla="*/ 3921361 w 7202793"/>
                <a:gd name="connsiteY383" fmla="*/ 1101374 h 1726046"/>
                <a:gd name="connsiteX384" fmla="*/ 4116226 w 7202793"/>
                <a:gd name="connsiteY384" fmla="*/ 1215751 h 1726046"/>
                <a:gd name="connsiteX385" fmla="*/ 4170756 w 7202793"/>
                <a:gd name="connsiteY385" fmla="*/ 1235746 h 1726046"/>
                <a:gd name="connsiteX386" fmla="*/ 4209248 w 7202793"/>
                <a:gd name="connsiteY386" fmla="*/ 1235746 h 1726046"/>
                <a:gd name="connsiteX387" fmla="*/ 4195616 w 7202793"/>
                <a:gd name="connsiteY387" fmla="*/ 1215751 h 1726046"/>
                <a:gd name="connsiteX388" fmla="*/ 4000750 w 7202793"/>
                <a:gd name="connsiteY388" fmla="*/ 1101374 h 1726046"/>
                <a:gd name="connsiteX389" fmla="*/ 4041648 w 7202793"/>
                <a:gd name="connsiteY389" fmla="*/ 1101374 h 1726046"/>
                <a:gd name="connsiteX390" fmla="*/ 4821911 w 7202793"/>
                <a:gd name="connsiteY390" fmla="*/ 1561279 h 1726046"/>
                <a:gd name="connsiteX391" fmla="*/ 4821911 w 7202793"/>
                <a:gd name="connsiteY391" fmla="*/ 1561279 h 1726046"/>
                <a:gd name="connsiteX392" fmla="*/ 4848374 w 7202793"/>
                <a:gd name="connsiteY392" fmla="*/ 1576476 h 1726046"/>
                <a:gd name="connsiteX393" fmla="*/ 4658321 w 7202793"/>
                <a:gd name="connsiteY393" fmla="*/ 1571677 h 1726046"/>
                <a:gd name="connsiteX394" fmla="*/ 4251750 w 7202793"/>
                <a:gd name="connsiteY394" fmla="*/ 1601271 h 1726046"/>
                <a:gd name="connsiteX395" fmla="*/ 4551666 w 7202793"/>
                <a:gd name="connsiteY395" fmla="*/ 1617268 h 1726046"/>
                <a:gd name="connsiteX396" fmla="*/ 4393689 w 7202793"/>
                <a:gd name="connsiteY396" fmla="*/ 1674856 h 1726046"/>
                <a:gd name="connsiteX397" fmla="*/ 4834742 w 7202793"/>
                <a:gd name="connsiteY397" fmla="*/ 1669257 h 1726046"/>
                <a:gd name="connsiteX398" fmla="*/ 5028003 w 7202793"/>
                <a:gd name="connsiteY398" fmla="*/ 1681255 h 1726046"/>
                <a:gd name="connsiteX399" fmla="*/ 5076118 w 7202793"/>
                <a:gd name="connsiteY399" fmla="*/ 1709249 h 1726046"/>
                <a:gd name="connsiteX400" fmla="*/ 5121025 w 7202793"/>
                <a:gd name="connsiteY400" fmla="*/ 1726046 h 1726046"/>
                <a:gd name="connsiteX401" fmla="*/ 5137063 w 7202793"/>
                <a:gd name="connsiteY401" fmla="*/ 1726046 h 1726046"/>
                <a:gd name="connsiteX402" fmla="*/ 5125836 w 7202793"/>
                <a:gd name="connsiteY402" fmla="*/ 1709249 h 1726046"/>
                <a:gd name="connsiteX403" fmla="*/ 4092971 w 7202793"/>
                <a:gd name="connsiteY403" fmla="*/ 1100574 h 1726046"/>
                <a:gd name="connsiteX404" fmla="*/ 4109811 w 7202793"/>
                <a:gd name="connsiteY404" fmla="*/ 1100574 h 1726046"/>
                <a:gd name="connsiteX405" fmla="*/ 4106603 w 7202793"/>
                <a:gd name="connsiteY405" fmla="*/ 1095775 h 1726046"/>
                <a:gd name="connsiteX406" fmla="*/ 4087357 w 7202793"/>
                <a:gd name="connsiteY406" fmla="*/ 1084577 h 1726046"/>
                <a:gd name="connsiteX407" fmla="*/ 4073725 w 7202793"/>
                <a:gd name="connsiteY407" fmla="*/ 1079778 h 1726046"/>
                <a:gd name="connsiteX408" fmla="*/ 4056884 w 7202793"/>
                <a:gd name="connsiteY408" fmla="*/ 1079778 h 1726046"/>
                <a:gd name="connsiteX409" fmla="*/ 4050469 w 7202793"/>
                <a:gd name="connsiteY409" fmla="*/ 1075779 h 1726046"/>
                <a:gd name="connsiteX410" fmla="*/ 4035233 w 7202793"/>
                <a:gd name="connsiteY410" fmla="*/ 1066981 h 1726046"/>
                <a:gd name="connsiteX411" fmla="*/ 4005562 w 7202793"/>
                <a:gd name="connsiteY411" fmla="*/ 1049385 h 1726046"/>
                <a:gd name="connsiteX412" fmla="*/ 4022402 w 7202793"/>
                <a:gd name="connsiteY412" fmla="*/ 1049385 h 1726046"/>
                <a:gd name="connsiteX413" fmla="*/ 4019194 w 7202793"/>
                <a:gd name="connsiteY413" fmla="*/ 1044585 h 1726046"/>
                <a:gd name="connsiteX414" fmla="*/ 3999949 w 7202793"/>
                <a:gd name="connsiteY414" fmla="*/ 1033388 h 1726046"/>
                <a:gd name="connsiteX415" fmla="*/ 3986316 w 7202793"/>
                <a:gd name="connsiteY415" fmla="*/ 1028589 h 1726046"/>
                <a:gd name="connsiteX416" fmla="*/ 3969476 w 7202793"/>
                <a:gd name="connsiteY416" fmla="*/ 1028589 h 1726046"/>
                <a:gd name="connsiteX417" fmla="*/ 3962259 w 7202793"/>
                <a:gd name="connsiteY417" fmla="*/ 1024590 h 1726046"/>
                <a:gd name="connsiteX418" fmla="*/ 3959051 w 7202793"/>
                <a:gd name="connsiteY418" fmla="*/ 1024590 h 1726046"/>
                <a:gd name="connsiteX419" fmla="*/ 3935796 w 7202793"/>
                <a:gd name="connsiteY419" fmla="*/ 1018991 h 1726046"/>
                <a:gd name="connsiteX420" fmla="*/ 3919757 w 7202793"/>
                <a:gd name="connsiteY420" fmla="*/ 1018991 h 1726046"/>
                <a:gd name="connsiteX421" fmla="*/ 3920559 w 7202793"/>
                <a:gd name="connsiteY421" fmla="*/ 1028589 h 1726046"/>
                <a:gd name="connsiteX422" fmla="*/ 3918955 w 7202793"/>
                <a:gd name="connsiteY422" fmla="*/ 1028589 h 1726046"/>
                <a:gd name="connsiteX423" fmla="*/ 3878058 w 7202793"/>
                <a:gd name="connsiteY423" fmla="*/ 1028589 h 1726046"/>
                <a:gd name="connsiteX424" fmla="*/ 3858010 w 7202793"/>
                <a:gd name="connsiteY424" fmla="*/ 1016591 h 1726046"/>
                <a:gd name="connsiteX425" fmla="*/ 2611835 w 7202793"/>
                <a:gd name="connsiteY425" fmla="*/ 282342 h 1726046"/>
                <a:gd name="connsiteX426" fmla="*/ 2609429 w 7202793"/>
                <a:gd name="connsiteY426" fmla="*/ 280742 h 1726046"/>
                <a:gd name="connsiteX427" fmla="*/ 2608627 w 7202793"/>
                <a:gd name="connsiteY427" fmla="*/ 280742 h 1726046"/>
                <a:gd name="connsiteX428" fmla="*/ 2651129 w 7202793"/>
                <a:gd name="connsiteY428" fmla="*/ 279943 h 1726046"/>
                <a:gd name="connsiteX429" fmla="*/ 2649525 w 7202793"/>
                <a:gd name="connsiteY429" fmla="*/ 277543 h 1726046"/>
                <a:gd name="connsiteX430" fmla="*/ 2643110 w 7202793"/>
                <a:gd name="connsiteY430" fmla="*/ 273544 h 1726046"/>
                <a:gd name="connsiteX431" fmla="*/ 2636694 w 7202793"/>
                <a:gd name="connsiteY431" fmla="*/ 271145 h 1726046"/>
                <a:gd name="connsiteX432" fmla="*/ 2594193 w 7202793"/>
                <a:gd name="connsiteY432" fmla="*/ 271944 h 1726046"/>
                <a:gd name="connsiteX433" fmla="*/ 2579758 w 7202793"/>
                <a:gd name="connsiteY433" fmla="*/ 263946 h 1726046"/>
                <a:gd name="connsiteX434" fmla="*/ 2426593 w 7202793"/>
                <a:gd name="connsiteY434" fmla="*/ 173564 h 1726046"/>
                <a:gd name="connsiteX435" fmla="*/ 3994335 w 7202793"/>
                <a:gd name="connsiteY435" fmla="*/ 186362 h 1726046"/>
                <a:gd name="connsiteX436" fmla="*/ 5177159 w 7202793"/>
                <a:gd name="connsiteY436" fmla="*/ 878220 h 1726046"/>
                <a:gd name="connsiteX437" fmla="*/ 5111402 w 7202793"/>
                <a:gd name="connsiteY437" fmla="*/ 925410 h 1726046"/>
                <a:gd name="connsiteX438" fmla="*/ 5111402 w 7202793"/>
                <a:gd name="connsiteY438" fmla="*/ 925410 h 1726046"/>
                <a:gd name="connsiteX439" fmla="*/ 4938991 w 7202793"/>
                <a:gd name="connsiteY439" fmla="*/ 1049385 h 1726046"/>
                <a:gd name="connsiteX440" fmla="*/ 5111402 w 7202793"/>
                <a:gd name="connsiteY440" fmla="*/ 925410 h 1726046"/>
                <a:gd name="connsiteX441" fmla="*/ 4059290 w 7202793"/>
                <a:gd name="connsiteY441" fmla="*/ 270344 h 1726046"/>
                <a:gd name="connsiteX442" fmla="*/ 4095376 w 7202793"/>
                <a:gd name="connsiteY442" fmla="*/ 269545 h 1726046"/>
                <a:gd name="connsiteX443" fmla="*/ 4099386 w 7202793"/>
                <a:gd name="connsiteY443" fmla="*/ 265546 h 1726046"/>
                <a:gd name="connsiteX444" fmla="*/ 4094575 w 7202793"/>
                <a:gd name="connsiteY444" fmla="*/ 262346 h 1726046"/>
                <a:gd name="connsiteX445" fmla="*/ 4078536 w 7202793"/>
                <a:gd name="connsiteY445" fmla="*/ 259147 h 1726046"/>
                <a:gd name="connsiteX446" fmla="*/ 2873259 w 7202793"/>
                <a:gd name="connsiteY446" fmla="*/ 289541 h 1726046"/>
                <a:gd name="connsiteX447" fmla="*/ 2869250 w 7202793"/>
                <a:gd name="connsiteY447" fmla="*/ 293540 h 1726046"/>
                <a:gd name="connsiteX448" fmla="*/ 2874061 w 7202793"/>
                <a:gd name="connsiteY448" fmla="*/ 296739 h 1726046"/>
                <a:gd name="connsiteX449" fmla="*/ 2890099 w 7202793"/>
                <a:gd name="connsiteY449" fmla="*/ 299938 h 1726046"/>
                <a:gd name="connsiteX450" fmla="*/ 2983122 w 7202793"/>
                <a:gd name="connsiteY450" fmla="*/ 297539 h 1726046"/>
                <a:gd name="connsiteX451" fmla="*/ 4504353 w 7202793"/>
                <a:gd name="connsiteY451" fmla="*/ 1062982 h 1726046"/>
                <a:gd name="connsiteX452" fmla="*/ 4744125 w 7202793"/>
                <a:gd name="connsiteY452" fmla="*/ 1189356 h 1726046"/>
                <a:gd name="connsiteX453" fmla="*/ 4816297 w 7202793"/>
                <a:gd name="connsiteY453" fmla="*/ 1137367 h 1726046"/>
                <a:gd name="connsiteX454" fmla="*/ 4801863 w 7202793"/>
                <a:gd name="connsiteY454" fmla="*/ 1147764 h 1726046"/>
                <a:gd name="connsiteX455" fmla="*/ 4744125 w 7202793"/>
                <a:gd name="connsiteY455" fmla="*/ 1189356 h 1726046"/>
                <a:gd name="connsiteX456" fmla="*/ 4744125 w 7202793"/>
                <a:gd name="connsiteY456" fmla="*/ 1189356 h 1726046"/>
                <a:gd name="connsiteX457" fmla="*/ 4709643 w 7202793"/>
                <a:gd name="connsiteY457" fmla="*/ 1214151 h 1726046"/>
                <a:gd name="connsiteX458" fmla="*/ 4717662 w 7202793"/>
                <a:gd name="connsiteY458" fmla="*/ 1219750 h 1726046"/>
                <a:gd name="connsiteX459" fmla="*/ 4726483 w 7202793"/>
                <a:gd name="connsiteY459" fmla="*/ 1222149 h 1726046"/>
                <a:gd name="connsiteX460" fmla="*/ 4741719 w 7202793"/>
                <a:gd name="connsiteY460" fmla="*/ 1222949 h 1726046"/>
                <a:gd name="connsiteX461" fmla="*/ 4843563 w 7202793"/>
                <a:gd name="connsiteY461" fmla="*/ 1150164 h 1726046"/>
                <a:gd name="connsiteX462" fmla="*/ 5220462 w 7202793"/>
                <a:gd name="connsiteY462" fmla="*/ 1342925 h 1726046"/>
                <a:gd name="connsiteX463" fmla="*/ 5091354 w 7202793"/>
                <a:gd name="connsiteY463" fmla="*/ 1348523 h 1726046"/>
                <a:gd name="connsiteX464" fmla="*/ 5093760 w 7202793"/>
                <a:gd name="connsiteY464" fmla="*/ 1352522 h 1726046"/>
                <a:gd name="connsiteX465" fmla="*/ 5098571 w 7202793"/>
                <a:gd name="connsiteY465" fmla="*/ 1355722 h 1726046"/>
                <a:gd name="connsiteX466" fmla="*/ 5108996 w 7202793"/>
                <a:gd name="connsiteY466" fmla="*/ 1358921 h 1726046"/>
                <a:gd name="connsiteX467" fmla="*/ 5934166 w 7202793"/>
                <a:gd name="connsiteY467" fmla="*/ 1321329 h 1726046"/>
                <a:gd name="connsiteX468" fmla="*/ 6270970 w 7202793"/>
                <a:gd name="connsiteY468" fmla="*/ 1518089 h 1726046"/>
                <a:gd name="connsiteX469" fmla="*/ 6083322 w 7202793"/>
                <a:gd name="connsiteY469" fmla="*/ 1513289 h 1726046"/>
                <a:gd name="connsiteX470" fmla="*/ 5676752 w 7202793"/>
                <a:gd name="connsiteY470" fmla="*/ 1542884 h 1726046"/>
                <a:gd name="connsiteX471" fmla="*/ 5976667 w 7202793"/>
                <a:gd name="connsiteY471" fmla="*/ 1558880 h 1726046"/>
                <a:gd name="connsiteX472" fmla="*/ 5818690 w 7202793"/>
                <a:gd name="connsiteY472" fmla="*/ 1616468 h 1726046"/>
                <a:gd name="connsiteX473" fmla="*/ 6258941 w 7202793"/>
                <a:gd name="connsiteY473" fmla="*/ 1610870 h 1726046"/>
                <a:gd name="connsiteX474" fmla="*/ 6449797 w 7202793"/>
                <a:gd name="connsiteY474" fmla="*/ 1622867 h 1726046"/>
                <a:gd name="connsiteX475" fmla="*/ 6518762 w 7202793"/>
                <a:gd name="connsiteY475" fmla="*/ 1662859 h 1726046"/>
                <a:gd name="connsiteX476" fmla="*/ 6562065 w 7202793"/>
                <a:gd name="connsiteY476" fmla="*/ 1672457 h 1726046"/>
                <a:gd name="connsiteX477" fmla="*/ 6573292 w 7202793"/>
                <a:gd name="connsiteY477" fmla="*/ 1662859 h 1726046"/>
                <a:gd name="connsiteX478" fmla="*/ 5992705 w 7202793"/>
                <a:gd name="connsiteY478" fmla="*/ 1318129 h 1726046"/>
                <a:gd name="connsiteX479" fmla="*/ 6628624 w 7202793"/>
                <a:gd name="connsiteY479" fmla="*/ 1289336 h 1726046"/>
                <a:gd name="connsiteX480" fmla="*/ 6623812 w 7202793"/>
                <a:gd name="connsiteY480" fmla="*/ 1284536 h 1726046"/>
                <a:gd name="connsiteX481" fmla="*/ 3955041 w 7202793"/>
                <a:gd name="connsiteY481" fmla="*/ 1049385 h 1726046"/>
                <a:gd name="connsiteX482" fmla="*/ 4003156 w 7202793"/>
                <a:gd name="connsiteY482" fmla="*/ 1077379 h 1726046"/>
                <a:gd name="connsiteX483" fmla="*/ 4006364 w 7202793"/>
                <a:gd name="connsiteY483" fmla="*/ 1079778 h 1726046"/>
                <a:gd name="connsiteX484" fmla="*/ 3965467 w 7202793"/>
                <a:gd name="connsiteY484" fmla="*/ 1079778 h 1726046"/>
                <a:gd name="connsiteX485" fmla="*/ 3964664 w 7202793"/>
                <a:gd name="connsiteY485" fmla="*/ 1078979 h 1726046"/>
                <a:gd name="connsiteX486" fmla="*/ 3950230 w 7202793"/>
                <a:gd name="connsiteY486" fmla="*/ 1070180 h 1726046"/>
                <a:gd name="connsiteX487" fmla="*/ 3914144 w 7202793"/>
                <a:gd name="connsiteY487" fmla="*/ 1049385 h 1726046"/>
                <a:gd name="connsiteX488" fmla="*/ 3955041 w 7202793"/>
                <a:gd name="connsiteY488" fmla="*/ 1049385 h 1726046"/>
                <a:gd name="connsiteX489" fmla="*/ 5199613 w 7202793"/>
                <a:gd name="connsiteY489" fmla="*/ 891817 h 1726046"/>
                <a:gd name="connsiteX490" fmla="*/ 5429762 w 7202793"/>
                <a:gd name="connsiteY490" fmla="*/ 1026189 h 1726046"/>
                <a:gd name="connsiteX491" fmla="*/ 4983898 w 7202793"/>
                <a:gd name="connsiteY491" fmla="*/ 1046985 h 1726046"/>
                <a:gd name="connsiteX492" fmla="*/ 5199613 w 7202793"/>
                <a:gd name="connsiteY492" fmla="*/ 891817 h 1726046"/>
                <a:gd name="connsiteX493" fmla="*/ 4871630 w 7202793"/>
                <a:gd name="connsiteY493" fmla="*/ 1095775 h 1726046"/>
                <a:gd name="connsiteX494" fmla="*/ 4920546 w 7202793"/>
                <a:gd name="connsiteY494" fmla="*/ 1060582 h 1726046"/>
                <a:gd name="connsiteX495" fmla="*/ 4887668 w 7202793"/>
                <a:gd name="connsiteY495" fmla="*/ 1083778 h 1726046"/>
                <a:gd name="connsiteX496" fmla="*/ 4871630 w 7202793"/>
                <a:gd name="connsiteY496" fmla="*/ 1095775 h 1726046"/>
                <a:gd name="connsiteX497" fmla="*/ 4910121 w 7202793"/>
                <a:gd name="connsiteY497" fmla="*/ 1099774 h 1726046"/>
                <a:gd name="connsiteX498" fmla="*/ 4967058 w 7202793"/>
                <a:gd name="connsiteY498" fmla="*/ 1058983 h 1726046"/>
                <a:gd name="connsiteX499" fmla="*/ 5328721 w 7202793"/>
                <a:gd name="connsiteY499" fmla="*/ 1042186 h 1726046"/>
                <a:gd name="connsiteX500" fmla="*/ 5447404 w 7202793"/>
                <a:gd name="connsiteY500" fmla="*/ 1036587 h 1726046"/>
                <a:gd name="connsiteX501" fmla="*/ 5450612 w 7202793"/>
                <a:gd name="connsiteY501" fmla="*/ 1038187 h 1726046"/>
                <a:gd name="connsiteX502" fmla="*/ 5611796 w 7202793"/>
                <a:gd name="connsiteY502" fmla="*/ 1132567 h 1726046"/>
                <a:gd name="connsiteX503" fmla="*/ 4910121 w 7202793"/>
                <a:gd name="connsiteY503" fmla="*/ 1099774 h 17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</a:cxnLst>
              <a:rect l="l" t="t" r="r" b="b"/>
              <a:pathLst>
                <a:path w="7202793" h="1726046">
                  <a:moveTo>
                    <a:pt x="6623812" y="1284536"/>
                  </a:moveTo>
                  <a:lnTo>
                    <a:pt x="6619001" y="1281337"/>
                  </a:lnTo>
                  <a:cubicBezTo>
                    <a:pt x="6615793" y="1279737"/>
                    <a:pt x="6610982" y="1278138"/>
                    <a:pt x="6608576" y="1278138"/>
                  </a:cubicBezTo>
                  <a:lnTo>
                    <a:pt x="6497911" y="1282937"/>
                  </a:lnTo>
                  <a:lnTo>
                    <a:pt x="6141862" y="1006994"/>
                  </a:lnTo>
                  <a:lnTo>
                    <a:pt x="6138654" y="1004594"/>
                  </a:lnTo>
                  <a:cubicBezTo>
                    <a:pt x="6137853" y="1005394"/>
                    <a:pt x="6137050" y="1006193"/>
                    <a:pt x="6136248" y="1006994"/>
                  </a:cubicBezTo>
                  <a:cubicBezTo>
                    <a:pt x="6063274" y="1077379"/>
                    <a:pt x="5908504" y="1117371"/>
                    <a:pt x="5674346" y="1129368"/>
                  </a:cubicBezTo>
                  <a:lnTo>
                    <a:pt x="5650288" y="1114971"/>
                  </a:lnTo>
                  <a:lnTo>
                    <a:pt x="5516369" y="1035787"/>
                  </a:lnTo>
                  <a:lnTo>
                    <a:pt x="5511557" y="1033388"/>
                  </a:lnTo>
                  <a:lnTo>
                    <a:pt x="5772982" y="1021390"/>
                  </a:lnTo>
                  <a:cubicBezTo>
                    <a:pt x="5771377" y="1022990"/>
                    <a:pt x="5769774" y="1024590"/>
                    <a:pt x="5768972" y="1026189"/>
                  </a:cubicBezTo>
                  <a:cubicBezTo>
                    <a:pt x="5756141" y="1041386"/>
                    <a:pt x="5741707" y="1056583"/>
                    <a:pt x="5726470" y="1072580"/>
                  </a:cubicBezTo>
                  <a:lnTo>
                    <a:pt x="5844351" y="1022990"/>
                  </a:lnTo>
                  <a:lnTo>
                    <a:pt x="5857183" y="1017391"/>
                  </a:lnTo>
                  <a:lnTo>
                    <a:pt x="6144267" y="1004594"/>
                  </a:lnTo>
                  <a:cubicBezTo>
                    <a:pt x="6146673" y="1004594"/>
                    <a:pt x="6145069" y="1002994"/>
                    <a:pt x="6141862" y="1000594"/>
                  </a:cubicBezTo>
                  <a:lnTo>
                    <a:pt x="6137050" y="997395"/>
                  </a:lnTo>
                  <a:cubicBezTo>
                    <a:pt x="6133843" y="994996"/>
                    <a:pt x="6129031" y="993396"/>
                    <a:pt x="6126626" y="994196"/>
                  </a:cubicBezTo>
                  <a:lnTo>
                    <a:pt x="5886853" y="1005394"/>
                  </a:lnTo>
                  <a:lnTo>
                    <a:pt x="7202794" y="453507"/>
                  </a:lnTo>
                  <a:cubicBezTo>
                    <a:pt x="6825895" y="465505"/>
                    <a:pt x="6433758" y="467904"/>
                    <a:pt x="6021575" y="459106"/>
                  </a:cubicBezTo>
                  <a:lnTo>
                    <a:pt x="6148277" y="319934"/>
                  </a:lnTo>
                  <a:lnTo>
                    <a:pt x="4659122" y="318335"/>
                  </a:lnTo>
                  <a:lnTo>
                    <a:pt x="5546841" y="982998"/>
                  </a:lnTo>
                  <a:lnTo>
                    <a:pt x="5889259" y="606275"/>
                  </a:lnTo>
                  <a:cubicBezTo>
                    <a:pt x="5929355" y="735049"/>
                    <a:pt x="5898080" y="869422"/>
                    <a:pt x="5782604" y="1010193"/>
                  </a:cubicBezTo>
                  <a:lnTo>
                    <a:pt x="5494717" y="1022990"/>
                  </a:lnTo>
                  <a:lnTo>
                    <a:pt x="5232491" y="867822"/>
                  </a:lnTo>
                  <a:lnTo>
                    <a:pt x="5233293" y="867022"/>
                  </a:lnTo>
                  <a:cubicBezTo>
                    <a:pt x="5234896" y="865423"/>
                    <a:pt x="5231689" y="863023"/>
                    <a:pt x="5225274" y="861423"/>
                  </a:cubicBezTo>
                  <a:lnTo>
                    <a:pt x="5220462" y="859824"/>
                  </a:lnTo>
                  <a:lnTo>
                    <a:pt x="5214047" y="855824"/>
                  </a:lnTo>
                  <a:lnTo>
                    <a:pt x="4084150" y="185562"/>
                  </a:lnTo>
                  <a:cubicBezTo>
                    <a:pt x="5235699" y="196759"/>
                    <a:pt x="5931760" y="292740"/>
                    <a:pt x="7146660" y="419914"/>
                  </a:cubicBezTo>
                  <a:lnTo>
                    <a:pt x="7136236" y="413515"/>
                  </a:lnTo>
                  <a:lnTo>
                    <a:pt x="6326302" y="324733"/>
                  </a:lnTo>
                  <a:lnTo>
                    <a:pt x="6318283" y="314335"/>
                  </a:lnTo>
                  <a:cubicBezTo>
                    <a:pt x="6252526" y="305537"/>
                    <a:pt x="6184363" y="296739"/>
                    <a:pt x="6117805" y="285542"/>
                  </a:cubicBezTo>
                  <a:cubicBezTo>
                    <a:pt x="6112191" y="284741"/>
                    <a:pt x="6106578" y="283942"/>
                    <a:pt x="6100964" y="283142"/>
                  </a:cubicBezTo>
                  <a:lnTo>
                    <a:pt x="6098559" y="283142"/>
                  </a:lnTo>
                  <a:lnTo>
                    <a:pt x="6096153" y="283142"/>
                  </a:lnTo>
                  <a:lnTo>
                    <a:pt x="6093747" y="283142"/>
                  </a:lnTo>
                  <a:lnTo>
                    <a:pt x="6092945" y="283142"/>
                  </a:lnTo>
                  <a:lnTo>
                    <a:pt x="6091341" y="283142"/>
                  </a:lnTo>
                  <a:lnTo>
                    <a:pt x="6088935" y="283142"/>
                  </a:lnTo>
                  <a:lnTo>
                    <a:pt x="6086530" y="283142"/>
                  </a:lnTo>
                  <a:lnTo>
                    <a:pt x="6084124" y="283142"/>
                  </a:lnTo>
                  <a:lnTo>
                    <a:pt x="6079312" y="282342"/>
                  </a:lnTo>
                  <a:lnTo>
                    <a:pt x="6076906" y="282342"/>
                  </a:lnTo>
                  <a:lnTo>
                    <a:pt x="6074501" y="282342"/>
                  </a:lnTo>
                  <a:lnTo>
                    <a:pt x="6072095" y="282342"/>
                  </a:lnTo>
                  <a:lnTo>
                    <a:pt x="6069690" y="282342"/>
                  </a:lnTo>
                  <a:lnTo>
                    <a:pt x="6069690" y="282342"/>
                  </a:lnTo>
                  <a:lnTo>
                    <a:pt x="6067284" y="282342"/>
                  </a:lnTo>
                  <a:lnTo>
                    <a:pt x="6067284" y="282342"/>
                  </a:lnTo>
                  <a:lnTo>
                    <a:pt x="6063274" y="281542"/>
                  </a:lnTo>
                  <a:lnTo>
                    <a:pt x="6060868" y="280742"/>
                  </a:lnTo>
                  <a:lnTo>
                    <a:pt x="6058463" y="280742"/>
                  </a:lnTo>
                  <a:lnTo>
                    <a:pt x="6056057" y="279943"/>
                  </a:lnTo>
                  <a:lnTo>
                    <a:pt x="6056057" y="279943"/>
                  </a:lnTo>
                  <a:lnTo>
                    <a:pt x="6052849" y="279143"/>
                  </a:lnTo>
                  <a:lnTo>
                    <a:pt x="6052047" y="279143"/>
                  </a:lnTo>
                  <a:lnTo>
                    <a:pt x="6049642" y="278343"/>
                  </a:lnTo>
                  <a:lnTo>
                    <a:pt x="6048038" y="278343"/>
                  </a:lnTo>
                  <a:lnTo>
                    <a:pt x="6047236" y="278343"/>
                  </a:lnTo>
                  <a:lnTo>
                    <a:pt x="6044830" y="277543"/>
                  </a:lnTo>
                  <a:lnTo>
                    <a:pt x="6043226" y="277543"/>
                  </a:lnTo>
                  <a:lnTo>
                    <a:pt x="6042425" y="277543"/>
                  </a:lnTo>
                  <a:lnTo>
                    <a:pt x="6038415" y="276743"/>
                  </a:lnTo>
                  <a:lnTo>
                    <a:pt x="6037613" y="276743"/>
                  </a:lnTo>
                  <a:lnTo>
                    <a:pt x="6037613" y="276743"/>
                  </a:lnTo>
                  <a:lnTo>
                    <a:pt x="6033604" y="275943"/>
                  </a:lnTo>
                  <a:lnTo>
                    <a:pt x="6031999" y="275943"/>
                  </a:lnTo>
                  <a:lnTo>
                    <a:pt x="6028792" y="275144"/>
                  </a:lnTo>
                  <a:lnTo>
                    <a:pt x="6027990" y="275144"/>
                  </a:lnTo>
                  <a:lnTo>
                    <a:pt x="6027188" y="275144"/>
                  </a:lnTo>
                  <a:lnTo>
                    <a:pt x="6023178" y="274344"/>
                  </a:lnTo>
                  <a:lnTo>
                    <a:pt x="6022377" y="274344"/>
                  </a:lnTo>
                  <a:lnTo>
                    <a:pt x="6021575" y="274344"/>
                  </a:lnTo>
                  <a:lnTo>
                    <a:pt x="6021575" y="274344"/>
                  </a:lnTo>
                  <a:lnTo>
                    <a:pt x="6017565" y="273544"/>
                  </a:lnTo>
                  <a:lnTo>
                    <a:pt x="6016763" y="273544"/>
                  </a:lnTo>
                  <a:lnTo>
                    <a:pt x="6016763" y="273544"/>
                  </a:lnTo>
                  <a:lnTo>
                    <a:pt x="6015961" y="273544"/>
                  </a:lnTo>
                  <a:lnTo>
                    <a:pt x="6012753" y="272744"/>
                  </a:lnTo>
                  <a:lnTo>
                    <a:pt x="6011952" y="272744"/>
                  </a:lnTo>
                  <a:lnTo>
                    <a:pt x="6010348" y="272744"/>
                  </a:lnTo>
                  <a:lnTo>
                    <a:pt x="6007140" y="271944"/>
                  </a:lnTo>
                  <a:lnTo>
                    <a:pt x="6005537" y="271944"/>
                  </a:lnTo>
                  <a:lnTo>
                    <a:pt x="6001527" y="271145"/>
                  </a:lnTo>
                  <a:lnTo>
                    <a:pt x="6001527" y="271145"/>
                  </a:lnTo>
                  <a:lnTo>
                    <a:pt x="6001527" y="271145"/>
                  </a:lnTo>
                  <a:lnTo>
                    <a:pt x="6000725" y="271145"/>
                  </a:lnTo>
                  <a:lnTo>
                    <a:pt x="5997518" y="270344"/>
                  </a:lnTo>
                  <a:lnTo>
                    <a:pt x="5996715" y="270344"/>
                  </a:lnTo>
                  <a:lnTo>
                    <a:pt x="5995913" y="270344"/>
                  </a:lnTo>
                  <a:cubicBezTo>
                    <a:pt x="5992705" y="269545"/>
                    <a:pt x="5989498" y="268745"/>
                    <a:pt x="5986291" y="267945"/>
                  </a:cubicBezTo>
                  <a:lnTo>
                    <a:pt x="5986291" y="267945"/>
                  </a:lnTo>
                  <a:lnTo>
                    <a:pt x="5986291" y="267945"/>
                  </a:lnTo>
                  <a:lnTo>
                    <a:pt x="5985489" y="267945"/>
                  </a:lnTo>
                  <a:cubicBezTo>
                    <a:pt x="5983885" y="267945"/>
                    <a:pt x="5982281" y="267145"/>
                    <a:pt x="5980677" y="267145"/>
                  </a:cubicBezTo>
                  <a:lnTo>
                    <a:pt x="5980677" y="267145"/>
                  </a:lnTo>
                  <a:lnTo>
                    <a:pt x="5975865" y="266345"/>
                  </a:lnTo>
                  <a:lnTo>
                    <a:pt x="5975865" y="266345"/>
                  </a:lnTo>
                  <a:lnTo>
                    <a:pt x="5971054" y="265546"/>
                  </a:lnTo>
                  <a:cubicBezTo>
                    <a:pt x="5966243" y="264745"/>
                    <a:pt x="5962233" y="263146"/>
                    <a:pt x="5957422" y="262346"/>
                  </a:cubicBezTo>
                  <a:cubicBezTo>
                    <a:pt x="5955818" y="262346"/>
                    <a:pt x="5955016" y="261546"/>
                    <a:pt x="5953412" y="261546"/>
                  </a:cubicBezTo>
                  <a:cubicBezTo>
                    <a:pt x="5950204" y="260746"/>
                    <a:pt x="5946997" y="259947"/>
                    <a:pt x="5943789" y="259147"/>
                  </a:cubicBezTo>
                  <a:cubicBezTo>
                    <a:pt x="5942185" y="259147"/>
                    <a:pt x="5940581" y="258347"/>
                    <a:pt x="5938977" y="258347"/>
                  </a:cubicBezTo>
                  <a:cubicBezTo>
                    <a:pt x="5935770" y="257547"/>
                    <a:pt x="5933364" y="256747"/>
                    <a:pt x="5930157" y="255947"/>
                  </a:cubicBezTo>
                  <a:cubicBezTo>
                    <a:pt x="5928552" y="255947"/>
                    <a:pt x="5926949" y="255148"/>
                    <a:pt x="5925345" y="255148"/>
                  </a:cubicBezTo>
                  <a:cubicBezTo>
                    <a:pt x="5922939" y="254348"/>
                    <a:pt x="5919731" y="253548"/>
                    <a:pt x="5917326" y="253548"/>
                  </a:cubicBezTo>
                  <a:cubicBezTo>
                    <a:pt x="5915722" y="252748"/>
                    <a:pt x="5914118" y="252748"/>
                    <a:pt x="5911712" y="251948"/>
                  </a:cubicBezTo>
                  <a:cubicBezTo>
                    <a:pt x="5909307" y="251149"/>
                    <a:pt x="5906901" y="251149"/>
                    <a:pt x="5904495" y="250349"/>
                  </a:cubicBezTo>
                  <a:cubicBezTo>
                    <a:pt x="5902891" y="249549"/>
                    <a:pt x="5900485" y="249549"/>
                    <a:pt x="5898882" y="248749"/>
                  </a:cubicBezTo>
                  <a:cubicBezTo>
                    <a:pt x="5896476" y="247949"/>
                    <a:pt x="5894070" y="247949"/>
                    <a:pt x="5891664" y="247149"/>
                  </a:cubicBezTo>
                  <a:cubicBezTo>
                    <a:pt x="5890061" y="246349"/>
                    <a:pt x="5887655" y="246349"/>
                    <a:pt x="5886051" y="245550"/>
                  </a:cubicBezTo>
                  <a:cubicBezTo>
                    <a:pt x="5883645" y="244750"/>
                    <a:pt x="5881240" y="244750"/>
                    <a:pt x="5878834" y="243950"/>
                  </a:cubicBezTo>
                  <a:lnTo>
                    <a:pt x="5873221" y="242350"/>
                  </a:lnTo>
                  <a:cubicBezTo>
                    <a:pt x="5870815" y="241551"/>
                    <a:pt x="5868409" y="241551"/>
                    <a:pt x="5866003" y="240750"/>
                  </a:cubicBezTo>
                  <a:lnTo>
                    <a:pt x="5860390" y="239151"/>
                  </a:lnTo>
                  <a:cubicBezTo>
                    <a:pt x="5857984" y="238351"/>
                    <a:pt x="5855578" y="238351"/>
                    <a:pt x="5853975" y="237551"/>
                  </a:cubicBezTo>
                  <a:cubicBezTo>
                    <a:pt x="5852370" y="236751"/>
                    <a:pt x="5849965" y="236751"/>
                    <a:pt x="5848361" y="235952"/>
                  </a:cubicBezTo>
                  <a:cubicBezTo>
                    <a:pt x="5845956" y="235152"/>
                    <a:pt x="5843550" y="235152"/>
                    <a:pt x="5841946" y="234352"/>
                  </a:cubicBezTo>
                  <a:lnTo>
                    <a:pt x="5836332" y="232752"/>
                  </a:lnTo>
                  <a:cubicBezTo>
                    <a:pt x="5833927" y="231952"/>
                    <a:pt x="5831521" y="231952"/>
                    <a:pt x="5829917" y="231153"/>
                  </a:cubicBezTo>
                  <a:lnTo>
                    <a:pt x="5824303" y="229553"/>
                  </a:lnTo>
                  <a:cubicBezTo>
                    <a:pt x="5821898" y="228753"/>
                    <a:pt x="5820294" y="228753"/>
                    <a:pt x="5817889" y="227953"/>
                  </a:cubicBezTo>
                  <a:cubicBezTo>
                    <a:pt x="5816284" y="227154"/>
                    <a:pt x="5813879" y="227154"/>
                    <a:pt x="5812275" y="226353"/>
                  </a:cubicBezTo>
                  <a:cubicBezTo>
                    <a:pt x="5809869" y="225554"/>
                    <a:pt x="5807463" y="225554"/>
                    <a:pt x="5805860" y="224754"/>
                  </a:cubicBezTo>
                  <a:lnTo>
                    <a:pt x="5800246" y="223154"/>
                  </a:lnTo>
                  <a:cubicBezTo>
                    <a:pt x="5797841" y="222354"/>
                    <a:pt x="5796236" y="221555"/>
                    <a:pt x="5793831" y="221555"/>
                  </a:cubicBezTo>
                  <a:cubicBezTo>
                    <a:pt x="5792227" y="220755"/>
                    <a:pt x="5790623" y="220755"/>
                    <a:pt x="5788217" y="219955"/>
                  </a:cubicBezTo>
                  <a:cubicBezTo>
                    <a:pt x="5785812" y="219155"/>
                    <a:pt x="5783406" y="218355"/>
                    <a:pt x="5781001" y="218355"/>
                  </a:cubicBezTo>
                  <a:cubicBezTo>
                    <a:pt x="5779396" y="217555"/>
                    <a:pt x="5777793" y="217555"/>
                    <a:pt x="5776189" y="216755"/>
                  </a:cubicBezTo>
                  <a:cubicBezTo>
                    <a:pt x="5773783" y="215956"/>
                    <a:pt x="5771377" y="215156"/>
                    <a:pt x="5769774" y="214356"/>
                  </a:cubicBezTo>
                  <a:cubicBezTo>
                    <a:pt x="5768169" y="213556"/>
                    <a:pt x="5766566" y="213556"/>
                    <a:pt x="5764962" y="212756"/>
                  </a:cubicBezTo>
                  <a:cubicBezTo>
                    <a:pt x="5762556" y="211957"/>
                    <a:pt x="5760150" y="211157"/>
                    <a:pt x="5757745" y="210357"/>
                  </a:cubicBezTo>
                  <a:cubicBezTo>
                    <a:pt x="5756141" y="209557"/>
                    <a:pt x="5754537" y="209557"/>
                    <a:pt x="5752934" y="208757"/>
                  </a:cubicBezTo>
                  <a:cubicBezTo>
                    <a:pt x="5750528" y="207957"/>
                    <a:pt x="5748924" y="207158"/>
                    <a:pt x="5746518" y="206358"/>
                  </a:cubicBezTo>
                  <a:cubicBezTo>
                    <a:pt x="5744915" y="205558"/>
                    <a:pt x="5743310" y="205558"/>
                    <a:pt x="5741707" y="204758"/>
                  </a:cubicBezTo>
                  <a:cubicBezTo>
                    <a:pt x="5739301" y="203958"/>
                    <a:pt x="5736895" y="203159"/>
                    <a:pt x="5734489" y="202358"/>
                  </a:cubicBezTo>
                  <a:cubicBezTo>
                    <a:pt x="5732886" y="201559"/>
                    <a:pt x="5731282" y="201559"/>
                    <a:pt x="5729678" y="200759"/>
                  </a:cubicBezTo>
                  <a:cubicBezTo>
                    <a:pt x="5727272" y="199959"/>
                    <a:pt x="5724064" y="199159"/>
                    <a:pt x="5721659" y="198359"/>
                  </a:cubicBezTo>
                  <a:lnTo>
                    <a:pt x="5718451" y="197560"/>
                  </a:lnTo>
                  <a:lnTo>
                    <a:pt x="5718451" y="197560"/>
                  </a:lnTo>
                  <a:cubicBezTo>
                    <a:pt x="5714441" y="196759"/>
                    <a:pt x="5711234" y="195160"/>
                    <a:pt x="5707224" y="194360"/>
                  </a:cubicBezTo>
                  <a:lnTo>
                    <a:pt x="5707224" y="194360"/>
                  </a:lnTo>
                  <a:lnTo>
                    <a:pt x="5704016" y="193560"/>
                  </a:lnTo>
                  <a:cubicBezTo>
                    <a:pt x="5701611" y="192760"/>
                    <a:pt x="5698403" y="191961"/>
                    <a:pt x="5695997" y="191161"/>
                  </a:cubicBezTo>
                  <a:cubicBezTo>
                    <a:pt x="5694394" y="190361"/>
                    <a:pt x="5693592" y="190361"/>
                    <a:pt x="5691988" y="189561"/>
                  </a:cubicBezTo>
                  <a:cubicBezTo>
                    <a:pt x="5689582" y="188761"/>
                    <a:pt x="5687176" y="187961"/>
                    <a:pt x="5685573" y="187162"/>
                  </a:cubicBezTo>
                  <a:cubicBezTo>
                    <a:pt x="5683968" y="186362"/>
                    <a:pt x="5682365" y="186362"/>
                    <a:pt x="5680761" y="185562"/>
                  </a:cubicBezTo>
                  <a:cubicBezTo>
                    <a:pt x="5678355" y="184762"/>
                    <a:pt x="5676752" y="183962"/>
                    <a:pt x="5674346" y="183163"/>
                  </a:cubicBezTo>
                  <a:cubicBezTo>
                    <a:pt x="5672742" y="182362"/>
                    <a:pt x="5671138" y="182362"/>
                    <a:pt x="5669534" y="181563"/>
                  </a:cubicBezTo>
                  <a:cubicBezTo>
                    <a:pt x="5667128" y="180763"/>
                    <a:pt x="5665525" y="179963"/>
                    <a:pt x="5663921" y="179163"/>
                  </a:cubicBezTo>
                  <a:cubicBezTo>
                    <a:pt x="5662317" y="178363"/>
                    <a:pt x="5660714" y="177564"/>
                    <a:pt x="5658307" y="177564"/>
                  </a:cubicBezTo>
                  <a:cubicBezTo>
                    <a:pt x="5656704" y="176764"/>
                    <a:pt x="5654298" y="175964"/>
                    <a:pt x="5652694" y="175964"/>
                  </a:cubicBezTo>
                  <a:cubicBezTo>
                    <a:pt x="5651090" y="175164"/>
                    <a:pt x="5649487" y="174364"/>
                    <a:pt x="5647882" y="174364"/>
                  </a:cubicBezTo>
                  <a:cubicBezTo>
                    <a:pt x="5645477" y="173564"/>
                    <a:pt x="5643873" y="172764"/>
                    <a:pt x="5642269" y="171965"/>
                  </a:cubicBezTo>
                  <a:cubicBezTo>
                    <a:pt x="5640666" y="171165"/>
                    <a:pt x="5639061" y="171165"/>
                    <a:pt x="5637458" y="170365"/>
                  </a:cubicBezTo>
                  <a:cubicBezTo>
                    <a:pt x="5635854" y="169565"/>
                    <a:pt x="5633448" y="168765"/>
                    <a:pt x="5631844" y="167966"/>
                  </a:cubicBezTo>
                  <a:cubicBezTo>
                    <a:pt x="5630240" y="167166"/>
                    <a:pt x="5628637" y="166366"/>
                    <a:pt x="5627033" y="166366"/>
                  </a:cubicBezTo>
                  <a:cubicBezTo>
                    <a:pt x="5625429" y="165566"/>
                    <a:pt x="5623023" y="164766"/>
                    <a:pt x="5621420" y="163966"/>
                  </a:cubicBezTo>
                  <a:cubicBezTo>
                    <a:pt x="5619815" y="163167"/>
                    <a:pt x="5618212" y="163167"/>
                    <a:pt x="5616608" y="162367"/>
                  </a:cubicBezTo>
                  <a:cubicBezTo>
                    <a:pt x="5615004" y="161567"/>
                    <a:pt x="5612599" y="160767"/>
                    <a:pt x="5610994" y="159967"/>
                  </a:cubicBezTo>
                  <a:lnTo>
                    <a:pt x="5606183" y="158367"/>
                  </a:lnTo>
                  <a:cubicBezTo>
                    <a:pt x="5604580" y="157568"/>
                    <a:pt x="5602173" y="156768"/>
                    <a:pt x="5600570" y="155968"/>
                  </a:cubicBezTo>
                  <a:lnTo>
                    <a:pt x="5595758" y="154368"/>
                  </a:lnTo>
                  <a:cubicBezTo>
                    <a:pt x="5594154" y="153569"/>
                    <a:pt x="5591748" y="152768"/>
                    <a:pt x="5590145" y="151969"/>
                  </a:cubicBezTo>
                  <a:lnTo>
                    <a:pt x="5585333" y="150369"/>
                  </a:lnTo>
                  <a:cubicBezTo>
                    <a:pt x="5583729" y="149569"/>
                    <a:pt x="5581324" y="148769"/>
                    <a:pt x="5579720" y="147970"/>
                  </a:cubicBezTo>
                  <a:lnTo>
                    <a:pt x="5574908" y="146370"/>
                  </a:lnTo>
                  <a:cubicBezTo>
                    <a:pt x="5573305" y="145570"/>
                    <a:pt x="5571700" y="144770"/>
                    <a:pt x="5569295" y="143970"/>
                  </a:cubicBezTo>
                  <a:cubicBezTo>
                    <a:pt x="5567691" y="143171"/>
                    <a:pt x="5566087" y="142371"/>
                    <a:pt x="5564484" y="142371"/>
                  </a:cubicBezTo>
                  <a:cubicBezTo>
                    <a:pt x="5562880" y="141571"/>
                    <a:pt x="5560474" y="140771"/>
                    <a:pt x="5558870" y="139971"/>
                  </a:cubicBezTo>
                  <a:cubicBezTo>
                    <a:pt x="5557266" y="139172"/>
                    <a:pt x="5555662" y="139172"/>
                    <a:pt x="5554860" y="138372"/>
                  </a:cubicBezTo>
                  <a:cubicBezTo>
                    <a:pt x="5553257" y="137572"/>
                    <a:pt x="5550851" y="136772"/>
                    <a:pt x="5549247" y="135972"/>
                  </a:cubicBezTo>
                  <a:cubicBezTo>
                    <a:pt x="5547643" y="135172"/>
                    <a:pt x="5546039" y="134372"/>
                    <a:pt x="5544436" y="134372"/>
                  </a:cubicBezTo>
                  <a:cubicBezTo>
                    <a:pt x="5542832" y="133573"/>
                    <a:pt x="5541228" y="132773"/>
                    <a:pt x="5539624" y="131973"/>
                  </a:cubicBezTo>
                  <a:cubicBezTo>
                    <a:pt x="5538020" y="131173"/>
                    <a:pt x="5536417" y="130373"/>
                    <a:pt x="5534813" y="130373"/>
                  </a:cubicBezTo>
                  <a:cubicBezTo>
                    <a:pt x="5533209" y="129574"/>
                    <a:pt x="5530803" y="128773"/>
                    <a:pt x="5529199" y="127974"/>
                  </a:cubicBezTo>
                  <a:cubicBezTo>
                    <a:pt x="5527595" y="127174"/>
                    <a:pt x="5526793" y="127174"/>
                    <a:pt x="5525190" y="126374"/>
                  </a:cubicBezTo>
                  <a:cubicBezTo>
                    <a:pt x="5522784" y="125574"/>
                    <a:pt x="5521180" y="124774"/>
                    <a:pt x="5519576" y="123975"/>
                  </a:cubicBezTo>
                  <a:cubicBezTo>
                    <a:pt x="5517972" y="123175"/>
                    <a:pt x="5517171" y="123175"/>
                    <a:pt x="5515566" y="122375"/>
                  </a:cubicBezTo>
                  <a:cubicBezTo>
                    <a:pt x="5513161" y="121575"/>
                    <a:pt x="5511557" y="120775"/>
                    <a:pt x="5509152" y="119176"/>
                  </a:cubicBezTo>
                  <a:cubicBezTo>
                    <a:pt x="5508350" y="118376"/>
                    <a:pt x="5506746" y="118376"/>
                    <a:pt x="5505944" y="117576"/>
                  </a:cubicBezTo>
                  <a:cubicBezTo>
                    <a:pt x="5502736" y="115976"/>
                    <a:pt x="5499528" y="115177"/>
                    <a:pt x="5496321" y="113577"/>
                  </a:cubicBezTo>
                  <a:lnTo>
                    <a:pt x="5496321" y="113577"/>
                  </a:lnTo>
                  <a:cubicBezTo>
                    <a:pt x="5495519" y="113577"/>
                    <a:pt x="5494717" y="112777"/>
                    <a:pt x="5493915" y="112777"/>
                  </a:cubicBezTo>
                  <a:cubicBezTo>
                    <a:pt x="5491509" y="111977"/>
                    <a:pt x="5489104" y="111177"/>
                    <a:pt x="5487499" y="109578"/>
                  </a:cubicBezTo>
                  <a:cubicBezTo>
                    <a:pt x="5485896" y="108777"/>
                    <a:pt x="5485094" y="108777"/>
                    <a:pt x="5483490" y="107978"/>
                  </a:cubicBezTo>
                  <a:cubicBezTo>
                    <a:pt x="5481886" y="107178"/>
                    <a:pt x="5480283" y="106378"/>
                    <a:pt x="5477877" y="105578"/>
                  </a:cubicBezTo>
                  <a:cubicBezTo>
                    <a:pt x="5476273" y="104778"/>
                    <a:pt x="5475471" y="103979"/>
                    <a:pt x="5473867" y="103979"/>
                  </a:cubicBezTo>
                  <a:cubicBezTo>
                    <a:pt x="5472264" y="103179"/>
                    <a:pt x="5470659" y="102379"/>
                    <a:pt x="5469056" y="101579"/>
                  </a:cubicBezTo>
                  <a:cubicBezTo>
                    <a:pt x="5467452" y="100779"/>
                    <a:pt x="5465848" y="99979"/>
                    <a:pt x="5465046" y="99180"/>
                  </a:cubicBezTo>
                  <a:cubicBezTo>
                    <a:pt x="5463442" y="98380"/>
                    <a:pt x="5461838" y="97580"/>
                    <a:pt x="5460235" y="96780"/>
                  </a:cubicBezTo>
                  <a:cubicBezTo>
                    <a:pt x="5458631" y="95980"/>
                    <a:pt x="5457027" y="95181"/>
                    <a:pt x="5456225" y="94381"/>
                  </a:cubicBezTo>
                  <a:cubicBezTo>
                    <a:pt x="5454621" y="93581"/>
                    <a:pt x="5453018" y="92781"/>
                    <a:pt x="5451413" y="91981"/>
                  </a:cubicBezTo>
                  <a:cubicBezTo>
                    <a:pt x="5449810" y="91181"/>
                    <a:pt x="5449008" y="90381"/>
                    <a:pt x="5447404" y="89582"/>
                  </a:cubicBezTo>
                  <a:cubicBezTo>
                    <a:pt x="5445800" y="88782"/>
                    <a:pt x="5444197" y="87982"/>
                    <a:pt x="5442592" y="87182"/>
                  </a:cubicBezTo>
                  <a:cubicBezTo>
                    <a:pt x="5440989" y="86382"/>
                    <a:pt x="5439385" y="85583"/>
                    <a:pt x="5438583" y="84782"/>
                  </a:cubicBezTo>
                  <a:cubicBezTo>
                    <a:pt x="5436979" y="83983"/>
                    <a:pt x="5435375" y="83183"/>
                    <a:pt x="5433771" y="82383"/>
                  </a:cubicBezTo>
                  <a:cubicBezTo>
                    <a:pt x="5432168" y="81583"/>
                    <a:pt x="5430564" y="80783"/>
                    <a:pt x="5429762" y="79984"/>
                  </a:cubicBezTo>
                  <a:cubicBezTo>
                    <a:pt x="5428158" y="79184"/>
                    <a:pt x="5426554" y="78384"/>
                    <a:pt x="5424951" y="77584"/>
                  </a:cubicBezTo>
                  <a:cubicBezTo>
                    <a:pt x="5423346" y="76784"/>
                    <a:pt x="5421743" y="75984"/>
                    <a:pt x="5420941" y="75185"/>
                  </a:cubicBezTo>
                  <a:cubicBezTo>
                    <a:pt x="5419337" y="74385"/>
                    <a:pt x="5417733" y="73585"/>
                    <a:pt x="5416931" y="72785"/>
                  </a:cubicBezTo>
                  <a:cubicBezTo>
                    <a:pt x="5415327" y="71985"/>
                    <a:pt x="5413724" y="71186"/>
                    <a:pt x="5412922" y="70385"/>
                  </a:cubicBezTo>
                  <a:lnTo>
                    <a:pt x="5408912" y="67986"/>
                  </a:lnTo>
                  <a:cubicBezTo>
                    <a:pt x="5407308" y="67186"/>
                    <a:pt x="5405704" y="66386"/>
                    <a:pt x="5404903" y="65587"/>
                  </a:cubicBezTo>
                  <a:cubicBezTo>
                    <a:pt x="5403298" y="64787"/>
                    <a:pt x="5402497" y="63987"/>
                    <a:pt x="5400893" y="63187"/>
                  </a:cubicBezTo>
                  <a:cubicBezTo>
                    <a:pt x="5399289" y="62387"/>
                    <a:pt x="5397685" y="61587"/>
                    <a:pt x="5396884" y="60787"/>
                  </a:cubicBezTo>
                  <a:cubicBezTo>
                    <a:pt x="5395279" y="59988"/>
                    <a:pt x="5394478" y="59188"/>
                    <a:pt x="5392874" y="58388"/>
                  </a:cubicBezTo>
                  <a:cubicBezTo>
                    <a:pt x="5391270" y="57588"/>
                    <a:pt x="5389666" y="56788"/>
                    <a:pt x="5388864" y="55989"/>
                  </a:cubicBezTo>
                  <a:cubicBezTo>
                    <a:pt x="5387260" y="55189"/>
                    <a:pt x="5386458" y="54389"/>
                    <a:pt x="5384855" y="53589"/>
                  </a:cubicBezTo>
                  <a:cubicBezTo>
                    <a:pt x="5383251" y="52789"/>
                    <a:pt x="5382449" y="51989"/>
                    <a:pt x="5380845" y="51190"/>
                  </a:cubicBezTo>
                  <a:cubicBezTo>
                    <a:pt x="5379241" y="50390"/>
                    <a:pt x="5378439" y="49590"/>
                    <a:pt x="5376836" y="48790"/>
                  </a:cubicBezTo>
                  <a:cubicBezTo>
                    <a:pt x="5375231" y="47990"/>
                    <a:pt x="5373628" y="47191"/>
                    <a:pt x="5372826" y="46390"/>
                  </a:cubicBezTo>
                  <a:cubicBezTo>
                    <a:pt x="5371222" y="45591"/>
                    <a:pt x="5370420" y="44791"/>
                    <a:pt x="5368817" y="43991"/>
                  </a:cubicBezTo>
                  <a:cubicBezTo>
                    <a:pt x="5367212" y="43191"/>
                    <a:pt x="5366411" y="42391"/>
                    <a:pt x="5364807" y="41592"/>
                  </a:cubicBezTo>
                  <a:cubicBezTo>
                    <a:pt x="5363203" y="40791"/>
                    <a:pt x="5361599" y="39992"/>
                    <a:pt x="5360797" y="39192"/>
                  </a:cubicBezTo>
                  <a:cubicBezTo>
                    <a:pt x="5359193" y="38392"/>
                    <a:pt x="5358391" y="37592"/>
                    <a:pt x="5356788" y="36792"/>
                  </a:cubicBezTo>
                  <a:cubicBezTo>
                    <a:pt x="5355184" y="35993"/>
                    <a:pt x="5354382" y="35193"/>
                    <a:pt x="5352778" y="34393"/>
                  </a:cubicBezTo>
                  <a:cubicBezTo>
                    <a:pt x="5351174" y="33593"/>
                    <a:pt x="5350372" y="32793"/>
                    <a:pt x="5348769" y="31993"/>
                  </a:cubicBezTo>
                  <a:cubicBezTo>
                    <a:pt x="5347164" y="31194"/>
                    <a:pt x="5346363" y="30394"/>
                    <a:pt x="5344759" y="29594"/>
                  </a:cubicBezTo>
                  <a:cubicBezTo>
                    <a:pt x="5343155" y="28794"/>
                    <a:pt x="5341551" y="27994"/>
                    <a:pt x="5340750" y="27195"/>
                  </a:cubicBezTo>
                  <a:cubicBezTo>
                    <a:pt x="5339948" y="26394"/>
                    <a:pt x="5338344" y="25595"/>
                    <a:pt x="5337542" y="25595"/>
                  </a:cubicBezTo>
                  <a:cubicBezTo>
                    <a:pt x="5335938" y="24795"/>
                    <a:pt x="5334334" y="23995"/>
                    <a:pt x="5332730" y="23195"/>
                  </a:cubicBezTo>
                  <a:cubicBezTo>
                    <a:pt x="5331929" y="22395"/>
                    <a:pt x="5330324" y="21596"/>
                    <a:pt x="5329523" y="20796"/>
                  </a:cubicBezTo>
                  <a:cubicBezTo>
                    <a:pt x="5327919" y="19996"/>
                    <a:pt x="5326315" y="19196"/>
                    <a:pt x="5325513" y="18396"/>
                  </a:cubicBezTo>
                  <a:cubicBezTo>
                    <a:pt x="5317494" y="13597"/>
                    <a:pt x="5310277" y="8798"/>
                    <a:pt x="5302257" y="3999"/>
                  </a:cubicBezTo>
                  <a:lnTo>
                    <a:pt x="5295843" y="0"/>
                  </a:lnTo>
                  <a:lnTo>
                    <a:pt x="448270" y="4799"/>
                  </a:lnTo>
                  <a:cubicBezTo>
                    <a:pt x="449874" y="59988"/>
                    <a:pt x="332795" y="93581"/>
                    <a:pt x="112268" y="107978"/>
                  </a:cubicBezTo>
                  <a:lnTo>
                    <a:pt x="111466" y="108777"/>
                  </a:lnTo>
                  <a:lnTo>
                    <a:pt x="110664" y="108777"/>
                  </a:lnTo>
                  <a:lnTo>
                    <a:pt x="109862" y="109578"/>
                  </a:lnTo>
                  <a:lnTo>
                    <a:pt x="109060" y="109578"/>
                  </a:lnTo>
                  <a:lnTo>
                    <a:pt x="109060" y="109578"/>
                  </a:lnTo>
                  <a:lnTo>
                    <a:pt x="108258" y="110377"/>
                  </a:lnTo>
                  <a:lnTo>
                    <a:pt x="108258" y="110377"/>
                  </a:lnTo>
                  <a:lnTo>
                    <a:pt x="108258" y="110377"/>
                  </a:lnTo>
                  <a:lnTo>
                    <a:pt x="107456" y="111177"/>
                  </a:lnTo>
                  <a:lnTo>
                    <a:pt x="107456" y="111177"/>
                  </a:lnTo>
                  <a:lnTo>
                    <a:pt x="106655" y="111977"/>
                  </a:lnTo>
                  <a:lnTo>
                    <a:pt x="106655" y="111977"/>
                  </a:lnTo>
                  <a:lnTo>
                    <a:pt x="106655" y="111977"/>
                  </a:lnTo>
                  <a:lnTo>
                    <a:pt x="105051" y="112777"/>
                  </a:lnTo>
                  <a:lnTo>
                    <a:pt x="105051" y="112777"/>
                  </a:lnTo>
                  <a:lnTo>
                    <a:pt x="104249" y="113577"/>
                  </a:lnTo>
                  <a:lnTo>
                    <a:pt x="104249" y="113577"/>
                  </a:lnTo>
                  <a:lnTo>
                    <a:pt x="103447" y="114376"/>
                  </a:lnTo>
                  <a:lnTo>
                    <a:pt x="103447" y="114376"/>
                  </a:lnTo>
                  <a:cubicBezTo>
                    <a:pt x="102645" y="114376"/>
                    <a:pt x="102645" y="115177"/>
                    <a:pt x="101843" y="115177"/>
                  </a:cubicBezTo>
                  <a:lnTo>
                    <a:pt x="100239" y="115976"/>
                  </a:lnTo>
                  <a:lnTo>
                    <a:pt x="100239" y="115976"/>
                  </a:lnTo>
                  <a:lnTo>
                    <a:pt x="100239" y="115976"/>
                  </a:lnTo>
                  <a:lnTo>
                    <a:pt x="99437" y="116776"/>
                  </a:lnTo>
                  <a:lnTo>
                    <a:pt x="98636" y="116776"/>
                  </a:lnTo>
                  <a:lnTo>
                    <a:pt x="97834" y="117576"/>
                  </a:lnTo>
                  <a:lnTo>
                    <a:pt x="97834" y="117576"/>
                  </a:lnTo>
                  <a:lnTo>
                    <a:pt x="96230" y="118376"/>
                  </a:lnTo>
                  <a:lnTo>
                    <a:pt x="96230" y="118376"/>
                  </a:lnTo>
                  <a:lnTo>
                    <a:pt x="94626" y="119176"/>
                  </a:lnTo>
                  <a:lnTo>
                    <a:pt x="94626" y="119176"/>
                  </a:lnTo>
                  <a:lnTo>
                    <a:pt x="93022" y="119975"/>
                  </a:lnTo>
                  <a:lnTo>
                    <a:pt x="93022" y="119975"/>
                  </a:lnTo>
                  <a:cubicBezTo>
                    <a:pt x="92220" y="119975"/>
                    <a:pt x="92220" y="120775"/>
                    <a:pt x="91418" y="120775"/>
                  </a:cubicBezTo>
                  <a:lnTo>
                    <a:pt x="91418" y="120775"/>
                  </a:lnTo>
                  <a:lnTo>
                    <a:pt x="90616" y="121575"/>
                  </a:lnTo>
                  <a:lnTo>
                    <a:pt x="90616" y="121575"/>
                  </a:lnTo>
                  <a:lnTo>
                    <a:pt x="89013" y="122375"/>
                  </a:lnTo>
                  <a:cubicBezTo>
                    <a:pt x="88211" y="122375"/>
                    <a:pt x="88211" y="123175"/>
                    <a:pt x="87409" y="123175"/>
                  </a:cubicBezTo>
                  <a:lnTo>
                    <a:pt x="87409" y="123175"/>
                  </a:lnTo>
                  <a:lnTo>
                    <a:pt x="86607" y="123975"/>
                  </a:lnTo>
                  <a:lnTo>
                    <a:pt x="85805" y="123975"/>
                  </a:lnTo>
                  <a:lnTo>
                    <a:pt x="85805" y="123975"/>
                  </a:lnTo>
                  <a:lnTo>
                    <a:pt x="85003" y="124774"/>
                  </a:lnTo>
                  <a:lnTo>
                    <a:pt x="85003" y="124774"/>
                  </a:lnTo>
                  <a:lnTo>
                    <a:pt x="84201" y="124774"/>
                  </a:lnTo>
                  <a:lnTo>
                    <a:pt x="83399" y="125574"/>
                  </a:lnTo>
                  <a:lnTo>
                    <a:pt x="82597" y="125574"/>
                  </a:lnTo>
                  <a:lnTo>
                    <a:pt x="80993" y="127974"/>
                  </a:lnTo>
                  <a:lnTo>
                    <a:pt x="80993" y="127974"/>
                  </a:lnTo>
                  <a:lnTo>
                    <a:pt x="80993" y="127974"/>
                  </a:lnTo>
                  <a:cubicBezTo>
                    <a:pt x="80191" y="127974"/>
                    <a:pt x="80191" y="128773"/>
                    <a:pt x="79389" y="128773"/>
                  </a:cubicBezTo>
                  <a:lnTo>
                    <a:pt x="78588" y="128773"/>
                  </a:lnTo>
                  <a:lnTo>
                    <a:pt x="77786" y="129574"/>
                  </a:lnTo>
                  <a:lnTo>
                    <a:pt x="76984" y="129574"/>
                  </a:lnTo>
                  <a:lnTo>
                    <a:pt x="76984" y="129574"/>
                  </a:lnTo>
                  <a:lnTo>
                    <a:pt x="75380" y="130373"/>
                  </a:lnTo>
                  <a:lnTo>
                    <a:pt x="75380" y="130373"/>
                  </a:lnTo>
                  <a:lnTo>
                    <a:pt x="74578" y="130373"/>
                  </a:lnTo>
                  <a:lnTo>
                    <a:pt x="73776" y="131173"/>
                  </a:lnTo>
                  <a:lnTo>
                    <a:pt x="72974" y="131973"/>
                  </a:lnTo>
                  <a:lnTo>
                    <a:pt x="72172" y="132773"/>
                  </a:lnTo>
                  <a:lnTo>
                    <a:pt x="72172" y="132773"/>
                  </a:lnTo>
                  <a:lnTo>
                    <a:pt x="72172" y="132773"/>
                  </a:lnTo>
                  <a:lnTo>
                    <a:pt x="70569" y="133573"/>
                  </a:lnTo>
                  <a:lnTo>
                    <a:pt x="70569" y="133573"/>
                  </a:lnTo>
                  <a:lnTo>
                    <a:pt x="69767" y="133573"/>
                  </a:lnTo>
                  <a:lnTo>
                    <a:pt x="68965" y="134372"/>
                  </a:lnTo>
                  <a:lnTo>
                    <a:pt x="68163" y="135172"/>
                  </a:lnTo>
                  <a:lnTo>
                    <a:pt x="68163" y="135172"/>
                  </a:lnTo>
                  <a:lnTo>
                    <a:pt x="66559" y="135972"/>
                  </a:lnTo>
                  <a:lnTo>
                    <a:pt x="66559" y="135972"/>
                  </a:lnTo>
                  <a:lnTo>
                    <a:pt x="64955" y="136772"/>
                  </a:lnTo>
                  <a:lnTo>
                    <a:pt x="64955" y="136772"/>
                  </a:lnTo>
                  <a:lnTo>
                    <a:pt x="64153" y="137572"/>
                  </a:lnTo>
                  <a:lnTo>
                    <a:pt x="63351" y="138372"/>
                  </a:lnTo>
                  <a:lnTo>
                    <a:pt x="62549" y="138372"/>
                  </a:lnTo>
                  <a:lnTo>
                    <a:pt x="62549" y="138372"/>
                  </a:lnTo>
                  <a:lnTo>
                    <a:pt x="60946" y="139172"/>
                  </a:lnTo>
                  <a:lnTo>
                    <a:pt x="60946" y="139172"/>
                  </a:lnTo>
                  <a:lnTo>
                    <a:pt x="60144" y="139172"/>
                  </a:lnTo>
                  <a:lnTo>
                    <a:pt x="59342" y="139971"/>
                  </a:lnTo>
                  <a:lnTo>
                    <a:pt x="58540" y="140771"/>
                  </a:lnTo>
                  <a:lnTo>
                    <a:pt x="58540" y="140771"/>
                  </a:lnTo>
                  <a:lnTo>
                    <a:pt x="56936" y="141571"/>
                  </a:lnTo>
                  <a:lnTo>
                    <a:pt x="56936" y="141571"/>
                  </a:lnTo>
                  <a:lnTo>
                    <a:pt x="56936" y="141571"/>
                  </a:lnTo>
                  <a:lnTo>
                    <a:pt x="56936" y="143970"/>
                  </a:lnTo>
                  <a:lnTo>
                    <a:pt x="56134" y="143970"/>
                  </a:lnTo>
                  <a:lnTo>
                    <a:pt x="55332" y="144770"/>
                  </a:lnTo>
                  <a:lnTo>
                    <a:pt x="54530" y="144770"/>
                  </a:lnTo>
                  <a:lnTo>
                    <a:pt x="54530" y="144770"/>
                  </a:lnTo>
                  <a:lnTo>
                    <a:pt x="52926" y="145570"/>
                  </a:lnTo>
                  <a:lnTo>
                    <a:pt x="52124" y="146370"/>
                  </a:lnTo>
                  <a:lnTo>
                    <a:pt x="51322" y="147170"/>
                  </a:lnTo>
                  <a:lnTo>
                    <a:pt x="50521" y="147170"/>
                  </a:lnTo>
                  <a:lnTo>
                    <a:pt x="49719" y="147970"/>
                  </a:lnTo>
                  <a:lnTo>
                    <a:pt x="48917" y="147970"/>
                  </a:lnTo>
                  <a:lnTo>
                    <a:pt x="47313" y="148769"/>
                  </a:lnTo>
                  <a:lnTo>
                    <a:pt x="47313" y="148769"/>
                  </a:lnTo>
                  <a:lnTo>
                    <a:pt x="46511" y="149569"/>
                  </a:lnTo>
                  <a:lnTo>
                    <a:pt x="45709" y="150369"/>
                  </a:lnTo>
                  <a:lnTo>
                    <a:pt x="44907" y="151169"/>
                  </a:lnTo>
                  <a:lnTo>
                    <a:pt x="43303" y="151969"/>
                  </a:lnTo>
                  <a:lnTo>
                    <a:pt x="43303" y="151969"/>
                  </a:lnTo>
                  <a:lnTo>
                    <a:pt x="42502" y="151969"/>
                  </a:lnTo>
                  <a:lnTo>
                    <a:pt x="41700" y="152768"/>
                  </a:lnTo>
                  <a:lnTo>
                    <a:pt x="40898" y="152768"/>
                  </a:lnTo>
                  <a:lnTo>
                    <a:pt x="40096" y="153569"/>
                  </a:lnTo>
                  <a:lnTo>
                    <a:pt x="39294" y="154368"/>
                  </a:lnTo>
                  <a:cubicBezTo>
                    <a:pt x="27265" y="160767"/>
                    <a:pt x="14435" y="166366"/>
                    <a:pt x="0" y="171965"/>
                  </a:cubicBezTo>
                  <a:lnTo>
                    <a:pt x="24057" y="186362"/>
                  </a:lnTo>
                  <a:cubicBezTo>
                    <a:pt x="530065" y="164766"/>
                    <a:pt x="1313536" y="164766"/>
                    <a:pt x="2344797" y="171965"/>
                  </a:cubicBezTo>
                  <a:lnTo>
                    <a:pt x="2516407" y="272744"/>
                  </a:lnTo>
                  <a:lnTo>
                    <a:pt x="53728" y="335931"/>
                  </a:lnTo>
                  <a:cubicBezTo>
                    <a:pt x="52124" y="335931"/>
                    <a:pt x="52926" y="336731"/>
                    <a:pt x="55332" y="338330"/>
                  </a:cubicBezTo>
                  <a:lnTo>
                    <a:pt x="61747" y="342330"/>
                  </a:lnTo>
                  <a:cubicBezTo>
                    <a:pt x="64153" y="343929"/>
                    <a:pt x="67361" y="344729"/>
                    <a:pt x="68163" y="344729"/>
                  </a:cubicBezTo>
                  <a:lnTo>
                    <a:pt x="2530842" y="281542"/>
                  </a:lnTo>
                  <a:lnTo>
                    <a:pt x="2533247" y="283142"/>
                  </a:lnTo>
                  <a:lnTo>
                    <a:pt x="2544474" y="289541"/>
                  </a:lnTo>
                  <a:lnTo>
                    <a:pt x="230951" y="348728"/>
                  </a:lnTo>
                  <a:cubicBezTo>
                    <a:pt x="1100226" y="603876"/>
                    <a:pt x="1977521" y="893417"/>
                    <a:pt x="2864438" y="1223749"/>
                  </a:cubicBezTo>
                  <a:cubicBezTo>
                    <a:pt x="2976706" y="1265340"/>
                    <a:pt x="3088974" y="1307732"/>
                    <a:pt x="3201242" y="1350923"/>
                  </a:cubicBezTo>
                  <a:lnTo>
                    <a:pt x="3333558" y="1246944"/>
                  </a:lnTo>
                  <a:lnTo>
                    <a:pt x="3201242" y="1350923"/>
                  </a:lnTo>
                  <a:cubicBezTo>
                    <a:pt x="3201242" y="1350923"/>
                    <a:pt x="3201242" y="1350923"/>
                    <a:pt x="3201242" y="1350923"/>
                  </a:cubicBezTo>
                  <a:lnTo>
                    <a:pt x="3165958" y="1378917"/>
                  </a:lnTo>
                  <a:cubicBezTo>
                    <a:pt x="3162750" y="1381316"/>
                    <a:pt x="3164354" y="1383716"/>
                    <a:pt x="3169165" y="1385315"/>
                  </a:cubicBezTo>
                  <a:lnTo>
                    <a:pt x="3183600" y="1388515"/>
                  </a:lnTo>
                  <a:cubicBezTo>
                    <a:pt x="3188411" y="1389315"/>
                    <a:pt x="3194827" y="1388515"/>
                    <a:pt x="3198034" y="1386116"/>
                  </a:cubicBezTo>
                  <a:lnTo>
                    <a:pt x="3377663" y="1245345"/>
                  </a:lnTo>
                  <a:lnTo>
                    <a:pt x="3422570" y="1210152"/>
                  </a:lnTo>
                  <a:lnTo>
                    <a:pt x="3562103" y="1100574"/>
                  </a:lnTo>
                  <a:lnTo>
                    <a:pt x="3715269" y="980599"/>
                  </a:lnTo>
                  <a:lnTo>
                    <a:pt x="3797866" y="1029389"/>
                  </a:lnTo>
                  <a:lnTo>
                    <a:pt x="3771403" y="1029389"/>
                  </a:lnTo>
                  <a:cubicBezTo>
                    <a:pt x="3768195" y="1029389"/>
                    <a:pt x="3769799" y="1031788"/>
                    <a:pt x="3774611" y="1034188"/>
                  </a:cubicBezTo>
                  <a:lnTo>
                    <a:pt x="3793857" y="1045386"/>
                  </a:lnTo>
                  <a:cubicBezTo>
                    <a:pt x="3798668" y="1047785"/>
                    <a:pt x="3805084" y="1050184"/>
                    <a:pt x="3807489" y="1050184"/>
                  </a:cubicBezTo>
                  <a:lnTo>
                    <a:pt x="3833952" y="1050184"/>
                  </a:lnTo>
                  <a:lnTo>
                    <a:pt x="3885275" y="1080578"/>
                  </a:lnTo>
                  <a:lnTo>
                    <a:pt x="3858812" y="1080578"/>
                  </a:lnTo>
                  <a:cubicBezTo>
                    <a:pt x="3856406" y="1080578"/>
                    <a:pt x="3857208" y="1082178"/>
                    <a:pt x="3860415" y="1084577"/>
                  </a:cubicBezTo>
                  <a:cubicBezTo>
                    <a:pt x="3861218" y="1084577"/>
                    <a:pt x="3862019" y="1085377"/>
                    <a:pt x="3862019" y="1085377"/>
                  </a:cubicBezTo>
                  <a:lnTo>
                    <a:pt x="3881266" y="1096575"/>
                  </a:lnTo>
                  <a:cubicBezTo>
                    <a:pt x="3886077" y="1098975"/>
                    <a:pt x="3892492" y="1101374"/>
                    <a:pt x="3894898" y="1101374"/>
                  </a:cubicBezTo>
                  <a:lnTo>
                    <a:pt x="3921361" y="1101374"/>
                  </a:lnTo>
                  <a:lnTo>
                    <a:pt x="4116226" y="1215751"/>
                  </a:lnTo>
                  <a:cubicBezTo>
                    <a:pt x="4135472" y="1226948"/>
                    <a:pt x="4159529" y="1235746"/>
                    <a:pt x="4170756" y="1235746"/>
                  </a:cubicBezTo>
                  <a:lnTo>
                    <a:pt x="4209248" y="1235746"/>
                  </a:lnTo>
                  <a:cubicBezTo>
                    <a:pt x="4220475" y="1235746"/>
                    <a:pt x="4214060" y="1226948"/>
                    <a:pt x="4195616" y="1215751"/>
                  </a:cubicBezTo>
                  <a:lnTo>
                    <a:pt x="4000750" y="1101374"/>
                  </a:lnTo>
                  <a:lnTo>
                    <a:pt x="4041648" y="1101374"/>
                  </a:lnTo>
                  <a:lnTo>
                    <a:pt x="4821911" y="1561279"/>
                  </a:lnTo>
                  <a:lnTo>
                    <a:pt x="4821911" y="1561279"/>
                  </a:lnTo>
                  <a:lnTo>
                    <a:pt x="4848374" y="1576476"/>
                  </a:lnTo>
                  <a:cubicBezTo>
                    <a:pt x="4809080" y="1579676"/>
                    <a:pt x="4744125" y="1581275"/>
                    <a:pt x="4658321" y="1571677"/>
                  </a:cubicBezTo>
                  <a:cubicBezTo>
                    <a:pt x="4513174" y="1555681"/>
                    <a:pt x="4290242" y="1555681"/>
                    <a:pt x="4251750" y="1601271"/>
                  </a:cubicBezTo>
                  <a:cubicBezTo>
                    <a:pt x="4252551" y="1602871"/>
                    <a:pt x="4396094" y="1591673"/>
                    <a:pt x="4551666" y="1617268"/>
                  </a:cubicBezTo>
                  <a:cubicBezTo>
                    <a:pt x="4408925" y="1626866"/>
                    <a:pt x="4393689" y="1674856"/>
                    <a:pt x="4393689" y="1674856"/>
                  </a:cubicBezTo>
                  <a:cubicBezTo>
                    <a:pt x="4393689" y="1674856"/>
                    <a:pt x="4631055" y="1646862"/>
                    <a:pt x="4834742" y="1669257"/>
                  </a:cubicBezTo>
                  <a:cubicBezTo>
                    <a:pt x="4936585" y="1680455"/>
                    <a:pt x="4994322" y="1682055"/>
                    <a:pt x="5028003" y="1681255"/>
                  </a:cubicBezTo>
                  <a:lnTo>
                    <a:pt x="5076118" y="1709249"/>
                  </a:lnTo>
                  <a:cubicBezTo>
                    <a:pt x="5091354" y="1718847"/>
                    <a:pt x="5112204" y="1726046"/>
                    <a:pt x="5121025" y="1726046"/>
                  </a:cubicBezTo>
                  <a:lnTo>
                    <a:pt x="5137063" y="1726046"/>
                  </a:lnTo>
                  <a:cubicBezTo>
                    <a:pt x="5146686" y="1726046"/>
                    <a:pt x="5141073" y="1718847"/>
                    <a:pt x="5125836" y="1709249"/>
                  </a:cubicBezTo>
                  <a:lnTo>
                    <a:pt x="4092971" y="1100574"/>
                  </a:lnTo>
                  <a:lnTo>
                    <a:pt x="4109811" y="1100574"/>
                  </a:lnTo>
                  <a:cubicBezTo>
                    <a:pt x="4113018" y="1100574"/>
                    <a:pt x="4111415" y="1098175"/>
                    <a:pt x="4106603" y="1095775"/>
                  </a:cubicBezTo>
                  <a:lnTo>
                    <a:pt x="4087357" y="1084577"/>
                  </a:lnTo>
                  <a:cubicBezTo>
                    <a:pt x="4082546" y="1082178"/>
                    <a:pt x="4076131" y="1079778"/>
                    <a:pt x="4073725" y="1079778"/>
                  </a:cubicBezTo>
                  <a:lnTo>
                    <a:pt x="4056884" y="1079778"/>
                  </a:lnTo>
                  <a:lnTo>
                    <a:pt x="4050469" y="1075779"/>
                  </a:lnTo>
                  <a:lnTo>
                    <a:pt x="4035233" y="1066981"/>
                  </a:lnTo>
                  <a:lnTo>
                    <a:pt x="4005562" y="1049385"/>
                  </a:lnTo>
                  <a:lnTo>
                    <a:pt x="4022402" y="1049385"/>
                  </a:lnTo>
                  <a:cubicBezTo>
                    <a:pt x="4025610" y="1049385"/>
                    <a:pt x="4024006" y="1046985"/>
                    <a:pt x="4019194" y="1044585"/>
                  </a:cubicBezTo>
                  <a:lnTo>
                    <a:pt x="3999949" y="1033388"/>
                  </a:lnTo>
                  <a:cubicBezTo>
                    <a:pt x="3995137" y="1030188"/>
                    <a:pt x="3988722" y="1028589"/>
                    <a:pt x="3986316" y="1028589"/>
                  </a:cubicBezTo>
                  <a:lnTo>
                    <a:pt x="3969476" y="1028589"/>
                  </a:lnTo>
                  <a:lnTo>
                    <a:pt x="3962259" y="1024590"/>
                  </a:lnTo>
                  <a:lnTo>
                    <a:pt x="3959051" y="1024590"/>
                  </a:lnTo>
                  <a:cubicBezTo>
                    <a:pt x="3949428" y="1020590"/>
                    <a:pt x="3941409" y="1018991"/>
                    <a:pt x="3935796" y="1018991"/>
                  </a:cubicBezTo>
                  <a:lnTo>
                    <a:pt x="3919757" y="1018991"/>
                  </a:lnTo>
                  <a:cubicBezTo>
                    <a:pt x="3913342" y="1018991"/>
                    <a:pt x="3914144" y="1022990"/>
                    <a:pt x="3920559" y="1028589"/>
                  </a:cubicBezTo>
                  <a:lnTo>
                    <a:pt x="3918955" y="1028589"/>
                  </a:lnTo>
                  <a:lnTo>
                    <a:pt x="3878058" y="1028589"/>
                  </a:lnTo>
                  <a:lnTo>
                    <a:pt x="3858010" y="1016591"/>
                  </a:lnTo>
                  <a:lnTo>
                    <a:pt x="2611835" y="282342"/>
                  </a:lnTo>
                  <a:lnTo>
                    <a:pt x="2609429" y="280742"/>
                  </a:lnTo>
                  <a:lnTo>
                    <a:pt x="2608627" y="280742"/>
                  </a:lnTo>
                  <a:lnTo>
                    <a:pt x="2651129" y="279943"/>
                  </a:lnTo>
                  <a:cubicBezTo>
                    <a:pt x="2652733" y="279943"/>
                    <a:pt x="2651931" y="279143"/>
                    <a:pt x="2649525" y="277543"/>
                  </a:cubicBezTo>
                  <a:lnTo>
                    <a:pt x="2643110" y="273544"/>
                  </a:lnTo>
                  <a:cubicBezTo>
                    <a:pt x="2640704" y="271944"/>
                    <a:pt x="2637496" y="271145"/>
                    <a:pt x="2636694" y="271145"/>
                  </a:cubicBezTo>
                  <a:lnTo>
                    <a:pt x="2594193" y="271944"/>
                  </a:lnTo>
                  <a:lnTo>
                    <a:pt x="2579758" y="263946"/>
                  </a:lnTo>
                  <a:lnTo>
                    <a:pt x="2426593" y="173564"/>
                  </a:lnTo>
                  <a:cubicBezTo>
                    <a:pt x="2899722" y="176764"/>
                    <a:pt x="3423372" y="181563"/>
                    <a:pt x="3994335" y="186362"/>
                  </a:cubicBezTo>
                  <a:lnTo>
                    <a:pt x="5177159" y="878220"/>
                  </a:lnTo>
                  <a:lnTo>
                    <a:pt x="5111402" y="925410"/>
                  </a:lnTo>
                  <a:lnTo>
                    <a:pt x="5111402" y="925410"/>
                  </a:lnTo>
                  <a:lnTo>
                    <a:pt x="4938991" y="1049385"/>
                  </a:lnTo>
                  <a:lnTo>
                    <a:pt x="5111402" y="925410"/>
                  </a:lnTo>
                  <a:lnTo>
                    <a:pt x="4059290" y="270344"/>
                  </a:lnTo>
                  <a:lnTo>
                    <a:pt x="4095376" y="269545"/>
                  </a:lnTo>
                  <a:cubicBezTo>
                    <a:pt x="4100990" y="269545"/>
                    <a:pt x="4102594" y="267145"/>
                    <a:pt x="4099386" y="265546"/>
                  </a:cubicBezTo>
                  <a:lnTo>
                    <a:pt x="4094575" y="262346"/>
                  </a:lnTo>
                  <a:cubicBezTo>
                    <a:pt x="4091367" y="259947"/>
                    <a:pt x="4084150" y="259147"/>
                    <a:pt x="4078536" y="259147"/>
                  </a:cubicBezTo>
                  <a:lnTo>
                    <a:pt x="2873259" y="289541"/>
                  </a:lnTo>
                  <a:cubicBezTo>
                    <a:pt x="2867646" y="289541"/>
                    <a:pt x="2866042" y="291940"/>
                    <a:pt x="2869250" y="293540"/>
                  </a:cubicBezTo>
                  <a:lnTo>
                    <a:pt x="2874061" y="296739"/>
                  </a:lnTo>
                  <a:cubicBezTo>
                    <a:pt x="2877269" y="298339"/>
                    <a:pt x="2884486" y="299938"/>
                    <a:pt x="2890099" y="299938"/>
                  </a:cubicBezTo>
                  <a:lnTo>
                    <a:pt x="2983122" y="297539"/>
                  </a:lnTo>
                  <a:cubicBezTo>
                    <a:pt x="3509177" y="551887"/>
                    <a:pt x="4015185" y="807035"/>
                    <a:pt x="4504353" y="1062982"/>
                  </a:cubicBezTo>
                  <a:cubicBezTo>
                    <a:pt x="4584544" y="1105373"/>
                    <a:pt x="4664736" y="1146965"/>
                    <a:pt x="4744125" y="1189356"/>
                  </a:cubicBezTo>
                  <a:lnTo>
                    <a:pt x="4816297" y="1137367"/>
                  </a:lnTo>
                  <a:lnTo>
                    <a:pt x="4801863" y="1147764"/>
                  </a:lnTo>
                  <a:lnTo>
                    <a:pt x="4744125" y="1189356"/>
                  </a:lnTo>
                  <a:cubicBezTo>
                    <a:pt x="4744125" y="1189356"/>
                    <a:pt x="4744125" y="1189356"/>
                    <a:pt x="4744125" y="1189356"/>
                  </a:cubicBezTo>
                  <a:lnTo>
                    <a:pt x="4709643" y="1214151"/>
                  </a:lnTo>
                  <a:cubicBezTo>
                    <a:pt x="4708039" y="1215751"/>
                    <a:pt x="4711247" y="1218150"/>
                    <a:pt x="4717662" y="1219750"/>
                  </a:cubicBezTo>
                  <a:lnTo>
                    <a:pt x="4726483" y="1222149"/>
                  </a:lnTo>
                  <a:cubicBezTo>
                    <a:pt x="4732898" y="1223749"/>
                    <a:pt x="4739314" y="1223749"/>
                    <a:pt x="4741719" y="1222949"/>
                  </a:cubicBezTo>
                  <a:lnTo>
                    <a:pt x="4843563" y="1150164"/>
                  </a:lnTo>
                  <a:cubicBezTo>
                    <a:pt x="4985501" y="1214151"/>
                    <a:pt x="5111402" y="1278138"/>
                    <a:pt x="5220462" y="1342925"/>
                  </a:cubicBezTo>
                  <a:lnTo>
                    <a:pt x="5091354" y="1348523"/>
                  </a:lnTo>
                  <a:cubicBezTo>
                    <a:pt x="5088948" y="1348523"/>
                    <a:pt x="5089750" y="1350123"/>
                    <a:pt x="5093760" y="1352522"/>
                  </a:cubicBezTo>
                  <a:lnTo>
                    <a:pt x="5098571" y="1355722"/>
                  </a:lnTo>
                  <a:cubicBezTo>
                    <a:pt x="5101779" y="1357322"/>
                    <a:pt x="5106590" y="1358921"/>
                    <a:pt x="5108996" y="1358921"/>
                  </a:cubicBezTo>
                  <a:lnTo>
                    <a:pt x="5934166" y="1321329"/>
                  </a:lnTo>
                  <a:lnTo>
                    <a:pt x="6270970" y="1518089"/>
                  </a:lnTo>
                  <a:cubicBezTo>
                    <a:pt x="6231676" y="1521287"/>
                    <a:pt x="6167523" y="1522888"/>
                    <a:pt x="6083322" y="1513289"/>
                  </a:cubicBezTo>
                  <a:cubicBezTo>
                    <a:pt x="5938977" y="1497292"/>
                    <a:pt x="5715243" y="1497292"/>
                    <a:pt x="5676752" y="1542884"/>
                  </a:cubicBezTo>
                  <a:cubicBezTo>
                    <a:pt x="5677554" y="1544483"/>
                    <a:pt x="5821096" y="1533285"/>
                    <a:pt x="5976667" y="1558880"/>
                  </a:cubicBezTo>
                  <a:cubicBezTo>
                    <a:pt x="5833927" y="1568478"/>
                    <a:pt x="5818690" y="1616468"/>
                    <a:pt x="5818690" y="1616468"/>
                  </a:cubicBezTo>
                  <a:cubicBezTo>
                    <a:pt x="5818690" y="1616468"/>
                    <a:pt x="6056057" y="1588474"/>
                    <a:pt x="6258941" y="1610870"/>
                  </a:cubicBezTo>
                  <a:cubicBezTo>
                    <a:pt x="6358379" y="1622068"/>
                    <a:pt x="6416116" y="1623667"/>
                    <a:pt x="6449797" y="1622867"/>
                  </a:cubicBezTo>
                  <a:lnTo>
                    <a:pt x="6518762" y="1662859"/>
                  </a:lnTo>
                  <a:cubicBezTo>
                    <a:pt x="6527583" y="1668457"/>
                    <a:pt x="6546829" y="1672457"/>
                    <a:pt x="6562065" y="1672457"/>
                  </a:cubicBezTo>
                  <a:cubicBezTo>
                    <a:pt x="6577301" y="1672457"/>
                    <a:pt x="6582112" y="1668457"/>
                    <a:pt x="6573292" y="1662859"/>
                  </a:cubicBezTo>
                  <a:lnTo>
                    <a:pt x="5992705" y="1318129"/>
                  </a:lnTo>
                  <a:lnTo>
                    <a:pt x="6628624" y="1289336"/>
                  </a:lnTo>
                  <a:cubicBezTo>
                    <a:pt x="6628624" y="1288535"/>
                    <a:pt x="6627822" y="1286136"/>
                    <a:pt x="6623812" y="1284536"/>
                  </a:cubicBezTo>
                  <a:close/>
                  <a:moveTo>
                    <a:pt x="3955041" y="1049385"/>
                  </a:moveTo>
                  <a:lnTo>
                    <a:pt x="4003156" y="1077379"/>
                  </a:lnTo>
                  <a:lnTo>
                    <a:pt x="4006364" y="1079778"/>
                  </a:lnTo>
                  <a:lnTo>
                    <a:pt x="3965467" y="1079778"/>
                  </a:lnTo>
                  <a:lnTo>
                    <a:pt x="3964664" y="1078979"/>
                  </a:lnTo>
                  <a:lnTo>
                    <a:pt x="3950230" y="1070180"/>
                  </a:lnTo>
                  <a:lnTo>
                    <a:pt x="3914144" y="1049385"/>
                  </a:lnTo>
                  <a:lnTo>
                    <a:pt x="3955041" y="1049385"/>
                  </a:lnTo>
                  <a:close/>
                  <a:moveTo>
                    <a:pt x="5199613" y="891817"/>
                  </a:moveTo>
                  <a:lnTo>
                    <a:pt x="5429762" y="1026189"/>
                  </a:lnTo>
                  <a:lnTo>
                    <a:pt x="4983898" y="1046985"/>
                  </a:lnTo>
                  <a:lnTo>
                    <a:pt x="5199613" y="891817"/>
                  </a:lnTo>
                  <a:close/>
                  <a:moveTo>
                    <a:pt x="4871630" y="1095775"/>
                  </a:moveTo>
                  <a:lnTo>
                    <a:pt x="4920546" y="1060582"/>
                  </a:lnTo>
                  <a:lnTo>
                    <a:pt x="4887668" y="1083778"/>
                  </a:lnTo>
                  <a:lnTo>
                    <a:pt x="4871630" y="1095775"/>
                  </a:lnTo>
                  <a:close/>
                  <a:moveTo>
                    <a:pt x="4910121" y="1099774"/>
                  </a:moveTo>
                  <a:lnTo>
                    <a:pt x="4967058" y="1058983"/>
                  </a:lnTo>
                  <a:lnTo>
                    <a:pt x="5328721" y="1042186"/>
                  </a:lnTo>
                  <a:lnTo>
                    <a:pt x="5447404" y="1036587"/>
                  </a:lnTo>
                  <a:lnTo>
                    <a:pt x="5450612" y="1038187"/>
                  </a:lnTo>
                  <a:lnTo>
                    <a:pt x="5611796" y="1132567"/>
                  </a:lnTo>
                  <a:cubicBezTo>
                    <a:pt x="5423346" y="1138166"/>
                    <a:pt x="5189188" y="1126969"/>
                    <a:pt x="4910121" y="1099774"/>
                  </a:cubicBezTo>
                  <a:close/>
                </a:path>
              </a:pathLst>
            </a:custGeom>
            <a:solidFill>
              <a:srgbClr val="005277"/>
            </a:solidFill>
            <a:ln w="8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4" name="Graphic 13">
              <a:extLst>
                <a:ext uri="{FF2B5EF4-FFF2-40B4-BE49-F238E27FC236}">
                  <a16:creationId xmlns:a16="http://schemas.microsoft.com/office/drawing/2014/main" id="{75BE5DA3-78E0-4271-9F84-3739F35B3B84}"/>
                </a:ext>
              </a:extLst>
            </p:cNvPr>
            <p:cNvGrpSpPr/>
            <p:nvPr/>
          </p:nvGrpSpPr>
          <p:grpSpPr>
            <a:xfrm>
              <a:off x="4144942" y="815176"/>
              <a:ext cx="6954638" cy="5066160"/>
              <a:chOff x="4144942" y="815176"/>
              <a:chExt cx="6954638" cy="5066160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8A537B1-640B-4633-9D0D-C914C66D80CA}"/>
                  </a:ext>
                </a:extLst>
              </p:cNvPr>
              <p:cNvSpPr/>
              <p:nvPr/>
            </p:nvSpPr>
            <p:spPr>
              <a:xfrm>
                <a:off x="7505765" y="1942144"/>
                <a:ext cx="1617382" cy="982198"/>
              </a:xfrm>
              <a:custGeom>
                <a:avLst/>
                <a:gdLst>
                  <a:gd name="connsiteX0" fmla="*/ 1478730 w 1617382"/>
                  <a:gd name="connsiteY0" fmla="*/ 170365 h 982198"/>
                  <a:gd name="connsiteX1" fmla="*/ 99438 w 1617382"/>
                  <a:gd name="connsiteY1" fmla="*/ 0 h 982198"/>
                  <a:gd name="connsiteX2" fmla="*/ 130712 w 1617382"/>
                  <a:gd name="connsiteY2" fmla="*/ 58388 h 982198"/>
                  <a:gd name="connsiteX3" fmla="*/ 0 w 1617382"/>
                  <a:gd name="connsiteY3" fmla="*/ 785439 h 982198"/>
                  <a:gd name="connsiteX4" fmla="*/ 1590998 w 1617382"/>
                  <a:gd name="connsiteY4" fmla="*/ 982198 h 982198"/>
                  <a:gd name="connsiteX5" fmla="*/ 1596612 w 1617382"/>
                  <a:gd name="connsiteY5" fmla="*/ 946206 h 982198"/>
                  <a:gd name="connsiteX6" fmla="*/ 1478730 w 1617382"/>
                  <a:gd name="connsiteY6" fmla="*/ 170365 h 98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7382" h="982198">
                    <a:moveTo>
                      <a:pt x="1478730" y="170365"/>
                    </a:moveTo>
                    <a:lnTo>
                      <a:pt x="99438" y="0"/>
                    </a:lnTo>
                    <a:cubicBezTo>
                      <a:pt x="111466" y="19196"/>
                      <a:pt x="121891" y="38392"/>
                      <a:pt x="130712" y="58388"/>
                    </a:cubicBezTo>
                    <a:cubicBezTo>
                      <a:pt x="217319" y="255947"/>
                      <a:pt x="152364" y="507896"/>
                      <a:pt x="0" y="785439"/>
                    </a:cubicBezTo>
                    <a:cubicBezTo>
                      <a:pt x="677618" y="659065"/>
                      <a:pt x="1161974" y="612674"/>
                      <a:pt x="1590998" y="982198"/>
                    </a:cubicBezTo>
                    <a:cubicBezTo>
                      <a:pt x="1592602" y="970201"/>
                      <a:pt x="1595007" y="958203"/>
                      <a:pt x="1596612" y="946206"/>
                    </a:cubicBezTo>
                    <a:cubicBezTo>
                      <a:pt x="1639915" y="650266"/>
                      <a:pt x="1622273" y="381522"/>
                      <a:pt x="1478730" y="170365"/>
                    </a:cubicBezTo>
                    <a:close/>
                  </a:path>
                </a:pathLst>
              </a:custGeom>
              <a:solidFill>
                <a:srgbClr val="FBE3BC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33D0347-47D8-4911-A8C7-9A282FFC91FA}"/>
                  </a:ext>
                </a:extLst>
              </p:cNvPr>
              <p:cNvSpPr/>
              <p:nvPr/>
            </p:nvSpPr>
            <p:spPr>
              <a:xfrm>
                <a:off x="8542640" y="2989129"/>
                <a:ext cx="1727323" cy="1942001"/>
              </a:xfrm>
              <a:custGeom>
                <a:avLst/>
                <a:gdLst>
                  <a:gd name="connsiteX0" fmla="*/ 1727324 w 1727323"/>
                  <a:gd name="connsiteY0" fmla="*/ 1937202 h 1942001"/>
                  <a:gd name="connsiteX1" fmla="*/ 1558120 w 1727323"/>
                  <a:gd name="connsiteY1" fmla="*/ 1678855 h 1942001"/>
                  <a:gd name="connsiteX2" fmla="*/ 688845 w 1727323"/>
                  <a:gd name="connsiteY2" fmla="*/ 614274 h 1942001"/>
                  <a:gd name="connsiteX3" fmla="*/ 0 w 1727323"/>
                  <a:gd name="connsiteY3" fmla="*/ 0 h 1942001"/>
                  <a:gd name="connsiteX4" fmla="*/ 261424 w 1727323"/>
                  <a:gd name="connsiteY4" fmla="*/ 1096575 h 1942001"/>
                  <a:gd name="connsiteX5" fmla="*/ 241376 w 1727323"/>
                  <a:gd name="connsiteY5" fmla="*/ 1942002 h 1942001"/>
                  <a:gd name="connsiteX6" fmla="*/ 1727324 w 1727323"/>
                  <a:gd name="connsiteY6" fmla="*/ 1937202 h 194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7323" h="1942001">
                    <a:moveTo>
                      <a:pt x="1727324" y="1937202"/>
                    </a:moveTo>
                    <a:cubicBezTo>
                      <a:pt x="1671991" y="1850020"/>
                      <a:pt x="1615857" y="1763638"/>
                      <a:pt x="1558120" y="1678855"/>
                    </a:cubicBezTo>
                    <a:cubicBezTo>
                      <a:pt x="1295092" y="1291735"/>
                      <a:pt x="1005601" y="936608"/>
                      <a:pt x="688845" y="614274"/>
                    </a:cubicBezTo>
                    <a:cubicBezTo>
                      <a:pt x="472328" y="393519"/>
                      <a:pt x="242980" y="188761"/>
                      <a:pt x="0" y="0"/>
                    </a:cubicBezTo>
                    <a:cubicBezTo>
                      <a:pt x="131514" y="369524"/>
                      <a:pt x="223734" y="735049"/>
                      <a:pt x="261424" y="1096575"/>
                    </a:cubicBezTo>
                    <a:cubicBezTo>
                      <a:pt x="291095" y="1381316"/>
                      <a:pt x="287086" y="1662859"/>
                      <a:pt x="241376" y="1942002"/>
                    </a:cubicBezTo>
                    <a:lnTo>
                      <a:pt x="1727324" y="1937202"/>
                    </a:lnTo>
                    <a:close/>
                  </a:path>
                </a:pathLst>
              </a:custGeom>
              <a:solidFill>
                <a:srgbClr val="F8CB9E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B037BDD-FEE2-4012-987F-F2BBA2B0A524}"/>
                  </a:ext>
                </a:extLst>
              </p:cNvPr>
              <p:cNvSpPr/>
              <p:nvPr/>
            </p:nvSpPr>
            <p:spPr>
              <a:xfrm>
                <a:off x="8570707" y="2726783"/>
                <a:ext cx="2527634" cy="1909207"/>
              </a:xfrm>
              <a:custGeom>
                <a:avLst/>
                <a:gdLst>
                  <a:gd name="connsiteX0" fmla="*/ 2232530 w 2527634"/>
                  <a:gd name="connsiteY0" fmla="*/ 1603671 h 1909207"/>
                  <a:gd name="connsiteX1" fmla="*/ 0 w 2527634"/>
                  <a:gd name="connsiteY1" fmla="*/ 0 h 1909207"/>
                  <a:gd name="connsiteX2" fmla="*/ 979940 w 2527634"/>
                  <a:gd name="connsiteY2" fmla="*/ 1378917 h 1909207"/>
                  <a:gd name="connsiteX3" fmla="*/ 1129897 w 2527634"/>
                  <a:gd name="connsiteY3" fmla="*/ 1909208 h 1909207"/>
                  <a:gd name="connsiteX4" fmla="*/ 2527635 w 2527634"/>
                  <a:gd name="connsiteY4" fmla="*/ 1909208 h 1909207"/>
                  <a:gd name="connsiteX5" fmla="*/ 2232530 w 2527634"/>
                  <a:gd name="connsiteY5" fmla="*/ 1603671 h 1909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634" h="1909207">
                    <a:moveTo>
                      <a:pt x="2232530" y="1603671"/>
                    </a:moveTo>
                    <a:cubicBezTo>
                      <a:pt x="1651142" y="1040587"/>
                      <a:pt x="887720" y="509495"/>
                      <a:pt x="0" y="0"/>
                    </a:cubicBezTo>
                    <a:cubicBezTo>
                      <a:pt x="446667" y="515894"/>
                      <a:pt x="781866" y="885418"/>
                      <a:pt x="979940" y="1378917"/>
                    </a:cubicBezTo>
                    <a:cubicBezTo>
                      <a:pt x="1044895" y="1539684"/>
                      <a:pt x="1094613" y="1713248"/>
                      <a:pt x="1129897" y="1909208"/>
                    </a:cubicBezTo>
                    <a:cubicBezTo>
                      <a:pt x="1595809" y="1862018"/>
                      <a:pt x="2061721" y="1866017"/>
                      <a:pt x="2527635" y="1909208"/>
                    </a:cubicBezTo>
                    <a:cubicBezTo>
                      <a:pt x="2435414" y="1806829"/>
                      <a:pt x="2336779" y="1704450"/>
                      <a:pt x="2232530" y="1603671"/>
                    </a:cubicBezTo>
                    <a:close/>
                  </a:path>
                </a:pathLst>
              </a:custGeom>
              <a:solidFill>
                <a:srgbClr val="FBE3BC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686BE85-567E-4A38-AC09-B09313B9766A}"/>
                  </a:ext>
                </a:extLst>
              </p:cNvPr>
              <p:cNvSpPr/>
              <p:nvPr/>
            </p:nvSpPr>
            <p:spPr>
              <a:xfrm>
                <a:off x="7141696" y="2388453"/>
                <a:ext cx="1223529" cy="2683449"/>
              </a:xfrm>
              <a:custGeom>
                <a:avLst/>
                <a:gdLst>
                  <a:gd name="connsiteX0" fmla="*/ 1062536 w 1223529"/>
                  <a:gd name="connsiteY0" fmla="*/ 770242 h 2683449"/>
                  <a:gd name="connsiteX1" fmla="*/ 246990 w 1223529"/>
                  <a:gd name="connsiteY1" fmla="*/ 0 h 2683449"/>
                  <a:gd name="connsiteX2" fmla="*/ 242178 w 1223529"/>
                  <a:gd name="connsiteY2" fmla="*/ 1498893 h 2683449"/>
                  <a:gd name="connsiteX3" fmla="*/ 0 w 1223529"/>
                  <a:gd name="connsiteY3" fmla="*/ 2605066 h 2683449"/>
                  <a:gd name="connsiteX4" fmla="*/ 1121878 w 1223529"/>
                  <a:gd name="connsiteY4" fmla="*/ 2683449 h 2683449"/>
                  <a:gd name="connsiteX5" fmla="*/ 1178814 w 1223529"/>
                  <a:gd name="connsiteY5" fmla="*/ 2356317 h 2683449"/>
                  <a:gd name="connsiteX6" fmla="*/ 1062536 w 1223529"/>
                  <a:gd name="connsiteY6" fmla="*/ 770242 h 2683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3529" h="2683449">
                    <a:moveTo>
                      <a:pt x="1062536" y="770242"/>
                    </a:moveTo>
                    <a:lnTo>
                      <a:pt x="246990" y="0"/>
                    </a:lnTo>
                    <a:cubicBezTo>
                      <a:pt x="299114" y="515094"/>
                      <a:pt x="299114" y="1014992"/>
                      <a:pt x="242178" y="1498893"/>
                    </a:cubicBezTo>
                    <a:cubicBezTo>
                      <a:pt x="197271" y="1878015"/>
                      <a:pt x="117881" y="2246739"/>
                      <a:pt x="0" y="2605066"/>
                    </a:cubicBezTo>
                    <a:lnTo>
                      <a:pt x="1121878" y="2683449"/>
                    </a:lnTo>
                    <a:cubicBezTo>
                      <a:pt x="1144331" y="2573872"/>
                      <a:pt x="1163577" y="2465094"/>
                      <a:pt x="1178814" y="2356317"/>
                    </a:cubicBezTo>
                    <a:cubicBezTo>
                      <a:pt x="1257402" y="1808429"/>
                      <a:pt x="1240561" y="1275738"/>
                      <a:pt x="1062536" y="770242"/>
                    </a:cubicBezTo>
                    <a:close/>
                  </a:path>
                </a:pathLst>
              </a:custGeom>
              <a:solidFill>
                <a:srgbClr val="F9CDA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B936A00-27FF-4F75-98C9-BB2A772C1573}"/>
                  </a:ext>
                </a:extLst>
              </p:cNvPr>
              <p:cNvSpPr/>
              <p:nvPr/>
            </p:nvSpPr>
            <p:spPr>
              <a:xfrm>
                <a:off x="4303721" y="1914150"/>
                <a:ext cx="2441829" cy="3101763"/>
              </a:xfrm>
              <a:custGeom>
                <a:avLst/>
                <a:gdLst>
                  <a:gd name="connsiteX0" fmla="*/ 2438621 w 2441829"/>
                  <a:gd name="connsiteY0" fmla="*/ 2681850 h 3101763"/>
                  <a:gd name="connsiteX1" fmla="*/ 2426593 w 2441829"/>
                  <a:gd name="connsiteY1" fmla="*/ 1138966 h 3101763"/>
                  <a:gd name="connsiteX2" fmla="*/ 1269430 w 2441829"/>
                  <a:gd name="connsiteY2" fmla="*/ 0 h 3101763"/>
                  <a:gd name="connsiteX3" fmla="*/ 923003 w 2441829"/>
                  <a:gd name="connsiteY3" fmla="*/ 997395 h 3101763"/>
                  <a:gd name="connsiteX4" fmla="*/ 0 w 2441829"/>
                  <a:gd name="connsiteY4" fmla="*/ 2927399 h 3101763"/>
                  <a:gd name="connsiteX5" fmla="*/ 2441829 w 2441829"/>
                  <a:gd name="connsiteY5" fmla="*/ 3101763 h 3101763"/>
                  <a:gd name="connsiteX6" fmla="*/ 2438621 w 2441829"/>
                  <a:gd name="connsiteY6" fmla="*/ 2681850 h 3101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41829" h="3101763">
                    <a:moveTo>
                      <a:pt x="2438621" y="2681850"/>
                    </a:moveTo>
                    <a:lnTo>
                      <a:pt x="2426593" y="1138966"/>
                    </a:lnTo>
                    <a:lnTo>
                      <a:pt x="1269430" y="0"/>
                    </a:lnTo>
                    <a:cubicBezTo>
                      <a:pt x="1161172" y="347129"/>
                      <a:pt x="1045696" y="679061"/>
                      <a:pt x="923003" y="997395"/>
                    </a:cubicBezTo>
                    <a:cubicBezTo>
                      <a:pt x="648749" y="1707650"/>
                      <a:pt x="340012" y="2348318"/>
                      <a:pt x="0" y="2927399"/>
                    </a:cubicBezTo>
                    <a:lnTo>
                      <a:pt x="2441829" y="3101763"/>
                    </a:lnTo>
                    <a:lnTo>
                      <a:pt x="2438621" y="2681850"/>
                    </a:lnTo>
                    <a:close/>
                  </a:path>
                </a:pathLst>
              </a:custGeom>
              <a:solidFill>
                <a:srgbClr val="FBE3BC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57BB438-7CB4-40B8-8103-43CB183E7967}"/>
                  </a:ext>
                </a:extLst>
              </p:cNvPr>
              <p:cNvSpPr/>
              <p:nvPr/>
            </p:nvSpPr>
            <p:spPr>
              <a:xfrm>
                <a:off x="8413532" y="4807956"/>
                <a:ext cx="435439" cy="508695"/>
              </a:xfrm>
              <a:custGeom>
                <a:avLst/>
                <a:gdLst>
                  <a:gd name="connsiteX0" fmla="*/ 435440 w 435439"/>
                  <a:gd name="connsiteY0" fmla="*/ 0 h 508695"/>
                  <a:gd name="connsiteX1" fmla="*/ 0 w 435439"/>
                  <a:gd name="connsiteY1" fmla="*/ 508696 h 5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5439" h="508695">
                    <a:moveTo>
                      <a:pt x="435440" y="0"/>
                    </a:moveTo>
                    <a:cubicBezTo>
                      <a:pt x="307134" y="241551"/>
                      <a:pt x="158779" y="434311"/>
                      <a:pt x="0" y="508696"/>
                    </a:cubicBezTo>
                  </a:path>
                </a:pathLst>
              </a:custGeom>
              <a:noFill/>
              <a:ln w="34078" cap="flat">
                <a:solidFill>
                  <a:srgbClr val="46251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C15589D-8C1C-4F3F-86FB-29694018BAC9}"/>
                  </a:ext>
                </a:extLst>
              </p:cNvPr>
              <p:cNvSpPr/>
              <p:nvPr/>
            </p:nvSpPr>
            <p:spPr>
              <a:xfrm>
                <a:off x="5147335" y="5049507"/>
                <a:ext cx="684032" cy="358629"/>
              </a:xfrm>
              <a:custGeom>
                <a:avLst/>
                <a:gdLst>
                  <a:gd name="connsiteX0" fmla="*/ 0 w 684032"/>
                  <a:gd name="connsiteY0" fmla="*/ 357527 h 358629"/>
                  <a:gd name="connsiteX1" fmla="*/ 684033 w 684032"/>
                  <a:gd name="connsiteY1" fmla="*/ 353528 h 358629"/>
                  <a:gd name="connsiteX2" fmla="*/ 684033 w 684032"/>
                  <a:gd name="connsiteY2" fmla="*/ 0 h 358629"/>
                  <a:gd name="connsiteX3" fmla="*/ 653560 w 684032"/>
                  <a:gd name="connsiteY3" fmla="*/ 0 h 358629"/>
                  <a:gd name="connsiteX4" fmla="*/ 0 w 684032"/>
                  <a:gd name="connsiteY4" fmla="*/ 357527 h 358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032" h="358629">
                    <a:moveTo>
                      <a:pt x="0" y="357527"/>
                    </a:moveTo>
                    <a:cubicBezTo>
                      <a:pt x="203686" y="359926"/>
                      <a:pt x="431430" y="358326"/>
                      <a:pt x="684033" y="353528"/>
                    </a:cubicBezTo>
                    <a:lnTo>
                      <a:pt x="684033" y="0"/>
                    </a:lnTo>
                    <a:lnTo>
                      <a:pt x="653560" y="0"/>
                    </a:lnTo>
                    <a:cubicBezTo>
                      <a:pt x="428222" y="106378"/>
                      <a:pt x="211705" y="227154"/>
                      <a:pt x="0" y="357527"/>
                    </a:cubicBezTo>
                    <a:close/>
                  </a:path>
                </a:pathLst>
              </a:custGeom>
              <a:solidFill>
                <a:srgbClr val="884B1C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FF83FC9-FC7E-49CD-91A4-9F24E10F00E0}"/>
                  </a:ext>
                </a:extLst>
              </p:cNvPr>
              <p:cNvSpPr/>
              <p:nvPr/>
            </p:nvSpPr>
            <p:spPr>
              <a:xfrm>
                <a:off x="4662177" y="5049507"/>
                <a:ext cx="1138718" cy="357526"/>
              </a:xfrm>
              <a:custGeom>
                <a:avLst/>
                <a:gdLst>
                  <a:gd name="connsiteX0" fmla="*/ 0 w 1138718"/>
                  <a:gd name="connsiteY0" fmla="*/ 0 h 357526"/>
                  <a:gd name="connsiteX1" fmla="*/ 0 w 1138718"/>
                  <a:gd name="connsiteY1" fmla="*/ 339930 h 357526"/>
                  <a:gd name="connsiteX2" fmla="*/ 485158 w 1138718"/>
                  <a:gd name="connsiteY2" fmla="*/ 357527 h 357526"/>
                  <a:gd name="connsiteX3" fmla="*/ 1138718 w 1138718"/>
                  <a:gd name="connsiteY3" fmla="*/ 0 h 357526"/>
                  <a:gd name="connsiteX4" fmla="*/ 0 w 1138718"/>
                  <a:gd name="connsiteY4" fmla="*/ 0 h 35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8718" h="357526">
                    <a:moveTo>
                      <a:pt x="0" y="0"/>
                    </a:moveTo>
                    <a:lnTo>
                      <a:pt x="0" y="339930"/>
                    </a:lnTo>
                    <a:cubicBezTo>
                      <a:pt x="141939" y="349528"/>
                      <a:pt x="303925" y="355127"/>
                      <a:pt x="485158" y="357527"/>
                    </a:cubicBezTo>
                    <a:cubicBezTo>
                      <a:pt x="696863" y="227154"/>
                      <a:pt x="913380" y="106378"/>
                      <a:pt x="113871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4017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D4A2A32-5D69-414A-96D2-EB20841FEC08}"/>
                  </a:ext>
                </a:extLst>
              </p:cNvPr>
              <p:cNvSpPr/>
              <p:nvPr/>
            </p:nvSpPr>
            <p:spPr>
              <a:xfrm>
                <a:off x="4638921" y="5032710"/>
                <a:ext cx="1215702" cy="51989"/>
              </a:xfrm>
              <a:custGeom>
                <a:avLst/>
                <a:gdLst>
                  <a:gd name="connsiteX0" fmla="*/ 0 w 1215702"/>
                  <a:gd name="connsiteY0" fmla="*/ 0 h 51989"/>
                  <a:gd name="connsiteX1" fmla="*/ 1215702 w 1215702"/>
                  <a:gd name="connsiteY1" fmla="*/ 0 h 51989"/>
                  <a:gd name="connsiteX2" fmla="*/ 1215702 w 1215702"/>
                  <a:gd name="connsiteY2" fmla="*/ 51990 h 51989"/>
                  <a:gd name="connsiteX3" fmla="*/ 0 w 1215702"/>
                  <a:gd name="connsiteY3" fmla="*/ 51990 h 51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5702" h="51989">
                    <a:moveTo>
                      <a:pt x="0" y="0"/>
                    </a:moveTo>
                    <a:lnTo>
                      <a:pt x="1215702" y="0"/>
                    </a:lnTo>
                    <a:lnTo>
                      <a:pt x="1215702" y="51990"/>
                    </a:lnTo>
                    <a:lnTo>
                      <a:pt x="0" y="51990"/>
                    </a:lnTo>
                    <a:close/>
                  </a:path>
                </a:pathLst>
              </a:custGeom>
              <a:solidFill>
                <a:srgbClr val="63351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1B3D44A-4CF6-46E5-AB61-A0B8CC5D8617}"/>
                  </a:ext>
                </a:extLst>
              </p:cNvPr>
              <p:cNvSpPr/>
              <p:nvPr/>
            </p:nvSpPr>
            <p:spPr>
              <a:xfrm>
                <a:off x="4993367" y="5147087"/>
                <a:ext cx="166798" cy="164765"/>
              </a:xfrm>
              <a:custGeom>
                <a:avLst/>
                <a:gdLst>
                  <a:gd name="connsiteX0" fmla="*/ 83399 w 166798"/>
                  <a:gd name="connsiteY0" fmla="*/ 164766 h 164765"/>
                  <a:gd name="connsiteX1" fmla="*/ 166798 w 166798"/>
                  <a:gd name="connsiteY1" fmla="*/ 82383 h 164765"/>
                  <a:gd name="connsiteX2" fmla="*/ 83399 w 166798"/>
                  <a:gd name="connsiteY2" fmla="*/ 0 h 164765"/>
                  <a:gd name="connsiteX3" fmla="*/ 0 w 166798"/>
                  <a:gd name="connsiteY3" fmla="*/ 82383 h 164765"/>
                  <a:gd name="connsiteX4" fmla="*/ 83399 w 166798"/>
                  <a:gd name="connsiteY4" fmla="*/ 164766 h 164765"/>
                  <a:gd name="connsiteX5" fmla="*/ 83399 w 166798"/>
                  <a:gd name="connsiteY5" fmla="*/ 164766 h 16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798" h="164765">
                    <a:moveTo>
                      <a:pt x="83399" y="164766"/>
                    </a:moveTo>
                    <a:cubicBezTo>
                      <a:pt x="129108" y="164766"/>
                      <a:pt x="166798" y="127974"/>
                      <a:pt x="166798" y="82383"/>
                    </a:cubicBezTo>
                    <a:cubicBezTo>
                      <a:pt x="166798" y="36792"/>
                      <a:pt x="129108" y="0"/>
                      <a:pt x="83399" y="0"/>
                    </a:cubicBezTo>
                    <a:cubicBezTo>
                      <a:pt x="37690" y="0"/>
                      <a:pt x="0" y="36792"/>
                      <a:pt x="0" y="82383"/>
                    </a:cubicBezTo>
                    <a:cubicBezTo>
                      <a:pt x="0" y="127174"/>
                      <a:pt x="37690" y="164766"/>
                      <a:pt x="83399" y="164766"/>
                    </a:cubicBezTo>
                    <a:lnTo>
                      <a:pt x="83399" y="164766"/>
                    </a:lnTo>
                    <a:close/>
                  </a:path>
                </a:pathLst>
              </a:custGeom>
              <a:solidFill>
                <a:srgbClr val="63351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EBCCB1F-EF9A-4DE3-AA3F-A1D1287E43E3}"/>
                  </a:ext>
                </a:extLst>
              </p:cNvPr>
              <p:cNvSpPr/>
              <p:nvPr/>
            </p:nvSpPr>
            <p:spPr>
              <a:xfrm>
                <a:off x="5007000" y="5159084"/>
                <a:ext cx="139532" cy="139171"/>
              </a:xfrm>
              <a:custGeom>
                <a:avLst/>
                <a:gdLst>
                  <a:gd name="connsiteX0" fmla="*/ 69767 w 139532"/>
                  <a:gd name="connsiteY0" fmla="*/ 139171 h 139171"/>
                  <a:gd name="connsiteX1" fmla="*/ 139533 w 139532"/>
                  <a:gd name="connsiteY1" fmla="*/ 69586 h 139171"/>
                  <a:gd name="connsiteX2" fmla="*/ 69767 w 139532"/>
                  <a:gd name="connsiteY2" fmla="*/ 0 h 139171"/>
                  <a:gd name="connsiteX3" fmla="*/ 0 w 139532"/>
                  <a:gd name="connsiteY3" fmla="*/ 69586 h 139171"/>
                  <a:gd name="connsiteX4" fmla="*/ 69767 w 139532"/>
                  <a:gd name="connsiteY4" fmla="*/ 139171 h 139171"/>
                  <a:gd name="connsiteX5" fmla="*/ 69767 w 139532"/>
                  <a:gd name="connsiteY5" fmla="*/ 139171 h 139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532" h="139171">
                    <a:moveTo>
                      <a:pt x="69767" y="139171"/>
                    </a:moveTo>
                    <a:cubicBezTo>
                      <a:pt x="108258" y="139171"/>
                      <a:pt x="139533" y="107978"/>
                      <a:pt x="139533" y="69586"/>
                    </a:cubicBezTo>
                    <a:cubicBezTo>
                      <a:pt x="139533" y="31193"/>
                      <a:pt x="108258" y="0"/>
                      <a:pt x="69767" y="0"/>
                    </a:cubicBezTo>
                    <a:cubicBezTo>
                      <a:pt x="31274" y="0"/>
                      <a:pt x="0" y="31193"/>
                      <a:pt x="0" y="69586"/>
                    </a:cubicBezTo>
                    <a:cubicBezTo>
                      <a:pt x="0" y="107978"/>
                      <a:pt x="31274" y="139171"/>
                      <a:pt x="69767" y="139171"/>
                    </a:cubicBezTo>
                    <a:lnTo>
                      <a:pt x="69767" y="139171"/>
                    </a:lnTo>
                    <a:close/>
                  </a:path>
                </a:pathLst>
              </a:custGeom>
              <a:solidFill>
                <a:srgbClr val="3F1B0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394A914-0F44-4C06-8C47-FFFA39269A7D}"/>
                  </a:ext>
                </a:extLst>
              </p:cNvPr>
              <p:cNvSpPr/>
              <p:nvPr/>
            </p:nvSpPr>
            <p:spPr>
              <a:xfrm>
                <a:off x="5050303" y="5166282"/>
                <a:ext cx="96229" cy="132773"/>
              </a:xfrm>
              <a:custGeom>
                <a:avLst/>
                <a:gdLst>
                  <a:gd name="connsiteX0" fmla="*/ 56134 w 96229"/>
                  <a:gd name="connsiteY0" fmla="*/ 0 h 132773"/>
                  <a:gd name="connsiteX1" fmla="*/ 96230 w 96229"/>
                  <a:gd name="connsiteY1" fmla="*/ 63187 h 132773"/>
                  <a:gd name="connsiteX2" fmla="*/ 26464 w 96229"/>
                  <a:gd name="connsiteY2" fmla="*/ 132773 h 132773"/>
                  <a:gd name="connsiteX3" fmla="*/ 0 w 96229"/>
                  <a:gd name="connsiteY3" fmla="*/ 127974 h 132773"/>
                  <a:gd name="connsiteX4" fmla="*/ 56134 w 96229"/>
                  <a:gd name="connsiteY4" fmla="*/ 0 h 13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29" h="132773">
                    <a:moveTo>
                      <a:pt x="56134" y="0"/>
                    </a:moveTo>
                    <a:cubicBezTo>
                      <a:pt x="80191" y="11198"/>
                      <a:pt x="96230" y="35193"/>
                      <a:pt x="96230" y="63187"/>
                    </a:cubicBezTo>
                    <a:cubicBezTo>
                      <a:pt x="96230" y="101579"/>
                      <a:pt x="64955" y="132773"/>
                      <a:pt x="26464" y="132773"/>
                    </a:cubicBezTo>
                    <a:cubicBezTo>
                      <a:pt x="16840" y="132773"/>
                      <a:pt x="8821" y="131173"/>
                      <a:pt x="0" y="127974"/>
                    </a:cubicBezTo>
                    <a:lnTo>
                      <a:pt x="56134" y="0"/>
                    </a:lnTo>
                    <a:close/>
                  </a:path>
                </a:pathLst>
              </a:custGeom>
              <a:solidFill>
                <a:srgbClr val="3F1B0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73D94A6-4A9A-4599-9A53-74D756F13D8D}"/>
                  </a:ext>
                </a:extLst>
              </p:cNvPr>
              <p:cNvSpPr/>
              <p:nvPr/>
            </p:nvSpPr>
            <p:spPr>
              <a:xfrm>
                <a:off x="4776049" y="5147087"/>
                <a:ext cx="166798" cy="164765"/>
              </a:xfrm>
              <a:custGeom>
                <a:avLst/>
                <a:gdLst>
                  <a:gd name="connsiteX0" fmla="*/ 83399 w 166798"/>
                  <a:gd name="connsiteY0" fmla="*/ 164766 h 164765"/>
                  <a:gd name="connsiteX1" fmla="*/ 166798 w 166798"/>
                  <a:gd name="connsiteY1" fmla="*/ 82383 h 164765"/>
                  <a:gd name="connsiteX2" fmla="*/ 83399 w 166798"/>
                  <a:gd name="connsiteY2" fmla="*/ 0 h 164765"/>
                  <a:gd name="connsiteX3" fmla="*/ 0 w 166798"/>
                  <a:gd name="connsiteY3" fmla="*/ 82383 h 164765"/>
                  <a:gd name="connsiteX4" fmla="*/ 83399 w 166798"/>
                  <a:gd name="connsiteY4" fmla="*/ 164766 h 164765"/>
                  <a:gd name="connsiteX5" fmla="*/ 83399 w 166798"/>
                  <a:gd name="connsiteY5" fmla="*/ 164766 h 16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798" h="164765">
                    <a:moveTo>
                      <a:pt x="83399" y="164766"/>
                    </a:moveTo>
                    <a:cubicBezTo>
                      <a:pt x="129108" y="164766"/>
                      <a:pt x="166798" y="127974"/>
                      <a:pt x="166798" y="82383"/>
                    </a:cubicBezTo>
                    <a:cubicBezTo>
                      <a:pt x="166798" y="36792"/>
                      <a:pt x="129108" y="0"/>
                      <a:pt x="83399" y="0"/>
                    </a:cubicBezTo>
                    <a:cubicBezTo>
                      <a:pt x="37690" y="0"/>
                      <a:pt x="0" y="36792"/>
                      <a:pt x="0" y="82383"/>
                    </a:cubicBezTo>
                    <a:cubicBezTo>
                      <a:pt x="0" y="127174"/>
                      <a:pt x="37690" y="164766"/>
                      <a:pt x="83399" y="164766"/>
                    </a:cubicBezTo>
                    <a:lnTo>
                      <a:pt x="83399" y="164766"/>
                    </a:lnTo>
                    <a:close/>
                  </a:path>
                </a:pathLst>
              </a:custGeom>
              <a:solidFill>
                <a:srgbClr val="63351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599B529-CE78-455A-AF08-AEE390E8BEC8}"/>
                  </a:ext>
                </a:extLst>
              </p:cNvPr>
              <p:cNvSpPr/>
              <p:nvPr/>
            </p:nvSpPr>
            <p:spPr>
              <a:xfrm>
                <a:off x="4789681" y="5159084"/>
                <a:ext cx="139533" cy="139171"/>
              </a:xfrm>
              <a:custGeom>
                <a:avLst/>
                <a:gdLst>
                  <a:gd name="connsiteX0" fmla="*/ 69767 w 139533"/>
                  <a:gd name="connsiteY0" fmla="*/ 139171 h 139171"/>
                  <a:gd name="connsiteX1" fmla="*/ 139533 w 139533"/>
                  <a:gd name="connsiteY1" fmla="*/ 69586 h 139171"/>
                  <a:gd name="connsiteX2" fmla="*/ 69767 w 139533"/>
                  <a:gd name="connsiteY2" fmla="*/ 0 h 139171"/>
                  <a:gd name="connsiteX3" fmla="*/ 0 w 139533"/>
                  <a:gd name="connsiteY3" fmla="*/ 69586 h 139171"/>
                  <a:gd name="connsiteX4" fmla="*/ 69767 w 139533"/>
                  <a:gd name="connsiteY4" fmla="*/ 139171 h 139171"/>
                  <a:gd name="connsiteX5" fmla="*/ 69767 w 139533"/>
                  <a:gd name="connsiteY5" fmla="*/ 139171 h 139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533" h="139171">
                    <a:moveTo>
                      <a:pt x="69767" y="139171"/>
                    </a:moveTo>
                    <a:cubicBezTo>
                      <a:pt x="108258" y="139171"/>
                      <a:pt x="139533" y="107978"/>
                      <a:pt x="139533" y="69586"/>
                    </a:cubicBezTo>
                    <a:cubicBezTo>
                      <a:pt x="139533" y="31193"/>
                      <a:pt x="108258" y="0"/>
                      <a:pt x="69767" y="0"/>
                    </a:cubicBezTo>
                    <a:cubicBezTo>
                      <a:pt x="31275" y="0"/>
                      <a:pt x="0" y="31193"/>
                      <a:pt x="0" y="69586"/>
                    </a:cubicBezTo>
                    <a:cubicBezTo>
                      <a:pt x="0" y="107978"/>
                      <a:pt x="31275" y="139171"/>
                      <a:pt x="69767" y="139171"/>
                    </a:cubicBezTo>
                    <a:lnTo>
                      <a:pt x="69767" y="139171"/>
                    </a:lnTo>
                    <a:close/>
                  </a:path>
                </a:pathLst>
              </a:custGeom>
              <a:solidFill>
                <a:srgbClr val="3F1B0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B88C044-4565-4EDC-902A-68199E9533B0}"/>
                  </a:ext>
                </a:extLst>
              </p:cNvPr>
              <p:cNvSpPr/>
              <p:nvPr/>
            </p:nvSpPr>
            <p:spPr>
              <a:xfrm>
                <a:off x="4832985" y="5166282"/>
                <a:ext cx="96229" cy="132773"/>
              </a:xfrm>
              <a:custGeom>
                <a:avLst/>
                <a:gdLst>
                  <a:gd name="connsiteX0" fmla="*/ 56134 w 96229"/>
                  <a:gd name="connsiteY0" fmla="*/ 0 h 132773"/>
                  <a:gd name="connsiteX1" fmla="*/ 96230 w 96229"/>
                  <a:gd name="connsiteY1" fmla="*/ 63187 h 132773"/>
                  <a:gd name="connsiteX2" fmla="*/ 26463 w 96229"/>
                  <a:gd name="connsiteY2" fmla="*/ 132773 h 132773"/>
                  <a:gd name="connsiteX3" fmla="*/ 0 w 96229"/>
                  <a:gd name="connsiteY3" fmla="*/ 127974 h 132773"/>
                  <a:gd name="connsiteX4" fmla="*/ 56134 w 96229"/>
                  <a:gd name="connsiteY4" fmla="*/ 0 h 13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29" h="132773">
                    <a:moveTo>
                      <a:pt x="56134" y="0"/>
                    </a:moveTo>
                    <a:cubicBezTo>
                      <a:pt x="80191" y="11198"/>
                      <a:pt x="96230" y="35193"/>
                      <a:pt x="96230" y="63187"/>
                    </a:cubicBezTo>
                    <a:cubicBezTo>
                      <a:pt x="96230" y="101579"/>
                      <a:pt x="64955" y="132773"/>
                      <a:pt x="26463" y="132773"/>
                    </a:cubicBezTo>
                    <a:cubicBezTo>
                      <a:pt x="16840" y="132773"/>
                      <a:pt x="8821" y="131173"/>
                      <a:pt x="0" y="127974"/>
                    </a:cubicBezTo>
                    <a:lnTo>
                      <a:pt x="56134" y="0"/>
                    </a:lnTo>
                    <a:close/>
                  </a:path>
                </a:pathLst>
              </a:custGeom>
              <a:solidFill>
                <a:srgbClr val="3F1B0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E09401F-3AFC-4CB9-9A26-B31DC424710B}"/>
                  </a:ext>
                </a:extLst>
              </p:cNvPr>
              <p:cNvSpPr/>
              <p:nvPr/>
            </p:nvSpPr>
            <p:spPr>
              <a:xfrm>
                <a:off x="4144942" y="4852747"/>
                <a:ext cx="2699243" cy="218478"/>
              </a:xfrm>
              <a:custGeom>
                <a:avLst/>
                <a:gdLst>
                  <a:gd name="connsiteX0" fmla="*/ 7217 w 2699243"/>
                  <a:gd name="connsiteY0" fmla="*/ 0 h 218478"/>
                  <a:gd name="connsiteX1" fmla="*/ 2692026 w 2699243"/>
                  <a:gd name="connsiteY1" fmla="*/ 192760 h 218478"/>
                  <a:gd name="connsiteX2" fmla="*/ 2699243 w 2699243"/>
                  <a:gd name="connsiteY2" fmla="*/ 199959 h 218478"/>
                  <a:gd name="connsiteX3" fmla="*/ 2699243 w 2699243"/>
                  <a:gd name="connsiteY3" fmla="*/ 211957 h 218478"/>
                  <a:gd name="connsiteX4" fmla="*/ 2692026 w 2699243"/>
                  <a:gd name="connsiteY4" fmla="*/ 218355 h 218478"/>
                  <a:gd name="connsiteX5" fmla="*/ 7217 w 2699243"/>
                  <a:gd name="connsiteY5" fmla="*/ 25594 h 218478"/>
                  <a:gd name="connsiteX6" fmla="*/ 0 w 2699243"/>
                  <a:gd name="connsiteY6" fmla="*/ 18396 h 218478"/>
                  <a:gd name="connsiteX7" fmla="*/ 0 w 2699243"/>
                  <a:gd name="connsiteY7" fmla="*/ 6399 h 218478"/>
                  <a:gd name="connsiteX8" fmla="*/ 7217 w 2699243"/>
                  <a:gd name="connsiteY8" fmla="*/ 0 h 218478"/>
                  <a:gd name="connsiteX9" fmla="*/ 7217 w 2699243"/>
                  <a:gd name="connsiteY9" fmla="*/ 0 h 2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99243" h="218478">
                    <a:moveTo>
                      <a:pt x="7217" y="0"/>
                    </a:moveTo>
                    <a:lnTo>
                      <a:pt x="2692026" y="192760"/>
                    </a:lnTo>
                    <a:cubicBezTo>
                      <a:pt x="2696036" y="192760"/>
                      <a:pt x="2699243" y="196759"/>
                      <a:pt x="2699243" y="199959"/>
                    </a:cubicBezTo>
                    <a:lnTo>
                      <a:pt x="2699243" y="211957"/>
                    </a:lnTo>
                    <a:cubicBezTo>
                      <a:pt x="2699243" y="215956"/>
                      <a:pt x="2696036" y="219155"/>
                      <a:pt x="2692026" y="218355"/>
                    </a:cubicBezTo>
                    <a:lnTo>
                      <a:pt x="7217" y="25594"/>
                    </a:lnTo>
                    <a:cubicBezTo>
                      <a:pt x="3208" y="25594"/>
                      <a:pt x="0" y="21595"/>
                      <a:pt x="0" y="18396"/>
                    </a:cubicBezTo>
                    <a:lnTo>
                      <a:pt x="0" y="6399"/>
                    </a:lnTo>
                    <a:cubicBezTo>
                      <a:pt x="0" y="3199"/>
                      <a:pt x="3208" y="0"/>
                      <a:pt x="7217" y="0"/>
                    </a:cubicBezTo>
                    <a:lnTo>
                      <a:pt x="7217" y="0"/>
                    </a:lnTo>
                    <a:close/>
                  </a:path>
                </a:pathLst>
              </a:custGeom>
              <a:solidFill>
                <a:srgbClr val="884C2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1385036-14D3-49CA-9C9F-4BC3CBDE92C1}"/>
                  </a:ext>
                </a:extLst>
              </p:cNvPr>
              <p:cNvSpPr/>
              <p:nvPr/>
            </p:nvSpPr>
            <p:spPr>
              <a:xfrm>
                <a:off x="5480931" y="1802462"/>
                <a:ext cx="1297497" cy="1277848"/>
              </a:xfrm>
              <a:custGeom>
                <a:avLst/>
                <a:gdLst>
                  <a:gd name="connsiteX0" fmla="*/ 21652 w 1297497"/>
                  <a:gd name="connsiteY0" fmla="*/ 2110 h 1277848"/>
                  <a:gd name="connsiteX1" fmla="*/ 1295092 w 1297497"/>
                  <a:gd name="connsiteY1" fmla="*/ 1254653 h 1277848"/>
                  <a:gd name="connsiteX2" fmla="*/ 1295092 w 1297497"/>
                  <a:gd name="connsiteY2" fmla="*/ 1265851 h 1277848"/>
                  <a:gd name="connsiteX3" fmla="*/ 1286271 w 1297497"/>
                  <a:gd name="connsiteY3" fmla="*/ 1275449 h 1277848"/>
                  <a:gd name="connsiteX4" fmla="*/ 1275044 w 1297497"/>
                  <a:gd name="connsiteY4" fmla="*/ 1275449 h 1277848"/>
                  <a:gd name="connsiteX5" fmla="*/ 2406 w 1297497"/>
                  <a:gd name="connsiteY5" fmla="*/ 22906 h 1277848"/>
                  <a:gd name="connsiteX6" fmla="*/ 2406 w 1297497"/>
                  <a:gd name="connsiteY6" fmla="*/ 11708 h 1277848"/>
                  <a:gd name="connsiteX7" fmla="*/ 11227 w 1297497"/>
                  <a:gd name="connsiteY7" fmla="*/ 2110 h 1277848"/>
                  <a:gd name="connsiteX8" fmla="*/ 21652 w 1297497"/>
                  <a:gd name="connsiteY8" fmla="*/ 2110 h 1277848"/>
                  <a:gd name="connsiteX9" fmla="*/ 21652 w 1297497"/>
                  <a:gd name="connsiteY9" fmla="*/ 2110 h 127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7497" h="1277848">
                    <a:moveTo>
                      <a:pt x="21652" y="2110"/>
                    </a:moveTo>
                    <a:lnTo>
                      <a:pt x="1295092" y="1254653"/>
                    </a:lnTo>
                    <a:cubicBezTo>
                      <a:pt x="1298299" y="1257852"/>
                      <a:pt x="1298299" y="1262652"/>
                      <a:pt x="1295092" y="1265851"/>
                    </a:cubicBezTo>
                    <a:lnTo>
                      <a:pt x="1286271" y="1275449"/>
                    </a:lnTo>
                    <a:cubicBezTo>
                      <a:pt x="1283063" y="1278648"/>
                      <a:pt x="1278252" y="1278648"/>
                      <a:pt x="1275044" y="1275449"/>
                    </a:cubicBezTo>
                    <a:lnTo>
                      <a:pt x="2406" y="22906"/>
                    </a:lnTo>
                    <a:cubicBezTo>
                      <a:pt x="-802" y="19707"/>
                      <a:pt x="-802" y="14908"/>
                      <a:pt x="2406" y="11708"/>
                    </a:cubicBezTo>
                    <a:lnTo>
                      <a:pt x="11227" y="2110"/>
                    </a:lnTo>
                    <a:cubicBezTo>
                      <a:pt x="13633" y="-289"/>
                      <a:pt x="18444" y="-1089"/>
                      <a:pt x="21652" y="2110"/>
                    </a:cubicBezTo>
                    <a:lnTo>
                      <a:pt x="21652" y="2110"/>
                    </a:lnTo>
                    <a:close/>
                  </a:path>
                </a:pathLst>
              </a:custGeom>
              <a:solidFill>
                <a:srgbClr val="884C2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691DBB4-FA45-46D9-98C8-3EAA258A81FC}"/>
                  </a:ext>
                </a:extLst>
              </p:cNvPr>
              <p:cNvSpPr/>
              <p:nvPr/>
            </p:nvSpPr>
            <p:spPr>
              <a:xfrm>
                <a:off x="4302919" y="2910746"/>
                <a:ext cx="2442630" cy="2105167"/>
              </a:xfrm>
              <a:custGeom>
                <a:avLst/>
                <a:gdLst>
                  <a:gd name="connsiteX0" fmla="*/ 1161974 w 2442630"/>
                  <a:gd name="connsiteY0" fmla="*/ 1698851 h 2105167"/>
                  <a:gd name="connsiteX1" fmla="*/ 865265 w 2442630"/>
                  <a:gd name="connsiteY1" fmla="*/ 1218950 h 2105167"/>
                  <a:gd name="connsiteX2" fmla="*/ 923003 w 2442630"/>
                  <a:gd name="connsiteY2" fmla="*/ 0 h 2105167"/>
                  <a:gd name="connsiteX3" fmla="*/ 0 w 2442630"/>
                  <a:gd name="connsiteY3" fmla="*/ 1930004 h 2105167"/>
                  <a:gd name="connsiteX4" fmla="*/ 2442631 w 2442630"/>
                  <a:gd name="connsiteY4" fmla="*/ 2105168 h 2105167"/>
                  <a:gd name="connsiteX5" fmla="*/ 2439423 w 2442630"/>
                  <a:gd name="connsiteY5" fmla="*/ 1686054 h 2105167"/>
                  <a:gd name="connsiteX6" fmla="*/ 1161974 w 2442630"/>
                  <a:gd name="connsiteY6" fmla="*/ 1698851 h 2105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42630" h="2105167">
                    <a:moveTo>
                      <a:pt x="1161974" y="1698851"/>
                    </a:moveTo>
                    <a:cubicBezTo>
                      <a:pt x="1001591" y="1578876"/>
                      <a:pt x="897342" y="1410910"/>
                      <a:pt x="865265" y="1218950"/>
                    </a:cubicBezTo>
                    <a:cubicBezTo>
                      <a:pt x="781064" y="800636"/>
                      <a:pt x="825170" y="395119"/>
                      <a:pt x="923003" y="0"/>
                    </a:cubicBezTo>
                    <a:cubicBezTo>
                      <a:pt x="648749" y="710254"/>
                      <a:pt x="340012" y="1350923"/>
                      <a:pt x="0" y="1930004"/>
                    </a:cubicBezTo>
                    <a:lnTo>
                      <a:pt x="2442631" y="2105168"/>
                    </a:lnTo>
                    <a:lnTo>
                      <a:pt x="2439423" y="1686054"/>
                    </a:lnTo>
                    <a:cubicBezTo>
                      <a:pt x="2044080" y="1926005"/>
                      <a:pt x="1570950" y="2001989"/>
                      <a:pt x="1161974" y="1698851"/>
                    </a:cubicBezTo>
                    <a:close/>
                  </a:path>
                </a:pathLst>
              </a:custGeom>
              <a:solidFill>
                <a:srgbClr val="F9CDA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2A9501A-0855-4E92-88F1-D133F3F97F88}"/>
                  </a:ext>
                </a:extLst>
              </p:cNvPr>
              <p:cNvSpPr/>
              <p:nvPr/>
            </p:nvSpPr>
            <p:spPr>
              <a:xfrm>
                <a:off x="5124233" y="1914150"/>
                <a:ext cx="1618911" cy="2894774"/>
              </a:xfrm>
              <a:custGeom>
                <a:avLst/>
                <a:gdLst>
                  <a:gd name="connsiteX0" fmla="*/ 448918 w 1618911"/>
                  <a:gd name="connsiteY0" fmla="*/ 0 h 2894774"/>
                  <a:gd name="connsiteX1" fmla="*/ 102491 w 1618911"/>
                  <a:gd name="connsiteY1" fmla="*/ 997395 h 2894774"/>
                  <a:gd name="connsiteX2" fmla="*/ 44753 w 1618911"/>
                  <a:gd name="connsiteY2" fmla="*/ 2216345 h 2894774"/>
                  <a:gd name="connsiteX3" fmla="*/ 341462 w 1618911"/>
                  <a:gd name="connsiteY3" fmla="*/ 2696247 h 2894774"/>
                  <a:gd name="connsiteX4" fmla="*/ 1618911 w 1618911"/>
                  <a:gd name="connsiteY4" fmla="*/ 2682650 h 2894774"/>
                  <a:gd name="connsiteX5" fmla="*/ 1606882 w 1618911"/>
                  <a:gd name="connsiteY5" fmla="*/ 1139766 h 2894774"/>
                  <a:gd name="connsiteX6" fmla="*/ 448918 w 1618911"/>
                  <a:gd name="connsiteY6" fmla="*/ 0 h 289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8911" h="2894774">
                    <a:moveTo>
                      <a:pt x="448918" y="0"/>
                    </a:moveTo>
                    <a:cubicBezTo>
                      <a:pt x="340660" y="347129"/>
                      <a:pt x="225184" y="679061"/>
                      <a:pt x="102491" y="997395"/>
                    </a:cubicBezTo>
                    <a:cubicBezTo>
                      <a:pt x="3856" y="1391714"/>
                      <a:pt x="-39448" y="1797231"/>
                      <a:pt x="44753" y="2216345"/>
                    </a:cubicBezTo>
                    <a:cubicBezTo>
                      <a:pt x="76830" y="2408306"/>
                      <a:pt x="181079" y="2576271"/>
                      <a:pt x="341462" y="2696247"/>
                    </a:cubicBezTo>
                    <a:cubicBezTo>
                      <a:pt x="749636" y="2999385"/>
                      <a:pt x="1223568" y="2923400"/>
                      <a:pt x="1618911" y="2682650"/>
                    </a:cubicBezTo>
                    <a:lnTo>
                      <a:pt x="1606882" y="1139766"/>
                    </a:lnTo>
                    <a:lnTo>
                      <a:pt x="448918" y="0"/>
                    </a:lnTo>
                    <a:close/>
                  </a:path>
                </a:pathLst>
              </a:custGeom>
              <a:solidFill>
                <a:srgbClr val="FBE3BC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2F8F7C15-54CA-42E8-AA40-D5B24BE4D790}"/>
                  </a:ext>
                </a:extLst>
              </p:cNvPr>
              <p:cNvSpPr/>
              <p:nvPr/>
            </p:nvSpPr>
            <p:spPr>
              <a:xfrm>
                <a:off x="6717483" y="2248481"/>
                <a:ext cx="78587" cy="3172948"/>
              </a:xfrm>
              <a:custGeom>
                <a:avLst/>
                <a:gdLst>
                  <a:gd name="connsiteX0" fmla="*/ 20048 w 78587"/>
                  <a:gd name="connsiteY0" fmla="*/ 0 h 3172948"/>
                  <a:gd name="connsiteX1" fmla="*/ 58540 w 78587"/>
                  <a:gd name="connsiteY1" fmla="*/ 0 h 3172948"/>
                  <a:gd name="connsiteX2" fmla="*/ 78588 w 78587"/>
                  <a:gd name="connsiteY2" fmla="*/ 19996 h 3172948"/>
                  <a:gd name="connsiteX3" fmla="*/ 78588 w 78587"/>
                  <a:gd name="connsiteY3" fmla="*/ 3152953 h 3172948"/>
                  <a:gd name="connsiteX4" fmla="*/ 58540 w 78587"/>
                  <a:gd name="connsiteY4" fmla="*/ 3172949 h 3172948"/>
                  <a:gd name="connsiteX5" fmla="*/ 20048 w 78587"/>
                  <a:gd name="connsiteY5" fmla="*/ 3172949 h 3172948"/>
                  <a:gd name="connsiteX6" fmla="*/ 0 w 78587"/>
                  <a:gd name="connsiteY6" fmla="*/ 3152953 h 3172948"/>
                  <a:gd name="connsiteX7" fmla="*/ 0 w 78587"/>
                  <a:gd name="connsiteY7" fmla="*/ 19996 h 3172948"/>
                  <a:gd name="connsiteX8" fmla="*/ 20048 w 78587"/>
                  <a:gd name="connsiteY8" fmla="*/ 0 h 3172948"/>
                  <a:gd name="connsiteX9" fmla="*/ 20048 w 78587"/>
                  <a:gd name="connsiteY9" fmla="*/ 0 h 3172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8587" h="3172948">
                    <a:moveTo>
                      <a:pt x="20048" y="0"/>
                    </a:moveTo>
                    <a:lnTo>
                      <a:pt x="58540" y="0"/>
                    </a:lnTo>
                    <a:cubicBezTo>
                      <a:pt x="69767" y="0"/>
                      <a:pt x="78588" y="8798"/>
                      <a:pt x="78588" y="19996"/>
                    </a:cubicBezTo>
                    <a:lnTo>
                      <a:pt x="78588" y="3152953"/>
                    </a:lnTo>
                    <a:cubicBezTo>
                      <a:pt x="78588" y="3164151"/>
                      <a:pt x="69767" y="3172949"/>
                      <a:pt x="58540" y="3172949"/>
                    </a:cubicBezTo>
                    <a:lnTo>
                      <a:pt x="20048" y="3172949"/>
                    </a:lnTo>
                    <a:cubicBezTo>
                      <a:pt x="8821" y="3172949"/>
                      <a:pt x="0" y="3164151"/>
                      <a:pt x="0" y="3152953"/>
                    </a:cubicBezTo>
                    <a:lnTo>
                      <a:pt x="0" y="19996"/>
                    </a:lnTo>
                    <a:cubicBezTo>
                      <a:pt x="0" y="8798"/>
                      <a:pt x="8821" y="0"/>
                      <a:pt x="20048" y="0"/>
                    </a:cubicBezTo>
                    <a:lnTo>
                      <a:pt x="20048" y="0"/>
                    </a:lnTo>
                    <a:close/>
                  </a:path>
                </a:pathLst>
              </a:custGeom>
              <a:solidFill>
                <a:srgbClr val="884C2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2D6B20D-B230-4462-A263-C7DCD2F84672}"/>
                  </a:ext>
                </a:extLst>
              </p:cNvPr>
              <p:cNvSpPr/>
              <p:nvPr/>
            </p:nvSpPr>
            <p:spPr>
              <a:xfrm>
                <a:off x="6837770" y="815176"/>
                <a:ext cx="49718" cy="2070774"/>
              </a:xfrm>
              <a:custGeom>
                <a:avLst/>
                <a:gdLst>
                  <a:gd name="connsiteX0" fmla="*/ 16840 w 49718"/>
                  <a:gd name="connsiteY0" fmla="*/ 2070775 h 2070774"/>
                  <a:gd name="connsiteX1" fmla="*/ 32878 w 49718"/>
                  <a:gd name="connsiteY1" fmla="*/ 2070775 h 2070774"/>
                  <a:gd name="connsiteX2" fmla="*/ 49719 w 49718"/>
                  <a:gd name="connsiteY2" fmla="*/ 2053978 h 2070774"/>
                  <a:gd name="connsiteX3" fmla="*/ 49719 w 49718"/>
                  <a:gd name="connsiteY3" fmla="*/ 16796 h 2070774"/>
                  <a:gd name="connsiteX4" fmla="*/ 32878 w 49718"/>
                  <a:gd name="connsiteY4" fmla="*/ 0 h 2070774"/>
                  <a:gd name="connsiteX5" fmla="*/ 16840 w 49718"/>
                  <a:gd name="connsiteY5" fmla="*/ 0 h 2070774"/>
                  <a:gd name="connsiteX6" fmla="*/ 0 w 49718"/>
                  <a:gd name="connsiteY6" fmla="*/ 16796 h 2070774"/>
                  <a:gd name="connsiteX7" fmla="*/ 0 w 49718"/>
                  <a:gd name="connsiteY7" fmla="*/ 2053978 h 2070774"/>
                  <a:gd name="connsiteX8" fmla="*/ 16840 w 49718"/>
                  <a:gd name="connsiteY8" fmla="*/ 2070775 h 2070774"/>
                  <a:gd name="connsiteX9" fmla="*/ 16840 w 49718"/>
                  <a:gd name="connsiteY9" fmla="*/ 2070775 h 207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718" h="2070774">
                    <a:moveTo>
                      <a:pt x="16840" y="2070775"/>
                    </a:moveTo>
                    <a:lnTo>
                      <a:pt x="32878" y="2070775"/>
                    </a:lnTo>
                    <a:cubicBezTo>
                      <a:pt x="42501" y="2070775"/>
                      <a:pt x="49719" y="2063577"/>
                      <a:pt x="49719" y="2053978"/>
                    </a:cubicBezTo>
                    <a:lnTo>
                      <a:pt x="49719" y="16796"/>
                    </a:lnTo>
                    <a:cubicBezTo>
                      <a:pt x="49719" y="7998"/>
                      <a:pt x="41700" y="0"/>
                      <a:pt x="32878" y="0"/>
                    </a:cubicBezTo>
                    <a:lnTo>
                      <a:pt x="16840" y="0"/>
                    </a:lnTo>
                    <a:cubicBezTo>
                      <a:pt x="7217" y="0"/>
                      <a:pt x="0" y="7198"/>
                      <a:pt x="0" y="16796"/>
                    </a:cubicBezTo>
                    <a:lnTo>
                      <a:pt x="0" y="2053978"/>
                    </a:lnTo>
                    <a:cubicBezTo>
                      <a:pt x="0" y="2062777"/>
                      <a:pt x="7217" y="2070775"/>
                      <a:pt x="16840" y="2070775"/>
                    </a:cubicBezTo>
                    <a:lnTo>
                      <a:pt x="16840" y="2070775"/>
                    </a:lnTo>
                    <a:close/>
                  </a:path>
                </a:pathLst>
              </a:custGeom>
              <a:solidFill>
                <a:srgbClr val="884C2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A7857ED-54CC-401A-BBE2-44D4948E69E6}"/>
                  </a:ext>
                </a:extLst>
              </p:cNvPr>
              <p:cNvSpPr/>
              <p:nvPr/>
            </p:nvSpPr>
            <p:spPr>
              <a:xfrm>
                <a:off x="6685407" y="2642001"/>
                <a:ext cx="223734" cy="63986"/>
              </a:xfrm>
              <a:custGeom>
                <a:avLst/>
                <a:gdLst>
                  <a:gd name="connsiteX0" fmla="*/ 15237 w 223734"/>
                  <a:gd name="connsiteY0" fmla="*/ 0 h 63986"/>
                  <a:gd name="connsiteX1" fmla="*/ 208498 w 223734"/>
                  <a:gd name="connsiteY1" fmla="*/ 0 h 63986"/>
                  <a:gd name="connsiteX2" fmla="*/ 223734 w 223734"/>
                  <a:gd name="connsiteY2" fmla="*/ 15197 h 63986"/>
                  <a:gd name="connsiteX3" fmla="*/ 223734 w 223734"/>
                  <a:gd name="connsiteY3" fmla="*/ 48790 h 63986"/>
                  <a:gd name="connsiteX4" fmla="*/ 208498 w 223734"/>
                  <a:gd name="connsiteY4" fmla="*/ 63987 h 63986"/>
                  <a:gd name="connsiteX5" fmla="*/ 15237 w 223734"/>
                  <a:gd name="connsiteY5" fmla="*/ 63987 h 63986"/>
                  <a:gd name="connsiteX6" fmla="*/ 0 w 223734"/>
                  <a:gd name="connsiteY6" fmla="*/ 48790 h 63986"/>
                  <a:gd name="connsiteX7" fmla="*/ 0 w 223734"/>
                  <a:gd name="connsiteY7" fmla="*/ 15197 h 63986"/>
                  <a:gd name="connsiteX8" fmla="*/ 15237 w 223734"/>
                  <a:gd name="connsiteY8" fmla="*/ 0 h 63986"/>
                  <a:gd name="connsiteX9" fmla="*/ 15237 w 223734"/>
                  <a:gd name="connsiteY9" fmla="*/ 0 h 6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734" h="63986">
                    <a:moveTo>
                      <a:pt x="15237" y="0"/>
                    </a:moveTo>
                    <a:lnTo>
                      <a:pt x="208498" y="0"/>
                    </a:lnTo>
                    <a:cubicBezTo>
                      <a:pt x="216517" y="0"/>
                      <a:pt x="223734" y="6399"/>
                      <a:pt x="223734" y="15197"/>
                    </a:cubicBezTo>
                    <a:lnTo>
                      <a:pt x="223734" y="48790"/>
                    </a:lnTo>
                    <a:cubicBezTo>
                      <a:pt x="223734" y="56788"/>
                      <a:pt x="216517" y="63987"/>
                      <a:pt x="208498" y="63987"/>
                    </a:cubicBezTo>
                    <a:lnTo>
                      <a:pt x="15237" y="63987"/>
                    </a:lnTo>
                    <a:cubicBezTo>
                      <a:pt x="7217" y="63987"/>
                      <a:pt x="0" y="57588"/>
                      <a:pt x="0" y="48790"/>
                    </a:cubicBezTo>
                    <a:lnTo>
                      <a:pt x="0" y="15197"/>
                    </a:lnTo>
                    <a:cubicBezTo>
                      <a:pt x="0" y="7198"/>
                      <a:pt x="7217" y="0"/>
                      <a:pt x="15237" y="0"/>
                    </a:cubicBezTo>
                    <a:lnTo>
                      <a:pt x="15237" y="0"/>
                    </a:lnTo>
                    <a:close/>
                  </a:path>
                </a:pathLst>
              </a:custGeom>
              <a:solidFill>
                <a:srgbClr val="63351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EEF13C2-9145-4945-933E-E045B0FE0F16}"/>
                  </a:ext>
                </a:extLst>
              </p:cNvPr>
              <p:cNvSpPr/>
              <p:nvPr/>
            </p:nvSpPr>
            <p:spPr>
              <a:xfrm>
                <a:off x="6685407" y="2793970"/>
                <a:ext cx="223734" cy="63986"/>
              </a:xfrm>
              <a:custGeom>
                <a:avLst/>
                <a:gdLst>
                  <a:gd name="connsiteX0" fmla="*/ 15237 w 223734"/>
                  <a:gd name="connsiteY0" fmla="*/ 0 h 63986"/>
                  <a:gd name="connsiteX1" fmla="*/ 208498 w 223734"/>
                  <a:gd name="connsiteY1" fmla="*/ 0 h 63986"/>
                  <a:gd name="connsiteX2" fmla="*/ 223734 w 223734"/>
                  <a:gd name="connsiteY2" fmla="*/ 15197 h 63986"/>
                  <a:gd name="connsiteX3" fmla="*/ 223734 w 223734"/>
                  <a:gd name="connsiteY3" fmla="*/ 48790 h 63986"/>
                  <a:gd name="connsiteX4" fmla="*/ 208498 w 223734"/>
                  <a:gd name="connsiteY4" fmla="*/ 63987 h 63986"/>
                  <a:gd name="connsiteX5" fmla="*/ 15237 w 223734"/>
                  <a:gd name="connsiteY5" fmla="*/ 63987 h 63986"/>
                  <a:gd name="connsiteX6" fmla="*/ 0 w 223734"/>
                  <a:gd name="connsiteY6" fmla="*/ 48790 h 63986"/>
                  <a:gd name="connsiteX7" fmla="*/ 0 w 223734"/>
                  <a:gd name="connsiteY7" fmla="*/ 15197 h 63986"/>
                  <a:gd name="connsiteX8" fmla="*/ 15237 w 223734"/>
                  <a:gd name="connsiteY8" fmla="*/ 0 h 63986"/>
                  <a:gd name="connsiteX9" fmla="*/ 15237 w 223734"/>
                  <a:gd name="connsiteY9" fmla="*/ 0 h 6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734" h="63986">
                    <a:moveTo>
                      <a:pt x="15237" y="0"/>
                    </a:moveTo>
                    <a:lnTo>
                      <a:pt x="208498" y="0"/>
                    </a:lnTo>
                    <a:cubicBezTo>
                      <a:pt x="216517" y="0"/>
                      <a:pt x="223734" y="6399"/>
                      <a:pt x="223734" y="15197"/>
                    </a:cubicBezTo>
                    <a:lnTo>
                      <a:pt x="223734" y="48790"/>
                    </a:lnTo>
                    <a:cubicBezTo>
                      <a:pt x="223734" y="56788"/>
                      <a:pt x="216517" y="63987"/>
                      <a:pt x="208498" y="63987"/>
                    </a:cubicBezTo>
                    <a:lnTo>
                      <a:pt x="15237" y="63987"/>
                    </a:lnTo>
                    <a:cubicBezTo>
                      <a:pt x="7217" y="63987"/>
                      <a:pt x="0" y="57588"/>
                      <a:pt x="0" y="48790"/>
                    </a:cubicBezTo>
                    <a:lnTo>
                      <a:pt x="0" y="15197"/>
                    </a:lnTo>
                    <a:cubicBezTo>
                      <a:pt x="0" y="6399"/>
                      <a:pt x="7217" y="0"/>
                      <a:pt x="15237" y="0"/>
                    </a:cubicBezTo>
                    <a:lnTo>
                      <a:pt x="15237" y="0"/>
                    </a:lnTo>
                    <a:close/>
                  </a:path>
                </a:pathLst>
              </a:custGeom>
              <a:solidFill>
                <a:srgbClr val="63351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427AABD-053A-4283-9F82-7AC2882CC9A6}"/>
                  </a:ext>
                </a:extLst>
              </p:cNvPr>
              <p:cNvSpPr/>
              <p:nvPr/>
            </p:nvSpPr>
            <p:spPr>
              <a:xfrm>
                <a:off x="8341360" y="976743"/>
                <a:ext cx="91418" cy="4495077"/>
              </a:xfrm>
              <a:custGeom>
                <a:avLst/>
                <a:gdLst>
                  <a:gd name="connsiteX0" fmla="*/ 27265 w 91418"/>
                  <a:gd name="connsiteY0" fmla="*/ 4495078 h 4495077"/>
                  <a:gd name="connsiteX1" fmla="*/ 64153 w 91418"/>
                  <a:gd name="connsiteY1" fmla="*/ 4495078 h 4495077"/>
                  <a:gd name="connsiteX2" fmla="*/ 91418 w 91418"/>
                  <a:gd name="connsiteY2" fmla="*/ 4467083 h 4495077"/>
                  <a:gd name="connsiteX3" fmla="*/ 72974 w 91418"/>
                  <a:gd name="connsiteY3" fmla="*/ 27994 h 4495077"/>
                  <a:gd name="connsiteX4" fmla="*/ 45709 w 91418"/>
                  <a:gd name="connsiteY4" fmla="*/ 0 h 4495077"/>
                  <a:gd name="connsiteX5" fmla="*/ 45709 w 91418"/>
                  <a:gd name="connsiteY5" fmla="*/ 0 h 4495077"/>
                  <a:gd name="connsiteX6" fmla="*/ 18444 w 91418"/>
                  <a:gd name="connsiteY6" fmla="*/ 27994 h 4495077"/>
                  <a:gd name="connsiteX7" fmla="*/ 0 w 91418"/>
                  <a:gd name="connsiteY7" fmla="*/ 4467083 h 4495077"/>
                  <a:gd name="connsiteX8" fmla="*/ 27265 w 91418"/>
                  <a:gd name="connsiteY8" fmla="*/ 4495078 h 4495077"/>
                  <a:gd name="connsiteX9" fmla="*/ 27265 w 91418"/>
                  <a:gd name="connsiteY9" fmla="*/ 4495078 h 4495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1418" h="4495077">
                    <a:moveTo>
                      <a:pt x="27265" y="4495078"/>
                    </a:moveTo>
                    <a:lnTo>
                      <a:pt x="64153" y="4495078"/>
                    </a:lnTo>
                    <a:cubicBezTo>
                      <a:pt x="79390" y="4495078"/>
                      <a:pt x="91418" y="4482280"/>
                      <a:pt x="91418" y="4467083"/>
                    </a:cubicBezTo>
                    <a:lnTo>
                      <a:pt x="72974" y="27994"/>
                    </a:lnTo>
                    <a:cubicBezTo>
                      <a:pt x="72974" y="12797"/>
                      <a:pt x="60945" y="0"/>
                      <a:pt x="45709" y="0"/>
                    </a:cubicBezTo>
                    <a:lnTo>
                      <a:pt x="45709" y="0"/>
                    </a:lnTo>
                    <a:cubicBezTo>
                      <a:pt x="30473" y="0"/>
                      <a:pt x="18444" y="12797"/>
                      <a:pt x="18444" y="27994"/>
                    </a:cubicBezTo>
                    <a:lnTo>
                      <a:pt x="0" y="4467083"/>
                    </a:lnTo>
                    <a:cubicBezTo>
                      <a:pt x="0" y="4482280"/>
                      <a:pt x="12029" y="4495078"/>
                      <a:pt x="27265" y="4495078"/>
                    </a:cubicBezTo>
                    <a:lnTo>
                      <a:pt x="27265" y="4495078"/>
                    </a:lnTo>
                    <a:close/>
                  </a:path>
                </a:pathLst>
              </a:custGeom>
              <a:solidFill>
                <a:srgbClr val="884C2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20F5815-A557-4AF1-A949-5A4DF4CE25E5}"/>
                  </a:ext>
                </a:extLst>
              </p:cNvPr>
              <p:cNvSpPr/>
              <p:nvPr/>
            </p:nvSpPr>
            <p:spPr>
              <a:xfrm>
                <a:off x="7308118" y="2288312"/>
                <a:ext cx="1121025" cy="1064903"/>
              </a:xfrm>
              <a:custGeom>
                <a:avLst/>
                <a:gdLst>
                  <a:gd name="connsiteX0" fmla="*/ 22027 w 1121025"/>
                  <a:gd name="connsiteY0" fmla="*/ 2561 h 1064903"/>
                  <a:gd name="connsiteX1" fmla="*/ 1117442 w 1121025"/>
                  <a:gd name="connsiteY1" fmla="*/ 1037548 h 1064903"/>
                  <a:gd name="connsiteX2" fmla="*/ 1119046 w 1121025"/>
                  <a:gd name="connsiteY2" fmla="*/ 1053545 h 1064903"/>
                  <a:gd name="connsiteX3" fmla="*/ 1114234 w 1121025"/>
                  <a:gd name="connsiteY3" fmla="*/ 1060744 h 1064903"/>
                  <a:gd name="connsiteX4" fmla="*/ 1099800 w 1121025"/>
                  <a:gd name="connsiteY4" fmla="*/ 1062343 h 1064903"/>
                  <a:gd name="connsiteX5" fmla="*/ 3583 w 1121025"/>
                  <a:gd name="connsiteY5" fmla="*/ 27356 h 1064903"/>
                  <a:gd name="connsiteX6" fmla="*/ 1979 w 1121025"/>
                  <a:gd name="connsiteY6" fmla="*/ 11359 h 1064903"/>
                  <a:gd name="connsiteX7" fmla="*/ 6791 w 1121025"/>
                  <a:gd name="connsiteY7" fmla="*/ 4160 h 1064903"/>
                  <a:gd name="connsiteX8" fmla="*/ 22027 w 1121025"/>
                  <a:gd name="connsiteY8" fmla="*/ 2561 h 1064903"/>
                  <a:gd name="connsiteX9" fmla="*/ 22027 w 1121025"/>
                  <a:gd name="connsiteY9" fmla="*/ 2561 h 106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1025" h="1064903">
                    <a:moveTo>
                      <a:pt x="22027" y="2561"/>
                    </a:moveTo>
                    <a:lnTo>
                      <a:pt x="1117442" y="1037548"/>
                    </a:lnTo>
                    <a:cubicBezTo>
                      <a:pt x="1121452" y="1041547"/>
                      <a:pt x="1122253" y="1048746"/>
                      <a:pt x="1119046" y="1053545"/>
                    </a:cubicBezTo>
                    <a:lnTo>
                      <a:pt x="1114234" y="1060744"/>
                    </a:lnTo>
                    <a:cubicBezTo>
                      <a:pt x="1111027" y="1065542"/>
                      <a:pt x="1104612" y="1066342"/>
                      <a:pt x="1099800" y="1062343"/>
                    </a:cubicBezTo>
                    <a:lnTo>
                      <a:pt x="3583" y="27356"/>
                    </a:lnTo>
                    <a:cubicBezTo>
                      <a:pt x="-427" y="23356"/>
                      <a:pt x="-1228" y="16158"/>
                      <a:pt x="1979" y="11359"/>
                    </a:cubicBezTo>
                    <a:lnTo>
                      <a:pt x="6791" y="4160"/>
                    </a:lnTo>
                    <a:cubicBezTo>
                      <a:pt x="10800" y="-639"/>
                      <a:pt x="17216" y="-1439"/>
                      <a:pt x="22027" y="2561"/>
                    </a:cubicBezTo>
                    <a:lnTo>
                      <a:pt x="22027" y="2561"/>
                    </a:lnTo>
                    <a:close/>
                  </a:path>
                </a:pathLst>
              </a:custGeom>
              <a:solidFill>
                <a:srgbClr val="884C2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1EB319A9-75AB-442D-B1C7-1AECF91D62DD}"/>
                  </a:ext>
                </a:extLst>
              </p:cNvPr>
              <p:cNvSpPr/>
              <p:nvPr/>
            </p:nvSpPr>
            <p:spPr>
              <a:xfrm>
                <a:off x="7035041" y="4987018"/>
                <a:ext cx="1277449" cy="118477"/>
              </a:xfrm>
              <a:custGeom>
                <a:avLst/>
                <a:gdLst>
                  <a:gd name="connsiteX0" fmla="*/ 10425 w 1277449"/>
                  <a:gd name="connsiteY0" fmla="*/ 101 h 118477"/>
                  <a:gd name="connsiteX1" fmla="*/ 1267025 w 1277449"/>
                  <a:gd name="connsiteY1" fmla="*/ 88083 h 118477"/>
                  <a:gd name="connsiteX2" fmla="*/ 1277450 w 1277449"/>
                  <a:gd name="connsiteY2" fmla="*/ 100081 h 118477"/>
                  <a:gd name="connsiteX3" fmla="*/ 1277450 w 1277449"/>
                  <a:gd name="connsiteY3" fmla="*/ 108879 h 118477"/>
                  <a:gd name="connsiteX4" fmla="*/ 1267025 w 1277449"/>
                  <a:gd name="connsiteY4" fmla="*/ 118477 h 118477"/>
                  <a:gd name="connsiteX5" fmla="*/ 10425 w 1277449"/>
                  <a:gd name="connsiteY5" fmla="*/ 30495 h 118477"/>
                  <a:gd name="connsiteX6" fmla="*/ 0 w 1277449"/>
                  <a:gd name="connsiteY6" fmla="*/ 18498 h 118477"/>
                  <a:gd name="connsiteX7" fmla="*/ 0 w 1277449"/>
                  <a:gd name="connsiteY7" fmla="*/ 9700 h 118477"/>
                  <a:gd name="connsiteX8" fmla="*/ 10425 w 1277449"/>
                  <a:gd name="connsiteY8" fmla="*/ 101 h 118477"/>
                  <a:gd name="connsiteX9" fmla="*/ 10425 w 1277449"/>
                  <a:gd name="connsiteY9" fmla="*/ 101 h 118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449" h="118477">
                    <a:moveTo>
                      <a:pt x="10425" y="101"/>
                    </a:moveTo>
                    <a:lnTo>
                      <a:pt x="1267025" y="88083"/>
                    </a:lnTo>
                    <a:cubicBezTo>
                      <a:pt x="1272638" y="88083"/>
                      <a:pt x="1277450" y="94482"/>
                      <a:pt x="1277450" y="100081"/>
                    </a:cubicBezTo>
                    <a:lnTo>
                      <a:pt x="1277450" y="108879"/>
                    </a:lnTo>
                    <a:cubicBezTo>
                      <a:pt x="1277450" y="114478"/>
                      <a:pt x="1272638" y="118477"/>
                      <a:pt x="1267025" y="118477"/>
                    </a:cubicBezTo>
                    <a:lnTo>
                      <a:pt x="10425" y="30495"/>
                    </a:lnTo>
                    <a:cubicBezTo>
                      <a:pt x="4812" y="30495"/>
                      <a:pt x="0" y="24097"/>
                      <a:pt x="0" y="18498"/>
                    </a:cubicBezTo>
                    <a:lnTo>
                      <a:pt x="0" y="9700"/>
                    </a:lnTo>
                    <a:cubicBezTo>
                      <a:pt x="0" y="3301"/>
                      <a:pt x="4812" y="-699"/>
                      <a:pt x="10425" y="101"/>
                    </a:cubicBezTo>
                    <a:lnTo>
                      <a:pt x="10425" y="101"/>
                    </a:lnTo>
                    <a:close/>
                  </a:path>
                </a:pathLst>
              </a:custGeom>
              <a:solidFill>
                <a:srgbClr val="884C2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DA6C38E-464A-461A-8FD5-FD7B7A565EE5}"/>
                  </a:ext>
                </a:extLst>
              </p:cNvPr>
              <p:cNvSpPr/>
              <p:nvPr/>
            </p:nvSpPr>
            <p:spPr>
              <a:xfrm>
                <a:off x="7383874" y="2388453"/>
                <a:ext cx="981352" cy="2450765"/>
              </a:xfrm>
              <a:custGeom>
                <a:avLst/>
                <a:gdLst>
                  <a:gd name="connsiteX0" fmla="*/ 820359 w 981352"/>
                  <a:gd name="connsiteY0" fmla="*/ 770242 h 2450765"/>
                  <a:gd name="connsiteX1" fmla="*/ 4812 w 981352"/>
                  <a:gd name="connsiteY1" fmla="*/ 0 h 2450765"/>
                  <a:gd name="connsiteX2" fmla="*/ 0 w 981352"/>
                  <a:gd name="connsiteY2" fmla="*/ 1498893 h 2450765"/>
                  <a:gd name="connsiteX3" fmla="*/ 157977 w 981352"/>
                  <a:gd name="connsiteY3" fmla="*/ 2149159 h 2450765"/>
                  <a:gd name="connsiteX4" fmla="*/ 743375 w 981352"/>
                  <a:gd name="connsiteY4" fmla="*/ 2437100 h 2450765"/>
                  <a:gd name="connsiteX5" fmla="*/ 936636 w 981352"/>
                  <a:gd name="connsiteY5" fmla="*/ 2357116 h 2450765"/>
                  <a:gd name="connsiteX6" fmla="*/ 820359 w 981352"/>
                  <a:gd name="connsiteY6" fmla="*/ 770242 h 245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1352" h="2450765">
                    <a:moveTo>
                      <a:pt x="820359" y="770242"/>
                    </a:moveTo>
                    <a:lnTo>
                      <a:pt x="4812" y="0"/>
                    </a:lnTo>
                    <a:cubicBezTo>
                      <a:pt x="56936" y="515094"/>
                      <a:pt x="56936" y="1014992"/>
                      <a:pt x="0" y="1498893"/>
                    </a:cubicBezTo>
                    <a:cubicBezTo>
                      <a:pt x="20850" y="1723646"/>
                      <a:pt x="64955" y="1945201"/>
                      <a:pt x="157977" y="2149159"/>
                    </a:cubicBezTo>
                    <a:cubicBezTo>
                      <a:pt x="246188" y="2373113"/>
                      <a:pt x="502800" y="2493089"/>
                      <a:pt x="743375" y="2437100"/>
                    </a:cubicBezTo>
                    <a:cubicBezTo>
                      <a:pt x="813943" y="2421903"/>
                      <a:pt x="878096" y="2393909"/>
                      <a:pt x="936636" y="2357116"/>
                    </a:cubicBezTo>
                    <a:cubicBezTo>
                      <a:pt x="1015224" y="1808429"/>
                      <a:pt x="998383" y="1275738"/>
                      <a:pt x="820359" y="770242"/>
                    </a:cubicBezTo>
                    <a:close/>
                  </a:path>
                </a:pathLst>
              </a:custGeom>
              <a:solidFill>
                <a:srgbClr val="FBE3BC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765DC30-CA31-4E87-A343-A8544813F927}"/>
                  </a:ext>
                </a:extLst>
              </p:cNvPr>
              <p:cNvSpPr/>
              <p:nvPr/>
            </p:nvSpPr>
            <p:spPr>
              <a:xfrm>
                <a:off x="7141696" y="3887345"/>
                <a:ext cx="1178814" cy="1184556"/>
              </a:xfrm>
              <a:custGeom>
                <a:avLst/>
                <a:gdLst>
                  <a:gd name="connsiteX0" fmla="*/ 400155 w 1178814"/>
                  <a:gd name="connsiteY0" fmla="*/ 650266 h 1184556"/>
                  <a:gd name="connsiteX1" fmla="*/ 242178 w 1178814"/>
                  <a:gd name="connsiteY1" fmla="*/ 0 h 1184556"/>
                  <a:gd name="connsiteX2" fmla="*/ 0 w 1178814"/>
                  <a:gd name="connsiteY2" fmla="*/ 1106173 h 1184556"/>
                  <a:gd name="connsiteX3" fmla="*/ 1121878 w 1178814"/>
                  <a:gd name="connsiteY3" fmla="*/ 1184557 h 1184556"/>
                  <a:gd name="connsiteX4" fmla="*/ 1178814 w 1178814"/>
                  <a:gd name="connsiteY4" fmla="*/ 857424 h 1184556"/>
                  <a:gd name="connsiteX5" fmla="*/ 985552 w 1178814"/>
                  <a:gd name="connsiteY5" fmla="*/ 937408 h 1184556"/>
                  <a:gd name="connsiteX6" fmla="*/ 400155 w 1178814"/>
                  <a:gd name="connsiteY6" fmla="*/ 650266 h 1184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8814" h="1184556">
                    <a:moveTo>
                      <a:pt x="400155" y="650266"/>
                    </a:moveTo>
                    <a:cubicBezTo>
                      <a:pt x="307133" y="446308"/>
                      <a:pt x="263028" y="224754"/>
                      <a:pt x="242178" y="0"/>
                    </a:cubicBezTo>
                    <a:cubicBezTo>
                      <a:pt x="197271" y="379122"/>
                      <a:pt x="117881" y="747847"/>
                      <a:pt x="0" y="1106173"/>
                    </a:cubicBezTo>
                    <a:lnTo>
                      <a:pt x="1121878" y="1184557"/>
                    </a:lnTo>
                    <a:cubicBezTo>
                      <a:pt x="1144331" y="1074979"/>
                      <a:pt x="1163577" y="966202"/>
                      <a:pt x="1178814" y="857424"/>
                    </a:cubicBezTo>
                    <a:cubicBezTo>
                      <a:pt x="1120274" y="894216"/>
                      <a:pt x="1056121" y="921411"/>
                      <a:pt x="985552" y="937408"/>
                    </a:cubicBezTo>
                    <a:cubicBezTo>
                      <a:pt x="744978" y="994196"/>
                      <a:pt x="488366" y="874221"/>
                      <a:pt x="400155" y="650266"/>
                    </a:cubicBezTo>
                    <a:close/>
                  </a:path>
                </a:pathLst>
              </a:custGeom>
              <a:solidFill>
                <a:srgbClr val="F9CDA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6D3FA44-7778-40EE-915A-8095664555A0}"/>
                  </a:ext>
                </a:extLst>
              </p:cNvPr>
              <p:cNvSpPr/>
              <p:nvPr/>
            </p:nvSpPr>
            <p:spPr>
              <a:xfrm>
                <a:off x="8542640" y="2988330"/>
                <a:ext cx="1018431" cy="1796431"/>
              </a:xfrm>
              <a:custGeom>
                <a:avLst/>
                <a:gdLst>
                  <a:gd name="connsiteX0" fmla="*/ 0 w 1018431"/>
                  <a:gd name="connsiteY0" fmla="*/ 0 h 1796431"/>
                  <a:gd name="connsiteX1" fmla="*/ 261424 w 1018431"/>
                  <a:gd name="connsiteY1" fmla="*/ 1096575 h 1796431"/>
                  <a:gd name="connsiteX2" fmla="*/ 611059 w 1018431"/>
                  <a:gd name="connsiteY2" fmla="*/ 1636464 h 1796431"/>
                  <a:gd name="connsiteX3" fmla="*/ 1018431 w 1018431"/>
                  <a:gd name="connsiteY3" fmla="*/ 1796432 h 1796431"/>
                  <a:gd name="connsiteX4" fmla="*/ 688845 w 1018431"/>
                  <a:gd name="connsiteY4" fmla="*/ 613474 h 1796431"/>
                  <a:gd name="connsiteX5" fmla="*/ 0 w 1018431"/>
                  <a:gd name="connsiteY5" fmla="*/ 0 h 1796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8431" h="1796431">
                    <a:moveTo>
                      <a:pt x="0" y="0"/>
                    </a:moveTo>
                    <a:cubicBezTo>
                      <a:pt x="131514" y="369524"/>
                      <a:pt x="223734" y="735049"/>
                      <a:pt x="261424" y="1096575"/>
                    </a:cubicBezTo>
                    <a:cubicBezTo>
                      <a:pt x="309539" y="1307732"/>
                      <a:pt x="441855" y="1506891"/>
                      <a:pt x="611059" y="1636464"/>
                    </a:cubicBezTo>
                    <a:cubicBezTo>
                      <a:pt x="730544" y="1729245"/>
                      <a:pt x="872483" y="1782034"/>
                      <a:pt x="1018431" y="1796432"/>
                    </a:cubicBezTo>
                    <a:cubicBezTo>
                      <a:pt x="985553" y="1385316"/>
                      <a:pt x="878898" y="978199"/>
                      <a:pt x="688845" y="613474"/>
                    </a:cubicBezTo>
                    <a:cubicBezTo>
                      <a:pt x="473129" y="394319"/>
                      <a:pt x="242980" y="188762"/>
                      <a:pt x="0" y="0"/>
                    </a:cubicBezTo>
                    <a:close/>
                  </a:path>
                </a:pathLst>
              </a:custGeom>
              <a:solidFill>
                <a:srgbClr val="FBE3BC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6BABF8B-2915-49EF-8C9A-29688496752A}"/>
                  </a:ext>
                </a:extLst>
              </p:cNvPr>
              <p:cNvSpPr/>
              <p:nvPr/>
            </p:nvSpPr>
            <p:spPr>
              <a:xfrm>
                <a:off x="8784016" y="3603404"/>
                <a:ext cx="1485947" cy="1328527"/>
              </a:xfrm>
              <a:custGeom>
                <a:avLst/>
                <a:gdLst>
                  <a:gd name="connsiteX0" fmla="*/ 1485948 w 1485947"/>
                  <a:gd name="connsiteY0" fmla="*/ 1322928 h 1328527"/>
                  <a:gd name="connsiteX1" fmla="*/ 1316744 w 1485947"/>
                  <a:gd name="connsiteY1" fmla="*/ 1064581 h 1328527"/>
                  <a:gd name="connsiteX2" fmla="*/ 447469 w 1485947"/>
                  <a:gd name="connsiteY2" fmla="*/ 0 h 1328527"/>
                  <a:gd name="connsiteX3" fmla="*/ 777055 w 1485947"/>
                  <a:gd name="connsiteY3" fmla="*/ 1182957 h 1328527"/>
                  <a:gd name="connsiteX4" fmla="*/ 369683 w 1485947"/>
                  <a:gd name="connsiteY4" fmla="*/ 1022990 h 1328527"/>
                  <a:gd name="connsiteX5" fmla="*/ 20048 w 1485947"/>
                  <a:gd name="connsiteY5" fmla="*/ 483101 h 1328527"/>
                  <a:gd name="connsiteX6" fmla="*/ 0 w 1485947"/>
                  <a:gd name="connsiteY6" fmla="*/ 1328527 h 1328527"/>
                  <a:gd name="connsiteX7" fmla="*/ 1485948 w 1485947"/>
                  <a:gd name="connsiteY7" fmla="*/ 1322928 h 13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5947" h="1328527">
                    <a:moveTo>
                      <a:pt x="1485948" y="1322928"/>
                    </a:moveTo>
                    <a:cubicBezTo>
                      <a:pt x="1430615" y="1235746"/>
                      <a:pt x="1374481" y="1149364"/>
                      <a:pt x="1316744" y="1064581"/>
                    </a:cubicBezTo>
                    <a:cubicBezTo>
                      <a:pt x="1053716" y="677461"/>
                      <a:pt x="764225" y="322334"/>
                      <a:pt x="447469" y="0"/>
                    </a:cubicBezTo>
                    <a:cubicBezTo>
                      <a:pt x="637522" y="364725"/>
                      <a:pt x="744177" y="771842"/>
                      <a:pt x="777055" y="1182957"/>
                    </a:cubicBezTo>
                    <a:cubicBezTo>
                      <a:pt x="631107" y="1167760"/>
                      <a:pt x="489168" y="1115771"/>
                      <a:pt x="369683" y="1022990"/>
                    </a:cubicBezTo>
                    <a:cubicBezTo>
                      <a:pt x="200479" y="892617"/>
                      <a:pt x="68163" y="694257"/>
                      <a:pt x="20048" y="483101"/>
                    </a:cubicBezTo>
                    <a:cubicBezTo>
                      <a:pt x="49719" y="767842"/>
                      <a:pt x="45710" y="1049385"/>
                      <a:pt x="0" y="1328527"/>
                    </a:cubicBezTo>
                    <a:lnTo>
                      <a:pt x="1485948" y="1322928"/>
                    </a:lnTo>
                    <a:close/>
                  </a:path>
                </a:pathLst>
              </a:custGeom>
              <a:solidFill>
                <a:srgbClr val="F8CB9E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119D9B45-6912-441E-843B-EA6CD1D7734F}"/>
                  </a:ext>
                </a:extLst>
              </p:cNvPr>
              <p:cNvSpPr/>
              <p:nvPr/>
            </p:nvSpPr>
            <p:spPr>
              <a:xfrm>
                <a:off x="9550647" y="4105700"/>
                <a:ext cx="1547694" cy="530291"/>
              </a:xfrm>
              <a:custGeom>
                <a:avLst/>
                <a:gdLst>
                  <a:gd name="connsiteX0" fmla="*/ 1252590 w 1547694"/>
                  <a:gd name="connsiteY0" fmla="*/ 224754 h 530291"/>
                  <a:gd name="connsiteX1" fmla="*/ 1030460 w 1547694"/>
                  <a:gd name="connsiteY1" fmla="*/ 312736 h 530291"/>
                  <a:gd name="connsiteX2" fmla="*/ 0 w 1547694"/>
                  <a:gd name="connsiteY2" fmla="*/ 0 h 530291"/>
                  <a:gd name="connsiteX3" fmla="*/ 149958 w 1547694"/>
                  <a:gd name="connsiteY3" fmla="*/ 530291 h 530291"/>
                  <a:gd name="connsiteX4" fmla="*/ 1547695 w 1547694"/>
                  <a:gd name="connsiteY4" fmla="*/ 530291 h 530291"/>
                  <a:gd name="connsiteX5" fmla="*/ 1252590 w 1547694"/>
                  <a:gd name="connsiteY5" fmla="*/ 224754 h 530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7694" h="530291">
                    <a:moveTo>
                      <a:pt x="1252590" y="224754"/>
                    </a:moveTo>
                    <a:cubicBezTo>
                      <a:pt x="1192446" y="272744"/>
                      <a:pt x="1119472" y="304737"/>
                      <a:pt x="1030460" y="312736"/>
                    </a:cubicBezTo>
                    <a:cubicBezTo>
                      <a:pt x="667192" y="335131"/>
                      <a:pt x="237366" y="299139"/>
                      <a:pt x="0" y="0"/>
                    </a:cubicBezTo>
                    <a:cubicBezTo>
                      <a:pt x="64955" y="160767"/>
                      <a:pt x="114673" y="334331"/>
                      <a:pt x="149958" y="530291"/>
                    </a:cubicBezTo>
                    <a:cubicBezTo>
                      <a:pt x="615870" y="483101"/>
                      <a:pt x="1081782" y="487100"/>
                      <a:pt x="1547695" y="530291"/>
                    </a:cubicBezTo>
                    <a:cubicBezTo>
                      <a:pt x="1455474" y="427912"/>
                      <a:pt x="1356839" y="325533"/>
                      <a:pt x="1252590" y="224754"/>
                    </a:cubicBezTo>
                    <a:close/>
                  </a:path>
                </a:pathLst>
              </a:custGeom>
              <a:solidFill>
                <a:srgbClr val="FAD7B5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8448244-3201-4A40-8401-D7D8766786FD}"/>
                  </a:ext>
                </a:extLst>
              </p:cNvPr>
              <p:cNvSpPr/>
              <p:nvPr/>
            </p:nvSpPr>
            <p:spPr>
              <a:xfrm>
                <a:off x="8570707" y="2726783"/>
                <a:ext cx="2232529" cy="1697099"/>
              </a:xfrm>
              <a:custGeom>
                <a:avLst/>
                <a:gdLst>
                  <a:gd name="connsiteX0" fmla="*/ 2010400 w 2232529"/>
                  <a:gd name="connsiteY0" fmla="*/ 1691653 h 1697099"/>
                  <a:gd name="connsiteX1" fmla="*/ 2232530 w 2232529"/>
                  <a:gd name="connsiteY1" fmla="*/ 1603671 h 1697099"/>
                  <a:gd name="connsiteX2" fmla="*/ 0 w 2232529"/>
                  <a:gd name="connsiteY2" fmla="*/ 0 h 1697099"/>
                  <a:gd name="connsiteX3" fmla="*/ 979940 w 2232529"/>
                  <a:gd name="connsiteY3" fmla="*/ 1378917 h 1697099"/>
                  <a:gd name="connsiteX4" fmla="*/ 2010400 w 2232529"/>
                  <a:gd name="connsiteY4" fmla="*/ 1691653 h 1697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2529" h="1697099">
                    <a:moveTo>
                      <a:pt x="2010400" y="1691653"/>
                    </a:moveTo>
                    <a:cubicBezTo>
                      <a:pt x="2099412" y="1683654"/>
                      <a:pt x="2172386" y="1651661"/>
                      <a:pt x="2232530" y="1603671"/>
                    </a:cubicBezTo>
                    <a:cubicBezTo>
                      <a:pt x="1651142" y="1040587"/>
                      <a:pt x="887720" y="509495"/>
                      <a:pt x="0" y="0"/>
                    </a:cubicBezTo>
                    <a:cubicBezTo>
                      <a:pt x="446667" y="515894"/>
                      <a:pt x="781866" y="885418"/>
                      <a:pt x="979940" y="1378917"/>
                    </a:cubicBezTo>
                    <a:cubicBezTo>
                      <a:pt x="1217306" y="1678056"/>
                      <a:pt x="1647934" y="1714048"/>
                      <a:pt x="2010400" y="1691653"/>
                    </a:cubicBezTo>
                    <a:close/>
                  </a:path>
                </a:pathLst>
              </a:custGeom>
              <a:solidFill>
                <a:srgbClr val="FBE3BC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C136FFB6-A7B6-4CC7-9B1B-5E5695D14A03}"/>
                  </a:ext>
                </a:extLst>
              </p:cNvPr>
              <p:cNvSpPr/>
              <p:nvPr/>
            </p:nvSpPr>
            <p:spPr>
              <a:xfrm>
                <a:off x="4370280" y="4636958"/>
                <a:ext cx="6725655" cy="1244378"/>
              </a:xfrm>
              <a:custGeom>
                <a:avLst/>
                <a:gdLst>
                  <a:gd name="connsiteX0" fmla="*/ 6067284 w 6725655"/>
                  <a:gd name="connsiteY0" fmla="*/ 272578 h 1244378"/>
                  <a:gd name="connsiteX1" fmla="*/ 6076105 w 6725655"/>
                  <a:gd name="connsiteY1" fmla="*/ 302172 h 1244378"/>
                  <a:gd name="connsiteX2" fmla="*/ 5826710 w 6725655"/>
                  <a:gd name="connsiteY2" fmla="*/ 469337 h 1244378"/>
                  <a:gd name="connsiteX3" fmla="*/ 5600569 w 6725655"/>
                  <a:gd name="connsiteY3" fmla="*/ 1233180 h 1244378"/>
                  <a:gd name="connsiteX4" fmla="*/ 5600569 w 6725655"/>
                  <a:gd name="connsiteY4" fmla="*/ 1244378 h 1244378"/>
                  <a:gd name="connsiteX5" fmla="*/ 744176 w 6725655"/>
                  <a:gd name="connsiteY5" fmla="*/ 1229181 h 1244378"/>
                  <a:gd name="connsiteX6" fmla="*/ 233357 w 6725655"/>
                  <a:gd name="connsiteY6" fmla="*/ 929243 h 1244378"/>
                  <a:gd name="connsiteX7" fmla="*/ 0 w 6725655"/>
                  <a:gd name="connsiteY7" fmla="*/ 722085 h 1244378"/>
                  <a:gd name="connsiteX8" fmla="*/ 0 w 6725655"/>
                  <a:gd name="connsiteY8" fmla="*/ 680494 h 1244378"/>
                  <a:gd name="connsiteX9" fmla="*/ 4041648 w 6725655"/>
                  <a:gd name="connsiteY9" fmla="*/ 680494 h 1244378"/>
                  <a:gd name="connsiteX10" fmla="*/ 6714428 w 6725655"/>
                  <a:gd name="connsiteY10" fmla="*/ 633 h 1244378"/>
                  <a:gd name="connsiteX11" fmla="*/ 6725655 w 6725655"/>
                  <a:gd name="connsiteY11" fmla="*/ 8632 h 1244378"/>
                  <a:gd name="connsiteX12" fmla="*/ 6725655 w 6725655"/>
                  <a:gd name="connsiteY12" fmla="*/ 8632 h 1244378"/>
                  <a:gd name="connsiteX13" fmla="*/ 6720042 w 6725655"/>
                  <a:gd name="connsiteY13" fmla="*/ 16630 h 1244378"/>
                  <a:gd name="connsiteX14" fmla="*/ 6067284 w 6725655"/>
                  <a:gd name="connsiteY14" fmla="*/ 272578 h 1244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725655" h="1244378">
                    <a:moveTo>
                      <a:pt x="6067284" y="272578"/>
                    </a:moveTo>
                    <a:lnTo>
                      <a:pt x="6076105" y="302172"/>
                    </a:lnTo>
                    <a:cubicBezTo>
                      <a:pt x="5985488" y="346163"/>
                      <a:pt x="5892466" y="397352"/>
                      <a:pt x="5826710" y="469337"/>
                    </a:cubicBezTo>
                    <a:cubicBezTo>
                      <a:pt x="5650289" y="662897"/>
                      <a:pt x="5585334" y="927643"/>
                      <a:pt x="5600569" y="1233180"/>
                    </a:cubicBezTo>
                    <a:lnTo>
                      <a:pt x="5600569" y="1244378"/>
                    </a:lnTo>
                    <a:lnTo>
                      <a:pt x="744176" y="1229181"/>
                    </a:lnTo>
                    <a:cubicBezTo>
                      <a:pt x="651155" y="1067615"/>
                      <a:pt x="477941" y="970035"/>
                      <a:pt x="233357" y="929243"/>
                    </a:cubicBezTo>
                    <a:cubicBezTo>
                      <a:pt x="163591" y="851659"/>
                      <a:pt x="86607" y="782073"/>
                      <a:pt x="0" y="722085"/>
                    </a:cubicBezTo>
                    <a:lnTo>
                      <a:pt x="0" y="680494"/>
                    </a:lnTo>
                    <a:cubicBezTo>
                      <a:pt x="812339" y="773275"/>
                      <a:pt x="2165971" y="728484"/>
                      <a:pt x="4041648" y="680494"/>
                    </a:cubicBezTo>
                    <a:cubicBezTo>
                      <a:pt x="5183574" y="651700"/>
                      <a:pt x="5716045" y="370158"/>
                      <a:pt x="6714428" y="633"/>
                    </a:cubicBezTo>
                    <a:cubicBezTo>
                      <a:pt x="6720042" y="-1766"/>
                      <a:pt x="6725655" y="3033"/>
                      <a:pt x="6725655" y="8632"/>
                    </a:cubicBezTo>
                    <a:lnTo>
                      <a:pt x="6725655" y="8632"/>
                    </a:lnTo>
                    <a:cubicBezTo>
                      <a:pt x="6725655" y="11831"/>
                      <a:pt x="6723249" y="15030"/>
                      <a:pt x="6720042" y="16630"/>
                    </a:cubicBezTo>
                    <a:lnTo>
                      <a:pt x="6067284" y="272578"/>
                    </a:lnTo>
                    <a:close/>
                  </a:path>
                </a:pathLst>
              </a:custGeom>
              <a:solidFill>
                <a:srgbClr val="63351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9073C24-BA73-447B-A050-A10938E27E2A}"/>
                  </a:ext>
                </a:extLst>
              </p:cNvPr>
              <p:cNvSpPr/>
              <p:nvPr/>
            </p:nvSpPr>
            <p:spPr>
              <a:xfrm>
                <a:off x="4442452" y="5109494"/>
                <a:ext cx="5612597" cy="770241"/>
              </a:xfrm>
              <a:custGeom>
                <a:avLst/>
                <a:gdLst>
                  <a:gd name="connsiteX0" fmla="*/ 5612598 w 5612597"/>
                  <a:gd name="connsiteY0" fmla="*/ 0 h 770241"/>
                  <a:gd name="connsiteX1" fmla="*/ 5449810 w 5612597"/>
                  <a:gd name="connsiteY1" fmla="*/ 219155 h 770241"/>
                  <a:gd name="connsiteX2" fmla="*/ 5449810 w 5612597"/>
                  <a:gd name="connsiteY2" fmla="*/ 219155 h 770241"/>
                  <a:gd name="connsiteX3" fmla="*/ 5236501 w 5612597"/>
                  <a:gd name="connsiteY3" fmla="*/ 770242 h 770241"/>
                  <a:gd name="connsiteX4" fmla="*/ 673608 w 5612597"/>
                  <a:gd name="connsiteY4" fmla="*/ 755845 h 770241"/>
                  <a:gd name="connsiteX5" fmla="*/ 162789 w 5612597"/>
                  <a:gd name="connsiteY5" fmla="*/ 455906 h 770241"/>
                  <a:gd name="connsiteX6" fmla="*/ 0 w 5612597"/>
                  <a:gd name="connsiteY6" fmla="*/ 301538 h 770241"/>
                  <a:gd name="connsiteX7" fmla="*/ 3971080 w 5612597"/>
                  <a:gd name="connsiteY7" fmla="*/ 294340 h 770241"/>
                  <a:gd name="connsiteX8" fmla="*/ 5612598 w 5612597"/>
                  <a:gd name="connsiteY8" fmla="*/ 0 h 770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12597" h="770241">
                    <a:moveTo>
                      <a:pt x="5612598" y="0"/>
                    </a:moveTo>
                    <a:cubicBezTo>
                      <a:pt x="5549248" y="65587"/>
                      <a:pt x="5496320" y="139172"/>
                      <a:pt x="5449810" y="219155"/>
                    </a:cubicBezTo>
                    <a:lnTo>
                      <a:pt x="5449810" y="219155"/>
                    </a:lnTo>
                    <a:cubicBezTo>
                      <a:pt x="5352779" y="387121"/>
                      <a:pt x="5289427" y="580681"/>
                      <a:pt x="5236501" y="770242"/>
                    </a:cubicBezTo>
                    <a:lnTo>
                      <a:pt x="673608" y="755845"/>
                    </a:lnTo>
                    <a:cubicBezTo>
                      <a:pt x="580586" y="594278"/>
                      <a:pt x="407372" y="496698"/>
                      <a:pt x="162789" y="455906"/>
                    </a:cubicBezTo>
                    <a:cubicBezTo>
                      <a:pt x="112268" y="399918"/>
                      <a:pt x="58540" y="347929"/>
                      <a:pt x="0" y="301538"/>
                    </a:cubicBezTo>
                    <a:cubicBezTo>
                      <a:pt x="818755" y="383921"/>
                      <a:pt x="2149130" y="340730"/>
                      <a:pt x="3971080" y="294340"/>
                    </a:cubicBezTo>
                    <a:cubicBezTo>
                      <a:pt x="4661528" y="275943"/>
                      <a:pt x="5129846" y="166366"/>
                      <a:pt x="5612598" y="0"/>
                    </a:cubicBezTo>
                    <a:close/>
                  </a:path>
                </a:pathLst>
              </a:custGeom>
              <a:solidFill>
                <a:srgbClr val="744017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8616972-DD31-4DCE-BBF1-E6F46E10EC22}"/>
                  </a:ext>
                </a:extLst>
              </p:cNvPr>
              <p:cNvSpPr/>
              <p:nvPr/>
            </p:nvSpPr>
            <p:spPr>
              <a:xfrm>
                <a:off x="9678953" y="5023112"/>
                <a:ext cx="617474" cy="857424"/>
              </a:xfrm>
              <a:custGeom>
                <a:avLst/>
                <a:gdLst>
                  <a:gd name="connsiteX0" fmla="*/ 0 w 617474"/>
                  <a:gd name="connsiteY0" fmla="*/ 856624 h 857424"/>
                  <a:gd name="connsiteX1" fmla="*/ 291094 w 617474"/>
                  <a:gd name="connsiteY1" fmla="*/ 857424 h 857424"/>
                  <a:gd name="connsiteX2" fmla="*/ 291896 w 617474"/>
                  <a:gd name="connsiteY2" fmla="*/ 803835 h 857424"/>
                  <a:gd name="connsiteX3" fmla="*/ 519640 w 617474"/>
                  <a:gd name="connsiteY3" fmla="*/ 82383 h 857424"/>
                  <a:gd name="connsiteX4" fmla="*/ 617474 w 617474"/>
                  <a:gd name="connsiteY4" fmla="*/ 0 h 857424"/>
                  <a:gd name="connsiteX5" fmla="*/ 376900 w 617474"/>
                  <a:gd name="connsiteY5" fmla="*/ 86382 h 857424"/>
                  <a:gd name="connsiteX6" fmla="*/ 0 w 617474"/>
                  <a:gd name="connsiteY6" fmla="*/ 856624 h 85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7474" h="857424">
                    <a:moveTo>
                      <a:pt x="0" y="856624"/>
                    </a:moveTo>
                    <a:lnTo>
                      <a:pt x="291094" y="857424"/>
                    </a:lnTo>
                    <a:cubicBezTo>
                      <a:pt x="291094" y="839028"/>
                      <a:pt x="291094" y="821432"/>
                      <a:pt x="291896" y="803835"/>
                    </a:cubicBezTo>
                    <a:cubicBezTo>
                      <a:pt x="283877" y="516694"/>
                      <a:pt x="351238" y="267145"/>
                      <a:pt x="519640" y="82383"/>
                    </a:cubicBezTo>
                    <a:cubicBezTo>
                      <a:pt x="547707" y="51189"/>
                      <a:pt x="581388" y="23995"/>
                      <a:pt x="617474" y="0"/>
                    </a:cubicBezTo>
                    <a:cubicBezTo>
                      <a:pt x="536480" y="30394"/>
                      <a:pt x="456288" y="59188"/>
                      <a:pt x="376900" y="86382"/>
                    </a:cubicBezTo>
                    <a:cubicBezTo>
                      <a:pt x="180431" y="288741"/>
                      <a:pt x="77785" y="576681"/>
                      <a:pt x="0" y="856624"/>
                    </a:cubicBezTo>
                    <a:close/>
                  </a:path>
                </a:pathLst>
              </a:custGeom>
              <a:solidFill>
                <a:srgbClr val="884B1C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9CAAEEB-A86F-40CE-BE25-A7AB20630D09}"/>
                  </a:ext>
                </a:extLst>
              </p:cNvPr>
              <p:cNvSpPr/>
              <p:nvPr/>
            </p:nvSpPr>
            <p:spPr>
              <a:xfrm>
                <a:off x="7462374" y="1894853"/>
                <a:ext cx="1645615" cy="231341"/>
              </a:xfrm>
              <a:custGeom>
                <a:avLst/>
                <a:gdLst>
                  <a:gd name="connsiteX0" fmla="*/ 10512 w 1645615"/>
                  <a:gd name="connsiteY0" fmla="*/ 101 h 231341"/>
                  <a:gd name="connsiteX1" fmla="*/ 1635191 w 1645615"/>
                  <a:gd name="connsiteY1" fmla="*/ 200860 h 231341"/>
                  <a:gd name="connsiteX2" fmla="*/ 1645615 w 1645615"/>
                  <a:gd name="connsiteY2" fmla="*/ 212858 h 231341"/>
                  <a:gd name="connsiteX3" fmla="*/ 1645615 w 1645615"/>
                  <a:gd name="connsiteY3" fmla="*/ 221656 h 231341"/>
                  <a:gd name="connsiteX4" fmla="*/ 1635191 w 1645615"/>
                  <a:gd name="connsiteY4" fmla="*/ 231254 h 231341"/>
                  <a:gd name="connsiteX5" fmla="*/ 10512 w 1645615"/>
                  <a:gd name="connsiteY5" fmla="*/ 30495 h 231341"/>
                  <a:gd name="connsiteX6" fmla="*/ 87 w 1645615"/>
                  <a:gd name="connsiteY6" fmla="*/ 18498 h 231341"/>
                  <a:gd name="connsiteX7" fmla="*/ 87 w 1645615"/>
                  <a:gd name="connsiteY7" fmla="*/ 9699 h 231341"/>
                  <a:gd name="connsiteX8" fmla="*/ 10512 w 1645615"/>
                  <a:gd name="connsiteY8" fmla="*/ 101 h 231341"/>
                  <a:gd name="connsiteX9" fmla="*/ 10512 w 1645615"/>
                  <a:gd name="connsiteY9" fmla="*/ 101 h 23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45615" h="231341">
                    <a:moveTo>
                      <a:pt x="10512" y="101"/>
                    </a:moveTo>
                    <a:lnTo>
                      <a:pt x="1635191" y="200860"/>
                    </a:lnTo>
                    <a:cubicBezTo>
                      <a:pt x="1640804" y="201660"/>
                      <a:pt x="1645615" y="207259"/>
                      <a:pt x="1645615" y="212858"/>
                    </a:cubicBezTo>
                    <a:lnTo>
                      <a:pt x="1645615" y="221656"/>
                    </a:lnTo>
                    <a:cubicBezTo>
                      <a:pt x="1645615" y="227255"/>
                      <a:pt x="1640804" y="232054"/>
                      <a:pt x="1635191" y="231254"/>
                    </a:cubicBezTo>
                    <a:lnTo>
                      <a:pt x="10512" y="30495"/>
                    </a:lnTo>
                    <a:cubicBezTo>
                      <a:pt x="4899" y="29695"/>
                      <a:pt x="87" y="24097"/>
                      <a:pt x="87" y="18498"/>
                    </a:cubicBezTo>
                    <a:lnTo>
                      <a:pt x="87" y="9699"/>
                    </a:lnTo>
                    <a:cubicBezTo>
                      <a:pt x="-715" y="3301"/>
                      <a:pt x="4097" y="-698"/>
                      <a:pt x="10512" y="101"/>
                    </a:cubicBezTo>
                    <a:lnTo>
                      <a:pt x="10512" y="101"/>
                    </a:lnTo>
                    <a:close/>
                  </a:path>
                </a:pathLst>
              </a:custGeom>
              <a:solidFill>
                <a:srgbClr val="884C2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71E2CDE-4D22-42BC-9DAF-1CE045E007CD}"/>
                  </a:ext>
                </a:extLst>
              </p:cNvPr>
              <p:cNvSpPr/>
              <p:nvPr/>
            </p:nvSpPr>
            <p:spPr>
              <a:xfrm>
                <a:off x="7462374" y="2723483"/>
                <a:ext cx="1645615" cy="231341"/>
              </a:xfrm>
              <a:custGeom>
                <a:avLst/>
                <a:gdLst>
                  <a:gd name="connsiteX0" fmla="*/ 10512 w 1645615"/>
                  <a:gd name="connsiteY0" fmla="*/ 101 h 231341"/>
                  <a:gd name="connsiteX1" fmla="*/ 1635191 w 1645615"/>
                  <a:gd name="connsiteY1" fmla="*/ 200860 h 231341"/>
                  <a:gd name="connsiteX2" fmla="*/ 1645615 w 1645615"/>
                  <a:gd name="connsiteY2" fmla="*/ 212858 h 231341"/>
                  <a:gd name="connsiteX3" fmla="*/ 1645615 w 1645615"/>
                  <a:gd name="connsiteY3" fmla="*/ 221656 h 231341"/>
                  <a:gd name="connsiteX4" fmla="*/ 1635191 w 1645615"/>
                  <a:gd name="connsiteY4" fmla="*/ 231254 h 231341"/>
                  <a:gd name="connsiteX5" fmla="*/ 10512 w 1645615"/>
                  <a:gd name="connsiteY5" fmla="*/ 30495 h 231341"/>
                  <a:gd name="connsiteX6" fmla="*/ 87 w 1645615"/>
                  <a:gd name="connsiteY6" fmla="*/ 18498 h 231341"/>
                  <a:gd name="connsiteX7" fmla="*/ 87 w 1645615"/>
                  <a:gd name="connsiteY7" fmla="*/ 9699 h 231341"/>
                  <a:gd name="connsiteX8" fmla="*/ 10512 w 1645615"/>
                  <a:gd name="connsiteY8" fmla="*/ 101 h 231341"/>
                  <a:gd name="connsiteX9" fmla="*/ 10512 w 1645615"/>
                  <a:gd name="connsiteY9" fmla="*/ 101 h 23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45615" h="231341">
                    <a:moveTo>
                      <a:pt x="10512" y="101"/>
                    </a:moveTo>
                    <a:lnTo>
                      <a:pt x="1635191" y="200860"/>
                    </a:lnTo>
                    <a:cubicBezTo>
                      <a:pt x="1640804" y="201660"/>
                      <a:pt x="1645615" y="207259"/>
                      <a:pt x="1645615" y="212858"/>
                    </a:cubicBezTo>
                    <a:lnTo>
                      <a:pt x="1645615" y="221656"/>
                    </a:lnTo>
                    <a:cubicBezTo>
                      <a:pt x="1645615" y="227255"/>
                      <a:pt x="1640804" y="232054"/>
                      <a:pt x="1635191" y="231254"/>
                    </a:cubicBezTo>
                    <a:lnTo>
                      <a:pt x="10512" y="30495"/>
                    </a:lnTo>
                    <a:cubicBezTo>
                      <a:pt x="4899" y="29695"/>
                      <a:pt x="87" y="24097"/>
                      <a:pt x="87" y="18498"/>
                    </a:cubicBezTo>
                    <a:lnTo>
                      <a:pt x="87" y="9699"/>
                    </a:lnTo>
                    <a:cubicBezTo>
                      <a:pt x="-715" y="3301"/>
                      <a:pt x="4097" y="-698"/>
                      <a:pt x="10512" y="101"/>
                    </a:cubicBezTo>
                    <a:lnTo>
                      <a:pt x="10512" y="101"/>
                    </a:lnTo>
                    <a:close/>
                  </a:path>
                </a:pathLst>
              </a:custGeom>
              <a:solidFill>
                <a:srgbClr val="884C2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D1450E5-0945-48D2-9A80-9E0FAB397CD3}"/>
                  </a:ext>
                </a:extLst>
              </p:cNvPr>
              <p:cNvSpPr/>
              <p:nvPr/>
            </p:nvSpPr>
            <p:spPr>
              <a:xfrm>
                <a:off x="6717483" y="5032710"/>
                <a:ext cx="78587" cy="9597"/>
              </a:xfrm>
              <a:custGeom>
                <a:avLst/>
                <a:gdLst>
                  <a:gd name="connsiteX0" fmla="*/ 0 w 78587"/>
                  <a:gd name="connsiteY0" fmla="*/ 3999 h 9597"/>
                  <a:gd name="connsiteX1" fmla="*/ 78588 w 78587"/>
                  <a:gd name="connsiteY1" fmla="*/ 9598 h 9597"/>
                  <a:gd name="connsiteX2" fmla="*/ 78588 w 78587"/>
                  <a:gd name="connsiteY2" fmla="*/ 4799 h 9597"/>
                  <a:gd name="connsiteX3" fmla="*/ 0 w 78587"/>
                  <a:gd name="connsiteY3" fmla="*/ 0 h 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7" h="9597">
                    <a:moveTo>
                      <a:pt x="0" y="3999"/>
                    </a:moveTo>
                    <a:lnTo>
                      <a:pt x="78588" y="9598"/>
                    </a:lnTo>
                    <a:lnTo>
                      <a:pt x="78588" y="47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351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25F1FCA-87D7-4034-8594-5A9F616587C2}"/>
                  </a:ext>
                </a:extLst>
              </p:cNvPr>
              <p:cNvSpPr/>
              <p:nvPr/>
            </p:nvSpPr>
            <p:spPr>
              <a:xfrm>
                <a:off x="6717483" y="5063104"/>
                <a:ext cx="78587" cy="30393"/>
              </a:xfrm>
              <a:custGeom>
                <a:avLst/>
                <a:gdLst>
                  <a:gd name="connsiteX0" fmla="*/ 0 w 78587"/>
                  <a:gd name="connsiteY0" fmla="*/ 0 h 30393"/>
                  <a:gd name="connsiteX1" fmla="*/ 78588 w 78587"/>
                  <a:gd name="connsiteY1" fmla="*/ 5599 h 30393"/>
                  <a:gd name="connsiteX2" fmla="*/ 78588 w 78587"/>
                  <a:gd name="connsiteY2" fmla="*/ 30394 h 3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587" h="30393">
                    <a:moveTo>
                      <a:pt x="0" y="0"/>
                    </a:moveTo>
                    <a:lnTo>
                      <a:pt x="78588" y="5599"/>
                    </a:lnTo>
                    <a:lnTo>
                      <a:pt x="78588" y="30394"/>
                    </a:lnTo>
                    <a:close/>
                  </a:path>
                </a:pathLst>
              </a:custGeom>
              <a:solidFill>
                <a:srgbClr val="63351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D0B1DEF-5B6C-42C2-8114-7D12B6583D34}"/>
                  </a:ext>
                </a:extLst>
              </p:cNvPr>
              <p:cNvSpPr/>
              <p:nvPr/>
            </p:nvSpPr>
            <p:spPr>
              <a:xfrm>
                <a:off x="6717483" y="2705188"/>
                <a:ext cx="78587" cy="37592"/>
              </a:xfrm>
              <a:custGeom>
                <a:avLst/>
                <a:gdLst>
                  <a:gd name="connsiteX0" fmla="*/ 0 w 78587"/>
                  <a:gd name="connsiteY0" fmla="*/ 0 h 37592"/>
                  <a:gd name="connsiteX1" fmla="*/ 78588 w 78587"/>
                  <a:gd name="connsiteY1" fmla="*/ 37592 h 37592"/>
                  <a:gd name="connsiteX2" fmla="*/ 78588 w 78587"/>
                  <a:gd name="connsiteY2" fmla="*/ 0 h 3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587" h="37592">
                    <a:moveTo>
                      <a:pt x="0" y="0"/>
                    </a:moveTo>
                    <a:lnTo>
                      <a:pt x="78588" y="37592"/>
                    </a:lnTo>
                    <a:lnTo>
                      <a:pt x="78588" y="0"/>
                    </a:lnTo>
                    <a:close/>
                  </a:path>
                </a:pathLst>
              </a:custGeom>
              <a:solidFill>
                <a:srgbClr val="46251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225797F-08EF-46D8-9101-AABCCED48506}"/>
                  </a:ext>
                </a:extLst>
              </p:cNvPr>
              <p:cNvSpPr/>
              <p:nvPr/>
            </p:nvSpPr>
            <p:spPr>
              <a:xfrm>
                <a:off x="6837770" y="2705188"/>
                <a:ext cx="49718" cy="38392"/>
              </a:xfrm>
              <a:custGeom>
                <a:avLst/>
                <a:gdLst>
                  <a:gd name="connsiteX0" fmla="*/ 0 w 49718"/>
                  <a:gd name="connsiteY0" fmla="*/ 0 h 38392"/>
                  <a:gd name="connsiteX1" fmla="*/ 49719 w 49718"/>
                  <a:gd name="connsiteY1" fmla="*/ 0 h 38392"/>
                  <a:gd name="connsiteX2" fmla="*/ 49719 w 49718"/>
                  <a:gd name="connsiteY2" fmla="*/ 38392 h 38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718" h="38392">
                    <a:moveTo>
                      <a:pt x="0" y="0"/>
                    </a:moveTo>
                    <a:lnTo>
                      <a:pt x="49719" y="0"/>
                    </a:lnTo>
                    <a:lnTo>
                      <a:pt x="49719" y="38392"/>
                    </a:lnTo>
                    <a:close/>
                  </a:path>
                </a:pathLst>
              </a:custGeom>
              <a:solidFill>
                <a:srgbClr val="46251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08D6CD0-9751-4626-8101-419EAB072144}"/>
                  </a:ext>
                </a:extLst>
              </p:cNvPr>
              <p:cNvSpPr/>
              <p:nvPr/>
            </p:nvSpPr>
            <p:spPr>
              <a:xfrm>
                <a:off x="6717483" y="2857157"/>
                <a:ext cx="78587" cy="35192"/>
              </a:xfrm>
              <a:custGeom>
                <a:avLst/>
                <a:gdLst>
                  <a:gd name="connsiteX0" fmla="*/ 0 w 78587"/>
                  <a:gd name="connsiteY0" fmla="*/ 0 h 35192"/>
                  <a:gd name="connsiteX1" fmla="*/ 78588 w 78587"/>
                  <a:gd name="connsiteY1" fmla="*/ 0 h 35192"/>
                  <a:gd name="connsiteX2" fmla="*/ 78588 w 78587"/>
                  <a:gd name="connsiteY2" fmla="*/ 35193 h 35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587" h="35192">
                    <a:moveTo>
                      <a:pt x="0" y="0"/>
                    </a:moveTo>
                    <a:lnTo>
                      <a:pt x="78588" y="0"/>
                    </a:lnTo>
                    <a:lnTo>
                      <a:pt x="78588" y="35193"/>
                    </a:lnTo>
                    <a:close/>
                  </a:path>
                </a:pathLst>
              </a:custGeom>
              <a:solidFill>
                <a:srgbClr val="46251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1313AE3-8B6A-4C22-800F-B10AD8BD0913}"/>
                  </a:ext>
                </a:extLst>
              </p:cNvPr>
              <p:cNvSpPr/>
              <p:nvPr/>
            </p:nvSpPr>
            <p:spPr>
              <a:xfrm>
                <a:off x="6837770" y="2857157"/>
                <a:ext cx="49718" cy="11997"/>
              </a:xfrm>
              <a:custGeom>
                <a:avLst/>
                <a:gdLst>
                  <a:gd name="connsiteX0" fmla="*/ 0 w 49718"/>
                  <a:gd name="connsiteY0" fmla="*/ 0 h 11997"/>
                  <a:gd name="connsiteX1" fmla="*/ 49719 w 49718"/>
                  <a:gd name="connsiteY1" fmla="*/ 11998 h 11997"/>
                  <a:gd name="connsiteX2" fmla="*/ 49719 w 49718"/>
                  <a:gd name="connsiteY2" fmla="*/ 0 h 11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718" h="11997">
                    <a:moveTo>
                      <a:pt x="0" y="0"/>
                    </a:moveTo>
                    <a:lnTo>
                      <a:pt x="49719" y="11998"/>
                    </a:lnTo>
                    <a:lnTo>
                      <a:pt x="49719" y="0"/>
                    </a:lnTo>
                    <a:close/>
                  </a:path>
                </a:pathLst>
              </a:custGeom>
              <a:solidFill>
                <a:srgbClr val="46251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76BDCBA8-B9D9-48C6-82D9-D8463E64AC06}"/>
                  </a:ext>
                </a:extLst>
              </p:cNvPr>
              <p:cNvSpPr/>
              <p:nvPr/>
            </p:nvSpPr>
            <p:spPr>
              <a:xfrm>
                <a:off x="8352586" y="2861956"/>
                <a:ext cx="69766" cy="28794"/>
              </a:xfrm>
              <a:custGeom>
                <a:avLst/>
                <a:gdLst>
                  <a:gd name="connsiteX0" fmla="*/ 0 w 69766"/>
                  <a:gd name="connsiteY0" fmla="*/ 0 h 28794"/>
                  <a:gd name="connsiteX1" fmla="*/ 69766 w 69766"/>
                  <a:gd name="connsiteY1" fmla="*/ 8798 h 28794"/>
                  <a:gd name="connsiteX2" fmla="*/ 69766 w 69766"/>
                  <a:gd name="connsiteY2" fmla="*/ 28794 h 2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766" h="28794">
                    <a:moveTo>
                      <a:pt x="0" y="0"/>
                    </a:moveTo>
                    <a:lnTo>
                      <a:pt x="69766" y="8798"/>
                    </a:lnTo>
                    <a:lnTo>
                      <a:pt x="69766" y="28794"/>
                    </a:lnTo>
                    <a:close/>
                  </a:path>
                </a:pathLst>
              </a:custGeom>
              <a:solidFill>
                <a:srgbClr val="63351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4989DB-E4FC-471C-A4E0-CC2B4F7D6F91}"/>
                  </a:ext>
                </a:extLst>
              </p:cNvPr>
              <p:cNvSpPr/>
              <p:nvPr/>
            </p:nvSpPr>
            <p:spPr>
              <a:xfrm>
                <a:off x="8350180" y="3297067"/>
                <a:ext cx="73776" cy="60787"/>
              </a:xfrm>
              <a:custGeom>
                <a:avLst/>
                <a:gdLst>
                  <a:gd name="connsiteX0" fmla="*/ 0 w 73776"/>
                  <a:gd name="connsiteY0" fmla="*/ 0 h 60787"/>
                  <a:gd name="connsiteX1" fmla="*/ 73776 w 73776"/>
                  <a:gd name="connsiteY1" fmla="*/ 49589 h 60787"/>
                  <a:gd name="connsiteX2" fmla="*/ 73776 w 73776"/>
                  <a:gd name="connsiteY2" fmla="*/ 60787 h 60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776" h="60787">
                    <a:moveTo>
                      <a:pt x="0" y="0"/>
                    </a:moveTo>
                    <a:lnTo>
                      <a:pt x="73776" y="49589"/>
                    </a:lnTo>
                    <a:lnTo>
                      <a:pt x="73776" y="60787"/>
                    </a:lnTo>
                    <a:close/>
                  </a:path>
                </a:pathLst>
              </a:custGeom>
              <a:solidFill>
                <a:srgbClr val="633513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51E8324-9DD8-4773-8F11-F8BB1B5E935A}"/>
                  </a:ext>
                </a:extLst>
              </p:cNvPr>
              <p:cNvSpPr/>
              <p:nvPr/>
            </p:nvSpPr>
            <p:spPr>
              <a:xfrm>
                <a:off x="8420749" y="2600409"/>
                <a:ext cx="149957" cy="126374"/>
              </a:xfrm>
              <a:custGeom>
                <a:avLst/>
                <a:gdLst>
                  <a:gd name="connsiteX0" fmla="*/ 149958 w 149957"/>
                  <a:gd name="connsiteY0" fmla="*/ 126374 h 126374"/>
                  <a:gd name="connsiteX1" fmla="*/ 0 w 149957"/>
                  <a:gd name="connsiteY1" fmla="*/ 0 h 126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957" h="126374">
                    <a:moveTo>
                      <a:pt x="149958" y="126374"/>
                    </a:moveTo>
                    <a:lnTo>
                      <a:pt x="0" y="0"/>
                    </a:lnTo>
                  </a:path>
                </a:pathLst>
              </a:custGeom>
              <a:ln w="17039" cap="flat">
                <a:solidFill>
                  <a:srgbClr val="46251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5F76E257-9A3F-4893-AB0B-F4DBCDFD67DB}"/>
                  </a:ext>
                </a:extLst>
              </p:cNvPr>
              <p:cNvSpPr/>
              <p:nvPr/>
            </p:nvSpPr>
            <p:spPr>
              <a:xfrm>
                <a:off x="8449618" y="2874753"/>
                <a:ext cx="93022" cy="113576"/>
              </a:xfrm>
              <a:custGeom>
                <a:avLst/>
                <a:gdLst>
                  <a:gd name="connsiteX0" fmla="*/ 93022 w 93022"/>
                  <a:gd name="connsiteY0" fmla="*/ 113577 h 113576"/>
                  <a:gd name="connsiteX1" fmla="*/ 0 w 93022"/>
                  <a:gd name="connsiteY1" fmla="*/ 0 h 113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3022" h="113576">
                    <a:moveTo>
                      <a:pt x="93022" y="113577"/>
                    </a:moveTo>
                    <a:lnTo>
                      <a:pt x="0" y="0"/>
                    </a:lnTo>
                  </a:path>
                </a:pathLst>
              </a:custGeom>
              <a:ln w="17039" cap="flat">
                <a:solidFill>
                  <a:srgbClr val="46251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9C6F630-AD23-4656-A74A-99CB12F53557}"/>
                  </a:ext>
                </a:extLst>
              </p:cNvPr>
              <p:cNvSpPr/>
              <p:nvPr/>
            </p:nvSpPr>
            <p:spPr>
              <a:xfrm>
                <a:off x="4505803" y="4903937"/>
                <a:ext cx="8019" cy="424712"/>
              </a:xfrm>
              <a:custGeom>
                <a:avLst/>
                <a:gdLst>
                  <a:gd name="connsiteX0" fmla="*/ 0 w 8019"/>
                  <a:gd name="connsiteY0" fmla="*/ 0 h 424712"/>
                  <a:gd name="connsiteX1" fmla="*/ 0 w 8019"/>
                  <a:gd name="connsiteY1" fmla="*/ 424713 h 424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019" h="424712">
                    <a:moveTo>
                      <a:pt x="0" y="0"/>
                    </a:moveTo>
                    <a:lnTo>
                      <a:pt x="0" y="424713"/>
                    </a:lnTo>
                  </a:path>
                </a:pathLst>
              </a:custGeom>
              <a:ln w="34078" cap="flat">
                <a:solidFill>
                  <a:srgbClr val="46251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9E3F12A-6C94-4A71-BF51-4B810D9D33E9}"/>
                  </a:ext>
                </a:extLst>
              </p:cNvPr>
              <p:cNvSpPr/>
              <p:nvPr/>
            </p:nvSpPr>
            <p:spPr>
              <a:xfrm>
                <a:off x="6836968" y="968744"/>
                <a:ext cx="49718" cy="335947"/>
              </a:xfrm>
              <a:custGeom>
                <a:avLst/>
                <a:gdLst>
                  <a:gd name="connsiteX0" fmla="*/ 49718 w 49718"/>
                  <a:gd name="connsiteY0" fmla="*/ 335131 h 335947"/>
                  <a:gd name="connsiteX1" fmla="*/ 49718 w 49718"/>
                  <a:gd name="connsiteY1" fmla="*/ 23995 h 335947"/>
                  <a:gd name="connsiteX2" fmla="*/ 24859 w 49718"/>
                  <a:gd name="connsiteY2" fmla="*/ 0 h 335947"/>
                  <a:gd name="connsiteX3" fmla="*/ 0 w 49718"/>
                  <a:gd name="connsiteY3" fmla="*/ 23995 h 335947"/>
                  <a:gd name="connsiteX4" fmla="*/ 0 w 49718"/>
                  <a:gd name="connsiteY4" fmla="*/ 329532 h 335947"/>
                  <a:gd name="connsiteX5" fmla="*/ 49718 w 49718"/>
                  <a:gd name="connsiteY5" fmla="*/ 335131 h 335947"/>
                  <a:gd name="connsiteX6" fmla="*/ 49718 w 49718"/>
                  <a:gd name="connsiteY6" fmla="*/ 335131 h 33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718" h="335947">
                    <a:moveTo>
                      <a:pt x="49718" y="335131"/>
                    </a:moveTo>
                    <a:lnTo>
                      <a:pt x="49718" y="23995"/>
                    </a:lnTo>
                    <a:cubicBezTo>
                      <a:pt x="49718" y="10398"/>
                      <a:pt x="38492" y="0"/>
                      <a:pt x="24859" y="0"/>
                    </a:cubicBezTo>
                    <a:cubicBezTo>
                      <a:pt x="11227" y="0"/>
                      <a:pt x="0" y="11198"/>
                      <a:pt x="0" y="23995"/>
                    </a:cubicBezTo>
                    <a:lnTo>
                      <a:pt x="0" y="329532"/>
                    </a:lnTo>
                    <a:cubicBezTo>
                      <a:pt x="13632" y="334331"/>
                      <a:pt x="31274" y="337531"/>
                      <a:pt x="49718" y="335131"/>
                    </a:cubicBezTo>
                    <a:lnTo>
                      <a:pt x="49718" y="335131"/>
                    </a:lnTo>
                    <a:close/>
                  </a:path>
                </a:pathLst>
              </a:custGeom>
              <a:solidFill>
                <a:srgbClr val="603312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DBD0420-2DDC-4683-9D6F-B56309DF11A6}"/>
                  </a:ext>
                </a:extLst>
              </p:cNvPr>
              <p:cNvSpPr/>
              <p:nvPr/>
            </p:nvSpPr>
            <p:spPr>
              <a:xfrm>
                <a:off x="6197831" y="951148"/>
                <a:ext cx="571776" cy="344561"/>
              </a:xfrm>
              <a:custGeom>
                <a:avLst/>
                <a:gdLst>
                  <a:gd name="connsiteX0" fmla="*/ 467528 w 571776"/>
                  <a:gd name="connsiteY0" fmla="*/ 31194 h 344561"/>
                  <a:gd name="connsiteX1" fmla="*/ 17654 w 571776"/>
                  <a:gd name="connsiteY1" fmla="*/ 15197 h 344561"/>
                  <a:gd name="connsiteX2" fmla="*/ 272663 w 571776"/>
                  <a:gd name="connsiteY2" fmla="*/ 183162 h 344561"/>
                  <a:gd name="connsiteX3" fmla="*/ 12 w 571776"/>
                  <a:gd name="connsiteY3" fmla="*/ 229553 h 344561"/>
                  <a:gd name="connsiteX4" fmla="*/ 457103 w 571776"/>
                  <a:gd name="connsiteY4" fmla="*/ 315935 h 344561"/>
                  <a:gd name="connsiteX5" fmla="*/ 466726 w 571776"/>
                  <a:gd name="connsiteY5" fmla="*/ 311936 h 344561"/>
                  <a:gd name="connsiteX6" fmla="*/ 571777 w 571776"/>
                  <a:gd name="connsiteY6" fmla="*/ 0 h 344561"/>
                  <a:gd name="connsiteX7" fmla="*/ 467528 w 571776"/>
                  <a:gd name="connsiteY7" fmla="*/ 31194 h 34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776" h="344561">
                    <a:moveTo>
                      <a:pt x="467528" y="31194"/>
                    </a:moveTo>
                    <a:cubicBezTo>
                      <a:pt x="302334" y="97580"/>
                      <a:pt x="17654" y="15197"/>
                      <a:pt x="17654" y="15197"/>
                    </a:cubicBezTo>
                    <a:cubicBezTo>
                      <a:pt x="17654" y="15197"/>
                      <a:pt x="113081" y="154368"/>
                      <a:pt x="272663" y="183162"/>
                    </a:cubicBezTo>
                    <a:cubicBezTo>
                      <a:pt x="161196" y="257547"/>
                      <a:pt x="-1592" y="224754"/>
                      <a:pt x="12" y="229553"/>
                    </a:cubicBezTo>
                    <a:cubicBezTo>
                      <a:pt x="115487" y="363125"/>
                      <a:pt x="339221" y="363125"/>
                      <a:pt x="457103" y="315935"/>
                    </a:cubicBezTo>
                    <a:cubicBezTo>
                      <a:pt x="460310" y="314335"/>
                      <a:pt x="463518" y="313536"/>
                      <a:pt x="466726" y="311936"/>
                    </a:cubicBezTo>
                    <a:cubicBezTo>
                      <a:pt x="510029" y="214356"/>
                      <a:pt x="521256" y="98380"/>
                      <a:pt x="571777" y="0"/>
                    </a:cubicBezTo>
                    <a:cubicBezTo>
                      <a:pt x="542908" y="5599"/>
                      <a:pt x="508425" y="15197"/>
                      <a:pt x="467528" y="31194"/>
                    </a:cubicBezTo>
                    <a:close/>
                  </a:path>
                </a:pathLst>
              </a:custGeom>
              <a:solidFill>
                <a:srgbClr val="B5312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E7A66F4-0B99-46D8-8E7F-4ADD3C6F4FCD}"/>
                  </a:ext>
                </a:extLst>
              </p:cNvPr>
              <p:cNvSpPr/>
              <p:nvPr/>
            </p:nvSpPr>
            <p:spPr>
              <a:xfrm>
                <a:off x="6664557" y="946219"/>
                <a:ext cx="222129" cy="321664"/>
              </a:xfrm>
              <a:custGeom>
                <a:avLst/>
                <a:gdLst>
                  <a:gd name="connsiteX0" fmla="*/ 105051 w 222129"/>
                  <a:gd name="connsiteY0" fmla="*/ 4929 h 321664"/>
                  <a:gd name="connsiteX1" fmla="*/ 0 w 222129"/>
                  <a:gd name="connsiteY1" fmla="*/ 316865 h 321664"/>
                  <a:gd name="connsiteX2" fmla="*/ 222130 w 222129"/>
                  <a:gd name="connsiteY2" fmla="*/ 321664 h 321664"/>
                  <a:gd name="connsiteX3" fmla="*/ 222130 w 222129"/>
                  <a:gd name="connsiteY3" fmla="*/ 14527 h 321664"/>
                  <a:gd name="connsiteX4" fmla="*/ 105051 w 222129"/>
                  <a:gd name="connsiteY4" fmla="*/ 4929 h 32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129" h="321664">
                    <a:moveTo>
                      <a:pt x="105051" y="4929"/>
                    </a:moveTo>
                    <a:cubicBezTo>
                      <a:pt x="54530" y="103309"/>
                      <a:pt x="43303" y="218485"/>
                      <a:pt x="0" y="316865"/>
                    </a:cubicBezTo>
                    <a:cubicBezTo>
                      <a:pt x="113871" y="276073"/>
                      <a:pt x="222130" y="321664"/>
                      <a:pt x="222130" y="321664"/>
                    </a:cubicBezTo>
                    <a:lnTo>
                      <a:pt x="222130" y="14527"/>
                    </a:lnTo>
                    <a:cubicBezTo>
                      <a:pt x="222130" y="14527"/>
                      <a:pt x="190053" y="-10268"/>
                      <a:pt x="105051" y="4929"/>
                    </a:cubicBezTo>
                    <a:close/>
                  </a:path>
                </a:pathLst>
              </a:custGeom>
              <a:solidFill>
                <a:srgbClr val="D03927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72ECAC9-1D36-4B01-9199-998ED70CDA78}"/>
                  </a:ext>
                </a:extLst>
              </p:cNvPr>
              <p:cNvSpPr/>
              <p:nvPr/>
            </p:nvSpPr>
            <p:spPr>
              <a:xfrm>
                <a:off x="8360606" y="1145508"/>
                <a:ext cx="49718" cy="335551"/>
              </a:xfrm>
              <a:custGeom>
                <a:avLst/>
                <a:gdLst>
                  <a:gd name="connsiteX0" fmla="*/ 49718 w 49718"/>
                  <a:gd name="connsiteY0" fmla="*/ 335131 h 335551"/>
                  <a:gd name="connsiteX1" fmla="*/ 49718 w 49718"/>
                  <a:gd name="connsiteY1" fmla="*/ 23995 h 335551"/>
                  <a:gd name="connsiteX2" fmla="*/ 24859 w 49718"/>
                  <a:gd name="connsiteY2" fmla="*/ 0 h 335551"/>
                  <a:gd name="connsiteX3" fmla="*/ 0 w 49718"/>
                  <a:gd name="connsiteY3" fmla="*/ 23995 h 335551"/>
                  <a:gd name="connsiteX4" fmla="*/ 0 w 49718"/>
                  <a:gd name="connsiteY4" fmla="*/ 329532 h 335551"/>
                  <a:gd name="connsiteX5" fmla="*/ 49718 w 49718"/>
                  <a:gd name="connsiteY5" fmla="*/ 335131 h 335551"/>
                  <a:gd name="connsiteX6" fmla="*/ 49718 w 49718"/>
                  <a:gd name="connsiteY6" fmla="*/ 335131 h 33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718" h="335551">
                    <a:moveTo>
                      <a:pt x="49718" y="335131"/>
                    </a:moveTo>
                    <a:lnTo>
                      <a:pt x="49718" y="23995"/>
                    </a:lnTo>
                    <a:cubicBezTo>
                      <a:pt x="49718" y="10398"/>
                      <a:pt x="38492" y="0"/>
                      <a:pt x="24859" y="0"/>
                    </a:cubicBezTo>
                    <a:cubicBezTo>
                      <a:pt x="11227" y="0"/>
                      <a:pt x="0" y="11198"/>
                      <a:pt x="0" y="23995"/>
                    </a:cubicBezTo>
                    <a:lnTo>
                      <a:pt x="0" y="329532"/>
                    </a:lnTo>
                    <a:cubicBezTo>
                      <a:pt x="14434" y="333532"/>
                      <a:pt x="31274" y="336731"/>
                      <a:pt x="49718" y="335131"/>
                    </a:cubicBezTo>
                    <a:lnTo>
                      <a:pt x="49718" y="335131"/>
                    </a:lnTo>
                    <a:close/>
                  </a:path>
                </a:pathLst>
              </a:custGeom>
              <a:solidFill>
                <a:srgbClr val="603312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10E4C95-86D1-4EE0-979D-39AE8A6B8E58}"/>
                  </a:ext>
                </a:extLst>
              </p:cNvPr>
              <p:cNvSpPr/>
              <p:nvPr/>
            </p:nvSpPr>
            <p:spPr>
              <a:xfrm>
                <a:off x="8121635" y="1122626"/>
                <a:ext cx="287902" cy="338016"/>
              </a:xfrm>
              <a:custGeom>
                <a:avLst/>
                <a:gdLst>
                  <a:gd name="connsiteX0" fmla="*/ 176421 w 287902"/>
                  <a:gd name="connsiteY0" fmla="*/ 4486 h 338016"/>
                  <a:gd name="connsiteX1" fmla="*/ 0 w 287902"/>
                  <a:gd name="connsiteY1" fmla="*/ 338017 h 338016"/>
                  <a:gd name="connsiteX2" fmla="*/ 56134 w 287902"/>
                  <a:gd name="connsiteY2" fmla="*/ 321221 h 338016"/>
                  <a:gd name="connsiteX3" fmla="*/ 287887 w 287902"/>
                  <a:gd name="connsiteY3" fmla="*/ 322820 h 338016"/>
                  <a:gd name="connsiteX4" fmla="*/ 287887 w 287902"/>
                  <a:gd name="connsiteY4" fmla="*/ 15683 h 338016"/>
                  <a:gd name="connsiteX5" fmla="*/ 176421 w 287902"/>
                  <a:gd name="connsiteY5" fmla="*/ 4486 h 338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902" h="338016">
                    <a:moveTo>
                      <a:pt x="176421" y="4486"/>
                    </a:moveTo>
                    <a:cubicBezTo>
                      <a:pt x="94626" y="97267"/>
                      <a:pt x="71371" y="230039"/>
                      <a:pt x="0" y="338017"/>
                    </a:cubicBezTo>
                    <a:cubicBezTo>
                      <a:pt x="20850" y="333218"/>
                      <a:pt x="39294" y="327619"/>
                      <a:pt x="56134" y="321221"/>
                    </a:cubicBezTo>
                    <a:cubicBezTo>
                      <a:pt x="173214" y="274030"/>
                      <a:pt x="287887" y="322820"/>
                      <a:pt x="287887" y="322820"/>
                    </a:cubicBezTo>
                    <a:lnTo>
                      <a:pt x="287887" y="15683"/>
                    </a:lnTo>
                    <a:cubicBezTo>
                      <a:pt x="288689" y="14883"/>
                      <a:pt x="258217" y="-9912"/>
                      <a:pt x="176421" y="4486"/>
                    </a:cubicBezTo>
                    <a:close/>
                  </a:path>
                </a:pathLst>
              </a:custGeom>
              <a:solidFill>
                <a:srgbClr val="D03927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8ABA180A-3892-497D-9944-9FB96E14252A}"/>
                  </a:ext>
                </a:extLst>
              </p:cNvPr>
              <p:cNvSpPr/>
              <p:nvPr/>
            </p:nvSpPr>
            <p:spPr>
              <a:xfrm>
                <a:off x="7722270" y="1127912"/>
                <a:ext cx="576588" cy="344886"/>
              </a:xfrm>
              <a:custGeom>
                <a:avLst/>
                <a:gdLst>
                  <a:gd name="connsiteX0" fmla="*/ 467528 w 576588"/>
                  <a:gd name="connsiteY0" fmla="*/ 31194 h 344886"/>
                  <a:gd name="connsiteX1" fmla="*/ 17654 w 576588"/>
                  <a:gd name="connsiteY1" fmla="*/ 15197 h 344886"/>
                  <a:gd name="connsiteX2" fmla="*/ 272663 w 576588"/>
                  <a:gd name="connsiteY2" fmla="*/ 183162 h 344886"/>
                  <a:gd name="connsiteX3" fmla="*/ 12 w 576588"/>
                  <a:gd name="connsiteY3" fmla="*/ 229553 h 344886"/>
                  <a:gd name="connsiteX4" fmla="*/ 400167 w 576588"/>
                  <a:gd name="connsiteY4" fmla="*/ 333531 h 344886"/>
                  <a:gd name="connsiteX5" fmla="*/ 576588 w 576588"/>
                  <a:gd name="connsiteY5" fmla="*/ 0 h 344886"/>
                  <a:gd name="connsiteX6" fmla="*/ 467528 w 576588"/>
                  <a:gd name="connsiteY6" fmla="*/ 31194 h 3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6588" h="344886">
                    <a:moveTo>
                      <a:pt x="467528" y="31194"/>
                    </a:moveTo>
                    <a:cubicBezTo>
                      <a:pt x="302334" y="97580"/>
                      <a:pt x="17654" y="15197"/>
                      <a:pt x="17654" y="15197"/>
                    </a:cubicBezTo>
                    <a:cubicBezTo>
                      <a:pt x="17654" y="15197"/>
                      <a:pt x="113082" y="154368"/>
                      <a:pt x="272663" y="183162"/>
                    </a:cubicBezTo>
                    <a:cubicBezTo>
                      <a:pt x="161197" y="257547"/>
                      <a:pt x="-1592" y="224754"/>
                      <a:pt x="12" y="229553"/>
                    </a:cubicBezTo>
                    <a:cubicBezTo>
                      <a:pt x="99449" y="343929"/>
                      <a:pt x="277474" y="360726"/>
                      <a:pt x="400167" y="333531"/>
                    </a:cubicBezTo>
                    <a:cubicBezTo>
                      <a:pt x="470736" y="225554"/>
                      <a:pt x="494793" y="93581"/>
                      <a:pt x="576588" y="0"/>
                    </a:cubicBezTo>
                    <a:cubicBezTo>
                      <a:pt x="546917" y="3999"/>
                      <a:pt x="510831" y="13597"/>
                      <a:pt x="467528" y="31194"/>
                    </a:cubicBezTo>
                    <a:close/>
                  </a:path>
                </a:pathLst>
              </a:custGeom>
              <a:solidFill>
                <a:srgbClr val="B5312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D90CA2B-718B-4EE6-B9E4-F1182069E892}"/>
                  </a:ext>
                </a:extLst>
              </p:cNvPr>
              <p:cNvSpPr/>
              <p:nvPr/>
            </p:nvSpPr>
            <p:spPr>
              <a:xfrm>
                <a:off x="7505765" y="1999733"/>
                <a:ext cx="1596611" cy="923810"/>
              </a:xfrm>
              <a:custGeom>
                <a:avLst/>
                <a:gdLst>
                  <a:gd name="connsiteX0" fmla="*/ 1222920 w 1596611"/>
                  <a:gd name="connsiteY0" fmla="*/ 538289 h 923810"/>
                  <a:gd name="connsiteX1" fmla="*/ 404967 w 1596611"/>
                  <a:gd name="connsiteY1" fmla="*/ 474303 h 923810"/>
                  <a:gd name="connsiteX2" fmla="*/ 276660 w 1596611"/>
                  <a:gd name="connsiteY2" fmla="*/ 386321 h 923810"/>
                  <a:gd name="connsiteX3" fmla="*/ 130712 w 1596611"/>
                  <a:gd name="connsiteY3" fmla="*/ 0 h 923810"/>
                  <a:gd name="connsiteX4" fmla="*/ 0 w 1596611"/>
                  <a:gd name="connsiteY4" fmla="*/ 727051 h 923810"/>
                  <a:gd name="connsiteX5" fmla="*/ 1590998 w 1596611"/>
                  <a:gd name="connsiteY5" fmla="*/ 923810 h 923810"/>
                  <a:gd name="connsiteX6" fmla="*/ 1596612 w 1596611"/>
                  <a:gd name="connsiteY6" fmla="*/ 887818 h 923810"/>
                  <a:gd name="connsiteX7" fmla="*/ 1222920 w 1596611"/>
                  <a:gd name="connsiteY7" fmla="*/ 538289 h 92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6611" h="923810">
                    <a:moveTo>
                      <a:pt x="1222920" y="538289"/>
                    </a:moveTo>
                    <a:cubicBezTo>
                      <a:pt x="942249" y="474303"/>
                      <a:pt x="685637" y="514294"/>
                      <a:pt x="404967" y="474303"/>
                    </a:cubicBezTo>
                    <a:cubicBezTo>
                      <a:pt x="348833" y="458306"/>
                      <a:pt x="292699" y="426312"/>
                      <a:pt x="276660" y="386321"/>
                    </a:cubicBezTo>
                    <a:cubicBezTo>
                      <a:pt x="247792" y="251148"/>
                      <a:pt x="257415" y="72785"/>
                      <a:pt x="130712" y="0"/>
                    </a:cubicBezTo>
                    <a:cubicBezTo>
                      <a:pt x="217319" y="197559"/>
                      <a:pt x="152364" y="449508"/>
                      <a:pt x="0" y="727051"/>
                    </a:cubicBezTo>
                    <a:cubicBezTo>
                      <a:pt x="677618" y="600677"/>
                      <a:pt x="1161974" y="554286"/>
                      <a:pt x="1590998" y="923810"/>
                    </a:cubicBezTo>
                    <a:cubicBezTo>
                      <a:pt x="1592602" y="911813"/>
                      <a:pt x="1595007" y="899815"/>
                      <a:pt x="1596612" y="887818"/>
                    </a:cubicBezTo>
                    <a:cubicBezTo>
                      <a:pt x="1538873" y="719052"/>
                      <a:pt x="1413775" y="581481"/>
                      <a:pt x="1222920" y="538289"/>
                    </a:cubicBezTo>
                    <a:close/>
                  </a:path>
                </a:pathLst>
              </a:custGeom>
              <a:solidFill>
                <a:srgbClr val="FAD7B5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4C242BBA-2AF4-43EC-BA1B-98FAB39E9F6E}"/>
                  </a:ext>
                </a:extLst>
              </p:cNvPr>
              <p:cNvSpPr/>
              <p:nvPr/>
            </p:nvSpPr>
            <p:spPr>
              <a:xfrm>
                <a:off x="7605202" y="1941345"/>
                <a:ext cx="1517590" cy="947005"/>
              </a:xfrm>
              <a:custGeom>
                <a:avLst/>
                <a:gdLst>
                  <a:gd name="connsiteX0" fmla="*/ 177223 w 1517590"/>
                  <a:gd name="connsiteY0" fmla="*/ 444709 h 947005"/>
                  <a:gd name="connsiteX1" fmla="*/ 305529 w 1517590"/>
                  <a:gd name="connsiteY1" fmla="*/ 532691 h 947005"/>
                  <a:gd name="connsiteX2" fmla="*/ 1123482 w 1517590"/>
                  <a:gd name="connsiteY2" fmla="*/ 596678 h 947005"/>
                  <a:gd name="connsiteX3" fmla="*/ 1497174 w 1517590"/>
                  <a:gd name="connsiteY3" fmla="*/ 947006 h 947005"/>
                  <a:gd name="connsiteX4" fmla="*/ 1379292 w 1517590"/>
                  <a:gd name="connsiteY4" fmla="*/ 170365 h 947005"/>
                  <a:gd name="connsiteX5" fmla="*/ 0 w 1517590"/>
                  <a:gd name="connsiteY5" fmla="*/ 0 h 947005"/>
                  <a:gd name="connsiteX6" fmla="*/ 31274 w 1517590"/>
                  <a:gd name="connsiteY6" fmla="*/ 58388 h 947005"/>
                  <a:gd name="connsiteX7" fmla="*/ 177223 w 1517590"/>
                  <a:gd name="connsiteY7" fmla="*/ 444709 h 94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7590" h="947005">
                    <a:moveTo>
                      <a:pt x="177223" y="444709"/>
                    </a:moveTo>
                    <a:cubicBezTo>
                      <a:pt x="193261" y="484701"/>
                      <a:pt x="249395" y="516694"/>
                      <a:pt x="305529" y="532691"/>
                    </a:cubicBezTo>
                    <a:cubicBezTo>
                      <a:pt x="586199" y="572683"/>
                      <a:pt x="842812" y="532691"/>
                      <a:pt x="1123482" y="596678"/>
                    </a:cubicBezTo>
                    <a:cubicBezTo>
                      <a:pt x="1314337" y="639869"/>
                      <a:pt x="1438634" y="777441"/>
                      <a:pt x="1497174" y="947006"/>
                    </a:cubicBezTo>
                    <a:cubicBezTo>
                      <a:pt x="1539675" y="651066"/>
                      <a:pt x="1522835" y="382322"/>
                      <a:pt x="1379292" y="170365"/>
                    </a:cubicBezTo>
                    <a:lnTo>
                      <a:pt x="0" y="0"/>
                    </a:lnTo>
                    <a:cubicBezTo>
                      <a:pt x="12029" y="19196"/>
                      <a:pt x="22454" y="38392"/>
                      <a:pt x="31274" y="58388"/>
                    </a:cubicBezTo>
                    <a:cubicBezTo>
                      <a:pt x="157977" y="131173"/>
                      <a:pt x="149156" y="309537"/>
                      <a:pt x="177223" y="444709"/>
                    </a:cubicBezTo>
                    <a:close/>
                  </a:path>
                </a:pathLst>
              </a:custGeom>
              <a:solidFill>
                <a:srgbClr val="FBE3BC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51EE9772-442C-4A5F-9ACA-3C36A04AEC85}"/>
                  </a:ext>
                </a:extLst>
              </p:cNvPr>
              <p:cNvSpPr/>
              <p:nvPr/>
            </p:nvSpPr>
            <p:spPr>
              <a:xfrm>
                <a:off x="8404711" y="5839350"/>
                <a:ext cx="425014" cy="37986"/>
              </a:xfrm>
              <a:custGeom>
                <a:avLst/>
                <a:gdLst>
                  <a:gd name="connsiteX0" fmla="*/ 235763 w 425014"/>
                  <a:gd name="connsiteY0" fmla="*/ 1994 h 37986"/>
                  <a:gd name="connsiteX1" fmla="*/ 0 w 425014"/>
                  <a:gd name="connsiteY1" fmla="*/ 36387 h 37986"/>
                  <a:gd name="connsiteX2" fmla="*/ 425015 w 425014"/>
                  <a:gd name="connsiteY2" fmla="*/ 37986 h 37986"/>
                  <a:gd name="connsiteX3" fmla="*/ 235763 w 425014"/>
                  <a:gd name="connsiteY3" fmla="*/ 1994 h 37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5014" h="37986">
                    <a:moveTo>
                      <a:pt x="235763" y="1994"/>
                    </a:moveTo>
                    <a:cubicBezTo>
                      <a:pt x="152364" y="8392"/>
                      <a:pt x="79389" y="20390"/>
                      <a:pt x="0" y="36387"/>
                    </a:cubicBezTo>
                    <a:lnTo>
                      <a:pt x="425015" y="37986"/>
                    </a:lnTo>
                    <a:cubicBezTo>
                      <a:pt x="363267" y="19590"/>
                      <a:pt x="302321" y="-7604"/>
                      <a:pt x="235763" y="1994"/>
                    </a:cubicBezTo>
                    <a:close/>
                  </a:path>
                </a:pathLst>
              </a:custGeom>
              <a:solidFill>
                <a:srgbClr val="884B1C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E275642-6056-4DF0-9E01-48828C3FBF2E}"/>
                  </a:ext>
                </a:extLst>
              </p:cNvPr>
              <p:cNvSpPr/>
              <p:nvPr/>
            </p:nvSpPr>
            <p:spPr>
              <a:xfrm>
                <a:off x="4605241" y="5328650"/>
                <a:ext cx="5287822" cy="549486"/>
              </a:xfrm>
              <a:custGeom>
                <a:avLst/>
                <a:gdLst>
                  <a:gd name="connsiteX0" fmla="*/ 0 w 5287822"/>
                  <a:gd name="connsiteY0" fmla="*/ 236751 h 549486"/>
                  <a:gd name="connsiteX1" fmla="*/ 510820 w 5287822"/>
                  <a:gd name="connsiteY1" fmla="*/ 536690 h 549486"/>
                  <a:gd name="connsiteX2" fmla="*/ 3800272 w 5287822"/>
                  <a:gd name="connsiteY2" fmla="*/ 547087 h 549486"/>
                  <a:gd name="connsiteX3" fmla="*/ 4036035 w 5287822"/>
                  <a:gd name="connsiteY3" fmla="*/ 512695 h 549486"/>
                  <a:gd name="connsiteX4" fmla="*/ 4224485 w 5287822"/>
                  <a:gd name="connsiteY4" fmla="*/ 548687 h 549486"/>
                  <a:gd name="connsiteX5" fmla="*/ 4396897 w 5287822"/>
                  <a:gd name="connsiteY5" fmla="*/ 549487 h 549486"/>
                  <a:gd name="connsiteX6" fmla="*/ 4894084 w 5287822"/>
                  <a:gd name="connsiteY6" fmla="*/ 512695 h 549486"/>
                  <a:gd name="connsiteX7" fmla="*/ 5030409 w 5287822"/>
                  <a:gd name="connsiteY7" fmla="*/ 448708 h 549486"/>
                  <a:gd name="connsiteX8" fmla="*/ 5078524 w 5287822"/>
                  <a:gd name="connsiteY8" fmla="*/ 472703 h 549486"/>
                  <a:gd name="connsiteX9" fmla="*/ 5100175 w 5287822"/>
                  <a:gd name="connsiteY9" fmla="*/ 461505 h 549486"/>
                  <a:gd name="connsiteX10" fmla="*/ 5287823 w 5287822"/>
                  <a:gd name="connsiteY10" fmla="*/ 0 h 549486"/>
                  <a:gd name="connsiteX11" fmla="*/ 0 w 5287822"/>
                  <a:gd name="connsiteY11" fmla="*/ 236751 h 54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87822" h="549486">
                    <a:moveTo>
                      <a:pt x="0" y="236751"/>
                    </a:moveTo>
                    <a:cubicBezTo>
                      <a:pt x="244584" y="277543"/>
                      <a:pt x="417798" y="375123"/>
                      <a:pt x="510820" y="536690"/>
                    </a:cubicBezTo>
                    <a:lnTo>
                      <a:pt x="3800272" y="547087"/>
                    </a:lnTo>
                    <a:cubicBezTo>
                      <a:pt x="3879662" y="530291"/>
                      <a:pt x="3952636" y="519093"/>
                      <a:pt x="4036035" y="512695"/>
                    </a:cubicBezTo>
                    <a:cubicBezTo>
                      <a:pt x="4102593" y="503096"/>
                      <a:pt x="4162737" y="530291"/>
                      <a:pt x="4224485" y="548687"/>
                    </a:cubicBezTo>
                    <a:lnTo>
                      <a:pt x="4396897" y="549487"/>
                    </a:lnTo>
                    <a:cubicBezTo>
                      <a:pt x="4559685" y="501497"/>
                      <a:pt x="4723275" y="439110"/>
                      <a:pt x="4894084" y="512695"/>
                    </a:cubicBezTo>
                    <a:cubicBezTo>
                      <a:pt x="4934179" y="528691"/>
                      <a:pt x="4974275" y="448708"/>
                      <a:pt x="5030409" y="448708"/>
                    </a:cubicBezTo>
                    <a:cubicBezTo>
                      <a:pt x="5046447" y="448708"/>
                      <a:pt x="5078524" y="432711"/>
                      <a:pt x="5078524" y="472703"/>
                    </a:cubicBezTo>
                    <a:cubicBezTo>
                      <a:pt x="5085741" y="467904"/>
                      <a:pt x="5092958" y="464704"/>
                      <a:pt x="5100175" y="461505"/>
                    </a:cubicBezTo>
                    <a:cubicBezTo>
                      <a:pt x="5148290" y="300738"/>
                      <a:pt x="5206028" y="141571"/>
                      <a:pt x="5287823" y="0"/>
                    </a:cubicBezTo>
                    <a:cubicBezTo>
                      <a:pt x="4349584" y="463105"/>
                      <a:pt x="0" y="236751"/>
                      <a:pt x="0" y="236751"/>
                    </a:cubicBezTo>
                    <a:close/>
                  </a:path>
                </a:pathLst>
              </a:custGeom>
              <a:solidFill>
                <a:srgbClr val="884B1C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C0808E7-291A-44ED-8A71-4568FFE1177D}"/>
                  </a:ext>
                </a:extLst>
              </p:cNvPr>
              <p:cNvSpPr/>
              <p:nvPr/>
            </p:nvSpPr>
            <p:spPr>
              <a:xfrm>
                <a:off x="9001335" y="5774266"/>
                <a:ext cx="702476" cy="106269"/>
              </a:xfrm>
              <a:custGeom>
                <a:avLst/>
                <a:gdLst>
                  <a:gd name="connsiteX0" fmla="*/ 633512 w 702476"/>
                  <a:gd name="connsiteY0" fmla="*/ 3091 h 106269"/>
                  <a:gd name="connsiteX1" fmla="*/ 497187 w 702476"/>
                  <a:gd name="connsiteY1" fmla="*/ 67078 h 106269"/>
                  <a:gd name="connsiteX2" fmla="*/ 0 w 702476"/>
                  <a:gd name="connsiteY2" fmla="*/ 103870 h 106269"/>
                  <a:gd name="connsiteX3" fmla="*/ 676815 w 702476"/>
                  <a:gd name="connsiteY3" fmla="*/ 106270 h 106269"/>
                  <a:gd name="connsiteX4" fmla="*/ 702477 w 702476"/>
                  <a:gd name="connsiteY4" fmla="*/ 16688 h 106269"/>
                  <a:gd name="connsiteX5" fmla="*/ 680824 w 702476"/>
                  <a:gd name="connsiteY5" fmla="*/ 27886 h 106269"/>
                  <a:gd name="connsiteX6" fmla="*/ 633512 w 702476"/>
                  <a:gd name="connsiteY6" fmla="*/ 3091 h 10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2476" h="106269">
                    <a:moveTo>
                      <a:pt x="633512" y="3091"/>
                    </a:moveTo>
                    <a:cubicBezTo>
                      <a:pt x="577378" y="3091"/>
                      <a:pt x="537283" y="83074"/>
                      <a:pt x="497187" y="67078"/>
                    </a:cubicBezTo>
                    <a:cubicBezTo>
                      <a:pt x="327180" y="-6507"/>
                      <a:pt x="163590" y="55880"/>
                      <a:pt x="0" y="103870"/>
                    </a:cubicBezTo>
                    <a:lnTo>
                      <a:pt x="676815" y="106270"/>
                    </a:lnTo>
                    <a:cubicBezTo>
                      <a:pt x="684834" y="76676"/>
                      <a:pt x="693656" y="46282"/>
                      <a:pt x="702477" y="16688"/>
                    </a:cubicBezTo>
                    <a:cubicBezTo>
                      <a:pt x="695259" y="19887"/>
                      <a:pt x="688042" y="23087"/>
                      <a:pt x="680824" y="27886"/>
                    </a:cubicBezTo>
                    <a:cubicBezTo>
                      <a:pt x="681627" y="-12906"/>
                      <a:pt x="649551" y="3091"/>
                      <a:pt x="633512" y="3091"/>
                    </a:cubicBezTo>
                    <a:close/>
                  </a:path>
                </a:pathLst>
              </a:custGeom>
              <a:solidFill>
                <a:srgbClr val="884B1C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84" name="Graphic 13">
                <a:extLst>
                  <a:ext uri="{FF2B5EF4-FFF2-40B4-BE49-F238E27FC236}">
                    <a16:creationId xmlns:a16="http://schemas.microsoft.com/office/drawing/2014/main" id="{75BE5DA3-78E0-4271-9F84-3739F35B3B84}"/>
                  </a:ext>
                </a:extLst>
              </p:cNvPr>
              <p:cNvGrpSpPr/>
              <p:nvPr/>
            </p:nvGrpSpPr>
            <p:grpSpPr>
              <a:xfrm>
                <a:off x="5583244" y="861121"/>
                <a:ext cx="5516336" cy="4739902"/>
                <a:chOff x="5583244" y="861121"/>
                <a:chExt cx="5516336" cy="4739902"/>
              </a:xfrm>
            </p:grpSpPr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2D217A04-D7BF-4A95-A9DB-EE14A301619D}"/>
                    </a:ext>
                  </a:extLst>
                </p:cNvPr>
                <p:cNvSpPr/>
                <p:nvPr/>
              </p:nvSpPr>
              <p:spPr>
                <a:xfrm>
                  <a:off x="7769979" y="1950250"/>
                  <a:ext cx="183110" cy="753415"/>
                </a:xfrm>
                <a:custGeom>
                  <a:avLst/>
                  <a:gdLst>
                    <a:gd name="connsiteX0" fmla="*/ 6832 w 183110"/>
                    <a:gd name="connsiteY0" fmla="*/ 753338 h 753415"/>
                    <a:gd name="connsiteX1" fmla="*/ 120704 w 183110"/>
                    <a:gd name="connsiteY1" fmla="*/ 622965 h 753415"/>
                    <a:gd name="connsiteX2" fmla="*/ 176838 w 183110"/>
                    <a:gd name="connsiteY2" fmla="*/ 409409 h 753415"/>
                    <a:gd name="connsiteX3" fmla="*/ 100657 w 183110"/>
                    <a:gd name="connsiteY3" fmla="*/ 5492 h 753415"/>
                    <a:gd name="connsiteX4" fmla="*/ 77401 w 183110"/>
                    <a:gd name="connsiteY4" fmla="*/ 28687 h 753415"/>
                    <a:gd name="connsiteX5" fmla="*/ 151979 w 183110"/>
                    <a:gd name="connsiteY5" fmla="*/ 400611 h 753415"/>
                    <a:gd name="connsiteX6" fmla="*/ 107874 w 183110"/>
                    <a:gd name="connsiteY6" fmla="*/ 600570 h 753415"/>
                    <a:gd name="connsiteX7" fmla="*/ 63769 w 183110"/>
                    <a:gd name="connsiteY7" fmla="*/ 682953 h 753415"/>
                    <a:gd name="connsiteX8" fmla="*/ 417 w 183110"/>
                    <a:gd name="connsiteY8" fmla="*/ 745340 h 753415"/>
                    <a:gd name="connsiteX9" fmla="*/ 6832 w 183110"/>
                    <a:gd name="connsiteY9" fmla="*/ 753338 h 753415"/>
                    <a:gd name="connsiteX10" fmla="*/ 6832 w 183110"/>
                    <a:gd name="connsiteY10" fmla="*/ 753338 h 753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3110" h="753415">
                      <a:moveTo>
                        <a:pt x="6832" y="753338"/>
                      </a:moveTo>
                      <a:cubicBezTo>
                        <a:pt x="58957" y="742940"/>
                        <a:pt x="100657" y="666156"/>
                        <a:pt x="120704" y="622965"/>
                      </a:cubicBezTo>
                      <a:cubicBezTo>
                        <a:pt x="151979" y="555779"/>
                        <a:pt x="168819" y="482194"/>
                        <a:pt x="176838" y="409409"/>
                      </a:cubicBezTo>
                      <a:cubicBezTo>
                        <a:pt x="191273" y="279036"/>
                        <a:pt x="186461" y="113470"/>
                        <a:pt x="100657" y="5492"/>
                      </a:cubicBezTo>
                      <a:cubicBezTo>
                        <a:pt x="87826" y="-10505"/>
                        <a:pt x="64570" y="11890"/>
                        <a:pt x="77401" y="28687"/>
                      </a:cubicBezTo>
                      <a:cubicBezTo>
                        <a:pt x="155989" y="126267"/>
                        <a:pt x="161602" y="282235"/>
                        <a:pt x="151979" y="400611"/>
                      </a:cubicBezTo>
                      <a:cubicBezTo>
                        <a:pt x="146366" y="468597"/>
                        <a:pt x="133535" y="537383"/>
                        <a:pt x="107874" y="600570"/>
                      </a:cubicBezTo>
                      <a:cubicBezTo>
                        <a:pt x="96647" y="629364"/>
                        <a:pt x="82213" y="657358"/>
                        <a:pt x="63769" y="682953"/>
                      </a:cubicBezTo>
                      <a:cubicBezTo>
                        <a:pt x="45325" y="707748"/>
                        <a:pt x="19663" y="722945"/>
                        <a:pt x="417" y="745340"/>
                      </a:cubicBezTo>
                      <a:cubicBezTo>
                        <a:pt x="-1187" y="748539"/>
                        <a:pt x="2021" y="754138"/>
                        <a:pt x="6832" y="753338"/>
                      </a:cubicBezTo>
                      <a:lnTo>
                        <a:pt x="6832" y="753338"/>
                      </a:lnTo>
                      <a:close/>
                    </a:path>
                  </a:pathLst>
                </a:custGeom>
                <a:solidFill>
                  <a:srgbClr val="884C20"/>
                </a:solidFill>
                <a:ln w="80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808FF728-A5CC-480C-8958-5A47C9AE2259}"/>
                    </a:ext>
                  </a:extLst>
                </p:cNvPr>
                <p:cNvSpPr/>
                <p:nvPr/>
              </p:nvSpPr>
              <p:spPr>
                <a:xfrm>
                  <a:off x="8024567" y="1964245"/>
                  <a:ext cx="131208" cy="689991"/>
                </a:xfrm>
                <a:custGeom>
                  <a:avLst/>
                  <a:gdLst>
                    <a:gd name="connsiteX0" fmla="*/ 30509 w 131208"/>
                    <a:gd name="connsiteY0" fmla="*/ 688154 h 689991"/>
                    <a:gd name="connsiteX1" fmla="*/ 130749 w 131208"/>
                    <a:gd name="connsiteY1" fmla="*/ 351423 h 689991"/>
                    <a:gd name="connsiteX2" fmla="*/ 100276 w 131208"/>
                    <a:gd name="connsiteY2" fmla="*/ 177059 h 689991"/>
                    <a:gd name="connsiteX3" fmla="*/ 28905 w 131208"/>
                    <a:gd name="connsiteY3" fmla="*/ 6694 h 689991"/>
                    <a:gd name="connsiteX4" fmla="*/ 838 w 131208"/>
                    <a:gd name="connsiteY4" fmla="*/ 18692 h 689991"/>
                    <a:gd name="connsiteX5" fmla="*/ 66595 w 131208"/>
                    <a:gd name="connsiteY5" fmla="*/ 172260 h 689991"/>
                    <a:gd name="connsiteX6" fmla="*/ 104285 w 131208"/>
                    <a:gd name="connsiteY6" fmla="*/ 345024 h 689991"/>
                    <a:gd name="connsiteX7" fmla="*/ 24896 w 131208"/>
                    <a:gd name="connsiteY7" fmla="*/ 684955 h 689991"/>
                    <a:gd name="connsiteX8" fmla="*/ 30509 w 131208"/>
                    <a:gd name="connsiteY8" fmla="*/ 688154 h 689991"/>
                    <a:gd name="connsiteX9" fmla="*/ 30509 w 131208"/>
                    <a:gd name="connsiteY9" fmla="*/ 688154 h 689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1208" h="689991">
                      <a:moveTo>
                        <a:pt x="30509" y="688154"/>
                      </a:moveTo>
                      <a:cubicBezTo>
                        <a:pt x="102682" y="592174"/>
                        <a:pt x="135560" y="470599"/>
                        <a:pt x="130749" y="351423"/>
                      </a:cubicBezTo>
                      <a:cubicBezTo>
                        <a:pt x="128343" y="292235"/>
                        <a:pt x="117116" y="233847"/>
                        <a:pt x="100276" y="177059"/>
                      </a:cubicBezTo>
                      <a:cubicBezTo>
                        <a:pt x="83436" y="121870"/>
                        <a:pt x="63388" y="53884"/>
                        <a:pt x="28905" y="6694"/>
                      </a:cubicBezTo>
                      <a:cubicBezTo>
                        <a:pt x="19283" y="-6103"/>
                        <a:pt x="-4775" y="295"/>
                        <a:pt x="838" y="18692"/>
                      </a:cubicBezTo>
                      <a:cubicBezTo>
                        <a:pt x="17679" y="71481"/>
                        <a:pt x="48151" y="119471"/>
                        <a:pt x="66595" y="172260"/>
                      </a:cubicBezTo>
                      <a:cubicBezTo>
                        <a:pt x="85842" y="228248"/>
                        <a:pt x="99474" y="285837"/>
                        <a:pt x="104285" y="345024"/>
                      </a:cubicBezTo>
                      <a:cubicBezTo>
                        <a:pt x="113909" y="467400"/>
                        <a:pt x="82634" y="576977"/>
                        <a:pt x="24896" y="684955"/>
                      </a:cubicBezTo>
                      <a:cubicBezTo>
                        <a:pt x="21688" y="688954"/>
                        <a:pt x="28104" y="692153"/>
                        <a:pt x="30509" y="688154"/>
                      </a:cubicBezTo>
                      <a:lnTo>
                        <a:pt x="30509" y="688154"/>
                      </a:lnTo>
                      <a:close/>
                    </a:path>
                  </a:pathLst>
                </a:custGeom>
                <a:solidFill>
                  <a:srgbClr val="884C20"/>
                </a:solidFill>
                <a:ln w="80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468BFC85-7B47-48DD-B02B-338A4CD84D7D}"/>
                    </a:ext>
                  </a:extLst>
                </p:cNvPr>
                <p:cNvSpPr/>
                <p:nvPr/>
              </p:nvSpPr>
              <p:spPr>
                <a:xfrm>
                  <a:off x="8238423" y="1987645"/>
                  <a:ext cx="115813" cy="657869"/>
                </a:xfrm>
                <a:custGeom>
                  <a:avLst/>
                  <a:gdLst>
                    <a:gd name="connsiteX0" fmla="*/ 34773 w 115813"/>
                    <a:gd name="connsiteY0" fmla="*/ 655956 h 657869"/>
                    <a:gd name="connsiteX1" fmla="*/ 115766 w 115813"/>
                    <a:gd name="connsiteY1" fmla="*/ 338421 h 657869"/>
                    <a:gd name="connsiteX2" fmla="*/ 33169 w 115813"/>
                    <a:gd name="connsiteY2" fmla="*/ 7289 h 657869"/>
                    <a:gd name="connsiteX3" fmla="*/ 3498 w 115813"/>
                    <a:gd name="connsiteY3" fmla="*/ 24885 h 657869"/>
                    <a:gd name="connsiteX4" fmla="*/ 87699 w 115813"/>
                    <a:gd name="connsiteY4" fmla="*/ 333622 h 657869"/>
                    <a:gd name="connsiteX5" fmla="*/ 24349 w 115813"/>
                    <a:gd name="connsiteY5" fmla="*/ 648757 h 657869"/>
                    <a:gd name="connsiteX6" fmla="*/ 34773 w 115813"/>
                    <a:gd name="connsiteY6" fmla="*/ 655956 h 657869"/>
                    <a:gd name="connsiteX7" fmla="*/ 34773 w 115813"/>
                    <a:gd name="connsiteY7" fmla="*/ 655956 h 657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5813" h="657869">
                      <a:moveTo>
                        <a:pt x="34773" y="655956"/>
                      </a:moveTo>
                      <a:cubicBezTo>
                        <a:pt x="107747" y="574372"/>
                        <a:pt x="116569" y="441599"/>
                        <a:pt x="115766" y="338421"/>
                      </a:cubicBezTo>
                      <a:cubicBezTo>
                        <a:pt x="114965" y="228843"/>
                        <a:pt x="102134" y="96870"/>
                        <a:pt x="33169" y="7289"/>
                      </a:cubicBezTo>
                      <a:cubicBezTo>
                        <a:pt x="19537" y="-10308"/>
                        <a:pt x="-10134" y="7289"/>
                        <a:pt x="3498" y="24885"/>
                      </a:cubicBezTo>
                      <a:cubicBezTo>
                        <a:pt x="67652" y="108068"/>
                        <a:pt x="82888" y="232842"/>
                        <a:pt x="87699" y="333622"/>
                      </a:cubicBezTo>
                      <a:cubicBezTo>
                        <a:pt x="92511" y="436800"/>
                        <a:pt x="87699" y="562375"/>
                        <a:pt x="24349" y="648757"/>
                      </a:cubicBezTo>
                      <a:cubicBezTo>
                        <a:pt x="19537" y="653556"/>
                        <a:pt x="29962" y="661554"/>
                        <a:pt x="34773" y="655956"/>
                      </a:cubicBezTo>
                      <a:lnTo>
                        <a:pt x="34773" y="655956"/>
                      </a:lnTo>
                      <a:close/>
                    </a:path>
                  </a:pathLst>
                </a:custGeom>
                <a:solidFill>
                  <a:srgbClr val="884C20"/>
                </a:solidFill>
                <a:ln w="80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9107262C-2A17-4FA4-9FD2-A5675C38A003}"/>
                    </a:ext>
                  </a:extLst>
                </p:cNvPr>
                <p:cNvSpPr/>
                <p:nvPr/>
              </p:nvSpPr>
              <p:spPr>
                <a:xfrm>
                  <a:off x="8466878" y="2022249"/>
                  <a:ext cx="82970" cy="633836"/>
                </a:xfrm>
                <a:custGeom>
                  <a:avLst/>
                  <a:gdLst>
                    <a:gd name="connsiteX0" fmla="*/ 10807 w 82970"/>
                    <a:gd name="connsiteY0" fmla="*/ 630949 h 633836"/>
                    <a:gd name="connsiteX1" fmla="*/ 46091 w 82970"/>
                    <a:gd name="connsiteY1" fmla="*/ 11876 h 633836"/>
                    <a:gd name="connsiteX2" fmla="*/ 14014 w 82970"/>
                    <a:gd name="connsiteY2" fmla="*/ 20674 h 633836"/>
                    <a:gd name="connsiteX3" fmla="*/ 55714 w 82970"/>
                    <a:gd name="connsiteY3" fmla="*/ 327011 h 633836"/>
                    <a:gd name="connsiteX4" fmla="*/ 382 w 82970"/>
                    <a:gd name="connsiteY4" fmla="*/ 626950 h 633836"/>
                    <a:gd name="connsiteX5" fmla="*/ 10807 w 82970"/>
                    <a:gd name="connsiteY5" fmla="*/ 630949 h 633836"/>
                    <a:gd name="connsiteX6" fmla="*/ 10807 w 82970"/>
                    <a:gd name="connsiteY6" fmla="*/ 630949 h 633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970" h="633836">
                      <a:moveTo>
                        <a:pt x="10807" y="630949"/>
                      </a:moveTo>
                      <a:cubicBezTo>
                        <a:pt x="124679" y="444587"/>
                        <a:pt x="77365" y="214234"/>
                        <a:pt x="46091" y="11876"/>
                      </a:cubicBezTo>
                      <a:cubicBezTo>
                        <a:pt x="42883" y="-8920"/>
                        <a:pt x="10807" y="-121"/>
                        <a:pt x="14014" y="20674"/>
                      </a:cubicBezTo>
                      <a:cubicBezTo>
                        <a:pt x="31656" y="122253"/>
                        <a:pt x="50902" y="223833"/>
                        <a:pt x="55714" y="327011"/>
                      </a:cubicBezTo>
                      <a:cubicBezTo>
                        <a:pt x="59723" y="432590"/>
                        <a:pt x="40478" y="529370"/>
                        <a:pt x="382" y="626950"/>
                      </a:cubicBezTo>
                      <a:cubicBezTo>
                        <a:pt x="-2024" y="633349"/>
                        <a:pt x="7599" y="636548"/>
                        <a:pt x="10807" y="630949"/>
                      </a:cubicBezTo>
                      <a:lnTo>
                        <a:pt x="10807" y="630949"/>
                      </a:lnTo>
                      <a:close/>
                    </a:path>
                  </a:pathLst>
                </a:custGeom>
                <a:solidFill>
                  <a:srgbClr val="884C20"/>
                </a:solidFill>
                <a:ln w="80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D9751EF5-8FE1-4695-9115-0E82F4D9FEFE}"/>
                    </a:ext>
                  </a:extLst>
                </p:cNvPr>
                <p:cNvSpPr/>
                <p:nvPr/>
              </p:nvSpPr>
              <p:spPr>
                <a:xfrm>
                  <a:off x="8643629" y="2062434"/>
                  <a:ext cx="108949" cy="633838"/>
                </a:xfrm>
                <a:custGeom>
                  <a:avLst/>
                  <a:gdLst>
                    <a:gd name="connsiteX0" fmla="*/ 18496 w 108949"/>
                    <a:gd name="connsiteY0" fmla="*/ 629156 h 633838"/>
                    <a:gd name="connsiteX1" fmla="*/ 71422 w 108949"/>
                    <a:gd name="connsiteY1" fmla="*/ 481986 h 633838"/>
                    <a:gd name="connsiteX2" fmla="*/ 105905 w 108949"/>
                    <a:gd name="connsiteY2" fmla="*/ 278028 h 633838"/>
                    <a:gd name="connsiteX3" fmla="*/ 95480 w 108949"/>
                    <a:gd name="connsiteY3" fmla="*/ 94066 h 633838"/>
                    <a:gd name="connsiteX4" fmla="*/ 19298 w 108949"/>
                    <a:gd name="connsiteY4" fmla="*/ 1285 h 633838"/>
                    <a:gd name="connsiteX5" fmla="*/ 10477 w 108949"/>
                    <a:gd name="connsiteY5" fmla="*/ 12483 h 633838"/>
                    <a:gd name="connsiteX6" fmla="*/ 38544 w 108949"/>
                    <a:gd name="connsiteY6" fmla="*/ 55674 h 633838"/>
                    <a:gd name="connsiteX7" fmla="*/ 65008 w 108949"/>
                    <a:gd name="connsiteY7" fmla="*/ 122060 h 633838"/>
                    <a:gd name="connsiteX8" fmla="*/ 73027 w 108949"/>
                    <a:gd name="connsiteY8" fmla="*/ 297225 h 633838"/>
                    <a:gd name="connsiteX9" fmla="*/ 854 w 108949"/>
                    <a:gd name="connsiteY9" fmla="*/ 621158 h 633838"/>
                    <a:gd name="connsiteX10" fmla="*/ 18496 w 108949"/>
                    <a:gd name="connsiteY10" fmla="*/ 629156 h 633838"/>
                    <a:gd name="connsiteX11" fmla="*/ 18496 w 108949"/>
                    <a:gd name="connsiteY11" fmla="*/ 629156 h 633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949" h="633838">
                      <a:moveTo>
                        <a:pt x="18496" y="629156"/>
                      </a:moveTo>
                      <a:cubicBezTo>
                        <a:pt x="44959" y="584366"/>
                        <a:pt x="58592" y="532376"/>
                        <a:pt x="71422" y="481986"/>
                      </a:cubicBezTo>
                      <a:cubicBezTo>
                        <a:pt x="88262" y="414800"/>
                        <a:pt x="100291" y="346814"/>
                        <a:pt x="105905" y="278028"/>
                      </a:cubicBezTo>
                      <a:cubicBezTo>
                        <a:pt x="110716" y="217241"/>
                        <a:pt x="111518" y="153254"/>
                        <a:pt x="95480" y="94066"/>
                      </a:cubicBezTo>
                      <a:cubicBezTo>
                        <a:pt x="87461" y="64472"/>
                        <a:pt x="60998" y="-10712"/>
                        <a:pt x="19298" y="1285"/>
                      </a:cubicBezTo>
                      <a:cubicBezTo>
                        <a:pt x="15288" y="2885"/>
                        <a:pt x="10477" y="7684"/>
                        <a:pt x="10477" y="12483"/>
                      </a:cubicBezTo>
                      <a:cubicBezTo>
                        <a:pt x="12883" y="31679"/>
                        <a:pt x="28921" y="40477"/>
                        <a:pt x="38544" y="55674"/>
                      </a:cubicBezTo>
                      <a:cubicBezTo>
                        <a:pt x="52176" y="75670"/>
                        <a:pt x="59394" y="98865"/>
                        <a:pt x="65008" y="122060"/>
                      </a:cubicBezTo>
                      <a:cubicBezTo>
                        <a:pt x="77838" y="178849"/>
                        <a:pt x="77036" y="239636"/>
                        <a:pt x="73027" y="297225"/>
                      </a:cubicBezTo>
                      <a:cubicBezTo>
                        <a:pt x="65008" y="408402"/>
                        <a:pt x="39346" y="517179"/>
                        <a:pt x="854" y="621158"/>
                      </a:cubicBezTo>
                      <a:cubicBezTo>
                        <a:pt x="-3957" y="632356"/>
                        <a:pt x="12883" y="638754"/>
                        <a:pt x="18496" y="629156"/>
                      </a:cubicBezTo>
                      <a:lnTo>
                        <a:pt x="18496" y="629156"/>
                      </a:lnTo>
                      <a:close/>
                    </a:path>
                  </a:pathLst>
                </a:custGeom>
                <a:solidFill>
                  <a:srgbClr val="884C20"/>
                </a:solidFill>
                <a:ln w="80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67A6D1AC-5E4B-4D1D-BEEA-DE1BCBABC2FE}"/>
                    </a:ext>
                  </a:extLst>
                </p:cNvPr>
                <p:cNvSpPr/>
                <p:nvPr/>
              </p:nvSpPr>
              <p:spPr>
                <a:xfrm>
                  <a:off x="8817715" y="2055995"/>
                  <a:ext cx="116973" cy="742996"/>
                </a:xfrm>
                <a:custGeom>
                  <a:avLst/>
                  <a:gdLst>
                    <a:gd name="connsiteX0" fmla="*/ 56917 w 116973"/>
                    <a:gd name="connsiteY0" fmla="*/ 739574 h 742996"/>
                    <a:gd name="connsiteX1" fmla="*/ 32058 w 116973"/>
                    <a:gd name="connsiteY1" fmla="*/ 9324 h 742996"/>
                    <a:gd name="connsiteX2" fmla="*/ 1585 w 116973"/>
                    <a:gd name="connsiteY2" fmla="*/ 26920 h 742996"/>
                    <a:gd name="connsiteX3" fmla="*/ 85786 w 116973"/>
                    <a:gd name="connsiteY3" fmla="*/ 382847 h 742996"/>
                    <a:gd name="connsiteX4" fmla="*/ 48898 w 116973"/>
                    <a:gd name="connsiteY4" fmla="*/ 737175 h 742996"/>
                    <a:gd name="connsiteX5" fmla="*/ 56917 w 116973"/>
                    <a:gd name="connsiteY5" fmla="*/ 739574 h 742996"/>
                    <a:gd name="connsiteX6" fmla="*/ 56917 w 116973"/>
                    <a:gd name="connsiteY6" fmla="*/ 739574 h 74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6973" h="742996">
                      <a:moveTo>
                        <a:pt x="56917" y="739574"/>
                      </a:moveTo>
                      <a:cubicBezTo>
                        <a:pt x="149137" y="509221"/>
                        <a:pt x="130693" y="234078"/>
                        <a:pt x="32058" y="9324"/>
                      </a:cubicBezTo>
                      <a:cubicBezTo>
                        <a:pt x="23237" y="-11472"/>
                        <a:pt x="-7236" y="6125"/>
                        <a:pt x="1585" y="26920"/>
                      </a:cubicBezTo>
                      <a:cubicBezTo>
                        <a:pt x="50502" y="138897"/>
                        <a:pt x="78569" y="260472"/>
                        <a:pt x="85786" y="382847"/>
                      </a:cubicBezTo>
                      <a:cubicBezTo>
                        <a:pt x="93003" y="503623"/>
                        <a:pt x="74559" y="619599"/>
                        <a:pt x="48898" y="737175"/>
                      </a:cubicBezTo>
                      <a:cubicBezTo>
                        <a:pt x="46492" y="743573"/>
                        <a:pt x="54511" y="745173"/>
                        <a:pt x="56917" y="739574"/>
                      </a:cubicBezTo>
                      <a:lnTo>
                        <a:pt x="56917" y="739574"/>
                      </a:lnTo>
                      <a:close/>
                    </a:path>
                  </a:pathLst>
                </a:custGeom>
                <a:solidFill>
                  <a:srgbClr val="884C20"/>
                </a:solidFill>
                <a:ln w="80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46B12781-7BAC-42FA-8392-BB3BE8D11DDA}"/>
                    </a:ext>
                  </a:extLst>
                </p:cNvPr>
                <p:cNvSpPr/>
                <p:nvPr/>
              </p:nvSpPr>
              <p:spPr>
                <a:xfrm>
                  <a:off x="5583244" y="861121"/>
                  <a:ext cx="1291718" cy="1042631"/>
                </a:xfrm>
                <a:custGeom>
                  <a:avLst/>
                  <a:gdLst>
                    <a:gd name="connsiteX0" fmla="*/ 1134 w 1291718"/>
                    <a:gd name="connsiteY0" fmla="*/ 1042631 h 1042631"/>
                    <a:gd name="connsiteX1" fmla="*/ 1289811 w 1291718"/>
                    <a:gd name="connsiteY1" fmla="*/ 12442 h 1042631"/>
                    <a:gd name="connsiteX2" fmla="*/ 1277782 w 1291718"/>
                    <a:gd name="connsiteY2" fmla="*/ 3644 h 1042631"/>
                    <a:gd name="connsiteX3" fmla="*/ 699601 w 1291718"/>
                    <a:gd name="connsiteY3" fmla="*/ 596323 h 1042631"/>
                    <a:gd name="connsiteX4" fmla="*/ 332 w 1291718"/>
                    <a:gd name="connsiteY4" fmla="*/ 1041831 h 1042631"/>
                    <a:gd name="connsiteX5" fmla="*/ 1134 w 1291718"/>
                    <a:gd name="connsiteY5" fmla="*/ 1042631 h 1042631"/>
                    <a:gd name="connsiteX6" fmla="*/ 1134 w 1291718"/>
                    <a:gd name="connsiteY6" fmla="*/ 1042631 h 104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91718" h="1042631">
                      <a:moveTo>
                        <a:pt x="1134" y="1042631"/>
                      </a:moveTo>
                      <a:cubicBezTo>
                        <a:pt x="506340" y="822676"/>
                        <a:pt x="953007" y="445154"/>
                        <a:pt x="1289811" y="12442"/>
                      </a:cubicBezTo>
                      <a:cubicBezTo>
                        <a:pt x="1296226" y="3644"/>
                        <a:pt x="1284999" y="-5154"/>
                        <a:pt x="1277782" y="3644"/>
                      </a:cubicBezTo>
                      <a:cubicBezTo>
                        <a:pt x="1109380" y="222799"/>
                        <a:pt x="914514" y="421959"/>
                        <a:pt x="699601" y="596323"/>
                      </a:cubicBezTo>
                      <a:cubicBezTo>
                        <a:pt x="483085" y="771487"/>
                        <a:pt x="247322" y="913858"/>
                        <a:pt x="332" y="1041831"/>
                      </a:cubicBezTo>
                      <a:cubicBezTo>
                        <a:pt x="-470" y="1041831"/>
                        <a:pt x="332" y="1042631"/>
                        <a:pt x="1134" y="1042631"/>
                      </a:cubicBezTo>
                      <a:lnTo>
                        <a:pt x="1134" y="1042631"/>
                      </a:lnTo>
                      <a:close/>
                    </a:path>
                  </a:pathLst>
                </a:custGeom>
                <a:solidFill>
                  <a:srgbClr val="884C20"/>
                </a:solidFill>
                <a:ln w="80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91C84682-140A-40E8-9313-BC110408D0DA}"/>
                    </a:ext>
                  </a:extLst>
                </p:cNvPr>
                <p:cNvSpPr/>
                <p:nvPr/>
              </p:nvSpPr>
              <p:spPr>
                <a:xfrm>
                  <a:off x="7459513" y="987653"/>
                  <a:ext cx="960220" cy="902443"/>
                </a:xfrm>
                <a:custGeom>
                  <a:avLst/>
                  <a:gdLst>
                    <a:gd name="connsiteX0" fmla="*/ 6958 w 960220"/>
                    <a:gd name="connsiteY0" fmla="*/ 901702 h 902443"/>
                    <a:gd name="connsiteX1" fmla="*/ 534618 w 960220"/>
                    <a:gd name="connsiteY1" fmla="*/ 511382 h 902443"/>
                    <a:gd name="connsiteX2" fmla="*/ 958830 w 960220"/>
                    <a:gd name="connsiteY2" fmla="*/ 10685 h 902443"/>
                    <a:gd name="connsiteX3" fmla="*/ 946000 w 960220"/>
                    <a:gd name="connsiteY3" fmla="*/ 3486 h 902443"/>
                    <a:gd name="connsiteX4" fmla="*/ 522589 w 960220"/>
                    <a:gd name="connsiteY4" fmla="*/ 500184 h 902443"/>
                    <a:gd name="connsiteX5" fmla="*/ 270788 w 960220"/>
                    <a:gd name="connsiteY5" fmla="*/ 711341 h 902443"/>
                    <a:gd name="connsiteX6" fmla="*/ 2147 w 960220"/>
                    <a:gd name="connsiteY6" fmla="*/ 893703 h 902443"/>
                    <a:gd name="connsiteX7" fmla="*/ 6958 w 960220"/>
                    <a:gd name="connsiteY7" fmla="*/ 901702 h 902443"/>
                    <a:gd name="connsiteX8" fmla="*/ 6958 w 960220"/>
                    <a:gd name="connsiteY8" fmla="*/ 901702 h 90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60220" h="902443">
                      <a:moveTo>
                        <a:pt x="6958" y="901702"/>
                      </a:moveTo>
                      <a:cubicBezTo>
                        <a:pt x="200220" y="804922"/>
                        <a:pt x="378245" y="658552"/>
                        <a:pt x="534618" y="511382"/>
                      </a:cubicBezTo>
                      <a:cubicBezTo>
                        <a:pt x="694199" y="361013"/>
                        <a:pt x="836137" y="192248"/>
                        <a:pt x="958830" y="10685"/>
                      </a:cubicBezTo>
                      <a:cubicBezTo>
                        <a:pt x="964444" y="2686"/>
                        <a:pt x="951613" y="-4512"/>
                        <a:pt x="946000" y="3486"/>
                      </a:cubicBezTo>
                      <a:cubicBezTo>
                        <a:pt x="824109" y="184249"/>
                        <a:pt x="682170" y="350615"/>
                        <a:pt x="522589" y="500184"/>
                      </a:cubicBezTo>
                      <a:cubicBezTo>
                        <a:pt x="442398" y="575369"/>
                        <a:pt x="358197" y="645754"/>
                        <a:pt x="270788" y="711341"/>
                      </a:cubicBezTo>
                      <a:cubicBezTo>
                        <a:pt x="184181" y="776927"/>
                        <a:pt x="91159" y="832916"/>
                        <a:pt x="2147" y="893703"/>
                      </a:cubicBezTo>
                      <a:cubicBezTo>
                        <a:pt x="-2665" y="896903"/>
                        <a:pt x="1345" y="904901"/>
                        <a:pt x="6958" y="901702"/>
                      </a:cubicBezTo>
                      <a:lnTo>
                        <a:pt x="6958" y="901702"/>
                      </a:lnTo>
                      <a:close/>
                    </a:path>
                  </a:pathLst>
                </a:custGeom>
                <a:solidFill>
                  <a:srgbClr val="884C20"/>
                </a:solidFill>
                <a:ln w="80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BA96A025-0BAF-4B46-9A89-8985F6D2B452}"/>
                    </a:ext>
                  </a:extLst>
                </p:cNvPr>
                <p:cNvSpPr/>
                <p:nvPr/>
              </p:nvSpPr>
              <p:spPr>
                <a:xfrm>
                  <a:off x="8344404" y="1014472"/>
                  <a:ext cx="719848" cy="1108585"/>
                </a:xfrm>
                <a:custGeom>
                  <a:avLst/>
                  <a:gdLst>
                    <a:gd name="connsiteX0" fmla="*/ 164 w 719848"/>
                    <a:gd name="connsiteY0" fmla="*/ 2262 h 1108585"/>
                    <a:gd name="connsiteX1" fmla="*/ 340175 w 719848"/>
                    <a:gd name="connsiteY1" fmla="*/ 570146 h 1108585"/>
                    <a:gd name="connsiteX2" fmla="*/ 521408 w 719848"/>
                    <a:gd name="connsiteY2" fmla="*/ 842890 h 1108585"/>
                    <a:gd name="connsiteX3" fmla="*/ 706650 w 719848"/>
                    <a:gd name="connsiteY3" fmla="*/ 1106036 h 1108585"/>
                    <a:gd name="connsiteX4" fmla="*/ 718679 w 719848"/>
                    <a:gd name="connsiteY4" fmla="*/ 1096438 h 1108585"/>
                    <a:gd name="connsiteX5" fmla="*/ 531832 w 719848"/>
                    <a:gd name="connsiteY5" fmla="*/ 827693 h 1108585"/>
                    <a:gd name="connsiteX6" fmla="*/ 350600 w 719848"/>
                    <a:gd name="connsiteY6" fmla="*/ 554949 h 1108585"/>
                    <a:gd name="connsiteX7" fmla="*/ 1767 w 719848"/>
                    <a:gd name="connsiteY7" fmla="*/ 663 h 1108585"/>
                    <a:gd name="connsiteX8" fmla="*/ 164 w 719848"/>
                    <a:gd name="connsiteY8" fmla="*/ 2262 h 1108585"/>
                    <a:gd name="connsiteX9" fmla="*/ 164 w 719848"/>
                    <a:gd name="connsiteY9" fmla="*/ 2262 h 1108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9848" h="1108585">
                      <a:moveTo>
                        <a:pt x="164" y="2262"/>
                      </a:moveTo>
                      <a:cubicBezTo>
                        <a:pt x="102006" y="197422"/>
                        <a:pt x="220690" y="385384"/>
                        <a:pt x="340175" y="570146"/>
                      </a:cubicBezTo>
                      <a:cubicBezTo>
                        <a:pt x="399517" y="661327"/>
                        <a:pt x="459660" y="752508"/>
                        <a:pt x="521408" y="842890"/>
                      </a:cubicBezTo>
                      <a:cubicBezTo>
                        <a:pt x="581552" y="930872"/>
                        <a:pt x="638487" y="1024453"/>
                        <a:pt x="706650" y="1106036"/>
                      </a:cubicBezTo>
                      <a:cubicBezTo>
                        <a:pt x="712263" y="1113234"/>
                        <a:pt x="723490" y="1103636"/>
                        <a:pt x="718679" y="1096438"/>
                      </a:cubicBezTo>
                      <a:cubicBezTo>
                        <a:pt x="662545" y="1003657"/>
                        <a:pt x="593580" y="917275"/>
                        <a:pt x="531832" y="827693"/>
                      </a:cubicBezTo>
                      <a:cubicBezTo>
                        <a:pt x="470085" y="737312"/>
                        <a:pt x="409942" y="646930"/>
                        <a:pt x="350600" y="554949"/>
                      </a:cubicBezTo>
                      <a:cubicBezTo>
                        <a:pt x="231917" y="371786"/>
                        <a:pt x="120451" y="183825"/>
                        <a:pt x="1767" y="663"/>
                      </a:cubicBezTo>
                      <a:cubicBezTo>
                        <a:pt x="1767" y="-937"/>
                        <a:pt x="-638" y="663"/>
                        <a:pt x="164" y="2262"/>
                      </a:cubicBezTo>
                      <a:lnTo>
                        <a:pt x="164" y="2262"/>
                      </a:lnTo>
                      <a:close/>
                    </a:path>
                  </a:pathLst>
                </a:custGeom>
                <a:solidFill>
                  <a:srgbClr val="884C20"/>
                </a:solidFill>
                <a:ln w="80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D2DB8391-A79E-4533-A2D7-4F5DE3057FED}"/>
                    </a:ext>
                  </a:extLst>
                </p:cNvPr>
                <p:cNvSpPr/>
                <p:nvPr/>
              </p:nvSpPr>
              <p:spPr>
                <a:xfrm>
                  <a:off x="8413157" y="978292"/>
                  <a:ext cx="2686423" cy="3668624"/>
                </a:xfrm>
                <a:custGeom>
                  <a:avLst/>
                  <a:gdLst>
                    <a:gd name="connsiteX0" fmla="*/ 375 w 2686423"/>
                    <a:gd name="connsiteY0" fmla="*/ 4049 h 3668624"/>
                    <a:gd name="connsiteX1" fmla="*/ 1017203 w 2686423"/>
                    <a:gd name="connsiteY1" fmla="*/ 1390964 h 3668624"/>
                    <a:gd name="connsiteX2" fmla="*/ 2151109 w 2686423"/>
                    <a:gd name="connsiteY2" fmla="*/ 2969041 h 3668624"/>
                    <a:gd name="connsiteX3" fmla="*/ 2682779 w 2686423"/>
                    <a:gd name="connsiteY3" fmla="*/ 3668097 h 3668624"/>
                    <a:gd name="connsiteX4" fmla="*/ 2685986 w 2686423"/>
                    <a:gd name="connsiteY4" fmla="*/ 3665698 h 3668624"/>
                    <a:gd name="connsiteX5" fmla="*/ 1669159 w 2686423"/>
                    <a:gd name="connsiteY5" fmla="*/ 2279582 h 3668624"/>
                    <a:gd name="connsiteX6" fmla="*/ 536856 w 2686423"/>
                    <a:gd name="connsiteY6" fmla="*/ 699906 h 3668624"/>
                    <a:gd name="connsiteX7" fmla="*/ 3583 w 2686423"/>
                    <a:gd name="connsiteY7" fmla="*/ 850 h 3668624"/>
                    <a:gd name="connsiteX8" fmla="*/ 375 w 2686423"/>
                    <a:gd name="connsiteY8" fmla="*/ 4049 h 3668624"/>
                    <a:gd name="connsiteX9" fmla="*/ 375 w 2686423"/>
                    <a:gd name="connsiteY9" fmla="*/ 4049 h 3668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86423" h="3668624">
                      <a:moveTo>
                        <a:pt x="375" y="4049"/>
                      </a:moveTo>
                      <a:cubicBezTo>
                        <a:pt x="350811" y="457556"/>
                        <a:pt x="683606" y="925460"/>
                        <a:pt x="1017203" y="1390964"/>
                      </a:cubicBezTo>
                      <a:cubicBezTo>
                        <a:pt x="1394904" y="1917257"/>
                        <a:pt x="1768596" y="2446748"/>
                        <a:pt x="2151109" y="2969041"/>
                      </a:cubicBezTo>
                      <a:cubicBezTo>
                        <a:pt x="2324323" y="3204992"/>
                        <a:pt x="2497537" y="3441744"/>
                        <a:pt x="2682779" y="3668097"/>
                      </a:cubicBezTo>
                      <a:cubicBezTo>
                        <a:pt x="2684382" y="3669697"/>
                        <a:pt x="2687590" y="3667297"/>
                        <a:pt x="2685986" y="3665698"/>
                      </a:cubicBezTo>
                      <a:cubicBezTo>
                        <a:pt x="2337955" y="3209791"/>
                        <a:pt x="2001953" y="2745886"/>
                        <a:pt x="1669159" y="2279582"/>
                      </a:cubicBezTo>
                      <a:cubicBezTo>
                        <a:pt x="1292259" y="1752490"/>
                        <a:pt x="920973" y="1222199"/>
                        <a:pt x="536856" y="699906"/>
                      </a:cubicBezTo>
                      <a:cubicBezTo>
                        <a:pt x="363643" y="463955"/>
                        <a:pt x="188023" y="229603"/>
                        <a:pt x="3583" y="850"/>
                      </a:cubicBezTo>
                      <a:cubicBezTo>
                        <a:pt x="2781" y="-1550"/>
                        <a:pt x="-1229" y="1650"/>
                        <a:pt x="375" y="4049"/>
                      </a:cubicBezTo>
                      <a:lnTo>
                        <a:pt x="375" y="4049"/>
                      </a:lnTo>
                      <a:close/>
                    </a:path>
                  </a:pathLst>
                </a:custGeom>
                <a:solidFill>
                  <a:srgbClr val="884C20"/>
                </a:solidFill>
                <a:ln w="80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C18E53D4-BDDF-437F-A8D9-48F90F892DB9}"/>
                    </a:ext>
                  </a:extLst>
                </p:cNvPr>
                <p:cNvSpPr/>
                <p:nvPr/>
              </p:nvSpPr>
              <p:spPr>
                <a:xfrm>
                  <a:off x="7304217" y="1014478"/>
                  <a:ext cx="1126243" cy="1304756"/>
                </a:xfrm>
                <a:custGeom>
                  <a:avLst/>
                  <a:gdLst>
                    <a:gd name="connsiteX0" fmla="*/ 4277 w 1126243"/>
                    <a:gd name="connsiteY0" fmla="*/ 1304389 h 1304756"/>
                    <a:gd name="connsiteX1" fmla="*/ 130979 w 1126243"/>
                    <a:gd name="connsiteY1" fmla="*/ 1208409 h 1304756"/>
                    <a:gd name="connsiteX2" fmla="*/ 260087 w 1126243"/>
                    <a:gd name="connsiteY2" fmla="*/ 1095632 h 1304756"/>
                    <a:gd name="connsiteX3" fmla="*/ 503869 w 1126243"/>
                    <a:gd name="connsiteY3" fmla="*/ 855681 h 1304756"/>
                    <a:gd name="connsiteX4" fmla="*/ 930488 w 1126243"/>
                    <a:gd name="connsiteY4" fmla="*/ 326990 h 1304756"/>
                    <a:gd name="connsiteX5" fmla="*/ 1036341 w 1126243"/>
                    <a:gd name="connsiteY5" fmla="*/ 167823 h 1304756"/>
                    <a:gd name="connsiteX6" fmla="*/ 1126155 w 1126243"/>
                    <a:gd name="connsiteY6" fmla="*/ 5456 h 1304756"/>
                    <a:gd name="connsiteX7" fmla="*/ 1118938 w 1126243"/>
                    <a:gd name="connsiteY7" fmla="*/ 1457 h 1304756"/>
                    <a:gd name="connsiteX8" fmla="*/ 1063605 w 1126243"/>
                    <a:gd name="connsiteY8" fmla="*/ 81440 h 1304756"/>
                    <a:gd name="connsiteX9" fmla="*/ 1005868 w 1126243"/>
                    <a:gd name="connsiteY9" fmla="*/ 174221 h 1304756"/>
                    <a:gd name="connsiteX10" fmla="*/ 883977 w 1126243"/>
                    <a:gd name="connsiteY10" fmla="*/ 355784 h 1304756"/>
                    <a:gd name="connsiteX11" fmla="*/ 616137 w 1126243"/>
                    <a:gd name="connsiteY11" fmla="*/ 697314 h 1304756"/>
                    <a:gd name="connsiteX12" fmla="*/ 325043 w 1126243"/>
                    <a:gd name="connsiteY12" fmla="*/ 1005251 h 1304756"/>
                    <a:gd name="connsiteX13" fmla="*/ 165461 w 1126243"/>
                    <a:gd name="connsiteY13" fmla="*/ 1154820 h 1304756"/>
                    <a:gd name="connsiteX14" fmla="*/ 1871 w 1126243"/>
                    <a:gd name="connsiteY14" fmla="*/ 1299590 h 1304756"/>
                    <a:gd name="connsiteX15" fmla="*/ 4277 w 1126243"/>
                    <a:gd name="connsiteY15" fmla="*/ 1304389 h 1304756"/>
                    <a:gd name="connsiteX16" fmla="*/ 4277 w 1126243"/>
                    <a:gd name="connsiteY16" fmla="*/ 1304389 h 1304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126243" h="1304756">
                      <a:moveTo>
                        <a:pt x="4277" y="1304389"/>
                      </a:moveTo>
                      <a:cubicBezTo>
                        <a:pt x="49986" y="1280394"/>
                        <a:pt x="90883" y="1241202"/>
                        <a:pt x="130979" y="1208409"/>
                      </a:cubicBezTo>
                      <a:cubicBezTo>
                        <a:pt x="174283" y="1171617"/>
                        <a:pt x="217586" y="1134024"/>
                        <a:pt x="260087" y="1095632"/>
                      </a:cubicBezTo>
                      <a:cubicBezTo>
                        <a:pt x="344288" y="1018848"/>
                        <a:pt x="426084" y="938864"/>
                        <a:pt x="503869" y="855681"/>
                      </a:cubicBezTo>
                      <a:cubicBezTo>
                        <a:pt x="658639" y="690115"/>
                        <a:pt x="801379" y="513352"/>
                        <a:pt x="930488" y="326990"/>
                      </a:cubicBezTo>
                      <a:cubicBezTo>
                        <a:pt x="966574" y="274201"/>
                        <a:pt x="1001858" y="221412"/>
                        <a:pt x="1036341" y="167823"/>
                      </a:cubicBezTo>
                      <a:cubicBezTo>
                        <a:pt x="1066813" y="119033"/>
                        <a:pt x="1114126" y="62244"/>
                        <a:pt x="1126155" y="5456"/>
                      </a:cubicBezTo>
                      <a:cubicBezTo>
                        <a:pt x="1126957" y="657"/>
                        <a:pt x="1122145" y="-1743"/>
                        <a:pt x="1118938" y="1457"/>
                      </a:cubicBezTo>
                      <a:cubicBezTo>
                        <a:pt x="1094880" y="23052"/>
                        <a:pt x="1080446" y="54246"/>
                        <a:pt x="1063605" y="81440"/>
                      </a:cubicBezTo>
                      <a:cubicBezTo>
                        <a:pt x="1044360" y="112634"/>
                        <a:pt x="1025114" y="143028"/>
                        <a:pt x="1005868" y="174221"/>
                      </a:cubicBezTo>
                      <a:cubicBezTo>
                        <a:pt x="966574" y="235809"/>
                        <a:pt x="925676" y="295796"/>
                        <a:pt x="883977" y="355784"/>
                      </a:cubicBezTo>
                      <a:cubicBezTo>
                        <a:pt x="800578" y="474160"/>
                        <a:pt x="710763" y="587736"/>
                        <a:pt x="616137" y="697314"/>
                      </a:cubicBezTo>
                      <a:cubicBezTo>
                        <a:pt x="523917" y="804492"/>
                        <a:pt x="426084" y="906071"/>
                        <a:pt x="325043" y="1005251"/>
                      </a:cubicBezTo>
                      <a:cubicBezTo>
                        <a:pt x="272918" y="1056440"/>
                        <a:pt x="219992" y="1106030"/>
                        <a:pt x="165461" y="1154820"/>
                      </a:cubicBezTo>
                      <a:cubicBezTo>
                        <a:pt x="112535" y="1202010"/>
                        <a:pt x="48382" y="1245202"/>
                        <a:pt x="1871" y="1299590"/>
                      </a:cubicBezTo>
                      <a:cubicBezTo>
                        <a:pt x="-2138" y="1301990"/>
                        <a:pt x="1069" y="1305989"/>
                        <a:pt x="4277" y="1304389"/>
                      </a:cubicBezTo>
                      <a:lnTo>
                        <a:pt x="4277" y="1304389"/>
                      </a:lnTo>
                      <a:close/>
                    </a:path>
                  </a:pathLst>
                </a:custGeom>
                <a:solidFill>
                  <a:srgbClr val="884C20"/>
                </a:solidFill>
                <a:ln w="80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grpSp>
              <p:nvGrpSpPr>
                <p:cNvPr id="97" name="Graphic 13">
                  <a:extLst>
                    <a:ext uri="{FF2B5EF4-FFF2-40B4-BE49-F238E27FC236}">
                      <a16:creationId xmlns:a16="http://schemas.microsoft.com/office/drawing/2014/main" id="{75BE5DA3-78E0-4271-9F84-3739F35B3B84}"/>
                    </a:ext>
                  </a:extLst>
                </p:cNvPr>
                <p:cNvGrpSpPr/>
                <p:nvPr/>
              </p:nvGrpSpPr>
              <p:grpSpPr>
                <a:xfrm>
                  <a:off x="6729208" y="2625479"/>
                  <a:ext cx="528932" cy="2975544"/>
                  <a:chOff x="6729208" y="2625479"/>
                  <a:chExt cx="528932" cy="2975544"/>
                </a:xfrm>
                <a:solidFill>
                  <a:srgbClr val="633513"/>
                </a:solidFill>
              </p:grpSpPr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5FB9B082-7BDA-41D0-BD77-F170E3CA0B5A}"/>
                      </a:ext>
                    </a:extLst>
                  </p:cNvPr>
                  <p:cNvSpPr/>
                  <p:nvPr/>
                </p:nvSpPr>
                <p:spPr>
                  <a:xfrm>
                    <a:off x="6775221" y="2625479"/>
                    <a:ext cx="482919" cy="2735728"/>
                  </a:xfrm>
                  <a:custGeom>
                    <a:avLst/>
                    <a:gdLst>
                      <a:gd name="connsiteX0" fmla="*/ 0 w 482919"/>
                      <a:gd name="connsiteY0" fmla="*/ 525 h 2735728"/>
                      <a:gd name="connsiteX1" fmla="*/ 112268 w 482919"/>
                      <a:gd name="connsiteY1" fmla="*/ 1067507 h 2735728"/>
                      <a:gd name="connsiteX2" fmla="*/ 316756 w 482919"/>
                      <a:gd name="connsiteY2" fmla="*/ 2135288 h 2735728"/>
                      <a:gd name="connsiteX3" fmla="*/ 472327 w 482919"/>
                      <a:gd name="connsiteY3" fmla="*/ 2731965 h 2735728"/>
                      <a:gd name="connsiteX4" fmla="*/ 482753 w 482919"/>
                      <a:gd name="connsiteY4" fmla="*/ 2729566 h 2735728"/>
                      <a:gd name="connsiteX5" fmla="*/ 232555 w 482919"/>
                      <a:gd name="connsiteY5" fmla="*/ 1679381 h 2735728"/>
                      <a:gd name="connsiteX6" fmla="*/ 63351 w 482919"/>
                      <a:gd name="connsiteY6" fmla="*/ 607601 h 2735728"/>
                      <a:gd name="connsiteX7" fmla="*/ 1604 w 482919"/>
                      <a:gd name="connsiteY7" fmla="*/ 1325 h 2735728"/>
                      <a:gd name="connsiteX8" fmla="*/ 0 w 482919"/>
                      <a:gd name="connsiteY8" fmla="*/ 525 h 2735728"/>
                      <a:gd name="connsiteX9" fmla="*/ 0 w 482919"/>
                      <a:gd name="connsiteY9" fmla="*/ 525 h 2735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82919" h="2735728">
                        <a:moveTo>
                          <a:pt x="0" y="525"/>
                        </a:moveTo>
                        <a:cubicBezTo>
                          <a:pt x="11227" y="356452"/>
                          <a:pt x="60144" y="714779"/>
                          <a:pt x="112268" y="1067507"/>
                        </a:cubicBezTo>
                        <a:cubicBezTo>
                          <a:pt x="165194" y="1425833"/>
                          <a:pt x="234159" y="1781760"/>
                          <a:pt x="316756" y="2135288"/>
                        </a:cubicBezTo>
                        <a:cubicBezTo>
                          <a:pt x="363267" y="2335247"/>
                          <a:pt x="411382" y="2536005"/>
                          <a:pt x="472327" y="2731965"/>
                        </a:cubicBezTo>
                        <a:cubicBezTo>
                          <a:pt x="473931" y="2738364"/>
                          <a:pt x="484356" y="2735964"/>
                          <a:pt x="482753" y="2729566"/>
                        </a:cubicBezTo>
                        <a:cubicBezTo>
                          <a:pt x="394542" y="2380037"/>
                          <a:pt x="303124" y="2033708"/>
                          <a:pt x="232555" y="1679381"/>
                        </a:cubicBezTo>
                        <a:cubicBezTo>
                          <a:pt x="162789" y="1324254"/>
                          <a:pt x="105853" y="966727"/>
                          <a:pt x="63351" y="607601"/>
                        </a:cubicBezTo>
                        <a:cubicBezTo>
                          <a:pt x="39294" y="406042"/>
                          <a:pt x="24859" y="202884"/>
                          <a:pt x="1604" y="1325"/>
                        </a:cubicBezTo>
                        <a:cubicBezTo>
                          <a:pt x="1604" y="-274"/>
                          <a:pt x="0" y="-274"/>
                          <a:pt x="0" y="525"/>
                        </a:cubicBezTo>
                        <a:lnTo>
                          <a:pt x="0" y="525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F8414D0-D330-4852-85ED-F4B34E41B886}"/>
                      </a:ext>
                    </a:extLst>
                  </p:cNvPr>
                  <p:cNvSpPr/>
                  <p:nvPr/>
                </p:nvSpPr>
                <p:spPr>
                  <a:xfrm>
                    <a:off x="6747154" y="2785371"/>
                    <a:ext cx="430911" cy="2569002"/>
                  </a:xfrm>
                  <a:custGeom>
                    <a:avLst/>
                    <a:gdLst>
                      <a:gd name="connsiteX0" fmla="*/ 0 w 430911"/>
                      <a:gd name="connsiteY0" fmla="*/ 600 h 2569002"/>
                      <a:gd name="connsiteX1" fmla="*/ 286284 w 430911"/>
                      <a:gd name="connsiteY1" fmla="*/ 2006588 h 2569002"/>
                      <a:gd name="connsiteX2" fmla="*/ 416995 w 430911"/>
                      <a:gd name="connsiteY2" fmla="*/ 2564074 h 2569002"/>
                      <a:gd name="connsiteX3" fmla="*/ 430628 w 430911"/>
                      <a:gd name="connsiteY3" fmla="*/ 2560075 h 2569002"/>
                      <a:gd name="connsiteX4" fmla="*/ 58540 w 430911"/>
                      <a:gd name="connsiteY4" fmla="*/ 570083 h 2569002"/>
                      <a:gd name="connsiteX5" fmla="*/ 0 w 430911"/>
                      <a:gd name="connsiteY5" fmla="*/ 600 h 2569002"/>
                      <a:gd name="connsiteX6" fmla="*/ 0 w 430911"/>
                      <a:gd name="connsiteY6" fmla="*/ 600 h 2569002"/>
                      <a:gd name="connsiteX7" fmla="*/ 0 w 430911"/>
                      <a:gd name="connsiteY7" fmla="*/ 600 h 2569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0911" h="2569002">
                        <a:moveTo>
                          <a:pt x="0" y="600"/>
                        </a:moveTo>
                        <a:cubicBezTo>
                          <a:pt x="39294" y="674861"/>
                          <a:pt x="145146" y="1346724"/>
                          <a:pt x="286284" y="2006588"/>
                        </a:cubicBezTo>
                        <a:cubicBezTo>
                          <a:pt x="326379" y="2192950"/>
                          <a:pt x="370485" y="2379312"/>
                          <a:pt x="416995" y="2564074"/>
                        </a:cubicBezTo>
                        <a:cubicBezTo>
                          <a:pt x="419401" y="2572872"/>
                          <a:pt x="433034" y="2568873"/>
                          <a:pt x="430628" y="2560075"/>
                        </a:cubicBezTo>
                        <a:cubicBezTo>
                          <a:pt x="260622" y="1906609"/>
                          <a:pt x="136325" y="1241145"/>
                          <a:pt x="58540" y="570083"/>
                        </a:cubicBezTo>
                        <a:cubicBezTo>
                          <a:pt x="37690" y="381322"/>
                          <a:pt x="19246" y="190961"/>
                          <a:pt x="0" y="600"/>
                        </a:cubicBezTo>
                        <a:cubicBezTo>
                          <a:pt x="802" y="-200"/>
                          <a:pt x="0" y="-200"/>
                          <a:pt x="0" y="600"/>
                        </a:cubicBezTo>
                        <a:lnTo>
                          <a:pt x="0" y="600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86FE4826-9C94-4E1B-BBB1-162B6C867D03}"/>
                      </a:ext>
                    </a:extLst>
                  </p:cNvPr>
                  <p:cNvSpPr/>
                  <p:nvPr/>
                </p:nvSpPr>
                <p:spPr>
                  <a:xfrm>
                    <a:off x="6748750" y="2777447"/>
                    <a:ext cx="347536" cy="2607824"/>
                  </a:xfrm>
                  <a:custGeom>
                    <a:avLst/>
                    <a:gdLst>
                      <a:gd name="connsiteX0" fmla="*/ 4820 w 347536"/>
                      <a:gd name="connsiteY0" fmla="*/ 525 h 2607824"/>
                      <a:gd name="connsiteX1" fmla="*/ 2414 w 347536"/>
                      <a:gd name="connsiteY1" fmla="*/ 520419 h 2607824"/>
                      <a:gd name="connsiteX2" fmla="*/ 34491 w 347536"/>
                      <a:gd name="connsiteY2" fmla="*/ 1032314 h 2607824"/>
                      <a:gd name="connsiteX3" fmla="*/ 191666 w 347536"/>
                      <a:gd name="connsiteY3" fmla="*/ 2039307 h 2607824"/>
                      <a:gd name="connsiteX4" fmla="*/ 334406 w 347536"/>
                      <a:gd name="connsiteY4" fmla="*/ 2603192 h 2607824"/>
                      <a:gd name="connsiteX5" fmla="*/ 347237 w 347536"/>
                      <a:gd name="connsiteY5" fmla="*/ 2599992 h 2607824"/>
                      <a:gd name="connsiteX6" fmla="*/ 15244 w 347536"/>
                      <a:gd name="connsiteY6" fmla="*/ 582806 h 2607824"/>
                      <a:gd name="connsiteX7" fmla="*/ 5621 w 347536"/>
                      <a:gd name="connsiteY7" fmla="*/ 1325 h 2607824"/>
                      <a:gd name="connsiteX8" fmla="*/ 4820 w 347536"/>
                      <a:gd name="connsiteY8" fmla="*/ 525 h 2607824"/>
                      <a:gd name="connsiteX9" fmla="*/ 4820 w 347536"/>
                      <a:gd name="connsiteY9" fmla="*/ 525 h 2607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47536" h="2607824">
                        <a:moveTo>
                          <a:pt x="4820" y="525"/>
                        </a:moveTo>
                        <a:cubicBezTo>
                          <a:pt x="2414" y="174090"/>
                          <a:pt x="-3199" y="346854"/>
                          <a:pt x="2414" y="520419"/>
                        </a:cubicBezTo>
                        <a:cubicBezTo>
                          <a:pt x="8028" y="691584"/>
                          <a:pt x="18452" y="861949"/>
                          <a:pt x="34491" y="1032314"/>
                        </a:cubicBezTo>
                        <a:cubicBezTo>
                          <a:pt x="65765" y="1370644"/>
                          <a:pt x="118692" y="1707375"/>
                          <a:pt x="191666" y="2039307"/>
                        </a:cubicBezTo>
                        <a:cubicBezTo>
                          <a:pt x="232564" y="2228868"/>
                          <a:pt x="280678" y="2416829"/>
                          <a:pt x="334406" y="2603192"/>
                        </a:cubicBezTo>
                        <a:cubicBezTo>
                          <a:pt x="336812" y="2611190"/>
                          <a:pt x="349643" y="2607990"/>
                          <a:pt x="347237" y="2599992"/>
                        </a:cubicBezTo>
                        <a:cubicBezTo>
                          <a:pt x="157985" y="1943327"/>
                          <a:pt x="46519" y="1265066"/>
                          <a:pt x="15244" y="582806"/>
                        </a:cubicBezTo>
                        <a:cubicBezTo>
                          <a:pt x="6424" y="390046"/>
                          <a:pt x="-794" y="194086"/>
                          <a:pt x="5621" y="1325"/>
                        </a:cubicBezTo>
                        <a:cubicBezTo>
                          <a:pt x="5621" y="-274"/>
                          <a:pt x="4820" y="-274"/>
                          <a:pt x="4820" y="525"/>
                        </a:cubicBezTo>
                        <a:lnTo>
                          <a:pt x="4820" y="525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2FD080E0-8695-4039-886C-87EAA614AA2A}"/>
                      </a:ext>
                    </a:extLst>
                  </p:cNvPr>
                  <p:cNvSpPr/>
                  <p:nvPr/>
                </p:nvSpPr>
                <p:spPr>
                  <a:xfrm>
                    <a:off x="6729208" y="2735582"/>
                    <a:ext cx="265863" cy="2668639"/>
                  </a:xfrm>
                  <a:custGeom>
                    <a:avLst/>
                    <a:gdLst>
                      <a:gd name="connsiteX0" fmla="*/ 265737 w 265863"/>
                      <a:gd name="connsiteY0" fmla="*/ 2665853 h 2668639"/>
                      <a:gd name="connsiteX1" fmla="*/ 74882 w 265863"/>
                      <a:gd name="connsiteY1" fmla="*/ 1626066 h 2668639"/>
                      <a:gd name="connsiteX2" fmla="*/ 10729 w 265863"/>
                      <a:gd name="connsiteY2" fmla="*/ 592678 h 2668639"/>
                      <a:gd name="connsiteX3" fmla="*/ 27569 w 265863"/>
                      <a:gd name="connsiteY3" fmla="*/ 2399 h 2668639"/>
                      <a:gd name="connsiteX4" fmla="*/ 22757 w 265863"/>
                      <a:gd name="connsiteY4" fmla="*/ 2399 h 2668639"/>
                      <a:gd name="connsiteX5" fmla="*/ 304 w 265863"/>
                      <a:gd name="connsiteY5" fmla="*/ 531091 h 2668639"/>
                      <a:gd name="connsiteX6" fmla="*/ 13134 w 265863"/>
                      <a:gd name="connsiteY6" fmla="*/ 1060582 h 2668639"/>
                      <a:gd name="connsiteX7" fmla="*/ 132620 w 265863"/>
                      <a:gd name="connsiteY7" fmla="*/ 2082772 h 2668639"/>
                      <a:gd name="connsiteX8" fmla="*/ 260926 w 265863"/>
                      <a:gd name="connsiteY8" fmla="*/ 2667453 h 2668639"/>
                      <a:gd name="connsiteX9" fmla="*/ 265737 w 265863"/>
                      <a:gd name="connsiteY9" fmla="*/ 2665853 h 2668639"/>
                      <a:gd name="connsiteX10" fmla="*/ 265737 w 265863"/>
                      <a:gd name="connsiteY10" fmla="*/ 2665853 h 2668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5863" h="2668639">
                        <a:moveTo>
                          <a:pt x="265737" y="2665853"/>
                        </a:moveTo>
                        <a:cubicBezTo>
                          <a:pt x="189556" y="2321124"/>
                          <a:pt x="118185" y="1977194"/>
                          <a:pt x="74882" y="1626066"/>
                        </a:cubicBezTo>
                        <a:cubicBezTo>
                          <a:pt x="33182" y="1282937"/>
                          <a:pt x="11531" y="938207"/>
                          <a:pt x="10729" y="592678"/>
                        </a:cubicBezTo>
                        <a:cubicBezTo>
                          <a:pt x="10729" y="395119"/>
                          <a:pt x="22757" y="199159"/>
                          <a:pt x="27569" y="2399"/>
                        </a:cubicBezTo>
                        <a:cubicBezTo>
                          <a:pt x="27569" y="-800"/>
                          <a:pt x="23560" y="-800"/>
                          <a:pt x="22757" y="2399"/>
                        </a:cubicBezTo>
                        <a:cubicBezTo>
                          <a:pt x="3512" y="177563"/>
                          <a:pt x="1908" y="355127"/>
                          <a:pt x="304" y="531091"/>
                        </a:cubicBezTo>
                        <a:cubicBezTo>
                          <a:pt x="-1300" y="707855"/>
                          <a:pt x="3512" y="883819"/>
                          <a:pt x="13134" y="1060582"/>
                        </a:cubicBezTo>
                        <a:cubicBezTo>
                          <a:pt x="32381" y="1402912"/>
                          <a:pt x="72476" y="1744442"/>
                          <a:pt x="132620" y="2082772"/>
                        </a:cubicBezTo>
                        <a:cubicBezTo>
                          <a:pt x="167904" y="2278732"/>
                          <a:pt x="207198" y="2475492"/>
                          <a:pt x="260926" y="2667453"/>
                        </a:cubicBezTo>
                        <a:cubicBezTo>
                          <a:pt x="263332" y="2669852"/>
                          <a:pt x="266540" y="2668252"/>
                          <a:pt x="265737" y="2665853"/>
                        </a:cubicBezTo>
                        <a:lnTo>
                          <a:pt x="265737" y="2665853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3AFF42DB-232B-4A32-8BBF-008E6873F63E}"/>
                      </a:ext>
                    </a:extLst>
                  </p:cNvPr>
                  <p:cNvSpPr/>
                  <p:nvPr/>
                </p:nvSpPr>
                <p:spPr>
                  <a:xfrm>
                    <a:off x="6962668" y="5258564"/>
                    <a:ext cx="277261" cy="24185"/>
                  </a:xfrm>
                  <a:custGeom>
                    <a:avLst/>
                    <a:gdLst>
                      <a:gd name="connsiteX0" fmla="*/ 1804 w 277261"/>
                      <a:gd name="connsiteY0" fmla="*/ 18896 h 24185"/>
                      <a:gd name="connsiteX1" fmla="*/ 146149 w 277261"/>
                      <a:gd name="connsiteY1" fmla="*/ 22096 h 24185"/>
                      <a:gd name="connsiteX2" fmla="*/ 276059 w 277261"/>
                      <a:gd name="connsiteY2" fmla="*/ 12498 h 24185"/>
                      <a:gd name="connsiteX3" fmla="*/ 276059 w 277261"/>
                      <a:gd name="connsiteY3" fmla="*/ 8499 h 24185"/>
                      <a:gd name="connsiteX4" fmla="*/ 146149 w 277261"/>
                      <a:gd name="connsiteY4" fmla="*/ 5299 h 24185"/>
                      <a:gd name="connsiteX5" fmla="*/ 1804 w 277261"/>
                      <a:gd name="connsiteY5" fmla="*/ 14897 h 24185"/>
                      <a:gd name="connsiteX6" fmla="*/ 1804 w 277261"/>
                      <a:gd name="connsiteY6" fmla="*/ 18896 h 24185"/>
                      <a:gd name="connsiteX7" fmla="*/ 1804 w 277261"/>
                      <a:gd name="connsiteY7" fmla="*/ 18896 h 24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7261" h="24185">
                        <a:moveTo>
                          <a:pt x="1804" y="18896"/>
                        </a:moveTo>
                        <a:cubicBezTo>
                          <a:pt x="48315" y="28494"/>
                          <a:pt x="98836" y="22096"/>
                          <a:pt x="146149" y="22096"/>
                        </a:cubicBezTo>
                        <a:cubicBezTo>
                          <a:pt x="186245" y="21296"/>
                          <a:pt x="239171" y="30094"/>
                          <a:pt x="276059" y="12498"/>
                        </a:cubicBezTo>
                        <a:cubicBezTo>
                          <a:pt x="277663" y="11698"/>
                          <a:pt x="277663" y="9298"/>
                          <a:pt x="276059" y="8499"/>
                        </a:cubicBezTo>
                        <a:cubicBezTo>
                          <a:pt x="238369" y="-7498"/>
                          <a:pt x="186245" y="3699"/>
                          <a:pt x="146149" y="5299"/>
                        </a:cubicBezTo>
                        <a:cubicBezTo>
                          <a:pt x="98836" y="6899"/>
                          <a:pt x="47513" y="3699"/>
                          <a:pt x="1804" y="14897"/>
                        </a:cubicBezTo>
                        <a:cubicBezTo>
                          <a:pt x="-601" y="14897"/>
                          <a:pt x="-601" y="18097"/>
                          <a:pt x="1804" y="18896"/>
                        </a:cubicBezTo>
                        <a:lnTo>
                          <a:pt x="1804" y="18896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9CE7B537-8982-4ADF-ACE8-E6285583EB03}"/>
                      </a:ext>
                    </a:extLst>
                  </p:cNvPr>
                  <p:cNvSpPr/>
                  <p:nvPr/>
                </p:nvSpPr>
                <p:spPr>
                  <a:xfrm>
                    <a:off x="6943623" y="5155085"/>
                    <a:ext cx="284078" cy="28793"/>
                  </a:xfrm>
                  <a:custGeom>
                    <a:avLst/>
                    <a:gdLst>
                      <a:gd name="connsiteX0" fmla="*/ 4811 w 284078"/>
                      <a:gd name="connsiteY0" fmla="*/ 28794 h 28793"/>
                      <a:gd name="connsiteX1" fmla="*/ 277462 w 284078"/>
                      <a:gd name="connsiteY1" fmla="*/ 13597 h 28793"/>
                      <a:gd name="connsiteX2" fmla="*/ 277462 w 284078"/>
                      <a:gd name="connsiteY2" fmla="*/ 0 h 28793"/>
                      <a:gd name="connsiteX3" fmla="*/ 4811 w 284078"/>
                      <a:gd name="connsiteY3" fmla="*/ 18396 h 28793"/>
                      <a:gd name="connsiteX4" fmla="*/ 4811 w 284078"/>
                      <a:gd name="connsiteY4" fmla="*/ 28794 h 28793"/>
                      <a:gd name="connsiteX5" fmla="*/ 4811 w 284078"/>
                      <a:gd name="connsiteY5" fmla="*/ 28794 h 287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4078" h="28793">
                        <a:moveTo>
                          <a:pt x="4811" y="28794"/>
                        </a:moveTo>
                        <a:cubicBezTo>
                          <a:pt x="95428" y="25595"/>
                          <a:pt x="186846" y="21596"/>
                          <a:pt x="277462" y="13597"/>
                        </a:cubicBezTo>
                        <a:cubicBezTo>
                          <a:pt x="286284" y="12797"/>
                          <a:pt x="286284" y="0"/>
                          <a:pt x="277462" y="0"/>
                        </a:cubicBezTo>
                        <a:cubicBezTo>
                          <a:pt x="186846" y="3199"/>
                          <a:pt x="95428" y="10398"/>
                          <a:pt x="4811" y="18396"/>
                        </a:cubicBezTo>
                        <a:cubicBezTo>
                          <a:pt x="-1604" y="18396"/>
                          <a:pt x="-1604" y="28794"/>
                          <a:pt x="4811" y="28794"/>
                        </a:cubicBezTo>
                        <a:lnTo>
                          <a:pt x="4811" y="28794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EE47C5-BC6F-41FE-B600-D8072008DCDD}"/>
                      </a:ext>
                    </a:extLst>
                  </p:cNvPr>
                  <p:cNvSpPr/>
                  <p:nvPr/>
                </p:nvSpPr>
                <p:spPr>
                  <a:xfrm>
                    <a:off x="6927785" y="5055075"/>
                    <a:ext cx="267122" cy="34467"/>
                  </a:xfrm>
                  <a:custGeom>
                    <a:avLst/>
                    <a:gdLst>
                      <a:gd name="connsiteX0" fmla="*/ 5413 w 267122"/>
                      <a:gd name="connsiteY0" fmla="*/ 34423 h 34467"/>
                      <a:gd name="connsiteX1" fmla="*/ 263629 w 267122"/>
                      <a:gd name="connsiteY1" fmla="*/ 10428 h 34467"/>
                      <a:gd name="connsiteX2" fmla="*/ 262026 w 267122"/>
                      <a:gd name="connsiteY2" fmla="*/ 30 h 34467"/>
                      <a:gd name="connsiteX3" fmla="*/ 5413 w 267122"/>
                      <a:gd name="connsiteY3" fmla="*/ 24025 h 34467"/>
                      <a:gd name="connsiteX4" fmla="*/ 5413 w 267122"/>
                      <a:gd name="connsiteY4" fmla="*/ 34423 h 34467"/>
                      <a:gd name="connsiteX5" fmla="*/ 5413 w 267122"/>
                      <a:gd name="connsiteY5" fmla="*/ 34423 h 34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7122" h="34467">
                        <a:moveTo>
                          <a:pt x="5413" y="34423"/>
                        </a:moveTo>
                        <a:cubicBezTo>
                          <a:pt x="90416" y="28025"/>
                          <a:pt x="179428" y="27224"/>
                          <a:pt x="263629" y="10428"/>
                        </a:cubicBezTo>
                        <a:cubicBezTo>
                          <a:pt x="269243" y="9628"/>
                          <a:pt x="267639" y="30"/>
                          <a:pt x="262026" y="30"/>
                        </a:cubicBezTo>
                        <a:cubicBezTo>
                          <a:pt x="177022" y="-770"/>
                          <a:pt x="89614" y="14427"/>
                          <a:pt x="5413" y="24025"/>
                        </a:cubicBezTo>
                        <a:cubicBezTo>
                          <a:pt x="-1804" y="24825"/>
                          <a:pt x="-1804" y="35223"/>
                          <a:pt x="5413" y="34423"/>
                        </a:cubicBezTo>
                        <a:lnTo>
                          <a:pt x="5413" y="34423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787DBFA3-B729-4F44-BAE8-D028BEBBB5E5}"/>
                      </a:ext>
                    </a:extLst>
                  </p:cNvPr>
                  <p:cNvSpPr/>
                  <p:nvPr/>
                </p:nvSpPr>
                <p:spPr>
                  <a:xfrm>
                    <a:off x="6915831" y="4963786"/>
                    <a:ext cx="248497" cy="34082"/>
                  </a:xfrm>
                  <a:custGeom>
                    <a:avLst/>
                    <a:gdLst>
                      <a:gd name="connsiteX0" fmla="*/ 527 w 248497"/>
                      <a:gd name="connsiteY0" fmla="*/ 21734 h 34082"/>
                      <a:gd name="connsiteX1" fmla="*/ 243507 w 248497"/>
                      <a:gd name="connsiteY1" fmla="*/ 12936 h 34082"/>
                      <a:gd name="connsiteX2" fmla="*/ 240299 w 248497"/>
                      <a:gd name="connsiteY2" fmla="*/ 138 h 34082"/>
                      <a:gd name="connsiteX3" fmla="*/ 107181 w 248497"/>
                      <a:gd name="connsiteY3" fmla="*/ 17735 h 34082"/>
                      <a:gd name="connsiteX4" fmla="*/ 1329 w 248497"/>
                      <a:gd name="connsiteY4" fmla="*/ 19334 h 34082"/>
                      <a:gd name="connsiteX5" fmla="*/ 527 w 248497"/>
                      <a:gd name="connsiteY5" fmla="*/ 21734 h 34082"/>
                      <a:gd name="connsiteX6" fmla="*/ 527 w 248497"/>
                      <a:gd name="connsiteY6" fmla="*/ 21734 h 34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497" h="34082">
                        <a:moveTo>
                          <a:pt x="527" y="21734"/>
                        </a:moveTo>
                        <a:cubicBezTo>
                          <a:pt x="73501" y="46528"/>
                          <a:pt x="169731" y="28932"/>
                          <a:pt x="243507" y="12936"/>
                        </a:cubicBezTo>
                        <a:cubicBezTo>
                          <a:pt x="252328" y="11336"/>
                          <a:pt x="248318" y="-1462"/>
                          <a:pt x="240299" y="138"/>
                        </a:cubicBezTo>
                        <a:cubicBezTo>
                          <a:pt x="196194" y="8937"/>
                          <a:pt x="152089" y="15335"/>
                          <a:pt x="107181" y="17735"/>
                        </a:cubicBezTo>
                        <a:cubicBezTo>
                          <a:pt x="71897" y="19334"/>
                          <a:pt x="35811" y="14535"/>
                          <a:pt x="1329" y="19334"/>
                        </a:cubicBezTo>
                        <a:cubicBezTo>
                          <a:pt x="-275" y="20134"/>
                          <a:pt x="-275" y="21734"/>
                          <a:pt x="527" y="21734"/>
                        </a:cubicBezTo>
                        <a:lnTo>
                          <a:pt x="527" y="21734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7819201A-4598-4439-8B37-42A7C08F255E}"/>
                      </a:ext>
                    </a:extLst>
                  </p:cNvPr>
                  <p:cNvSpPr/>
                  <p:nvPr/>
                </p:nvSpPr>
                <p:spPr>
                  <a:xfrm>
                    <a:off x="6881876" y="4879101"/>
                    <a:ext cx="255810" cy="19236"/>
                  </a:xfrm>
                  <a:custGeom>
                    <a:avLst/>
                    <a:gdLst>
                      <a:gd name="connsiteX0" fmla="*/ 2406 w 255810"/>
                      <a:gd name="connsiteY0" fmla="*/ 19237 h 19236"/>
                      <a:gd name="connsiteX1" fmla="*/ 250999 w 255810"/>
                      <a:gd name="connsiteY1" fmla="*/ 10439 h 19236"/>
                      <a:gd name="connsiteX2" fmla="*/ 250999 w 255810"/>
                      <a:gd name="connsiteY2" fmla="*/ 41 h 19236"/>
                      <a:gd name="connsiteX3" fmla="*/ 2406 w 255810"/>
                      <a:gd name="connsiteY3" fmla="*/ 14438 h 19236"/>
                      <a:gd name="connsiteX4" fmla="*/ 2406 w 255810"/>
                      <a:gd name="connsiteY4" fmla="*/ 19237 h 19236"/>
                      <a:gd name="connsiteX5" fmla="*/ 2406 w 255810"/>
                      <a:gd name="connsiteY5" fmla="*/ 19237 h 19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810" h="19236">
                        <a:moveTo>
                          <a:pt x="2406" y="19237"/>
                        </a:moveTo>
                        <a:cubicBezTo>
                          <a:pt x="85805" y="17637"/>
                          <a:pt x="168402" y="14438"/>
                          <a:pt x="250999" y="10439"/>
                        </a:cubicBezTo>
                        <a:cubicBezTo>
                          <a:pt x="257414" y="10439"/>
                          <a:pt x="257414" y="-759"/>
                          <a:pt x="250999" y="41"/>
                        </a:cubicBezTo>
                        <a:cubicBezTo>
                          <a:pt x="167600" y="4040"/>
                          <a:pt x="85003" y="8839"/>
                          <a:pt x="2406" y="14438"/>
                        </a:cubicBezTo>
                        <a:cubicBezTo>
                          <a:pt x="-802" y="14438"/>
                          <a:pt x="-802" y="19237"/>
                          <a:pt x="2406" y="19237"/>
                        </a:cubicBezTo>
                        <a:lnTo>
                          <a:pt x="2406" y="19237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B108926D-4332-4CDF-902D-0E2021754110}"/>
                      </a:ext>
                    </a:extLst>
                  </p:cNvPr>
                  <p:cNvSpPr/>
                  <p:nvPr/>
                </p:nvSpPr>
                <p:spPr>
                  <a:xfrm>
                    <a:off x="6858419" y="4807156"/>
                    <a:ext cx="272450" cy="14396"/>
                  </a:xfrm>
                  <a:custGeom>
                    <a:avLst/>
                    <a:gdLst>
                      <a:gd name="connsiteX0" fmla="*/ 1804 w 272450"/>
                      <a:gd name="connsiteY0" fmla="*/ 14397 h 14396"/>
                      <a:gd name="connsiteX1" fmla="*/ 266436 w 272450"/>
                      <a:gd name="connsiteY1" fmla="*/ 11998 h 14396"/>
                      <a:gd name="connsiteX2" fmla="*/ 266436 w 272450"/>
                      <a:gd name="connsiteY2" fmla="*/ 0 h 14396"/>
                      <a:gd name="connsiteX3" fmla="*/ 1804 w 272450"/>
                      <a:gd name="connsiteY3" fmla="*/ 9598 h 14396"/>
                      <a:gd name="connsiteX4" fmla="*/ 1804 w 272450"/>
                      <a:gd name="connsiteY4" fmla="*/ 14397 h 14396"/>
                      <a:gd name="connsiteX5" fmla="*/ 1804 w 272450"/>
                      <a:gd name="connsiteY5" fmla="*/ 14397 h 14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2450" h="14396">
                        <a:moveTo>
                          <a:pt x="1804" y="14397"/>
                        </a:moveTo>
                        <a:cubicBezTo>
                          <a:pt x="90015" y="13597"/>
                          <a:pt x="178225" y="13597"/>
                          <a:pt x="266436" y="11998"/>
                        </a:cubicBezTo>
                        <a:cubicBezTo>
                          <a:pt x="274455" y="11998"/>
                          <a:pt x="274455" y="0"/>
                          <a:pt x="266436" y="0"/>
                        </a:cubicBezTo>
                        <a:cubicBezTo>
                          <a:pt x="178225" y="2399"/>
                          <a:pt x="90015" y="6399"/>
                          <a:pt x="1804" y="9598"/>
                        </a:cubicBezTo>
                        <a:cubicBezTo>
                          <a:pt x="-601" y="9598"/>
                          <a:pt x="-601" y="14397"/>
                          <a:pt x="1804" y="14397"/>
                        </a:cubicBezTo>
                        <a:lnTo>
                          <a:pt x="1804" y="14397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9EAB4472-7D28-4422-963A-BB85B2B04BE8}"/>
                      </a:ext>
                    </a:extLst>
                  </p:cNvPr>
                  <p:cNvSpPr/>
                  <p:nvPr/>
                </p:nvSpPr>
                <p:spPr>
                  <a:xfrm>
                    <a:off x="6858419" y="4729572"/>
                    <a:ext cx="248392" cy="15996"/>
                  </a:xfrm>
                  <a:custGeom>
                    <a:avLst/>
                    <a:gdLst>
                      <a:gd name="connsiteX0" fmla="*/ 1804 w 248392"/>
                      <a:gd name="connsiteY0" fmla="*/ 10398 h 15996"/>
                      <a:gd name="connsiteX1" fmla="*/ 242379 w 248392"/>
                      <a:gd name="connsiteY1" fmla="*/ 14397 h 15996"/>
                      <a:gd name="connsiteX2" fmla="*/ 242379 w 248392"/>
                      <a:gd name="connsiteY2" fmla="*/ 1600 h 15996"/>
                      <a:gd name="connsiteX3" fmla="*/ 1804 w 248392"/>
                      <a:gd name="connsiteY3" fmla="*/ 5599 h 15996"/>
                      <a:gd name="connsiteX4" fmla="*/ 1804 w 248392"/>
                      <a:gd name="connsiteY4" fmla="*/ 10398 h 15996"/>
                      <a:gd name="connsiteX5" fmla="*/ 1804 w 248392"/>
                      <a:gd name="connsiteY5" fmla="*/ 10398 h 1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392" h="15996">
                        <a:moveTo>
                          <a:pt x="1804" y="10398"/>
                        </a:moveTo>
                        <a:cubicBezTo>
                          <a:pt x="80392" y="19196"/>
                          <a:pt x="162989" y="15197"/>
                          <a:pt x="242379" y="14397"/>
                        </a:cubicBezTo>
                        <a:cubicBezTo>
                          <a:pt x="250398" y="14397"/>
                          <a:pt x="250398" y="1600"/>
                          <a:pt x="242379" y="1600"/>
                        </a:cubicBezTo>
                        <a:cubicBezTo>
                          <a:pt x="162989" y="800"/>
                          <a:pt x="80392" y="-3199"/>
                          <a:pt x="1804" y="5599"/>
                        </a:cubicBezTo>
                        <a:cubicBezTo>
                          <a:pt x="-601" y="6399"/>
                          <a:pt x="-601" y="9598"/>
                          <a:pt x="1804" y="10398"/>
                        </a:cubicBezTo>
                        <a:lnTo>
                          <a:pt x="1804" y="10398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8AAC306B-FE06-45A2-A1DE-772CE66E7CE6}"/>
                      </a:ext>
                    </a:extLst>
                  </p:cNvPr>
                  <p:cNvSpPr/>
                  <p:nvPr/>
                </p:nvSpPr>
                <p:spPr>
                  <a:xfrm>
                    <a:off x="6842509" y="4643958"/>
                    <a:ext cx="248866" cy="31684"/>
                  </a:xfrm>
                  <a:custGeom>
                    <a:avLst/>
                    <a:gdLst>
                      <a:gd name="connsiteX0" fmla="*/ 1676 w 248866"/>
                      <a:gd name="connsiteY0" fmla="*/ 31226 h 31684"/>
                      <a:gd name="connsiteX1" fmla="*/ 242250 w 248866"/>
                      <a:gd name="connsiteY1" fmla="*/ 14429 h 31684"/>
                      <a:gd name="connsiteX2" fmla="*/ 242250 w 248866"/>
                      <a:gd name="connsiteY2" fmla="*/ 32 h 31684"/>
                      <a:gd name="connsiteX3" fmla="*/ 874 w 248866"/>
                      <a:gd name="connsiteY3" fmla="*/ 27227 h 31684"/>
                      <a:gd name="connsiteX4" fmla="*/ 1676 w 248866"/>
                      <a:gd name="connsiteY4" fmla="*/ 31226 h 31684"/>
                      <a:gd name="connsiteX5" fmla="*/ 1676 w 248866"/>
                      <a:gd name="connsiteY5" fmla="*/ 31226 h 31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866" h="31684">
                        <a:moveTo>
                          <a:pt x="1676" y="31226"/>
                        </a:moveTo>
                        <a:cubicBezTo>
                          <a:pt x="81066" y="34425"/>
                          <a:pt x="163663" y="20028"/>
                          <a:pt x="242250" y="14429"/>
                        </a:cubicBezTo>
                        <a:cubicBezTo>
                          <a:pt x="251072" y="13629"/>
                          <a:pt x="251072" y="-768"/>
                          <a:pt x="242250" y="32"/>
                        </a:cubicBezTo>
                        <a:cubicBezTo>
                          <a:pt x="162861" y="8831"/>
                          <a:pt x="78660" y="9630"/>
                          <a:pt x="874" y="27227"/>
                        </a:cubicBezTo>
                        <a:cubicBezTo>
                          <a:pt x="-730" y="28026"/>
                          <a:pt x="72" y="31226"/>
                          <a:pt x="1676" y="31226"/>
                        </a:cubicBezTo>
                        <a:lnTo>
                          <a:pt x="1676" y="31226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F7573203-3733-4CB7-A38D-D966A39D9802}"/>
                      </a:ext>
                    </a:extLst>
                  </p:cNvPr>
                  <p:cNvSpPr/>
                  <p:nvPr/>
                </p:nvSpPr>
                <p:spPr>
                  <a:xfrm>
                    <a:off x="6836166" y="4583636"/>
                    <a:ext cx="246588" cy="30797"/>
                  </a:xfrm>
                  <a:custGeom>
                    <a:avLst/>
                    <a:gdLst>
                      <a:gd name="connsiteX0" fmla="*/ 0 w 246588"/>
                      <a:gd name="connsiteY0" fmla="*/ 1166 h 30797"/>
                      <a:gd name="connsiteX1" fmla="*/ 240574 w 246588"/>
                      <a:gd name="connsiteY1" fmla="*/ 30760 h 30797"/>
                      <a:gd name="connsiteX2" fmla="*/ 240574 w 246588"/>
                      <a:gd name="connsiteY2" fmla="*/ 18762 h 30797"/>
                      <a:gd name="connsiteX3" fmla="*/ 0 w 246588"/>
                      <a:gd name="connsiteY3" fmla="*/ 1166 h 30797"/>
                      <a:gd name="connsiteX4" fmla="*/ 0 w 246588"/>
                      <a:gd name="connsiteY4" fmla="*/ 1166 h 30797"/>
                      <a:gd name="connsiteX5" fmla="*/ 0 w 246588"/>
                      <a:gd name="connsiteY5" fmla="*/ 1166 h 30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588" h="30797">
                        <a:moveTo>
                          <a:pt x="0" y="1166"/>
                        </a:moveTo>
                        <a:cubicBezTo>
                          <a:pt x="76182" y="21962"/>
                          <a:pt x="161987" y="22761"/>
                          <a:pt x="240574" y="30760"/>
                        </a:cubicBezTo>
                        <a:cubicBezTo>
                          <a:pt x="248593" y="31560"/>
                          <a:pt x="248593" y="19562"/>
                          <a:pt x="240574" y="18762"/>
                        </a:cubicBezTo>
                        <a:cubicBezTo>
                          <a:pt x="162789" y="11564"/>
                          <a:pt x="79390" y="-4433"/>
                          <a:pt x="0" y="1166"/>
                        </a:cubicBezTo>
                        <a:cubicBezTo>
                          <a:pt x="0" y="366"/>
                          <a:pt x="0" y="1166"/>
                          <a:pt x="0" y="1166"/>
                        </a:cubicBezTo>
                        <a:lnTo>
                          <a:pt x="0" y="1166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2E5B2FE0-5BF3-4BB2-848B-BA86A75F12AE}"/>
                      </a:ext>
                    </a:extLst>
                  </p:cNvPr>
                  <p:cNvSpPr/>
                  <p:nvPr/>
                </p:nvSpPr>
                <p:spPr>
                  <a:xfrm>
                    <a:off x="6824539" y="4496020"/>
                    <a:ext cx="218120" cy="13721"/>
                  </a:xfrm>
                  <a:custGeom>
                    <a:avLst/>
                    <a:gdLst>
                      <a:gd name="connsiteX0" fmla="*/ 3608 w 218120"/>
                      <a:gd name="connsiteY0" fmla="*/ 12798 h 13721"/>
                      <a:gd name="connsiteX1" fmla="*/ 212106 w 218120"/>
                      <a:gd name="connsiteY1" fmla="*/ 12798 h 13721"/>
                      <a:gd name="connsiteX2" fmla="*/ 212106 w 218120"/>
                      <a:gd name="connsiteY2" fmla="*/ 0 h 13721"/>
                      <a:gd name="connsiteX3" fmla="*/ 3608 w 218120"/>
                      <a:gd name="connsiteY3" fmla="*/ 4799 h 13721"/>
                      <a:gd name="connsiteX4" fmla="*/ 3608 w 218120"/>
                      <a:gd name="connsiteY4" fmla="*/ 12798 h 13721"/>
                      <a:gd name="connsiteX5" fmla="*/ 3608 w 218120"/>
                      <a:gd name="connsiteY5" fmla="*/ 12798 h 13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8120" h="13721">
                        <a:moveTo>
                          <a:pt x="3608" y="12798"/>
                        </a:moveTo>
                        <a:cubicBezTo>
                          <a:pt x="73375" y="14397"/>
                          <a:pt x="142340" y="13597"/>
                          <a:pt x="212106" y="12798"/>
                        </a:cubicBezTo>
                        <a:cubicBezTo>
                          <a:pt x="220125" y="12798"/>
                          <a:pt x="220125" y="0"/>
                          <a:pt x="212106" y="0"/>
                        </a:cubicBezTo>
                        <a:cubicBezTo>
                          <a:pt x="142340" y="800"/>
                          <a:pt x="73375" y="2399"/>
                          <a:pt x="3608" y="4799"/>
                        </a:cubicBezTo>
                        <a:cubicBezTo>
                          <a:pt x="-1203" y="4799"/>
                          <a:pt x="-1203" y="12798"/>
                          <a:pt x="3608" y="12798"/>
                        </a:cubicBezTo>
                        <a:lnTo>
                          <a:pt x="3608" y="12798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829266DD-E2C3-499F-9E95-F51E1098DF1E}"/>
                      </a:ext>
                    </a:extLst>
                  </p:cNvPr>
                  <p:cNvSpPr/>
                  <p:nvPr/>
                </p:nvSpPr>
                <p:spPr>
                  <a:xfrm>
                    <a:off x="6798677" y="4420036"/>
                    <a:ext cx="238368" cy="20796"/>
                  </a:xfrm>
                  <a:custGeom>
                    <a:avLst/>
                    <a:gdLst>
                      <a:gd name="connsiteX0" fmla="*/ 5413 w 238368"/>
                      <a:gd name="connsiteY0" fmla="*/ 20796 h 20796"/>
                      <a:gd name="connsiteX1" fmla="*/ 229949 w 238368"/>
                      <a:gd name="connsiteY1" fmla="*/ 17596 h 20796"/>
                      <a:gd name="connsiteX2" fmla="*/ 229949 w 238368"/>
                      <a:gd name="connsiteY2" fmla="*/ 0 h 20796"/>
                      <a:gd name="connsiteX3" fmla="*/ 5413 w 238368"/>
                      <a:gd name="connsiteY3" fmla="*/ 9598 h 20796"/>
                      <a:gd name="connsiteX4" fmla="*/ 5413 w 238368"/>
                      <a:gd name="connsiteY4" fmla="*/ 20796 h 20796"/>
                      <a:gd name="connsiteX5" fmla="*/ 5413 w 238368"/>
                      <a:gd name="connsiteY5" fmla="*/ 20796 h 20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368" h="20796">
                        <a:moveTo>
                          <a:pt x="5413" y="20796"/>
                        </a:moveTo>
                        <a:cubicBezTo>
                          <a:pt x="79991" y="20796"/>
                          <a:pt x="155371" y="19996"/>
                          <a:pt x="229949" y="17596"/>
                        </a:cubicBezTo>
                        <a:cubicBezTo>
                          <a:pt x="241176" y="17596"/>
                          <a:pt x="241176" y="0"/>
                          <a:pt x="229949" y="0"/>
                        </a:cubicBezTo>
                        <a:cubicBezTo>
                          <a:pt x="154569" y="1600"/>
                          <a:pt x="79991" y="5599"/>
                          <a:pt x="5413" y="9598"/>
                        </a:cubicBezTo>
                        <a:cubicBezTo>
                          <a:pt x="-1804" y="9598"/>
                          <a:pt x="-1804" y="20796"/>
                          <a:pt x="5413" y="20796"/>
                        </a:cubicBezTo>
                        <a:lnTo>
                          <a:pt x="5413" y="20796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AE893F9A-9B36-43B0-B647-AB4CA9D55787}"/>
                      </a:ext>
                    </a:extLst>
                  </p:cNvPr>
                  <p:cNvSpPr/>
                  <p:nvPr/>
                </p:nvSpPr>
                <p:spPr>
                  <a:xfrm>
                    <a:off x="6777627" y="4344422"/>
                    <a:ext cx="246187" cy="17654"/>
                  </a:xfrm>
                  <a:custGeom>
                    <a:avLst/>
                    <a:gdLst>
                      <a:gd name="connsiteX0" fmla="*/ 2406 w 246187"/>
                      <a:gd name="connsiteY0" fmla="*/ 11627 h 17654"/>
                      <a:gd name="connsiteX1" fmla="*/ 130712 w 246187"/>
                      <a:gd name="connsiteY1" fmla="*/ 14826 h 17654"/>
                      <a:gd name="connsiteX2" fmla="*/ 243782 w 246187"/>
                      <a:gd name="connsiteY2" fmla="*/ 12427 h 17654"/>
                      <a:gd name="connsiteX3" fmla="*/ 243782 w 246187"/>
                      <a:gd name="connsiteY3" fmla="*/ 5228 h 17654"/>
                      <a:gd name="connsiteX4" fmla="*/ 130712 w 246187"/>
                      <a:gd name="connsiteY4" fmla="*/ 2829 h 17654"/>
                      <a:gd name="connsiteX5" fmla="*/ 2406 w 246187"/>
                      <a:gd name="connsiteY5" fmla="*/ 6028 h 17654"/>
                      <a:gd name="connsiteX6" fmla="*/ 2406 w 246187"/>
                      <a:gd name="connsiteY6" fmla="*/ 11627 h 17654"/>
                      <a:gd name="connsiteX7" fmla="*/ 2406 w 246187"/>
                      <a:gd name="connsiteY7" fmla="*/ 11627 h 17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6187" h="17654">
                        <a:moveTo>
                          <a:pt x="2406" y="11627"/>
                        </a:moveTo>
                        <a:cubicBezTo>
                          <a:pt x="44907" y="12427"/>
                          <a:pt x="88210" y="14026"/>
                          <a:pt x="130712" y="14826"/>
                        </a:cubicBezTo>
                        <a:cubicBezTo>
                          <a:pt x="167600" y="15626"/>
                          <a:pt x="208498" y="22025"/>
                          <a:pt x="243782" y="12427"/>
                        </a:cubicBezTo>
                        <a:cubicBezTo>
                          <a:pt x="246989" y="11627"/>
                          <a:pt x="246989" y="6028"/>
                          <a:pt x="243782" y="5228"/>
                        </a:cubicBezTo>
                        <a:cubicBezTo>
                          <a:pt x="207696" y="-4370"/>
                          <a:pt x="167600" y="2029"/>
                          <a:pt x="130712" y="2829"/>
                        </a:cubicBezTo>
                        <a:cubicBezTo>
                          <a:pt x="88210" y="3628"/>
                          <a:pt x="44907" y="5228"/>
                          <a:pt x="2406" y="6028"/>
                        </a:cubicBezTo>
                        <a:cubicBezTo>
                          <a:pt x="-802" y="6828"/>
                          <a:pt x="-802" y="11627"/>
                          <a:pt x="2406" y="11627"/>
                        </a:cubicBezTo>
                        <a:lnTo>
                          <a:pt x="2406" y="11627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6BA989E3-86B4-45B2-868D-E2CD65BCD944}"/>
                      </a:ext>
                    </a:extLst>
                  </p:cNvPr>
                  <p:cNvSpPr/>
                  <p:nvPr/>
                </p:nvSpPr>
                <p:spPr>
                  <a:xfrm>
                    <a:off x="6777627" y="4263457"/>
                    <a:ext cx="227342" cy="20418"/>
                  </a:xfrm>
                  <a:custGeom>
                    <a:avLst/>
                    <a:gdLst>
                      <a:gd name="connsiteX0" fmla="*/ 2406 w 227342"/>
                      <a:gd name="connsiteY0" fmla="*/ 13409 h 20418"/>
                      <a:gd name="connsiteX1" fmla="*/ 218922 w 227342"/>
                      <a:gd name="connsiteY1" fmla="*/ 19007 h 20418"/>
                      <a:gd name="connsiteX2" fmla="*/ 218922 w 227342"/>
                      <a:gd name="connsiteY2" fmla="*/ 1411 h 20418"/>
                      <a:gd name="connsiteX3" fmla="*/ 2406 w 227342"/>
                      <a:gd name="connsiteY3" fmla="*/ 7010 h 20418"/>
                      <a:gd name="connsiteX4" fmla="*/ 2406 w 227342"/>
                      <a:gd name="connsiteY4" fmla="*/ 13409 h 20418"/>
                      <a:gd name="connsiteX5" fmla="*/ 2406 w 227342"/>
                      <a:gd name="connsiteY5" fmla="*/ 13409 h 20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342" h="20418">
                        <a:moveTo>
                          <a:pt x="2406" y="13409"/>
                        </a:moveTo>
                        <a:cubicBezTo>
                          <a:pt x="73776" y="19807"/>
                          <a:pt x="147552" y="22207"/>
                          <a:pt x="218922" y="19007"/>
                        </a:cubicBezTo>
                        <a:cubicBezTo>
                          <a:pt x="230149" y="18207"/>
                          <a:pt x="230149" y="2211"/>
                          <a:pt x="218922" y="1411"/>
                        </a:cubicBezTo>
                        <a:cubicBezTo>
                          <a:pt x="147552" y="-1788"/>
                          <a:pt x="73776" y="611"/>
                          <a:pt x="2406" y="7010"/>
                        </a:cubicBezTo>
                        <a:cubicBezTo>
                          <a:pt x="-802" y="7810"/>
                          <a:pt x="-802" y="12609"/>
                          <a:pt x="2406" y="13409"/>
                        </a:cubicBezTo>
                        <a:lnTo>
                          <a:pt x="2406" y="13409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FD66967F-23A5-43A7-81C2-D3347541C9D6}"/>
                      </a:ext>
                    </a:extLst>
                  </p:cNvPr>
                  <p:cNvSpPr/>
                  <p:nvPr/>
                </p:nvSpPr>
                <p:spPr>
                  <a:xfrm>
                    <a:off x="6770895" y="4213725"/>
                    <a:ext cx="214186" cy="16936"/>
                  </a:xfrm>
                  <a:custGeom>
                    <a:avLst/>
                    <a:gdLst>
                      <a:gd name="connsiteX0" fmla="*/ 1118 w 214186"/>
                      <a:gd name="connsiteY0" fmla="*/ 14351 h 16936"/>
                      <a:gd name="connsiteX1" fmla="*/ 106169 w 214186"/>
                      <a:gd name="connsiteY1" fmla="*/ 15151 h 16936"/>
                      <a:gd name="connsiteX2" fmla="*/ 211219 w 214186"/>
                      <a:gd name="connsiteY2" fmla="*/ 9552 h 16936"/>
                      <a:gd name="connsiteX3" fmla="*/ 210418 w 214186"/>
                      <a:gd name="connsiteY3" fmla="*/ 1553 h 16936"/>
                      <a:gd name="connsiteX4" fmla="*/ 98951 w 214186"/>
                      <a:gd name="connsiteY4" fmla="*/ 3953 h 16936"/>
                      <a:gd name="connsiteX5" fmla="*/ 1920 w 214186"/>
                      <a:gd name="connsiteY5" fmla="*/ 11152 h 16936"/>
                      <a:gd name="connsiteX6" fmla="*/ 1118 w 214186"/>
                      <a:gd name="connsiteY6" fmla="*/ 14351 h 16936"/>
                      <a:gd name="connsiteX7" fmla="*/ 1118 w 214186"/>
                      <a:gd name="connsiteY7" fmla="*/ 14351 h 16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4186" h="16936">
                        <a:moveTo>
                          <a:pt x="1118" y="14351"/>
                        </a:moveTo>
                        <a:cubicBezTo>
                          <a:pt x="35600" y="19150"/>
                          <a:pt x="70884" y="15950"/>
                          <a:pt x="106169" y="15151"/>
                        </a:cubicBezTo>
                        <a:cubicBezTo>
                          <a:pt x="141453" y="14351"/>
                          <a:pt x="176737" y="15950"/>
                          <a:pt x="211219" y="9552"/>
                        </a:cubicBezTo>
                        <a:cubicBezTo>
                          <a:pt x="216031" y="8752"/>
                          <a:pt x="214427" y="1553"/>
                          <a:pt x="210418" y="1553"/>
                        </a:cubicBezTo>
                        <a:cubicBezTo>
                          <a:pt x="173529" y="-2446"/>
                          <a:pt x="135839" y="2353"/>
                          <a:pt x="98951" y="3953"/>
                        </a:cubicBezTo>
                        <a:cubicBezTo>
                          <a:pt x="66875" y="5553"/>
                          <a:pt x="33194" y="4752"/>
                          <a:pt x="1920" y="11152"/>
                        </a:cubicBezTo>
                        <a:cubicBezTo>
                          <a:pt x="-486" y="11951"/>
                          <a:pt x="-486" y="14351"/>
                          <a:pt x="1118" y="14351"/>
                        </a:cubicBezTo>
                        <a:lnTo>
                          <a:pt x="1118" y="14351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54E62213-7709-40A6-AEA8-19124E07EA42}"/>
                      </a:ext>
                    </a:extLst>
                  </p:cNvPr>
                  <p:cNvSpPr/>
                  <p:nvPr/>
                </p:nvSpPr>
                <p:spPr>
                  <a:xfrm>
                    <a:off x="6770209" y="4139294"/>
                    <a:ext cx="208297" cy="12797"/>
                  </a:xfrm>
                  <a:custGeom>
                    <a:avLst/>
                    <a:gdLst>
                      <a:gd name="connsiteX0" fmla="*/ 1804 w 208297"/>
                      <a:gd name="connsiteY0" fmla="*/ 8798 h 12797"/>
                      <a:gd name="connsiteX1" fmla="*/ 202283 w 208297"/>
                      <a:gd name="connsiteY1" fmla="*/ 12797 h 12797"/>
                      <a:gd name="connsiteX2" fmla="*/ 202283 w 208297"/>
                      <a:gd name="connsiteY2" fmla="*/ 0 h 12797"/>
                      <a:gd name="connsiteX3" fmla="*/ 1804 w 208297"/>
                      <a:gd name="connsiteY3" fmla="*/ 3999 h 12797"/>
                      <a:gd name="connsiteX4" fmla="*/ 1804 w 208297"/>
                      <a:gd name="connsiteY4" fmla="*/ 8798 h 12797"/>
                      <a:gd name="connsiteX5" fmla="*/ 1804 w 208297"/>
                      <a:gd name="connsiteY5" fmla="*/ 8798 h 12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8297" h="12797">
                        <a:moveTo>
                          <a:pt x="1804" y="8798"/>
                        </a:moveTo>
                        <a:cubicBezTo>
                          <a:pt x="68363" y="11197"/>
                          <a:pt x="135724" y="12797"/>
                          <a:pt x="202283" y="12797"/>
                        </a:cubicBezTo>
                        <a:cubicBezTo>
                          <a:pt x="210302" y="12797"/>
                          <a:pt x="210302" y="0"/>
                          <a:pt x="202283" y="0"/>
                        </a:cubicBezTo>
                        <a:cubicBezTo>
                          <a:pt x="135724" y="0"/>
                          <a:pt x="68363" y="2399"/>
                          <a:pt x="1804" y="3999"/>
                        </a:cubicBezTo>
                        <a:cubicBezTo>
                          <a:pt x="-601" y="3999"/>
                          <a:pt x="-601" y="8798"/>
                          <a:pt x="1804" y="8798"/>
                        </a:cubicBezTo>
                        <a:lnTo>
                          <a:pt x="1804" y="8798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E9999683-CEF4-482D-8979-19E2CCF9861C}"/>
                      </a:ext>
                    </a:extLst>
                  </p:cNvPr>
                  <p:cNvSpPr/>
                  <p:nvPr/>
                </p:nvSpPr>
                <p:spPr>
                  <a:xfrm>
                    <a:off x="6761388" y="4065109"/>
                    <a:ext cx="218320" cy="16396"/>
                  </a:xfrm>
                  <a:custGeom>
                    <a:avLst/>
                    <a:gdLst>
                      <a:gd name="connsiteX0" fmla="*/ 1804 w 218320"/>
                      <a:gd name="connsiteY0" fmla="*/ 10997 h 16396"/>
                      <a:gd name="connsiteX1" fmla="*/ 99638 w 218320"/>
                      <a:gd name="connsiteY1" fmla="*/ 15797 h 16396"/>
                      <a:gd name="connsiteX2" fmla="*/ 211104 w 218320"/>
                      <a:gd name="connsiteY2" fmla="*/ 15797 h 16396"/>
                      <a:gd name="connsiteX3" fmla="*/ 211104 w 218320"/>
                      <a:gd name="connsiteY3" fmla="*/ 600 h 16396"/>
                      <a:gd name="connsiteX4" fmla="*/ 99638 w 218320"/>
                      <a:gd name="connsiteY4" fmla="*/ 600 h 16396"/>
                      <a:gd name="connsiteX5" fmla="*/ 1804 w 218320"/>
                      <a:gd name="connsiteY5" fmla="*/ 5399 h 16396"/>
                      <a:gd name="connsiteX6" fmla="*/ 1804 w 218320"/>
                      <a:gd name="connsiteY6" fmla="*/ 10997 h 16396"/>
                      <a:gd name="connsiteX7" fmla="*/ 1804 w 218320"/>
                      <a:gd name="connsiteY7" fmla="*/ 10997 h 16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8320" h="16396">
                        <a:moveTo>
                          <a:pt x="1804" y="10997"/>
                        </a:moveTo>
                        <a:cubicBezTo>
                          <a:pt x="33079" y="18196"/>
                          <a:pt x="67561" y="14997"/>
                          <a:pt x="99638" y="15797"/>
                        </a:cubicBezTo>
                        <a:cubicBezTo>
                          <a:pt x="136526" y="16596"/>
                          <a:pt x="174216" y="16596"/>
                          <a:pt x="211104" y="15797"/>
                        </a:cubicBezTo>
                        <a:cubicBezTo>
                          <a:pt x="220727" y="15797"/>
                          <a:pt x="220727" y="600"/>
                          <a:pt x="211104" y="600"/>
                        </a:cubicBezTo>
                        <a:cubicBezTo>
                          <a:pt x="174216" y="-200"/>
                          <a:pt x="136526" y="-200"/>
                          <a:pt x="99638" y="600"/>
                        </a:cubicBezTo>
                        <a:cubicBezTo>
                          <a:pt x="67561" y="1399"/>
                          <a:pt x="33881" y="-1800"/>
                          <a:pt x="1804" y="5399"/>
                        </a:cubicBezTo>
                        <a:cubicBezTo>
                          <a:pt x="-601" y="6998"/>
                          <a:pt x="-601" y="10198"/>
                          <a:pt x="1804" y="10997"/>
                        </a:cubicBezTo>
                        <a:lnTo>
                          <a:pt x="1804" y="10997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F7FE234F-894B-4449-929E-9E7B92487078}"/>
                      </a:ext>
                    </a:extLst>
                  </p:cNvPr>
                  <p:cNvSpPr/>
                  <p:nvPr/>
                </p:nvSpPr>
                <p:spPr>
                  <a:xfrm>
                    <a:off x="6770209" y="3994399"/>
                    <a:ext cx="192860" cy="14645"/>
                  </a:xfrm>
                  <a:custGeom>
                    <a:avLst/>
                    <a:gdLst>
                      <a:gd name="connsiteX0" fmla="*/ 1804 w 192860"/>
                      <a:gd name="connsiteY0" fmla="*/ 8923 h 14645"/>
                      <a:gd name="connsiteX1" fmla="*/ 186245 w 192860"/>
                      <a:gd name="connsiteY1" fmla="*/ 14522 h 14645"/>
                      <a:gd name="connsiteX2" fmla="*/ 186245 w 192860"/>
                      <a:gd name="connsiteY2" fmla="*/ 124 h 14645"/>
                      <a:gd name="connsiteX3" fmla="*/ 1804 w 192860"/>
                      <a:gd name="connsiteY3" fmla="*/ 5723 h 14645"/>
                      <a:gd name="connsiteX4" fmla="*/ 1804 w 192860"/>
                      <a:gd name="connsiteY4" fmla="*/ 8923 h 14645"/>
                      <a:gd name="connsiteX5" fmla="*/ 1804 w 192860"/>
                      <a:gd name="connsiteY5" fmla="*/ 8923 h 1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2860" h="14645">
                        <a:moveTo>
                          <a:pt x="1804" y="8923"/>
                        </a:moveTo>
                        <a:cubicBezTo>
                          <a:pt x="63552" y="12122"/>
                          <a:pt x="124497" y="15321"/>
                          <a:pt x="186245" y="14522"/>
                        </a:cubicBezTo>
                        <a:cubicBezTo>
                          <a:pt x="195066" y="14522"/>
                          <a:pt x="195066" y="124"/>
                          <a:pt x="186245" y="124"/>
                        </a:cubicBezTo>
                        <a:cubicBezTo>
                          <a:pt x="124497" y="-675"/>
                          <a:pt x="63552" y="2524"/>
                          <a:pt x="1804" y="5723"/>
                        </a:cubicBezTo>
                        <a:cubicBezTo>
                          <a:pt x="-601" y="5723"/>
                          <a:pt x="-601" y="8923"/>
                          <a:pt x="1804" y="8923"/>
                        </a:cubicBezTo>
                        <a:lnTo>
                          <a:pt x="1804" y="8923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48444C75-95AC-4842-AC02-2FB7A950C554}"/>
                      </a:ext>
                    </a:extLst>
                  </p:cNvPr>
                  <p:cNvSpPr/>
                  <p:nvPr/>
                </p:nvSpPr>
                <p:spPr>
                  <a:xfrm>
                    <a:off x="6753569" y="3915282"/>
                    <a:ext cx="181744" cy="20784"/>
                  </a:xfrm>
                  <a:custGeom>
                    <a:avLst/>
                    <a:gdLst>
                      <a:gd name="connsiteX0" fmla="*/ 2406 w 181744"/>
                      <a:gd name="connsiteY0" fmla="*/ 18454 h 20784"/>
                      <a:gd name="connsiteX1" fmla="*/ 179629 w 181744"/>
                      <a:gd name="connsiteY1" fmla="*/ 10456 h 20784"/>
                      <a:gd name="connsiteX2" fmla="*/ 179629 w 181744"/>
                      <a:gd name="connsiteY2" fmla="*/ 4857 h 20784"/>
                      <a:gd name="connsiteX3" fmla="*/ 2406 w 181744"/>
                      <a:gd name="connsiteY3" fmla="*/ 12855 h 20784"/>
                      <a:gd name="connsiteX4" fmla="*/ 2406 w 181744"/>
                      <a:gd name="connsiteY4" fmla="*/ 18454 h 20784"/>
                      <a:gd name="connsiteX5" fmla="*/ 2406 w 181744"/>
                      <a:gd name="connsiteY5" fmla="*/ 18454 h 20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744" h="20784">
                        <a:moveTo>
                          <a:pt x="2406" y="18454"/>
                        </a:moveTo>
                        <a:cubicBezTo>
                          <a:pt x="56936" y="17654"/>
                          <a:pt x="127504" y="28052"/>
                          <a:pt x="179629" y="10456"/>
                        </a:cubicBezTo>
                        <a:cubicBezTo>
                          <a:pt x="182035" y="9656"/>
                          <a:pt x="182836" y="5657"/>
                          <a:pt x="179629" y="4857"/>
                        </a:cubicBezTo>
                        <a:cubicBezTo>
                          <a:pt x="125901" y="-7940"/>
                          <a:pt x="56936" y="8056"/>
                          <a:pt x="2406" y="12855"/>
                        </a:cubicBezTo>
                        <a:cubicBezTo>
                          <a:pt x="-802" y="12855"/>
                          <a:pt x="-802" y="18454"/>
                          <a:pt x="2406" y="18454"/>
                        </a:cubicBezTo>
                        <a:lnTo>
                          <a:pt x="2406" y="18454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93D7365A-BE85-4958-B4CB-203A350CD831}"/>
                      </a:ext>
                    </a:extLst>
                  </p:cNvPr>
                  <p:cNvSpPr/>
                  <p:nvPr/>
                </p:nvSpPr>
                <p:spPr>
                  <a:xfrm>
                    <a:off x="6753569" y="3830488"/>
                    <a:ext cx="159885" cy="15265"/>
                  </a:xfrm>
                  <a:custGeom>
                    <a:avLst/>
                    <a:gdLst>
                      <a:gd name="connsiteX0" fmla="*/ 2406 w 159885"/>
                      <a:gd name="connsiteY0" fmla="*/ 15265 h 15265"/>
                      <a:gd name="connsiteX1" fmla="*/ 154769 w 159885"/>
                      <a:gd name="connsiteY1" fmla="*/ 10467 h 15265"/>
                      <a:gd name="connsiteX2" fmla="*/ 154769 w 159885"/>
                      <a:gd name="connsiteY2" fmla="*/ 68 h 15265"/>
                      <a:gd name="connsiteX3" fmla="*/ 2406 w 159885"/>
                      <a:gd name="connsiteY3" fmla="*/ 9666 h 15265"/>
                      <a:gd name="connsiteX4" fmla="*/ 2406 w 159885"/>
                      <a:gd name="connsiteY4" fmla="*/ 15265 h 15265"/>
                      <a:gd name="connsiteX5" fmla="*/ 2406 w 159885"/>
                      <a:gd name="connsiteY5" fmla="*/ 15265 h 15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9885" h="15265">
                        <a:moveTo>
                          <a:pt x="2406" y="15265"/>
                        </a:moveTo>
                        <a:cubicBezTo>
                          <a:pt x="52926" y="14466"/>
                          <a:pt x="104249" y="16065"/>
                          <a:pt x="154769" y="10467"/>
                        </a:cubicBezTo>
                        <a:cubicBezTo>
                          <a:pt x="161184" y="9666"/>
                          <a:pt x="161987" y="68"/>
                          <a:pt x="154769" y="68"/>
                        </a:cubicBezTo>
                        <a:cubicBezTo>
                          <a:pt x="104249" y="-731"/>
                          <a:pt x="52926" y="5667"/>
                          <a:pt x="2406" y="9666"/>
                        </a:cubicBezTo>
                        <a:cubicBezTo>
                          <a:pt x="-802" y="9666"/>
                          <a:pt x="-802" y="15265"/>
                          <a:pt x="2406" y="15265"/>
                        </a:cubicBezTo>
                        <a:lnTo>
                          <a:pt x="2406" y="15265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640D0F03-3959-41CA-B1E1-EB4A36FAEF1F}"/>
                      </a:ext>
                    </a:extLst>
                  </p:cNvPr>
                  <p:cNvSpPr/>
                  <p:nvPr/>
                </p:nvSpPr>
                <p:spPr>
                  <a:xfrm>
                    <a:off x="6738132" y="3744948"/>
                    <a:ext cx="162788" cy="16849"/>
                  </a:xfrm>
                  <a:custGeom>
                    <a:avLst/>
                    <a:gdLst>
                      <a:gd name="connsiteX0" fmla="*/ 1804 w 162788"/>
                      <a:gd name="connsiteY0" fmla="*/ 10424 h 16849"/>
                      <a:gd name="connsiteX1" fmla="*/ 154970 w 162788"/>
                      <a:gd name="connsiteY1" fmla="*/ 16823 h 16849"/>
                      <a:gd name="connsiteX2" fmla="*/ 154970 w 162788"/>
                      <a:gd name="connsiteY2" fmla="*/ 26 h 16849"/>
                      <a:gd name="connsiteX3" fmla="*/ 1804 w 162788"/>
                      <a:gd name="connsiteY3" fmla="*/ 6425 h 16849"/>
                      <a:gd name="connsiteX4" fmla="*/ 1804 w 162788"/>
                      <a:gd name="connsiteY4" fmla="*/ 10424 h 16849"/>
                      <a:gd name="connsiteX5" fmla="*/ 1804 w 162788"/>
                      <a:gd name="connsiteY5" fmla="*/ 10424 h 16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2788" h="16849">
                        <a:moveTo>
                          <a:pt x="1804" y="10424"/>
                        </a:moveTo>
                        <a:cubicBezTo>
                          <a:pt x="52325" y="17622"/>
                          <a:pt x="103647" y="16823"/>
                          <a:pt x="154970" y="16823"/>
                        </a:cubicBezTo>
                        <a:cubicBezTo>
                          <a:pt x="165395" y="16823"/>
                          <a:pt x="165395" y="26"/>
                          <a:pt x="154970" y="26"/>
                        </a:cubicBezTo>
                        <a:cubicBezTo>
                          <a:pt x="104449" y="26"/>
                          <a:pt x="52325" y="-774"/>
                          <a:pt x="1804" y="6425"/>
                        </a:cubicBezTo>
                        <a:cubicBezTo>
                          <a:pt x="-601" y="7225"/>
                          <a:pt x="-601" y="10424"/>
                          <a:pt x="1804" y="10424"/>
                        </a:cubicBezTo>
                        <a:lnTo>
                          <a:pt x="1804" y="10424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8F81EEA3-B3E4-4F37-B11E-DDF217D42167}"/>
                      </a:ext>
                    </a:extLst>
                  </p:cNvPr>
                  <p:cNvSpPr/>
                  <p:nvPr/>
                </p:nvSpPr>
                <p:spPr>
                  <a:xfrm>
                    <a:off x="6736900" y="3668039"/>
                    <a:ext cx="151583" cy="18878"/>
                  </a:xfrm>
                  <a:custGeom>
                    <a:avLst/>
                    <a:gdLst>
                      <a:gd name="connsiteX0" fmla="*/ 3036 w 151583"/>
                      <a:gd name="connsiteY0" fmla="*/ 18547 h 18878"/>
                      <a:gd name="connsiteX1" fmla="*/ 86436 w 151583"/>
                      <a:gd name="connsiteY1" fmla="*/ 17748 h 18878"/>
                      <a:gd name="connsiteX2" fmla="*/ 149787 w 151583"/>
                      <a:gd name="connsiteY2" fmla="*/ 10549 h 18878"/>
                      <a:gd name="connsiteX3" fmla="*/ 148985 w 151583"/>
                      <a:gd name="connsiteY3" fmla="*/ 3351 h 18878"/>
                      <a:gd name="connsiteX4" fmla="*/ 76011 w 151583"/>
                      <a:gd name="connsiteY4" fmla="*/ 4150 h 18878"/>
                      <a:gd name="connsiteX5" fmla="*/ 3036 w 151583"/>
                      <a:gd name="connsiteY5" fmla="*/ 11349 h 18878"/>
                      <a:gd name="connsiteX6" fmla="*/ 3036 w 151583"/>
                      <a:gd name="connsiteY6" fmla="*/ 18547 h 18878"/>
                      <a:gd name="connsiteX7" fmla="*/ 3036 w 151583"/>
                      <a:gd name="connsiteY7" fmla="*/ 18547 h 18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1583" h="18878">
                        <a:moveTo>
                          <a:pt x="3036" y="18547"/>
                        </a:moveTo>
                        <a:cubicBezTo>
                          <a:pt x="31103" y="19348"/>
                          <a:pt x="58369" y="18547"/>
                          <a:pt x="86436" y="17748"/>
                        </a:cubicBezTo>
                        <a:cubicBezTo>
                          <a:pt x="108088" y="16948"/>
                          <a:pt x="129739" y="20147"/>
                          <a:pt x="149787" y="10549"/>
                        </a:cubicBezTo>
                        <a:cubicBezTo>
                          <a:pt x="152995" y="8950"/>
                          <a:pt x="151391" y="4951"/>
                          <a:pt x="148985" y="3351"/>
                        </a:cubicBezTo>
                        <a:cubicBezTo>
                          <a:pt x="126531" y="-3848"/>
                          <a:pt x="99266" y="2551"/>
                          <a:pt x="76011" y="4150"/>
                        </a:cubicBezTo>
                        <a:cubicBezTo>
                          <a:pt x="51151" y="5750"/>
                          <a:pt x="27094" y="8150"/>
                          <a:pt x="3036" y="11349"/>
                        </a:cubicBezTo>
                        <a:cubicBezTo>
                          <a:pt x="-1775" y="12149"/>
                          <a:pt x="-171" y="18547"/>
                          <a:pt x="3036" y="18547"/>
                        </a:cubicBezTo>
                        <a:lnTo>
                          <a:pt x="3036" y="18547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8530E84D-C44A-4F81-BD5D-D92B7B9955C7}"/>
                      </a:ext>
                    </a:extLst>
                  </p:cNvPr>
                  <p:cNvSpPr/>
                  <p:nvPr/>
                </p:nvSpPr>
                <p:spPr>
                  <a:xfrm>
                    <a:off x="6743440" y="3595964"/>
                    <a:ext cx="122896" cy="20236"/>
                  </a:xfrm>
                  <a:custGeom>
                    <a:avLst/>
                    <a:gdLst>
                      <a:gd name="connsiteX0" fmla="*/ 4516 w 122896"/>
                      <a:gd name="connsiteY0" fmla="*/ 20237 h 20236"/>
                      <a:gd name="connsiteX1" fmla="*/ 69471 w 122896"/>
                      <a:gd name="connsiteY1" fmla="*/ 19437 h 20236"/>
                      <a:gd name="connsiteX2" fmla="*/ 119992 w 122896"/>
                      <a:gd name="connsiteY2" fmla="*/ 13039 h 20236"/>
                      <a:gd name="connsiteX3" fmla="*/ 118388 w 122896"/>
                      <a:gd name="connsiteY3" fmla="*/ 2640 h 20236"/>
                      <a:gd name="connsiteX4" fmla="*/ 64659 w 122896"/>
                      <a:gd name="connsiteY4" fmla="*/ 3440 h 20236"/>
                      <a:gd name="connsiteX5" fmla="*/ 4516 w 122896"/>
                      <a:gd name="connsiteY5" fmla="*/ 10639 h 20236"/>
                      <a:gd name="connsiteX6" fmla="*/ 4516 w 122896"/>
                      <a:gd name="connsiteY6" fmla="*/ 20237 h 20236"/>
                      <a:gd name="connsiteX7" fmla="*/ 4516 w 122896"/>
                      <a:gd name="connsiteY7" fmla="*/ 20237 h 20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896" h="20236">
                        <a:moveTo>
                          <a:pt x="4516" y="20237"/>
                        </a:moveTo>
                        <a:cubicBezTo>
                          <a:pt x="26168" y="20237"/>
                          <a:pt x="47819" y="19437"/>
                          <a:pt x="69471" y="19437"/>
                        </a:cubicBezTo>
                        <a:cubicBezTo>
                          <a:pt x="86311" y="19437"/>
                          <a:pt x="103953" y="21037"/>
                          <a:pt x="119992" y="13039"/>
                        </a:cubicBezTo>
                        <a:cubicBezTo>
                          <a:pt x="124803" y="10639"/>
                          <a:pt x="123199" y="4240"/>
                          <a:pt x="118388" y="2640"/>
                        </a:cubicBezTo>
                        <a:cubicBezTo>
                          <a:pt x="101548" y="-2958"/>
                          <a:pt x="82302" y="1841"/>
                          <a:pt x="64659" y="3440"/>
                        </a:cubicBezTo>
                        <a:cubicBezTo>
                          <a:pt x="44611" y="5840"/>
                          <a:pt x="24564" y="8239"/>
                          <a:pt x="4516" y="10639"/>
                        </a:cubicBezTo>
                        <a:cubicBezTo>
                          <a:pt x="-1098" y="10639"/>
                          <a:pt x="-1899" y="20237"/>
                          <a:pt x="4516" y="20237"/>
                        </a:cubicBezTo>
                        <a:lnTo>
                          <a:pt x="4516" y="20237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24" name="Freeform: Shape 123">
                    <a:extLst>
                      <a:ext uri="{FF2B5EF4-FFF2-40B4-BE49-F238E27FC236}">
                        <a16:creationId xmlns:a16="http://schemas.microsoft.com/office/drawing/2014/main" id="{632ECDC1-CFFA-4BAE-86B8-65BFC7932866}"/>
                      </a:ext>
                    </a:extLst>
                  </p:cNvPr>
                  <p:cNvSpPr/>
                  <p:nvPr/>
                </p:nvSpPr>
                <p:spPr>
                  <a:xfrm>
                    <a:off x="6737338" y="3547203"/>
                    <a:ext cx="131608" cy="20836"/>
                  </a:xfrm>
                  <a:custGeom>
                    <a:avLst/>
                    <a:gdLst>
                      <a:gd name="connsiteX0" fmla="*/ 1796 w 131608"/>
                      <a:gd name="connsiteY0" fmla="*/ 11409 h 20836"/>
                      <a:gd name="connsiteX1" fmla="*/ 122885 w 131608"/>
                      <a:gd name="connsiteY1" fmla="*/ 20208 h 20836"/>
                      <a:gd name="connsiteX2" fmla="*/ 122885 w 131608"/>
                      <a:gd name="connsiteY2" fmla="*/ 1812 h 20836"/>
                      <a:gd name="connsiteX3" fmla="*/ 2598 w 131608"/>
                      <a:gd name="connsiteY3" fmla="*/ 5811 h 20836"/>
                      <a:gd name="connsiteX4" fmla="*/ 1796 w 131608"/>
                      <a:gd name="connsiteY4" fmla="*/ 11409 h 20836"/>
                      <a:gd name="connsiteX5" fmla="*/ 1796 w 131608"/>
                      <a:gd name="connsiteY5" fmla="*/ 11409 h 20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608" h="20836">
                        <a:moveTo>
                          <a:pt x="1796" y="11409"/>
                        </a:moveTo>
                        <a:cubicBezTo>
                          <a:pt x="41090" y="17808"/>
                          <a:pt x="82790" y="22607"/>
                          <a:pt x="122885" y="20208"/>
                        </a:cubicBezTo>
                        <a:cubicBezTo>
                          <a:pt x="134914" y="19408"/>
                          <a:pt x="134112" y="3411"/>
                          <a:pt x="122885" y="1812"/>
                        </a:cubicBezTo>
                        <a:cubicBezTo>
                          <a:pt x="83592" y="-2188"/>
                          <a:pt x="41892" y="1011"/>
                          <a:pt x="2598" y="5811"/>
                        </a:cubicBezTo>
                        <a:cubicBezTo>
                          <a:pt x="192" y="6610"/>
                          <a:pt x="-1411" y="11409"/>
                          <a:pt x="1796" y="11409"/>
                        </a:cubicBezTo>
                        <a:lnTo>
                          <a:pt x="1796" y="11409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25" name="Freeform: Shape 124">
                    <a:extLst>
                      <a:ext uri="{FF2B5EF4-FFF2-40B4-BE49-F238E27FC236}">
                        <a16:creationId xmlns:a16="http://schemas.microsoft.com/office/drawing/2014/main" id="{E0CED759-86FA-4A1D-8C8B-D36F7D3265B9}"/>
                      </a:ext>
                    </a:extLst>
                  </p:cNvPr>
                  <p:cNvSpPr/>
                  <p:nvPr/>
                </p:nvSpPr>
                <p:spPr>
                  <a:xfrm>
                    <a:off x="6747154" y="3474899"/>
                    <a:ext cx="126613" cy="32992"/>
                  </a:xfrm>
                  <a:custGeom>
                    <a:avLst/>
                    <a:gdLst>
                      <a:gd name="connsiteX0" fmla="*/ 802 w 126613"/>
                      <a:gd name="connsiteY0" fmla="*/ 30925 h 32992"/>
                      <a:gd name="connsiteX1" fmla="*/ 63351 w 126613"/>
                      <a:gd name="connsiteY1" fmla="*/ 26126 h 32992"/>
                      <a:gd name="connsiteX2" fmla="*/ 125098 w 126613"/>
                      <a:gd name="connsiteY2" fmla="*/ 10129 h 32992"/>
                      <a:gd name="connsiteX3" fmla="*/ 122693 w 126613"/>
                      <a:gd name="connsiteY3" fmla="*/ 2131 h 32992"/>
                      <a:gd name="connsiteX4" fmla="*/ 63351 w 126613"/>
                      <a:gd name="connsiteY4" fmla="*/ 10129 h 32992"/>
                      <a:gd name="connsiteX5" fmla="*/ 0 w 126613"/>
                      <a:gd name="connsiteY5" fmla="*/ 30125 h 32992"/>
                      <a:gd name="connsiteX6" fmla="*/ 802 w 126613"/>
                      <a:gd name="connsiteY6" fmla="*/ 30925 h 32992"/>
                      <a:gd name="connsiteX7" fmla="*/ 802 w 126613"/>
                      <a:gd name="connsiteY7" fmla="*/ 30925 h 3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6613" h="32992">
                        <a:moveTo>
                          <a:pt x="802" y="30925"/>
                        </a:moveTo>
                        <a:cubicBezTo>
                          <a:pt x="20850" y="36524"/>
                          <a:pt x="43303" y="29325"/>
                          <a:pt x="63351" y="26126"/>
                        </a:cubicBezTo>
                        <a:cubicBezTo>
                          <a:pt x="83399" y="22926"/>
                          <a:pt x="109060" y="23726"/>
                          <a:pt x="125098" y="10129"/>
                        </a:cubicBezTo>
                        <a:cubicBezTo>
                          <a:pt x="128306" y="7729"/>
                          <a:pt x="125901" y="2931"/>
                          <a:pt x="122693" y="2131"/>
                        </a:cubicBezTo>
                        <a:cubicBezTo>
                          <a:pt x="104249" y="-4268"/>
                          <a:pt x="82597" y="5330"/>
                          <a:pt x="63351" y="10129"/>
                        </a:cubicBezTo>
                        <a:cubicBezTo>
                          <a:pt x="42501" y="14928"/>
                          <a:pt x="17642" y="17328"/>
                          <a:pt x="0" y="30125"/>
                        </a:cubicBezTo>
                        <a:cubicBezTo>
                          <a:pt x="0" y="30125"/>
                          <a:pt x="0" y="30925"/>
                          <a:pt x="802" y="30925"/>
                        </a:cubicBezTo>
                        <a:lnTo>
                          <a:pt x="802" y="30925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E4ACBCF4-1E68-4092-A79A-D299F187E525}"/>
                      </a:ext>
                    </a:extLst>
                  </p:cNvPr>
                  <p:cNvSpPr/>
                  <p:nvPr/>
                </p:nvSpPr>
                <p:spPr>
                  <a:xfrm>
                    <a:off x="6739335" y="3429243"/>
                    <a:ext cx="131964" cy="15324"/>
                  </a:xfrm>
                  <a:custGeom>
                    <a:avLst/>
                    <a:gdLst>
                      <a:gd name="connsiteX0" fmla="*/ 601 w 131964"/>
                      <a:gd name="connsiteY0" fmla="*/ 14193 h 15324"/>
                      <a:gd name="connsiteX1" fmla="*/ 74378 w 131964"/>
                      <a:gd name="connsiteY1" fmla="*/ 14993 h 15324"/>
                      <a:gd name="connsiteX2" fmla="*/ 130512 w 131964"/>
                      <a:gd name="connsiteY2" fmla="*/ 8594 h 15324"/>
                      <a:gd name="connsiteX3" fmla="*/ 129710 w 131964"/>
                      <a:gd name="connsiteY3" fmla="*/ 2995 h 15324"/>
                      <a:gd name="connsiteX4" fmla="*/ 64754 w 131964"/>
                      <a:gd name="connsiteY4" fmla="*/ 3796 h 15324"/>
                      <a:gd name="connsiteX5" fmla="*/ 601 w 131964"/>
                      <a:gd name="connsiteY5" fmla="*/ 12594 h 15324"/>
                      <a:gd name="connsiteX6" fmla="*/ 601 w 131964"/>
                      <a:gd name="connsiteY6" fmla="*/ 14193 h 15324"/>
                      <a:gd name="connsiteX7" fmla="*/ 601 w 131964"/>
                      <a:gd name="connsiteY7" fmla="*/ 14193 h 15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1964" h="15324">
                        <a:moveTo>
                          <a:pt x="601" y="14193"/>
                        </a:moveTo>
                        <a:cubicBezTo>
                          <a:pt x="25461" y="14993"/>
                          <a:pt x="49518" y="15793"/>
                          <a:pt x="74378" y="14993"/>
                        </a:cubicBezTo>
                        <a:cubicBezTo>
                          <a:pt x="92821" y="14193"/>
                          <a:pt x="112869" y="16593"/>
                          <a:pt x="130512" y="8594"/>
                        </a:cubicBezTo>
                        <a:cubicBezTo>
                          <a:pt x="132917" y="7795"/>
                          <a:pt x="132115" y="3796"/>
                          <a:pt x="129710" y="2995"/>
                        </a:cubicBezTo>
                        <a:cubicBezTo>
                          <a:pt x="109662" y="-3403"/>
                          <a:pt x="85605" y="2196"/>
                          <a:pt x="64754" y="3796"/>
                        </a:cubicBezTo>
                        <a:cubicBezTo>
                          <a:pt x="42301" y="5395"/>
                          <a:pt x="22253" y="9394"/>
                          <a:pt x="601" y="12594"/>
                        </a:cubicBezTo>
                        <a:cubicBezTo>
                          <a:pt x="-200" y="12594"/>
                          <a:pt x="-200" y="14193"/>
                          <a:pt x="601" y="14193"/>
                        </a:cubicBezTo>
                        <a:lnTo>
                          <a:pt x="601" y="14193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FA2015ED-1822-4B30-BD0A-79C22DCF0C37}"/>
                      </a:ext>
                    </a:extLst>
                  </p:cNvPr>
                  <p:cNvSpPr/>
                  <p:nvPr/>
                </p:nvSpPr>
                <p:spPr>
                  <a:xfrm>
                    <a:off x="6743746" y="3374169"/>
                    <a:ext cx="105874" cy="17328"/>
                  </a:xfrm>
                  <a:custGeom>
                    <a:avLst/>
                    <a:gdLst>
                      <a:gd name="connsiteX0" fmla="*/ 4210 w 105874"/>
                      <a:gd name="connsiteY0" fmla="*/ 17278 h 17328"/>
                      <a:gd name="connsiteX1" fmla="*/ 102044 w 105874"/>
                      <a:gd name="connsiteY1" fmla="*/ 10879 h 17328"/>
                      <a:gd name="connsiteX2" fmla="*/ 100440 w 105874"/>
                      <a:gd name="connsiteY2" fmla="*/ 481 h 17328"/>
                      <a:gd name="connsiteX3" fmla="*/ 4210 w 105874"/>
                      <a:gd name="connsiteY3" fmla="*/ 8479 h 17328"/>
                      <a:gd name="connsiteX4" fmla="*/ 4210 w 105874"/>
                      <a:gd name="connsiteY4" fmla="*/ 17278 h 17328"/>
                      <a:gd name="connsiteX5" fmla="*/ 4210 w 105874"/>
                      <a:gd name="connsiteY5" fmla="*/ 17278 h 17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874" h="17328">
                        <a:moveTo>
                          <a:pt x="4210" y="17278"/>
                        </a:moveTo>
                        <a:cubicBezTo>
                          <a:pt x="36287" y="15678"/>
                          <a:pt x="70769" y="17278"/>
                          <a:pt x="102044" y="10879"/>
                        </a:cubicBezTo>
                        <a:cubicBezTo>
                          <a:pt x="108459" y="9279"/>
                          <a:pt x="106053" y="1281"/>
                          <a:pt x="100440" y="481"/>
                        </a:cubicBezTo>
                        <a:cubicBezTo>
                          <a:pt x="69165" y="-1919"/>
                          <a:pt x="35485" y="5280"/>
                          <a:pt x="4210" y="8479"/>
                        </a:cubicBezTo>
                        <a:cubicBezTo>
                          <a:pt x="-1403" y="9279"/>
                          <a:pt x="-1403" y="18077"/>
                          <a:pt x="4210" y="17278"/>
                        </a:cubicBezTo>
                        <a:lnTo>
                          <a:pt x="4210" y="17278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4282B2C6-B9BB-4916-B345-1E194CA05518}"/>
                      </a:ext>
                    </a:extLst>
                  </p:cNvPr>
                  <p:cNvSpPr/>
                  <p:nvPr/>
                </p:nvSpPr>
                <p:spPr>
                  <a:xfrm>
                    <a:off x="6736899" y="3302339"/>
                    <a:ext cx="111684" cy="33119"/>
                  </a:xfrm>
                  <a:custGeom>
                    <a:avLst/>
                    <a:gdLst>
                      <a:gd name="connsiteX0" fmla="*/ 3840 w 111684"/>
                      <a:gd name="connsiteY0" fmla="*/ 33119 h 33119"/>
                      <a:gd name="connsiteX1" fmla="*/ 61577 w 111684"/>
                      <a:gd name="connsiteY1" fmla="*/ 23521 h 33119"/>
                      <a:gd name="connsiteX2" fmla="*/ 110494 w 111684"/>
                      <a:gd name="connsiteY2" fmla="*/ 8324 h 33119"/>
                      <a:gd name="connsiteX3" fmla="*/ 108890 w 111684"/>
                      <a:gd name="connsiteY3" fmla="*/ 1925 h 33119"/>
                      <a:gd name="connsiteX4" fmla="*/ 61577 w 111684"/>
                      <a:gd name="connsiteY4" fmla="*/ 8324 h 33119"/>
                      <a:gd name="connsiteX5" fmla="*/ 2236 w 111684"/>
                      <a:gd name="connsiteY5" fmla="*/ 25921 h 33119"/>
                      <a:gd name="connsiteX6" fmla="*/ 3840 w 111684"/>
                      <a:gd name="connsiteY6" fmla="*/ 33119 h 33119"/>
                      <a:gd name="connsiteX7" fmla="*/ 3840 w 111684"/>
                      <a:gd name="connsiteY7" fmla="*/ 33119 h 33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1684" h="33119">
                        <a:moveTo>
                          <a:pt x="3840" y="33119"/>
                        </a:moveTo>
                        <a:cubicBezTo>
                          <a:pt x="23887" y="31519"/>
                          <a:pt x="42331" y="27520"/>
                          <a:pt x="61577" y="23521"/>
                        </a:cubicBezTo>
                        <a:cubicBezTo>
                          <a:pt x="77615" y="20322"/>
                          <a:pt x="98465" y="20322"/>
                          <a:pt x="110494" y="8324"/>
                        </a:cubicBezTo>
                        <a:cubicBezTo>
                          <a:pt x="112900" y="5925"/>
                          <a:pt x="111296" y="2726"/>
                          <a:pt x="108890" y="1925"/>
                        </a:cubicBezTo>
                        <a:cubicBezTo>
                          <a:pt x="93654" y="-3673"/>
                          <a:pt x="76814" y="4325"/>
                          <a:pt x="61577" y="8324"/>
                        </a:cubicBezTo>
                        <a:cubicBezTo>
                          <a:pt x="41529" y="13123"/>
                          <a:pt x="21481" y="17922"/>
                          <a:pt x="2236" y="25921"/>
                        </a:cubicBezTo>
                        <a:cubicBezTo>
                          <a:pt x="-972" y="26721"/>
                          <a:pt x="-972" y="33119"/>
                          <a:pt x="3840" y="33119"/>
                        </a:cubicBezTo>
                        <a:lnTo>
                          <a:pt x="3840" y="33119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A879DB76-0163-4BF4-932B-B28F502F421E}"/>
                      </a:ext>
                    </a:extLst>
                  </p:cNvPr>
                  <p:cNvSpPr/>
                  <p:nvPr/>
                </p:nvSpPr>
                <p:spPr>
                  <a:xfrm>
                    <a:off x="6736729" y="3241878"/>
                    <a:ext cx="99236" cy="16437"/>
                  </a:xfrm>
                  <a:custGeom>
                    <a:avLst/>
                    <a:gdLst>
                      <a:gd name="connsiteX0" fmla="*/ 2406 w 99236"/>
                      <a:gd name="connsiteY0" fmla="*/ 11998 h 16437"/>
                      <a:gd name="connsiteX1" fmla="*/ 91418 w 99236"/>
                      <a:gd name="connsiteY1" fmla="*/ 15997 h 16437"/>
                      <a:gd name="connsiteX2" fmla="*/ 91418 w 99236"/>
                      <a:gd name="connsiteY2" fmla="*/ 0 h 16437"/>
                      <a:gd name="connsiteX3" fmla="*/ 2406 w 99236"/>
                      <a:gd name="connsiteY3" fmla="*/ 3999 h 16437"/>
                      <a:gd name="connsiteX4" fmla="*/ 2406 w 99236"/>
                      <a:gd name="connsiteY4" fmla="*/ 11998 h 16437"/>
                      <a:gd name="connsiteX5" fmla="*/ 2406 w 99236"/>
                      <a:gd name="connsiteY5" fmla="*/ 11998 h 16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9236" h="16437">
                        <a:moveTo>
                          <a:pt x="2406" y="11998"/>
                        </a:moveTo>
                        <a:cubicBezTo>
                          <a:pt x="31275" y="18396"/>
                          <a:pt x="62549" y="15997"/>
                          <a:pt x="91418" y="15997"/>
                        </a:cubicBezTo>
                        <a:cubicBezTo>
                          <a:pt x="101843" y="15997"/>
                          <a:pt x="101843" y="0"/>
                          <a:pt x="91418" y="0"/>
                        </a:cubicBezTo>
                        <a:cubicBezTo>
                          <a:pt x="62549" y="800"/>
                          <a:pt x="30473" y="-1600"/>
                          <a:pt x="2406" y="3999"/>
                        </a:cubicBezTo>
                        <a:cubicBezTo>
                          <a:pt x="-802" y="4799"/>
                          <a:pt x="-802" y="11198"/>
                          <a:pt x="2406" y="11998"/>
                        </a:cubicBezTo>
                        <a:lnTo>
                          <a:pt x="2406" y="11998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7662B392-0C94-4249-98A2-24DBAD044BD0}"/>
                      </a:ext>
                    </a:extLst>
                  </p:cNvPr>
                  <p:cNvSpPr/>
                  <p:nvPr/>
                </p:nvSpPr>
                <p:spPr>
                  <a:xfrm>
                    <a:off x="6730241" y="3173060"/>
                    <a:ext cx="104521" cy="16691"/>
                  </a:xfrm>
                  <a:custGeom>
                    <a:avLst/>
                    <a:gdLst>
                      <a:gd name="connsiteX0" fmla="*/ 1676 w 104521"/>
                      <a:gd name="connsiteY0" fmla="*/ 16029 h 16691"/>
                      <a:gd name="connsiteX1" fmla="*/ 97906 w 104521"/>
                      <a:gd name="connsiteY1" fmla="*/ 14429 h 16691"/>
                      <a:gd name="connsiteX2" fmla="*/ 97906 w 104521"/>
                      <a:gd name="connsiteY2" fmla="*/ 32 h 16691"/>
                      <a:gd name="connsiteX3" fmla="*/ 874 w 104521"/>
                      <a:gd name="connsiteY3" fmla="*/ 12829 h 16691"/>
                      <a:gd name="connsiteX4" fmla="*/ 1676 w 104521"/>
                      <a:gd name="connsiteY4" fmla="*/ 16029 h 16691"/>
                      <a:gd name="connsiteX5" fmla="*/ 1676 w 104521"/>
                      <a:gd name="connsiteY5" fmla="*/ 16029 h 1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521" h="16691">
                        <a:moveTo>
                          <a:pt x="1676" y="16029"/>
                        </a:moveTo>
                        <a:cubicBezTo>
                          <a:pt x="33753" y="17628"/>
                          <a:pt x="65829" y="16029"/>
                          <a:pt x="97906" y="14429"/>
                        </a:cubicBezTo>
                        <a:cubicBezTo>
                          <a:pt x="106727" y="13629"/>
                          <a:pt x="106727" y="-768"/>
                          <a:pt x="97906" y="32"/>
                        </a:cubicBezTo>
                        <a:cubicBezTo>
                          <a:pt x="65028" y="3231"/>
                          <a:pt x="32951" y="5631"/>
                          <a:pt x="874" y="12829"/>
                        </a:cubicBezTo>
                        <a:cubicBezTo>
                          <a:pt x="-730" y="12829"/>
                          <a:pt x="72" y="16029"/>
                          <a:pt x="1676" y="16029"/>
                        </a:cubicBezTo>
                        <a:lnTo>
                          <a:pt x="1676" y="16029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9D8A31F9-2A56-4759-B48C-967CE5570756}"/>
                      </a:ext>
                    </a:extLst>
                  </p:cNvPr>
                  <p:cNvSpPr/>
                  <p:nvPr/>
                </p:nvSpPr>
                <p:spPr>
                  <a:xfrm>
                    <a:off x="6738819" y="3104850"/>
                    <a:ext cx="77687" cy="21850"/>
                  </a:xfrm>
                  <a:custGeom>
                    <a:avLst/>
                    <a:gdLst>
                      <a:gd name="connsiteX0" fmla="*/ 1920 w 77687"/>
                      <a:gd name="connsiteY0" fmla="*/ 21851 h 21850"/>
                      <a:gd name="connsiteX1" fmla="*/ 42016 w 77687"/>
                      <a:gd name="connsiteY1" fmla="*/ 17052 h 21850"/>
                      <a:gd name="connsiteX2" fmla="*/ 76498 w 77687"/>
                      <a:gd name="connsiteY2" fmla="*/ 7454 h 21850"/>
                      <a:gd name="connsiteX3" fmla="*/ 74894 w 77687"/>
                      <a:gd name="connsiteY3" fmla="*/ 1055 h 21850"/>
                      <a:gd name="connsiteX4" fmla="*/ 42016 w 77687"/>
                      <a:gd name="connsiteY4" fmla="*/ 5854 h 21850"/>
                      <a:gd name="connsiteX5" fmla="*/ 1118 w 77687"/>
                      <a:gd name="connsiteY5" fmla="*/ 18652 h 21850"/>
                      <a:gd name="connsiteX6" fmla="*/ 1920 w 77687"/>
                      <a:gd name="connsiteY6" fmla="*/ 21851 h 21850"/>
                      <a:gd name="connsiteX7" fmla="*/ 1920 w 77687"/>
                      <a:gd name="connsiteY7" fmla="*/ 21851 h 21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687" h="21850">
                        <a:moveTo>
                          <a:pt x="1920" y="21851"/>
                        </a:moveTo>
                        <a:cubicBezTo>
                          <a:pt x="15552" y="21051"/>
                          <a:pt x="29185" y="19451"/>
                          <a:pt x="42016" y="17052"/>
                        </a:cubicBezTo>
                        <a:cubicBezTo>
                          <a:pt x="54044" y="15452"/>
                          <a:pt x="67677" y="15452"/>
                          <a:pt x="76498" y="7454"/>
                        </a:cubicBezTo>
                        <a:cubicBezTo>
                          <a:pt x="78904" y="5854"/>
                          <a:pt x="77300" y="1855"/>
                          <a:pt x="74894" y="1055"/>
                        </a:cubicBezTo>
                        <a:cubicBezTo>
                          <a:pt x="63667" y="-2144"/>
                          <a:pt x="52441" y="2655"/>
                          <a:pt x="42016" y="5854"/>
                        </a:cubicBezTo>
                        <a:cubicBezTo>
                          <a:pt x="28383" y="9853"/>
                          <a:pt x="14750" y="13053"/>
                          <a:pt x="1118" y="18652"/>
                        </a:cubicBezTo>
                        <a:cubicBezTo>
                          <a:pt x="-486" y="18652"/>
                          <a:pt x="-486" y="21851"/>
                          <a:pt x="1920" y="21851"/>
                        </a:cubicBezTo>
                        <a:lnTo>
                          <a:pt x="1920" y="21851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B0A878DC-F332-47FA-B959-FB9269016838}"/>
                      </a:ext>
                    </a:extLst>
                  </p:cNvPr>
                  <p:cNvSpPr/>
                  <p:nvPr/>
                </p:nvSpPr>
                <p:spPr>
                  <a:xfrm>
                    <a:off x="6738132" y="3050350"/>
                    <a:ext cx="72573" cy="14331"/>
                  </a:xfrm>
                  <a:custGeom>
                    <a:avLst/>
                    <a:gdLst>
                      <a:gd name="connsiteX0" fmla="*/ 1804 w 72573"/>
                      <a:gd name="connsiteY0" fmla="*/ 9166 h 14331"/>
                      <a:gd name="connsiteX1" fmla="*/ 65957 w 72573"/>
                      <a:gd name="connsiteY1" fmla="*/ 13964 h 14331"/>
                      <a:gd name="connsiteX2" fmla="*/ 65957 w 72573"/>
                      <a:gd name="connsiteY2" fmla="*/ 367 h 14331"/>
                      <a:gd name="connsiteX3" fmla="*/ 1804 w 72573"/>
                      <a:gd name="connsiteY3" fmla="*/ 5166 h 14331"/>
                      <a:gd name="connsiteX4" fmla="*/ 1804 w 72573"/>
                      <a:gd name="connsiteY4" fmla="*/ 9166 h 14331"/>
                      <a:gd name="connsiteX5" fmla="*/ 1804 w 72573"/>
                      <a:gd name="connsiteY5" fmla="*/ 9166 h 14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573" h="14331">
                        <a:moveTo>
                          <a:pt x="1804" y="9166"/>
                        </a:moveTo>
                        <a:cubicBezTo>
                          <a:pt x="22654" y="11565"/>
                          <a:pt x="45108" y="15564"/>
                          <a:pt x="65957" y="13964"/>
                        </a:cubicBezTo>
                        <a:cubicBezTo>
                          <a:pt x="74779" y="13165"/>
                          <a:pt x="74779" y="1167"/>
                          <a:pt x="65957" y="367"/>
                        </a:cubicBezTo>
                        <a:cubicBezTo>
                          <a:pt x="45108" y="-1232"/>
                          <a:pt x="22654" y="2767"/>
                          <a:pt x="1804" y="5166"/>
                        </a:cubicBezTo>
                        <a:cubicBezTo>
                          <a:pt x="-601" y="5966"/>
                          <a:pt x="-601" y="9166"/>
                          <a:pt x="1804" y="9166"/>
                        </a:cubicBezTo>
                        <a:lnTo>
                          <a:pt x="1804" y="9166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B79F7B21-CA06-45DB-BE61-9DB717A6E176}"/>
                      </a:ext>
                    </a:extLst>
                  </p:cNvPr>
                  <p:cNvSpPr/>
                  <p:nvPr/>
                </p:nvSpPr>
                <p:spPr>
                  <a:xfrm>
                    <a:off x="6738132" y="2969933"/>
                    <a:ext cx="66559" cy="16024"/>
                  </a:xfrm>
                  <a:custGeom>
                    <a:avLst/>
                    <a:gdLst>
                      <a:gd name="connsiteX0" fmla="*/ 1804 w 66559"/>
                      <a:gd name="connsiteY0" fmla="*/ 9598 h 16024"/>
                      <a:gd name="connsiteX1" fmla="*/ 58740 w 66559"/>
                      <a:gd name="connsiteY1" fmla="*/ 15997 h 16024"/>
                      <a:gd name="connsiteX2" fmla="*/ 58740 w 66559"/>
                      <a:gd name="connsiteY2" fmla="*/ 0 h 16024"/>
                      <a:gd name="connsiteX3" fmla="*/ 1804 w 66559"/>
                      <a:gd name="connsiteY3" fmla="*/ 6399 h 16024"/>
                      <a:gd name="connsiteX4" fmla="*/ 1804 w 66559"/>
                      <a:gd name="connsiteY4" fmla="*/ 9598 h 16024"/>
                      <a:gd name="connsiteX5" fmla="*/ 1804 w 66559"/>
                      <a:gd name="connsiteY5" fmla="*/ 9598 h 16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559" h="16024">
                        <a:moveTo>
                          <a:pt x="1804" y="9598"/>
                        </a:moveTo>
                        <a:cubicBezTo>
                          <a:pt x="21050" y="12797"/>
                          <a:pt x="39494" y="15197"/>
                          <a:pt x="58740" y="15997"/>
                        </a:cubicBezTo>
                        <a:cubicBezTo>
                          <a:pt x="69165" y="16797"/>
                          <a:pt x="69165" y="0"/>
                          <a:pt x="58740" y="0"/>
                        </a:cubicBezTo>
                        <a:cubicBezTo>
                          <a:pt x="39494" y="800"/>
                          <a:pt x="21050" y="3199"/>
                          <a:pt x="1804" y="6399"/>
                        </a:cubicBezTo>
                        <a:cubicBezTo>
                          <a:pt x="-601" y="6399"/>
                          <a:pt x="-601" y="9598"/>
                          <a:pt x="1804" y="9598"/>
                        </a:cubicBezTo>
                        <a:lnTo>
                          <a:pt x="1804" y="9598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47C6F402-78FA-468E-9C65-A8D7E1AC4EE5}"/>
                      </a:ext>
                    </a:extLst>
                  </p:cNvPr>
                  <p:cNvSpPr/>
                  <p:nvPr/>
                </p:nvSpPr>
                <p:spPr>
                  <a:xfrm>
                    <a:off x="6751574" y="2907137"/>
                    <a:ext cx="23588" cy="15710"/>
                  </a:xfrm>
                  <a:custGeom>
                    <a:avLst/>
                    <a:gdLst>
                      <a:gd name="connsiteX0" fmla="*/ 4401 w 23588"/>
                      <a:gd name="connsiteY0" fmla="*/ 15606 h 15710"/>
                      <a:gd name="connsiteX1" fmla="*/ 13223 w 23588"/>
                      <a:gd name="connsiteY1" fmla="*/ 14006 h 15710"/>
                      <a:gd name="connsiteX2" fmla="*/ 21242 w 23588"/>
                      <a:gd name="connsiteY2" fmla="*/ 10007 h 15710"/>
                      <a:gd name="connsiteX3" fmla="*/ 17232 w 23588"/>
                      <a:gd name="connsiteY3" fmla="*/ 409 h 15710"/>
                      <a:gd name="connsiteX4" fmla="*/ 8411 w 23588"/>
                      <a:gd name="connsiteY4" fmla="*/ 4409 h 15710"/>
                      <a:gd name="connsiteX5" fmla="*/ 1194 w 23588"/>
                      <a:gd name="connsiteY5" fmla="*/ 10007 h 15710"/>
                      <a:gd name="connsiteX6" fmla="*/ 4401 w 23588"/>
                      <a:gd name="connsiteY6" fmla="*/ 15606 h 15710"/>
                      <a:gd name="connsiteX7" fmla="*/ 4401 w 23588"/>
                      <a:gd name="connsiteY7" fmla="*/ 15606 h 15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588" h="15710">
                        <a:moveTo>
                          <a:pt x="4401" y="15606"/>
                        </a:moveTo>
                        <a:cubicBezTo>
                          <a:pt x="7609" y="14806"/>
                          <a:pt x="10015" y="14806"/>
                          <a:pt x="13223" y="14006"/>
                        </a:cubicBezTo>
                        <a:cubicBezTo>
                          <a:pt x="16430" y="13207"/>
                          <a:pt x="18836" y="11607"/>
                          <a:pt x="21242" y="10007"/>
                        </a:cubicBezTo>
                        <a:cubicBezTo>
                          <a:pt x="26053" y="6808"/>
                          <a:pt x="22845" y="-1990"/>
                          <a:pt x="17232" y="409"/>
                        </a:cubicBezTo>
                        <a:cubicBezTo>
                          <a:pt x="14024" y="1209"/>
                          <a:pt x="10816" y="2009"/>
                          <a:pt x="8411" y="4409"/>
                        </a:cubicBezTo>
                        <a:cubicBezTo>
                          <a:pt x="6005" y="6008"/>
                          <a:pt x="3600" y="8408"/>
                          <a:pt x="1194" y="10007"/>
                        </a:cubicBezTo>
                        <a:cubicBezTo>
                          <a:pt x="-2014" y="12407"/>
                          <a:pt x="1996" y="16406"/>
                          <a:pt x="4401" y="15606"/>
                        </a:cubicBezTo>
                        <a:lnTo>
                          <a:pt x="4401" y="15606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35" name="Graphic 13">
                  <a:extLst>
                    <a:ext uri="{FF2B5EF4-FFF2-40B4-BE49-F238E27FC236}">
                      <a16:creationId xmlns:a16="http://schemas.microsoft.com/office/drawing/2014/main" id="{75BE5DA3-78E0-4271-9F84-3739F35B3B84}"/>
                    </a:ext>
                  </a:extLst>
                </p:cNvPr>
                <p:cNvGrpSpPr/>
                <p:nvPr/>
              </p:nvGrpSpPr>
              <p:grpSpPr>
                <a:xfrm>
                  <a:off x="8390774" y="2625479"/>
                  <a:ext cx="528932" cy="2975544"/>
                  <a:chOff x="8390774" y="2625479"/>
                  <a:chExt cx="528932" cy="2975544"/>
                </a:xfrm>
                <a:solidFill>
                  <a:srgbClr val="633513"/>
                </a:solidFill>
              </p:grpSpPr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A074AC8B-3028-4919-812F-B48F76E97269}"/>
                      </a:ext>
                    </a:extLst>
                  </p:cNvPr>
                  <p:cNvSpPr/>
                  <p:nvPr/>
                </p:nvSpPr>
                <p:spPr>
                  <a:xfrm>
                    <a:off x="8436787" y="2625479"/>
                    <a:ext cx="482919" cy="2735728"/>
                  </a:xfrm>
                  <a:custGeom>
                    <a:avLst/>
                    <a:gdLst>
                      <a:gd name="connsiteX0" fmla="*/ 0 w 482919"/>
                      <a:gd name="connsiteY0" fmla="*/ 525 h 2735728"/>
                      <a:gd name="connsiteX1" fmla="*/ 112268 w 482919"/>
                      <a:gd name="connsiteY1" fmla="*/ 1067507 h 2735728"/>
                      <a:gd name="connsiteX2" fmla="*/ 316756 w 482919"/>
                      <a:gd name="connsiteY2" fmla="*/ 2135288 h 2735728"/>
                      <a:gd name="connsiteX3" fmla="*/ 472328 w 482919"/>
                      <a:gd name="connsiteY3" fmla="*/ 2731965 h 2735728"/>
                      <a:gd name="connsiteX4" fmla="*/ 482752 w 482919"/>
                      <a:gd name="connsiteY4" fmla="*/ 2729566 h 2735728"/>
                      <a:gd name="connsiteX5" fmla="*/ 232555 w 482919"/>
                      <a:gd name="connsiteY5" fmla="*/ 1679381 h 2735728"/>
                      <a:gd name="connsiteX6" fmla="*/ 63351 w 482919"/>
                      <a:gd name="connsiteY6" fmla="*/ 607601 h 2735728"/>
                      <a:gd name="connsiteX7" fmla="*/ 1603 w 482919"/>
                      <a:gd name="connsiteY7" fmla="*/ 1325 h 2735728"/>
                      <a:gd name="connsiteX8" fmla="*/ 0 w 482919"/>
                      <a:gd name="connsiteY8" fmla="*/ 525 h 2735728"/>
                      <a:gd name="connsiteX9" fmla="*/ 0 w 482919"/>
                      <a:gd name="connsiteY9" fmla="*/ 525 h 2735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82919" h="2735728">
                        <a:moveTo>
                          <a:pt x="0" y="525"/>
                        </a:moveTo>
                        <a:cubicBezTo>
                          <a:pt x="11227" y="356452"/>
                          <a:pt x="60144" y="714779"/>
                          <a:pt x="112268" y="1067507"/>
                        </a:cubicBezTo>
                        <a:cubicBezTo>
                          <a:pt x="165194" y="1425833"/>
                          <a:pt x="234159" y="1781760"/>
                          <a:pt x="316756" y="2135288"/>
                        </a:cubicBezTo>
                        <a:cubicBezTo>
                          <a:pt x="363267" y="2335247"/>
                          <a:pt x="411381" y="2536005"/>
                          <a:pt x="472328" y="2731965"/>
                        </a:cubicBezTo>
                        <a:cubicBezTo>
                          <a:pt x="473931" y="2738364"/>
                          <a:pt x="484356" y="2735964"/>
                          <a:pt x="482752" y="2729566"/>
                        </a:cubicBezTo>
                        <a:cubicBezTo>
                          <a:pt x="394541" y="2380037"/>
                          <a:pt x="303123" y="2033708"/>
                          <a:pt x="232555" y="1679381"/>
                        </a:cubicBezTo>
                        <a:cubicBezTo>
                          <a:pt x="162789" y="1324254"/>
                          <a:pt x="105852" y="966727"/>
                          <a:pt x="63351" y="607601"/>
                        </a:cubicBezTo>
                        <a:cubicBezTo>
                          <a:pt x="39294" y="406042"/>
                          <a:pt x="24859" y="202884"/>
                          <a:pt x="1603" y="1325"/>
                        </a:cubicBezTo>
                        <a:cubicBezTo>
                          <a:pt x="802" y="-274"/>
                          <a:pt x="0" y="-274"/>
                          <a:pt x="0" y="525"/>
                        </a:cubicBezTo>
                        <a:lnTo>
                          <a:pt x="0" y="525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66702AEA-382D-4794-89F2-87EA3510319E}"/>
                      </a:ext>
                    </a:extLst>
                  </p:cNvPr>
                  <p:cNvSpPr/>
                  <p:nvPr/>
                </p:nvSpPr>
                <p:spPr>
                  <a:xfrm>
                    <a:off x="8407918" y="2785171"/>
                    <a:ext cx="430911" cy="2569202"/>
                  </a:xfrm>
                  <a:custGeom>
                    <a:avLst/>
                    <a:gdLst>
                      <a:gd name="connsiteX0" fmla="*/ 0 w 430911"/>
                      <a:gd name="connsiteY0" fmla="*/ 800 h 2569202"/>
                      <a:gd name="connsiteX1" fmla="*/ 286284 w 430911"/>
                      <a:gd name="connsiteY1" fmla="*/ 2006788 h 2569202"/>
                      <a:gd name="connsiteX2" fmla="*/ 416996 w 430911"/>
                      <a:gd name="connsiteY2" fmla="*/ 2564274 h 2569202"/>
                      <a:gd name="connsiteX3" fmla="*/ 430628 w 430911"/>
                      <a:gd name="connsiteY3" fmla="*/ 2560275 h 2569202"/>
                      <a:gd name="connsiteX4" fmla="*/ 58540 w 430911"/>
                      <a:gd name="connsiteY4" fmla="*/ 570283 h 2569202"/>
                      <a:gd name="connsiteX5" fmla="*/ 0 w 430911"/>
                      <a:gd name="connsiteY5" fmla="*/ 0 h 2569202"/>
                      <a:gd name="connsiteX6" fmla="*/ 0 w 430911"/>
                      <a:gd name="connsiteY6" fmla="*/ 800 h 2569202"/>
                      <a:gd name="connsiteX7" fmla="*/ 0 w 430911"/>
                      <a:gd name="connsiteY7" fmla="*/ 800 h 2569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0911" h="2569202">
                        <a:moveTo>
                          <a:pt x="0" y="800"/>
                        </a:moveTo>
                        <a:cubicBezTo>
                          <a:pt x="39294" y="675061"/>
                          <a:pt x="145147" y="1346924"/>
                          <a:pt x="286284" y="2006788"/>
                        </a:cubicBezTo>
                        <a:cubicBezTo>
                          <a:pt x="326379" y="2193150"/>
                          <a:pt x="370485" y="2379512"/>
                          <a:pt x="416996" y="2564274"/>
                        </a:cubicBezTo>
                        <a:cubicBezTo>
                          <a:pt x="419401" y="2573072"/>
                          <a:pt x="433034" y="2569073"/>
                          <a:pt x="430628" y="2560275"/>
                        </a:cubicBezTo>
                        <a:cubicBezTo>
                          <a:pt x="260622" y="1906809"/>
                          <a:pt x="136325" y="1241345"/>
                          <a:pt x="58540" y="570283"/>
                        </a:cubicBezTo>
                        <a:cubicBezTo>
                          <a:pt x="36888" y="380722"/>
                          <a:pt x="17642" y="190361"/>
                          <a:pt x="0" y="0"/>
                        </a:cubicBezTo>
                        <a:cubicBezTo>
                          <a:pt x="802" y="0"/>
                          <a:pt x="0" y="0"/>
                          <a:pt x="0" y="800"/>
                        </a:cubicBezTo>
                        <a:lnTo>
                          <a:pt x="0" y="800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2F1BF473-5BFC-4FFE-81AE-E2494153986A}"/>
                      </a:ext>
                    </a:extLst>
                  </p:cNvPr>
                  <p:cNvSpPr/>
                  <p:nvPr/>
                </p:nvSpPr>
                <p:spPr>
                  <a:xfrm>
                    <a:off x="8409514" y="2777447"/>
                    <a:ext cx="347536" cy="2607824"/>
                  </a:xfrm>
                  <a:custGeom>
                    <a:avLst/>
                    <a:gdLst>
                      <a:gd name="connsiteX0" fmla="*/ 4820 w 347536"/>
                      <a:gd name="connsiteY0" fmla="*/ 525 h 2607824"/>
                      <a:gd name="connsiteX1" fmla="*/ 2414 w 347536"/>
                      <a:gd name="connsiteY1" fmla="*/ 520419 h 2607824"/>
                      <a:gd name="connsiteX2" fmla="*/ 34491 w 347536"/>
                      <a:gd name="connsiteY2" fmla="*/ 1032314 h 2607824"/>
                      <a:gd name="connsiteX3" fmla="*/ 191666 w 347536"/>
                      <a:gd name="connsiteY3" fmla="*/ 2039307 h 2607824"/>
                      <a:gd name="connsiteX4" fmla="*/ 334406 w 347536"/>
                      <a:gd name="connsiteY4" fmla="*/ 2603192 h 2607824"/>
                      <a:gd name="connsiteX5" fmla="*/ 347238 w 347536"/>
                      <a:gd name="connsiteY5" fmla="*/ 2599992 h 2607824"/>
                      <a:gd name="connsiteX6" fmla="*/ 15245 w 347536"/>
                      <a:gd name="connsiteY6" fmla="*/ 582806 h 2607824"/>
                      <a:gd name="connsiteX7" fmla="*/ 5622 w 347536"/>
                      <a:gd name="connsiteY7" fmla="*/ 1325 h 2607824"/>
                      <a:gd name="connsiteX8" fmla="*/ 4820 w 347536"/>
                      <a:gd name="connsiteY8" fmla="*/ 525 h 2607824"/>
                      <a:gd name="connsiteX9" fmla="*/ 4820 w 347536"/>
                      <a:gd name="connsiteY9" fmla="*/ 525 h 2607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47536" h="2607824">
                        <a:moveTo>
                          <a:pt x="4820" y="525"/>
                        </a:moveTo>
                        <a:cubicBezTo>
                          <a:pt x="2414" y="174090"/>
                          <a:pt x="-3199" y="346854"/>
                          <a:pt x="2414" y="520419"/>
                        </a:cubicBezTo>
                        <a:cubicBezTo>
                          <a:pt x="8028" y="691584"/>
                          <a:pt x="18452" y="861949"/>
                          <a:pt x="34491" y="1032314"/>
                        </a:cubicBezTo>
                        <a:cubicBezTo>
                          <a:pt x="65765" y="1370644"/>
                          <a:pt x="118692" y="1707375"/>
                          <a:pt x="191666" y="2039307"/>
                        </a:cubicBezTo>
                        <a:cubicBezTo>
                          <a:pt x="232564" y="2228868"/>
                          <a:pt x="280678" y="2416829"/>
                          <a:pt x="334406" y="2603192"/>
                        </a:cubicBezTo>
                        <a:cubicBezTo>
                          <a:pt x="336812" y="2611190"/>
                          <a:pt x="349643" y="2607990"/>
                          <a:pt x="347238" y="2599992"/>
                        </a:cubicBezTo>
                        <a:cubicBezTo>
                          <a:pt x="157986" y="1943327"/>
                          <a:pt x="46519" y="1265066"/>
                          <a:pt x="15245" y="582806"/>
                        </a:cubicBezTo>
                        <a:cubicBezTo>
                          <a:pt x="6424" y="390046"/>
                          <a:pt x="-793" y="194086"/>
                          <a:pt x="5622" y="1325"/>
                        </a:cubicBezTo>
                        <a:cubicBezTo>
                          <a:pt x="5622" y="-274"/>
                          <a:pt x="4820" y="-274"/>
                          <a:pt x="4820" y="525"/>
                        </a:cubicBezTo>
                        <a:lnTo>
                          <a:pt x="4820" y="525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0C25939A-443C-4EB3-97B7-483D3A6666DF}"/>
                      </a:ext>
                    </a:extLst>
                  </p:cNvPr>
                  <p:cNvSpPr/>
                  <p:nvPr/>
                </p:nvSpPr>
                <p:spPr>
                  <a:xfrm>
                    <a:off x="8390774" y="2735582"/>
                    <a:ext cx="265737" cy="2668639"/>
                  </a:xfrm>
                  <a:custGeom>
                    <a:avLst/>
                    <a:gdLst>
                      <a:gd name="connsiteX0" fmla="*/ 265737 w 265737"/>
                      <a:gd name="connsiteY0" fmla="*/ 2665853 h 2668639"/>
                      <a:gd name="connsiteX1" fmla="*/ 74882 w 265737"/>
                      <a:gd name="connsiteY1" fmla="*/ 1626066 h 2668639"/>
                      <a:gd name="connsiteX2" fmla="*/ 10729 w 265737"/>
                      <a:gd name="connsiteY2" fmla="*/ 592678 h 2668639"/>
                      <a:gd name="connsiteX3" fmla="*/ 27569 w 265737"/>
                      <a:gd name="connsiteY3" fmla="*/ 2399 h 2668639"/>
                      <a:gd name="connsiteX4" fmla="*/ 22757 w 265737"/>
                      <a:gd name="connsiteY4" fmla="*/ 2399 h 2668639"/>
                      <a:gd name="connsiteX5" fmla="*/ 304 w 265737"/>
                      <a:gd name="connsiteY5" fmla="*/ 531091 h 2668639"/>
                      <a:gd name="connsiteX6" fmla="*/ 13134 w 265737"/>
                      <a:gd name="connsiteY6" fmla="*/ 1060582 h 2668639"/>
                      <a:gd name="connsiteX7" fmla="*/ 132620 w 265737"/>
                      <a:gd name="connsiteY7" fmla="*/ 2082772 h 2668639"/>
                      <a:gd name="connsiteX8" fmla="*/ 260926 w 265737"/>
                      <a:gd name="connsiteY8" fmla="*/ 2667453 h 2668639"/>
                      <a:gd name="connsiteX9" fmla="*/ 265737 w 265737"/>
                      <a:gd name="connsiteY9" fmla="*/ 2665853 h 2668639"/>
                      <a:gd name="connsiteX10" fmla="*/ 265737 w 265737"/>
                      <a:gd name="connsiteY10" fmla="*/ 2665853 h 2668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5737" h="2668639">
                        <a:moveTo>
                          <a:pt x="265737" y="2665853"/>
                        </a:moveTo>
                        <a:cubicBezTo>
                          <a:pt x="189556" y="2321124"/>
                          <a:pt x="118185" y="1977194"/>
                          <a:pt x="74882" y="1626066"/>
                        </a:cubicBezTo>
                        <a:cubicBezTo>
                          <a:pt x="33182" y="1282937"/>
                          <a:pt x="11530" y="938207"/>
                          <a:pt x="10729" y="592678"/>
                        </a:cubicBezTo>
                        <a:cubicBezTo>
                          <a:pt x="10729" y="395119"/>
                          <a:pt x="22757" y="199159"/>
                          <a:pt x="27569" y="2399"/>
                        </a:cubicBezTo>
                        <a:cubicBezTo>
                          <a:pt x="27569" y="-800"/>
                          <a:pt x="23559" y="-800"/>
                          <a:pt x="22757" y="2399"/>
                        </a:cubicBezTo>
                        <a:cubicBezTo>
                          <a:pt x="3511" y="177563"/>
                          <a:pt x="1908" y="355127"/>
                          <a:pt x="304" y="531091"/>
                        </a:cubicBezTo>
                        <a:cubicBezTo>
                          <a:pt x="-1300" y="707855"/>
                          <a:pt x="3511" y="883819"/>
                          <a:pt x="13134" y="1060582"/>
                        </a:cubicBezTo>
                        <a:cubicBezTo>
                          <a:pt x="32381" y="1402912"/>
                          <a:pt x="72476" y="1744442"/>
                          <a:pt x="132620" y="2082772"/>
                        </a:cubicBezTo>
                        <a:cubicBezTo>
                          <a:pt x="167904" y="2278732"/>
                          <a:pt x="207198" y="2475492"/>
                          <a:pt x="260926" y="2667453"/>
                        </a:cubicBezTo>
                        <a:cubicBezTo>
                          <a:pt x="262530" y="2669852"/>
                          <a:pt x="265737" y="2668252"/>
                          <a:pt x="265737" y="2665853"/>
                        </a:cubicBezTo>
                        <a:lnTo>
                          <a:pt x="265737" y="2665853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0F5E7C70-C2DD-4015-8C00-975856CCDE7B}"/>
                      </a:ext>
                    </a:extLst>
                  </p:cNvPr>
                  <p:cNvSpPr/>
                  <p:nvPr/>
                </p:nvSpPr>
                <p:spPr>
                  <a:xfrm>
                    <a:off x="8623433" y="5258564"/>
                    <a:ext cx="277262" cy="24185"/>
                  </a:xfrm>
                  <a:custGeom>
                    <a:avLst/>
                    <a:gdLst>
                      <a:gd name="connsiteX0" fmla="*/ 1805 w 277262"/>
                      <a:gd name="connsiteY0" fmla="*/ 18896 h 24185"/>
                      <a:gd name="connsiteX1" fmla="*/ 146149 w 277262"/>
                      <a:gd name="connsiteY1" fmla="*/ 22096 h 24185"/>
                      <a:gd name="connsiteX2" fmla="*/ 276059 w 277262"/>
                      <a:gd name="connsiteY2" fmla="*/ 12498 h 24185"/>
                      <a:gd name="connsiteX3" fmla="*/ 276059 w 277262"/>
                      <a:gd name="connsiteY3" fmla="*/ 8499 h 24185"/>
                      <a:gd name="connsiteX4" fmla="*/ 146149 w 277262"/>
                      <a:gd name="connsiteY4" fmla="*/ 5299 h 24185"/>
                      <a:gd name="connsiteX5" fmla="*/ 1805 w 277262"/>
                      <a:gd name="connsiteY5" fmla="*/ 14897 h 24185"/>
                      <a:gd name="connsiteX6" fmla="*/ 1805 w 277262"/>
                      <a:gd name="connsiteY6" fmla="*/ 18896 h 24185"/>
                      <a:gd name="connsiteX7" fmla="*/ 1805 w 277262"/>
                      <a:gd name="connsiteY7" fmla="*/ 18896 h 24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7262" h="24185">
                        <a:moveTo>
                          <a:pt x="1805" y="18896"/>
                        </a:moveTo>
                        <a:cubicBezTo>
                          <a:pt x="48316" y="28494"/>
                          <a:pt x="98836" y="22096"/>
                          <a:pt x="146149" y="22096"/>
                        </a:cubicBezTo>
                        <a:cubicBezTo>
                          <a:pt x="186245" y="21296"/>
                          <a:pt x="239171" y="30094"/>
                          <a:pt x="276059" y="12498"/>
                        </a:cubicBezTo>
                        <a:cubicBezTo>
                          <a:pt x="277663" y="11698"/>
                          <a:pt x="277663" y="9298"/>
                          <a:pt x="276059" y="8499"/>
                        </a:cubicBezTo>
                        <a:cubicBezTo>
                          <a:pt x="238369" y="-7498"/>
                          <a:pt x="186245" y="3699"/>
                          <a:pt x="146149" y="5299"/>
                        </a:cubicBezTo>
                        <a:cubicBezTo>
                          <a:pt x="98836" y="6899"/>
                          <a:pt x="47513" y="3699"/>
                          <a:pt x="1805" y="14897"/>
                        </a:cubicBezTo>
                        <a:cubicBezTo>
                          <a:pt x="-602" y="14897"/>
                          <a:pt x="-602" y="18097"/>
                          <a:pt x="1805" y="18896"/>
                        </a:cubicBezTo>
                        <a:lnTo>
                          <a:pt x="1805" y="18896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18146882-0139-48FE-A54C-B6B87F267BC9}"/>
                      </a:ext>
                    </a:extLst>
                  </p:cNvPr>
                  <p:cNvSpPr/>
                  <p:nvPr/>
                </p:nvSpPr>
                <p:spPr>
                  <a:xfrm>
                    <a:off x="8604588" y="5155085"/>
                    <a:ext cx="284679" cy="28793"/>
                  </a:xfrm>
                  <a:custGeom>
                    <a:avLst/>
                    <a:gdLst>
                      <a:gd name="connsiteX0" fmla="*/ 5413 w 284679"/>
                      <a:gd name="connsiteY0" fmla="*/ 28794 h 28793"/>
                      <a:gd name="connsiteX1" fmla="*/ 278064 w 284679"/>
                      <a:gd name="connsiteY1" fmla="*/ 13597 h 28793"/>
                      <a:gd name="connsiteX2" fmla="*/ 278064 w 284679"/>
                      <a:gd name="connsiteY2" fmla="*/ 0 h 28793"/>
                      <a:gd name="connsiteX3" fmla="*/ 5413 w 284679"/>
                      <a:gd name="connsiteY3" fmla="*/ 18396 h 28793"/>
                      <a:gd name="connsiteX4" fmla="*/ 5413 w 284679"/>
                      <a:gd name="connsiteY4" fmla="*/ 28794 h 28793"/>
                      <a:gd name="connsiteX5" fmla="*/ 5413 w 284679"/>
                      <a:gd name="connsiteY5" fmla="*/ 28794 h 287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4679" h="28793">
                        <a:moveTo>
                          <a:pt x="5413" y="28794"/>
                        </a:moveTo>
                        <a:cubicBezTo>
                          <a:pt x="96030" y="25595"/>
                          <a:pt x="187447" y="21596"/>
                          <a:pt x="278064" y="13597"/>
                        </a:cubicBezTo>
                        <a:cubicBezTo>
                          <a:pt x="286885" y="12797"/>
                          <a:pt x="286885" y="0"/>
                          <a:pt x="278064" y="0"/>
                        </a:cubicBezTo>
                        <a:cubicBezTo>
                          <a:pt x="187447" y="3199"/>
                          <a:pt x="96030" y="10398"/>
                          <a:pt x="5413" y="18396"/>
                        </a:cubicBezTo>
                        <a:cubicBezTo>
                          <a:pt x="-1804" y="18396"/>
                          <a:pt x="-1804" y="28794"/>
                          <a:pt x="5413" y="28794"/>
                        </a:cubicBezTo>
                        <a:lnTo>
                          <a:pt x="5413" y="28794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666A3D9D-CBF2-4F44-BE79-0DB4596959E7}"/>
                      </a:ext>
                    </a:extLst>
                  </p:cNvPr>
                  <p:cNvSpPr/>
                  <p:nvPr/>
                </p:nvSpPr>
                <p:spPr>
                  <a:xfrm>
                    <a:off x="8588549" y="5055075"/>
                    <a:ext cx="267122" cy="34467"/>
                  </a:xfrm>
                  <a:custGeom>
                    <a:avLst/>
                    <a:gdLst>
                      <a:gd name="connsiteX0" fmla="*/ 5413 w 267122"/>
                      <a:gd name="connsiteY0" fmla="*/ 34423 h 34467"/>
                      <a:gd name="connsiteX1" fmla="*/ 263629 w 267122"/>
                      <a:gd name="connsiteY1" fmla="*/ 10428 h 34467"/>
                      <a:gd name="connsiteX2" fmla="*/ 262026 w 267122"/>
                      <a:gd name="connsiteY2" fmla="*/ 30 h 34467"/>
                      <a:gd name="connsiteX3" fmla="*/ 5413 w 267122"/>
                      <a:gd name="connsiteY3" fmla="*/ 24025 h 34467"/>
                      <a:gd name="connsiteX4" fmla="*/ 5413 w 267122"/>
                      <a:gd name="connsiteY4" fmla="*/ 34423 h 34467"/>
                      <a:gd name="connsiteX5" fmla="*/ 5413 w 267122"/>
                      <a:gd name="connsiteY5" fmla="*/ 34423 h 34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7122" h="34467">
                        <a:moveTo>
                          <a:pt x="5413" y="34423"/>
                        </a:moveTo>
                        <a:cubicBezTo>
                          <a:pt x="90416" y="28025"/>
                          <a:pt x="179428" y="27224"/>
                          <a:pt x="263629" y="10428"/>
                        </a:cubicBezTo>
                        <a:cubicBezTo>
                          <a:pt x="269243" y="9628"/>
                          <a:pt x="267639" y="30"/>
                          <a:pt x="262026" y="30"/>
                        </a:cubicBezTo>
                        <a:cubicBezTo>
                          <a:pt x="177023" y="-770"/>
                          <a:pt x="89614" y="14427"/>
                          <a:pt x="5413" y="24025"/>
                        </a:cubicBezTo>
                        <a:cubicBezTo>
                          <a:pt x="-1804" y="24825"/>
                          <a:pt x="-1804" y="35223"/>
                          <a:pt x="5413" y="34423"/>
                        </a:cubicBezTo>
                        <a:lnTo>
                          <a:pt x="5413" y="34423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6271E470-76BA-47E7-A0E3-B8BE7C1851BA}"/>
                      </a:ext>
                    </a:extLst>
                  </p:cNvPr>
                  <p:cNvSpPr/>
                  <p:nvPr/>
                </p:nvSpPr>
                <p:spPr>
                  <a:xfrm>
                    <a:off x="8576596" y="4963786"/>
                    <a:ext cx="248498" cy="34082"/>
                  </a:xfrm>
                  <a:custGeom>
                    <a:avLst/>
                    <a:gdLst>
                      <a:gd name="connsiteX0" fmla="*/ 527 w 248498"/>
                      <a:gd name="connsiteY0" fmla="*/ 21734 h 34082"/>
                      <a:gd name="connsiteX1" fmla="*/ 243506 w 248498"/>
                      <a:gd name="connsiteY1" fmla="*/ 12936 h 34082"/>
                      <a:gd name="connsiteX2" fmla="*/ 240300 w 248498"/>
                      <a:gd name="connsiteY2" fmla="*/ 138 h 34082"/>
                      <a:gd name="connsiteX3" fmla="*/ 107181 w 248498"/>
                      <a:gd name="connsiteY3" fmla="*/ 17735 h 34082"/>
                      <a:gd name="connsiteX4" fmla="*/ 1329 w 248498"/>
                      <a:gd name="connsiteY4" fmla="*/ 19334 h 34082"/>
                      <a:gd name="connsiteX5" fmla="*/ 527 w 248498"/>
                      <a:gd name="connsiteY5" fmla="*/ 21734 h 34082"/>
                      <a:gd name="connsiteX6" fmla="*/ 527 w 248498"/>
                      <a:gd name="connsiteY6" fmla="*/ 21734 h 34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498" h="34082">
                        <a:moveTo>
                          <a:pt x="527" y="21734"/>
                        </a:moveTo>
                        <a:cubicBezTo>
                          <a:pt x="73501" y="46528"/>
                          <a:pt x="169731" y="28932"/>
                          <a:pt x="243506" y="12936"/>
                        </a:cubicBezTo>
                        <a:cubicBezTo>
                          <a:pt x="252328" y="11336"/>
                          <a:pt x="248319" y="-1462"/>
                          <a:pt x="240300" y="138"/>
                        </a:cubicBezTo>
                        <a:cubicBezTo>
                          <a:pt x="196194" y="8937"/>
                          <a:pt x="152089" y="15335"/>
                          <a:pt x="107181" y="17735"/>
                        </a:cubicBezTo>
                        <a:cubicBezTo>
                          <a:pt x="71897" y="19334"/>
                          <a:pt x="35811" y="14535"/>
                          <a:pt x="1329" y="19334"/>
                        </a:cubicBezTo>
                        <a:cubicBezTo>
                          <a:pt x="-275" y="20134"/>
                          <a:pt x="-275" y="21734"/>
                          <a:pt x="527" y="21734"/>
                        </a:cubicBezTo>
                        <a:lnTo>
                          <a:pt x="527" y="21734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75F14E9A-3284-4170-A972-1D03A935DAE5}"/>
                      </a:ext>
                    </a:extLst>
                  </p:cNvPr>
                  <p:cNvSpPr/>
                  <p:nvPr/>
                </p:nvSpPr>
                <p:spPr>
                  <a:xfrm>
                    <a:off x="8542640" y="4879101"/>
                    <a:ext cx="255810" cy="19236"/>
                  </a:xfrm>
                  <a:custGeom>
                    <a:avLst/>
                    <a:gdLst>
                      <a:gd name="connsiteX0" fmla="*/ 2406 w 255810"/>
                      <a:gd name="connsiteY0" fmla="*/ 19237 h 19236"/>
                      <a:gd name="connsiteX1" fmla="*/ 250999 w 255810"/>
                      <a:gd name="connsiteY1" fmla="*/ 10439 h 19236"/>
                      <a:gd name="connsiteX2" fmla="*/ 250999 w 255810"/>
                      <a:gd name="connsiteY2" fmla="*/ 41 h 19236"/>
                      <a:gd name="connsiteX3" fmla="*/ 2406 w 255810"/>
                      <a:gd name="connsiteY3" fmla="*/ 14438 h 19236"/>
                      <a:gd name="connsiteX4" fmla="*/ 2406 w 255810"/>
                      <a:gd name="connsiteY4" fmla="*/ 19237 h 19236"/>
                      <a:gd name="connsiteX5" fmla="*/ 2406 w 255810"/>
                      <a:gd name="connsiteY5" fmla="*/ 19237 h 19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810" h="19236">
                        <a:moveTo>
                          <a:pt x="2406" y="19237"/>
                        </a:moveTo>
                        <a:cubicBezTo>
                          <a:pt x="85805" y="17637"/>
                          <a:pt x="168402" y="14438"/>
                          <a:pt x="250999" y="10439"/>
                        </a:cubicBezTo>
                        <a:cubicBezTo>
                          <a:pt x="257414" y="10439"/>
                          <a:pt x="257414" y="-759"/>
                          <a:pt x="250999" y="41"/>
                        </a:cubicBezTo>
                        <a:cubicBezTo>
                          <a:pt x="167600" y="4040"/>
                          <a:pt x="85003" y="8839"/>
                          <a:pt x="2406" y="14438"/>
                        </a:cubicBezTo>
                        <a:cubicBezTo>
                          <a:pt x="-802" y="14438"/>
                          <a:pt x="-802" y="19237"/>
                          <a:pt x="2406" y="19237"/>
                        </a:cubicBezTo>
                        <a:lnTo>
                          <a:pt x="2406" y="19237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6D0E0B70-1E12-43B3-BC66-39716E8D65D8}"/>
                      </a:ext>
                    </a:extLst>
                  </p:cNvPr>
                  <p:cNvSpPr/>
                  <p:nvPr/>
                </p:nvSpPr>
                <p:spPr>
                  <a:xfrm>
                    <a:off x="8519184" y="4807156"/>
                    <a:ext cx="272450" cy="14396"/>
                  </a:xfrm>
                  <a:custGeom>
                    <a:avLst/>
                    <a:gdLst>
                      <a:gd name="connsiteX0" fmla="*/ 1805 w 272450"/>
                      <a:gd name="connsiteY0" fmla="*/ 14397 h 14396"/>
                      <a:gd name="connsiteX1" fmla="*/ 266436 w 272450"/>
                      <a:gd name="connsiteY1" fmla="*/ 11998 h 14396"/>
                      <a:gd name="connsiteX2" fmla="*/ 266436 w 272450"/>
                      <a:gd name="connsiteY2" fmla="*/ 0 h 14396"/>
                      <a:gd name="connsiteX3" fmla="*/ 1805 w 272450"/>
                      <a:gd name="connsiteY3" fmla="*/ 9598 h 14396"/>
                      <a:gd name="connsiteX4" fmla="*/ 1805 w 272450"/>
                      <a:gd name="connsiteY4" fmla="*/ 14397 h 14396"/>
                      <a:gd name="connsiteX5" fmla="*/ 1805 w 272450"/>
                      <a:gd name="connsiteY5" fmla="*/ 14397 h 14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2450" h="14396">
                        <a:moveTo>
                          <a:pt x="1805" y="14397"/>
                        </a:moveTo>
                        <a:cubicBezTo>
                          <a:pt x="90015" y="13597"/>
                          <a:pt x="178226" y="13597"/>
                          <a:pt x="266436" y="11998"/>
                        </a:cubicBezTo>
                        <a:cubicBezTo>
                          <a:pt x="274455" y="11998"/>
                          <a:pt x="274455" y="0"/>
                          <a:pt x="266436" y="0"/>
                        </a:cubicBezTo>
                        <a:cubicBezTo>
                          <a:pt x="178226" y="2399"/>
                          <a:pt x="90015" y="6399"/>
                          <a:pt x="1805" y="9598"/>
                        </a:cubicBezTo>
                        <a:cubicBezTo>
                          <a:pt x="-602" y="9598"/>
                          <a:pt x="-602" y="14397"/>
                          <a:pt x="1805" y="14397"/>
                        </a:cubicBezTo>
                        <a:lnTo>
                          <a:pt x="1805" y="14397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EB4A9F02-064A-421B-8B97-AD1AF2984B47}"/>
                      </a:ext>
                    </a:extLst>
                  </p:cNvPr>
                  <p:cNvSpPr/>
                  <p:nvPr/>
                </p:nvSpPr>
                <p:spPr>
                  <a:xfrm>
                    <a:off x="8519184" y="4729572"/>
                    <a:ext cx="248393" cy="15996"/>
                  </a:xfrm>
                  <a:custGeom>
                    <a:avLst/>
                    <a:gdLst>
                      <a:gd name="connsiteX0" fmla="*/ 1805 w 248393"/>
                      <a:gd name="connsiteY0" fmla="*/ 10398 h 15996"/>
                      <a:gd name="connsiteX1" fmla="*/ 242379 w 248393"/>
                      <a:gd name="connsiteY1" fmla="*/ 14397 h 15996"/>
                      <a:gd name="connsiteX2" fmla="*/ 242379 w 248393"/>
                      <a:gd name="connsiteY2" fmla="*/ 1600 h 15996"/>
                      <a:gd name="connsiteX3" fmla="*/ 1805 w 248393"/>
                      <a:gd name="connsiteY3" fmla="*/ 5599 h 15996"/>
                      <a:gd name="connsiteX4" fmla="*/ 1805 w 248393"/>
                      <a:gd name="connsiteY4" fmla="*/ 10398 h 15996"/>
                      <a:gd name="connsiteX5" fmla="*/ 1805 w 248393"/>
                      <a:gd name="connsiteY5" fmla="*/ 10398 h 1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393" h="15996">
                        <a:moveTo>
                          <a:pt x="1805" y="10398"/>
                        </a:moveTo>
                        <a:cubicBezTo>
                          <a:pt x="80392" y="19196"/>
                          <a:pt x="162989" y="15197"/>
                          <a:pt x="242379" y="14397"/>
                        </a:cubicBezTo>
                        <a:cubicBezTo>
                          <a:pt x="250398" y="14397"/>
                          <a:pt x="250398" y="1600"/>
                          <a:pt x="242379" y="1600"/>
                        </a:cubicBezTo>
                        <a:cubicBezTo>
                          <a:pt x="162989" y="800"/>
                          <a:pt x="80392" y="-3199"/>
                          <a:pt x="1805" y="5599"/>
                        </a:cubicBezTo>
                        <a:cubicBezTo>
                          <a:pt x="-602" y="6399"/>
                          <a:pt x="-602" y="9598"/>
                          <a:pt x="1805" y="10398"/>
                        </a:cubicBezTo>
                        <a:lnTo>
                          <a:pt x="1805" y="10398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0AA79B2B-4D35-4D68-95CE-466EC9D9069E}"/>
                      </a:ext>
                    </a:extLst>
                  </p:cNvPr>
                  <p:cNvSpPr/>
                  <p:nvPr/>
                </p:nvSpPr>
                <p:spPr>
                  <a:xfrm>
                    <a:off x="8503274" y="4643958"/>
                    <a:ext cx="248866" cy="31684"/>
                  </a:xfrm>
                  <a:custGeom>
                    <a:avLst/>
                    <a:gdLst>
                      <a:gd name="connsiteX0" fmla="*/ 1676 w 248866"/>
                      <a:gd name="connsiteY0" fmla="*/ 31226 h 31684"/>
                      <a:gd name="connsiteX1" fmla="*/ 242251 w 248866"/>
                      <a:gd name="connsiteY1" fmla="*/ 14429 h 31684"/>
                      <a:gd name="connsiteX2" fmla="*/ 242251 w 248866"/>
                      <a:gd name="connsiteY2" fmla="*/ 32 h 31684"/>
                      <a:gd name="connsiteX3" fmla="*/ 874 w 248866"/>
                      <a:gd name="connsiteY3" fmla="*/ 27227 h 31684"/>
                      <a:gd name="connsiteX4" fmla="*/ 1676 w 248866"/>
                      <a:gd name="connsiteY4" fmla="*/ 31226 h 31684"/>
                      <a:gd name="connsiteX5" fmla="*/ 1676 w 248866"/>
                      <a:gd name="connsiteY5" fmla="*/ 31226 h 31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866" h="31684">
                        <a:moveTo>
                          <a:pt x="1676" y="31226"/>
                        </a:moveTo>
                        <a:cubicBezTo>
                          <a:pt x="81066" y="34425"/>
                          <a:pt x="163663" y="20028"/>
                          <a:pt x="242251" y="14429"/>
                        </a:cubicBezTo>
                        <a:cubicBezTo>
                          <a:pt x="251072" y="13629"/>
                          <a:pt x="251072" y="-768"/>
                          <a:pt x="242251" y="32"/>
                        </a:cubicBezTo>
                        <a:cubicBezTo>
                          <a:pt x="162861" y="8831"/>
                          <a:pt x="78660" y="9630"/>
                          <a:pt x="874" y="27227"/>
                        </a:cubicBezTo>
                        <a:cubicBezTo>
                          <a:pt x="-730" y="28026"/>
                          <a:pt x="72" y="31226"/>
                          <a:pt x="1676" y="31226"/>
                        </a:cubicBezTo>
                        <a:lnTo>
                          <a:pt x="1676" y="31226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8804D29D-0B1C-465C-AC12-2E3DB41786B4}"/>
                      </a:ext>
                    </a:extLst>
                  </p:cNvPr>
                  <p:cNvSpPr/>
                  <p:nvPr/>
                </p:nvSpPr>
                <p:spPr>
                  <a:xfrm>
                    <a:off x="8496931" y="4583636"/>
                    <a:ext cx="246588" cy="30797"/>
                  </a:xfrm>
                  <a:custGeom>
                    <a:avLst/>
                    <a:gdLst>
                      <a:gd name="connsiteX0" fmla="*/ 0 w 246588"/>
                      <a:gd name="connsiteY0" fmla="*/ 1166 h 30797"/>
                      <a:gd name="connsiteX1" fmla="*/ 240574 w 246588"/>
                      <a:gd name="connsiteY1" fmla="*/ 30760 h 30797"/>
                      <a:gd name="connsiteX2" fmla="*/ 240574 w 246588"/>
                      <a:gd name="connsiteY2" fmla="*/ 18762 h 30797"/>
                      <a:gd name="connsiteX3" fmla="*/ 0 w 246588"/>
                      <a:gd name="connsiteY3" fmla="*/ 1166 h 30797"/>
                      <a:gd name="connsiteX4" fmla="*/ 0 w 246588"/>
                      <a:gd name="connsiteY4" fmla="*/ 1166 h 30797"/>
                      <a:gd name="connsiteX5" fmla="*/ 0 w 246588"/>
                      <a:gd name="connsiteY5" fmla="*/ 1166 h 30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588" h="30797">
                        <a:moveTo>
                          <a:pt x="0" y="1166"/>
                        </a:moveTo>
                        <a:cubicBezTo>
                          <a:pt x="76182" y="21962"/>
                          <a:pt x="161986" y="22761"/>
                          <a:pt x="240574" y="30760"/>
                        </a:cubicBezTo>
                        <a:cubicBezTo>
                          <a:pt x="248593" y="31560"/>
                          <a:pt x="248593" y="19562"/>
                          <a:pt x="240574" y="18762"/>
                        </a:cubicBezTo>
                        <a:cubicBezTo>
                          <a:pt x="162789" y="11564"/>
                          <a:pt x="79389" y="-4433"/>
                          <a:pt x="0" y="1166"/>
                        </a:cubicBezTo>
                        <a:cubicBezTo>
                          <a:pt x="0" y="366"/>
                          <a:pt x="0" y="1166"/>
                          <a:pt x="0" y="1166"/>
                        </a:cubicBezTo>
                        <a:lnTo>
                          <a:pt x="0" y="1166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BEE06915-8391-4E77-804F-2532CA1FAFFC}"/>
                      </a:ext>
                    </a:extLst>
                  </p:cNvPr>
                  <p:cNvSpPr/>
                  <p:nvPr/>
                </p:nvSpPr>
                <p:spPr>
                  <a:xfrm>
                    <a:off x="8485303" y="4496020"/>
                    <a:ext cx="218120" cy="13721"/>
                  </a:xfrm>
                  <a:custGeom>
                    <a:avLst/>
                    <a:gdLst>
                      <a:gd name="connsiteX0" fmla="*/ 3609 w 218120"/>
                      <a:gd name="connsiteY0" fmla="*/ 12798 h 13721"/>
                      <a:gd name="connsiteX1" fmla="*/ 212107 w 218120"/>
                      <a:gd name="connsiteY1" fmla="*/ 12798 h 13721"/>
                      <a:gd name="connsiteX2" fmla="*/ 212107 w 218120"/>
                      <a:gd name="connsiteY2" fmla="*/ 0 h 13721"/>
                      <a:gd name="connsiteX3" fmla="*/ 3609 w 218120"/>
                      <a:gd name="connsiteY3" fmla="*/ 4799 h 13721"/>
                      <a:gd name="connsiteX4" fmla="*/ 3609 w 218120"/>
                      <a:gd name="connsiteY4" fmla="*/ 12798 h 13721"/>
                      <a:gd name="connsiteX5" fmla="*/ 3609 w 218120"/>
                      <a:gd name="connsiteY5" fmla="*/ 12798 h 13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8120" h="13721">
                        <a:moveTo>
                          <a:pt x="3609" y="12798"/>
                        </a:moveTo>
                        <a:cubicBezTo>
                          <a:pt x="73375" y="14397"/>
                          <a:pt x="142340" y="13597"/>
                          <a:pt x="212107" y="12798"/>
                        </a:cubicBezTo>
                        <a:cubicBezTo>
                          <a:pt x="220126" y="12798"/>
                          <a:pt x="220126" y="0"/>
                          <a:pt x="212107" y="0"/>
                        </a:cubicBezTo>
                        <a:cubicBezTo>
                          <a:pt x="142340" y="800"/>
                          <a:pt x="73375" y="2399"/>
                          <a:pt x="3609" y="4799"/>
                        </a:cubicBezTo>
                        <a:cubicBezTo>
                          <a:pt x="-1203" y="4799"/>
                          <a:pt x="-1203" y="12798"/>
                          <a:pt x="3609" y="12798"/>
                        </a:cubicBezTo>
                        <a:lnTo>
                          <a:pt x="3609" y="12798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19704F6F-128B-4BAB-AB73-838337E17FAD}"/>
                      </a:ext>
                    </a:extLst>
                  </p:cNvPr>
                  <p:cNvSpPr/>
                  <p:nvPr/>
                </p:nvSpPr>
                <p:spPr>
                  <a:xfrm>
                    <a:off x="8459738" y="4420036"/>
                    <a:ext cx="238073" cy="20796"/>
                  </a:xfrm>
                  <a:custGeom>
                    <a:avLst/>
                    <a:gdLst>
                      <a:gd name="connsiteX0" fmla="*/ 5117 w 238073"/>
                      <a:gd name="connsiteY0" fmla="*/ 20796 h 20796"/>
                      <a:gd name="connsiteX1" fmla="*/ 229653 w 238073"/>
                      <a:gd name="connsiteY1" fmla="*/ 17596 h 20796"/>
                      <a:gd name="connsiteX2" fmla="*/ 229653 w 238073"/>
                      <a:gd name="connsiteY2" fmla="*/ 0 h 20796"/>
                      <a:gd name="connsiteX3" fmla="*/ 5117 w 238073"/>
                      <a:gd name="connsiteY3" fmla="*/ 9598 h 20796"/>
                      <a:gd name="connsiteX4" fmla="*/ 5117 w 238073"/>
                      <a:gd name="connsiteY4" fmla="*/ 20796 h 20796"/>
                      <a:gd name="connsiteX5" fmla="*/ 5117 w 238073"/>
                      <a:gd name="connsiteY5" fmla="*/ 20796 h 20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073" h="20796">
                        <a:moveTo>
                          <a:pt x="5117" y="20796"/>
                        </a:moveTo>
                        <a:cubicBezTo>
                          <a:pt x="79695" y="20796"/>
                          <a:pt x="155074" y="19996"/>
                          <a:pt x="229653" y="17596"/>
                        </a:cubicBezTo>
                        <a:cubicBezTo>
                          <a:pt x="240880" y="17596"/>
                          <a:pt x="240880" y="0"/>
                          <a:pt x="229653" y="0"/>
                        </a:cubicBezTo>
                        <a:cubicBezTo>
                          <a:pt x="154273" y="1600"/>
                          <a:pt x="79695" y="5599"/>
                          <a:pt x="5117" y="9598"/>
                        </a:cubicBezTo>
                        <a:cubicBezTo>
                          <a:pt x="-1299" y="9598"/>
                          <a:pt x="-2101" y="20796"/>
                          <a:pt x="5117" y="20796"/>
                        </a:cubicBezTo>
                        <a:lnTo>
                          <a:pt x="5117" y="20796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C2BF20F3-6B94-405B-A905-42677D675EC9}"/>
                      </a:ext>
                    </a:extLst>
                  </p:cNvPr>
                  <p:cNvSpPr/>
                  <p:nvPr/>
                </p:nvSpPr>
                <p:spPr>
                  <a:xfrm>
                    <a:off x="8438391" y="4344422"/>
                    <a:ext cx="246187" cy="17654"/>
                  </a:xfrm>
                  <a:custGeom>
                    <a:avLst/>
                    <a:gdLst>
                      <a:gd name="connsiteX0" fmla="*/ 2406 w 246187"/>
                      <a:gd name="connsiteY0" fmla="*/ 11627 h 17654"/>
                      <a:gd name="connsiteX1" fmla="*/ 130712 w 246187"/>
                      <a:gd name="connsiteY1" fmla="*/ 14826 h 17654"/>
                      <a:gd name="connsiteX2" fmla="*/ 243782 w 246187"/>
                      <a:gd name="connsiteY2" fmla="*/ 12427 h 17654"/>
                      <a:gd name="connsiteX3" fmla="*/ 243782 w 246187"/>
                      <a:gd name="connsiteY3" fmla="*/ 5228 h 17654"/>
                      <a:gd name="connsiteX4" fmla="*/ 130712 w 246187"/>
                      <a:gd name="connsiteY4" fmla="*/ 2829 h 17654"/>
                      <a:gd name="connsiteX5" fmla="*/ 2406 w 246187"/>
                      <a:gd name="connsiteY5" fmla="*/ 6028 h 17654"/>
                      <a:gd name="connsiteX6" fmla="*/ 2406 w 246187"/>
                      <a:gd name="connsiteY6" fmla="*/ 11627 h 17654"/>
                      <a:gd name="connsiteX7" fmla="*/ 2406 w 246187"/>
                      <a:gd name="connsiteY7" fmla="*/ 11627 h 17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6187" h="17654">
                        <a:moveTo>
                          <a:pt x="2406" y="11627"/>
                        </a:moveTo>
                        <a:cubicBezTo>
                          <a:pt x="44907" y="12427"/>
                          <a:pt x="88210" y="14026"/>
                          <a:pt x="130712" y="14826"/>
                        </a:cubicBezTo>
                        <a:cubicBezTo>
                          <a:pt x="167600" y="15626"/>
                          <a:pt x="208497" y="22025"/>
                          <a:pt x="243782" y="12427"/>
                        </a:cubicBezTo>
                        <a:cubicBezTo>
                          <a:pt x="246990" y="11627"/>
                          <a:pt x="246990" y="6028"/>
                          <a:pt x="243782" y="5228"/>
                        </a:cubicBezTo>
                        <a:cubicBezTo>
                          <a:pt x="207696" y="-4370"/>
                          <a:pt x="167600" y="2029"/>
                          <a:pt x="130712" y="2829"/>
                        </a:cubicBezTo>
                        <a:cubicBezTo>
                          <a:pt x="88210" y="3628"/>
                          <a:pt x="44907" y="5228"/>
                          <a:pt x="2406" y="6028"/>
                        </a:cubicBezTo>
                        <a:cubicBezTo>
                          <a:pt x="-802" y="6828"/>
                          <a:pt x="-802" y="11627"/>
                          <a:pt x="2406" y="11627"/>
                        </a:cubicBezTo>
                        <a:lnTo>
                          <a:pt x="2406" y="11627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CC4E73DE-4327-42A4-8942-A70224196730}"/>
                      </a:ext>
                    </a:extLst>
                  </p:cNvPr>
                  <p:cNvSpPr/>
                  <p:nvPr/>
                </p:nvSpPr>
                <p:spPr>
                  <a:xfrm>
                    <a:off x="8438391" y="4263457"/>
                    <a:ext cx="227342" cy="20418"/>
                  </a:xfrm>
                  <a:custGeom>
                    <a:avLst/>
                    <a:gdLst>
                      <a:gd name="connsiteX0" fmla="*/ 2406 w 227342"/>
                      <a:gd name="connsiteY0" fmla="*/ 13409 h 20418"/>
                      <a:gd name="connsiteX1" fmla="*/ 218923 w 227342"/>
                      <a:gd name="connsiteY1" fmla="*/ 19007 h 20418"/>
                      <a:gd name="connsiteX2" fmla="*/ 218923 w 227342"/>
                      <a:gd name="connsiteY2" fmla="*/ 1411 h 20418"/>
                      <a:gd name="connsiteX3" fmla="*/ 2406 w 227342"/>
                      <a:gd name="connsiteY3" fmla="*/ 7010 h 20418"/>
                      <a:gd name="connsiteX4" fmla="*/ 2406 w 227342"/>
                      <a:gd name="connsiteY4" fmla="*/ 13409 h 20418"/>
                      <a:gd name="connsiteX5" fmla="*/ 2406 w 227342"/>
                      <a:gd name="connsiteY5" fmla="*/ 13409 h 20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7342" h="20418">
                        <a:moveTo>
                          <a:pt x="2406" y="13409"/>
                        </a:moveTo>
                        <a:cubicBezTo>
                          <a:pt x="73776" y="19807"/>
                          <a:pt x="147552" y="22207"/>
                          <a:pt x="218923" y="19007"/>
                        </a:cubicBezTo>
                        <a:cubicBezTo>
                          <a:pt x="230149" y="18207"/>
                          <a:pt x="230149" y="2211"/>
                          <a:pt x="218923" y="1411"/>
                        </a:cubicBezTo>
                        <a:cubicBezTo>
                          <a:pt x="147552" y="-1788"/>
                          <a:pt x="73776" y="611"/>
                          <a:pt x="2406" y="7010"/>
                        </a:cubicBezTo>
                        <a:cubicBezTo>
                          <a:pt x="-802" y="7810"/>
                          <a:pt x="-802" y="12609"/>
                          <a:pt x="2406" y="13409"/>
                        </a:cubicBezTo>
                        <a:lnTo>
                          <a:pt x="2406" y="13409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id="{262E7A0C-34F4-423A-9D43-AA4EDAFF81F6}"/>
                      </a:ext>
                    </a:extLst>
                  </p:cNvPr>
                  <p:cNvSpPr/>
                  <p:nvPr/>
                </p:nvSpPr>
                <p:spPr>
                  <a:xfrm>
                    <a:off x="8431660" y="4213725"/>
                    <a:ext cx="214186" cy="16936"/>
                  </a:xfrm>
                  <a:custGeom>
                    <a:avLst/>
                    <a:gdLst>
                      <a:gd name="connsiteX0" fmla="*/ 1118 w 214186"/>
                      <a:gd name="connsiteY0" fmla="*/ 14351 h 16936"/>
                      <a:gd name="connsiteX1" fmla="*/ 106168 w 214186"/>
                      <a:gd name="connsiteY1" fmla="*/ 15151 h 16936"/>
                      <a:gd name="connsiteX2" fmla="*/ 211219 w 214186"/>
                      <a:gd name="connsiteY2" fmla="*/ 9552 h 16936"/>
                      <a:gd name="connsiteX3" fmla="*/ 210417 w 214186"/>
                      <a:gd name="connsiteY3" fmla="*/ 1553 h 16936"/>
                      <a:gd name="connsiteX4" fmla="*/ 98951 w 214186"/>
                      <a:gd name="connsiteY4" fmla="*/ 3953 h 16936"/>
                      <a:gd name="connsiteX5" fmla="*/ 1920 w 214186"/>
                      <a:gd name="connsiteY5" fmla="*/ 11152 h 16936"/>
                      <a:gd name="connsiteX6" fmla="*/ 1118 w 214186"/>
                      <a:gd name="connsiteY6" fmla="*/ 14351 h 16936"/>
                      <a:gd name="connsiteX7" fmla="*/ 1118 w 214186"/>
                      <a:gd name="connsiteY7" fmla="*/ 14351 h 16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4186" h="16936">
                        <a:moveTo>
                          <a:pt x="1118" y="14351"/>
                        </a:moveTo>
                        <a:cubicBezTo>
                          <a:pt x="35600" y="19150"/>
                          <a:pt x="70884" y="15950"/>
                          <a:pt x="106168" y="15151"/>
                        </a:cubicBezTo>
                        <a:cubicBezTo>
                          <a:pt x="141453" y="14351"/>
                          <a:pt x="176737" y="15950"/>
                          <a:pt x="211219" y="9552"/>
                        </a:cubicBezTo>
                        <a:cubicBezTo>
                          <a:pt x="216031" y="8752"/>
                          <a:pt x="214427" y="1553"/>
                          <a:pt x="210417" y="1553"/>
                        </a:cubicBezTo>
                        <a:cubicBezTo>
                          <a:pt x="173529" y="-2446"/>
                          <a:pt x="135839" y="2353"/>
                          <a:pt x="98951" y="3953"/>
                        </a:cubicBezTo>
                        <a:cubicBezTo>
                          <a:pt x="66874" y="5553"/>
                          <a:pt x="33194" y="4752"/>
                          <a:pt x="1920" y="11152"/>
                        </a:cubicBezTo>
                        <a:cubicBezTo>
                          <a:pt x="-486" y="11951"/>
                          <a:pt x="-486" y="14351"/>
                          <a:pt x="1118" y="14351"/>
                        </a:cubicBezTo>
                        <a:lnTo>
                          <a:pt x="1118" y="14351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653E391E-8DDE-435D-ABE9-12C298F121BB}"/>
                      </a:ext>
                    </a:extLst>
                  </p:cNvPr>
                  <p:cNvSpPr/>
                  <p:nvPr/>
                </p:nvSpPr>
                <p:spPr>
                  <a:xfrm>
                    <a:off x="8430973" y="4139294"/>
                    <a:ext cx="208297" cy="12797"/>
                  </a:xfrm>
                  <a:custGeom>
                    <a:avLst/>
                    <a:gdLst>
                      <a:gd name="connsiteX0" fmla="*/ 1805 w 208297"/>
                      <a:gd name="connsiteY0" fmla="*/ 8798 h 12797"/>
                      <a:gd name="connsiteX1" fmla="*/ 202283 w 208297"/>
                      <a:gd name="connsiteY1" fmla="*/ 12797 h 12797"/>
                      <a:gd name="connsiteX2" fmla="*/ 202283 w 208297"/>
                      <a:gd name="connsiteY2" fmla="*/ 0 h 12797"/>
                      <a:gd name="connsiteX3" fmla="*/ 1805 w 208297"/>
                      <a:gd name="connsiteY3" fmla="*/ 3999 h 12797"/>
                      <a:gd name="connsiteX4" fmla="*/ 1805 w 208297"/>
                      <a:gd name="connsiteY4" fmla="*/ 8798 h 12797"/>
                      <a:gd name="connsiteX5" fmla="*/ 1805 w 208297"/>
                      <a:gd name="connsiteY5" fmla="*/ 8798 h 12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8297" h="12797">
                        <a:moveTo>
                          <a:pt x="1805" y="8798"/>
                        </a:moveTo>
                        <a:cubicBezTo>
                          <a:pt x="68363" y="11197"/>
                          <a:pt x="135724" y="12797"/>
                          <a:pt x="202283" y="12797"/>
                        </a:cubicBezTo>
                        <a:cubicBezTo>
                          <a:pt x="210302" y="12797"/>
                          <a:pt x="210302" y="0"/>
                          <a:pt x="202283" y="0"/>
                        </a:cubicBezTo>
                        <a:cubicBezTo>
                          <a:pt x="135724" y="0"/>
                          <a:pt x="68363" y="2399"/>
                          <a:pt x="1805" y="3999"/>
                        </a:cubicBezTo>
                        <a:cubicBezTo>
                          <a:pt x="-602" y="3999"/>
                          <a:pt x="-602" y="8798"/>
                          <a:pt x="1805" y="8798"/>
                        </a:cubicBezTo>
                        <a:lnTo>
                          <a:pt x="1805" y="8798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FD27B3C5-B80E-4833-8FB8-6CE8B894D265}"/>
                      </a:ext>
                    </a:extLst>
                  </p:cNvPr>
                  <p:cNvSpPr/>
                  <p:nvPr/>
                </p:nvSpPr>
                <p:spPr>
                  <a:xfrm>
                    <a:off x="8422353" y="4065109"/>
                    <a:ext cx="218922" cy="16396"/>
                  </a:xfrm>
                  <a:custGeom>
                    <a:avLst/>
                    <a:gdLst>
                      <a:gd name="connsiteX0" fmla="*/ 2406 w 218922"/>
                      <a:gd name="connsiteY0" fmla="*/ 10997 h 16396"/>
                      <a:gd name="connsiteX1" fmla="*/ 100239 w 218922"/>
                      <a:gd name="connsiteY1" fmla="*/ 15797 h 16396"/>
                      <a:gd name="connsiteX2" fmla="*/ 211705 w 218922"/>
                      <a:gd name="connsiteY2" fmla="*/ 15797 h 16396"/>
                      <a:gd name="connsiteX3" fmla="*/ 211705 w 218922"/>
                      <a:gd name="connsiteY3" fmla="*/ 600 h 16396"/>
                      <a:gd name="connsiteX4" fmla="*/ 100239 w 218922"/>
                      <a:gd name="connsiteY4" fmla="*/ 600 h 16396"/>
                      <a:gd name="connsiteX5" fmla="*/ 2406 w 218922"/>
                      <a:gd name="connsiteY5" fmla="*/ 5399 h 16396"/>
                      <a:gd name="connsiteX6" fmla="*/ 2406 w 218922"/>
                      <a:gd name="connsiteY6" fmla="*/ 10997 h 16396"/>
                      <a:gd name="connsiteX7" fmla="*/ 2406 w 218922"/>
                      <a:gd name="connsiteY7" fmla="*/ 10997 h 16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8922" h="16396">
                        <a:moveTo>
                          <a:pt x="2406" y="10997"/>
                        </a:moveTo>
                        <a:cubicBezTo>
                          <a:pt x="33680" y="18196"/>
                          <a:pt x="68162" y="14997"/>
                          <a:pt x="100239" y="15797"/>
                        </a:cubicBezTo>
                        <a:cubicBezTo>
                          <a:pt x="137127" y="16596"/>
                          <a:pt x="174817" y="16596"/>
                          <a:pt x="211705" y="15797"/>
                        </a:cubicBezTo>
                        <a:cubicBezTo>
                          <a:pt x="221328" y="15797"/>
                          <a:pt x="221328" y="600"/>
                          <a:pt x="211705" y="600"/>
                        </a:cubicBezTo>
                        <a:cubicBezTo>
                          <a:pt x="174817" y="-200"/>
                          <a:pt x="137127" y="-200"/>
                          <a:pt x="100239" y="600"/>
                        </a:cubicBezTo>
                        <a:cubicBezTo>
                          <a:pt x="68162" y="1399"/>
                          <a:pt x="34482" y="-1800"/>
                          <a:pt x="2406" y="5399"/>
                        </a:cubicBezTo>
                        <a:cubicBezTo>
                          <a:pt x="-802" y="6998"/>
                          <a:pt x="-802" y="10198"/>
                          <a:pt x="2406" y="10997"/>
                        </a:cubicBezTo>
                        <a:lnTo>
                          <a:pt x="2406" y="10997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255C9A50-9F75-4436-8218-4C34F0952867}"/>
                      </a:ext>
                    </a:extLst>
                  </p:cNvPr>
                  <p:cNvSpPr/>
                  <p:nvPr/>
                </p:nvSpPr>
                <p:spPr>
                  <a:xfrm>
                    <a:off x="8430973" y="3994399"/>
                    <a:ext cx="192860" cy="14645"/>
                  </a:xfrm>
                  <a:custGeom>
                    <a:avLst/>
                    <a:gdLst>
                      <a:gd name="connsiteX0" fmla="*/ 1805 w 192860"/>
                      <a:gd name="connsiteY0" fmla="*/ 8923 h 14645"/>
                      <a:gd name="connsiteX1" fmla="*/ 186245 w 192860"/>
                      <a:gd name="connsiteY1" fmla="*/ 14522 h 14645"/>
                      <a:gd name="connsiteX2" fmla="*/ 186245 w 192860"/>
                      <a:gd name="connsiteY2" fmla="*/ 124 h 14645"/>
                      <a:gd name="connsiteX3" fmla="*/ 1805 w 192860"/>
                      <a:gd name="connsiteY3" fmla="*/ 5723 h 14645"/>
                      <a:gd name="connsiteX4" fmla="*/ 1805 w 192860"/>
                      <a:gd name="connsiteY4" fmla="*/ 8923 h 14645"/>
                      <a:gd name="connsiteX5" fmla="*/ 1805 w 192860"/>
                      <a:gd name="connsiteY5" fmla="*/ 8923 h 1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2860" h="14645">
                        <a:moveTo>
                          <a:pt x="1805" y="8923"/>
                        </a:moveTo>
                        <a:cubicBezTo>
                          <a:pt x="63552" y="12122"/>
                          <a:pt x="124497" y="15321"/>
                          <a:pt x="186245" y="14522"/>
                        </a:cubicBezTo>
                        <a:cubicBezTo>
                          <a:pt x="195066" y="14522"/>
                          <a:pt x="195066" y="124"/>
                          <a:pt x="186245" y="124"/>
                        </a:cubicBezTo>
                        <a:cubicBezTo>
                          <a:pt x="124497" y="-675"/>
                          <a:pt x="63552" y="2524"/>
                          <a:pt x="1805" y="5723"/>
                        </a:cubicBezTo>
                        <a:cubicBezTo>
                          <a:pt x="-602" y="5723"/>
                          <a:pt x="-602" y="8923"/>
                          <a:pt x="1805" y="8923"/>
                        </a:cubicBezTo>
                        <a:lnTo>
                          <a:pt x="1805" y="8923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AD274095-22B9-43DA-BD1E-4E3C9F23D316}"/>
                      </a:ext>
                    </a:extLst>
                  </p:cNvPr>
                  <p:cNvSpPr/>
                  <p:nvPr/>
                </p:nvSpPr>
                <p:spPr>
                  <a:xfrm>
                    <a:off x="8414334" y="3915282"/>
                    <a:ext cx="181744" cy="20784"/>
                  </a:xfrm>
                  <a:custGeom>
                    <a:avLst/>
                    <a:gdLst>
                      <a:gd name="connsiteX0" fmla="*/ 2406 w 181744"/>
                      <a:gd name="connsiteY0" fmla="*/ 18454 h 20784"/>
                      <a:gd name="connsiteX1" fmla="*/ 179629 w 181744"/>
                      <a:gd name="connsiteY1" fmla="*/ 10456 h 20784"/>
                      <a:gd name="connsiteX2" fmla="*/ 179629 w 181744"/>
                      <a:gd name="connsiteY2" fmla="*/ 4857 h 20784"/>
                      <a:gd name="connsiteX3" fmla="*/ 2406 w 181744"/>
                      <a:gd name="connsiteY3" fmla="*/ 12855 h 20784"/>
                      <a:gd name="connsiteX4" fmla="*/ 2406 w 181744"/>
                      <a:gd name="connsiteY4" fmla="*/ 18454 h 20784"/>
                      <a:gd name="connsiteX5" fmla="*/ 2406 w 181744"/>
                      <a:gd name="connsiteY5" fmla="*/ 18454 h 20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744" h="20784">
                        <a:moveTo>
                          <a:pt x="2406" y="18454"/>
                        </a:moveTo>
                        <a:cubicBezTo>
                          <a:pt x="56936" y="17654"/>
                          <a:pt x="127504" y="28052"/>
                          <a:pt x="179629" y="10456"/>
                        </a:cubicBezTo>
                        <a:cubicBezTo>
                          <a:pt x="182034" y="9656"/>
                          <a:pt x="182837" y="5657"/>
                          <a:pt x="179629" y="4857"/>
                        </a:cubicBezTo>
                        <a:cubicBezTo>
                          <a:pt x="125900" y="-7940"/>
                          <a:pt x="56936" y="8056"/>
                          <a:pt x="2406" y="12855"/>
                        </a:cubicBezTo>
                        <a:cubicBezTo>
                          <a:pt x="-802" y="12855"/>
                          <a:pt x="-802" y="18454"/>
                          <a:pt x="2406" y="18454"/>
                        </a:cubicBezTo>
                        <a:lnTo>
                          <a:pt x="2406" y="18454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B5EEAD10-4932-440E-ADB6-F906D2273198}"/>
                      </a:ext>
                    </a:extLst>
                  </p:cNvPr>
                  <p:cNvSpPr/>
                  <p:nvPr/>
                </p:nvSpPr>
                <p:spPr>
                  <a:xfrm>
                    <a:off x="8414334" y="3830488"/>
                    <a:ext cx="159886" cy="15265"/>
                  </a:xfrm>
                  <a:custGeom>
                    <a:avLst/>
                    <a:gdLst>
                      <a:gd name="connsiteX0" fmla="*/ 2406 w 159886"/>
                      <a:gd name="connsiteY0" fmla="*/ 15265 h 15265"/>
                      <a:gd name="connsiteX1" fmla="*/ 154770 w 159886"/>
                      <a:gd name="connsiteY1" fmla="*/ 10467 h 15265"/>
                      <a:gd name="connsiteX2" fmla="*/ 154770 w 159886"/>
                      <a:gd name="connsiteY2" fmla="*/ 68 h 15265"/>
                      <a:gd name="connsiteX3" fmla="*/ 2406 w 159886"/>
                      <a:gd name="connsiteY3" fmla="*/ 9666 h 15265"/>
                      <a:gd name="connsiteX4" fmla="*/ 2406 w 159886"/>
                      <a:gd name="connsiteY4" fmla="*/ 15265 h 15265"/>
                      <a:gd name="connsiteX5" fmla="*/ 2406 w 159886"/>
                      <a:gd name="connsiteY5" fmla="*/ 15265 h 15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9886" h="15265">
                        <a:moveTo>
                          <a:pt x="2406" y="15265"/>
                        </a:moveTo>
                        <a:cubicBezTo>
                          <a:pt x="52926" y="14466"/>
                          <a:pt x="104249" y="16065"/>
                          <a:pt x="154770" y="10467"/>
                        </a:cubicBezTo>
                        <a:cubicBezTo>
                          <a:pt x="161185" y="9666"/>
                          <a:pt x="161987" y="68"/>
                          <a:pt x="154770" y="68"/>
                        </a:cubicBezTo>
                        <a:cubicBezTo>
                          <a:pt x="104249" y="-731"/>
                          <a:pt x="52926" y="5667"/>
                          <a:pt x="2406" y="9666"/>
                        </a:cubicBezTo>
                        <a:cubicBezTo>
                          <a:pt x="-802" y="9666"/>
                          <a:pt x="-802" y="15265"/>
                          <a:pt x="2406" y="15265"/>
                        </a:cubicBezTo>
                        <a:lnTo>
                          <a:pt x="2406" y="15265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C7717576-51C8-4402-B01D-831536733E3D}"/>
                      </a:ext>
                    </a:extLst>
                  </p:cNvPr>
                  <p:cNvSpPr/>
                  <p:nvPr/>
                </p:nvSpPr>
                <p:spPr>
                  <a:xfrm>
                    <a:off x="8399498" y="3744948"/>
                    <a:ext cx="162186" cy="16849"/>
                  </a:xfrm>
                  <a:custGeom>
                    <a:avLst/>
                    <a:gdLst>
                      <a:gd name="connsiteX0" fmla="*/ 1203 w 162186"/>
                      <a:gd name="connsiteY0" fmla="*/ 10424 h 16849"/>
                      <a:gd name="connsiteX1" fmla="*/ 154368 w 162186"/>
                      <a:gd name="connsiteY1" fmla="*/ 16823 h 16849"/>
                      <a:gd name="connsiteX2" fmla="*/ 154368 w 162186"/>
                      <a:gd name="connsiteY2" fmla="*/ 26 h 16849"/>
                      <a:gd name="connsiteX3" fmla="*/ 1203 w 162186"/>
                      <a:gd name="connsiteY3" fmla="*/ 6425 h 16849"/>
                      <a:gd name="connsiteX4" fmla="*/ 1203 w 162186"/>
                      <a:gd name="connsiteY4" fmla="*/ 10424 h 16849"/>
                      <a:gd name="connsiteX5" fmla="*/ 1203 w 162186"/>
                      <a:gd name="connsiteY5" fmla="*/ 10424 h 16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2186" h="16849">
                        <a:moveTo>
                          <a:pt x="1203" y="10424"/>
                        </a:moveTo>
                        <a:cubicBezTo>
                          <a:pt x="51723" y="17622"/>
                          <a:pt x="103046" y="16823"/>
                          <a:pt x="154368" y="16823"/>
                        </a:cubicBezTo>
                        <a:cubicBezTo>
                          <a:pt x="164793" y="16823"/>
                          <a:pt x="164793" y="26"/>
                          <a:pt x="154368" y="26"/>
                        </a:cubicBezTo>
                        <a:cubicBezTo>
                          <a:pt x="103848" y="26"/>
                          <a:pt x="51723" y="-774"/>
                          <a:pt x="1203" y="6425"/>
                        </a:cubicBezTo>
                        <a:cubicBezTo>
                          <a:pt x="-401" y="7225"/>
                          <a:pt x="-401" y="10424"/>
                          <a:pt x="1203" y="10424"/>
                        </a:cubicBezTo>
                        <a:lnTo>
                          <a:pt x="1203" y="10424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02C29566-2358-49AD-856E-1EC55C731CB9}"/>
                      </a:ext>
                    </a:extLst>
                  </p:cNvPr>
                  <p:cNvSpPr/>
                  <p:nvPr/>
                </p:nvSpPr>
                <p:spPr>
                  <a:xfrm>
                    <a:off x="8398188" y="3668039"/>
                    <a:ext cx="151861" cy="18878"/>
                  </a:xfrm>
                  <a:custGeom>
                    <a:avLst/>
                    <a:gdLst>
                      <a:gd name="connsiteX0" fmla="*/ 3315 w 151861"/>
                      <a:gd name="connsiteY0" fmla="*/ 18547 h 18878"/>
                      <a:gd name="connsiteX1" fmla="*/ 86714 w 151861"/>
                      <a:gd name="connsiteY1" fmla="*/ 17748 h 18878"/>
                      <a:gd name="connsiteX2" fmla="*/ 150065 w 151861"/>
                      <a:gd name="connsiteY2" fmla="*/ 10549 h 18878"/>
                      <a:gd name="connsiteX3" fmla="*/ 149263 w 151861"/>
                      <a:gd name="connsiteY3" fmla="*/ 3351 h 18878"/>
                      <a:gd name="connsiteX4" fmla="*/ 76289 w 151861"/>
                      <a:gd name="connsiteY4" fmla="*/ 4150 h 18878"/>
                      <a:gd name="connsiteX5" fmla="*/ 3315 w 151861"/>
                      <a:gd name="connsiteY5" fmla="*/ 11349 h 18878"/>
                      <a:gd name="connsiteX6" fmla="*/ 3315 w 151861"/>
                      <a:gd name="connsiteY6" fmla="*/ 18547 h 18878"/>
                      <a:gd name="connsiteX7" fmla="*/ 3315 w 151861"/>
                      <a:gd name="connsiteY7" fmla="*/ 18547 h 18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1861" h="18878">
                        <a:moveTo>
                          <a:pt x="3315" y="18547"/>
                        </a:moveTo>
                        <a:cubicBezTo>
                          <a:pt x="31382" y="19348"/>
                          <a:pt x="58647" y="18547"/>
                          <a:pt x="86714" y="17748"/>
                        </a:cubicBezTo>
                        <a:cubicBezTo>
                          <a:pt x="108365" y="16948"/>
                          <a:pt x="130017" y="20147"/>
                          <a:pt x="150065" y="10549"/>
                        </a:cubicBezTo>
                        <a:cubicBezTo>
                          <a:pt x="153273" y="8950"/>
                          <a:pt x="151669" y="4951"/>
                          <a:pt x="149263" y="3351"/>
                        </a:cubicBezTo>
                        <a:cubicBezTo>
                          <a:pt x="126810" y="-3848"/>
                          <a:pt x="99544" y="2551"/>
                          <a:pt x="76289" y="4150"/>
                        </a:cubicBezTo>
                        <a:cubicBezTo>
                          <a:pt x="51429" y="5750"/>
                          <a:pt x="27372" y="8150"/>
                          <a:pt x="3315" y="11349"/>
                        </a:cubicBezTo>
                        <a:cubicBezTo>
                          <a:pt x="-1497" y="12149"/>
                          <a:pt x="-695" y="18547"/>
                          <a:pt x="3315" y="18547"/>
                        </a:cubicBezTo>
                        <a:lnTo>
                          <a:pt x="3315" y="18547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D3E9ACA0-0C35-4BD6-86FA-39C02079CCB3}"/>
                      </a:ext>
                    </a:extLst>
                  </p:cNvPr>
                  <p:cNvSpPr/>
                  <p:nvPr/>
                </p:nvSpPr>
                <p:spPr>
                  <a:xfrm>
                    <a:off x="8404406" y="3595964"/>
                    <a:ext cx="123497" cy="20236"/>
                  </a:xfrm>
                  <a:custGeom>
                    <a:avLst/>
                    <a:gdLst>
                      <a:gd name="connsiteX0" fmla="*/ 5117 w 123497"/>
                      <a:gd name="connsiteY0" fmla="*/ 20237 h 20236"/>
                      <a:gd name="connsiteX1" fmla="*/ 70072 w 123497"/>
                      <a:gd name="connsiteY1" fmla="*/ 19437 h 20236"/>
                      <a:gd name="connsiteX2" fmla="*/ 120593 w 123497"/>
                      <a:gd name="connsiteY2" fmla="*/ 13039 h 20236"/>
                      <a:gd name="connsiteX3" fmla="*/ 118989 w 123497"/>
                      <a:gd name="connsiteY3" fmla="*/ 2640 h 20236"/>
                      <a:gd name="connsiteX4" fmla="*/ 65260 w 123497"/>
                      <a:gd name="connsiteY4" fmla="*/ 3440 h 20236"/>
                      <a:gd name="connsiteX5" fmla="*/ 5117 w 123497"/>
                      <a:gd name="connsiteY5" fmla="*/ 10639 h 20236"/>
                      <a:gd name="connsiteX6" fmla="*/ 5117 w 123497"/>
                      <a:gd name="connsiteY6" fmla="*/ 20237 h 20236"/>
                      <a:gd name="connsiteX7" fmla="*/ 5117 w 123497"/>
                      <a:gd name="connsiteY7" fmla="*/ 20237 h 20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497" h="20236">
                        <a:moveTo>
                          <a:pt x="5117" y="20237"/>
                        </a:moveTo>
                        <a:cubicBezTo>
                          <a:pt x="26768" y="20237"/>
                          <a:pt x="48420" y="19437"/>
                          <a:pt x="70072" y="19437"/>
                        </a:cubicBezTo>
                        <a:cubicBezTo>
                          <a:pt x="86912" y="19437"/>
                          <a:pt x="104554" y="21037"/>
                          <a:pt x="120593" y="13039"/>
                        </a:cubicBezTo>
                        <a:cubicBezTo>
                          <a:pt x="125404" y="10639"/>
                          <a:pt x="123800" y="4240"/>
                          <a:pt x="118989" y="2640"/>
                        </a:cubicBezTo>
                        <a:cubicBezTo>
                          <a:pt x="102148" y="-2958"/>
                          <a:pt x="82902" y="1841"/>
                          <a:pt x="65260" y="3440"/>
                        </a:cubicBezTo>
                        <a:cubicBezTo>
                          <a:pt x="45212" y="5840"/>
                          <a:pt x="25165" y="8239"/>
                          <a:pt x="5117" y="10639"/>
                        </a:cubicBezTo>
                        <a:cubicBezTo>
                          <a:pt x="-1299" y="10639"/>
                          <a:pt x="-2101" y="20237"/>
                          <a:pt x="5117" y="20237"/>
                        </a:cubicBezTo>
                        <a:lnTo>
                          <a:pt x="5117" y="20237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id="{88310193-5DAB-49E5-A864-8421F4F96278}"/>
                      </a:ext>
                    </a:extLst>
                  </p:cNvPr>
                  <p:cNvSpPr/>
                  <p:nvPr/>
                </p:nvSpPr>
                <p:spPr>
                  <a:xfrm>
                    <a:off x="8398103" y="3547203"/>
                    <a:ext cx="131608" cy="20836"/>
                  </a:xfrm>
                  <a:custGeom>
                    <a:avLst/>
                    <a:gdLst>
                      <a:gd name="connsiteX0" fmla="*/ 1796 w 131608"/>
                      <a:gd name="connsiteY0" fmla="*/ 11409 h 20836"/>
                      <a:gd name="connsiteX1" fmla="*/ 122886 w 131608"/>
                      <a:gd name="connsiteY1" fmla="*/ 20208 h 20836"/>
                      <a:gd name="connsiteX2" fmla="*/ 122886 w 131608"/>
                      <a:gd name="connsiteY2" fmla="*/ 1812 h 20836"/>
                      <a:gd name="connsiteX3" fmla="*/ 2598 w 131608"/>
                      <a:gd name="connsiteY3" fmla="*/ 5811 h 20836"/>
                      <a:gd name="connsiteX4" fmla="*/ 1796 w 131608"/>
                      <a:gd name="connsiteY4" fmla="*/ 11409 h 20836"/>
                      <a:gd name="connsiteX5" fmla="*/ 1796 w 131608"/>
                      <a:gd name="connsiteY5" fmla="*/ 11409 h 20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608" h="20836">
                        <a:moveTo>
                          <a:pt x="1796" y="11409"/>
                        </a:moveTo>
                        <a:cubicBezTo>
                          <a:pt x="41090" y="17808"/>
                          <a:pt x="82790" y="22607"/>
                          <a:pt x="122886" y="20208"/>
                        </a:cubicBezTo>
                        <a:cubicBezTo>
                          <a:pt x="134914" y="19408"/>
                          <a:pt x="134112" y="3411"/>
                          <a:pt x="122886" y="1812"/>
                        </a:cubicBezTo>
                        <a:cubicBezTo>
                          <a:pt x="83592" y="-2188"/>
                          <a:pt x="41892" y="1011"/>
                          <a:pt x="2598" y="5811"/>
                        </a:cubicBezTo>
                        <a:cubicBezTo>
                          <a:pt x="192" y="6610"/>
                          <a:pt x="-1411" y="11409"/>
                          <a:pt x="1796" y="11409"/>
                        </a:cubicBezTo>
                        <a:lnTo>
                          <a:pt x="1796" y="11409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EAD42425-821C-4787-AA4C-BD9AC0825409}"/>
                      </a:ext>
                    </a:extLst>
                  </p:cNvPr>
                  <p:cNvSpPr/>
                  <p:nvPr/>
                </p:nvSpPr>
                <p:spPr>
                  <a:xfrm>
                    <a:off x="8407918" y="3474899"/>
                    <a:ext cx="126613" cy="32992"/>
                  </a:xfrm>
                  <a:custGeom>
                    <a:avLst/>
                    <a:gdLst>
                      <a:gd name="connsiteX0" fmla="*/ 802 w 126613"/>
                      <a:gd name="connsiteY0" fmla="*/ 30925 h 32992"/>
                      <a:gd name="connsiteX1" fmla="*/ 63351 w 126613"/>
                      <a:gd name="connsiteY1" fmla="*/ 26126 h 32992"/>
                      <a:gd name="connsiteX2" fmla="*/ 125099 w 126613"/>
                      <a:gd name="connsiteY2" fmla="*/ 10129 h 32992"/>
                      <a:gd name="connsiteX3" fmla="*/ 122693 w 126613"/>
                      <a:gd name="connsiteY3" fmla="*/ 2131 h 32992"/>
                      <a:gd name="connsiteX4" fmla="*/ 63351 w 126613"/>
                      <a:gd name="connsiteY4" fmla="*/ 10129 h 32992"/>
                      <a:gd name="connsiteX5" fmla="*/ 0 w 126613"/>
                      <a:gd name="connsiteY5" fmla="*/ 30125 h 32992"/>
                      <a:gd name="connsiteX6" fmla="*/ 802 w 126613"/>
                      <a:gd name="connsiteY6" fmla="*/ 30925 h 32992"/>
                      <a:gd name="connsiteX7" fmla="*/ 802 w 126613"/>
                      <a:gd name="connsiteY7" fmla="*/ 30925 h 3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6613" h="32992">
                        <a:moveTo>
                          <a:pt x="802" y="30925"/>
                        </a:moveTo>
                        <a:cubicBezTo>
                          <a:pt x="20850" y="36524"/>
                          <a:pt x="43304" y="29325"/>
                          <a:pt x="63351" y="26126"/>
                        </a:cubicBezTo>
                        <a:cubicBezTo>
                          <a:pt x="83399" y="22926"/>
                          <a:pt x="109061" y="23726"/>
                          <a:pt x="125099" y="10129"/>
                        </a:cubicBezTo>
                        <a:cubicBezTo>
                          <a:pt x="128306" y="7729"/>
                          <a:pt x="125901" y="2931"/>
                          <a:pt x="122693" y="2131"/>
                        </a:cubicBezTo>
                        <a:cubicBezTo>
                          <a:pt x="104249" y="-4268"/>
                          <a:pt x="82597" y="5330"/>
                          <a:pt x="63351" y="10129"/>
                        </a:cubicBezTo>
                        <a:cubicBezTo>
                          <a:pt x="42501" y="14928"/>
                          <a:pt x="17642" y="17328"/>
                          <a:pt x="0" y="30125"/>
                        </a:cubicBezTo>
                        <a:cubicBezTo>
                          <a:pt x="0" y="30125"/>
                          <a:pt x="0" y="30925"/>
                          <a:pt x="802" y="30925"/>
                        </a:cubicBezTo>
                        <a:lnTo>
                          <a:pt x="802" y="30925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42777343-8B71-4C20-88F9-41C9C4DFD4D9}"/>
                      </a:ext>
                    </a:extLst>
                  </p:cNvPr>
                  <p:cNvSpPr/>
                  <p:nvPr/>
                </p:nvSpPr>
                <p:spPr>
                  <a:xfrm>
                    <a:off x="8400100" y="3429243"/>
                    <a:ext cx="131964" cy="15324"/>
                  </a:xfrm>
                  <a:custGeom>
                    <a:avLst/>
                    <a:gdLst>
                      <a:gd name="connsiteX0" fmla="*/ 602 w 131964"/>
                      <a:gd name="connsiteY0" fmla="*/ 14193 h 15324"/>
                      <a:gd name="connsiteX1" fmla="*/ 74377 w 131964"/>
                      <a:gd name="connsiteY1" fmla="*/ 14993 h 15324"/>
                      <a:gd name="connsiteX2" fmla="*/ 130511 w 131964"/>
                      <a:gd name="connsiteY2" fmla="*/ 8594 h 15324"/>
                      <a:gd name="connsiteX3" fmla="*/ 129710 w 131964"/>
                      <a:gd name="connsiteY3" fmla="*/ 2995 h 15324"/>
                      <a:gd name="connsiteX4" fmla="*/ 64755 w 131964"/>
                      <a:gd name="connsiteY4" fmla="*/ 3796 h 15324"/>
                      <a:gd name="connsiteX5" fmla="*/ 602 w 131964"/>
                      <a:gd name="connsiteY5" fmla="*/ 12594 h 15324"/>
                      <a:gd name="connsiteX6" fmla="*/ 602 w 131964"/>
                      <a:gd name="connsiteY6" fmla="*/ 14193 h 15324"/>
                      <a:gd name="connsiteX7" fmla="*/ 602 w 131964"/>
                      <a:gd name="connsiteY7" fmla="*/ 14193 h 15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1964" h="15324">
                        <a:moveTo>
                          <a:pt x="602" y="14193"/>
                        </a:moveTo>
                        <a:cubicBezTo>
                          <a:pt x="25461" y="14993"/>
                          <a:pt x="49518" y="15793"/>
                          <a:pt x="74377" y="14993"/>
                        </a:cubicBezTo>
                        <a:cubicBezTo>
                          <a:pt x="92822" y="14193"/>
                          <a:pt x="112870" y="16593"/>
                          <a:pt x="130511" y="8594"/>
                        </a:cubicBezTo>
                        <a:cubicBezTo>
                          <a:pt x="132918" y="7795"/>
                          <a:pt x="132115" y="3796"/>
                          <a:pt x="129710" y="2995"/>
                        </a:cubicBezTo>
                        <a:cubicBezTo>
                          <a:pt x="109662" y="-3403"/>
                          <a:pt x="85604" y="2196"/>
                          <a:pt x="64755" y="3796"/>
                        </a:cubicBezTo>
                        <a:cubicBezTo>
                          <a:pt x="42301" y="5395"/>
                          <a:pt x="22253" y="9394"/>
                          <a:pt x="602" y="12594"/>
                        </a:cubicBezTo>
                        <a:cubicBezTo>
                          <a:pt x="-201" y="12594"/>
                          <a:pt x="-201" y="14193"/>
                          <a:pt x="602" y="14193"/>
                        </a:cubicBezTo>
                        <a:lnTo>
                          <a:pt x="602" y="14193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AB10BA3D-1781-4479-BF63-783C69B7DB89}"/>
                      </a:ext>
                    </a:extLst>
                  </p:cNvPr>
                  <p:cNvSpPr/>
                  <p:nvPr/>
                </p:nvSpPr>
                <p:spPr>
                  <a:xfrm>
                    <a:off x="8404711" y="3374169"/>
                    <a:ext cx="106476" cy="17328"/>
                  </a:xfrm>
                  <a:custGeom>
                    <a:avLst/>
                    <a:gdLst>
                      <a:gd name="connsiteX0" fmla="*/ 4811 w 106476"/>
                      <a:gd name="connsiteY0" fmla="*/ 17278 h 17328"/>
                      <a:gd name="connsiteX1" fmla="*/ 102645 w 106476"/>
                      <a:gd name="connsiteY1" fmla="*/ 10879 h 17328"/>
                      <a:gd name="connsiteX2" fmla="*/ 101041 w 106476"/>
                      <a:gd name="connsiteY2" fmla="*/ 481 h 17328"/>
                      <a:gd name="connsiteX3" fmla="*/ 4811 w 106476"/>
                      <a:gd name="connsiteY3" fmla="*/ 8479 h 17328"/>
                      <a:gd name="connsiteX4" fmla="*/ 4811 w 106476"/>
                      <a:gd name="connsiteY4" fmla="*/ 17278 h 17328"/>
                      <a:gd name="connsiteX5" fmla="*/ 4811 w 106476"/>
                      <a:gd name="connsiteY5" fmla="*/ 17278 h 17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476" h="17328">
                        <a:moveTo>
                          <a:pt x="4811" y="17278"/>
                        </a:moveTo>
                        <a:cubicBezTo>
                          <a:pt x="36888" y="15678"/>
                          <a:pt x="71370" y="17278"/>
                          <a:pt x="102645" y="10879"/>
                        </a:cubicBezTo>
                        <a:cubicBezTo>
                          <a:pt x="109060" y="9279"/>
                          <a:pt x="106655" y="1281"/>
                          <a:pt x="101041" y="481"/>
                        </a:cubicBezTo>
                        <a:cubicBezTo>
                          <a:pt x="69766" y="-1919"/>
                          <a:pt x="36086" y="5280"/>
                          <a:pt x="4811" y="8479"/>
                        </a:cubicBezTo>
                        <a:cubicBezTo>
                          <a:pt x="-1604" y="9279"/>
                          <a:pt x="-1604" y="18077"/>
                          <a:pt x="4811" y="17278"/>
                        </a:cubicBezTo>
                        <a:lnTo>
                          <a:pt x="4811" y="17278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6DB4E39F-8AB8-4A9E-AA87-656CB2A8A441}"/>
                      </a:ext>
                    </a:extLst>
                  </p:cNvPr>
                  <p:cNvSpPr/>
                  <p:nvPr/>
                </p:nvSpPr>
                <p:spPr>
                  <a:xfrm>
                    <a:off x="8397664" y="3302339"/>
                    <a:ext cx="111683" cy="33119"/>
                  </a:xfrm>
                  <a:custGeom>
                    <a:avLst/>
                    <a:gdLst>
                      <a:gd name="connsiteX0" fmla="*/ 3839 w 111683"/>
                      <a:gd name="connsiteY0" fmla="*/ 33119 h 33119"/>
                      <a:gd name="connsiteX1" fmla="*/ 61577 w 111683"/>
                      <a:gd name="connsiteY1" fmla="*/ 23521 h 33119"/>
                      <a:gd name="connsiteX2" fmla="*/ 110494 w 111683"/>
                      <a:gd name="connsiteY2" fmla="*/ 8324 h 33119"/>
                      <a:gd name="connsiteX3" fmla="*/ 108890 w 111683"/>
                      <a:gd name="connsiteY3" fmla="*/ 1925 h 33119"/>
                      <a:gd name="connsiteX4" fmla="*/ 61577 w 111683"/>
                      <a:gd name="connsiteY4" fmla="*/ 8324 h 33119"/>
                      <a:gd name="connsiteX5" fmla="*/ 2235 w 111683"/>
                      <a:gd name="connsiteY5" fmla="*/ 25921 h 33119"/>
                      <a:gd name="connsiteX6" fmla="*/ 3839 w 111683"/>
                      <a:gd name="connsiteY6" fmla="*/ 33119 h 33119"/>
                      <a:gd name="connsiteX7" fmla="*/ 3839 w 111683"/>
                      <a:gd name="connsiteY7" fmla="*/ 33119 h 33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1683" h="33119">
                        <a:moveTo>
                          <a:pt x="3839" y="33119"/>
                        </a:moveTo>
                        <a:cubicBezTo>
                          <a:pt x="23887" y="31519"/>
                          <a:pt x="42331" y="27520"/>
                          <a:pt x="61577" y="23521"/>
                        </a:cubicBezTo>
                        <a:cubicBezTo>
                          <a:pt x="77615" y="20322"/>
                          <a:pt x="98465" y="20322"/>
                          <a:pt x="110494" y="8324"/>
                        </a:cubicBezTo>
                        <a:cubicBezTo>
                          <a:pt x="112899" y="5925"/>
                          <a:pt x="111296" y="2726"/>
                          <a:pt x="108890" y="1925"/>
                        </a:cubicBezTo>
                        <a:cubicBezTo>
                          <a:pt x="93654" y="-3673"/>
                          <a:pt x="76813" y="4325"/>
                          <a:pt x="61577" y="8324"/>
                        </a:cubicBezTo>
                        <a:cubicBezTo>
                          <a:pt x="41529" y="13123"/>
                          <a:pt x="21481" y="17922"/>
                          <a:pt x="2235" y="25921"/>
                        </a:cubicBezTo>
                        <a:cubicBezTo>
                          <a:pt x="-972" y="26721"/>
                          <a:pt x="-972" y="33119"/>
                          <a:pt x="3839" y="33119"/>
                        </a:cubicBezTo>
                        <a:lnTo>
                          <a:pt x="3839" y="33119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310BBB5F-E646-4542-A7A7-4F9E8B08E656}"/>
                      </a:ext>
                    </a:extLst>
                  </p:cNvPr>
                  <p:cNvSpPr/>
                  <p:nvPr/>
                </p:nvSpPr>
                <p:spPr>
                  <a:xfrm>
                    <a:off x="8397494" y="3241878"/>
                    <a:ext cx="99236" cy="16437"/>
                  </a:xfrm>
                  <a:custGeom>
                    <a:avLst/>
                    <a:gdLst>
                      <a:gd name="connsiteX0" fmla="*/ 2406 w 99236"/>
                      <a:gd name="connsiteY0" fmla="*/ 11998 h 16437"/>
                      <a:gd name="connsiteX1" fmla="*/ 91418 w 99236"/>
                      <a:gd name="connsiteY1" fmla="*/ 15997 h 16437"/>
                      <a:gd name="connsiteX2" fmla="*/ 91418 w 99236"/>
                      <a:gd name="connsiteY2" fmla="*/ 0 h 16437"/>
                      <a:gd name="connsiteX3" fmla="*/ 2406 w 99236"/>
                      <a:gd name="connsiteY3" fmla="*/ 3999 h 16437"/>
                      <a:gd name="connsiteX4" fmla="*/ 2406 w 99236"/>
                      <a:gd name="connsiteY4" fmla="*/ 11998 h 16437"/>
                      <a:gd name="connsiteX5" fmla="*/ 2406 w 99236"/>
                      <a:gd name="connsiteY5" fmla="*/ 11998 h 16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9236" h="16437">
                        <a:moveTo>
                          <a:pt x="2406" y="11998"/>
                        </a:moveTo>
                        <a:cubicBezTo>
                          <a:pt x="31275" y="18396"/>
                          <a:pt x="62549" y="15997"/>
                          <a:pt x="91418" y="15997"/>
                        </a:cubicBezTo>
                        <a:cubicBezTo>
                          <a:pt x="101843" y="15997"/>
                          <a:pt x="101843" y="0"/>
                          <a:pt x="91418" y="0"/>
                        </a:cubicBezTo>
                        <a:cubicBezTo>
                          <a:pt x="62549" y="800"/>
                          <a:pt x="30473" y="-1600"/>
                          <a:pt x="2406" y="3999"/>
                        </a:cubicBezTo>
                        <a:cubicBezTo>
                          <a:pt x="-802" y="4799"/>
                          <a:pt x="-802" y="11198"/>
                          <a:pt x="2406" y="11998"/>
                        </a:cubicBezTo>
                        <a:lnTo>
                          <a:pt x="2406" y="11998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9CC80100-6480-4EF8-B656-05F287951B57}"/>
                      </a:ext>
                    </a:extLst>
                  </p:cNvPr>
                  <p:cNvSpPr/>
                  <p:nvPr/>
                </p:nvSpPr>
                <p:spPr>
                  <a:xfrm>
                    <a:off x="8391229" y="3173060"/>
                    <a:ext cx="105099" cy="16691"/>
                  </a:xfrm>
                  <a:custGeom>
                    <a:avLst/>
                    <a:gdLst>
                      <a:gd name="connsiteX0" fmla="*/ 2255 w 105099"/>
                      <a:gd name="connsiteY0" fmla="*/ 16029 h 16691"/>
                      <a:gd name="connsiteX1" fmla="*/ 98484 w 105099"/>
                      <a:gd name="connsiteY1" fmla="*/ 14429 h 16691"/>
                      <a:gd name="connsiteX2" fmla="*/ 98484 w 105099"/>
                      <a:gd name="connsiteY2" fmla="*/ 32 h 16691"/>
                      <a:gd name="connsiteX3" fmla="*/ 1453 w 105099"/>
                      <a:gd name="connsiteY3" fmla="*/ 12829 h 16691"/>
                      <a:gd name="connsiteX4" fmla="*/ 2255 w 105099"/>
                      <a:gd name="connsiteY4" fmla="*/ 16029 h 16691"/>
                      <a:gd name="connsiteX5" fmla="*/ 2255 w 105099"/>
                      <a:gd name="connsiteY5" fmla="*/ 16029 h 16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099" h="16691">
                        <a:moveTo>
                          <a:pt x="2255" y="16029"/>
                        </a:moveTo>
                        <a:cubicBezTo>
                          <a:pt x="34331" y="17628"/>
                          <a:pt x="66408" y="16029"/>
                          <a:pt x="98484" y="14429"/>
                        </a:cubicBezTo>
                        <a:cubicBezTo>
                          <a:pt x="107305" y="13629"/>
                          <a:pt x="107305" y="-768"/>
                          <a:pt x="98484" y="32"/>
                        </a:cubicBezTo>
                        <a:cubicBezTo>
                          <a:pt x="65606" y="3231"/>
                          <a:pt x="33529" y="5631"/>
                          <a:pt x="1453" y="12829"/>
                        </a:cubicBezTo>
                        <a:cubicBezTo>
                          <a:pt x="-953" y="12829"/>
                          <a:pt x="-151" y="16029"/>
                          <a:pt x="2255" y="16029"/>
                        </a:cubicBezTo>
                        <a:lnTo>
                          <a:pt x="2255" y="16029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87D21338-C697-4599-A32C-629E888B8675}"/>
                      </a:ext>
                    </a:extLst>
                  </p:cNvPr>
                  <p:cNvSpPr/>
                  <p:nvPr/>
                </p:nvSpPr>
                <p:spPr>
                  <a:xfrm>
                    <a:off x="8399583" y="3104850"/>
                    <a:ext cx="77687" cy="21850"/>
                  </a:xfrm>
                  <a:custGeom>
                    <a:avLst/>
                    <a:gdLst>
                      <a:gd name="connsiteX0" fmla="*/ 1920 w 77687"/>
                      <a:gd name="connsiteY0" fmla="*/ 21851 h 21850"/>
                      <a:gd name="connsiteX1" fmla="*/ 42015 w 77687"/>
                      <a:gd name="connsiteY1" fmla="*/ 17052 h 21850"/>
                      <a:gd name="connsiteX2" fmla="*/ 76498 w 77687"/>
                      <a:gd name="connsiteY2" fmla="*/ 7454 h 21850"/>
                      <a:gd name="connsiteX3" fmla="*/ 74894 w 77687"/>
                      <a:gd name="connsiteY3" fmla="*/ 1055 h 21850"/>
                      <a:gd name="connsiteX4" fmla="*/ 42015 w 77687"/>
                      <a:gd name="connsiteY4" fmla="*/ 5854 h 21850"/>
                      <a:gd name="connsiteX5" fmla="*/ 1118 w 77687"/>
                      <a:gd name="connsiteY5" fmla="*/ 18652 h 21850"/>
                      <a:gd name="connsiteX6" fmla="*/ 1920 w 77687"/>
                      <a:gd name="connsiteY6" fmla="*/ 21851 h 21850"/>
                      <a:gd name="connsiteX7" fmla="*/ 1920 w 77687"/>
                      <a:gd name="connsiteY7" fmla="*/ 21851 h 21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687" h="21850">
                        <a:moveTo>
                          <a:pt x="1920" y="21851"/>
                        </a:moveTo>
                        <a:cubicBezTo>
                          <a:pt x="15552" y="21051"/>
                          <a:pt x="29185" y="19451"/>
                          <a:pt x="42015" y="17052"/>
                        </a:cubicBezTo>
                        <a:cubicBezTo>
                          <a:pt x="54044" y="15452"/>
                          <a:pt x="67677" y="15452"/>
                          <a:pt x="76498" y="7454"/>
                        </a:cubicBezTo>
                        <a:cubicBezTo>
                          <a:pt x="78903" y="5854"/>
                          <a:pt x="77300" y="1855"/>
                          <a:pt x="74894" y="1055"/>
                        </a:cubicBezTo>
                        <a:cubicBezTo>
                          <a:pt x="63667" y="-2144"/>
                          <a:pt x="52440" y="2655"/>
                          <a:pt x="42015" y="5854"/>
                        </a:cubicBezTo>
                        <a:cubicBezTo>
                          <a:pt x="28383" y="9853"/>
                          <a:pt x="14750" y="13053"/>
                          <a:pt x="1118" y="18652"/>
                        </a:cubicBezTo>
                        <a:cubicBezTo>
                          <a:pt x="-486" y="18652"/>
                          <a:pt x="-486" y="21851"/>
                          <a:pt x="1920" y="21851"/>
                        </a:cubicBezTo>
                        <a:lnTo>
                          <a:pt x="1920" y="21851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6E3CBAC3-D1ED-4C0B-A43A-E61CBA341F92}"/>
                      </a:ext>
                    </a:extLst>
                  </p:cNvPr>
                  <p:cNvSpPr/>
                  <p:nvPr/>
                </p:nvSpPr>
                <p:spPr>
                  <a:xfrm>
                    <a:off x="8398897" y="3050350"/>
                    <a:ext cx="72573" cy="14331"/>
                  </a:xfrm>
                  <a:custGeom>
                    <a:avLst/>
                    <a:gdLst>
                      <a:gd name="connsiteX0" fmla="*/ 1805 w 72573"/>
                      <a:gd name="connsiteY0" fmla="*/ 9166 h 14331"/>
                      <a:gd name="connsiteX1" fmla="*/ 65958 w 72573"/>
                      <a:gd name="connsiteY1" fmla="*/ 13964 h 14331"/>
                      <a:gd name="connsiteX2" fmla="*/ 65958 w 72573"/>
                      <a:gd name="connsiteY2" fmla="*/ 367 h 14331"/>
                      <a:gd name="connsiteX3" fmla="*/ 1805 w 72573"/>
                      <a:gd name="connsiteY3" fmla="*/ 5166 h 14331"/>
                      <a:gd name="connsiteX4" fmla="*/ 1805 w 72573"/>
                      <a:gd name="connsiteY4" fmla="*/ 9166 h 14331"/>
                      <a:gd name="connsiteX5" fmla="*/ 1805 w 72573"/>
                      <a:gd name="connsiteY5" fmla="*/ 9166 h 14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573" h="14331">
                        <a:moveTo>
                          <a:pt x="1805" y="9166"/>
                        </a:moveTo>
                        <a:cubicBezTo>
                          <a:pt x="22654" y="11565"/>
                          <a:pt x="45108" y="15564"/>
                          <a:pt x="65958" y="13964"/>
                        </a:cubicBezTo>
                        <a:cubicBezTo>
                          <a:pt x="74779" y="13165"/>
                          <a:pt x="74779" y="1167"/>
                          <a:pt x="65958" y="367"/>
                        </a:cubicBezTo>
                        <a:cubicBezTo>
                          <a:pt x="45108" y="-1232"/>
                          <a:pt x="22654" y="2767"/>
                          <a:pt x="1805" y="5166"/>
                        </a:cubicBezTo>
                        <a:cubicBezTo>
                          <a:pt x="-602" y="5966"/>
                          <a:pt x="-602" y="9166"/>
                          <a:pt x="1805" y="9166"/>
                        </a:cubicBezTo>
                        <a:lnTo>
                          <a:pt x="1805" y="9166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11AF23A2-09BE-48F3-A5EA-0B42178CB021}"/>
                      </a:ext>
                    </a:extLst>
                  </p:cNvPr>
                  <p:cNvSpPr/>
                  <p:nvPr/>
                </p:nvSpPr>
                <p:spPr>
                  <a:xfrm>
                    <a:off x="8399498" y="2969933"/>
                    <a:ext cx="65957" cy="16024"/>
                  </a:xfrm>
                  <a:custGeom>
                    <a:avLst/>
                    <a:gdLst>
                      <a:gd name="connsiteX0" fmla="*/ 1203 w 65957"/>
                      <a:gd name="connsiteY0" fmla="*/ 9598 h 16024"/>
                      <a:gd name="connsiteX1" fmla="*/ 58139 w 65957"/>
                      <a:gd name="connsiteY1" fmla="*/ 15997 h 16024"/>
                      <a:gd name="connsiteX2" fmla="*/ 58139 w 65957"/>
                      <a:gd name="connsiteY2" fmla="*/ 0 h 16024"/>
                      <a:gd name="connsiteX3" fmla="*/ 1203 w 65957"/>
                      <a:gd name="connsiteY3" fmla="*/ 6399 h 16024"/>
                      <a:gd name="connsiteX4" fmla="*/ 1203 w 65957"/>
                      <a:gd name="connsiteY4" fmla="*/ 9598 h 16024"/>
                      <a:gd name="connsiteX5" fmla="*/ 1203 w 65957"/>
                      <a:gd name="connsiteY5" fmla="*/ 9598 h 16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957" h="16024">
                        <a:moveTo>
                          <a:pt x="1203" y="9598"/>
                        </a:moveTo>
                        <a:cubicBezTo>
                          <a:pt x="20449" y="12797"/>
                          <a:pt x="38893" y="15197"/>
                          <a:pt x="58139" y="15997"/>
                        </a:cubicBezTo>
                        <a:cubicBezTo>
                          <a:pt x="68563" y="16797"/>
                          <a:pt x="68563" y="0"/>
                          <a:pt x="58139" y="0"/>
                        </a:cubicBezTo>
                        <a:cubicBezTo>
                          <a:pt x="38893" y="800"/>
                          <a:pt x="20449" y="3199"/>
                          <a:pt x="1203" y="6399"/>
                        </a:cubicBezTo>
                        <a:cubicBezTo>
                          <a:pt x="-401" y="6399"/>
                          <a:pt x="-401" y="9598"/>
                          <a:pt x="1203" y="9598"/>
                        </a:cubicBezTo>
                        <a:lnTo>
                          <a:pt x="1203" y="9598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0FF4E82D-1CFA-4DFF-A84A-770DDC905C21}"/>
                      </a:ext>
                    </a:extLst>
                  </p:cNvPr>
                  <p:cNvSpPr/>
                  <p:nvPr/>
                </p:nvSpPr>
                <p:spPr>
                  <a:xfrm>
                    <a:off x="8412338" y="2907137"/>
                    <a:ext cx="23588" cy="15710"/>
                  </a:xfrm>
                  <a:custGeom>
                    <a:avLst/>
                    <a:gdLst>
                      <a:gd name="connsiteX0" fmla="*/ 4402 w 23588"/>
                      <a:gd name="connsiteY0" fmla="*/ 15606 h 15710"/>
                      <a:gd name="connsiteX1" fmla="*/ 13223 w 23588"/>
                      <a:gd name="connsiteY1" fmla="*/ 14006 h 15710"/>
                      <a:gd name="connsiteX2" fmla="*/ 21242 w 23588"/>
                      <a:gd name="connsiteY2" fmla="*/ 10007 h 15710"/>
                      <a:gd name="connsiteX3" fmla="*/ 17232 w 23588"/>
                      <a:gd name="connsiteY3" fmla="*/ 409 h 15710"/>
                      <a:gd name="connsiteX4" fmla="*/ 8411 w 23588"/>
                      <a:gd name="connsiteY4" fmla="*/ 4409 h 15710"/>
                      <a:gd name="connsiteX5" fmla="*/ 1194 w 23588"/>
                      <a:gd name="connsiteY5" fmla="*/ 10007 h 15710"/>
                      <a:gd name="connsiteX6" fmla="*/ 4402 w 23588"/>
                      <a:gd name="connsiteY6" fmla="*/ 15606 h 15710"/>
                      <a:gd name="connsiteX7" fmla="*/ 4402 w 23588"/>
                      <a:gd name="connsiteY7" fmla="*/ 15606 h 15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588" h="15710">
                        <a:moveTo>
                          <a:pt x="4402" y="15606"/>
                        </a:moveTo>
                        <a:cubicBezTo>
                          <a:pt x="7609" y="14806"/>
                          <a:pt x="10015" y="14806"/>
                          <a:pt x="13223" y="14006"/>
                        </a:cubicBezTo>
                        <a:cubicBezTo>
                          <a:pt x="16430" y="13207"/>
                          <a:pt x="18836" y="11607"/>
                          <a:pt x="21242" y="10007"/>
                        </a:cubicBezTo>
                        <a:cubicBezTo>
                          <a:pt x="26053" y="6808"/>
                          <a:pt x="22846" y="-1990"/>
                          <a:pt x="17232" y="409"/>
                        </a:cubicBezTo>
                        <a:cubicBezTo>
                          <a:pt x="14024" y="1209"/>
                          <a:pt x="10817" y="2009"/>
                          <a:pt x="8411" y="4409"/>
                        </a:cubicBezTo>
                        <a:cubicBezTo>
                          <a:pt x="6005" y="6008"/>
                          <a:pt x="3600" y="8408"/>
                          <a:pt x="1194" y="10007"/>
                        </a:cubicBezTo>
                        <a:cubicBezTo>
                          <a:pt x="-2014" y="12407"/>
                          <a:pt x="1996" y="16406"/>
                          <a:pt x="4402" y="15606"/>
                        </a:cubicBezTo>
                        <a:lnTo>
                          <a:pt x="4402" y="15606"/>
                        </a:lnTo>
                        <a:close/>
                      </a:path>
                    </a:pathLst>
                  </a:custGeom>
                  <a:solidFill>
                    <a:srgbClr val="633513"/>
                  </a:solidFill>
                  <a:ln w="80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7281EFE-A4CC-4DE7-96BE-237844EEBCE2}"/>
                  </a:ext>
                </a:extLst>
              </p:cNvPr>
              <p:cNvSpPr/>
              <p:nvPr/>
            </p:nvSpPr>
            <p:spPr>
              <a:xfrm>
                <a:off x="4177383" y="4856084"/>
                <a:ext cx="375510" cy="502049"/>
              </a:xfrm>
              <a:custGeom>
                <a:avLst/>
                <a:gdLst>
                  <a:gd name="connsiteX0" fmla="*/ 437 w 375510"/>
                  <a:gd name="connsiteY0" fmla="*/ 2262 h 502049"/>
                  <a:gd name="connsiteX1" fmla="*/ 186481 w 375510"/>
                  <a:gd name="connsiteY1" fmla="*/ 259010 h 502049"/>
                  <a:gd name="connsiteX2" fmla="*/ 275494 w 375510"/>
                  <a:gd name="connsiteY2" fmla="*/ 379785 h 502049"/>
                  <a:gd name="connsiteX3" fmla="*/ 367714 w 375510"/>
                  <a:gd name="connsiteY3" fmla="*/ 500560 h 502049"/>
                  <a:gd name="connsiteX4" fmla="*/ 374931 w 375510"/>
                  <a:gd name="connsiteY4" fmla="*/ 494961 h 502049"/>
                  <a:gd name="connsiteX5" fmla="*/ 281909 w 375510"/>
                  <a:gd name="connsiteY5" fmla="*/ 366987 h 502049"/>
                  <a:gd name="connsiteX6" fmla="*/ 191293 w 375510"/>
                  <a:gd name="connsiteY6" fmla="*/ 246212 h 502049"/>
                  <a:gd name="connsiteX7" fmla="*/ 3645 w 375510"/>
                  <a:gd name="connsiteY7" fmla="*/ 663 h 502049"/>
                  <a:gd name="connsiteX8" fmla="*/ 437 w 375510"/>
                  <a:gd name="connsiteY8" fmla="*/ 2262 h 502049"/>
                  <a:gd name="connsiteX9" fmla="*/ 437 w 375510"/>
                  <a:gd name="connsiteY9" fmla="*/ 2262 h 50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5510" h="502049">
                    <a:moveTo>
                      <a:pt x="437" y="2262"/>
                    </a:moveTo>
                    <a:cubicBezTo>
                      <a:pt x="62185" y="87844"/>
                      <a:pt x="123130" y="173427"/>
                      <a:pt x="186481" y="259010"/>
                    </a:cubicBezTo>
                    <a:cubicBezTo>
                      <a:pt x="216152" y="299001"/>
                      <a:pt x="245823" y="339793"/>
                      <a:pt x="275494" y="379785"/>
                    </a:cubicBezTo>
                    <a:cubicBezTo>
                      <a:pt x="305164" y="419776"/>
                      <a:pt x="332430" y="466167"/>
                      <a:pt x="367714" y="500560"/>
                    </a:cubicBezTo>
                    <a:cubicBezTo>
                      <a:pt x="371724" y="504559"/>
                      <a:pt x="377337" y="499760"/>
                      <a:pt x="374931" y="494961"/>
                    </a:cubicBezTo>
                    <a:cubicBezTo>
                      <a:pt x="351676" y="449370"/>
                      <a:pt x="313184" y="407779"/>
                      <a:pt x="281909" y="366987"/>
                    </a:cubicBezTo>
                    <a:cubicBezTo>
                      <a:pt x="251436" y="326996"/>
                      <a:pt x="221765" y="287004"/>
                      <a:pt x="191293" y="246212"/>
                    </a:cubicBezTo>
                    <a:cubicBezTo>
                      <a:pt x="129545" y="163829"/>
                      <a:pt x="66194" y="82246"/>
                      <a:pt x="3645" y="663"/>
                    </a:cubicBezTo>
                    <a:cubicBezTo>
                      <a:pt x="2041" y="-937"/>
                      <a:pt x="-1167" y="663"/>
                      <a:pt x="437" y="2262"/>
                    </a:cubicBezTo>
                    <a:lnTo>
                      <a:pt x="437" y="2262"/>
                    </a:lnTo>
                    <a:close/>
                  </a:path>
                </a:pathLst>
              </a:custGeom>
              <a:solidFill>
                <a:srgbClr val="884C2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FA2F06F3-0A32-4B87-8CD9-7B22364E6172}"/>
                  </a:ext>
                </a:extLst>
              </p:cNvPr>
              <p:cNvSpPr/>
              <p:nvPr/>
            </p:nvSpPr>
            <p:spPr>
              <a:xfrm>
                <a:off x="7062180" y="5000684"/>
                <a:ext cx="268197" cy="342728"/>
              </a:xfrm>
              <a:custGeom>
                <a:avLst/>
                <a:gdLst>
                  <a:gd name="connsiteX0" fmla="*/ 127 w 268197"/>
                  <a:gd name="connsiteY0" fmla="*/ 2432 h 342728"/>
                  <a:gd name="connsiteX1" fmla="*/ 258343 w 268197"/>
                  <a:gd name="connsiteY1" fmla="*/ 341562 h 342728"/>
                  <a:gd name="connsiteX2" fmla="*/ 265560 w 268197"/>
                  <a:gd name="connsiteY2" fmla="*/ 329565 h 342728"/>
                  <a:gd name="connsiteX3" fmla="*/ 4136 w 268197"/>
                  <a:gd name="connsiteY3" fmla="*/ 832 h 342728"/>
                  <a:gd name="connsiteX4" fmla="*/ 127 w 268197"/>
                  <a:gd name="connsiteY4" fmla="*/ 2432 h 342728"/>
                  <a:gd name="connsiteX5" fmla="*/ 127 w 268197"/>
                  <a:gd name="connsiteY5" fmla="*/ 2432 h 342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197" h="342728">
                    <a:moveTo>
                      <a:pt x="127" y="2432"/>
                    </a:moveTo>
                    <a:cubicBezTo>
                      <a:pt x="52251" y="139204"/>
                      <a:pt x="140462" y="254380"/>
                      <a:pt x="258343" y="341562"/>
                    </a:cubicBezTo>
                    <a:cubicBezTo>
                      <a:pt x="265560" y="346361"/>
                      <a:pt x="271976" y="335164"/>
                      <a:pt x="265560" y="329565"/>
                    </a:cubicBezTo>
                    <a:cubicBezTo>
                      <a:pt x="150085" y="246382"/>
                      <a:pt x="59468" y="131205"/>
                      <a:pt x="4136" y="832"/>
                    </a:cubicBezTo>
                    <a:cubicBezTo>
                      <a:pt x="2532" y="-768"/>
                      <a:pt x="-675" y="33"/>
                      <a:pt x="127" y="2432"/>
                    </a:cubicBezTo>
                    <a:lnTo>
                      <a:pt x="127" y="2432"/>
                    </a:lnTo>
                    <a:close/>
                  </a:path>
                </a:pathLst>
              </a:custGeom>
              <a:solidFill>
                <a:srgbClr val="884C2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B07A373-8FE0-4C81-9D4B-CF739E39AB6F}"/>
                  </a:ext>
                </a:extLst>
              </p:cNvPr>
              <p:cNvSpPr/>
              <p:nvPr/>
            </p:nvSpPr>
            <p:spPr>
              <a:xfrm>
                <a:off x="8131747" y="5074711"/>
                <a:ext cx="199313" cy="283465"/>
              </a:xfrm>
              <a:custGeom>
                <a:avLst/>
                <a:gdLst>
                  <a:gd name="connsiteX0" fmla="*/ 194376 w 199313"/>
                  <a:gd name="connsiteY0" fmla="*/ 1190 h 283465"/>
                  <a:gd name="connsiteX1" fmla="*/ 100552 w 199313"/>
                  <a:gd name="connsiteY1" fmla="*/ 129964 h 283465"/>
                  <a:gd name="connsiteX2" fmla="*/ 1115 w 199313"/>
                  <a:gd name="connsiteY2" fmla="*/ 273135 h 283465"/>
                  <a:gd name="connsiteX3" fmla="*/ 13143 w 199313"/>
                  <a:gd name="connsiteY3" fmla="*/ 280333 h 283465"/>
                  <a:gd name="connsiteX4" fmla="*/ 107769 w 199313"/>
                  <a:gd name="connsiteY4" fmla="*/ 143561 h 283465"/>
                  <a:gd name="connsiteX5" fmla="*/ 199188 w 199313"/>
                  <a:gd name="connsiteY5" fmla="*/ 4390 h 283465"/>
                  <a:gd name="connsiteX6" fmla="*/ 194376 w 199313"/>
                  <a:gd name="connsiteY6" fmla="*/ 1190 h 283465"/>
                  <a:gd name="connsiteX7" fmla="*/ 194376 w 199313"/>
                  <a:gd name="connsiteY7" fmla="*/ 1190 h 28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13" h="283465">
                    <a:moveTo>
                      <a:pt x="194376" y="1190"/>
                    </a:moveTo>
                    <a:cubicBezTo>
                      <a:pt x="158290" y="39583"/>
                      <a:pt x="130223" y="87573"/>
                      <a:pt x="100552" y="129964"/>
                    </a:cubicBezTo>
                    <a:cubicBezTo>
                      <a:pt x="66872" y="177154"/>
                      <a:pt x="32390" y="224345"/>
                      <a:pt x="1115" y="273135"/>
                    </a:cubicBezTo>
                    <a:cubicBezTo>
                      <a:pt x="-3697" y="281133"/>
                      <a:pt x="8332" y="287532"/>
                      <a:pt x="13143" y="280333"/>
                    </a:cubicBezTo>
                    <a:cubicBezTo>
                      <a:pt x="46022" y="235542"/>
                      <a:pt x="76495" y="189152"/>
                      <a:pt x="107769" y="143561"/>
                    </a:cubicBezTo>
                    <a:cubicBezTo>
                      <a:pt x="138242" y="97971"/>
                      <a:pt x="175130" y="53980"/>
                      <a:pt x="199188" y="4390"/>
                    </a:cubicBezTo>
                    <a:cubicBezTo>
                      <a:pt x="199989" y="1991"/>
                      <a:pt x="196782" y="-2009"/>
                      <a:pt x="194376" y="1190"/>
                    </a:cubicBezTo>
                    <a:lnTo>
                      <a:pt x="194376" y="1190"/>
                    </a:lnTo>
                    <a:close/>
                  </a:path>
                </a:pathLst>
              </a:custGeom>
              <a:solidFill>
                <a:srgbClr val="884C2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A691285-4074-4E15-BB20-D0F07538637A}"/>
                  </a:ext>
                </a:extLst>
              </p:cNvPr>
              <p:cNvSpPr/>
              <p:nvPr/>
            </p:nvSpPr>
            <p:spPr>
              <a:xfrm>
                <a:off x="9257225" y="4631330"/>
                <a:ext cx="440973" cy="634853"/>
              </a:xfrm>
              <a:custGeom>
                <a:avLst/>
                <a:gdLst>
                  <a:gd name="connsiteX0" fmla="*/ 436964 w 440973"/>
                  <a:gd name="connsiteY0" fmla="*/ 663 h 634853"/>
                  <a:gd name="connsiteX1" fmla="*/ 2326 w 440973"/>
                  <a:gd name="connsiteY1" fmla="*/ 621336 h 634853"/>
                  <a:gd name="connsiteX2" fmla="*/ 13553 w 440973"/>
                  <a:gd name="connsiteY2" fmla="*/ 632533 h 634853"/>
                  <a:gd name="connsiteX3" fmla="*/ 440973 w 440973"/>
                  <a:gd name="connsiteY3" fmla="*/ 2262 h 634853"/>
                  <a:gd name="connsiteX4" fmla="*/ 436964 w 440973"/>
                  <a:gd name="connsiteY4" fmla="*/ 663 h 634853"/>
                  <a:gd name="connsiteX5" fmla="*/ 436964 w 440973"/>
                  <a:gd name="connsiteY5" fmla="*/ 663 h 63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973" h="634853">
                    <a:moveTo>
                      <a:pt x="436964" y="663"/>
                    </a:moveTo>
                    <a:cubicBezTo>
                      <a:pt x="323894" y="230216"/>
                      <a:pt x="183559" y="439773"/>
                      <a:pt x="2326" y="621336"/>
                    </a:cubicBezTo>
                    <a:cubicBezTo>
                      <a:pt x="-4891" y="628534"/>
                      <a:pt x="6336" y="639732"/>
                      <a:pt x="13553" y="632533"/>
                    </a:cubicBezTo>
                    <a:cubicBezTo>
                      <a:pt x="193182" y="452570"/>
                      <a:pt x="344743" y="238214"/>
                      <a:pt x="440973" y="2262"/>
                    </a:cubicBezTo>
                    <a:cubicBezTo>
                      <a:pt x="440973" y="663"/>
                      <a:pt x="437766" y="-937"/>
                      <a:pt x="436964" y="663"/>
                    </a:cubicBezTo>
                    <a:lnTo>
                      <a:pt x="436964" y="663"/>
                    </a:lnTo>
                    <a:close/>
                  </a:path>
                </a:pathLst>
              </a:custGeom>
              <a:solidFill>
                <a:srgbClr val="884C20"/>
              </a:solidFill>
              <a:ln w="80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9D65AE60-D2C4-4A3C-93B2-C953811BD19D}"/>
              </a:ext>
            </a:extLst>
          </p:cNvPr>
          <p:cNvSpPr/>
          <p:nvPr/>
        </p:nvSpPr>
        <p:spPr>
          <a:xfrm>
            <a:off x="482599" y="4371246"/>
            <a:ext cx="1874875" cy="218355"/>
          </a:xfrm>
          <a:custGeom>
            <a:avLst/>
            <a:gdLst>
              <a:gd name="connsiteX0" fmla="*/ 0 w 1874875"/>
              <a:gd name="connsiteY0" fmla="*/ 218355 h 218355"/>
              <a:gd name="connsiteX1" fmla="*/ 1874876 w 1874875"/>
              <a:gd name="connsiteY1" fmla="*/ 218355 h 218355"/>
              <a:gd name="connsiteX2" fmla="*/ 1603829 w 1874875"/>
              <a:gd name="connsiteY2" fmla="*/ 127974 h 218355"/>
              <a:gd name="connsiteX3" fmla="*/ 1264619 w 1874875"/>
              <a:gd name="connsiteY3" fmla="*/ 137572 h 218355"/>
              <a:gd name="connsiteX4" fmla="*/ 676014 w 1874875"/>
              <a:gd name="connsiteY4" fmla="*/ 13597 h 218355"/>
              <a:gd name="connsiteX5" fmla="*/ 139533 w 1874875"/>
              <a:gd name="connsiteY5" fmla="*/ 35192 h 218355"/>
              <a:gd name="connsiteX6" fmla="*/ 0 w 1874875"/>
              <a:gd name="connsiteY6" fmla="*/ 0 h 218355"/>
              <a:gd name="connsiteX7" fmla="*/ 0 w 1874875"/>
              <a:gd name="connsiteY7" fmla="*/ 218355 h 21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4875" h="218355">
                <a:moveTo>
                  <a:pt x="0" y="218355"/>
                </a:moveTo>
                <a:lnTo>
                  <a:pt x="1874876" y="218355"/>
                </a:lnTo>
                <a:cubicBezTo>
                  <a:pt x="1784259" y="187961"/>
                  <a:pt x="1698455" y="140771"/>
                  <a:pt x="1603829" y="127974"/>
                </a:cubicBezTo>
                <a:cubicBezTo>
                  <a:pt x="1491561" y="112777"/>
                  <a:pt x="1376887" y="151969"/>
                  <a:pt x="1264619" y="137572"/>
                </a:cubicBezTo>
                <a:cubicBezTo>
                  <a:pt x="1065744" y="112777"/>
                  <a:pt x="875690" y="31193"/>
                  <a:pt x="676014" y="13597"/>
                </a:cubicBezTo>
                <a:cubicBezTo>
                  <a:pt x="497989" y="-2399"/>
                  <a:pt x="312747" y="79183"/>
                  <a:pt x="139533" y="35192"/>
                </a:cubicBezTo>
                <a:lnTo>
                  <a:pt x="0" y="0"/>
                </a:lnTo>
                <a:lnTo>
                  <a:pt x="0" y="218355"/>
                </a:lnTo>
                <a:close/>
              </a:path>
            </a:pathLst>
          </a:custGeom>
          <a:solidFill>
            <a:srgbClr val="008AAB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E36FE2C2-9B7E-4A70-BA65-C02AEC1CC526}"/>
              </a:ext>
            </a:extLst>
          </p:cNvPr>
          <p:cNvSpPr/>
          <p:nvPr/>
        </p:nvSpPr>
        <p:spPr>
          <a:xfrm>
            <a:off x="7994932" y="5719470"/>
            <a:ext cx="2012554" cy="170564"/>
          </a:xfrm>
          <a:custGeom>
            <a:avLst/>
            <a:gdLst>
              <a:gd name="connsiteX0" fmla="*/ 1888509 w 2012554"/>
              <a:gd name="connsiteY0" fmla="*/ 9897 h 170564"/>
              <a:gd name="connsiteX1" fmla="*/ 1663973 w 2012554"/>
              <a:gd name="connsiteY1" fmla="*/ 57887 h 170564"/>
              <a:gd name="connsiteX2" fmla="*/ 1607839 w 2012554"/>
              <a:gd name="connsiteY2" fmla="*/ 73884 h 170564"/>
              <a:gd name="connsiteX3" fmla="*/ 1455475 w 2012554"/>
              <a:gd name="connsiteY3" fmla="*/ 57887 h 170564"/>
              <a:gd name="connsiteX4" fmla="*/ 493177 w 2012554"/>
              <a:gd name="connsiteY4" fmla="*/ 105878 h 170564"/>
              <a:gd name="connsiteX5" fmla="*/ 429024 w 2012554"/>
              <a:gd name="connsiteY5" fmla="*/ 145869 h 170564"/>
              <a:gd name="connsiteX6" fmla="*/ 276660 w 2012554"/>
              <a:gd name="connsiteY6" fmla="*/ 97879 h 170564"/>
              <a:gd name="connsiteX7" fmla="*/ 0 w 2012554"/>
              <a:gd name="connsiteY7" fmla="*/ 167465 h 170564"/>
              <a:gd name="connsiteX8" fmla="*/ 393740 w 2012554"/>
              <a:gd name="connsiteY8" fmla="*/ 157067 h 170564"/>
              <a:gd name="connsiteX9" fmla="*/ 1282261 w 2012554"/>
              <a:gd name="connsiteY9" fmla="*/ 157067 h 170564"/>
              <a:gd name="connsiteX10" fmla="*/ 1732937 w 2012554"/>
              <a:gd name="connsiteY10" fmla="*/ 159467 h 170564"/>
              <a:gd name="connsiteX11" fmla="*/ 1975917 w 2012554"/>
              <a:gd name="connsiteY11" fmla="*/ 135472 h 170564"/>
              <a:gd name="connsiteX12" fmla="*/ 2010399 w 2012554"/>
              <a:gd name="connsiteY12" fmla="*/ 117875 h 170564"/>
              <a:gd name="connsiteX13" fmla="*/ 1888509 w 2012554"/>
              <a:gd name="connsiteY13" fmla="*/ 9897 h 17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12554" h="170564">
                <a:moveTo>
                  <a:pt x="1888509" y="9897"/>
                </a:moveTo>
                <a:cubicBezTo>
                  <a:pt x="1816336" y="49889"/>
                  <a:pt x="1744164" y="65886"/>
                  <a:pt x="1663973" y="57887"/>
                </a:cubicBezTo>
                <a:cubicBezTo>
                  <a:pt x="1647934" y="57887"/>
                  <a:pt x="1623877" y="65886"/>
                  <a:pt x="1607839" y="73884"/>
                </a:cubicBezTo>
                <a:cubicBezTo>
                  <a:pt x="1559724" y="97879"/>
                  <a:pt x="1503590" y="33892"/>
                  <a:pt x="1455475" y="57887"/>
                </a:cubicBezTo>
                <a:cubicBezTo>
                  <a:pt x="1142728" y="193860"/>
                  <a:pt x="821963" y="145869"/>
                  <a:pt x="493177" y="105878"/>
                </a:cubicBezTo>
                <a:cubicBezTo>
                  <a:pt x="469120" y="97879"/>
                  <a:pt x="445062" y="137871"/>
                  <a:pt x="429024" y="145869"/>
                </a:cubicBezTo>
                <a:cubicBezTo>
                  <a:pt x="372890" y="169865"/>
                  <a:pt x="340814" y="73884"/>
                  <a:pt x="276660" y="97879"/>
                </a:cubicBezTo>
                <a:cubicBezTo>
                  <a:pt x="186044" y="128273"/>
                  <a:pt x="93824" y="151468"/>
                  <a:pt x="0" y="167465"/>
                </a:cubicBezTo>
                <a:cubicBezTo>
                  <a:pt x="130712" y="176263"/>
                  <a:pt x="263028" y="164266"/>
                  <a:pt x="393740" y="157067"/>
                </a:cubicBezTo>
                <a:cubicBezTo>
                  <a:pt x="689646" y="141071"/>
                  <a:pt x="986355" y="151468"/>
                  <a:pt x="1282261" y="157067"/>
                </a:cubicBezTo>
                <a:cubicBezTo>
                  <a:pt x="1432219" y="160266"/>
                  <a:pt x="1582979" y="161866"/>
                  <a:pt x="1732937" y="159467"/>
                </a:cubicBezTo>
                <a:cubicBezTo>
                  <a:pt x="1813129" y="157867"/>
                  <a:pt x="1899735" y="164266"/>
                  <a:pt x="1975917" y="135472"/>
                </a:cubicBezTo>
                <a:cubicBezTo>
                  <a:pt x="1987945" y="130672"/>
                  <a:pt x="1999974" y="125074"/>
                  <a:pt x="2010399" y="117875"/>
                </a:cubicBezTo>
                <a:cubicBezTo>
                  <a:pt x="2025636" y="49089"/>
                  <a:pt x="1957473" y="-27695"/>
                  <a:pt x="1888509" y="9897"/>
                </a:cubicBezTo>
                <a:close/>
              </a:path>
            </a:pathLst>
          </a:custGeom>
          <a:solidFill>
            <a:srgbClr val="006187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45388B2D-4CED-467B-9590-F4ADF755EFBE}"/>
              </a:ext>
            </a:extLst>
          </p:cNvPr>
          <p:cNvSpPr/>
          <p:nvPr/>
        </p:nvSpPr>
        <p:spPr>
          <a:xfrm>
            <a:off x="8581934" y="5629228"/>
            <a:ext cx="1482739" cy="238002"/>
          </a:xfrm>
          <a:custGeom>
            <a:avLst/>
            <a:gdLst>
              <a:gd name="connsiteX0" fmla="*/ 1413775 w 1482739"/>
              <a:gd name="connsiteY0" fmla="*/ 20156 h 238002"/>
              <a:gd name="connsiteX1" fmla="*/ 1157163 w 1482739"/>
              <a:gd name="connsiteY1" fmla="*/ 92141 h 238002"/>
              <a:gd name="connsiteX2" fmla="*/ 940646 w 1482739"/>
              <a:gd name="connsiteY2" fmla="*/ 124135 h 238002"/>
              <a:gd name="connsiteX3" fmla="*/ 892531 w 1482739"/>
              <a:gd name="connsiteY3" fmla="*/ 108138 h 238002"/>
              <a:gd name="connsiteX4" fmla="*/ 788282 w 1482739"/>
              <a:gd name="connsiteY4" fmla="*/ 148130 h 238002"/>
              <a:gd name="connsiteX5" fmla="*/ 579784 w 1482739"/>
              <a:gd name="connsiteY5" fmla="*/ 140131 h 238002"/>
              <a:gd name="connsiteX6" fmla="*/ 0 w 1482739"/>
              <a:gd name="connsiteY6" fmla="*/ 207318 h 238002"/>
              <a:gd name="connsiteX7" fmla="*/ 868474 w 1482739"/>
              <a:gd name="connsiteY7" fmla="*/ 148130 h 238002"/>
              <a:gd name="connsiteX8" fmla="*/ 1020837 w 1482739"/>
              <a:gd name="connsiteY8" fmla="*/ 164126 h 238002"/>
              <a:gd name="connsiteX9" fmla="*/ 1076971 w 1482739"/>
              <a:gd name="connsiteY9" fmla="*/ 148130 h 238002"/>
              <a:gd name="connsiteX10" fmla="*/ 1301507 w 1482739"/>
              <a:gd name="connsiteY10" fmla="*/ 100139 h 238002"/>
              <a:gd name="connsiteX11" fmla="*/ 1425001 w 1482739"/>
              <a:gd name="connsiteY11" fmla="*/ 208117 h 238002"/>
              <a:gd name="connsiteX12" fmla="*/ 1482740 w 1482739"/>
              <a:gd name="connsiteY12" fmla="*/ 144130 h 238002"/>
              <a:gd name="connsiteX13" fmla="*/ 1413775 w 1482739"/>
              <a:gd name="connsiteY13" fmla="*/ 20156 h 23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82739" h="238002">
                <a:moveTo>
                  <a:pt x="1413775" y="20156"/>
                </a:moveTo>
                <a:cubicBezTo>
                  <a:pt x="1309526" y="-51829"/>
                  <a:pt x="1237354" y="92141"/>
                  <a:pt x="1157163" y="92141"/>
                </a:cubicBezTo>
                <a:cubicBezTo>
                  <a:pt x="1084990" y="92141"/>
                  <a:pt x="1020837" y="132133"/>
                  <a:pt x="940646" y="124135"/>
                </a:cubicBezTo>
                <a:cubicBezTo>
                  <a:pt x="924608" y="116136"/>
                  <a:pt x="908569" y="100139"/>
                  <a:pt x="892531" y="108138"/>
                </a:cubicBezTo>
                <a:cubicBezTo>
                  <a:pt x="860454" y="124135"/>
                  <a:pt x="820359" y="140131"/>
                  <a:pt x="788282" y="148130"/>
                </a:cubicBezTo>
                <a:cubicBezTo>
                  <a:pt x="716110" y="164126"/>
                  <a:pt x="643938" y="116136"/>
                  <a:pt x="579784" y="140131"/>
                </a:cubicBezTo>
                <a:cubicBezTo>
                  <a:pt x="389730" y="203318"/>
                  <a:pt x="195667" y="216116"/>
                  <a:pt x="0" y="207318"/>
                </a:cubicBezTo>
                <a:cubicBezTo>
                  <a:pt x="295907" y="243310"/>
                  <a:pt x="585397" y="271305"/>
                  <a:pt x="868474" y="148130"/>
                </a:cubicBezTo>
                <a:cubicBezTo>
                  <a:pt x="916588" y="124135"/>
                  <a:pt x="972722" y="188121"/>
                  <a:pt x="1020837" y="164126"/>
                </a:cubicBezTo>
                <a:cubicBezTo>
                  <a:pt x="1036876" y="156128"/>
                  <a:pt x="1060933" y="148130"/>
                  <a:pt x="1076971" y="148130"/>
                </a:cubicBezTo>
                <a:cubicBezTo>
                  <a:pt x="1157163" y="156128"/>
                  <a:pt x="1229335" y="140131"/>
                  <a:pt x="1301507" y="100139"/>
                </a:cubicBezTo>
                <a:cubicBezTo>
                  <a:pt x="1369670" y="62547"/>
                  <a:pt x="1437833" y="139332"/>
                  <a:pt x="1425001" y="208117"/>
                </a:cubicBezTo>
                <a:cubicBezTo>
                  <a:pt x="1449861" y="192121"/>
                  <a:pt x="1469909" y="169725"/>
                  <a:pt x="1482740" y="144130"/>
                </a:cubicBezTo>
                <a:cubicBezTo>
                  <a:pt x="1481938" y="96140"/>
                  <a:pt x="1449861" y="45751"/>
                  <a:pt x="1413775" y="20156"/>
                </a:cubicBezTo>
                <a:close/>
              </a:path>
            </a:pathLst>
          </a:custGeom>
          <a:solidFill>
            <a:srgbClr val="00719C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0" name="Freeform: Shape 179">
            <a:extLst>
              <a:ext uri="{FF2B5EF4-FFF2-40B4-BE49-F238E27FC236}">
                <a16:creationId xmlns:a16="http://schemas.microsoft.com/office/drawing/2014/main" id="{689ED51A-7776-4D04-B895-134B1C074F76}"/>
              </a:ext>
            </a:extLst>
          </p:cNvPr>
          <p:cNvSpPr/>
          <p:nvPr/>
        </p:nvSpPr>
        <p:spPr>
          <a:xfrm>
            <a:off x="9167881" y="5830106"/>
            <a:ext cx="783764" cy="69929"/>
          </a:xfrm>
          <a:custGeom>
            <a:avLst/>
            <a:gdLst>
              <a:gd name="connsiteX0" fmla="*/ 2658 w 783764"/>
              <a:gd name="connsiteY0" fmla="*/ 62428 h 69929"/>
              <a:gd name="connsiteX1" fmla="*/ 454937 w 783764"/>
              <a:gd name="connsiteY1" fmla="*/ 38433 h 69929"/>
              <a:gd name="connsiteX2" fmla="*/ 782118 w 783764"/>
              <a:gd name="connsiteY2" fmla="*/ 17637 h 69929"/>
              <a:gd name="connsiteX3" fmla="*/ 771694 w 783764"/>
              <a:gd name="connsiteY3" fmla="*/ 41 h 69929"/>
              <a:gd name="connsiteX4" fmla="*/ 600885 w 783764"/>
              <a:gd name="connsiteY4" fmla="*/ 16037 h 69929"/>
              <a:gd name="connsiteX5" fmla="*/ 427672 w 783764"/>
              <a:gd name="connsiteY5" fmla="*/ 11238 h 69929"/>
              <a:gd name="connsiteX6" fmla="*/ 1053 w 783764"/>
              <a:gd name="connsiteY6" fmla="*/ 56829 h 69929"/>
              <a:gd name="connsiteX7" fmla="*/ 2658 w 783764"/>
              <a:gd name="connsiteY7" fmla="*/ 62428 h 69929"/>
              <a:gd name="connsiteX8" fmla="*/ 2658 w 783764"/>
              <a:gd name="connsiteY8" fmla="*/ 62428 h 69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3764" h="69929">
                <a:moveTo>
                  <a:pt x="2658" y="62428"/>
                </a:moveTo>
                <a:cubicBezTo>
                  <a:pt x="152615" y="67227"/>
                  <a:pt x="305781" y="19237"/>
                  <a:pt x="454937" y="38433"/>
                </a:cubicBezTo>
                <a:cubicBezTo>
                  <a:pt x="548761" y="50431"/>
                  <a:pt x="712352" y="113617"/>
                  <a:pt x="782118" y="17637"/>
                </a:cubicBezTo>
                <a:cubicBezTo>
                  <a:pt x="786929" y="10439"/>
                  <a:pt x="780514" y="-759"/>
                  <a:pt x="771694" y="41"/>
                </a:cubicBezTo>
                <a:cubicBezTo>
                  <a:pt x="713955" y="5640"/>
                  <a:pt x="659426" y="16837"/>
                  <a:pt x="600885" y="16037"/>
                </a:cubicBezTo>
                <a:cubicBezTo>
                  <a:pt x="543148" y="15238"/>
                  <a:pt x="485410" y="11238"/>
                  <a:pt x="427672" y="11238"/>
                </a:cubicBezTo>
                <a:cubicBezTo>
                  <a:pt x="284931" y="12838"/>
                  <a:pt x="143794" y="49631"/>
                  <a:pt x="1053" y="56829"/>
                </a:cubicBezTo>
                <a:cubicBezTo>
                  <a:pt x="-550" y="57629"/>
                  <a:pt x="-550" y="62428"/>
                  <a:pt x="2658" y="62428"/>
                </a:cubicBezTo>
                <a:lnTo>
                  <a:pt x="2658" y="62428"/>
                </a:lnTo>
                <a:close/>
              </a:path>
            </a:pathLst>
          </a:custGeom>
          <a:solidFill>
            <a:srgbClr val="9ED8D4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F5C1C98C-A2A9-450D-BF43-3930F2CFCAD6}"/>
              </a:ext>
            </a:extLst>
          </p:cNvPr>
          <p:cNvSpPr/>
          <p:nvPr/>
        </p:nvSpPr>
        <p:spPr>
          <a:xfrm>
            <a:off x="6148953" y="5958918"/>
            <a:ext cx="2731388" cy="77675"/>
          </a:xfrm>
          <a:custGeom>
            <a:avLst/>
            <a:gdLst>
              <a:gd name="connsiteX0" fmla="*/ 3180 w 2731388"/>
              <a:gd name="connsiteY0" fmla="*/ 77586 h 77675"/>
              <a:gd name="connsiteX1" fmla="*/ 510792 w 2731388"/>
              <a:gd name="connsiteY1" fmla="*/ 62389 h 77675"/>
              <a:gd name="connsiteX2" fmla="*/ 1041659 w 2731388"/>
              <a:gd name="connsiteY2" fmla="*/ 61589 h 77675"/>
              <a:gd name="connsiteX3" fmla="*/ 1581348 w 2731388"/>
              <a:gd name="connsiteY3" fmla="*/ 53591 h 77675"/>
              <a:gd name="connsiteX4" fmla="*/ 2126649 w 2731388"/>
              <a:gd name="connsiteY4" fmla="*/ 44792 h 77675"/>
              <a:gd name="connsiteX5" fmla="*/ 2724076 w 2731388"/>
              <a:gd name="connsiteY5" fmla="*/ 24797 h 77675"/>
              <a:gd name="connsiteX6" fmla="*/ 2721670 w 2731388"/>
              <a:gd name="connsiteY6" fmla="*/ 4801 h 77675"/>
              <a:gd name="connsiteX7" fmla="*/ 2447415 w 2731388"/>
              <a:gd name="connsiteY7" fmla="*/ 15999 h 77675"/>
              <a:gd name="connsiteX8" fmla="*/ 2173160 w 2731388"/>
              <a:gd name="connsiteY8" fmla="*/ 5601 h 77675"/>
              <a:gd name="connsiteX9" fmla="*/ 1628661 w 2731388"/>
              <a:gd name="connsiteY9" fmla="*/ 8800 h 77675"/>
              <a:gd name="connsiteX10" fmla="*/ 1081755 w 2731388"/>
              <a:gd name="connsiteY10" fmla="*/ 22397 h 77675"/>
              <a:gd name="connsiteX11" fmla="*/ 546878 w 2731388"/>
              <a:gd name="connsiteY11" fmla="*/ 35194 h 77675"/>
              <a:gd name="connsiteX12" fmla="*/ 2379 w 2731388"/>
              <a:gd name="connsiteY12" fmla="*/ 72787 h 77675"/>
              <a:gd name="connsiteX13" fmla="*/ 3180 w 2731388"/>
              <a:gd name="connsiteY13" fmla="*/ 77586 h 77675"/>
              <a:gd name="connsiteX14" fmla="*/ 3180 w 2731388"/>
              <a:gd name="connsiteY14" fmla="*/ 77586 h 7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31388" h="77675">
                <a:moveTo>
                  <a:pt x="3180" y="77586"/>
                </a:moveTo>
                <a:cubicBezTo>
                  <a:pt x="167573" y="28796"/>
                  <a:pt x="342390" y="51991"/>
                  <a:pt x="510792" y="62389"/>
                </a:cubicBezTo>
                <a:cubicBezTo>
                  <a:pt x="687213" y="73587"/>
                  <a:pt x="865238" y="64788"/>
                  <a:pt x="1041659" y="61589"/>
                </a:cubicBezTo>
                <a:cubicBezTo>
                  <a:pt x="1221288" y="57590"/>
                  <a:pt x="1400917" y="59990"/>
                  <a:pt x="1581348" y="53591"/>
                </a:cubicBezTo>
                <a:cubicBezTo>
                  <a:pt x="1763382" y="47192"/>
                  <a:pt x="1944615" y="42393"/>
                  <a:pt x="2126649" y="44792"/>
                </a:cubicBezTo>
                <a:cubicBezTo>
                  <a:pt x="2325524" y="47192"/>
                  <a:pt x="2526805" y="58390"/>
                  <a:pt x="2724076" y="24797"/>
                </a:cubicBezTo>
                <a:cubicBezTo>
                  <a:pt x="2735302" y="23197"/>
                  <a:pt x="2732897" y="4801"/>
                  <a:pt x="2721670" y="4801"/>
                </a:cubicBezTo>
                <a:cubicBezTo>
                  <a:pt x="2630251" y="7200"/>
                  <a:pt x="2538834" y="15198"/>
                  <a:pt x="2447415" y="15999"/>
                </a:cubicBezTo>
                <a:cubicBezTo>
                  <a:pt x="2355997" y="16798"/>
                  <a:pt x="2264579" y="11199"/>
                  <a:pt x="2173160" y="5601"/>
                </a:cubicBezTo>
                <a:cubicBezTo>
                  <a:pt x="1991928" y="-5597"/>
                  <a:pt x="1809893" y="2401"/>
                  <a:pt x="1628661" y="8800"/>
                </a:cubicBezTo>
                <a:cubicBezTo>
                  <a:pt x="1446626" y="15198"/>
                  <a:pt x="1263790" y="16798"/>
                  <a:pt x="1081755" y="22397"/>
                </a:cubicBezTo>
                <a:cubicBezTo>
                  <a:pt x="903730" y="27996"/>
                  <a:pt x="724903" y="39194"/>
                  <a:pt x="546878" y="35194"/>
                </a:cubicBezTo>
                <a:cubicBezTo>
                  <a:pt x="364042" y="31195"/>
                  <a:pt x="177998" y="7200"/>
                  <a:pt x="2379" y="72787"/>
                </a:cubicBezTo>
                <a:cubicBezTo>
                  <a:pt x="-1631" y="73587"/>
                  <a:pt x="-27" y="78386"/>
                  <a:pt x="3180" y="77586"/>
                </a:cubicBezTo>
                <a:lnTo>
                  <a:pt x="3180" y="77586"/>
                </a:lnTo>
                <a:close/>
              </a:path>
            </a:pathLst>
          </a:custGeom>
          <a:solidFill>
            <a:srgbClr val="9ED8D4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FB655C9F-9D88-4556-92AF-8997397291E7}"/>
              </a:ext>
            </a:extLst>
          </p:cNvPr>
          <p:cNvSpPr/>
          <p:nvPr/>
        </p:nvSpPr>
        <p:spPr>
          <a:xfrm>
            <a:off x="9045440" y="5968518"/>
            <a:ext cx="45708" cy="10397"/>
          </a:xfrm>
          <a:custGeom>
            <a:avLst/>
            <a:gdLst>
              <a:gd name="connsiteX0" fmla="*/ 4812 w 45708"/>
              <a:gd name="connsiteY0" fmla="*/ 10398 h 10397"/>
              <a:gd name="connsiteX1" fmla="*/ 40898 w 45708"/>
              <a:gd name="connsiteY1" fmla="*/ 10398 h 10397"/>
              <a:gd name="connsiteX2" fmla="*/ 40898 w 45708"/>
              <a:gd name="connsiteY2" fmla="*/ 0 h 10397"/>
              <a:gd name="connsiteX3" fmla="*/ 4812 w 45708"/>
              <a:gd name="connsiteY3" fmla="*/ 0 h 10397"/>
              <a:gd name="connsiteX4" fmla="*/ 4812 w 45708"/>
              <a:gd name="connsiteY4" fmla="*/ 10398 h 10397"/>
              <a:gd name="connsiteX5" fmla="*/ 4812 w 45708"/>
              <a:gd name="connsiteY5" fmla="*/ 10398 h 10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08" h="10397">
                <a:moveTo>
                  <a:pt x="4812" y="10398"/>
                </a:moveTo>
                <a:cubicBezTo>
                  <a:pt x="16840" y="10398"/>
                  <a:pt x="28869" y="10398"/>
                  <a:pt x="40898" y="10398"/>
                </a:cubicBezTo>
                <a:cubicBezTo>
                  <a:pt x="47313" y="10398"/>
                  <a:pt x="47313" y="0"/>
                  <a:pt x="40898" y="0"/>
                </a:cubicBezTo>
                <a:cubicBezTo>
                  <a:pt x="28869" y="0"/>
                  <a:pt x="16840" y="0"/>
                  <a:pt x="4812" y="0"/>
                </a:cubicBezTo>
                <a:cubicBezTo>
                  <a:pt x="-1604" y="800"/>
                  <a:pt x="-1604" y="10398"/>
                  <a:pt x="4812" y="10398"/>
                </a:cubicBezTo>
                <a:lnTo>
                  <a:pt x="4812" y="10398"/>
                </a:lnTo>
                <a:close/>
              </a:path>
            </a:pathLst>
          </a:custGeom>
          <a:solidFill>
            <a:srgbClr val="9ED8D4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F3946B86-FC67-4D63-AAD5-538A3C1DC9CE}"/>
              </a:ext>
            </a:extLst>
          </p:cNvPr>
          <p:cNvSpPr/>
          <p:nvPr/>
        </p:nvSpPr>
        <p:spPr>
          <a:xfrm>
            <a:off x="3153268" y="5818236"/>
            <a:ext cx="2966187" cy="94100"/>
          </a:xfrm>
          <a:custGeom>
            <a:avLst/>
            <a:gdLst>
              <a:gd name="connsiteX0" fmla="*/ 2914 w 2966187"/>
              <a:gd name="connsiteY0" fmla="*/ 87095 h 94100"/>
              <a:gd name="connsiteX1" fmla="*/ 1168897 w 2966187"/>
              <a:gd name="connsiteY1" fmla="*/ 79896 h 94100"/>
              <a:gd name="connsiteX2" fmla="*/ 2325258 w 2966187"/>
              <a:gd name="connsiteY2" fmla="*/ 42304 h 94100"/>
              <a:gd name="connsiteX3" fmla="*/ 2961978 w 2966187"/>
              <a:gd name="connsiteY3" fmla="*/ 39904 h 94100"/>
              <a:gd name="connsiteX4" fmla="*/ 2961978 w 2966187"/>
              <a:gd name="connsiteY4" fmla="*/ 31906 h 94100"/>
              <a:gd name="connsiteX5" fmla="*/ 2393420 w 2966187"/>
              <a:gd name="connsiteY5" fmla="*/ 12710 h 94100"/>
              <a:gd name="connsiteX6" fmla="*/ 1819250 w 2966187"/>
              <a:gd name="connsiteY6" fmla="*/ 2312 h 94100"/>
              <a:gd name="connsiteX7" fmla="*/ 664493 w 2966187"/>
              <a:gd name="connsiteY7" fmla="*/ 59900 h 94100"/>
              <a:gd name="connsiteX8" fmla="*/ 3716 w 2966187"/>
              <a:gd name="connsiteY8" fmla="*/ 80696 h 94100"/>
              <a:gd name="connsiteX9" fmla="*/ 2914 w 2966187"/>
              <a:gd name="connsiteY9" fmla="*/ 87095 h 94100"/>
              <a:gd name="connsiteX10" fmla="*/ 2914 w 2966187"/>
              <a:gd name="connsiteY10" fmla="*/ 87095 h 9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6187" h="94100">
                <a:moveTo>
                  <a:pt x="2914" y="87095"/>
                </a:moveTo>
                <a:cubicBezTo>
                  <a:pt x="391842" y="96693"/>
                  <a:pt x="779969" y="98293"/>
                  <a:pt x="1168897" y="79896"/>
                </a:cubicBezTo>
                <a:cubicBezTo>
                  <a:pt x="1554618" y="61500"/>
                  <a:pt x="1938735" y="28707"/>
                  <a:pt x="2325258" y="42304"/>
                </a:cubicBezTo>
                <a:cubicBezTo>
                  <a:pt x="2537765" y="49502"/>
                  <a:pt x="2749471" y="47903"/>
                  <a:pt x="2961978" y="39904"/>
                </a:cubicBezTo>
                <a:cubicBezTo>
                  <a:pt x="2967591" y="39904"/>
                  <a:pt x="2967591" y="31906"/>
                  <a:pt x="2961978" y="31906"/>
                </a:cubicBezTo>
                <a:cubicBezTo>
                  <a:pt x="2772726" y="24708"/>
                  <a:pt x="2582672" y="21508"/>
                  <a:pt x="2393420" y="12710"/>
                </a:cubicBezTo>
                <a:cubicBezTo>
                  <a:pt x="2201763" y="3912"/>
                  <a:pt x="2010907" y="-4087"/>
                  <a:pt x="1819250" y="2312"/>
                </a:cubicBezTo>
                <a:cubicBezTo>
                  <a:pt x="1434331" y="15909"/>
                  <a:pt x="1049412" y="45503"/>
                  <a:pt x="664493" y="59900"/>
                </a:cubicBezTo>
                <a:cubicBezTo>
                  <a:pt x="443967" y="67899"/>
                  <a:pt x="224242" y="75097"/>
                  <a:pt x="3716" y="80696"/>
                </a:cubicBezTo>
                <a:cubicBezTo>
                  <a:pt x="-1096" y="80696"/>
                  <a:pt x="-1096" y="87095"/>
                  <a:pt x="2914" y="87095"/>
                </a:cubicBezTo>
                <a:lnTo>
                  <a:pt x="2914" y="87095"/>
                </a:lnTo>
                <a:close/>
              </a:path>
            </a:pathLst>
          </a:custGeom>
          <a:solidFill>
            <a:srgbClr val="9ED8D4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88BC8E0C-5F88-4A74-B02F-62DBDDD97E1A}"/>
              </a:ext>
            </a:extLst>
          </p:cNvPr>
          <p:cNvSpPr/>
          <p:nvPr/>
        </p:nvSpPr>
        <p:spPr>
          <a:xfrm>
            <a:off x="5137913" y="5952163"/>
            <a:ext cx="621283" cy="37150"/>
          </a:xfrm>
          <a:custGeom>
            <a:avLst/>
            <a:gdLst>
              <a:gd name="connsiteX0" fmla="*/ 3007 w 621283"/>
              <a:gd name="connsiteY0" fmla="*/ 12356 h 37150"/>
              <a:gd name="connsiteX1" fmla="*/ 310140 w 621283"/>
              <a:gd name="connsiteY1" fmla="*/ 31552 h 37150"/>
              <a:gd name="connsiteX2" fmla="*/ 459296 w 621283"/>
              <a:gd name="connsiteY2" fmla="*/ 37151 h 37150"/>
              <a:gd name="connsiteX3" fmla="*/ 616472 w 621283"/>
              <a:gd name="connsiteY3" fmla="*/ 26753 h 37150"/>
              <a:gd name="connsiteX4" fmla="*/ 616472 w 621283"/>
              <a:gd name="connsiteY4" fmla="*/ 17155 h 37150"/>
              <a:gd name="connsiteX5" fmla="*/ 459296 w 621283"/>
              <a:gd name="connsiteY5" fmla="*/ 2758 h 37150"/>
              <a:gd name="connsiteX6" fmla="*/ 310140 w 621283"/>
              <a:gd name="connsiteY6" fmla="*/ 358 h 37150"/>
              <a:gd name="connsiteX7" fmla="*/ 3007 w 621283"/>
              <a:gd name="connsiteY7" fmla="*/ 7557 h 37150"/>
              <a:gd name="connsiteX8" fmla="*/ 3007 w 621283"/>
              <a:gd name="connsiteY8" fmla="*/ 12356 h 37150"/>
              <a:gd name="connsiteX9" fmla="*/ 3007 w 621283"/>
              <a:gd name="connsiteY9" fmla="*/ 12356 h 3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283" h="37150">
                <a:moveTo>
                  <a:pt x="3007" y="12356"/>
                </a:moveTo>
                <a:cubicBezTo>
                  <a:pt x="105652" y="17155"/>
                  <a:pt x="207495" y="26753"/>
                  <a:pt x="310140" y="31552"/>
                </a:cubicBezTo>
                <a:cubicBezTo>
                  <a:pt x="359859" y="33951"/>
                  <a:pt x="409577" y="36351"/>
                  <a:pt x="459296" y="37151"/>
                </a:cubicBezTo>
                <a:cubicBezTo>
                  <a:pt x="512223" y="37151"/>
                  <a:pt x="563545" y="30752"/>
                  <a:pt x="616472" y="26753"/>
                </a:cubicBezTo>
                <a:cubicBezTo>
                  <a:pt x="622887" y="25953"/>
                  <a:pt x="622887" y="17155"/>
                  <a:pt x="616472" y="17155"/>
                </a:cubicBezTo>
                <a:cubicBezTo>
                  <a:pt x="563545" y="13155"/>
                  <a:pt x="512223" y="4357"/>
                  <a:pt x="459296" y="2758"/>
                </a:cubicBezTo>
                <a:cubicBezTo>
                  <a:pt x="409577" y="1158"/>
                  <a:pt x="359859" y="358"/>
                  <a:pt x="310140" y="358"/>
                </a:cubicBezTo>
                <a:cubicBezTo>
                  <a:pt x="207495" y="-1241"/>
                  <a:pt x="104850" y="2758"/>
                  <a:pt x="3007" y="7557"/>
                </a:cubicBezTo>
                <a:cubicBezTo>
                  <a:pt x="-1002" y="6757"/>
                  <a:pt x="-1002" y="12356"/>
                  <a:pt x="3007" y="12356"/>
                </a:cubicBezTo>
                <a:lnTo>
                  <a:pt x="3007" y="12356"/>
                </a:lnTo>
                <a:close/>
              </a:path>
            </a:pathLst>
          </a:custGeom>
          <a:solidFill>
            <a:srgbClr val="9ED8D4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5" name="Freeform: Shape 184">
            <a:extLst>
              <a:ext uri="{FF2B5EF4-FFF2-40B4-BE49-F238E27FC236}">
                <a16:creationId xmlns:a16="http://schemas.microsoft.com/office/drawing/2014/main" id="{E4679346-7504-426E-BD5F-D4500932D250}"/>
              </a:ext>
            </a:extLst>
          </p:cNvPr>
          <p:cNvSpPr/>
          <p:nvPr/>
        </p:nvSpPr>
        <p:spPr>
          <a:xfrm>
            <a:off x="3872128" y="5711992"/>
            <a:ext cx="747146" cy="40280"/>
          </a:xfrm>
          <a:custGeom>
            <a:avLst/>
            <a:gdLst>
              <a:gd name="connsiteX0" fmla="*/ 5776 w 747146"/>
              <a:gd name="connsiteY0" fmla="*/ 27773 h 40280"/>
              <a:gd name="connsiteX1" fmla="*/ 379469 w 747146"/>
              <a:gd name="connsiteY1" fmla="*/ 38171 h 40280"/>
              <a:gd name="connsiteX2" fmla="*/ 563107 w 747146"/>
              <a:gd name="connsiteY2" fmla="*/ 39771 h 40280"/>
              <a:gd name="connsiteX3" fmla="*/ 741132 w 747146"/>
              <a:gd name="connsiteY3" fmla="*/ 29373 h 40280"/>
              <a:gd name="connsiteX4" fmla="*/ 741132 w 747146"/>
              <a:gd name="connsiteY4" fmla="*/ 13376 h 40280"/>
              <a:gd name="connsiteX5" fmla="*/ 563107 w 747146"/>
              <a:gd name="connsiteY5" fmla="*/ 1379 h 40280"/>
              <a:gd name="connsiteX6" fmla="*/ 371449 w 747146"/>
              <a:gd name="connsiteY6" fmla="*/ 579 h 40280"/>
              <a:gd name="connsiteX7" fmla="*/ 4173 w 747146"/>
              <a:gd name="connsiteY7" fmla="*/ 14976 h 40280"/>
              <a:gd name="connsiteX8" fmla="*/ 5776 w 747146"/>
              <a:gd name="connsiteY8" fmla="*/ 27773 h 40280"/>
              <a:gd name="connsiteX9" fmla="*/ 5776 w 747146"/>
              <a:gd name="connsiteY9" fmla="*/ 27773 h 4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7146" h="40280">
                <a:moveTo>
                  <a:pt x="5776" y="27773"/>
                </a:moveTo>
                <a:cubicBezTo>
                  <a:pt x="128469" y="43770"/>
                  <a:pt x="255974" y="35772"/>
                  <a:pt x="379469" y="38171"/>
                </a:cubicBezTo>
                <a:cubicBezTo>
                  <a:pt x="440414" y="39771"/>
                  <a:pt x="502161" y="39771"/>
                  <a:pt x="563107" y="39771"/>
                </a:cubicBezTo>
                <a:cubicBezTo>
                  <a:pt x="622448" y="39771"/>
                  <a:pt x="683394" y="43770"/>
                  <a:pt x="741132" y="29373"/>
                </a:cubicBezTo>
                <a:cubicBezTo>
                  <a:pt x="749151" y="27773"/>
                  <a:pt x="749151" y="15776"/>
                  <a:pt x="741132" y="13376"/>
                </a:cubicBezTo>
                <a:cubicBezTo>
                  <a:pt x="682592" y="-1021"/>
                  <a:pt x="622448" y="2178"/>
                  <a:pt x="563107" y="1379"/>
                </a:cubicBezTo>
                <a:cubicBezTo>
                  <a:pt x="498954" y="579"/>
                  <a:pt x="435603" y="-221"/>
                  <a:pt x="371449" y="579"/>
                </a:cubicBezTo>
                <a:cubicBezTo>
                  <a:pt x="250360" y="1379"/>
                  <a:pt x="123658" y="-5820"/>
                  <a:pt x="4173" y="14976"/>
                </a:cubicBezTo>
                <a:cubicBezTo>
                  <a:pt x="-3045" y="17376"/>
                  <a:pt x="163" y="26974"/>
                  <a:pt x="5776" y="27773"/>
                </a:cubicBezTo>
                <a:lnTo>
                  <a:pt x="5776" y="27773"/>
                </a:lnTo>
                <a:close/>
              </a:path>
            </a:pathLst>
          </a:custGeom>
          <a:solidFill>
            <a:srgbClr val="9ED8D4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6" name="Freeform: Shape 185">
            <a:extLst>
              <a:ext uri="{FF2B5EF4-FFF2-40B4-BE49-F238E27FC236}">
                <a16:creationId xmlns:a16="http://schemas.microsoft.com/office/drawing/2014/main" id="{AD3C35F7-2B07-4DF7-877E-A086DCD64565}"/>
              </a:ext>
            </a:extLst>
          </p:cNvPr>
          <p:cNvSpPr/>
          <p:nvPr/>
        </p:nvSpPr>
        <p:spPr>
          <a:xfrm>
            <a:off x="4823963" y="5765160"/>
            <a:ext cx="67962" cy="9198"/>
          </a:xfrm>
          <a:custGeom>
            <a:avLst/>
            <a:gdLst>
              <a:gd name="connsiteX0" fmla="*/ 4210 w 67962"/>
              <a:gd name="connsiteY0" fmla="*/ 8998 h 9198"/>
              <a:gd name="connsiteX1" fmla="*/ 64354 w 67962"/>
              <a:gd name="connsiteY1" fmla="*/ 8198 h 9198"/>
              <a:gd name="connsiteX2" fmla="*/ 64354 w 67962"/>
              <a:gd name="connsiteY2" fmla="*/ 1000 h 9198"/>
              <a:gd name="connsiteX3" fmla="*/ 4210 w 67962"/>
              <a:gd name="connsiteY3" fmla="*/ 200 h 9198"/>
              <a:gd name="connsiteX4" fmla="*/ 4210 w 67962"/>
              <a:gd name="connsiteY4" fmla="*/ 8998 h 9198"/>
              <a:gd name="connsiteX5" fmla="*/ 4210 w 67962"/>
              <a:gd name="connsiteY5" fmla="*/ 8998 h 9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62" h="9198">
                <a:moveTo>
                  <a:pt x="4210" y="8998"/>
                </a:moveTo>
                <a:cubicBezTo>
                  <a:pt x="24258" y="8998"/>
                  <a:pt x="44306" y="9798"/>
                  <a:pt x="64354" y="8198"/>
                </a:cubicBezTo>
                <a:cubicBezTo>
                  <a:pt x="69165" y="7399"/>
                  <a:pt x="69165" y="1000"/>
                  <a:pt x="64354" y="1000"/>
                </a:cubicBezTo>
                <a:cubicBezTo>
                  <a:pt x="44306" y="-600"/>
                  <a:pt x="24258" y="200"/>
                  <a:pt x="4210" y="200"/>
                </a:cubicBezTo>
                <a:cubicBezTo>
                  <a:pt x="-1403" y="200"/>
                  <a:pt x="-1403" y="8998"/>
                  <a:pt x="4210" y="8998"/>
                </a:cubicBezTo>
                <a:lnTo>
                  <a:pt x="4210" y="8998"/>
                </a:lnTo>
                <a:close/>
              </a:path>
            </a:pathLst>
          </a:custGeom>
          <a:solidFill>
            <a:srgbClr val="9ED8D4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6C922B32-3030-49C3-903D-99D9BBA3BBB4}"/>
              </a:ext>
            </a:extLst>
          </p:cNvPr>
          <p:cNvSpPr/>
          <p:nvPr/>
        </p:nvSpPr>
        <p:spPr>
          <a:xfrm>
            <a:off x="2634136" y="5834880"/>
            <a:ext cx="338311" cy="39566"/>
          </a:xfrm>
          <a:custGeom>
            <a:avLst/>
            <a:gdLst>
              <a:gd name="connsiteX0" fmla="*/ 4811 w 338311"/>
              <a:gd name="connsiteY0" fmla="*/ 36058 h 39566"/>
              <a:gd name="connsiteX1" fmla="*/ 175619 w 338311"/>
              <a:gd name="connsiteY1" fmla="*/ 36858 h 39566"/>
              <a:gd name="connsiteX2" fmla="*/ 331993 w 338311"/>
              <a:gd name="connsiteY2" fmla="*/ 27259 h 39566"/>
              <a:gd name="connsiteX3" fmla="*/ 331993 w 338311"/>
              <a:gd name="connsiteY3" fmla="*/ 9663 h 39566"/>
              <a:gd name="connsiteX4" fmla="*/ 175619 w 338311"/>
              <a:gd name="connsiteY4" fmla="*/ 8064 h 39566"/>
              <a:gd name="connsiteX5" fmla="*/ 4811 w 338311"/>
              <a:gd name="connsiteY5" fmla="*/ 24860 h 39566"/>
              <a:gd name="connsiteX6" fmla="*/ 4811 w 338311"/>
              <a:gd name="connsiteY6" fmla="*/ 36058 h 39566"/>
              <a:gd name="connsiteX7" fmla="*/ 4811 w 338311"/>
              <a:gd name="connsiteY7" fmla="*/ 36058 h 3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311" h="39566">
                <a:moveTo>
                  <a:pt x="4811" y="36058"/>
                </a:moveTo>
                <a:cubicBezTo>
                  <a:pt x="61747" y="42457"/>
                  <a:pt x="118683" y="38457"/>
                  <a:pt x="175619" y="36858"/>
                </a:cubicBezTo>
                <a:cubicBezTo>
                  <a:pt x="224536" y="35258"/>
                  <a:pt x="285481" y="43256"/>
                  <a:pt x="331993" y="27259"/>
                </a:cubicBezTo>
                <a:cubicBezTo>
                  <a:pt x="340813" y="24060"/>
                  <a:pt x="340012" y="12863"/>
                  <a:pt x="331993" y="9663"/>
                </a:cubicBezTo>
                <a:cubicBezTo>
                  <a:pt x="287085" y="-8733"/>
                  <a:pt x="222932" y="4065"/>
                  <a:pt x="175619" y="8064"/>
                </a:cubicBezTo>
                <a:cubicBezTo>
                  <a:pt x="118683" y="13663"/>
                  <a:pt x="61747" y="17662"/>
                  <a:pt x="4811" y="24860"/>
                </a:cubicBezTo>
                <a:cubicBezTo>
                  <a:pt x="-1604" y="26460"/>
                  <a:pt x="-1604" y="35258"/>
                  <a:pt x="4811" y="36058"/>
                </a:cubicBezTo>
                <a:lnTo>
                  <a:pt x="4811" y="36058"/>
                </a:lnTo>
                <a:close/>
              </a:path>
            </a:pathLst>
          </a:custGeom>
          <a:solidFill>
            <a:srgbClr val="9ED8D4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CDB970A1-C93F-435C-9ADD-A23B6C9C7CE7}"/>
              </a:ext>
            </a:extLst>
          </p:cNvPr>
          <p:cNvSpPr/>
          <p:nvPr/>
        </p:nvSpPr>
        <p:spPr>
          <a:xfrm>
            <a:off x="3230926" y="5710369"/>
            <a:ext cx="102683" cy="37459"/>
          </a:xfrm>
          <a:custGeom>
            <a:avLst/>
            <a:gdLst>
              <a:gd name="connsiteX0" fmla="*/ 7051 w 102683"/>
              <a:gd name="connsiteY0" fmla="*/ 32596 h 37459"/>
              <a:gd name="connsiteX1" fmla="*/ 62383 w 102683"/>
              <a:gd name="connsiteY1" fmla="*/ 35795 h 37459"/>
              <a:gd name="connsiteX2" fmla="*/ 102479 w 102683"/>
              <a:gd name="connsiteY2" fmla="*/ 14199 h 37459"/>
              <a:gd name="connsiteX3" fmla="*/ 98469 w 102683"/>
              <a:gd name="connsiteY3" fmla="*/ 3801 h 37459"/>
              <a:gd name="connsiteX4" fmla="*/ 60779 w 102683"/>
              <a:gd name="connsiteY4" fmla="*/ 7001 h 37459"/>
              <a:gd name="connsiteX5" fmla="*/ 9457 w 102683"/>
              <a:gd name="connsiteY5" fmla="*/ 14199 h 37459"/>
              <a:gd name="connsiteX6" fmla="*/ 7051 w 102683"/>
              <a:gd name="connsiteY6" fmla="*/ 32596 h 37459"/>
              <a:gd name="connsiteX7" fmla="*/ 7051 w 102683"/>
              <a:gd name="connsiteY7" fmla="*/ 32596 h 3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683" h="37459">
                <a:moveTo>
                  <a:pt x="7051" y="32596"/>
                </a:moveTo>
                <a:cubicBezTo>
                  <a:pt x="26297" y="37394"/>
                  <a:pt x="43137" y="38994"/>
                  <a:pt x="62383" y="35795"/>
                </a:cubicBezTo>
                <a:cubicBezTo>
                  <a:pt x="76817" y="33395"/>
                  <a:pt x="99271" y="30996"/>
                  <a:pt x="102479" y="14199"/>
                </a:cubicBezTo>
                <a:cubicBezTo>
                  <a:pt x="103281" y="9400"/>
                  <a:pt x="101677" y="6201"/>
                  <a:pt x="98469" y="3801"/>
                </a:cubicBezTo>
                <a:cubicBezTo>
                  <a:pt x="86441" y="-4997"/>
                  <a:pt x="73610" y="3801"/>
                  <a:pt x="60779" y="7001"/>
                </a:cubicBezTo>
                <a:cubicBezTo>
                  <a:pt x="44741" y="10200"/>
                  <a:pt x="26297" y="12600"/>
                  <a:pt x="9457" y="14199"/>
                </a:cubicBezTo>
                <a:cubicBezTo>
                  <a:pt x="-968" y="14999"/>
                  <a:pt x="-4176" y="30196"/>
                  <a:pt x="7051" y="32596"/>
                </a:cubicBezTo>
                <a:lnTo>
                  <a:pt x="7051" y="32596"/>
                </a:lnTo>
                <a:close/>
              </a:path>
            </a:pathLst>
          </a:custGeom>
          <a:solidFill>
            <a:srgbClr val="9ED8D4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9" name="Freeform: Shape 188">
            <a:extLst>
              <a:ext uri="{FF2B5EF4-FFF2-40B4-BE49-F238E27FC236}">
                <a16:creationId xmlns:a16="http://schemas.microsoft.com/office/drawing/2014/main" id="{AE061046-6477-4C7C-8812-AB1C7E5F28AB}"/>
              </a:ext>
            </a:extLst>
          </p:cNvPr>
          <p:cNvSpPr/>
          <p:nvPr/>
        </p:nvSpPr>
        <p:spPr>
          <a:xfrm>
            <a:off x="2714806" y="6054358"/>
            <a:ext cx="186069" cy="36564"/>
          </a:xfrm>
          <a:custGeom>
            <a:avLst/>
            <a:gdLst>
              <a:gd name="connsiteX0" fmla="*/ 8342 w 186069"/>
              <a:gd name="connsiteY0" fmla="*/ 36535 h 36564"/>
              <a:gd name="connsiteX1" fmla="*/ 97355 w 186069"/>
              <a:gd name="connsiteY1" fmla="*/ 30137 h 36564"/>
              <a:gd name="connsiteX2" fmla="*/ 179150 w 186069"/>
              <a:gd name="connsiteY2" fmla="*/ 25338 h 36564"/>
              <a:gd name="connsiteX3" fmla="*/ 179150 w 186069"/>
              <a:gd name="connsiteY3" fmla="*/ 6142 h 36564"/>
              <a:gd name="connsiteX4" fmla="*/ 90939 w 186069"/>
              <a:gd name="connsiteY4" fmla="*/ 2942 h 36564"/>
              <a:gd name="connsiteX5" fmla="*/ 5134 w 186069"/>
              <a:gd name="connsiteY5" fmla="*/ 18939 h 36564"/>
              <a:gd name="connsiteX6" fmla="*/ 8342 w 186069"/>
              <a:gd name="connsiteY6" fmla="*/ 36535 h 36564"/>
              <a:gd name="connsiteX7" fmla="*/ 8342 w 186069"/>
              <a:gd name="connsiteY7" fmla="*/ 36535 h 3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069" h="36564">
                <a:moveTo>
                  <a:pt x="8342" y="36535"/>
                </a:moveTo>
                <a:cubicBezTo>
                  <a:pt x="38013" y="33336"/>
                  <a:pt x="67684" y="30937"/>
                  <a:pt x="97355" y="30137"/>
                </a:cubicBezTo>
                <a:cubicBezTo>
                  <a:pt x="123818" y="28537"/>
                  <a:pt x="153489" y="34136"/>
                  <a:pt x="179150" y="25338"/>
                </a:cubicBezTo>
                <a:cubicBezTo>
                  <a:pt x="188773" y="22139"/>
                  <a:pt x="187971" y="10141"/>
                  <a:pt x="179150" y="6142"/>
                </a:cubicBezTo>
                <a:cubicBezTo>
                  <a:pt x="152687" y="-4256"/>
                  <a:pt x="119006" y="1342"/>
                  <a:pt x="90939" y="2942"/>
                </a:cubicBezTo>
                <a:cubicBezTo>
                  <a:pt x="62070" y="5342"/>
                  <a:pt x="34003" y="10941"/>
                  <a:pt x="5134" y="18939"/>
                </a:cubicBezTo>
                <a:cubicBezTo>
                  <a:pt x="-2885" y="21338"/>
                  <a:pt x="-1281" y="37335"/>
                  <a:pt x="8342" y="36535"/>
                </a:cubicBezTo>
                <a:lnTo>
                  <a:pt x="8342" y="36535"/>
                </a:lnTo>
                <a:close/>
              </a:path>
            </a:pathLst>
          </a:custGeom>
          <a:solidFill>
            <a:srgbClr val="9ED8D4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0" name="Freeform: Shape 189">
            <a:extLst>
              <a:ext uri="{FF2B5EF4-FFF2-40B4-BE49-F238E27FC236}">
                <a16:creationId xmlns:a16="http://schemas.microsoft.com/office/drawing/2014/main" id="{55764B3D-E65A-4427-9874-31E2F8BC3E17}"/>
              </a:ext>
            </a:extLst>
          </p:cNvPr>
          <p:cNvSpPr/>
          <p:nvPr/>
        </p:nvSpPr>
        <p:spPr>
          <a:xfrm>
            <a:off x="1214747" y="520836"/>
            <a:ext cx="3271810" cy="1307731"/>
          </a:xfrm>
          <a:custGeom>
            <a:avLst/>
            <a:gdLst>
              <a:gd name="connsiteX0" fmla="*/ 0 w 3271810"/>
              <a:gd name="connsiteY0" fmla="*/ 0 h 1307731"/>
              <a:gd name="connsiteX1" fmla="*/ 3271810 w 3271810"/>
              <a:gd name="connsiteY1" fmla="*/ 0 h 1307731"/>
              <a:gd name="connsiteX2" fmla="*/ 3271810 w 3271810"/>
              <a:gd name="connsiteY2" fmla="*/ 1307732 h 1307731"/>
              <a:gd name="connsiteX3" fmla="*/ 0 w 3271810"/>
              <a:gd name="connsiteY3" fmla="*/ 1307732 h 130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1810" h="1307731">
                <a:moveTo>
                  <a:pt x="0" y="0"/>
                </a:moveTo>
                <a:lnTo>
                  <a:pt x="3271810" y="0"/>
                </a:lnTo>
                <a:lnTo>
                  <a:pt x="3271810" y="1307732"/>
                </a:lnTo>
                <a:lnTo>
                  <a:pt x="0" y="1307732"/>
                </a:lnTo>
                <a:close/>
              </a:path>
            </a:pathLst>
          </a:custGeom>
          <a:noFill/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ADC4D4-8838-4D8A-8B26-1DE55B8B25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12</a:t>
            </a:fld>
            <a:endParaRPr lang="en-GB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700B6F-859D-4506-9C58-AF7597790F27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rgbClr val="744017"/>
          </a:solidFill>
          <a:ln w="28575">
            <a:solidFill>
              <a:schemeClr val="bg1"/>
            </a:solidFill>
          </a:ln>
        </p:spPr>
        <p:txBody>
          <a:bodyPr wrap="square" lIns="1188000" rIns="108000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Bearings</a:t>
            </a:r>
            <a:endParaRPr lang="en-GB" sz="4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2A4932-2BF6-4654-B1C7-3C60CD7DD15B}"/>
              </a:ext>
            </a:extLst>
          </p:cNvPr>
          <p:cNvSpPr/>
          <p:nvPr/>
        </p:nvSpPr>
        <p:spPr>
          <a:xfrm>
            <a:off x="-375798" y="495300"/>
            <a:ext cx="850148" cy="5867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0B4ED6-FD78-4453-8D37-67D2B73D5438}"/>
              </a:ext>
            </a:extLst>
          </p:cNvPr>
          <p:cNvSpPr/>
          <p:nvPr/>
        </p:nvSpPr>
        <p:spPr>
          <a:xfrm>
            <a:off x="11717650" y="495300"/>
            <a:ext cx="850148" cy="5867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4BD557-B3E0-4A71-AF20-E60845156D7F}"/>
              </a:ext>
            </a:extLst>
          </p:cNvPr>
          <p:cNvSpPr/>
          <p:nvPr/>
        </p:nvSpPr>
        <p:spPr>
          <a:xfrm>
            <a:off x="490850" y="-210312"/>
            <a:ext cx="11226800" cy="70561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3E01F9-A686-40DD-A642-86A61BA37D14}"/>
              </a:ext>
            </a:extLst>
          </p:cNvPr>
          <p:cNvSpPr/>
          <p:nvPr/>
        </p:nvSpPr>
        <p:spPr>
          <a:xfrm>
            <a:off x="474350" y="6362700"/>
            <a:ext cx="11226800" cy="96164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991389-9C09-466E-871A-BCAD9783609F}"/>
              </a:ext>
            </a:extLst>
          </p:cNvPr>
          <p:cNvSpPr/>
          <p:nvPr/>
        </p:nvSpPr>
        <p:spPr>
          <a:xfrm>
            <a:off x="482600" y="6362700"/>
            <a:ext cx="1121855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Somewhere between England and Spain, 436 years ago</a:t>
            </a:r>
          </a:p>
        </p:txBody>
      </p:sp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67387AA6-45FC-48C6-8904-A0B4EDFDB56D}"/>
              </a:ext>
            </a:extLst>
          </p:cNvPr>
          <p:cNvSpPr/>
          <p:nvPr/>
        </p:nvSpPr>
        <p:spPr>
          <a:xfrm>
            <a:off x="7367034" y="5581276"/>
            <a:ext cx="2711661" cy="309595"/>
          </a:xfrm>
          <a:custGeom>
            <a:avLst/>
            <a:gdLst>
              <a:gd name="connsiteX0" fmla="*/ 2688819 w 2711661"/>
              <a:gd name="connsiteY0" fmla="*/ 58509 h 309595"/>
              <a:gd name="connsiteX1" fmla="*/ 2520417 w 2711661"/>
              <a:gd name="connsiteY1" fmla="*/ 7320 h 309595"/>
              <a:gd name="connsiteX2" fmla="*/ 2372063 w 2711661"/>
              <a:gd name="connsiteY2" fmla="*/ 120097 h 309595"/>
              <a:gd name="connsiteX3" fmla="*/ 2291872 w 2711661"/>
              <a:gd name="connsiteY3" fmla="*/ 93702 h 309595"/>
              <a:gd name="connsiteX4" fmla="*/ 2202858 w 2711661"/>
              <a:gd name="connsiteY4" fmla="*/ 128895 h 309595"/>
              <a:gd name="connsiteX5" fmla="*/ 2149932 w 2711661"/>
              <a:gd name="connsiteY5" fmla="*/ 124896 h 309595"/>
              <a:gd name="connsiteX6" fmla="*/ 2084977 w 2711661"/>
              <a:gd name="connsiteY6" fmla="*/ 151290 h 309595"/>
              <a:gd name="connsiteX7" fmla="*/ 2043278 w 2711661"/>
              <a:gd name="connsiteY7" fmla="*/ 148091 h 309595"/>
              <a:gd name="connsiteX8" fmla="*/ 1739352 w 2711661"/>
              <a:gd name="connsiteY8" fmla="*/ 153690 h 309595"/>
              <a:gd name="connsiteX9" fmla="*/ 1425001 w 2711661"/>
              <a:gd name="connsiteY9" fmla="*/ 226475 h 309595"/>
              <a:gd name="connsiteX10" fmla="*/ 1113057 w 2711661"/>
              <a:gd name="connsiteY10" fmla="*/ 173686 h 309595"/>
              <a:gd name="connsiteX11" fmla="*/ 1059329 w 2711661"/>
              <a:gd name="connsiteY11" fmla="*/ 176085 h 309595"/>
              <a:gd name="connsiteX12" fmla="*/ 1034469 w 2711661"/>
              <a:gd name="connsiteY12" fmla="*/ 219277 h 309595"/>
              <a:gd name="connsiteX13" fmla="*/ 865266 w 2711661"/>
              <a:gd name="connsiteY13" fmla="*/ 213678 h 309595"/>
              <a:gd name="connsiteX14" fmla="*/ 704883 w 2711661"/>
              <a:gd name="connsiteY14" fmla="*/ 220876 h 309595"/>
              <a:gd name="connsiteX15" fmla="*/ 0 w 2711661"/>
              <a:gd name="connsiteY15" fmla="*/ 269666 h 309595"/>
              <a:gd name="connsiteX16" fmla="*/ 286284 w 2711661"/>
              <a:gd name="connsiteY16" fmla="*/ 308858 h 309595"/>
              <a:gd name="connsiteX17" fmla="*/ 602237 w 2711661"/>
              <a:gd name="connsiteY17" fmla="*/ 304059 h 309595"/>
              <a:gd name="connsiteX18" fmla="*/ 630304 w 2711661"/>
              <a:gd name="connsiteY18" fmla="*/ 306458 h 309595"/>
              <a:gd name="connsiteX19" fmla="*/ 906965 w 2711661"/>
              <a:gd name="connsiteY19" fmla="*/ 236873 h 309595"/>
              <a:gd name="connsiteX20" fmla="*/ 1059329 w 2711661"/>
              <a:gd name="connsiteY20" fmla="*/ 284863 h 309595"/>
              <a:gd name="connsiteX21" fmla="*/ 1101830 w 2711661"/>
              <a:gd name="connsiteY21" fmla="*/ 248870 h 309595"/>
              <a:gd name="connsiteX22" fmla="*/ 1059329 w 2711661"/>
              <a:gd name="connsiteY22" fmla="*/ 244871 h 309595"/>
              <a:gd name="connsiteX23" fmla="*/ 1101830 w 2711661"/>
              <a:gd name="connsiteY23" fmla="*/ 248870 h 309595"/>
              <a:gd name="connsiteX24" fmla="*/ 1123482 w 2711661"/>
              <a:gd name="connsiteY24" fmla="*/ 244871 h 309595"/>
              <a:gd name="connsiteX25" fmla="*/ 1217306 w 2711661"/>
              <a:gd name="connsiteY25" fmla="*/ 256069 h 309595"/>
              <a:gd name="connsiteX26" fmla="*/ 1797090 w 2711661"/>
              <a:gd name="connsiteY26" fmla="*/ 188882 h 309595"/>
              <a:gd name="connsiteX27" fmla="*/ 2005587 w 2711661"/>
              <a:gd name="connsiteY27" fmla="*/ 196881 h 309595"/>
              <a:gd name="connsiteX28" fmla="*/ 2109836 w 2711661"/>
              <a:gd name="connsiteY28" fmla="*/ 156889 h 309595"/>
              <a:gd name="connsiteX29" fmla="*/ 2157951 w 2711661"/>
              <a:gd name="connsiteY29" fmla="*/ 172886 h 309595"/>
              <a:gd name="connsiteX30" fmla="*/ 2374468 w 2711661"/>
              <a:gd name="connsiteY30" fmla="*/ 140892 h 309595"/>
              <a:gd name="connsiteX31" fmla="*/ 2631081 w 2711661"/>
              <a:gd name="connsiteY31" fmla="*/ 68907 h 309595"/>
              <a:gd name="connsiteX32" fmla="*/ 2699243 w 2711661"/>
              <a:gd name="connsiteY32" fmla="*/ 193682 h 309595"/>
              <a:gd name="connsiteX33" fmla="*/ 2688819 w 2711661"/>
              <a:gd name="connsiteY33" fmla="*/ 58509 h 30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11661" h="309595">
                <a:moveTo>
                  <a:pt x="2688819" y="58509"/>
                </a:moveTo>
                <a:cubicBezTo>
                  <a:pt x="2655138" y="4920"/>
                  <a:pt x="2580561" y="-11077"/>
                  <a:pt x="2520417" y="7320"/>
                </a:cubicBezTo>
                <a:cubicBezTo>
                  <a:pt x="2460274" y="25716"/>
                  <a:pt x="2412159" y="71307"/>
                  <a:pt x="2372063" y="120097"/>
                </a:cubicBezTo>
                <a:cubicBezTo>
                  <a:pt x="2366449" y="88903"/>
                  <a:pt x="2322344" y="81705"/>
                  <a:pt x="2291872" y="93702"/>
                </a:cubicBezTo>
                <a:cubicBezTo>
                  <a:pt x="2262200" y="105700"/>
                  <a:pt x="2234935" y="128095"/>
                  <a:pt x="2202858" y="128895"/>
                </a:cubicBezTo>
                <a:cubicBezTo>
                  <a:pt x="2185217" y="128895"/>
                  <a:pt x="2167575" y="122496"/>
                  <a:pt x="2149932" y="124896"/>
                </a:cubicBezTo>
                <a:cubicBezTo>
                  <a:pt x="2126676" y="128095"/>
                  <a:pt x="2108233" y="147291"/>
                  <a:pt x="2084977" y="151290"/>
                </a:cubicBezTo>
                <a:cubicBezTo>
                  <a:pt x="2071345" y="153690"/>
                  <a:pt x="2056910" y="150490"/>
                  <a:pt x="2043278" y="148091"/>
                </a:cubicBezTo>
                <a:cubicBezTo>
                  <a:pt x="1943039" y="129695"/>
                  <a:pt x="1838790" y="131295"/>
                  <a:pt x="1739352" y="153690"/>
                </a:cubicBezTo>
                <a:cubicBezTo>
                  <a:pt x="1634302" y="177685"/>
                  <a:pt x="1532458" y="224075"/>
                  <a:pt x="1425001" y="226475"/>
                </a:cubicBezTo>
                <a:cubicBezTo>
                  <a:pt x="1319149" y="228874"/>
                  <a:pt x="1218108" y="188882"/>
                  <a:pt x="1113057" y="173686"/>
                </a:cubicBezTo>
                <a:cubicBezTo>
                  <a:pt x="1095415" y="171286"/>
                  <a:pt x="1076169" y="169687"/>
                  <a:pt x="1059329" y="176085"/>
                </a:cubicBezTo>
                <a:cubicBezTo>
                  <a:pt x="1042489" y="183284"/>
                  <a:pt x="1028856" y="201680"/>
                  <a:pt x="1034469" y="219277"/>
                </a:cubicBezTo>
                <a:cubicBezTo>
                  <a:pt x="995978" y="167287"/>
                  <a:pt x="906965" y="164088"/>
                  <a:pt x="865266" y="213678"/>
                </a:cubicBezTo>
                <a:cubicBezTo>
                  <a:pt x="813943" y="196881"/>
                  <a:pt x="757809" y="209678"/>
                  <a:pt x="704883" y="220876"/>
                </a:cubicBezTo>
                <a:cubicBezTo>
                  <a:pt x="479545" y="267267"/>
                  <a:pt x="248593" y="272066"/>
                  <a:pt x="0" y="269666"/>
                </a:cubicBezTo>
                <a:cubicBezTo>
                  <a:pt x="78588" y="316056"/>
                  <a:pt x="194865" y="309658"/>
                  <a:pt x="286284" y="308858"/>
                </a:cubicBezTo>
                <a:cubicBezTo>
                  <a:pt x="391334" y="308058"/>
                  <a:pt x="497187" y="294461"/>
                  <a:pt x="602237" y="304059"/>
                </a:cubicBezTo>
                <a:cubicBezTo>
                  <a:pt x="611861" y="304859"/>
                  <a:pt x="620682" y="305659"/>
                  <a:pt x="630304" y="306458"/>
                </a:cubicBezTo>
                <a:cubicBezTo>
                  <a:pt x="723327" y="290462"/>
                  <a:pt x="815547" y="267267"/>
                  <a:pt x="906965" y="236873"/>
                </a:cubicBezTo>
                <a:cubicBezTo>
                  <a:pt x="971118" y="212877"/>
                  <a:pt x="1003195" y="308858"/>
                  <a:pt x="1059329" y="284863"/>
                </a:cubicBezTo>
                <a:cubicBezTo>
                  <a:pt x="1070556" y="279264"/>
                  <a:pt x="1085792" y="258468"/>
                  <a:pt x="1101830" y="248870"/>
                </a:cubicBezTo>
                <a:cubicBezTo>
                  <a:pt x="1087396" y="248070"/>
                  <a:pt x="1073763" y="246471"/>
                  <a:pt x="1059329" y="244871"/>
                </a:cubicBezTo>
                <a:cubicBezTo>
                  <a:pt x="1073763" y="246471"/>
                  <a:pt x="1087396" y="247271"/>
                  <a:pt x="1101830" y="248870"/>
                </a:cubicBezTo>
                <a:cubicBezTo>
                  <a:pt x="1109047" y="244871"/>
                  <a:pt x="1116265" y="242471"/>
                  <a:pt x="1123482" y="244871"/>
                </a:cubicBezTo>
                <a:cubicBezTo>
                  <a:pt x="1154757" y="248870"/>
                  <a:pt x="1186031" y="252869"/>
                  <a:pt x="1217306" y="256069"/>
                </a:cubicBezTo>
                <a:cubicBezTo>
                  <a:pt x="1412973" y="264867"/>
                  <a:pt x="1607838" y="252070"/>
                  <a:pt x="1797090" y="188882"/>
                </a:cubicBezTo>
                <a:cubicBezTo>
                  <a:pt x="1861243" y="164887"/>
                  <a:pt x="1933415" y="212877"/>
                  <a:pt x="2005587" y="196881"/>
                </a:cubicBezTo>
                <a:cubicBezTo>
                  <a:pt x="2037664" y="188882"/>
                  <a:pt x="2077760" y="172886"/>
                  <a:pt x="2109836" y="156889"/>
                </a:cubicBezTo>
                <a:cubicBezTo>
                  <a:pt x="2125875" y="148891"/>
                  <a:pt x="2141913" y="164887"/>
                  <a:pt x="2157951" y="172886"/>
                </a:cubicBezTo>
                <a:cubicBezTo>
                  <a:pt x="2238143" y="180884"/>
                  <a:pt x="2302296" y="140892"/>
                  <a:pt x="2374468" y="140892"/>
                </a:cubicBezTo>
                <a:cubicBezTo>
                  <a:pt x="2454660" y="140892"/>
                  <a:pt x="2526832" y="-3078"/>
                  <a:pt x="2631081" y="68907"/>
                </a:cubicBezTo>
                <a:cubicBezTo>
                  <a:pt x="2666365" y="94502"/>
                  <a:pt x="2699243" y="144891"/>
                  <a:pt x="2699243" y="193682"/>
                </a:cubicBezTo>
                <a:cubicBezTo>
                  <a:pt x="2716886" y="152890"/>
                  <a:pt x="2717688" y="104100"/>
                  <a:pt x="2688819" y="58509"/>
                </a:cubicBezTo>
                <a:close/>
              </a:path>
            </a:pathLst>
          </a:custGeom>
          <a:solidFill>
            <a:srgbClr val="9ED8D4"/>
          </a:solidFill>
          <a:ln w="801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098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34558 0.00347 L 3.33333E-6 1.48148E-6 " pathEditMode="relative" rAng="0" ptsTypes="AA">
                                      <p:cBhvr>
                                        <p:cTn id="66" dur="1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-18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8" dur="5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75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2FF3D65-7EB7-467C-81A9-B332D82255CC}"/>
              </a:ext>
            </a:extLst>
          </p:cNvPr>
          <p:cNvSpPr/>
          <p:nvPr/>
        </p:nvSpPr>
        <p:spPr>
          <a:xfrm>
            <a:off x="484862" y="508362"/>
            <a:ext cx="11393679" cy="5879357"/>
          </a:xfrm>
          <a:custGeom>
            <a:avLst/>
            <a:gdLst>
              <a:gd name="connsiteX0" fmla="*/ 0 w 11393679"/>
              <a:gd name="connsiteY0" fmla="*/ 0 h 5879357"/>
              <a:gd name="connsiteX1" fmla="*/ 11393679 w 11393679"/>
              <a:gd name="connsiteY1" fmla="*/ 0 h 5879357"/>
              <a:gd name="connsiteX2" fmla="*/ 11393679 w 11393679"/>
              <a:gd name="connsiteY2" fmla="*/ 5879358 h 5879357"/>
              <a:gd name="connsiteX3" fmla="*/ 0 w 11393679"/>
              <a:gd name="connsiteY3" fmla="*/ 5879358 h 587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93679" h="5879357">
                <a:moveTo>
                  <a:pt x="0" y="0"/>
                </a:moveTo>
                <a:lnTo>
                  <a:pt x="11393679" y="0"/>
                </a:lnTo>
                <a:lnTo>
                  <a:pt x="11393679" y="5879358"/>
                </a:lnTo>
                <a:lnTo>
                  <a:pt x="0" y="5879358"/>
                </a:lnTo>
                <a:close/>
              </a:path>
            </a:pathLst>
          </a:custGeom>
          <a:noFill/>
          <a:ln w="590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9D3903B-A6CB-453A-887F-DBD5B64076C4}"/>
              </a:ext>
            </a:extLst>
          </p:cNvPr>
          <p:cNvSpPr/>
          <p:nvPr/>
        </p:nvSpPr>
        <p:spPr>
          <a:xfrm>
            <a:off x="493613" y="514350"/>
            <a:ext cx="11375777" cy="5867383"/>
          </a:xfrm>
          <a:custGeom>
            <a:avLst/>
            <a:gdLst>
              <a:gd name="connsiteX0" fmla="*/ 0 w 11375777"/>
              <a:gd name="connsiteY0" fmla="*/ 0 h 5867383"/>
              <a:gd name="connsiteX1" fmla="*/ 11375778 w 11375777"/>
              <a:gd name="connsiteY1" fmla="*/ 0 h 5867383"/>
              <a:gd name="connsiteX2" fmla="*/ 11375778 w 11375777"/>
              <a:gd name="connsiteY2" fmla="*/ 5867383 h 5867383"/>
              <a:gd name="connsiteX3" fmla="*/ 0 w 11375777"/>
              <a:gd name="connsiteY3" fmla="*/ 5867383 h 586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5777" h="5867383">
                <a:moveTo>
                  <a:pt x="0" y="0"/>
                </a:moveTo>
                <a:lnTo>
                  <a:pt x="11375778" y="0"/>
                </a:lnTo>
                <a:lnTo>
                  <a:pt x="11375778" y="5867383"/>
                </a:lnTo>
                <a:lnTo>
                  <a:pt x="0" y="5867383"/>
                </a:lnTo>
                <a:close/>
              </a:path>
            </a:pathLst>
          </a:custGeom>
          <a:solidFill>
            <a:srgbClr val="434255"/>
          </a:solidFill>
          <a:ln w="590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11" name="Graphic 13">
            <a:extLst>
              <a:ext uri="{FF2B5EF4-FFF2-40B4-BE49-F238E27FC236}">
                <a16:creationId xmlns:a16="http://schemas.microsoft.com/office/drawing/2014/main" id="{2F186534-B321-4B55-9E7B-8641E9D67C54}"/>
              </a:ext>
            </a:extLst>
          </p:cNvPr>
          <p:cNvGrpSpPr/>
          <p:nvPr/>
        </p:nvGrpSpPr>
        <p:grpSpPr>
          <a:xfrm>
            <a:off x="6500222" y="2700848"/>
            <a:ext cx="727164" cy="1432719"/>
            <a:chOff x="6500222" y="2700848"/>
            <a:chExt cx="727164" cy="1432719"/>
          </a:xfrm>
          <a:solidFill>
            <a:srgbClr val="EE754B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054AB0E-6BAC-4785-B5FA-B14666ADCF4C}"/>
                </a:ext>
              </a:extLst>
            </p:cNvPr>
            <p:cNvSpPr/>
            <p:nvPr/>
          </p:nvSpPr>
          <p:spPr>
            <a:xfrm>
              <a:off x="6913939" y="2700848"/>
              <a:ext cx="303551" cy="1432719"/>
            </a:xfrm>
            <a:custGeom>
              <a:avLst/>
              <a:gdLst>
                <a:gd name="connsiteX0" fmla="*/ 160457 w 303551"/>
                <a:gd name="connsiteY0" fmla="*/ 1050741 h 1432719"/>
                <a:gd name="connsiteX1" fmla="*/ 227514 w 303551"/>
                <a:gd name="connsiteY1" fmla="*/ 986678 h 1432719"/>
                <a:gd name="connsiteX2" fmla="*/ 162254 w 303551"/>
                <a:gd name="connsiteY2" fmla="*/ 923215 h 1432719"/>
                <a:gd name="connsiteX3" fmla="*/ 158661 w 303551"/>
                <a:gd name="connsiteY3" fmla="*/ 923215 h 1432719"/>
                <a:gd name="connsiteX4" fmla="*/ 158062 w 303551"/>
                <a:gd name="connsiteY4" fmla="*/ 1050741 h 1432719"/>
                <a:gd name="connsiteX5" fmla="*/ 160457 w 303551"/>
                <a:gd name="connsiteY5" fmla="*/ 1050741 h 1432719"/>
                <a:gd name="connsiteX6" fmla="*/ 178419 w 303551"/>
                <a:gd name="connsiteY6" fmla="*/ 586738 h 1432719"/>
                <a:gd name="connsiteX7" fmla="*/ 219132 w 303551"/>
                <a:gd name="connsiteY7" fmla="*/ 543631 h 1432719"/>
                <a:gd name="connsiteX8" fmla="*/ 214941 w 303551"/>
                <a:gd name="connsiteY8" fmla="*/ 538243 h 1432719"/>
                <a:gd name="connsiteX9" fmla="*/ 208953 w 303551"/>
                <a:gd name="connsiteY9" fmla="*/ 532255 h 1432719"/>
                <a:gd name="connsiteX10" fmla="*/ 184406 w 303551"/>
                <a:gd name="connsiteY10" fmla="*/ 507109 h 1432719"/>
                <a:gd name="connsiteX11" fmla="*/ 158661 w 303551"/>
                <a:gd name="connsiteY11" fmla="*/ 481964 h 1432719"/>
                <a:gd name="connsiteX12" fmla="*/ 158661 w 303551"/>
                <a:gd name="connsiteY12" fmla="*/ 606496 h 1432719"/>
                <a:gd name="connsiteX13" fmla="*/ 161655 w 303551"/>
                <a:gd name="connsiteY13" fmla="*/ 606496 h 1432719"/>
                <a:gd name="connsiteX14" fmla="*/ 178419 w 303551"/>
                <a:gd name="connsiteY14" fmla="*/ 586738 h 1432719"/>
                <a:gd name="connsiteX15" fmla="*/ 179617 w 303551"/>
                <a:gd name="connsiteY15" fmla="*/ 275408 h 1432719"/>
                <a:gd name="connsiteX16" fmla="*/ 210151 w 303551"/>
                <a:gd name="connsiteY16" fmla="*/ 237689 h 1432719"/>
                <a:gd name="connsiteX17" fmla="*/ 158062 w 303551"/>
                <a:gd name="connsiteY17" fmla="*/ 179614 h 1432719"/>
                <a:gd name="connsiteX18" fmla="*/ 158661 w 303551"/>
                <a:gd name="connsiteY18" fmla="*/ 290376 h 1432719"/>
                <a:gd name="connsiteX19" fmla="*/ 162254 w 303551"/>
                <a:gd name="connsiteY19" fmla="*/ 295764 h 1432719"/>
                <a:gd name="connsiteX20" fmla="*/ 179617 w 303551"/>
                <a:gd name="connsiteY20" fmla="*/ 275408 h 1432719"/>
                <a:gd name="connsiteX21" fmla="*/ 214941 w 303551"/>
                <a:gd name="connsiteY21" fmla="*/ 90405 h 1432719"/>
                <a:gd name="connsiteX22" fmla="*/ 176024 w 303551"/>
                <a:gd name="connsiteY22" fmla="*/ 40114 h 1432719"/>
                <a:gd name="connsiteX23" fmla="*/ 157463 w 303551"/>
                <a:gd name="connsiteY23" fmla="*/ 18560 h 1432719"/>
                <a:gd name="connsiteX24" fmla="*/ 158062 w 303551"/>
                <a:gd name="connsiteY24" fmla="*/ 144888 h 1432719"/>
                <a:gd name="connsiteX25" fmla="*/ 214941 w 303551"/>
                <a:gd name="connsiteY25" fmla="*/ 90405 h 1432719"/>
                <a:gd name="connsiteX26" fmla="*/ 159260 w 303551"/>
                <a:gd name="connsiteY26" fmla="*/ 465200 h 1432719"/>
                <a:gd name="connsiteX27" fmla="*/ 204164 w 303551"/>
                <a:gd name="connsiteY27" fmla="*/ 419099 h 1432719"/>
                <a:gd name="connsiteX28" fmla="*/ 225718 w 303551"/>
                <a:gd name="connsiteY28" fmla="*/ 390360 h 1432719"/>
                <a:gd name="connsiteX29" fmla="*/ 221527 w 303551"/>
                <a:gd name="connsiteY29" fmla="*/ 384972 h 1432719"/>
                <a:gd name="connsiteX30" fmla="*/ 176623 w 303551"/>
                <a:gd name="connsiteY30" fmla="*/ 332884 h 1432719"/>
                <a:gd name="connsiteX31" fmla="*/ 159260 w 303551"/>
                <a:gd name="connsiteY31" fmla="*/ 311929 h 1432719"/>
                <a:gd name="connsiteX32" fmla="*/ 159260 w 303551"/>
                <a:gd name="connsiteY32" fmla="*/ 465200 h 1432719"/>
                <a:gd name="connsiteX33" fmla="*/ 211947 w 303551"/>
                <a:gd name="connsiteY33" fmla="*/ 838198 h 1432719"/>
                <a:gd name="connsiteX34" fmla="*/ 159260 w 303551"/>
                <a:gd name="connsiteY34" fmla="*/ 776530 h 1432719"/>
                <a:gd name="connsiteX35" fmla="*/ 158661 w 303551"/>
                <a:gd name="connsiteY35" fmla="*/ 895674 h 1432719"/>
                <a:gd name="connsiteX36" fmla="*/ 211947 w 303551"/>
                <a:gd name="connsiteY36" fmla="*/ 838198 h 1432719"/>
                <a:gd name="connsiteX37" fmla="*/ 224521 w 303551"/>
                <a:gd name="connsiteY37" fmla="*/ 681335 h 1432719"/>
                <a:gd name="connsiteX38" fmla="*/ 183807 w 303551"/>
                <a:gd name="connsiteY38" fmla="*/ 634037 h 1432719"/>
                <a:gd name="connsiteX39" fmla="*/ 163451 w 303551"/>
                <a:gd name="connsiteY39" fmla="*/ 619668 h 1432719"/>
                <a:gd name="connsiteX40" fmla="*/ 159858 w 303551"/>
                <a:gd name="connsiteY40" fmla="*/ 617871 h 1432719"/>
                <a:gd name="connsiteX41" fmla="*/ 159858 w 303551"/>
                <a:gd name="connsiteY41" fmla="*/ 651998 h 1432719"/>
                <a:gd name="connsiteX42" fmla="*/ 159260 w 303551"/>
                <a:gd name="connsiteY42" fmla="*/ 753180 h 1432719"/>
                <a:gd name="connsiteX43" fmla="*/ 224521 w 303551"/>
                <a:gd name="connsiteY43" fmla="*/ 681335 h 1432719"/>
                <a:gd name="connsiteX44" fmla="*/ 201170 w 303551"/>
                <a:gd name="connsiteY44" fmla="*/ 1112408 h 1432719"/>
                <a:gd name="connsiteX45" fmla="*/ 158661 w 303551"/>
                <a:gd name="connsiteY45" fmla="*/ 1068103 h 1432719"/>
                <a:gd name="connsiteX46" fmla="*/ 157463 w 303551"/>
                <a:gd name="connsiteY46" fmla="*/ 1069301 h 1432719"/>
                <a:gd name="connsiteX47" fmla="*/ 156865 w 303551"/>
                <a:gd name="connsiteY47" fmla="*/ 1192037 h 1432719"/>
                <a:gd name="connsiteX48" fmla="*/ 173629 w 303551"/>
                <a:gd name="connsiteY48" fmla="*/ 1178865 h 1432719"/>
                <a:gd name="connsiteX49" fmla="*/ 197578 w 303551"/>
                <a:gd name="connsiteY49" fmla="*/ 1156114 h 1432719"/>
                <a:gd name="connsiteX50" fmla="*/ 220329 w 303551"/>
                <a:gd name="connsiteY50" fmla="*/ 1132165 h 1432719"/>
                <a:gd name="connsiteX51" fmla="*/ 201170 w 303551"/>
                <a:gd name="connsiteY51" fmla="*/ 1112408 h 1432719"/>
                <a:gd name="connsiteX52" fmla="*/ 78432 w 303551"/>
                <a:gd name="connsiteY52" fmla="*/ 686723 h 1432719"/>
                <a:gd name="connsiteX53" fmla="*/ 110164 w 303551"/>
                <a:gd name="connsiteY53" fmla="*/ 712468 h 1432719"/>
                <a:gd name="connsiteX54" fmla="*/ 148483 w 303551"/>
                <a:gd name="connsiteY54" fmla="*/ 746594 h 1432719"/>
                <a:gd name="connsiteX55" fmla="*/ 148483 w 303551"/>
                <a:gd name="connsiteY55" fmla="*/ 651998 h 1432719"/>
                <a:gd name="connsiteX56" fmla="*/ 148483 w 303551"/>
                <a:gd name="connsiteY56" fmla="*/ 616674 h 1432719"/>
                <a:gd name="connsiteX57" fmla="*/ 147884 w 303551"/>
                <a:gd name="connsiteY57" fmla="*/ 616674 h 1432719"/>
                <a:gd name="connsiteX58" fmla="*/ 125732 w 303551"/>
                <a:gd name="connsiteY58" fmla="*/ 638227 h 1432719"/>
                <a:gd name="connsiteX59" fmla="*/ 80228 w 303551"/>
                <a:gd name="connsiteY59" fmla="*/ 684927 h 1432719"/>
                <a:gd name="connsiteX60" fmla="*/ 78432 w 303551"/>
                <a:gd name="connsiteY60" fmla="*/ 686723 h 1432719"/>
                <a:gd name="connsiteX61" fmla="*/ 148483 w 303551"/>
                <a:gd name="connsiteY61" fmla="*/ 923215 h 1432719"/>
                <a:gd name="connsiteX62" fmla="*/ 82623 w 303551"/>
                <a:gd name="connsiteY62" fmla="*/ 981290 h 1432719"/>
                <a:gd name="connsiteX63" fmla="*/ 132916 w 303551"/>
                <a:gd name="connsiteY63" fmla="*/ 1024996 h 1432719"/>
                <a:gd name="connsiteX64" fmla="*/ 149081 w 303551"/>
                <a:gd name="connsiteY64" fmla="*/ 1041760 h 1432719"/>
                <a:gd name="connsiteX65" fmla="*/ 148483 w 303551"/>
                <a:gd name="connsiteY65" fmla="*/ 923215 h 1432719"/>
                <a:gd name="connsiteX66" fmla="*/ 148483 w 303551"/>
                <a:gd name="connsiteY66" fmla="*/ 923215 h 1432719"/>
                <a:gd name="connsiteX67" fmla="*/ 89209 w 303551"/>
                <a:gd name="connsiteY67" fmla="*/ 1134560 h 1432719"/>
                <a:gd name="connsiteX68" fmla="*/ 104776 w 303551"/>
                <a:gd name="connsiteY68" fmla="*/ 1149528 h 1432719"/>
                <a:gd name="connsiteX69" fmla="*/ 149681 w 303551"/>
                <a:gd name="connsiteY69" fmla="*/ 1193833 h 1432719"/>
                <a:gd name="connsiteX70" fmla="*/ 149081 w 303551"/>
                <a:gd name="connsiteY70" fmla="*/ 1077084 h 1432719"/>
                <a:gd name="connsiteX71" fmla="*/ 144292 w 303551"/>
                <a:gd name="connsiteY71" fmla="*/ 1081275 h 1432719"/>
                <a:gd name="connsiteX72" fmla="*/ 133515 w 303551"/>
                <a:gd name="connsiteY72" fmla="*/ 1092650 h 1432719"/>
                <a:gd name="connsiteX73" fmla="*/ 109566 w 303551"/>
                <a:gd name="connsiteY73" fmla="*/ 1115401 h 1432719"/>
                <a:gd name="connsiteX74" fmla="*/ 89209 w 303551"/>
                <a:gd name="connsiteY74" fmla="*/ 1134560 h 1432719"/>
                <a:gd name="connsiteX75" fmla="*/ 91604 w 303551"/>
                <a:gd name="connsiteY75" fmla="*/ 225116 h 1432719"/>
                <a:gd name="connsiteX76" fmla="*/ 142495 w 303551"/>
                <a:gd name="connsiteY76" fmla="*/ 269421 h 1432719"/>
                <a:gd name="connsiteX77" fmla="*/ 150279 w 303551"/>
                <a:gd name="connsiteY77" fmla="*/ 278401 h 1432719"/>
                <a:gd name="connsiteX78" fmla="*/ 150878 w 303551"/>
                <a:gd name="connsiteY78" fmla="*/ 171232 h 1432719"/>
                <a:gd name="connsiteX79" fmla="*/ 149681 w 303551"/>
                <a:gd name="connsiteY79" fmla="*/ 170034 h 1432719"/>
                <a:gd name="connsiteX80" fmla="*/ 91604 w 303551"/>
                <a:gd name="connsiteY80" fmla="*/ 225116 h 1432719"/>
                <a:gd name="connsiteX81" fmla="*/ 125132 w 303551"/>
                <a:gd name="connsiteY81" fmla="*/ 35324 h 1432719"/>
                <a:gd name="connsiteX82" fmla="*/ 81426 w 303551"/>
                <a:gd name="connsiteY82" fmla="*/ 84418 h 1432719"/>
                <a:gd name="connsiteX83" fmla="*/ 80827 w 303551"/>
                <a:gd name="connsiteY83" fmla="*/ 85017 h 1432719"/>
                <a:gd name="connsiteX84" fmla="*/ 147884 w 303551"/>
                <a:gd name="connsiteY84" fmla="*/ 152073 h 1432719"/>
                <a:gd name="connsiteX85" fmla="*/ 149681 w 303551"/>
                <a:gd name="connsiteY85" fmla="*/ 153869 h 1432719"/>
                <a:gd name="connsiteX86" fmla="*/ 150878 w 303551"/>
                <a:gd name="connsiteY86" fmla="*/ 152672 h 1432719"/>
                <a:gd name="connsiteX87" fmla="*/ 151476 w 303551"/>
                <a:gd name="connsiteY87" fmla="*/ 16764 h 1432719"/>
                <a:gd name="connsiteX88" fmla="*/ 151476 w 303551"/>
                <a:gd name="connsiteY88" fmla="*/ 14369 h 1432719"/>
                <a:gd name="connsiteX89" fmla="*/ 125132 w 303551"/>
                <a:gd name="connsiteY89" fmla="*/ 35324 h 1432719"/>
                <a:gd name="connsiteX90" fmla="*/ 91005 w 303551"/>
                <a:gd name="connsiteY90" fmla="*/ 528663 h 1432719"/>
                <a:gd name="connsiteX91" fmla="*/ 134712 w 303551"/>
                <a:gd name="connsiteY91" fmla="*/ 577758 h 1432719"/>
                <a:gd name="connsiteX92" fmla="*/ 148483 w 303551"/>
                <a:gd name="connsiteY92" fmla="*/ 597515 h 1432719"/>
                <a:gd name="connsiteX93" fmla="*/ 149081 w 303551"/>
                <a:gd name="connsiteY93" fmla="*/ 487352 h 1432719"/>
                <a:gd name="connsiteX94" fmla="*/ 103578 w 303551"/>
                <a:gd name="connsiteY94" fmla="*/ 518485 h 1432719"/>
                <a:gd name="connsiteX95" fmla="*/ 89808 w 303551"/>
                <a:gd name="connsiteY95" fmla="*/ 528064 h 1432719"/>
                <a:gd name="connsiteX96" fmla="*/ 91005 w 303551"/>
                <a:gd name="connsiteY96" fmla="*/ 528663 h 1432719"/>
                <a:gd name="connsiteX97" fmla="*/ 95796 w 303551"/>
                <a:gd name="connsiteY97" fmla="*/ 403532 h 1432719"/>
                <a:gd name="connsiteX98" fmla="*/ 143693 w 303551"/>
                <a:gd name="connsiteY98" fmla="*/ 451429 h 1432719"/>
                <a:gd name="connsiteX99" fmla="*/ 148483 w 303551"/>
                <a:gd name="connsiteY99" fmla="*/ 456219 h 1432719"/>
                <a:gd name="connsiteX100" fmla="*/ 149081 w 303551"/>
                <a:gd name="connsiteY100" fmla="*/ 311331 h 1432719"/>
                <a:gd name="connsiteX101" fmla="*/ 147884 w 303551"/>
                <a:gd name="connsiteY101" fmla="*/ 311331 h 1432719"/>
                <a:gd name="connsiteX102" fmla="*/ 126929 w 303551"/>
                <a:gd name="connsiteY102" fmla="*/ 341266 h 1432719"/>
                <a:gd name="connsiteX103" fmla="*/ 85018 w 303551"/>
                <a:gd name="connsiteY103" fmla="*/ 392755 h 1432719"/>
                <a:gd name="connsiteX104" fmla="*/ 95796 w 303551"/>
                <a:gd name="connsiteY104" fmla="*/ 403532 h 1432719"/>
                <a:gd name="connsiteX105" fmla="*/ 148483 w 303551"/>
                <a:gd name="connsiteY105" fmla="*/ 782517 h 1432719"/>
                <a:gd name="connsiteX106" fmla="*/ 95196 w 303551"/>
                <a:gd name="connsiteY106" fmla="*/ 840592 h 1432719"/>
                <a:gd name="connsiteX107" fmla="*/ 148483 w 303551"/>
                <a:gd name="connsiteY107" fmla="*/ 894476 h 1432719"/>
                <a:gd name="connsiteX108" fmla="*/ 148483 w 303551"/>
                <a:gd name="connsiteY108" fmla="*/ 782517 h 1432719"/>
                <a:gd name="connsiteX109" fmla="*/ 290380 w 303551"/>
                <a:gd name="connsiteY109" fmla="*/ 308936 h 1432719"/>
                <a:gd name="connsiteX110" fmla="*/ 290380 w 303551"/>
                <a:gd name="connsiteY110" fmla="*/ 308936 h 1432719"/>
                <a:gd name="connsiteX111" fmla="*/ 288584 w 303551"/>
                <a:gd name="connsiteY111" fmla="*/ 308936 h 1432719"/>
                <a:gd name="connsiteX112" fmla="*/ 290380 w 303551"/>
                <a:gd name="connsiteY112" fmla="*/ 308936 h 1432719"/>
                <a:gd name="connsiteX113" fmla="*/ 289781 w 303551"/>
                <a:gd name="connsiteY113" fmla="*/ 922616 h 1432719"/>
                <a:gd name="connsiteX114" fmla="*/ 292774 w 303551"/>
                <a:gd name="connsiteY114" fmla="*/ 924412 h 1432719"/>
                <a:gd name="connsiteX115" fmla="*/ 292774 w 303551"/>
                <a:gd name="connsiteY115" fmla="*/ 920820 h 1432719"/>
                <a:gd name="connsiteX116" fmla="*/ 290380 w 303551"/>
                <a:gd name="connsiteY116" fmla="*/ 920820 h 1432719"/>
                <a:gd name="connsiteX117" fmla="*/ 289781 w 303551"/>
                <a:gd name="connsiteY117" fmla="*/ 922616 h 1432719"/>
                <a:gd name="connsiteX118" fmla="*/ 290979 w 303551"/>
                <a:gd name="connsiteY118" fmla="*/ 302350 h 1432719"/>
                <a:gd name="connsiteX119" fmla="*/ 291577 w 303551"/>
                <a:gd name="connsiteY119" fmla="*/ 302350 h 1432719"/>
                <a:gd name="connsiteX120" fmla="*/ 291577 w 303551"/>
                <a:gd name="connsiteY120" fmla="*/ 301751 h 1432719"/>
                <a:gd name="connsiteX121" fmla="*/ 289781 w 303551"/>
                <a:gd name="connsiteY121" fmla="*/ 301751 h 1432719"/>
                <a:gd name="connsiteX122" fmla="*/ 289182 w 303551"/>
                <a:gd name="connsiteY122" fmla="*/ 301751 h 1432719"/>
                <a:gd name="connsiteX123" fmla="*/ 290979 w 303551"/>
                <a:gd name="connsiteY123" fmla="*/ 302350 h 1432719"/>
                <a:gd name="connsiteX124" fmla="*/ 64662 w 303551"/>
                <a:gd name="connsiteY124" fmla="*/ 384972 h 1432719"/>
                <a:gd name="connsiteX125" fmla="*/ 41911 w 303551"/>
                <a:gd name="connsiteY125" fmla="*/ 360425 h 1432719"/>
                <a:gd name="connsiteX126" fmla="*/ 9579 w 303551"/>
                <a:gd name="connsiteY126" fmla="*/ 319114 h 1432719"/>
                <a:gd name="connsiteX127" fmla="*/ 10178 w 303551"/>
                <a:gd name="connsiteY127" fmla="*/ 461009 h 1432719"/>
                <a:gd name="connsiteX128" fmla="*/ 28738 w 303551"/>
                <a:gd name="connsiteY128" fmla="*/ 440652 h 1432719"/>
                <a:gd name="connsiteX129" fmla="*/ 71247 w 303551"/>
                <a:gd name="connsiteY129" fmla="*/ 391558 h 1432719"/>
                <a:gd name="connsiteX130" fmla="*/ 64662 w 303551"/>
                <a:gd name="connsiteY130" fmla="*/ 384972 h 1432719"/>
                <a:gd name="connsiteX131" fmla="*/ 79031 w 303551"/>
                <a:gd name="connsiteY131" fmla="*/ 400539 h 1432719"/>
                <a:gd name="connsiteX132" fmla="*/ 34725 w 303551"/>
                <a:gd name="connsiteY132" fmla="*/ 446639 h 1432719"/>
                <a:gd name="connsiteX133" fmla="*/ 11375 w 303551"/>
                <a:gd name="connsiteY133" fmla="*/ 469391 h 1432719"/>
                <a:gd name="connsiteX134" fmla="*/ 13172 w 303551"/>
                <a:gd name="connsiteY134" fmla="*/ 470588 h 1432719"/>
                <a:gd name="connsiteX135" fmla="*/ 144890 w 303551"/>
                <a:gd name="connsiteY135" fmla="*/ 468193 h 1432719"/>
                <a:gd name="connsiteX136" fmla="*/ 136508 w 303551"/>
                <a:gd name="connsiteY136" fmla="*/ 459811 h 1432719"/>
                <a:gd name="connsiteX137" fmla="*/ 88610 w 303551"/>
                <a:gd name="connsiteY137" fmla="*/ 411315 h 1432719"/>
                <a:gd name="connsiteX138" fmla="*/ 79031 w 303551"/>
                <a:gd name="connsiteY138" fmla="*/ 400539 h 1432719"/>
                <a:gd name="connsiteX139" fmla="*/ 41311 w 303551"/>
                <a:gd name="connsiteY139" fmla="*/ 556204 h 1432719"/>
                <a:gd name="connsiteX140" fmla="*/ 73642 w 303551"/>
                <a:gd name="connsiteY140" fmla="*/ 528064 h 1432719"/>
                <a:gd name="connsiteX141" fmla="*/ 34725 w 303551"/>
                <a:gd name="connsiteY141" fmla="*/ 494536 h 1432719"/>
                <a:gd name="connsiteX142" fmla="*/ 10777 w 303551"/>
                <a:gd name="connsiteY142" fmla="*/ 476575 h 1432719"/>
                <a:gd name="connsiteX143" fmla="*/ 10178 w 303551"/>
                <a:gd name="connsiteY143" fmla="*/ 476575 h 1432719"/>
                <a:gd name="connsiteX144" fmla="*/ 10777 w 303551"/>
                <a:gd name="connsiteY144" fmla="*/ 595120 h 1432719"/>
                <a:gd name="connsiteX145" fmla="*/ 41311 w 303551"/>
                <a:gd name="connsiteY145" fmla="*/ 556204 h 1432719"/>
                <a:gd name="connsiteX146" fmla="*/ 48496 w 303551"/>
                <a:gd name="connsiteY146" fmla="*/ 953749 h 1432719"/>
                <a:gd name="connsiteX147" fmla="*/ 74840 w 303551"/>
                <a:gd name="connsiteY147" fmla="*/ 975303 h 1432719"/>
                <a:gd name="connsiteX148" fmla="*/ 132916 w 303551"/>
                <a:gd name="connsiteY148" fmla="*/ 923215 h 1432719"/>
                <a:gd name="connsiteX149" fmla="*/ 20955 w 303551"/>
                <a:gd name="connsiteY149" fmla="*/ 920820 h 1432719"/>
                <a:gd name="connsiteX150" fmla="*/ 16764 w 303551"/>
                <a:gd name="connsiteY150" fmla="*/ 925011 h 1432719"/>
                <a:gd name="connsiteX151" fmla="*/ 48496 w 303551"/>
                <a:gd name="connsiteY151" fmla="*/ 953749 h 1432719"/>
                <a:gd name="connsiteX152" fmla="*/ 88610 w 303551"/>
                <a:gd name="connsiteY152" fmla="*/ 847777 h 1432719"/>
                <a:gd name="connsiteX153" fmla="*/ 26942 w 303551"/>
                <a:gd name="connsiteY153" fmla="*/ 914234 h 1432719"/>
                <a:gd name="connsiteX154" fmla="*/ 143693 w 303551"/>
                <a:gd name="connsiteY154" fmla="*/ 911839 h 1432719"/>
                <a:gd name="connsiteX155" fmla="*/ 146088 w 303551"/>
                <a:gd name="connsiteY155" fmla="*/ 909444 h 1432719"/>
                <a:gd name="connsiteX156" fmla="*/ 147285 w 303551"/>
                <a:gd name="connsiteY156" fmla="*/ 908247 h 1432719"/>
                <a:gd name="connsiteX157" fmla="*/ 88610 w 303551"/>
                <a:gd name="connsiteY157" fmla="*/ 847777 h 1432719"/>
                <a:gd name="connsiteX158" fmla="*/ 67655 w 303551"/>
                <a:gd name="connsiteY158" fmla="*/ 221524 h 1432719"/>
                <a:gd name="connsiteX159" fmla="*/ 53286 w 303551"/>
                <a:gd name="connsiteY159" fmla="*/ 209549 h 1432719"/>
                <a:gd name="connsiteX160" fmla="*/ 28140 w 303551"/>
                <a:gd name="connsiteY160" fmla="*/ 184403 h 1432719"/>
                <a:gd name="connsiteX161" fmla="*/ 8981 w 303551"/>
                <a:gd name="connsiteY161" fmla="*/ 167640 h 1432719"/>
                <a:gd name="connsiteX162" fmla="*/ 9579 w 303551"/>
                <a:gd name="connsiteY162" fmla="*/ 296961 h 1432719"/>
                <a:gd name="connsiteX163" fmla="*/ 16764 w 303551"/>
                <a:gd name="connsiteY163" fmla="*/ 288579 h 1432719"/>
                <a:gd name="connsiteX164" fmla="*/ 52089 w 303551"/>
                <a:gd name="connsiteY164" fmla="*/ 250861 h 1432719"/>
                <a:gd name="connsiteX165" fmla="*/ 75439 w 303551"/>
                <a:gd name="connsiteY165" fmla="*/ 226912 h 1432719"/>
                <a:gd name="connsiteX166" fmla="*/ 74840 w 303551"/>
                <a:gd name="connsiteY166" fmla="*/ 226313 h 1432719"/>
                <a:gd name="connsiteX167" fmla="*/ 67655 w 303551"/>
                <a:gd name="connsiteY167" fmla="*/ 221524 h 1432719"/>
                <a:gd name="connsiteX168" fmla="*/ 67655 w 303551"/>
                <a:gd name="connsiteY168" fmla="*/ 84418 h 1432719"/>
                <a:gd name="connsiteX169" fmla="*/ 8382 w 303551"/>
                <a:gd name="connsiteY169" fmla="*/ 19757 h 1432719"/>
                <a:gd name="connsiteX170" fmla="*/ 8981 w 303551"/>
                <a:gd name="connsiteY170" fmla="*/ 159257 h 1432719"/>
                <a:gd name="connsiteX171" fmla="*/ 10777 w 303551"/>
                <a:gd name="connsiteY171" fmla="*/ 160455 h 1432719"/>
                <a:gd name="connsiteX172" fmla="*/ 10777 w 303551"/>
                <a:gd name="connsiteY172" fmla="*/ 159257 h 1432719"/>
                <a:gd name="connsiteX173" fmla="*/ 32930 w 303551"/>
                <a:gd name="connsiteY173" fmla="*/ 130519 h 1432719"/>
                <a:gd name="connsiteX174" fmla="*/ 67655 w 303551"/>
                <a:gd name="connsiteY174" fmla="*/ 84418 h 1432719"/>
                <a:gd name="connsiteX175" fmla="*/ 80827 w 303551"/>
                <a:gd name="connsiteY175" fmla="*/ 1141745 h 1432719"/>
                <a:gd name="connsiteX176" fmla="*/ 61668 w 303551"/>
                <a:gd name="connsiteY176" fmla="*/ 1158509 h 1432719"/>
                <a:gd name="connsiteX177" fmla="*/ 17962 w 303551"/>
                <a:gd name="connsiteY177" fmla="*/ 1198024 h 1432719"/>
                <a:gd name="connsiteX178" fmla="*/ 113757 w 303551"/>
                <a:gd name="connsiteY178" fmla="*/ 1195629 h 1432719"/>
                <a:gd name="connsiteX179" fmla="*/ 137706 w 303551"/>
                <a:gd name="connsiteY179" fmla="*/ 1195629 h 1432719"/>
                <a:gd name="connsiteX180" fmla="*/ 96394 w 303551"/>
                <a:gd name="connsiteY180" fmla="*/ 1156713 h 1432719"/>
                <a:gd name="connsiteX181" fmla="*/ 80827 w 303551"/>
                <a:gd name="connsiteY181" fmla="*/ 1141745 h 1432719"/>
                <a:gd name="connsiteX182" fmla="*/ 140700 w 303551"/>
                <a:gd name="connsiteY182" fmla="*/ 310732 h 1432719"/>
                <a:gd name="connsiteX183" fmla="*/ 11375 w 303551"/>
                <a:gd name="connsiteY183" fmla="*/ 308337 h 1432719"/>
                <a:gd name="connsiteX184" fmla="*/ 14369 w 303551"/>
                <a:gd name="connsiteY184" fmla="*/ 314324 h 1432719"/>
                <a:gd name="connsiteX185" fmla="*/ 47898 w 303551"/>
                <a:gd name="connsiteY185" fmla="*/ 354438 h 1432719"/>
                <a:gd name="connsiteX186" fmla="*/ 71847 w 303551"/>
                <a:gd name="connsiteY186" fmla="*/ 377787 h 1432719"/>
                <a:gd name="connsiteX187" fmla="*/ 77834 w 303551"/>
                <a:gd name="connsiteY187" fmla="*/ 384373 h 1432719"/>
                <a:gd name="connsiteX188" fmla="*/ 120343 w 303551"/>
                <a:gd name="connsiteY188" fmla="*/ 335279 h 1432719"/>
                <a:gd name="connsiteX189" fmla="*/ 140700 w 303551"/>
                <a:gd name="connsiteY189" fmla="*/ 310732 h 1432719"/>
                <a:gd name="connsiteX190" fmla="*/ 114356 w 303551"/>
                <a:gd name="connsiteY190" fmla="*/ 1207004 h 1432719"/>
                <a:gd name="connsiteX191" fmla="*/ 17962 w 303551"/>
                <a:gd name="connsiteY191" fmla="*/ 1204610 h 1432719"/>
                <a:gd name="connsiteX192" fmla="*/ 28140 w 303551"/>
                <a:gd name="connsiteY192" fmla="*/ 1214189 h 1432719"/>
                <a:gd name="connsiteX193" fmla="*/ 62267 w 303551"/>
                <a:gd name="connsiteY193" fmla="*/ 1252507 h 1432719"/>
                <a:gd name="connsiteX194" fmla="*/ 71847 w 303551"/>
                <a:gd name="connsiteY194" fmla="*/ 1265080 h 1432719"/>
                <a:gd name="connsiteX195" fmla="*/ 137706 w 303551"/>
                <a:gd name="connsiteY195" fmla="*/ 1206406 h 1432719"/>
                <a:gd name="connsiteX196" fmla="*/ 114356 w 303551"/>
                <a:gd name="connsiteY196" fmla="*/ 1207004 h 1432719"/>
                <a:gd name="connsiteX197" fmla="*/ 17962 w 303551"/>
                <a:gd name="connsiteY197" fmla="*/ 914833 h 1432719"/>
                <a:gd name="connsiteX198" fmla="*/ 82025 w 303551"/>
                <a:gd name="connsiteY198" fmla="*/ 841191 h 1432719"/>
                <a:gd name="connsiteX199" fmla="*/ 56879 w 303551"/>
                <a:gd name="connsiteY199" fmla="*/ 814848 h 1432719"/>
                <a:gd name="connsiteX200" fmla="*/ 10777 w 303551"/>
                <a:gd name="connsiteY200" fmla="*/ 770543 h 1432719"/>
                <a:gd name="connsiteX201" fmla="*/ 10777 w 303551"/>
                <a:gd name="connsiteY201" fmla="*/ 919024 h 1432719"/>
                <a:gd name="connsiteX202" fmla="*/ 13172 w 303551"/>
                <a:gd name="connsiteY202" fmla="*/ 921418 h 1432719"/>
                <a:gd name="connsiteX203" fmla="*/ 13770 w 303551"/>
                <a:gd name="connsiteY203" fmla="*/ 920221 h 1432719"/>
                <a:gd name="connsiteX204" fmla="*/ 14968 w 303551"/>
                <a:gd name="connsiteY204" fmla="*/ 914833 h 1432719"/>
                <a:gd name="connsiteX205" fmla="*/ 17962 w 303551"/>
                <a:gd name="connsiteY205" fmla="*/ 914833 h 1432719"/>
                <a:gd name="connsiteX206" fmla="*/ 21554 w 303551"/>
                <a:gd name="connsiteY206" fmla="*/ 156863 h 1432719"/>
                <a:gd name="connsiteX207" fmla="*/ 134113 w 303551"/>
                <a:gd name="connsiteY207" fmla="*/ 154468 h 1432719"/>
                <a:gd name="connsiteX208" fmla="*/ 74840 w 303551"/>
                <a:gd name="connsiteY208" fmla="*/ 92800 h 1432719"/>
                <a:gd name="connsiteX209" fmla="*/ 39516 w 303551"/>
                <a:gd name="connsiteY209" fmla="*/ 136506 h 1432719"/>
                <a:gd name="connsiteX210" fmla="*/ 21554 w 303551"/>
                <a:gd name="connsiteY210" fmla="*/ 156863 h 1432719"/>
                <a:gd name="connsiteX211" fmla="*/ 39516 w 303551"/>
                <a:gd name="connsiteY211" fmla="*/ 487352 h 1432719"/>
                <a:gd name="connsiteX212" fmla="*/ 82025 w 303551"/>
                <a:gd name="connsiteY212" fmla="*/ 520880 h 1432719"/>
                <a:gd name="connsiteX213" fmla="*/ 141298 w 303551"/>
                <a:gd name="connsiteY213" fmla="*/ 478371 h 1432719"/>
                <a:gd name="connsiteX214" fmla="*/ 23350 w 303551"/>
                <a:gd name="connsiteY214" fmla="*/ 475976 h 1432719"/>
                <a:gd name="connsiteX215" fmla="*/ 39516 w 303551"/>
                <a:gd name="connsiteY215" fmla="*/ 487352 h 1432719"/>
                <a:gd name="connsiteX216" fmla="*/ 56279 w 303551"/>
                <a:gd name="connsiteY216" fmla="*/ 1152522 h 1432719"/>
                <a:gd name="connsiteX217" fmla="*/ 74241 w 303551"/>
                <a:gd name="connsiteY217" fmla="*/ 1135159 h 1432719"/>
                <a:gd name="connsiteX218" fmla="*/ 34127 w 303551"/>
                <a:gd name="connsiteY218" fmla="*/ 1092650 h 1432719"/>
                <a:gd name="connsiteX219" fmla="*/ 10178 w 303551"/>
                <a:gd name="connsiteY219" fmla="*/ 1063912 h 1432719"/>
                <a:gd name="connsiteX220" fmla="*/ 9579 w 303551"/>
                <a:gd name="connsiteY220" fmla="*/ 1198024 h 1432719"/>
                <a:gd name="connsiteX221" fmla="*/ 9579 w 303551"/>
                <a:gd name="connsiteY221" fmla="*/ 1198024 h 1432719"/>
                <a:gd name="connsiteX222" fmla="*/ 56279 w 303551"/>
                <a:gd name="connsiteY222" fmla="*/ 1152522 h 1432719"/>
                <a:gd name="connsiteX223" fmla="*/ 60471 w 303551"/>
                <a:gd name="connsiteY223" fmla="*/ 201766 h 1432719"/>
                <a:gd name="connsiteX224" fmla="*/ 74241 w 303551"/>
                <a:gd name="connsiteY224" fmla="*/ 212543 h 1432719"/>
                <a:gd name="connsiteX225" fmla="*/ 81426 w 303551"/>
                <a:gd name="connsiteY225" fmla="*/ 217333 h 1432719"/>
                <a:gd name="connsiteX226" fmla="*/ 83821 w 303551"/>
                <a:gd name="connsiteY226" fmla="*/ 219129 h 1432719"/>
                <a:gd name="connsiteX227" fmla="*/ 138305 w 303551"/>
                <a:gd name="connsiteY227" fmla="*/ 165245 h 1432719"/>
                <a:gd name="connsiteX228" fmla="*/ 16764 w 303551"/>
                <a:gd name="connsiteY228" fmla="*/ 162850 h 1432719"/>
                <a:gd name="connsiteX229" fmla="*/ 16165 w 303551"/>
                <a:gd name="connsiteY229" fmla="*/ 163448 h 1432719"/>
                <a:gd name="connsiteX230" fmla="*/ 34725 w 303551"/>
                <a:gd name="connsiteY230" fmla="*/ 177818 h 1432719"/>
                <a:gd name="connsiteX231" fmla="*/ 60471 w 303551"/>
                <a:gd name="connsiteY231" fmla="*/ 201766 h 1432719"/>
                <a:gd name="connsiteX232" fmla="*/ 14968 w 303551"/>
                <a:gd name="connsiteY232" fmla="*/ 761562 h 1432719"/>
                <a:gd name="connsiteX233" fmla="*/ 144292 w 303551"/>
                <a:gd name="connsiteY233" fmla="*/ 758569 h 1432719"/>
                <a:gd name="connsiteX234" fmla="*/ 71847 w 303551"/>
                <a:gd name="connsiteY234" fmla="*/ 692710 h 1432719"/>
                <a:gd name="connsiteX235" fmla="*/ 34725 w 303551"/>
                <a:gd name="connsiteY235" fmla="*/ 732225 h 1432719"/>
                <a:gd name="connsiteX236" fmla="*/ 12573 w 303551"/>
                <a:gd name="connsiteY236" fmla="*/ 759766 h 1432719"/>
                <a:gd name="connsiteX237" fmla="*/ 10777 w 303551"/>
                <a:gd name="connsiteY237" fmla="*/ 760365 h 1432719"/>
                <a:gd name="connsiteX238" fmla="*/ 10777 w 303551"/>
                <a:gd name="connsiteY238" fmla="*/ 761562 h 1432719"/>
                <a:gd name="connsiteX239" fmla="*/ 12573 w 303551"/>
                <a:gd name="connsiteY239" fmla="*/ 763359 h 1432719"/>
                <a:gd name="connsiteX240" fmla="*/ 14968 w 303551"/>
                <a:gd name="connsiteY240" fmla="*/ 761562 h 1432719"/>
                <a:gd name="connsiteX241" fmla="*/ 80827 w 303551"/>
                <a:gd name="connsiteY241" fmla="*/ 534650 h 1432719"/>
                <a:gd name="connsiteX242" fmla="*/ 47298 w 303551"/>
                <a:gd name="connsiteY242" fmla="*/ 562191 h 1432719"/>
                <a:gd name="connsiteX243" fmla="*/ 13172 w 303551"/>
                <a:gd name="connsiteY243" fmla="*/ 604700 h 1432719"/>
                <a:gd name="connsiteX244" fmla="*/ 11375 w 303551"/>
                <a:gd name="connsiteY244" fmla="*/ 608891 h 1432719"/>
                <a:gd name="connsiteX245" fmla="*/ 146687 w 303551"/>
                <a:gd name="connsiteY245" fmla="*/ 606496 h 1432719"/>
                <a:gd name="connsiteX246" fmla="*/ 128725 w 303551"/>
                <a:gd name="connsiteY246" fmla="*/ 583745 h 1432719"/>
                <a:gd name="connsiteX247" fmla="*/ 83821 w 303551"/>
                <a:gd name="connsiteY247" fmla="*/ 537644 h 1432719"/>
                <a:gd name="connsiteX248" fmla="*/ 80827 w 303551"/>
                <a:gd name="connsiteY248" fmla="*/ 534650 h 1432719"/>
                <a:gd name="connsiteX249" fmla="*/ 58674 w 303551"/>
                <a:gd name="connsiteY249" fmla="*/ 669361 h 1432719"/>
                <a:gd name="connsiteX250" fmla="*/ 69452 w 303551"/>
                <a:gd name="connsiteY250" fmla="*/ 679539 h 1432719"/>
                <a:gd name="connsiteX251" fmla="*/ 71247 w 303551"/>
                <a:gd name="connsiteY251" fmla="*/ 677743 h 1432719"/>
                <a:gd name="connsiteX252" fmla="*/ 119145 w 303551"/>
                <a:gd name="connsiteY252" fmla="*/ 632839 h 1432719"/>
                <a:gd name="connsiteX253" fmla="*/ 137107 w 303551"/>
                <a:gd name="connsiteY253" fmla="*/ 617871 h 1432719"/>
                <a:gd name="connsiteX254" fmla="*/ 16165 w 303551"/>
                <a:gd name="connsiteY254" fmla="*/ 615476 h 1432719"/>
                <a:gd name="connsiteX255" fmla="*/ 25146 w 303551"/>
                <a:gd name="connsiteY255" fmla="*/ 631642 h 1432719"/>
                <a:gd name="connsiteX256" fmla="*/ 58674 w 303551"/>
                <a:gd name="connsiteY256" fmla="*/ 669361 h 1432719"/>
                <a:gd name="connsiteX257" fmla="*/ 144292 w 303551"/>
                <a:gd name="connsiteY257" fmla="*/ 769944 h 1432719"/>
                <a:gd name="connsiteX258" fmla="*/ 16764 w 303551"/>
                <a:gd name="connsiteY258" fmla="*/ 767549 h 1432719"/>
                <a:gd name="connsiteX259" fmla="*/ 62267 w 303551"/>
                <a:gd name="connsiteY259" fmla="*/ 808861 h 1432719"/>
                <a:gd name="connsiteX260" fmla="*/ 88012 w 303551"/>
                <a:gd name="connsiteY260" fmla="*/ 834007 h 1432719"/>
                <a:gd name="connsiteX261" fmla="*/ 144292 w 303551"/>
                <a:gd name="connsiteY261" fmla="*/ 769944 h 1432719"/>
                <a:gd name="connsiteX262" fmla="*/ 50292 w 303551"/>
                <a:gd name="connsiteY262" fmla="*/ 997455 h 1432719"/>
                <a:gd name="connsiteX263" fmla="*/ 67655 w 303551"/>
                <a:gd name="connsiteY263" fmla="*/ 981290 h 1432719"/>
                <a:gd name="connsiteX264" fmla="*/ 43108 w 303551"/>
                <a:gd name="connsiteY264" fmla="*/ 959736 h 1432719"/>
                <a:gd name="connsiteX265" fmla="*/ 12573 w 303551"/>
                <a:gd name="connsiteY265" fmla="*/ 929202 h 1432719"/>
                <a:gd name="connsiteX266" fmla="*/ 11375 w 303551"/>
                <a:gd name="connsiteY266" fmla="*/ 927406 h 1432719"/>
                <a:gd name="connsiteX267" fmla="*/ 10777 w 303551"/>
                <a:gd name="connsiteY267" fmla="*/ 1041760 h 1432719"/>
                <a:gd name="connsiteX268" fmla="*/ 16165 w 303551"/>
                <a:gd name="connsiteY268" fmla="*/ 1034575 h 1432719"/>
                <a:gd name="connsiteX269" fmla="*/ 50292 w 303551"/>
                <a:gd name="connsiteY269" fmla="*/ 997455 h 1432719"/>
                <a:gd name="connsiteX270" fmla="*/ 64063 w 303551"/>
                <a:gd name="connsiteY270" fmla="*/ 1272863 h 1432719"/>
                <a:gd name="connsiteX271" fmla="*/ 53286 w 303551"/>
                <a:gd name="connsiteY271" fmla="*/ 1259691 h 1432719"/>
                <a:gd name="connsiteX272" fmla="*/ 22152 w 303551"/>
                <a:gd name="connsiteY272" fmla="*/ 1220176 h 1432719"/>
                <a:gd name="connsiteX273" fmla="*/ 9579 w 303551"/>
                <a:gd name="connsiteY273" fmla="*/ 1206406 h 1432719"/>
                <a:gd name="connsiteX274" fmla="*/ 8981 w 303551"/>
                <a:gd name="connsiteY274" fmla="*/ 1328543 h 1432719"/>
                <a:gd name="connsiteX275" fmla="*/ 8981 w 303551"/>
                <a:gd name="connsiteY275" fmla="*/ 1328543 h 1432719"/>
                <a:gd name="connsiteX276" fmla="*/ 50891 w 303551"/>
                <a:gd name="connsiteY276" fmla="*/ 1285436 h 1432719"/>
                <a:gd name="connsiteX277" fmla="*/ 64063 w 303551"/>
                <a:gd name="connsiteY277" fmla="*/ 1272863 h 1432719"/>
                <a:gd name="connsiteX278" fmla="*/ 83222 w 303551"/>
                <a:gd name="connsiteY278" fmla="*/ 232899 h 1432719"/>
                <a:gd name="connsiteX279" fmla="*/ 58076 w 303551"/>
                <a:gd name="connsiteY279" fmla="*/ 256848 h 1432719"/>
                <a:gd name="connsiteX280" fmla="*/ 21554 w 303551"/>
                <a:gd name="connsiteY280" fmla="*/ 292770 h 1432719"/>
                <a:gd name="connsiteX281" fmla="*/ 13172 w 303551"/>
                <a:gd name="connsiteY281" fmla="*/ 302350 h 1432719"/>
                <a:gd name="connsiteX282" fmla="*/ 150279 w 303551"/>
                <a:gd name="connsiteY282" fmla="*/ 299955 h 1432719"/>
                <a:gd name="connsiteX283" fmla="*/ 150279 w 303551"/>
                <a:gd name="connsiteY283" fmla="*/ 289777 h 1432719"/>
                <a:gd name="connsiteX284" fmla="*/ 136508 w 303551"/>
                <a:gd name="connsiteY284" fmla="*/ 275408 h 1432719"/>
                <a:gd name="connsiteX285" fmla="*/ 83222 w 303551"/>
                <a:gd name="connsiteY285" fmla="*/ 232899 h 1432719"/>
                <a:gd name="connsiteX286" fmla="*/ 63464 w 303551"/>
                <a:gd name="connsiteY286" fmla="*/ 686124 h 1432719"/>
                <a:gd name="connsiteX287" fmla="*/ 52687 w 303551"/>
                <a:gd name="connsiteY287" fmla="*/ 675946 h 1432719"/>
                <a:gd name="connsiteX288" fmla="*/ 19757 w 303551"/>
                <a:gd name="connsiteY288" fmla="*/ 634635 h 1432719"/>
                <a:gd name="connsiteX289" fmla="*/ 10777 w 303551"/>
                <a:gd name="connsiteY289" fmla="*/ 616075 h 1432719"/>
                <a:gd name="connsiteX290" fmla="*/ 10777 w 303551"/>
                <a:gd name="connsiteY290" fmla="*/ 728633 h 1432719"/>
                <a:gd name="connsiteX291" fmla="*/ 10777 w 303551"/>
                <a:gd name="connsiteY291" fmla="*/ 752582 h 1432719"/>
                <a:gd name="connsiteX292" fmla="*/ 28140 w 303551"/>
                <a:gd name="connsiteY292" fmla="*/ 728034 h 1432719"/>
                <a:gd name="connsiteX293" fmla="*/ 63464 w 303551"/>
                <a:gd name="connsiteY293" fmla="*/ 686124 h 1432719"/>
                <a:gd name="connsiteX294" fmla="*/ 143094 w 303551"/>
                <a:gd name="connsiteY294" fmla="*/ 12573 h 1432719"/>
                <a:gd name="connsiteX295" fmla="*/ 7184 w 303551"/>
                <a:gd name="connsiteY295" fmla="*/ 9579 h 1432719"/>
                <a:gd name="connsiteX296" fmla="*/ 7184 w 303551"/>
                <a:gd name="connsiteY296" fmla="*/ 9579 h 1432719"/>
                <a:gd name="connsiteX297" fmla="*/ 7184 w 303551"/>
                <a:gd name="connsiteY297" fmla="*/ 9579 h 1432719"/>
                <a:gd name="connsiteX298" fmla="*/ 73044 w 303551"/>
                <a:gd name="connsiteY298" fmla="*/ 76635 h 1432719"/>
                <a:gd name="connsiteX299" fmla="*/ 119145 w 303551"/>
                <a:gd name="connsiteY299" fmla="*/ 28738 h 1432719"/>
                <a:gd name="connsiteX300" fmla="*/ 143094 w 303551"/>
                <a:gd name="connsiteY300" fmla="*/ 12573 h 1432719"/>
                <a:gd name="connsiteX301" fmla="*/ 14968 w 303551"/>
                <a:gd name="connsiteY301" fmla="*/ 1053135 h 1432719"/>
                <a:gd name="connsiteX302" fmla="*/ 142495 w 303551"/>
                <a:gd name="connsiteY302" fmla="*/ 1050741 h 1432719"/>
                <a:gd name="connsiteX303" fmla="*/ 125132 w 303551"/>
                <a:gd name="connsiteY303" fmla="*/ 1033378 h 1432719"/>
                <a:gd name="connsiteX304" fmla="*/ 74840 w 303551"/>
                <a:gd name="connsiteY304" fmla="*/ 988474 h 1432719"/>
                <a:gd name="connsiteX305" fmla="*/ 56279 w 303551"/>
                <a:gd name="connsiteY305" fmla="*/ 1004640 h 1432719"/>
                <a:gd name="connsiteX306" fmla="*/ 20955 w 303551"/>
                <a:gd name="connsiteY306" fmla="*/ 1040562 h 1432719"/>
                <a:gd name="connsiteX307" fmla="*/ 10777 w 303551"/>
                <a:gd name="connsiteY307" fmla="*/ 1053734 h 1432719"/>
                <a:gd name="connsiteX308" fmla="*/ 10777 w 303551"/>
                <a:gd name="connsiteY308" fmla="*/ 1054932 h 1432719"/>
                <a:gd name="connsiteX309" fmla="*/ 13172 w 303551"/>
                <a:gd name="connsiteY309" fmla="*/ 1057925 h 1432719"/>
                <a:gd name="connsiteX310" fmla="*/ 14968 w 303551"/>
                <a:gd name="connsiteY310" fmla="*/ 1053135 h 1432719"/>
                <a:gd name="connsiteX311" fmla="*/ 149081 w 303551"/>
                <a:gd name="connsiteY311" fmla="*/ 1061517 h 1432719"/>
                <a:gd name="connsiteX312" fmla="*/ 14968 w 303551"/>
                <a:gd name="connsiteY312" fmla="*/ 1058524 h 1432719"/>
                <a:gd name="connsiteX313" fmla="*/ 14369 w 303551"/>
                <a:gd name="connsiteY313" fmla="*/ 1058524 h 1432719"/>
                <a:gd name="connsiteX314" fmla="*/ 40713 w 303551"/>
                <a:gd name="connsiteY314" fmla="*/ 1086663 h 1432719"/>
                <a:gd name="connsiteX315" fmla="*/ 82623 w 303551"/>
                <a:gd name="connsiteY315" fmla="*/ 1127376 h 1432719"/>
                <a:gd name="connsiteX316" fmla="*/ 102980 w 303551"/>
                <a:gd name="connsiteY316" fmla="*/ 1107618 h 1432719"/>
                <a:gd name="connsiteX317" fmla="*/ 125732 w 303551"/>
                <a:gd name="connsiteY317" fmla="*/ 1084268 h 1432719"/>
                <a:gd name="connsiteX318" fmla="*/ 136508 w 303551"/>
                <a:gd name="connsiteY318" fmla="*/ 1072893 h 1432719"/>
                <a:gd name="connsiteX319" fmla="*/ 147285 w 303551"/>
                <a:gd name="connsiteY319" fmla="*/ 1062116 h 1432719"/>
                <a:gd name="connsiteX320" fmla="*/ 149081 w 303551"/>
                <a:gd name="connsiteY320" fmla="*/ 1061517 h 1432719"/>
                <a:gd name="connsiteX321" fmla="*/ 276011 w 303551"/>
                <a:gd name="connsiteY321" fmla="*/ 768148 h 1432719"/>
                <a:gd name="connsiteX322" fmla="*/ 168839 w 303551"/>
                <a:gd name="connsiteY322" fmla="*/ 770543 h 1432719"/>
                <a:gd name="connsiteX323" fmla="*/ 218534 w 303551"/>
                <a:gd name="connsiteY323" fmla="*/ 831612 h 1432719"/>
                <a:gd name="connsiteX324" fmla="*/ 234699 w 303551"/>
                <a:gd name="connsiteY324" fmla="*/ 814249 h 1432719"/>
                <a:gd name="connsiteX325" fmla="*/ 276011 w 303551"/>
                <a:gd name="connsiteY325" fmla="*/ 768148 h 1432719"/>
                <a:gd name="connsiteX326" fmla="*/ 276609 w 303551"/>
                <a:gd name="connsiteY326" fmla="*/ 301152 h 1432719"/>
                <a:gd name="connsiteX327" fmla="*/ 267628 w 303551"/>
                <a:gd name="connsiteY327" fmla="*/ 294566 h 1432719"/>
                <a:gd name="connsiteX328" fmla="*/ 229310 w 303551"/>
                <a:gd name="connsiteY328" fmla="*/ 258644 h 1432719"/>
                <a:gd name="connsiteX329" fmla="*/ 217336 w 303551"/>
                <a:gd name="connsiteY329" fmla="*/ 246071 h 1432719"/>
                <a:gd name="connsiteX330" fmla="*/ 185604 w 303551"/>
                <a:gd name="connsiteY330" fmla="*/ 281395 h 1432719"/>
                <a:gd name="connsiteX331" fmla="*/ 167043 w 303551"/>
                <a:gd name="connsiteY331" fmla="*/ 299955 h 1432719"/>
                <a:gd name="connsiteX332" fmla="*/ 171833 w 303551"/>
                <a:gd name="connsiteY332" fmla="*/ 299955 h 1432719"/>
                <a:gd name="connsiteX333" fmla="*/ 235297 w 303551"/>
                <a:gd name="connsiteY333" fmla="*/ 300554 h 1432719"/>
                <a:gd name="connsiteX334" fmla="*/ 267628 w 303551"/>
                <a:gd name="connsiteY334" fmla="*/ 301152 h 1432719"/>
                <a:gd name="connsiteX335" fmla="*/ 276609 w 303551"/>
                <a:gd name="connsiteY335" fmla="*/ 301152 h 1432719"/>
                <a:gd name="connsiteX336" fmla="*/ 273616 w 303551"/>
                <a:gd name="connsiteY336" fmla="*/ 608292 h 1432719"/>
                <a:gd name="connsiteX337" fmla="*/ 265832 w 303551"/>
                <a:gd name="connsiteY337" fmla="*/ 596916 h 1432719"/>
                <a:gd name="connsiteX338" fmla="*/ 231705 w 303551"/>
                <a:gd name="connsiteY338" fmla="*/ 556803 h 1432719"/>
                <a:gd name="connsiteX339" fmla="*/ 226915 w 303551"/>
                <a:gd name="connsiteY339" fmla="*/ 551414 h 1432719"/>
                <a:gd name="connsiteX340" fmla="*/ 185005 w 303551"/>
                <a:gd name="connsiteY340" fmla="*/ 592127 h 1432719"/>
                <a:gd name="connsiteX341" fmla="*/ 171833 w 303551"/>
                <a:gd name="connsiteY341" fmla="*/ 605897 h 1432719"/>
                <a:gd name="connsiteX342" fmla="*/ 273616 w 303551"/>
                <a:gd name="connsiteY342" fmla="*/ 608292 h 1432719"/>
                <a:gd name="connsiteX343" fmla="*/ 278406 w 303551"/>
                <a:gd name="connsiteY343" fmla="*/ 476575 h 1432719"/>
                <a:gd name="connsiteX344" fmla="*/ 171833 w 303551"/>
                <a:gd name="connsiteY344" fmla="*/ 478970 h 1432719"/>
                <a:gd name="connsiteX345" fmla="*/ 192190 w 303551"/>
                <a:gd name="connsiteY345" fmla="*/ 499925 h 1432719"/>
                <a:gd name="connsiteX346" fmla="*/ 216138 w 303551"/>
                <a:gd name="connsiteY346" fmla="*/ 526268 h 1432719"/>
                <a:gd name="connsiteX347" fmla="*/ 222126 w 303551"/>
                <a:gd name="connsiteY347" fmla="*/ 532854 h 1432719"/>
                <a:gd name="connsiteX348" fmla="*/ 225718 w 303551"/>
                <a:gd name="connsiteY348" fmla="*/ 537644 h 1432719"/>
                <a:gd name="connsiteX349" fmla="*/ 263438 w 303551"/>
                <a:gd name="connsiteY349" fmla="*/ 497530 h 1432719"/>
                <a:gd name="connsiteX350" fmla="*/ 278406 w 303551"/>
                <a:gd name="connsiteY350" fmla="*/ 476575 h 1432719"/>
                <a:gd name="connsiteX351" fmla="*/ 166444 w 303551"/>
                <a:gd name="connsiteY351" fmla="*/ 911839 h 1432719"/>
                <a:gd name="connsiteX352" fmla="*/ 277208 w 303551"/>
                <a:gd name="connsiteY352" fmla="*/ 914234 h 1432719"/>
                <a:gd name="connsiteX353" fmla="*/ 236495 w 303551"/>
                <a:gd name="connsiteY353" fmla="*/ 867534 h 1432719"/>
                <a:gd name="connsiteX354" fmla="*/ 217336 w 303551"/>
                <a:gd name="connsiteY354" fmla="*/ 845382 h 1432719"/>
                <a:gd name="connsiteX355" fmla="*/ 161655 w 303551"/>
                <a:gd name="connsiteY355" fmla="*/ 908247 h 1432719"/>
                <a:gd name="connsiteX356" fmla="*/ 166444 w 303551"/>
                <a:gd name="connsiteY356" fmla="*/ 911839 h 1432719"/>
                <a:gd name="connsiteX357" fmla="*/ 165247 w 303551"/>
                <a:gd name="connsiteY357" fmla="*/ 154468 h 1432719"/>
                <a:gd name="connsiteX358" fmla="*/ 278406 w 303551"/>
                <a:gd name="connsiteY358" fmla="*/ 156863 h 1432719"/>
                <a:gd name="connsiteX359" fmla="*/ 260444 w 303551"/>
                <a:gd name="connsiteY359" fmla="*/ 141296 h 1432719"/>
                <a:gd name="connsiteX360" fmla="*/ 220928 w 303551"/>
                <a:gd name="connsiteY360" fmla="*/ 98189 h 1432719"/>
                <a:gd name="connsiteX361" fmla="*/ 165247 w 303551"/>
                <a:gd name="connsiteY361" fmla="*/ 154468 h 1432719"/>
                <a:gd name="connsiteX362" fmla="*/ 279603 w 303551"/>
                <a:gd name="connsiteY362" fmla="*/ 1053135 h 1432719"/>
                <a:gd name="connsiteX363" fmla="*/ 274813 w 303551"/>
                <a:gd name="connsiteY363" fmla="*/ 1045352 h 1432719"/>
                <a:gd name="connsiteX364" fmla="*/ 243680 w 303551"/>
                <a:gd name="connsiteY364" fmla="*/ 1004640 h 1432719"/>
                <a:gd name="connsiteX365" fmla="*/ 233502 w 303551"/>
                <a:gd name="connsiteY365" fmla="*/ 993264 h 1432719"/>
                <a:gd name="connsiteX366" fmla="*/ 176024 w 303551"/>
                <a:gd name="connsiteY366" fmla="*/ 1050741 h 1432719"/>
                <a:gd name="connsiteX367" fmla="*/ 279603 w 303551"/>
                <a:gd name="connsiteY367" fmla="*/ 1053135 h 1432719"/>
                <a:gd name="connsiteX368" fmla="*/ 239489 w 303551"/>
                <a:gd name="connsiteY368" fmla="*/ 974105 h 1432719"/>
                <a:gd name="connsiteX369" fmla="*/ 287387 w 303551"/>
                <a:gd name="connsiteY369" fmla="*/ 923813 h 1432719"/>
                <a:gd name="connsiteX370" fmla="*/ 284992 w 303551"/>
                <a:gd name="connsiteY370" fmla="*/ 922616 h 1432719"/>
                <a:gd name="connsiteX371" fmla="*/ 283195 w 303551"/>
                <a:gd name="connsiteY371" fmla="*/ 920820 h 1432719"/>
                <a:gd name="connsiteX372" fmla="*/ 177820 w 303551"/>
                <a:gd name="connsiteY372" fmla="*/ 923215 h 1432719"/>
                <a:gd name="connsiteX373" fmla="*/ 234100 w 303551"/>
                <a:gd name="connsiteY373" fmla="*/ 980093 h 1432719"/>
                <a:gd name="connsiteX374" fmla="*/ 239489 w 303551"/>
                <a:gd name="connsiteY374" fmla="*/ 974105 h 1432719"/>
                <a:gd name="connsiteX375" fmla="*/ 293374 w 303551"/>
                <a:gd name="connsiteY375" fmla="*/ 1063912 h 1432719"/>
                <a:gd name="connsiteX376" fmla="*/ 282597 w 303551"/>
                <a:gd name="connsiteY376" fmla="*/ 1075288 h 1432719"/>
                <a:gd name="connsiteX377" fmla="*/ 249068 w 303551"/>
                <a:gd name="connsiteY377" fmla="*/ 1113605 h 1432719"/>
                <a:gd name="connsiteX378" fmla="*/ 232304 w 303551"/>
                <a:gd name="connsiteY378" fmla="*/ 1133363 h 1432719"/>
                <a:gd name="connsiteX379" fmla="*/ 246673 w 303551"/>
                <a:gd name="connsiteY379" fmla="*/ 1148331 h 1432719"/>
                <a:gd name="connsiteX380" fmla="*/ 243081 w 303551"/>
                <a:gd name="connsiteY380" fmla="*/ 1153120 h 1432719"/>
                <a:gd name="connsiteX381" fmla="*/ 227514 w 303551"/>
                <a:gd name="connsiteY381" fmla="*/ 1138751 h 1432719"/>
                <a:gd name="connsiteX382" fmla="*/ 205361 w 303551"/>
                <a:gd name="connsiteY382" fmla="*/ 1163298 h 1432719"/>
                <a:gd name="connsiteX383" fmla="*/ 180814 w 303551"/>
                <a:gd name="connsiteY383" fmla="*/ 1187247 h 1432719"/>
                <a:gd name="connsiteX384" fmla="*/ 168839 w 303551"/>
                <a:gd name="connsiteY384" fmla="*/ 1196826 h 1432719"/>
                <a:gd name="connsiteX385" fmla="*/ 219731 w 303551"/>
                <a:gd name="connsiteY385" fmla="*/ 1198623 h 1432719"/>
                <a:gd name="connsiteX386" fmla="*/ 216737 w 303551"/>
                <a:gd name="connsiteY386" fmla="*/ 1204610 h 1432719"/>
                <a:gd name="connsiteX387" fmla="*/ 162852 w 303551"/>
                <a:gd name="connsiteY387" fmla="*/ 1206406 h 1432719"/>
                <a:gd name="connsiteX388" fmla="*/ 169438 w 303551"/>
                <a:gd name="connsiteY388" fmla="*/ 1212992 h 1432719"/>
                <a:gd name="connsiteX389" fmla="*/ 199973 w 303551"/>
                <a:gd name="connsiteY389" fmla="*/ 1249513 h 1432719"/>
                <a:gd name="connsiteX390" fmla="*/ 198775 w 303551"/>
                <a:gd name="connsiteY390" fmla="*/ 1252507 h 1432719"/>
                <a:gd name="connsiteX391" fmla="*/ 197578 w 303551"/>
                <a:gd name="connsiteY391" fmla="*/ 1255500 h 1432719"/>
                <a:gd name="connsiteX392" fmla="*/ 196380 w 303551"/>
                <a:gd name="connsiteY392" fmla="*/ 1254901 h 1432719"/>
                <a:gd name="connsiteX393" fmla="*/ 162852 w 303551"/>
                <a:gd name="connsiteY393" fmla="*/ 1218979 h 1432719"/>
                <a:gd name="connsiteX394" fmla="*/ 156865 w 303551"/>
                <a:gd name="connsiteY394" fmla="*/ 1213590 h 1432719"/>
                <a:gd name="connsiteX395" fmla="*/ 156266 w 303551"/>
                <a:gd name="connsiteY395" fmla="*/ 1287232 h 1432719"/>
                <a:gd name="connsiteX396" fmla="*/ 150878 w 303551"/>
                <a:gd name="connsiteY396" fmla="*/ 1290226 h 1432719"/>
                <a:gd name="connsiteX397" fmla="*/ 150878 w 303551"/>
                <a:gd name="connsiteY397" fmla="*/ 1287831 h 1432719"/>
                <a:gd name="connsiteX398" fmla="*/ 150279 w 303551"/>
                <a:gd name="connsiteY398" fmla="*/ 1211195 h 1432719"/>
                <a:gd name="connsiteX399" fmla="*/ 77834 w 303551"/>
                <a:gd name="connsiteY399" fmla="*/ 1272264 h 1432719"/>
                <a:gd name="connsiteX400" fmla="*/ 93999 w 303551"/>
                <a:gd name="connsiteY400" fmla="*/ 1291423 h 1432719"/>
                <a:gd name="connsiteX401" fmla="*/ 113158 w 303551"/>
                <a:gd name="connsiteY401" fmla="*/ 1310582 h 1432719"/>
                <a:gd name="connsiteX402" fmla="*/ 111961 w 303551"/>
                <a:gd name="connsiteY402" fmla="*/ 1310582 h 1432719"/>
                <a:gd name="connsiteX403" fmla="*/ 108369 w 303551"/>
                <a:gd name="connsiteY403" fmla="*/ 1313575 h 1432719"/>
                <a:gd name="connsiteX404" fmla="*/ 88012 w 303551"/>
                <a:gd name="connsiteY404" fmla="*/ 1296811 h 1432719"/>
                <a:gd name="connsiteX405" fmla="*/ 70050 w 303551"/>
                <a:gd name="connsiteY405" fmla="*/ 1278251 h 1432719"/>
                <a:gd name="connsiteX406" fmla="*/ 56879 w 303551"/>
                <a:gd name="connsiteY406" fmla="*/ 1290226 h 1432719"/>
                <a:gd name="connsiteX407" fmla="*/ 18560 w 303551"/>
                <a:gd name="connsiteY407" fmla="*/ 1326747 h 1432719"/>
                <a:gd name="connsiteX408" fmla="*/ 45503 w 303551"/>
                <a:gd name="connsiteY408" fmla="*/ 1325549 h 1432719"/>
                <a:gd name="connsiteX409" fmla="*/ 92203 w 303551"/>
                <a:gd name="connsiteY409" fmla="*/ 1328543 h 1432719"/>
                <a:gd name="connsiteX410" fmla="*/ 92203 w 303551"/>
                <a:gd name="connsiteY410" fmla="*/ 1328543 h 1432719"/>
                <a:gd name="connsiteX411" fmla="*/ 88610 w 303551"/>
                <a:gd name="connsiteY411" fmla="*/ 1330339 h 1432719"/>
                <a:gd name="connsiteX412" fmla="*/ 83821 w 303551"/>
                <a:gd name="connsiteY412" fmla="*/ 1335129 h 1432719"/>
                <a:gd name="connsiteX413" fmla="*/ 45503 w 303551"/>
                <a:gd name="connsiteY413" fmla="*/ 1336925 h 1432719"/>
                <a:gd name="connsiteX414" fmla="*/ 17962 w 303551"/>
                <a:gd name="connsiteY414" fmla="*/ 1335728 h 1432719"/>
                <a:gd name="connsiteX415" fmla="*/ 33528 w 303551"/>
                <a:gd name="connsiteY415" fmla="*/ 1347702 h 1432719"/>
                <a:gd name="connsiteX416" fmla="*/ 50891 w 303551"/>
                <a:gd name="connsiteY416" fmla="*/ 1359676 h 1432719"/>
                <a:gd name="connsiteX417" fmla="*/ 57477 w 303551"/>
                <a:gd name="connsiteY417" fmla="*/ 1362670 h 1432719"/>
                <a:gd name="connsiteX418" fmla="*/ 55082 w 303551"/>
                <a:gd name="connsiteY418" fmla="*/ 1363867 h 1432719"/>
                <a:gd name="connsiteX419" fmla="*/ 54484 w 303551"/>
                <a:gd name="connsiteY419" fmla="*/ 1364466 h 1432719"/>
                <a:gd name="connsiteX420" fmla="*/ 52089 w 303551"/>
                <a:gd name="connsiteY420" fmla="*/ 1366262 h 1432719"/>
                <a:gd name="connsiteX421" fmla="*/ 50292 w 303551"/>
                <a:gd name="connsiteY421" fmla="*/ 1368058 h 1432719"/>
                <a:gd name="connsiteX422" fmla="*/ 47898 w 303551"/>
                <a:gd name="connsiteY422" fmla="*/ 1367459 h 1432719"/>
                <a:gd name="connsiteX423" fmla="*/ 27541 w 303551"/>
                <a:gd name="connsiteY423" fmla="*/ 1356683 h 1432719"/>
                <a:gd name="connsiteX424" fmla="*/ 11375 w 303551"/>
                <a:gd name="connsiteY424" fmla="*/ 1341116 h 1432719"/>
                <a:gd name="connsiteX425" fmla="*/ 9579 w 303551"/>
                <a:gd name="connsiteY425" fmla="*/ 1339320 h 1432719"/>
                <a:gd name="connsiteX426" fmla="*/ 8981 w 303551"/>
                <a:gd name="connsiteY426" fmla="*/ 1426732 h 1432719"/>
                <a:gd name="connsiteX427" fmla="*/ 5388 w 303551"/>
                <a:gd name="connsiteY427" fmla="*/ 1429127 h 1432719"/>
                <a:gd name="connsiteX428" fmla="*/ 2994 w 303551"/>
                <a:gd name="connsiteY428" fmla="*/ 1432719 h 1432719"/>
                <a:gd name="connsiteX429" fmla="*/ 2394 w 303551"/>
                <a:gd name="connsiteY429" fmla="*/ 1344708 h 1432719"/>
                <a:gd name="connsiteX430" fmla="*/ 2994 w 303551"/>
                <a:gd name="connsiteY430" fmla="*/ 1341715 h 1432719"/>
                <a:gd name="connsiteX431" fmla="*/ 2994 w 303551"/>
                <a:gd name="connsiteY431" fmla="*/ 1341116 h 1432719"/>
                <a:gd name="connsiteX432" fmla="*/ 2994 w 303551"/>
                <a:gd name="connsiteY432" fmla="*/ 1335129 h 1432719"/>
                <a:gd name="connsiteX433" fmla="*/ 2994 w 303551"/>
                <a:gd name="connsiteY433" fmla="*/ 1330938 h 1432719"/>
                <a:gd name="connsiteX434" fmla="*/ 2394 w 303551"/>
                <a:gd name="connsiteY434" fmla="*/ 1329142 h 1432719"/>
                <a:gd name="connsiteX435" fmla="*/ 2394 w 303551"/>
                <a:gd name="connsiteY435" fmla="*/ 1328543 h 1432719"/>
                <a:gd name="connsiteX436" fmla="*/ 599 w 303551"/>
                <a:gd name="connsiteY436" fmla="*/ 727436 h 1432719"/>
                <a:gd name="connsiteX437" fmla="*/ 599 w 303551"/>
                <a:gd name="connsiteY437" fmla="*/ 625655 h 1432719"/>
                <a:gd name="connsiteX438" fmla="*/ 0 w 303551"/>
                <a:gd name="connsiteY438" fmla="*/ 622661 h 1432719"/>
                <a:gd name="connsiteX439" fmla="*/ 599 w 303551"/>
                <a:gd name="connsiteY439" fmla="*/ 620266 h 1432719"/>
                <a:gd name="connsiteX440" fmla="*/ 1796 w 303551"/>
                <a:gd name="connsiteY440" fmla="*/ 298758 h 1432719"/>
                <a:gd name="connsiteX441" fmla="*/ 1796 w 303551"/>
                <a:gd name="connsiteY441" fmla="*/ 296363 h 1432719"/>
                <a:gd name="connsiteX442" fmla="*/ 1796 w 303551"/>
                <a:gd name="connsiteY442" fmla="*/ 221524 h 1432719"/>
                <a:gd name="connsiteX443" fmla="*/ 2394 w 303551"/>
                <a:gd name="connsiteY443" fmla="*/ 161054 h 1432719"/>
                <a:gd name="connsiteX444" fmla="*/ 2394 w 303551"/>
                <a:gd name="connsiteY444" fmla="*/ 161054 h 1432719"/>
                <a:gd name="connsiteX445" fmla="*/ 2394 w 303551"/>
                <a:gd name="connsiteY445" fmla="*/ 158659 h 1432719"/>
                <a:gd name="connsiteX446" fmla="*/ 2394 w 303551"/>
                <a:gd name="connsiteY446" fmla="*/ 158060 h 1432719"/>
                <a:gd name="connsiteX447" fmla="*/ 2994 w 303551"/>
                <a:gd name="connsiteY447" fmla="*/ 156264 h 1432719"/>
                <a:gd name="connsiteX448" fmla="*/ 2994 w 303551"/>
                <a:gd name="connsiteY448" fmla="*/ 155665 h 1432719"/>
                <a:gd name="connsiteX449" fmla="*/ 2394 w 303551"/>
                <a:gd name="connsiteY449" fmla="*/ 153869 h 1432719"/>
                <a:gd name="connsiteX450" fmla="*/ 2994 w 303551"/>
                <a:gd name="connsiteY450" fmla="*/ 17363 h 1432719"/>
                <a:gd name="connsiteX451" fmla="*/ 2994 w 303551"/>
                <a:gd name="connsiteY451" fmla="*/ 13172 h 1432719"/>
                <a:gd name="connsiteX452" fmla="*/ 2994 w 303551"/>
                <a:gd name="connsiteY452" fmla="*/ 13172 h 1432719"/>
                <a:gd name="connsiteX453" fmla="*/ 2994 w 303551"/>
                <a:gd name="connsiteY453" fmla="*/ 12573 h 1432719"/>
                <a:gd name="connsiteX454" fmla="*/ 2994 w 303551"/>
                <a:gd name="connsiteY454" fmla="*/ 8981 h 1432719"/>
                <a:gd name="connsiteX455" fmla="*/ 3592 w 303551"/>
                <a:gd name="connsiteY455" fmla="*/ 5388 h 1432719"/>
                <a:gd name="connsiteX456" fmla="*/ 4789 w 303551"/>
                <a:gd name="connsiteY456" fmla="*/ 6586 h 1432719"/>
                <a:gd name="connsiteX457" fmla="*/ 5388 w 303551"/>
                <a:gd name="connsiteY457" fmla="*/ 5987 h 1432719"/>
                <a:gd name="connsiteX458" fmla="*/ 7783 w 303551"/>
                <a:gd name="connsiteY458" fmla="*/ 2994 h 1432719"/>
                <a:gd name="connsiteX459" fmla="*/ 151476 w 303551"/>
                <a:gd name="connsiteY459" fmla="*/ 0 h 1432719"/>
                <a:gd name="connsiteX460" fmla="*/ 295170 w 303551"/>
                <a:gd name="connsiteY460" fmla="*/ 2994 h 1432719"/>
                <a:gd name="connsiteX461" fmla="*/ 297565 w 303551"/>
                <a:gd name="connsiteY461" fmla="*/ 5987 h 1432719"/>
                <a:gd name="connsiteX462" fmla="*/ 300558 w 303551"/>
                <a:gd name="connsiteY462" fmla="*/ 14369 h 1432719"/>
                <a:gd name="connsiteX463" fmla="*/ 302355 w 303551"/>
                <a:gd name="connsiteY463" fmla="*/ 294566 h 1432719"/>
                <a:gd name="connsiteX464" fmla="*/ 302355 w 303551"/>
                <a:gd name="connsiteY464" fmla="*/ 296363 h 1432719"/>
                <a:gd name="connsiteX465" fmla="*/ 302355 w 303551"/>
                <a:gd name="connsiteY465" fmla="*/ 299955 h 1432719"/>
                <a:gd name="connsiteX466" fmla="*/ 302355 w 303551"/>
                <a:gd name="connsiteY466" fmla="*/ 302350 h 1432719"/>
                <a:gd name="connsiteX467" fmla="*/ 302355 w 303551"/>
                <a:gd name="connsiteY467" fmla="*/ 306541 h 1432719"/>
                <a:gd name="connsiteX468" fmla="*/ 302355 w 303551"/>
                <a:gd name="connsiteY468" fmla="*/ 308337 h 1432719"/>
                <a:gd name="connsiteX469" fmla="*/ 302355 w 303551"/>
                <a:gd name="connsiteY469" fmla="*/ 308337 h 1432719"/>
                <a:gd name="connsiteX470" fmla="*/ 302355 w 303551"/>
                <a:gd name="connsiteY470" fmla="*/ 308936 h 1432719"/>
                <a:gd name="connsiteX471" fmla="*/ 302355 w 303551"/>
                <a:gd name="connsiteY471" fmla="*/ 309534 h 1432719"/>
                <a:gd name="connsiteX472" fmla="*/ 302953 w 303551"/>
                <a:gd name="connsiteY472" fmla="*/ 311929 h 1432719"/>
                <a:gd name="connsiteX473" fmla="*/ 303552 w 303551"/>
                <a:gd name="connsiteY473" fmla="*/ 553210 h 1432719"/>
                <a:gd name="connsiteX474" fmla="*/ 299960 w 303551"/>
                <a:gd name="connsiteY474" fmla="*/ 1091453 h 1432719"/>
                <a:gd name="connsiteX475" fmla="*/ 299960 w 303551"/>
                <a:gd name="connsiteY475" fmla="*/ 1093249 h 1432719"/>
                <a:gd name="connsiteX476" fmla="*/ 294571 w 303551"/>
                <a:gd name="connsiteY476" fmla="*/ 1093249 h 1432719"/>
                <a:gd name="connsiteX477" fmla="*/ 294571 w 303551"/>
                <a:gd name="connsiteY477" fmla="*/ 1091453 h 1432719"/>
                <a:gd name="connsiteX478" fmla="*/ 293374 w 303551"/>
                <a:gd name="connsiteY478" fmla="*/ 1063912 h 1432719"/>
                <a:gd name="connsiteX479" fmla="*/ 289781 w 303551"/>
                <a:gd name="connsiteY479" fmla="*/ 309534 h 1432719"/>
                <a:gd name="connsiteX480" fmla="*/ 235297 w 303551"/>
                <a:gd name="connsiteY480" fmla="*/ 310732 h 1432719"/>
                <a:gd name="connsiteX481" fmla="*/ 171833 w 303551"/>
                <a:gd name="connsiteY481" fmla="*/ 311331 h 1432719"/>
                <a:gd name="connsiteX482" fmla="*/ 167043 w 303551"/>
                <a:gd name="connsiteY482" fmla="*/ 311331 h 1432719"/>
                <a:gd name="connsiteX483" fmla="*/ 183209 w 303551"/>
                <a:gd name="connsiteY483" fmla="*/ 327496 h 1432719"/>
                <a:gd name="connsiteX484" fmla="*/ 230508 w 303551"/>
                <a:gd name="connsiteY484" fmla="*/ 378386 h 1432719"/>
                <a:gd name="connsiteX485" fmla="*/ 232902 w 303551"/>
                <a:gd name="connsiteY485" fmla="*/ 381380 h 1432719"/>
                <a:gd name="connsiteX486" fmla="*/ 247272 w 303551"/>
                <a:gd name="connsiteY486" fmla="*/ 361622 h 1432719"/>
                <a:gd name="connsiteX487" fmla="*/ 282597 w 303551"/>
                <a:gd name="connsiteY487" fmla="*/ 317916 h 1432719"/>
                <a:gd name="connsiteX488" fmla="*/ 289781 w 303551"/>
                <a:gd name="connsiteY488" fmla="*/ 309534 h 1432719"/>
                <a:gd name="connsiteX489" fmla="*/ 283195 w 303551"/>
                <a:gd name="connsiteY489" fmla="*/ 1059721 h 1432719"/>
                <a:gd name="connsiteX490" fmla="*/ 167043 w 303551"/>
                <a:gd name="connsiteY490" fmla="*/ 1062116 h 1432719"/>
                <a:gd name="connsiteX491" fmla="*/ 207158 w 303551"/>
                <a:gd name="connsiteY491" fmla="*/ 1107019 h 1432719"/>
                <a:gd name="connsiteX492" fmla="*/ 225718 w 303551"/>
                <a:gd name="connsiteY492" fmla="*/ 1127376 h 1432719"/>
                <a:gd name="connsiteX493" fmla="*/ 243081 w 303551"/>
                <a:gd name="connsiteY493" fmla="*/ 1108816 h 1432719"/>
                <a:gd name="connsiteX494" fmla="*/ 277806 w 303551"/>
                <a:gd name="connsiteY494" fmla="*/ 1071696 h 1432719"/>
                <a:gd name="connsiteX495" fmla="*/ 285590 w 303551"/>
                <a:gd name="connsiteY495" fmla="*/ 1063912 h 1432719"/>
                <a:gd name="connsiteX496" fmla="*/ 284992 w 303551"/>
                <a:gd name="connsiteY496" fmla="*/ 1063313 h 1432719"/>
                <a:gd name="connsiteX497" fmla="*/ 283195 w 303551"/>
                <a:gd name="connsiteY497" fmla="*/ 1059721 h 1432719"/>
                <a:gd name="connsiteX498" fmla="*/ 272419 w 303551"/>
                <a:gd name="connsiteY498" fmla="*/ 289178 h 1432719"/>
                <a:gd name="connsiteX499" fmla="*/ 287387 w 303551"/>
                <a:gd name="connsiteY499" fmla="*/ 301152 h 1432719"/>
                <a:gd name="connsiteX500" fmla="*/ 291577 w 303551"/>
                <a:gd name="connsiteY500" fmla="*/ 301152 h 1432719"/>
                <a:gd name="connsiteX501" fmla="*/ 292176 w 303551"/>
                <a:gd name="connsiteY501" fmla="*/ 301152 h 1432719"/>
                <a:gd name="connsiteX502" fmla="*/ 292774 w 303551"/>
                <a:gd name="connsiteY502" fmla="*/ 162251 h 1432719"/>
                <a:gd name="connsiteX503" fmla="*/ 291577 w 303551"/>
                <a:gd name="connsiteY503" fmla="*/ 162251 h 1432719"/>
                <a:gd name="connsiteX504" fmla="*/ 289781 w 303551"/>
                <a:gd name="connsiteY504" fmla="*/ 163448 h 1432719"/>
                <a:gd name="connsiteX505" fmla="*/ 289781 w 303551"/>
                <a:gd name="connsiteY505" fmla="*/ 165245 h 1432719"/>
                <a:gd name="connsiteX506" fmla="*/ 266431 w 303551"/>
                <a:gd name="connsiteY506" fmla="*/ 188594 h 1432719"/>
                <a:gd name="connsiteX507" fmla="*/ 226915 w 303551"/>
                <a:gd name="connsiteY507" fmla="*/ 234695 h 1432719"/>
                <a:gd name="connsiteX508" fmla="*/ 223921 w 303551"/>
                <a:gd name="connsiteY508" fmla="*/ 238288 h 1432719"/>
                <a:gd name="connsiteX509" fmla="*/ 235896 w 303551"/>
                <a:gd name="connsiteY509" fmla="*/ 252058 h 1432719"/>
                <a:gd name="connsiteX510" fmla="*/ 272419 w 303551"/>
                <a:gd name="connsiteY510" fmla="*/ 289178 h 1432719"/>
                <a:gd name="connsiteX511" fmla="*/ 283794 w 303551"/>
                <a:gd name="connsiteY511" fmla="*/ 767549 h 1432719"/>
                <a:gd name="connsiteX512" fmla="*/ 240686 w 303551"/>
                <a:gd name="connsiteY512" fmla="*/ 819039 h 1432719"/>
                <a:gd name="connsiteX513" fmla="*/ 223921 w 303551"/>
                <a:gd name="connsiteY513" fmla="*/ 838198 h 1432719"/>
                <a:gd name="connsiteX514" fmla="*/ 243081 w 303551"/>
                <a:gd name="connsiteY514" fmla="*/ 862146 h 1432719"/>
                <a:gd name="connsiteX515" fmla="*/ 284992 w 303551"/>
                <a:gd name="connsiteY515" fmla="*/ 914234 h 1432719"/>
                <a:gd name="connsiteX516" fmla="*/ 291577 w 303551"/>
                <a:gd name="connsiteY516" fmla="*/ 914234 h 1432719"/>
                <a:gd name="connsiteX517" fmla="*/ 290979 w 303551"/>
                <a:gd name="connsiteY517" fmla="*/ 766951 h 1432719"/>
                <a:gd name="connsiteX518" fmla="*/ 283794 w 303551"/>
                <a:gd name="connsiteY518" fmla="*/ 767549 h 1432719"/>
                <a:gd name="connsiteX519" fmla="*/ 173629 w 303551"/>
                <a:gd name="connsiteY519" fmla="*/ 467594 h 1432719"/>
                <a:gd name="connsiteX520" fmla="*/ 282597 w 303551"/>
                <a:gd name="connsiteY520" fmla="*/ 469989 h 1432719"/>
                <a:gd name="connsiteX521" fmla="*/ 282597 w 303551"/>
                <a:gd name="connsiteY521" fmla="*/ 469391 h 1432719"/>
                <a:gd name="connsiteX522" fmla="*/ 284992 w 303551"/>
                <a:gd name="connsiteY522" fmla="*/ 469391 h 1432719"/>
                <a:gd name="connsiteX523" fmla="*/ 264036 w 303551"/>
                <a:gd name="connsiteY523" fmla="*/ 438856 h 1432719"/>
                <a:gd name="connsiteX524" fmla="*/ 231107 w 303551"/>
                <a:gd name="connsiteY524" fmla="*/ 398144 h 1432719"/>
                <a:gd name="connsiteX525" fmla="*/ 211348 w 303551"/>
                <a:gd name="connsiteY525" fmla="*/ 425684 h 1432719"/>
                <a:gd name="connsiteX526" fmla="*/ 173629 w 303551"/>
                <a:gd name="connsiteY526" fmla="*/ 467594 h 1432719"/>
                <a:gd name="connsiteX527" fmla="*/ 280800 w 303551"/>
                <a:gd name="connsiteY527" fmla="*/ 1041760 h 1432719"/>
                <a:gd name="connsiteX528" fmla="*/ 287387 w 303551"/>
                <a:gd name="connsiteY528" fmla="*/ 1053734 h 1432719"/>
                <a:gd name="connsiteX529" fmla="*/ 293374 w 303551"/>
                <a:gd name="connsiteY529" fmla="*/ 1053734 h 1432719"/>
                <a:gd name="connsiteX530" fmla="*/ 292774 w 303551"/>
                <a:gd name="connsiteY530" fmla="*/ 926807 h 1432719"/>
                <a:gd name="connsiteX531" fmla="*/ 292176 w 303551"/>
                <a:gd name="connsiteY531" fmla="*/ 928004 h 1432719"/>
                <a:gd name="connsiteX532" fmla="*/ 246075 w 303551"/>
                <a:gd name="connsiteY532" fmla="*/ 980691 h 1432719"/>
                <a:gd name="connsiteX533" fmla="*/ 240087 w 303551"/>
                <a:gd name="connsiteY533" fmla="*/ 987277 h 1432719"/>
                <a:gd name="connsiteX534" fmla="*/ 250265 w 303551"/>
                <a:gd name="connsiteY534" fmla="*/ 999251 h 1432719"/>
                <a:gd name="connsiteX535" fmla="*/ 280800 w 303551"/>
                <a:gd name="connsiteY535" fmla="*/ 1041760 h 1432719"/>
                <a:gd name="connsiteX536" fmla="*/ 281998 w 303551"/>
                <a:gd name="connsiteY536" fmla="*/ 760964 h 1432719"/>
                <a:gd name="connsiteX537" fmla="*/ 264635 w 303551"/>
                <a:gd name="connsiteY537" fmla="*/ 737015 h 1432719"/>
                <a:gd name="connsiteX538" fmla="*/ 229909 w 303551"/>
                <a:gd name="connsiteY538" fmla="*/ 689118 h 1432719"/>
                <a:gd name="connsiteX539" fmla="*/ 169438 w 303551"/>
                <a:gd name="connsiteY539" fmla="*/ 759167 h 1432719"/>
                <a:gd name="connsiteX540" fmla="*/ 281998 w 303551"/>
                <a:gd name="connsiteY540" fmla="*/ 760964 h 1432719"/>
                <a:gd name="connsiteX541" fmla="*/ 281998 w 303551"/>
                <a:gd name="connsiteY541" fmla="*/ 760964 h 1432719"/>
                <a:gd name="connsiteX542" fmla="*/ 234699 w 303551"/>
                <a:gd name="connsiteY542" fmla="*/ 670558 h 1432719"/>
                <a:gd name="connsiteX543" fmla="*/ 282597 w 303551"/>
                <a:gd name="connsiteY543" fmla="*/ 616674 h 1432719"/>
                <a:gd name="connsiteX544" fmla="*/ 284992 w 303551"/>
                <a:gd name="connsiteY544" fmla="*/ 615476 h 1432719"/>
                <a:gd name="connsiteX545" fmla="*/ 286787 w 303551"/>
                <a:gd name="connsiteY545" fmla="*/ 620266 h 1432719"/>
                <a:gd name="connsiteX546" fmla="*/ 240686 w 303551"/>
                <a:gd name="connsiteY546" fmla="*/ 675946 h 1432719"/>
                <a:gd name="connsiteX547" fmla="*/ 237094 w 303551"/>
                <a:gd name="connsiteY547" fmla="*/ 680137 h 1432719"/>
                <a:gd name="connsiteX548" fmla="*/ 271221 w 303551"/>
                <a:gd name="connsiteY548" fmla="*/ 732225 h 1432719"/>
                <a:gd name="connsiteX549" fmla="*/ 289182 w 303551"/>
                <a:gd name="connsiteY549" fmla="*/ 761562 h 1432719"/>
                <a:gd name="connsiteX550" fmla="*/ 290979 w 303551"/>
                <a:gd name="connsiteY550" fmla="*/ 761562 h 1432719"/>
                <a:gd name="connsiteX551" fmla="*/ 290380 w 303551"/>
                <a:gd name="connsiteY551" fmla="*/ 611884 h 1432719"/>
                <a:gd name="connsiteX552" fmla="*/ 290380 w 303551"/>
                <a:gd name="connsiteY552" fmla="*/ 553809 h 1432719"/>
                <a:gd name="connsiteX553" fmla="*/ 290380 w 303551"/>
                <a:gd name="connsiteY553" fmla="*/ 476575 h 1432719"/>
                <a:gd name="connsiteX554" fmla="*/ 285590 w 303551"/>
                <a:gd name="connsiteY554" fmla="*/ 476575 h 1432719"/>
                <a:gd name="connsiteX555" fmla="*/ 269425 w 303551"/>
                <a:gd name="connsiteY555" fmla="*/ 502320 h 1432719"/>
                <a:gd name="connsiteX556" fmla="*/ 232304 w 303551"/>
                <a:gd name="connsiteY556" fmla="*/ 546026 h 1432719"/>
                <a:gd name="connsiteX557" fmla="*/ 237094 w 303551"/>
                <a:gd name="connsiteY557" fmla="*/ 552013 h 1432719"/>
                <a:gd name="connsiteX558" fmla="*/ 270622 w 303551"/>
                <a:gd name="connsiteY558" fmla="*/ 593923 h 1432719"/>
                <a:gd name="connsiteX559" fmla="*/ 279603 w 303551"/>
                <a:gd name="connsiteY559" fmla="*/ 609489 h 1432719"/>
                <a:gd name="connsiteX560" fmla="*/ 286189 w 303551"/>
                <a:gd name="connsiteY560" fmla="*/ 609489 h 1432719"/>
                <a:gd name="connsiteX561" fmla="*/ 288584 w 303551"/>
                <a:gd name="connsiteY561" fmla="*/ 612483 h 1432719"/>
                <a:gd name="connsiteX562" fmla="*/ 286189 w 303551"/>
                <a:gd name="connsiteY562" fmla="*/ 615476 h 1432719"/>
                <a:gd name="connsiteX563" fmla="*/ 283794 w 303551"/>
                <a:gd name="connsiteY563" fmla="*/ 615476 h 1432719"/>
                <a:gd name="connsiteX564" fmla="*/ 281399 w 303551"/>
                <a:gd name="connsiteY564" fmla="*/ 615476 h 1432719"/>
                <a:gd name="connsiteX565" fmla="*/ 276011 w 303551"/>
                <a:gd name="connsiteY565" fmla="*/ 615476 h 1432719"/>
                <a:gd name="connsiteX566" fmla="*/ 171833 w 303551"/>
                <a:gd name="connsiteY566" fmla="*/ 617871 h 1432719"/>
                <a:gd name="connsiteX567" fmla="*/ 187998 w 303551"/>
                <a:gd name="connsiteY567" fmla="*/ 628648 h 1432719"/>
                <a:gd name="connsiteX568" fmla="*/ 231107 w 303551"/>
                <a:gd name="connsiteY568" fmla="*/ 674150 h 1432719"/>
                <a:gd name="connsiteX569" fmla="*/ 234699 w 303551"/>
                <a:gd name="connsiteY569" fmla="*/ 670558 h 1432719"/>
                <a:gd name="connsiteX570" fmla="*/ 287387 w 303551"/>
                <a:gd name="connsiteY570" fmla="*/ 322107 h 1432719"/>
                <a:gd name="connsiteX571" fmla="*/ 253858 w 303551"/>
                <a:gd name="connsiteY571" fmla="*/ 366412 h 1432719"/>
                <a:gd name="connsiteX572" fmla="*/ 238889 w 303551"/>
                <a:gd name="connsiteY572" fmla="*/ 388564 h 1432719"/>
                <a:gd name="connsiteX573" fmla="*/ 271819 w 303551"/>
                <a:gd name="connsiteY573" fmla="*/ 433468 h 1432719"/>
                <a:gd name="connsiteX574" fmla="*/ 290979 w 303551"/>
                <a:gd name="connsiteY574" fmla="*/ 466397 h 1432719"/>
                <a:gd name="connsiteX575" fmla="*/ 287985 w 303551"/>
                <a:gd name="connsiteY575" fmla="*/ 469391 h 1432719"/>
                <a:gd name="connsiteX576" fmla="*/ 291577 w 303551"/>
                <a:gd name="connsiteY576" fmla="*/ 469391 h 1432719"/>
                <a:gd name="connsiteX577" fmla="*/ 292176 w 303551"/>
                <a:gd name="connsiteY577" fmla="*/ 316120 h 1432719"/>
                <a:gd name="connsiteX578" fmla="*/ 287387 w 303551"/>
                <a:gd name="connsiteY578" fmla="*/ 322107 h 1432719"/>
                <a:gd name="connsiteX579" fmla="*/ 260444 w 303551"/>
                <a:gd name="connsiteY579" fmla="*/ 183206 h 1432719"/>
                <a:gd name="connsiteX580" fmla="*/ 283794 w 303551"/>
                <a:gd name="connsiteY580" fmla="*/ 162850 h 1432719"/>
                <a:gd name="connsiteX581" fmla="*/ 160457 w 303551"/>
                <a:gd name="connsiteY581" fmla="*/ 165245 h 1432719"/>
                <a:gd name="connsiteX582" fmla="*/ 216138 w 303551"/>
                <a:gd name="connsiteY582" fmla="*/ 229906 h 1432719"/>
                <a:gd name="connsiteX583" fmla="*/ 217934 w 303551"/>
                <a:gd name="connsiteY583" fmla="*/ 227511 h 1432719"/>
                <a:gd name="connsiteX584" fmla="*/ 260444 w 303551"/>
                <a:gd name="connsiteY584" fmla="*/ 183206 h 1432719"/>
                <a:gd name="connsiteX585" fmla="*/ 266431 w 303551"/>
                <a:gd name="connsiteY585" fmla="*/ 135309 h 1432719"/>
                <a:gd name="connsiteX586" fmla="*/ 289182 w 303551"/>
                <a:gd name="connsiteY586" fmla="*/ 156863 h 1432719"/>
                <a:gd name="connsiteX587" fmla="*/ 292774 w 303551"/>
                <a:gd name="connsiteY587" fmla="*/ 156863 h 1432719"/>
                <a:gd name="connsiteX588" fmla="*/ 293972 w 303551"/>
                <a:gd name="connsiteY588" fmla="*/ 14968 h 1432719"/>
                <a:gd name="connsiteX589" fmla="*/ 294571 w 303551"/>
                <a:gd name="connsiteY589" fmla="*/ 9579 h 1432719"/>
                <a:gd name="connsiteX590" fmla="*/ 290380 w 303551"/>
                <a:gd name="connsiteY590" fmla="*/ 9579 h 1432719"/>
                <a:gd name="connsiteX591" fmla="*/ 159858 w 303551"/>
                <a:gd name="connsiteY591" fmla="*/ 11974 h 1432719"/>
                <a:gd name="connsiteX592" fmla="*/ 182610 w 303551"/>
                <a:gd name="connsiteY592" fmla="*/ 34127 h 1432719"/>
                <a:gd name="connsiteX593" fmla="*/ 223323 w 303551"/>
                <a:gd name="connsiteY593" fmla="*/ 82024 h 1432719"/>
                <a:gd name="connsiteX594" fmla="*/ 240686 w 303551"/>
                <a:gd name="connsiteY594" fmla="*/ 65260 h 1432719"/>
                <a:gd name="connsiteX595" fmla="*/ 276011 w 303551"/>
                <a:gd name="connsiteY595" fmla="*/ 28139 h 1432719"/>
                <a:gd name="connsiteX596" fmla="*/ 284992 w 303551"/>
                <a:gd name="connsiteY596" fmla="*/ 16165 h 1432719"/>
                <a:gd name="connsiteX597" fmla="*/ 287387 w 303551"/>
                <a:gd name="connsiteY597" fmla="*/ 11974 h 1432719"/>
                <a:gd name="connsiteX598" fmla="*/ 289781 w 303551"/>
                <a:gd name="connsiteY598" fmla="*/ 9579 h 1432719"/>
                <a:gd name="connsiteX599" fmla="*/ 290979 w 303551"/>
                <a:gd name="connsiteY599" fmla="*/ 9579 h 1432719"/>
                <a:gd name="connsiteX600" fmla="*/ 292774 w 303551"/>
                <a:gd name="connsiteY600" fmla="*/ 10178 h 1432719"/>
                <a:gd name="connsiteX601" fmla="*/ 293374 w 303551"/>
                <a:gd name="connsiteY601" fmla="*/ 13770 h 1432719"/>
                <a:gd name="connsiteX602" fmla="*/ 290380 w 303551"/>
                <a:gd name="connsiteY602" fmla="*/ 19757 h 1432719"/>
                <a:gd name="connsiteX603" fmla="*/ 281399 w 303551"/>
                <a:gd name="connsiteY603" fmla="*/ 32330 h 1432719"/>
                <a:gd name="connsiteX604" fmla="*/ 247272 w 303551"/>
                <a:gd name="connsiteY604" fmla="*/ 71247 h 1432719"/>
                <a:gd name="connsiteX605" fmla="*/ 229909 w 303551"/>
                <a:gd name="connsiteY605" fmla="*/ 89807 h 1432719"/>
                <a:gd name="connsiteX606" fmla="*/ 266431 w 303551"/>
                <a:gd name="connsiteY606" fmla="*/ 135309 h 143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</a:cxnLst>
              <a:rect l="l" t="t" r="r" b="b"/>
              <a:pathLst>
                <a:path w="303551" h="1432719">
                  <a:moveTo>
                    <a:pt x="160457" y="1050741"/>
                  </a:moveTo>
                  <a:cubicBezTo>
                    <a:pt x="182011" y="1030384"/>
                    <a:pt x="205960" y="1007633"/>
                    <a:pt x="227514" y="986678"/>
                  </a:cubicBezTo>
                  <a:cubicBezTo>
                    <a:pt x="207158" y="965125"/>
                    <a:pt x="183209" y="943571"/>
                    <a:pt x="162254" y="923215"/>
                  </a:cubicBezTo>
                  <a:cubicBezTo>
                    <a:pt x="161056" y="923215"/>
                    <a:pt x="159858" y="923215"/>
                    <a:pt x="158661" y="923215"/>
                  </a:cubicBezTo>
                  <a:cubicBezTo>
                    <a:pt x="158661" y="966921"/>
                    <a:pt x="158062" y="1010028"/>
                    <a:pt x="158062" y="1050741"/>
                  </a:cubicBezTo>
                  <a:cubicBezTo>
                    <a:pt x="158661" y="1050741"/>
                    <a:pt x="159858" y="1050741"/>
                    <a:pt x="160457" y="1050741"/>
                  </a:cubicBezTo>
                  <a:close/>
                  <a:moveTo>
                    <a:pt x="178419" y="586738"/>
                  </a:moveTo>
                  <a:cubicBezTo>
                    <a:pt x="190393" y="572968"/>
                    <a:pt x="206559" y="556803"/>
                    <a:pt x="219132" y="543631"/>
                  </a:cubicBezTo>
                  <a:lnTo>
                    <a:pt x="214941" y="538243"/>
                  </a:lnTo>
                  <a:lnTo>
                    <a:pt x="208953" y="532255"/>
                  </a:lnTo>
                  <a:cubicBezTo>
                    <a:pt x="201170" y="523873"/>
                    <a:pt x="192788" y="515491"/>
                    <a:pt x="184406" y="507109"/>
                  </a:cubicBezTo>
                  <a:cubicBezTo>
                    <a:pt x="176024" y="498727"/>
                    <a:pt x="167642" y="490346"/>
                    <a:pt x="158661" y="481964"/>
                  </a:cubicBezTo>
                  <a:cubicBezTo>
                    <a:pt x="158661" y="524472"/>
                    <a:pt x="158661" y="566382"/>
                    <a:pt x="158661" y="606496"/>
                  </a:cubicBezTo>
                  <a:cubicBezTo>
                    <a:pt x="159858" y="606496"/>
                    <a:pt x="160457" y="606496"/>
                    <a:pt x="161655" y="606496"/>
                  </a:cubicBezTo>
                  <a:cubicBezTo>
                    <a:pt x="166444" y="601107"/>
                    <a:pt x="171833" y="593923"/>
                    <a:pt x="178419" y="586738"/>
                  </a:cubicBezTo>
                  <a:close/>
                  <a:moveTo>
                    <a:pt x="179617" y="275408"/>
                  </a:moveTo>
                  <a:cubicBezTo>
                    <a:pt x="189196" y="264032"/>
                    <a:pt x="199973" y="249663"/>
                    <a:pt x="210151" y="237689"/>
                  </a:cubicBezTo>
                  <a:cubicBezTo>
                    <a:pt x="192788" y="218530"/>
                    <a:pt x="175425" y="198174"/>
                    <a:pt x="158062" y="179614"/>
                  </a:cubicBezTo>
                  <a:cubicBezTo>
                    <a:pt x="158062" y="213142"/>
                    <a:pt x="158661" y="250861"/>
                    <a:pt x="158661" y="290376"/>
                  </a:cubicBezTo>
                  <a:cubicBezTo>
                    <a:pt x="159858" y="292172"/>
                    <a:pt x="161056" y="293968"/>
                    <a:pt x="162254" y="295764"/>
                  </a:cubicBezTo>
                  <a:cubicBezTo>
                    <a:pt x="166444" y="290974"/>
                    <a:pt x="172432" y="283790"/>
                    <a:pt x="179617" y="275408"/>
                  </a:cubicBezTo>
                  <a:close/>
                  <a:moveTo>
                    <a:pt x="214941" y="90405"/>
                  </a:moveTo>
                  <a:cubicBezTo>
                    <a:pt x="202966" y="74839"/>
                    <a:pt x="187998" y="55680"/>
                    <a:pt x="176024" y="40114"/>
                  </a:cubicBezTo>
                  <a:cubicBezTo>
                    <a:pt x="168839" y="31133"/>
                    <a:pt x="162254" y="23350"/>
                    <a:pt x="157463" y="18560"/>
                  </a:cubicBezTo>
                  <a:cubicBezTo>
                    <a:pt x="157463" y="29337"/>
                    <a:pt x="158062" y="77234"/>
                    <a:pt x="158062" y="144888"/>
                  </a:cubicBezTo>
                  <a:cubicBezTo>
                    <a:pt x="176024" y="128124"/>
                    <a:pt x="196380" y="108966"/>
                    <a:pt x="214941" y="90405"/>
                  </a:cubicBezTo>
                  <a:close/>
                  <a:moveTo>
                    <a:pt x="159260" y="465200"/>
                  </a:moveTo>
                  <a:cubicBezTo>
                    <a:pt x="174827" y="452627"/>
                    <a:pt x="190393" y="437060"/>
                    <a:pt x="204164" y="419099"/>
                  </a:cubicBezTo>
                  <a:cubicBezTo>
                    <a:pt x="211947" y="409519"/>
                    <a:pt x="218534" y="399940"/>
                    <a:pt x="225718" y="390360"/>
                  </a:cubicBezTo>
                  <a:cubicBezTo>
                    <a:pt x="223921" y="388564"/>
                    <a:pt x="222724" y="386768"/>
                    <a:pt x="221527" y="384972"/>
                  </a:cubicBezTo>
                  <a:lnTo>
                    <a:pt x="176623" y="332884"/>
                  </a:lnTo>
                  <a:cubicBezTo>
                    <a:pt x="169438" y="324502"/>
                    <a:pt x="163451" y="317318"/>
                    <a:pt x="159260" y="311929"/>
                  </a:cubicBezTo>
                  <a:cubicBezTo>
                    <a:pt x="159260" y="361622"/>
                    <a:pt x="159260" y="413710"/>
                    <a:pt x="159260" y="465200"/>
                  </a:cubicBezTo>
                  <a:close/>
                  <a:moveTo>
                    <a:pt x="211947" y="838198"/>
                  </a:moveTo>
                  <a:lnTo>
                    <a:pt x="159260" y="776530"/>
                  </a:lnTo>
                  <a:cubicBezTo>
                    <a:pt x="159260" y="815446"/>
                    <a:pt x="158661" y="856159"/>
                    <a:pt x="158661" y="895674"/>
                  </a:cubicBezTo>
                  <a:cubicBezTo>
                    <a:pt x="175425" y="877114"/>
                    <a:pt x="193985" y="857356"/>
                    <a:pt x="211947" y="838198"/>
                  </a:cubicBezTo>
                  <a:close/>
                  <a:moveTo>
                    <a:pt x="224521" y="681335"/>
                  </a:moveTo>
                  <a:cubicBezTo>
                    <a:pt x="212546" y="665768"/>
                    <a:pt x="198177" y="646610"/>
                    <a:pt x="183807" y="634037"/>
                  </a:cubicBezTo>
                  <a:cubicBezTo>
                    <a:pt x="176623" y="627451"/>
                    <a:pt x="169438" y="622661"/>
                    <a:pt x="163451" y="619668"/>
                  </a:cubicBezTo>
                  <a:cubicBezTo>
                    <a:pt x="162254" y="619069"/>
                    <a:pt x="160457" y="618470"/>
                    <a:pt x="159858" y="617871"/>
                  </a:cubicBezTo>
                  <a:cubicBezTo>
                    <a:pt x="159858" y="629846"/>
                    <a:pt x="159858" y="641221"/>
                    <a:pt x="159858" y="651998"/>
                  </a:cubicBezTo>
                  <a:cubicBezTo>
                    <a:pt x="159858" y="683730"/>
                    <a:pt x="159858" y="717856"/>
                    <a:pt x="159260" y="753180"/>
                  </a:cubicBezTo>
                  <a:lnTo>
                    <a:pt x="224521" y="681335"/>
                  </a:lnTo>
                  <a:close/>
                  <a:moveTo>
                    <a:pt x="201170" y="1112408"/>
                  </a:moveTo>
                  <a:cubicBezTo>
                    <a:pt x="187998" y="1098638"/>
                    <a:pt x="173030" y="1083071"/>
                    <a:pt x="158661" y="1068103"/>
                  </a:cubicBezTo>
                  <a:cubicBezTo>
                    <a:pt x="158062" y="1068702"/>
                    <a:pt x="158062" y="1068702"/>
                    <a:pt x="157463" y="1069301"/>
                  </a:cubicBezTo>
                  <a:cubicBezTo>
                    <a:pt x="157463" y="1115401"/>
                    <a:pt x="156865" y="1157910"/>
                    <a:pt x="156865" y="1192037"/>
                  </a:cubicBezTo>
                  <a:cubicBezTo>
                    <a:pt x="162254" y="1187846"/>
                    <a:pt x="168241" y="1183056"/>
                    <a:pt x="173629" y="1178865"/>
                  </a:cubicBezTo>
                  <a:cubicBezTo>
                    <a:pt x="182011" y="1172279"/>
                    <a:pt x="189795" y="1164496"/>
                    <a:pt x="197578" y="1156114"/>
                  </a:cubicBezTo>
                  <a:cubicBezTo>
                    <a:pt x="205361" y="1148331"/>
                    <a:pt x="213145" y="1139949"/>
                    <a:pt x="220329" y="1132165"/>
                  </a:cubicBezTo>
                  <a:cubicBezTo>
                    <a:pt x="214941" y="1126178"/>
                    <a:pt x="208355" y="1119593"/>
                    <a:pt x="201170" y="1112408"/>
                  </a:cubicBezTo>
                  <a:close/>
                  <a:moveTo>
                    <a:pt x="78432" y="686723"/>
                  </a:moveTo>
                  <a:cubicBezTo>
                    <a:pt x="88610" y="695105"/>
                    <a:pt x="99388" y="704086"/>
                    <a:pt x="110164" y="712468"/>
                  </a:cubicBezTo>
                  <a:cubicBezTo>
                    <a:pt x="123935" y="723245"/>
                    <a:pt x="137107" y="735219"/>
                    <a:pt x="148483" y="746594"/>
                  </a:cubicBezTo>
                  <a:cubicBezTo>
                    <a:pt x="148483" y="713665"/>
                    <a:pt x="148483" y="681934"/>
                    <a:pt x="148483" y="651998"/>
                  </a:cubicBezTo>
                  <a:cubicBezTo>
                    <a:pt x="148483" y="640622"/>
                    <a:pt x="148483" y="628648"/>
                    <a:pt x="148483" y="616674"/>
                  </a:cubicBezTo>
                  <a:cubicBezTo>
                    <a:pt x="148483" y="616674"/>
                    <a:pt x="147884" y="616674"/>
                    <a:pt x="147884" y="616674"/>
                  </a:cubicBezTo>
                  <a:cubicBezTo>
                    <a:pt x="143693" y="620865"/>
                    <a:pt x="135311" y="628648"/>
                    <a:pt x="125732" y="638227"/>
                  </a:cubicBezTo>
                  <a:cubicBezTo>
                    <a:pt x="111362" y="652597"/>
                    <a:pt x="93999" y="670558"/>
                    <a:pt x="80228" y="684927"/>
                  </a:cubicBezTo>
                  <a:cubicBezTo>
                    <a:pt x="79031" y="685526"/>
                    <a:pt x="79031" y="686124"/>
                    <a:pt x="78432" y="686723"/>
                  </a:cubicBezTo>
                  <a:close/>
                  <a:moveTo>
                    <a:pt x="148483" y="923215"/>
                  </a:moveTo>
                  <a:cubicBezTo>
                    <a:pt x="129324" y="942972"/>
                    <a:pt x="104776" y="962730"/>
                    <a:pt x="82623" y="981290"/>
                  </a:cubicBezTo>
                  <a:cubicBezTo>
                    <a:pt x="100585" y="995659"/>
                    <a:pt x="118547" y="1010627"/>
                    <a:pt x="132916" y="1024996"/>
                  </a:cubicBezTo>
                  <a:cubicBezTo>
                    <a:pt x="138305" y="1030384"/>
                    <a:pt x="143693" y="1035773"/>
                    <a:pt x="149081" y="1041760"/>
                  </a:cubicBezTo>
                  <a:cubicBezTo>
                    <a:pt x="149081" y="1004041"/>
                    <a:pt x="148483" y="963927"/>
                    <a:pt x="148483" y="923215"/>
                  </a:cubicBezTo>
                  <a:cubicBezTo>
                    <a:pt x="148483" y="923215"/>
                    <a:pt x="148483" y="923215"/>
                    <a:pt x="148483" y="923215"/>
                  </a:cubicBezTo>
                  <a:close/>
                  <a:moveTo>
                    <a:pt x="89209" y="1134560"/>
                  </a:moveTo>
                  <a:cubicBezTo>
                    <a:pt x="94598" y="1139949"/>
                    <a:pt x="99986" y="1144739"/>
                    <a:pt x="104776" y="1149528"/>
                  </a:cubicBezTo>
                  <a:cubicBezTo>
                    <a:pt x="118547" y="1162700"/>
                    <a:pt x="134712" y="1178266"/>
                    <a:pt x="149681" y="1193833"/>
                  </a:cubicBezTo>
                  <a:cubicBezTo>
                    <a:pt x="149681" y="1160903"/>
                    <a:pt x="149081" y="1120790"/>
                    <a:pt x="149081" y="1077084"/>
                  </a:cubicBezTo>
                  <a:lnTo>
                    <a:pt x="144292" y="1081275"/>
                  </a:lnTo>
                  <a:lnTo>
                    <a:pt x="133515" y="1092650"/>
                  </a:lnTo>
                  <a:cubicBezTo>
                    <a:pt x="125732" y="1100434"/>
                    <a:pt x="117948" y="1108217"/>
                    <a:pt x="109566" y="1115401"/>
                  </a:cubicBezTo>
                  <a:cubicBezTo>
                    <a:pt x="102980" y="1121389"/>
                    <a:pt x="95796" y="1127974"/>
                    <a:pt x="89209" y="1134560"/>
                  </a:cubicBezTo>
                  <a:close/>
                  <a:moveTo>
                    <a:pt x="91604" y="225116"/>
                  </a:moveTo>
                  <a:cubicBezTo>
                    <a:pt x="108369" y="237689"/>
                    <a:pt x="128126" y="253854"/>
                    <a:pt x="142495" y="269421"/>
                  </a:cubicBezTo>
                  <a:cubicBezTo>
                    <a:pt x="145489" y="272414"/>
                    <a:pt x="147884" y="275408"/>
                    <a:pt x="150279" y="278401"/>
                  </a:cubicBezTo>
                  <a:cubicBezTo>
                    <a:pt x="150279" y="240084"/>
                    <a:pt x="150878" y="203562"/>
                    <a:pt x="150878" y="171232"/>
                  </a:cubicBezTo>
                  <a:cubicBezTo>
                    <a:pt x="150279" y="170633"/>
                    <a:pt x="149681" y="170633"/>
                    <a:pt x="149681" y="170034"/>
                  </a:cubicBezTo>
                  <a:cubicBezTo>
                    <a:pt x="131719" y="186798"/>
                    <a:pt x="111362" y="206556"/>
                    <a:pt x="91604" y="225116"/>
                  </a:cubicBezTo>
                  <a:close/>
                  <a:moveTo>
                    <a:pt x="125132" y="35324"/>
                  </a:moveTo>
                  <a:cubicBezTo>
                    <a:pt x="110164" y="49094"/>
                    <a:pt x="93999" y="68852"/>
                    <a:pt x="81426" y="84418"/>
                  </a:cubicBezTo>
                  <a:cubicBezTo>
                    <a:pt x="81426" y="84418"/>
                    <a:pt x="81426" y="85017"/>
                    <a:pt x="80827" y="85017"/>
                  </a:cubicBezTo>
                  <a:cubicBezTo>
                    <a:pt x="103578" y="107768"/>
                    <a:pt x="127527" y="132315"/>
                    <a:pt x="147884" y="152073"/>
                  </a:cubicBezTo>
                  <a:cubicBezTo>
                    <a:pt x="148483" y="152672"/>
                    <a:pt x="149081" y="153270"/>
                    <a:pt x="149681" y="153869"/>
                  </a:cubicBezTo>
                  <a:cubicBezTo>
                    <a:pt x="150279" y="153270"/>
                    <a:pt x="150279" y="153270"/>
                    <a:pt x="150878" y="152672"/>
                  </a:cubicBezTo>
                  <a:cubicBezTo>
                    <a:pt x="151476" y="71247"/>
                    <a:pt x="151476" y="16764"/>
                    <a:pt x="151476" y="16764"/>
                  </a:cubicBezTo>
                  <a:cubicBezTo>
                    <a:pt x="151476" y="16165"/>
                    <a:pt x="151476" y="15566"/>
                    <a:pt x="151476" y="14369"/>
                  </a:cubicBezTo>
                  <a:cubicBezTo>
                    <a:pt x="147884" y="16764"/>
                    <a:pt x="137107" y="23949"/>
                    <a:pt x="125132" y="35324"/>
                  </a:cubicBezTo>
                  <a:close/>
                  <a:moveTo>
                    <a:pt x="91005" y="528663"/>
                  </a:moveTo>
                  <a:cubicBezTo>
                    <a:pt x="105375" y="542433"/>
                    <a:pt x="122738" y="561592"/>
                    <a:pt x="134712" y="577758"/>
                  </a:cubicBezTo>
                  <a:cubicBezTo>
                    <a:pt x="140100" y="584942"/>
                    <a:pt x="144890" y="592127"/>
                    <a:pt x="148483" y="597515"/>
                  </a:cubicBezTo>
                  <a:cubicBezTo>
                    <a:pt x="148483" y="562191"/>
                    <a:pt x="148483" y="525071"/>
                    <a:pt x="149081" y="487352"/>
                  </a:cubicBezTo>
                  <a:cubicBezTo>
                    <a:pt x="134712" y="497530"/>
                    <a:pt x="119145" y="508307"/>
                    <a:pt x="103578" y="518485"/>
                  </a:cubicBezTo>
                  <a:cubicBezTo>
                    <a:pt x="98789" y="521479"/>
                    <a:pt x="94598" y="524472"/>
                    <a:pt x="89808" y="528064"/>
                  </a:cubicBezTo>
                  <a:cubicBezTo>
                    <a:pt x="90407" y="528663"/>
                    <a:pt x="90407" y="528663"/>
                    <a:pt x="91005" y="528663"/>
                  </a:cubicBezTo>
                  <a:close/>
                  <a:moveTo>
                    <a:pt x="95796" y="403532"/>
                  </a:moveTo>
                  <a:cubicBezTo>
                    <a:pt x="112559" y="420296"/>
                    <a:pt x="129324" y="436461"/>
                    <a:pt x="143693" y="451429"/>
                  </a:cubicBezTo>
                  <a:cubicBezTo>
                    <a:pt x="145489" y="453225"/>
                    <a:pt x="146687" y="454423"/>
                    <a:pt x="148483" y="456219"/>
                  </a:cubicBezTo>
                  <a:cubicBezTo>
                    <a:pt x="148483" y="407125"/>
                    <a:pt x="149081" y="358030"/>
                    <a:pt x="149081" y="311331"/>
                  </a:cubicBezTo>
                  <a:cubicBezTo>
                    <a:pt x="148483" y="311331"/>
                    <a:pt x="147884" y="311331"/>
                    <a:pt x="147884" y="311331"/>
                  </a:cubicBezTo>
                  <a:cubicBezTo>
                    <a:pt x="145489" y="314923"/>
                    <a:pt x="137107" y="326897"/>
                    <a:pt x="126929" y="341266"/>
                  </a:cubicBezTo>
                  <a:cubicBezTo>
                    <a:pt x="114356" y="358030"/>
                    <a:pt x="98789" y="377189"/>
                    <a:pt x="85018" y="392755"/>
                  </a:cubicBezTo>
                  <a:cubicBezTo>
                    <a:pt x="89209" y="396348"/>
                    <a:pt x="92802" y="399940"/>
                    <a:pt x="95796" y="403532"/>
                  </a:cubicBezTo>
                  <a:close/>
                  <a:moveTo>
                    <a:pt x="148483" y="782517"/>
                  </a:moveTo>
                  <a:cubicBezTo>
                    <a:pt x="132317" y="800479"/>
                    <a:pt x="113757" y="820835"/>
                    <a:pt x="95196" y="840592"/>
                  </a:cubicBezTo>
                  <a:cubicBezTo>
                    <a:pt x="113158" y="858554"/>
                    <a:pt x="131719" y="877712"/>
                    <a:pt x="148483" y="894476"/>
                  </a:cubicBezTo>
                  <a:cubicBezTo>
                    <a:pt x="148483" y="856758"/>
                    <a:pt x="148483" y="819039"/>
                    <a:pt x="148483" y="782517"/>
                  </a:cubicBezTo>
                  <a:close/>
                  <a:moveTo>
                    <a:pt x="290380" y="308936"/>
                  </a:moveTo>
                  <a:cubicBezTo>
                    <a:pt x="290380" y="308936"/>
                    <a:pt x="290380" y="308936"/>
                    <a:pt x="290380" y="308936"/>
                  </a:cubicBezTo>
                  <a:lnTo>
                    <a:pt x="288584" y="308936"/>
                  </a:lnTo>
                  <a:lnTo>
                    <a:pt x="290380" y="308936"/>
                  </a:lnTo>
                  <a:close/>
                  <a:moveTo>
                    <a:pt x="289781" y="922616"/>
                  </a:moveTo>
                  <a:cubicBezTo>
                    <a:pt x="290979" y="922616"/>
                    <a:pt x="292176" y="923215"/>
                    <a:pt x="292774" y="924412"/>
                  </a:cubicBezTo>
                  <a:cubicBezTo>
                    <a:pt x="292774" y="923215"/>
                    <a:pt x="292774" y="922017"/>
                    <a:pt x="292774" y="920820"/>
                  </a:cubicBezTo>
                  <a:cubicBezTo>
                    <a:pt x="292176" y="920820"/>
                    <a:pt x="290979" y="920820"/>
                    <a:pt x="290380" y="920820"/>
                  </a:cubicBezTo>
                  <a:cubicBezTo>
                    <a:pt x="290380" y="921418"/>
                    <a:pt x="289781" y="922017"/>
                    <a:pt x="289781" y="922616"/>
                  </a:cubicBezTo>
                  <a:close/>
                  <a:moveTo>
                    <a:pt x="290979" y="302350"/>
                  </a:moveTo>
                  <a:lnTo>
                    <a:pt x="291577" y="302350"/>
                  </a:lnTo>
                  <a:cubicBezTo>
                    <a:pt x="291577" y="302350"/>
                    <a:pt x="291577" y="302350"/>
                    <a:pt x="291577" y="301751"/>
                  </a:cubicBezTo>
                  <a:lnTo>
                    <a:pt x="289781" y="301751"/>
                  </a:lnTo>
                  <a:lnTo>
                    <a:pt x="289182" y="301751"/>
                  </a:lnTo>
                  <a:lnTo>
                    <a:pt x="290979" y="302350"/>
                  </a:lnTo>
                  <a:close/>
                  <a:moveTo>
                    <a:pt x="64662" y="384972"/>
                  </a:moveTo>
                  <a:lnTo>
                    <a:pt x="41911" y="360425"/>
                  </a:lnTo>
                  <a:cubicBezTo>
                    <a:pt x="27541" y="345457"/>
                    <a:pt x="16165" y="331088"/>
                    <a:pt x="9579" y="319114"/>
                  </a:cubicBezTo>
                  <a:cubicBezTo>
                    <a:pt x="9579" y="364616"/>
                    <a:pt x="10178" y="412513"/>
                    <a:pt x="10178" y="461009"/>
                  </a:cubicBezTo>
                  <a:cubicBezTo>
                    <a:pt x="14968" y="456219"/>
                    <a:pt x="20955" y="449034"/>
                    <a:pt x="28738" y="440652"/>
                  </a:cubicBezTo>
                  <a:lnTo>
                    <a:pt x="71247" y="391558"/>
                  </a:lnTo>
                  <a:cubicBezTo>
                    <a:pt x="69452" y="389762"/>
                    <a:pt x="67057" y="387367"/>
                    <a:pt x="64662" y="384972"/>
                  </a:cubicBezTo>
                  <a:close/>
                  <a:moveTo>
                    <a:pt x="79031" y="400539"/>
                  </a:moveTo>
                  <a:cubicBezTo>
                    <a:pt x="65260" y="415506"/>
                    <a:pt x="49095" y="432869"/>
                    <a:pt x="34725" y="446639"/>
                  </a:cubicBezTo>
                  <a:cubicBezTo>
                    <a:pt x="24547" y="456818"/>
                    <a:pt x="16165" y="464601"/>
                    <a:pt x="11375" y="469391"/>
                  </a:cubicBezTo>
                  <a:cubicBezTo>
                    <a:pt x="11974" y="469391"/>
                    <a:pt x="12573" y="469989"/>
                    <a:pt x="13172" y="470588"/>
                  </a:cubicBezTo>
                  <a:cubicBezTo>
                    <a:pt x="32330" y="469989"/>
                    <a:pt x="97591" y="468193"/>
                    <a:pt x="144890" y="468193"/>
                  </a:cubicBezTo>
                  <a:cubicBezTo>
                    <a:pt x="141897" y="465200"/>
                    <a:pt x="139502" y="462805"/>
                    <a:pt x="136508" y="459811"/>
                  </a:cubicBezTo>
                  <a:cubicBezTo>
                    <a:pt x="121540" y="445442"/>
                    <a:pt x="104776" y="428678"/>
                    <a:pt x="88610" y="411315"/>
                  </a:cubicBezTo>
                  <a:cubicBezTo>
                    <a:pt x="85617" y="407723"/>
                    <a:pt x="82025" y="404131"/>
                    <a:pt x="79031" y="400539"/>
                  </a:cubicBezTo>
                  <a:close/>
                  <a:moveTo>
                    <a:pt x="41311" y="556204"/>
                  </a:moveTo>
                  <a:cubicBezTo>
                    <a:pt x="50891" y="546625"/>
                    <a:pt x="62267" y="537045"/>
                    <a:pt x="73642" y="528064"/>
                  </a:cubicBezTo>
                  <a:cubicBezTo>
                    <a:pt x="61069" y="516689"/>
                    <a:pt x="47298" y="504116"/>
                    <a:pt x="34725" y="494536"/>
                  </a:cubicBezTo>
                  <a:cubicBezTo>
                    <a:pt x="24547" y="486154"/>
                    <a:pt x="16165" y="480167"/>
                    <a:pt x="10777" y="476575"/>
                  </a:cubicBezTo>
                  <a:cubicBezTo>
                    <a:pt x="10777" y="476575"/>
                    <a:pt x="10178" y="476575"/>
                    <a:pt x="10178" y="476575"/>
                  </a:cubicBezTo>
                  <a:cubicBezTo>
                    <a:pt x="10178" y="516090"/>
                    <a:pt x="10178" y="556204"/>
                    <a:pt x="10777" y="595120"/>
                  </a:cubicBezTo>
                  <a:cubicBezTo>
                    <a:pt x="17362" y="583146"/>
                    <a:pt x="27541" y="569376"/>
                    <a:pt x="41311" y="556204"/>
                  </a:cubicBezTo>
                  <a:close/>
                  <a:moveTo>
                    <a:pt x="48496" y="953749"/>
                  </a:moveTo>
                  <a:cubicBezTo>
                    <a:pt x="56879" y="960335"/>
                    <a:pt x="65859" y="967519"/>
                    <a:pt x="74840" y="975303"/>
                  </a:cubicBezTo>
                  <a:cubicBezTo>
                    <a:pt x="94598" y="957940"/>
                    <a:pt x="114954" y="940577"/>
                    <a:pt x="132916" y="923215"/>
                  </a:cubicBezTo>
                  <a:cubicBezTo>
                    <a:pt x="89808" y="922616"/>
                    <a:pt x="38318" y="921418"/>
                    <a:pt x="20955" y="920820"/>
                  </a:cubicBezTo>
                  <a:cubicBezTo>
                    <a:pt x="19159" y="923215"/>
                    <a:pt x="17362" y="924412"/>
                    <a:pt x="16764" y="925011"/>
                  </a:cubicBezTo>
                  <a:cubicBezTo>
                    <a:pt x="23949" y="932794"/>
                    <a:pt x="35324" y="942972"/>
                    <a:pt x="48496" y="953749"/>
                  </a:cubicBezTo>
                  <a:close/>
                  <a:moveTo>
                    <a:pt x="88610" y="847777"/>
                  </a:moveTo>
                  <a:cubicBezTo>
                    <a:pt x="62866" y="875318"/>
                    <a:pt x="39516" y="900463"/>
                    <a:pt x="26942" y="914234"/>
                  </a:cubicBezTo>
                  <a:cubicBezTo>
                    <a:pt x="50292" y="913635"/>
                    <a:pt x="102980" y="911839"/>
                    <a:pt x="143693" y="911839"/>
                  </a:cubicBezTo>
                  <a:cubicBezTo>
                    <a:pt x="144292" y="911241"/>
                    <a:pt x="145489" y="910043"/>
                    <a:pt x="146088" y="909444"/>
                  </a:cubicBezTo>
                  <a:cubicBezTo>
                    <a:pt x="146687" y="908846"/>
                    <a:pt x="146687" y="908846"/>
                    <a:pt x="147285" y="908247"/>
                  </a:cubicBezTo>
                  <a:cubicBezTo>
                    <a:pt x="128725" y="890286"/>
                    <a:pt x="108369" y="868732"/>
                    <a:pt x="88610" y="847777"/>
                  </a:cubicBezTo>
                  <a:close/>
                  <a:moveTo>
                    <a:pt x="67655" y="221524"/>
                  </a:moveTo>
                  <a:cubicBezTo>
                    <a:pt x="62866" y="217931"/>
                    <a:pt x="58076" y="213740"/>
                    <a:pt x="53286" y="209549"/>
                  </a:cubicBezTo>
                  <a:cubicBezTo>
                    <a:pt x="44305" y="201167"/>
                    <a:pt x="35923" y="192187"/>
                    <a:pt x="28140" y="184403"/>
                  </a:cubicBezTo>
                  <a:cubicBezTo>
                    <a:pt x="20955" y="177219"/>
                    <a:pt x="14369" y="171232"/>
                    <a:pt x="8981" y="167640"/>
                  </a:cubicBezTo>
                  <a:cubicBezTo>
                    <a:pt x="8981" y="205957"/>
                    <a:pt x="9579" y="250262"/>
                    <a:pt x="9579" y="296961"/>
                  </a:cubicBezTo>
                  <a:cubicBezTo>
                    <a:pt x="11375" y="294566"/>
                    <a:pt x="13770" y="292172"/>
                    <a:pt x="16764" y="288579"/>
                  </a:cubicBezTo>
                  <a:cubicBezTo>
                    <a:pt x="25146" y="279000"/>
                    <a:pt x="37719" y="265828"/>
                    <a:pt x="52089" y="250861"/>
                  </a:cubicBezTo>
                  <a:cubicBezTo>
                    <a:pt x="59273" y="243077"/>
                    <a:pt x="67057" y="235294"/>
                    <a:pt x="75439" y="226912"/>
                  </a:cubicBezTo>
                  <a:lnTo>
                    <a:pt x="74840" y="226313"/>
                  </a:lnTo>
                  <a:cubicBezTo>
                    <a:pt x="72445" y="225116"/>
                    <a:pt x="70050" y="223320"/>
                    <a:pt x="67655" y="221524"/>
                  </a:cubicBezTo>
                  <a:close/>
                  <a:moveTo>
                    <a:pt x="67655" y="84418"/>
                  </a:moveTo>
                  <a:cubicBezTo>
                    <a:pt x="42509" y="57476"/>
                    <a:pt x="20356" y="33528"/>
                    <a:pt x="8382" y="19757"/>
                  </a:cubicBezTo>
                  <a:cubicBezTo>
                    <a:pt x="8382" y="30534"/>
                    <a:pt x="8981" y="83221"/>
                    <a:pt x="8981" y="159257"/>
                  </a:cubicBezTo>
                  <a:cubicBezTo>
                    <a:pt x="9579" y="159856"/>
                    <a:pt x="10178" y="159856"/>
                    <a:pt x="10777" y="160455"/>
                  </a:cubicBezTo>
                  <a:cubicBezTo>
                    <a:pt x="10777" y="160455"/>
                    <a:pt x="10777" y="159856"/>
                    <a:pt x="10777" y="159257"/>
                  </a:cubicBezTo>
                  <a:cubicBezTo>
                    <a:pt x="10777" y="159257"/>
                    <a:pt x="20955" y="147283"/>
                    <a:pt x="32930" y="130519"/>
                  </a:cubicBezTo>
                  <a:cubicBezTo>
                    <a:pt x="43706" y="116749"/>
                    <a:pt x="56279" y="99386"/>
                    <a:pt x="67655" y="84418"/>
                  </a:cubicBezTo>
                  <a:close/>
                  <a:moveTo>
                    <a:pt x="80827" y="1141745"/>
                  </a:moveTo>
                  <a:cubicBezTo>
                    <a:pt x="74241" y="1147732"/>
                    <a:pt x="67655" y="1153120"/>
                    <a:pt x="61668" y="1158509"/>
                  </a:cubicBezTo>
                  <a:cubicBezTo>
                    <a:pt x="42509" y="1175273"/>
                    <a:pt x="26942" y="1190241"/>
                    <a:pt x="17962" y="1198024"/>
                  </a:cubicBezTo>
                  <a:cubicBezTo>
                    <a:pt x="38917" y="1197425"/>
                    <a:pt x="82623" y="1195629"/>
                    <a:pt x="113757" y="1195629"/>
                  </a:cubicBezTo>
                  <a:cubicBezTo>
                    <a:pt x="121540" y="1195629"/>
                    <a:pt x="129324" y="1195629"/>
                    <a:pt x="137706" y="1195629"/>
                  </a:cubicBezTo>
                  <a:cubicBezTo>
                    <a:pt x="123337" y="1182457"/>
                    <a:pt x="108967" y="1168687"/>
                    <a:pt x="96394" y="1156713"/>
                  </a:cubicBezTo>
                  <a:cubicBezTo>
                    <a:pt x="92203" y="1152522"/>
                    <a:pt x="86815" y="1147133"/>
                    <a:pt x="80827" y="1141745"/>
                  </a:cubicBezTo>
                  <a:close/>
                  <a:moveTo>
                    <a:pt x="140700" y="310732"/>
                  </a:moveTo>
                  <a:cubicBezTo>
                    <a:pt x="88012" y="310133"/>
                    <a:pt x="26942" y="308936"/>
                    <a:pt x="11375" y="308337"/>
                  </a:cubicBezTo>
                  <a:cubicBezTo>
                    <a:pt x="11974" y="310133"/>
                    <a:pt x="13172" y="311929"/>
                    <a:pt x="14369" y="314324"/>
                  </a:cubicBezTo>
                  <a:cubicBezTo>
                    <a:pt x="20955" y="325700"/>
                    <a:pt x="32930" y="339470"/>
                    <a:pt x="47898" y="354438"/>
                  </a:cubicBezTo>
                  <a:lnTo>
                    <a:pt x="71847" y="377787"/>
                  </a:lnTo>
                  <a:cubicBezTo>
                    <a:pt x="73642" y="380182"/>
                    <a:pt x="76037" y="381979"/>
                    <a:pt x="77834" y="384373"/>
                  </a:cubicBezTo>
                  <a:cubicBezTo>
                    <a:pt x="91005" y="369406"/>
                    <a:pt x="107770" y="350845"/>
                    <a:pt x="120343" y="335279"/>
                  </a:cubicBezTo>
                  <a:cubicBezTo>
                    <a:pt x="129324" y="325101"/>
                    <a:pt x="136508" y="316120"/>
                    <a:pt x="140700" y="310732"/>
                  </a:cubicBezTo>
                  <a:close/>
                  <a:moveTo>
                    <a:pt x="114356" y="1207004"/>
                  </a:moveTo>
                  <a:cubicBezTo>
                    <a:pt x="82623" y="1207004"/>
                    <a:pt x="38318" y="1205208"/>
                    <a:pt x="17962" y="1204610"/>
                  </a:cubicBezTo>
                  <a:cubicBezTo>
                    <a:pt x="20955" y="1207603"/>
                    <a:pt x="24547" y="1210597"/>
                    <a:pt x="28140" y="1214189"/>
                  </a:cubicBezTo>
                  <a:cubicBezTo>
                    <a:pt x="39516" y="1225565"/>
                    <a:pt x="52089" y="1240533"/>
                    <a:pt x="62267" y="1252507"/>
                  </a:cubicBezTo>
                  <a:cubicBezTo>
                    <a:pt x="65260" y="1256099"/>
                    <a:pt x="68853" y="1260889"/>
                    <a:pt x="71847" y="1265080"/>
                  </a:cubicBezTo>
                  <a:cubicBezTo>
                    <a:pt x="92802" y="1245322"/>
                    <a:pt x="116751" y="1224367"/>
                    <a:pt x="137706" y="1206406"/>
                  </a:cubicBezTo>
                  <a:cubicBezTo>
                    <a:pt x="129922" y="1207004"/>
                    <a:pt x="121540" y="1207004"/>
                    <a:pt x="114356" y="1207004"/>
                  </a:cubicBezTo>
                  <a:close/>
                  <a:moveTo>
                    <a:pt x="17962" y="914833"/>
                  </a:moveTo>
                  <a:cubicBezTo>
                    <a:pt x="29337" y="901661"/>
                    <a:pt x="53885" y="872923"/>
                    <a:pt x="82025" y="841191"/>
                  </a:cubicBezTo>
                  <a:cubicBezTo>
                    <a:pt x="73044" y="832210"/>
                    <a:pt x="64662" y="823230"/>
                    <a:pt x="56879" y="814848"/>
                  </a:cubicBezTo>
                  <a:cubicBezTo>
                    <a:pt x="37120" y="794491"/>
                    <a:pt x="19757" y="778326"/>
                    <a:pt x="10777" y="770543"/>
                  </a:cubicBezTo>
                  <a:cubicBezTo>
                    <a:pt x="10777" y="817841"/>
                    <a:pt x="10777" y="868133"/>
                    <a:pt x="10777" y="919024"/>
                  </a:cubicBezTo>
                  <a:cubicBezTo>
                    <a:pt x="11375" y="919622"/>
                    <a:pt x="11974" y="920820"/>
                    <a:pt x="13172" y="921418"/>
                  </a:cubicBezTo>
                  <a:cubicBezTo>
                    <a:pt x="13172" y="921418"/>
                    <a:pt x="13770" y="920820"/>
                    <a:pt x="13770" y="920221"/>
                  </a:cubicBezTo>
                  <a:cubicBezTo>
                    <a:pt x="11974" y="919024"/>
                    <a:pt x="12573" y="914833"/>
                    <a:pt x="14968" y="914833"/>
                  </a:cubicBezTo>
                  <a:cubicBezTo>
                    <a:pt x="14968" y="914833"/>
                    <a:pt x="16165" y="914833"/>
                    <a:pt x="17962" y="914833"/>
                  </a:cubicBezTo>
                  <a:close/>
                  <a:moveTo>
                    <a:pt x="21554" y="156863"/>
                  </a:moveTo>
                  <a:cubicBezTo>
                    <a:pt x="40114" y="156264"/>
                    <a:pt x="91604" y="155067"/>
                    <a:pt x="134113" y="154468"/>
                  </a:cubicBezTo>
                  <a:cubicBezTo>
                    <a:pt x="115553" y="135908"/>
                    <a:pt x="94598" y="113755"/>
                    <a:pt x="74840" y="92800"/>
                  </a:cubicBezTo>
                  <a:cubicBezTo>
                    <a:pt x="63464" y="106571"/>
                    <a:pt x="50891" y="123335"/>
                    <a:pt x="39516" y="136506"/>
                  </a:cubicBezTo>
                  <a:cubicBezTo>
                    <a:pt x="32930" y="144888"/>
                    <a:pt x="26343" y="152073"/>
                    <a:pt x="21554" y="156863"/>
                  </a:cubicBezTo>
                  <a:close/>
                  <a:moveTo>
                    <a:pt x="39516" y="487352"/>
                  </a:moveTo>
                  <a:cubicBezTo>
                    <a:pt x="53286" y="496931"/>
                    <a:pt x="68853" y="509504"/>
                    <a:pt x="82025" y="520880"/>
                  </a:cubicBezTo>
                  <a:cubicBezTo>
                    <a:pt x="101783" y="505912"/>
                    <a:pt x="122738" y="492142"/>
                    <a:pt x="141298" y="478371"/>
                  </a:cubicBezTo>
                  <a:cubicBezTo>
                    <a:pt x="100585" y="478371"/>
                    <a:pt x="49095" y="476575"/>
                    <a:pt x="23350" y="475976"/>
                  </a:cubicBezTo>
                  <a:cubicBezTo>
                    <a:pt x="28140" y="479569"/>
                    <a:pt x="33528" y="483161"/>
                    <a:pt x="39516" y="487352"/>
                  </a:cubicBezTo>
                  <a:close/>
                  <a:moveTo>
                    <a:pt x="56279" y="1152522"/>
                  </a:moveTo>
                  <a:cubicBezTo>
                    <a:pt x="62267" y="1147133"/>
                    <a:pt x="68254" y="1141146"/>
                    <a:pt x="74241" y="1135159"/>
                  </a:cubicBezTo>
                  <a:cubicBezTo>
                    <a:pt x="60471" y="1121389"/>
                    <a:pt x="46101" y="1106421"/>
                    <a:pt x="34127" y="1092650"/>
                  </a:cubicBezTo>
                  <a:cubicBezTo>
                    <a:pt x="23949" y="1081275"/>
                    <a:pt x="15567" y="1070498"/>
                    <a:pt x="10178" y="1063912"/>
                  </a:cubicBezTo>
                  <a:cubicBezTo>
                    <a:pt x="10178" y="1110612"/>
                    <a:pt x="9579" y="1156114"/>
                    <a:pt x="9579" y="1198024"/>
                  </a:cubicBezTo>
                  <a:cubicBezTo>
                    <a:pt x="9579" y="1198024"/>
                    <a:pt x="9579" y="1198024"/>
                    <a:pt x="9579" y="1198024"/>
                  </a:cubicBezTo>
                  <a:cubicBezTo>
                    <a:pt x="16764" y="1191438"/>
                    <a:pt x="34127" y="1173477"/>
                    <a:pt x="56279" y="1152522"/>
                  </a:cubicBezTo>
                  <a:close/>
                  <a:moveTo>
                    <a:pt x="60471" y="201766"/>
                  </a:moveTo>
                  <a:cubicBezTo>
                    <a:pt x="65260" y="205358"/>
                    <a:pt x="69452" y="209549"/>
                    <a:pt x="74241" y="212543"/>
                  </a:cubicBezTo>
                  <a:cubicBezTo>
                    <a:pt x="76636" y="214339"/>
                    <a:pt x="79031" y="215537"/>
                    <a:pt x="81426" y="217333"/>
                  </a:cubicBezTo>
                  <a:lnTo>
                    <a:pt x="83821" y="219129"/>
                  </a:lnTo>
                  <a:cubicBezTo>
                    <a:pt x="102381" y="200569"/>
                    <a:pt x="120942" y="182009"/>
                    <a:pt x="138305" y="165245"/>
                  </a:cubicBezTo>
                  <a:cubicBezTo>
                    <a:pt x="88610" y="164646"/>
                    <a:pt x="25745" y="162850"/>
                    <a:pt x="16764" y="162850"/>
                  </a:cubicBezTo>
                  <a:cubicBezTo>
                    <a:pt x="16165" y="163448"/>
                    <a:pt x="16165" y="163448"/>
                    <a:pt x="16165" y="163448"/>
                  </a:cubicBezTo>
                  <a:cubicBezTo>
                    <a:pt x="21554" y="167041"/>
                    <a:pt x="28140" y="172429"/>
                    <a:pt x="34725" y="177818"/>
                  </a:cubicBezTo>
                  <a:cubicBezTo>
                    <a:pt x="41911" y="185002"/>
                    <a:pt x="50891" y="193983"/>
                    <a:pt x="60471" y="201766"/>
                  </a:cubicBezTo>
                  <a:close/>
                  <a:moveTo>
                    <a:pt x="14968" y="761562"/>
                  </a:moveTo>
                  <a:cubicBezTo>
                    <a:pt x="14968" y="761562"/>
                    <a:pt x="89808" y="759167"/>
                    <a:pt x="144292" y="758569"/>
                  </a:cubicBezTo>
                  <a:cubicBezTo>
                    <a:pt x="124534" y="736416"/>
                    <a:pt x="96394" y="714863"/>
                    <a:pt x="71847" y="692710"/>
                  </a:cubicBezTo>
                  <a:cubicBezTo>
                    <a:pt x="59872" y="705283"/>
                    <a:pt x="45503" y="719652"/>
                    <a:pt x="34725" y="732225"/>
                  </a:cubicBezTo>
                  <a:cubicBezTo>
                    <a:pt x="20955" y="747193"/>
                    <a:pt x="12573" y="759766"/>
                    <a:pt x="12573" y="759766"/>
                  </a:cubicBezTo>
                  <a:cubicBezTo>
                    <a:pt x="11974" y="760365"/>
                    <a:pt x="11375" y="760365"/>
                    <a:pt x="10777" y="760365"/>
                  </a:cubicBezTo>
                  <a:cubicBezTo>
                    <a:pt x="10777" y="760964"/>
                    <a:pt x="10777" y="761562"/>
                    <a:pt x="10777" y="761562"/>
                  </a:cubicBezTo>
                  <a:cubicBezTo>
                    <a:pt x="11375" y="762161"/>
                    <a:pt x="11974" y="762760"/>
                    <a:pt x="12573" y="763359"/>
                  </a:cubicBezTo>
                  <a:cubicBezTo>
                    <a:pt x="13172" y="762760"/>
                    <a:pt x="13770" y="761562"/>
                    <a:pt x="14968" y="761562"/>
                  </a:cubicBezTo>
                  <a:close/>
                  <a:moveTo>
                    <a:pt x="80827" y="534650"/>
                  </a:moveTo>
                  <a:cubicBezTo>
                    <a:pt x="68853" y="543631"/>
                    <a:pt x="56879" y="552612"/>
                    <a:pt x="47298" y="562191"/>
                  </a:cubicBezTo>
                  <a:cubicBezTo>
                    <a:pt x="31133" y="577159"/>
                    <a:pt x="19159" y="592127"/>
                    <a:pt x="13172" y="604700"/>
                  </a:cubicBezTo>
                  <a:cubicBezTo>
                    <a:pt x="12573" y="605897"/>
                    <a:pt x="11974" y="607693"/>
                    <a:pt x="11375" y="608891"/>
                  </a:cubicBezTo>
                  <a:cubicBezTo>
                    <a:pt x="27541" y="608292"/>
                    <a:pt x="98789" y="606496"/>
                    <a:pt x="146687" y="606496"/>
                  </a:cubicBezTo>
                  <a:cubicBezTo>
                    <a:pt x="143094" y="601107"/>
                    <a:pt x="136508" y="593324"/>
                    <a:pt x="128725" y="583745"/>
                  </a:cubicBezTo>
                  <a:cubicBezTo>
                    <a:pt x="115553" y="568777"/>
                    <a:pt x="98190" y="550816"/>
                    <a:pt x="83821" y="537644"/>
                  </a:cubicBezTo>
                  <a:cubicBezTo>
                    <a:pt x="82623" y="536446"/>
                    <a:pt x="81426" y="535249"/>
                    <a:pt x="80827" y="534650"/>
                  </a:cubicBezTo>
                  <a:close/>
                  <a:moveTo>
                    <a:pt x="58674" y="669361"/>
                  </a:moveTo>
                  <a:cubicBezTo>
                    <a:pt x="62267" y="672354"/>
                    <a:pt x="65859" y="675946"/>
                    <a:pt x="69452" y="679539"/>
                  </a:cubicBezTo>
                  <a:cubicBezTo>
                    <a:pt x="70050" y="678940"/>
                    <a:pt x="70649" y="678341"/>
                    <a:pt x="71247" y="677743"/>
                  </a:cubicBezTo>
                  <a:cubicBezTo>
                    <a:pt x="85018" y="663373"/>
                    <a:pt x="103578" y="646011"/>
                    <a:pt x="119145" y="632839"/>
                  </a:cubicBezTo>
                  <a:cubicBezTo>
                    <a:pt x="126330" y="626852"/>
                    <a:pt x="132317" y="621464"/>
                    <a:pt x="137107" y="617871"/>
                  </a:cubicBezTo>
                  <a:cubicBezTo>
                    <a:pt x="93999" y="617871"/>
                    <a:pt x="38318" y="616075"/>
                    <a:pt x="16165" y="615476"/>
                  </a:cubicBezTo>
                  <a:cubicBezTo>
                    <a:pt x="17362" y="618470"/>
                    <a:pt x="20356" y="623858"/>
                    <a:pt x="25146" y="631642"/>
                  </a:cubicBezTo>
                  <a:cubicBezTo>
                    <a:pt x="32330" y="641820"/>
                    <a:pt x="43706" y="655590"/>
                    <a:pt x="58674" y="669361"/>
                  </a:cubicBezTo>
                  <a:close/>
                  <a:moveTo>
                    <a:pt x="144292" y="769944"/>
                  </a:moveTo>
                  <a:cubicBezTo>
                    <a:pt x="95796" y="769346"/>
                    <a:pt x="30535" y="767549"/>
                    <a:pt x="16764" y="767549"/>
                  </a:cubicBezTo>
                  <a:cubicBezTo>
                    <a:pt x="26343" y="775931"/>
                    <a:pt x="43108" y="790301"/>
                    <a:pt x="62267" y="808861"/>
                  </a:cubicBezTo>
                  <a:cubicBezTo>
                    <a:pt x="70649" y="816644"/>
                    <a:pt x="79031" y="825026"/>
                    <a:pt x="88012" y="834007"/>
                  </a:cubicBezTo>
                  <a:cubicBezTo>
                    <a:pt x="107171" y="811854"/>
                    <a:pt x="127527" y="789103"/>
                    <a:pt x="144292" y="769944"/>
                  </a:cubicBezTo>
                  <a:close/>
                  <a:moveTo>
                    <a:pt x="50292" y="997455"/>
                  </a:moveTo>
                  <a:cubicBezTo>
                    <a:pt x="55681" y="992067"/>
                    <a:pt x="61668" y="986678"/>
                    <a:pt x="67655" y="981290"/>
                  </a:cubicBezTo>
                  <a:cubicBezTo>
                    <a:pt x="59273" y="974105"/>
                    <a:pt x="50292" y="966322"/>
                    <a:pt x="43108" y="959736"/>
                  </a:cubicBezTo>
                  <a:cubicBezTo>
                    <a:pt x="30535" y="948360"/>
                    <a:pt x="19757" y="937584"/>
                    <a:pt x="12573" y="929202"/>
                  </a:cubicBezTo>
                  <a:cubicBezTo>
                    <a:pt x="11974" y="928603"/>
                    <a:pt x="11375" y="928004"/>
                    <a:pt x="11375" y="927406"/>
                  </a:cubicBezTo>
                  <a:cubicBezTo>
                    <a:pt x="11375" y="965723"/>
                    <a:pt x="11375" y="1004041"/>
                    <a:pt x="10777" y="1041760"/>
                  </a:cubicBezTo>
                  <a:cubicBezTo>
                    <a:pt x="12573" y="1039964"/>
                    <a:pt x="13770" y="1037569"/>
                    <a:pt x="16165" y="1034575"/>
                  </a:cubicBezTo>
                  <a:cubicBezTo>
                    <a:pt x="23350" y="1024996"/>
                    <a:pt x="35324" y="1011824"/>
                    <a:pt x="50292" y="997455"/>
                  </a:cubicBezTo>
                  <a:close/>
                  <a:moveTo>
                    <a:pt x="64063" y="1272863"/>
                  </a:moveTo>
                  <a:cubicBezTo>
                    <a:pt x="60471" y="1268672"/>
                    <a:pt x="56279" y="1263882"/>
                    <a:pt x="53286" y="1259691"/>
                  </a:cubicBezTo>
                  <a:cubicBezTo>
                    <a:pt x="43706" y="1247717"/>
                    <a:pt x="32330" y="1231552"/>
                    <a:pt x="22152" y="1220176"/>
                  </a:cubicBezTo>
                  <a:cubicBezTo>
                    <a:pt x="17362" y="1214788"/>
                    <a:pt x="13172" y="1209998"/>
                    <a:pt x="9579" y="1206406"/>
                  </a:cubicBezTo>
                  <a:cubicBezTo>
                    <a:pt x="9579" y="1251908"/>
                    <a:pt x="8981" y="1293818"/>
                    <a:pt x="8981" y="1328543"/>
                  </a:cubicBezTo>
                  <a:cubicBezTo>
                    <a:pt x="8981" y="1328543"/>
                    <a:pt x="8981" y="1328543"/>
                    <a:pt x="8981" y="1328543"/>
                  </a:cubicBezTo>
                  <a:cubicBezTo>
                    <a:pt x="17362" y="1319562"/>
                    <a:pt x="32330" y="1303397"/>
                    <a:pt x="50891" y="1285436"/>
                  </a:cubicBezTo>
                  <a:cubicBezTo>
                    <a:pt x="55082" y="1281843"/>
                    <a:pt x="59273" y="1277054"/>
                    <a:pt x="64063" y="1272863"/>
                  </a:cubicBezTo>
                  <a:close/>
                  <a:moveTo>
                    <a:pt x="83222" y="232899"/>
                  </a:moveTo>
                  <a:cubicBezTo>
                    <a:pt x="74241" y="241281"/>
                    <a:pt x="65859" y="249064"/>
                    <a:pt x="58076" y="256848"/>
                  </a:cubicBezTo>
                  <a:cubicBezTo>
                    <a:pt x="43108" y="271217"/>
                    <a:pt x="30535" y="283790"/>
                    <a:pt x="21554" y="292770"/>
                  </a:cubicBezTo>
                  <a:cubicBezTo>
                    <a:pt x="17962" y="296363"/>
                    <a:pt x="14968" y="299356"/>
                    <a:pt x="13172" y="302350"/>
                  </a:cubicBezTo>
                  <a:cubicBezTo>
                    <a:pt x="31732" y="301751"/>
                    <a:pt x="96993" y="299955"/>
                    <a:pt x="150279" y="299955"/>
                  </a:cubicBezTo>
                  <a:cubicBezTo>
                    <a:pt x="150279" y="296363"/>
                    <a:pt x="150279" y="293369"/>
                    <a:pt x="150279" y="289777"/>
                  </a:cubicBezTo>
                  <a:cubicBezTo>
                    <a:pt x="146687" y="285586"/>
                    <a:pt x="141897" y="280197"/>
                    <a:pt x="136508" y="275408"/>
                  </a:cubicBezTo>
                  <a:cubicBezTo>
                    <a:pt x="120942" y="261039"/>
                    <a:pt x="99986" y="245472"/>
                    <a:pt x="83222" y="232899"/>
                  </a:cubicBezTo>
                  <a:close/>
                  <a:moveTo>
                    <a:pt x="63464" y="686124"/>
                  </a:moveTo>
                  <a:cubicBezTo>
                    <a:pt x="59872" y="682532"/>
                    <a:pt x="56279" y="678940"/>
                    <a:pt x="52687" y="675946"/>
                  </a:cubicBezTo>
                  <a:cubicBezTo>
                    <a:pt x="37719" y="660979"/>
                    <a:pt x="26343" y="646011"/>
                    <a:pt x="19757" y="634635"/>
                  </a:cubicBezTo>
                  <a:cubicBezTo>
                    <a:pt x="13770" y="625056"/>
                    <a:pt x="11375" y="617871"/>
                    <a:pt x="10777" y="616075"/>
                  </a:cubicBezTo>
                  <a:cubicBezTo>
                    <a:pt x="10777" y="655590"/>
                    <a:pt x="10777" y="693309"/>
                    <a:pt x="10777" y="728633"/>
                  </a:cubicBezTo>
                  <a:cubicBezTo>
                    <a:pt x="10777" y="736416"/>
                    <a:pt x="10777" y="744798"/>
                    <a:pt x="10777" y="752582"/>
                  </a:cubicBezTo>
                  <a:cubicBezTo>
                    <a:pt x="14369" y="747193"/>
                    <a:pt x="20356" y="738213"/>
                    <a:pt x="28140" y="728034"/>
                  </a:cubicBezTo>
                  <a:cubicBezTo>
                    <a:pt x="38318" y="714264"/>
                    <a:pt x="51490" y="698697"/>
                    <a:pt x="63464" y="686124"/>
                  </a:cubicBezTo>
                  <a:close/>
                  <a:moveTo>
                    <a:pt x="143094" y="12573"/>
                  </a:moveTo>
                  <a:cubicBezTo>
                    <a:pt x="86815" y="12573"/>
                    <a:pt x="7184" y="9579"/>
                    <a:pt x="7184" y="9579"/>
                  </a:cubicBezTo>
                  <a:cubicBezTo>
                    <a:pt x="7184" y="9579"/>
                    <a:pt x="7184" y="9579"/>
                    <a:pt x="7184" y="9579"/>
                  </a:cubicBezTo>
                  <a:cubicBezTo>
                    <a:pt x="7184" y="9579"/>
                    <a:pt x="7184" y="9579"/>
                    <a:pt x="7184" y="9579"/>
                  </a:cubicBezTo>
                  <a:cubicBezTo>
                    <a:pt x="17362" y="19757"/>
                    <a:pt x="43108" y="46700"/>
                    <a:pt x="73044" y="76635"/>
                  </a:cubicBezTo>
                  <a:cubicBezTo>
                    <a:pt x="85617" y="61069"/>
                    <a:pt x="102980" y="41910"/>
                    <a:pt x="119145" y="28738"/>
                  </a:cubicBezTo>
                  <a:cubicBezTo>
                    <a:pt x="128725" y="21554"/>
                    <a:pt x="137107" y="15566"/>
                    <a:pt x="143094" y="12573"/>
                  </a:cubicBezTo>
                  <a:close/>
                  <a:moveTo>
                    <a:pt x="14968" y="1053135"/>
                  </a:moveTo>
                  <a:cubicBezTo>
                    <a:pt x="14968" y="1053135"/>
                    <a:pt x="88012" y="1050741"/>
                    <a:pt x="142495" y="1050741"/>
                  </a:cubicBezTo>
                  <a:cubicBezTo>
                    <a:pt x="136508" y="1044753"/>
                    <a:pt x="130521" y="1038766"/>
                    <a:pt x="125132" y="1033378"/>
                  </a:cubicBezTo>
                  <a:cubicBezTo>
                    <a:pt x="110764" y="1019009"/>
                    <a:pt x="92802" y="1003442"/>
                    <a:pt x="74840" y="988474"/>
                  </a:cubicBezTo>
                  <a:cubicBezTo>
                    <a:pt x="68254" y="993863"/>
                    <a:pt x="62267" y="999251"/>
                    <a:pt x="56279" y="1004640"/>
                  </a:cubicBezTo>
                  <a:cubicBezTo>
                    <a:pt x="41311" y="1017811"/>
                    <a:pt x="28738" y="1030983"/>
                    <a:pt x="20955" y="1040562"/>
                  </a:cubicBezTo>
                  <a:cubicBezTo>
                    <a:pt x="16165" y="1046549"/>
                    <a:pt x="12573" y="1050741"/>
                    <a:pt x="10777" y="1053734"/>
                  </a:cubicBezTo>
                  <a:cubicBezTo>
                    <a:pt x="10777" y="1054333"/>
                    <a:pt x="10777" y="1054333"/>
                    <a:pt x="10777" y="1054932"/>
                  </a:cubicBezTo>
                  <a:cubicBezTo>
                    <a:pt x="11375" y="1056129"/>
                    <a:pt x="12573" y="1056728"/>
                    <a:pt x="13172" y="1057925"/>
                  </a:cubicBezTo>
                  <a:cubicBezTo>
                    <a:pt x="11974" y="1055530"/>
                    <a:pt x="13172" y="1053135"/>
                    <a:pt x="14968" y="1053135"/>
                  </a:cubicBezTo>
                  <a:close/>
                  <a:moveTo>
                    <a:pt x="149081" y="1061517"/>
                  </a:moveTo>
                  <a:cubicBezTo>
                    <a:pt x="93999" y="1060919"/>
                    <a:pt x="14968" y="1058524"/>
                    <a:pt x="14968" y="1058524"/>
                  </a:cubicBezTo>
                  <a:cubicBezTo>
                    <a:pt x="14968" y="1058524"/>
                    <a:pt x="14369" y="1058524"/>
                    <a:pt x="14369" y="1058524"/>
                  </a:cubicBezTo>
                  <a:cubicBezTo>
                    <a:pt x="20356" y="1065109"/>
                    <a:pt x="29337" y="1075288"/>
                    <a:pt x="40713" y="1086663"/>
                  </a:cubicBezTo>
                  <a:cubicBezTo>
                    <a:pt x="53286" y="1099236"/>
                    <a:pt x="68254" y="1113605"/>
                    <a:pt x="82623" y="1127376"/>
                  </a:cubicBezTo>
                  <a:cubicBezTo>
                    <a:pt x="89209" y="1120790"/>
                    <a:pt x="96394" y="1114204"/>
                    <a:pt x="102980" y="1107618"/>
                  </a:cubicBezTo>
                  <a:cubicBezTo>
                    <a:pt x="110764" y="1099835"/>
                    <a:pt x="118547" y="1092052"/>
                    <a:pt x="125732" y="1084268"/>
                  </a:cubicBezTo>
                  <a:lnTo>
                    <a:pt x="136508" y="1072893"/>
                  </a:lnTo>
                  <a:lnTo>
                    <a:pt x="147285" y="1062116"/>
                  </a:lnTo>
                  <a:cubicBezTo>
                    <a:pt x="147884" y="1062715"/>
                    <a:pt x="148483" y="1062116"/>
                    <a:pt x="149081" y="1061517"/>
                  </a:cubicBezTo>
                  <a:close/>
                  <a:moveTo>
                    <a:pt x="276011" y="768148"/>
                  </a:moveTo>
                  <a:cubicBezTo>
                    <a:pt x="250864" y="768747"/>
                    <a:pt x="205960" y="769944"/>
                    <a:pt x="168839" y="770543"/>
                  </a:cubicBezTo>
                  <a:cubicBezTo>
                    <a:pt x="184406" y="789702"/>
                    <a:pt x="201769" y="810657"/>
                    <a:pt x="218534" y="831612"/>
                  </a:cubicBezTo>
                  <a:cubicBezTo>
                    <a:pt x="223921" y="825625"/>
                    <a:pt x="229310" y="819637"/>
                    <a:pt x="234699" y="814249"/>
                  </a:cubicBezTo>
                  <a:cubicBezTo>
                    <a:pt x="252660" y="793893"/>
                    <a:pt x="267628" y="777129"/>
                    <a:pt x="276011" y="768148"/>
                  </a:cubicBezTo>
                  <a:close/>
                  <a:moveTo>
                    <a:pt x="276609" y="301152"/>
                  </a:moveTo>
                  <a:cubicBezTo>
                    <a:pt x="274214" y="299356"/>
                    <a:pt x="271221" y="296961"/>
                    <a:pt x="267628" y="294566"/>
                  </a:cubicBezTo>
                  <a:cubicBezTo>
                    <a:pt x="257450" y="286185"/>
                    <a:pt x="243680" y="273612"/>
                    <a:pt x="229310" y="258644"/>
                  </a:cubicBezTo>
                  <a:cubicBezTo>
                    <a:pt x="225119" y="254453"/>
                    <a:pt x="221527" y="250262"/>
                    <a:pt x="217336" y="246071"/>
                  </a:cubicBezTo>
                  <a:cubicBezTo>
                    <a:pt x="207158" y="258045"/>
                    <a:pt x="195782" y="270618"/>
                    <a:pt x="185604" y="281395"/>
                  </a:cubicBezTo>
                  <a:cubicBezTo>
                    <a:pt x="177820" y="289178"/>
                    <a:pt x="171234" y="295764"/>
                    <a:pt x="167043" y="299955"/>
                  </a:cubicBezTo>
                  <a:cubicBezTo>
                    <a:pt x="168839" y="299955"/>
                    <a:pt x="170036" y="299955"/>
                    <a:pt x="171833" y="299955"/>
                  </a:cubicBezTo>
                  <a:cubicBezTo>
                    <a:pt x="190992" y="299955"/>
                    <a:pt x="213743" y="300554"/>
                    <a:pt x="235297" y="300554"/>
                  </a:cubicBezTo>
                  <a:lnTo>
                    <a:pt x="267628" y="301152"/>
                  </a:lnTo>
                  <a:lnTo>
                    <a:pt x="276609" y="301152"/>
                  </a:lnTo>
                  <a:close/>
                  <a:moveTo>
                    <a:pt x="273616" y="608292"/>
                  </a:moveTo>
                  <a:cubicBezTo>
                    <a:pt x="271819" y="605298"/>
                    <a:pt x="269425" y="601706"/>
                    <a:pt x="265832" y="596916"/>
                  </a:cubicBezTo>
                  <a:cubicBezTo>
                    <a:pt x="258049" y="586140"/>
                    <a:pt x="246075" y="572369"/>
                    <a:pt x="231705" y="556803"/>
                  </a:cubicBezTo>
                  <a:cubicBezTo>
                    <a:pt x="229909" y="555006"/>
                    <a:pt x="228712" y="553210"/>
                    <a:pt x="226915" y="551414"/>
                  </a:cubicBezTo>
                  <a:cubicBezTo>
                    <a:pt x="213743" y="564586"/>
                    <a:pt x="197578" y="579554"/>
                    <a:pt x="185005" y="592127"/>
                  </a:cubicBezTo>
                  <a:cubicBezTo>
                    <a:pt x="179617" y="596916"/>
                    <a:pt x="175425" y="601706"/>
                    <a:pt x="171833" y="605897"/>
                  </a:cubicBezTo>
                  <a:cubicBezTo>
                    <a:pt x="208953" y="606496"/>
                    <a:pt x="252062" y="607693"/>
                    <a:pt x="273616" y="608292"/>
                  </a:cubicBezTo>
                  <a:close/>
                  <a:moveTo>
                    <a:pt x="278406" y="476575"/>
                  </a:moveTo>
                  <a:cubicBezTo>
                    <a:pt x="255055" y="477174"/>
                    <a:pt x="210151" y="478371"/>
                    <a:pt x="171833" y="478970"/>
                  </a:cubicBezTo>
                  <a:cubicBezTo>
                    <a:pt x="178419" y="485556"/>
                    <a:pt x="185604" y="492740"/>
                    <a:pt x="192190" y="499925"/>
                  </a:cubicBezTo>
                  <a:cubicBezTo>
                    <a:pt x="200572" y="508307"/>
                    <a:pt x="208355" y="517288"/>
                    <a:pt x="216138" y="526268"/>
                  </a:cubicBezTo>
                  <a:lnTo>
                    <a:pt x="222126" y="532854"/>
                  </a:lnTo>
                  <a:lnTo>
                    <a:pt x="225718" y="537644"/>
                  </a:lnTo>
                  <a:cubicBezTo>
                    <a:pt x="238291" y="525071"/>
                    <a:pt x="252660" y="510702"/>
                    <a:pt x="263438" y="497530"/>
                  </a:cubicBezTo>
                  <a:cubicBezTo>
                    <a:pt x="270023" y="488549"/>
                    <a:pt x="275412" y="481365"/>
                    <a:pt x="278406" y="476575"/>
                  </a:cubicBezTo>
                  <a:close/>
                  <a:moveTo>
                    <a:pt x="166444" y="911839"/>
                  </a:moveTo>
                  <a:cubicBezTo>
                    <a:pt x="204763" y="911839"/>
                    <a:pt x="252062" y="913037"/>
                    <a:pt x="277208" y="914234"/>
                  </a:cubicBezTo>
                  <a:cubicBezTo>
                    <a:pt x="268826" y="904655"/>
                    <a:pt x="253858" y="887891"/>
                    <a:pt x="236495" y="867534"/>
                  </a:cubicBezTo>
                  <a:lnTo>
                    <a:pt x="217336" y="845382"/>
                  </a:lnTo>
                  <a:cubicBezTo>
                    <a:pt x="198775" y="866337"/>
                    <a:pt x="179017" y="888489"/>
                    <a:pt x="161655" y="908247"/>
                  </a:cubicBezTo>
                  <a:cubicBezTo>
                    <a:pt x="164049" y="909444"/>
                    <a:pt x="165247" y="910642"/>
                    <a:pt x="166444" y="911839"/>
                  </a:cubicBezTo>
                  <a:close/>
                  <a:moveTo>
                    <a:pt x="165247" y="154468"/>
                  </a:moveTo>
                  <a:cubicBezTo>
                    <a:pt x="204164" y="154468"/>
                    <a:pt x="253858" y="156264"/>
                    <a:pt x="278406" y="156863"/>
                  </a:cubicBezTo>
                  <a:cubicBezTo>
                    <a:pt x="273616" y="153270"/>
                    <a:pt x="267030" y="147882"/>
                    <a:pt x="260444" y="141296"/>
                  </a:cubicBezTo>
                  <a:cubicBezTo>
                    <a:pt x="247272" y="128723"/>
                    <a:pt x="232902" y="112558"/>
                    <a:pt x="220928" y="98189"/>
                  </a:cubicBezTo>
                  <a:cubicBezTo>
                    <a:pt x="202368" y="117348"/>
                    <a:pt x="183209" y="136506"/>
                    <a:pt x="165247" y="154468"/>
                  </a:cubicBezTo>
                  <a:close/>
                  <a:moveTo>
                    <a:pt x="279603" y="1053135"/>
                  </a:moveTo>
                  <a:cubicBezTo>
                    <a:pt x="278406" y="1050741"/>
                    <a:pt x="276609" y="1048346"/>
                    <a:pt x="274813" y="1045352"/>
                  </a:cubicBezTo>
                  <a:cubicBezTo>
                    <a:pt x="268227" y="1034575"/>
                    <a:pt x="257450" y="1020206"/>
                    <a:pt x="243680" y="1004640"/>
                  </a:cubicBezTo>
                  <a:cubicBezTo>
                    <a:pt x="240686" y="1001047"/>
                    <a:pt x="237094" y="997455"/>
                    <a:pt x="233502" y="993264"/>
                  </a:cubicBezTo>
                  <a:cubicBezTo>
                    <a:pt x="215540" y="1012423"/>
                    <a:pt x="195183" y="1032180"/>
                    <a:pt x="176024" y="1050741"/>
                  </a:cubicBezTo>
                  <a:cubicBezTo>
                    <a:pt x="214342" y="1051339"/>
                    <a:pt x="257450" y="1052537"/>
                    <a:pt x="279603" y="1053135"/>
                  </a:cubicBezTo>
                  <a:close/>
                  <a:moveTo>
                    <a:pt x="239489" y="974105"/>
                  </a:moveTo>
                  <a:cubicBezTo>
                    <a:pt x="266431" y="947163"/>
                    <a:pt x="285590" y="925011"/>
                    <a:pt x="287387" y="923813"/>
                  </a:cubicBezTo>
                  <a:cubicBezTo>
                    <a:pt x="286787" y="923813"/>
                    <a:pt x="285590" y="923813"/>
                    <a:pt x="284992" y="922616"/>
                  </a:cubicBezTo>
                  <a:cubicBezTo>
                    <a:pt x="284992" y="922616"/>
                    <a:pt x="284393" y="922017"/>
                    <a:pt x="283195" y="920820"/>
                  </a:cubicBezTo>
                  <a:cubicBezTo>
                    <a:pt x="262240" y="921418"/>
                    <a:pt x="217336" y="922616"/>
                    <a:pt x="177820" y="923215"/>
                  </a:cubicBezTo>
                  <a:cubicBezTo>
                    <a:pt x="196380" y="941176"/>
                    <a:pt x="216138" y="960934"/>
                    <a:pt x="234100" y="980093"/>
                  </a:cubicBezTo>
                  <a:cubicBezTo>
                    <a:pt x="235896" y="978296"/>
                    <a:pt x="237692" y="975901"/>
                    <a:pt x="239489" y="974105"/>
                  </a:cubicBezTo>
                  <a:close/>
                  <a:moveTo>
                    <a:pt x="293374" y="1063912"/>
                  </a:moveTo>
                  <a:cubicBezTo>
                    <a:pt x="290979" y="1066307"/>
                    <a:pt x="287387" y="1070498"/>
                    <a:pt x="282597" y="1075288"/>
                  </a:cubicBezTo>
                  <a:cubicBezTo>
                    <a:pt x="274214" y="1084867"/>
                    <a:pt x="262240" y="1098039"/>
                    <a:pt x="249068" y="1113605"/>
                  </a:cubicBezTo>
                  <a:cubicBezTo>
                    <a:pt x="243680" y="1119593"/>
                    <a:pt x="237692" y="1126178"/>
                    <a:pt x="232304" y="1133363"/>
                  </a:cubicBezTo>
                  <a:cubicBezTo>
                    <a:pt x="238889" y="1140547"/>
                    <a:pt x="244278" y="1145936"/>
                    <a:pt x="246673" y="1148331"/>
                  </a:cubicBezTo>
                  <a:cubicBezTo>
                    <a:pt x="245476" y="1150127"/>
                    <a:pt x="244278" y="1151324"/>
                    <a:pt x="243081" y="1153120"/>
                  </a:cubicBezTo>
                  <a:cubicBezTo>
                    <a:pt x="240686" y="1150726"/>
                    <a:pt x="235297" y="1145936"/>
                    <a:pt x="227514" y="1138751"/>
                  </a:cubicBezTo>
                  <a:cubicBezTo>
                    <a:pt x="220329" y="1147133"/>
                    <a:pt x="212546" y="1155515"/>
                    <a:pt x="205361" y="1163298"/>
                  </a:cubicBezTo>
                  <a:cubicBezTo>
                    <a:pt x="197578" y="1171681"/>
                    <a:pt x="189196" y="1179464"/>
                    <a:pt x="180814" y="1187247"/>
                  </a:cubicBezTo>
                  <a:lnTo>
                    <a:pt x="168839" y="1196826"/>
                  </a:lnTo>
                  <a:cubicBezTo>
                    <a:pt x="191591" y="1197425"/>
                    <a:pt x="211947" y="1198024"/>
                    <a:pt x="219731" y="1198623"/>
                  </a:cubicBezTo>
                  <a:cubicBezTo>
                    <a:pt x="218534" y="1200419"/>
                    <a:pt x="217934" y="1202813"/>
                    <a:pt x="216737" y="1204610"/>
                  </a:cubicBezTo>
                  <a:cubicBezTo>
                    <a:pt x="207158" y="1205208"/>
                    <a:pt x="185604" y="1205807"/>
                    <a:pt x="162852" y="1206406"/>
                  </a:cubicBezTo>
                  <a:cubicBezTo>
                    <a:pt x="165247" y="1208800"/>
                    <a:pt x="167043" y="1211195"/>
                    <a:pt x="169438" y="1212992"/>
                  </a:cubicBezTo>
                  <a:cubicBezTo>
                    <a:pt x="185005" y="1230354"/>
                    <a:pt x="196380" y="1244723"/>
                    <a:pt x="199973" y="1249513"/>
                  </a:cubicBezTo>
                  <a:cubicBezTo>
                    <a:pt x="199374" y="1250710"/>
                    <a:pt x="199374" y="1251309"/>
                    <a:pt x="198775" y="1252507"/>
                  </a:cubicBezTo>
                  <a:cubicBezTo>
                    <a:pt x="198177" y="1253704"/>
                    <a:pt x="198177" y="1254303"/>
                    <a:pt x="197578" y="1255500"/>
                  </a:cubicBezTo>
                  <a:cubicBezTo>
                    <a:pt x="196979" y="1255500"/>
                    <a:pt x="196979" y="1255500"/>
                    <a:pt x="196380" y="1254901"/>
                  </a:cubicBezTo>
                  <a:cubicBezTo>
                    <a:pt x="196380" y="1254901"/>
                    <a:pt x="182610" y="1238736"/>
                    <a:pt x="162852" y="1218979"/>
                  </a:cubicBezTo>
                  <a:cubicBezTo>
                    <a:pt x="161056" y="1217183"/>
                    <a:pt x="159260" y="1215387"/>
                    <a:pt x="156865" y="1213590"/>
                  </a:cubicBezTo>
                  <a:cubicBezTo>
                    <a:pt x="156865" y="1255500"/>
                    <a:pt x="156266" y="1282442"/>
                    <a:pt x="156266" y="1287232"/>
                  </a:cubicBezTo>
                  <a:cubicBezTo>
                    <a:pt x="154470" y="1288430"/>
                    <a:pt x="152674" y="1289627"/>
                    <a:pt x="150878" y="1290226"/>
                  </a:cubicBezTo>
                  <a:cubicBezTo>
                    <a:pt x="150878" y="1289627"/>
                    <a:pt x="150878" y="1288430"/>
                    <a:pt x="150878" y="1287831"/>
                  </a:cubicBezTo>
                  <a:cubicBezTo>
                    <a:pt x="150878" y="1287831"/>
                    <a:pt x="150878" y="1258494"/>
                    <a:pt x="150279" y="1211195"/>
                  </a:cubicBezTo>
                  <a:cubicBezTo>
                    <a:pt x="127527" y="1229755"/>
                    <a:pt x="101783" y="1251309"/>
                    <a:pt x="77834" y="1272264"/>
                  </a:cubicBezTo>
                  <a:cubicBezTo>
                    <a:pt x="83222" y="1278850"/>
                    <a:pt x="88610" y="1286035"/>
                    <a:pt x="93999" y="1291423"/>
                  </a:cubicBezTo>
                  <a:cubicBezTo>
                    <a:pt x="104177" y="1302798"/>
                    <a:pt x="113158" y="1309983"/>
                    <a:pt x="113158" y="1310582"/>
                  </a:cubicBezTo>
                  <a:cubicBezTo>
                    <a:pt x="112559" y="1310582"/>
                    <a:pt x="111961" y="1310582"/>
                    <a:pt x="111961" y="1310582"/>
                  </a:cubicBezTo>
                  <a:cubicBezTo>
                    <a:pt x="110164" y="1310582"/>
                    <a:pt x="108967" y="1312378"/>
                    <a:pt x="108369" y="1313575"/>
                  </a:cubicBezTo>
                  <a:cubicBezTo>
                    <a:pt x="104776" y="1311181"/>
                    <a:pt x="96993" y="1305193"/>
                    <a:pt x="88012" y="1296811"/>
                  </a:cubicBezTo>
                  <a:cubicBezTo>
                    <a:pt x="82025" y="1291423"/>
                    <a:pt x="76037" y="1284837"/>
                    <a:pt x="70050" y="1278251"/>
                  </a:cubicBezTo>
                  <a:cubicBezTo>
                    <a:pt x="65260" y="1282442"/>
                    <a:pt x="61069" y="1286035"/>
                    <a:pt x="56879" y="1290226"/>
                  </a:cubicBezTo>
                  <a:cubicBezTo>
                    <a:pt x="41311" y="1304594"/>
                    <a:pt x="27541" y="1317766"/>
                    <a:pt x="18560" y="1326747"/>
                  </a:cubicBezTo>
                  <a:cubicBezTo>
                    <a:pt x="27541" y="1326148"/>
                    <a:pt x="37120" y="1325549"/>
                    <a:pt x="45503" y="1325549"/>
                  </a:cubicBezTo>
                  <a:cubicBezTo>
                    <a:pt x="63464" y="1325549"/>
                    <a:pt x="92203" y="1328543"/>
                    <a:pt x="92203" y="1328543"/>
                  </a:cubicBezTo>
                  <a:lnTo>
                    <a:pt x="92203" y="1328543"/>
                  </a:lnTo>
                  <a:cubicBezTo>
                    <a:pt x="91005" y="1328543"/>
                    <a:pt x="89808" y="1329142"/>
                    <a:pt x="88610" y="1330339"/>
                  </a:cubicBezTo>
                  <a:cubicBezTo>
                    <a:pt x="86815" y="1332135"/>
                    <a:pt x="85018" y="1333932"/>
                    <a:pt x="83821" y="1335129"/>
                  </a:cubicBezTo>
                  <a:cubicBezTo>
                    <a:pt x="74241" y="1335728"/>
                    <a:pt x="57477" y="1336925"/>
                    <a:pt x="45503" y="1336925"/>
                  </a:cubicBezTo>
                  <a:cubicBezTo>
                    <a:pt x="37120" y="1336925"/>
                    <a:pt x="26942" y="1336327"/>
                    <a:pt x="17962" y="1335728"/>
                  </a:cubicBezTo>
                  <a:lnTo>
                    <a:pt x="33528" y="1347702"/>
                  </a:lnTo>
                  <a:cubicBezTo>
                    <a:pt x="38318" y="1351893"/>
                    <a:pt x="44904" y="1356683"/>
                    <a:pt x="50891" y="1359676"/>
                  </a:cubicBezTo>
                  <a:cubicBezTo>
                    <a:pt x="53286" y="1360874"/>
                    <a:pt x="55681" y="1362071"/>
                    <a:pt x="57477" y="1362670"/>
                  </a:cubicBezTo>
                  <a:cubicBezTo>
                    <a:pt x="56879" y="1362670"/>
                    <a:pt x="55681" y="1363269"/>
                    <a:pt x="55082" y="1363867"/>
                  </a:cubicBezTo>
                  <a:cubicBezTo>
                    <a:pt x="55082" y="1363867"/>
                    <a:pt x="54484" y="1364466"/>
                    <a:pt x="54484" y="1364466"/>
                  </a:cubicBezTo>
                  <a:cubicBezTo>
                    <a:pt x="53885" y="1365065"/>
                    <a:pt x="52687" y="1365065"/>
                    <a:pt x="52089" y="1366262"/>
                  </a:cubicBezTo>
                  <a:lnTo>
                    <a:pt x="50292" y="1368058"/>
                  </a:lnTo>
                  <a:cubicBezTo>
                    <a:pt x="49693" y="1368058"/>
                    <a:pt x="48496" y="1367459"/>
                    <a:pt x="47898" y="1367459"/>
                  </a:cubicBezTo>
                  <a:cubicBezTo>
                    <a:pt x="40713" y="1365065"/>
                    <a:pt x="32930" y="1360874"/>
                    <a:pt x="27541" y="1356683"/>
                  </a:cubicBezTo>
                  <a:cubicBezTo>
                    <a:pt x="22152" y="1352491"/>
                    <a:pt x="16165" y="1345906"/>
                    <a:pt x="11375" y="1341116"/>
                  </a:cubicBezTo>
                  <a:lnTo>
                    <a:pt x="9579" y="1339320"/>
                  </a:lnTo>
                  <a:cubicBezTo>
                    <a:pt x="9579" y="1380631"/>
                    <a:pt x="8981" y="1411166"/>
                    <a:pt x="8981" y="1426732"/>
                  </a:cubicBezTo>
                  <a:cubicBezTo>
                    <a:pt x="7783" y="1427331"/>
                    <a:pt x="6586" y="1427929"/>
                    <a:pt x="5388" y="1429127"/>
                  </a:cubicBezTo>
                  <a:cubicBezTo>
                    <a:pt x="4789" y="1430324"/>
                    <a:pt x="3592" y="1431522"/>
                    <a:pt x="2994" y="1432719"/>
                  </a:cubicBezTo>
                  <a:cubicBezTo>
                    <a:pt x="2994" y="1421343"/>
                    <a:pt x="2994" y="1389612"/>
                    <a:pt x="2394" y="1344708"/>
                  </a:cubicBezTo>
                  <a:cubicBezTo>
                    <a:pt x="2994" y="1344110"/>
                    <a:pt x="2994" y="1342912"/>
                    <a:pt x="2994" y="1341715"/>
                  </a:cubicBezTo>
                  <a:lnTo>
                    <a:pt x="2994" y="1341116"/>
                  </a:lnTo>
                  <a:lnTo>
                    <a:pt x="2994" y="1335129"/>
                  </a:lnTo>
                  <a:lnTo>
                    <a:pt x="2994" y="1330938"/>
                  </a:lnTo>
                  <a:cubicBezTo>
                    <a:pt x="2994" y="1330339"/>
                    <a:pt x="2994" y="1329740"/>
                    <a:pt x="2394" y="1329142"/>
                  </a:cubicBezTo>
                  <a:cubicBezTo>
                    <a:pt x="2394" y="1329142"/>
                    <a:pt x="2394" y="1328543"/>
                    <a:pt x="2394" y="1328543"/>
                  </a:cubicBezTo>
                  <a:cubicBezTo>
                    <a:pt x="1796" y="1181858"/>
                    <a:pt x="599" y="918425"/>
                    <a:pt x="599" y="727436"/>
                  </a:cubicBezTo>
                  <a:cubicBezTo>
                    <a:pt x="599" y="695105"/>
                    <a:pt x="599" y="660979"/>
                    <a:pt x="599" y="625655"/>
                  </a:cubicBezTo>
                  <a:cubicBezTo>
                    <a:pt x="0" y="625056"/>
                    <a:pt x="0" y="623858"/>
                    <a:pt x="0" y="622661"/>
                  </a:cubicBezTo>
                  <a:cubicBezTo>
                    <a:pt x="0" y="622661"/>
                    <a:pt x="0" y="622062"/>
                    <a:pt x="599" y="620266"/>
                  </a:cubicBezTo>
                  <a:cubicBezTo>
                    <a:pt x="599" y="514893"/>
                    <a:pt x="1197" y="399940"/>
                    <a:pt x="1796" y="298758"/>
                  </a:cubicBezTo>
                  <a:lnTo>
                    <a:pt x="1796" y="296363"/>
                  </a:lnTo>
                  <a:cubicBezTo>
                    <a:pt x="1796" y="270019"/>
                    <a:pt x="1796" y="244873"/>
                    <a:pt x="1796" y="221524"/>
                  </a:cubicBezTo>
                  <a:cubicBezTo>
                    <a:pt x="1796" y="199970"/>
                    <a:pt x="1796" y="180212"/>
                    <a:pt x="2394" y="161054"/>
                  </a:cubicBezTo>
                  <a:cubicBezTo>
                    <a:pt x="2394" y="161054"/>
                    <a:pt x="2394" y="161054"/>
                    <a:pt x="2394" y="161054"/>
                  </a:cubicBezTo>
                  <a:lnTo>
                    <a:pt x="2394" y="158659"/>
                  </a:lnTo>
                  <a:cubicBezTo>
                    <a:pt x="2394" y="158659"/>
                    <a:pt x="2394" y="158060"/>
                    <a:pt x="2394" y="158060"/>
                  </a:cubicBezTo>
                  <a:cubicBezTo>
                    <a:pt x="2394" y="157461"/>
                    <a:pt x="2994" y="156863"/>
                    <a:pt x="2994" y="156264"/>
                  </a:cubicBezTo>
                  <a:cubicBezTo>
                    <a:pt x="2994" y="156264"/>
                    <a:pt x="2994" y="155665"/>
                    <a:pt x="2994" y="155665"/>
                  </a:cubicBezTo>
                  <a:cubicBezTo>
                    <a:pt x="2994" y="155067"/>
                    <a:pt x="2994" y="154468"/>
                    <a:pt x="2394" y="153869"/>
                  </a:cubicBezTo>
                  <a:cubicBezTo>
                    <a:pt x="2994" y="71247"/>
                    <a:pt x="2994" y="17363"/>
                    <a:pt x="2994" y="17363"/>
                  </a:cubicBezTo>
                  <a:cubicBezTo>
                    <a:pt x="2994" y="15566"/>
                    <a:pt x="2994" y="14369"/>
                    <a:pt x="2994" y="13172"/>
                  </a:cubicBezTo>
                  <a:cubicBezTo>
                    <a:pt x="2994" y="13172"/>
                    <a:pt x="2994" y="13172"/>
                    <a:pt x="2994" y="13172"/>
                  </a:cubicBezTo>
                  <a:cubicBezTo>
                    <a:pt x="2994" y="13172"/>
                    <a:pt x="2994" y="12573"/>
                    <a:pt x="2994" y="12573"/>
                  </a:cubicBezTo>
                  <a:lnTo>
                    <a:pt x="2994" y="8981"/>
                  </a:lnTo>
                  <a:cubicBezTo>
                    <a:pt x="2994" y="7783"/>
                    <a:pt x="3592" y="6586"/>
                    <a:pt x="3592" y="5388"/>
                  </a:cubicBezTo>
                  <a:cubicBezTo>
                    <a:pt x="3592" y="5987"/>
                    <a:pt x="4191" y="5987"/>
                    <a:pt x="4789" y="6586"/>
                  </a:cubicBezTo>
                  <a:cubicBezTo>
                    <a:pt x="4789" y="6586"/>
                    <a:pt x="5388" y="5987"/>
                    <a:pt x="5388" y="5987"/>
                  </a:cubicBezTo>
                  <a:cubicBezTo>
                    <a:pt x="5388" y="4790"/>
                    <a:pt x="5987" y="2994"/>
                    <a:pt x="7783" y="2994"/>
                  </a:cubicBezTo>
                  <a:cubicBezTo>
                    <a:pt x="7783" y="2994"/>
                    <a:pt x="95196" y="599"/>
                    <a:pt x="151476" y="0"/>
                  </a:cubicBezTo>
                  <a:cubicBezTo>
                    <a:pt x="207756" y="0"/>
                    <a:pt x="295170" y="2994"/>
                    <a:pt x="295170" y="2994"/>
                  </a:cubicBezTo>
                  <a:cubicBezTo>
                    <a:pt x="296966" y="2994"/>
                    <a:pt x="297565" y="4790"/>
                    <a:pt x="297565" y="5987"/>
                  </a:cubicBezTo>
                  <a:cubicBezTo>
                    <a:pt x="298762" y="5987"/>
                    <a:pt x="300558" y="8981"/>
                    <a:pt x="300558" y="14369"/>
                  </a:cubicBezTo>
                  <a:cubicBezTo>
                    <a:pt x="300558" y="14369"/>
                    <a:pt x="301755" y="144888"/>
                    <a:pt x="302355" y="294566"/>
                  </a:cubicBezTo>
                  <a:cubicBezTo>
                    <a:pt x="302355" y="295165"/>
                    <a:pt x="302355" y="295764"/>
                    <a:pt x="302355" y="296363"/>
                  </a:cubicBezTo>
                  <a:lnTo>
                    <a:pt x="302355" y="299955"/>
                  </a:lnTo>
                  <a:lnTo>
                    <a:pt x="302355" y="302350"/>
                  </a:lnTo>
                  <a:lnTo>
                    <a:pt x="302355" y="306541"/>
                  </a:lnTo>
                  <a:lnTo>
                    <a:pt x="302355" y="308337"/>
                  </a:lnTo>
                  <a:lnTo>
                    <a:pt x="302355" y="308337"/>
                  </a:lnTo>
                  <a:lnTo>
                    <a:pt x="302355" y="308936"/>
                  </a:lnTo>
                  <a:lnTo>
                    <a:pt x="302355" y="309534"/>
                  </a:lnTo>
                  <a:cubicBezTo>
                    <a:pt x="302355" y="310133"/>
                    <a:pt x="302355" y="311331"/>
                    <a:pt x="302953" y="311929"/>
                  </a:cubicBezTo>
                  <a:cubicBezTo>
                    <a:pt x="303552" y="393953"/>
                    <a:pt x="303552" y="480167"/>
                    <a:pt x="303552" y="553210"/>
                  </a:cubicBezTo>
                  <a:cubicBezTo>
                    <a:pt x="303552" y="763957"/>
                    <a:pt x="301157" y="1091453"/>
                    <a:pt x="299960" y="1091453"/>
                  </a:cubicBezTo>
                  <a:cubicBezTo>
                    <a:pt x="299960" y="1092052"/>
                    <a:pt x="299960" y="1092650"/>
                    <a:pt x="299960" y="1093249"/>
                  </a:cubicBezTo>
                  <a:cubicBezTo>
                    <a:pt x="298163" y="1092052"/>
                    <a:pt x="296367" y="1092052"/>
                    <a:pt x="294571" y="1093249"/>
                  </a:cubicBezTo>
                  <a:cubicBezTo>
                    <a:pt x="294571" y="1092650"/>
                    <a:pt x="294571" y="1092052"/>
                    <a:pt x="294571" y="1091453"/>
                  </a:cubicBezTo>
                  <a:cubicBezTo>
                    <a:pt x="293374" y="1091453"/>
                    <a:pt x="293374" y="1081874"/>
                    <a:pt x="293374" y="1063912"/>
                  </a:cubicBezTo>
                  <a:close/>
                  <a:moveTo>
                    <a:pt x="289781" y="309534"/>
                  </a:moveTo>
                  <a:lnTo>
                    <a:pt x="235297" y="310732"/>
                  </a:lnTo>
                  <a:cubicBezTo>
                    <a:pt x="213145" y="311331"/>
                    <a:pt x="190992" y="311331"/>
                    <a:pt x="171833" y="311331"/>
                  </a:cubicBezTo>
                  <a:cubicBezTo>
                    <a:pt x="170036" y="311331"/>
                    <a:pt x="168839" y="311331"/>
                    <a:pt x="167043" y="311331"/>
                  </a:cubicBezTo>
                  <a:lnTo>
                    <a:pt x="183209" y="327496"/>
                  </a:lnTo>
                  <a:cubicBezTo>
                    <a:pt x="198177" y="343062"/>
                    <a:pt x="216737" y="362221"/>
                    <a:pt x="230508" y="378386"/>
                  </a:cubicBezTo>
                  <a:cubicBezTo>
                    <a:pt x="231107" y="379584"/>
                    <a:pt x="232304" y="380182"/>
                    <a:pt x="232902" y="381380"/>
                  </a:cubicBezTo>
                  <a:cubicBezTo>
                    <a:pt x="237692" y="374794"/>
                    <a:pt x="242482" y="367609"/>
                    <a:pt x="247272" y="361622"/>
                  </a:cubicBezTo>
                  <a:cubicBezTo>
                    <a:pt x="260444" y="343661"/>
                    <a:pt x="273017" y="328094"/>
                    <a:pt x="282597" y="317916"/>
                  </a:cubicBezTo>
                  <a:cubicBezTo>
                    <a:pt x="284992" y="314324"/>
                    <a:pt x="287387" y="311929"/>
                    <a:pt x="289781" y="309534"/>
                  </a:cubicBezTo>
                  <a:close/>
                  <a:moveTo>
                    <a:pt x="283195" y="1059721"/>
                  </a:moveTo>
                  <a:cubicBezTo>
                    <a:pt x="260444" y="1060320"/>
                    <a:pt x="208355" y="1061517"/>
                    <a:pt x="167043" y="1062116"/>
                  </a:cubicBezTo>
                  <a:cubicBezTo>
                    <a:pt x="180814" y="1077683"/>
                    <a:pt x="194585" y="1093249"/>
                    <a:pt x="207158" y="1107019"/>
                  </a:cubicBezTo>
                  <a:cubicBezTo>
                    <a:pt x="213743" y="1114803"/>
                    <a:pt x="220329" y="1121389"/>
                    <a:pt x="225718" y="1127376"/>
                  </a:cubicBezTo>
                  <a:cubicBezTo>
                    <a:pt x="231705" y="1121389"/>
                    <a:pt x="237094" y="1114803"/>
                    <a:pt x="243081" y="1108816"/>
                  </a:cubicBezTo>
                  <a:cubicBezTo>
                    <a:pt x="256851" y="1093848"/>
                    <a:pt x="268826" y="1080676"/>
                    <a:pt x="277806" y="1071696"/>
                  </a:cubicBezTo>
                  <a:cubicBezTo>
                    <a:pt x="280800" y="1068702"/>
                    <a:pt x="283195" y="1066307"/>
                    <a:pt x="285590" y="1063912"/>
                  </a:cubicBezTo>
                  <a:cubicBezTo>
                    <a:pt x="285590" y="1063912"/>
                    <a:pt x="285590" y="1063912"/>
                    <a:pt x="284992" y="1063313"/>
                  </a:cubicBezTo>
                  <a:cubicBezTo>
                    <a:pt x="284992" y="1062715"/>
                    <a:pt x="284393" y="1061517"/>
                    <a:pt x="283195" y="1059721"/>
                  </a:cubicBezTo>
                  <a:close/>
                  <a:moveTo>
                    <a:pt x="272419" y="289178"/>
                  </a:moveTo>
                  <a:cubicBezTo>
                    <a:pt x="279603" y="295764"/>
                    <a:pt x="284992" y="299955"/>
                    <a:pt x="287387" y="301152"/>
                  </a:cubicBezTo>
                  <a:lnTo>
                    <a:pt x="291577" y="301152"/>
                  </a:lnTo>
                  <a:lnTo>
                    <a:pt x="292176" y="301152"/>
                  </a:lnTo>
                  <a:cubicBezTo>
                    <a:pt x="292176" y="251459"/>
                    <a:pt x="292774" y="204161"/>
                    <a:pt x="292774" y="162251"/>
                  </a:cubicBezTo>
                  <a:cubicBezTo>
                    <a:pt x="292774" y="162251"/>
                    <a:pt x="292176" y="162251"/>
                    <a:pt x="291577" y="162251"/>
                  </a:cubicBezTo>
                  <a:cubicBezTo>
                    <a:pt x="290979" y="162850"/>
                    <a:pt x="290380" y="163448"/>
                    <a:pt x="289781" y="163448"/>
                  </a:cubicBezTo>
                  <a:cubicBezTo>
                    <a:pt x="289781" y="164047"/>
                    <a:pt x="290380" y="164646"/>
                    <a:pt x="289781" y="165245"/>
                  </a:cubicBezTo>
                  <a:cubicBezTo>
                    <a:pt x="289781" y="165245"/>
                    <a:pt x="279004" y="174824"/>
                    <a:pt x="266431" y="188594"/>
                  </a:cubicBezTo>
                  <a:cubicBezTo>
                    <a:pt x="253858" y="202365"/>
                    <a:pt x="238889" y="220925"/>
                    <a:pt x="226915" y="234695"/>
                  </a:cubicBezTo>
                  <a:cubicBezTo>
                    <a:pt x="225718" y="235893"/>
                    <a:pt x="225119" y="237090"/>
                    <a:pt x="223921" y="238288"/>
                  </a:cubicBezTo>
                  <a:cubicBezTo>
                    <a:pt x="228113" y="243077"/>
                    <a:pt x="232304" y="247867"/>
                    <a:pt x="235896" y="252058"/>
                  </a:cubicBezTo>
                  <a:cubicBezTo>
                    <a:pt x="249667" y="268223"/>
                    <a:pt x="262240" y="280796"/>
                    <a:pt x="272419" y="289178"/>
                  </a:cubicBezTo>
                  <a:close/>
                  <a:moveTo>
                    <a:pt x="283794" y="767549"/>
                  </a:moveTo>
                  <a:cubicBezTo>
                    <a:pt x="277806" y="775333"/>
                    <a:pt x="261641" y="795090"/>
                    <a:pt x="240686" y="819039"/>
                  </a:cubicBezTo>
                  <a:cubicBezTo>
                    <a:pt x="235297" y="825026"/>
                    <a:pt x="229909" y="831612"/>
                    <a:pt x="223921" y="838198"/>
                  </a:cubicBezTo>
                  <a:cubicBezTo>
                    <a:pt x="230508" y="846580"/>
                    <a:pt x="237094" y="854363"/>
                    <a:pt x="243081" y="862146"/>
                  </a:cubicBezTo>
                  <a:lnTo>
                    <a:pt x="284992" y="914234"/>
                  </a:lnTo>
                  <a:cubicBezTo>
                    <a:pt x="287985" y="914234"/>
                    <a:pt x="290380" y="914234"/>
                    <a:pt x="291577" y="914234"/>
                  </a:cubicBezTo>
                  <a:cubicBezTo>
                    <a:pt x="291577" y="868732"/>
                    <a:pt x="290979" y="818440"/>
                    <a:pt x="290979" y="766951"/>
                  </a:cubicBezTo>
                  <a:cubicBezTo>
                    <a:pt x="289781" y="767549"/>
                    <a:pt x="287387" y="767549"/>
                    <a:pt x="283794" y="767549"/>
                  </a:cubicBezTo>
                  <a:close/>
                  <a:moveTo>
                    <a:pt x="173629" y="467594"/>
                  </a:moveTo>
                  <a:cubicBezTo>
                    <a:pt x="214342" y="468193"/>
                    <a:pt x="261641" y="469391"/>
                    <a:pt x="282597" y="469989"/>
                  </a:cubicBezTo>
                  <a:cubicBezTo>
                    <a:pt x="282597" y="469989"/>
                    <a:pt x="282597" y="469391"/>
                    <a:pt x="282597" y="469391"/>
                  </a:cubicBezTo>
                  <a:cubicBezTo>
                    <a:pt x="283195" y="468792"/>
                    <a:pt x="284393" y="468792"/>
                    <a:pt x="284992" y="469391"/>
                  </a:cubicBezTo>
                  <a:cubicBezTo>
                    <a:pt x="284393" y="468193"/>
                    <a:pt x="276609" y="455022"/>
                    <a:pt x="264036" y="438856"/>
                  </a:cubicBezTo>
                  <a:cubicBezTo>
                    <a:pt x="254457" y="426283"/>
                    <a:pt x="242482" y="411315"/>
                    <a:pt x="231107" y="398144"/>
                  </a:cubicBezTo>
                  <a:cubicBezTo>
                    <a:pt x="224521" y="407125"/>
                    <a:pt x="218534" y="416704"/>
                    <a:pt x="211348" y="425684"/>
                  </a:cubicBezTo>
                  <a:cubicBezTo>
                    <a:pt x="200572" y="441251"/>
                    <a:pt x="187400" y="455620"/>
                    <a:pt x="173629" y="467594"/>
                  </a:cubicBezTo>
                  <a:close/>
                  <a:moveTo>
                    <a:pt x="280800" y="1041760"/>
                  </a:moveTo>
                  <a:cubicBezTo>
                    <a:pt x="283794" y="1046549"/>
                    <a:pt x="285590" y="1050142"/>
                    <a:pt x="287387" y="1053734"/>
                  </a:cubicBezTo>
                  <a:cubicBezTo>
                    <a:pt x="290380" y="1053734"/>
                    <a:pt x="292176" y="1053734"/>
                    <a:pt x="293374" y="1053734"/>
                  </a:cubicBezTo>
                  <a:cubicBezTo>
                    <a:pt x="293374" y="1024397"/>
                    <a:pt x="292774" y="979494"/>
                    <a:pt x="292774" y="926807"/>
                  </a:cubicBezTo>
                  <a:cubicBezTo>
                    <a:pt x="292774" y="926807"/>
                    <a:pt x="292774" y="927406"/>
                    <a:pt x="292176" y="928004"/>
                  </a:cubicBezTo>
                  <a:cubicBezTo>
                    <a:pt x="292176" y="928004"/>
                    <a:pt x="273017" y="951354"/>
                    <a:pt x="246075" y="980691"/>
                  </a:cubicBezTo>
                  <a:cubicBezTo>
                    <a:pt x="244278" y="982487"/>
                    <a:pt x="241883" y="984882"/>
                    <a:pt x="240087" y="987277"/>
                  </a:cubicBezTo>
                  <a:cubicBezTo>
                    <a:pt x="243680" y="991468"/>
                    <a:pt x="247272" y="995659"/>
                    <a:pt x="250265" y="999251"/>
                  </a:cubicBezTo>
                  <a:cubicBezTo>
                    <a:pt x="263438" y="1014818"/>
                    <a:pt x="274214" y="1030384"/>
                    <a:pt x="280800" y="1041760"/>
                  </a:cubicBezTo>
                  <a:close/>
                  <a:moveTo>
                    <a:pt x="281998" y="760964"/>
                  </a:moveTo>
                  <a:cubicBezTo>
                    <a:pt x="278406" y="755575"/>
                    <a:pt x="271819" y="747193"/>
                    <a:pt x="264635" y="737015"/>
                  </a:cubicBezTo>
                  <a:cubicBezTo>
                    <a:pt x="253858" y="722047"/>
                    <a:pt x="241285" y="704086"/>
                    <a:pt x="229909" y="689118"/>
                  </a:cubicBezTo>
                  <a:cubicBezTo>
                    <a:pt x="210750" y="711869"/>
                    <a:pt x="189196" y="737015"/>
                    <a:pt x="169438" y="759167"/>
                  </a:cubicBezTo>
                  <a:cubicBezTo>
                    <a:pt x="209553" y="759167"/>
                    <a:pt x="258648" y="760365"/>
                    <a:pt x="281998" y="760964"/>
                  </a:cubicBezTo>
                  <a:cubicBezTo>
                    <a:pt x="281998" y="760964"/>
                    <a:pt x="281998" y="760964"/>
                    <a:pt x="281998" y="760964"/>
                  </a:cubicBezTo>
                  <a:close/>
                  <a:moveTo>
                    <a:pt x="234699" y="670558"/>
                  </a:moveTo>
                  <a:lnTo>
                    <a:pt x="282597" y="616674"/>
                  </a:lnTo>
                  <a:cubicBezTo>
                    <a:pt x="283195" y="616075"/>
                    <a:pt x="284393" y="615476"/>
                    <a:pt x="284992" y="615476"/>
                  </a:cubicBezTo>
                  <a:cubicBezTo>
                    <a:pt x="287387" y="615476"/>
                    <a:pt x="288584" y="617871"/>
                    <a:pt x="286787" y="620266"/>
                  </a:cubicBezTo>
                  <a:cubicBezTo>
                    <a:pt x="286787" y="620266"/>
                    <a:pt x="267030" y="644215"/>
                    <a:pt x="240686" y="675946"/>
                  </a:cubicBezTo>
                  <a:cubicBezTo>
                    <a:pt x="239489" y="677144"/>
                    <a:pt x="238291" y="678940"/>
                    <a:pt x="237094" y="680137"/>
                  </a:cubicBezTo>
                  <a:cubicBezTo>
                    <a:pt x="248470" y="695704"/>
                    <a:pt x="261043" y="715462"/>
                    <a:pt x="271221" y="732225"/>
                  </a:cubicBezTo>
                  <a:cubicBezTo>
                    <a:pt x="280201" y="746594"/>
                    <a:pt x="287387" y="757970"/>
                    <a:pt x="289182" y="761562"/>
                  </a:cubicBezTo>
                  <a:cubicBezTo>
                    <a:pt x="289781" y="761562"/>
                    <a:pt x="290380" y="761562"/>
                    <a:pt x="290979" y="761562"/>
                  </a:cubicBezTo>
                  <a:cubicBezTo>
                    <a:pt x="290979" y="710672"/>
                    <a:pt x="290380" y="659781"/>
                    <a:pt x="290380" y="611884"/>
                  </a:cubicBezTo>
                  <a:cubicBezTo>
                    <a:pt x="290380" y="591528"/>
                    <a:pt x="290380" y="572369"/>
                    <a:pt x="290380" y="553809"/>
                  </a:cubicBezTo>
                  <a:cubicBezTo>
                    <a:pt x="290380" y="529262"/>
                    <a:pt x="290380" y="503517"/>
                    <a:pt x="290380" y="476575"/>
                  </a:cubicBezTo>
                  <a:cubicBezTo>
                    <a:pt x="289182" y="476575"/>
                    <a:pt x="287387" y="476575"/>
                    <a:pt x="285590" y="476575"/>
                  </a:cubicBezTo>
                  <a:cubicBezTo>
                    <a:pt x="283195" y="481964"/>
                    <a:pt x="277208" y="491543"/>
                    <a:pt x="269425" y="502320"/>
                  </a:cubicBezTo>
                  <a:cubicBezTo>
                    <a:pt x="259246" y="516689"/>
                    <a:pt x="244877" y="532854"/>
                    <a:pt x="232304" y="546026"/>
                  </a:cubicBezTo>
                  <a:cubicBezTo>
                    <a:pt x="234100" y="547822"/>
                    <a:pt x="235297" y="550217"/>
                    <a:pt x="237094" y="552013"/>
                  </a:cubicBezTo>
                  <a:cubicBezTo>
                    <a:pt x="250864" y="568178"/>
                    <a:pt x="262838" y="582547"/>
                    <a:pt x="270622" y="593923"/>
                  </a:cubicBezTo>
                  <a:cubicBezTo>
                    <a:pt x="275412" y="600509"/>
                    <a:pt x="277806" y="605897"/>
                    <a:pt x="279603" y="609489"/>
                  </a:cubicBezTo>
                  <a:cubicBezTo>
                    <a:pt x="283794" y="609489"/>
                    <a:pt x="286189" y="609489"/>
                    <a:pt x="286189" y="609489"/>
                  </a:cubicBezTo>
                  <a:cubicBezTo>
                    <a:pt x="287387" y="610088"/>
                    <a:pt x="288584" y="611285"/>
                    <a:pt x="288584" y="612483"/>
                  </a:cubicBezTo>
                  <a:cubicBezTo>
                    <a:pt x="288584" y="613680"/>
                    <a:pt x="287985" y="614878"/>
                    <a:pt x="286189" y="615476"/>
                  </a:cubicBezTo>
                  <a:cubicBezTo>
                    <a:pt x="286189" y="615476"/>
                    <a:pt x="284992" y="615476"/>
                    <a:pt x="283794" y="615476"/>
                  </a:cubicBezTo>
                  <a:cubicBezTo>
                    <a:pt x="283195" y="615476"/>
                    <a:pt x="282597" y="615476"/>
                    <a:pt x="281399" y="615476"/>
                  </a:cubicBezTo>
                  <a:cubicBezTo>
                    <a:pt x="280800" y="617871"/>
                    <a:pt x="277806" y="618470"/>
                    <a:pt x="276011" y="615476"/>
                  </a:cubicBezTo>
                  <a:cubicBezTo>
                    <a:pt x="256253" y="616075"/>
                    <a:pt x="211348" y="617273"/>
                    <a:pt x="171833" y="617871"/>
                  </a:cubicBezTo>
                  <a:cubicBezTo>
                    <a:pt x="176623" y="620266"/>
                    <a:pt x="182011" y="623858"/>
                    <a:pt x="187998" y="628648"/>
                  </a:cubicBezTo>
                  <a:cubicBezTo>
                    <a:pt x="203565" y="640622"/>
                    <a:pt x="219132" y="658584"/>
                    <a:pt x="231107" y="674150"/>
                  </a:cubicBezTo>
                  <a:lnTo>
                    <a:pt x="234699" y="670558"/>
                  </a:lnTo>
                  <a:close/>
                  <a:moveTo>
                    <a:pt x="287387" y="322107"/>
                  </a:moveTo>
                  <a:cubicBezTo>
                    <a:pt x="278406" y="332884"/>
                    <a:pt x="266431" y="347852"/>
                    <a:pt x="253858" y="366412"/>
                  </a:cubicBezTo>
                  <a:cubicBezTo>
                    <a:pt x="249068" y="373597"/>
                    <a:pt x="243680" y="381380"/>
                    <a:pt x="238889" y="388564"/>
                  </a:cubicBezTo>
                  <a:cubicBezTo>
                    <a:pt x="250265" y="402933"/>
                    <a:pt x="262838" y="419099"/>
                    <a:pt x="271819" y="433468"/>
                  </a:cubicBezTo>
                  <a:cubicBezTo>
                    <a:pt x="283794" y="451429"/>
                    <a:pt x="290979" y="466397"/>
                    <a:pt x="290979" y="466397"/>
                  </a:cubicBezTo>
                  <a:cubicBezTo>
                    <a:pt x="291577" y="468193"/>
                    <a:pt x="289182" y="469391"/>
                    <a:pt x="287985" y="469391"/>
                  </a:cubicBezTo>
                  <a:cubicBezTo>
                    <a:pt x="289182" y="469391"/>
                    <a:pt x="290380" y="469391"/>
                    <a:pt x="291577" y="469391"/>
                  </a:cubicBezTo>
                  <a:cubicBezTo>
                    <a:pt x="291577" y="419697"/>
                    <a:pt x="292176" y="367011"/>
                    <a:pt x="292176" y="316120"/>
                  </a:cubicBezTo>
                  <a:cubicBezTo>
                    <a:pt x="290380" y="318515"/>
                    <a:pt x="289182" y="320311"/>
                    <a:pt x="287387" y="322107"/>
                  </a:cubicBezTo>
                  <a:close/>
                  <a:moveTo>
                    <a:pt x="260444" y="183206"/>
                  </a:moveTo>
                  <a:cubicBezTo>
                    <a:pt x="270622" y="173627"/>
                    <a:pt x="279603" y="166442"/>
                    <a:pt x="283794" y="162850"/>
                  </a:cubicBezTo>
                  <a:cubicBezTo>
                    <a:pt x="260444" y="163448"/>
                    <a:pt x="202966" y="165245"/>
                    <a:pt x="160457" y="165245"/>
                  </a:cubicBezTo>
                  <a:cubicBezTo>
                    <a:pt x="179017" y="185601"/>
                    <a:pt x="198177" y="208951"/>
                    <a:pt x="216138" y="229906"/>
                  </a:cubicBezTo>
                  <a:cubicBezTo>
                    <a:pt x="216737" y="229307"/>
                    <a:pt x="217336" y="228109"/>
                    <a:pt x="217934" y="227511"/>
                  </a:cubicBezTo>
                  <a:cubicBezTo>
                    <a:pt x="230508" y="214339"/>
                    <a:pt x="246673" y="196378"/>
                    <a:pt x="260444" y="183206"/>
                  </a:cubicBezTo>
                  <a:close/>
                  <a:moveTo>
                    <a:pt x="266431" y="135309"/>
                  </a:moveTo>
                  <a:cubicBezTo>
                    <a:pt x="276011" y="145487"/>
                    <a:pt x="284393" y="153270"/>
                    <a:pt x="289182" y="156863"/>
                  </a:cubicBezTo>
                  <a:cubicBezTo>
                    <a:pt x="290380" y="156863"/>
                    <a:pt x="291577" y="156863"/>
                    <a:pt x="292774" y="156863"/>
                  </a:cubicBezTo>
                  <a:cubicBezTo>
                    <a:pt x="293374" y="73642"/>
                    <a:pt x="293972" y="14968"/>
                    <a:pt x="293972" y="14968"/>
                  </a:cubicBezTo>
                  <a:cubicBezTo>
                    <a:pt x="293972" y="12573"/>
                    <a:pt x="294571" y="10777"/>
                    <a:pt x="294571" y="9579"/>
                  </a:cubicBezTo>
                  <a:cubicBezTo>
                    <a:pt x="294571" y="9579"/>
                    <a:pt x="292774" y="9579"/>
                    <a:pt x="290380" y="9579"/>
                  </a:cubicBezTo>
                  <a:cubicBezTo>
                    <a:pt x="273017" y="10178"/>
                    <a:pt x="208355" y="11974"/>
                    <a:pt x="159858" y="11974"/>
                  </a:cubicBezTo>
                  <a:cubicBezTo>
                    <a:pt x="164649" y="16165"/>
                    <a:pt x="173030" y="23949"/>
                    <a:pt x="182610" y="34127"/>
                  </a:cubicBezTo>
                  <a:cubicBezTo>
                    <a:pt x="195782" y="48496"/>
                    <a:pt x="211348" y="67056"/>
                    <a:pt x="223323" y="82024"/>
                  </a:cubicBezTo>
                  <a:cubicBezTo>
                    <a:pt x="229310" y="76036"/>
                    <a:pt x="235297" y="70648"/>
                    <a:pt x="240686" y="65260"/>
                  </a:cubicBezTo>
                  <a:cubicBezTo>
                    <a:pt x="255055" y="50891"/>
                    <a:pt x="267628" y="37719"/>
                    <a:pt x="276011" y="28139"/>
                  </a:cubicBezTo>
                  <a:cubicBezTo>
                    <a:pt x="280201" y="23350"/>
                    <a:pt x="283195" y="19159"/>
                    <a:pt x="284992" y="16165"/>
                  </a:cubicBezTo>
                  <a:cubicBezTo>
                    <a:pt x="286787" y="13172"/>
                    <a:pt x="287387" y="11974"/>
                    <a:pt x="287387" y="11974"/>
                  </a:cubicBezTo>
                  <a:cubicBezTo>
                    <a:pt x="287985" y="10777"/>
                    <a:pt x="288584" y="10178"/>
                    <a:pt x="289781" y="9579"/>
                  </a:cubicBezTo>
                  <a:cubicBezTo>
                    <a:pt x="289781" y="9579"/>
                    <a:pt x="290380" y="9579"/>
                    <a:pt x="290979" y="9579"/>
                  </a:cubicBezTo>
                  <a:cubicBezTo>
                    <a:pt x="291577" y="9579"/>
                    <a:pt x="292176" y="9579"/>
                    <a:pt x="292774" y="10178"/>
                  </a:cubicBezTo>
                  <a:cubicBezTo>
                    <a:pt x="293374" y="10777"/>
                    <a:pt x="293972" y="11974"/>
                    <a:pt x="293374" y="13770"/>
                  </a:cubicBezTo>
                  <a:cubicBezTo>
                    <a:pt x="293374" y="13770"/>
                    <a:pt x="292774" y="16165"/>
                    <a:pt x="290380" y="19757"/>
                  </a:cubicBezTo>
                  <a:cubicBezTo>
                    <a:pt x="288584" y="22751"/>
                    <a:pt x="285590" y="27541"/>
                    <a:pt x="281399" y="32330"/>
                  </a:cubicBezTo>
                  <a:cubicBezTo>
                    <a:pt x="273017" y="42508"/>
                    <a:pt x="261043" y="56279"/>
                    <a:pt x="247272" y="71247"/>
                  </a:cubicBezTo>
                  <a:cubicBezTo>
                    <a:pt x="241883" y="77234"/>
                    <a:pt x="235896" y="83221"/>
                    <a:pt x="229909" y="89807"/>
                  </a:cubicBezTo>
                  <a:cubicBezTo>
                    <a:pt x="240686" y="104176"/>
                    <a:pt x="254457" y="121539"/>
                    <a:pt x="266431" y="135309"/>
                  </a:cubicBezTo>
                  <a:close/>
                </a:path>
              </a:pathLst>
            </a:custGeom>
            <a:solidFill>
              <a:srgbClr val="EE754B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5FF5277-4F6E-4A0D-8011-DED7B871269F}"/>
                </a:ext>
              </a:extLst>
            </p:cNvPr>
            <p:cNvSpPr/>
            <p:nvPr/>
          </p:nvSpPr>
          <p:spPr>
            <a:xfrm>
              <a:off x="6500222" y="2917582"/>
              <a:ext cx="414914" cy="88609"/>
            </a:xfrm>
            <a:custGeom>
              <a:avLst/>
              <a:gdLst>
                <a:gd name="connsiteX0" fmla="*/ 249667 w 414914"/>
                <a:gd name="connsiteY0" fmla="*/ 44903 h 88609"/>
                <a:gd name="connsiteX1" fmla="*/ 247272 w 414914"/>
                <a:gd name="connsiteY1" fmla="*/ 76037 h 88609"/>
                <a:gd name="connsiteX2" fmla="*/ 278405 w 414914"/>
                <a:gd name="connsiteY2" fmla="*/ 76037 h 88609"/>
                <a:gd name="connsiteX3" fmla="*/ 276011 w 414914"/>
                <a:gd name="connsiteY3" fmla="*/ 40114 h 88609"/>
                <a:gd name="connsiteX4" fmla="*/ 277208 w 414914"/>
                <a:gd name="connsiteY4" fmla="*/ 13172 h 88609"/>
                <a:gd name="connsiteX5" fmla="*/ 277208 w 414914"/>
                <a:gd name="connsiteY5" fmla="*/ 10178 h 88609"/>
                <a:gd name="connsiteX6" fmla="*/ 246075 w 414914"/>
                <a:gd name="connsiteY6" fmla="*/ 10178 h 88609"/>
                <a:gd name="connsiteX7" fmla="*/ 249667 w 414914"/>
                <a:gd name="connsiteY7" fmla="*/ 44903 h 88609"/>
                <a:gd name="connsiteX8" fmla="*/ 346061 w 414914"/>
                <a:gd name="connsiteY8" fmla="*/ 77833 h 88609"/>
                <a:gd name="connsiteX9" fmla="*/ 344265 w 414914"/>
                <a:gd name="connsiteY9" fmla="*/ 45502 h 88609"/>
                <a:gd name="connsiteX10" fmla="*/ 346660 w 414914"/>
                <a:gd name="connsiteY10" fmla="*/ 10178 h 88609"/>
                <a:gd name="connsiteX11" fmla="*/ 317322 w 414914"/>
                <a:gd name="connsiteY11" fmla="*/ 10777 h 88609"/>
                <a:gd name="connsiteX12" fmla="*/ 286189 w 414914"/>
                <a:gd name="connsiteY12" fmla="*/ 11376 h 88609"/>
                <a:gd name="connsiteX13" fmla="*/ 286189 w 414914"/>
                <a:gd name="connsiteY13" fmla="*/ 14369 h 88609"/>
                <a:gd name="connsiteX14" fmla="*/ 287386 w 414914"/>
                <a:gd name="connsiteY14" fmla="*/ 41311 h 88609"/>
                <a:gd name="connsiteX15" fmla="*/ 284992 w 414914"/>
                <a:gd name="connsiteY15" fmla="*/ 77234 h 88609"/>
                <a:gd name="connsiteX16" fmla="*/ 313730 w 414914"/>
                <a:gd name="connsiteY16" fmla="*/ 77833 h 88609"/>
                <a:gd name="connsiteX17" fmla="*/ 311335 w 414914"/>
                <a:gd name="connsiteY17" fmla="*/ 46101 h 88609"/>
                <a:gd name="connsiteX18" fmla="*/ 314329 w 414914"/>
                <a:gd name="connsiteY18" fmla="*/ 12573 h 88609"/>
                <a:gd name="connsiteX19" fmla="*/ 317322 w 414914"/>
                <a:gd name="connsiteY19" fmla="*/ 11974 h 88609"/>
                <a:gd name="connsiteX20" fmla="*/ 320316 w 414914"/>
                <a:gd name="connsiteY20" fmla="*/ 12573 h 88609"/>
                <a:gd name="connsiteX21" fmla="*/ 323310 w 414914"/>
                <a:gd name="connsiteY21" fmla="*/ 46101 h 88609"/>
                <a:gd name="connsiteX22" fmla="*/ 320915 w 414914"/>
                <a:gd name="connsiteY22" fmla="*/ 78431 h 88609"/>
                <a:gd name="connsiteX23" fmla="*/ 346061 w 414914"/>
                <a:gd name="connsiteY23" fmla="*/ 77833 h 88609"/>
                <a:gd name="connsiteX24" fmla="*/ 376596 w 414914"/>
                <a:gd name="connsiteY24" fmla="*/ 43706 h 88609"/>
                <a:gd name="connsiteX25" fmla="*/ 378991 w 414914"/>
                <a:gd name="connsiteY25" fmla="*/ 8981 h 88609"/>
                <a:gd name="connsiteX26" fmla="*/ 352647 w 414914"/>
                <a:gd name="connsiteY26" fmla="*/ 9579 h 88609"/>
                <a:gd name="connsiteX27" fmla="*/ 355042 w 414914"/>
                <a:gd name="connsiteY27" fmla="*/ 44903 h 88609"/>
                <a:gd name="connsiteX28" fmla="*/ 353246 w 414914"/>
                <a:gd name="connsiteY28" fmla="*/ 77234 h 88609"/>
                <a:gd name="connsiteX29" fmla="*/ 378991 w 414914"/>
                <a:gd name="connsiteY29" fmla="*/ 77833 h 88609"/>
                <a:gd name="connsiteX30" fmla="*/ 376596 w 414914"/>
                <a:gd name="connsiteY30" fmla="*/ 43706 h 88609"/>
                <a:gd name="connsiteX31" fmla="*/ 34726 w 414914"/>
                <a:gd name="connsiteY31" fmla="*/ 44903 h 88609"/>
                <a:gd name="connsiteX32" fmla="*/ 32331 w 414914"/>
                <a:gd name="connsiteY32" fmla="*/ 78431 h 88609"/>
                <a:gd name="connsiteX33" fmla="*/ 47898 w 414914"/>
                <a:gd name="connsiteY33" fmla="*/ 78431 h 88609"/>
                <a:gd name="connsiteX34" fmla="*/ 45503 w 414914"/>
                <a:gd name="connsiteY34" fmla="*/ 45502 h 88609"/>
                <a:gd name="connsiteX35" fmla="*/ 47898 w 414914"/>
                <a:gd name="connsiteY35" fmla="*/ 10178 h 88609"/>
                <a:gd name="connsiteX36" fmla="*/ 32331 w 414914"/>
                <a:gd name="connsiteY36" fmla="*/ 10178 h 88609"/>
                <a:gd name="connsiteX37" fmla="*/ 34726 w 414914"/>
                <a:gd name="connsiteY37" fmla="*/ 44903 h 88609"/>
                <a:gd name="connsiteX38" fmla="*/ 99388 w 414914"/>
                <a:gd name="connsiteY38" fmla="*/ 10178 h 88609"/>
                <a:gd name="connsiteX39" fmla="*/ 75439 w 414914"/>
                <a:gd name="connsiteY39" fmla="*/ 9579 h 88609"/>
                <a:gd name="connsiteX40" fmla="*/ 53885 w 414914"/>
                <a:gd name="connsiteY40" fmla="*/ 8981 h 88609"/>
                <a:gd name="connsiteX41" fmla="*/ 56280 w 414914"/>
                <a:gd name="connsiteY41" fmla="*/ 44305 h 88609"/>
                <a:gd name="connsiteX42" fmla="*/ 53885 w 414914"/>
                <a:gd name="connsiteY42" fmla="*/ 77234 h 88609"/>
                <a:gd name="connsiteX43" fmla="*/ 71847 w 414914"/>
                <a:gd name="connsiteY43" fmla="*/ 76635 h 88609"/>
                <a:gd name="connsiteX44" fmla="*/ 69452 w 414914"/>
                <a:gd name="connsiteY44" fmla="*/ 45502 h 88609"/>
                <a:gd name="connsiteX45" fmla="*/ 72445 w 414914"/>
                <a:gd name="connsiteY45" fmla="*/ 10777 h 88609"/>
                <a:gd name="connsiteX46" fmla="*/ 75439 w 414914"/>
                <a:gd name="connsiteY46" fmla="*/ 10178 h 88609"/>
                <a:gd name="connsiteX47" fmla="*/ 78432 w 414914"/>
                <a:gd name="connsiteY47" fmla="*/ 10777 h 88609"/>
                <a:gd name="connsiteX48" fmla="*/ 81426 w 414914"/>
                <a:gd name="connsiteY48" fmla="*/ 45502 h 88609"/>
                <a:gd name="connsiteX49" fmla="*/ 79031 w 414914"/>
                <a:gd name="connsiteY49" fmla="*/ 76635 h 88609"/>
                <a:gd name="connsiteX50" fmla="*/ 99388 w 414914"/>
                <a:gd name="connsiteY50" fmla="*/ 76037 h 88609"/>
                <a:gd name="connsiteX51" fmla="*/ 97592 w 414914"/>
                <a:gd name="connsiteY51" fmla="*/ 45502 h 88609"/>
                <a:gd name="connsiteX52" fmla="*/ 99388 w 414914"/>
                <a:gd name="connsiteY52" fmla="*/ 10178 h 88609"/>
                <a:gd name="connsiteX53" fmla="*/ 240686 w 414914"/>
                <a:gd name="connsiteY53" fmla="*/ 11376 h 88609"/>
                <a:gd name="connsiteX54" fmla="*/ 223922 w 414914"/>
                <a:gd name="connsiteY54" fmla="*/ 11376 h 88609"/>
                <a:gd name="connsiteX55" fmla="*/ 225120 w 414914"/>
                <a:gd name="connsiteY55" fmla="*/ 11974 h 88609"/>
                <a:gd name="connsiteX56" fmla="*/ 228113 w 414914"/>
                <a:gd name="connsiteY56" fmla="*/ 47897 h 88609"/>
                <a:gd name="connsiteX57" fmla="*/ 226317 w 414914"/>
                <a:gd name="connsiteY57" fmla="*/ 76037 h 88609"/>
                <a:gd name="connsiteX58" fmla="*/ 240686 w 414914"/>
                <a:gd name="connsiteY58" fmla="*/ 76037 h 88609"/>
                <a:gd name="connsiteX59" fmla="*/ 238291 w 414914"/>
                <a:gd name="connsiteY59" fmla="*/ 44903 h 88609"/>
                <a:gd name="connsiteX60" fmla="*/ 240686 w 414914"/>
                <a:gd name="connsiteY60" fmla="*/ 11376 h 88609"/>
                <a:gd name="connsiteX61" fmla="*/ 201769 w 414914"/>
                <a:gd name="connsiteY61" fmla="*/ 0 h 88609"/>
                <a:gd name="connsiteX62" fmla="*/ 411921 w 414914"/>
                <a:gd name="connsiteY62" fmla="*/ 2994 h 88609"/>
                <a:gd name="connsiteX63" fmla="*/ 414914 w 414914"/>
                <a:gd name="connsiteY63" fmla="*/ 5987 h 88609"/>
                <a:gd name="connsiteX64" fmla="*/ 411921 w 414914"/>
                <a:gd name="connsiteY64" fmla="*/ 8981 h 88609"/>
                <a:gd name="connsiteX65" fmla="*/ 385577 w 414914"/>
                <a:gd name="connsiteY65" fmla="*/ 9579 h 88609"/>
                <a:gd name="connsiteX66" fmla="*/ 387972 w 414914"/>
                <a:gd name="connsiteY66" fmla="*/ 44305 h 88609"/>
                <a:gd name="connsiteX67" fmla="*/ 385577 w 414914"/>
                <a:gd name="connsiteY67" fmla="*/ 79030 h 88609"/>
                <a:gd name="connsiteX68" fmla="*/ 411921 w 414914"/>
                <a:gd name="connsiteY68" fmla="*/ 79629 h 88609"/>
                <a:gd name="connsiteX69" fmla="*/ 414914 w 414914"/>
                <a:gd name="connsiteY69" fmla="*/ 81425 h 88609"/>
                <a:gd name="connsiteX70" fmla="*/ 414914 w 414914"/>
                <a:gd name="connsiteY70" fmla="*/ 83820 h 88609"/>
                <a:gd name="connsiteX71" fmla="*/ 412519 w 414914"/>
                <a:gd name="connsiteY71" fmla="*/ 85616 h 88609"/>
                <a:gd name="connsiteX72" fmla="*/ 214342 w 414914"/>
                <a:gd name="connsiteY72" fmla="*/ 88610 h 88609"/>
                <a:gd name="connsiteX73" fmla="*/ 16166 w 414914"/>
                <a:gd name="connsiteY73" fmla="*/ 85616 h 88609"/>
                <a:gd name="connsiteX74" fmla="*/ 16166 w 414914"/>
                <a:gd name="connsiteY74" fmla="*/ 79629 h 88609"/>
                <a:gd name="connsiteX75" fmla="*/ 26344 w 414914"/>
                <a:gd name="connsiteY75" fmla="*/ 79629 h 88609"/>
                <a:gd name="connsiteX76" fmla="*/ 23949 w 414914"/>
                <a:gd name="connsiteY76" fmla="*/ 46101 h 88609"/>
                <a:gd name="connsiteX77" fmla="*/ 26942 w 414914"/>
                <a:gd name="connsiteY77" fmla="*/ 10178 h 88609"/>
                <a:gd name="connsiteX78" fmla="*/ 0 w 414914"/>
                <a:gd name="connsiteY78" fmla="*/ 9579 h 88609"/>
                <a:gd name="connsiteX79" fmla="*/ 0 w 414914"/>
                <a:gd name="connsiteY79" fmla="*/ 3592 h 88609"/>
                <a:gd name="connsiteX80" fmla="*/ 201769 w 414914"/>
                <a:gd name="connsiteY80" fmla="*/ 0 h 88609"/>
                <a:gd name="connsiteX81" fmla="*/ 183808 w 414914"/>
                <a:gd name="connsiteY81" fmla="*/ 46700 h 88609"/>
                <a:gd name="connsiteX82" fmla="*/ 186801 w 414914"/>
                <a:gd name="connsiteY82" fmla="*/ 14369 h 88609"/>
                <a:gd name="connsiteX83" fmla="*/ 189795 w 414914"/>
                <a:gd name="connsiteY83" fmla="*/ 13770 h 88609"/>
                <a:gd name="connsiteX84" fmla="*/ 192789 w 414914"/>
                <a:gd name="connsiteY84" fmla="*/ 14369 h 88609"/>
                <a:gd name="connsiteX85" fmla="*/ 195782 w 414914"/>
                <a:gd name="connsiteY85" fmla="*/ 46700 h 88609"/>
                <a:gd name="connsiteX86" fmla="*/ 193387 w 414914"/>
                <a:gd name="connsiteY86" fmla="*/ 76635 h 88609"/>
                <a:gd name="connsiteX87" fmla="*/ 214342 w 414914"/>
                <a:gd name="connsiteY87" fmla="*/ 76635 h 88609"/>
                <a:gd name="connsiteX88" fmla="*/ 218533 w 414914"/>
                <a:gd name="connsiteY88" fmla="*/ 76635 h 88609"/>
                <a:gd name="connsiteX89" fmla="*/ 216737 w 414914"/>
                <a:gd name="connsiteY89" fmla="*/ 48496 h 88609"/>
                <a:gd name="connsiteX90" fmla="*/ 219731 w 414914"/>
                <a:gd name="connsiteY90" fmla="*/ 12573 h 88609"/>
                <a:gd name="connsiteX91" fmla="*/ 220928 w 414914"/>
                <a:gd name="connsiteY91" fmla="*/ 11974 h 88609"/>
                <a:gd name="connsiteX92" fmla="*/ 202368 w 414914"/>
                <a:gd name="connsiteY92" fmla="*/ 11974 h 88609"/>
                <a:gd name="connsiteX93" fmla="*/ 189795 w 414914"/>
                <a:gd name="connsiteY93" fmla="*/ 11974 h 88609"/>
                <a:gd name="connsiteX94" fmla="*/ 154470 w 414914"/>
                <a:gd name="connsiteY94" fmla="*/ 11974 h 88609"/>
                <a:gd name="connsiteX95" fmla="*/ 127528 w 414914"/>
                <a:gd name="connsiteY95" fmla="*/ 11974 h 88609"/>
                <a:gd name="connsiteX96" fmla="*/ 105974 w 414914"/>
                <a:gd name="connsiteY96" fmla="*/ 11974 h 88609"/>
                <a:gd name="connsiteX97" fmla="*/ 108369 w 414914"/>
                <a:gd name="connsiteY97" fmla="*/ 47897 h 88609"/>
                <a:gd name="connsiteX98" fmla="*/ 106572 w 414914"/>
                <a:gd name="connsiteY98" fmla="*/ 78431 h 88609"/>
                <a:gd name="connsiteX99" fmla="*/ 124534 w 414914"/>
                <a:gd name="connsiteY99" fmla="*/ 78431 h 88609"/>
                <a:gd name="connsiteX100" fmla="*/ 122139 w 414914"/>
                <a:gd name="connsiteY100" fmla="*/ 46700 h 88609"/>
                <a:gd name="connsiteX101" fmla="*/ 125133 w 414914"/>
                <a:gd name="connsiteY101" fmla="*/ 13172 h 88609"/>
                <a:gd name="connsiteX102" fmla="*/ 128126 w 414914"/>
                <a:gd name="connsiteY102" fmla="*/ 12573 h 88609"/>
                <a:gd name="connsiteX103" fmla="*/ 131120 w 414914"/>
                <a:gd name="connsiteY103" fmla="*/ 13172 h 88609"/>
                <a:gd name="connsiteX104" fmla="*/ 134114 w 414914"/>
                <a:gd name="connsiteY104" fmla="*/ 46700 h 88609"/>
                <a:gd name="connsiteX105" fmla="*/ 131718 w 414914"/>
                <a:gd name="connsiteY105" fmla="*/ 78431 h 88609"/>
                <a:gd name="connsiteX106" fmla="*/ 152075 w 414914"/>
                <a:gd name="connsiteY106" fmla="*/ 78431 h 88609"/>
                <a:gd name="connsiteX107" fmla="*/ 149680 w 414914"/>
                <a:gd name="connsiteY107" fmla="*/ 48496 h 88609"/>
                <a:gd name="connsiteX108" fmla="*/ 152674 w 414914"/>
                <a:gd name="connsiteY108" fmla="*/ 13770 h 88609"/>
                <a:gd name="connsiteX109" fmla="*/ 155667 w 414914"/>
                <a:gd name="connsiteY109" fmla="*/ 13172 h 88609"/>
                <a:gd name="connsiteX110" fmla="*/ 158661 w 414914"/>
                <a:gd name="connsiteY110" fmla="*/ 13770 h 88609"/>
                <a:gd name="connsiteX111" fmla="*/ 161655 w 414914"/>
                <a:gd name="connsiteY111" fmla="*/ 48496 h 88609"/>
                <a:gd name="connsiteX112" fmla="*/ 159260 w 414914"/>
                <a:gd name="connsiteY112" fmla="*/ 78431 h 88609"/>
                <a:gd name="connsiteX113" fmla="*/ 187998 w 414914"/>
                <a:gd name="connsiteY113" fmla="*/ 78431 h 88609"/>
                <a:gd name="connsiteX114" fmla="*/ 183808 w 414914"/>
                <a:gd name="connsiteY114" fmla="*/ 46700 h 8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14914" h="88609">
                  <a:moveTo>
                    <a:pt x="249667" y="44903"/>
                  </a:moveTo>
                  <a:cubicBezTo>
                    <a:pt x="249667" y="55082"/>
                    <a:pt x="248469" y="68852"/>
                    <a:pt x="247272" y="76037"/>
                  </a:cubicBezTo>
                  <a:cubicBezTo>
                    <a:pt x="257450" y="76037"/>
                    <a:pt x="267629" y="76037"/>
                    <a:pt x="278405" y="76037"/>
                  </a:cubicBezTo>
                  <a:cubicBezTo>
                    <a:pt x="277807" y="67655"/>
                    <a:pt x="276011" y="51489"/>
                    <a:pt x="276011" y="40114"/>
                  </a:cubicBezTo>
                  <a:cubicBezTo>
                    <a:pt x="276011" y="31732"/>
                    <a:pt x="276610" y="21554"/>
                    <a:pt x="277208" y="13172"/>
                  </a:cubicBezTo>
                  <a:lnTo>
                    <a:pt x="277208" y="10178"/>
                  </a:lnTo>
                  <a:cubicBezTo>
                    <a:pt x="267030" y="10178"/>
                    <a:pt x="256253" y="10178"/>
                    <a:pt x="246075" y="10178"/>
                  </a:cubicBezTo>
                  <a:cubicBezTo>
                    <a:pt x="247871" y="16764"/>
                    <a:pt x="249069" y="33528"/>
                    <a:pt x="249667" y="44903"/>
                  </a:cubicBezTo>
                  <a:close/>
                  <a:moveTo>
                    <a:pt x="346061" y="77833"/>
                  </a:moveTo>
                  <a:cubicBezTo>
                    <a:pt x="345463" y="69451"/>
                    <a:pt x="344265" y="55680"/>
                    <a:pt x="344265" y="45502"/>
                  </a:cubicBezTo>
                  <a:cubicBezTo>
                    <a:pt x="344265" y="34127"/>
                    <a:pt x="346061" y="17363"/>
                    <a:pt x="346660" y="10178"/>
                  </a:cubicBezTo>
                  <a:cubicBezTo>
                    <a:pt x="337679" y="10178"/>
                    <a:pt x="327501" y="10178"/>
                    <a:pt x="317322" y="10777"/>
                  </a:cubicBezTo>
                  <a:cubicBezTo>
                    <a:pt x="307144" y="10777"/>
                    <a:pt x="296367" y="11376"/>
                    <a:pt x="286189" y="11376"/>
                  </a:cubicBezTo>
                  <a:lnTo>
                    <a:pt x="286189" y="14369"/>
                  </a:lnTo>
                  <a:cubicBezTo>
                    <a:pt x="286788" y="22751"/>
                    <a:pt x="287386" y="32929"/>
                    <a:pt x="287386" y="41311"/>
                  </a:cubicBezTo>
                  <a:cubicBezTo>
                    <a:pt x="287386" y="53285"/>
                    <a:pt x="286189" y="68852"/>
                    <a:pt x="284992" y="77234"/>
                  </a:cubicBezTo>
                  <a:cubicBezTo>
                    <a:pt x="294571" y="77234"/>
                    <a:pt x="304151" y="77234"/>
                    <a:pt x="313730" y="77833"/>
                  </a:cubicBezTo>
                  <a:cubicBezTo>
                    <a:pt x="313132" y="73043"/>
                    <a:pt x="311335" y="56878"/>
                    <a:pt x="311335" y="46101"/>
                  </a:cubicBezTo>
                  <a:cubicBezTo>
                    <a:pt x="311335" y="32929"/>
                    <a:pt x="314329" y="12573"/>
                    <a:pt x="314329" y="12573"/>
                  </a:cubicBezTo>
                  <a:cubicBezTo>
                    <a:pt x="314329" y="11974"/>
                    <a:pt x="315527" y="11974"/>
                    <a:pt x="317322" y="11974"/>
                  </a:cubicBezTo>
                  <a:cubicBezTo>
                    <a:pt x="318520" y="11974"/>
                    <a:pt x="320316" y="11974"/>
                    <a:pt x="320316" y="12573"/>
                  </a:cubicBezTo>
                  <a:cubicBezTo>
                    <a:pt x="320316" y="12573"/>
                    <a:pt x="323310" y="32929"/>
                    <a:pt x="323310" y="46101"/>
                  </a:cubicBezTo>
                  <a:cubicBezTo>
                    <a:pt x="323310" y="56878"/>
                    <a:pt x="321514" y="73642"/>
                    <a:pt x="320915" y="78431"/>
                  </a:cubicBezTo>
                  <a:cubicBezTo>
                    <a:pt x="329297" y="77234"/>
                    <a:pt x="337679" y="77234"/>
                    <a:pt x="346061" y="77833"/>
                  </a:cubicBezTo>
                  <a:close/>
                  <a:moveTo>
                    <a:pt x="376596" y="43706"/>
                  </a:moveTo>
                  <a:cubicBezTo>
                    <a:pt x="376596" y="32330"/>
                    <a:pt x="378392" y="15567"/>
                    <a:pt x="378991" y="8981"/>
                  </a:cubicBezTo>
                  <a:cubicBezTo>
                    <a:pt x="371207" y="8981"/>
                    <a:pt x="362226" y="9579"/>
                    <a:pt x="352647" y="9579"/>
                  </a:cubicBezTo>
                  <a:cubicBezTo>
                    <a:pt x="353246" y="16764"/>
                    <a:pt x="355042" y="33528"/>
                    <a:pt x="355042" y="44903"/>
                  </a:cubicBezTo>
                  <a:cubicBezTo>
                    <a:pt x="355042" y="55082"/>
                    <a:pt x="353845" y="69451"/>
                    <a:pt x="353246" y="77234"/>
                  </a:cubicBezTo>
                  <a:cubicBezTo>
                    <a:pt x="362826" y="77234"/>
                    <a:pt x="371207" y="77833"/>
                    <a:pt x="378991" y="77833"/>
                  </a:cubicBezTo>
                  <a:cubicBezTo>
                    <a:pt x="378392" y="71846"/>
                    <a:pt x="376596" y="55082"/>
                    <a:pt x="376596" y="43706"/>
                  </a:cubicBezTo>
                  <a:close/>
                  <a:moveTo>
                    <a:pt x="34726" y="44903"/>
                  </a:moveTo>
                  <a:cubicBezTo>
                    <a:pt x="34726" y="56279"/>
                    <a:pt x="32930" y="71846"/>
                    <a:pt x="32331" y="78431"/>
                  </a:cubicBezTo>
                  <a:cubicBezTo>
                    <a:pt x="36522" y="78431"/>
                    <a:pt x="41911" y="78431"/>
                    <a:pt x="47898" y="78431"/>
                  </a:cubicBezTo>
                  <a:cubicBezTo>
                    <a:pt x="47299" y="71846"/>
                    <a:pt x="45503" y="56279"/>
                    <a:pt x="45503" y="45502"/>
                  </a:cubicBezTo>
                  <a:cubicBezTo>
                    <a:pt x="45503" y="32929"/>
                    <a:pt x="47898" y="13770"/>
                    <a:pt x="47898" y="10178"/>
                  </a:cubicBezTo>
                  <a:cubicBezTo>
                    <a:pt x="42509" y="10178"/>
                    <a:pt x="37121" y="10178"/>
                    <a:pt x="32331" y="10178"/>
                  </a:cubicBezTo>
                  <a:cubicBezTo>
                    <a:pt x="32331" y="12573"/>
                    <a:pt x="34726" y="31732"/>
                    <a:pt x="34726" y="44903"/>
                  </a:cubicBezTo>
                  <a:close/>
                  <a:moveTo>
                    <a:pt x="99388" y="10178"/>
                  </a:moveTo>
                  <a:cubicBezTo>
                    <a:pt x="91006" y="10178"/>
                    <a:pt x="83222" y="10178"/>
                    <a:pt x="75439" y="9579"/>
                  </a:cubicBezTo>
                  <a:cubicBezTo>
                    <a:pt x="68254" y="9579"/>
                    <a:pt x="61070" y="9579"/>
                    <a:pt x="53885" y="8981"/>
                  </a:cubicBezTo>
                  <a:cubicBezTo>
                    <a:pt x="54484" y="13172"/>
                    <a:pt x="56280" y="31732"/>
                    <a:pt x="56280" y="44305"/>
                  </a:cubicBezTo>
                  <a:cubicBezTo>
                    <a:pt x="56280" y="55082"/>
                    <a:pt x="54484" y="70648"/>
                    <a:pt x="53885" y="77234"/>
                  </a:cubicBezTo>
                  <a:cubicBezTo>
                    <a:pt x="59273" y="77234"/>
                    <a:pt x="65260" y="77234"/>
                    <a:pt x="71847" y="76635"/>
                  </a:cubicBezTo>
                  <a:cubicBezTo>
                    <a:pt x="71248" y="70049"/>
                    <a:pt x="69452" y="55680"/>
                    <a:pt x="69452" y="45502"/>
                  </a:cubicBezTo>
                  <a:cubicBezTo>
                    <a:pt x="69452" y="31732"/>
                    <a:pt x="72445" y="10777"/>
                    <a:pt x="72445" y="10777"/>
                  </a:cubicBezTo>
                  <a:cubicBezTo>
                    <a:pt x="72445" y="10178"/>
                    <a:pt x="74241" y="10178"/>
                    <a:pt x="75439" y="10178"/>
                  </a:cubicBezTo>
                  <a:cubicBezTo>
                    <a:pt x="76636" y="10178"/>
                    <a:pt x="78432" y="10178"/>
                    <a:pt x="78432" y="10777"/>
                  </a:cubicBezTo>
                  <a:cubicBezTo>
                    <a:pt x="78432" y="10777"/>
                    <a:pt x="81426" y="31732"/>
                    <a:pt x="81426" y="45502"/>
                  </a:cubicBezTo>
                  <a:cubicBezTo>
                    <a:pt x="81426" y="55680"/>
                    <a:pt x="79630" y="70049"/>
                    <a:pt x="79031" y="76635"/>
                  </a:cubicBezTo>
                  <a:cubicBezTo>
                    <a:pt x="85617" y="76635"/>
                    <a:pt x="92203" y="76635"/>
                    <a:pt x="99388" y="76037"/>
                  </a:cubicBezTo>
                  <a:cubicBezTo>
                    <a:pt x="98789" y="68253"/>
                    <a:pt x="97592" y="55082"/>
                    <a:pt x="97592" y="45502"/>
                  </a:cubicBezTo>
                  <a:cubicBezTo>
                    <a:pt x="96993" y="34127"/>
                    <a:pt x="98789" y="15567"/>
                    <a:pt x="99388" y="10178"/>
                  </a:cubicBezTo>
                  <a:close/>
                  <a:moveTo>
                    <a:pt x="240686" y="11376"/>
                  </a:moveTo>
                  <a:cubicBezTo>
                    <a:pt x="234699" y="11376"/>
                    <a:pt x="229310" y="11376"/>
                    <a:pt x="223922" y="11376"/>
                  </a:cubicBezTo>
                  <a:cubicBezTo>
                    <a:pt x="224520" y="11376"/>
                    <a:pt x="225120" y="11376"/>
                    <a:pt x="225120" y="11974"/>
                  </a:cubicBezTo>
                  <a:cubicBezTo>
                    <a:pt x="225120" y="11974"/>
                    <a:pt x="228113" y="34127"/>
                    <a:pt x="228113" y="47897"/>
                  </a:cubicBezTo>
                  <a:cubicBezTo>
                    <a:pt x="228113" y="56878"/>
                    <a:pt x="226915" y="68852"/>
                    <a:pt x="226317" y="76037"/>
                  </a:cubicBezTo>
                  <a:cubicBezTo>
                    <a:pt x="231107" y="76037"/>
                    <a:pt x="235896" y="76037"/>
                    <a:pt x="240686" y="76037"/>
                  </a:cubicBezTo>
                  <a:cubicBezTo>
                    <a:pt x="240088" y="68852"/>
                    <a:pt x="238291" y="55082"/>
                    <a:pt x="238291" y="44903"/>
                  </a:cubicBezTo>
                  <a:cubicBezTo>
                    <a:pt x="238291" y="33528"/>
                    <a:pt x="240088" y="16764"/>
                    <a:pt x="240686" y="11376"/>
                  </a:cubicBezTo>
                  <a:close/>
                  <a:moveTo>
                    <a:pt x="201769" y="0"/>
                  </a:moveTo>
                  <a:cubicBezTo>
                    <a:pt x="283794" y="0"/>
                    <a:pt x="411921" y="2994"/>
                    <a:pt x="411921" y="2994"/>
                  </a:cubicBezTo>
                  <a:cubicBezTo>
                    <a:pt x="414316" y="2994"/>
                    <a:pt x="414914" y="4191"/>
                    <a:pt x="414914" y="5987"/>
                  </a:cubicBezTo>
                  <a:cubicBezTo>
                    <a:pt x="414914" y="7185"/>
                    <a:pt x="413717" y="8981"/>
                    <a:pt x="411921" y="8981"/>
                  </a:cubicBezTo>
                  <a:cubicBezTo>
                    <a:pt x="411921" y="8981"/>
                    <a:pt x="401743" y="8981"/>
                    <a:pt x="385577" y="9579"/>
                  </a:cubicBezTo>
                  <a:cubicBezTo>
                    <a:pt x="386175" y="16165"/>
                    <a:pt x="387972" y="32929"/>
                    <a:pt x="387972" y="44305"/>
                  </a:cubicBezTo>
                  <a:cubicBezTo>
                    <a:pt x="387972" y="55680"/>
                    <a:pt x="386175" y="72444"/>
                    <a:pt x="385577" y="79030"/>
                  </a:cubicBezTo>
                  <a:cubicBezTo>
                    <a:pt x="401743" y="79030"/>
                    <a:pt x="411921" y="79629"/>
                    <a:pt x="411921" y="79629"/>
                  </a:cubicBezTo>
                  <a:cubicBezTo>
                    <a:pt x="413118" y="79629"/>
                    <a:pt x="414316" y="80826"/>
                    <a:pt x="414914" y="81425"/>
                  </a:cubicBezTo>
                  <a:lnTo>
                    <a:pt x="414914" y="83820"/>
                  </a:lnTo>
                  <a:cubicBezTo>
                    <a:pt x="414316" y="84419"/>
                    <a:pt x="413717" y="85616"/>
                    <a:pt x="412519" y="85616"/>
                  </a:cubicBezTo>
                  <a:cubicBezTo>
                    <a:pt x="412519" y="85616"/>
                    <a:pt x="292176" y="88610"/>
                    <a:pt x="214342" y="88610"/>
                  </a:cubicBezTo>
                  <a:cubicBezTo>
                    <a:pt x="136509" y="88610"/>
                    <a:pt x="16166" y="85616"/>
                    <a:pt x="16166" y="85616"/>
                  </a:cubicBezTo>
                  <a:cubicBezTo>
                    <a:pt x="11974" y="85616"/>
                    <a:pt x="11974" y="80227"/>
                    <a:pt x="16166" y="79629"/>
                  </a:cubicBezTo>
                  <a:cubicBezTo>
                    <a:pt x="16166" y="79629"/>
                    <a:pt x="19758" y="79629"/>
                    <a:pt x="26344" y="79629"/>
                  </a:cubicBezTo>
                  <a:cubicBezTo>
                    <a:pt x="25745" y="73642"/>
                    <a:pt x="23949" y="57476"/>
                    <a:pt x="23949" y="46101"/>
                  </a:cubicBezTo>
                  <a:cubicBezTo>
                    <a:pt x="23949" y="32929"/>
                    <a:pt x="26344" y="12573"/>
                    <a:pt x="26942" y="10178"/>
                  </a:cubicBezTo>
                  <a:cubicBezTo>
                    <a:pt x="15567" y="10178"/>
                    <a:pt x="5987" y="9579"/>
                    <a:pt x="0" y="9579"/>
                  </a:cubicBezTo>
                  <a:lnTo>
                    <a:pt x="0" y="3592"/>
                  </a:lnTo>
                  <a:cubicBezTo>
                    <a:pt x="28140" y="2395"/>
                    <a:pt x="131120" y="0"/>
                    <a:pt x="201769" y="0"/>
                  </a:cubicBezTo>
                  <a:close/>
                  <a:moveTo>
                    <a:pt x="183808" y="46700"/>
                  </a:moveTo>
                  <a:cubicBezTo>
                    <a:pt x="183808" y="34127"/>
                    <a:pt x="186801" y="14369"/>
                    <a:pt x="186801" y="14369"/>
                  </a:cubicBezTo>
                  <a:cubicBezTo>
                    <a:pt x="186801" y="14369"/>
                    <a:pt x="187998" y="13770"/>
                    <a:pt x="189795" y="13770"/>
                  </a:cubicBezTo>
                  <a:cubicBezTo>
                    <a:pt x="191591" y="13770"/>
                    <a:pt x="192789" y="13770"/>
                    <a:pt x="192789" y="14369"/>
                  </a:cubicBezTo>
                  <a:cubicBezTo>
                    <a:pt x="192789" y="14369"/>
                    <a:pt x="195184" y="34127"/>
                    <a:pt x="195782" y="46700"/>
                  </a:cubicBezTo>
                  <a:cubicBezTo>
                    <a:pt x="195782" y="56878"/>
                    <a:pt x="193986" y="70648"/>
                    <a:pt x="193387" y="76635"/>
                  </a:cubicBezTo>
                  <a:cubicBezTo>
                    <a:pt x="200572" y="76635"/>
                    <a:pt x="207757" y="76635"/>
                    <a:pt x="214342" y="76635"/>
                  </a:cubicBezTo>
                  <a:cubicBezTo>
                    <a:pt x="215540" y="76635"/>
                    <a:pt x="217336" y="76635"/>
                    <a:pt x="218533" y="76635"/>
                  </a:cubicBezTo>
                  <a:cubicBezTo>
                    <a:pt x="217935" y="68852"/>
                    <a:pt x="216737" y="56878"/>
                    <a:pt x="216737" y="48496"/>
                  </a:cubicBezTo>
                  <a:cubicBezTo>
                    <a:pt x="216737" y="34127"/>
                    <a:pt x="219731" y="12573"/>
                    <a:pt x="219731" y="12573"/>
                  </a:cubicBezTo>
                  <a:cubicBezTo>
                    <a:pt x="219731" y="12573"/>
                    <a:pt x="220330" y="11974"/>
                    <a:pt x="220928" y="11974"/>
                  </a:cubicBezTo>
                  <a:cubicBezTo>
                    <a:pt x="214342" y="11974"/>
                    <a:pt x="208355" y="11974"/>
                    <a:pt x="202368" y="11974"/>
                  </a:cubicBezTo>
                  <a:cubicBezTo>
                    <a:pt x="198177" y="11974"/>
                    <a:pt x="193986" y="11974"/>
                    <a:pt x="189795" y="11974"/>
                  </a:cubicBezTo>
                  <a:cubicBezTo>
                    <a:pt x="178419" y="11974"/>
                    <a:pt x="166445" y="11974"/>
                    <a:pt x="154470" y="11974"/>
                  </a:cubicBezTo>
                  <a:cubicBezTo>
                    <a:pt x="145489" y="11974"/>
                    <a:pt x="136509" y="11974"/>
                    <a:pt x="127528" y="11974"/>
                  </a:cubicBezTo>
                  <a:cubicBezTo>
                    <a:pt x="120343" y="11974"/>
                    <a:pt x="113158" y="11974"/>
                    <a:pt x="105974" y="11974"/>
                  </a:cubicBezTo>
                  <a:cubicBezTo>
                    <a:pt x="106572" y="17363"/>
                    <a:pt x="108369" y="35324"/>
                    <a:pt x="108369" y="47897"/>
                  </a:cubicBezTo>
                  <a:cubicBezTo>
                    <a:pt x="108369" y="57476"/>
                    <a:pt x="107171" y="70648"/>
                    <a:pt x="106572" y="78431"/>
                  </a:cubicBezTo>
                  <a:cubicBezTo>
                    <a:pt x="112560" y="78431"/>
                    <a:pt x="118547" y="78431"/>
                    <a:pt x="124534" y="78431"/>
                  </a:cubicBezTo>
                  <a:cubicBezTo>
                    <a:pt x="123936" y="73642"/>
                    <a:pt x="122139" y="57476"/>
                    <a:pt x="122139" y="46700"/>
                  </a:cubicBezTo>
                  <a:cubicBezTo>
                    <a:pt x="122139" y="33528"/>
                    <a:pt x="125133" y="13172"/>
                    <a:pt x="125133" y="13172"/>
                  </a:cubicBezTo>
                  <a:cubicBezTo>
                    <a:pt x="125133" y="12573"/>
                    <a:pt x="126929" y="12573"/>
                    <a:pt x="128126" y="12573"/>
                  </a:cubicBezTo>
                  <a:cubicBezTo>
                    <a:pt x="129324" y="12573"/>
                    <a:pt x="131120" y="12573"/>
                    <a:pt x="131120" y="13172"/>
                  </a:cubicBezTo>
                  <a:cubicBezTo>
                    <a:pt x="131120" y="13172"/>
                    <a:pt x="134114" y="33528"/>
                    <a:pt x="134114" y="46700"/>
                  </a:cubicBezTo>
                  <a:cubicBezTo>
                    <a:pt x="134114" y="57476"/>
                    <a:pt x="132318" y="73043"/>
                    <a:pt x="131718" y="78431"/>
                  </a:cubicBezTo>
                  <a:cubicBezTo>
                    <a:pt x="138305" y="78431"/>
                    <a:pt x="145489" y="78431"/>
                    <a:pt x="152075" y="78431"/>
                  </a:cubicBezTo>
                  <a:cubicBezTo>
                    <a:pt x="151477" y="71247"/>
                    <a:pt x="149680" y="58075"/>
                    <a:pt x="149680" y="48496"/>
                  </a:cubicBezTo>
                  <a:cubicBezTo>
                    <a:pt x="149680" y="34725"/>
                    <a:pt x="152674" y="13770"/>
                    <a:pt x="152674" y="13770"/>
                  </a:cubicBezTo>
                  <a:cubicBezTo>
                    <a:pt x="152674" y="13172"/>
                    <a:pt x="153872" y="13172"/>
                    <a:pt x="155667" y="13172"/>
                  </a:cubicBezTo>
                  <a:cubicBezTo>
                    <a:pt x="156865" y="13172"/>
                    <a:pt x="158661" y="13172"/>
                    <a:pt x="158661" y="13770"/>
                  </a:cubicBezTo>
                  <a:cubicBezTo>
                    <a:pt x="158661" y="13770"/>
                    <a:pt x="161655" y="34725"/>
                    <a:pt x="161655" y="48496"/>
                  </a:cubicBezTo>
                  <a:cubicBezTo>
                    <a:pt x="161655" y="58075"/>
                    <a:pt x="160457" y="71247"/>
                    <a:pt x="159260" y="78431"/>
                  </a:cubicBezTo>
                  <a:cubicBezTo>
                    <a:pt x="168840" y="78431"/>
                    <a:pt x="178419" y="78431"/>
                    <a:pt x="187998" y="78431"/>
                  </a:cubicBezTo>
                  <a:cubicBezTo>
                    <a:pt x="185603" y="70648"/>
                    <a:pt x="183808" y="56279"/>
                    <a:pt x="183808" y="46700"/>
                  </a:cubicBezTo>
                  <a:close/>
                </a:path>
              </a:pathLst>
            </a:custGeom>
            <a:solidFill>
              <a:srgbClr val="EE754B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8" name="Graphic 13">
            <a:extLst>
              <a:ext uri="{FF2B5EF4-FFF2-40B4-BE49-F238E27FC236}">
                <a16:creationId xmlns:a16="http://schemas.microsoft.com/office/drawing/2014/main" id="{2F186534-B321-4B55-9E7B-8641E9D67C54}"/>
              </a:ext>
            </a:extLst>
          </p:cNvPr>
          <p:cNvGrpSpPr/>
          <p:nvPr/>
        </p:nvGrpSpPr>
        <p:grpSpPr>
          <a:xfrm>
            <a:off x="5515995" y="1062075"/>
            <a:ext cx="1252186" cy="1252123"/>
            <a:chOff x="5515995" y="1062075"/>
            <a:chExt cx="1252186" cy="125212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7FC2872-0E15-472B-A2E8-D3826378A579}"/>
                </a:ext>
              </a:extLst>
            </p:cNvPr>
            <p:cNvSpPr/>
            <p:nvPr/>
          </p:nvSpPr>
          <p:spPr>
            <a:xfrm>
              <a:off x="6590030" y="1627955"/>
              <a:ext cx="23948" cy="14461"/>
            </a:xfrm>
            <a:custGeom>
              <a:avLst/>
              <a:gdLst>
                <a:gd name="connsiteX0" fmla="*/ 19758 w 23948"/>
                <a:gd name="connsiteY0" fmla="*/ 13770 h 14461"/>
                <a:gd name="connsiteX1" fmla="*/ 10777 w 23948"/>
                <a:gd name="connsiteY1" fmla="*/ 13770 h 14461"/>
                <a:gd name="connsiteX2" fmla="*/ 2994 w 23948"/>
                <a:gd name="connsiteY2" fmla="*/ 8382 h 14461"/>
                <a:gd name="connsiteX3" fmla="*/ 0 w 23948"/>
                <a:gd name="connsiteY3" fmla="*/ 4191 h 14461"/>
                <a:gd name="connsiteX4" fmla="*/ 4191 w 23948"/>
                <a:gd name="connsiteY4" fmla="*/ 0 h 14461"/>
                <a:gd name="connsiteX5" fmla="*/ 7783 w 23948"/>
                <a:gd name="connsiteY5" fmla="*/ 1197 h 14461"/>
                <a:gd name="connsiteX6" fmla="*/ 13771 w 23948"/>
                <a:gd name="connsiteY6" fmla="*/ 2395 h 14461"/>
                <a:gd name="connsiteX7" fmla="*/ 23949 w 23948"/>
                <a:gd name="connsiteY7" fmla="*/ 5987 h 14461"/>
                <a:gd name="connsiteX8" fmla="*/ 23949 w 23948"/>
                <a:gd name="connsiteY8" fmla="*/ 11974 h 14461"/>
                <a:gd name="connsiteX9" fmla="*/ 19758 w 23948"/>
                <a:gd name="connsiteY9" fmla="*/ 13770 h 1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48" h="14461">
                  <a:moveTo>
                    <a:pt x="19758" y="13770"/>
                  </a:moveTo>
                  <a:cubicBezTo>
                    <a:pt x="17363" y="14369"/>
                    <a:pt x="13771" y="14968"/>
                    <a:pt x="10777" y="13770"/>
                  </a:cubicBezTo>
                  <a:cubicBezTo>
                    <a:pt x="7783" y="13172"/>
                    <a:pt x="4790" y="10777"/>
                    <a:pt x="2994" y="8382"/>
                  </a:cubicBezTo>
                  <a:cubicBezTo>
                    <a:pt x="1198" y="5987"/>
                    <a:pt x="0" y="4191"/>
                    <a:pt x="0" y="4191"/>
                  </a:cubicBezTo>
                  <a:cubicBezTo>
                    <a:pt x="0" y="3592"/>
                    <a:pt x="3592" y="0"/>
                    <a:pt x="4191" y="0"/>
                  </a:cubicBezTo>
                  <a:cubicBezTo>
                    <a:pt x="4191" y="0"/>
                    <a:pt x="5987" y="599"/>
                    <a:pt x="7783" y="1197"/>
                  </a:cubicBezTo>
                  <a:cubicBezTo>
                    <a:pt x="9579" y="1796"/>
                    <a:pt x="11974" y="2395"/>
                    <a:pt x="13771" y="2395"/>
                  </a:cubicBezTo>
                  <a:cubicBezTo>
                    <a:pt x="16764" y="3592"/>
                    <a:pt x="23949" y="5987"/>
                    <a:pt x="23949" y="5987"/>
                  </a:cubicBezTo>
                  <a:cubicBezTo>
                    <a:pt x="23949" y="6586"/>
                    <a:pt x="23949" y="11376"/>
                    <a:pt x="23949" y="11974"/>
                  </a:cubicBezTo>
                  <a:cubicBezTo>
                    <a:pt x="23949" y="12573"/>
                    <a:pt x="22153" y="13172"/>
                    <a:pt x="19758" y="1377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6591C2B-FC1A-4ED3-8A60-2CE3C143D0E3}"/>
                </a:ext>
              </a:extLst>
            </p:cNvPr>
            <p:cNvSpPr/>
            <p:nvPr/>
          </p:nvSpPr>
          <p:spPr>
            <a:xfrm>
              <a:off x="6539139" y="1730335"/>
              <a:ext cx="18560" cy="25744"/>
            </a:xfrm>
            <a:custGeom>
              <a:avLst/>
              <a:gdLst>
                <a:gd name="connsiteX0" fmla="*/ 10178 w 18560"/>
                <a:gd name="connsiteY0" fmla="*/ 22751 h 25744"/>
                <a:gd name="connsiteX1" fmla="*/ 4191 w 18560"/>
                <a:gd name="connsiteY1" fmla="*/ 15566 h 25744"/>
                <a:gd name="connsiteX2" fmla="*/ 1796 w 18560"/>
                <a:gd name="connsiteY2" fmla="*/ 8382 h 25744"/>
                <a:gd name="connsiteX3" fmla="*/ 0 w 18560"/>
                <a:gd name="connsiteY3" fmla="*/ 4191 h 25744"/>
                <a:gd name="connsiteX4" fmla="*/ 4191 w 18560"/>
                <a:gd name="connsiteY4" fmla="*/ 0 h 25744"/>
                <a:gd name="connsiteX5" fmla="*/ 8382 w 18560"/>
                <a:gd name="connsiteY5" fmla="*/ 2994 h 25744"/>
                <a:gd name="connsiteX6" fmla="*/ 14369 w 18560"/>
                <a:gd name="connsiteY6" fmla="*/ 10178 h 25744"/>
                <a:gd name="connsiteX7" fmla="*/ 16764 w 18560"/>
                <a:gd name="connsiteY7" fmla="*/ 17363 h 25744"/>
                <a:gd name="connsiteX8" fmla="*/ 18560 w 18560"/>
                <a:gd name="connsiteY8" fmla="*/ 21554 h 25744"/>
                <a:gd name="connsiteX9" fmla="*/ 14369 w 18560"/>
                <a:gd name="connsiteY9" fmla="*/ 25745 h 25744"/>
                <a:gd name="connsiteX10" fmla="*/ 10178 w 18560"/>
                <a:gd name="connsiteY10" fmla="*/ 22751 h 2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60" h="25744">
                  <a:moveTo>
                    <a:pt x="10178" y="22751"/>
                  </a:moveTo>
                  <a:cubicBezTo>
                    <a:pt x="7783" y="20955"/>
                    <a:pt x="5388" y="17961"/>
                    <a:pt x="4191" y="15566"/>
                  </a:cubicBezTo>
                  <a:cubicBezTo>
                    <a:pt x="2994" y="13172"/>
                    <a:pt x="2395" y="10178"/>
                    <a:pt x="1796" y="8382"/>
                  </a:cubicBezTo>
                  <a:cubicBezTo>
                    <a:pt x="1198" y="5987"/>
                    <a:pt x="0" y="4191"/>
                    <a:pt x="0" y="4191"/>
                  </a:cubicBezTo>
                  <a:cubicBezTo>
                    <a:pt x="0" y="4191"/>
                    <a:pt x="3592" y="0"/>
                    <a:pt x="4191" y="0"/>
                  </a:cubicBezTo>
                  <a:cubicBezTo>
                    <a:pt x="4191" y="0"/>
                    <a:pt x="5987" y="1197"/>
                    <a:pt x="8382" y="2994"/>
                  </a:cubicBezTo>
                  <a:cubicBezTo>
                    <a:pt x="10777" y="4790"/>
                    <a:pt x="13172" y="7783"/>
                    <a:pt x="14369" y="10178"/>
                  </a:cubicBezTo>
                  <a:cubicBezTo>
                    <a:pt x="15567" y="12573"/>
                    <a:pt x="16166" y="15566"/>
                    <a:pt x="16764" y="17363"/>
                  </a:cubicBezTo>
                  <a:cubicBezTo>
                    <a:pt x="17363" y="19757"/>
                    <a:pt x="18560" y="21554"/>
                    <a:pt x="18560" y="21554"/>
                  </a:cubicBezTo>
                  <a:cubicBezTo>
                    <a:pt x="18560" y="22152"/>
                    <a:pt x="14968" y="25745"/>
                    <a:pt x="14369" y="25745"/>
                  </a:cubicBezTo>
                  <a:cubicBezTo>
                    <a:pt x="14369" y="25745"/>
                    <a:pt x="12573" y="24547"/>
                    <a:pt x="10178" y="2275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87C5F6-99D9-48AF-92A3-30964992BAB7}"/>
                </a:ext>
              </a:extLst>
            </p:cNvPr>
            <p:cNvSpPr/>
            <p:nvPr/>
          </p:nvSpPr>
          <p:spPr>
            <a:xfrm>
              <a:off x="6370051" y="1570358"/>
              <a:ext cx="161902" cy="154708"/>
            </a:xfrm>
            <a:custGeom>
              <a:avLst/>
              <a:gdLst>
                <a:gd name="connsiteX0" fmla="*/ 141546 w 161902"/>
                <a:gd name="connsiteY0" fmla="*/ 19878 h 154708"/>
                <a:gd name="connsiteX1" fmla="*/ 157113 w 161902"/>
                <a:gd name="connsiteY1" fmla="*/ 43827 h 154708"/>
                <a:gd name="connsiteX2" fmla="*/ 161304 w 161902"/>
                <a:gd name="connsiteY2" fmla="*/ 62985 h 154708"/>
                <a:gd name="connsiteX3" fmla="*/ 161304 w 161902"/>
                <a:gd name="connsiteY3" fmla="*/ 70170 h 154708"/>
                <a:gd name="connsiteX4" fmla="*/ 161903 w 161902"/>
                <a:gd name="connsiteY4" fmla="*/ 73164 h 154708"/>
                <a:gd name="connsiteX5" fmla="*/ 161304 w 161902"/>
                <a:gd name="connsiteY5" fmla="*/ 76756 h 154708"/>
                <a:gd name="connsiteX6" fmla="*/ 152323 w 161902"/>
                <a:gd name="connsiteY6" fmla="*/ 104895 h 154708"/>
                <a:gd name="connsiteX7" fmla="*/ 128973 w 161902"/>
                <a:gd name="connsiteY7" fmla="*/ 133035 h 154708"/>
                <a:gd name="connsiteX8" fmla="*/ 91852 w 161902"/>
                <a:gd name="connsiteY8" fmla="*/ 151595 h 154708"/>
                <a:gd name="connsiteX9" fmla="*/ 48744 w 161902"/>
                <a:gd name="connsiteY9" fmla="*/ 152792 h 154708"/>
                <a:gd name="connsiteX10" fmla="*/ 13420 w 161902"/>
                <a:gd name="connsiteY10" fmla="*/ 131837 h 154708"/>
                <a:gd name="connsiteX11" fmla="*/ 248 w 161902"/>
                <a:gd name="connsiteY11" fmla="*/ 95316 h 154708"/>
                <a:gd name="connsiteX12" fmla="*/ 847 w 161902"/>
                <a:gd name="connsiteY12" fmla="*/ 75558 h 154708"/>
                <a:gd name="connsiteX13" fmla="*/ 5637 w 161902"/>
                <a:gd name="connsiteY13" fmla="*/ 55202 h 154708"/>
                <a:gd name="connsiteX14" fmla="*/ 29585 w 161902"/>
                <a:gd name="connsiteY14" fmla="*/ 20477 h 154708"/>
                <a:gd name="connsiteX15" fmla="*/ 67903 w 161902"/>
                <a:gd name="connsiteY15" fmla="*/ 1917 h 154708"/>
                <a:gd name="connsiteX16" fmla="*/ 108616 w 161902"/>
                <a:gd name="connsiteY16" fmla="*/ 3114 h 154708"/>
                <a:gd name="connsiteX17" fmla="*/ 141546 w 161902"/>
                <a:gd name="connsiteY17" fmla="*/ 19878 h 154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902" h="154708">
                  <a:moveTo>
                    <a:pt x="141546" y="19878"/>
                  </a:moveTo>
                  <a:cubicBezTo>
                    <a:pt x="149330" y="27661"/>
                    <a:pt x="154718" y="36043"/>
                    <a:pt x="157113" y="43827"/>
                  </a:cubicBezTo>
                  <a:cubicBezTo>
                    <a:pt x="160107" y="51610"/>
                    <a:pt x="160705" y="58196"/>
                    <a:pt x="161304" y="62985"/>
                  </a:cubicBezTo>
                  <a:cubicBezTo>
                    <a:pt x="161903" y="67775"/>
                    <a:pt x="161304" y="70170"/>
                    <a:pt x="161304" y="70170"/>
                  </a:cubicBezTo>
                  <a:cubicBezTo>
                    <a:pt x="161304" y="71367"/>
                    <a:pt x="161304" y="72565"/>
                    <a:pt x="161903" y="73164"/>
                  </a:cubicBezTo>
                  <a:cubicBezTo>
                    <a:pt x="161903" y="74361"/>
                    <a:pt x="161903" y="75558"/>
                    <a:pt x="161304" y="76756"/>
                  </a:cubicBezTo>
                  <a:cubicBezTo>
                    <a:pt x="160107" y="85138"/>
                    <a:pt x="157712" y="94717"/>
                    <a:pt x="152323" y="104895"/>
                  </a:cubicBezTo>
                  <a:cubicBezTo>
                    <a:pt x="147533" y="115073"/>
                    <a:pt x="139750" y="124653"/>
                    <a:pt x="128973" y="133035"/>
                  </a:cubicBezTo>
                  <a:cubicBezTo>
                    <a:pt x="118795" y="141417"/>
                    <a:pt x="106222" y="148003"/>
                    <a:pt x="91852" y="151595"/>
                  </a:cubicBezTo>
                  <a:cubicBezTo>
                    <a:pt x="78082" y="155187"/>
                    <a:pt x="63114" y="155786"/>
                    <a:pt x="48744" y="152792"/>
                  </a:cubicBezTo>
                  <a:cubicBezTo>
                    <a:pt x="34974" y="149799"/>
                    <a:pt x="21802" y="142016"/>
                    <a:pt x="13420" y="131837"/>
                  </a:cubicBezTo>
                  <a:cubicBezTo>
                    <a:pt x="5038" y="121061"/>
                    <a:pt x="847" y="107889"/>
                    <a:pt x="248" y="95316"/>
                  </a:cubicBezTo>
                  <a:cubicBezTo>
                    <a:pt x="-351" y="88730"/>
                    <a:pt x="248" y="82144"/>
                    <a:pt x="847" y="75558"/>
                  </a:cubicBezTo>
                  <a:cubicBezTo>
                    <a:pt x="1445" y="68972"/>
                    <a:pt x="3242" y="61788"/>
                    <a:pt x="5637" y="55202"/>
                  </a:cubicBezTo>
                  <a:cubicBezTo>
                    <a:pt x="10426" y="42030"/>
                    <a:pt x="18210" y="29458"/>
                    <a:pt x="29585" y="20477"/>
                  </a:cubicBezTo>
                  <a:cubicBezTo>
                    <a:pt x="40362" y="10897"/>
                    <a:pt x="54133" y="4910"/>
                    <a:pt x="67903" y="1917"/>
                  </a:cubicBezTo>
                  <a:cubicBezTo>
                    <a:pt x="81674" y="-1077"/>
                    <a:pt x="96043" y="-478"/>
                    <a:pt x="108616" y="3114"/>
                  </a:cubicBezTo>
                  <a:cubicBezTo>
                    <a:pt x="122387" y="6108"/>
                    <a:pt x="133763" y="12095"/>
                    <a:pt x="141546" y="19878"/>
                  </a:cubicBezTo>
                  <a:close/>
                </a:path>
              </a:pathLst>
            </a:custGeom>
            <a:solidFill>
              <a:srgbClr val="F8F4BE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8CED461-F930-4BB9-B162-9C3975E1F6D5}"/>
                </a:ext>
              </a:extLst>
            </p:cNvPr>
            <p:cNvSpPr/>
            <p:nvPr/>
          </p:nvSpPr>
          <p:spPr>
            <a:xfrm>
              <a:off x="6516920" y="2018836"/>
              <a:ext cx="68971" cy="82767"/>
            </a:xfrm>
            <a:custGeom>
              <a:avLst/>
              <a:gdLst>
                <a:gd name="connsiteX0" fmla="*/ 4258 w 68971"/>
                <a:gd name="connsiteY0" fmla="*/ 82701 h 82767"/>
                <a:gd name="connsiteX1" fmla="*/ 67 w 68971"/>
                <a:gd name="connsiteY1" fmla="*/ 78510 h 82767"/>
                <a:gd name="connsiteX2" fmla="*/ 11443 w 68971"/>
                <a:gd name="connsiteY2" fmla="*/ 64739 h 82767"/>
                <a:gd name="connsiteX3" fmla="*/ 31200 w 68971"/>
                <a:gd name="connsiteY3" fmla="*/ 38995 h 82767"/>
                <a:gd name="connsiteX4" fmla="*/ 64130 w 68971"/>
                <a:gd name="connsiteY4" fmla="*/ 78 h 82767"/>
                <a:gd name="connsiteX5" fmla="*/ 68920 w 68971"/>
                <a:gd name="connsiteY5" fmla="*/ 3671 h 82767"/>
                <a:gd name="connsiteX6" fmla="*/ 40181 w 68971"/>
                <a:gd name="connsiteY6" fmla="*/ 46179 h 82767"/>
                <a:gd name="connsiteX7" fmla="*/ 17430 w 68971"/>
                <a:gd name="connsiteY7" fmla="*/ 70726 h 82767"/>
                <a:gd name="connsiteX8" fmla="*/ 4258 w 68971"/>
                <a:gd name="connsiteY8" fmla="*/ 82701 h 8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71" h="82767">
                  <a:moveTo>
                    <a:pt x="4258" y="82701"/>
                  </a:moveTo>
                  <a:cubicBezTo>
                    <a:pt x="3060" y="83299"/>
                    <a:pt x="-532" y="79707"/>
                    <a:pt x="67" y="78510"/>
                  </a:cubicBezTo>
                  <a:cubicBezTo>
                    <a:pt x="67" y="78510"/>
                    <a:pt x="4856" y="72522"/>
                    <a:pt x="11443" y="64739"/>
                  </a:cubicBezTo>
                  <a:lnTo>
                    <a:pt x="31200" y="38995"/>
                  </a:lnTo>
                  <a:cubicBezTo>
                    <a:pt x="43773" y="23428"/>
                    <a:pt x="64130" y="78"/>
                    <a:pt x="64130" y="78"/>
                  </a:cubicBezTo>
                  <a:cubicBezTo>
                    <a:pt x="64729" y="-520"/>
                    <a:pt x="69518" y="2473"/>
                    <a:pt x="68920" y="3671"/>
                  </a:cubicBezTo>
                  <a:cubicBezTo>
                    <a:pt x="68920" y="3671"/>
                    <a:pt x="52754" y="30014"/>
                    <a:pt x="40181" y="46179"/>
                  </a:cubicBezTo>
                  <a:cubicBezTo>
                    <a:pt x="34194" y="53962"/>
                    <a:pt x="25213" y="63542"/>
                    <a:pt x="17430" y="70726"/>
                  </a:cubicBezTo>
                  <a:cubicBezTo>
                    <a:pt x="10245" y="77911"/>
                    <a:pt x="4258" y="82701"/>
                    <a:pt x="4258" y="8270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07CE694-9C0A-4DBF-BD7D-0C672EE7F0E5}"/>
                </a:ext>
              </a:extLst>
            </p:cNvPr>
            <p:cNvSpPr/>
            <p:nvPr/>
          </p:nvSpPr>
          <p:spPr>
            <a:xfrm>
              <a:off x="6508005" y="1304983"/>
              <a:ext cx="19425" cy="24214"/>
            </a:xfrm>
            <a:custGeom>
              <a:avLst/>
              <a:gdLst>
                <a:gd name="connsiteX0" fmla="*/ 15567 w 19425"/>
                <a:gd name="connsiteY0" fmla="*/ 15833 h 24214"/>
                <a:gd name="connsiteX1" fmla="*/ 4191 w 19425"/>
                <a:gd name="connsiteY1" fmla="*/ 24215 h 24214"/>
                <a:gd name="connsiteX2" fmla="*/ 0 w 19425"/>
                <a:gd name="connsiteY2" fmla="*/ 20024 h 24214"/>
                <a:gd name="connsiteX3" fmla="*/ 6586 w 19425"/>
                <a:gd name="connsiteY3" fmla="*/ 8648 h 24214"/>
                <a:gd name="connsiteX4" fmla="*/ 11376 w 19425"/>
                <a:gd name="connsiteY4" fmla="*/ 3260 h 24214"/>
                <a:gd name="connsiteX5" fmla="*/ 13172 w 19425"/>
                <a:gd name="connsiteY5" fmla="*/ 266 h 24214"/>
                <a:gd name="connsiteX6" fmla="*/ 19159 w 19425"/>
                <a:gd name="connsiteY6" fmla="*/ 266 h 24214"/>
                <a:gd name="connsiteX7" fmla="*/ 19159 w 19425"/>
                <a:gd name="connsiteY7" fmla="*/ 6253 h 24214"/>
                <a:gd name="connsiteX8" fmla="*/ 15567 w 19425"/>
                <a:gd name="connsiteY8" fmla="*/ 15833 h 24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25" h="24214">
                  <a:moveTo>
                    <a:pt x="15567" y="15833"/>
                  </a:moveTo>
                  <a:cubicBezTo>
                    <a:pt x="11974" y="20622"/>
                    <a:pt x="4191" y="24215"/>
                    <a:pt x="4191" y="24215"/>
                  </a:cubicBezTo>
                  <a:cubicBezTo>
                    <a:pt x="3592" y="24215"/>
                    <a:pt x="0" y="20622"/>
                    <a:pt x="0" y="20024"/>
                  </a:cubicBezTo>
                  <a:cubicBezTo>
                    <a:pt x="0" y="20024"/>
                    <a:pt x="4191" y="12240"/>
                    <a:pt x="6586" y="8648"/>
                  </a:cubicBezTo>
                  <a:cubicBezTo>
                    <a:pt x="7783" y="6852"/>
                    <a:pt x="10178" y="5056"/>
                    <a:pt x="11376" y="3260"/>
                  </a:cubicBezTo>
                  <a:cubicBezTo>
                    <a:pt x="12573" y="1464"/>
                    <a:pt x="13172" y="266"/>
                    <a:pt x="13172" y="266"/>
                  </a:cubicBezTo>
                  <a:cubicBezTo>
                    <a:pt x="13172" y="266"/>
                    <a:pt x="19159" y="-333"/>
                    <a:pt x="19159" y="266"/>
                  </a:cubicBezTo>
                  <a:cubicBezTo>
                    <a:pt x="19159" y="266"/>
                    <a:pt x="19758" y="2661"/>
                    <a:pt x="19159" y="6253"/>
                  </a:cubicBezTo>
                  <a:cubicBezTo>
                    <a:pt x="19159" y="9845"/>
                    <a:pt x="17363" y="13438"/>
                    <a:pt x="15567" y="1583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D1F4407-4334-4188-9280-1DB99A743152}"/>
                </a:ext>
              </a:extLst>
            </p:cNvPr>
            <p:cNvSpPr/>
            <p:nvPr/>
          </p:nvSpPr>
          <p:spPr>
            <a:xfrm>
              <a:off x="6495652" y="1932957"/>
              <a:ext cx="184237" cy="219681"/>
            </a:xfrm>
            <a:custGeom>
              <a:avLst/>
              <a:gdLst>
                <a:gd name="connsiteX0" fmla="*/ 46481 w 184237"/>
                <a:gd name="connsiteY0" fmla="*/ 191330 h 219681"/>
                <a:gd name="connsiteX1" fmla="*/ 3971 w 184237"/>
                <a:gd name="connsiteY1" fmla="*/ 219470 h 219681"/>
                <a:gd name="connsiteX2" fmla="*/ 977 w 184237"/>
                <a:gd name="connsiteY2" fmla="*/ 214680 h 219681"/>
                <a:gd name="connsiteX3" fmla="*/ 41092 w 184237"/>
                <a:gd name="connsiteY3" fmla="*/ 184744 h 219681"/>
                <a:gd name="connsiteX4" fmla="*/ 106951 w 184237"/>
                <a:gd name="connsiteY4" fmla="*/ 121281 h 219681"/>
                <a:gd name="connsiteX5" fmla="*/ 135091 w 184237"/>
                <a:gd name="connsiteY5" fmla="*/ 85957 h 219681"/>
                <a:gd name="connsiteX6" fmla="*/ 159040 w 184237"/>
                <a:gd name="connsiteY6" fmla="*/ 47041 h 219681"/>
                <a:gd name="connsiteX7" fmla="*/ 178798 w 184237"/>
                <a:gd name="connsiteY7" fmla="*/ 1538 h 219681"/>
                <a:gd name="connsiteX8" fmla="*/ 184186 w 184237"/>
                <a:gd name="connsiteY8" fmla="*/ 3335 h 219681"/>
                <a:gd name="connsiteX9" fmla="*/ 166225 w 184237"/>
                <a:gd name="connsiteY9" fmla="*/ 51232 h 219681"/>
                <a:gd name="connsiteX10" fmla="*/ 142875 w 184237"/>
                <a:gd name="connsiteY10" fmla="*/ 92543 h 219681"/>
                <a:gd name="connsiteX11" fmla="*/ 114735 w 184237"/>
                <a:gd name="connsiteY11" fmla="*/ 129663 h 219681"/>
                <a:gd name="connsiteX12" fmla="*/ 81805 w 184237"/>
                <a:gd name="connsiteY12" fmla="*/ 162592 h 219681"/>
                <a:gd name="connsiteX13" fmla="*/ 46481 w 184237"/>
                <a:gd name="connsiteY13" fmla="*/ 191330 h 21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4237" h="219681">
                  <a:moveTo>
                    <a:pt x="46481" y="191330"/>
                  </a:moveTo>
                  <a:cubicBezTo>
                    <a:pt x="23130" y="208693"/>
                    <a:pt x="3971" y="219470"/>
                    <a:pt x="3971" y="219470"/>
                  </a:cubicBezTo>
                  <a:cubicBezTo>
                    <a:pt x="977" y="220667"/>
                    <a:pt x="-1417" y="216476"/>
                    <a:pt x="977" y="214680"/>
                  </a:cubicBezTo>
                  <a:cubicBezTo>
                    <a:pt x="977" y="214680"/>
                    <a:pt x="18939" y="202706"/>
                    <a:pt x="41092" y="184744"/>
                  </a:cubicBezTo>
                  <a:cubicBezTo>
                    <a:pt x="63245" y="166783"/>
                    <a:pt x="88990" y="142236"/>
                    <a:pt x="106951" y="121281"/>
                  </a:cubicBezTo>
                  <a:cubicBezTo>
                    <a:pt x="115932" y="111103"/>
                    <a:pt x="126110" y="98530"/>
                    <a:pt x="135091" y="85957"/>
                  </a:cubicBezTo>
                  <a:cubicBezTo>
                    <a:pt x="144072" y="72785"/>
                    <a:pt x="152454" y="59614"/>
                    <a:pt x="159040" y="47041"/>
                  </a:cubicBezTo>
                  <a:cubicBezTo>
                    <a:pt x="172212" y="21895"/>
                    <a:pt x="178798" y="1538"/>
                    <a:pt x="178798" y="1538"/>
                  </a:cubicBezTo>
                  <a:cubicBezTo>
                    <a:pt x="179995" y="-1455"/>
                    <a:pt x="184786" y="341"/>
                    <a:pt x="184186" y="3335"/>
                  </a:cubicBezTo>
                  <a:cubicBezTo>
                    <a:pt x="184186" y="3335"/>
                    <a:pt x="178798" y="24888"/>
                    <a:pt x="166225" y="51232"/>
                  </a:cubicBezTo>
                  <a:cubicBezTo>
                    <a:pt x="160237" y="64403"/>
                    <a:pt x="151856" y="78772"/>
                    <a:pt x="142875" y="92543"/>
                  </a:cubicBezTo>
                  <a:cubicBezTo>
                    <a:pt x="133894" y="106313"/>
                    <a:pt x="124314" y="118886"/>
                    <a:pt x="114735" y="129663"/>
                  </a:cubicBezTo>
                  <a:cubicBezTo>
                    <a:pt x="105155" y="140440"/>
                    <a:pt x="93779" y="151815"/>
                    <a:pt x="81805" y="162592"/>
                  </a:cubicBezTo>
                  <a:cubicBezTo>
                    <a:pt x="71028" y="172172"/>
                    <a:pt x="58455" y="182350"/>
                    <a:pt x="46481" y="19133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D632203-C648-412F-A33C-1D51E1CFC8B8}"/>
                </a:ext>
              </a:extLst>
            </p:cNvPr>
            <p:cNvSpPr/>
            <p:nvPr/>
          </p:nvSpPr>
          <p:spPr>
            <a:xfrm>
              <a:off x="6486452" y="1266873"/>
              <a:ext cx="32929" cy="53464"/>
            </a:xfrm>
            <a:custGeom>
              <a:avLst/>
              <a:gdLst>
                <a:gd name="connsiteX0" fmla="*/ 28739 w 32929"/>
                <a:gd name="connsiteY0" fmla="*/ 58 h 53464"/>
                <a:gd name="connsiteX1" fmla="*/ 32930 w 32929"/>
                <a:gd name="connsiteY1" fmla="*/ 4249 h 53464"/>
                <a:gd name="connsiteX2" fmla="*/ 27541 w 32929"/>
                <a:gd name="connsiteY2" fmla="*/ 12631 h 53464"/>
                <a:gd name="connsiteX3" fmla="*/ 18560 w 32929"/>
                <a:gd name="connsiteY3" fmla="*/ 28198 h 53464"/>
                <a:gd name="connsiteX4" fmla="*/ 5388 w 32929"/>
                <a:gd name="connsiteY4" fmla="*/ 53344 h 53464"/>
                <a:gd name="connsiteX5" fmla="*/ 0 w 32929"/>
                <a:gd name="connsiteY5" fmla="*/ 51548 h 53464"/>
                <a:gd name="connsiteX6" fmla="*/ 8981 w 32929"/>
                <a:gd name="connsiteY6" fmla="*/ 22809 h 53464"/>
                <a:gd name="connsiteX7" fmla="*/ 20955 w 32929"/>
                <a:gd name="connsiteY7" fmla="*/ 7243 h 53464"/>
                <a:gd name="connsiteX8" fmla="*/ 28739 w 32929"/>
                <a:gd name="connsiteY8" fmla="*/ 58 h 5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29" h="53464">
                  <a:moveTo>
                    <a:pt x="28739" y="58"/>
                  </a:moveTo>
                  <a:cubicBezTo>
                    <a:pt x="29337" y="-540"/>
                    <a:pt x="32930" y="3651"/>
                    <a:pt x="32930" y="4249"/>
                  </a:cubicBezTo>
                  <a:cubicBezTo>
                    <a:pt x="32930" y="4249"/>
                    <a:pt x="30535" y="7842"/>
                    <a:pt x="27541" y="12631"/>
                  </a:cubicBezTo>
                  <a:cubicBezTo>
                    <a:pt x="24547" y="17421"/>
                    <a:pt x="20955" y="23408"/>
                    <a:pt x="18560" y="28198"/>
                  </a:cubicBezTo>
                  <a:cubicBezTo>
                    <a:pt x="13172" y="37179"/>
                    <a:pt x="5388" y="53344"/>
                    <a:pt x="5388" y="53344"/>
                  </a:cubicBezTo>
                  <a:cubicBezTo>
                    <a:pt x="4790" y="53942"/>
                    <a:pt x="0" y="52146"/>
                    <a:pt x="0" y="51548"/>
                  </a:cubicBezTo>
                  <a:cubicBezTo>
                    <a:pt x="0" y="51548"/>
                    <a:pt x="2994" y="33586"/>
                    <a:pt x="8981" y="22809"/>
                  </a:cubicBezTo>
                  <a:cubicBezTo>
                    <a:pt x="11974" y="17421"/>
                    <a:pt x="16764" y="11434"/>
                    <a:pt x="20955" y="7243"/>
                  </a:cubicBezTo>
                  <a:cubicBezTo>
                    <a:pt x="25146" y="3052"/>
                    <a:pt x="28739" y="58"/>
                    <a:pt x="28739" y="5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4A2E0F4-6E18-4AC7-9237-4332DA0ECDF6}"/>
                </a:ext>
              </a:extLst>
            </p:cNvPr>
            <p:cNvSpPr/>
            <p:nvPr/>
          </p:nvSpPr>
          <p:spPr>
            <a:xfrm>
              <a:off x="6449331" y="1238114"/>
              <a:ext cx="33528" cy="67733"/>
            </a:xfrm>
            <a:custGeom>
              <a:avLst/>
              <a:gdLst>
                <a:gd name="connsiteX0" fmla="*/ 0 w 33528"/>
                <a:gd name="connsiteY0" fmla="*/ 65338 h 67733"/>
                <a:gd name="connsiteX1" fmla="*/ 9579 w 33528"/>
                <a:gd name="connsiteY1" fmla="*/ 30613 h 67733"/>
                <a:gd name="connsiteX2" fmla="*/ 20955 w 33528"/>
                <a:gd name="connsiteY2" fmla="*/ 10257 h 67733"/>
                <a:gd name="connsiteX3" fmla="*/ 28739 w 33528"/>
                <a:gd name="connsiteY3" fmla="*/ 79 h 67733"/>
                <a:gd name="connsiteX4" fmla="*/ 33528 w 33528"/>
                <a:gd name="connsiteY4" fmla="*/ 3072 h 67733"/>
                <a:gd name="connsiteX5" fmla="*/ 28140 w 33528"/>
                <a:gd name="connsiteY5" fmla="*/ 14448 h 67733"/>
                <a:gd name="connsiteX6" fmla="*/ 19758 w 33528"/>
                <a:gd name="connsiteY6" fmla="*/ 35403 h 67733"/>
                <a:gd name="connsiteX7" fmla="*/ 5388 w 33528"/>
                <a:gd name="connsiteY7" fmla="*/ 67733 h 67733"/>
                <a:gd name="connsiteX8" fmla="*/ 0 w 33528"/>
                <a:gd name="connsiteY8" fmla="*/ 65338 h 6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28" h="67733">
                  <a:moveTo>
                    <a:pt x="0" y="65338"/>
                  </a:moveTo>
                  <a:cubicBezTo>
                    <a:pt x="0" y="65338"/>
                    <a:pt x="4191" y="43785"/>
                    <a:pt x="9579" y="30613"/>
                  </a:cubicBezTo>
                  <a:cubicBezTo>
                    <a:pt x="12573" y="24027"/>
                    <a:pt x="16764" y="16244"/>
                    <a:pt x="20955" y="10257"/>
                  </a:cubicBezTo>
                  <a:cubicBezTo>
                    <a:pt x="25146" y="4270"/>
                    <a:pt x="28739" y="79"/>
                    <a:pt x="28739" y="79"/>
                  </a:cubicBezTo>
                  <a:cubicBezTo>
                    <a:pt x="29337" y="-520"/>
                    <a:pt x="33528" y="2474"/>
                    <a:pt x="33528" y="3072"/>
                  </a:cubicBezTo>
                  <a:cubicBezTo>
                    <a:pt x="33528" y="3072"/>
                    <a:pt x="31134" y="7862"/>
                    <a:pt x="28140" y="14448"/>
                  </a:cubicBezTo>
                  <a:cubicBezTo>
                    <a:pt x="25146" y="21034"/>
                    <a:pt x="22153" y="28817"/>
                    <a:pt x="19758" y="35403"/>
                  </a:cubicBezTo>
                  <a:cubicBezTo>
                    <a:pt x="14369" y="47976"/>
                    <a:pt x="5388" y="67733"/>
                    <a:pt x="5388" y="67733"/>
                  </a:cubicBezTo>
                  <a:cubicBezTo>
                    <a:pt x="4790" y="67733"/>
                    <a:pt x="0" y="66536"/>
                    <a:pt x="0" y="6533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58DFBC6-23B1-4399-A5AB-ABA8A1752F39}"/>
                </a:ext>
              </a:extLst>
            </p:cNvPr>
            <p:cNvSpPr/>
            <p:nvPr/>
          </p:nvSpPr>
          <p:spPr>
            <a:xfrm>
              <a:off x="6436009" y="1761617"/>
              <a:ext cx="27690" cy="52033"/>
            </a:xfrm>
            <a:custGeom>
              <a:avLst/>
              <a:gdLst>
                <a:gd name="connsiteX0" fmla="*/ 6735 w 27690"/>
                <a:gd name="connsiteY0" fmla="*/ 28589 h 52033"/>
                <a:gd name="connsiteX1" fmla="*/ 748 w 27690"/>
                <a:gd name="connsiteY1" fmla="*/ 11226 h 52033"/>
                <a:gd name="connsiteX2" fmla="*/ 150 w 27690"/>
                <a:gd name="connsiteY2" fmla="*/ 449 h 52033"/>
                <a:gd name="connsiteX3" fmla="*/ 6137 w 27690"/>
                <a:gd name="connsiteY3" fmla="*/ 449 h 52033"/>
                <a:gd name="connsiteX4" fmla="*/ 9130 w 27690"/>
                <a:gd name="connsiteY4" fmla="*/ 8831 h 52033"/>
                <a:gd name="connsiteX5" fmla="*/ 16914 w 27690"/>
                <a:gd name="connsiteY5" fmla="*/ 23799 h 52033"/>
                <a:gd name="connsiteX6" fmla="*/ 27691 w 27690"/>
                <a:gd name="connsiteY6" fmla="*/ 49543 h 52033"/>
                <a:gd name="connsiteX7" fmla="*/ 22302 w 27690"/>
                <a:gd name="connsiteY7" fmla="*/ 51938 h 52033"/>
                <a:gd name="connsiteX8" fmla="*/ 6735 w 27690"/>
                <a:gd name="connsiteY8" fmla="*/ 28589 h 5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90" h="52033">
                  <a:moveTo>
                    <a:pt x="6735" y="28589"/>
                  </a:moveTo>
                  <a:cubicBezTo>
                    <a:pt x="4341" y="23799"/>
                    <a:pt x="1946" y="16614"/>
                    <a:pt x="748" y="11226"/>
                  </a:cubicBezTo>
                  <a:cubicBezTo>
                    <a:pt x="-449" y="5239"/>
                    <a:pt x="150" y="449"/>
                    <a:pt x="150" y="449"/>
                  </a:cubicBezTo>
                  <a:cubicBezTo>
                    <a:pt x="150" y="-150"/>
                    <a:pt x="5538" y="-150"/>
                    <a:pt x="6137" y="449"/>
                  </a:cubicBezTo>
                  <a:cubicBezTo>
                    <a:pt x="6137" y="449"/>
                    <a:pt x="6735" y="4041"/>
                    <a:pt x="9130" y="8831"/>
                  </a:cubicBezTo>
                  <a:cubicBezTo>
                    <a:pt x="11526" y="13621"/>
                    <a:pt x="14519" y="19608"/>
                    <a:pt x="16914" y="23799"/>
                  </a:cubicBezTo>
                  <a:cubicBezTo>
                    <a:pt x="21703" y="32780"/>
                    <a:pt x="27691" y="48945"/>
                    <a:pt x="27691" y="49543"/>
                  </a:cubicBezTo>
                  <a:cubicBezTo>
                    <a:pt x="27691" y="50142"/>
                    <a:pt x="22901" y="52537"/>
                    <a:pt x="22302" y="51938"/>
                  </a:cubicBezTo>
                  <a:cubicBezTo>
                    <a:pt x="22901" y="51938"/>
                    <a:pt x="12124" y="38767"/>
                    <a:pt x="6735" y="2858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318A03-F626-4228-B816-071CDEAD10F0}"/>
                </a:ext>
              </a:extLst>
            </p:cNvPr>
            <p:cNvSpPr/>
            <p:nvPr/>
          </p:nvSpPr>
          <p:spPr>
            <a:xfrm>
              <a:off x="6398439" y="1222626"/>
              <a:ext cx="40193" cy="67817"/>
            </a:xfrm>
            <a:custGeom>
              <a:avLst/>
              <a:gdLst>
                <a:gd name="connsiteX0" fmla="*/ 40114 w 40193"/>
                <a:gd name="connsiteY0" fmla="*/ 4790 h 67817"/>
                <a:gd name="connsiteX1" fmla="*/ 31134 w 40193"/>
                <a:gd name="connsiteY1" fmla="*/ 13770 h 67817"/>
                <a:gd name="connsiteX2" fmla="*/ 19758 w 40193"/>
                <a:gd name="connsiteY2" fmla="*/ 33528 h 67817"/>
                <a:gd name="connsiteX3" fmla="*/ 5388 w 40193"/>
                <a:gd name="connsiteY3" fmla="*/ 67655 h 67817"/>
                <a:gd name="connsiteX4" fmla="*/ 0 w 40193"/>
                <a:gd name="connsiteY4" fmla="*/ 66457 h 67817"/>
                <a:gd name="connsiteX5" fmla="*/ 9579 w 40193"/>
                <a:gd name="connsiteY5" fmla="*/ 28738 h 67817"/>
                <a:gd name="connsiteX6" fmla="*/ 25146 w 40193"/>
                <a:gd name="connsiteY6" fmla="*/ 7783 h 67817"/>
                <a:gd name="connsiteX7" fmla="*/ 37121 w 40193"/>
                <a:gd name="connsiteY7" fmla="*/ 0 h 67817"/>
                <a:gd name="connsiteX8" fmla="*/ 40114 w 40193"/>
                <a:gd name="connsiteY8" fmla="*/ 479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93" h="67817">
                  <a:moveTo>
                    <a:pt x="40114" y="4790"/>
                  </a:moveTo>
                  <a:cubicBezTo>
                    <a:pt x="40114" y="4790"/>
                    <a:pt x="35923" y="8382"/>
                    <a:pt x="31134" y="13770"/>
                  </a:cubicBezTo>
                  <a:cubicBezTo>
                    <a:pt x="26344" y="19159"/>
                    <a:pt x="22153" y="26942"/>
                    <a:pt x="19758" y="33528"/>
                  </a:cubicBezTo>
                  <a:cubicBezTo>
                    <a:pt x="13172" y="46101"/>
                    <a:pt x="5987" y="67655"/>
                    <a:pt x="5388" y="67655"/>
                  </a:cubicBezTo>
                  <a:cubicBezTo>
                    <a:pt x="4790" y="68253"/>
                    <a:pt x="0" y="67056"/>
                    <a:pt x="0" y="66457"/>
                  </a:cubicBezTo>
                  <a:cubicBezTo>
                    <a:pt x="0" y="66457"/>
                    <a:pt x="2395" y="43107"/>
                    <a:pt x="9579" y="28738"/>
                  </a:cubicBezTo>
                  <a:cubicBezTo>
                    <a:pt x="12573" y="21554"/>
                    <a:pt x="19159" y="13172"/>
                    <a:pt x="25146" y="7783"/>
                  </a:cubicBezTo>
                  <a:cubicBezTo>
                    <a:pt x="31134" y="2395"/>
                    <a:pt x="37121" y="0"/>
                    <a:pt x="37121" y="0"/>
                  </a:cubicBezTo>
                  <a:cubicBezTo>
                    <a:pt x="37719" y="0"/>
                    <a:pt x="40713" y="4191"/>
                    <a:pt x="40114" y="479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80E4FB5-4376-4F4B-964D-F7759BC7F027}"/>
                </a:ext>
              </a:extLst>
            </p:cNvPr>
            <p:cNvSpPr/>
            <p:nvPr/>
          </p:nvSpPr>
          <p:spPr>
            <a:xfrm>
              <a:off x="6360472" y="1561631"/>
              <a:ext cx="179714" cy="174179"/>
            </a:xfrm>
            <a:custGeom>
              <a:avLst/>
              <a:gdLst>
                <a:gd name="connsiteX0" fmla="*/ 11025 w 179714"/>
                <a:gd name="connsiteY0" fmla="*/ 103444 h 174179"/>
                <a:gd name="connsiteX1" fmla="*/ 24197 w 179714"/>
                <a:gd name="connsiteY1" fmla="*/ 139966 h 174179"/>
                <a:gd name="connsiteX2" fmla="*/ 59521 w 179714"/>
                <a:gd name="connsiteY2" fmla="*/ 160920 h 174179"/>
                <a:gd name="connsiteX3" fmla="*/ 102629 w 179714"/>
                <a:gd name="connsiteY3" fmla="*/ 159723 h 174179"/>
                <a:gd name="connsiteX4" fmla="*/ 139750 w 179714"/>
                <a:gd name="connsiteY4" fmla="*/ 141163 h 174179"/>
                <a:gd name="connsiteX5" fmla="*/ 163100 w 179714"/>
                <a:gd name="connsiteY5" fmla="*/ 113023 h 174179"/>
                <a:gd name="connsiteX6" fmla="*/ 172081 w 179714"/>
                <a:gd name="connsiteY6" fmla="*/ 84884 h 174179"/>
                <a:gd name="connsiteX7" fmla="*/ 172680 w 179714"/>
                <a:gd name="connsiteY7" fmla="*/ 81292 h 174179"/>
                <a:gd name="connsiteX8" fmla="*/ 172081 w 179714"/>
                <a:gd name="connsiteY8" fmla="*/ 78298 h 174179"/>
                <a:gd name="connsiteX9" fmla="*/ 172081 w 179714"/>
                <a:gd name="connsiteY9" fmla="*/ 71114 h 174179"/>
                <a:gd name="connsiteX10" fmla="*/ 167890 w 179714"/>
                <a:gd name="connsiteY10" fmla="*/ 51955 h 174179"/>
                <a:gd name="connsiteX11" fmla="*/ 152323 w 179714"/>
                <a:gd name="connsiteY11" fmla="*/ 28006 h 174179"/>
                <a:gd name="connsiteX12" fmla="*/ 120591 w 179714"/>
                <a:gd name="connsiteY12" fmla="*/ 10644 h 174179"/>
                <a:gd name="connsiteX13" fmla="*/ 79878 w 179714"/>
                <a:gd name="connsiteY13" fmla="*/ 9446 h 174179"/>
                <a:gd name="connsiteX14" fmla="*/ 41560 w 179714"/>
                <a:gd name="connsiteY14" fmla="*/ 28006 h 174179"/>
                <a:gd name="connsiteX15" fmla="*/ 17611 w 179714"/>
                <a:gd name="connsiteY15" fmla="*/ 62732 h 174179"/>
                <a:gd name="connsiteX16" fmla="*/ 12821 w 179714"/>
                <a:gd name="connsiteY16" fmla="*/ 83088 h 174179"/>
                <a:gd name="connsiteX17" fmla="*/ 11025 w 179714"/>
                <a:gd name="connsiteY17" fmla="*/ 103444 h 174179"/>
                <a:gd name="connsiteX18" fmla="*/ 15815 w 179714"/>
                <a:gd name="connsiteY18" fmla="*/ 146551 h 174179"/>
                <a:gd name="connsiteX19" fmla="*/ 248 w 179714"/>
                <a:gd name="connsiteY19" fmla="*/ 104043 h 174179"/>
                <a:gd name="connsiteX20" fmla="*/ 847 w 179714"/>
                <a:gd name="connsiteY20" fmla="*/ 82489 h 174179"/>
                <a:gd name="connsiteX21" fmla="*/ 6235 w 179714"/>
                <a:gd name="connsiteY21" fmla="*/ 60337 h 174179"/>
                <a:gd name="connsiteX22" fmla="*/ 33776 w 179714"/>
                <a:gd name="connsiteY22" fmla="*/ 21420 h 174179"/>
                <a:gd name="connsiteX23" fmla="*/ 77483 w 179714"/>
                <a:gd name="connsiteY23" fmla="*/ 1663 h 174179"/>
                <a:gd name="connsiteX24" fmla="*/ 122387 w 179714"/>
                <a:gd name="connsiteY24" fmla="*/ 4058 h 174179"/>
                <a:gd name="connsiteX25" fmla="*/ 157113 w 179714"/>
                <a:gd name="connsiteY25" fmla="*/ 23815 h 174179"/>
                <a:gd name="connsiteX26" fmla="*/ 173877 w 179714"/>
                <a:gd name="connsiteY26" fmla="*/ 51356 h 174179"/>
                <a:gd name="connsiteX27" fmla="*/ 175075 w 179714"/>
                <a:gd name="connsiteY27" fmla="*/ 54948 h 174179"/>
                <a:gd name="connsiteX28" fmla="*/ 178068 w 179714"/>
                <a:gd name="connsiteY28" fmla="*/ 58541 h 174179"/>
                <a:gd name="connsiteX29" fmla="*/ 179266 w 179714"/>
                <a:gd name="connsiteY29" fmla="*/ 66324 h 174179"/>
                <a:gd name="connsiteX30" fmla="*/ 179266 w 179714"/>
                <a:gd name="connsiteY30" fmla="*/ 87279 h 174179"/>
                <a:gd name="connsiteX31" fmla="*/ 170884 w 179714"/>
                <a:gd name="connsiteY31" fmla="*/ 117813 h 174179"/>
                <a:gd name="connsiteX32" fmla="*/ 146336 w 179714"/>
                <a:gd name="connsiteY32" fmla="*/ 148946 h 174179"/>
                <a:gd name="connsiteX33" fmla="*/ 58923 w 179714"/>
                <a:gd name="connsiteY33" fmla="*/ 172296 h 174179"/>
                <a:gd name="connsiteX34" fmla="*/ 15815 w 179714"/>
                <a:gd name="connsiteY34" fmla="*/ 146551 h 174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9714" h="174179">
                  <a:moveTo>
                    <a:pt x="11025" y="103444"/>
                  </a:moveTo>
                  <a:cubicBezTo>
                    <a:pt x="12223" y="116017"/>
                    <a:pt x="15815" y="129189"/>
                    <a:pt x="24197" y="139966"/>
                  </a:cubicBezTo>
                  <a:cubicBezTo>
                    <a:pt x="32579" y="150742"/>
                    <a:pt x="45152" y="157927"/>
                    <a:pt x="59521" y="160920"/>
                  </a:cubicBezTo>
                  <a:cubicBezTo>
                    <a:pt x="73292" y="164513"/>
                    <a:pt x="88859" y="163315"/>
                    <a:pt x="102629" y="159723"/>
                  </a:cubicBezTo>
                  <a:cubicBezTo>
                    <a:pt x="116400" y="156131"/>
                    <a:pt x="129572" y="149545"/>
                    <a:pt x="139750" y="141163"/>
                  </a:cubicBezTo>
                  <a:cubicBezTo>
                    <a:pt x="149929" y="132781"/>
                    <a:pt x="157712" y="123202"/>
                    <a:pt x="163100" y="113023"/>
                  </a:cubicBezTo>
                  <a:cubicBezTo>
                    <a:pt x="168489" y="102845"/>
                    <a:pt x="170884" y="93266"/>
                    <a:pt x="172081" y="84884"/>
                  </a:cubicBezTo>
                  <a:cubicBezTo>
                    <a:pt x="172081" y="83687"/>
                    <a:pt x="172680" y="82489"/>
                    <a:pt x="172680" y="81292"/>
                  </a:cubicBezTo>
                  <a:cubicBezTo>
                    <a:pt x="172081" y="80693"/>
                    <a:pt x="172081" y="79496"/>
                    <a:pt x="172081" y="78298"/>
                  </a:cubicBezTo>
                  <a:cubicBezTo>
                    <a:pt x="172081" y="78298"/>
                    <a:pt x="172081" y="75903"/>
                    <a:pt x="172081" y="71114"/>
                  </a:cubicBezTo>
                  <a:cubicBezTo>
                    <a:pt x="171482" y="66324"/>
                    <a:pt x="170884" y="59738"/>
                    <a:pt x="167890" y="51955"/>
                  </a:cubicBezTo>
                  <a:cubicBezTo>
                    <a:pt x="164897" y="44172"/>
                    <a:pt x="160107" y="35191"/>
                    <a:pt x="152323" y="28006"/>
                  </a:cubicBezTo>
                  <a:cubicBezTo>
                    <a:pt x="144540" y="20223"/>
                    <a:pt x="133164" y="14236"/>
                    <a:pt x="120591" y="10644"/>
                  </a:cubicBezTo>
                  <a:cubicBezTo>
                    <a:pt x="108018" y="7051"/>
                    <a:pt x="93649" y="7051"/>
                    <a:pt x="79878" y="9446"/>
                  </a:cubicBezTo>
                  <a:cubicBezTo>
                    <a:pt x="66108" y="12440"/>
                    <a:pt x="52337" y="18427"/>
                    <a:pt x="41560" y="28006"/>
                  </a:cubicBezTo>
                  <a:cubicBezTo>
                    <a:pt x="30783" y="37586"/>
                    <a:pt x="22401" y="49560"/>
                    <a:pt x="17611" y="62732"/>
                  </a:cubicBezTo>
                  <a:cubicBezTo>
                    <a:pt x="15216" y="69317"/>
                    <a:pt x="13420" y="75903"/>
                    <a:pt x="12821" y="83088"/>
                  </a:cubicBezTo>
                  <a:cubicBezTo>
                    <a:pt x="11025" y="90272"/>
                    <a:pt x="10426" y="96858"/>
                    <a:pt x="11025" y="103444"/>
                  </a:cubicBezTo>
                  <a:close/>
                  <a:moveTo>
                    <a:pt x="15815" y="146551"/>
                  </a:moveTo>
                  <a:cubicBezTo>
                    <a:pt x="5636" y="133978"/>
                    <a:pt x="847" y="118412"/>
                    <a:pt x="248" y="104043"/>
                  </a:cubicBezTo>
                  <a:cubicBezTo>
                    <a:pt x="-351" y="96858"/>
                    <a:pt x="248" y="89674"/>
                    <a:pt x="847" y="82489"/>
                  </a:cubicBezTo>
                  <a:cubicBezTo>
                    <a:pt x="2044" y="74706"/>
                    <a:pt x="3840" y="67521"/>
                    <a:pt x="6235" y="60337"/>
                  </a:cubicBezTo>
                  <a:cubicBezTo>
                    <a:pt x="11624" y="45369"/>
                    <a:pt x="21203" y="31599"/>
                    <a:pt x="33776" y="21420"/>
                  </a:cubicBezTo>
                  <a:cubicBezTo>
                    <a:pt x="46349" y="11242"/>
                    <a:pt x="61916" y="4058"/>
                    <a:pt x="77483" y="1663"/>
                  </a:cubicBezTo>
                  <a:cubicBezTo>
                    <a:pt x="93050" y="-1331"/>
                    <a:pt x="108617" y="-133"/>
                    <a:pt x="122387" y="4058"/>
                  </a:cubicBezTo>
                  <a:cubicBezTo>
                    <a:pt x="136158" y="8249"/>
                    <a:pt x="148132" y="15433"/>
                    <a:pt x="157113" y="23815"/>
                  </a:cubicBezTo>
                  <a:cubicBezTo>
                    <a:pt x="166094" y="32796"/>
                    <a:pt x="170884" y="42375"/>
                    <a:pt x="173877" y="51356"/>
                  </a:cubicBezTo>
                  <a:cubicBezTo>
                    <a:pt x="174476" y="52553"/>
                    <a:pt x="174476" y="53751"/>
                    <a:pt x="175075" y="54948"/>
                  </a:cubicBezTo>
                  <a:cubicBezTo>
                    <a:pt x="176272" y="54948"/>
                    <a:pt x="177470" y="56146"/>
                    <a:pt x="178068" y="58541"/>
                  </a:cubicBezTo>
                  <a:cubicBezTo>
                    <a:pt x="178068" y="58541"/>
                    <a:pt x="178667" y="60936"/>
                    <a:pt x="179266" y="66324"/>
                  </a:cubicBezTo>
                  <a:cubicBezTo>
                    <a:pt x="179865" y="71114"/>
                    <a:pt x="179865" y="78298"/>
                    <a:pt x="179266" y="87279"/>
                  </a:cubicBezTo>
                  <a:cubicBezTo>
                    <a:pt x="178068" y="96260"/>
                    <a:pt x="175674" y="107036"/>
                    <a:pt x="170884" y="117813"/>
                  </a:cubicBezTo>
                  <a:cubicBezTo>
                    <a:pt x="165495" y="128590"/>
                    <a:pt x="157712" y="139966"/>
                    <a:pt x="146336" y="148946"/>
                  </a:cubicBezTo>
                  <a:cubicBezTo>
                    <a:pt x="124782" y="167506"/>
                    <a:pt x="91254" y="178882"/>
                    <a:pt x="58923" y="172296"/>
                  </a:cubicBezTo>
                  <a:cubicBezTo>
                    <a:pt x="41560" y="168105"/>
                    <a:pt x="25993" y="159124"/>
                    <a:pt x="15815" y="14655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2343F44-DA43-4796-A0F1-794E7A96FEBD}"/>
                </a:ext>
              </a:extLst>
            </p:cNvPr>
            <p:cNvSpPr/>
            <p:nvPr/>
          </p:nvSpPr>
          <p:spPr>
            <a:xfrm>
              <a:off x="6328389" y="1741111"/>
              <a:ext cx="24547" cy="29336"/>
            </a:xfrm>
            <a:custGeom>
              <a:avLst/>
              <a:gdLst>
                <a:gd name="connsiteX0" fmla="*/ 0 w 24547"/>
                <a:gd name="connsiteY0" fmla="*/ 25146 h 29336"/>
                <a:gd name="connsiteX1" fmla="*/ 8382 w 24547"/>
                <a:gd name="connsiteY1" fmla="*/ 10777 h 29336"/>
                <a:gd name="connsiteX2" fmla="*/ 16764 w 24547"/>
                <a:gd name="connsiteY2" fmla="*/ 2994 h 29336"/>
                <a:gd name="connsiteX3" fmla="*/ 19159 w 24547"/>
                <a:gd name="connsiteY3" fmla="*/ 1197 h 29336"/>
                <a:gd name="connsiteX4" fmla="*/ 22153 w 24547"/>
                <a:gd name="connsiteY4" fmla="*/ 0 h 29336"/>
                <a:gd name="connsiteX5" fmla="*/ 23350 w 24547"/>
                <a:gd name="connsiteY5" fmla="*/ 599 h 29336"/>
                <a:gd name="connsiteX6" fmla="*/ 23350 w 24547"/>
                <a:gd name="connsiteY6" fmla="*/ 1197 h 29336"/>
                <a:gd name="connsiteX7" fmla="*/ 23949 w 24547"/>
                <a:gd name="connsiteY7" fmla="*/ 4790 h 29336"/>
                <a:gd name="connsiteX8" fmla="*/ 24547 w 24547"/>
                <a:gd name="connsiteY8" fmla="*/ 6586 h 29336"/>
                <a:gd name="connsiteX9" fmla="*/ 24547 w 24547"/>
                <a:gd name="connsiteY9" fmla="*/ 6586 h 29336"/>
                <a:gd name="connsiteX10" fmla="*/ 23949 w 24547"/>
                <a:gd name="connsiteY10" fmla="*/ 7185 h 29336"/>
                <a:gd name="connsiteX11" fmla="*/ 22751 w 24547"/>
                <a:gd name="connsiteY11" fmla="*/ 8981 h 29336"/>
                <a:gd name="connsiteX12" fmla="*/ 17363 w 24547"/>
                <a:gd name="connsiteY12" fmla="*/ 17961 h 29336"/>
                <a:gd name="connsiteX13" fmla="*/ 4790 w 24547"/>
                <a:gd name="connsiteY13" fmla="*/ 29337 h 29336"/>
                <a:gd name="connsiteX14" fmla="*/ 0 w 24547"/>
                <a:gd name="connsiteY14" fmla="*/ 25146 h 2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547" h="29336">
                  <a:moveTo>
                    <a:pt x="0" y="25146"/>
                  </a:moveTo>
                  <a:cubicBezTo>
                    <a:pt x="0" y="25146"/>
                    <a:pt x="4191" y="16165"/>
                    <a:pt x="8382" y="10777"/>
                  </a:cubicBezTo>
                  <a:cubicBezTo>
                    <a:pt x="10178" y="8382"/>
                    <a:pt x="13771" y="5388"/>
                    <a:pt x="16764" y="2994"/>
                  </a:cubicBezTo>
                  <a:cubicBezTo>
                    <a:pt x="17363" y="2395"/>
                    <a:pt x="18560" y="1796"/>
                    <a:pt x="19159" y="1197"/>
                  </a:cubicBezTo>
                  <a:cubicBezTo>
                    <a:pt x="20357" y="599"/>
                    <a:pt x="20955" y="0"/>
                    <a:pt x="22153" y="0"/>
                  </a:cubicBezTo>
                  <a:cubicBezTo>
                    <a:pt x="23350" y="0"/>
                    <a:pt x="23350" y="0"/>
                    <a:pt x="23350" y="599"/>
                  </a:cubicBezTo>
                  <a:cubicBezTo>
                    <a:pt x="23350" y="1197"/>
                    <a:pt x="23350" y="1197"/>
                    <a:pt x="23350" y="1197"/>
                  </a:cubicBezTo>
                  <a:cubicBezTo>
                    <a:pt x="23350" y="1796"/>
                    <a:pt x="23949" y="2994"/>
                    <a:pt x="23949" y="4790"/>
                  </a:cubicBezTo>
                  <a:lnTo>
                    <a:pt x="24547" y="6586"/>
                  </a:lnTo>
                  <a:cubicBezTo>
                    <a:pt x="24547" y="6586"/>
                    <a:pt x="24547" y="6586"/>
                    <a:pt x="24547" y="6586"/>
                  </a:cubicBezTo>
                  <a:cubicBezTo>
                    <a:pt x="24547" y="6586"/>
                    <a:pt x="24547" y="7185"/>
                    <a:pt x="23949" y="7185"/>
                  </a:cubicBezTo>
                  <a:lnTo>
                    <a:pt x="22751" y="8981"/>
                  </a:lnTo>
                  <a:cubicBezTo>
                    <a:pt x="20955" y="11376"/>
                    <a:pt x="19159" y="14968"/>
                    <a:pt x="17363" y="17961"/>
                  </a:cubicBezTo>
                  <a:cubicBezTo>
                    <a:pt x="13771" y="22751"/>
                    <a:pt x="4790" y="29337"/>
                    <a:pt x="4790" y="29337"/>
                  </a:cubicBezTo>
                  <a:cubicBezTo>
                    <a:pt x="2994" y="29337"/>
                    <a:pt x="0" y="25745"/>
                    <a:pt x="0" y="2514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FF14D52-5799-401C-933F-1185F7589C18}"/>
                </a:ext>
              </a:extLst>
            </p:cNvPr>
            <p:cNvSpPr/>
            <p:nvPr/>
          </p:nvSpPr>
          <p:spPr>
            <a:xfrm>
              <a:off x="6325395" y="1168144"/>
              <a:ext cx="70649" cy="80227"/>
            </a:xfrm>
            <a:custGeom>
              <a:avLst/>
              <a:gdLst>
                <a:gd name="connsiteX0" fmla="*/ 5389 w 70649"/>
                <a:gd name="connsiteY0" fmla="*/ 35923 h 80227"/>
                <a:gd name="connsiteX1" fmla="*/ 0 w 70649"/>
                <a:gd name="connsiteY1" fmla="*/ 33528 h 80227"/>
                <a:gd name="connsiteX2" fmla="*/ 9579 w 70649"/>
                <a:gd name="connsiteY2" fmla="*/ 19159 h 80227"/>
                <a:gd name="connsiteX3" fmla="*/ 21554 w 70649"/>
                <a:gd name="connsiteY3" fmla="*/ 9579 h 80227"/>
                <a:gd name="connsiteX4" fmla="*/ 28140 w 70649"/>
                <a:gd name="connsiteY4" fmla="*/ 5388 h 80227"/>
                <a:gd name="connsiteX5" fmla="*/ 31134 w 70649"/>
                <a:gd name="connsiteY5" fmla="*/ 3592 h 80227"/>
                <a:gd name="connsiteX6" fmla="*/ 34127 w 70649"/>
                <a:gd name="connsiteY6" fmla="*/ 1796 h 80227"/>
                <a:gd name="connsiteX7" fmla="*/ 37121 w 70649"/>
                <a:gd name="connsiteY7" fmla="*/ 599 h 80227"/>
                <a:gd name="connsiteX8" fmla="*/ 38318 w 70649"/>
                <a:gd name="connsiteY8" fmla="*/ 0 h 80227"/>
                <a:gd name="connsiteX9" fmla="*/ 38917 w 70649"/>
                <a:gd name="connsiteY9" fmla="*/ 0 h 80227"/>
                <a:gd name="connsiteX10" fmla="*/ 39516 w 70649"/>
                <a:gd name="connsiteY10" fmla="*/ 0 h 80227"/>
                <a:gd name="connsiteX11" fmla="*/ 40114 w 70649"/>
                <a:gd name="connsiteY11" fmla="*/ 599 h 80227"/>
                <a:gd name="connsiteX12" fmla="*/ 45503 w 70649"/>
                <a:gd name="connsiteY12" fmla="*/ 3592 h 80227"/>
                <a:gd name="connsiteX13" fmla="*/ 52089 w 70649"/>
                <a:gd name="connsiteY13" fmla="*/ 7783 h 80227"/>
                <a:gd name="connsiteX14" fmla="*/ 62866 w 70649"/>
                <a:gd name="connsiteY14" fmla="*/ 19159 h 80227"/>
                <a:gd name="connsiteX15" fmla="*/ 70649 w 70649"/>
                <a:gd name="connsiteY15" fmla="*/ 33528 h 80227"/>
                <a:gd name="connsiteX16" fmla="*/ 68254 w 70649"/>
                <a:gd name="connsiteY16" fmla="*/ 35324 h 80227"/>
                <a:gd name="connsiteX17" fmla="*/ 70649 w 70649"/>
                <a:gd name="connsiteY17" fmla="*/ 37120 h 80227"/>
                <a:gd name="connsiteX18" fmla="*/ 62267 w 70649"/>
                <a:gd name="connsiteY18" fmla="*/ 59871 h 80227"/>
                <a:gd name="connsiteX19" fmla="*/ 49095 w 70649"/>
                <a:gd name="connsiteY19" fmla="*/ 80227 h 80227"/>
                <a:gd name="connsiteX20" fmla="*/ 43707 w 70649"/>
                <a:gd name="connsiteY20" fmla="*/ 77833 h 80227"/>
                <a:gd name="connsiteX21" fmla="*/ 52089 w 70649"/>
                <a:gd name="connsiteY21" fmla="*/ 55082 h 80227"/>
                <a:gd name="connsiteX22" fmla="*/ 64662 w 70649"/>
                <a:gd name="connsiteY22" fmla="*/ 35923 h 80227"/>
                <a:gd name="connsiteX23" fmla="*/ 56280 w 70649"/>
                <a:gd name="connsiteY23" fmla="*/ 25146 h 80227"/>
                <a:gd name="connsiteX24" fmla="*/ 46102 w 70649"/>
                <a:gd name="connsiteY24" fmla="*/ 17363 h 80227"/>
                <a:gd name="connsiteX25" fmla="*/ 40114 w 70649"/>
                <a:gd name="connsiteY25" fmla="*/ 13770 h 80227"/>
                <a:gd name="connsiteX26" fmla="*/ 38917 w 70649"/>
                <a:gd name="connsiteY26" fmla="*/ 13172 h 80227"/>
                <a:gd name="connsiteX27" fmla="*/ 38917 w 70649"/>
                <a:gd name="connsiteY27" fmla="*/ 13172 h 80227"/>
                <a:gd name="connsiteX28" fmla="*/ 38917 w 70649"/>
                <a:gd name="connsiteY28" fmla="*/ 13172 h 80227"/>
                <a:gd name="connsiteX29" fmla="*/ 32930 w 70649"/>
                <a:gd name="connsiteY29" fmla="*/ 16165 h 80227"/>
                <a:gd name="connsiteX30" fmla="*/ 26344 w 70649"/>
                <a:gd name="connsiteY30" fmla="*/ 19159 h 80227"/>
                <a:gd name="connsiteX31" fmla="*/ 14968 w 70649"/>
                <a:gd name="connsiteY31" fmla="*/ 26343 h 80227"/>
                <a:gd name="connsiteX32" fmla="*/ 5389 w 70649"/>
                <a:gd name="connsiteY32" fmla="*/ 35923 h 8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649" h="80227">
                  <a:moveTo>
                    <a:pt x="5389" y="35923"/>
                  </a:moveTo>
                  <a:cubicBezTo>
                    <a:pt x="4790" y="36522"/>
                    <a:pt x="0" y="34127"/>
                    <a:pt x="0" y="33528"/>
                  </a:cubicBezTo>
                  <a:cubicBezTo>
                    <a:pt x="0" y="33528"/>
                    <a:pt x="2395" y="26343"/>
                    <a:pt x="9579" y="19159"/>
                  </a:cubicBezTo>
                  <a:cubicBezTo>
                    <a:pt x="12573" y="15567"/>
                    <a:pt x="17363" y="12573"/>
                    <a:pt x="21554" y="9579"/>
                  </a:cubicBezTo>
                  <a:cubicBezTo>
                    <a:pt x="23949" y="8382"/>
                    <a:pt x="25745" y="6586"/>
                    <a:pt x="28140" y="5388"/>
                  </a:cubicBezTo>
                  <a:lnTo>
                    <a:pt x="31134" y="3592"/>
                  </a:lnTo>
                  <a:lnTo>
                    <a:pt x="34127" y="1796"/>
                  </a:lnTo>
                  <a:lnTo>
                    <a:pt x="37121" y="599"/>
                  </a:lnTo>
                  <a:lnTo>
                    <a:pt x="38318" y="0"/>
                  </a:lnTo>
                  <a:lnTo>
                    <a:pt x="38917" y="0"/>
                  </a:lnTo>
                  <a:cubicBezTo>
                    <a:pt x="38917" y="0"/>
                    <a:pt x="38917" y="0"/>
                    <a:pt x="39516" y="0"/>
                  </a:cubicBezTo>
                  <a:lnTo>
                    <a:pt x="40114" y="599"/>
                  </a:lnTo>
                  <a:cubicBezTo>
                    <a:pt x="41911" y="1796"/>
                    <a:pt x="44904" y="2994"/>
                    <a:pt x="45503" y="3592"/>
                  </a:cubicBezTo>
                  <a:cubicBezTo>
                    <a:pt x="47898" y="4790"/>
                    <a:pt x="49694" y="6586"/>
                    <a:pt x="52089" y="7783"/>
                  </a:cubicBezTo>
                  <a:cubicBezTo>
                    <a:pt x="56280" y="10777"/>
                    <a:pt x="60471" y="14968"/>
                    <a:pt x="62866" y="19159"/>
                  </a:cubicBezTo>
                  <a:cubicBezTo>
                    <a:pt x="68254" y="26942"/>
                    <a:pt x="70649" y="33528"/>
                    <a:pt x="70649" y="33528"/>
                  </a:cubicBezTo>
                  <a:cubicBezTo>
                    <a:pt x="70649" y="34127"/>
                    <a:pt x="69452" y="34725"/>
                    <a:pt x="68254" y="35324"/>
                  </a:cubicBezTo>
                  <a:cubicBezTo>
                    <a:pt x="69452" y="35923"/>
                    <a:pt x="70649" y="36522"/>
                    <a:pt x="70649" y="37120"/>
                  </a:cubicBezTo>
                  <a:cubicBezTo>
                    <a:pt x="70649" y="37120"/>
                    <a:pt x="66458" y="51489"/>
                    <a:pt x="62267" y="59871"/>
                  </a:cubicBezTo>
                  <a:cubicBezTo>
                    <a:pt x="58076" y="68253"/>
                    <a:pt x="49095" y="80227"/>
                    <a:pt x="49095" y="80227"/>
                  </a:cubicBezTo>
                  <a:cubicBezTo>
                    <a:pt x="48496" y="80227"/>
                    <a:pt x="43707" y="78431"/>
                    <a:pt x="43707" y="77833"/>
                  </a:cubicBezTo>
                  <a:cubicBezTo>
                    <a:pt x="43707" y="77833"/>
                    <a:pt x="47898" y="63464"/>
                    <a:pt x="52089" y="55082"/>
                  </a:cubicBezTo>
                  <a:cubicBezTo>
                    <a:pt x="55681" y="47897"/>
                    <a:pt x="62267" y="38318"/>
                    <a:pt x="64662" y="35923"/>
                  </a:cubicBezTo>
                  <a:cubicBezTo>
                    <a:pt x="63464" y="34127"/>
                    <a:pt x="60471" y="29337"/>
                    <a:pt x="56280" y="25146"/>
                  </a:cubicBezTo>
                  <a:cubicBezTo>
                    <a:pt x="53286" y="22152"/>
                    <a:pt x="49694" y="19758"/>
                    <a:pt x="46102" y="17363"/>
                  </a:cubicBezTo>
                  <a:cubicBezTo>
                    <a:pt x="44306" y="16165"/>
                    <a:pt x="41911" y="14968"/>
                    <a:pt x="40114" y="13770"/>
                  </a:cubicBezTo>
                  <a:cubicBezTo>
                    <a:pt x="39516" y="13172"/>
                    <a:pt x="38917" y="13172"/>
                    <a:pt x="38917" y="13172"/>
                  </a:cubicBezTo>
                  <a:cubicBezTo>
                    <a:pt x="38917" y="13172"/>
                    <a:pt x="38917" y="13172"/>
                    <a:pt x="38917" y="13172"/>
                  </a:cubicBezTo>
                  <a:lnTo>
                    <a:pt x="38917" y="13172"/>
                  </a:lnTo>
                  <a:lnTo>
                    <a:pt x="32930" y="16165"/>
                  </a:lnTo>
                  <a:cubicBezTo>
                    <a:pt x="30535" y="17363"/>
                    <a:pt x="28739" y="18560"/>
                    <a:pt x="26344" y="19159"/>
                  </a:cubicBezTo>
                  <a:cubicBezTo>
                    <a:pt x="22153" y="21554"/>
                    <a:pt x="17962" y="23949"/>
                    <a:pt x="14968" y="26343"/>
                  </a:cubicBezTo>
                  <a:cubicBezTo>
                    <a:pt x="8981" y="30534"/>
                    <a:pt x="5389" y="35923"/>
                    <a:pt x="5389" y="3592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0A9F066-8C33-46EB-9385-BA12DC8693BF}"/>
                </a:ext>
              </a:extLst>
            </p:cNvPr>
            <p:cNvSpPr/>
            <p:nvPr/>
          </p:nvSpPr>
          <p:spPr>
            <a:xfrm>
              <a:off x="6320606" y="1617926"/>
              <a:ext cx="23948" cy="13620"/>
            </a:xfrm>
            <a:custGeom>
              <a:avLst/>
              <a:gdLst>
                <a:gd name="connsiteX0" fmla="*/ 2994 w 23948"/>
                <a:gd name="connsiteY0" fmla="*/ 5837 h 13620"/>
                <a:gd name="connsiteX1" fmla="*/ 10777 w 23948"/>
                <a:gd name="connsiteY1" fmla="*/ 449 h 13620"/>
                <a:gd name="connsiteX2" fmla="*/ 19758 w 23948"/>
                <a:gd name="connsiteY2" fmla="*/ 449 h 13620"/>
                <a:gd name="connsiteX3" fmla="*/ 23949 w 23948"/>
                <a:gd name="connsiteY3" fmla="*/ 1646 h 13620"/>
                <a:gd name="connsiteX4" fmla="*/ 23949 w 23948"/>
                <a:gd name="connsiteY4" fmla="*/ 7634 h 13620"/>
                <a:gd name="connsiteX5" fmla="*/ 13771 w 23948"/>
                <a:gd name="connsiteY5" fmla="*/ 11226 h 13620"/>
                <a:gd name="connsiteX6" fmla="*/ 7783 w 23948"/>
                <a:gd name="connsiteY6" fmla="*/ 12423 h 13620"/>
                <a:gd name="connsiteX7" fmla="*/ 4191 w 23948"/>
                <a:gd name="connsiteY7" fmla="*/ 13621 h 13620"/>
                <a:gd name="connsiteX8" fmla="*/ 0 w 23948"/>
                <a:gd name="connsiteY8" fmla="*/ 9430 h 13620"/>
                <a:gd name="connsiteX9" fmla="*/ 2994 w 23948"/>
                <a:gd name="connsiteY9" fmla="*/ 5837 h 13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48" h="13620">
                  <a:moveTo>
                    <a:pt x="2994" y="5837"/>
                  </a:moveTo>
                  <a:cubicBezTo>
                    <a:pt x="4790" y="3443"/>
                    <a:pt x="7783" y="1048"/>
                    <a:pt x="10777" y="449"/>
                  </a:cubicBezTo>
                  <a:cubicBezTo>
                    <a:pt x="13771" y="-150"/>
                    <a:pt x="17363" y="-150"/>
                    <a:pt x="19758" y="449"/>
                  </a:cubicBezTo>
                  <a:cubicBezTo>
                    <a:pt x="22153" y="1048"/>
                    <a:pt x="23949" y="1646"/>
                    <a:pt x="23949" y="1646"/>
                  </a:cubicBezTo>
                  <a:cubicBezTo>
                    <a:pt x="23949" y="1646"/>
                    <a:pt x="23949" y="7035"/>
                    <a:pt x="23949" y="7634"/>
                  </a:cubicBezTo>
                  <a:cubicBezTo>
                    <a:pt x="23949" y="7634"/>
                    <a:pt x="16764" y="10028"/>
                    <a:pt x="13771" y="11226"/>
                  </a:cubicBezTo>
                  <a:cubicBezTo>
                    <a:pt x="11974" y="11825"/>
                    <a:pt x="9579" y="11825"/>
                    <a:pt x="7783" y="12423"/>
                  </a:cubicBezTo>
                  <a:cubicBezTo>
                    <a:pt x="5987" y="13022"/>
                    <a:pt x="4191" y="13621"/>
                    <a:pt x="4191" y="13621"/>
                  </a:cubicBezTo>
                  <a:cubicBezTo>
                    <a:pt x="3592" y="13621"/>
                    <a:pt x="0" y="10028"/>
                    <a:pt x="0" y="9430"/>
                  </a:cubicBezTo>
                  <a:cubicBezTo>
                    <a:pt x="0" y="10028"/>
                    <a:pt x="1198" y="8232"/>
                    <a:pt x="2994" y="583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4E49188-9A84-4DBA-A098-4E362E509356}"/>
                </a:ext>
              </a:extLst>
            </p:cNvPr>
            <p:cNvSpPr/>
            <p:nvPr/>
          </p:nvSpPr>
          <p:spPr>
            <a:xfrm>
              <a:off x="6111651" y="1887513"/>
              <a:ext cx="51490" cy="15250"/>
            </a:xfrm>
            <a:custGeom>
              <a:avLst/>
              <a:gdLst>
                <a:gd name="connsiteX0" fmla="*/ 0 w 51490"/>
                <a:gd name="connsiteY0" fmla="*/ 2079 h 15250"/>
                <a:gd name="connsiteX1" fmla="*/ 26344 w 51490"/>
                <a:gd name="connsiteY1" fmla="*/ 283 h 15250"/>
                <a:gd name="connsiteX2" fmla="*/ 43108 w 51490"/>
                <a:gd name="connsiteY2" fmla="*/ 5072 h 15250"/>
                <a:gd name="connsiteX3" fmla="*/ 51490 w 51490"/>
                <a:gd name="connsiteY3" fmla="*/ 9862 h 15250"/>
                <a:gd name="connsiteX4" fmla="*/ 49095 w 51490"/>
                <a:gd name="connsiteY4" fmla="*/ 15251 h 15250"/>
                <a:gd name="connsiteX5" fmla="*/ 40713 w 51490"/>
                <a:gd name="connsiteY5" fmla="*/ 13454 h 15250"/>
                <a:gd name="connsiteX6" fmla="*/ 25146 w 51490"/>
                <a:gd name="connsiteY6" fmla="*/ 12257 h 15250"/>
                <a:gd name="connsiteX7" fmla="*/ 0 w 51490"/>
                <a:gd name="connsiteY7" fmla="*/ 8665 h 15250"/>
                <a:gd name="connsiteX8" fmla="*/ 0 w 51490"/>
                <a:gd name="connsiteY8" fmla="*/ 2079 h 1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490" h="15250">
                  <a:moveTo>
                    <a:pt x="0" y="2079"/>
                  </a:moveTo>
                  <a:cubicBezTo>
                    <a:pt x="0" y="2079"/>
                    <a:pt x="15567" y="-915"/>
                    <a:pt x="26344" y="283"/>
                  </a:cubicBezTo>
                  <a:cubicBezTo>
                    <a:pt x="31732" y="881"/>
                    <a:pt x="38318" y="2678"/>
                    <a:pt x="43108" y="5072"/>
                  </a:cubicBezTo>
                  <a:cubicBezTo>
                    <a:pt x="48497" y="7467"/>
                    <a:pt x="51490" y="9862"/>
                    <a:pt x="51490" y="9862"/>
                  </a:cubicBezTo>
                  <a:cubicBezTo>
                    <a:pt x="51490" y="10461"/>
                    <a:pt x="49694" y="15251"/>
                    <a:pt x="49095" y="15251"/>
                  </a:cubicBezTo>
                  <a:cubicBezTo>
                    <a:pt x="49095" y="15251"/>
                    <a:pt x="45503" y="14053"/>
                    <a:pt x="40713" y="13454"/>
                  </a:cubicBezTo>
                  <a:cubicBezTo>
                    <a:pt x="35923" y="12856"/>
                    <a:pt x="29936" y="12257"/>
                    <a:pt x="25146" y="12257"/>
                  </a:cubicBezTo>
                  <a:cubicBezTo>
                    <a:pt x="15567" y="11060"/>
                    <a:pt x="0" y="8665"/>
                    <a:pt x="0" y="8665"/>
                  </a:cubicBezTo>
                  <a:cubicBezTo>
                    <a:pt x="0" y="7467"/>
                    <a:pt x="0" y="2079"/>
                    <a:pt x="0" y="207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A2D88D2-EA6F-4C25-A548-3CBBC0C5C7E0}"/>
                </a:ext>
              </a:extLst>
            </p:cNvPr>
            <p:cNvSpPr/>
            <p:nvPr/>
          </p:nvSpPr>
          <p:spPr>
            <a:xfrm>
              <a:off x="5950812" y="1818100"/>
              <a:ext cx="137339" cy="152349"/>
            </a:xfrm>
            <a:custGeom>
              <a:avLst/>
              <a:gdLst>
                <a:gd name="connsiteX0" fmla="*/ 130903 w 137339"/>
                <a:gd name="connsiteY0" fmla="*/ 37964 h 152349"/>
                <a:gd name="connsiteX1" fmla="*/ 132700 w 137339"/>
                <a:gd name="connsiteY1" fmla="*/ 52333 h 152349"/>
                <a:gd name="connsiteX2" fmla="*/ 132101 w 137339"/>
                <a:gd name="connsiteY2" fmla="*/ 52333 h 152349"/>
                <a:gd name="connsiteX3" fmla="*/ 130305 w 137339"/>
                <a:gd name="connsiteY3" fmla="*/ 57123 h 152349"/>
                <a:gd name="connsiteX4" fmla="*/ 136292 w 137339"/>
                <a:gd name="connsiteY4" fmla="*/ 79275 h 152349"/>
                <a:gd name="connsiteX5" fmla="*/ 135693 w 137339"/>
                <a:gd name="connsiteY5" fmla="*/ 103822 h 152349"/>
                <a:gd name="connsiteX6" fmla="*/ 121923 w 137339"/>
                <a:gd name="connsiteY6" fmla="*/ 130765 h 152349"/>
                <a:gd name="connsiteX7" fmla="*/ 56063 w 137339"/>
                <a:gd name="connsiteY7" fmla="*/ 151720 h 152349"/>
                <a:gd name="connsiteX8" fmla="*/ 22535 w 137339"/>
                <a:gd name="connsiteY8" fmla="*/ 139147 h 152349"/>
                <a:gd name="connsiteX9" fmla="*/ 3376 w 137339"/>
                <a:gd name="connsiteY9" fmla="*/ 112803 h 152349"/>
                <a:gd name="connsiteX10" fmla="*/ 981 w 137339"/>
                <a:gd name="connsiteY10" fmla="*/ 79275 h 152349"/>
                <a:gd name="connsiteX11" fmla="*/ 5172 w 137339"/>
                <a:gd name="connsiteY11" fmla="*/ 61314 h 152349"/>
                <a:gd name="connsiteX12" fmla="*/ 5771 w 137339"/>
                <a:gd name="connsiteY12" fmla="*/ 59518 h 152349"/>
                <a:gd name="connsiteX13" fmla="*/ 5771 w 137339"/>
                <a:gd name="connsiteY13" fmla="*/ 58320 h 152349"/>
                <a:gd name="connsiteX14" fmla="*/ 6369 w 137339"/>
                <a:gd name="connsiteY14" fmla="*/ 55925 h 152349"/>
                <a:gd name="connsiteX15" fmla="*/ 7567 w 137339"/>
                <a:gd name="connsiteY15" fmla="*/ 51734 h 152349"/>
                <a:gd name="connsiteX16" fmla="*/ 10560 w 137339"/>
                <a:gd name="connsiteY16" fmla="*/ 43352 h 152349"/>
                <a:gd name="connsiteX17" fmla="*/ 32713 w 137339"/>
                <a:gd name="connsiteY17" fmla="*/ 14614 h 152349"/>
                <a:gd name="connsiteX18" fmla="*/ 64445 w 137339"/>
                <a:gd name="connsiteY18" fmla="*/ 844 h 152349"/>
                <a:gd name="connsiteX19" fmla="*/ 94980 w 137339"/>
                <a:gd name="connsiteY19" fmla="*/ 3239 h 152349"/>
                <a:gd name="connsiteX20" fmla="*/ 115337 w 137339"/>
                <a:gd name="connsiteY20" fmla="*/ 16410 h 152349"/>
                <a:gd name="connsiteX21" fmla="*/ 124916 w 137339"/>
                <a:gd name="connsiteY21" fmla="*/ 29582 h 152349"/>
                <a:gd name="connsiteX22" fmla="*/ 127311 w 137339"/>
                <a:gd name="connsiteY22" fmla="*/ 34971 h 152349"/>
                <a:gd name="connsiteX23" fmla="*/ 130903 w 137339"/>
                <a:gd name="connsiteY23" fmla="*/ 37964 h 15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339" h="152349">
                  <a:moveTo>
                    <a:pt x="130903" y="37964"/>
                  </a:moveTo>
                  <a:lnTo>
                    <a:pt x="132700" y="52333"/>
                  </a:lnTo>
                  <a:cubicBezTo>
                    <a:pt x="132700" y="52333"/>
                    <a:pt x="132101" y="52333"/>
                    <a:pt x="132101" y="52333"/>
                  </a:cubicBezTo>
                  <a:cubicBezTo>
                    <a:pt x="130305" y="52932"/>
                    <a:pt x="129706" y="54728"/>
                    <a:pt x="130305" y="57123"/>
                  </a:cubicBezTo>
                  <a:cubicBezTo>
                    <a:pt x="130305" y="57123"/>
                    <a:pt x="133897" y="64906"/>
                    <a:pt x="136292" y="79275"/>
                  </a:cubicBezTo>
                  <a:cubicBezTo>
                    <a:pt x="137490" y="86460"/>
                    <a:pt x="138088" y="94842"/>
                    <a:pt x="135693" y="103822"/>
                  </a:cubicBezTo>
                  <a:cubicBezTo>
                    <a:pt x="133897" y="112803"/>
                    <a:pt x="129107" y="122383"/>
                    <a:pt x="121923" y="130765"/>
                  </a:cubicBezTo>
                  <a:cubicBezTo>
                    <a:pt x="106955" y="146930"/>
                    <a:pt x="80611" y="154713"/>
                    <a:pt x="56063" y="151720"/>
                  </a:cubicBezTo>
                  <a:cubicBezTo>
                    <a:pt x="44089" y="149923"/>
                    <a:pt x="32114" y="145732"/>
                    <a:pt x="22535" y="139147"/>
                  </a:cubicBezTo>
                  <a:cubicBezTo>
                    <a:pt x="12955" y="132561"/>
                    <a:pt x="6369" y="122981"/>
                    <a:pt x="3376" y="112803"/>
                  </a:cubicBezTo>
                  <a:cubicBezTo>
                    <a:pt x="-216" y="103224"/>
                    <a:pt x="-815" y="91249"/>
                    <a:pt x="981" y="79275"/>
                  </a:cubicBezTo>
                  <a:cubicBezTo>
                    <a:pt x="1580" y="73288"/>
                    <a:pt x="3376" y="67301"/>
                    <a:pt x="5172" y="61314"/>
                  </a:cubicBezTo>
                  <a:cubicBezTo>
                    <a:pt x="5771" y="60116"/>
                    <a:pt x="5771" y="60116"/>
                    <a:pt x="5771" y="59518"/>
                  </a:cubicBezTo>
                  <a:lnTo>
                    <a:pt x="5771" y="58320"/>
                  </a:lnTo>
                  <a:cubicBezTo>
                    <a:pt x="5771" y="57722"/>
                    <a:pt x="5771" y="56524"/>
                    <a:pt x="6369" y="55925"/>
                  </a:cubicBezTo>
                  <a:cubicBezTo>
                    <a:pt x="6968" y="54129"/>
                    <a:pt x="6968" y="52932"/>
                    <a:pt x="7567" y="51734"/>
                  </a:cubicBezTo>
                  <a:cubicBezTo>
                    <a:pt x="8764" y="48741"/>
                    <a:pt x="9363" y="45747"/>
                    <a:pt x="10560" y="43352"/>
                  </a:cubicBezTo>
                  <a:cubicBezTo>
                    <a:pt x="15350" y="31977"/>
                    <a:pt x="23133" y="21799"/>
                    <a:pt x="32713" y="14614"/>
                  </a:cubicBezTo>
                  <a:cubicBezTo>
                    <a:pt x="42293" y="7430"/>
                    <a:pt x="53070" y="2640"/>
                    <a:pt x="64445" y="844"/>
                  </a:cubicBezTo>
                  <a:cubicBezTo>
                    <a:pt x="75222" y="-952"/>
                    <a:pt x="85999" y="245"/>
                    <a:pt x="94980" y="3239"/>
                  </a:cubicBezTo>
                  <a:cubicBezTo>
                    <a:pt x="103961" y="6232"/>
                    <a:pt x="110547" y="11621"/>
                    <a:pt x="115337" y="16410"/>
                  </a:cubicBezTo>
                  <a:cubicBezTo>
                    <a:pt x="120127" y="21799"/>
                    <a:pt x="123120" y="26589"/>
                    <a:pt x="124916" y="29582"/>
                  </a:cubicBezTo>
                  <a:cubicBezTo>
                    <a:pt x="126712" y="33174"/>
                    <a:pt x="127311" y="34971"/>
                    <a:pt x="127311" y="34971"/>
                  </a:cubicBezTo>
                  <a:cubicBezTo>
                    <a:pt x="128509" y="37365"/>
                    <a:pt x="129706" y="37964"/>
                    <a:pt x="130903" y="37964"/>
                  </a:cubicBezTo>
                  <a:close/>
                </a:path>
              </a:pathLst>
            </a:custGeom>
            <a:solidFill>
              <a:srgbClr val="F8F4BE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5811EA3-D5AD-451D-B13E-E9E3F6B89FAC}"/>
                </a:ext>
              </a:extLst>
            </p:cNvPr>
            <p:cNvSpPr/>
            <p:nvPr/>
          </p:nvSpPr>
          <p:spPr>
            <a:xfrm>
              <a:off x="6064353" y="1972364"/>
              <a:ext cx="14369" cy="58374"/>
            </a:xfrm>
            <a:custGeom>
              <a:avLst/>
              <a:gdLst>
                <a:gd name="connsiteX0" fmla="*/ 12573 w 14369"/>
                <a:gd name="connsiteY0" fmla="*/ 30385 h 58374"/>
                <a:gd name="connsiteX1" fmla="*/ 8382 w 14369"/>
                <a:gd name="connsiteY1" fmla="*/ 48346 h 58374"/>
                <a:gd name="connsiteX2" fmla="*/ 6586 w 14369"/>
                <a:gd name="connsiteY2" fmla="*/ 57925 h 58374"/>
                <a:gd name="connsiteX3" fmla="*/ 599 w 14369"/>
                <a:gd name="connsiteY3" fmla="*/ 57925 h 58374"/>
                <a:gd name="connsiteX4" fmla="*/ 0 w 14369"/>
                <a:gd name="connsiteY4" fmla="*/ 47149 h 58374"/>
                <a:gd name="connsiteX5" fmla="*/ 1796 w 14369"/>
                <a:gd name="connsiteY5" fmla="*/ 27990 h 58374"/>
                <a:gd name="connsiteX6" fmla="*/ 5987 w 14369"/>
                <a:gd name="connsiteY6" fmla="*/ 10028 h 58374"/>
                <a:gd name="connsiteX7" fmla="*/ 7783 w 14369"/>
                <a:gd name="connsiteY7" fmla="*/ 449 h 58374"/>
                <a:gd name="connsiteX8" fmla="*/ 13771 w 14369"/>
                <a:gd name="connsiteY8" fmla="*/ 449 h 58374"/>
                <a:gd name="connsiteX9" fmla="*/ 14369 w 14369"/>
                <a:gd name="connsiteY9" fmla="*/ 11226 h 58374"/>
                <a:gd name="connsiteX10" fmla="*/ 12573 w 14369"/>
                <a:gd name="connsiteY10" fmla="*/ 30385 h 5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69" h="58374">
                  <a:moveTo>
                    <a:pt x="12573" y="30385"/>
                  </a:moveTo>
                  <a:cubicBezTo>
                    <a:pt x="11375" y="35773"/>
                    <a:pt x="9579" y="42958"/>
                    <a:pt x="8382" y="48346"/>
                  </a:cubicBezTo>
                  <a:cubicBezTo>
                    <a:pt x="7184" y="53734"/>
                    <a:pt x="6586" y="57925"/>
                    <a:pt x="6586" y="57925"/>
                  </a:cubicBezTo>
                  <a:cubicBezTo>
                    <a:pt x="5987" y="58524"/>
                    <a:pt x="1197" y="58524"/>
                    <a:pt x="599" y="57925"/>
                  </a:cubicBezTo>
                  <a:cubicBezTo>
                    <a:pt x="599" y="57925"/>
                    <a:pt x="0" y="53136"/>
                    <a:pt x="0" y="47149"/>
                  </a:cubicBezTo>
                  <a:cubicBezTo>
                    <a:pt x="0" y="41161"/>
                    <a:pt x="599" y="33378"/>
                    <a:pt x="1796" y="27990"/>
                  </a:cubicBezTo>
                  <a:cubicBezTo>
                    <a:pt x="2994" y="22601"/>
                    <a:pt x="4790" y="16016"/>
                    <a:pt x="5987" y="10028"/>
                  </a:cubicBezTo>
                  <a:cubicBezTo>
                    <a:pt x="7184" y="4640"/>
                    <a:pt x="7783" y="449"/>
                    <a:pt x="7783" y="449"/>
                  </a:cubicBezTo>
                  <a:cubicBezTo>
                    <a:pt x="7783" y="-150"/>
                    <a:pt x="13172" y="-150"/>
                    <a:pt x="13771" y="449"/>
                  </a:cubicBezTo>
                  <a:cubicBezTo>
                    <a:pt x="13771" y="449"/>
                    <a:pt x="14369" y="5239"/>
                    <a:pt x="14369" y="11226"/>
                  </a:cubicBezTo>
                  <a:cubicBezTo>
                    <a:pt x="14369" y="17213"/>
                    <a:pt x="13771" y="24996"/>
                    <a:pt x="12573" y="30385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39FC912-232B-48CA-8BAC-E7C14000FE96}"/>
                </a:ext>
              </a:extLst>
            </p:cNvPr>
            <p:cNvSpPr/>
            <p:nvPr/>
          </p:nvSpPr>
          <p:spPr>
            <a:xfrm>
              <a:off x="5989828" y="1992571"/>
              <a:ext cx="14652" cy="38167"/>
            </a:xfrm>
            <a:custGeom>
              <a:avLst/>
              <a:gdLst>
                <a:gd name="connsiteX0" fmla="*/ 11659 w 14652"/>
                <a:gd name="connsiteY0" fmla="*/ 19758 h 38167"/>
                <a:gd name="connsiteX1" fmla="*/ 8066 w 14652"/>
                <a:gd name="connsiteY1" fmla="*/ 37719 h 38167"/>
                <a:gd name="connsiteX2" fmla="*/ 2079 w 14652"/>
                <a:gd name="connsiteY2" fmla="*/ 37719 h 38167"/>
                <a:gd name="connsiteX3" fmla="*/ 283 w 14652"/>
                <a:gd name="connsiteY3" fmla="*/ 18560 h 38167"/>
                <a:gd name="connsiteX4" fmla="*/ 5072 w 14652"/>
                <a:gd name="connsiteY4" fmla="*/ 5987 h 38167"/>
                <a:gd name="connsiteX5" fmla="*/ 10461 w 14652"/>
                <a:gd name="connsiteY5" fmla="*/ 0 h 38167"/>
                <a:gd name="connsiteX6" fmla="*/ 14652 w 14652"/>
                <a:gd name="connsiteY6" fmla="*/ 4191 h 38167"/>
                <a:gd name="connsiteX7" fmla="*/ 12856 w 14652"/>
                <a:gd name="connsiteY7" fmla="*/ 9579 h 38167"/>
                <a:gd name="connsiteX8" fmla="*/ 11659 w 14652"/>
                <a:gd name="connsiteY8" fmla="*/ 19758 h 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52" h="38167">
                  <a:moveTo>
                    <a:pt x="11659" y="19758"/>
                  </a:moveTo>
                  <a:cubicBezTo>
                    <a:pt x="11060" y="26343"/>
                    <a:pt x="8066" y="37719"/>
                    <a:pt x="8066" y="37719"/>
                  </a:cubicBezTo>
                  <a:cubicBezTo>
                    <a:pt x="7467" y="38318"/>
                    <a:pt x="2678" y="38318"/>
                    <a:pt x="2079" y="37719"/>
                  </a:cubicBezTo>
                  <a:cubicBezTo>
                    <a:pt x="2079" y="37719"/>
                    <a:pt x="-915" y="26343"/>
                    <a:pt x="283" y="18560"/>
                  </a:cubicBezTo>
                  <a:cubicBezTo>
                    <a:pt x="881" y="14968"/>
                    <a:pt x="2079" y="9579"/>
                    <a:pt x="5072" y="5987"/>
                  </a:cubicBezTo>
                  <a:cubicBezTo>
                    <a:pt x="7467" y="2395"/>
                    <a:pt x="10461" y="599"/>
                    <a:pt x="10461" y="0"/>
                  </a:cubicBezTo>
                  <a:cubicBezTo>
                    <a:pt x="11060" y="0"/>
                    <a:pt x="14652" y="3592"/>
                    <a:pt x="14652" y="4191"/>
                  </a:cubicBezTo>
                  <a:cubicBezTo>
                    <a:pt x="14652" y="4191"/>
                    <a:pt x="13455" y="6586"/>
                    <a:pt x="12856" y="9579"/>
                  </a:cubicBezTo>
                  <a:cubicBezTo>
                    <a:pt x="11659" y="12573"/>
                    <a:pt x="11659" y="16764"/>
                    <a:pt x="11659" y="1975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DBCC93C-383E-4E2D-B6DF-48E9F8ED8591}"/>
                </a:ext>
              </a:extLst>
            </p:cNvPr>
            <p:cNvSpPr/>
            <p:nvPr/>
          </p:nvSpPr>
          <p:spPr>
            <a:xfrm>
              <a:off x="5986423" y="1335783"/>
              <a:ext cx="38508" cy="20356"/>
            </a:xfrm>
            <a:custGeom>
              <a:avLst/>
              <a:gdLst>
                <a:gd name="connsiteX0" fmla="*/ 21051 w 38508"/>
                <a:gd name="connsiteY0" fmla="*/ 15567 h 20356"/>
                <a:gd name="connsiteX1" fmla="*/ 9076 w 38508"/>
                <a:gd name="connsiteY1" fmla="*/ 18560 h 20356"/>
                <a:gd name="connsiteX2" fmla="*/ 2490 w 38508"/>
                <a:gd name="connsiteY2" fmla="*/ 20356 h 20356"/>
                <a:gd name="connsiteX3" fmla="*/ 95 w 38508"/>
                <a:gd name="connsiteY3" fmla="*/ 14968 h 20356"/>
                <a:gd name="connsiteX4" fmla="*/ 6083 w 38508"/>
                <a:gd name="connsiteY4" fmla="*/ 10777 h 20356"/>
                <a:gd name="connsiteX5" fmla="*/ 17458 w 38508"/>
                <a:gd name="connsiteY5" fmla="*/ 4790 h 20356"/>
                <a:gd name="connsiteX6" fmla="*/ 29433 w 38508"/>
                <a:gd name="connsiteY6" fmla="*/ 1796 h 20356"/>
                <a:gd name="connsiteX7" fmla="*/ 36019 w 38508"/>
                <a:gd name="connsiteY7" fmla="*/ 0 h 20356"/>
                <a:gd name="connsiteX8" fmla="*/ 38413 w 38508"/>
                <a:gd name="connsiteY8" fmla="*/ 5388 h 20356"/>
                <a:gd name="connsiteX9" fmla="*/ 32426 w 38508"/>
                <a:gd name="connsiteY9" fmla="*/ 9579 h 20356"/>
                <a:gd name="connsiteX10" fmla="*/ 21051 w 38508"/>
                <a:gd name="connsiteY10" fmla="*/ 15567 h 2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508" h="20356">
                  <a:moveTo>
                    <a:pt x="21051" y="15567"/>
                  </a:moveTo>
                  <a:cubicBezTo>
                    <a:pt x="17458" y="16764"/>
                    <a:pt x="12668" y="17363"/>
                    <a:pt x="9076" y="18560"/>
                  </a:cubicBezTo>
                  <a:lnTo>
                    <a:pt x="2490" y="20356"/>
                  </a:lnTo>
                  <a:cubicBezTo>
                    <a:pt x="1891" y="20356"/>
                    <a:pt x="-504" y="15567"/>
                    <a:pt x="95" y="14968"/>
                  </a:cubicBezTo>
                  <a:cubicBezTo>
                    <a:pt x="95" y="14968"/>
                    <a:pt x="2490" y="13172"/>
                    <a:pt x="6083" y="10777"/>
                  </a:cubicBezTo>
                  <a:cubicBezTo>
                    <a:pt x="9675" y="8382"/>
                    <a:pt x="13866" y="5987"/>
                    <a:pt x="17458" y="4790"/>
                  </a:cubicBezTo>
                  <a:cubicBezTo>
                    <a:pt x="21051" y="3592"/>
                    <a:pt x="25840" y="2994"/>
                    <a:pt x="29433" y="1796"/>
                  </a:cubicBezTo>
                  <a:lnTo>
                    <a:pt x="36019" y="0"/>
                  </a:lnTo>
                  <a:cubicBezTo>
                    <a:pt x="36617" y="599"/>
                    <a:pt x="39012" y="4790"/>
                    <a:pt x="38413" y="5388"/>
                  </a:cubicBezTo>
                  <a:cubicBezTo>
                    <a:pt x="38413" y="5388"/>
                    <a:pt x="36019" y="7185"/>
                    <a:pt x="32426" y="9579"/>
                  </a:cubicBezTo>
                  <a:cubicBezTo>
                    <a:pt x="29433" y="11974"/>
                    <a:pt x="24643" y="14369"/>
                    <a:pt x="21051" y="1556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A984C07-963F-48C3-9CF3-D68490DE815B}"/>
                </a:ext>
              </a:extLst>
            </p:cNvPr>
            <p:cNvSpPr/>
            <p:nvPr/>
          </p:nvSpPr>
          <p:spPr>
            <a:xfrm>
              <a:off x="5977301" y="1462860"/>
              <a:ext cx="40949" cy="31582"/>
            </a:xfrm>
            <a:custGeom>
              <a:avLst/>
              <a:gdLst>
                <a:gd name="connsiteX0" fmla="*/ 237 w 40949"/>
                <a:gd name="connsiteY0" fmla="*/ 449 h 31582"/>
                <a:gd name="connsiteX1" fmla="*/ 6224 w 40949"/>
                <a:gd name="connsiteY1" fmla="*/ 449 h 31582"/>
                <a:gd name="connsiteX2" fmla="*/ 9217 w 40949"/>
                <a:gd name="connsiteY2" fmla="*/ 7035 h 31582"/>
                <a:gd name="connsiteX3" fmla="*/ 19994 w 40949"/>
                <a:gd name="connsiteY3" fmla="*/ 14818 h 31582"/>
                <a:gd name="connsiteX4" fmla="*/ 40950 w 40949"/>
                <a:gd name="connsiteY4" fmla="*/ 26194 h 31582"/>
                <a:gd name="connsiteX5" fmla="*/ 39153 w 40949"/>
                <a:gd name="connsiteY5" fmla="*/ 31582 h 31582"/>
                <a:gd name="connsiteX6" fmla="*/ 14606 w 40949"/>
                <a:gd name="connsiteY6" fmla="*/ 24398 h 31582"/>
                <a:gd name="connsiteX7" fmla="*/ 2033 w 40949"/>
                <a:gd name="connsiteY7" fmla="*/ 10627 h 31582"/>
                <a:gd name="connsiteX8" fmla="*/ 237 w 40949"/>
                <a:gd name="connsiteY8" fmla="*/ 449 h 3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49" h="31582">
                  <a:moveTo>
                    <a:pt x="237" y="449"/>
                  </a:moveTo>
                  <a:cubicBezTo>
                    <a:pt x="237" y="-150"/>
                    <a:pt x="5625" y="-150"/>
                    <a:pt x="6224" y="449"/>
                  </a:cubicBezTo>
                  <a:cubicBezTo>
                    <a:pt x="6224" y="449"/>
                    <a:pt x="6822" y="4041"/>
                    <a:pt x="9217" y="7035"/>
                  </a:cubicBezTo>
                  <a:cubicBezTo>
                    <a:pt x="11612" y="10028"/>
                    <a:pt x="15803" y="13022"/>
                    <a:pt x="19994" y="14818"/>
                  </a:cubicBezTo>
                  <a:cubicBezTo>
                    <a:pt x="27179" y="19608"/>
                    <a:pt x="40950" y="26194"/>
                    <a:pt x="40950" y="26194"/>
                  </a:cubicBezTo>
                  <a:cubicBezTo>
                    <a:pt x="40950" y="26792"/>
                    <a:pt x="39752" y="31582"/>
                    <a:pt x="39153" y="31582"/>
                  </a:cubicBezTo>
                  <a:cubicBezTo>
                    <a:pt x="39153" y="31582"/>
                    <a:pt x="24185" y="29786"/>
                    <a:pt x="14606" y="24398"/>
                  </a:cubicBezTo>
                  <a:cubicBezTo>
                    <a:pt x="9816" y="22003"/>
                    <a:pt x="4427" y="16614"/>
                    <a:pt x="2033" y="10627"/>
                  </a:cubicBezTo>
                  <a:cubicBezTo>
                    <a:pt x="-961" y="4640"/>
                    <a:pt x="237" y="449"/>
                    <a:pt x="237" y="44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747D644-CFAD-4A2F-B791-6FE261BE9C0B}"/>
                </a:ext>
              </a:extLst>
            </p:cNvPr>
            <p:cNvSpPr/>
            <p:nvPr/>
          </p:nvSpPr>
          <p:spPr>
            <a:xfrm>
              <a:off x="5940214" y="1812263"/>
              <a:ext cx="155589" cy="170070"/>
            </a:xfrm>
            <a:custGeom>
              <a:avLst/>
              <a:gdLst>
                <a:gd name="connsiteX0" fmla="*/ 143897 w 155589"/>
                <a:gd name="connsiteY0" fmla="*/ 39610 h 170070"/>
                <a:gd name="connsiteX1" fmla="*/ 141502 w 155589"/>
                <a:gd name="connsiteY1" fmla="*/ 44400 h 170070"/>
                <a:gd name="connsiteX2" fmla="*/ 138508 w 155589"/>
                <a:gd name="connsiteY2" fmla="*/ 42005 h 170070"/>
                <a:gd name="connsiteX3" fmla="*/ 136113 w 155589"/>
                <a:gd name="connsiteY3" fmla="*/ 36616 h 170070"/>
                <a:gd name="connsiteX4" fmla="*/ 126534 w 155589"/>
                <a:gd name="connsiteY4" fmla="*/ 23445 h 170070"/>
                <a:gd name="connsiteX5" fmla="*/ 106177 w 155589"/>
                <a:gd name="connsiteY5" fmla="*/ 10273 h 170070"/>
                <a:gd name="connsiteX6" fmla="*/ 75642 w 155589"/>
                <a:gd name="connsiteY6" fmla="*/ 7878 h 170070"/>
                <a:gd name="connsiteX7" fmla="*/ 43910 w 155589"/>
                <a:gd name="connsiteY7" fmla="*/ 21648 h 170070"/>
                <a:gd name="connsiteX8" fmla="*/ 21757 w 155589"/>
                <a:gd name="connsiteY8" fmla="*/ 50387 h 170070"/>
                <a:gd name="connsiteX9" fmla="*/ 18764 w 155589"/>
                <a:gd name="connsiteY9" fmla="*/ 58769 h 170070"/>
                <a:gd name="connsiteX10" fmla="*/ 17566 w 155589"/>
                <a:gd name="connsiteY10" fmla="*/ 62960 h 170070"/>
                <a:gd name="connsiteX11" fmla="*/ 16968 w 155589"/>
                <a:gd name="connsiteY11" fmla="*/ 65354 h 170070"/>
                <a:gd name="connsiteX12" fmla="*/ 16968 w 155589"/>
                <a:gd name="connsiteY12" fmla="*/ 66552 h 170070"/>
                <a:gd name="connsiteX13" fmla="*/ 16369 w 155589"/>
                <a:gd name="connsiteY13" fmla="*/ 68348 h 170070"/>
                <a:gd name="connsiteX14" fmla="*/ 12178 w 155589"/>
                <a:gd name="connsiteY14" fmla="*/ 86309 h 170070"/>
                <a:gd name="connsiteX15" fmla="*/ 14572 w 155589"/>
                <a:gd name="connsiteY15" fmla="*/ 119837 h 170070"/>
                <a:gd name="connsiteX16" fmla="*/ 33732 w 155589"/>
                <a:gd name="connsiteY16" fmla="*/ 146181 h 170070"/>
                <a:gd name="connsiteX17" fmla="*/ 67260 w 155589"/>
                <a:gd name="connsiteY17" fmla="*/ 158754 h 170070"/>
                <a:gd name="connsiteX18" fmla="*/ 133120 w 155589"/>
                <a:gd name="connsiteY18" fmla="*/ 137799 h 170070"/>
                <a:gd name="connsiteX19" fmla="*/ 146890 w 155589"/>
                <a:gd name="connsiteY19" fmla="*/ 110857 h 170070"/>
                <a:gd name="connsiteX20" fmla="*/ 147489 w 155589"/>
                <a:gd name="connsiteY20" fmla="*/ 86309 h 170070"/>
                <a:gd name="connsiteX21" fmla="*/ 141502 w 155589"/>
                <a:gd name="connsiteY21" fmla="*/ 64157 h 170070"/>
                <a:gd name="connsiteX22" fmla="*/ 143298 w 155589"/>
                <a:gd name="connsiteY22" fmla="*/ 59367 h 170070"/>
                <a:gd name="connsiteX23" fmla="*/ 143897 w 155589"/>
                <a:gd name="connsiteY23" fmla="*/ 59367 h 170070"/>
                <a:gd name="connsiteX24" fmla="*/ 146890 w 155589"/>
                <a:gd name="connsiteY24" fmla="*/ 61762 h 170070"/>
                <a:gd name="connsiteX25" fmla="*/ 154075 w 155589"/>
                <a:gd name="connsiteY25" fmla="*/ 85112 h 170070"/>
                <a:gd name="connsiteX26" fmla="*/ 154674 w 155589"/>
                <a:gd name="connsiteY26" fmla="*/ 112653 h 170070"/>
                <a:gd name="connsiteX27" fmla="*/ 139706 w 155589"/>
                <a:gd name="connsiteY27" fmla="*/ 143786 h 170070"/>
                <a:gd name="connsiteX28" fmla="*/ 66063 w 155589"/>
                <a:gd name="connsiteY28" fmla="*/ 169531 h 170070"/>
                <a:gd name="connsiteX29" fmla="*/ 27146 w 155589"/>
                <a:gd name="connsiteY29" fmla="*/ 155760 h 170070"/>
                <a:gd name="connsiteX30" fmla="*/ 3796 w 155589"/>
                <a:gd name="connsiteY30" fmla="*/ 124028 h 170070"/>
                <a:gd name="connsiteX31" fmla="*/ 1401 w 155589"/>
                <a:gd name="connsiteY31" fmla="*/ 85711 h 170070"/>
                <a:gd name="connsiteX32" fmla="*/ 6191 w 155589"/>
                <a:gd name="connsiteY32" fmla="*/ 65953 h 170070"/>
                <a:gd name="connsiteX33" fmla="*/ 6789 w 155589"/>
                <a:gd name="connsiteY33" fmla="*/ 64157 h 170070"/>
                <a:gd name="connsiteX34" fmla="*/ 7388 w 155589"/>
                <a:gd name="connsiteY34" fmla="*/ 61762 h 170070"/>
                <a:gd name="connsiteX35" fmla="*/ 8585 w 155589"/>
                <a:gd name="connsiteY35" fmla="*/ 56973 h 170070"/>
                <a:gd name="connsiteX36" fmla="*/ 12178 w 155589"/>
                <a:gd name="connsiteY36" fmla="*/ 47393 h 170070"/>
                <a:gd name="connsiteX37" fmla="*/ 37923 w 155589"/>
                <a:gd name="connsiteY37" fmla="*/ 15661 h 170070"/>
                <a:gd name="connsiteX38" fmla="*/ 73846 w 155589"/>
                <a:gd name="connsiteY38" fmla="*/ 694 h 170070"/>
                <a:gd name="connsiteX39" fmla="*/ 107973 w 155589"/>
                <a:gd name="connsiteY39" fmla="*/ 4885 h 170070"/>
                <a:gd name="connsiteX40" fmla="*/ 130725 w 155589"/>
                <a:gd name="connsiteY40" fmla="*/ 20451 h 170070"/>
                <a:gd name="connsiteX41" fmla="*/ 140903 w 155589"/>
                <a:gd name="connsiteY41" fmla="*/ 35419 h 170070"/>
                <a:gd name="connsiteX42" fmla="*/ 143897 w 155589"/>
                <a:gd name="connsiteY42" fmla="*/ 39610 h 170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55589" h="170070">
                  <a:moveTo>
                    <a:pt x="143897" y="39610"/>
                  </a:moveTo>
                  <a:cubicBezTo>
                    <a:pt x="145094" y="42603"/>
                    <a:pt x="143298" y="44400"/>
                    <a:pt x="141502" y="44400"/>
                  </a:cubicBezTo>
                  <a:cubicBezTo>
                    <a:pt x="140304" y="44400"/>
                    <a:pt x="139107" y="43801"/>
                    <a:pt x="138508" y="42005"/>
                  </a:cubicBezTo>
                  <a:cubicBezTo>
                    <a:pt x="138508" y="42005"/>
                    <a:pt x="137909" y="40209"/>
                    <a:pt x="136113" y="36616"/>
                  </a:cubicBezTo>
                  <a:cubicBezTo>
                    <a:pt x="134317" y="33024"/>
                    <a:pt x="131323" y="28234"/>
                    <a:pt x="126534" y="23445"/>
                  </a:cubicBezTo>
                  <a:cubicBezTo>
                    <a:pt x="121744" y="18655"/>
                    <a:pt x="115158" y="13267"/>
                    <a:pt x="106177" y="10273"/>
                  </a:cubicBezTo>
                  <a:cubicBezTo>
                    <a:pt x="97196" y="7279"/>
                    <a:pt x="87018" y="6082"/>
                    <a:pt x="75642" y="7878"/>
                  </a:cubicBezTo>
                  <a:cubicBezTo>
                    <a:pt x="64865" y="9674"/>
                    <a:pt x="53489" y="14464"/>
                    <a:pt x="43910" y="21648"/>
                  </a:cubicBezTo>
                  <a:cubicBezTo>
                    <a:pt x="34331" y="28833"/>
                    <a:pt x="26547" y="39011"/>
                    <a:pt x="21757" y="50387"/>
                  </a:cubicBezTo>
                  <a:cubicBezTo>
                    <a:pt x="20560" y="53380"/>
                    <a:pt x="19363" y="56374"/>
                    <a:pt x="18764" y="58769"/>
                  </a:cubicBezTo>
                  <a:cubicBezTo>
                    <a:pt x="18165" y="59966"/>
                    <a:pt x="18165" y="61762"/>
                    <a:pt x="17566" y="62960"/>
                  </a:cubicBezTo>
                  <a:cubicBezTo>
                    <a:pt x="17566" y="63558"/>
                    <a:pt x="16968" y="64756"/>
                    <a:pt x="16968" y="65354"/>
                  </a:cubicBezTo>
                  <a:lnTo>
                    <a:pt x="16968" y="66552"/>
                  </a:lnTo>
                  <a:cubicBezTo>
                    <a:pt x="16968" y="67151"/>
                    <a:pt x="16968" y="67151"/>
                    <a:pt x="16369" y="68348"/>
                  </a:cubicBezTo>
                  <a:cubicBezTo>
                    <a:pt x="14572" y="74335"/>
                    <a:pt x="13375" y="80322"/>
                    <a:pt x="12178" y="86309"/>
                  </a:cubicBezTo>
                  <a:cubicBezTo>
                    <a:pt x="10382" y="98284"/>
                    <a:pt x="10980" y="109659"/>
                    <a:pt x="14572" y="119837"/>
                  </a:cubicBezTo>
                  <a:cubicBezTo>
                    <a:pt x="17566" y="129417"/>
                    <a:pt x="24152" y="138996"/>
                    <a:pt x="33732" y="146181"/>
                  </a:cubicBezTo>
                  <a:cubicBezTo>
                    <a:pt x="43311" y="152767"/>
                    <a:pt x="54687" y="157556"/>
                    <a:pt x="67260" y="158754"/>
                  </a:cubicBezTo>
                  <a:cubicBezTo>
                    <a:pt x="91808" y="161747"/>
                    <a:pt x="118152" y="153964"/>
                    <a:pt x="133120" y="137799"/>
                  </a:cubicBezTo>
                  <a:cubicBezTo>
                    <a:pt x="140903" y="130015"/>
                    <a:pt x="145094" y="120436"/>
                    <a:pt x="146890" y="110857"/>
                  </a:cubicBezTo>
                  <a:cubicBezTo>
                    <a:pt x="148686" y="101876"/>
                    <a:pt x="148088" y="92895"/>
                    <a:pt x="147489" y="86309"/>
                  </a:cubicBezTo>
                  <a:cubicBezTo>
                    <a:pt x="145094" y="71940"/>
                    <a:pt x="140903" y="64157"/>
                    <a:pt x="141502" y="64157"/>
                  </a:cubicBezTo>
                  <a:cubicBezTo>
                    <a:pt x="140903" y="61762"/>
                    <a:pt x="141502" y="59966"/>
                    <a:pt x="143298" y="59367"/>
                  </a:cubicBezTo>
                  <a:cubicBezTo>
                    <a:pt x="143298" y="59367"/>
                    <a:pt x="143897" y="59367"/>
                    <a:pt x="143897" y="59367"/>
                  </a:cubicBezTo>
                  <a:cubicBezTo>
                    <a:pt x="145094" y="59367"/>
                    <a:pt x="146291" y="59966"/>
                    <a:pt x="146890" y="61762"/>
                  </a:cubicBezTo>
                  <a:cubicBezTo>
                    <a:pt x="146890" y="61762"/>
                    <a:pt x="151081" y="70144"/>
                    <a:pt x="154075" y="85112"/>
                  </a:cubicBezTo>
                  <a:cubicBezTo>
                    <a:pt x="155272" y="92895"/>
                    <a:pt x="156470" y="101876"/>
                    <a:pt x="154674" y="112653"/>
                  </a:cubicBezTo>
                  <a:cubicBezTo>
                    <a:pt x="152877" y="122831"/>
                    <a:pt x="148088" y="134206"/>
                    <a:pt x="139706" y="143786"/>
                  </a:cubicBezTo>
                  <a:cubicBezTo>
                    <a:pt x="122941" y="162945"/>
                    <a:pt x="93604" y="172524"/>
                    <a:pt x="66063" y="169531"/>
                  </a:cubicBezTo>
                  <a:cubicBezTo>
                    <a:pt x="52292" y="168333"/>
                    <a:pt x="38521" y="163543"/>
                    <a:pt x="27146" y="155760"/>
                  </a:cubicBezTo>
                  <a:cubicBezTo>
                    <a:pt x="15770" y="147977"/>
                    <a:pt x="7388" y="136003"/>
                    <a:pt x="3796" y="124028"/>
                  </a:cubicBezTo>
                  <a:cubicBezTo>
                    <a:pt x="-396" y="112054"/>
                    <a:pt x="-994" y="98284"/>
                    <a:pt x="1401" y="85711"/>
                  </a:cubicBezTo>
                  <a:cubicBezTo>
                    <a:pt x="2598" y="79125"/>
                    <a:pt x="3796" y="72539"/>
                    <a:pt x="6191" y="65953"/>
                  </a:cubicBezTo>
                  <a:lnTo>
                    <a:pt x="6789" y="64157"/>
                  </a:lnTo>
                  <a:cubicBezTo>
                    <a:pt x="6789" y="63558"/>
                    <a:pt x="7388" y="62361"/>
                    <a:pt x="7388" y="61762"/>
                  </a:cubicBezTo>
                  <a:cubicBezTo>
                    <a:pt x="7987" y="59966"/>
                    <a:pt x="7987" y="58769"/>
                    <a:pt x="8585" y="56973"/>
                  </a:cubicBezTo>
                  <a:cubicBezTo>
                    <a:pt x="9783" y="53979"/>
                    <a:pt x="10980" y="50387"/>
                    <a:pt x="12178" y="47393"/>
                  </a:cubicBezTo>
                  <a:cubicBezTo>
                    <a:pt x="18165" y="34820"/>
                    <a:pt x="27146" y="23445"/>
                    <a:pt x="37923" y="15661"/>
                  </a:cubicBezTo>
                  <a:cubicBezTo>
                    <a:pt x="48700" y="7279"/>
                    <a:pt x="61273" y="2490"/>
                    <a:pt x="73846" y="694"/>
                  </a:cubicBezTo>
                  <a:cubicBezTo>
                    <a:pt x="86419" y="-1103"/>
                    <a:pt x="98394" y="694"/>
                    <a:pt x="107973" y="4885"/>
                  </a:cubicBezTo>
                  <a:cubicBezTo>
                    <a:pt x="117553" y="8477"/>
                    <a:pt x="125336" y="15063"/>
                    <a:pt x="130725" y="20451"/>
                  </a:cubicBezTo>
                  <a:cubicBezTo>
                    <a:pt x="136113" y="26438"/>
                    <a:pt x="139107" y="31827"/>
                    <a:pt x="140903" y="35419"/>
                  </a:cubicBezTo>
                  <a:cubicBezTo>
                    <a:pt x="142699" y="37215"/>
                    <a:pt x="143897" y="39610"/>
                    <a:pt x="143897" y="3961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CE2632E-0080-4C3A-A436-080CD63D9805}"/>
                </a:ext>
              </a:extLst>
            </p:cNvPr>
            <p:cNvSpPr/>
            <p:nvPr/>
          </p:nvSpPr>
          <p:spPr>
            <a:xfrm>
              <a:off x="5771319" y="1325395"/>
              <a:ext cx="179971" cy="175632"/>
            </a:xfrm>
            <a:custGeom>
              <a:avLst/>
              <a:gdLst>
                <a:gd name="connsiteX0" fmla="*/ 178079 w 179971"/>
                <a:gd name="connsiteY0" fmla="*/ 77443 h 175632"/>
                <a:gd name="connsiteX1" fmla="*/ 179875 w 179971"/>
                <a:gd name="connsiteY1" fmla="*/ 106780 h 175632"/>
                <a:gd name="connsiteX2" fmla="*/ 172092 w 179971"/>
                <a:gd name="connsiteY2" fmla="*/ 137913 h 175632"/>
                <a:gd name="connsiteX3" fmla="*/ 145149 w 179971"/>
                <a:gd name="connsiteY3" fmla="*/ 166053 h 175632"/>
                <a:gd name="connsiteX4" fmla="*/ 101443 w 179971"/>
                <a:gd name="connsiteY4" fmla="*/ 175632 h 175632"/>
                <a:gd name="connsiteX5" fmla="*/ 54742 w 179971"/>
                <a:gd name="connsiteY5" fmla="*/ 164855 h 175632"/>
                <a:gd name="connsiteX6" fmla="*/ 17023 w 179971"/>
                <a:gd name="connsiteY6" fmla="*/ 137315 h 175632"/>
                <a:gd name="connsiteX7" fmla="*/ 258 w 179971"/>
                <a:gd name="connsiteY7" fmla="*/ 98398 h 175632"/>
                <a:gd name="connsiteX8" fmla="*/ 8641 w 179971"/>
                <a:gd name="connsiteY8" fmla="*/ 55890 h 175632"/>
                <a:gd name="connsiteX9" fmla="*/ 14029 w 179971"/>
                <a:gd name="connsiteY9" fmla="*/ 45113 h 175632"/>
                <a:gd name="connsiteX10" fmla="*/ 20615 w 179971"/>
                <a:gd name="connsiteY10" fmla="*/ 34935 h 175632"/>
                <a:gd name="connsiteX11" fmla="*/ 36780 w 179971"/>
                <a:gd name="connsiteY11" fmla="*/ 18171 h 175632"/>
                <a:gd name="connsiteX12" fmla="*/ 80487 w 179971"/>
                <a:gd name="connsiteY12" fmla="*/ 808 h 175632"/>
                <a:gd name="connsiteX13" fmla="*/ 125391 w 179971"/>
                <a:gd name="connsiteY13" fmla="*/ 4400 h 175632"/>
                <a:gd name="connsiteX14" fmla="*/ 158920 w 179971"/>
                <a:gd name="connsiteY14" fmla="*/ 24757 h 175632"/>
                <a:gd name="connsiteX15" fmla="*/ 173289 w 179971"/>
                <a:gd name="connsiteY15" fmla="*/ 52896 h 175632"/>
                <a:gd name="connsiteX16" fmla="*/ 173289 w 179971"/>
                <a:gd name="connsiteY16" fmla="*/ 73851 h 175632"/>
                <a:gd name="connsiteX17" fmla="*/ 171493 w 179971"/>
                <a:gd name="connsiteY17" fmla="*/ 81634 h 175632"/>
                <a:gd name="connsiteX18" fmla="*/ 176881 w 179971"/>
                <a:gd name="connsiteY18" fmla="*/ 82832 h 175632"/>
                <a:gd name="connsiteX19" fmla="*/ 178079 w 179971"/>
                <a:gd name="connsiteY19" fmla="*/ 77443 h 17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9971" h="175632">
                  <a:moveTo>
                    <a:pt x="178079" y="77443"/>
                  </a:moveTo>
                  <a:cubicBezTo>
                    <a:pt x="178079" y="79838"/>
                    <a:pt x="180474" y="90016"/>
                    <a:pt x="179875" y="106780"/>
                  </a:cubicBezTo>
                  <a:cubicBezTo>
                    <a:pt x="179276" y="115761"/>
                    <a:pt x="177480" y="127137"/>
                    <a:pt x="172092" y="137913"/>
                  </a:cubicBezTo>
                  <a:cubicBezTo>
                    <a:pt x="166703" y="148690"/>
                    <a:pt x="157722" y="159467"/>
                    <a:pt x="145149" y="166053"/>
                  </a:cubicBezTo>
                  <a:cubicBezTo>
                    <a:pt x="132576" y="172639"/>
                    <a:pt x="117009" y="175632"/>
                    <a:pt x="101443" y="175632"/>
                  </a:cubicBezTo>
                  <a:cubicBezTo>
                    <a:pt x="85876" y="175034"/>
                    <a:pt x="69710" y="171441"/>
                    <a:pt x="54742" y="164855"/>
                  </a:cubicBezTo>
                  <a:cubicBezTo>
                    <a:pt x="39774" y="158270"/>
                    <a:pt x="26602" y="148690"/>
                    <a:pt x="17023" y="137315"/>
                  </a:cubicBezTo>
                  <a:cubicBezTo>
                    <a:pt x="7443" y="125939"/>
                    <a:pt x="1456" y="111570"/>
                    <a:pt x="258" y="98398"/>
                  </a:cubicBezTo>
                  <a:cubicBezTo>
                    <a:pt x="-939" y="84628"/>
                    <a:pt x="2054" y="69660"/>
                    <a:pt x="8641" y="55890"/>
                  </a:cubicBezTo>
                  <a:cubicBezTo>
                    <a:pt x="10437" y="52298"/>
                    <a:pt x="12233" y="48705"/>
                    <a:pt x="14029" y="45113"/>
                  </a:cubicBezTo>
                  <a:cubicBezTo>
                    <a:pt x="15825" y="41521"/>
                    <a:pt x="18220" y="37928"/>
                    <a:pt x="20615" y="34935"/>
                  </a:cubicBezTo>
                  <a:cubicBezTo>
                    <a:pt x="24806" y="28349"/>
                    <a:pt x="30194" y="22961"/>
                    <a:pt x="36780" y="18171"/>
                  </a:cubicBezTo>
                  <a:cubicBezTo>
                    <a:pt x="49354" y="8591"/>
                    <a:pt x="64920" y="3203"/>
                    <a:pt x="80487" y="808"/>
                  </a:cubicBezTo>
                  <a:cubicBezTo>
                    <a:pt x="96054" y="-988"/>
                    <a:pt x="111621" y="210"/>
                    <a:pt x="125391" y="4400"/>
                  </a:cubicBezTo>
                  <a:cubicBezTo>
                    <a:pt x="139162" y="8591"/>
                    <a:pt x="151136" y="16375"/>
                    <a:pt x="158920" y="24757"/>
                  </a:cubicBezTo>
                  <a:cubicBezTo>
                    <a:pt x="167302" y="33737"/>
                    <a:pt x="171493" y="43916"/>
                    <a:pt x="173289" y="52896"/>
                  </a:cubicBezTo>
                  <a:cubicBezTo>
                    <a:pt x="175085" y="61877"/>
                    <a:pt x="173888" y="69061"/>
                    <a:pt x="173289" y="73851"/>
                  </a:cubicBezTo>
                  <a:cubicBezTo>
                    <a:pt x="172690" y="78641"/>
                    <a:pt x="171493" y="81634"/>
                    <a:pt x="171493" y="81634"/>
                  </a:cubicBezTo>
                  <a:cubicBezTo>
                    <a:pt x="170296" y="87023"/>
                    <a:pt x="175085" y="89418"/>
                    <a:pt x="176881" y="82832"/>
                  </a:cubicBezTo>
                  <a:cubicBezTo>
                    <a:pt x="176881" y="82832"/>
                    <a:pt x="177480" y="81036"/>
                    <a:pt x="178079" y="77443"/>
                  </a:cubicBezTo>
                  <a:close/>
                </a:path>
              </a:pathLst>
            </a:custGeom>
            <a:solidFill>
              <a:srgbClr val="F8F4BE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186C06F-5393-4819-B346-BB00D2D7605F}"/>
                </a:ext>
              </a:extLst>
            </p:cNvPr>
            <p:cNvSpPr/>
            <p:nvPr/>
          </p:nvSpPr>
          <p:spPr>
            <a:xfrm>
              <a:off x="5855303" y="1532708"/>
              <a:ext cx="26439" cy="60970"/>
            </a:xfrm>
            <a:custGeom>
              <a:avLst/>
              <a:gdLst>
                <a:gd name="connsiteX0" fmla="*/ 26439 w 26439"/>
                <a:gd name="connsiteY0" fmla="*/ 49146 h 60970"/>
                <a:gd name="connsiteX1" fmla="*/ 25840 w 26439"/>
                <a:gd name="connsiteY1" fmla="*/ 60522 h 60970"/>
                <a:gd name="connsiteX2" fmla="*/ 19853 w 26439"/>
                <a:gd name="connsiteY2" fmla="*/ 60522 h 60970"/>
                <a:gd name="connsiteX3" fmla="*/ 18057 w 26439"/>
                <a:gd name="connsiteY3" fmla="*/ 49745 h 60970"/>
                <a:gd name="connsiteX4" fmla="*/ 12668 w 26439"/>
                <a:gd name="connsiteY4" fmla="*/ 30586 h 60970"/>
                <a:gd name="connsiteX5" fmla="*/ 6082 w 26439"/>
                <a:gd name="connsiteY5" fmla="*/ 12625 h 60970"/>
                <a:gd name="connsiteX6" fmla="*/ 95 w 26439"/>
                <a:gd name="connsiteY6" fmla="*/ 4841 h 60970"/>
                <a:gd name="connsiteX7" fmla="*/ 2490 w 26439"/>
                <a:gd name="connsiteY7" fmla="*/ 52 h 60970"/>
                <a:gd name="connsiteX8" fmla="*/ 12668 w 26439"/>
                <a:gd name="connsiteY8" fmla="*/ 7835 h 60970"/>
                <a:gd name="connsiteX9" fmla="*/ 23446 w 26439"/>
                <a:gd name="connsiteY9" fmla="*/ 27592 h 60970"/>
                <a:gd name="connsiteX10" fmla="*/ 26439 w 26439"/>
                <a:gd name="connsiteY10" fmla="*/ 49146 h 6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39" h="60970">
                  <a:moveTo>
                    <a:pt x="26439" y="49146"/>
                  </a:moveTo>
                  <a:cubicBezTo>
                    <a:pt x="26439" y="55732"/>
                    <a:pt x="25840" y="60522"/>
                    <a:pt x="25840" y="60522"/>
                  </a:cubicBezTo>
                  <a:cubicBezTo>
                    <a:pt x="25242" y="61120"/>
                    <a:pt x="20452" y="61120"/>
                    <a:pt x="19853" y="60522"/>
                  </a:cubicBezTo>
                  <a:cubicBezTo>
                    <a:pt x="19853" y="60522"/>
                    <a:pt x="19254" y="55732"/>
                    <a:pt x="18057" y="49745"/>
                  </a:cubicBezTo>
                  <a:cubicBezTo>
                    <a:pt x="16859" y="43758"/>
                    <a:pt x="14465" y="35974"/>
                    <a:pt x="12668" y="30586"/>
                  </a:cubicBezTo>
                  <a:cubicBezTo>
                    <a:pt x="10872" y="25198"/>
                    <a:pt x="9076" y="18013"/>
                    <a:pt x="6082" y="12625"/>
                  </a:cubicBezTo>
                  <a:cubicBezTo>
                    <a:pt x="3089" y="7835"/>
                    <a:pt x="95" y="4841"/>
                    <a:pt x="95" y="4841"/>
                  </a:cubicBezTo>
                  <a:cubicBezTo>
                    <a:pt x="-503" y="4243"/>
                    <a:pt x="1891" y="-547"/>
                    <a:pt x="2490" y="52"/>
                  </a:cubicBezTo>
                  <a:cubicBezTo>
                    <a:pt x="2490" y="52"/>
                    <a:pt x="7879" y="2446"/>
                    <a:pt x="12668" y="7835"/>
                  </a:cubicBezTo>
                  <a:cubicBezTo>
                    <a:pt x="17458" y="13223"/>
                    <a:pt x="21649" y="21007"/>
                    <a:pt x="23446" y="27592"/>
                  </a:cubicBezTo>
                  <a:cubicBezTo>
                    <a:pt x="25840" y="34178"/>
                    <a:pt x="26439" y="42560"/>
                    <a:pt x="26439" y="4914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DEC0D45-3AD9-4354-A996-37B5FFFB1A32}"/>
                </a:ext>
              </a:extLst>
            </p:cNvPr>
            <p:cNvSpPr/>
            <p:nvPr/>
          </p:nvSpPr>
          <p:spPr>
            <a:xfrm>
              <a:off x="5774571" y="2121199"/>
              <a:ext cx="25744" cy="39610"/>
            </a:xfrm>
            <a:custGeom>
              <a:avLst/>
              <a:gdLst>
                <a:gd name="connsiteX0" fmla="*/ 25745 w 25744"/>
                <a:gd name="connsiteY0" fmla="*/ 2490 h 39610"/>
                <a:gd name="connsiteX1" fmla="*/ 18560 w 25744"/>
                <a:gd name="connsiteY1" fmla="*/ 22846 h 39610"/>
                <a:gd name="connsiteX2" fmla="*/ 10178 w 25744"/>
                <a:gd name="connsiteY2" fmla="*/ 34222 h 39610"/>
                <a:gd name="connsiteX3" fmla="*/ 4191 w 25744"/>
                <a:gd name="connsiteY3" fmla="*/ 39610 h 39610"/>
                <a:gd name="connsiteX4" fmla="*/ 0 w 25744"/>
                <a:gd name="connsiteY4" fmla="*/ 35419 h 39610"/>
                <a:gd name="connsiteX5" fmla="*/ 3592 w 25744"/>
                <a:gd name="connsiteY5" fmla="*/ 29432 h 39610"/>
                <a:gd name="connsiteX6" fmla="*/ 8981 w 25744"/>
                <a:gd name="connsiteY6" fmla="*/ 17458 h 39610"/>
                <a:gd name="connsiteX7" fmla="*/ 20955 w 25744"/>
                <a:gd name="connsiteY7" fmla="*/ 95 h 39610"/>
                <a:gd name="connsiteX8" fmla="*/ 25745 w 25744"/>
                <a:gd name="connsiteY8" fmla="*/ 2490 h 3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44" h="39610">
                  <a:moveTo>
                    <a:pt x="25745" y="2490"/>
                  </a:moveTo>
                  <a:cubicBezTo>
                    <a:pt x="25745" y="2490"/>
                    <a:pt x="22751" y="15063"/>
                    <a:pt x="18560" y="22846"/>
                  </a:cubicBezTo>
                  <a:cubicBezTo>
                    <a:pt x="16166" y="26439"/>
                    <a:pt x="13172" y="30630"/>
                    <a:pt x="10178" y="34222"/>
                  </a:cubicBezTo>
                  <a:cubicBezTo>
                    <a:pt x="7185" y="37216"/>
                    <a:pt x="4191" y="39610"/>
                    <a:pt x="4191" y="39610"/>
                  </a:cubicBezTo>
                  <a:cubicBezTo>
                    <a:pt x="3592" y="39610"/>
                    <a:pt x="0" y="36018"/>
                    <a:pt x="0" y="35419"/>
                  </a:cubicBezTo>
                  <a:cubicBezTo>
                    <a:pt x="0" y="35419"/>
                    <a:pt x="1796" y="33024"/>
                    <a:pt x="3592" y="29432"/>
                  </a:cubicBezTo>
                  <a:cubicBezTo>
                    <a:pt x="5389" y="25840"/>
                    <a:pt x="7185" y="21050"/>
                    <a:pt x="8981" y="17458"/>
                  </a:cubicBezTo>
                  <a:cubicBezTo>
                    <a:pt x="12573" y="10273"/>
                    <a:pt x="20955" y="95"/>
                    <a:pt x="20955" y="95"/>
                  </a:cubicBezTo>
                  <a:cubicBezTo>
                    <a:pt x="20955" y="-503"/>
                    <a:pt x="25745" y="1892"/>
                    <a:pt x="25745" y="249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8C5F9BC-3874-4EED-8BA6-6FC8C1F8CEC7}"/>
                </a:ext>
              </a:extLst>
            </p:cNvPr>
            <p:cNvSpPr/>
            <p:nvPr/>
          </p:nvSpPr>
          <p:spPr>
            <a:xfrm>
              <a:off x="5758589" y="1315951"/>
              <a:ext cx="198670" cy="194656"/>
            </a:xfrm>
            <a:custGeom>
              <a:avLst/>
              <a:gdLst>
                <a:gd name="connsiteX0" fmla="*/ 192006 w 198670"/>
                <a:gd name="connsiteY0" fmla="*/ 115626 h 194656"/>
                <a:gd name="connsiteX1" fmla="*/ 190210 w 198670"/>
                <a:gd name="connsiteY1" fmla="*/ 86289 h 194656"/>
                <a:gd name="connsiteX2" fmla="*/ 189012 w 198670"/>
                <a:gd name="connsiteY2" fmla="*/ 91678 h 194656"/>
                <a:gd name="connsiteX3" fmla="*/ 183624 w 198670"/>
                <a:gd name="connsiteY3" fmla="*/ 90480 h 194656"/>
                <a:gd name="connsiteX4" fmla="*/ 185420 w 198670"/>
                <a:gd name="connsiteY4" fmla="*/ 82697 h 194656"/>
                <a:gd name="connsiteX5" fmla="*/ 185420 w 198670"/>
                <a:gd name="connsiteY5" fmla="*/ 61742 h 194656"/>
                <a:gd name="connsiteX6" fmla="*/ 171051 w 198670"/>
                <a:gd name="connsiteY6" fmla="*/ 33603 h 194656"/>
                <a:gd name="connsiteX7" fmla="*/ 137522 w 198670"/>
                <a:gd name="connsiteY7" fmla="*/ 13247 h 194656"/>
                <a:gd name="connsiteX8" fmla="*/ 92618 w 198670"/>
                <a:gd name="connsiteY8" fmla="*/ 9654 h 194656"/>
                <a:gd name="connsiteX9" fmla="*/ 48911 w 198670"/>
                <a:gd name="connsiteY9" fmla="*/ 27017 h 194656"/>
                <a:gd name="connsiteX10" fmla="*/ 32746 w 198670"/>
                <a:gd name="connsiteY10" fmla="*/ 43781 h 194656"/>
                <a:gd name="connsiteX11" fmla="*/ 26160 w 198670"/>
                <a:gd name="connsiteY11" fmla="*/ 53959 h 194656"/>
                <a:gd name="connsiteX12" fmla="*/ 20771 w 198670"/>
                <a:gd name="connsiteY12" fmla="*/ 64736 h 194656"/>
                <a:gd name="connsiteX13" fmla="*/ 12389 w 198670"/>
                <a:gd name="connsiteY13" fmla="*/ 107244 h 194656"/>
                <a:gd name="connsiteX14" fmla="*/ 29154 w 198670"/>
                <a:gd name="connsiteY14" fmla="*/ 146161 h 194656"/>
                <a:gd name="connsiteX15" fmla="*/ 66873 w 198670"/>
                <a:gd name="connsiteY15" fmla="*/ 173701 h 194656"/>
                <a:gd name="connsiteX16" fmla="*/ 113573 w 198670"/>
                <a:gd name="connsiteY16" fmla="*/ 184478 h 194656"/>
                <a:gd name="connsiteX17" fmla="*/ 157280 w 198670"/>
                <a:gd name="connsiteY17" fmla="*/ 174899 h 194656"/>
                <a:gd name="connsiteX18" fmla="*/ 184222 w 198670"/>
                <a:gd name="connsiteY18" fmla="*/ 146759 h 194656"/>
                <a:gd name="connsiteX19" fmla="*/ 192006 w 198670"/>
                <a:gd name="connsiteY19" fmla="*/ 115626 h 194656"/>
                <a:gd name="connsiteX20" fmla="*/ 191407 w 198670"/>
                <a:gd name="connsiteY20" fmla="*/ 82099 h 194656"/>
                <a:gd name="connsiteX21" fmla="*/ 196197 w 198670"/>
                <a:gd name="connsiteY21" fmla="*/ 85691 h 194656"/>
                <a:gd name="connsiteX22" fmla="*/ 198592 w 198670"/>
                <a:gd name="connsiteY22" fmla="*/ 116824 h 194656"/>
                <a:gd name="connsiteX23" fmla="*/ 190808 w 198670"/>
                <a:gd name="connsiteY23" fmla="*/ 150950 h 194656"/>
                <a:gd name="connsiteX24" fmla="*/ 160872 w 198670"/>
                <a:gd name="connsiteY24" fmla="*/ 183281 h 194656"/>
                <a:gd name="connsiteX25" fmla="*/ 112975 w 198670"/>
                <a:gd name="connsiteY25" fmla="*/ 194656 h 194656"/>
                <a:gd name="connsiteX26" fmla="*/ 62083 w 198670"/>
                <a:gd name="connsiteY26" fmla="*/ 183880 h 194656"/>
                <a:gd name="connsiteX27" fmla="*/ 20173 w 198670"/>
                <a:gd name="connsiteY27" fmla="*/ 153944 h 194656"/>
                <a:gd name="connsiteX28" fmla="*/ 415 w 198670"/>
                <a:gd name="connsiteY28" fmla="*/ 108442 h 194656"/>
                <a:gd name="connsiteX29" fmla="*/ 9994 w 198670"/>
                <a:gd name="connsiteY29" fmla="*/ 60545 h 194656"/>
                <a:gd name="connsiteX30" fmla="*/ 15982 w 198670"/>
                <a:gd name="connsiteY30" fmla="*/ 49169 h 194656"/>
                <a:gd name="connsiteX31" fmla="*/ 22567 w 198670"/>
                <a:gd name="connsiteY31" fmla="*/ 38392 h 194656"/>
                <a:gd name="connsiteX32" fmla="*/ 41128 w 198670"/>
                <a:gd name="connsiteY32" fmla="*/ 19234 h 194656"/>
                <a:gd name="connsiteX33" fmla="*/ 90223 w 198670"/>
                <a:gd name="connsiteY33" fmla="*/ 674 h 194656"/>
                <a:gd name="connsiteX34" fmla="*/ 139318 w 198670"/>
                <a:gd name="connsiteY34" fmla="*/ 6062 h 194656"/>
                <a:gd name="connsiteX35" fmla="*/ 175840 w 198670"/>
                <a:gd name="connsiteY35" fmla="*/ 29412 h 194656"/>
                <a:gd name="connsiteX36" fmla="*/ 190808 w 198670"/>
                <a:gd name="connsiteY36" fmla="*/ 61144 h 194656"/>
                <a:gd name="connsiteX37" fmla="*/ 191407 w 198670"/>
                <a:gd name="connsiteY37" fmla="*/ 82099 h 194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98670" h="194656">
                  <a:moveTo>
                    <a:pt x="192006" y="115626"/>
                  </a:moveTo>
                  <a:cubicBezTo>
                    <a:pt x="192605" y="99461"/>
                    <a:pt x="190808" y="88684"/>
                    <a:pt x="190210" y="86289"/>
                  </a:cubicBezTo>
                  <a:cubicBezTo>
                    <a:pt x="189611" y="89882"/>
                    <a:pt x="189012" y="91678"/>
                    <a:pt x="189012" y="91678"/>
                  </a:cubicBezTo>
                  <a:cubicBezTo>
                    <a:pt x="187216" y="97665"/>
                    <a:pt x="181828" y="95869"/>
                    <a:pt x="183624" y="90480"/>
                  </a:cubicBezTo>
                  <a:cubicBezTo>
                    <a:pt x="183624" y="90480"/>
                    <a:pt x="184222" y="87487"/>
                    <a:pt x="185420" y="82697"/>
                  </a:cubicBezTo>
                  <a:cubicBezTo>
                    <a:pt x="186019" y="77907"/>
                    <a:pt x="186617" y="70124"/>
                    <a:pt x="185420" y="61742"/>
                  </a:cubicBezTo>
                  <a:cubicBezTo>
                    <a:pt x="183624" y="52762"/>
                    <a:pt x="179433" y="42583"/>
                    <a:pt x="171051" y="33603"/>
                  </a:cubicBezTo>
                  <a:cubicBezTo>
                    <a:pt x="162668" y="24622"/>
                    <a:pt x="151293" y="17438"/>
                    <a:pt x="137522" y="13247"/>
                  </a:cubicBezTo>
                  <a:cubicBezTo>
                    <a:pt x="123752" y="9055"/>
                    <a:pt x="108185" y="7259"/>
                    <a:pt x="92618" y="9654"/>
                  </a:cubicBezTo>
                  <a:cubicBezTo>
                    <a:pt x="77051" y="11450"/>
                    <a:pt x="61484" y="17438"/>
                    <a:pt x="48911" y="27017"/>
                  </a:cubicBezTo>
                  <a:cubicBezTo>
                    <a:pt x="42326" y="31807"/>
                    <a:pt x="36937" y="37794"/>
                    <a:pt x="32746" y="43781"/>
                  </a:cubicBezTo>
                  <a:cubicBezTo>
                    <a:pt x="30351" y="46774"/>
                    <a:pt x="28555" y="50367"/>
                    <a:pt x="26160" y="53959"/>
                  </a:cubicBezTo>
                  <a:cubicBezTo>
                    <a:pt x="24364" y="57551"/>
                    <a:pt x="22567" y="61144"/>
                    <a:pt x="20771" y="64736"/>
                  </a:cubicBezTo>
                  <a:cubicBezTo>
                    <a:pt x="14186" y="79105"/>
                    <a:pt x="11192" y="93474"/>
                    <a:pt x="12389" y="107244"/>
                  </a:cubicBezTo>
                  <a:cubicBezTo>
                    <a:pt x="13587" y="121015"/>
                    <a:pt x="18975" y="134785"/>
                    <a:pt x="29154" y="146161"/>
                  </a:cubicBezTo>
                  <a:cubicBezTo>
                    <a:pt x="38733" y="158135"/>
                    <a:pt x="52503" y="167714"/>
                    <a:pt x="66873" y="173701"/>
                  </a:cubicBezTo>
                  <a:cubicBezTo>
                    <a:pt x="81841" y="180287"/>
                    <a:pt x="98007" y="183880"/>
                    <a:pt x="113573" y="184478"/>
                  </a:cubicBezTo>
                  <a:cubicBezTo>
                    <a:pt x="129140" y="185077"/>
                    <a:pt x="144707" y="181485"/>
                    <a:pt x="157280" y="174899"/>
                  </a:cubicBezTo>
                  <a:cubicBezTo>
                    <a:pt x="169853" y="168313"/>
                    <a:pt x="178834" y="157536"/>
                    <a:pt x="184222" y="146759"/>
                  </a:cubicBezTo>
                  <a:cubicBezTo>
                    <a:pt x="189611" y="135983"/>
                    <a:pt x="191407" y="125206"/>
                    <a:pt x="192006" y="115626"/>
                  </a:cubicBezTo>
                  <a:close/>
                  <a:moveTo>
                    <a:pt x="191407" y="82099"/>
                  </a:moveTo>
                  <a:cubicBezTo>
                    <a:pt x="192605" y="80302"/>
                    <a:pt x="195000" y="81500"/>
                    <a:pt x="196197" y="85691"/>
                  </a:cubicBezTo>
                  <a:cubicBezTo>
                    <a:pt x="196197" y="85691"/>
                    <a:pt x="199190" y="97066"/>
                    <a:pt x="198592" y="116824"/>
                  </a:cubicBezTo>
                  <a:cubicBezTo>
                    <a:pt x="197993" y="126403"/>
                    <a:pt x="196796" y="138377"/>
                    <a:pt x="190808" y="150950"/>
                  </a:cubicBezTo>
                  <a:cubicBezTo>
                    <a:pt x="185420" y="162925"/>
                    <a:pt x="175242" y="175498"/>
                    <a:pt x="160872" y="183281"/>
                  </a:cubicBezTo>
                  <a:cubicBezTo>
                    <a:pt x="147102" y="191064"/>
                    <a:pt x="129739" y="194656"/>
                    <a:pt x="112975" y="194656"/>
                  </a:cubicBezTo>
                  <a:cubicBezTo>
                    <a:pt x="95612" y="194656"/>
                    <a:pt x="78249" y="191064"/>
                    <a:pt x="62083" y="183880"/>
                  </a:cubicBezTo>
                  <a:cubicBezTo>
                    <a:pt x="45918" y="177294"/>
                    <a:pt x="30950" y="167116"/>
                    <a:pt x="20173" y="153944"/>
                  </a:cubicBezTo>
                  <a:cubicBezTo>
                    <a:pt x="8797" y="140772"/>
                    <a:pt x="2211" y="124607"/>
                    <a:pt x="415" y="108442"/>
                  </a:cubicBezTo>
                  <a:cubicBezTo>
                    <a:pt x="-1381" y="92875"/>
                    <a:pt x="2810" y="75513"/>
                    <a:pt x="9994" y="60545"/>
                  </a:cubicBezTo>
                  <a:cubicBezTo>
                    <a:pt x="11790" y="56953"/>
                    <a:pt x="13587" y="52762"/>
                    <a:pt x="15982" y="49169"/>
                  </a:cubicBezTo>
                  <a:cubicBezTo>
                    <a:pt x="18377" y="45577"/>
                    <a:pt x="20173" y="41985"/>
                    <a:pt x="22567" y="38392"/>
                  </a:cubicBezTo>
                  <a:cubicBezTo>
                    <a:pt x="27956" y="31208"/>
                    <a:pt x="33943" y="24622"/>
                    <a:pt x="41128" y="19234"/>
                  </a:cubicBezTo>
                  <a:cubicBezTo>
                    <a:pt x="55497" y="8457"/>
                    <a:pt x="72860" y="2470"/>
                    <a:pt x="90223" y="674"/>
                  </a:cubicBezTo>
                  <a:cubicBezTo>
                    <a:pt x="107586" y="-1123"/>
                    <a:pt x="124350" y="674"/>
                    <a:pt x="139318" y="6062"/>
                  </a:cubicBezTo>
                  <a:cubicBezTo>
                    <a:pt x="154286" y="10852"/>
                    <a:pt x="166860" y="19234"/>
                    <a:pt x="175840" y="29412"/>
                  </a:cubicBezTo>
                  <a:cubicBezTo>
                    <a:pt x="184821" y="39590"/>
                    <a:pt x="189611" y="51564"/>
                    <a:pt x="190808" y="61144"/>
                  </a:cubicBezTo>
                  <a:cubicBezTo>
                    <a:pt x="193203" y="69526"/>
                    <a:pt x="192006" y="76710"/>
                    <a:pt x="191407" y="8209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68D199F-4274-46D1-9EFE-3B2BA300B54E}"/>
                </a:ext>
              </a:extLst>
            </p:cNvPr>
            <p:cNvSpPr/>
            <p:nvPr/>
          </p:nvSpPr>
          <p:spPr>
            <a:xfrm>
              <a:off x="5752418" y="1520091"/>
              <a:ext cx="26343" cy="52303"/>
            </a:xfrm>
            <a:custGeom>
              <a:avLst/>
              <a:gdLst>
                <a:gd name="connsiteX0" fmla="*/ 20955 w 26343"/>
                <a:gd name="connsiteY0" fmla="*/ 95 h 52303"/>
                <a:gd name="connsiteX1" fmla="*/ 26344 w 26343"/>
                <a:gd name="connsiteY1" fmla="*/ 2490 h 52303"/>
                <a:gd name="connsiteX2" fmla="*/ 17363 w 26343"/>
                <a:gd name="connsiteY2" fmla="*/ 28235 h 52303"/>
                <a:gd name="connsiteX3" fmla="*/ 5389 w 26343"/>
                <a:gd name="connsiteY3" fmla="*/ 52183 h 52303"/>
                <a:gd name="connsiteX4" fmla="*/ 0 w 26343"/>
                <a:gd name="connsiteY4" fmla="*/ 50387 h 52303"/>
                <a:gd name="connsiteX5" fmla="*/ 7185 w 26343"/>
                <a:gd name="connsiteY5" fmla="*/ 23445 h 52303"/>
                <a:gd name="connsiteX6" fmla="*/ 20955 w 26343"/>
                <a:gd name="connsiteY6" fmla="*/ 95 h 5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43" h="52303">
                  <a:moveTo>
                    <a:pt x="20955" y="95"/>
                  </a:moveTo>
                  <a:cubicBezTo>
                    <a:pt x="21554" y="-503"/>
                    <a:pt x="26344" y="1891"/>
                    <a:pt x="26344" y="2490"/>
                  </a:cubicBezTo>
                  <a:cubicBezTo>
                    <a:pt x="26344" y="2490"/>
                    <a:pt x="20955" y="18655"/>
                    <a:pt x="17363" y="28235"/>
                  </a:cubicBezTo>
                  <a:cubicBezTo>
                    <a:pt x="13172" y="37814"/>
                    <a:pt x="5389" y="52183"/>
                    <a:pt x="5389" y="52183"/>
                  </a:cubicBezTo>
                  <a:cubicBezTo>
                    <a:pt x="4790" y="52782"/>
                    <a:pt x="0" y="50986"/>
                    <a:pt x="0" y="50387"/>
                  </a:cubicBezTo>
                  <a:cubicBezTo>
                    <a:pt x="0" y="50387"/>
                    <a:pt x="2994" y="33623"/>
                    <a:pt x="7185" y="23445"/>
                  </a:cubicBezTo>
                  <a:cubicBezTo>
                    <a:pt x="11376" y="13866"/>
                    <a:pt x="20955" y="95"/>
                    <a:pt x="20955" y="95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B5A311-A638-476C-B0F3-F6EFFF042786}"/>
                </a:ext>
              </a:extLst>
            </p:cNvPr>
            <p:cNvSpPr/>
            <p:nvPr/>
          </p:nvSpPr>
          <p:spPr>
            <a:xfrm>
              <a:off x="5736852" y="2084079"/>
              <a:ext cx="34127" cy="59770"/>
            </a:xfrm>
            <a:custGeom>
              <a:avLst/>
              <a:gdLst>
                <a:gd name="connsiteX0" fmla="*/ 0 w 34127"/>
                <a:gd name="connsiteY0" fmla="*/ 58170 h 59770"/>
                <a:gd name="connsiteX1" fmla="*/ 2994 w 34127"/>
                <a:gd name="connsiteY1" fmla="*/ 46795 h 59770"/>
                <a:gd name="connsiteX2" fmla="*/ 10777 w 34127"/>
                <a:gd name="connsiteY2" fmla="*/ 27037 h 59770"/>
                <a:gd name="connsiteX3" fmla="*/ 28739 w 34127"/>
                <a:gd name="connsiteY3" fmla="*/ 95 h 59770"/>
                <a:gd name="connsiteX4" fmla="*/ 34127 w 34127"/>
                <a:gd name="connsiteY4" fmla="*/ 2490 h 59770"/>
                <a:gd name="connsiteX5" fmla="*/ 20955 w 34127"/>
                <a:gd name="connsiteY5" fmla="*/ 31827 h 59770"/>
                <a:gd name="connsiteX6" fmla="*/ 10777 w 34127"/>
                <a:gd name="connsiteY6" fmla="*/ 49788 h 59770"/>
                <a:gd name="connsiteX7" fmla="*/ 5388 w 34127"/>
                <a:gd name="connsiteY7" fmla="*/ 59368 h 59770"/>
                <a:gd name="connsiteX8" fmla="*/ 0 w 34127"/>
                <a:gd name="connsiteY8" fmla="*/ 58170 h 5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27" h="59770">
                  <a:moveTo>
                    <a:pt x="0" y="58170"/>
                  </a:moveTo>
                  <a:cubicBezTo>
                    <a:pt x="0" y="58170"/>
                    <a:pt x="599" y="53381"/>
                    <a:pt x="2994" y="46795"/>
                  </a:cubicBezTo>
                  <a:cubicBezTo>
                    <a:pt x="4790" y="40209"/>
                    <a:pt x="7783" y="33024"/>
                    <a:pt x="10777" y="27037"/>
                  </a:cubicBezTo>
                  <a:cubicBezTo>
                    <a:pt x="16764" y="15662"/>
                    <a:pt x="28739" y="95"/>
                    <a:pt x="28739" y="95"/>
                  </a:cubicBezTo>
                  <a:cubicBezTo>
                    <a:pt x="29337" y="-503"/>
                    <a:pt x="34127" y="1891"/>
                    <a:pt x="34127" y="2490"/>
                  </a:cubicBezTo>
                  <a:cubicBezTo>
                    <a:pt x="34127" y="2490"/>
                    <a:pt x="26942" y="21050"/>
                    <a:pt x="20955" y="31827"/>
                  </a:cubicBezTo>
                  <a:cubicBezTo>
                    <a:pt x="17962" y="37215"/>
                    <a:pt x="13771" y="43801"/>
                    <a:pt x="10777" y="49788"/>
                  </a:cubicBezTo>
                  <a:cubicBezTo>
                    <a:pt x="7783" y="55775"/>
                    <a:pt x="5388" y="59368"/>
                    <a:pt x="5388" y="59368"/>
                  </a:cubicBezTo>
                  <a:cubicBezTo>
                    <a:pt x="4790" y="60565"/>
                    <a:pt x="0" y="58769"/>
                    <a:pt x="0" y="5817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D424A4-E4D5-4CCA-8EE5-D3233404B226}"/>
                </a:ext>
              </a:extLst>
            </p:cNvPr>
            <p:cNvSpPr/>
            <p:nvPr/>
          </p:nvSpPr>
          <p:spPr>
            <a:xfrm>
              <a:off x="5708113" y="2055340"/>
              <a:ext cx="34126" cy="52782"/>
            </a:xfrm>
            <a:custGeom>
              <a:avLst/>
              <a:gdLst>
                <a:gd name="connsiteX0" fmla="*/ 34127 w 34126"/>
                <a:gd name="connsiteY0" fmla="*/ 2490 h 52782"/>
                <a:gd name="connsiteX1" fmla="*/ 22152 w 34126"/>
                <a:gd name="connsiteY1" fmla="*/ 29432 h 52782"/>
                <a:gd name="connsiteX2" fmla="*/ 5388 w 34126"/>
                <a:gd name="connsiteY2" fmla="*/ 52782 h 52782"/>
                <a:gd name="connsiteX3" fmla="*/ 0 w 34126"/>
                <a:gd name="connsiteY3" fmla="*/ 50387 h 52782"/>
                <a:gd name="connsiteX4" fmla="*/ 11974 w 34126"/>
                <a:gd name="connsiteY4" fmla="*/ 23445 h 52782"/>
                <a:gd name="connsiteX5" fmla="*/ 28739 w 34126"/>
                <a:gd name="connsiteY5" fmla="*/ 95 h 52782"/>
                <a:gd name="connsiteX6" fmla="*/ 34127 w 34126"/>
                <a:gd name="connsiteY6" fmla="*/ 2490 h 5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126" h="52782">
                  <a:moveTo>
                    <a:pt x="34127" y="2490"/>
                  </a:moveTo>
                  <a:cubicBezTo>
                    <a:pt x="34127" y="2490"/>
                    <a:pt x="28140" y="19853"/>
                    <a:pt x="22152" y="29432"/>
                  </a:cubicBezTo>
                  <a:cubicBezTo>
                    <a:pt x="16165" y="39012"/>
                    <a:pt x="5388" y="52782"/>
                    <a:pt x="5388" y="52782"/>
                  </a:cubicBezTo>
                  <a:cubicBezTo>
                    <a:pt x="4790" y="52782"/>
                    <a:pt x="0" y="50986"/>
                    <a:pt x="0" y="50387"/>
                  </a:cubicBezTo>
                  <a:cubicBezTo>
                    <a:pt x="0" y="50387"/>
                    <a:pt x="5987" y="33623"/>
                    <a:pt x="11974" y="23445"/>
                  </a:cubicBezTo>
                  <a:cubicBezTo>
                    <a:pt x="17962" y="13866"/>
                    <a:pt x="28739" y="95"/>
                    <a:pt x="28739" y="95"/>
                  </a:cubicBezTo>
                  <a:cubicBezTo>
                    <a:pt x="29337" y="-503"/>
                    <a:pt x="34127" y="1892"/>
                    <a:pt x="34127" y="249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98F7254-AAEC-4ABA-9F80-33E5F213B927}"/>
                </a:ext>
              </a:extLst>
            </p:cNvPr>
            <p:cNvSpPr/>
            <p:nvPr/>
          </p:nvSpPr>
          <p:spPr>
            <a:xfrm>
              <a:off x="5679374" y="2032626"/>
              <a:ext cx="40114" cy="54541"/>
            </a:xfrm>
            <a:custGeom>
              <a:avLst/>
              <a:gdLst>
                <a:gd name="connsiteX0" fmla="*/ 40114 w 40114"/>
                <a:gd name="connsiteY0" fmla="*/ 4249 h 54541"/>
                <a:gd name="connsiteX1" fmla="*/ 34127 w 40114"/>
                <a:gd name="connsiteY1" fmla="*/ 13230 h 54541"/>
                <a:gd name="connsiteX2" fmla="*/ 24548 w 40114"/>
                <a:gd name="connsiteY2" fmla="*/ 30593 h 54541"/>
                <a:gd name="connsiteX3" fmla="*/ 12573 w 40114"/>
                <a:gd name="connsiteY3" fmla="*/ 46758 h 54541"/>
                <a:gd name="connsiteX4" fmla="*/ 4191 w 40114"/>
                <a:gd name="connsiteY4" fmla="*/ 54541 h 54541"/>
                <a:gd name="connsiteX5" fmla="*/ 0 w 40114"/>
                <a:gd name="connsiteY5" fmla="*/ 50350 h 54541"/>
                <a:gd name="connsiteX6" fmla="*/ 5987 w 40114"/>
                <a:gd name="connsiteY6" fmla="*/ 41370 h 54541"/>
                <a:gd name="connsiteX7" fmla="*/ 15567 w 40114"/>
                <a:gd name="connsiteY7" fmla="*/ 24007 h 54541"/>
                <a:gd name="connsiteX8" fmla="*/ 27541 w 40114"/>
                <a:gd name="connsiteY8" fmla="*/ 7842 h 54541"/>
                <a:gd name="connsiteX9" fmla="*/ 35923 w 40114"/>
                <a:gd name="connsiteY9" fmla="*/ 58 h 54541"/>
                <a:gd name="connsiteX10" fmla="*/ 40114 w 40114"/>
                <a:gd name="connsiteY10" fmla="*/ 4249 h 5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14" h="54541">
                  <a:moveTo>
                    <a:pt x="40114" y="4249"/>
                  </a:moveTo>
                  <a:cubicBezTo>
                    <a:pt x="40114" y="4249"/>
                    <a:pt x="37121" y="7842"/>
                    <a:pt x="34127" y="13230"/>
                  </a:cubicBezTo>
                  <a:cubicBezTo>
                    <a:pt x="31134" y="18618"/>
                    <a:pt x="28140" y="25204"/>
                    <a:pt x="24548" y="30593"/>
                  </a:cubicBezTo>
                  <a:cubicBezTo>
                    <a:pt x="21554" y="35981"/>
                    <a:pt x="16765" y="41968"/>
                    <a:pt x="12573" y="46758"/>
                  </a:cubicBezTo>
                  <a:cubicBezTo>
                    <a:pt x="8382" y="51548"/>
                    <a:pt x="4191" y="54541"/>
                    <a:pt x="4191" y="54541"/>
                  </a:cubicBezTo>
                  <a:cubicBezTo>
                    <a:pt x="3593" y="54541"/>
                    <a:pt x="0" y="50949"/>
                    <a:pt x="0" y="50350"/>
                  </a:cubicBezTo>
                  <a:cubicBezTo>
                    <a:pt x="0" y="50350"/>
                    <a:pt x="2994" y="46758"/>
                    <a:pt x="5987" y="41370"/>
                  </a:cubicBezTo>
                  <a:cubicBezTo>
                    <a:pt x="8981" y="35981"/>
                    <a:pt x="12573" y="29395"/>
                    <a:pt x="15567" y="24007"/>
                  </a:cubicBezTo>
                  <a:cubicBezTo>
                    <a:pt x="18561" y="18618"/>
                    <a:pt x="23350" y="12631"/>
                    <a:pt x="27541" y="7842"/>
                  </a:cubicBezTo>
                  <a:cubicBezTo>
                    <a:pt x="31733" y="3052"/>
                    <a:pt x="35923" y="58"/>
                    <a:pt x="35923" y="58"/>
                  </a:cubicBezTo>
                  <a:cubicBezTo>
                    <a:pt x="36522" y="-540"/>
                    <a:pt x="40114" y="3651"/>
                    <a:pt x="40114" y="424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B81B42E-E898-470F-8491-B334D7034469}"/>
                </a:ext>
              </a:extLst>
            </p:cNvPr>
            <p:cNvSpPr/>
            <p:nvPr/>
          </p:nvSpPr>
          <p:spPr>
            <a:xfrm>
              <a:off x="5525643" y="1073686"/>
              <a:ext cx="1215450" cy="1237998"/>
            </a:xfrm>
            <a:custGeom>
              <a:avLst/>
              <a:gdLst>
                <a:gd name="connsiteX0" fmla="*/ 826695 w 1215450"/>
                <a:gd name="connsiteY0" fmla="*/ 674610 h 1237998"/>
                <a:gd name="connsiteX1" fmla="*/ 826096 w 1215450"/>
                <a:gd name="connsiteY1" fmla="*/ 672813 h 1237998"/>
                <a:gd name="connsiteX2" fmla="*/ 825497 w 1215450"/>
                <a:gd name="connsiteY2" fmla="*/ 669221 h 1237998"/>
                <a:gd name="connsiteX3" fmla="*/ 825497 w 1215450"/>
                <a:gd name="connsiteY3" fmla="*/ 668623 h 1237998"/>
                <a:gd name="connsiteX4" fmla="*/ 824300 w 1215450"/>
                <a:gd name="connsiteY4" fmla="*/ 668024 h 1237998"/>
                <a:gd name="connsiteX5" fmla="*/ 821306 w 1215450"/>
                <a:gd name="connsiteY5" fmla="*/ 669221 h 1237998"/>
                <a:gd name="connsiteX6" fmla="*/ 818912 w 1215450"/>
                <a:gd name="connsiteY6" fmla="*/ 671017 h 1237998"/>
                <a:gd name="connsiteX7" fmla="*/ 810529 w 1215450"/>
                <a:gd name="connsiteY7" fmla="*/ 678801 h 1237998"/>
                <a:gd name="connsiteX8" fmla="*/ 802147 w 1215450"/>
                <a:gd name="connsiteY8" fmla="*/ 693170 h 1237998"/>
                <a:gd name="connsiteX9" fmla="*/ 806338 w 1215450"/>
                <a:gd name="connsiteY9" fmla="*/ 697361 h 1237998"/>
                <a:gd name="connsiteX10" fmla="*/ 818912 w 1215450"/>
                <a:gd name="connsiteY10" fmla="*/ 685985 h 1237998"/>
                <a:gd name="connsiteX11" fmla="*/ 824300 w 1215450"/>
                <a:gd name="connsiteY11" fmla="*/ 677004 h 1237998"/>
                <a:gd name="connsiteX12" fmla="*/ 825497 w 1215450"/>
                <a:gd name="connsiteY12" fmla="*/ 675208 h 1237998"/>
                <a:gd name="connsiteX13" fmla="*/ 826695 w 1215450"/>
                <a:gd name="connsiteY13" fmla="*/ 674610 h 1237998"/>
                <a:gd name="connsiteX14" fmla="*/ 826695 w 1215450"/>
                <a:gd name="connsiteY14" fmla="*/ 674610 h 1237998"/>
                <a:gd name="connsiteX15" fmla="*/ 463270 w 1215450"/>
                <a:gd name="connsiteY15" fmla="*/ 282453 h 1237998"/>
                <a:gd name="connsiteX16" fmla="*/ 469857 w 1215450"/>
                <a:gd name="connsiteY16" fmla="*/ 280657 h 1237998"/>
                <a:gd name="connsiteX17" fmla="*/ 481831 w 1215450"/>
                <a:gd name="connsiteY17" fmla="*/ 277663 h 1237998"/>
                <a:gd name="connsiteX18" fmla="*/ 493207 w 1215450"/>
                <a:gd name="connsiteY18" fmla="*/ 272275 h 1237998"/>
                <a:gd name="connsiteX19" fmla="*/ 499194 w 1215450"/>
                <a:gd name="connsiteY19" fmla="*/ 268084 h 1237998"/>
                <a:gd name="connsiteX20" fmla="*/ 496799 w 1215450"/>
                <a:gd name="connsiteY20" fmla="*/ 262695 h 1237998"/>
                <a:gd name="connsiteX21" fmla="*/ 490213 w 1215450"/>
                <a:gd name="connsiteY21" fmla="*/ 264492 h 1237998"/>
                <a:gd name="connsiteX22" fmla="*/ 478239 w 1215450"/>
                <a:gd name="connsiteY22" fmla="*/ 267485 h 1237998"/>
                <a:gd name="connsiteX23" fmla="*/ 466863 w 1215450"/>
                <a:gd name="connsiteY23" fmla="*/ 273472 h 1237998"/>
                <a:gd name="connsiteX24" fmla="*/ 460876 w 1215450"/>
                <a:gd name="connsiteY24" fmla="*/ 277663 h 1237998"/>
                <a:gd name="connsiteX25" fmla="*/ 463270 w 1215450"/>
                <a:gd name="connsiteY25" fmla="*/ 282453 h 1237998"/>
                <a:gd name="connsiteX26" fmla="*/ 478239 w 1215450"/>
                <a:gd name="connsiteY26" fmla="*/ 923075 h 1237998"/>
                <a:gd name="connsiteX27" fmla="*/ 474047 w 1215450"/>
                <a:gd name="connsiteY27" fmla="*/ 918884 h 1237998"/>
                <a:gd name="connsiteX28" fmla="*/ 468659 w 1215450"/>
                <a:gd name="connsiteY28" fmla="*/ 924871 h 1237998"/>
                <a:gd name="connsiteX29" fmla="*/ 463869 w 1215450"/>
                <a:gd name="connsiteY29" fmla="*/ 937444 h 1237998"/>
                <a:gd name="connsiteX30" fmla="*/ 465666 w 1215450"/>
                <a:gd name="connsiteY30" fmla="*/ 956603 h 1237998"/>
                <a:gd name="connsiteX31" fmla="*/ 471653 w 1215450"/>
                <a:gd name="connsiteY31" fmla="*/ 956603 h 1237998"/>
                <a:gd name="connsiteX32" fmla="*/ 475245 w 1215450"/>
                <a:gd name="connsiteY32" fmla="*/ 938642 h 1237998"/>
                <a:gd name="connsiteX33" fmla="*/ 476442 w 1215450"/>
                <a:gd name="connsiteY33" fmla="*/ 927865 h 1237998"/>
                <a:gd name="connsiteX34" fmla="*/ 478239 w 1215450"/>
                <a:gd name="connsiteY34" fmla="*/ 923075 h 1237998"/>
                <a:gd name="connsiteX35" fmla="*/ 329756 w 1215450"/>
                <a:gd name="connsiteY35" fmla="*/ 464461 h 1237998"/>
                <a:gd name="connsiteX36" fmla="*/ 335743 w 1215450"/>
                <a:gd name="connsiteY36" fmla="*/ 472245 h 1237998"/>
                <a:gd name="connsiteX37" fmla="*/ 342329 w 1215450"/>
                <a:gd name="connsiteY37" fmla="*/ 490206 h 1237998"/>
                <a:gd name="connsiteX38" fmla="*/ 347717 w 1215450"/>
                <a:gd name="connsiteY38" fmla="*/ 509365 h 1237998"/>
                <a:gd name="connsiteX39" fmla="*/ 349513 w 1215450"/>
                <a:gd name="connsiteY39" fmla="*/ 520142 h 1237998"/>
                <a:gd name="connsiteX40" fmla="*/ 355501 w 1215450"/>
                <a:gd name="connsiteY40" fmla="*/ 520142 h 1237998"/>
                <a:gd name="connsiteX41" fmla="*/ 356099 w 1215450"/>
                <a:gd name="connsiteY41" fmla="*/ 508766 h 1237998"/>
                <a:gd name="connsiteX42" fmla="*/ 353106 w 1215450"/>
                <a:gd name="connsiteY42" fmla="*/ 487213 h 1237998"/>
                <a:gd name="connsiteX43" fmla="*/ 342329 w 1215450"/>
                <a:gd name="connsiteY43" fmla="*/ 467455 h 1237998"/>
                <a:gd name="connsiteX44" fmla="*/ 332151 w 1215450"/>
                <a:gd name="connsiteY44" fmla="*/ 459672 h 1237998"/>
                <a:gd name="connsiteX45" fmla="*/ 329756 w 1215450"/>
                <a:gd name="connsiteY45" fmla="*/ 464461 h 1237998"/>
                <a:gd name="connsiteX46" fmla="*/ 153731 w 1215450"/>
                <a:gd name="connsiteY46" fmla="*/ 1009290 h 1237998"/>
                <a:gd name="connsiteX47" fmla="*/ 157922 w 1215450"/>
                <a:gd name="connsiteY47" fmla="*/ 1013481 h 1237998"/>
                <a:gd name="connsiteX48" fmla="*/ 166305 w 1215450"/>
                <a:gd name="connsiteY48" fmla="*/ 1005698 h 1237998"/>
                <a:gd name="connsiteX49" fmla="*/ 178279 w 1215450"/>
                <a:gd name="connsiteY49" fmla="*/ 989532 h 1237998"/>
                <a:gd name="connsiteX50" fmla="*/ 187858 w 1215450"/>
                <a:gd name="connsiteY50" fmla="*/ 972170 h 1237998"/>
                <a:gd name="connsiteX51" fmla="*/ 193846 w 1215450"/>
                <a:gd name="connsiteY51" fmla="*/ 963189 h 1237998"/>
                <a:gd name="connsiteX52" fmla="*/ 189654 w 1215450"/>
                <a:gd name="connsiteY52" fmla="*/ 958998 h 1237998"/>
                <a:gd name="connsiteX53" fmla="*/ 181273 w 1215450"/>
                <a:gd name="connsiteY53" fmla="*/ 966781 h 1237998"/>
                <a:gd name="connsiteX54" fmla="*/ 169298 w 1215450"/>
                <a:gd name="connsiteY54" fmla="*/ 982947 h 1237998"/>
                <a:gd name="connsiteX55" fmla="*/ 159718 w 1215450"/>
                <a:gd name="connsiteY55" fmla="*/ 1000309 h 1237998"/>
                <a:gd name="connsiteX56" fmla="*/ 153731 w 1215450"/>
                <a:gd name="connsiteY56" fmla="*/ 1009290 h 1237998"/>
                <a:gd name="connsiteX57" fmla="*/ 1075164 w 1215450"/>
                <a:gd name="connsiteY57" fmla="*/ 568039 h 1237998"/>
                <a:gd name="connsiteX58" fmla="*/ 1084145 w 1215450"/>
                <a:gd name="connsiteY58" fmla="*/ 568039 h 1237998"/>
                <a:gd name="connsiteX59" fmla="*/ 1088336 w 1215450"/>
                <a:gd name="connsiteY59" fmla="*/ 566841 h 1237998"/>
                <a:gd name="connsiteX60" fmla="*/ 1088336 w 1215450"/>
                <a:gd name="connsiteY60" fmla="*/ 560854 h 1237998"/>
                <a:gd name="connsiteX61" fmla="*/ 1078158 w 1215450"/>
                <a:gd name="connsiteY61" fmla="*/ 557262 h 1237998"/>
                <a:gd name="connsiteX62" fmla="*/ 1072171 w 1215450"/>
                <a:gd name="connsiteY62" fmla="*/ 556065 h 1237998"/>
                <a:gd name="connsiteX63" fmla="*/ 1068579 w 1215450"/>
                <a:gd name="connsiteY63" fmla="*/ 554867 h 1237998"/>
                <a:gd name="connsiteX64" fmla="*/ 1064388 w 1215450"/>
                <a:gd name="connsiteY64" fmla="*/ 559058 h 1237998"/>
                <a:gd name="connsiteX65" fmla="*/ 1067381 w 1215450"/>
                <a:gd name="connsiteY65" fmla="*/ 563249 h 1237998"/>
                <a:gd name="connsiteX66" fmla="*/ 1075164 w 1215450"/>
                <a:gd name="connsiteY66" fmla="*/ 568039 h 1237998"/>
                <a:gd name="connsiteX67" fmla="*/ 465666 w 1215450"/>
                <a:gd name="connsiteY67" fmla="*/ 413571 h 1237998"/>
                <a:gd name="connsiteX68" fmla="*/ 490213 w 1215450"/>
                <a:gd name="connsiteY68" fmla="*/ 420755 h 1237998"/>
                <a:gd name="connsiteX69" fmla="*/ 492009 w 1215450"/>
                <a:gd name="connsiteY69" fmla="*/ 415367 h 1237998"/>
                <a:gd name="connsiteX70" fmla="*/ 471054 w 1215450"/>
                <a:gd name="connsiteY70" fmla="*/ 403991 h 1237998"/>
                <a:gd name="connsiteX71" fmla="*/ 460277 w 1215450"/>
                <a:gd name="connsiteY71" fmla="*/ 396208 h 1237998"/>
                <a:gd name="connsiteX72" fmla="*/ 457283 w 1215450"/>
                <a:gd name="connsiteY72" fmla="*/ 389622 h 1237998"/>
                <a:gd name="connsiteX73" fmla="*/ 451296 w 1215450"/>
                <a:gd name="connsiteY73" fmla="*/ 389622 h 1237998"/>
                <a:gd name="connsiteX74" fmla="*/ 452494 w 1215450"/>
                <a:gd name="connsiteY74" fmla="*/ 399801 h 1237998"/>
                <a:gd name="connsiteX75" fmla="*/ 465666 w 1215450"/>
                <a:gd name="connsiteY75" fmla="*/ 413571 h 1237998"/>
                <a:gd name="connsiteX76" fmla="*/ 957216 w 1215450"/>
                <a:gd name="connsiteY76" fmla="*/ 168099 h 1237998"/>
                <a:gd name="connsiteX77" fmla="*/ 952426 w 1215450"/>
                <a:gd name="connsiteY77" fmla="*/ 165105 h 1237998"/>
                <a:gd name="connsiteX78" fmla="*/ 944643 w 1215450"/>
                <a:gd name="connsiteY78" fmla="*/ 175283 h 1237998"/>
                <a:gd name="connsiteX79" fmla="*/ 933267 w 1215450"/>
                <a:gd name="connsiteY79" fmla="*/ 195640 h 1237998"/>
                <a:gd name="connsiteX80" fmla="*/ 923688 w 1215450"/>
                <a:gd name="connsiteY80" fmla="*/ 230365 h 1237998"/>
                <a:gd name="connsiteX81" fmla="*/ 929076 w 1215450"/>
                <a:gd name="connsiteY81" fmla="*/ 232161 h 1237998"/>
                <a:gd name="connsiteX82" fmla="*/ 943446 w 1215450"/>
                <a:gd name="connsiteY82" fmla="*/ 199831 h 1237998"/>
                <a:gd name="connsiteX83" fmla="*/ 951828 w 1215450"/>
                <a:gd name="connsiteY83" fmla="*/ 178876 h 1237998"/>
                <a:gd name="connsiteX84" fmla="*/ 957216 w 1215450"/>
                <a:gd name="connsiteY84" fmla="*/ 168099 h 1237998"/>
                <a:gd name="connsiteX85" fmla="*/ 429143 w 1215450"/>
                <a:gd name="connsiteY85" fmla="*/ 327356 h 1237998"/>
                <a:gd name="connsiteX86" fmla="*/ 424354 w 1215450"/>
                <a:gd name="connsiteY86" fmla="*/ 323764 h 1237998"/>
                <a:gd name="connsiteX87" fmla="*/ 424354 w 1215450"/>
                <a:gd name="connsiteY87" fmla="*/ 302210 h 1237998"/>
                <a:gd name="connsiteX88" fmla="*/ 409386 w 1215450"/>
                <a:gd name="connsiteY88" fmla="*/ 270479 h 1237998"/>
                <a:gd name="connsiteX89" fmla="*/ 372864 w 1215450"/>
                <a:gd name="connsiteY89" fmla="*/ 247129 h 1237998"/>
                <a:gd name="connsiteX90" fmla="*/ 323768 w 1215450"/>
                <a:gd name="connsiteY90" fmla="*/ 241740 h 1237998"/>
                <a:gd name="connsiteX91" fmla="*/ 274673 w 1215450"/>
                <a:gd name="connsiteY91" fmla="*/ 260300 h 1237998"/>
                <a:gd name="connsiteX92" fmla="*/ 256113 w 1215450"/>
                <a:gd name="connsiteY92" fmla="*/ 279459 h 1237998"/>
                <a:gd name="connsiteX93" fmla="*/ 249527 w 1215450"/>
                <a:gd name="connsiteY93" fmla="*/ 290236 h 1237998"/>
                <a:gd name="connsiteX94" fmla="*/ 243539 w 1215450"/>
                <a:gd name="connsiteY94" fmla="*/ 301612 h 1237998"/>
                <a:gd name="connsiteX95" fmla="*/ 233960 w 1215450"/>
                <a:gd name="connsiteY95" fmla="*/ 349509 h 1237998"/>
                <a:gd name="connsiteX96" fmla="*/ 253718 w 1215450"/>
                <a:gd name="connsiteY96" fmla="*/ 395011 h 1237998"/>
                <a:gd name="connsiteX97" fmla="*/ 295628 w 1215450"/>
                <a:gd name="connsiteY97" fmla="*/ 424946 h 1237998"/>
                <a:gd name="connsiteX98" fmla="*/ 346520 w 1215450"/>
                <a:gd name="connsiteY98" fmla="*/ 435723 h 1237998"/>
                <a:gd name="connsiteX99" fmla="*/ 394417 w 1215450"/>
                <a:gd name="connsiteY99" fmla="*/ 424348 h 1237998"/>
                <a:gd name="connsiteX100" fmla="*/ 424354 w 1215450"/>
                <a:gd name="connsiteY100" fmla="*/ 392017 h 1237998"/>
                <a:gd name="connsiteX101" fmla="*/ 432137 w 1215450"/>
                <a:gd name="connsiteY101" fmla="*/ 357891 h 1237998"/>
                <a:gd name="connsiteX102" fmla="*/ 429143 w 1215450"/>
                <a:gd name="connsiteY102" fmla="*/ 327356 h 1237998"/>
                <a:gd name="connsiteX103" fmla="*/ 917102 w 1215450"/>
                <a:gd name="connsiteY103" fmla="*/ 716520 h 1237998"/>
                <a:gd name="connsiteX104" fmla="*/ 932669 w 1215450"/>
                <a:gd name="connsiteY104" fmla="*/ 739271 h 1237998"/>
                <a:gd name="connsiteX105" fmla="*/ 938057 w 1215450"/>
                <a:gd name="connsiteY105" fmla="*/ 736876 h 1237998"/>
                <a:gd name="connsiteX106" fmla="*/ 927280 w 1215450"/>
                <a:gd name="connsiteY106" fmla="*/ 711131 h 1237998"/>
                <a:gd name="connsiteX107" fmla="*/ 919497 w 1215450"/>
                <a:gd name="connsiteY107" fmla="*/ 696163 h 1237998"/>
                <a:gd name="connsiteX108" fmla="*/ 916503 w 1215450"/>
                <a:gd name="connsiteY108" fmla="*/ 687781 h 1237998"/>
                <a:gd name="connsiteX109" fmla="*/ 910516 w 1215450"/>
                <a:gd name="connsiteY109" fmla="*/ 687781 h 1237998"/>
                <a:gd name="connsiteX110" fmla="*/ 911114 w 1215450"/>
                <a:gd name="connsiteY110" fmla="*/ 698558 h 1237998"/>
                <a:gd name="connsiteX111" fmla="*/ 917102 w 1215450"/>
                <a:gd name="connsiteY111" fmla="*/ 716520 h 1237998"/>
                <a:gd name="connsiteX112" fmla="*/ 1018286 w 1215450"/>
                <a:gd name="connsiteY112" fmla="*/ 672215 h 1237998"/>
                <a:gd name="connsiteX113" fmla="*/ 1024273 w 1215450"/>
                <a:gd name="connsiteY113" fmla="*/ 679399 h 1237998"/>
                <a:gd name="connsiteX114" fmla="*/ 1028464 w 1215450"/>
                <a:gd name="connsiteY114" fmla="*/ 682393 h 1237998"/>
                <a:gd name="connsiteX115" fmla="*/ 1032655 w 1215450"/>
                <a:gd name="connsiteY115" fmla="*/ 678202 h 1237998"/>
                <a:gd name="connsiteX116" fmla="*/ 1030859 w 1215450"/>
                <a:gd name="connsiteY116" fmla="*/ 674011 h 1237998"/>
                <a:gd name="connsiteX117" fmla="*/ 1028464 w 1215450"/>
                <a:gd name="connsiteY117" fmla="*/ 666826 h 1237998"/>
                <a:gd name="connsiteX118" fmla="*/ 1022477 w 1215450"/>
                <a:gd name="connsiteY118" fmla="*/ 659642 h 1237998"/>
                <a:gd name="connsiteX119" fmla="*/ 1018286 w 1215450"/>
                <a:gd name="connsiteY119" fmla="*/ 656648 h 1237998"/>
                <a:gd name="connsiteX120" fmla="*/ 1014095 w 1215450"/>
                <a:gd name="connsiteY120" fmla="*/ 660839 h 1237998"/>
                <a:gd name="connsiteX121" fmla="*/ 1015891 w 1215450"/>
                <a:gd name="connsiteY121" fmla="*/ 665030 h 1237998"/>
                <a:gd name="connsiteX122" fmla="*/ 1018286 w 1215450"/>
                <a:gd name="connsiteY122" fmla="*/ 672215 h 1237998"/>
                <a:gd name="connsiteX123" fmla="*/ 986554 w 1215450"/>
                <a:gd name="connsiteY123" fmla="*/ 254912 h 1237998"/>
                <a:gd name="connsiteX124" fmla="*/ 997929 w 1215450"/>
                <a:gd name="connsiteY124" fmla="*/ 246530 h 1237998"/>
                <a:gd name="connsiteX125" fmla="*/ 1002120 w 1215450"/>
                <a:gd name="connsiteY125" fmla="*/ 237549 h 1237998"/>
                <a:gd name="connsiteX126" fmla="*/ 1002120 w 1215450"/>
                <a:gd name="connsiteY126" fmla="*/ 231562 h 1237998"/>
                <a:gd name="connsiteX127" fmla="*/ 996133 w 1215450"/>
                <a:gd name="connsiteY127" fmla="*/ 231562 h 1237998"/>
                <a:gd name="connsiteX128" fmla="*/ 994337 w 1215450"/>
                <a:gd name="connsiteY128" fmla="*/ 234556 h 1237998"/>
                <a:gd name="connsiteX129" fmla="*/ 989547 w 1215450"/>
                <a:gd name="connsiteY129" fmla="*/ 239944 h 1237998"/>
                <a:gd name="connsiteX130" fmla="*/ 982961 w 1215450"/>
                <a:gd name="connsiteY130" fmla="*/ 251320 h 1237998"/>
                <a:gd name="connsiteX131" fmla="*/ 986554 w 1215450"/>
                <a:gd name="connsiteY131" fmla="*/ 254912 h 1237998"/>
                <a:gd name="connsiteX132" fmla="*/ 993738 w 1215450"/>
                <a:gd name="connsiteY132" fmla="*/ 197436 h 1237998"/>
                <a:gd name="connsiteX133" fmla="*/ 989547 w 1215450"/>
                <a:gd name="connsiteY133" fmla="*/ 193245 h 1237998"/>
                <a:gd name="connsiteX134" fmla="*/ 981165 w 1215450"/>
                <a:gd name="connsiteY134" fmla="*/ 200429 h 1237998"/>
                <a:gd name="connsiteX135" fmla="*/ 969191 w 1215450"/>
                <a:gd name="connsiteY135" fmla="*/ 215996 h 1237998"/>
                <a:gd name="connsiteX136" fmla="*/ 960210 w 1215450"/>
                <a:gd name="connsiteY136" fmla="*/ 244734 h 1237998"/>
                <a:gd name="connsiteX137" fmla="*/ 965598 w 1215450"/>
                <a:gd name="connsiteY137" fmla="*/ 246530 h 1237998"/>
                <a:gd name="connsiteX138" fmla="*/ 978770 w 1215450"/>
                <a:gd name="connsiteY138" fmla="*/ 221384 h 1237998"/>
                <a:gd name="connsiteX139" fmla="*/ 987751 w 1215450"/>
                <a:gd name="connsiteY139" fmla="*/ 205818 h 1237998"/>
                <a:gd name="connsiteX140" fmla="*/ 993738 w 1215450"/>
                <a:gd name="connsiteY140" fmla="*/ 197436 h 1237998"/>
                <a:gd name="connsiteX141" fmla="*/ 552480 w 1215450"/>
                <a:gd name="connsiteY141" fmla="*/ 899127 h 1237998"/>
                <a:gd name="connsiteX142" fmla="*/ 546493 w 1215450"/>
                <a:gd name="connsiteY142" fmla="*/ 899127 h 1237998"/>
                <a:gd name="connsiteX143" fmla="*/ 544697 w 1215450"/>
                <a:gd name="connsiteY143" fmla="*/ 908706 h 1237998"/>
                <a:gd name="connsiteX144" fmla="*/ 540506 w 1215450"/>
                <a:gd name="connsiteY144" fmla="*/ 926668 h 1237998"/>
                <a:gd name="connsiteX145" fmla="*/ 538710 w 1215450"/>
                <a:gd name="connsiteY145" fmla="*/ 945826 h 1237998"/>
                <a:gd name="connsiteX146" fmla="*/ 539308 w 1215450"/>
                <a:gd name="connsiteY146" fmla="*/ 956603 h 1237998"/>
                <a:gd name="connsiteX147" fmla="*/ 545295 w 1215450"/>
                <a:gd name="connsiteY147" fmla="*/ 956603 h 1237998"/>
                <a:gd name="connsiteX148" fmla="*/ 547092 w 1215450"/>
                <a:gd name="connsiteY148" fmla="*/ 947024 h 1237998"/>
                <a:gd name="connsiteX149" fmla="*/ 551283 w 1215450"/>
                <a:gd name="connsiteY149" fmla="*/ 929062 h 1237998"/>
                <a:gd name="connsiteX150" fmla="*/ 553079 w 1215450"/>
                <a:gd name="connsiteY150" fmla="*/ 909904 h 1237998"/>
                <a:gd name="connsiteX151" fmla="*/ 552480 w 1215450"/>
                <a:gd name="connsiteY151" fmla="*/ 899127 h 1237998"/>
                <a:gd name="connsiteX152" fmla="*/ 586009 w 1215450"/>
                <a:gd name="connsiteY152" fmla="*/ 821893 h 1237998"/>
                <a:gd name="connsiteX153" fmla="*/ 611155 w 1215450"/>
                <a:gd name="connsiteY153" fmla="*/ 825485 h 1237998"/>
                <a:gd name="connsiteX154" fmla="*/ 626722 w 1215450"/>
                <a:gd name="connsiteY154" fmla="*/ 826683 h 1237998"/>
                <a:gd name="connsiteX155" fmla="*/ 635104 w 1215450"/>
                <a:gd name="connsiteY155" fmla="*/ 828479 h 1237998"/>
                <a:gd name="connsiteX156" fmla="*/ 637499 w 1215450"/>
                <a:gd name="connsiteY156" fmla="*/ 823090 h 1237998"/>
                <a:gd name="connsiteX157" fmla="*/ 629117 w 1215450"/>
                <a:gd name="connsiteY157" fmla="*/ 818301 h 1237998"/>
                <a:gd name="connsiteX158" fmla="*/ 612352 w 1215450"/>
                <a:gd name="connsiteY158" fmla="*/ 813511 h 1237998"/>
                <a:gd name="connsiteX159" fmla="*/ 586009 w 1215450"/>
                <a:gd name="connsiteY159" fmla="*/ 815307 h 1237998"/>
                <a:gd name="connsiteX160" fmla="*/ 586009 w 1215450"/>
                <a:gd name="connsiteY160" fmla="*/ 821893 h 1237998"/>
                <a:gd name="connsiteX161" fmla="*/ 834478 w 1215450"/>
                <a:gd name="connsiteY161" fmla="*/ 591987 h 1237998"/>
                <a:gd name="connsiteX162" fmla="*/ 850045 w 1215450"/>
                <a:gd name="connsiteY162" fmla="*/ 634496 h 1237998"/>
                <a:gd name="connsiteX163" fmla="*/ 891357 w 1215450"/>
                <a:gd name="connsiteY163" fmla="*/ 659043 h 1237998"/>
                <a:gd name="connsiteX164" fmla="*/ 978770 w 1215450"/>
                <a:gd name="connsiteY164" fmla="*/ 635693 h 1237998"/>
                <a:gd name="connsiteX165" fmla="*/ 1003318 w 1215450"/>
                <a:gd name="connsiteY165" fmla="*/ 604560 h 1237998"/>
                <a:gd name="connsiteX166" fmla="*/ 1011700 w 1215450"/>
                <a:gd name="connsiteY166" fmla="*/ 574026 h 1237998"/>
                <a:gd name="connsiteX167" fmla="*/ 1011700 w 1215450"/>
                <a:gd name="connsiteY167" fmla="*/ 553071 h 1237998"/>
                <a:gd name="connsiteX168" fmla="*/ 1010503 w 1215450"/>
                <a:gd name="connsiteY168" fmla="*/ 545288 h 1237998"/>
                <a:gd name="connsiteX169" fmla="*/ 1007509 w 1215450"/>
                <a:gd name="connsiteY169" fmla="*/ 541695 h 1237998"/>
                <a:gd name="connsiteX170" fmla="*/ 1006311 w 1215450"/>
                <a:gd name="connsiteY170" fmla="*/ 538103 h 1237998"/>
                <a:gd name="connsiteX171" fmla="*/ 989547 w 1215450"/>
                <a:gd name="connsiteY171" fmla="*/ 510562 h 1237998"/>
                <a:gd name="connsiteX172" fmla="*/ 954821 w 1215450"/>
                <a:gd name="connsiteY172" fmla="*/ 490805 h 1237998"/>
                <a:gd name="connsiteX173" fmla="*/ 909917 w 1215450"/>
                <a:gd name="connsiteY173" fmla="*/ 488410 h 1237998"/>
                <a:gd name="connsiteX174" fmla="*/ 866210 w 1215450"/>
                <a:gd name="connsiteY174" fmla="*/ 508168 h 1237998"/>
                <a:gd name="connsiteX175" fmla="*/ 838669 w 1215450"/>
                <a:gd name="connsiteY175" fmla="*/ 547084 h 1237998"/>
                <a:gd name="connsiteX176" fmla="*/ 833281 w 1215450"/>
                <a:gd name="connsiteY176" fmla="*/ 569236 h 1237998"/>
                <a:gd name="connsiteX177" fmla="*/ 834478 w 1215450"/>
                <a:gd name="connsiteY177" fmla="*/ 591987 h 1237998"/>
                <a:gd name="connsiteX178" fmla="*/ 121999 w 1215450"/>
                <a:gd name="connsiteY178" fmla="*/ 905713 h 1237998"/>
                <a:gd name="connsiteX179" fmla="*/ 127388 w 1215450"/>
                <a:gd name="connsiteY179" fmla="*/ 906311 h 1237998"/>
                <a:gd name="connsiteX180" fmla="*/ 133375 w 1215450"/>
                <a:gd name="connsiteY180" fmla="*/ 911101 h 1237998"/>
                <a:gd name="connsiteX181" fmla="*/ 151935 w 1215450"/>
                <a:gd name="connsiteY181" fmla="*/ 930859 h 1237998"/>
                <a:gd name="connsiteX182" fmla="*/ 147744 w 1215450"/>
                <a:gd name="connsiteY182" fmla="*/ 934451 h 1237998"/>
                <a:gd name="connsiteX183" fmla="*/ 139362 w 1215450"/>
                <a:gd name="connsiteY183" fmla="*/ 945826 h 1237998"/>
                <a:gd name="connsiteX184" fmla="*/ 132177 w 1215450"/>
                <a:gd name="connsiteY184" fmla="*/ 966183 h 1237998"/>
                <a:gd name="connsiteX185" fmla="*/ 137566 w 1215450"/>
                <a:gd name="connsiteY185" fmla="*/ 968577 h 1237998"/>
                <a:gd name="connsiteX186" fmla="*/ 149540 w 1215450"/>
                <a:gd name="connsiteY186" fmla="*/ 951215 h 1237998"/>
                <a:gd name="connsiteX187" fmla="*/ 155528 w 1215450"/>
                <a:gd name="connsiteY187" fmla="*/ 939241 h 1237998"/>
                <a:gd name="connsiteX188" fmla="*/ 158521 w 1215450"/>
                <a:gd name="connsiteY188" fmla="*/ 933253 h 1237998"/>
                <a:gd name="connsiteX189" fmla="*/ 156725 w 1215450"/>
                <a:gd name="connsiteY189" fmla="*/ 930859 h 1237998"/>
                <a:gd name="connsiteX190" fmla="*/ 159120 w 1215450"/>
                <a:gd name="connsiteY190" fmla="*/ 929062 h 1237998"/>
                <a:gd name="connsiteX191" fmla="*/ 142356 w 1215450"/>
                <a:gd name="connsiteY191" fmla="*/ 902719 h 1237998"/>
                <a:gd name="connsiteX192" fmla="*/ 132776 w 1215450"/>
                <a:gd name="connsiteY192" fmla="*/ 896133 h 1237998"/>
                <a:gd name="connsiteX193" fmla="*/ 125591 w 1215450"/>
                <a:gd name="connsiteY193" fmla="*/ 894936 h 1237998"/>
                <a:gd name="connsiteX194" fmla="*/ 119005 w 1215450"/>
                <a:gd name="connsiteY194" fmla="*/ 897331 h 1237998"/>
                <a:gd name="connsiteX195" fmla="*/ 112420 w 1215450"/>
                <a:gd name="connsiteY195" fmla="*/ 903916 h 1237998"/>
                <a:gd name="connsiteX196" fmla="*/ 110623 w 1215450"/>
                <a:gd name="connsiteY196" fmla="*/ 906910 h 1237998"/>
                <a:gd name="connsiteX197" fmla="*/ 115413 w 1215450"/>
                <a:gd name="connsiteY197" fmla="*/ 909904 h 1237998"/>
                <a:gd name="connsiteX198" fmla="*/ 117209 w 1215450"/>
                <a:gd name="connsiteY198" fmla="*/ 908108 h 1237998"/>
                <a:gd name="connsiteX199" fmla="*/ 121999 w 1215450"/>
                <a:gd name="connsiteY199" fmla="*/ 905713 h 1237998"/>
                <a:gd name="connsiteX200" fmla="*/ 568646 w 1215450"/>
                <a:gd name="connsiteY200" fmla="*/ 849434 h 1237998"/>
                <a:gd name="connsiteX201" fmla="*/ 568047 w 1215450"/>
                <a:gd name="connsiteY201" fmla="*/ 821893 h 1237998"/>
                <a:gd name="connsiteX202" fmla="*/ 560862 w 1215450"/>
                <a:gd name="connsiteY202" fmla="*/ 798543 h 1237998"/>
                <a:gd name="connsiteX203" fmla="*/ 557869 w 1215450"/>
                <a:gd name="connsiteY203" fmla="*/ 796148 h 1237998"/>
                <a:gd name="connsiteX204" fmla="*/ 556072 w 1215450"/>
                <a:gd name="connsiteY204" fmla="*/ 781779 h 1237998"/>
                <a:gd name="connsiteX205" fmla="*/ 558467 w 1215450"/>
                <a:gd name="connsiteY205" fmla="*/ 776989 h 1237998"/>
                <a:gd name="connsiteX206" fmla="*/ 556072 w 1215450"/>
                <a:gd name="connsiteY206" fmla="*/ 771002 h 1237998"/>
                <a:gd name="connsiteX207" fmla="*/ 545894 w 1215450"/>
                <a:gd name="connsiteY207" fmla="*/ 756034 h 1237998"/>
                <a:gd name="connsiteX208" fmla="*/ 523143 w 1215450"/>
                <a:gd name="connsiteY208" fmla="*/ 740468 h 1237998"/>
                <a:gd name="connsiteX209" fmla="*/ 489015 w 1215450"/>
                <a:gd name="connsiteY209" fmla="*/ 736277 h 1237998"/>
                <a:gd name="connsiteX210" fmla="*/ 453092 w 1215450"/>
                <a:gd name="connsiteY210" fmla="*/ 751245 h 1237998"/>
                <a:gd name="connsiteX211" fmla="*/ 427347 w 1215450"/>
                <a:gd name="connsiteY211" fmla="*/ 782977 h 1237998"/>
                <a:gd name="connsiteX212" fmla="*/ 423755 w 1215450"/>
                <a:gd name="connsiteY212" fmla="*/ 792556 h 1237998"/>
                <a:gd name="connsiteX213" fmla="*/ 422557 w 1215450"/>
                <a:gd name="connsiteY213" fmla="*/ 797346 h 1237998"/>
                <a:gd name="connsiteX214" fmla="*/ 421959 w 1215450"/>
                <a:gd name="connsiteY214" fmla="*/ 799741 h 1237998"/>
                <a:gd name="connsiteX215" fmla="*/ 421360 w 1215450"/>
                <a:gd name="connsiteY215" fmla="*/ 801537 h 1237998"/>
                <a:gd name="connsiteX216" fmla="*/ 416570 w 1215450"/>
                <a:gd name="connsiteY216" fmla="*/ 821294 h 1237998"/>
                <a:gd name="connsiteX217" fmla="*/ 418965 w 1215450"/>
                <a:gd name="connsiteY217" fmla="*/ 859612 h 1237998"/>
                <a:gd name="connsiteX218" fmla="*/ 442315 w 1215450"/>
                <a:gd name="connsiteY218" fmla="*/ 891344 h 1237998"/>
                <a:gd name="connsiteX219" fmla="*/ 481232 w 1215450"/>
                <a:gd name="connsiteY219" fmla="*/ 905114 h 1237998"/>
                <a:gd name="connsiteX220" fmla="*/ 554875 w 1215450"/>
                <a:gd name="connsiteY220" fmla="*/ 879369 h 1237998"/>
                <a:gd name="connsiteX221" fmla="*/ 568646 w 1215450"/>
                <a:gd name="connsiteY221" fmla="*/ 849434 h 1237998"/>
                <a:gd name="connsiteX222" fmla="*/ 800351 w 1215450"/>
                <a:gd name="connsiteY222" fmla="*/ 127386 h 1237998"/>
                <a:gd name="connsiteX223" fmla="*/ 805740 w 1215450"/>
                <a:gd name="connsiteY223" fmla="*/ 129781 h 1237998"/>
                <a:gd name="connsiteX224" fmla="*/ 815319 w 1215450"/>
                <a:gd name="connsiteY224" fmla="*/ 119603 h 1237998"/>
                <a:gd name="connsiteX225" fmla="*/ 826695 w 1215450"/>
                <a:gd name="connsiteY225" fmla="*/ 112418 h 1237998"/>
                <a:gd name="connsiteX226" fmla="*/ 833281 w 1215450"/>
                <a:gd name="connsiteY226" fmla="*/ 109425 h 1237998"/>
                <a:gd name="connsiteX227" fmla="*/ 839268 w 1215450"/>
                <a:gd name="connsiteY227" fmla="*/ 106431 h 1237998"/>
                <a:gd name="connsiteX228" fmla="*/ 839268 w 1215450"/>
                <a:gd name="connsiteY228" fmla="*/ 106431 h 1237998"/>
                <a:gd name="connsiteX229" fmla="*/ 839268 w 1215450"/>
                <a:gd name="connsiteY229" fmla="*/ 106431 h 1237998"/>
                <a:gd name="connsiteX230" fmla="*/ 840465 w 1215450"/>
                <a:gd name="connsiteY230" fmla="*/ 107030 h 1237998"/>
                <a:gd name="connsiteX231" fmla="*/ 846453 w 1215450"/>
                <a:gd name="connsiteY231" fmla="*/ 110622 h 1237998"/>
                <a:gd name="connsiteX232" fmla="*/ 856631 w 1215450"/>
                <a:gd name="connsiteY232" fmla="*/ 118406 h 1237998"/>
                <a:gd name="connsiteX233" fmla="*/ 865013 w 1215450"/>
                <a:gd name="connsiteY233" fmla="*/ 129182 h 1237998"/>
                <a:gd name="connsiteX234" fmla="*/ 852440 w 1215450"/>
                <a:gd name="connsiteY234" fmla="*/ 148341 h 1237998"/>
                <a:gd name="connsiteX235" fmla="*/ 844058 w 1215450"/>
                <a:gd name="connsiteY235" fmla="*/ 171092 h 1237998"/>
                <a:gd name="connsiteX236" fmla="*/ 849446 w 1215450"/>
                <a:gd name="connsiteY236" fmla="*/ 173487 h 1237998"/>
                <a:gd name="connsiteX237" fmla="*/ 862618 w 1215450"/>
                <a:gd name="connsiteY237" fmla="*/ 153131 h 1237998"/>
                <a:gd name="connsiteX238" fmla="*/ 871000 w 1215450"/>
                <a:gd name="connsiteY238" fmla="*/ 130380 h 1237998"/>
                <a:gd name="connsiteX239" fmla="*/ 868605 w 1215450"/>
                <a:gd name="connsiteY239" fmla="*/ 128584 h 1237998"/>
                <a:gd name="connsiteX240" fmla="*/ 871000 w 1215450"/>
                <a:gd name="connsiteY240" fmla="*/ 126788 h 1237998"/>
                <a:gd name="connsiteX241" fmla="*/ 863217 w 1215450"/>
                <a:gd name="connsiteY241" fmla="*/ 112418 h 1237998"/>
                <a:gd name="connsiteX242" fmla="*/ 852440 w 1215450"/>
                <a:gd name="connsiteY242" fmla="*/ 101043 h 1237998"/>
                <a:gd name="connsiteX243" fmla="*/ 845854 w 1215450"/>
                <a:gd name="connsiteY243" fmla="*/ 96852 h 1237998"/>
                <a:gd name="connsiteX244" fmla="*/ 840465 w 1215450"/>
                <a:gd name="connsiteY244" fmla="*/ 93858 h 1237998"/>
                <a:gd name="connsiteX245" fmla="*/ 839867 w 1215450"/>
                <a:gd name="connsiteY245" fmla="*/ 93260 h 1237998"/>
                <a:gd name="connsiteX246" fmla="*/ 839268 w 1215450"/>
                <a:gd name="connsiteY246" fmla="*/ 93260 h 1237998"/>
                <a:gd name="connsiteX247" fmla="*/ 838669 w 1215450"/>
                <a:gd name="connsiteY247" fmla="*/ 93260 h 1237998"/>
                <a:gd name="connsiteX248" fmla="*/ 837472 w 1215450"/>
                <a:gd name="connsiteY248" fmla="*/ 93858 h 1237998"/>
                <a:gd name="connsiteX249" fmla="*/ 834478 w 1215450"/>
                <a:gd name="connsiteY249" fmla="*/ 95056 h 1237998"/>
                <a:gd name="connsiteX250" fmla="*/ 831485 w 1215450"/>
                <a:gd name="connsiteY250" fmla="*/ 96852 h 1237998"/>
                <a:gd name="connsiteX251" fmla="*/ 828491 w 1215450"/>
                <a:gd name="connsiteY251" fmla="*/ 98648 h 1237998"/>
                <a:gd name="connsiteX252" fmla="*/ 821905 w 1215450"/>
                <a:gd name="connsiteY252" fmla="*/ 102839 h 1237998"/>
                <a:gd name="connsiteX253" fmla="*/ 809931 w 1215450"/>
                <a:gd name="connsiteY253" fmla="*/ 112418 h 1237998"/>
                <a:gd name="connsiteX254" fmla="*/ 800351 w 1215450"/>
                <a:gd name="connsiteY254" fmla="*/ 127386 h 1237998"/>
                <a:gd name="connsiteX255" fmla="*/ 559066 w 1215450"/>
                <a:gd name="connsiteY255" fmla="*/ 1237998 h 1237998"/>
                <a:gd name="connsiteX256" fmla="*/ 530327 w 1215450"/>
                <a:gd name="connsiteY256" fmla="*/ 1232011 h 1237998"/>
                <a:gd name="connsiteX257" fmla="*/ 480035 w 1215450"/>
                <a:gd name="connsiteY257" fmla="*/ 1223629 h 1237998"/>
                <a:gd name="connsiteX258" fmla="*/ 346520 w 1215450"/>
                <a:gd name="connsiteY258" fmla="*/ 1179324 h 1237998"/>
                <a:gd name="connsiteX259" fmla="*/ 173489 w 1215450"/>
                <a:gd name="connsiteY259" fmla="*/ 1058384 h 1237998"/>
                <a:gd name="connsiteX260" fmla="*/ 94458 w 1215450"/>
                <a:gd name="connsiteY260" fmla="*/ 958998 h 1237998"/>
                <a:gd name="connsiteX261" fmla="*/ 35783 w 1215450"/>
                <a:gd name="connsiteY261" fmla="*/ 834466 h 1237998"/>
                <a:gd name="connsiteX262" fmla="*/ 4650 w 1215450"/>
                <a:gd name="connsiteY262" fmla="*/ 538103 h 1237998"/>
                <a:gd name="connsiteX263" fmla="*/ 42968 w 1215450"/>
                <a:gd name="connsiteY263" fmla="*/ 386030 h 1237998"/>
                <a:gd name="connsiteX264" fmla="*/ 119604 w 1215450"/>
                <a:gd name="connsiteY264" fmla="*/ 247129 h 1237998"/>
                <a:gd name="connsiteX265" fmla="*/ 227374 w 1215450"/>
                <a:gd name="connsiteY265" fmla="*/ 131577 h 1237998"/>
                <a:gd name="connsiteX266" fmla="*/ 290240 w 1215450"/>
                <a:gd name="connsiteY266" fmla="*/ 84878 h 1237998"/>
                <a:gd name="connsiteX267" fmla="*/ 323170 w 1215450"/>
                <a:gd name="connsiteY267" fmla="*/ 64521 h 1237998"/>
                <a:gd name="connsiteX268" fmla="*/ 357297 w 1215450"/>
                <a:gd name="connsiteY268" fmla="*/ 47159 h 1237998"/>
                <a:gd name="connsiteX269" fmla="*/ 500990 w 1215450"/>
                <a:gd name="connsiteY269" fmla="*/ 4650 h 1237998"/>
                <a:gd name="connsiteX270" fmla="*/ 643486 w 1215450"/>
                <a:gd name="connsiteY270" fmla="*/ 5249 h 1237998"/>
                <a:gd name="connsiteX271" fmla="*/ 911713 w 1215450"/>
                <a:gd name="connsiteY271" fmla="*/ 117208 h 1237998"/>
                <a:gd name="connsiteX272" fmla="*/ 1027267 w 1215450"/>
                <a:gd name="connsiteY272" fmla="*/ 221384 h 1237998"/>
                <a:gd name="connsiteX273" fmla="*/ 1076961 w 1215450"/>
                <a:gd name="connsiteY273" fmla="*/ 283052 h 1237998"/>
                <a:gd name="connsiteX274" fmla="*/ 1120069 w 1215450"/>
                <a:gd name="connsiteY274" fmla="*/ 349509 h 1237998"/>
                <a:gd name="connsiteX275" fmla="*/ 1213469 w 1215450"/>
                <a:gd name="connsiteY275" fmla="*/ 649464 h 1237998"/>
                <a:gd name="connsiteX276" fmla="*/ 1205686 w 1215450"/>
                <a:gd name="connsiteY276" fmla="*/ 802135 h 1237998"/>
                <a:gd name="connsiteX277" fmla="*/ 1157788 w 1215450"/>
                <a:gd name="connsiteY277" fmla="*/ 939839 h 1237998"/>
                <a:gd name="connsiteX278" fmla="*/ 1073967 w 1215450"/>
                <a:gd name="connsiteY278" fmla="*/ 1048805 h 1237998"/>
                <a:gd name="connsiteX279" fmla="*/ 973382 w 1215450"/>
                <a:gd name="connsiteY279" fmla="*/ 1126039 h 1237998"/>
                <a:gd name="connsiteX280" fmla="*/ 778198 w 1215450"/>
                <a:gd name="connsiteY280" fmla="*/ 1208063 h 1237998"/>
                <a:gd name="connsiteX281" fmla="*/ 639295 w 1215450"/>
                <a:gd name="connsiteY281" fmla="*/ 1232011 h 1237998"/>
                <a:gd name="connsiteX282" fmla="*/ 588404 w 1215450"/>
                <a:gd name="connsiteY282" fmla="*/ 1235005 h 1237998"/>
                <a:gd name="connsiteX283" fmla="*/ 559066 w 1215450"/>
                <a:gd name="connsiteY283" fmla="*/ 1237998 h 1237998"/>
                <a:gd name="connsiteX284" fmla="*/ 1155393 w 1215450"/>
                <a:gd name="connsiteY284" fmla="*/ 862007 h 1237998"/>
                <a:gd name="connsiteX285" fmla="*/ 1150005 w 1215450"/>
                <a:gd name="connsiteY285" fmla="*/ 860211 h 1237998"/>
                <a:gd name="connsiteX286" fmla="*/ 1130247 w 1215450"/>
                <a:gd name="connsiteY286" fmla="*/ 905713 h 1237998"/>
                <a:gd name="connsiteX287" fmla="*/ 1106298 w 1215450"/>
                <a:gd name="connsiteY287" fmla="*/ 944629 h 1237998"/>
                <a:gd name="connsiteX288" fmla="*/ 1078158 w 1215450"/>
                <a:gd name="connsiteY288" fmla="*/ 979953 h 1237998"/>
                <a:gd name="connsiteX289" fmla="*/ 1012299 w 1215450"/>
                <a:gd name="connsiteY289" fmla="*/ 1043417 h 1237998"/>
                <a:gd name="connsiteX290" fmla="*/ 972184 w 1215450"/>
                <a:gd name="connsiteY290" fmla="*/ 1073352 h 1237998"/>
                <a:gd name="connsiteX291" fmla="*/ 975178 w 1215450"/>
                <a:gd name="connsiteY291" fmla="*/ 1078142 h 1237998"/>
                <a:gd name="connsiteX292" fmla="*/ 1017687 w 1215450"/>
                <a:gd name="connsiteY292" fmla="*/ 1050002 h 1237998"/>
                <a:gd name="connsiteX293" fmla="*/ 1054209 w 1215450"/>
                <a:gd name="connsiteY293" fmla="*/ 1020067 h 1237998"/>
                <a:gd name="connsiteX294" fmla="*/ 1087139 w 1215450"/>
                <a:gd name="connsiteY294" fmla="*/ 987137 h 1237998"/>
                <a:gd name="connsiteX295" fmla="*/ 1115279 w 1215450"/>
                <a:gd name="connsiteY295" fmla="*/ 950017 h 1237998"/>
                <a:gd name="connsiteX296" fmla="*/ 1138629 w 1215450"/>
                <a:gd name="connsiteY296" fmla="*/ 908706 h 1237998"/>
                <a:gd name="connsiteX297" fmla="*/ 1155393 w 1215450"/>
                <a:gd name="connsiteY297" fmla="*/ 862007 h 1237998"/>
                <a:gd name="connsiteX298" fmla="*/ 1060196 w 1215450"/>
                <a:gd name="connsiteY298" fmla="*/ 948820 h 1237998"/>
                <a:gd name="connsiteX299" fmla="*/ 1055407 w 1215450"/>
                <a:gd name="connsiteY299" fmla="*/ 945228 h 1237998"/>
                <a:gd name="connsiteX300" fmla="*/ 1022477 w 1215450"/>
                <a:gd name="connsiteY300" fmla="*/ 984144 h 1237998"/>
                <a:gd name="connsiteX301" fmla="*/ 1002719 w 1215450"/>
                <a:gd name="connsiteY301" fmla="*/ 1009889 h 1237998"/>
                <a:gd name="connsiteX302" fmla="*/ 991343 w 1215450"/>
                <a:gd name="connsiteY302" fmla="*/ 1023659 h 1237998"/>
                <a:gd name="connsiteX303" fmla="*/ 995534 w 1215450"/>
                <a:gd name="connsiteY303" fmla="*/ 1027850 h 1237998"/>
                <a:gd name="connsiteX304" fmla="*/ 1008706 w 1215450"/>
                <a:gd name="connsiteY304" fmla="*/ 1015277 h 1237998"/>
                <a:gd name="connsiteX305" fmla="*/ 1031458 w 1215450"/>
                <a:gd name="connsiteY305" fmla="*/ 990730 h 1237998"/>
                <a:gd name="connsiteX306" fmla="*/ 1060196 w 1215450"/>
                <a:gd name="connsiteY306" fmla="*/ 948820 h 1237998"/>
                <a:gd name="connsiteX307" fmla="*/ 912911 w 1215450"/>
                <a:gd name="connsiteY307" fmla="*/ 153730 h 1237998"/>
                <a:gd name="connsiteX308" fmla="*/ 909917 w 1215450"/>
                <a:gd name="connsiteY308" fmla="*/ 148940 h 1237998"/>
                <a:gd name="connsiteX309" fmla="*/ 897943 w 1215450"/>
                <a:gd name="connsiteY309" fmla="*/ 156723 h 1237998"/>
                <a:gd name="connsiteX310" fmla="*/ 882376 w 1215450"/>
                <a:gd name="connsiteY310" fmla="*/ 177678 h 1237998"/>
                <a:gd name="connsiteX311" fmla="*/ 872796 w 1215450"/>
                <a:gd name="connsiteY311" fmla="*/ 215397 h 1237998"/>
                <a:gd name="connsiteX312" fmla="*/ 878185 w 1215450"/>
                <a:gd name="connsiteY312" fmla="*/ 216595 h 1237998"/>
                <a:gd name="connsiteX313" fmla="*/ 892554 w 1215450"/>
                <a:gd name="connsiteY313" fmla="*/ 182468 h 1237998"/>
                <a:gd name="connsiteX314" fmla="*/ 903930 w 1215450"/>
                <a:gd name="connsiteY314" fmla="*/ 162710 h 1237998"/>
                <a:gd name="connsiteX315" fmla="*/ 912911 w 1215450"/>
                <a:gd name="connsiteY315" fmla="*/ 153730 h 1237998"/>
                <a:gd name="connsiteX316" fmla="*/ 818912 w 1215450"/>
                <a:gd name="connsiteY316" fmla="*/ 551874 h 1237998"/>
                <a:gd name="connsiteX317" fmla="*/ 818912 w 1215450"/>
                <a:gd name="connsiteY317" fmla="*/ 545886 h 1237998"/>
                <a:gd name="connsiteX318" fmla="*/ 814720 w 1215450"/>
                <a:gd name="connsiteY318" fmla="*/ 544689 h 1237998"/>
                <a:gd name="connsiteX319" fmla="*/ 805740 w 1215450"/>
                <a:gd name="connsiteY319" fmla="*/ 544689 h 1237998"/>
                <a:gd name="connsiteX320" fmla="*/ 797956 w 1215450"/>
                <a:gd name="connsiteY320" fmla="*/ 550077 h 1237998"/>
                <a:gd name="connsiteX321" fmla="*/ 794963 w 1215450"/>
                <a:gd name="connsiteY321" fmla="*/ 554268 h 1237998"/>
                <a:gd name="connsiteX322" fmla="*/ 799154 w 1215450"/>
                <a:gd name="connsiteY322" fmla="*/ 558459 h 1237998"/>
                <a:gd name="connsiteX323" fmla="*/ 802746 w 1215450"/>
                <a:gd name="connsiteY323" fmla="*/ 557262 h 1237998"/>
                <a:gd name="connsiteX324" fmla="*/ 808733 w 1215450"/>
                <a:gd name="connsiteY324" fmla="*/ 556065 h 1237998"/>
                <a:gd name="connsiteX325" fmla="*/ 818912 w 1215450"/>
                <a:gd name="connsiteY325" fmla="*/ 551874 h 1237998"/>
                <a:gd name="connsiteX326" fmla="*/ 267488 w 1215450"/>
                <a:gd name="connsiteY326" fmla="*/ 1069760 h 1237998"/>
                <a:gd name="connsiteX327" fmla="*/ 274673 w 1215450"/>
                <a:gd name="connsiteY327" fmla="*/ 1049404 h 1237998"/>
                <a:gd name="connsiteX328" fmla="*/ 269285 w 1215450"/>
                <a:gd name="connsiteY328" fmla="*/ 1047009 h 1237998"/>
                <a:gd name="connsiteX329" fmla="*/ 257310 w 1215450"/>
                <a:gd name="connsiteY329" fmla="*/ 1064372 h 1237998"/>
                <a:gd name="connsiteX330" fmla="*/ 251922 w 1215450"/>
                <a:gd name="connsiteY330" fmla="*/ 1076346 h 1237998"/>
                <a:gd name="connsiteX331" fmla="*/ 248330 w 1215450"/>
                <a:gd name="connsiteY331" fmla="*/ 1082333 h 1237998"/>
                <a:gd name="connsiteX332" fmla="*/ 252520 w 1215450"/>
                <a:gd name="connsiteY332" fmla="*/ 1086524 h 1237998"/>
                <a:gd name="connsiteX333" fmla="*/ 258507 w 1215450"/>
                <a:gd name="connsiteY333" fmla="*/ 1081135 h 1237998"/>
                <a:gd name="connsiteX334" fmla="*/ 267488 w 1215450"/>
                <a:gd name="connsiteY334" fmla="*/ 1069760 h 1237998"/>
                <a:gd name="connsiteX335" fmla="*/ 253119 w 1215450"/>
                <a:gd name="connsiteY335" fmla="*/ 448895 h 1237998"/>
                <a:gd name="connsiteX336" fmla="*/ 247731 w 1215450"/>
                <a:gd name="connsiteY336" fmla="*/ 446500 h 1237998"/>
                <a:gd name="connsiteX337" fmla="*/ 233361 w 1215450"/>
                <a:gd name="connsiteY337" fmla="*/ 470449 h 1237998"/>
                <a:gd name="connsiteX338" fmla="*/ 226177 w 1215450"/>
                <a:gd name="connsiteY338" fmla="*/ 497391 h 1237998"/>
                <a:gd name="connsiteX339" fmla="*/ 231565 w 1215450"/>
                <a:gd name="connsiteY339" fmla="*/ 499187 h 1237998"/>
                <a:gd name="connsiteX340" fmla="*/ 243539 w 1215450"/>
                <a:gd name="connsiteY340" fmla="*/ 475238 h 1237998"/>
                <a:gd name="connsiteX341" fmla="*/ 253119 w 1215450"/>
                <a:gd name="connsiteY341" fmla="*/ 448895 h 1237998"/>
                <a:gd name="connsiteX342" fmla="*/ 245336 w 1215450"/>
                <a:gd name="connsiteY342" fmla="*/ 1013481 h 1237998"/>
                <a:gd name="connsiteX343" fmla="*/ 239947 w 1215450"/>
                <a:gd name="connsiteY343" fmla="*/ 1011086 h 1237998"/>
                <a:gd name="connsiteX344" fmla="*/ 221986 w 1215450"/>
                <a:gd name="connsiteY344" fmla="*/ 1038028 h 1237998"/>
                <a:gd name="connsiteX345" fmla="*/ 214202 w 1215450"/>
                <a:gd name="connsiteY345" fmla="*/ 1057786 h 1237998"/>
                <a:gd name="connsiteX346" fmla="*/ 211209 w 1215450"/>
                <a:gd name="connsiteY346" fmla="*/ 1069161 h 1237998"/>
                <a:gd name="connsiteX347" fmla="*/ 216597 w 1215450"/>
                <a:gd name="connsiteY347" fmla="*/ 1070957 h 1237998"/>
                <a:gd name="connsiteX348" fmla="*/ 221986 w 1215450"/>
                <a:gd name="connsiteY348" fmla="*/ 1061378 h 1237998"/>
                <a:gd name="connsiteX349" fmla="*/ 232164 w 1215450"/>
                <a:gd name="connsiteY349" fmla="*/ 1043417 h 1237998"/>
                <a:gd name="connsiteX350" fmla="*/ 245336 w 1215450"/>
                <a:gd name="connsiteY350" fmla="*/ 1013481 h 1237998"/>
                <a:gd name="connsiteX351" fmla="*/ 204024 w 1215450"/>
                <a:gd name="connsiteY351" fmla="*/ 1011086 h 1237998"/>
                <a:gd name="connsiteX352" fmla="*/ 215998 w 1215450"/>
                <a:gd name="connsiteY352" fmla="*/ 984144 h 1237998"/>
                <a:gd name="connsiteX353" fmla="*/ 210610 w 1215450"/>
                <a:gd name="connsiteY353" fmla="*/ 981749 h 1237998"/>
                <a:gd name="connsiteX354" fmla="*/ 193846 w 1215450"/>
                <a:gd name="connsiteY354" fmla="*/ 1005099 h 1237998"/>
                <a:gd name="connsiteX355" fmla="*/ 181871 w 1215450"/>
                <a:gd name="connsiteY355" fmla="*/ 1032041 h 1237998"/>
                <a:gd name="connsiteX356" fmla="*/ 187260 w 1215450"/>
                <a:gd name="connsiteY356" fmla="*/ 1034436 h 1237998"/>
                <a:gd name="connsiteX357" fmla="*/ 204024 w 1215450"/>
                <a:gd name="connsiteY357" fmla="*/ 1011086 h 123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</a:cxnLst>
              <a:rect l="l" t="t" r="r" b="b"/>
              <a:pathLst>
                <a:path w="1215450" h="1237998">
                  <a:moveTo>
                    <a:pt x="826695" y="674610"/>
                  </a:moveTo>
                  <a:lnTo>
                    <a:pt x="826096" y="672813"/>
                  </a:lnTo>
                  <a:cubicBezTo>
                    <a:pt x="825497" y="671616"/>
                    <a:pt x="825497" y="669820"/>
                    <a:pt x="825497" y="669221"/>
                  </a:cubicBezTo>
                  <a:cubicBezTo>
                    <a:pt x="825497" y="669221"/>
                    <a:pt x="825497" y="668623"/>
                    <a:pt x="825497" y="668623"/>
                  </a:cubicBezTo>
                  <a:cubicBezTo>
                    <a:pt x="825497" y="668623"/>
                    <a:pt x="825497" y="668024"/>
                    <a:pt x="824300" y="668024"/>
                  </a:cubicBezTo>
                  <a:cubicBezTo>
                    <a:pt x="823701" y="668024"/>
                    <a:pt x="822504" y="668623"/>
                    <a:pt x="821306" y="669221"/>
                  </a:cubicBezTo>
                  <a:cubicBezTo>
                    <a:pt x="820708" y="669820"/>
                    <a:pt x="819510" y="670419"/>
                    <a:pt x="818912" y="671017"/>
                  </a:cubicBezTo>
                  <a:cubicBezTo>
                    <a:pt x="815918" y="673412"/>
                    <a:pt x="812924" y="675807"/>
                    <a:pt x="810529" y="678801"/>
                  </a:cubicBezTo>
                  <a:cubicBezTo>
                    <a:pt x="806338" y="684189"/>
                    <a:pt x="802147" y="693170"/>
                    <a:pt x="802147" y="693170"/>
                  </a:cubicBezTo>
                  <a:cubicBezTo>
                    <a:pt x="802147" y="693768"/>
                    <a:pt x="805740" y="697361"/>
                    <a:pt x="806338" y="697361"/>
                  </a:cubicBezTo>
                  <a:cubicBezTo>
                    <a:pt x="806338" y="697361"/>
                    <a:pt x="815319" y="691374"/>
                    <a:pt x="818912" y="685985"/>
                  </a:cubicBezTo>
                  <a:cubicBezTo>
                    <a:pt x="820708" y="683590"/>
                    <a:pt x="823103" y="679998"/>
                    <a:pt x="824300" y="677004"/>
                  </a:cubicBezTo>
                  <a:lnTo>
                    <a:pt x="825497" y="675208"/>
                  </a:lnTo>
                  <a:cubicBezTo>
                    <a:pt x="826096" y="675208"/>
                    <a:pt x="826096" y="675208"/>
                    <a:pt x="826695" y="674610"/>
                  </a:cubicBezTo>
                  <a:cubicBezTo>
                    <a:pt x="826695" y="674610"/>
                    <a:pt x="826695" y="674610"/>
                    <a:pt x="826695" y="674610"/>
                  </a:cubicBezTo>
                  <a:close/>
                  <a:moveTo>
                    <a:pt x="463270" y="282453"/>
                  </a:moveTo>
                  <a:lnTo>
                    <a:pt x="469857" y="280657"/>
                  </a:lnTo>
                  <a:cubicBezTo>
                    <a:pt x="473449" y="280058"/>
                    <a:pt x="478239" y="278861"/>
                    <a:pt x="481831" y="277663"/>
                  </a:cubicBezTo>
                  <a:cubicBezTo>
                    <a:pt x="485423" y="276466"/>
                    <a:pt x="490213" y="274071"/>
                    <a:pt x="493207" y="272275"/>
                  </a:cubicBezTo>
                  <a:cubicBezTo>
                    <a:pt x="496799" y="269880"/>
                    <a:pt x="499194" y="268084"/>
                    <a:pt x="499194" y="268084"/>
                  </a:cubicBezTo>
                  <a:cubicBezTo>
                    <a:pt x="499194" y="267485"/>
                    <a:pt x="497398" y="263294"/>
                    <a:pt x="496799" y="262695"/>
                  </a:cubicBezTo>
                  <a:lnTo>
                    <a:pt x="490213" y="264492"/>
                  </a:lnTo>
                  <a:cubicBezTo>
                    <a:pt x="486621" y="265689"/>
                    <a:pt x="481831" y="266288"/>
                    <a:pt x="478239" y="267485"/>
                  </a:cubicBezTo>
                  <a:cubicBezTo>
                    <a:pt x="474646" y="268682"/>
                    <a:pt x="469857" y="271077"/>
                    <a:pt x="466863" y="273472"/>
                  </a:cubicBezTo>
                  <a:cubicBezTo>
                    <a:pt x="463270" y="275867"/>
                    <a:pt x="460876" y="277663"/>
                    <a:pt x="460876" y="277663"/>
                  </a:cubicBezTo>
                  <a:cubicBezTo>
                    <a:pt x="460876" y="277064"/>
                    <a:pt x="463270" y="282453"/>
                    <a:pt x="463270" y="282453"/>
                  </a:cubicBezTo>
                  <a:close/>
                  <a:moveTo>
                    <a:pt x="478239" y="923075"/>
                  </a:moveTo>
                  <a:cubicBezTo>
                    <a:pt x="478239" y="923075"/>
                    <a:pt x="474646" y="918884"/>
                    <a:pt x="474047" y="918884"/>
                  </a:cubicBezTo>
                  <a:cubicBezTo>
                    <a:pt x="474047" y="918884"/>
                    <a:pt x="471054" y="920680"/>
                    <a:pt x="468659" y="924871"/>
                  </a:cubicBezTo>
                  <a:cubicBezTo>
                    <a:pt x="466264" y="928464"/>
                    <a:pt x="464468" y="933852"/>
                    <a:pt x="463869" y="937444"/>
                  </a:cubicBezTo>
                  <a:cubicBezTo>
                    <a:pt x="463270" y="945228"/>
                    <a:pt x="465666" y="956603"/>
                    <a:pt x="465666" y="956603"/>
                  </a:cubicBezTo>
                  <a:cubicBezTo>
                    <a:pt x="466264" y="957202"/>
                    <a:pt x="471054" y="957202"/>
                    <a:pt x="471653" y="956603"/>
                  </a:cubicBezTo>
                  <a:cubicBezTo>
                    <a:pt x="471653" y="956603"/>
                    <a:pt x="474047" y="945228"/>
                    <a:pt x="475245" y="938642"/>
                  </a:cubicBezTo>
                  <a:cubicBezTo>
                    <a:pt x="475245" y="935050"/>
                    <a:pt x="475844" y="930859"/>
                    <a:pt x="476442" y="927865"/>
                  </a:cubicBezTo>
                  <a:cubicBezTo>
                    <a:pt x="477041" y="924871"/>
                    <a:pt x="478239" y="923075"/>
                    <a:pt x="478239" y="923075"/>
                  </a:cubicBezTo>
                  <a:close/>
                  <a:moveTo>
                    <a:pt x="329756" y="464461"/>
                  </a:moveTo>
                  <a:cubicBezTo>
                    <a:pt x="329756" y="464461"/>
                    <a:pt x="333348" y="466856"/>
                    <a:pt x="335743" y="472245"/>
                  </a:cubicBezTo>
                  <a:cubicBezTo>
                    <a:pt x="338736" y="477034"/>
                    <a:pt x="340532" y="484219"/>
                    <a:pt x="342329" y="490206"/>
                  </a:cubicBezTo>
                  <a:cubicBezTo>
                    <a:pt x="344125" y="495595"/>
                    <a:pt x="345921" y="503378"/>
                    <a:pt x="347717" y="509365"/>
                  </a:cubicBezTo>
                  <a:cubicBezTo>
                    <a:pt x="348915" y="515352"/>
                    <a:pt x="349513" y="520142"/>
                    <a:pt x="349513" y="520142"/>
                  </a:cubicBezTo>
                  <a:cubicBezTo>
                    <a:pt x="350112" y="520740"/>
                    <a:pt x="354902" y="520740"/>
                    <a:pt x="355501" y="520142"/>
                  </a:cubicBezTo>
                  <a:cubicBezTo>
                    <a:pt x="355501" y="520142"/>
                    <a:pt x="356099" y="515352"/>
                    <a:pt x="356099" y="508766"/>
                  </a:cubicBezTo>
                  <a:cubicBezTo>
                    <a:pt x="356099" y="502180"/>
                    <a:pt x="355501" y="493798"/>
                    <a:pt x="353106" y="487213"/>
                  </a:cubicBezTo>
                  <a:cubicBezTo>
                    <a:pt x="351309" y="480627"/>
                    <a:pt x="347119" y="472843"/>
                    <a:pt x="342329" y="467455"/>
                  </a:cubicBezTo>
                  <a:cubicBezTo>
                    <a:pt x="337539" y="462067"/>
                    <a:pt x="332151" y="459672"/>
                    <a:pt x="332151" y="459672"/>
                  </a:cubicBezTo>
                  <a:cubicBezTo>
                    <a:pt x="332151" y="459073"/>
                    <a:pt x="329756" y="464461"/>
                    <a:pt x="329756" y="464461"/>
                  </a:cubicBezTo>
                  <a:close/>
                  <a:moveTo>
                    <a:pt x="153731" y="1009290"/>
                  </a:moveTo>
                  <a:cubicBezTo>
                    <a:pt x="153731" y="1009889"/>
                    <a:pt x="157324" y="1013481"/>
                    <a:pt x="157922" y="1013481"/>
                  </a:cubicBezTo>
                  <a:cubicBezTo>
                    <a:pt x="157922" y="1013481"/>
                    <a:pt x="162113" y="1010487"/>
                    <a:pt x="166305" y="1005698"/>
                  </a:cubicBezTo>
                  <a:cubicBezTo>
                    <a:pt x="170496" y="1000908"/>
                    <a:pt x="175285" y="994322"/>
                    <a:pt x="178279" y="989532"/>
                  </a:cubicBezTo>
                  <a:cubicBezTo>
                    <a:pt x="181273" y="984144"/>
                    <a:pt x="184865" y="977558"/>
                    <a:pt x="187858" y="972170"/>
                  </a:cubicBezTo>
                  <a:cubicBezTo>
                    <a:pt x="190852" y="966781"/>
                    <a:pt x="193846" y="963189"/>
                    <a:pt x="193846" y="963189"/>
                  </a:cubicBezTo>
                  <a:cubicBezTo>
                    <a:pt x="193846" y="962590"/>
                    <a:pt x="190253" y="958998"/>
                    <a:pt x="189654" y="958998"/>
                  </a:cubicBezTo>
                  <a:cubicBezTo>
                    <a:pt x="189654" y="958998"/>
                    <a:pt x="185464" y="961992"/>
                    <a:pt x="181273" y="966781"/>
                  </a:cubicBezTo>
                  <a:cubicBezTo>
                    <a:pt x="177081" y="971571"/>
                    <a:pt x="172292" y="978157"/>
                    <a:pt x="169298" y="982947"/>
                  </a:cubicBezTo>
                  <a:cubicBezTo>
                    <a:pt x="166305" y="988335"/>
                    <a:pt x="162712" y="994921"/>
                    <a:pt x="159718" y="1000309"/>
                  </a:cubicBezTo>
                  <a:cubicBezTo>
                    <a:pt x="156725" y="1005698"/>
                    <a:pt x="153731" y="1009290"/>
                    <a:pt x="153731" y="1009290"/>
                  </a:cubicBezTo>
                  <a:close/>
                  <a:moveTo>
                    <a:pt x="1075164" y="568039"/>
                  </a:moveTo>
                  <a:cubicBezTo>
                    <a:pt x="1078158" y="568637"/>
                    <a:pt x="1081750" y="568637"/>
                    <a:pt x="1084145" y="568039"/>
                  </a:cubicBezTo>
                  <a:cubicBezTo>
                    <a:pt x="1086540" y="567440"/>
                    <a:pt x="1088336" y="566841"/>
                    <a:pt x="1088336" y="566841"/>
                  </a:cubicBezTo>
                  <a:cubicBezTo>
                    <a:pt x="1088336" y="566243"/>
                    <a:pt x="1088336" y="561453"/>
                    <a:pt x="1088336" y="560854"/>
                  </a:cubicBezTo>
                  <a:cubicBezTo>
                    <a:pt x="1088336" y="560854"/>
                    <a:pt x="1081152" y="558459"/>
                    <a:pt x="1078158" y="557262"/>
                  </a:cubicBezTo>
                  <a:cubicBezTo>
                    <a:pt x="1076362" y="556663"/>
                    <a:pt x="1074566" y="556663"/>
                    <a:pt x="1072171" y="556065"/>
                  </a:cubicBezTo>
                  <a:cubicBezTo>
                    <a:pt x="1070375" y="555466"/>
                    <a:pt x="1068579" y="554867"/>
                    <a:pt x="1068579" y="554867"/>
                  </a:cubicBezTo>
                  <a:cubicBezTo>
                    <a:pt x="1067980" y="554867"/>
                    <a:pt x="1064388" y="558459"/>
                    <a:pt x="1064388" y="559058"/>
                  </a:cubicBezTo>
                  <a:cubicBezTo>
                    <a:pt x="1064388" y="559058"/>
                    <a:pt x="1064986" y="560854"/>
                    <a:pt x="1067381" y="563249"/>
                  </a:cubicBezTo>
                  <a:cubicBezTo>
                    <a:pt x="1069177" y="565045"/>
                    <a:pt x="1072171" y="567440"/>
                    <a:pt x="1075164" y="568039"/>
                  </a:cubicBezTo>
                  <a:close/>
                  <a:moveTo>
                    <a:pt x="465666" y="413571"/>
                  </a:moveTo>
                  <a:cubicBezTo>
                    <a:pt x="474646" y="418959"/>
                    <a:pt x="490213" y="420755"/>
                    <a:pt x="490213" y="420755"/>
                  </a:cubicBezTo>
                  <a:cubicBezTo>
                    <a:pt x="490812" y="420755"/>
                    <a:pt x="492608" y="415966"/>
                    <a:pt x="492009" y="415367"/>
                  </a:cubicBezTo>
                  <a:cubicBezTo>
                    <a:pt x="492009" y="415367"/>
                    <a:pt x="478837" y="408183"/>
                    <a:pt x="471054" y="403991"/>
                  </a:cubicBezTo>
                  <a:cubicBezTo>
                    <a:pt x="467462" y="401597"/>
                    <a:pt x="462672" y="399202"/>
                    <a:pt x="460277" y="396208"/>
                  </a:cubicBezTo>
                  <a:cubicBezTo>
                    <a:pt x="457882" y="393215"/>
                    <a:pt x="457283" y="389622"/>
                    <a:pt x="457283" y="389622"/>
                  </a:cubicBezTo>
                  <a:cubicBezTo>
                    <a:pt x="457283" y="389024"/>
                    <a:pt x="451895" y="389024"/>
                    <a:pt x="451296" y="389622"/>
                  </a:cubicBezTo>
                  <a:cubicBezTo>
                    <a:pt x="451296" y="389622"/>
                    <a:pt x="450099" y="393813"/>
                    <a:pt x="452494" y="399801"/>
                  </a:cubicBezTo>
                  <a:cubicBezTo>
                    <a:pt x="455487" y="405788"/>
                    <a:pt x="460876" y="410577"/>
                    <a:pt x="465666" y="413571"/>
                  </a:cubicBezTo>
                  <a:close/>
                  <a:moveTo>
                    <a:pt x="957216" y="168099"/>
                  </a:moveTo>
                  <a:cubicBezTo>
                    <a:pt x="957216" y="167500"/>
                    <a:pt x="953025" y="164506"/>
                    <a:pt x="952426" y="165105"/>
                  </a:cubicBezTo>
                  <a:cubicBezTo>
                    <a:pt x="952426" y="165105"/>
                    <a:pt x="948834" y="169296"/>
                    <a:pt x="944643" y="175283"/>
                  </a:cubicBezTo>
                  <a:cubicBezTo>
                    <a:pt x="940452" y="181270"/>
                    <a:pt x="935662" y="189054"/>
                    <a:pt x="933267" y="195640"/>
                  </a:cubicBezTo>
                  <a:cubicBezTo>
                    <a:pt x="927879" y="208811"/>
                    <a:pt x="923688" y="230365"/>
                    <a:pt x="923688" y="230365"/>
                  </a:cubicBezTo>
                  <a:cubicBezTo>
                    <a:pt x="923688" y="230964"/>
                    <a:pt x="928478" y="232760"/>
                    <a:pt x="929076" y="232161"/>
                  </a:cubicBezTo>
                  <a:cubicBezTo>
                    <a:pt x="929076" y="232161"/>
                    <a:pt x="938057" y="212403"/>
                    <a:pt x="943446" y="199831"/>
                  </a:cubicBezTo>
                  <a:cubicBezTo>
                    <a:pt x="945841" y="193843"/>
                    <a:pt x="949433" y="185461"/>
                    <a:pt x="951828" y="178876"/>
                  </a:cubicBezTo>
                  <a:cubicBezTo>
                    <a:pt x="954821" y="172888"/>
                    <a:pt x="957216" y="168099"/>
                    <a:pt x="957216" y="168099"/>
                  </a:cubicBezTo>
                  <a:close/>
                  <a:moveTo>
                    <a:pt x="429143" y="327356"/>
                  </a:moveTo>
                  <a:cubicBezTo>
                    <a:pt x="427946" y="323165"/>
                    <a:pt x="425551" y="322567"/>
                    <a:pt x="424354" y="323764"/>
                  </a:cubicBezTo>
                  <a:cubicBezTo>
                    <a:pt x="424953" y="318376"/>
                    <a:pt x="425551" y="311191"/>
                    <a:pt x="424354" y="302210"/>
                  </a:cubicBezTo>
                  <a:cubicBezTo>
                    <a:pt x="423156" y="292631"/>
                    <a:pt x="418366" y="280657"/>
                    <a:pt x="409386" y="270479"/>
                  </a:cubicBezTo>
                  <a:cubicBezTo>
                    <a:pt x="400405" y="260300"/>
                    <a:pt x="387832" y="251919"/>
                    <a:pt x="372864" y="247129"/>
                  </a:cubicBezTo>
                  <a:cubicBezTo>
                    <a:pt x="357896" y="241740"/>
                    <a:pt x="341131" y="239944"/>
                    <a:pt x="323768" y="241740"/>
                  </a:cubicBezTo>
                  <a:cubicBezTo>
                    <a:pt x="307004" y="243537"/>
                    <a:pt x="289641" y="249524"/>
                    <a:pt x="274673" y="260300"/>
                  </a:cubicBezTo>
                  <a:cubicBezTo>
                    <a:pt x="267488" y="265689"/>
                    <a:pt x="260903" y="272275"/>
                    <a:pt x="256113" y="279459"/>
                  </a:cubicBezTo>
                  <a:cubicBezTo>
                    <a:pt x="253718" y="283052"/>
                    <a:pt x="251323" y="286644"/>
                    <a:pt x="249527" y="290236"/>
                  </a:cubicBezTo>
                  <a:cubicBezTo>
                    <a:pt x="247132" y="293828"/>
                    <a:pt x="245336" y="297421"/>
                    <a:pt x="243539" y="301612"/>
                  </a:cubicBezTo>
                  <a:cubicBezTo>
                    <a:pt x="236355" y="317178"/>
                    <a:pt x="232763" y="333942"/>
                    <a:pt x="233960" y="349509"/>
                  </a:cubicBezTo>
                  <a:cubicBezTo>
                    <a:pt x="235158" y="365075"/>
                    <a:pt x="242342" y="381839"/>
                    <a:pt x="253718" y="395011"/>
                  </a:cubicBezTo>
                  <a:cubicBezTo>
                    <a:pt x="265094" y="408183"/>
                    <a:pt x="280062" y="418361"/>
                    <a:pt x="295628" y="424946"/>
                  </a:cubicBezTo>
                  <a:cubicBezTo>
                    <a:pt x="311794" y="431532"/>
                    <a:pt x="329157" y="435723"/>
                    <a:pt x="346520" y="435723"/>
                  </a:cubicBezTo>
                  <a:cubicBezTo>
                    <a:pt x="363883" y="435723"/>
                    <a:pt x="380647" y="432131"/>
                    <a:pt x="394417" y="424348"/>
                  </a:cubicBezTo>
                  <a:cubicBezTo>
                    <a:pt x="408188" y="416564"/>
                    <a:pt x="418965" y="404590"/>
                    <a:pt x="424354" y="392017"/>
                  </a:cubicBezTo>
                  <a:cubicBezTo>
                    <a:pt x="429742" y="379444"/>
                    <a:pt x="431538" y="367470"/>
                    <a:pt x="432137" y="357891"/>
                  </a:cubicBezTo>
                  <a:cubicBezTo>
                    <a:pt x="432137" y="338732"/>
                    <a:pt x="429143" y="327356"/>
                    <a:pt x="429143" y="327356"/>
                  </a:cubicBezTo>
                  <a:close/>
                  <a:moveTo>
                    <a:pt x="917102" y="716520"/>
                  </a:moveTo>
                  <a:cubicBezTo>
                    <a:pt x="922490" y="726099"/>
                    <a:pt x="932669" y="739271"/>
                    <a:pt x="932669" y="739271"/>
                  </a:cubicBezTo>
                  <a:cubicBezTo>
                    <a:pt x="933267" y="739869"/>
                    <a:pt x="937458" y="737474"/>
                    <a:pt x="938057" y="736876"/>
                  </a:cubicBezTo>
                  <a:cubicBezTo>
                    <a:pt x="938057" y="736876"/>
                    <a:pt x="932070" y="720710"/>
                    <a:pt x="927280" y="711131"/>
                  </a:cubicBezTo>
                  <a:cubicBezTo>
                    <a:pt x="924885" y="706341"/>
                    <a:pt x="921293" y="700953"/>
                    <a:pt x="919497" y="696163"/>
                  </a:cubicBezTo>
                  <a:cubicBezTo>
                    <a:pt x="917102" y="691374"/>
                    <a:pt x="916503" y="687781"/>
                    <a:pt x="916503" y="687781"/>
                  </a:cubicBezTo>
                  <a:cubicBezTo>
                    <a:pt x="916503" y="687183"/>
                    <a:pt x="911114" y="687183"/>
                    <a:pt x="910516" y="687781"/>
                  </a:cubicBezTo>
                  <a:cubicBezTo>
                    <a:pt x="910516" y="687781"/>
                    <a:pt x="909917" y="692571"/>
                    <a:pt x="911114" y="698558"/>
                  </a:cubicBezTo>
                  <a:cubicBezTo>
                    <a:pt x="912312" y="704545"/>
                    <a:pt x="914707" y="711730"/>
                    <a:pt x="917102" y="716520"/>
                  </a:cubicBezTo>
                  <a:close/>
                  <a:moveTo>
                    <a:pt x="1018286" y="672215"/>
                  </a:moveTo>
                  <a:cubicBezTo>
                    <a:pt x="1019483" y="674610"/>
                    <a:pt x="1021878" y="677603"/>
                    <a:pt x="1024273" y="679399"/>
                  </a:cubicBezTo>
                  <a:cubicBezTo>
                    <a:pt x="1026668" y="681195"/>
                    <a:pt x="1028464" y="682393"/>
                    <a:pt x="1028464" y="682393"/>
                  </a:cubicBezTo>
                  <a:cubicBezTo>
                    <a:pt x="1029063" y="682393"/>
                    <a:pt x="1032655" y="678801"/>
                    <a:pt x="1032655" y="678202"/>
                  </a:cubicBezTo>
                  <a:cubicBezTo>
                    <a:pt x="1032655" y="678202"/>
                    <a:pt x="1032056" y="676406"/>
                    <a:pt x="1030859" y="674011"/>
                  </a:cubicBezTo>
                  <a:cubicBezTo>
                    <a:pt x="1030260" y="671616"/>
                    <a:pt x="1029662" y="669221"/>
                    <a:pt x="1028464" y="666826"/>
                  </a:cubicBezTo>
                  <a:cubicBezTo>
                    <a:pt x="1027267" y="664431"/>
                    <a:pt x="1024872" y="661438"/>
                    <a:pt x="1022477" y="659642"/>
                  </a:cubicBezTo>
                  <a:cubicBezTo>
                    <a:pt x="1020082" y="657846"/>
                    <a:pt x="1018286" y="656648"/>
                    <a:pt x="1018286" y="656648"/>
                  </a:cubicBezTo>
                  <a:cubicBezTo>
                    <a:pt x="1017687" y="656648"/>
                    <a:pt x="1014095" y="660240"/>
                    <a:pt x="1014095" y="660839"/>
                  </a:cubicBezTo>
                  <a:cubicBezTo>
                    <a:pt x="1014095" y="660839"/>
                    <a:pt x="1014694" y="662635"/>
                    <a:pt x="1015891" y="665030"/>
                  </a:cubicBezTo>
                  <a:cubicBezTo>
                    <a:pt x="1015891" y="666826"/>
                    <a:pt x="1017088" y="669820"/>
                    <a:pt x="1018286" y="672215"/>
                  </a:cubicBezTo>
                  <a:close/>
                  <a:moveTo>
                    <a:pt x="986554" y="254912"/>
                  </a:moveTo>
                  <a:cubicBezTo>
                    <a:pt x="986554" y="254912"/>
                    <a:pt x="994337" y="251320"/>
                    <a:pt x="997929" y="246530"/>
                  </a:cubicBezTo>
                  <a:cubicBezTo>
                    <a:pt x="999726" y="244135"/>
                    <a:pt x="1001522" y="240543"/>
                    <a:pt x="1002120" y="237549"/>
                  </a:cubicBezTo>
                  <a:cubicBezTo>
                    <a:pt x="1002719" y="233957"/>
                    <a:pt x="1002120" y="231562"/>
                    <a:pt x="1002120" y="231562"/>
                  </a:cubicBezTo>
                  <a:cubicBezTo>
                    <a:pt x="1002120" y="230964"/>
                    <a:pt x="996732" y="230964"/>
                    <a:pt x="996133" y="231562"/>
                  </a:cubicBezTo>
                  <a:cubicBezTo>
                    <a:pt x="996133" y="231562"/>
                    <a:pt x="995534" y="232760"/>
                    <a:pt x="994337" y="234556"/>
                  </a:cubicBezTo>
                  <a:cubicBezTo>
                    <a:pt x="993139" y="236352"/>
                    <a:pt x="990745" y="238148"/>
                    <a:pt x="989547" y="239944"/>
                  </a:cubicBezTo>
                  <a:cubicBezTo>
                    <a:pt x="987152" y="243537"/>
                    <a:pt x="982961" y="251320"/>
                    <a:pt x="982961" y="251320"/>
                  </a:cubicBezTo>
                  <a:cubicBezTo>
                    <a:pt x="982961" y="251320"/>
                    <a:pt x="985955" y="254912"/>
                    <a:pt x="986554" y="254912"/>
                  </a:cubicBezTo>
                  <a:close/>
                  <a:moveTo>
                    <a:pt x="993738" y="197436"/>
                  </a:moveTo>
                  <a:cubicBezTo>
                    <a:pt x="994337" y="196837"/>
                    <a:pt x="990146" y="193245"/>
                    <a:pt x="989547" y="193245"/>
                  </a:cubicBezTo>
                  <a:cubicBezTo>
                    <a:pt x="989547" y="193245"/>
                    <a:pt x="985955" y="196238"/>
                    <a:pt x="981165" y="200429"/>
                  </a:cubicBezTo>
                  <a:cubicBezTo>
                    <a:pt x="976974" y="204620"/>
                    <a:pt x="971586" y="210607"/>
                    <a:pt x="969191" y="215996"/>
                  </a:cubicBezTo>
                  <a:cubicBezTo>
                    <a:pt x="963203" y="226773"/>
                    <a:pt x="960210" y="244734"/>
                    <a:pt x="960210" y="244734"/>
                  </a:cubicBezTo>
                  <a:cubicBezTo>
                    <a:pt x="960210" y="245333"/>
                    <a:pt x="964999" y="247129"/>
                    <a:pt x="965598" y="246530"/>
                  </a:cubicBezTo>
                  <a:cubicBezTo>
                    <a:pt x="965598" y="246530"/>
                    <a:pt x="973382" y="230365"/>
                    <a:pt x="978770" y="221384"/>
                  </a:cubicBezTo>
                  <a:cubicBezTo>
                    <a:pt x="981165" y="216595"/>
                    <a:pt x="984758" y="210607"/>
                    <a:pt x="987751" y="205818"/>
                  </a:cubicBezTo>
                  <a:cubicBezTo>
                    <a:pt x="990745" y="201028"/>
                    <a:pt x="993738" y="197436"/>
                    <a:pt x="993738" y="197436"/>
                  </a:cubicBezTo>
                  <a:close/>
                  <a:moveTo>
                    <a:pt x="552480" y="899127"/>
                  </a:moveTo>
                  <a:cubicBezTo>
                    <a:pt x="552480" y="898528"/>
                    <a:pt x="547092" y="898528"/>
                    <a:pt x="546493" y="899127"/>
                  </a:cubicBezTo>
                  <a:cubicBezTo>
                    <a:pt x="546493" y="899127"/>
                    <a:pt x="545894" y="903318"/>
                    <a:pt x="544697" y="908706"/>
                  </a:cubicBezTo>
                  <a:cubicBezTo>
                    <a:pt x="543499" y="914095"/>
                    <a:pt x="541703" y="920680"/>
                    <a:pt x="540506" y="926668"/>
                  </a:cubicBezTo>
                  <a:cubicBezTo>
                    <a:pt x="539308" y="932056"/>
                    <a:pt x="538710" y="939839"/>
                    <a:pt x="538710" y="945826"/>
                  </a:cubicBezTo>
                  <a:cubicBezTo>
                    <a:pt x="538710" y="951813"/>
                    <a:pt x="539308" y="956603"/>
                    <a:pt x="539308" y="956603"/>
                  </a:cubicBezTo>
                  <a:cubicBezTo>
                    <a:pt x="539907" y="957202"/>
                    <a:pt x="544697" y="957202"/>
                    <a:pt x="545295" y="956603"/>
                  </a:cubicBezTo>
                  <a:cubicBezTo>
                    <a:pt x="545295" y="956603"/>
                    <a:pt x="545894" y="952412"/>
                    <a:pt x="547092" y="947024"/>
                  </a:cubicBezTo>
                  <a:cubicBezTo>
                    <a:pt x="548289" y="941635"/>
                    <a:pt x="550085" y="934451"/>
                    <a:pt x="551283" y="929062"/>
                  </a:cubicBezTo>
                  <a:cubicBezTo>
                    <a:pt x="552480" y="923674"/>
                    <a:pt x="553079" y="915891"/>
                    <a:pt x="553079" y="909904"/>
                  </a:cubicBezTo>
                  <a:cubicBezTo>
                    <a:pt x="553079" y="903916"/>
                    <a:pt x="552480" y="899127"/>
                    <a:pt x="552480" y="899127"/>
                  </a:cubicBezTo>
                  <a:close/>
                  <a:moveTo>
                    <a:pt x="586009" y="821893"/>
                  </a:moveTo>
                  <a:cubicBezTo>
                    <a:pt x="586009" y="821893"/>
                    <a:pt x="601576" y="824288"/>
                    <a:pt x="611155" y="825485"/>
                  </a:cubicBezTo>
                  <a:cubicBezTo>
                    <a:pt x="615945" y="826084"/>
                    <a:pt x="621932" y="826084"/>
                    <a:pt x="626722" y="826683"/>
                  </a:cubicBezTo>
                  <a:cubicBezTo>
                    <a:pt x="631512" y="827281"/>
                    <a:pt x="635104" y="828479"/>
                    <a:pt x="635104" y="828479"/>
                  </a:cubicBezTo>
                  <a:cubicBezTo>
                    <a:pt x="635702" y="828479"/>
                    <a:pt x="638097" y="824288"/>
                    <a:pt x="637499" y="823090"/>
                  </a:cubicBezTo>
                  <a:cubicBezTo>
                    <a:pt x="637499" y="823090"/>
                    <a:pt x="633906" y="820695"/>
                    <a:pt x="629117" y="818301"/>
                  </a:cubicBezTo>
                  <a:cubicBezTo>
                    <a:pt x="623728" y="815906"/>
                    <a:pt x="617142" y="814110"/>
                    <a:pt x="612352" y="813511"/>
                  </a:cubicBezTo>
                  <a:cubicBezTo>
                    <a:pt x="601576" y="812314"/>
                    <a:pt x="586009" y="815307"/>
                    <a:pt x="586009" y="815307"/>
                  </a:cubicBezTo>
                  <a:cubicBezTo>
                    <a:pt x="586009" y="815906"/>
                    <a:pt x="586009" y="821294"/>
                    <a:pt x="586009" y="821893"/>
                  </a:cubicBezTo>
                  <a:close/>
                  <a:moveTo>
                    <a:pt x="834478" y="591987"/>
                  </a:moveTo>
                  <a:cubicBezTo>
                    <a:pt x="835676" y="606356"/>
                    <a:pt x="839867" y="621923"/>
                    <a:pt x="850045" y="634496"/>
                  </a:cubicBezTo>
                  <a:cubicBezTo>
                    <a:pt x="860223" y="647069"/>
                    <a:pt x="875790" y="656050"/>
                    <a:pt x="891357" y="659043"/>
                  </a:cubicBezTo>
                  <a:cubicBezTo>
                    <a:pt x="923688" y="665629"/>
                    <a:pt x="957216" y="654253"/>
                    <a:pt x="978770" y="635693"/>
                  </a:cubicBezTo>
                  <a:cubicBezTo>
                    <a:pt x="989547" y="626713"/>
                    <a:pt x="997929" y="615337"/>
                    <a:pt x="1003318" y="604560"/>
                  </a:cubicBezTo>
                  <a:cubicBezTo>
                    <a:pt x="1008706" y="593783"/>
                    <a:pt x="1011101" y="583007"/>
                    <a:pt x="1011700" y="574026"/>
                  </a:cubicBezTo>
                  <a:cubicBezTo>
                    <a:pt x="1012897" y="565045"/>
                    <a:pt x="1012299" y="557861"/>
                    <a:pt x="1011700" y="553071"/>
                  </a:cubicBezTo>
                  <a:cubicBezTo>
                    <a:pt x="1011101" y="548281"/>
                    <a:pt x="1010503" y="545288"/>
                    <a:pt x="1010503" y="545288"/>
                  </a:cubicBezTo>
                  <a:cubicBezTo>
                    <a:pt x="1009904" y="542893"/>
                    <a:pt x="1008706" y="541695"/>
                    <a:pt x="1007509" y="541695"/>
                  </a:cubicBezTo>
                  <a:cubicBezTo>
                    <a:pt x="1006910" y="540498"/>
                    <a:pt x="1006910" y="539301"/>
                    <a:pt x="1006311" y="538103"/>
                  </a:cubicBezTo>
                  <a:cubicBezTo>
                    <a:pt x="1003318" y="529721"/>
                    <a:pt x="998528" y="519543"/>
                    <a:pt x="989547" y="510562"/>
                  </a:cubicBezTo>
                  <a:cubicBezTo>
                    <a:pt x="980566" y="501582"/>
                    <a:pt x="968592" y="494397"/>
                    <a:pt x="954821" y="490805"/>
                  </a:cubicBezTo>
                  <a:cubicBezTo>
                    <a:pt x="941051" y="486614"/>
                    <a:pt x="925484" y="486015"/>
                    <a:pt x="909917" y="488410"/>
                  </a:cubicBezTo>
                  <a:cubicBezTo>
                    <a:pt x="894350" y="491404"/>
                    <a:pt x="878784" y="497989"/>
                    <a:pt x="866210" y="508168"/>
                  </a:cubicBezTo>
                  <a:cubicBezTo>
                    <a:pt x="853637" y="518346"/>
                    <a:pt x="844058" y="532715"/>
                    <a:pt x="838669" y="547084"/>
                  </a:cubicBezTo>
                  <a:cubicBezTo>
                    <a:pt x="835676" y="554268"/>
                    <a:pt x="834478" y="562052"/>
                    <a:pt x="833281" y="569236"/>
                  </a:cubicBezTo>
                  <a:cubicBezTo>
                    <a:pt x="834478" y="578217"/>
                    <a:pt x="834478" y="585401"/>
                    <a:pt x="834478" y="591987"/>
                  </a:cubicBezTo>
                  <a:close/>
                  <a:moveTo>
                    <a:pt x="121999" y="905713"/>
                  </a:moveTo>
                  <a:cubicBezTo>
                    <a:pt x="123795" y="905114"/>
                    <a:pt x="125591" y="905114"/>
                    <a:pt x="127388" y="906311"/>
                  </a:cubicBezTo>
                  <a:cubicBezTo>
                    <a:pt x="129184" y="907509"/>
                    <a:pt x="131579" y="909305"/>
                    <a:pt x="133375" y="911101"/>
                  </a:cubicBezTo>
                  <a:cubicBezTo>
                    <a:pt x="139362" y="917088"/>
                    <a:pt x="148343" y="927266"/>
                    <a:pt x="151935" y="930859"/>
                  </a:cubicBezTo>
                  <a:cubicBezTo>
                    <a:pt x="150738" y="931457"/>
                    <a:pt x="148941" y="933253"/>
                    <a:pt x="147744" y="934451"/>
                  </a:cubicBezTo>
                  <a:cubicBezTo>
                    <a:pt x="144750" y="937444"/>
                    <a:pt x="141158" y="942234"/>
                    <a:pt x="139362" y="945826"/>
                  </a:cubicBezTo>
                  <a:cubicBezTo>
                    <a:pt x="135171" y="953610"/>
                    <a:pt x="132177" y="966183"/>
                    <a:pt x="132177" y="966183"/>
                  </a:cubicBezTo>
                  <a:cubicBezTo>
                    <a:pt x="132177" y="966781"/>
                    <a:pt x="136967" y="968577"/>
                    <a:pt x="137566" y="968577"/>
                  </a:cubicBezTo>
                  <a:cubicBezTo>
                    <a:pt x="137566" y="968577"/>
                    <a:pt x="145349" y="958399"/>
                    <a:pt x="149540" y="951215"/>
                  </a:cubicBezTo>
                  <a:cubicBezTo>
                    <a:pt x="151336" y="947623"/>
                    <a:pt x="153133" y="942833"/>
                    <a:pt x="155528" y="939241"/>
                  </a:cubicBezTo>
                  <a:cubicBezTo>
                    <a:pt x="157324" y="935648"/>
                    <a:pt x="158521" y="933253"/>
                    <a:pt x="158521" y="933253"/>
                  </a:cubicBezTo>
                  <a:cubicBezTo>
                    <a:pt x="158521" y="933253"/>
                    <a:pt x="157922" y="932056"/>
                    <a:pt x="156725" y="930859"/>
                  </a:cubicBezTo>
                  <a:cubicBezTo>
                    <a:pt x="157922" y="930260"/>
                    <a:pt x="159120" y="929062"/>
                    <a:pt x="159120" y="929062"/>
                  </a:cubicBezTo>
                  <a:cubicBezTo>
                    <a:pt x="159120" y="929062"/>
                    <a:pt x="151935" y="911700"/>
                    <a:pt x="142356" y="902719"/>
                  </a:cubicBezTo>
                  <a:cubicBezTo>
                    <a:pt x="139961" y="900324"/>
                    <a:pt x="136967" y="897929"/>
                    <a:pt x="132776" y="896133"/>
                  </a:cubicBezTo>
                  <a:cubicBezTo>
                    <a:pt x="130381" y="895535"/>
                    <a:pt x="127986" y="894936"/>
                    <a:pt x="125591" y="894936"/>
                  </a:cubicBezTo>
                  <a:cubicBezTo>
                    <a:pt x="123196" y="895535"/>
                    <a:pt x="120801" y="896133"/>
                    <a:pt x="119005" y="897331"/>
                  </a:cubicBezTo>
                  <a:cubicBezTo>
                    <a:pt x="115413" y="899726"/>
                    <a:pt x="113617" y="902120"/>
                    <a:pt x="112420" y="903916"/>
                  </a:cubicBezTo>
                  <a:cubicBezTo>
                    <a:pt x="111222" y="905713"/>
                    <a:pt x="110623" y="906910"/>
                    <a:pt x="110623" y="906910"/>
                  </a:cubicBezTo>
                  <a:cubicBezTo>
                    <a:pt x="110623" y="907509"/>
                    <a:pt x="114814" y="910502"/>
                    <a:pt x="115413" y="909904"/>
                  </a:cubicBezTo>
                  <a:cubicBezTo>
                    <a:pt x="115413" y="909904"/>
                    <a:pt x="116012" y="909305"/>
                    <a:pt x="117209" y="908108"/>
                  </a:cubicBezTo>
                  <a:cubicBezTo>
                    <a:pt x="117808" y="908108"/>
                    <a:pt x="119604" y="906311"/>
                    <a:pt x="121999" y="905713"/>
                  </a:cubicBezTo>
                  <a:close/>
                  <a:moveTo>
                    <a:pt x="568646" y="849434"/>
                  </a:moveTo>
                  <a:cubicBezTo>
                    <a:pt x="570442" y="839256"/>
                    <a:pt x="569244" y="829676"/>
                    <a:pt x="568047" y="821893"/>
                  </a:cubicBezTo>
                  <a:cubicBezTo>
                    <a:pt x="565053" y="806925"/>
                    <a:pt x="560264" y="798543"/>
                    <a:pt x="560862" y="798543"/>
                  </a:cubicBezTo>
                  <a:cubicBezTo>
                    <a:pt x="560264" y="796747"/>
                    <a:pt x="558467" y="796148"/>
                    <a:pt x="557869" y="796148"/>
                  </a:cubicBezTo>
                  <a:lnTo>
                    <a:pt x="556072" y="781779"/>
                  </a:lnTo>
                  <a:cubicBezTo>
                    <a:pt x="557869" y="781779"/>
                    <a:pt x="559066" y="779983"/>
                    <a:pt x="558467" y="776989"/>
                  </a:cubicBezTo>
                  <a:cubicBezTo>
                    <a:pt x="558467" y="776989"/>
                    <a:pt x="557869" y="774595"/>
                    <a:pt x="556072" y="771002"/>
                  </a:cubicBezTo>
                  <a:cubicBezTo>
                    <a:pt x="554276" y="767410"/>
                    <a:pt x="551283" y="761423"/>
                    <a:pt x="545894" y="756034"/>
                  </a:cubicBezTo>
                  <a:cubicBezTo>
                    <a:pt x="540506" y="750047"/>
                    <a:pt x="533321" y="744060"/>
                    <a:pt x="523143" y="740468"/>
                  </a:cubicBezTo>
                  <a:cubicBezTo>
                    <a:pt x="513563" y="736277"/>
                    <a:pt x="501589" y="735080"/>
                    <a:pt x="489015" y="736277"/>
                  </a:cubicBezTo>
                  <a:cubicBezTo>
                    <a:pt x="476442" y="738073"/>
                    <a:pt x="463869" y="742863"/>
                    <a:pt x="453092" y="751245"/>
                  </a:cubicBezTo>
                  <a:cubicBezTo>
                    <a:pt x="442315" y="759028"/>
                    <a:pt x="432736" y="770404"/>
                    <a:pt x="427347" y="782977"/>
                  </a:cubicBezTo>
                  <a:cubicBezTo>
                    <a:pt x="425551" y="785970"/>
                    <a:pt x="424953" y="789562"/>
                    <a:pt x="423755" y="792556"/>
                  </a:cubicBezTo>
                  <a:cubicBezTo>
                    <a:pt x="423156" y="794352"/>
                    <a:pt x="422557" y="796148"/>
                    <a:pt x="422557" y="797346"/>
                  </a:cubicBezTo>
                  <a:cubicBezTo>
                    <a:pt x="422557" y="797944"/>
                    <a:pt x="421959" y="799142"/>
                    <a:pt x="421959" y="799741"/>
                  </a:cubicBezTo>
                  <a:lnTo>
                    <a:pt x="421360" y="801537"/>
                  </a:lnTo>
                  <a:cubicBezTo>
                    <a:pt x="419564" y="808122"/>
                    <a:pt x="417768" y="814708"/>
                    <a:pt x="416570" y="821294"/>
                  </a:cubicBezTo>
                  <a:cubicBezTo>
                    <a:pt x="414774" y="834466"/>
                    <a:pt x="414774" y="848236"/>
                    <a:pt x="418965" y="859612"/>
                  </a:cubicBezTo>
                  <a:cubicBezTo>
                    <a:pt x="422557" y="871586"/>
                    <a:pt x="430940" y="882962"/>
                    <a:pt x="442315" y="891344"/>
                  </a:cubicBezTo>
                  <a:cubicBezTo>
                    <a:pt x="453691" y="899127"/>
                    <a:pt x="467462" y="903916"/>
                    <a:pt x="481232" y="905114"/>
                  </a:cubicBezTo>
                  <a:cubicBezTo>
                    <a:pt x="508774" y="908108"/>
                    <a:pt x="537512" y="898528"/>
                    <a:pt x="554875" y="879369"/>
                  </a:cubicBezTo>
                  <a:cubicBezTo>
                    <a:pt x="562060" y="871586"/>
                    <a:pt x="566849" y="860211"/>
                    <a:pt x="568646" y="849434"/>
                  </a:cubicBezTo>
                  <a:close/>
                  <a:moveTo>
                    <a:pt x="800351" y="127386"/>
                  </a:moveTo>
                  <a:cubicBezTo>
                    <a:pt x="800351" y="128584"/>
                    <a:pt x="804542" y="130380"/>
                    <a:pt x="805740" y="129781"/>
                  </a:cubicBezTo>
                  <a:cubicBezTo>
                    <a:pt x="805740" y="129781"/>
                    <a:pt x="808733" y="124393"/>
                    <a:pt x="815319" y="119603"/>
                  </a:cubicBezTo>
                  <a:cubicBezTo>
                    <a:pt x="818313" y="117208"/>
                    <a:pt x="822504" y="114813"/>
                    <a:pt x="826695" y="112418"/>
                  </a:cubicBezTo>
                  <a:cubicBezTo>
                    <a:pt x="828491" y="111221"/>
                    <a:pt x="830886" y="110024"/>
                    <a:pt x="833281" y="109425"/>
                  </a:cubicBezTo>
                  <a:lnTo>
                    <a:pt x="839268" y="106431"/>
                  </a:lnTo>
                  <a:lnTo>
                    <a:pt x="839268" y="106431"/>
                  </a:lnTo>
                  <a:cubicBezTo>
                    <a:pt x="839268" y="106431"/>
                    <a:pt x="839268" y="106431"/>
                    <a:pt x="839268" y="106431"/>
                  </a:cubicBezTo>
                  <a:cubicBezTo>
                    <a:pt x="839268" y="106431"/>
                    <a:pt x="839268" y="106431"/>
                    <a:pt x="840465" y="107030"/>
                  </a:cubicBezTo>
                  <a:cubicBezTo>
                    <a:pt x="842261" y="108227"/>
                    <a:pt x="844656" y="109425"/>
                    <a:pt x="846453" y="110622"/>
                  </a:cubicBezTo>
                  <a:cubicBezTo>
                    <a:pt x="850644" y="113017"/>
                    <a:pt x="853637" y="116011"/>
                    <a:pt x="856631" y="118406"/>
                  </a:cubicBezTo>
                  <a:cubicBezTo>
                    <a:pt x="861421" y="123195"/>
                    <a:pt x="863816" y="127985"/>
                    <a:pt x="865013" y="129182"/>
                  </a:cubicBezTo>
                  <a:cubicBezTo>
                    <a:pt x="863217" y="132176"/>
                    <a:pt x="856032" y="141755"/>
                    <a:pt x="852440" y="148341"/>
                  </a:cubicBezTo>
                  <a:cubicBezTo>
                    <a:pt x="848249" y="156723"/>
                    <a:pt x="844058" y="171092"/>
                    <a:pt x="844058" y="171092"/>
                  </a:cubicBezTo>
                  <a:cubicBezTo>
                    <a:pt x="844058" y="171691"/>
                    <a:pt x="848249" y="174086"/>
                    <a:pt x="849446" y="173487"/>
                  </a:cubicBezTo>
                  <a:cubicBezTo>
                    <a:pt x="849446" y="173487"/>
                    <a:pt x="858427" y="161513"/>
                    <a:pt x="862618" y="153131"/>
                  </a:cubicBezTo>
                  <a:cubicBezTo>
                    <a:pt x="866809" y="144749"/>
                    <a:pt x="871000" y="130380"/>
                    <a:pt x="871000" y="130380"/>
                  </a:cubicBezTo>
                  <a:cubicBezTo>
                    <a:pt x="871000" y="130380"/>
                    <a:pt x="869803" y="129182"/>
                    <a:pt x="868605" y="128584"/>
                  </a:cubicBezTo>
                  <a:cubicBezTo>
                    <a:pt x="869803" y="127985"/>
                    <a:pt x="871000" y="127386"/>
                    <a:pt x="871000" y="126788"/>
                  </a:cubicBezTo>
                  <a:cubicBezTo>
                    <a:pt x="871000" y="126788"/>
                    <a:pt x="868605" y="120202"/>
                    <a:pt x="863217" y="112418"/>
                  </a:cubicBezTo>
                  <a:cubicBezTo>
                    <a:pt x="860223" y="108227"/>
                    <a:pt x="856631" y="104635"/>
                    <a:pt x="852440" y="101043"/>
                  </a:cubicBezTo>
                  <a:cubicBezTo>
                    <a:pt x="850045" y="99247"/>
                    <a:pt x="848249" y="98049"/>
                    <a:pt x="845854" y="96852"/>
                  </a:cubicBezTo>
                  <a:cubicBezTo>
                    <a:pt x="845255" y="96253"/>
                    <a:pt x="842860" y="95056"/>
                    <a:pt x="840465" y="93858"/>
                  </a:cubicBezTo>
                  <a:lnTo>
                    <a:pt x="839867" y="93260"/>
                  </a:lnTo>
                  <a:cubicBezTo>
                    <a:pt x="839867" y="93260"/>
                    <a:pt x="839867" y="93260"/>
                    <a:pt x="839268" y="93260"/>
                  </a:cubicBezTo>
                  <a:lnTo>
                    <a:pt x="838669" y="93260"/>
                  </a:lnTo>
                  <a:lnTo>
                    <a:pt x="837472" y="93858"/>
                  </a:lnTo>
                  <a:lnTo>
                    <a:pt x="834478" y="95056"/>
                  </a:lnTo>
                  <a:lnTo>
                    <a:pt x="831485" y="96852"/>
                  </a:lnTo>
                  <a:lnTo>
                    <a:pt x="828491" y="98648"/>
                  </a:lnTo>
                  <a:cubicBezTo>
                    <a:pt x="826096" y="99846"/>
                    <a:pt x="824300" y="101043"/>
                    <a:pt x="821905" y="102839"/>
                  </a:cubicBezTo>
                  <a:cubicBezTo>
                    <a:pt x="817714" y="105833"/>
                    <a:pt x="813523" y="108826"/>
                    <a:pt x="809931" y="112418"/>
                  </a:cubicBezTo>
                  <a:cubicBezTo>
                    <a:pt x="802746" y="120202"/>
                    <a:pt x="800351" y="127386"/>
                    <a:pt x="800351" y="127386"/>
                  </a:cubicBezTo>
                  <a:close/>
                  <a:moveTo>
                    <a:pt x="559066" y="1237998"/>
                  </a:moveTo>
                  <a:cubicBezTo>
                    <a:pt x="559066" y="1236801"/>
                    <a:pt x="549487" y="1235005"/>
                    <a:pt x="530327" y="1232011"/>
                  </a:cubicBezTo>
                  <a:cubicBezTo>
                    <a:pt x="530327" y="1232011"/>
                    <a:pt x="512366" y="1230215"/>
                    <a:pt x="480035" y="1223629"/>
                  </a:cubicBezTo>
                  <a:cubicBezTo>
                    <a:pt x="447704" y="1217043"/>
                    <a:pt x="401004" y="1204470"/>
                    <a:pt x="346520" y="1179324"/>
                  </a:cubicBezTo>
                  <a:cubicBezTo>
                    <a:pt x="292036" y="1154178"/>
                    <a:pt x="230368" y="1115861"/>
                    <a:pt x="173489" y="1058384"/>
                  </a:cubicBezTo>
                  <a:cubicBezTo>
                    <a:pt x="145349" y="1029646"/>
                    <a:pt x="118407" y="996717"/>
                    <a:pt x="94458" y="958998"/>
                  </a:cubicBezTo>
                  <a:cubicBezTo>
                    <a:pt x="71108" y="921279"/>
                    <a:pt x="50751" y="879369"/>
                    <a:pt x="35783" y="834466"/>
                  </a:cubicBezTo>
                  <a:cubicBezTo>
                    <a:pt x="5847" y="744060"/>
                    <a:pt x="-7924" y="641680"/>
                    <a:pt x="4650" y="538103"/>
                  </a:cubicBezTo>
                  <a:cubicBezTo>
                    <a:pt x="10637" y="486614"/>
                    <a:pt x="23809" y="435125"/>
                    <a:pt x="42968" y="386030"/>
                  </a:cubicBezTo>
                  <a:cubicBezTo>
                    <a:pt x="62127" y="336936"/>
                    <a:pt x="88471" y="290236"/>
                    <a:pt x="119604" y="247129"/>
                  </a:cubicBezTo>
                  <a:cubicBezTo>
                    <a:pt x="150738" y="204022"/>
                    <a:pt x="187260" y="165105"/>
                    <a:pt x="227374" y="131577"/>
                  </a:cubicBezTo>
                  <a:cubicBezTo>
                    <a:pt x="247731" y="114813"/>
                    <a:pt x="268686" y="99247"/>
                    <a:pt x="290240" y="84878"/>
                  </a:cubicBezTo>
                  <a:cubicBezTo>
                    <a:pt x="301017" y="77693"/>
                    <a:pt x="312392" y="71107"/>
                    <a:pt x="323170" y="64521"/>
                  </a:cubicBezTo>
                  <a:cubicBezTo>
                    <a:pt x="333947" y="57936"/>
                    <a:pt x="345921" y="52547"/>
                    <a:pt x="357297" y="47159"/>
                  </a:cubicBezTo>
                  <a:cubicBezTo>
                    <a:pt x="403398" y="25605"/>
                    <a:pt x="452494" y="11236"/>
                    <a:pt x="500990" y="4650"/>
                  </a:cubicBezTo>
                  <a:cubicBezTo>
                    <a:pt x="549487" y="-1936"/>
                    <a:pt x="597983" y="-1337"/>
                    <a:pt x="643486" y="5249"/>
                  </a:cubicBezTo>
                  <a:cubicBezTo>
                    <a:pt x="735090" y="18421"/>
                    <a:pt x="829090" y="57337"/>
                    <a:pt x="911713" y="117208"/>
                  </a:cubicBezTo>
                  <a:cubicBezTo>
                    <a:pt x="953624" y="147144"/>
                    <a:pt x="991942" y="182468"/>
                    <a:pt x="1027267" y="221384"/>
                  </a:cubicBezTo>
                  <a:cubicBezTo>
                    <a:pt x="1044630" y="241142"/>
                    <a:pt x="1061394" y="261498"/>
                    <a:pt x="1076961" y="283052"/>
                  </a:cubicBezTo>
                  <a:cubicBezTo>
                    <a:pt x="1092528" y="304605"/>
                    <a:pt x="1106897" y="326758"/>
                    <a:pt x="1120069" y="349509"/>
                  </a:cubicBezTo>
                  <a:cubicBezTo>
                    <a:pt x="1172756" y="441710"/>
                    <a:pt x="1205686" y="545886"/>
                    <a:pt x="1213469" y="649464"/>
                  </a:cubicBezTo>
                  <a:cubicBezTo>
                    <a:pt x="1217661" y="700953"/>
                    <a:pt x="1215266" y="752442"/>
                    <a:pt x="1205686" y="802135"/>
                  </a:cubicBezTo>
                  <a:cubicBezTo>
                    <a:pt x="1196705" y="851230"/>
                    <a:pt x="1179941" y="897929"/>
                    <a:pt x="1157788" y="939839"/>
                  </a:cubicBezTo>
                  <a:cubicBezTo>
                    <a:pt x="1135635" y="982348"/>
                    <a:pt x="1105699" y="1017672"/>
                    <a:pt x="1073967" y="1048805"/>
                  </a:cubicBezTo>
                  <a:cubicBezTo>
                    <a:pt x="1042235" y="1079339"/>
                    <a:pt x="1007509" y="1105084"/>
                    <a:pt x="973382" y="1126039"/>
                  </a:cubicBezTo>
                  <a:cubicBezTo>
                    <a:pt x="904529" y="1167949"/>
                    <a:pt x="836274" y="1193095"/>
                    <a:pt x="778198" y="1208063"/>
                  </a:cubicBezTo>
                  <a:cubicBezTo>
                    <a:pt x="720122" y="1223030"/>
                    <a:pt x="672225" y="1229018"/>
                    <a:pt x="639295" y="1232011"/>
                  </a:cubicBezTo>
                  <a:cubicBezTo>
                    <a:pt x="606365" y="1235005"/>
                    <a:pt x="588404" y="1235005"/>
                    <a:pt x="588404" y="1235005"/>
                  </a:cubicBezTo>
                  <a:cubicBezTo>
                    <a:pt x="569244" y="1235603"/>
                    <a:pt x="559066" y="1236801"/>
                    <a:pt x="559066" y="1237998"/>
                  </a:cubicBezTo>
                  <a:close/>
                  <a:moveTo>
                    <a:pt x="1155393" y="862007"/>
                  </a:moveTo>
                  <a:cubicBezTo>
                    <a:pt x="1155992" y="859013"/>
                    <a:pt x="1150603" y="857217"/>
                    <a:pt x="1150005" y="860211"/>
                  </a:cubicBezTo>
                  <a:cubicBezTo>
                    <a:pt x="1150005" y="860211"/>
                    <a:pt x="1143419" y="880567"/>
                    <a:pt x="1130247" y="905713"/>
                  </a:cubicBezTo>
                  <a:cubicBezTo>
                    <a:pt x="1123661" y="918286"/>
                    <a:pt x="1115279" y="932056"/>
                    <a:pt x="1106298" y="944629"/>
                  </a:cubicBezTo>
                  <a:cubicBezTo>
                    <a:pt x="1097317" y="957801"/>
                    <a:pt x="1087139" y="969775"/>
                    <a:pt x="1078158" y="979953"/>
                  </a:cubicBezTo>
                  <a:cubicBezTo>
                    <a:pt x="1060196" y="1000908"/>
                    <a:pt x="1034451" y="1025455"/>
                    <a:pt x="1012299" y="1043417"/>
                  </a:cubicBezTo>
                  <a:cubicBezTo>
                    <a:pt x="990146" y="1061378"/>
                    <a:pt x="972184" y="1073352"/>
                    <a:pt x="972184" y="1073352"/>
                  </a:cubicBezTo>
                  <a:cubicBezTo>
                    <a:pt x="969790" y="1075148"/>
                    <a:pt x="972184" y="1079339"/>
                    <a:pt x="975178" y="1078142"/>
                  </a:cubicBezTo>
                  <a:cubicBezTo>
                    <a:pt x="975178" y="1078142"/>
                    <a:pt x="994337" y="1067365"/>
                    <a:pt x="1017687" y="1050002"/>
                  </a:cubicBezTo>
                  <a:cubicBezTo>
                    <a:pt x="1029662" y="1041620"/>
                    <a:pt x="1042235" y="1031442"/>
                    <a:pt x="1054209" y="1020067"/>
                  </a:cubicBezTo>
                  <a:cubicBezTo>
                    <a:pt x="1066184" y="1009290"/>
                    <a:pt x="1077560" y="997914"/>
                    <a:pt x="1087139" y="987137"/>
                  </a:cubicBezTo>
                  <a:cubicBezTo>
                    <a:pt x="1096718" y="976361"/>
                    <a:pt x="1106298" y="963788"/>
                    <a:pt x="1115279" y="950017"/>
                  </a:cubicBezTo>
                  <a:cubicBezTo>
                    <a:pt x="1124259" y="936247"/>
                    <a:pt x="1132043" y="922477"/>
                    <a:pt x="1138629" y="908706"/>
                  </a:cubicBezTo>
                  <a:cubicBezTo>
                    <a:pt x="1150005" y="882962"/>
                    <a:pt x="1154795" y="862007"/>
                    <a:pt x="1155393" y="862007"/>
                  </a:cubicBezTo>
                  <a:close/>
                  <a:moveTo>
                    <a:pt x="1060196" y="948820"/>
                  </a:moveTo>
                  <a:cubicBezTo>
                    <a:pt x="1060795" y="948221"/>
                    <a:pt x="1056005" y="944629"/>
                    <a:pt x="1055407" y="945228"/>
                  </a:cubicBezTo>
                  <a:cubicBezTo>
                    <a:pt x="1055407" y="945228"/>
                    <a:pt x="1035050" y="968577"/>
                    <a:pt x="1022477" y="984144"/>
                  </a:cubicBezTo>
                  <a:lnTo>
                    <a:pt x="1002719" y="1009889"/>
                  </a:lnTo>
                  <a:cubicBezTo>
                    <a:pt x="996732" y="1017672"/>
                    <a:pt x="991343" y="1023659"/>
                    <a:pt x="991343" y="1023659"/>
                  </a:cubicBezTo>
                  <a:cubicBezTo>
                    <a:pt x="990745" y="1024856"/>
                    <a:pt x="994337" y="1027850"/>
                    <a:pt x="995534" y="1027850"/>
                  </a:cubicBezTo>
                  <a:cubicBezTo>
                    <a:pt x="995534" y="1027850"/>
                    <a:pt x="1001522" y="1023060"/>
                    <a:pt x="1008706" y="1015277"/>
                  </a:cubicBezTo>
                  <a:cubicBezTo>
                    <a:pt x="1015891" y="1008092"/>
                    <a:pt x="1024872" y="998513"/>
                    <a:pt x="1031458" y="990730"/>
                  </a:cubicBezTo>
                  <a:cubicBezTo>
                    <a:pt x="1044031" y="975163"/>
                    <a:pt x="1060196" y="948820"/>
                    <a:pt x="1060196" y="948820"/>
                  </a:cubicBezTo>
                  <a:close/>
                  <a:moveTo>
                    <a:pt x="912911" y="153730"/>
                  </a:moveTo>
                  <a:cubicBezTo>
                    <a:pt x="913510" y="153131"/>
                    <a:pt x="910516" y="148341"/>
                    <a:pt x="909917" y="148940"/>
                  </a:cubicBezTo>
                  <a:cubicBezTo>
                    <a:pt x="909917" y="148940"/>
                    <a:pt x="904529" y="151335"/>
                    <a:pt x="897943" y="156723"/>
                  </a:cubicBezTo>
                  <a:cubicBezTo>
                    <a:pt x="891956" y="162112"/>
                    <a:pt x="885370" y="170494"/>
                    <a:pt x="882376" y="177678"/>
                  </a:cubicBezTo>
                  <a:cubicBezTo>
                    <a:pt x="875191" y="192047"/>
                    <a:pt x="872796" y="215397"/>
                    <a:pt x="872796" y="215397"/>
                  </a:cubicBezTo>
                  <a:cubicBezTo>
                    <a:pt x="872796" y="215996"/>
                    <a:pt x="877586" y="217792"/>
                    <a:pt x="878185" y="216595"/>
                  </a:cubicBezTo>
                  <a:cubicBezTo>
                    <a:pt x="878185" y="216595"/>
                    <a:pt x="885968" y="194442"/>
                    <a:pt x="892554" y="182468"/>
                  </a:cubicBezTo>
                  <a:cubicBezTo>
                    <a:pt x="895548" y="175882"/>
                    <a:pt x="899739" y="168099"/>
                    <a:pt x="903930" y="162710"/>
                  </a:cubicBezTo>
                  <a:cubicBezTo>
                    <a:pt x="908121" y="157322"/>
                    <a:pt x="912911" y="153730"/>
                    <a:pt x="912911" y="153730"/>
                  </a:cubicBezTo>
                  <a:close/>
                  <a:moveTo>
                    <a:pt x="818912" y="551874"/>
                  </a:moveTo>
                  <a:cubicBezTo>
                    <a:pt x="818912" y="551874"/>
                    <a:pt x="818912" y="546485"/>
                    <a:pt x="818912" y="545886"/>
                  </a:cubicBezTo>
                  <a:cubicBezTo>
                    <a:pt x="818912" y="545886"/>
                    <a:pt x="817115" y="545288"/>
                    <a:pt x="814720" y="544689"/>
                  </a:cubicBezTo>
                  <a:cubicBezTo>
                    <a:pt x="812325" y="544090"/>
                    <a:pt x="808733" y="543492"/>
                    <a:pt x="805740" y="544689"/>
                  </a:cubicBezTo>
                  <a:cubicBezTo>
                    <a:pt x="802746" y="545288"/>
                    <a:pt x="799752" y="547683"/>
                    <a:pt x="797956" y="550077"/>
                  </a:cubicBezTo>
                  <a:cubicBezTo>
                    <a:pt x="796160" y="552472"/>
                    <a:pt x="794963" y="554268"/>
                    <a:pt x="794963" y="554268"/>
                  </a:cubicBezTo>
                  <a:cubicBezTo>
                    <a:pt x="794963" y="554867"/>
                    <a:pt x="798555" y="558459"/>
                    <a:pt x="799154" y="558459"/>
                  </a:cubicBezTo>
                  <a:cubicBezTo>
                    <a:pt x="799154" y="558459"/>
                    <a:pt x="800950" y="557861"/>
                    <a:pt x="802746" y="557262"/>
                  </a:cubicBezTo>
                  <a:cubicBezTo>
                    <a:pt x="804542" y="556663"/>
                    <a:pt x="806937" y="556065"/>
                    <a:pt x="808733" y="556065"/>
                  </a:cubicBezTo>
                  <a:cubicBezTo>
                    <a:pt x="811727" y="554867"/>
                    <a:pt x="818912" y="552472"/>
                    <a:pt x="818912" y="551874"/>
                  </a:cubicBezTo>
                  <a:close/>
                  <a:moveTo>
                    <a:pt x="267488" y="1069760"/>
                  </a:moveTo>
                  <a:cubicBezTo>
                    <a:pt x="271679" y="1062575"/>
                    <a:pt x="274673" y="1049404"/>
                    <a:pt x="274673" y="1049404"/>
                  </a:cubicBezTo>
                  <a:cubicBezTo>
                    <a:pt x="274673" y="1048805"/>
                    <a:pt x="269883" y="1046410"/>
                    <a:pt x="269285" y="1047009"/>
                  </a:cubicBezTo>
                  <a:cubicBezTo>
                    <a:pt x="269285" y="1047009"/>
                    <a:pt x="260903" y="1057187"/>
                    <a:pt x="257310" y="1064372"/>
                  </a:cubicBezTo>
                  <a:cubicBezTo>
                    <a:pt x="255514" y="1067964"/>
                    <a:pt x="253718" y="1072754"/>
                    <a:pt x="251922" y="1076346"/>
                  </a:cubicBezTo>
                  <a:cubicBezTo>
                    <a:pt x="250126" y="1079938"/>
                    <a:pt x="248330" y="1082333"/>
                    <a:pt x="248330" y="1082333"/>
                  </a:cubicBezTo>
                  <a:cubicBezTo>
                    <a:pt x="248330" y="1082932"/>
                    <a:pt x="251922" y="1086524"/>
                    <a:pt x="252520" y="1086524"/>
                  </a:cubicBezTo>
                  <a:cubicBezTo>
                    <a:pt x="252520" y="1086524"/>
                    <a:pt x="255514" y="1084728"/>
                    <a:pt x="258507" y="1081135"/>
                  </a:cubicBezTo>
                  <a:cubicBezTo>
                    <a:pt x="262100" y="1078142"/>
                    <a:pt x="265094" y="1073352"/>
                    <a:pt x="267488" y="1069760"/>
                  </a:cubicBezTo>
                  <a:close/>
                  <a:moveTo>
                    <a:pt x="253119" y="448895"/>
                  </a:moveTo>
                  <a:cubicBezTo>
                    <a:pt x="253119" y="448296"/>
                    <a:pt x="248330" y="445901"/>
                    <a:pt x="247731" y="446500"/>
                  </a:cubicBezTo>
                  <a:cubicBezTo>
                    <a:pt x="247731" y="446500"/>
                    <a:pt x="237552" y="460271"/>
                    <a:pt x="233361" y="470449"/>
                  </a:cubicBezTo>
                  <a:cubicBezTo>
                    <a:pt x="229170" y="480627"/>
                    <a:pt x="226177" y="497391"/>
                    <a:pt x="226177" y="497391"/>
                  </a:cubicBezTo>
                  <a:cubicBezTo>
                    <a:pt x="226177" y="497989"/>
                    <a:pt x="230966" y="499785"/>
                    <a:pt x="231565" y="499187"/>
                  </a:cubicBezTo>
                  <a:cubicBezTo>
                    <a:pt x="231565" y="499187"/>
                    <a:pt x="239349" y="484219"/>
                    <a:pt x="243539" y="475238"/>
                  </a:cubicBezTo>
                  <a:cubicBezTo>
                    <a:pt x="247731" y="465060"/>
                    <a:pt x="253119" y="448895"/>
                    <a:pt x="253119" y="448895"/>
                  </a:cubicBezTo>
                  <a:close/>
                  <a:moveTo>
                    <a:pt x="245336" y="1013481"/>
                  </a:moveTo>
                  <a:cubicBezTo>
                    <a:pt x="245336" y="1012882"/>
                    <a:pt x="240546" y="1010487"/>
                    <a:pt x="239947" y="1011086"/>
                  </a:cubicBezTo>
                  <a:cubicBezTo>
                    <a:pt x="239947" y="1011086"/>
                    <a:pt x="227973" y="1026653"/>
                    <a:pt x="221986" y="1038028"/>
                  </a:cubicBezTo>
                  <a:cubicBezTo>
                    <a:pt x="218992" y="1043417"/>
                    <a:pt x="215998" y="1051200"/>
                    <a:pt x="214202" y="1057786"/>
                  </a:cubicBezTo>
                  <a:cubicBezTo>
                    <a:pt x="211807" y="1064372"/>
                    <a:pt x="211209" y="1069161"/>
                    <a:pt x="211209" y="1069161"/>
                  </a:cubicBezTo>
                  <a:cubicBezTo>
                    <a:pt x="211209" y="1069760"/>
                    <a:pt x="215998" y="1071556"/>
                    <a:pt x="216597" y="1070957"/>
                  </a:cubicBezTo>
                  <a:cubicBezTo>
                    <a:pt x="216597" y="1070957"/>
                    <a:pt x="218992" y="1066766"/>
                    <a:pt x="221986" y="1061378"/>
                  </a:cubicBezTo>
                  <a:cubicBezTo>
                    <a:pt x="224979" y="1055989"/>
                    <a:pt x="229170" y="1049404"/>
                    <a:pt x="232164" y="1043417"/>
                  </a:cubicBezTo>
                  <a:cubicBezTo>
                    <a:pt x="238151" y="1032041"/>
                    <a:pt x="245336" y="1013481"/>
                    <a:pt x="245336" y="1013481"/>
                  </a:cubicBezTo>
                  <a:close/>
                  <a:moveTo>
                    <a:pt x="204024" y="1011086"/>
                  </a:moveTo>
                  <a:cubicBezTo>
                    <a:pt x="210011" y="1001507"/>
                    <a:pt x="216597" y="984743"/>
                    <a:pt x="215998" y="984144"/>
                  </a:cubicBezTo>
                  <a:cubicBezTo>
                    <a:pt x="215998" y="983545"/>
                    <a:pt x="211209" y="981150"/>
                    <a:pt x="210610" y="981749"/>
                  </a:cubicBezTo>
                  <a:cubicBezTo>
                    <a:pt x="210610" y="981749"/>
                    <a:pt x="199833" y="995520"/>
                    <a:pt x="193846" y="1005099"/>
                  </a:cubicBezTo>
                  <a:cubicBezTo>
                    <a:pt x="187858" y="1014678"/>
                    <a:pt x="181273" y="1031442"/>
                    <a:pt x="181871" y="1032041"/>
                  </a:cubicBezTo>
                  <a:cubicBezTo>
                    <a:pt x="181871" y="1032640"/>
                    <a:pt x="186062" y="1035034"/>
                    <a:pt x="187260" y="1034436"/>
                  </a:cubicBezTo>
                  <a:cubicBezTo>
                    <a:pt x="187260" y="1034436"/>
                    <a:pt x="198037" y="1020665"/>
                    <a:pt x="204024" y="1011086"/>
                  </a:cubicBezTo>
                  <a:close/>
                </a:path>
              </a:pathLst>
            </a:custGeom>
            <a:solidFill>
              <a:srgbClr val="F8F4BE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8494016-DF15-43F2-94B5-3128851735D3}"/>
                </a:ext>
              </a:extLst>
            </p:cNvPr>
            <p:cNvSpPr/>
            <p:nvPr/>
          </p:nvSpPr>
          <p:spPr>
            <a:xfrm>
              <a:off x="5634470" y="1969820"/>
              <a:ext cx="49095" cy="73641"/>
            </a:xfrm>
            <a:custGeom>
              <a:avLst/>
              <a:gdLst>
                <a:gd name="connsiteX0" fmla="*/ 15567 w 49095"/>
                <a:gd name="connsiteY0" fmla="*/ 0 h 73641"/>
                <a:gd name="connsiteX1" fmla="*/ 22752 w 49095"/>
                <a:gd name="connsiteY1" fmla="*/ 1197 h 73641"/>
                <a:gd name="connsiteX2" fmla="*/ 32331 w 49095"/>
                <a:gd name="connsiteY2" fmla="*/ 7783 h 73641"/>
                <a:gd name="connsiteX3" fmla="*/ 49095 w 49095"/>
                <a:gd name="connsiteY3" fmla="*/ 34127 h 73641"/>
                <a:gd name="connsiteX4" fmla="*/ 46701 w 49095"/>
                <a:gd name="connsiteY4" fmla="*/ 35923 h 73641"/>
                <a:gd name="connsiteX5" fmla="*/ 48497 w 49095"/>
                <a:gd name="connsiteY5" fmla="*/ 38318 h 73641"/>
                <a:gd name="connsiteX6" fmla="*/ 45503 w 49095"/>
                <a:gd name="connsiteY6" fmla="*/ 44305 h 73641"/>
                <a:gd name="connsiteX7" fmla="*/ 39516 w 49095"/>
                <a:gd name="connsiteY7" fmla="*/ 56279 h 73641"/>
                <a:gd name="connsiteX8" fmla="*/ 27541 w 49095"/>
                <a:gd name="connsiteY8" fmla="*/ 73642 h 73641"/>
                <a:gd name="connsiteX9" fmla="*/ 22153 w 49095"/>
                <a:gd name="connsiteY9" fmla="*/ 71247 h 73641"/>
                <a:gd name="connsiteX10" fmla="*/ 29338 w 49095"/>
                <a:gd name="connsiteY10" fmla="*/ 50891 h 73641"/>
                <a:gd name="connsiteX11" fmla="*/ 37720 w 49095"/>
                <a:gd name="connsiteY11" fmla="*/ 39515 h 73641"/>
                <a:gd name="connsiteX12" fmla="*/ 41911 w 49095"/>
                <a:gd name="connsiteY12" fmla="*/ 35923 h 73641"/>
                <a:gd name="connsiteX13" fmla="*/ 23350 w 49095"/>
                <a:gd name="connsiteY13" fmla="*/ 16165 h 73641"/>
                <a:gd name="connsiteX14" fmla="*/ 17363 w 49095"/>
                <a:gd name="connsiteY14" fmla="*/ 11376 h 73641"/>
                <a:gd name="connsiteX15" fmla="*/ 11974 w 49095"/>
                <a:gd name="connsiteY15" fmla="*/ 10777 h 73641"/>
                <a:gd name="connsiteX16" fmla="*/ 6586 w 49095"/>
                <a:gd name="connsiteY16" fmla="*/ 14369 h 73641"/>
                <a:gd name="connsiteX17" fmla="*/ 4790 w 49095"/>
                <a:gd name="connsiteY17" fmla="*/ 16165 h 73641"/>
                <a:gd name="connsiteX18" fmla="*/ 0 w 49095"/>
                <a:gd name="connsiteY18" fmla="*/ 13172 h 73641"/>
                <a:gd name="connsiteX19" fmla="*/ 1796 w 49095"/>
                <a:gd name="connsiteY19" fmla="*/ 10178 h 73641"/>
                <a:gd name="connsiteX20" fmla="*/ 8382 w 49095"/>
                <a:gd name="connsiteY20" fmla="*/ 3592 h 73641"/>
                <a:gd name="connsiteX21" fmla="*/ 15567 w 49095"/>
                <a:gd name="connsiteY21" fmla="*/ 0 h 7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095" h="73641">
                  <a:moveTo>
                    <a:pt x="15567" y="0"/>
                  </a:moveTo>
                  <a:cubicBezTo>
                    <a:pt x="17962" y="0"/>
                    <a:pt x="20357" y="0"/>
                    <a:pt x="22752" y="1197"/>
                  </a:cubicBezTo>
                  <a:cubicBezTo>
                    <a:pt x="26942" y="2994"/>
                    <a:pt x="29936" y="5388"/>
                    <a:pt x="32331" y="7783"/>
                  </a:cubicBezTo>
                  <a:cubicBezTo>
                    <a:pt x="41911" y="17363"/>
                    <a:pt x="49095" y="34127"/>
                    <a:pt x="49095" y="34127"/>
                  </a:cubicBezTo>
                  <a:cubicBezTo>
                    <a:pt x="49095" y="34127"/>
                    <a:pt x="47898" y="35324"/>
                    <a:pt x="46701" y="35923"/>
                  </a:cubicBezTo>
                  <a:cubicBezTo>
                    <a:pt x="47898" y="37120"/>
                    <a:pt x="48497" y="38318"/>
                    <a:pt x="48497" y="38318"/>
                  </a:cubicBezTo>
                  <a:cubicBezTo>
                    <a:pt x="48497" y="38318"/>
                    <a:pt x="46701" y="40712"/>
                    <a:pt x="45503" y="44305"/>
                  </a:cubicBezTo>
                  <a:cubicBezTo>
                    <a:pt x="43707" y="47897"/>
                    <a:pt x="41911" y="52687"/>
                    <a:pt x="39516" y="56279"/>
                  </a:cubicBezTo>
                  <a:cubicBezTo>
                    <a:pt x="35923" y="62865"/>
                    <a:pt x="27541" y="73642"/>
                    <a:pt x="27541" y="73642"/>
                  </a:cubicBezTo>
                  <a:cubicBezTo>
                    <a:pt x="26942" y="73642"/>
                    <a:pt x="22153" y="71846"/>
                    <a:pt x="22153" y="71247"/>
                  </a:cubicBezTo>
                  <a:cubicBezTo>
                    <a:pt x="22153" y="71247"/>
                    <a:pt x="25146" y="58674"/>
                    <a:pt x="29338" y="50891"/>
                  </a:cubicBezTo>
                  <a:cubicBezTo>
                    <a:pt x="31134" y="47298"/>
                    <a:pt x="34726" y="43107"/>
                    <a:pt x="37720" y="39515"/>
                  </a:cubicBezTo>
                  <a:cubicBezTo>
                    <a:pt x="39516" y="37719"/>
                    <a:pt x="40713" y="36521"/>
                    <a:pt x="41911" y="35923"/>
                  </a:cubicBezTo>
                  <a:cubicBezTo>
                    <a:pt x="38318" y="32330"/>
                    <a:pt x="29338" y="21554"/>
                    <a:pt x="23350" y="16165"/>
                  </a:cubicBezTo>
                  <a:cubicBezTo>
                    <a:pt x="21554" y="14369"/>
                    <a:pt x="19159" y="12573"/>
                    <a:pt x="17363" y="11376"/>
                  </a:cubicBezTo>
                  <a:cubicBezTo>
                    <a:pt x="15567" y="10178"/>
                    <a:pt x="13771" y="10178"/>
                    <a:pt x="11974" y="10777"/>
                  </a:cubicBezTo>
                  <a:cubicBezTo>
                    <a:pt x="10178" y="11376"/>
                    <a:pt x="7784" y="13172"/>
                    <a:pt x="6586" y="14369"/>
                  </a:cubicBezTo>
                  <a:cubicBezTo>
                    <a:pt x="5389" y="15566"/>
                    <a:pt x="4790" y="16165"/>
                    <a:pt x="4790" y="16165"/>
                  </a:cubicBezTo>
                  <a:cubicBezTo>
                    <a:pt x="4191" y="16165"/>
                    <a:pt x="0" y="13770"/>
                    <a:pt x="0" y="13172"/>
                  </a:cubicBezTo>
                  <a:cubicBezTo>
                    <a:pt x="0" y="13172"/>
                    <a:pt x="599" y="11974"/>
                    <a:pt x="1796" y="10178"/>
                  </a:cubicBezTo>
                  <a:cubicBezTo>
                    <a:pt x="2994" y="8382"/>
                    <a:pt x="4790" y="5987"/>
                    <a:pt x="8382" y="3592"/>
                  </a:cubicBezTo>
                  <a:cubicBezTo>
                    <a:pt x="10777" y="1197"/>
                    <a:pt x="13172" y="0"/>
                    <a:pt x="15567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810D314-1EBE-43A9-A467-495BF4635840}"/>
                </a:ext>
              </a:extLst>
            </p:cNvPr>
            <p:cNvSpPr/>
            <p:nvPr/>
          </p:nvSpPr>
          <p:spPr>
            <a:xfrm>
              <a:off x="5515995" y="1062075"/>
              <a:ext cx="1235144" cy="1252123"/>
            </a:xfrm>
            <a:custGeom>
              <a:avLst/>
              <a:gdLst>
                <a:gd name="connsiteX0" fmla="*/ 654930 w 1235144"/>
                <a:gd name="connsiteY0" fmla="*/ 5485 h 1252123"/>
                <a:gd name="connsiteX1" fmla="*/ 927947 w 1235144"/>
                <a:gd name="connsiteY1" fmla="*/ 119839 h 1252123"/>
                <a:gd name="connsiteX2" fmla="*/ 1045297 w 1235144"/>
                <a:gd name="connsiteY2" fmla="*/ 225811 h 1252123"/>
                <a:gd name="connsiteX3" fmla="*/ 1071042 w 1235144"/>
                <a:gd name="connsiteY3" fmla="*/ 256346 h 1252123"/>
                <a:gd name="connsiteX4" fmla="*/ 1095589 w 1235144"/>
                <a:gd name="connsiteY4" fmla="*/ 288077 h 1252123"/>
                <a:gd name="connsiteX5" fmla="*/ 1139296 w 1235144"/>
                <a:gd name="connsiteY5" fmla="*/ 355732 h 1252123"/>
                <a:gd name="connsiteX6" fmla="*/ 1233296 w 1235144"/>
                <a:gd name="connsiteY6" fmla="*/ 659878 h 1252123"/>
                <a:gd name="connsiteX7" fmla="*/ 1224913 w 1235144"/>
                <a:gd name="connsiteY7" fmla="*/ 814945 h 1252123"/>
                <a:gd name="connsiteX8" fmla="*/ 1175818 w 1235144"/>
                <a:gd name="connsiteY8" fmla="*/ 955043 h 1252123"/>
                <a:gd name="connsiteX9" fmla="*/ 1157257 w 1235144"/>
                <a:gd name="connsiteY9" fmla="*/ 986176 h 1252123"/>
                <a:gd name="connsiteX10" fmla="*/ 1136302 w 1235144"/>
                <a:gd name="connsiteY10" fmla="*/ 1014914 h 1252123"/>
                <a:gd name="connsiteX11" fmla="*/ 1089602 w 1235144"/>
                <a:gd name="connsiteY11" fmla="*/ 1065805 h 1252123"/>
                <a:gd name="connsiteX12" fmla="*/ 987221 w 1235144"/>
                <a:gd name="connsiteY12" fmla="*/ 1143638 h 1252123"/>
                <a:gd name="connsiteX13" fmla="*/ 789642 w 1235144"/>
                <a:gd name="connsiteY13" fmla="*/ 1225661 h 1252123"/>
                <a:gd name="connsiteX14" fmla="*/ 649541 w 1235144"/>
                <a:gd name="connsiteY14" fmla="*/ 1249011 h 1252123"/>
                <a:gd name="connsiteX15" fmla="*/ 598051 w 1235144"/>
                <a:gd name="connsiteY15" fmla="*/ 1252005 h 1252123"/>
                <a:gd name="connsiteX16" fmla="*/ 568115 w 1235144"/>
                <a:gd name="connsiteY16" fmla="*/ 1249610 h 1252123"/>
                <a:gd name="connsiteX17" fmla="*/ 538179 w 1235144"/>
                <a:gd name="connsiteY17" fmla="*/ 1249610 h 1252123"/>
                <a:gd name="connsiteX18" fmla="*/ 487288 w 1235144"/>
                <a:gd name="connsiteY18" fmla="*/ 1241228 h 1252123"/>
                <a:gd name="connsiteX19" fmla="*/ 352575 w 1235144"/>
                <a:gd name="connsiteY19" fmla="*/ 1196923 h 1252123"/>
                <a:gd name="connsiteX20" fmla="*/ 177150 w 1235144"/>
                <a:gd name="connsiteY20" fmla="*/ 1075385 h 1252123"/>
                <a:gd name="connsiteX21" fmla="*/ 96921 w 1235144"/>
                <a:gd name="connsiteY21" fmla="*/ 974801 h 1252123"/>
                <a:gd name="connsiteX22" fmla="*/ 37049 w 1235144"/>
                <a:gd name="connsiteY22" fmla="*/ 848472 h 1252123"/>
                <a:gd name="connsiteX23" fmla="*/ 4718 w 1235144"/>
                <a:gd name="connsiteY23" fmla="*/ 703584 h 1252123"/>
                <a:gd name="connsiteX24" fmla="*/ 4718 w 1235144"/>
                <a:gd name="connsiteY24" fmla="*/ 548517 h 1252123"/>
                <a:gd name="connsiteX25" fmla="*/ 43634 w 1235144"/>
                <a:gd name="connsiteY25" fmla="*/ 394050 h 1252123"/>
                <a:gd name="connsiteX26" fmla="*/ 120870 w 1235144"/>
                <a:gd name="connsiteY26" fmla="*/ 252753 h 1252123"/>
                <a:gd name="connsiteX27" fmla="*/ 230436 w 1235144"/>
                <a:gd name="connsiteY27" fmla="*/ 135406 h 1252123"/>
                <a:gd name="connsiteX28" fmla="*/ 293901 w 1235144"/>
                <a:gd name="connsiteY28" fmla="*/ 87509 h 1252123"/>
                <a:gd name="connsiteX29" fmla="*/ 327429 w 1235144"/>
                <a:gd name="connsiteY29" fmla="*/ 66554 h 1252123"/>
                <a:gd name="connsiteX30" fmla="*/ 362155 w 1235144"/>
                <a:gd name="connsiteY30" fmla="*/ 48592 h 1252123"/>
                <a:gd name="connsiteX31" fmla="*/ 508842 w 1235144"/>
                <a:gd name="connsiteY31" fmla="*/ 4886 h 1252123"/>
                <a:gd name="connsiteX32" fmla="*/ 654930 w 1235144"/>
                <a:gd name="connsiteY32" fmla="*/ 5485 h 1252123"/>
                <a:gd name="connsiteX33" fmla="*/ 539975 w 1235144"/>
                <a:gd name="connsiteY33" fmla="*/ 1243623 h 1252123"/>
                <a:gd name="connsiteX34" fmla="*/ 568714 w 1235144"/>
                <a:gd name="connsiteY34" fmla="*/ 1249610 h 1252123"/>
                <a:gd name="connsiteX35" fmla="*/ 598051 w 1235144"/>
                <a:gd name="connsiteY35" fmla="*/ 1246018 h 1252123"/>
                <a:gd name="connsiteX36" fmla="*/ 648943 w 1235144"/>
                <a:gd name="connsiteY36" fmla="*/ 1243024 h 1252123"/>
                <a:gd name="connsiteX37" fmla="*/ 787846 w 1235144"/>
                <a:gd name="connsiteY37" fmla="*/ 1219076 h 1252123"/>
                <a:gd name="connsiteX38" fmla="*/ 983029 w 1235144"/>
                <a:gd name="connsiteY38" fmla="*/ 1137052 h 1252123"/>
                <a:gd name="connsiteX39" fmla="*/ 1083615 w 1235144"/>
                <a:gd name="connsiteY39" fmla="*/ 1059818 h 1252123"/>
                <a:gd name="connsiteX40" fmla="*/ 1167436 w 1235144"/>
                <a:gd name="connsiteY40" fmla="*/ 950852 h 1252123"/>
                <a:gd name="connsiteX41" fmla="*/ 1215334 w 1235144"/>
                <a:gd name="connsiteY41" fmla="*/ 813148 h 1252123"/>
                <a:gd name="connsiteX42" fmla="*/ 1223117 w 1235144"/>
                <a:gd name="connsiteY42" fmla="*/ 660477 h 1252123"/>
                <a:gd name="connsiteX43" fmla="*/ 1129716 w 1235144"/>
                <a:gd name="connsiteY43" fmla="*/ 360522 h 1252123"/>
                <a:gd name="connsiteX44" fmla="*/ 1086608 w 1235144"/>
                <a:gd name="connsiteY44" fmla="*/ 294065 h 1252123"/>
                <a:gd name="connsiteX45" fmla="*/ 1036914 w 1235144"/>
                <a:gd name="connsiteY45" fmla="*/ 232397 h 1252123"/>
                <a:gd name="connsiteX46" fmla="*/ 921361 w 1235144"/>
                <a:gd name="connsiteY46" fmla="*/ 128221 h 1252123"/>
                <a:gd name="connsiteX47" fmla="*/ 653134 w 1235144"/>
                <a:gd name="connsiteY47" fmla="*/ 16262 h 1252123"/>
                <a:gd name="connsiteX48" fmla="*/ 510638 w 1235144"/>
                <a:gd name="connsiteY48" fmla="*/ 15663 h 1252123"/>
                <a:gd name="connsiteX49" fmla="*/ 366944 w 1235144"/>
                <a:gd name="connsiteY49" fmla="*/ 58172 h 1252123"/>
                <a:gd name="connsiteX50" fmla="*/ 332818 w 1235144"/>
                <a:gd name="connsiteY50" fmla="*/ 75534 h 1252123"/>
                <a:gd name="connsiteX51" fmla="*/ 299888 w 1235144"/>
                <a:gd name="connsiteY51" fmla="*/ 95891 h 1252123"/>
                <a:gd name="connsiteX52" fmla="*/ 237022 w 1235144"/>
                <a:gd name="connsiteY52" fmla="*/ 142590 h 1252123"/>
                <a:gd name="connsiteX53" fmla="*/ 129252 w 1235144"/>
                <a:gd name="connsiteY53" fmla="*/ 258142 h 1252123"/>
                <a:gd name="connsiteX54" fmla="*/ 52615 w 1235144"/>
                <a:gd name="connsiteY54" fmla="*/ 397043 h 1252123"/>
                <a:gd name="connsiteX55" fmla="*/ 14297 w 1235144"/>
                <a:gd name="connsiteY55" fmla="*/ 549116 h 1252123"/>
                <a:gd name="connsiteX56" fmla="*/ 45431 w 1235144"/>
                <a:gd name="connsiteY56" fmla="*/ 845479 h 1252123"/>
                <a:gd name="connsiteX57" fmla="*/ 104106 w 1235144"/>
                <a:gd name="connsiteY57" fmla="*/ 970011 h 1252123"/>
                <a:gd name="connsiteX58" fmla="*/ 183137 w 1235144"/>
                <a:gd name="connsiteY58" fmla="*/ 1069397 h 1252123"/>
                <a:gd name="connsiteX59" fmla="*/ 356167 w 1235144"/>
                <a:gd name="connsiteY59" fmla="*/ 1190337 h 1252123"/>
                <a:gd name="connsiteX60" fmla="*/ 489682 w 1235144"/>
                <a:gd name="connsiteY60" fmla="*/ 1234642 h 1252123"/>
                <a:gd name="connsiteX61" fmla="*/ 539975 w 1235144"/>
                <a:gd name="connsiteY61" fmla="*/ 1243623 h 125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235144" h="1252123">
                  <a:moveTo>
                    <a:pt x="654930" y="5485"/>
                  </a:moveTo>
                  <a:cubicBezTo>
                    <a:pt x="748330" y="18657"/>
                    <a:pt x="844126" y="58771"/>
                    <a:pt x="927947" y="119839"/>
                  </a:cubicBezTo>
                  <a:cubicBezTo>
                    <a:pt x="969857" y="150374"/>
                    <a:pt x="1009373" y="185698"/>
                    <a:pt x="1045297" y="225811"/>
                  </a:cubicBezTo>
                  <a:cubicBezTo>
                    <a:pt x="1054278" y="235989"/>
                    <a:pt x="1062659" y="246168"/>
                    <a:pt x="1071042" y="256346"/>
                  </a:cubicBezTo>
                  <a:cubicBezTo>
                    <a:pt x="1079424" y="266524"/>
                    <a:pt x="1087806" y="277301"/>
                    <a:pt x="1095589" y="288077"/>
                  </a:cubicBezTo>
                  <a:cubicBezTo>
                    <a:pt x="1111156" y="309631"/>
                    <a:pt x="1126124" y="332382"/>
                    <a:pt x="1139296" y="355732"/>
                  </a:cubicBezTo>
                  <a:cubicBezTo>
                    <a:pt x="1192582" y="449131"/>
                    <a:pt x="1225512" y="555103"/>
                    <a:pt x="1233296" y="659878"/>
                  </a:cubicBezTo>
                  <a:cubicBezTo>
                    <a:pt x="1237486" y="712565"/>
                    <a:pt x="1234493" y="764653"/>
                    <a:pt x="1224913" y="814945"/>
                  </a:cubicBezTo>
                  <a:cubicBezTo>
                    <a:pt x="1215334" y="865236"/>
                    <a:pt x="1198569" y="912535"/>
                    <a:pt x="1175818" y="955043"/>
                  </a:cubicBezTo>
                  <a:cubicBezTo>
                    <a:pt x="1169830" y="965820"/>
                    <a:pt x="1163843" y="975998"/>
                    <a:pt x="1157257" y="986176"/>
                  </a:cubicBezTo>
                  <a:cubicBezTo>
                    <a:pt x="1150672" y="996354"/>
                    <a:pt x="1143487" y="1005934"/>
                    <a:pt x="1136302" y="1014914"/>
                  </a:cubicBezTo>
                  <a:cubicBezTo>
                    <a:pt x="1121933" y="1033475"/>
                    <a:pt x="1106366" y="1050239"/>
                    <a:pt x="1089602" y="1065805"/>
                  </a:cubicBezTo>
                  <a:cubicBezTo>
                    <a:pt x="1057271" y="1096938"/>
                    <a:pt x="1021946" y="1122683"/>
                    <a:pt x="987221" y="1143638"/>
                  </a:cubicBezTo>
                  <a:cubicBezTo>
                    <a:pt x="917170" y="1186146"/>
                    <a:pt x="848317" y="1210694"/>
                    <a:pt x="789642" y="1225661"/>
                  </a:cubicBezTo>
                  <a:cubicBezTo>
                    <a:pt x="730968" y="1240629"/>
                    <a:pt x="682471" y="1246616"/>
                    <a:pt x="649541" y="1249011"/>
                  </a:cubicBezTo>
                  <a:cubicBezTo>
                    <a:pt x="616612" y="1252005"/>
                    <a:pt x="598051" y="1252005"/>
                    <a:pt x="598051" y="1252005"/>
                  </a:cubicBezTo>
                  <a:cubicBezTo>
                    <a:pt x="578294" y="1252603"/>
                    <a:pt x="568115" y="1250807"/>
                    <a:pt x="568115" y="1249610"/>
                  </a:cubicBezTo>
                  <a:cubicBezTo>
                    <a:pt x="568115" y="1250807"/>
                    <a:pt x="557937" y="1251406"/>
                    <a:pt x="538179" y="1249610"/>
                  </a:cubicBezTo>
                  <a:cubicBezTo>
                    <a:pt x="538179" y="1249610"/>
                    <a:pt x="520217" y="1247814"/>
                    <a:pt x="487288" y="1241228"/>
                  </a:cubicBezTo>
                  <a:cubicBezTo>
                    <a:pt x="454957" y="1234642"/>
                    <a:pt x="407658" y="1222069"/>
                    <a:pt x="352575" y="1196923"/>
                  </a:cubicBezTo>
                  <a:cubicBezTo>
                    <a:pt x="297493" y="1171777"/>
                    <a:pt x="234627" y="1132861"/>
                    <a:pt x="177150" y="1075385"/>
                  </a:cubicBezTo>
                  <a:cubicBezTo>
                    <a:pt x="148411" y="1046646"/>
                    <a:pt x="120870" y="1013118"/>
                    <a:pt x="96921" y="974801"/>
                  </a:cubicBezTo>
                  <a:cubicBezTo>
                    <a:pt x="72972" y="936483"/>
                    <a:pt x="52615" y="893975"/>
                    <a:pt x="37049" y="848472"/>
                  </a:cubicBezTo>
                  <a:cubicBezTo>
                    <a:pt x="22081" y="802970"/>
                    <a:pt x="10705" y="753876"/>
                    <a:pt x="4718" y="703584"/>
                  </a:cubicBezTo>
                  <a:cubicBezTo>
                    <a:pt x="-1270" y="653292"/>
                    <a:pt x="-1868" y="601204"/>
                    <a:pt x="4718" y="548517"/>
                  </a:cubicBezTo>
                  <a:cubicBezTo>
                    <a:pt x="10705" y="496429"/>
                    <a:pt x="23877" y="443743"/>
                    <a:pt x="43634" y="394050"/>
                  </a:cubicBezTo>
                  <a:cubicBezTo>
                    <a:pt x="63393" y="344356"/>
                    <a:pt x="89138" y="296459"/>
                    <a:pt x="120870" y="252753"/>
                  </a:cubicBezTo>
                  <a:cubicBezTo>
                    <a:pt x="152602" y="209047"/>
                    <a:pt x="189723" y="169532"/>
                    <a:pt x="230436" y="135406"/>
                  </a:cubicBezTo>
                  <a:cubicBezTo>
                    <a:pt x="250793" y="118043"/>
                    <a:pt x="272346" y="102477"/>
                    <a:pt x="293901" y="87509"/>
                  </a:cubicBezTo>
                  <a:cubicBezTo>
                    <a:pt x="304678" y="80324"/>
                    <a:pt x="316053" y="73140"/>
                    <a:pt x="327429" y="66554"/>
                  </a:cubicBezTo>
                  <a:cubicBezTo>
                    <a:pt x="338805" y="59968"/>
                    <a:pt x="350779" y="53981"/>
                    <a:pt x="362155" y="48592"/>
                  </a:cubicBezTo>
                  <a:cubicBezTo>
                    <a:pt x="409454" y="26440"/>
                    <a:pt x="459148" y="12071"/>
                    <a:pt x="508842" y="4886"/>
                  </a:cubicBezTo>
                  <a:cubicBezTo>
                    <a:pt x="559134" y="-2298"/>
                    <a:pt x="608230" y="-1101"/>
                    <a:pt x="654930" y="5485"/>
                  </a:cubicBezTo>
                  <a:close/>
                  <a:moveTo>
                    <a:pt x="539975" y="1243623"/>
                  </a:moveTo>
                  <a:cubicBezTo>
                    <a:pt x="559134" y="1246018"/>
                    <a:pt x="568714" y="1248412"/>
                    <a:pt x="568714" y="1249610"/>
                  </a:cubicBezTo>
                  <a:cubicBezTo>
                    <a:pt x="568714" y="1248412"/>
                    <a:pt x="578892" y="1246616"/>
                    <a:pt x="598051" y="1246018"/>
                  </a:cubicBezTo>
                  <a:cubicBezTo>
                    <a:pt x="598051" y="1246018"/>
                    <a:pt x="616013" y="1246018"/>
                    <a:pt x="648943" y="1243024"/>
                  </a:cubicBezTo>
                  <a:cubicBezTo>
                    <a:pt x="681872" y="1240030"/>
                    <a:pt x="729770" y="1234043"/>
                    <a:pt x="787846" y="1219076"/>
                  </a:cubicBezTo>
                  <a:cubicBezTo>
                    <a:pt x="845922" y="1204108"/>
                    <a:pt x="914176" y="1178962"/>
                    <a:pt x="983029" y="1137052"/>
                  </a:cubicBezTo>
                  <a:cubicBezTo>
                    <a:pt x="1017755" y="1116097"/>
                    <a:pt x="1051883" y="1090352"/>
                    <a:pt x="1083615" y="1059818"/>
                  </a:cubicBezTo>
                  <a:cubicBezTo>
                    <a:pt x="1115347" y="1028685"/>
                    <a:pt x="1145283" y="993361"/>
                    <a:pt x="1167436" y="950852"/>
                  </a:cubicBezTo>
                  <a:cubicBezTo>
                    <a:pt x="1189589" y="908942"/>
                    <a:pt x="1206353" y="862243"/>
                    <a:pt x="1215334" y="813148"/>
                  </a:cubicBezTo>
                  <a:cubicBezTo>
                    <a:pt x="1224913" y="764054"/>
                    <a:pt x="1227308" y="712565"/>
                    <a:pt x="1223117" y="660477"/>
                  </a:cubicBezTo>
                  <a:cubicBezTo>
                    <a:pt x="1215334" y="556899"/>
                    <a:pt x="1182404" y="453322"/>
                    <a:pt x="1129716" y="360522"/>
                  </a:cubicBezTo>
                  <a:cubicBezTo>
                    <a:pt x="1116545" y="337172"/>
                    <a:pt x="1102175" y="315020"/>
                    <a:pt x="1086608" y="294065"/>
                  </a:cubicBezTo>
                  <a:cubicBezTo>
                    <a:pt x="1071042" y="272511"/>
                    <a:pt x="1054278" y="252155"/>
                    <a:pt x="1036914" y="232397"/>
                  </a:cubicBezTo>
                  <a:cubicBezTo>
                    <a:pt x="1001590" y="193481"/>
                    <a:pt x="962673" y="158157"/>
                    <a:pt x="921361" y="128221"/>
                  </a:cubicBezTo>
                  <a:cubicBezTo>
                    <a:pt x="838139" y="68350"/>
                    <a:pt x="744738" y="28835"/>
                    <a:pt x="653134" y="16262"/>
                  </a:cubicBezTo>
                  <a:cubicBezTo>
                    <a:pt x="607631" y="9676"/>
                    <a:pt x="559134" y="8479"/>
                    <a:pt x="510638" y="15663"/>
                  </a:cubicBezTo>
                  <a:cubicBezTo>
                    <a:pt x="462141" y="22249"/>
                    <a:pt x="413645" y="36618"/>
                    <a:pt x="366944" y="58172"/>
                  </a:cubicBezTo>
                  <a:cubicBezTo>
                    <a:pt x="355569" y="63560"/>
                    <a:pt x="344193" y="68949"/>
                    <a:pt x="332818" y="75534"/>
                  </a:cubicBezTo>
                  <a:cubicBezTo>
                    <a:pt x="321442" y="82120"/>
                    <a:pt x="310665" y="88706"/>
                    <a:pt x="299888" y="95891"/>
                  </a:cubicBezTo>
                  <a:cubicBezTo>
                    <a:pt x="278334" y="110260"/>
                    <a:pt x="257378" y="125826"/>
                    <a:pt x="237022" y="142590"/>
                  </a:cubicBezTo>
                  <a:cubicBezTo>
                    <a:pt x="196908" y="176118"/>
                    <a:pt x="160385" y="215035"/>
                    <a:pt x="129252" y="258142"/>
                  </a:cubicBezTo>
                  <a:cubicBezTo>
                    <a:pt x="98118" y="300650"/>
                    <a:pt x="71774" y="347949"/>
                    <a:pt x="52615" y="397043"/>
                  </a:cubicBezTo>
                  <a:cubicBezTo>
                    <a:pt x="33456" y="446138"/>
                    <a:pt x="20285" y="497627"/>
                    <a:pt x="14297" y="549116"/>
                  </a:cubicBezTo>
                  <a:cubicBezTo>
                    <a:pt x="1724" y="652095"/>
                    <a:pt x="16093" y="755073"/>
                    <a:pt x="45431" y="845479"/>
                  </a:cubicBezTo>
                  <a:cubicBezTo>
                    <a:pt x="60399" y="890382"/>
                    <a:pt x="80755" y="932292"/>
                    <a:pt x="104106" y="970011"/>
                  </a:cubicBezTo>
                  <a:cubicBezTo>
                    <a:pt x="127456" y="1007730"/>
                    <a:pt x="154398" y="1040659"/>
                    <a:pt x="183137" y="1069397"/>
                  </a:cubicBezTo>
                  <a:cubicBezTo>
                    <a:pt x="240016" y="1126874"/>
                    <a:pt x="302282" y="1165191"/>
                    <a:pt x="356167" y="1190337"/>
                  </a:cubicBezTo>
                  <a:cubicBezTo>
                    <a:pt x="410651" y="1215483"/>
                    <a:pt x="457352" y="1228056"/>
                    <a:pt x="489682" y="1234642"/>
                  </a:cubicBezTo>
                  <a:cubicBezTo>
                    <a:pt x="522014" y="1241827"/>
                    <a:pt x="539975" y="1243623"/>
                    <a:pt x="539975" y="124362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1" name="Graphic 13">
            <a:extLst>
              <a:ext uri="{FF2B5EF4-FFF2-40B4-BE49-F238E27FC236}">
                <a16:creationId xmlns:a16="http://schemas.microsoft.com/office/drawing/2014/main" id="{2F186534-B321-4B55-9E7B-8641E9D67C54}"/>
              </a:ext>
            </a:extLst>
          </p:cNvPr>
          <p:cNvGrpSpPr/>
          <p:nvPr/>
        </p:nvGrpSpPr>
        <p:grpSpPr>
          <a:xfrm>
            <a:off x="3338913" y="3472823"/>
            <a:ext cx="2583984" cy="1607308"/>
            <a:chOff x="3338913" y="3472823"/>
            <a:chExt cx="2583984" cy="1607308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0B263D4-E76A-44C3-B372-CC7C99BB287F}"/>
                </a:ext>
              </a:extLst>
            </p:cNvPr>
            <p:cNvSpPr/>
            <p:nvPr/>
          </p:nvSpPr>
          <p:spPr>
            <a:xfrm>
              <a:off x="3346678" y="3480864"/>
              <a:ext cx="2535662" cy="1590885"/>
            </a:xfrm>
            <a:custGeom>
              <a:avLst/>
              <a:gdLst>
                <a:gd name="connsiteX0" fmla="*/ 2119551 w 2535662"/>
                <a:gd name="connsiteY0" fmla="*/ 466503 h 1590885"/>
                <a:gd name="connsiteX1" fmla="*/ 2116558 w 2535662"/>
                <a:gd name="connsiteY1" fmla="*/ 443752 h 1590885"/>
                <a:gd name="connsiteX2" fmla="*/ 2110570 w 2535662"/>
                <a:gd name="connsiteY2" fmla="*/ 443752 h 1590885"/>
                <a:gd name="connsiteX3" fmla="*/ 2107577 w 2535662"/>
                <a:gd name="connsiteY3" fmla="*/ 466503 h 1590885"/>
                <a:gd name="connsiteX4" fmla="*/ 2110570 w 2535662"/>
                <a:gd name="connsiteY4" fmla="*/ 489254 h 1590885"/>
                <a:gd name="connsiteX5" fmla="*/ 2116558 w 2535662"/>
                <a:gd name="connsiteY5" fmla="*/ 489254 h 1590885"/>
                <a:gd name="connsiteX6" fmla="*/ 2119551 w 2535662"/>
                <a:gd name="connsiteY6" fmla="*/ 466503 h 1590885"/>
                <a:gd name="connsiteX7" fmla="*/ 2083029 w 2535662"/>
                <a:gd name="connsiteY7" fmla="*/ 443752 h 1590885"/>
                <a:gd name="connsiteX8" fmla="*/ 2077042 w 2535662"/>
                <a:gd name="connsiteY8" fmla="*/ 443752 h 1590885"/>
                <a:gd name="connsiteX9" fmla="*/ 2074647 w 2535662"/>
                <a:gd name="connsiteY9" fmla="*/ 461115 h 1590885"/>
                <a:gd name="connsiteX10" fmla="*/ 2078239 w 2535662"/>
                <a:gd name="connsiteY10" fmla="*/ 472490 h 1590885"/>
                <a:gd name="connsiteX11" fmla="*/ 2081233 w 2535662"/>
                <a:gd name="connsiteY11" fmla="*/ 477878 h 1590885"/>
                <a:gd name="connsiteX12" fmla="*/ 2086621 w 2535662"/>
                <a:gd name="connsiteY12" fmla="*/ 476082 h 1590885"/>
                <a:gd name="connsiteX13" fmla="*/ 2086023 w 2535662"/>
                <a:gd name="connsiteY13" fmla="*/ 470095 h 1590885"/>
                <a:gd name="connsiteX14" fmla="*/ 2085424 w 2535662"/>
                <a:gd name="connsiteY14" fmla="*/ 459917 h 1590885"/>
                <a:gd name="connsiteX15" fmla="*/ 2083029 w 2535662"/>
                <a:gd name="connsiteY15" fmla="*/ 443752 h 1590885"/>
                <a:gd name="connsiteX16" fmla="*/ 841878 w 2535662"/>
                <a:gd name="connsiteY16" fmla="*/ 588042 h 1590885"/>
                <a:gd name="connsiteX17" fmla="*/ 847267 w 2535662"/>
                <a:gd name="connsiteY17" fmla="*/ 586246 h 1590885"/>
                <a:gd name="connsiteX18" fmla="*/ 844273 w 2535662"/>
                <a:gd name="connsiteY18" fmla="*/ 568284 h 1590885"/>
                <a:gd name="connsiteX19" fmla="*/ 834694 w 2535662"/>
                <a:gd name="connsiteY19" fmla="*/ 552119 h 1590885"/>
                <a:gd name="connsiteX20" fmla="*/ 829305 w 2535662"/>
                <a:gd name="connsiteY20" fmla="*/ 554514 h 1590885"/>
                <a:gd name="connsiteX21" fmla="*/ 833496 w 2535662"/>
                <a:gd name="connsiteY21" fmla="*/ 571876 h 1590885"/>
                <a:gd name="connsiteX22" fmla="*/ 841878 w 2535662"/>
                <a:gd name="connsiteY22" fmla="*/ 588042 h 1590885"/>
                <a:gd name="connsiteX23" fmla="*/ 1871081 w 2535662"/>
                <a:gd name="connsiteY23" fmla="*/ 722752 h 1590885"/>
                <a:gd name="connsiteX24" fmla="*/ 1883056 w 2535662"/>
                <a:gd name="connsiteY24" fmla="*/ 739516 h 1590885"/>
                <a:gd name="connsiteX25" fmla="*/ 1885451 w 2535662"/>
                <a:gd name="connsiteY25" fmla="*/ 747299 h 1590885"/>
                <a:gd name="connsiteX26" fmla="*/ 1890839 w 2535662"/>
                <a:gd name="connsiteY26" fmla="*/ 746102 h 1590885"/>
                <a:gd name="connsiteX27" fmla="*/ 1889043 w 2535662"/>
                <a:gd name="connsiteY27" fmla="*/ 736522 h 1590885"/>
                <a:gd name="connsiteX28" fmla="*/ 1876470 w 2535662"/>
                <a:gd name="connsiteY28" fmla="*/ 716166 h 1590885"/>
                <a:gd name="connsiteX29" fmla="*/ 1851324 w 2535662"/>
                <a:gd name="connsiteY29" fmla="*/ 698205 h 1590885"/>
                <a:gd name="connsiteX30" fmla="*/ 1822585 w 2535662"/>
                <a:gd name="connsiteY30" fmla="*/ 689823 h 1590885"/>
                <a:gd name="connsiteX31" fmla="*/ 1792649 w 2535662"/>
                <a:gd name="connsiteY31" fmla="*/ 689823 h 1590885"/>
                <a:gd name="connsiteX32" fmla="*/ 1763312 w 2535662"/>
                <a:gd name="connsiteY32" fmla="*/ 698205 h 1590885"/>
                <a:gd name="connsiteX33" fmla="*/ 1744152 w 2535662"/>
                <a:gd name="connsiteY33" fmla="*/ 711975 h 1590885"/>
                <a:gd name="connsiteX34" fmla="*/ 1738165 w 2535662"/>
                <a:gd name="connsiteY34" fmla="*/ 719759 h 1590885"/>
                <a:gd name="connsiteX35" fmla="*/ 1742955 w 2535662"/>
                <a:gd name="connsiteY35" fmla="*/ 722752 h 1590885"/>
                <a:gd name="connsiteX36" fmla="*/ 1748942 w 2535662"/>
                <a:gd name="connsiteY36" fmla="*/ 716765 h 1590885"/>
                <a:gd name="connsiteX37" fmla="*/ 1766904 w 2535662"/>
                <a:gd name="connsiteY37" fmla="*/ 705988 h 1590885"/>
                <a:gd name="connsiteX38" fmla="*/ 1793846 w 2535662"/>
                <a:gd name="connsiteY38" fmla="*/ 700001 h 1590885"/>
                <a:gd name="connsiteX39" fmla="*/ 1821388 w 2535662"/>
                <a:gd name="connsiteY39" fmla="*/ 701198 h 1590885"/>
                <a:gd name="connsiteX40" fmla="*/ 1847731 w 2535662"/>
                <a:gd name="connsiteY40" fmla="*/ 708383 h 1590885"/>
                <a:gd name="connsiteX41" fmla="*/ 1871081 w 2535662"/>
                <a:gd name="connsiteY41" fmla="*/ 722752 h 1590885"/>
                <a:gd name="connsiteX42" fmla="*/ 1555555 w 2535662"/>
                <a:gd name="connsiteY42" fmla="*/ 1441806 h 1590885"/>
                <a:gd name="connsiteX43" fmla="*/ 1561542 w 2535662"/>
                <a:gd name="connsiteY43" fmla="*/ 1443003 h 1590885"/>
                <a:gd name="connsiteX44" fmla="*/ 1565733 w 2535662"/>
                <a:gd name="connsiteY44" fmla="*/ 1426838 h 1590885"/>
                <a:gd name="connsiteX45" fmla="*/ 1583695 w 2535662"/>
                <a:gd name="connsiteY45" fmla="*/ 1389119 h 1590885"/>
                <a:gd name="connsiteX46" fmla="*/ 1618421 w 2535662"/>
                <a:gd name="connsiteY46" fmla="*/ 1347808 h 1590885"/>
                <a:gd name="connsiteX47" fmla="*/ 1660930 w 2535662"/>
                <a:gd name="connsiteY47" fmla="*/ 1316675 h 1590885"/>
                <a:gd name="connsiteX48" fmla="*/ 1710025 w 2535662"/>
                <a:gd name="connsiteY48" fmla="*/ 1296319 h 1590885"/>
                <a:gd name="connsiteX49" fmla="*/ 1762713 w 2535662"/>
                <a:gd name="connsiteY49" fmla="*/ 1291529 h 1590885"/>
                <a:gd name="connsiteX50" fmla="*/ 1802827 w 2535662"/>
                <a:gd name="connsiteY50" fmla="*/ 1302306 h 1590885"/>
                <a:gd name="connsiteX51" fmla="*/ 1817795 w 2535662"/>
                <a:gd name="connsiteY51" fmla="*/ 1310089 h 1590885"/>
                <a:gd name="connsiteX52" fmla="*/ 1820789 w 2535662"/>
                <a:gd name="connsiteY52" fmla="*/ 1305299 h 1590885"/>
                <a:gd name="connsiteX53" fmla="*/ 1805821 w 2535662"/>
                <a:gd name="connsiteY53" fmla="*/ 1296319 h 1590885"/>
                <a:gd name="connsiteX54" fmla="*/ 1763910 w 2535662"/>
                <a:gd name="connsiteY54" fmla="*/ 1283147 h 1590885"/>
                <a:gd name="connsiteX55" fmla="*/ 1707630 w 2535662"/>
                <a:gd name="connsiteY55" fmla="*/ 1286140 h 1590885"/>
                <a:gd name="connsiteX56" fmla="*/ 1655542 w 2535662"/>
                <a:gd name="connsiteY56" fmla="*/ 1306497 h 1590885"/>
                <a:gd name="connsiteX57" fmla="*/ 1611236 w 2535662"/>
                <a:gd name="connsiteY57" fmla="*/ 1340025 h 1590885"/>
                <a:gd name="connsiteX58" fmla="*/ 1576510 w 2535662"/>
                <a:gd name="connsiteY58" fmla="*/ 1384329 h 1590885"/>
                <a:gd name="connsiteX59" fmla="*/ 1559147 w 2535662"/>
                <a:gd name="connsiteY59" fmla="*/ 1424443 h 1590885"/>
                <a:gd name="connsiteX60" fmla="*/ 1555555 w 2535662"/>
                <a:gd name="connsiteY60" fmla="*/ 1441806 h 1590885"/>
                <a:gd name="connsiteX61" fmla="*/ 1564536 w 2535662"/>
                <a:gd name="connsiteY61" fmla="*/ 512604 h 1590885"/>
                <a:gd name="connsiteX62" fmla="*/ 1608242 w 2535662"/>
                <a:gd name="connsiteY62" fmla="*/ 542539 h 1590885"/>
                <a:gd name="connsiteX63" fmla="*/ 1644765 w 2535662"/>
                <a:gd name="connsiteY63" fmla="*/ 582055 h 1590885"/>
                <a:gd name="connsiteX64" fmla="*/ 1673503 w 2535662"/>
                <a:gd name="connsiteY64" fmla="*/ 632945 h 1590885"/>
                <a:gd name="connsiteX65" fmla="*/ 1678892 w 2535662"/>
                <a:gd name="connsiteY65" fmla="*/ 631149 h 1590885"/>
                <a:gd name="connsiteX66" fmla="*/ 1651949 w 2535662"/>
                <a:gd name="connsiteY66" fmla="*/ 577265 h 1590885"/>
                <a:gd name="connsiteX67" fmla="*/ 1616026 w 2535662"/>
                <a:gd name="connsiteY67" fmla="*/ 534756 h 1590885"/>
                <a:gd name="connsiteX68" fmla="*/ 1570523 w 2535662"/>
                <a:gd name="connsiteY68" fmla="*/ 502426 h 1590885"/>
                <a:gd name="connsiteX69" fmla="*/ 1517237 w 2535662"/>
                <a:gd name="connsiteY69" fmla="*/ 485662 h 1590885"/>
                <a:gd name="connsiteX70" fmla="*/ 1460957 w 2535662"/>
                <a:gd name="connsiteY70" fmla="*/ 491649 h 1590885"/>
                <a:gd name="connsiteX71" fmla="*/ 1422639 w 2535662"/>
                <a:gd name="connsiteY71" fmla="*/ 512604 h 1590885"/>
                <a:gd name="connsiteX72" fmla="*/ 1409467 w 2535662"/>
                <a:gd name="connsiteY72" fmla="*/ 523979 h 1590885"/>
                <a:gd name="connsiteX73" fmla="*/ 1413658 w 2535662"/>
                <a:gd name="connsiteY73" fmla="*/ 528171 h 1590885"/>
                <a:gd name="connsiteX74" fmla="*/ 1426830 w 2535662"/>
                <a:gd name="connsiteY74" fmla="*/ 517992 h 1590885"/>
                <a:gd name="connsiteX75" fmla="*/ 1463352 w 2535662"/>
                <a:gd name="connsiteY75" fmla="*/ 499432 h 1590885"/>
                <a:gd name="connsiteX76" fmla="*/ 1515440 w 2535662"/>
                <a:gd name="connsiteY76" fmla="*/ 495840 h 1590885"/>
                <a:gd name="connsiteX77" fmla="*/ 1564536 w 2535662"/>
                <a:gd name="connsiteY77" fmla="*/ 512604 h 1590885"/>
                <a:gd name="connsiteX78" fmla="*/ 2052494 w 2535662"/>
                <a:gd name="connsiteY78" fmla="*/ 458720 h 1590885"/>
                <a:gd name="connsiteX79" fmla="*/ 2055488 w 2535662"/>
                <a:gd name="connsiteY79" fmla="*/ 477280 h 1590885"/>
                <a:gd name="connsiteX80" fmla="*/ 2061475 w 2535662"/>
                <a:gd name="connsiteY80" fmla="*/ 477280 h 1590885"/>
                <a:gd name="connsiteX81" fmla="*/ 2063870 w 2535662"/>
                <a:gd name="connsiteY81" fmla="*/ 457522 h 1590885"/>
                <a:gd name="connsiteX82" fmla="*/ 2060277 w 2535662"/>
                <a:gd name="connsiteY82" fmla="*/ 444949 h 1590885"/>
                <a:gd name="connsiteX83" fmla="*/ 2057284 w 2535662"/>
                <a:gd name="connsiteY83" fmla="*/ 438364 h 1590885"/>
                <a:gd name="connsiteX84" fmla="*/ 2051896 w 2535662"/>
                <a:gd name="connsiteY84" fmla="*/ 440160 h 1590885"/>
                <a:gd name="connsiteX85" fmla="*/ 2052494 w 2535662"/>
                <a:gd name="connsiteY85" fmla="*/ 446745 h 1590885"/>
                <a:gd name="connsiteX86" fmla="*/ 2052494 w 2535662"/>
                <a:gd name="connsiteY86" fmla="*/ 458720 h 1590885"/>
                <a:gd name="connsiteX87" fmla="*/ 869420 w 2535662"/>
                <a:gd name="connsiteY87" fmla="*/ 549724 h 1590885"/>
                <a:gd name="connsiteX88" fmla="*/ 860439 w 2535662"/>
                <a:gd name="connsiteY88" fmla="*/ 535954 h 1590885"/>
                <a:gd name="connsiteX89" fmla="*/ 855050 w 2535662"/>
                <a:gd name="connsiteY89" fmla="*/ 538349 h 1590885"/>
                <a:gd name="connsiteX90" fmla="*/ 858643 w 2535662"/>
                <a:gd name="connsiteY90" fmla="*/ 553915 h 1590885"/>
                <a:gd name="connsiteX91" fmla="*/ 867624 w 2535662"/>
                <a:gd name="connsiteY91" fmla="*/ 567685 h 1590885"/>
                <a:gd name="connsiteX92" fmla="*/ 873012 w 2535662"/>
                <a:gd name="connsiteY92" fmla="*/ 565291 h 1590885"/>
                <a:gd name="connsiteX93" fmla="*/ 869420 w 2535662"/>
                <a:gd name="connsiteY93" fmla="*/ 549724 h 1590885"/>
                <a:gd name="connsiteX94" fmla="*/ 1132258 w 2535662"/>
                <a:gd name="connsiteY94" fmla="*/ 29443 h 1590885"/>
                <a:gd name="connsiteX95" fmla="*/ 1119685 w 2535662"/>
                <a:gd name="connsiteY95" fmla="*/ 39022 h 1590885"/>
                <a:gd name="connsiteX96" fmla="*/ 1110106 w 2535662"/>
                <a:gd name="connsiteY96" fmla="*/ 52194 h 1590885"/>
                <a:gd name="connsiteX97" fmla="*/ 1105915 w 2535662"/>
                <a:gd name="connsiteY97" fmla="*/ 59977 h 1590885"/>
                <a:gd name="connsiteX98" fmla="*/ 1110705 w 2535662"/>
                <a:gd name="connsiteY98" fmla="*/ 62971 h 1590885"/>
                <a:gd name="connsiteX99" fmla="*/ 1116692 w 2535662"/>
                <a:gd name="connsiteY99" fmla="*/ 56984 h 1590885"/>
                <a:gd name="connsiteX100" fmla="*/ 1127469 w 2535662"/>
                <a:gd name="connsiteY100" fmla="*/ 46805 h 1590885"/>
                <a:gd name="connsiteX101" fmla="*/ 1137647 w 2535662"/>
                <a:gd name="connsiteY101" fmla="*/ 36029 h 1590885"/>
                <a:gd name="connsiteX102" fmla="*/ 1143634 w 2535662"/>
                <a:gd name="connsiteY102" fmla="*/ 30042 h 1590885"/>
                <a:gd name="connsiteX103" fmla="*/ 1140641 w 2535662"/>
                <a:gd name="connsiteY103" fmla="*/ 25252 h 1590885"/>
                <a:gd name="connsiteX104" fmla="*/ 1132258 w 2535662"/>
                <a:gd name="connsiteY104" fmla="*/ 29443 h 1590885"/>
                <a:gd name="connsiteX105" fmla="*/ 851458 w 2535662"/>
                <a:gd name="connsiteY105" fmla="*/ 1438812 h 1590885"/>
                <a:gd name="connsiteX106" fmla="*/ 855649 w 2535662"/>
                <a:gd name="connsiteY106" fmla="*/ 1445997 h 1590885"/>
                <a:gd name="connsiteX107" fmla="*/ 861037 w 2535662"/>
                <a:gd name="connsiteY107" fmla="*/ 1443602 h 1590885"/>
                <a:gd name="connsiteX108" fmla="*/ 859241 w 2535662"/>
                <a:gd name="connsiteY108" fmla="*/ 1436418 h 1590885"/>
                <a:gd name="connsiteX109" fmla="*/ 857445 w 2535662"/>
                <a:gd name="connsiteY109" fmla="*/ 1423246 h 1590885"/>
                <a:gd name="connsiteX110" fmla="*/ 853853 w 2535662"/>
                <a:gd name="connsiteY110" fmla="*/ 1402291 h 1590885"/>
                <a:gd name="connsiteX111" fmla="*/ 847865 w 2535662"/>
                <a:gd name="connsiteY111" fmla="*/ 1402291 h 1590885"/>
                <a:gd name="connsiteX112" fmla="*/ 846069 w 2535662"/>
                <a:gd name="connsiteY112" fmla="*/ 1425042 h 1590885"/>
                <a:gd name="connsiteX113" fmla="*/ 851458 w 2535662"/>
                <a:gd name="connsiteY113" fmla="*/ 1438812 h 1590885"/>
                <a:gd name="connsiteX114" fmla="*/ 218010 w 2535662"/>
                <a:gd name="connsiteY114" fmla="*/ 959842 h 1590885"/>
                <a:gd name="connsiteX115" fmla="*/ 240762 w 2535662"/>
                <a:gd name="connsiteY115" fmla="*/ 961638 h 1590885"/>
                <a:gd name="connsiteX116" fmla="*/ 255730 w 2535662"/>
                <a:gd name="connsiteY116" fmla="*/ 957447 h 1590885"/>
                <a:gd name="connsiteX117" fmla="*/ 263513 w 2535662"/>
                <a:gd name="connsiteY117" fmla="*/ 952059 h 1590885"/>
                <a:gd name="connsiteX118" fmla="*/ 259322 w 2535662"/>
                <a:gd name="connsiteY118" fmla="*/ 947868 h 1590885"/>
                <a:gd name="connsiteX119" fmla="*/ 253335 w 2535662"/>
                <a:gd name="connsiteY119" fmla="*/ 949664 h 1590885"/>
                <a:gd name="connsiteX120" fmla="*/ 240163 w 2535662"/>
                <a:gd name="connsiteY120" fmla="*/ 950861 h 1590885"/>
                <a:gd name="connsiteX121" fmla="*/ 218609 w 2535662"/>
                <a:gd name="connsiteY121" fmla="*/ 954454 h 1590885"/>
                <a:gd name="connsiteX122" fmla="*/ 218010 w 2535662"/>
                <a:gd name="connsiteY122" fmla="*/ 959842 h 1590885"/>
                <a:gd name="connsiteX123" fmla="*/ 972400 w 2535662"/>
                <a:gd name="connsiteY123" fmla="*/ 1240040 h 1590885"/>
                <a:gd name="connsiteX124" fmla="*/ 969406 w 2535662"/>
                <a:gd name="connsiteY124" fmla="*/ 1281351 h 1590885"/>
                <a:gd name="connsiteX125" fmla="*/ 975393 w 2535662"/>
                <a:gd name="connsiteY125" fmla="*/ 1281351 h 1590885"/>
                <a:gd name="connsiteX126" fmla="*/ 978986 w 2535662"/>
                <a:gd name="connsiteY126" fmla="*/ 1240638 h 1590885"/>
                <a:gd name="connsiteX127" fmla="*/ 1010718 w 2535662"/>
                <a:gd name="connsiteY127" fmla="*/ 1144844 h 1590885"/>
                <a:gd name="connsiteX128" fmla="*/ 1086756 w 2535662"/>
                <a:gd name="connsiteY128" fmla="*/ 1039471 h 1590885"/>
                <a:gd name="connsiteX129" fmla="*/ 1188538 w 2535662"/>
                <a:gd name="connsiteY129" fmla="*/ 960441 h 1590885"/>
                <a:gd name="connsiteX130" fmla="*/ 1308283 w 2535662"/>
                <a:gd name="connsiteY130" fmla="*/ 914939 h 1590885"/>
                <a:gd name="connsiteX131" fmla="*/ 1436409 w 2535662"/>
                <a:gd name="connsiteY131" fmla="*/ 920926 h 1590885"/>
                <a:gd name="connsiteX132" fmla="*/ 1523224 w 2535662"/>
                <a:gd name="connsiteY132" fmla="*/ 970619 h 1590885"/>
                <a:gd name="connsiteX133" fmla="*/ 1551364 w 2535662"/>
                <a:gd name="connsiteY133" fmla="*/ 999956 h 1590885"/>
                <a:gd name="connsiteX134" fmla="*/ 1556154 w 2535662"/>
                <a:gd name="connsiteY134" fmla="*/ 996364 h 1590885"/>
                <a:gd name="connsiteX135" fmla="*/ 1528014 w 2535662"/>
                <a:gd name="connsiteY135" fmla="*/ 965829 h 1590885"/>
                <a:gd name="connsiteX136" fmla="*/ 1439403 w 2535662"/>
                <a:gd name="connsiteY136" fmla="*/ 913143 h 1590885"/>
                <a:gd name="connsiteX137" fmla="*/ 1375340 w 2535662"/>
                <a:gd name="connsiteY137" fmla="*/ 900570 h 1590885"/>
                <a:gd name="connsiteX138" fmla="*/ 1306487 w 2535662"/>
                <a:gd name="connsiteY138" fmla="*/ 904760 h 1590885"/>
                <a:gd name="connsiteX139" fmla="*/ 1183150 w 2535662"/>
                <a:gd name="connsiteY139" fmla="*/ 950861 h 1590885"/>
                <a:gd name="connsiteX140" fmla="*/ 1079571 w 2535662"/>
                <a:gd name="connsiteY140" fmla="*/ 1032287 h 1590885"/>
                <a:gd name="connsiteX141" fmla="*/ 1003533 w 2535662"/>
                <a:gd name="connsiteY141" fmla="*/ 1141252 h 1590885"/>
                <a:gd name="connsiteX142" fmla="*/ 972400 w 2535662"/>
                <a:gd name="connsiteY142" fmla="*/ 1240040 h 1590885"/>
                <a:gd name="connsiteX143" fmla="*/ 925699 w 2535662"/>
                <a:gd name="connsiteY143" fmla="*/ 539546 h 1590885"/>
                <a:gd name="connsiteX144" fmla="*/ 925699 w 2535662"/>
                <a:gd name="connsiteY144" fmla="*/ 533559 h 1590885"/>
                <a:gd name="connsiteX145" fmla="*/ 925699 w 2535662"/>
                <a:gd name="connsiteY145" fmla="*/ 532362 h 1590885"/>
                <a:gd name="connsiteX146" fmla="*/ 925699 w 2535662"/>
                <a:gd name="connsiteY146" fmla="*/ 531164 h 1590885"/>
                <a:gd name="connsiteX147" fmla="*/ 924502 w 2535662"/>
                <a:gd name="connsiteY147" fmla="*/ 531763 h 1590885"/>
                <a:gd name="connsiteX148" fmla="*/ 923305 w 2535662"/>
                <a:gd name="connsiteY148" fmla="*/ 531763 h 1590885"/>
                <a:gd name="connsiteX149" fmla="*/ 920910 w 2535662"/>
                <a:gd name="connsiteY149" fmla="*/ 532362 h 1590885"/>
                <a:gd name="connsiteX150" fmla="*/ 917916 w 2535662"/>
                <a:gd name="connsiteY150" fmla="*/ 533559 h 1590885"/>
                <a:gd name="connsiteX151" fmla="*/ 917317 w 2535662"/>
                <a:gd name="connsiteY151" fmla="*/ 535954 h 1590885"/>
                <a:gd name="connsiteX152" fmla="*/ 918515 w 2535662"/>
                <a:gd name="connsiteY152" fmla="*/ 540145 h 1590885"/>
                <a:gd name="connsiteX153" fmla="*/ 922706 w 2535662"/>
                <a:gd name="connsiteY153" fmla="*/ 540743 h 1590885"/>
                <a:gd name="connsiteX154" fmla="*/ 925699 w 2535662"/>
                <a:gd name="connsiteY154" fmla="*/ 539546 h 1590885"/>
                <a:gd name="connsiteX155" fmla="*/ 2344670 w 2535662"/>
                <a:gd name="connsiteY155" fmla="*/ 755082 h 1590885"/>
                <a:gd name="connsiteX156" fmla="*/ 2350658 w 2535662"/>
                <a:gd name="connsiteY156" fmla="*/ 783222 h 1590885"/>
                <a:gd name="connsiteX157" fmla="*/ 2365626 w 2535662"/>
                <a:gd name="connsiteY157" fmla="*/ 832915 h 1590885"/>
                <a:gd name="connsiteX158" fmla="*/ 2380594 w 2535662"/>
                <a:gd name="connsiteY158" fmla="*/ 882009 h 1590885"/>
                <a:gd name="connsiteX159" fmla="*/ 2385982 w 2535662"/>
                <a:gd name="connsiteY159" fmla="*/ 909550 h 1590885"/>
                <a:gd name="connsiteX160" fmla="*/ 2391970 w 2535662"/>
                <a:gd name="connsiteY160" fmla="*/ 908952 h 1590885"/>
                <a:gd name="connsiteX161" fmla="*/ 2388976 w 2535662"/>
                <a:gd name="connsiteY161" fmla="*/ 880213 h 1590885"/>
                <a:gd name="connsiteX162" fmla="*/ 2375804 w 2535662"/>
                <a:gd name="connsiteY162" fmla="*/ 829323 h 1590885"/>
                <a:gd name="connsiteX163" fmla="*/ 2358441 w 2535662"/>
                <a:gd name="connsiteY163" fmla="*/ 780827 h 1590885"/>
                <a:gd name="connsiteX164" fmla="*/ 2349461 w 2535662"/>
                <a:gd name="connsiteY164" fmla="*/ 753885 h 1590885"/>
                <a:gd name="connsiteX165" fmla="*/ 2344670 w 2535662"/>
                <a:gd name="connsiteY165" fmla="*/ 755082 h 1590885"/>
                <a:gd name="connsiteX166" fmla="*/ 2330301 w 2535662"/>
                <a:gd name="connsiteY166" fmla="*/ 808966 h 1590885"/>
                <a:gd name="connsiteX167" fmla="*/ 2335091 w 2535662"/>
                <a:gd name="connsiteY167" fmla="*/ 838902 h 1590885"/>
                <a:gd name="connsiteX168" fmla="*/ 2342874 w 2535662"/>
                <a:gd name="connsiteY168" fmla="*/ 868838 h 1590885"/>
                <a:gd name="connsiteX169" fmla="*/ 2348263 w 2535662"/>
                <a:gd name="connsiteY169" fmla="*/ 885003 h 1590885"/>
                <a:gd name="connsiteX170" fmla="*/ 2353651 w 2535662"/>
                <a:gd name="connsiteY170" fmla="*/ 883207 h 1590885"/>
                <a:gd name="connsiteX171" fmla="*/ 2350658 w 2535662"/>
                <a:gd name="connsiteY171" fmla="*/ 867042 h 1590885"/>
                <a:gd name="connsiteX172" fmla="*/ 2345868 w 2535662"/>
                <a:gd name="connsiteY172" fmla="*/ 837106 h 1590885"/>
                <a:gd name="connsiteX173" fmla="*/ 2338085 w 2535662"/>
                <a:gd name="connsiteY173" fmla="*/ 807769 h 1590885"/>
                <a:gd name="connsiteX174" fmla="*/ 2332696 w 2535662"/>
                <a:gd name="connsiteY174" fmla="*/ 791604 h 1590885"/>
                <a:gd name="connsiteX175" fmla="*/ 2327308 w 2535662"/>
                <a:gd name="connsiteY175" fmla="*/ 793400 h 1590885"/>
                <a:gd name="connsiteX176" fmla="*/ 2330301 w 2535662"/>
                <a:gd name="connsiteY176" fmla="*/ 808966 h 1590885"/>
                <a:gd name="connsiteX177" fmla="*/ 1196921 w 2535662"/>
                <a:gd name="connsiteY177" fmla="*/ 1015522 h 1590885"/>
                <a:gd name="connsiteX178" fmla="*/ 1205901 w 2535662"/>
                <a:gd name="connsiteY178" fmla="*/ 1028694 h 1590885"/>
                <a:gd name="connsiteX179" fmla="*/ 1213685 w 2535662"/>
                <a:gd name="connsiteY179" fmla="*/ 1032287 h 1590885"/>
                <a:gd name="connsiteX180" fmla="*/ 1216079 w 2535662"/>
                <a:gd name="connsiteY180" fmla="*/ 1026898 h 1590885"/>
                <a:gd name="connsiteX181" fmla="*/ 1211889 w 2535662"/>
                <a:gd name="connsiteY181" fmla="*/ 1022108 h 1590885"/>
                <a:gd name="connsiteX182" fmla="*/ 1207698 w 2535662"/>
                <a:gd name="connsiteY182" fmla="*/ 1012529 h 1590885"/>
                <a:gd name="connsiteX183" fmla="*/ 1203506 w 2535662"/>
                <a:gd name="connsiteY183" fmla="*/ 993370 h 1590885"/>
                <a:gd name="connsiteX184" fmla="*/ 1197519 w 2535662"/>
                <a:gd name="connsiteY184" fmla="*/ 993370 h 1590885"/>
                <a:gd name="connsiteX185" fmla="*/ 1196921 w 2535662"/>
                <a:gd name="connsiteY185" fmla="*/ 1015522 h 1590885"/>
                <a:gd name="connsiteX186" fmla="*/ 1162194 w 2535662"/>
                <a:gd name="connsiteY186" fmla="*/ 42016 h 1590885"/>
                <a:gd name="connsiteX187" fmla="*/ 1153214 w 2535662"/>
                <a:gd name="connsiteY187" fmla="*/ 43812 h 1590885"/>
                <a:gd name="connsiteX188" fmla="*/ 1137647 w 2535662"/>
                <a:gd name="connsiteY188" fmla="*/ 50996 h 1590885"/>
                <a:gd name="connsiteX189" fmla="*/ 1126870 w 2535662"/>
                <a:gd name="connsiteY189" fmla="*/ 64767 h 1590885"/>
                <a:gd name="connsiteX190" fmla="*/ 1123278 w 2535662"/>
                <a:gd name="connsiteY190" fmla="*/ 73149 h 1590885"/>
                <a:gd name="connsiteX191" fmla="*/ 1128666 w 2535662"/>
                <a:gd name="connsiteY191" fmla="*/ 75544 h 1590885"/>
                <a:gd name="connsiteX192" fmla="*/ 1134055 w 2535662"/>
                <a:gd name="connsiteY192" fmla="*/ 68958 h 1590885"/>
                <a:gd name="connsiteX193" fmla="*/ 1144832 w 2535662"/>
                <a:gd name="connsiteY193" fmla="*/ 59378 h 1590885"/>
                <a:gd name="connsiteX194" fmla="*/ 1156806 w 2535662"/>
                <a:gd name="connsiteY194" fmla="*/ 50996 h 1590885"/>
                <a:gd name="connsiteX195" fmla="*/ 1164590 w 2535662"/>
                <a:gd name="connsiteY195" fmla="*/ 47404 h 1590885"/>
                <a:gd name="connsiteX196" fmla="*/ 1162194 w 2535662"/>
                <a:gd name="connsiteY196" fmla="*/ 42016 h 1590885"/>
                <a:gd name="connsiteX197" fmla="*/ 1169978 w 2535662"/>
                <a:gd name="connsiteY197" fmla="*/ 1045458 h 1590885"/>
                <a:gd name="connsiteX198" fmla="*/ 1175366 w 2535662"/>
                <a:gd name="connsiteY198" fmla="*/ 1054439 h 1590885"/>
                <a:gd name="connsiteX199" fmla="*/ 1176564 w 2535662"/>
                <a:gd name="connsiteY199" fmla="*/ 1058031 h 1590885"/>
                <a:gd name="connsiteX200" fmla="*/ 1182551 w 2535662"/>
                <a:gd name="connsiteY200" fmla="*/ 1058031 h 1590885"/>
                <a:gd name="connsiteX201" fmla="*/ 1181953 w 2535662"/>
                <a:gd name="connsiteY201" fmla="*/ 1052643 h 1590885"/>
                <a:gd name="connsiteX202" fmla="*/ 1177163 w 2535662"/>
                <a:gd name="connsiteY202" fmla="*/ 1040668 h 1590885"/>
                <a:gd name="connsiteX203" fmla="*/ 1171175 w 2535662"/>
                <a:gd name="connsiteY203" fmla="*/ 1028095 h 1590885"/>
                <a:gd name="connsiteX204" fmla="*/ 1170577 w 2535662"/>
                <a:gd name="connsiteY204" fmla="*/ 1025102 h 1590885"/>
                <a:gd name="connsiteX205" fmla="*/ 1170577 w 2535662"/>
                <a:gd name="connsiteY205" fmla="*/ 1023904 h 1590885"/>
                <a:gd name="connsiteX206" fmla="*/ 1170577 w 2535662"/>
                <a:gd name="connsiteY206" fmla="*/ 1020911 h 1590885"/>
                <a:gd name="connsiteX207" fmla="*/ 1168781 w 2535662"/>
                <a:gd name="connsiteY207" fmla="*/ 1017917 h 1590885"/>
                <a:gd name="connsiteX208" fmla="*/ 1166985 w 2535662"/>
                <a:gd name="connsiteY208" fmla="*/ 1016121 h 1590885"/>
                <a:gd name="connsiteX209" fmla="*/ 1163392 w 2535662"/>
                <a:gd name="connsiteY209" fmla="*/ 1012529 h 1590885"/>
                <a:gd name="connsiteX210" fmla="*/ 1158004 w 2535662"/>
                <a:gd name="connsiteY210" fmla="*/ 1007141 h 1590885"/>
                <a:gd name="connsiteX211" fmla="*/ 1152615 w 2535662"/>
                <a:gd name="connsiteY211" fmla="*/ 1011930 h 1590885"/>
                <a:gd name="connsiteX212" fmla="*/ 1151418 w 2535662"/>
                <a:gd name="connsiteY212" fmla="*/ 1013128 h 1590885"/>
                <a:gd name="connsiteX213" fmla="*/ 1150819 w 2535662"/>
                <a:gd name="connsiteY213" fmla="*/ 1013726 h 1590885"/>
                <a:gd name="connsiteX214" fmla="*/ 1148424 w 2535662"/>
                <a:gd name="connsiteY214" fmla="*/ 1014924 h 1590885"/>
                <a:gd name="connsiteX215" fmla="*/ 1142437 w 2535662"/>
                <a:gd name="connsiteY215" fmla="*/ 1018516 h 1590885"/>
                <a:gd name="connsiteX216" fmla="*/ 1131061 w 2535662"/>
                <a:gd name="connsiteY216" fmla="*/ 1025700 h 1590885"/>
                <a:gd name="connsiteX217" fmla="*/ 1119087 w 2535662"/>
                <a:gd name="connsiteY217" fmla="*/ 1034681 h 1590885"/>
                <a:gd name="connsiteX218" fmla="*/ 1120284 w 2535662"/>
                <a:gd name="connsiteY218" fmla="*/ 1037076 h 1590885"/>
                <a:gd name="connsiteX219" fmla="*/ 1117290 w 2535662"/>
                <a:gd name="connsiteY219" fmla="*/ 1037675 h 1590885"/>
                <a:gd name="connsiteX220" fmla="*/ 1116692 w 2535662"/>
                <a:gd name="connsiteY220" fmla="*/ 1046057 h 1590885"/>
                <a:gd name="connsiteX221" fmla="*/ 1120883 w 2535662"/>
                <a:gd name="connsiteY221" fmla="*/ 1061623 h 1590885"/>
                <a:gd name="connsiteX222" fmla="*/ 1132258 w 2535662"/>
                <a:gd name="connsiteY222" fmla="*/ 1072999 h 1590885"/>
                <a:gd name="connsiteX223" fmla="*/ 1140042 w 2535662"/>
                <a:gd name="connsiteY223" fmla="*/ 1076591 h 1590885"/>
                <a:gd name="connsiteX224" fmla="*/ 1142437 w 2535662"/>
                <a:gd name="connsiteY224" fmla="*/ 1071203 h 1590885"/>
                <a:gd name="connsiteX225" fmla="*/ 1137048 w 2535662"/>
                <a:gd name="connsiteY225" fmla="*/ 1066413 h 1590885"/>
                <a:gd name="connsiteX226" fmla="*/ 1129864 w 2535662"/>
                <a:gd name="connsiteY226" fmla="*/ 1056235 h 1590885"/>
                <a:gd name="connsiteX227" fmla="*/ 1124475 w 2535662"/>
                <a:gd name="connsiteY227" fmla="*/ 1044859 h 1590885"/>
                <a:gd name="connsiteX228" fmla="*/ 1122679 w 2535662"/>
                <a:gd name="connsiteY228" fmla="*/ 1038872 h 1590885"/>
                <a:gd name="connsiteX229" fmla="*/ 1134055 w 2535662"/>
                <a:gd name="connsiteY229" fmla="*/ 1033484 h 1590885"/>
                <a:gd name="connsiteX230" fmla="*/ 1146628 w 2535662"/>
                <a:gd name="connsiteY230" fmla="*/ 1028095 h 1590885"/>
                <a:gd name="connsiteX231" fmla="*/ 1153214 w 2535662"/>
                <a:gd name="connsiteY231" fmla="*/ 1024503 h 1590885"/>
                <a:gd name="connsiteX232" fmla="*/ 1155010 w 2535662"/>
                <a:gd name="connsiteY232" fmla="*/ 1023306 h 1590885"/>
                <a:gd name="connsiteX233" fmla="*/ 1155609 w 2535662"/>
                <a:gd name="connsiteY233" fmla="*/ 1022707 h 1590885"/>
                <a:gd name="connsiteX234" fmla="*/ 1155609 w 2535662"/>
                <a:gd name="connsiteY234" fmla="*/ 1022707 h 1590885"/>
                <a:gd name="connsiteX235" fmla="*/ 1155609 w 2535662"/>
                <a:gd name="connsiteY235" fmla="*/ 1022707 h 1590885"/>
                <a:gd name="connsiteX236" fmla="*/ 1156207 w 2535662"/>
                <a:gd name="connsiteY236" fmla="*/ 1022707 h 1590885"/>
                <a:gd name="connsiteX237" fmla="*/ 1157405 w 2535662"/>
                <a:gd name="connsiteY237" fmla="*/ 1023904 h 1590885"/>
                <a:gd name="connsiteX238" fmla="*/ 1158004 w 2535662"/>
                <a:gd name="connsiteY238" fmla="*/ 1024503 h 1590885"/>
                <a:gd name="connsiteX239" fmla="*/ 1158004 w 2535662"/>
                <a:gd name="connsiteY239" fmla="*/ 1024503 h 1590885"/>
                <a:gd name="connsiteX240" fmla="*/ 1158004 w 2535662"/>
                <a:gd name="connsiteY240" fmla="*/ 1024503 h 1590885"/>
                <a:gd name="connsiteX241" fmla="*/ 1158004 w 2535662"/>
                <a:gd name="connsiteY241" fmla="*/ 1024503 h 1590885"/>
                <a:gd name="connsiteX242" fmla="*/ 1158004 w 2535662"/>
                <a:gd name="connsiteY242" fmla="*/ 1024503 h 1590885"/>
                <a:gd name="connsiteX243" fmla="*/ 1158004 w 2535662"/>
                <a:gd name="connsiteY243" fmla="*/ 1025102 h 1590885"/>
                <a:gd name="connsiteX244" fmla="*/ 1158602 w 2535662"/>
                <a:gd name="connsiteY244" fmla="*/ 1027497 h 1590885"/>
                <a:gd name="connsiteX245" fmla="*/ 1160398 w 2535662"/>
                <a:gd name="connsiteY245" fmla="*/ 1031688 h 1590885"/>
                <a:gd name="connsiteX246" fmla="*/ 1169978 w 2535662"/>
                <a:gd name="connsiteY246" fmla="*/ 1045458 h 1590885"/>
                <a:gd name="connsiteX247" fmla="*/ 1098730 w 2535662"/>
                <a:gd name="connsiteY247" fmla="*/ 29443 h 1590885"/>
                <a:gd name="connsiteX248" fmla="*/ 1088552 w 2535662"/>
                <a:gd name="connsiteY248" fmla="*/ 46805 h 1590885"/>
                <a:gd name="connsiteX249" fmla="*/ 1093341 w 2535662"/>
                <a:gd name="connsiteY249" fmla="*/ 49799 h 1590885"/>
                <a:gd name="connsiteX250" fmla="*/ 1107112 w 2535662"/>
                <a:gd name="connsiteY250" fmla="*/ 36627 h 1590885"/>
                <a:gd name="connsiteX251" fmla="*/ 1118488 w 2535662"/>
                <a:gd name="connsiteY251" fmla="*/ 21061 h 1590885"/>
                <a:gd name="connsiteX252" fmla="*/ 1114297 w 2535662"/>
                <a:gd name="connsiteY252" fmla="*/ 16870 h 1590885"/>
                <a:gd name="connsiteX253" fmla="*/ 1098730 w 2535662"/>
                <a:gd name="connsiteY253" fmla="*/ 29443 h 1590885"/>
                <a:gd name="connsiteX254" fmla="*/ 1080768 w 2535662"/>
                <a:gd name="connsiteY254" fmla="*/ 39022 h 1590885"/>
                <a:gd name="connsiteX255" fmla="*/ 1087953 w 2535662"/>
                <a:gd name="connsiteY255" fmla="*/ 28844 h 1590885"/>
                <a:gd name="connsiteX256" fmla="*/ 1093940 w 2535662"/>
                <a:gd name="connsiteY256" fmla="*/ 18067 h 1590885"/>
                <a:gd name="connsiteX257" fmla="*/ 1097533 w 2535662"/>
                <a:gd name="connsiteY257" fmla="*/ 12080 h 1590885"/>
                <a:gd name="connsiteX258" fmla="*/ 1093341 w 2535662"/>
                <a:gd name="connsiteY258" fmla="*/ 7889 h 1590885"/>
                <a:gd name="connsiteX259" fmla="*/ 1087354 w 2535662"/>
                <a:gd name="connsiteY259" fmla="*/ 12679 h 1590885"/>
                <a:gd name="connsiteX260" fmla="*/ 1078373 w 2535662"/>
                <a:gd name="connsiteY260" fmla="*/ 22857 h 1590885"/>
                <a:gd name="connsiteX261" fmla="*/ 1072985 w 2535662"/>
                <a:gd name="connsiteY261" fmla="*/ 35430 h 1590885"/>
                <a:gd name="connsiteX262" fmla="*/ 1071788 w 2535662"/>
                <a:gd name="connsiteY262" fmla="*/ 42615 h 1590885"/>
                <a:gd name="connsiteX263" fmla="*/ 1077176 w 2535662"/>
                <a:gd name="connsiteY263" fmla="*/ 44411 h 1590885"/>
                <a:gd name="connsiteX264" fmla="*/ 1080768 w 2535662"/>
                <a:gd name="connsiteY264" fmla="*/ 39022 h 1590885"/>
                <a:gd name="connsiteX265" fmla="*/ 2006991 w 2535662"/>
                <a:gd name="connsiteY265" fmla="*/ 442555 h 1590885"/>
                <a:gd name="connsiteX266" fmla="*/ 2008788 w 2535662"/>
                <a:gd name="connsiteY266" fmla="*/ 454529 h 1590885"/>
                <a:gd name="connsiteX267" fmla="*/ 2014176 w 2535662"/>
                <a:gd name="connsiteY267" fmla="*/ 472490 h 1590885"/>
                <a:gd name="connsiteX268" fmla="*/ 2020163 w 2535662"/>
                <a:gd name="connsiteY268" fmla="*/ 472490 h 1590885"/>
                <a:gd name="connsiteX269" fmla="*/ 2020163 w 2535662"/>
                <a:gd name="connsiteY269" fmla="*/ 452134 h 1590885"/>
                <a:gd name="connsiteX270" fmla="*/ 2015972 w 2535662"/>
                <a:gd name="connsiteY270" fmla="*/ 439561 h 1590885"/>
                <a:gd name="connsiteX271" fmla="*/ 2012979 w 2535662"/>
                <a:gd name="connsiteY271" fmla="*/ 434771 h 1590885"/>
                <a:gd name="connsiteX272" fmla="*/ 2011183 w 2535662"/>
                <a:gd name="connsiteY272" fmla="*/ 432975 h 1590885"/>
                <a:gd name="connsiteX273" fmla="*/ 2006991 w 2535662"/>
                <a:gd name="connsiteY273" fmla="*/ 437166 h 1590885"/>
                <a:gd name="connsiteX274" fmla="*/ 2006991 w 2535662"/>
                <a:gd name="connsiteY274" fmla="*/ 438364 h 1590885"/>
                <a:gd name="connsiteX275" fmla="*/ 2006991 w 2535662"/>
                <a:gd name="connsiteY275" fmla="*/ 442555 h 1590885"/>
                <a:gd name="connsiteX276" fmla="*/ 1990227 w 2535662"/>
                <a:gd name="connsiteY276" fmla="*/ 1136462 h 1590885"/>
                <a:gd name="connsiteX277" fmla="*/ 1984839 w 2535662"/>
                <a:gd name="connsiteY277" fmla="*/ 1141252 h 1590885"/>
                <a:gd name="connsiteX278" fmla="*/ 1988431 w 2535662"/>
                <a:gd name="connsiteY278" fmla="*/ 1146042 h 1590885"/>
                <a:gd name="connsiteX279" fmla="*/ 1997412 w 2535662"/>
                <a:gd name="connsiteY279" fmla="*/ 1141851 h 1590885"/>
                <a:gd name="connsiteX280" fmla="*/ 2014176 w 2535662"/>
                <a:gd name="connsiteY280" fmla="*/ 1137061 h 1590885"/>
                <a:gd name="connsiteX281" fmla="*/ 2030940 w 2535662"/>
                <a:gd name="connsiteY281" fmla="*/ 1135864 h 1590885"/>
                <a:gd name="connsiteX282" fmla="*/ 2039921 w 2535662"/>
                <a:gd name="connsiteY282" fmla="*/ 1137660 h 1590885"/>
                <a:gd name="connsiteX283" fmla="*/ 2042316 w 2535662"/>
                <a:gd name="connsiteY283" fmla="*/ 1132271 h 1590885"/>
                <a:gd name="connsiteX284" fmla="*/ 2032138 w 2535662"/>
                <a:gd name="connsiteY284" fmla="*/ 1127482 h 1590885"/>
                <a:gd name="connsiteX285" fmla="*/ 2024953 w 2535662"/>
                <a:gd name="connsiteY285" fmla="*/ 1125686 h 1590885"/>
                <a:gd name="connsiteX286" fmla="*/ 2049501 w 2535662"/>
                <a:gd name="connsiteY286" fmla="*/ 1124488 h 1590885"/>
                <a:gd name="connsiteX287" fmla="*/ 2089615 w 2535662"/>
                <a:gd name="connsiteY287" fmla="*/ 1130475 h 1590885"/>
                <a:gd name="connsiteX288" fmla="*/ 2111169 w 2535662"/>
                <a:gd name="connsiteY288" fmla="*/ 1137061 h 1590885"/>
                <a:gd name="connsiteX289" fmla="*/ 2113564 w 2535662"/>
                <a:gd name="connsiteY289" fmla="*/ 1131673 h 1590885"/>
                <a:gd name="connsiteX290" fmla="*/ 2092010 w 2535662"/>
                <a:gd name="connsiteY290" fmla="*/ 1122093 h 1590885"/>
                <a:gd name="connsiteX291" fmla="*/ 2049501 w 2535662"/>
                <a:gd name="connsiteY291" fmla="*/ 1113113 h 1590885"/>
                <a:gd name="connsiteX292" fmla="*/ 2006392 w 2535662"/>
                <a:gd name="connsiteY292" fmla="*/ 1120896 h 1590885"/>
                <a:gd name="connsiteX293" fmla="*/ 1985437 w 2535662"/>
                <a:gd name="connsiteY293" fmla="*/ 1132271 h 1590885"/>
                <a:gd name="connsiteX294" fmla="*/ 1988431 w 2535662"/>
                <a:gd name="connsiteY294" fmla="*/ 1137061 h 1590885"/>
                <a:gd name="connsiteX295" fmla="*/ 1990227 w 2535662"/>
                <a:gd name="connsiteY295" fmla="*/ 1136462 h 1590885"/>
                <a:gd name="connsiteX296" fmla="*/ 786197 w 2535662"/>
                <a:gd name="connsiteY296" fmla="*/ 1447194 h 1590885"/>
                <a:gd name="connsiteX297" fmla="*/ 797573 w 2535662"/>
                <a:gd name="connsiteY297" fmla="*/ 1458570 h 1590885"/>
                <a:gd name="connsiteX298" fmla="*/ 805356 w 2535662"/>
                <a:gd name="connsiteY298" fmla="*/ 1462162 h 1590885"/>
                <a:gd name="connsiteX299" fmla="*/ 807751 w 2535662"/>
                <a:gd name="connsiteY299" fmla="*/ 1456774 h 1590885"/>
                <a:gd name="connsiteX300" fmla="*/ 802363 w 2535662"/>
                <a:gd name="connsiteY300" fmla="*/ 1451984 h 1590885"/>
                <a:gd name="connsiteX301" fmla="*/ 795178 w 2535662"/>
                <a:gd name="connsiteY301" fmla="*/ 1441806 h 1590885"/>
                <a:gd name="connsiteX302" fmla="*/ 789790 w 2535662"/>
                <a:gd name="connsiteY302" fmla="*/ 1430430 h 1590885"/>
                <a:gd name="connsiteX303" fmla="*/ 787993 w 2535662"/>
                <a:gd name="connsiteY303" fmla="*/ 1423246 h 1590885"/>
                <a:gd name="connsiteX304" fmla="*/ 782006 w 2535662"/>
                <a:gd name="connsiteY304" fmla="*/ 1423246 h 1590885"/>
                <a:gd name="connsiteX305" fmla="*/ 781407 w 2535662"/>
                <a:gd name="connsiteY305" fmla="*/ 1431628 h 1590885"/>
                <a:gd name="connsiteX306" fmla="*/ 786197 w 2535662"/>
                <a:gd name="connsiteY306" fmla="*/ 1447194 h 1590885"/>
                <a:gd name="connsiteX307" fmla="*/ 1055622 w 2535662"/>
                <a:gd name="connsiteY307" fmla="*/ 36627 h 1590885"/>
                <a:gd name="connsiteX308" fmla="*/ 1058616 w 2535662"/>
                <a:gd name="connsiteY308" fmla="*/ 31838 h 1590885"/>
                <a:gd name="connsiteX309" fmla="*/ 1065202 w 2535662"/>
                <a:gd name="connsiteY309" fmla="*/ 24653 h 1590885"/>
                <a:gd name="connsiteX310" fmla="*/ 1071189 w 2535662"/>
                <a:gd name="connsiteY310" fmla="*/ 16870 h 1590885"/>
                <a:gd name="connsiteX311" fmla="*/ 1074781 w 2535662"/>
                <a:gd name="connsiteY311" fmla="*/ 12679 h 1590885"/>
                <a:gd name="connsiteX312" fmla="*/ 1072386 w 2535662"/>
                <a:gd name="connsiteY312" fmla="*/ 7291 h 1590885"/>
                <a:gd name="connsiteX313" fmla="*/ 1066399 w 2535662"/>
                <a:gd name="connsiteY313" fmla="*/ 9685 h 1590885"/>
                <a:gd name="connsiteX314" fmla="*/ 1056820 w 2535662"/>
                <a:gd name="connsiteY314" fmla="*/ 16870 h 1590885"/>
                <a:gd name="connsiteX315" fmla="*/ 1051431 w 2535662"/>
                <a:gd name="connsiteY315" fmla="*/ 27647 h 1590885"/>
                <a:gd name="connsiteX316" fmla="*/ 1050234 w 2535662"/>
                <a:gd name="connsiteY316" fmla="*/ 34233 h 1590885"/>
                <a:gd name="connsiteX317" fmla="*/ 1055622 w 2535662"/>
                <a:gd name="connsiteY317" fmla="*/ 36627 h 1590885"/>
                <a:gd name="connsiteX318" fmla="*/ 755064 w 2535662"/>
                <a:gd name="connsiteY318" fmla="*/ 637136 h 1590885"/>
                <a:gd name="connsiteX319" fmla="*/ 758656 w 2535662"/>
                <a:gd name="connsiteY319" fmla="*/ 641327 h 1590885"/>
                <a:gd name="connsiteX320" fmla="*/ 764044 w 2535662"/>
                <a:gd name="connsiteY320" fmla="*/ 649111 h 1590885"/>
                <a:gd name="connsiteX321" fmla="*/ 774822 w 2535662"/>
                <a:gd name="connsiteY321" fmla="*/ 661085 h 1590885"/>
                <a:gd name="connsiteX322" fmla="*/ 780210 w 2535662"/>
                <a:gd name="connsiteY322" fmla="*/ 658690 h 1590885"/>
                <a:gd name="connsiteX323" fmla="*/ 773025 w 2535662"/>
                <a:gd name="connsiteY323" fmla="*/ 642524 h 1590885"/>
                <a:gd name="connsiteX324" fmla="*/ 764044 w 2535662"/>
                <a:gd name="connsiteY324" fmla="*/ 634741 h 1590885"/>
                <a:gd name="connsiteX325" fmla="*/ 761051 w 2535662"/>
                <a:gd name="connsiteY325" fmla="*/ 632945 h 1590885"/>
                <a:gd name="connsiteX326" fmla="*/ 765242 w 2535662"/>
                <a:gd name="connsiteY326" fmla="*/ 628156 h 1590885"/>
                <a:gd name="connsiteX327" fmla="*/ 771828 w 2535662"/>
                <a:gd name="connsiteY327" fmla="*/ 623965 h 1590885"/>
                <a:gd name="connsiteX328" fmla="*/ 772427 w 2535662"/>
                <a:gd name="connsiteY328" fmla="*/ 624563 h 1590885"/>
                <a:gd name="connsiteX329" fmla="*/ 785599 w 2535662"/>
                <a:gd name="connsiteY329" fmla="*/ 636537 h 1590885"/>
                <a:gd name="connsiteX330" fmla="*/ 791586 w 2535662"/>
                <a:gd name="connsiteY330" fmla="*/ 643722 h 1590885"/>
                <a:gd name="connsiteX331" fmla="*/ 796974 w 2535662"/>
                <a:gd name="connsiteY331" fmla="*/ 640728 h 1590885"/>
                <a:gd name="connsiteX332" fmla="*/ 792184 w 2535662"/>
                <a:gd name="connsiteY332" fmla="*/ 631149 h 1590885"/>
                <a:gd name="connsiteX333" fmla="*/ 780210 w 2535662"/>
                <a:gd name="connsiteY333" fmla="*/ 616181 h 1590885"/>
                <a:gd name="connsiteX334" fmla="*/ 774223 w 2535662"/>
                <a:gd name="connsiteY334" fmla="*/ 610793 h 1590885"/>
                <a:gd name="connsiteX335" fmla="*/ 766439 w 2535662"/>
                <a:gd name="connsiteY335" fmla="*/ 615582 h 1590885"/>
                <a:gd name="connsiteX336" fmla="*/ 758656 w 2535662"/>
                <a:gd name="connsiteY336" fmla="*/ 623366 h 1590885"/>
                <a:gd name="connsiteX337" fmla="*/ 753866 w 2535662"/>
                <a:gd name="connsiteY337" fmla="*/ 632945 h 1590885"/>
                <a:gd name="connsiteX338" fmla="*/ 756261 w 2535662"/>
                <a:gd name="connsiteY338" fmla="*/ 634741 h 1590885"/>
                <a:gd name="connsiteX339" fmla="*/ 755064 w 2535662"/>
                <a:gd name="connsiteY339" fmla="*/ 637136 h 1590885"/>
                <a:gd name="connsiteX340" fmla="*/ 1019100 w 2535662"/>
                <a:gd name="connsiteY340" fmla="*/ 1436418 h 1590885"/>
                <a:gd name="connsiteX341" fmla="*/ 1022692 w 2535662"/>
                <a:gd name="connsiteY341" fmla="*/ 1431628 h 1590885"/>
                <a:gd name="connsiteX342" fmla="*/ 1005928 w 2535662"/>
                <a:gd name="connsiteY342" fmla="*/ 1419055 h 1590885"/>
                <a:gd name="connsiteX343" fmla="*/ 960425 w 2535662"/>
                <a:gd name="connsiteY343" fmla="*/ 1393909 h 1590885"/>
                <a:gd name="connsiteX344" fmla="*/ 895165 w 2535662"/>
                <a:gd name="connsiteY344" fmla="*/ 1377145 h 1590885"/>
                <a:gd name="connsiteX345" fmla="*/ 828707 w 2535662"/>
                <a:gd name="connsiteY345" fmla="*/ 1378941 h 1590885"/>
                <a:gd name="connsiteX346" fmla="*/ 765242 w 2535662"/>
                <a:gd name="connsiteY346" fmla="*/ 1398698 h 1590885"/>
                <a:gd name="connsiteX347" fmla="*/ 708962 w 2535662"/>
                <a:gd name="connsiteY347" fmla="*/ 1435220 h 1590885"/>
                <a:gd name="connsiteX348" fmla="*/ 673637 w 2535662"/>
                <a:gd name="connsiteY348" fmla="*/ 1473537 h 1590885"/>
                <a:gd name="connsiteX349" fmla="*/ 662262 w 2535662"/>
                <a:gd name="connsiteY349" fmla="*/ 1490900 h 1590885"/>
                <a:gd name="connsiteX350" fmla="*/ 667052 w 2535662"/>
                <a:gd name="connsiteY350" fmla="*/ 1493894 h 1590885"/>
                <a:gd name="connsiteX351" fmla="*/ 679026 w 2535662"/>
                <a:gd name="connsiteY351" fmla="*/ 1477728 h 1590885"/>
                <a:gd name="connsiteX352" fmla="*/ 714350 w 2535662"/>
                <a:gd name="connsiteY352" fmla="*/ 1441806 h 1590885"/>
                <a:gd name="connsiteX353" fmla="*/ 769433 w 2535662"/>
                <a:gd name="connsiteY353" fmla="*/ 1408278 h 1590885"/>
                <a:gd name="connsiteX354" fmla="*/ 830503 w 2535662"/>
                <a:gd name="connsiteY354" fmla="*/ 1390317 h 1590885"/>
                <a:gd name="connsiteX355" fmla="*/ 893967 w 2535662"/>
                <a:gd name="connsiteY355" fmla="*/ 1387323 h 1590885"/>
                <a:gd name="connsiteX356" fmla="*/ 957432 w 2535662"/>
                <a:gd name="connsiteY356" fmla="*/ 1401692 h 1590885"/>
                <a:gd name="connsiteX357" fmla="*/ 1002336 w 2535662"/>
                <a:gd name="connsiteY357" fmla="*/ 1424443 h 1590885"/>
                <a:gd name="connsiteX358" fmla="*/ 1019100 w 2535662"/>
                <a:gd name="connsiteY358" fmla="*/ 1436418 h 1590885"/>
                <a:gd name="connsiteX359" fmla="*/ 1023291 w 2535662"/>
                <a:gd name="connsiteY359" fmla="*/ 18666 h 1590885"/>
                <a:gd name="connsiteX360" fmla="*/ 1027482 w 2535662"/>
                <a:gd name="connsiteY360" fmla="*/ 18666 h 1590885"/>
                <a:gd name="connsiteX361" fmla="*/ 1025087 w 2535662"/>
                <a:gd name="connsiteY361" fmla="*/ 25252 h 1590885"/>
                <a:gd name="connsiteX362" fmla="*/ 1029278 w 2535662"/>
                <a:gd name="connsiteY362" fmla="*/ 29443 h 1590885"/>
                <a:gd name="connsiteX363" fmla="*/ 1038259 w 2535662"/>
                <a:gd name="connsiteY363" fmla="*/ 22258 h 1590885"/>
                <a:gd name="connsiteX364" fmla="*/ 1041851 w 2535662"/>
                <a:gd name="connsiteY364" fmla="*/ 12679 h 1590885"/>
                <a:gd name="connsiteX365" fmla="*/ 1040055 w 2535662"/>
                <a:gd name="connsiteY365" fmla="*/ 10284 h 1590885"/>
                <a:gd name="connsiteX366" fmla="*/ 1040055 w 2535662"/>
                <a:gd name="connsiteY366" fmla="*/ 7291 h 1590885"/>
                <a:gd name="connsiteX367" fmla="*/ 1035864 w 2535662"/>
                <a:gd name="connsiteY367" fmla="*/ 6093 h 1590885"/>
                <a:gd name="connsiteX368" fmla="*/ 1028081 w 2535662"/>
                <a:gd name="connsiteY368" fmla="*/ 6692 h 1590885"/>
                <a:gd name="connsiteX369" fmla="*/ 1022692 w 2535662"/>
                <a:gd name="connsiteY369" fmla="*/ 9685 h 1590885"/>
                <a:gd name="connsiteX370" fmla="*/ 1019699 w 2535662"/>
                <a:gd name="connsiteY370" fmla="*/ 11481 h 1590885"/>
                <a:gd name="connsiteX371" fmla="*/ 1019699 w 2535662"/>
                <a:gd name="connsiteY371" fmla="*/ 17469 h 1590885"/>
                <a:gd name="connsiteX372" fmla="*/ 1023291 w 2535662"/>
                <a:gd name="connsiteY372" fmla="*/ 18666 h 1590885"/>
                <a:gd name="connsiteX373" fmla="*/ 814337 w 2535662"/>
                <a:gd name="connsiteY373" fmla="*/ 627557 h 1590885"/>
                <a:gd name="connsiteX374" fmla="*/ 771229 w 2535662"/>
                <a:gd name="connsiteY374" fmla="*/ 684434 h 1590885"/>
                <a:gd name="connsiteX375" fmla="*/ 752669 w 2535662"/>
                <a:gd name="connsiteY375" fmla="*/ 705988 h 1590885"/>
                <a:gd name="connsiteX376" fmla="*/ 756860 w 2535662"/>
                <a:gd name="connsiteY376" fmla="*/ 710179 h 1590885"/>
                <a:gd name="connsiteX377" fmla="*/ 776618 w 2535662"/>
                <a:gd name="connsiteY377" fmla="*/ 689224 h 1590885"/>
                <a:gd name="connsiteX378" fmla="*/ 821522 w 2535662"/>
                <a:gd name="connsiteY378" fmla="*/ 633544 h 1590885"/>
                <a:gd name="connsiteX379" fmla="*/ 889177 w 2535662"/>
                <a:gd name="connsiteY379" fmla="*/ 574271 h 1590885"/>
                <a:gd name="connsiteX380" fmla="*/ 931686 w 2535662"/>
                <a:gd name="connsiteY380" fmla="*/ 556909 h 1590885"/>
                <a:gd name="connsiteX381" fmla="*/ 974196 w 2535662"/>
                <a:gd name="connsiteY381" fmla="*/ 547928 h 1590885"/>
                <a:gd name="connsiteX382" fmla="*/ 1063405 w 2535662"/>
                <a:gd name="connsiteY382" fmla="*/ 546730 h 1590885"/>
                <a:gd name="connsiteX383" fmla="*/ 1149621 w 2535662"/>
                <a:gd name="connsiteY383" fmla="*/ 573074 h 1590885"/>
                <a:gd name="connsiteX384" fmla="*/ 1207099 w 2535662"/>
                <a:gd name="connsiteY384" fmla="*/ 613188 h 1590885"/>
                <a:gd name="connsiteX385" fmla="*/ 1226857 w 2535662"/>
                <a:gd name="connsiteY385" fmla="*/ 633544 h 1590885"/>
                <a:gd name="connsiteX386" fmla="*/ 1231048 w 2535662"/>
                <a:gd name="connsiteY386" fmla="*/ 629952 h 1590885"/>
                <a:gd name="connsiteX387" fmla="*/ 1211290 w 2535662"/>
                <a:gd name="connsiteY387" fmla="*/ 608398 h 1590885"/>
                <a:gd name="connsiteX388" fmla="*/ 1153214 w 2535662"/>
                <a:gd name="connsiteY388" fmla="*/ 565291 h 1590885"/>
                <a:gd name="connsiteX389" fmla="*/ 1064603 w 2535662"/>
                <a:gd name="connsiteY389" fmla="*/ 535954 h 1590885"/>
                <a:gd name="connsiteX390" fmla="*/ 972400 w 2535662"/>
                <a:gd name="connsiteY390" fmla="*/ 536552 h 1590885"/>
                <a:gd name="connsiteX391" fmla="*/ 928693 w 2535662"/>
                <a:gd name="connsiteY391" fmla="*/ 546132 h 1590885"/>
                <a:gd name="connsiteX392" fmla="*/ 894566 w 2535662"/>
                <a:gd name="connsiteY392" fmla="*/ 559304 h 1590885"/>
                <a:gd name="connsiteX393" fmla="*/ 894566 w 2535662"/>
                <a:gd name="connsiteY393" fmla="*/ 556310 h 1590885"/>
                <a:gd name="connsiteX394" fmla="*/ 894566 w 2535662"/>
                <a:gd name="connsiteY394" fmla="*/ 547329 h 1590885"/>
                <a:gd name="connsiteX395" fmla="*/ 891572 w 2535662"/>
                <a:gd name="connsiteY395" fmla="*/ 532960 h 1590885"/>
                <a:gd name="connsiteX396" fmla="*/ 885585 w 2535662"/>
                <a:gd name="connsiteY396" fmla="*/ 532960 h 1590885"/>
                <a:gd name="connsiteX397" fmla="*/ 883190 w 2535662"/>
                <a:gd name="connsiteY397" fmla="*/ 548527 h 1590885"/>
                <a:gd name="connsiteX398" fmla="*/ 886184 w 2535662"/>
                <a:gd name="connsiteY398" fmla="*/ 558705 h 1590885"/>
                <a:gd name="connsiteX399" fmla="*/ 888579 w 2535662"/>
                <a:gd name="connsiteY399" fmla="*/ 562297 h 1590885"/>
                <a:gd name="connsiteX400" fmla="*/ 884388 w 2535662"/>
                <a:gd name="connsiteY400" fmla="*/ 564692 h 1590885"/>
                <a:gd name="connsiteX401" fmla="*/ 846069 w 2535662"/>
                <a:gd name="connsiteY401" fmla="*/ 594029 h 1590885"/>
                <a:gd name="connsiteX402" fmla="*/ 814337 w 2535662"/>
                <a:gd name="connsiteY402" fmla="*/ 627557 h 1590885"/>
                <a:gd name="connsiteX403" fmla="*/ 797573 w 2535662"/>
                <a:gd name="connsiteY403" fmla="*/ 591634 h 1590885"/>
                <a:gd name="connsiteX404" fmla="*/ 800567 w 2535662"/>
                <a:gd name="connsiteY404" fmla="*/ 586844 h 1590885"/>
                <a:gd name="connsiteX405" fmla="*/ 802363 w 2535662"/>
                <a:gd name="connsiteY405" fmla="*/ 584449 h 1590885"/>
                <a:gd name="connsiteX406" fmla="*/ 804159 w 2535662"/>
                <a:gd name="connsiteY406" fmla="*/ 583252 h 1590885"/>
                <a:gd name="connsiteX407" fmla="*/ 804758 w 2535662"/>
                <a:gd name="connsiteY407" fmla="*/ 583851 h 1590885"/>
                <a:gd name="connsiteX408" fmla="*/ 804758 w 2535662"/>
                <a:gd name="connsiteY408" fmla="*/ 583851 h 1590885"/>
                <a:gd name="connsiteX409" fmla="*/ 804758 w 2535662"/>
                <a:gd name="connsiteY409" fmla="*/ 583851 h 1590885"/>
                <a:gd name="connsiteX410" fmla="*/ 805356 w 2535662"/>
                <a:gd name="connsiteY410" fmla="*/ 585647 h 1590885"/>
                <a:gd name="connsiteX411" fmla="*/ 807152 w 2535662"/>
                <a:gd name="connsiteY411" fmla="*/ 589838 h 1590885"/>
                <a:gd name="connsiteX412" fmla="*/ 811344 w 2535662"/>
                <a:gd name="connsiteY412" fmla="*/ 597621 h 1590885"/>
                <a:gd name="connsiteX413" fmla="*/ 816732 w 2535662"/>
                <a:gd name="connsiteY413" fmla="*/ 606003 h 1590885"/>
                <a:gd name="connsiteX414" fmla="*/ 822120 w 2535662"/>
                <a:gd name="connsiteY414" fmla="*/ 603608 h 1590885"/>
                <a:gd name="connsiteX415" fmla="*/ 819726 w 2535662"/>
                <a:gd name="connsiteY415" fmla="*/ 594627 h 1590885"/>
                <a:gd name="connsiteX416" fmla="*/ 817331 w 2535662"/>
                <a:gd name="connsiteY416" fmla="*/ 586246 h 1590885"/>
                <a:gd name="connsiteX417" fmla="*/ 816133 w 2535662"/>
                <a:gd name="connsiteY417" fmla="*/ 582055 h 1590885"/>
                <a:gd name="connsiteX418" fmla="*/ 815535 w 2535662"/>
                <a:gd name="connsiteY418" fmla="*/ 580259 h 1590885"/>
                <a:gd name="connsiteX419" fmla="*/ 813739 w 2535662"/>
                <a:gd name="connsiteY419" fmla="*/ 576666 h 1590885"/>
                <a:gd name="connsiteX420" fmla="*/ 809547 w 2535662"/>
                <a:gd name="connsiteY420" fmla="*/ 568284 h 1590885"/>
                <a:gd name="connsiteX421" fmla="*/ 798172 w 2535662"/>
                <a:gd name="connsiteY421" fmla="*/ 576068 h 1590885"/>
                <a:gd name="connsiteX422" fmla="*/ 795178 w 2535662"/>
                <a:gd name="connsiteY422" fmla="*/ 580857 h 1590885"/>
                <a:gd name="connsiteX423" fmla="*/ 793980 w 2535662"/>
                <a:gd name="connsiteY423" fmla="*/ 584449 h 1590885"/>
                <a:gd name="connsiteX424" fmla="*/ 792184 w 2535662"/>
                <a:gd name="connsiteY424" fmla="*/ 591035 h 1590885"/>
                <a:gd name="connsiteX425" fmla="*/ 794579 w 2535662"/>
                <a:gd name="connsiteY425" fmla="*/ 592831 h 1590885"/>
                <a:gd name="connsiteX426" fmla="*/ 792184 w 2535662"/>
                <a:gd name="connsiteY426" fmla="*/ 594627 h 1590885"/>
                <a:gd name="connsiteX427" fmla="*/ 795777 w 2535662"/>
                <a:gd name="connsiteY427" fmla="*/ 608398 h 1590885"/>
                <a:gd name="connsiteX428" fmla="*/ 804758 w 2535662"/>
                <a:gd name="connsiteY428" fmla="*/ 619773 h 1590885"/>
                <a:gd name="connsiteX429" fmla="*/ 810146 w 2535662"/>
                <a:gd name="connsiteY429" fmla="*/ 617378 h 1590885"/>
                <a:gd name="connsiteX430" fmla="*/ 806554 w 2535662"/>
                <a:gd name="connsiteY430" fmla="*/ 603608 h 1590885"/>
                <a:gd name="connsiteX431" fmla="*/ 797573 w 2535662"/>
                <a:gd name="connsiteY431" fmla="*/ 591634 h 1590885"/>
                <a:gd name="connsiteX432" fmla="*/ 495218 w 2535662"/>
                <a:gd name="connsiteY432" fmla="*/ 1164003 h 1590885"/>
                <a:gd name="connsiteX433" fmla="*/ 555091 w 2535662"/>
                <a:gd name="connsiteY433" fmla="*/ 1092756 h 1590885"/>
                <a:gd name="connsiteX434" fmla="*/ 629931 w 2535662"/>
                <a:gd name="connsiteY434" fmla="*/ 1040070 h 1590885"/>
                <a:gd name="connsiteX435" fmla="*/ 716746 w 2535662"/>
                <a:gd name="connsiteY435" fmla="*/ 1015522 h 1590885"/>
                <a:gd name="connsiteX436" fmla="*/ 763446 w 2535662"/>
                <a:gd name="connsiteY436" fmla="*/ 1019115 h 1590885"/>
                <a:gd name="connsiteX437" fmla="*/ 805356 w 2535662"/>
                <a:gd name="connsiteY437" fmla="*/ 1034083 h 1590885"/>
                <a:gd name="connsiteX438" fmla="*/ 862833 w 2535662"/>
                <a:gd name="connsiteY438" fmla="*/ 1076591 h 1590885"/>
                <a:gd name="connsiteX439" fmla="*/ 881993 w 2535662"/>
                <a:gd name="connsiteY439" fmla="*/ 1098145 h 1590885"/>
                <a:gd name="connsiteX440" fmla="*/ 886782 w 2535662"/>
                <a:gd name="connsiteY440" fmla="*/ 1094552 h 1590885"/>
                <a:gd name="connsiteX441" fmla="*/ 867624 w 2535662"/>
                <a:gd name="connsiteY441" fmla="*/ 1071801 h 1590885"/>
                <a:gd name="connsiteX442" fmla="*/ 809547 w 2535662"/>
                <a:gd name="connsiteY442" fmla="*/ 1026299 h 1590885"/>
                <a:gd name="connsiteX443" fmla="*/ 765841 w 2535662"/>
                <a:gd name="connsiteY443" fmla="*/ 1009535 h 1590885"/>
                <a:gd name="connsiteX444" fmla="*/ 716147 w 2535662"/>
                <a:gd name="connsiteY444" fmla="*/ 1004746 h 1590885"/>
                <a:gd name="connsiteX445" fmla="*/ 624542 w 2535662"/>
                <a:gd name="connsiteY445" fmla="*/ 1029293 h 1590885"/>
                <a:gd name="connsiteX446" fmla="*/ 547906 w 2535662"/>
                <a:gd name="connsiteY446" fmla="*/ 1084374 h 1590885"/>
                <a:gd name="connsiteX447" fmla="*/ 488034 w 2535662"/>
                <a:gd name="connsiteY447" fmla="*/ 1158016 h 1590885"/>
                <a:gd name="connsiteX448" fmla="*/ 444327 w 2535662"/>
                <a:gd name="connsiteY448" fmla="*/ 1251415 h 1590885"/>
                <a:gd name="connsiteX449" fmla="*/ 449715 w 2535662"/>
                <a:gd name="connsiteY449" fmla="*/ 1253211 h 1590885"/>
                <a:gd name="connsiteX450" fmla="*/ 495218 w 2535662"/>
                <a:gd name="connsiteY450" fmla="*/ 1164003 h 1590885"/>
                <a:gd name="connsiteX451" fmla="*/ 203042 w 2535662"/>
                <a:gd name="connsiteY451" fmla="*/ 930505 h 1590885"/>
                <a:gd name="connsiteX452" fmla="*/ 224596 w 2535662"/>
                <a:gd name="connsiteY452" fmla="*/ 933499 h 1590885"/>
                <a:gd name="connsiteX453" fmla="*/ 246150 w 2535662"/>
                <a:gd name="connsiteY453" fmla="*/ 930505 h 1590885"/>
                <a:gd name="connsiteX454" fmla="*/ 246150 w 2535662"/>
                <a:gd name="connsiteY454" fmla="*/ 924518 h 1590885"/>
                <a:gd name="connsiteX455" fmla="*/ 224596 w 2535662"/>
                <a:gd name="connsiteY455" fmla="*/ 921525 h 1590885"/>
                <a:gd name="connsiteX456" fmla="*/ 203042 w 2535662"/>
                <a:gd name="connsiteY456" fmla="*/ 924518 h 1590885"/>
                <a:gd name="connsiteX457" fmla="*/ 203042 w 2535662"/>
                <a:gd name="connsiteY457" fmla="*/ 930505 h 1590885"/>
                <a:gd name="connsiteX458" fmla="*/ 210226 w 2535662"/>
                <a:gd name="connsiteY458" fmla="*/ 995765 h 1590885"/>
                <a:gd name="connsiteX459" fmla="*/ 235373 w 2535662"/>
                <a:gd name="connsiteY459" fmla="*/ 998758 h 1590885"/>
                <a:gd name="connsiteX460" fmla="*/ 260519 w 2535662"/>
                <a:gd name="connsiteY460" fmla="*/ 995765 h 1590885"/>
                <a:gd name="connsiteX461" fmla="*/ 260519 w 2535662"/>
                <a:gd name="connsiteY461" fmla="*/ 989778 h 1590885"/>
                <a:gd name="connsiteX462" fmla="*/ 235373 w 2535662"/>
                <a:gd name="connsiteY462" fmla="*/ 986784 h 1590885"/>
                <a:gd name="connsiteX463" fmla="*/ 210226 w 2535662"/>
                <a:gd name="connsiteY463" fmla="*/ 989778 h 1590885"/>
                <a:gd name="connsiteX464" fmla="*/ 210226 w 2535662"/>
                <a:gd name="connsiteY464" fmla="*/ 995765 h 1590885"/>
                <a:gd name="connsiteX465" fmla="*/ 2178825 w 2535662"/>
                <a:gd name="connsiteY465" fmla="*/ 490452 h 1590885"/>
                <a:gd name="connsiteX466" fmla="*/ 2175831 w 2535662"/>
                <a:gd name="connsiteY466" fmla="*/ 500031 h 1590885"/>
                <a:gd name="connsiteX467" fmla="*/ 2175232 w 2535662"/>
                <a:gd name="connsiteY467" fmla="*/ 509610 h 1590885"/>
                <a:gd name="connsiteX468" fmla="*/ 2180621 w 2535662"/>
                <a:gd name="connsiteY468" fmla="*/ 512005 h 1590885"/>
                <a:gd name="connsiteX469" fmla="*/ 2183614 w 2535662"/>
                <a:gd name="connsiteY469" fmla="*/ 509012 h 1590885"/>
                <a:gd name="connsiteX470" fmla="*/ 2187207 w 2535662"/>
                <a:gd name="connsiteY470" fmla="*/ 501827 h 1590885"/>
                <a:gd name="connsiteX471" fmla="*/ 2185411 w 2535662"/>
                <a:gd name="connsiteY471" fmla="*/ 489853 h 1590885"/>
                <a:gd name="connsiteX472" fmla="*/ 2178825 w 2535662"/>
                <a:gd name="connsiteY472" fmla="*/ 490452 h 1590885"/>
                <a:gd name="connsiteX473" fmla="*/ 2141704 w 2535662"/>
                <a:gd name="connsiteY473" fmla="*/ 476681 h 1590885"/>
                <a:gd name="connsiteX474" fmla="*/ 2142901 w 2535662"/>
                <a:gd name="connsiteY474" fmla="*/ 463510 h 1590885"/>
                <a:gd name="connsiteX475" fmla="*/ 2142303 w 2535662"/>
                <a:gd name="connsiteY475" fmla="*/ 456325 h 1590885"/>
                <a:gd name="connsiteX476" fmla="*/ 2136315 w 2535662"/>
                <a:gd name="connsiteY476" fmla="*/ 456325 h 1590885"/>
                <a:gd name="connsiteX477" fmla="*/ 2134519 w 2535662"/>
                <a:gd name="connsiteY477" fmla="*/ 462911 h 1590885"/>
                <a:gd name="connsiteX478" fmla="*/ 2130927 w 2535662"/>
                <a:gd name="connsiteY478" fmla="*/ 474286 h 1590885"/>
                <a:gd name="connsiteX479" fmla="*/ 2127933 w 2535662"/>
                <a:gd name="connsiteY479" fmla="*/ 493445 h 1590885"/>
                <a:gd name="connsiteX480" fmla="*/ 2133322 w 2535662"/>
                <a:gd name="connsiteY480" fmla="*/ 495241 h 1590885"/>
                <a:gd name="connsiteX481" fmla="*/ 2141704 w 2535662"/>
                <a:gd name="connsiteY481" fmla="*/ 476681 h 1590885"/>
                <a:gd name="connsiteX482" fmla="*/ 2114163 w 2535662"/>
                <a:gd name="connsiteY482" fmla="*/ 1096947 h 1590885"/>
                <a:gd name="connsiteX483" fmla="*/ 2193793 w 2535662"/>
                <a:gd name="connsiteY483" fmla="*/ 1147239 h 1590885"/>
                <a:gd name="connsiteX484" fmla="*/ 2243487 w 2535662"/>
                <a:gd name="connsiteY484" fmla="*/ 1199926 h 1590885"/>
                <a:gd name="connsiteX485" fmla="*/ 2257856 w 2535662"/>
                <a:gd name="connsiteY485" fmla="*/ 1225072 h 1590885"/>
                <a:gd name="connsiteX486" fmla="*/ 2263244 w 2535662"/>
                <a:gd name="connsiteY486" fmla="*/ 1222677 h 1590885"/>
                <a:gd name="connsiteX487" fmla="*/ 2248875 w 2535662"/>
                <a:gd name="connsiteY487" fmla="*/ 1195735 h 1590885"/>
                <a:gd name="connsiteX488" fmla="*/ 2198583 w 2535662"/>
                <a:gd name="connsiteY488" fmla="*/ 1140055 h 1590885"/>
                <a:gd name="connsiteX489" fmla="*/ 2118354 w 2535662"/>
                <a:gd name="connsiteY489" fmla="*/ 1086769 h 1590885"/>
                <a:gd name="connsiteX490" fmla="*/ 2026749 w 2535662"/>
                <a:gd name="connsiteY490" fmla="*/ 1058630 h 1590885"/>
                <a:gd name="connsiteX491" fmla="*/ 1980049 w 2535662"/>
                <a:gd name="connsiteY491" fmla="*/ 1057432 h 1590885"/>
                <a:gd name="connsiteX492" fmla="*/ 1931552 w 2535662"/>
                <a:gd name="connsiteY492" fmla="*/ 1068808 h 1590885"/>
                <a:gd name="connsiteX493" fmla="*/ 1850725 w 2535662"/>
                <a:gd name="connsiteY493" fmla="*/ 1122093 h 1590885"/>
                <a:gd name="connsiteX494" fmla="*/ 1801031 w 2535662"/>
                <a:gd name="connsiteY494" fmla="*/ 1177774 h 1590885"/>
                <a:gd name="connsiteX495" fmla="*/ 1783069 w 2535662"/>
                <a:gd name="connsiteY495" fmla="*/ 1201722 h 1590885"/>
                <a:gd name="connsiteX496" fmla="*/ 1787859 w 2535662"/>
                <a:gd name="connsiteY496" fmla="*/ 1205314 h 1590885"/>
                <a:gd name="connsiteX497" fmla="*/ 1806420 w 2535662"/>
                <a:gd name="connsiteY497" fmla="*/ 1182563 h 1590885"/>
                <a:gd name="connsiteX498" fmla="*/ 1856712 w 2535662"/>
                <a:gd name="connsiteY498" fmla="*/ 1129278 h 1590885"/>
                <a:gd name="connsiteX499" fmla="*/ 1935145 w 2535662"/>
                <a:gd name="connsiteY499" fmla="*/ 1079585 h 1590885"/>
                <a:gd name="connsiteX500" fmla="*/ 2025552 w 2535662"/>
                <a:gd name="connsiteY500" fmla="*/ 1070604 h 1590885"/>
                <a:gd name="connsiteX501" fmla="*/ 2114163 w 2535662"/>
                <a:gd name="connsiteY501" fmla="*/ 1096947 h 1590885"/>
                <a:gd name="connsiteX502" fmla="*/ 2151283 w 2535662"/>
                <a:gd name="connsiteY502" fmla="*/ 447943 h 1590885"/>
                <a:gd name="connsiteX503" fmla="*/ 2246480 w 2535662"/>
                <a:gd name="connsiteY503" fmla="*/ 521584 h 1590885"/>
                <a:gd name="connsiteX504" fmla="*/ 2314734 w 2535662"/>
                <a:gd name="connsiteY504" fmla="*/ 621570 h 1590885"/>
                <a:gd name="connsiteX505" fmla="*/ 2360237 w 2535662"/>
                <a:gd name="connsiteY505" fmla="*/ 725746 h 1590885"/>
                <a:gd name="connsiteX506" fmla="*/ 2418314 w 2535662"/>
                <a:gd name="connsiteY506" fmla="*/ 953855 h 1590885"/>
                <a:gd name="connsiteX507" fmla="*/ 2446453 w 2535662"/>
                <a:gd name="connsiteY507" fmla="*/ 1190945 h 1590885"/>
                <a:gd name="connsiteX508" fmla="*/ 2454835 w 2535662"/>
                <a:gd name="connsiteY508" fmla="*/ 1375947 h 1590885"/>
                <a:gd name="connsiteX509" fmla="*/ 2455434 w 2535662"/>
                <a:gd name="connsiteY509" fmla="*/ 1450188 h 1590885"/>
                <a:gd name="connsiteX510" fmla="*/ 2455434 w 2535662"/>
                <a:gd name="connsiteY510" fmla="*/ 1452582 h 1590885"/>
                <a:gd name="connsiteX511" fmla="*/ 2452440 w 2535662"/>
                <a:gd name="connsiteY511" fmla="*/ 1451984 h 1590885"/>
                <a:gd name="connsiteX512" fmla="*/ 2394365 w 2535662"/>
                <a:gd name="connsiteY512" fmla="*/ 1452582 h 1590885"/>
                <a:gd name="connsiteX513" fmla="*/ 2338085 w 2535662"/>
                <a:gd name="connsiteY513" fmla="*/ 1466952 h 1590885"/>
                <a:gd name="connsiteX514" fmla="*/ 2280608 w 2535662"/>
                <a:gd name="connsiteY514" fmla="*/ 1491499 h 1590885"/>
                <a:gd name="connsiteX515" fmla="*/ 2283002 w 2535662"/>
                <a:gd name="connsiteY515" fmla="*/ 1496887 h 1590885"/>
                <a:gd name="connsiteX516" fmla="*/ 2340480 w 2535662"/>
                <a:gd name="connsiteY516" fmla="*/ 1475334 h 1590885"/>
                <a:gd name="connsiteX517" fmla="*/ 2395562 w 2535662"/>
                <a:gd name="connsiteY517" fmla="*/ 1463360 h 1590885"/>
                <a:gd name="connsiteX518" fmla="*/ 2450046 w 2535662"/>
                <a:gd name="connsiteY518" fmla="*/ 1463360 h 1590885"/>
                <a:gd name="connsiteX519" fmla="*/ 2456632 w 2535662"/>
                <a:gd name="connsiteY519" fmla="*/ 1464557 h 1590885"/>
                <a:gd name="connsiteX520" fmla="*/ 2497944 w 2535662"/>
                <a:gd name="connsiteY520" fmla="*/ 1484315 h 1590885"/>
                <a:gd name="connsiteX521" fmla="*/ 2526682 w 2535662"/>
                <a:gd name="connsiteY521" fmla="*/ 1529817 h 1590885"/>
                <a:gd name="connsiteX522" fmla="*/ 2534465 w 2535662"/>
                <a:gd name="connsiteY522" fmla="*/ 1572325 h 1590885"/>
                <a:gd name="connsiteX523" fmla="*/ 2535064 w 2535662"/>
                <a:gd name="connsiteY523" fmla="*/ 1589688 h 1590885"/>
                <a:gd name="connsiteX524" fmla="*/ 2535663 w 2535662"/>
                <a:gd name="connsiteY524" fmla="*/ 1590885 h 1590885"/>
                <a:gd name="connsiteX525" fmla="*/ 2518899 w 2535662"/>
                <a:gd name="connsiteY525" fmla="*/ 1589688 h 1590885"/>
                <a:gd name="connsiteX526" fmla="*/ 1277748 w 2535662"/>
                <a:gd name="connsiteY526" fmla="*/ 1586694 h 1590885"/>
                <a:gd name="connsiteX527" fmla="*/ 36597 w 2535662"/>
                <a:gd name="connsiteY527" fmla="*/ 1589688 h 1590885"/>
                <a:gd name="connsiteX528" fmla="*/ 22228 w 2535662"/>
                <a:gd name="connsiteY528" fmla="*/ 1590885 h 1590885"/>
                <a:gd name="connsiteX529" fmla="*/ 21030 w 2535662"/>
                <a:gd name="connsiteY529" fmla="*/ 1587892 h 1590885"/>
                <a:gd name="connsiteX530" fmla="*/ 8457 w 2535662"/>
                <a:gd name="connsiteY530" fmla="*/ 1563344 h 1590885"/>
                <a:gd name="connsiteX531" fmla="*/ 75 w 2535662"/>
                <a:gd name="connsiteY531" fmla="*/ 1495091 h 1590885"/>
                <a:gd name="connsiteX532" fmla="*/ 12050 w 2535662"/>
                <a:gd name="connsiteY532" fmla="*/ 1405284 h 1590885"/>
                <a:gd name="connsiteX533" fmla="*/ 35400 w 2535662"/>
                <a:gd name="connsiteY533" fmla="*/ 1318471 h 1590885"/>
                <a:gd name="connsiteX534" fmla="*/ 35400 w 2535662"/>
                <a:gd name="connsiteY534" fmla="*/ 1317274 h 1590885"/>
                <a:gd name="connsiteX535" fmla="*/ 64737 w 2535662"/>
                <a:gd name="connsiteY535" fmla="*/ 1233454 h 1590885"/>
                <a:gd name="connsiteX536" fmla="*/ 114431 w 2535662"/>
                <a:gd name="connsiteY536" fmla="*/ 1158615 h 1590885"/>
                <a:gd name="connsiteX537" fmla="*/ 167717 w 2535662"/>
                <a:gd name="connsiteY537" fmla="*/ 1113711 h 1590885"/>
                <a:gd name="connsiteX538" fmla="*/ 192265 w 2535662"/>
                <a:gd name="connsiteY538" fmla="*/ 1100540 h 1590885"/>
                <a:gd name="connsiteX539" fmla="*/ 195259 w 2535662"/>
                <a:gd name="connsiteY539" fmla="*/ 1095750 h 1590885"/>
                <a:gd name="connsiteX540" fmla="*/ 195857 w 2535662"/>
                <a:gd name="connsiteY540" fmla="*/ 1095750 h 1590885"/>
                <a:gd name="connsiteX541" fmla="*/ 213819 w 2535662"/>
                <a:gd name="connsiteY541" fmla="*/ 1145443 h 1590885"/>
                <a:gd name="connsiteX542" fmla="*/ 232379 w 2535662"/>
                <a:gd name="connsiteY542" fmla="*/ 1181366 h 1590885"/>
                <a:gd name="connsiteX543" fmla="*/ 237169 w 2535662"/>
                <a:gd name="connsiteY543" fmla="*/ 1178372 h 1590885"/>
                <a:gd name="connsiteX544" fmla="*/ 219806 w 2535662"/>
                <a:gd name="connsiteY544" fmla="*/ 1142449 h 1590885"/>
                <a:gd name="connsiteX545" fmla="*/ 194061 w 2535662"/>
                <a:gd name="connsiteY545" fmla="*/ 1047254 h 1590885"/>
                <a:gd name="connsiteX546" fmla="*/ 199450 w 2535662"/>
                <a:gd name="connsiteY546" fmla="*/ 920327 h 1590885"/>
                <a:gd name="connsiteX547" fmla="*/ 231781 w 2535662"/>
                <a:gd name="connsiteY547" fmla="*/ 797591 h 1590885"/>
                <a:gd name="connsiteX548" fmla="*/ 282672 w 2535662"/>
                <a:gd name="connsiteY548" fmla="*/ 682040 h 1590885"/>
                <a:gd name="connsiteX549" fmla="*/ 359308 w 2535662"/>
                <a:gd name="connsiteY549" fmla="*/ 580259 h 1590885"/>
                <a:gd name="connsiteX550" fmla="*/ 403015 w 2535662"/>
                <a:gd name="connsiteY550" fmla="*/ 547928 h 1590885"/>
                <a:gd name="connsiteX551" fmla="*/ 443129 w 2535662"/>
                <a:gd name="connsiteY551" fmla="*/ 531164 h 1590885"/>
                <a:gd name="connsiteX552" fmla="*/ 471868 w 2535662"/>
                <a:gd name="connsiteY552" fmla="*/ 526374 h 1590885"/>
                <a:gd name="connsiteX553" fmla="*/ 482645 w 2535662"/>
                <a:gd name="connsiteY553" fmla="*/ 525776 h 1590885"/>
                <a:gd name="connsiteX554" fmla="*/ 486238 w 2535662"/>
                <a:gd name="connsiteY554" fmla="*/ 525177 h 1590885"/>
                <a:gd name="connsiteX555" fmla="*/ 487435 w 2535662"/>
                <a:gd name="connsiteY555" fmla="*/ 658091 h 1590885"/>
                <a:gd name="connsiteX556" fmla="*/ 496416 w 2535662"/>
                <a:gd name="connsiteY556" fmla="*/ 718561 h 1590885"/>
                <a:gd name="connsiteX557" fmla="*/ 502403 w 2535662"/>
                <a:gd name="connsiteY557" fmla="*/ 717364 h 1590885"/>
                <a:gd name="connsiteX558" fmla="*/ 494021 w 2535662"/>
                <a:gd name="connsiteY558" fmla="*/ 657492 h 1590885"/>
                <a:gd name="connsiteX559" fmla="*/ 497014 w 2535662"/>
                <a:gd name="connsiteY559" fmla="*/ 507814 h 1590885"/>
                <a:gd name="connsiteX560" fmla="*/ 519167 w 2535662"/>
                <a:gd name="connsiteY560" fmla="*/ 416211 h 1590885"/>
                <a:gd name="connsiteX561" fmla="*/ 559282 w 2535662"/>
                <a:gd name="connsiteY561" fmla="*/ 325207 h 1590885"/>
                <a:gd name="connsiteX562" fmla="*/ 670644 w 2535662"/>
                <a:gd name="connsiteY562" fmla="*/ 170739 h 1590885"/>
                <a:gd name="connsiteX563" fmla="*/ 820923 w 2535662"/>
                <a:gd name="connsiteY563" fmla="*/ 54589 h 1590885"/>
                <a:gd name="connsiteX564" fmla="*/ 912528 w 2535662"/>
                <a:gd name="connsiteY564" fmla="*/ 16870 h 1590885"/>
                <a:gd name="connsiteX565" fmla="*/ 1004731 w 2535662"/>
                <a:gd name="connsiteY565" fmla="*/ 705 h 1590885"/>
                <a:gd name="connsiteX566" fmla="*/ 1087953 w 2535662"/>
                <a:gd name="connsiteY566" fmla="*/ 4297 h 1590885"/>
                <a:gd name="connsiteX567" fmla="*/ 1152615 w 2535662"/>
                <a:gd name="connsiteY567" fmla="*/ 19863 h 1590885"/>
                <a:gd name="connsiteX568" fmla="*/ 1208296 w 2535662"/>
                <a:gd name="connsiteY568" fmla="*/ 42615 h 1590885"/>
                <a:gd name="connsiteX569" fmla="*/ 1209494 w 2535662"/>
                <a:gd name="connsiteY569" fmla="*/ 43213 h 1590885"/>
                <a:gd name="connsiteX570" fmla="*/ 1139443 w 2535662"/>
                <a:gd name="connsiteY570" fmla="*/ 94104 h 1590885"/>
                <a:gd name="connsiteX571" fmla="*/ 1085558 w 2535662"/>
                <a:gd name="connsiteY571" fmla="*/ 161160 h 1590885"/>
                <a:gd name="connsiteX572" fmla="*/ 1054425 w 2535662"/>
                <a:gd name="connsiteY572" fmla="*/ 222228 h 1590885"/>
                <a:gd name="connsiteX573" fmla="*/ 1034667 w 2535662"/>
                <a:gd name="connsiteY573" fmla="*/ 280902 h 1590885"/>
                <a:gd name="connsiteX574" fmla="*/ 1040055 w 2535662"/>
                <a:gd name="connsiteY574" fmla="*/ 282698 h 1590885"/>
                <a:gd name="connsiteX575" fmla="*/ 1060412 w 2535662"/>
                <a:gd name="connsiteY575" fmla="*/ 225222 h 1590885"/>
                <a:gd name="connsiteX576" fmla="*/ 1091545 w 2535662"/>
                <a:gd name="connsiteY576" fmla="*/ 165350 h 1590885"/>
                <a:gd name="connsiteX577" fmla="*/ 1144832 w 2535662"/>
                <a:gd name="connsiteY577" fmla="*/ 100690 h 1590885"/>
                <a:gd name="connsiteX578" fmla="*/ 1223264 w 2535662"/>
                <a:gd name="connsiteY578" fmla="*/ 47404 h 1590885"/>
                <a:gd name="connsiteX579" fmla="*/ 1319060 w 2535662"/>
                <a:gd name="connsiteY579" fmla="*/ 20462 h 1590885"/>
                <a:gd name="connsiteX580" fmla="*/ 1418448 w 2535662"/>
                <a:gd name="connsiteY580" fmla="*/ 24054 h 1590885"/>
                <a:gd name="connsiteX581" fmla="*/ 1509453 w 2535662"/>
                <a:gd name="connsiteY581" fmla="*/ 45608 h 1590885"/>
                <a:gd name="connsiteX582" fmla="*/ 1690267 w 2535662"/>
                <a:gd name="connsiteY582" fmla="*/ 117453 h 1590885"/>
                <a:gd name="connsiteX583" fmla="*/ 1840547 w 2535662"/>
                <a:gd name="connsiteY583" fmla="*/ 238393 h 1590885"/>
                <a:gd name="connsiteX584" fmla="*/ 1918381 w 2535662"/>
                <a:gd name="connsiteY584" fmla="*/ 368913 h 1590885"/>
                <a:gd name="connsiteX585" fmla="*/ 1938737 w 2535662"/>
                <a:gd name="connsiteY585" fmla="*/ 426389 h 1590885"/>
                <a:gd name="connsiteX586" fmla="*/ 1942928 w 2535662"/>
                <a:gd name="connsiteY586" fmla="*/ 434771 h 1590885"/>
                <a:gd name="connsiteX587" fmla="*/ 1939935 w 2535662"/>
                <a:gd name="connsiteY587" fmla="*/ 436568 h 1590885"/>
                <a:gd name="connsiteX588" fmla="*/ 1881858 w 2535662"/>
                <a:gd name="connsiteY588" fmla="*/ 496439 h 1590885"/>
                <a:gd name="connsiteX589" fmla="*/ 1855515 w 2535662"/>
                <a:gd name="connsiteY589" fmla="*/ 544934 h 1590885"/>
                <a:gd name="connsiteX590" fmla="*/ 1847731 w 2535662"/>
                <a:gd name="connsiteY590" fmla="*/ 563494 h 1590885"/>
                <a:gd name="connsiteX591" fmla="*/ 1853120 w 2535662"/>
                <a:gd name="connsiteY591" fmla="*/ 565291 h 1590885"/>
                <a:gd name="connsiteX592" fmla="*/ 1860903 w 2535662"/>
                <a:gd name="connsiteY592" fmla="*/ 547329 h 1590885"/>
                <a:gd name="connsiteX593" fmla="*/ 1887247 w 2535662"/>
                <a:gd name="connsiteY593" fmla="*/ 500031 h 1590885"/>
                <a:gd name="connsiteX594" fmla="*/ 1944126 w 2535662"/>
                <a:gd name="connsiteY594" fmla="*/ 443153 h 1590885"/>
                <a:gd name="connsiteX595" fmla="*/ 1988431 w 2535662"/>
                <a:gd name="connsiteY595" fmla="*/ 424593 h 1590885"/>
                <a:gd name="connsiteX596" fmla="*/ 2014176 w 2535662"/>
                <a:gd name="connsiteY596" fmla="*/ 421600 h 1590885"/>
                <a:gd name="connsiteX597" fmla="*/ 2041119 w 2535662"/>
                <a:gd name="connsiteY597" fmla="*/ 421001 h 1590885"/>
                <a:gd name="connsiteX598" fmla="*/ 2151283 w 2535662"/>
                <a:gd name="connsiteY598" fmla="*/ 447943 h 1590885"/>
                <a:gd name="connsiteX599" fmla="*/ 2157870 w 2535662"/>
                <a:gd name="connsiteY599" fmla="*/ 464707 h 1590885"/>
                <a:gd name="connsiteX600" fmla="*/ 2156073 w 2535662"/>
                <a:gd name="connsiteY600" fmla="*/ 471891 h 1590885"/>
                <a:gd name="connsiteX601" fmla="*/ 2152481 w 2535662"/>
                <a:gd name="connsiteY601" fmla="*/ 484465 h 1590885"/>
                <a:gd name="connsiteX602" fmla="*/ 2149487 w 2535662"/>
                <a:gd name="connsiteY602" fmla="*/ 505419 h 1590885"/>
                <a:gd name="connsiteX603" fmla="*/ 2154876 w 2535662"/>
                <a:gd name="connsiteY603" fmla="*/ 507216 h 1590885"/>
                <a:gd name="connsiteX604" fmla="*/ 2163258 w 2535662"/>
                <a:gd name="connsiteY604" fmla="*/ 486859 h 1590885"/>
                <a:gd name="connsiteX605" fmla="*/ 2164455 w 2535662"/>
                <a:gd name="connsiteY605" fmla="*/ 472490 h 1590885"/>
                <a:gd name="connsiteX606" fmla="*/ 2163857 w 2535662"/>
                <a:gd name="connsiteY606" fmla="*/ 464707 h 1590885"/>
                <a:gd name="connsiteX607" fmla="*/ 2157870 w 2535662"/>
                <a:gd name="connsiteY607" fmla="*/ 464707 h 1590885"/>
                <a:gd name="connsiteX608" fmla="*/ 602988 w 2535662"/>
                <a:gd name="connsiteY608" fmla="*/ 1117303 h 1590885"/>
                <a:gd name="connsiteX609" fmla="*/ 573651 w 2535662"/>
                <a:gd name="connsiteY609" fmla="*/ 1137660 h 1590885"/>
                <a:gd name="connsiteX610" fmla="*/ 558683 w 2535662"/>
                <a:gd name="connsiteY610" fmla="*/ 1150233 h 1590885"/>
                <a:gd name="connsiteX611" fmla="*/ 562275 w 2535662"/>
                <a:gd name="connsiteY611" fmla="*/ 1155023 h 1590885"/>
                <a:gd name="connsiteX612" fmla="*/ 578441 w 2535662"/>
                <a:gd name="connsiteY612" fmla="*/ 1144844 h 1590885"/>
                <a:gd name="connsiteX613" fmla="*/ 608976 w 2535662"/>
                <a:gd name="connsiteY613" fmla="*/ 1126883 h 1590885"/>
                <a:gd name="connsiteX614" fmla="*/ 638912 w 2535662"/>
                <a:gd name="connsiteY614" fmla="*/ 1107724 h 1590885"/>
                <a:gd name="connsiteX615" fmla="*/ 655676 w 2535662"/>
                <a:gd name="connsiteY615" fmla="*/ 1097546 h 1590885"/>
                <a:gd name="connsiteX616" fmla="*/ 653281 w 2535662"/>
                <a:gd name="connsiteY616" fmla="*/ 1092158 h 1590885"/>
                <a:gd name="connsiteX617" fmla="*/ 635319 w 2535662"/>
                <a:gd name="connsiteY617" fmla="*/ 1099941 h 1590885"/>
                <a:gd name="connsiteX618" fmla="*/ 602988 w 2535662"/>
                <a:gd name="connsiteY618" fmla="*/ 1117303 h 1590885"/>
                <a:gd name="connsiteX619" fmla="*/ 579638 w 2535662"/>
                <a:gd name="connsiteY619" fmla="*/ 1116705 h 1590885"/>
                <a:gd name="connsiteX620" fmla="*/ 601791 w 2535662"/>
                <a:gd name="connsiteY620" fmla="*/ 1104132 h 1590885"/>
                <a:gd name="connsiteX621" fmla="*/ 625740 w 2535662"/>
                <a:gd name="connsiteY621" fmla="*/ 1095151 h 1590885"/>
                <a:gd name="connsiteX622" fmla="*/ 653281 w 2535662"/>
                <a:gd name="connsiteY622" fmla="*/ 1090361 h 1590885"/>
                <a:gd name="connsiteX623" fmla="*/ 653281 w 2535662"/>
                <a:gd name="connsiteY623" fmla="*/ 1084374 h 1590885"/>
                <a:gd name="connsiteX624" fmla="*/ 623944 w 2535662"/>
                <a:gd name="connsiteY624" fmla="*/ 1086171 h 1590885"/>
                <a:gd name="connsiteX625" fmla="*/ 597600 w 2535662"/>
                <a:gd name="connsiteY625" fmla="*/ 1093954 h 1590885"/>
                <a:gd name="connsiteX626" fmla="*/ 573651 w 2535662"/>
                <a:gd name="connsiteY626" fmla="*/ 1106527 h 1590885"/>
                <a:gd name="connsiteX627" fmla="*/ 533536 w 2535662"/>
                <a:gd name="connsiteY627" fmla="*/ 1141851 h 1590885"/>
                <a:gd name="connsiteX628" fmla="*/ 514976 w 2535662"/>
                <a:gd name="connsiteY628" fmla="*/ 1164602 h 1590885"/>
                <a:gd name="connsiteX629" fmla="*/ 519766 w 2535662"/>
                <a:gd name="connsiteY629" fmla="*/ 1168194 h 1590885"/>
                <a:gd name="connsiteX630" fmla="*/ 540123 w 2535662"/>
                <a:gd name="connsiteY630" fmla="*/ 1147838 h 1590885"/>
                <a:gd name="connsiteX631" fmla="*/ 579638 w 2535662"/>
                <a:gd name="connsiteY631" fmla="*/ 1116705 h 1590885"/>
                <a:gd name="connsiteX632" fmla="*/ 238366 w 2535662"/>
                <a:gd name="connsiteY632" fmla="*/ 1445997 h 1590885"/>
                <a:gd name="connsiteX633" fmla="*/ 277882 w 2535662"/>
                <a:gd name="connsiteY633" fmla="*/ 1441207 h 1590885"/>
                <a:gd name="connsiteX634" fmla="*/ 299436 w 2535662"/>
                <a:gd name="connsiteY634" fmla="*/ 1447194 h 1590885"/>
                <a:gd name="connsiteX635" fmla="*/ 302430 w 2535662"/>
                <a:gd name="connsiteY635" fmla="*/ 1441806 h 1590885"/>
                <a:gd name="connsiteX636" fmla="*/ 279678 w 2535662"/>
                <a:gd name="connsiteY636" fmla="*/ 1432825 h 1590885"/>
                <a:gd name="connsiteX637" fmla="*/ 256927 w 2535662"/>
                <a:gd name="connsiteY637" fmla="*/ 1431029 h 1590885"/>
                <a:gd name="connsiteX638" fmla="*/ 234774 w 2535662"/>
                <a:gd name="connsiteY638" fmla="*/ 1435220 h 1590885"/>
                <a:gd name="connsiteX639" fmla="*/ 215017 w 2535662"/>
                <a:gd name="connsiteY639" fmla="*/ 1445997 h 1590885"/>
                <a:gd name="connsiteX640" fmla="*/ 199450 w 2535662"/>
                <a:gd name="connsiteY640" fmla="*/ 1462761 h 1590885"/>
                <a:gd name="connsiteX641" fmla="*/ 189870 w 2535662"/>
                <a:gd name="connsiteY641" fmla="*/ 1485512 h 1590885"/>
                <a:gd name="connsiteX642" fmla="*/ 195259 w 2535662"/>
                <a:gd name="connsiteY642" fmla="*/ 1487308 h 1590885"/>
                <a:gd name="connsiteX643" fmla="*/ 206036 w 2535662"/>
                <a:gd name="connsiteY643" fmla="*/ 1468149 h 1590885"/>
                <a:gd name="connsiteX644" fmla="*/ 221004 w 2535662"/>
                <a:gd name="connsiteY644" fmla="*/ 1454977 h 1590885"/>
                <a:gd name="connsiteX645" fmla="*/ 238366 w 2535662"/>
                <a:gd name="connsiteY645" fmla="*/ 1445997 h 1590885"/>
                <a:gd name="connsiteX646" fmla="*/ 232379 w 2535662"/>
                <a:gd name="connsiteY646" fmla="*/ 1054439 h 1590885"/>
                <a:gd name="connsiteX647" fmla="*/ 264111 w 2535662"/>
                <a:gd name="connsiteY647" fmla="*/ 1057432 h 1590885"/>
                <a:gd name="connsiteX648" fmla="*/ 274290 w 2535662"/>
                <a:gd name="connsiteY648" fmla="*/ 1056834 h 1590885"/>
                <a:gd name="connsiteX649" fmla="*/ 279678 w 2535662"/>
                <a:gd name="connsiteY649" fmla="*/ 1056235 h 1590885"/>
                <a:gd name="connsiteX650" fmla="*/ 282073 w 2535662"/>
                <a:gd name="connsiteY650" fmla="*/ 1056235 h 1590885"/>
                <a:gd name="connsiteX651" fmla="*/ 282073 w 2535662"/>
                <a:gd name="connsiteY651" fmla="*/ 1056235 h 1590885"/>
                <a:gd name="connsiteX652" fmla="*/ 282073 w 2535662"/>
                <a:gd name="connsiteY652" fmla="*/ 1056235 h 1590885"/>
                <a:gd name="connsiteX653" fmla="*/ 282073 w 2535662"/>
                <a:gd name="connsiteY653" fmla="*/ 1047254 h 1590885"/>
                <a:gd name="connsiteX654" fmla="*/ 282073 w 2535662"/>
                <a:gd name="connsiteY654" fmla="*/ 1047254 h 1590885"/>
                <a:gd name="connsiteX655" fmla="*/ 282073 w 2535662"/>
                <a:gd name="connsiteY655" fmla="*/ 1047254 h 1590885"/>
                <a:gd name="connsiteX656" fmla="*/ 282073 w 2535662"/>
                <a:gd name="connsiteY656" fmla="*/ 1047254 h 1590885"/>
                <a:gd name="connsiteX657" fmla="*/ 279678 w 2535662"/>
                <a:gd name="connsiteY657" fmla="*/ 1047254 h 1590885"/>
                <a:gd name="connsiteX658" fmla="*/ 274290 w 2535662"/>
                <a:gd name="connsiteY658" fmla="*/ 1046655 h 1590885"/>
                <a:gd name="connsiteX659" fmla="*/ 264111 w 2535662"/>
                <a:gd name="connsiteY659" fmla="*/ 1046057 h 1590885"/>
                <a:gd name="connsiteX660" fmla="*/ 232379 w 2535662"/>
                <a:gd name="connsiteY660" fmla="*/ 1049050 h 1590885"/>
                <a:gd name="connsiteX661" fmla="*/ 232379 w 2535662"/>
                <a:gd name="connsiteY661" fmla="*/ 1054439 h 1590885"/>
                <a:gd name="connsiteX662" fmla="*/ 262315 w 2535662"/>
                <a:gd name="connsiteY662" fmla="*/ 1028694 h 1590885"/>
                <a:gd name="connsiteX663" fmla="*/ 265309 w 2535662"/>
                <a:gd name="connsiteY663" fmla="*/ 1036477 h 1590885"/>
                <a:gd name="connsiteX664" fmla="*/ 271296 w 2535662"/>
                <a:gd name="connsiteY664" fmla="*/ 1036477 h 1590885"/>
                <a:gd name="connsiteX665" fmla="*/ 270099 w 2535662"/>
                <a:gd name="connsiteY665" fmla="*/ 1025102 h 1590885"/>
                <a:gd name="connsiteX666" fmla="*/ 262914 w 2535662"/>
                <a:gd name="connsiteY666" fmla="*/ 1016121 h 1590885"/>
                <a:gd name="connsiteX667" fmla="*/ 252736 w 2535662"/>
                <a:gd name="connsiteY667" fmla="*/ 1012529 h 1590885"/>
                <a:gd name="connsiteX668" fmla="*/ 233577 w 2535662"/>
                <a:gd name="connsiteY668" fmla="*/ 1015522 h 1590885"/>
                <a:gd name="connsiteX669" fmla="*/ 224596 w 2535662"/>
                <a:gd name="connsiteY669" fmla="*/ 1019713 h 1590885"/>
                <a:gd name="connsiteX670" fmla="*/ 226392 w 2535662"/>
                <a:gd name="connsiteY670" fmla="*/ 1025102 h 1590885"/>
                <a:gd name="connsiteX671" fmla="*/ 235373 w 2535662"/>
                <a:gd name="connsiteY671" fmla="*/ 1023904 h 1590885"/>
                <a:gd name="connsiteX672" fmla="*/ 251538 w 2535662"/>
                <a:gd name="connsiteY672" fmla="*/ 1023904 h 1590885"/>
                <a:gd name="connsiteX673" fmla="*/ 262315 w 2535662"/>
                <a:gd name="connsiteY673" fmla="*/ 1028694 h 1590885"/>
                <a:gd name="connsiteX674" fmla="*/ 261118 w 2535662"/>
                <a:gd name="connsiteY674" fmla="*/ 890990 h 1590885"/>
                <a:gd name="connsiteX675" fmla="*/ 264111 w 2535662"/>
                <a:gd name="connsiteY675" fmla="*/ 891589 h 1590885"/>
                <a:gd name="connsiteX676" fmla="*/ 267105 w 2535662"/>
                <a:gd name="connsiteY676" fmla="*/ 881411 h 1590885"/>
                <a:gd name="connsiteX677" fmla="*/ 266506 w 2535662"/>
                <a:gd name="connsiteY677" fmla="*/ 871233 h 1590885"/>
                <a:gd name="connsiteX678" fmla="*/ 261118 w 2535662"/>
                <a:gd name="connsiteY678" fmla="*/ 861653 h 1590885"/>
                <a:gd name="connsiteX679" fmla="*/ 251538 w 2535662"/>
                <a:gd name="connsiteY679" fmla="*/ 856265 h 1590885"/>
                <a:gd name="connsiteX680" fmla="*/ 241360 w 2535662"/>
                <a:gd name="connsiteY680" fmla="*/ 855666 h 1590885"/>
                <a:gd name="connsiteX681" fmla="*/ 231182 w 2535662"/>
                <a:gd name="connsiteY681" fmla="*/ 859258 h 1590885"/>
                <a:gd name="connsiteX682" fmla="*/ 232978 w 2535662"/>
                <a:gd name="connsiteY682" fmla="*/ 864647 h 1590885"/>
                <a:gd name="connsiteX683" fmla="*/ 241360 w 2535662"/>
                <a:gd name="connsiteY683" fmla="*/ 864647 h 1590885"/>
                <a:gd name="connsiteX684" fmla="*/ 253335 w 2535662"/>
                <a:gd name="connsiteY684" fmla="*/ 870035 h 1590885"/>
                <a:gd name="connsiteX685" fmla="*/ 258723 w 2535662"/>
                <a:gd name="connsiteY685" fmla="*/ 882009 h 1590885"/>
                <a:gd name="connsiteX686" fmla="*/ 258723 w 2535662"/>
                <a:gd name="connsiteY686" fmla="*/ 887997 h 1590885"/>
                <a:gd name="connsiteX687" fmla="*/ 246749 w 2535662"/>
                <a:gd name="connsiteY687" fmla="*/ 885602 h 1590885"/>
                <a:gd name="connsiteX688" fmla="*/ 232379 w 2535662"/>
                <a:gd name="connsiteY688" fmla="*/ 888596 h 1590885"/>
                <a:gd name="connsiteX689" fmla="*/ 232379 w 2535662"/>
                <a:gd name="connsiteY689" fmla="*/ 894583 h 1590885"/>
                <a:gd name="connsiteX690" fmla="*/ 246749 w 2535662"/>
                <a:gd name="connsiteY690" fmla="*/ 896977 h 1590885"/>
                <a:gd name="connsiteX691" fmla="*/ 261118 w 2535662"/>
                <a:gd name="connsiteY691" fmla="*/ 894583 h 1590885"/>
                <a:gd name="connsiteX692" fmla="*/ 261118 w 2535662"/>
                <a:gd name="connsiteY692" fmla="*/ 890990 h 159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</a:cxnLst>
              <a:rect l="l" t="t" r="r" b="b"/>
              <a:pathLst>
                <a:path w="2535662" h="1590885">
                  <a:moveTo>
                    <a:pt x="2119551" y="466503"/>
                  </a:moveTo>
                  <a:cubicBezTo>
                    <a:pt x="2119551" y="457522"/>
                    <a:pt x="2116558" y="443752"/>
                    <a:pt x="2116558" y="443752"/>
                  </a:cubicBezTo>
                  <a:cubicBezTo>
                    <a:pt x="2116558" y="443153"/>
                    <a:pt x="2110570" y="443153"/>
                    <a:pt x="2110570" y="443752"/>
                  </a:cubicBezTo>
                  <a:cubicBezTo>
                    <a:pt x="2110570" y="443752"/>
                    <a:pt x="2108175" y="457522"/>
                    <a:pt x="2107577" y="466503"/>
                  </a:cubicBezTo>
                  <a:cubicBezTo>
                    <a:pt x="2107577" y="475484"/>
                    <a:pt x="2110570" y="489254"/>
                    <a:pt x="2110570" y="489254"/>
                  </a:cubicBezTo>
                  <a:cubicBezTo>
                    <a:pt x="2111169" y="489853"/>
                    <a:pt x="2115959" y="489853"/>
                    <a:pt x="2116558" y="489254"/>
                  </a:cubicBezTo>
                  <a:cubicBezTo>
                    <a:pt x="2116558" y="489853"/>
                    <a:pt x="2119551" y="475484"/>
                    <a:pt x="2119551" y="466503"/>
                  </a:cubicBezTo>
                  <a:close/>
                  <a:moveTo>
                    <a:pt x="2083029" y="443752"/>
                  </a:moveTo>
                  <a:cubicBezTo>
                    <a:pt x="2083029" y="443153"/>
                    <a:pt x="2077042" y="443153"/>
                    <a:pt x="2077042" y="443752"/>
                  </a:cubicBezTo>
                  <a:cubicBezTo>
                    <a:pt x="2077042" y="443752"/>
                    <a:pt x="2074048" y="453930"/>
                    <a:pt x="2074647" y="461115"/>
                  </a:cubicBezTo>
                  <a:cubicBezTo>
                    <a:pt x="2075246" y="464707"/>
                    <a:pt x="2076443" y="468898"/>
                    <a:pt x="2078239" y="472490"/>
                  </a:cubicBezTo>
                  <a:cubicBezTo>
                    <a:pt x="2080036" y="476082"/>
                    <a:pt x="2081233" y="477878"/>
                    <a:pt x="2081233" y="477878"/>
                  </a:cubicBezTo>
                  <a:cubicBezTo>
                    <a:pt x="2081832" y="477878"/>
                    <a:pt x="2086621" y="476681"/>
                    <a:pt x="2086621" y="476082"/>
                  </a:cubicBezTo>
                  <a:lnTo>
                    <a:pt x="2086023" y="470095"/>
                  </a:lnTo>
                  <a:cubicBezTo>
                    <a:pt x="2086023" y="466503"/>
                    <a:pt x="2086023" y="462911"/>
                    <a:pt x="2085424" y="459917"/>
                  </a:cubicBezTo>
                  <a:cubicBezTo>
                    <a:pt x="2085424" y="453930"/>
                    <a:pt x="2083029" y="443752"/>
                    <a:pt x="2083029" y="443752"/>
                  </a:cubicBezTo>
                  <a:close/>
                  <a:moveTo>
                    <a:pt x="841878" y="588042"/>
                  </a:moveTo>
                  <a:cubicBezTo>
                    <a:pt x="842477" y="588042"/>
                    <a:pt x="847267" y="586844"/>
                    <a:pt x="847267" y="586246"/>
                  </a:cubicBezTo>
                  <a:cubicBezTo>
                    <a:pt x="847267" y="586246"/>
                    <a:pt x="846668" y="574870"/>
                    <a:pt x="844273" y="568284"/>
                  </a:cubicBezTo>
                  <a:cubicBezTo>
                    <a:pt x="841878" y="561698"/>
                    <a:pt x="834694" y="552119"/>
                    <a:pt x="834694" y="552119"/>
                  </a:cubicBezTo>
                  <a:cubicBezTo>
                    <a:pt x="834095" y="552119"/>
                    <a:pt x="829305" y="554514"/>
                    <a:pt x="829305" y="554514"/>
                  </a:cubicBezTo>
                  <a:cubicBezTo>
                    <a:pt x="829305" y="554514"/>
                    <a:pt x="831101" y="565291"/>
                    <a:pt x="833496" y="571876"/>
                  </a:cubicBezTo>
                  <a:cubicBezTo>
                    <a:pt x="835891" y="579061"/>
                    <a:pt x="841878" y="588042"/>
                    <a:pt x="841878" y="588042"/>
                  </a:cubicBezTo>
                  <a:close/>
                  <a:moveTo>
                    <a:pt x="1871081" y="722752"/>
                  </a:moveTo>
                  <a:cubicBezTo>
                    <a:pt x="1877069" y="728739"/>
                    <a:pt x="1881260" y="734726"/>
                    <a:pt x="1883056" y="739516"/>
                  </a:cubicBezTo>
                  <a:cubicBezTo>
                    <a:pt x="1884852" y="744306"/>
                    <a:pt x="1885451" y="747299"/>
                    <a:pt x="1885451" y="747299"/>
                  </a:cubicBezTo>
                  <a:cubicBezTo>
                    <a:pt x="1886050" y="749095"/>
                    <a:pt x="1890839" y="748497"/>
                    <a:pt x="1890839" y="746102"/>
                  </a:cubicBezTo>
                  <a:cubicBezTo>
                    <a:pt x="1890839" y="746102"/>
                    <a:pt x="1890839" y="742510"/>
                    <a:pt x="1889043" y="736522"/>
                  </a:cubicBezTo>
                  <a:cubicBezTo>
                    <a:pt x="1887247" y="730535"/>
                    <a:pt x="1883056" y="722752"/>
                    <a:pt x="1876470" y="716166"/>
                  </a:cubicBezTo>
                  <a:cubicBezTo>
                    <a:pt x="1869884" y="708982"/>
                    <a:pt x="1860903" y="702995"/>
                    <a:pt x="1851324" y="698205"/>
                  </a:cubicBezTo>
                  <a:cubicBezTo>
                    <a:pt x="1841744" y="693415"/>
                    <a:pt x="1831566" y="691020"/>
                    <a:pt x="1822585" y="689823"/>
                  </a:cubicBezTo>
                  <a:cubicBezTo>
                    <a:pt x="1813604" y="688625"/>
                    <a:pt x="1802827" y="688027"/>
                    <a:pt x="1792649" y="689823"/>
                  </a:cubicBezTo>
                  <a:cubicBezTo>
                    <a:pt x="1782471" y="691020"/>
                    <a:pt x="1771694" y="694014"/>
                    <a:pt x="1763312" y="698205"/>
                  </a:cubicBezTo>
                  <a:cubicBezTo>
                    <a:pt x="1754929" y="702396"/>
                    <a:pt x="1748343" y="707784"/>
                    <a:pt x="1744152" y="711975"/>
                  </a:cubicBezTo>
                  <a:cubicBezTo>
                    <a:pt x="1739961" y="716765"/>
                    <a:pt x="1738165" y="719759"/>
                    <a:pt x="1738165" y="719759"/>
                  </a:cubicBezTo>
                  <a:cubicBezTo>
                    <a:pt x="1736968" y="721555"/>
                    <a:pt x="1741758" y="724548"/>
                    <a:pt x="1742955" y="722752"/>
                  </a:cubicBezTo>
                  <a:cubicBezTo>
                    <a:pt x="1742955" y="722752"/>
                    <a:pt x="1744751" y="720357"/>
                    <a:pt x="1748942" y="716765"/>
                  </a:cubicBezTo>
                  <a:cubicBezTo>
                    <a:pt x="1752535" y="713172"/>
                    <a:pt x="1759120" y="708982"/>
                    <a:pt x="1766904" y="705988"/>
                  </a:cubicBezTo>
                  <a:cubicBezTo>
                    <a:pt x="1774687" y="702995"/>
                    <a:pt x="1784267" y="700600"/>
                    <a:pt x="1793846" y="700001"/>
                  </a:cubicBezTo>
                  <a:cubicBezTo>
                    <a:pt x="1803426" y="699402"/>
                    <a:pt x="1813005" y="700001"/>
                    <a:pt x="1821388" y="701198"/>
                  </a:cubicBezTo>
                  <a:cubicBezTo>
                    <a:pt x="1829770" y="702396"/>
                    <a:pt x="1838750" y="704791"/>
                    <a:pt x="1847731" y="708383"/>
                  </a:cubicBezTo>
                  <a:cubicBezTo>
                    <a:pt x="1856712" y="712574"/>
                    <a:pt x="1865094" y="717364"/>
                    <a:pt x="1871081" y="722752"/>
                  </a:cubicBezTo>
                  <a:close/>
                  <a:moveTo>
                    <a:pt x="1555555" y="1441806"/>
                  </a:moveTo>
                  <a:cubicBezTo>
                    <a:pt x="1555555" y="1445398"/>
                    <a:pt x="1560345" y="1445997"/>
                    <a:pt x="1561542" y="1443003"/>
                  </a:cubicBezTo>
                  <a:cubicBezTo>
                    <a:pt x="1561542" y="1443003"/>
                    <a:pt x="1562740" y="1437016"/>
                    <a:pt x="1565733" y="1426838"/>
                  </a:cubicBezTo>
                  <a:cubicBezTo>
                    <a:pt x="1568727" y="1416660"/>
                    <a:pt x="1574714" y="1403488"/>
                    <a:pt x="1583695" y="1389119"/>
                  </a:cubicBezTo>
                  <a:cubicBezTo>
                    <a:pt x="1592676" y="1374750"/>
                    <a:pt x="1604650" y="1360381"/>
                    <a:pt x="1618421" y="1347808"/>
                  </a:cubicBezTo>
                  <a:cubicBezTo>
                    <a:pt x="1632191" y="1335235"/>
                    <a:pt x="1647159" y="1324458"/>
                    <a:pt x="1660930" y="1316675"/>
                  </a:cubicBezTo>
                  <a:cubicBezTo>
                    <a:pt x="1675299" y="1308891"/>
                    <a:pt x="1692063" y="1301108"/>
                    <a:pt x="1710025" y="1296319"/>
                  </a:cubicBezTo>
                  <a:cubicBezTo>
                    <a:pt x="1727987" y="1291529"/>
                    <a:pt x="1746547" y="1290332"/>
                    <a:pt x="1762713" y="1291529"/>
                  </a:cubicBezTo>
                  <a:cubicBezTo>
                    <a:pt x="1779477" y="1293325"/>
                    <a:pt x="1793248" y="1297516"/>
                    <a:pt x="1802827" y="1302306"/>
                  </a:cubicBezTo>
                  <a:cubicBezTo>
                    <a:pt x="1812407" y="1307095"/>
                    <a:pt x="1817795" y="1310089"/>
                    <a:pt x="1817795" y="1310089"/>
                  </a:cubicBezTo>
                  <a:cubicBezTo>
                    <a:pt x="1820789" y="1311885"/>
                    <a:pt x="1823782" y="1307095"/>
                    <a:pt x="1820789" y="1305299"/>
                  </a:cubicBezTo>
                  <a:cubicBezTo>
                    <a:pt x="1820789" y="1305299"/>
                    <a:pt x="1815400" y="1301108"/>
                    <a:pt x="1805821" y="1296319"/>
                  </a:cubicBezTo>
                  <a:cubicBezTo>
                    <a:pt x="1796241" y="1291529"/>
                    <a:pt x="1781273" y="1285542"/>
                    <a:pt x="1763910" y="1283147"/>
                  </a:cubicBezTo>
                  <a:cubicBezTo>
                    <a:pt x="1746547" y="1280752"/>
                    <a:pt x="1726191" y="1281351"/>
                    <a:pt x="1707630" y="1286140"/>
                  </a:cubicBezTo>
                  <a:cubicBezTo>
                    <a:pt x="1688471" y="1290332"/>
                    <a:pt x="1670510" y="1298115"/>
                    <a:pt x="1655542" y="1306497"/>
                  </a:cubicBezTo>
                  <a:cubicBezTo>
                    <a:pt x="1640574" y="1314879"/>
                    <a:pt x="1625007" y="1326254"/>
                    <a:pt x="1611236" y="1340025"/>
                  </a:cubicBezTo>
                  <a:cubicBezTo>
                    <a:pt x="1597465" y="1353795"/>
                    <a:pt x="1585491" y="1369362"/>
                    <a:pt x="1576510" y="1384329"/>
                  </a:cubicBezTo>
                  <a:cubicBezTo>
                    <a:pt x="1567529" y="1399297"/>
                    <a:pt x="1562141" y="1413666"/>
                    <a:pt x="1559147" y="1424443"/>
                  </a:cubicBezTo>
                  <a:cubicBezTo>
                    <a:pt x="1556154" y="1435220"/>
                    <a:pt x="1555555" y="1441806"/>
                    <a:pt x="1555555" y="1441806"/>
                  </a:cubicBezTo>
                  <a:close/>
                  <a:moveTo>
                    <a:pt x="1564536" y="512604"/>
                  </a:moveTo>
                  <a:cubicBezTo>
                    <a:pt x="1578905" y="519788"/>
                    <a:pt x="1593873" y="529967"/>
                    <a:pt x="1608242" y="542539"/>
                  </a:cubicBezTo>
                  <a:cubicBezTo>
                    <a:pt x="1622013" y="554514"/>
                    <a:pt x="1634586" y="568883"/>
                    <a:pt x="1644765" y="582055"/>
                  </a:cubicBezTo>
                  <a:cubicBezTo>
                    <a:pt x="1664522" y="608997"/>
                    <a:pt x="1673503" y="632945"/>
                    <a:pt x="1673503" y="632945"/>
                  </a:cubicBezTo>
                  <a:cubicBezTo>
                    <a:pt x="1675299" y="635939"/>
                    <a:pt x="1679490" y="634741"/>
                    <a:pt x="1678892" y="631149"/>
                  </a:cubicBezTo>
                  <a:cubicBezTo>
                    <a:pt x="1678892" y="631149"/>
                    <a:pt x="1671108" y="606003"/>
                    <a:pt x="1651949" y="577265"/>
                  </a:cubicBezTo>
                  <a:cubicBezTo>
                    <a:pt x="1642370" y="562896"/>
                    <a:pt x="1629797" y="547928"/>
                    <a:pt x="1616026" y="534756"/>
                  </a:cubicBezTo>
                  <a:cubicBezTo>
                    <a:pt x="1601657" y="521584"/>
                    <a:pt x="1586090" y="510209"/>
                    <a:pt x="1570523" y="502426"/>
                  </a:cubicBezTo>
                  <a:cubicBezTo>
                    <a:pt x="1555555" y="494642"/>
                    <a:pt x="1536995" y="488057"/>
                    <a:pt x="1517237" y="485662"/>
                  </a:cubicBezTo>
                  <a:cubicBezTo>
                    <a:pt x="1497479" y="483267"/>
                    <a:pt x="1477721" y="485662"/>
                    <a:pt x="1460957" y="491649"/>
                  </a:cubicBezTo>
                  <a:cubicBezTo>
                    <a:pt x="1444193" y="497636"/>
                    <a:pt x="1431619" y="506018"/>
                    <a:pt x="1422639" y="512604"/>
                  </a:cubicBezTo>
                  <a:cubicBezTo>
                    <a:pt x="1414257" y="519190"/>
                    <a:pt x="1409467" y="523979"/>
                    <a:pt x="1409467" y="523979"/>
                  </a:cubicBezTo>
                  <a:cubicBezTo>
                    <a:pt x="1407072" y="526374"/>
                    <a:pt x="1410664" y="530565"/>
                    <a:pt x="1413658" y="528171"/>
                  </a:cubicBezTo>
                  <a:cubicBezTo>
                    <a:pt x="1413658" y="528171"/>
                    <a:pt x="1418448" y="523979"/>
                    <a:pt x="1426830" y="517992"/>
                  </a:cubicBezTo>
                  <a:cubicBezTo>
                    <a:pt x="1435212" y="512005"/>
                    <a:pt x="1447785" y="504222"/>
                    <a:pt x="1463352" y="499432"/>
                  </a:cubicBezTo>
                  <a:cubicBezTo>
                    <a:pt x="1478919" y="494642"/>
                    <a:pt x="1497479" y="492846"/>
                    <a:pt x="1515440" y="495840"/>
                  </a:cubicBezTo>
                  <a:cubicBezTo>
                    <a:pt x="1533402" y="498833"/>
                    <a:pt x="1550765" y="504821"/>
                    <a:pt x="1564536" y="512604"/>
                  </a:cubicBezTo>
                  <a:close/>
                  <a:moveTo>
                    <a:pt x="2052494" y="458720"/>
                  </a:moveTo>
                  <a:cubicBezTo>
                    <a:pt x="2053093" y="465904"/>
                    <a:pt x="2055488" y="477280"/>
                    <a:pt x="2055488" y="477280"/>
                  </a:cubicBezTo>
                  <a:cubicBezTo>
                    <a:pt x="2056087" y="477878"/>
                    <a:pt x="2060876" y="477878"/>
                    <a:pt x="2061475" y="477280"/>
                  </a:cubicBezTo>
                  <a:cubicBezTo>
                    <a:pt x="2061475" y="477280"/>
                    <a:pt x="2064469" y="465904"/>
                    <a:pt x="2063870" y="457522"/>
                  </a:cubicBezTo>
                  <a:cubicBezTo>
                    <a:pt x="2063271" y="453331"/>
                    <a:pt x="2062074" y="448542"/>
                    <a:pt x="2060277" y="444949"/>
                  </a:cubicBezTo>
                  <a:cubicBezTo>
                    <a:pt x="2058481" y="441357"/>
                    <a:pt x="2057284" y="438962"/>
                    <a:pt x="2057284" y="438364"/>
                  </a:cubicBezTo>
                  <a:cubicBezTo>
                    <a:pt x="2056685" y="437765"/>
                    <a:pt x="2051896" y="439561"/>
                    <a:pt x="2051896" y="440160"/>
                  </a:cubicBezTo>
                  <a:cubicBezTo>
                    <a:pt x="2051896" y="440160"/>
                    <a:pt x="2051896" y="443153"/>
                    <a:pt x="2052494" y="446745"/>
                  </a:cubicBezTo>
                  <a:cubicBezTo>
                    <a:pt x="2052494" y="450338"/>
                    <a:pt x="2052494" y="455127"/>
                    <a:pt x="2052494" y="458720"/>
                  </a:cubicBezTo>
                  <a:close/>
                  <a:moveTo>
                    <a:pt x="869420" y="549724"/>
                  </a:moveTo>
                  <a:cubicBezTo>
                    <a:pt x="867025" y="543737"/>
                    <a:pt x="860439" y="535954"/>
                    <a:pt x="860439" y="535954"/>
                  </a:cubicBezTo>
                  <a:cubicBezTo>
                    <a:pt x="859840" y="535954"/>
                    <a:pt x="855050" y="538349"/>
                    <a:pt x="855050" y="538349"/>
                  </a:cubicBezTo>
                  <a:cubicBezTo>
                    <a:pt x="855050" y="538349"/>
                    <a:pt x="856846" y="547928"/>
                    <a:pt x="858643" y="553915"/>
                  </a:cubicBezTo>
                  <a:cubicBezTo>
                    <a:pt x="861037" y="559902"/>
                    <a:pt x="867624" y="567685"/>
                    <a:pt x="867624" y="567685"/>
                  </a:cubicBezTo>
                  <a:cubicBezTo>
                    <a:pt x="868222" y="567685"/>
                    <a:pt x="872413" y="565889"/>
                    <a:pt x="873012" y="565291"/>
                  </a:cubicBezTo>
                  <a:cubicBezTo>
                    <a:pt x="873012" y="564692"/>
                    <a:pt x="871216" y="555113"/>
                    <a:pt x="869420" y="549724"/>
                  </a:cubicBezTo>
                  <a:close/>
                  <a:moveTo>
                    <a:pt x="1132258" y="29443"/>
                  </a:moveTo>
                  <a:cubicBezTo>
                    <a:pt x="1128068" y="31838"/>
                    <a:pt x="1122679" y="35430"/>
                    <a:pt x="1119685" y="39022"/>
                  </a:cubicBezTo>
                  <a:cubicBezTo>
                    <a:pt x="1116093" y="42615"/>
                    <a:pt x="1112501" y="47404"/>
                    <a:pt x="1110106" y="52194"/>
                  </a:cubicBezTo>
                  <a:cubicBezTo>
                    <a:pt x="1107711" y="56385"/>
                    <a:pt x="1105915" y="59977"/>
                    <a:pt x="1105915" y="59977"/>
                  </a:cubicBezTo>
                  <a:cubicBezTo>
                    <a:pt x="1105915" y="60576"/>
                    <a:pt x="1110106" y="62971"/>
                    <a:pt x="1110705" y="62971"/>
                  </a:cubicBezTo>
                  <a:cubicBezTo>
                    <a:pt x="1110705" y="62971"/>
                    <a:pt x="1113100" y="60576"/>
                    <a:pt x="1116692" y="56984"/>
                  </a:cubicBezTo>
                  <a:cubicBezTo>
                    <a:pt x="1120284" y="53990"/>
                    <a:pt x="1124475" y="49799"/>
                    <a:pt x="1127469" y="46805"/>
                  </a:cubicBezTo>
                  <a:cubicBezTo>
                    <a:pt x="1130462" y="43812"/>
                    <a:pt x="1134653" y="39022"/>
                    <a:pt x="1137647" y="36029"/>
                  </a:cubicBezTo>
                  <a:cubicBezTo>
                    <a:pt x="1140641" y="32436"/>
                    <a:pt x="1143634" y="30042"/>
                    <a:pt x="1143634" y="30042"/>
                  </a:cubicBezTo>
                  <a:cubicBezTo>
                    <a:pt x="1143634" y="29443"/>
                    <a:pt x="1140641" y="25252"/>
                    <a:pt x="1140641" y="25252"/>
                  </a:cubicBezTo>
                  <a:cubicBezTo>
                    <a:pt x="1140042" y="25252"/>
                    <a:pt x="1136450" y="27048"/>
                    <a:pt x="1132258" y="29443"/>
                  </a:cubicBezTo>
                  <a:close/>
                  <a:moveTo>
                    <a:pt x="851458" y="1438812"/>
                  </a:moveTo>
                  <a:cubicBezTo>
                    <a:pt x="853853" y="1443003"/>
                    <a:pt x="855649" y="1445997"/>
                    <a:pt x="855649" y="1445997"/>
                  </a:cubicBezTo>
                  <a:cubicBezTo>
                    <a:pt x="856248" y="1445997"/>
                    <a:pt x="860439" y="1444201"/>
                    <a:pt x="861037" y="1443602"/>
                  </a:cubicBezTo>
                  <a:cubicBezTo>
                    <a:pt x="861037" y="1443602"/>
                    <a:pt x="860439" y="1440608"/>
                    <a:pt x="859241" y="1436418"/>
                  </a:cubicBezTo>
                  <a:cubicBezTo>
                    <a:pt x="858643" y="1432226"/>
                    <a:pt x="858044" y="1427437"/>
                    <a:pt x="857445" y="1423246"/>
                  </a:cubicBezTo>
                  <a:cubicBezTo>
                    <a:pt x="856248" y="1415463"/>
                    <a:pt x="853853" y="1402291"/>
                    <a:pt x="853853" y="1402291"/>
                  </a:cubicBezTo>
                  <a:cubicBezTo>
                    <a:pt x="853853" y="1401692"/>
                    <a:pt x="847865" y="1401692"/>
                    <a:pt x="847865" y="1402291"/>
                  </a:cubicBezTo>
                  <a:cubicBezTo>
                    <a:pt x="847865" y="1402291"/>
                    <a:pt x="844872" y="1416061"/>
                    <a:pt x="846069" y="1425042"/>
                  </a:cubicBezTo>
                  <a:cubicBezTo>
                    <a:pt x="847267" y="1428634"/>
                    <a:pt x="849063" y="1434621"/>
                    <a:pt x="851458" y="1438812"/>
                  </a:cubicBezTo>
                  <a:close/>
                  <a:moveTo>
                    <a:pt x="218010" y="959842"/>
                  </a:moveTo>
                  <a:cubicBezTo>
                    <a:pt x="218010" y="959842"/>
                    <a:pt x="231781" y="962836"/>
                    <a:pt x="240762" y="961638"/>
                  </a:cubicBezTo>
                  <a:cubicBezTo>
                    <a:pt x="245551" y="961040"/>
                    <a:pt x="250940" y="959842"/>
                    <a:pt x="255730" y="957447"/>
                  </a:cubicBezTo>
                  <a:cubicBezTo>
                    <a:pt x="260519" y="955052"/>
                    <a:pt x="263513" y="952059"/>
                    <a:pt x="263513" y="952059"/>
                  </a:cubicBezTo>
                  <a:cubicBezTo>
                    <a:pt x="263513" y="951460"/>
                    <a:pt x="259921" y="947868"/>
                    <a:pt x="259322" y="947868"/>
                  </a:cubicBezTo>
                  <a:cubicBezTo>
                    <a:pt x="259322" y="947868"/>
                    <a:pt x="256927" y="949065"/>
                    <a:pt x="253335" y="949664"/>
                  </a:cubicBezTo>
                  <a:cubicBezTo>
                    <a:pt x="249742" y="950263"/>
                    <a:pt x="244354" y="950263"/>
                    <a:pt x="240163" y="950861"/>
                  </a:cubicBezTo>
                  <a:cubicBezTo>
                    <a:pt x="231781" y="952059"/>
                    <a:pt x="218609" y="954454"/>
                    <a:pt x="218609" y="954454"/>
                  </a:cubicBezTo>
                  <a:cubicBezTo>
                    <a:pt x="217411" y="953855"/>
                    <a:pt x="217411" y="959244"/>
                    <a:pt x="218010" y="959842"/>
                  </a:cubicBezTo>
                  <a:close/>
                  <a:moveTo>
                    <a:pt x="972400" y="1240040"/>
                  </a:moveTo>
                  <a:cubicBezTo>
                    <a:pt x="968807" y="1265784"/>
                    <a:pt x="969406" y="1281351"/>
                    <a:pt x="969406" y="1281351"/>
                  </a:cubicBezTo>
                  <a:cubicBezTo>
                    <a:pt x="970005" y="1289733"/>
                    <a:pt x="974795" y="1289733"/>
                    <a:pt x="975393" y="1281351"/>
                  </a:cubicBezTo>
                  <a:cubicBezTo>
                    <a:pt x="975393" y="1281351"/>
                    <a:pt x="974795" y="1265784"/>
                    <a:pt x="978986" y="1240638"/>
                  </a:cubicBezTo>
                  <a:cubicBezTo>
                    <a:pt x="983177" y="1215492"/>
                    <a:pt x="992756" y="1180767"/>
                    <a:pt x="1010718" y="1144844"/>
                  </a:cubicBezTo>
                  <a:cubicBezTo>
                    <a:pt x="1028680" y="1108922"/>
                    <a:pt x="1055622" y="1071203"/>
                    <a:pt x="1086756" y="1039471"/>
                  </a:cubicBezTo>
                  <a:cubicBezTo>
                    <a:pt x="1117889" y="1007141"/>
                    <a:pt x="1154411" y="979600"/>
                    <a:pt x="1188538" y="960441"/>
                  </a:cubicBezTo>
                  <a:cubicBezTo>
                    <a:pt x="1222666" y="940683"/>
                    <a:pt x="1263977" y="923321"/>
                    <a:pt x="1308283" y="914939"/>
                  </a:cubicBezTo>
                  <a:cubicBezTo>
                    <a:pt x="1351989" y="906557"/>
                    <a:pt x="1398690" y="908952"/>
                    <a:pt x="1436409" y="920926"/>
                  </a:cubicBezTo>
                  <a:cubicBezTo>
                    <a:pt x="1474727" y="932900"/>
                    <a:pt x="1504664" y="953855"/>
                    <a:pt x="1523224" y="970619"/>
                  </a:cubicBezTo>
                  <a:cubicBezTo>
                    <a:pt x="1542383" y="987383"/>
                    <a:pt x="1551364" y="999956"/>
                    <a:pt x="1551364" y="999956"/>
                  </a:cubicBezTo>
                  <a:cubicBezTo>
                    <a:pt x="1556752" y="1005943"/>
                    <a:pt x="1560944" y="1002949"/>
                    <a:pt x="1556154" y="996364"/>
                  </a:cubicBezTo>
                  <a:cubicBezTo>
                    <a:pt x="1556154" y="996364"/>
                    <a:pt x="1546574" y="983791"/>
                    <a:pt x="1528014" y="965829"/>
                  </a:cubicBezTo>
                  <a:cubicBezTo>
                    <a:pt x="1508855" y="948467"/>
                    <a:pt x="1478919" y="926314"/>
                    <a:pt x="1439403" y="913143"/>
                  </a:cubicBezTo>
                  <a:cubicBezTo>
                    <a:pt x="1419645" y="906557"/>
                    <a:pt x="1398091" y="902366"/>
                    <a:pt x="1375340" y="900570"/>
                  </a:cubicBezTo>
                  <a:cubicBezTo>
                    <a:pt x="1352588" y="899372"/>
                    <a:pt x="1329238" y="900570"/>
                    <a:pt x="1306487" y="904760"/>
                  </a:cubicBezTo>
                  <a:cubicBezTo>
                    <a:pt x="1260984" y="912544"/>
                    <a:pt x="1217876" y="930505"/>
                    <a:pt x="1183150" y="950861"/>
                  </a:cubicBezTo>
                  <a:cubicBezTo>
                    <a:pt x="1148424" y="970619"/>
                    <a:pt x="1111303" y="998758"/>
                    <a:pt x="1079571" y="1032287"/>
                  </a:cubicBezTo>
                  <a:cubicBezTo>
                    <a:pt x="1047839" y="1065814"/>
                    <a:pt x="1020896" y="1104132"/>
                    <a:pt x="1003533" y="1141252"/>
                  </a:cubicBezTo>
                  <a:cubicBezTo>
                    <a:pt x="984973" y="1178971"/>
                    <a:pt x="975992" y="1214295"/>
                    <a:pt x="972400" y="1240040"/>
                  </a:cubicBezTo>
                  <a:close/>
                  <a:moveTo>
                    <a:pt x="925699" y="539546"/>
                  </a:moveTo>
                  <a:cubicBezTo>
                    <a:pt x="925699" y="538947"/>
                    <a:pt x="925699" y="534158"/>
                    <a:pt x="925699" y="533559"/>
                  </a:cubicBezTo>
                  <a:cubicBezTo>
                    <a:pt x="925699" y="533559"/>
                    <a:pt x="925699" y="532960"/>
                    <a:pt x="925699" y="532362"/>
                  </a:cubicBezTo>
                  <a:cubicBezTo>
                    <a:pt x="925699" y="531763"/>
                    <a:pt x="925699" y="531164"/>
                    <a:pt x="925699" y="531164"/>
                  </a:cubicBezTo>
                  <a:cubicBezTo>
                    <a:pt x="925699" y="531164"/>
                    <a:pt x="925101" y="531763"/>
                    <a:pt x="924502" y="531763"/>
                  </a:cubicBezTo>
                  <a:cubicBezTo>
                    <a:pt x="923903" y="531763"/>
                    <a:pt x="923305" y="531763"/>
                    <a:pt x="923305" y="531763"/>
                  </a:cubicBezTo>
                  <a:lnTo>
                    <a:pt x="920910" y="532362"/>
                  </a:lnTo>
                  <a:cubicBezTo>
                    <a:pt x="919712" y="532960"/>
                    <a:pt x="918515" y="532960"/>
                    <a:pt x="917916" y="533559"/>
                  </a:cubicBezTo>
                  <a:cubicBezTo>
                    <a:pt x="917916" y="533559"/>
                    <a:pt x="917317" y="534756"/>
                    <a:pt x="917317" y="535954"/>
                  </a:cubicBezTo>
                  <a:cubicBezTo>
                    <a:pt x="917317" y="537750"/>
                    <a:pt x="917916" y="539546"/>
                    <a:pt x="918515" y="540145"/>
                  </a:cubicBezTo>
                  <a:cubicBezTo>
                    <a:pt x="919712" y="540743"/>
                    <a:pt x="921509" y="541342"/>
                    <a:pt x="922706" y="540743"/>
                  </a:cubicBezTo>
                  <a:cubicBezTo>
                    <a:pt x="924502" y="540145"/>
                    <a:pt x="925699" y="539546"/>
                    <a:pt x="925699" y="539546"/>
                  </a:cubicBezTo>
                  <a:close/>
                  <a:moveTo>
                    <a:pt x="2344670" y="755082"/>
                  </a:moveTo>
                  <a:cubicBezTo>
                    <a:pt x="2344670" y="755082"/>
                    <a:pt x="2346467" y="767057"/>
                    <a:pt x="2350658" y="783222"/>
                  </a:cubicBezTo>
                  <a:cubicBezTo>
                    <a:pt x="2354849" y="798789"/>
                    <a:pt x="2360836" y="817947"/>
                    <a:pt x="2365626" y="832915"/>
                  </a:cubicBezTo>
                  <a:cubicBezTo>
                    <a:pt x="2370416" y="847883"/>
                    <a:pt x="2377002" y="866443"/>
                    <a:pt x="2380594" y="882009"/>
                  </a:cubicBezTo>
                  <a:cubicBezTo>
                    <a:pt x="2384785" y="897576"/>
                    <a:pt x="2385982" y="909550"/>
                    <a:pt x="2385982" y="909550"/>
                  </a:cubicBezTo>
                  <a:cubicBezTo>
                    <a:pt x="2386581" y="911347"/>
                    <a:pt x="2391371" y="910748"/>
                    <a:pt x="2391970" y="908952"/>
                  </a:cubicBezTo>
                  <a:cubicBezTo>
                    <a:pt x="2391970" y="908952"/>
                    <a:pt x="2391970" y="896379"/>
                    <a:pt x="2388976" y="880213"/>
                  </a:cubicBezTo>
                  <a:cubicBezTo>
                    <a:pt x="2386581" y="864048"/>
                    <a:pt x="2381193" y="844291"/>
                    <a:pt x="2375804" y="829323"/>
                  </a:cubicBezTo>
                  <a:cubicBezTo>
                    <a:pt x="2370416" y="814355"/>
                    <a:pt x="2363231" y="795795"/>
                    <a:pt x="2358441" y="780827"/>
                  </a:cubicBezTo>
                  <a:cubicBezTo>
                    <a:pt x="2353053" y="765859"/>
                    <a:pt x="2349461" y="753885"/>
                    <a:pt x="2349461" y="753885"/>
                  </a:cubicBezTo>
                  <a:cubicBezTo>
                    <a:pt x="2350059" y="752089"/>
                    <a:pt x="2344670" y="753286"/>
                    <a:pt x="2344670" y="755082"/>
                  </a:cubicBezTo>
                  <a:close/>
                  <a:moveTo>
                    <a:pt x="2330301" y="808966"/>
                  </a:moveTo>
                  <a:cubicBezTo>
                    <a:pt x="2332097" y="818546"/>
                    <a:pt x="2333295" y="829921"/>
                    <a:pt x="2335091" y="838902"/>
                  </a:cubicBezTo>
                  <a:cubicBezTo>
                    <a:pt x="2336887" y="847883"/>
                    <a:pt x="2339881" y="859258"/>
                    <a:pt x="2342874" y="868838"/>
                  </a:cubicBezTo>
                  <a:cubicBezTo>
                    <a:pt x="2345868" y="877818"/>
                    <a:pt x="2348263" y="885003"/>
                    <a:pt x="2348263" y="885003"/>
                  </a:cubicBezTo>
                  <a:cubicBezTo>
                    <a:pt x="2348862" y="885602"/>
                    <a:pt x="2353651" y="884404"/>
                    <a:pt x="2353651" y="883207"/>
                  </a:cubicBezTo>
                  <a:cubicBezTo>
                    <a:pt x="2353651" y="883207"/>
                    <a:pt x="2352454" y="876022"/>
                    <a:pt x="2350658" y="867042"/>
                  </a:cubicBezTo>
                  <a:cubicBezTo>
                    <a:pt x="2349461" y="857462"/>
                    <a:pt x="2347664" y="846087"/>
                    <a:pt x="2345868" y="837106"/>
                  </a:cubicBezTo>
                  <a:cubicBezTo>
                    <a:pt x="2344072" y="828125"/>
                    <a:pt x="2341078" y="816750"/>
                    <a:pt x="2338085" y="807769"/>
                  </a:cubicBezTo>
                  <a:cubicBezTo>
                    <a:pt x="2335091" y="798789"/>
                    <a:pt x="2332696" y="791604"/>
                    <a:pt x="2332696" y="791604"/>
                  </a:cubicBezTo>
                  <a:cubicBezTo>
                    <a:pt x="2332097" y="791005"/>
                    <a:pt x="2326709" y="792203"/>
                    <a:pt x="2327308" y="793400"/>
                  </a:cubicBezTo>
                  <a:cubicBezTo>
                    <a:pt x="2327906" y="792802"/>
                    <a:pt x="2329104" y="799986"/>
                    <a:pt x="2330301" y="808966"/>
                  </a:cubicBezTo>
                  <a:close/>
                  <a:moveTo>
                    <a:pt x="1196921" y="1015522"/>
                  </a:moveTo>
                  <a:cubicBezTo>
                    <a:pt x="1198118" y="1020312"/>
                    <a:pt x="1201710" y="1025700"/>
                    <a:pt x="1205901" y="1028694"/>
                  </a:cubicBezTo>
                  <a:cubicBezTo>
                    <a:pt x="1210092" y="1031688"/>
                    <a:pt x="1213685" y="1032287"/>
                    <a:pt x="1213685" y="1032287"/>
                  </a:cubicBezTo>
                  <a:cubicBezTo>
                    <a:pt x="1214283" y="1032287"/>
                    <a:pt x="1216678" y="1027497"/>
                    <a:pt x="1216079" y="1026898"/>
                  </a:cubicBezTo>
                  <a:cubicBezTo>
                    <a:pt x="1216079" y="1026898"/>
                    <a:pt x="1213685" y="1025102"/>
                    <a:pt x="1211889" y="1022108"/>
                  </a:cubicBezTo>
                  <a:cubicBezTo>
                    <a:pt x="1210092" y="1019115"/>
                    <a:pt x="1208895" y="1015522"/>
                    <a:pt x="1207698" y="1012529"/>
                  </a:cubicBezTo>
                  <a:cubicBezTo>
                    <a:pt x="1205901" y="1006542"/>
                    <a:pt x="1203506" y="993370"/>
                    <a:pt x="1203506" y="993370"/>
                  </a:cubicBezTo>
                  <a:cubicBezTo>
                    <a:pt x="1203506" y="992771"/>
                    <a:pt x="1198118" y="992771"/>
                    <a:pt x="1197519" y="993370"/>
                  </a:cubicBezTo>
                  <a:cubicBezTo>
                    <a:pt x="1198118" y="993370"/>
                    <a:pt x="1194526" y="1005943"/>
                    <a:pt x="1196921" y="1015522"/>
                  </a:cubicBezTo>
                  <a:close/>
                  <a:moveTo>
                    <a:pt x="1162194" y="42016"/>
                  </a:moveTo>
                  <a:cubicBezTo>
                    <a:pt x="1162194" y="42016"/>
                    <a:pt x="1158004" y="42016"/>
                    <a:pt x="1153214" y="43812"/>
                  </a:cubicBezTo>
                  <a:cubicBezTo>
                    <a:pt x="1147825" y="45009"/>
                    <a:pt x="1141838" y="47404"/>
                    <a:pt x="1137647" y="50996"/>
                  </a:cubicBezTo>
                  <a:cubicBezTo>
                    <a:pt x="1133456" y="53990"/>
                    <a:pt x="1129265" y="59977"/>
                    <a:pt x="1126870" y="64767"/>
                  </a:cubicBezTo>
                  <a:cubicBezTo>
                    <a:pt x="1124475" y="69557"/>
                    <a:pt x="1123278" y="73149"/>
                    <a:pt x="1123278" y="73149"/>
                  </a:cubicBezTo>
                  <a:cubicBezTo>
                    <a:pt x="1123278" y="73748"/>
                    <a:pt x="1128068" y="76143"/>
                    <a:pt x="1128666" y="75544"/>
                  </a:cubicBezTo>
                  <a:cubicBezTo>
                    <a:pt x="1128666" y="75544"/>
                    <a:pt x="1131061" y="72550"/>
                    <a:pt x="1134055" y="68958"/>
                  </a:cubicBezTo>
                  <a:cubicBezTo>
                    <a:pt x="1137048" y="65366"/>
                    <a:pt x="1141239" y="61773"/>
                    <a:pt x="1144832" y="59378"/>
                  </a:cubicBezTo>
                  <a:cubicBezTo>
                    <a:pt x="1147825" y="56385"/>
                    <a:pt x="1152615" y="53391"/>
                    <a:pt x="1156806" y="50996"/>
                  </a:cubicBezTo>
                  <a:cubicBezTo>
                    <a:pt x="1160997" y="48602"/>
                    <a:pt x="1164590" y="47404"/>
                    <a:pt x="1164590" y="47404"/>
                  </a:cubicBezTo>
                  <a:cubicBezTo>
                    <a:pt x="1163991" y="46805"/>
                    <a:pt x="1162793" y="42016"/>
                    <a:pt x="1162194" y="42016"/>
                  </a:cubicBezTo>
                  <a:close/>
                  <a:moveTo>
                    <a:pt x="1169978" y="1045458"/>
                  </a:moveTo>
                  <a:cubicBezTo>
                    <a:pt x="1172972" y="1049050"/>
                    <a:pt x="1174169" y="1052044"/>
                    <a:pt x="1175366" y="1054439"/>
                  </a:cubicBezTo>
                  <a:cubicBezTo>
                    <a:pt x="1175965" y="1056834"/>
                    <a:pt x="1175965" y="1058031"/>
                    <a:pt x="1176564" y="1058031"/>
                  </a:cubicBezTo>
                  <a:cubicBezTo>
                    <a:pt x="1177163" y="1058630"/>
                    <a:pt x="1181953" y="1059229"/>
                    <a:pt x="1182551" y="1058031"/>
                  </a:cubicBezTo>
                  <a:cubicBezTo>
                    <a:pt x="1182551" y="1058031"/>
                    <a:pt x="1182551" y="1056235"/>
                    <a:pt x="1181953" y="1052643"/>
                  </a:cubicBezTo>
                  <a:cubicBezTo>
                    <a:pt x="1181354" y="1049649"/>
                    <a:pt x="1179558" y="1044859"/>
                    <a:pt x="1177163" y="1040668"/>
                  </a:cubicBezTo>
                  <a:cubicBezTo>
                    <a:pt x="1174768" y="1036477"/>
                    <a:pt x="1172373" y="1032287"/>
                    <a:pt x="1171175" y="1028095"/>
                  </a:cubicBezTo>
                  <a:cubicBezTo>
                    <a:pt x="1171175" y="1026898"/>
                    <a:pt x="1170577" y="1026299"/>
                    <a:pt x="1170577" y="1025102"/>
                  </a:cubicBezTo>
                  <a:cubicBezTo>
                    <a:pt x="1170577" y="1024503"/>
                    <a:pt x="1170577" y="1024503"/>
                    <a:pt x="1170577" y="1023904"/>
                  </a:cubicBezTo>
                  <a:lnTo>
                    <a:pt x="1170577" y="1020911"/>
                  </a:lnTo>
                  <a:cubicBezTo>
                    <a:pt x="1171175" y="1019713"/>
                    <a:pt x="1169379" y="1018516"/>
                    <a:pt x="1168781" y="1017917"/>
                  </a:cubicBezTo>
                  <a:lnTo>
                    <a:pt x="1166985" y="1016121"/>
                  </a:lnTo>
                  <a:lnTo>
                    <a:pt x="1163392" y="1012529"/>
                  </a:lnTo>
                  <a:lnTo>
                    <a:pt x="1158004" y="1007141"/>
                  </a:lnTo>
                  <a:cubicBezTo>
                    <a:pt x="1156207" y="1008937"/>
                    <a:pt x="1154411" y="1010733"/>
                    <a:pt x="1152615" y="1011930"/>
                  </a:cubicBezTo>
                  <a:lnTo>
                    <a:pt x="1151418" y="1013128"/>
                  </a:lnTo>
                  <a:lnTo>
                    <a:pt x="1150819" y="1013726"/>
                  </a:lnTo>
                  <a:lnTo>
                    <a:pt x="1148424" y="1014924"/>
                  </a:lnTo>
                  <a:cubicBezTo>
                    <a:pt x="1146628" y="1016121"/>
                    <a:pt x="1144832" y="1017319"/>
                    <a:pt x="1142437" y="1018516"/>
                  </a:cubicBezTo>
                  <a:lnTo>
                    <a:pt x="1131061" y="1025700"/>
                  </a:lnTo>
                  <a:cubicBezTo>
                    <a:pt x="1123877" y="1029892"/>
                    <a:pt x="1119087" y="1034681"/>
                    <a:pt x="1119087" y="1034681"/>
                  </a:cubicBezTo>
                  <a:cubicBezTo>
                    <a:pt x="1118488" y="1035280"/>
                    <a:pt x="1119685" y="1036477"/>
                    <a:pt x="1120284" y="1037076"/>
                  </a:cubicBezTo>
                  <a:cubicBezTo>
                    <a:pt x="1119087" y="1037076"/>
                    <a:pt x="1117290" y="1037076"/>
                    <a:pt x="1117290" y="1037675"/>
                  </a:cubicBezTo>
                  <a:cubicBezTo>
                    <a:pt x="1117290" y="1037675"/>
                    <a:pt x="1116692" y="1041267"/>
                    <a:pt x="1116692" y="1046057"/>
                  </a:cubicBezTo>
                  <a:cubicBezTo>
                    <a:pt x="1116692" y="1050847"/>
                    <a:pt x="1118488" y="1057432"/>
                    <a:pt x="1120883" y="1061623"/>
                  </a:cubicBezTo>
                  <a:cubicBezTo>
                    <a:pt x="1123278" y="1065814"/>
                    <a:pt x="1128068" y="1070604"/>
                    <a:pt x="1132258" y="1072999"/>
                  </a:cubicBezTo>
                  <a:cubicBezTo>
                    <a:pt x="1136450" y="1075394"/>
                    <a:pt x="1140042" y="1076591"/>
                    <a:pt x="1140042" y="1076591"/>
                  </a:cubicBezTo>
                  <a:cubicBezTo>
                    <a:pt x="1140641" y="1076591"/>
                    <a:pt x="1143036" y="1072400"/>
                    <a:pt x="1142437" y="1071203"/>
                  </a:cubicBezTo>
                  <a:cubicBezTo>
                    <a:pt x="1142437" y="1071203"/>
                    <a:pt x="1140042" y="1069406"/>
                    <a:pt x="1137048" y="1066413"/>
                  </a:cubicBezTo>
                  <a:cubicBezTo>
                    <a:pt x="1134055" y="1063419"/>
                    <a:pt x="1131660" y="1059229"/>
                    <a:pt x="1129864" y="1056235"/>
                  </a:cubicBezTo>
                  <a:cubicBezTo>
                    <a:pt x="1128068" y="1053242"/>
                    <a:pt x="1125673" y="1049050"/>
                    <a:pt x="1124475" y="1044859"/>
                  </a:cubicBezTo>
                  <a:cubicBezTo>
                    <a:pt x="1123278" y="1042464"/>
                    <a:pt x="1122679" y="1040070"/>
                    <a:pt x="1122679" y="1038872"/>
                  </a:cubicBezTo>
                  <a:cubicBezTo>
                    <a:pt x="1123877" y="1037675"/>
                    <a:pt x="1128068" y="1035879"/>
                    <a:pt x="1134055" y="1033484"/>
                  </a:cubicBezTo>
                  <a:cubicBezTo>
                    <a:pt x="1137647" y="1031688"/>
                    <a:pt x="1141838" y="1030490"/>
                    <a:pt x="1146628" y="1028095"/>
                  </a:cubicBezTo>
                  <a:cubicBezTo>
                    <a:pt x="1149023" y="1026898"/>
                    <a:pt x="1151418" y="1026299"/>
                    <a:pt x="1153214" y="1024503"/>
                  </a:cubicBezTo>
                  <a:lnTo>
                    <a:pt x="1155010" y="1023306"/>
                  </a:lnTo>
                  <a:lnTo>
                    <a:pt x="1155609" y="1022707"/>
                  </a:lnTo>
                  <a:cubicBezTo>
                    <a:pt x="1155609" y="1022707"/>
                    <a:pt x="1155609" y="1022707"/>
                    <a:pt x="1155609" y="1022707"/>
                  </a:cubicBezTo>
                  <a:lnTo>
                    <a:pt x="1155609" y="1022707"/>
                  </a:lnTo>
                  <a:lnTo>
                    <a:pt x="1156207" y="1022707"/>
                  </a:lnTo>
                  <a:lnTo>
                    <a:pt x="1157405" y="1023904"/>
                  </a:lnTo>
                  <a:lnTo>
                    <a:pt x="1158004" y="1024503"/>
                  </a:lnTo>
                  <a:lnTo>
                    <a:pt x="1158004" y="1024503"/>
                  </a:lnTo>
                  <a:lnTo>
                    <a:pt x="1158004" y="1024503"/>
                  </a:lnTo>
                  <a:lnTo>
                    <a:pt x="1158004" y="1024503"/>
                  </a:lnTo>
                  <a:cubicBezTo>
                    <a:pt x="1158004" y="1024503"/>
                    <a:pt x="1158004" y="1024503"/>
                    <a:pt x="1158004" y="1024503"/>
                  </a:cubicBezTo>
                  <a:lnTo>
                    <a:pt x="1158004" y="1025102"/>
                  </a:lnTo>
                  <a:cubicBezTo>
                    <a:pt x="1158004" y="1025700"/>
                    <a:pt x="1158004" y="1026898"/>
                    <a:pt x="1158602" y="1027497"/>
                  </a:cubicBezTo>
                  <a:cubicBezTo>
                    <a:pt x="1159201" y="1029293"/>
                    <a:pt x="1159201" y="1030490"/>
                    <a:pt x="1160398" y="1031688"/>
                  </a:cubicBezTo>
                  <a:cubicBezTo>
                    <a:pt x="1163392" y="1037675"/>
                    <a:pt x="1166985" y="1041866"/>
                    <a:pt x="1169978" y="1045458"/>
                  </a:cubicBezTo>
                  <a:close/>
                  <a:moveTo>
                    <a:pt x="1098730" y="29443"/>
                  </a:moveTo>
                  <a:cubicBezTo>
                    <a:pt x="1093341" y="35430"/>
                    <a:pt x="1088552" y="46805"/>
                    <a:pt x="1088552" y="46805"/>
                  </a:cubicBezTo>
                  <a:cubicBezTo>
                    <a:pt x="1088552" y="47404"/>
                    <a:pt x="1092743" y="49799"/>
                    <a:pt x="1093341" y="49799"/>
                  </a:cubicBezTo>
                  <a:cubicBezTo>
                    <a:pt x="1093341" y="49799"/>
                    <a:pt x="1101724" y="42016"/>
                    <a:pt x="1107112" y="36627"/>
                  </a:cubicBezTo>
                  <a:cubicBezTo>
                    <a:pt x="1111902" y="31239"/>
                    <a:pt x="1118488" y="21061"/>
                    <a:pt x="1118488" y="21061"/>
                  </a:cubicBezTo>
                  <a:cubicBezTo>
                    <a:pt x="1118488" y="20462"/>
                    <a:pt x="1114896" y="16870"/>
                    <a:pt x="1114297" y="16870"/>
                  </a:cubicBezTo>
                  <a:cubicBezTo>
                    <a:pt x="1114297" y="16870"/>
                    <a:pt x="1104119" y="23456"/>
                    <a:pt x="1098730" y="29443"/>
                  </a:cubicBezTo>
                  <a:close/>
                  <a:moveTo>
                    <a:pt x="1080768" y="39022"/>
                  </a:moveTo>
                  <a:cubicBezTo>
                    <a:pt x="1083163" y="36029"/>
                    <a:pt x="1085558" y="31838"/>
                    <a:pt x="1087953" y="28844"/>
                  </a:cubicBezTo>
                  <a:cubicBezTo>
                    <a:pt x="1089749" y="25850"/>
                    <a:pt x="1092144" y="21660"/>
                    <a:pt x="1093940" y="18067"/>
                  </a:cubicBezTo>
                  <a:cubicBezTo>
                    <a:pt x="1095737" y="14475"/>
                    <a:pt x="1097533" y="12080"/>
                    <a:pt x="1097533" y="12080"/>
                  </a:cubicBezTo>
                  <a:cubicBezTo>
                    <a:pt x="1097533" y="11481"/>
                    <a:pt x="1093940" y="7889"/>
                    <a:pt x="1093341" y="7889"/>
                  </a:cubicBezTo>
                  <a:cubicBezTo>
                    <a:pt x="1093341" y="7889"/>
                    <a:pt x="1090348" y="9685"/>
                    <a:pt x="1087354" y="12679"/>
                  </a:cubicBezTo>
                  <a:cubicBezTo>
                    <a:pt x="1084361" y="15672"/>
                    <a:pt x="1080768" y="19265"/>
                    <a:pt x="1078373" y="22857"/>
                  </a:cubicBezTo>
                  <a:cubicBezTo>
                    <a:pt x="1075979" y="26449"/>
                    <a:pt x="1074183" y="31239"/>
                    <a:pt x="1072985" y="35430"/>
                  </a:cubicBezTo>
                  <a:cubicBezTo>
                    <a:pt x="1071788" y="39621"/>
                    <a:pt x="1071788" y="42615"/>
                    <a:pt x="1071788" y="42615"/>
                  </a:cubicBezTo>
                  <a:cubicBezTo>
                    <a:pt x="1071788" y="43213"/>
                    <a:pt x="1076577" y="44411"/>
                    <a:pt x="1077176" y="44411"/>
                  </a:cubicBezTo>
                  <a:cubicBezTo>
                    <a:pt x="1077176" y="45009"/>
                    <a:pt x="1078373" y="42615"/>
                    <a:pt x="1080768" y="39022"/>
                  </a:cubicBezTo>
                  <a:close/>
                  <a:moveTo>
                    <a:pt x="2006991" y="442555"/>
                  </a:moveTo>
                  <a:cubicBezTo>
                    <a:pt x="2007590" y="446147"/>
                    <a:pt x="2007590" y="450936"/>
                    <a:pt x="2008788" y="454529"/>
                  </a:cubicBezTo>
                  <a:cubicBezTo>
                    <a:pt x="2010584" y="461713"/>
                    <a:pt x="2014176" y="472490"/>
                    <a:pt x="2014176" y="472490"/>
                  </a:cubicBezTo>
                  <a:cubicBezTo>
                    <a:pt x="2014176" y="472490"/>
                    <a:pt x="2019564" y="473089"/>
                    <a:pt x="2020163" y="472490"/>
                  </a:cubicBezTo>
                  <a:cubicBezTo>
                    <a:pt x="2020163" y="472490"/>
                    <a:pt x="2021959" y="459917"/>
                    <a:pt x="2020163" y="452134"/>
                  </a:cubicBezTo>
                  <a:cubicBezTo>
                    <a:pt x="2019564" y="448542"/>
                    <a:pt x="2017768" y="443153"/>
                    <a:pt x="2015972" y="439561"/>
                  </a:cubicBezTo>
                  <a:cubicBezTo>
                    <a:pt x="2014775" y="437765"/>
                    <a:pt x="2014176" y="435969"/>
                    <a:pt x="2012979" y="434771"/>
                  </a:cubicBezTo>
                  <a:cubicBezTo>
                    <a:pt x="2012380" y="433574"/>
                    <a:pt x="2011183" y="432975"/>
                    <a:pt x="2011183" y="432975"/>
                  </a:cubicBezTo>
                  <a:cubicBezTo>
                    <a:pt x="2010584" y="432376"/>
                    <a:pt x="2006991" y="436568"/>
                    <a:pt x="2006991" y="437166"/>
                  </a:cubicBezTo>
                  <a:lnTo>
                    <a:pt x="2006991" y="438364"/>
                  </a:lnTo>
                  <a:cubicBezTo>
                    <a:pt x="2006392" y="438962"/>
                    <a:pt x="2006392" y="440758"/>
                    <a:pt x="2006991" y="442555"/>
                  </a:cubicBezTo>
                  <a:close/>
                  <a:moveTo>
                    <a:pt x="1990227" y="1136462"/>
                  </a:moveTo>
                  <a:cubicBezTo>
                    <a:pt x="1986635" y="1138857"/>
                    <a:pt x="1984839" y="1141252"/>
                    <a:pt x="1984839" y="1141252"/>
                  </a:cubicBezTo>
                  <a:cubicBezTo>
                    <a:pt x="1984839" y="1141851"/>
                    <a:pt x="1987234" y="1146042"/>
                    <a:pt x="1988431" y="1146042"/>
                  </a:cubicBezTo>
                  <a:cubicBezTo>
                    <a:pt x="1988431" y="1146042"/>
                    <a:pt x="1992023" y="1144246"/>
                    <a:pt x="1997412" y="1141851"/>
                  </a:cubicBezTo>
                  <a:cubicBezTo>
                    <a:pt x="2002800" y="1140055"/>
                    <a:pt x="2008788" y="1138258"/>
                    <a:pt x="2014176" y="1137061"/>
                  </a:cubicBezTo>
                  <a:cubicBezTo>
                    <a:pt x="2018966" y="1135864"/>
                    <a:pt x="2025552" y="1135265"/>
                    <a:pt x="2030940" y="1135864"/>
                  </a:cubicBezTo>
                  <a:cubicBezTo>
                    <a:pt x="2036329" y="1136462"/>
                    <a:pt x="2039921" y="1137660"/>
                    <a:pt x="2039921" y="1137660"/>
                  </a:cubicBezTo>
                  <a:cubicBezTo>
                    <a:pt x="2040520" y="1137660"/>
                    <a:pt x="2042915" y="1132870"/>
                    <a:pt x="2042316" y="1132271"/>
                  </a:cubicBezTo>
                  <a:cubicBezTo>
                    <a:pt x="2042316" y="1132271"/>
                    <a:pt x="2038125" y="1129278"/>
                    <a:pt x="2032138" y="1127482"/>
                  </a:cubicBezTo>
                  <a:cubicBezTo>
                    <a:pt x="2029743" y="1126883"/>
                    <a:pt x="2027348" y="1126284"/>
                    <a:pt x="2024953" y="1125686"/>
                  </a:cubicBezTo>
                  <a:cubicBezTo>
                    <a:pt x="2033335" y="1124488"/>
                    <a:pt x="2041717" y="1124488"/>
                    <a:pt x="2049501" y="1124488"/>
                  </a:cubicBezTo>
                  <a:cubicBezTo>
                    <a:pt x="2062074" y="1124488"/>
                    <a:pt x="2077641" y="1126883"/>
                    <a:pt x="2089615" y="1130475"/>
                  </a:cubicBezTo>
                  <a:cubicBezTo>
                    <a:pt x="2102188" y="1133469"/>
                    <a:pt x="2111169" y="1137061"/>
                    <a:pt x="2111169" y="1137061"/>
                  </a:cubicBezTo>
                  <a:cubicBezTo>
                    <a:pt x="2112366" y="1137660"/>
                    <a:pt x="2114761" y="1132271"/>
                    <a:pt x="2113564" y="1131673"/>
                  </a:cubicBezTo>
                  <a:cubicBezTo>
                    <a:pt x="2113564" y="1131673"/>
                    <a:pt x="2104583" y="1126883"/>
                    <a:pt x="2092010" y="1122093"/>
                  </a:cubicBezTo>
                  <a:cubicBezTo>
                    <a:pt x="2079437" y="1117303"/>
                    <a:pt x="2062673" y="1113113"/>
                    <a:pt x="2049501" y="1113113"/>
                  </a:cubicBezTo>
                  <a:cubicBezTo>
                    <a:pt x="2036329" y="1112514"/>
                    <a:pt x="2018966" y="1115507"/>
                    <a:pt x="2006392" y="1120896"/>
                  </a:cubicBezTo>
                  <a:cubicBezTo>
                    <a:pt x="1993819" y="1125686"/>
                    <a:pt x="1985437" y="1132271"/>
                    <a:pt x="1985437" y="1132271"/>
                  </a:cubicBezTo>
                  <a:cubicBezTo>
                    <a:pt x="1984240" y="1133469"/>
                    <a:pt x="1987234" y="1137660"/>
                    <a:pt x="1988431" y="1137061"/>
                  </a:cubicBezTo>
                  <a:cubicBezTo>
                    <a:pt x="1989030" y="1137061"/>
                    <a:pt x="1989628" y="1136462"/>
                    <a:pt x="1990227" y="1136462"/>
                  </a:cubicBezTo>
                  <a:close/>
                  <a:moveTo>
                    <a:pt x="786197" y="1447194"/>
                  </a:moveTo>
                  <a:cubicBezTo>
                    <a:pt x="788592" y="1451385"/>
                    <a:pt x="793382" y="1456175"/>
                    <a:pt x="797573" y="1458570"/>
                  </a:cubicBezTo>
                  <a:cubicBezTo>
                    <a:pt x="801764" y="1460965"/>
                    <a:pt x="805356" y="1462162"/>
                    <a:pt x="805356" y="1462162"/>
                  </a:cubicBezTo>
                  <a:cubicBezTo>
                    <a:pt x="805955" y="1462162"/>
                    <a:pt x="808350" y="1457971"/>
                    <a:pt x="807751" y="1456774"/>
                  </a:cubicBezTo>
                  <a:cubicBezTo>
                    <a:pt x="807751" y="1456774"/>
                    <a:pt x="805356" y="1454977"/>
                    <a:pt x="802363" y="1451984"/>
                  </a:cubicBezTo>
                  <a:cubicBezTo>
                    <a:pt x="799369" y="1448990"/>
                    <a:pt x="796974" y="1444799"/>
                    <a:pt x="795178" y="1441806"/>
                  </a:cubicBezTo>
                  <a:cubicBezTo>
                    <a:pt x="793382" y="1438812"/>
                    <a:pt x="790987" y="1434621"/>
                    <a:pt x="789790" y="1430430"/>
                  </a:cubicBezTo>
                  <a:cubicBezTo>
                    <a:pt x="788592" y="1426838"/>
                    <a:pt x="787993" y="1423246"/>
                    <a:pt x="787993" y="1423246"/>
                  </a:cubicBezTo>
                  <a:cubicBezTo>
                    <a:pt x="787993" y="1422647"/>
                    <a:pt x="782605" y="1422647"/>
                    <a:pt x="782006" y="1423246"/>
                  </a:cubicBezTo>
                  <a:cubicBezTo>
                    <a:pt x="782006" y="1423246"/>
                    <a:pt x="781407" y="1426838"/>
                    <a:pt x="781407" y="1431628"/>
                  </a:cubicBezTo>
                  <a:cubicBezTo>
                    <a:pt x="782605" y="1437016"/>
                    <a:pt x="783802" y="1443003"/>
                    <a:pt x="786197" y="1447194"/>
                  </a:cubicBezTo>
                  <a:close/>
                  <a:moveTo>
                    <a:pt x="1055622" y="36627"/>
                  </a:moveTo>
                  <a:cubicBezTo>
                    <a:pt x="1055622" y="36627"/>
                    <a:pt x="1056820" y="34831"/>
                    <a:pt x="1058616" y="31838"/>
                  </a:cubicBezTo>
                  <a:cubicBezTo>
                    <a:pt x="1060412" y="29443"/>
                    <a:pt x="1063405" y="26449"/>
                    <a:pt x="1065202" y="24653"/>
                  </a:cubicBezTo>
                  <a:cubicBezTo>
                    <a:pt x="1066998" y="22258"/>
                    <a:pt x="1068794" y="19265"/>
                    <a:pt x="1071189" y="16870"/>
                  </a:cubicBezTo>
                  <a:cubicBezTo>
                    <a:pt x="1072985" y="14475"/>
                    <a:pt x="1074781" y="12679"/>
                    <a:pt x="1074781" y="12679"/>
                  </a:cubicBezTo>
                  <a:cubicBezTo>
                    <a:pt x="1074781" y="12080"/>
                    <a:pt x="1072386" y="7291"/>
                    <a:pt x="1072386" y="7291"/>
                  </a:cubicBezTo>
                  <a:cubicBezTo>
                    <a:pt x="1072386" y="7291"/>
                    <a:pt x="1069393" y="7889"/>
                    <a:pt x="1066399" y="9685"/>
                  </a:cubicBezTo>
                  <a:cubicBezTo>
                    <a:pt x="1062807" y="11481"/>
                    <a:pt x="1059215" y="13876"/>
                    <a:pt x="1056820" y="16870"/>
                  </a:cubicBezTo>
                  <a:cubicBezTo>
                    <a:pt x="1054425" y="19863"/>
                    <a:pt x="1052628" y="24054"/>
                    <a:pt x="1051431" y="27647"/>
                  </a:cubicBezTo>
                  <a:cubicBezTo>
                    <a:pt x="1050234" y="31239"/>
                    <a:pt x="1050234" y="34233"/>
                    <a:pt x="1050234" y="34233"/>
                  </a:cubicBezTo>
                  <a:cubicBezTo>
                    <a:pt x="1050234" y="35430"/>
                    <a:pt x="1055023" y="36627"/>
                    <a:pt x="1055622" y="36627"/>
                  </a:cubicBezTo>
                  <a:close/>
                  <a:moveTo>
                    <a:pt x="755064" y="637136"/>
                  </a:moveTo>
                  <a:cubicBezTo>
                    <a:pt x="755064" y="637136"/>
                    <a:pt x="756860" y="638932"/>
                    <a:pt x="758656" y="641327"/>
                  </a:cubicBezTo>
                  <a:cubicBezTo>
                    <a:pt x="760452" y="643722"/>
                    <a:pt x="762248" y="647314"/>
                    <a:pt x="764044" y="649111"/>
                  </a:cubicBezTo>
                  <a:cubicBezTo>
                    <a:pt x="767637" y="653900"/>
                    <a:pt x="774822" y="661085"/>
                    <a:pt x="774822" y="661085"/>
                  </a:cubicBezTo>
                  <a:cubicBezTo>
                    <a:pt x="775420" y="661085"/>
                    <a:pt x="779611" y="659288"/>
                    <a:pt x="780210" y="658690"/>
                  </a:cubicBezTo>
                  <a:cubicBezTo>
                    <a:pt x="780210" y="658690"/>
                    <a:pt x="777815" y="647913"/>
                    <a:pt x="773025" y="642524"/>
                  </a:cubicBezTo>
                  <a:cubicBezTo>
                    <a:pt x="770631" y="639531"/>
                    <a:pt x="767038" y="636537"/>
                    <a:pt x="764044" y="634741"/>
                  </a:cubicBezTo>
                  <a:cubicBezTo>
                    <a:pt x="762847" y="634143"/>
                    <a:pt x="761650" y="633544"/>
                    <a:pt x="761051" y="632945"/>
                  </a:cubicBezTo>
                  <a:cubicBezTo>
                    <a:pt x="762248" y="631748"/>
                    <a:pt x="763446" y="629952"/>
                    <a:pt x="765242" y="628156"/>
                  </a:cubicBezTo>
                  <a:cubicBezTo>
                    <a:pt x="767038" y="626359"/>
                    <a:pt x="769433" y="625162"/>
                    <a:pt x="771828" y="623965"/>
                  </a:cubicBezTo>
                  <a:cubicBezTo>
                    <a:pt x="772427" y="623965"/>
                    <a:pt x="771828" y="623965"/>
                    <a:pt x="772427" y="624563"/>
                  </a:cubicBezTo>
                  <a:cubicBezTo>
                    <a:pt x="776019" y="628156"/>
                    <a:pt x="781407" y="632945"/>
                    <a:pt x="785599" y="636537"/>
                  </a:cubicBezTo>
                  <a:cubicBezTo>
                    <a:pt x="789790" y="640130"/>
                    <a:pt x="791586" y="643722"/>
                    <a:pt x="791586" y="643722"/>
                  </a:cubicBezTo>
                  <a:cubicBezTo>
                    <a:pt x="792184" y="643722"/>
                    <a:pt x="796375" y="641926"/>
                    <a:pt x="796974" y="640728"/>
                  </a:cubicBezTo>
                  <a:cubicBezTo>
                    <a:pt x="796974" y="640728"/>
                    <a:pt x="795178" y="635939"/>
                    <a:pt x="792184" y="631149"/>
                  </a:cubicBezTo>
                  <a:cubicBezTo>
                    <a:pt x="789191" y="625761"/>
                    <a:pt x="784401" y="620372"/>
                    <a:pt x="780210" y="616181"/>
                  </a:cubicBezTo>
                  <a:cubicBezTo>
                    <a:pt x="778414" y="614385"/>
                    <a:pt x="776618" y="612589"/>
                    <a:pt x="774223" y="610793"/>
                  </a:cubicBezTo>
                  <a:cubicBezTo>
                    <a:pt x="771828" y="612589"/>
                    <a:pt x="768834" y="613786"/>
                    <a:pt x="766439" y="615582"/>
                  </a:cubicBezTo>
                  <a:cubicBezTo>
                    <a:pt x="763446" y="617378"/>
                    <a:pt x="761051" y="620372"/>
                    <a:pt x="758656" y="623366"/>
                  </a:cubicBezTo>
                  <a:cubicBezTo>
                    <a:pt x="755064" y="628754"/>
                    <a:pt x="753866" y="633544"/>
                    <a:pt x="753866" y="632945"/>
                  </a:cubicBezTo>
                  <a:cubicBezTo>
                    <a:pt x="753866" y="633544"/>
                    <a:pt x="755064" y="634143"/>
                    <a:pt x="756261" y="634741"/>
                  </a:cubicBezTo>
                  <a:cubicBezTo>
                    <a:pt x="755064" y="635340"/>
                    <a:pt x="754465" y="637136"/>
                    <a:pt x="755064" y="637136"/>
                  </a:cubicBezTo>
                  <a:close/>
                  <a:moveTo>
                    <a:pt x="1019100" y="1436418"/>
                  </a:moveTo>
                  <a:cubicBezTo>
                    <a:pt x="1022094" y="1438812"/>
                    <a:pt x="1026285" y="1434621"/>
                    <a:pt x="1022692" y="1431628"/>
                  </a:cubicBezTo>
                  <a:cubicBezTo>
                    <a:pt x="1022692" y="1431628"/>
                    <a:pt x="1016705" y="1426239"/>
                    <a:pt x="1005928" y="1419055"/>
                  </a:cubicBezTo>
                  <a:cubicBezTo>
                    <a:pt x="995151" y="1411272"/>
                    <a:pt x="979584" y="1401692"/>
                    <a:pt x="960425" y="1393909"/>
                  </a:cubicBezTo>
                  <a:cubicBezTo>
                    <a:pt x="941266" y="1386126"/>
                    <a:pt x="918515" y="1379540"/>
                    <a:pt x="895165" y="1377145"/>
                  </a:cubicBezTo>
                  <a:cubicBezTo>
                    <a:pt x="871814" y="1374750"/>
                    <a:pt x="848464" y="1375947"/>
                    <a:pt x="828707" y="1378941"/>
                  </a:cubicBezTo>
                  <a:cubicBezTo>
                    <a:pt x="808350" y="1382533"/>
                    <a:pt x="786197" y="1389119"/>
                    <a:pt x="765242" y="1398698"/>
                  </a:cubicBezTo>
                  <a:cubicBezTo>
                    <a:pt x="744287" y="1408877"/>
                    <a:pt x="724529" y="1421450"/>
                    <a:pt x="708962" y="1435220"/>
                  </a:cubicBezTo>
                  <a:cubicBezTo>
                    <a:pt x="693395" y="1448990"/>
                    <a:pt x="681421" y="1462761"/>
                    <a:pt x="673637" y="1473537"/>
                  </a:cubicBezTo>
                  <a:cubicBezTo>
                    <a:pt x="665854" y="1484315"/>
                    <a:pt x="662262" y="1490900"/>
                    <a:pt x="662262" y="1490900"/>
                  </a:cubicBezTo>
                  <a:cubicBezTo>
                    <a:pt x="660466" y="1494492"/>
                    <a:pt x="664657" y="1497486"/>
                    <a:pt x="667052" y="1493894"/>
                  </a:cubicBezTo>
                  <a:cubicBezTo>
                    <a:pt x="667052" y="1493894"/>
                    <a:pt x="671242" y="1487308"/>
                    <a:pt x="679026" y="1477728"/>
                  </a:cubicBezTo>
                  <a:cubicBezTo>
                    <a:pt x="686809" y="1468149"/>
                    <a:pt x="698784" y="1454977"/>
                    <a:pt x="714350" y="1441806"/>
                  </a:cubicBezTo>
                  <a:cubicBezTo>
                    <a:pt x="729917" y="1429233"/>
                    <a:pt x="749076" y="1417259"/>
                    <a:pt x="769433" y="1408278"/>
                  </a:cubicBezTo>
                  <a:cubicBezTo>
                    <a:pt x="789790" y="1399297"/>
                    <a:pt x="811344" y="1393310"/>
                    <a:pt x="830503" y="1390317"/>
                  </a:cubicBezTo>
                  <a:cubicBezTo>
                    <a:pt x="849662" y="1387323"/>
                    <a:pt x="871814" y="1385527"/>
                    <a:pt x="893967" y="1387323"/>
                  </a:cubicBezTo>
                  <a:cubicBezTo>
                    <a:pt x="916120" y="1389119"/>
                    <a:pt x="938273" y="1394508"/>
                    <a:pt x="957432" y="1401692"/>
                  </a:cubicBezTo>
                  <a:cubicBezTo>
                    <a:pt x="975992" y="1408877"/>
                    <a:pt x="991559" y="1417259"/>
                    <a:pt x="1002336" y="1424443"/>
                  </a:cubicBezTo>
                  <a:cubicBezTo>
                    <a:pt x="1013113" y="1431628"/>
                    <a:pt x="1019100" y="1436418"/>
                    <a:pt x="1019100" y="1436418"/>
                  </a:cubicBezTo>
                  <a:close/>
                  <a:moveTo>
                    <a:pt x="1023291" y="18666"/>
                  </a:moveTo>
                  <a:cubicBezTo>
                    <a:pt x="1024488" y="18666"/>
                    <a:pt x="1026285" y="18666"/>
                    <a:pt x="1027482" y="18666"/>
                  </a:cubicBezTo>
                  <a:cubicBezTo>
                    <a:pt x="1026285" y="21660"/>
                    <a:pt x="1025087" y="25252"/>
                    <a:pt x="1025087" y="25252"/>
                  </a:cubicBezTo>
                  <a:cubicBezTo>
                    <a:pt x="1025087" y="25850"/>
                    <a:pt x="1028680" y="28844"/>
                    <a:pt x="1029278" y="29443"/>
                  </a:cubicBezTo>
                  <a:cubicBezTo>
                    <a:pt x="1029278" y="29443"/>
                    <a:pt x="1035864" y="25850"/>
                    <a:pt x="1038259" y="22258"/>
                  </a:cubicBezTo>
                  <a:cubicBezTo>
                    <a:pt x="1040654" y="18666"/>
                    <a:pt x="1041851" y="12679"/>
                    <a:pt x="1041851" y="12679"/>
                  </a:cubicBezTo>
                  <a:cubicBezTo>
                    <a:pt x="1041851" y="12679"/>
                    <a:pt x="1040654" y="11481"/>
                    <a:pt x="1040055" y="10284"/>
                  </a:cubicBezTo>
                  <a:cubicBezTo>
                    <a:pt x="1040055" y="9087"/>
                    <a:pt x="1040055" y="7291"/>
                    <a:pt x="1040055" y="7291"/>
                  </a:cubicBezTo>
                  <a:cubicBezTo>
                    <a:pt x="1040055" y="7291"/>
                    <a:pt x="1038259" y="6692"/>
                    <a:pt x="1035864" y="6093"/>
                  </a:cubicBezTo>
                  <a:cubicBezTo>
                    <a:pt x="1033469" y="6093"/>
                    <a:pt x="1029877" y="6093"/>
                    <a:pt x="1028081" y="6692"/>
                  </a:cubicBezTo>
                  <a:cubicBezTo>
                    <a:pt x="1026285" y="7291"/>
                    <a:pt x="1024488" y="8488"/>
                    <a:pt x="1022692" y="9685"/>
                  </a:cubicBezTo>
                  <a:cubicBezTo>
                    <a:pt x="1020896" y="10883"/>
                    <a:pt x="1019699" y="11481"/>
                    <a:pt x="1019699" y="11481"/>
                  </a:cubicBezTo>
                  <a:cubicBezTo>
                    <a:pt x="1019699" y="12080"/>
                    <a:pt x="1019699" y="16870"/>
                    <a:pt x="1019699" y="17469"/>
                  </a:cubicBezTo>
                  <a:cubicBezTo>
                    <a:pt x="1019100" y="17469"/>
                    <a:pt x="1020896" y="18067"/>
                    <a:pt x="1023291" y="18666"/>
                  </a:cubicBezTo>
                  <a:close/>
                  <a:moveTo>
                    <a:pt x="814337" y="627557"/>
                  </a:moveTo>
                  <a:cubicBezTo>
                    <a:pt x="796974" y="650308"/>
                    <a:pt x="782605" y="670664"/>
                    <a:pt x="771229" y="684434"/>
                  </a:cubicBezTo>
                  <a:cubicBezTo>
                    <a:pt x="759854" y="698205"/>
                    <a:pt x="752669" y="705988"/>
                    <a:pt x="752669" y="705988"/>
                  </a:cubicBezTo>
                  <a:cubicBezTo>
                    <a:pt x="748478" y="710179"/>
                    <a:pt x="752669" y="714370"/>
                    <a:pt x="756860" y="710179"/>
                  </a:cubicBezTo>
                  <a:cubicBezTo>
                    <a:pt x="756860" y="710179"/>
                    <a:pt x="764643" y="702396"/>
                    <a:pt x="776618" y="689224"/>
                  </a:cubicBezTo>
                  <a:cubicBezTo>
                    <a:pt x="788592" y="675454"/>
                    <a:pt x="803560" y="655098"/>
                    <a:pt x="821522" y="633544"/>
                  </a:cubicBezTo>
                  <a:cubicBezTo>
                    <a:pt x="839484" y="611990"/>
                    <a:pt x="861636" y="589239"/>
                    <a:pt x="889177" y="574271"/>
                  </a:cubicBezTo>
                  <a:cubicBezTo>
                    <a:pt x="902948" y="566488"/>
                    <a:pt x="917317" y="561100"/>
                    <a:pt x="931686" y="556909"/>
                  </a:cubicBezTo>
                  <a:cubicBezTo>
                    <a:pt x="946056" y="552718"/>
                    <a:pt x="960425" y="549724"/>
                    <a:pt x="974196" y="547928"/>
                  </a:cubicBezTo>
                  <a:cubicBezTo>
                    <a:pt x="1001138" y="543737"/>
                    <a:pt x="1032272" y="542539"/>
                    <a:pt x="1063405" y="546730"/>
                  </a:cubicBezTo>
                  <a:cubicBezTo>
                    <a:pt x="1094539" y="550922"/>
                    <a:pt x="1124475" y="560501"/>
                    <a:pt x="1149621" y="573074"/>
                  </a:cubicBezTo>
                  <a:cubicBezTo>
                    <a:pt x="1174768" y="585647"/>
                    <a:pt x="1194526" y="601214"/>
                    <a:pt x="1207099" y="613188"/>
                  </a:cubicBezTo>
                  <a:cubicBezTo>
                    <a:pt x="1220271" y="625162"/>
                    <a:pt x="1226857" y="633544"/>
                    <a:pt x="1226857" y="633544"/>
                  </a:cubicBezTo>
                  <a:cubicBezTo>
                    <a:pt x="1230449" y="637735"/>
                    <a:pt x="1234640" y="634741"/>
                    <a:pt x="1231048" y="629952"/>
                  </a:cubicBezTo>
                  <a:cubicBezTo>
                    <a:pt x="1231048" y="629952"/>
                    <a:pt x="1224462" y="620971"/>
                    <a:pt x="1211290" y="608398"/>
                  </a:cubicBezTo>
                  <a:cubicBezTo>
                    <a:pt x="1198717" y="595825"/>
                    <a:pt x="1178959" y="579061"/>
                    <a:pt x="1153214" y="565291"/>
                  </a:cubicBezTo>
                  <a:cubicBezTo>
                    <a:pt x="1127469" y="551520"/>
                    <a:pt x="1096335" y="540743"/>
                    <a:pt x="1064603" y="535954"/>
                  </a:cubicBezTo>
                  <a:cubicBezTo>
                    <a:pt x="1032272" y="531164"/>
                    <a:pt x="999941" y="531763"/>
                    <a:pt x="972400" y="536552"/>
                  </a:cubicBezTo>
                  <a:cubicBezTo>
                    <a:pt x="958629" y="538947"/>
                    <a:pt x="943661" y="541941"/>
                    <a:pt x="928693" y="546132"/>
                  </a:cubicBezTo>
                  <a:cubicBezTo>
                    <a:pt x="917317" y="549724"/>
                    <a:pt x="905343" y="553915"/>
                    <a:pt x="894566" y="559304"/>
                  </a:cubicBezTo>
                  <a:cubicBezTo>
                    <a:pt x="894566" y="558705"/>
                    <a:pt x="894566" y="557507"/>
                    <a:pt x="894566" y="556310"/>
                  </a:cubicBezTo>
                  <a:cubicBezTo>
                    <a:pt x="894566" y="553317"/>
                    <a:pt x="894566" y="550323"/>
                    <a:pt x="894566" y="547329"/>
                  </a:cubicBezTo>
                  <a:cubicBezTo>
                    <a:pt x="893967" y="541941"/>
                    <a:pt x="891572" y="532960"/>
                    <a:pt x="891572" y="532960"/>
                  </a:cubicBezTo>
                  <a:cubicBezTo>
                    <a:pt x="891572" y="532362"/>
                    <a:pt x="885585" y="532362"/>
                    <a:pt x="885585" y="532960"/>
                  </a:cubicBezTo>
                  <a:cubicBezTo>
                    <a:pt x="885585" y="532960"/>
                    <a:pt x="882592" y="541941"/>
                    <a:pt x="883190" y="548527"/>
                  </a:cubicBezTo>
                  <a:cubicBezTo>
                    <a:pt x="883789" y="551520"/>
                    <a:pt x="884986" y="555711"/>
                    <a:pt x="886184" y="558705"/>
                  </a:cubicBezTo>
                  <a:cubicBezTo>
                    <a:pt x="886782" y="560501"/>
                    <a:pt x="887980" y="561698"/>
                    <a:pt x="888579" y="562297"/>
                  </a:cubicBezTo>
                  <a:cubicBezTo>
                    <a:pt x="887381" y="562896"/>
                    <a:pt x="885585" y="564093"/>
                    <a:pt x="884388" y="564692"/>
                  </a:cubicBezTo>
                  <a:cubicBezTo>
                    <a:pt x="870018" y="573074"/>
                    <a:pt x="857445" y="582653"/>
                    <a:pt x="846069" y="594029"/>
                  </a:cubicBezTo>
                  <a:cubicBezTo>
                    <a:pt x="833496" y="604207"/>
                    <a:pt x="823318" y="616181"/>
                    <a:pt x="814337" y="627557"/>
                  </a:cubicBezTo>
                  <a:close/>
                  <a:moveTo>
                    <a:pt x="797573" y="591634"/>
                  </a:moveTo>
                  <a:cubicBezTo>
                    <a:pt x="798172" y="590436"/>
                    <a:pt x="799369" y="588640"/>
                    <a:pt x="800567" y="586844"/>
                  </a:cubicBezTo>
                  <a:cubicBezTo>
                    <a:pt x="801165" y="586246"/>
                    <a:pt x="801764" y="585048"/>
                    <a:pt x="802363" y="584449"/>
                  </a:cubicBezTo>
                  <a:cubicBezTo>
                    <a:pt x="802961" y="583851"/>
                    <a:pt x="803560" y="582653"/>
                    <a:pt x="804159" y="583252"/>
                  </a:cubicBezTo>
                  <a:cubicBezTo>
                    <a:pt x="804758" y="583252"/>
                    <a:pt x="804758" y="583252"/>
                    <a:pt x="804758" y="583851"/>
                  </a:cubicBezTo>
                  <a:cubicBezTo>
                    <a:pt x="804758" y="583851"/>
                    <a:pt x="804758" y="583851"/>
                    <a:pt x="804758" y="583851"/>
                  </a:cubicBezTo>
                  <a:cubicBezTo>
                    <a:pt x="804758" y="583851"/>
                    <a:pt x="804758" y="583851"/>
                    <a:pt x="804758" y="583851"/>
                  </a:cubicBezTo>
                  <a:lnTo>
                    <a:pt x="805356" y="585647"/>
                  </a:lnTo>
                  <a:lnTo>
                    <a:pt x="807152" y="589838"/>
                  </a:lnTo>
                  <a:cubicBezTo>
                    <a:pt x="808350" y="592233"/>
                    <a:pt x="810146" y="595226"/>
                    <a:pt x="811344" y="597621"/>
                  </a:cubicBezTo>
                  <a:cubicBezTo>
                    <a:pt x="814337" y="602411"/>
                    <a:pt x="816732" y="606003"/>
                    <a:pt x="816732" y="606003"/>
                  </a:cubicBezTo>
                  <a:cubicBezTo>
                    <a:pt x="817331" y="606003"/>
                    <a:pt x="821522" y="604207"/>
                    <a:pt x="822120" y="603608"/>
                  </a:cubicBezTo>
                  <a:cubicBezTo>
                    <a:pt x="822120" y="603608"/>
                    <a:pt x="820923" y="600016"/>
                    <a:pt x="819726" y="594627"/>
                  </a:cubicBezTo>
                  <a:cubicBezTo>
                    <a:pt x="819127" y="592233"/>
                    <a:pt x="817929" y="589239"/>
                    <a:pt x="817331" y="586246"/>
                  </a:cubicBezTo>
                  <a:cubicBezTo>
                    <a:pt x="816732" y="585048"/>
                    <a:pt x="816133" y="583252"/>
                    <a:pt x="816133" y="582055"/>
                  </a:cubicBezTo>
                  <a:lnTo>
                    <a:pt x="815535" y="580259"/>
                  </a:lnTo>
                  <a:cubicBezTo>
                    <a:pt x="814936" y="579660"/>
                    <a:pt x="814337" y="577864"/>
                    <a:pt x="813739" y="576666"/>
                  </a:cubicBezTo>
                  <a:cubicBezTo>
                    <a:pt x="812541" y="573673"/>
                    <a:pt x="810745" y="571278"/>
                    <a:pt x="809547" y="568284"/>
                  </a:cubicBezTo>
                  <a:cubicBezTo>
                    <a:pt x="805356" y="570679"/>
                    <a:pt x="801165" y="572475"/>
                    <a:pt x="798172" y="576068"/>
                  </a:cubicBezTo>
                  <a:cubicBezTo>
                    <a:pt x="796375" y="577864"/>
                    <a:pt x="795777" y="579061"/>
                    <a:pt x="795178" y="580857"/>
                  </a:cubicBezTo>
                  <a:cubicBezTo>
                    <a:pt x="794579" y="582055"/>
                    <a:pt x="793980" y="583252"/>
                    <a:pt x="793980" y="584449"/>
                  </a:cubicBezTo>
                  <a:lnTo>
                    <a:pt x="792184" y="591035"/>
                  </a:lnTo>
                  <a:cubicBezTo>
                    <a:pt x="792184" y="591035"/>
                    <a:pt x="793382" y="592233"/>
                    <a:pt x="794579" y="592831"/>
                  </a:cubicBezTo>
                  <a:cubicBezTo>
                    <a:pt x="793382" y="593430"/>
                    <a:pt x="792184" y="594029"/>
                    <a:pt x="792184" y="594627"/>
                  </a:cubicBezTo>
                  <a:cubicBezTo>
                    <a:pt x="792184" y="594627"/>
                    <a:pt x="793382" y="603608"/>
                    <a:pt x="795777" y="608398"/>
                  </a:cubicBezTo>
                  <a:cubicBezTo>
                    <a:pt x="798172" y="613188"/>
                    <a:pt x="804758" y="619773"/>
                    <a:pt x="804758" y="619773"/>
                  </a:cubicBezTo>
                  <a:cubicBezTo>
                    <a:pt x="805356" y="619773"/>
                    <a:pt x="809547" y="617378"/>
                    <a:pt x="810146" y="617378"/>
                  </a:cubicBezTo>
                  <a:cubicBezTo>
                    <a:pt x="810146" y="617378"/>
                    <a:pt x="808948" y="608398"/>
                    <a:pt x="806554" y="603608"/>
                  </a:cubicBezTo>
                  <a:cubicBezTo>
                    <a:pt x="803560" y="598220"/>
                    <a:pt x="799369" y="593430"/>
                    <a:pt x="797573" y="591634"/>
                  </a:cubicBezTo>
                  <a:close/>
                  <a:moveTo>
                    <a:pt x="495218" y="1164003"/>
                  </a:moveTo>
                  <a:cubicBezTo>
                    <a:pt x="511384" y="1140055"/>
                    <a:pt x="531740" y="1114909"/>
                    <a:pt x="555091" y="1092756"/>
                  </a:cubicBezTo>
                  <a:cubicBezTo>
                    <a:pt x="578441" y="1070604"/>
                    <a:pt x="604784" y="1052643"/>
                    <a:pt x="629931" y="1040070"/>
                  </a:cubicBezTo>
                  <a:cubicBezTo>
                    <a:pt x="654478" y="1027497"/>
                    <a:pt x="685013" y="1017319"/>
                    <a:pt x="716746" y="1015522"/>
                  </a:cubicBezTo>
                  <a:cubicBezTo>
                    <a:pt x="732312" y="1014924"/>
                    <a:pt x="748478" y="1016121"/>
                    <a:pt x="763446" y="1019115"/>
                  </a:cubicBezTo>
                  <a:cubicBezTo>
                    <a:pt x="778414" y="1022707"/>
                    <a:pt x="792783" y="1028095"/>
                    <a:pt x="805356" y="1034083"/>
                  </a:cubicBezTo>
                  <a:cubicBezTo>
                    <a:pt x="831101" y="1047254"/>
                    <a:pt x="850260" y="1064018"/>
                    <a:pt x="862833" y="1076591"/>
                  </a:cubicBezTo>
                  <a:cubicBezTo>
                    <a:pt x="875407" y="1089763"/>
                    <a:pt x="881993" y="1098145"/>
                    <a:pt x="881993" y="1098145"/>
                  </a:cubicBezTo>
                  <a:cubicBezTo>
                    <a:pt x="885585" y="1102935"/>
                    <a:pt x="890375" y="1099342"/>
                    <a:pt x="886782" y="1094552"/>
                  </a:cubicBezTo>
                  <a:cubicBezTo>
                    <a:pt x="886782" y="1094552"/>
                    <a:pt x="880197" y="1085572"/>
                    <a:pt x="867624" y="1071801"/>
                  </a:cubicBezTo>
                  <a:cubicBezTo>
                    <a:pt x="855050" y="1058031"/>
                    <a:pt x="835891" y="1040070"/>
                    <a:pt x="809547" y="1026299"/>
                  </a:cubicBezTo>
                  <a:cubicBezTo>
                    <a:pt x="796375" y="1019115"/>
                    <a:pt x="781407" y="1013128"/>
                    <a:pt x="765841" y="1009535"/>
                  </a:cubicBezTo>
                  <a:cubicBezTo>
                    <a:pt x="750274" y="1005344"/>
                    <a:pt x="732911" y="1004147"/>
                    <a:pt x="716147" y="1004746"/>
                  </a:cubicBezTo>
                  <a:cubicBezTo>
                    <a:pt x="682618" y="1005943"/>
                    <a:pt x="650287" y="1016121"/>
                    <a:pt x="624542" y="1029293"/>
                  </a:cubicBezTo>
                  <a:cubicBezTo>
                    <a:pt x="598797" y="1042464"/>
                    <a:pt x="571256" y="1061623"/>
                    <a:pt x="547906" y="1084374"/>
                  </a:cubicBezTo>
                  <a:cubicBezTo>
                    <a:pt x="523957" y="1107126"/>
                    <a:pt x="503600" y="1133469"/>
                    <a:pt x="488034" y="1158016"/>
                  </a:cubicBezTo>
                  <a:cubicBezTo>
                    <a:pt x="456301" y="1207709"/>
                    <a:pt x="444926" y="1252014"/>
                    <a:pt x="444327" y="1251415"/>
                  </a:cubicBezTo>
                  <a:cubicBezTo>
                    <a:pt x="443129" y="1257402"/>
                    <a:pt x="447321" y="1258600"/>
                    <a:pt x="449715" y="1253211"/>
                  </a:cubicBezTo>
                  <a:cubicBezTo>
                    <a:pt x="450314" y="1255007"/>
                    <a:pt x="462887" y="1212499"/>
                    <a:pt x="495218" y="1164003"/>
                  </a:cubicBezTo>
                  <a:close/>
                  <a:moveTo>
                    <a:pt x="203042" y="930505"/>
                  </a:moveTo>
                  <a:cubicBezTo>
                    <a:pt x="203042" y="930505"/>
                    <a:pt x="216214" y="933499"/>
                    <a:pt x="224596" y="933499"/>
                  </a:cubicBezTo>
                  <a:cubicBezTo>
                    <a:pt x="232978" y="933499"/>
                    <a:pt x="246150" y="930505"/>
                    <a:pt x="246150" y="930505"/>
                  </a:cubicBezTo>
                  <a:cubicBezTo>
                    <a:pt x="246749" y="930505"/>
                    <a:pt x="246749" y="925117"/>
                    <a:pt x="246150" y="924518"/>
                  </a:cubicBezTo>
                  <a:cubicBezTo>
                    <a:pt x="246150" y="924518"/>
                    <a:pt x="232978" y="921525"/>
                    <a:pt x="224596" y="921525"/>
                  </a:cubicBezTo>
                  <a:cubicBezTo>
                    <a:pt x="216214" y="921525"/>
                    <a:pt x="203042" y="924518"/>
                    <a:pt x="203042" y="924518"/>
                  </a:cubicBezTo>
                  <a:cubicBezTo>
                    <a:pt x="202443" y="925117"/>
                    <a:pt x="202443" y="929906"/>
                    <a:pt x="203042" y="930505"/>
                  </a:cubicBezTo>
                  <a:close/>
                  <a:moveTo>
                    <a:pt x="210226" y="995765"/>
                  </a:moveTo>
                  <a:cubicBezTo>
                    <a:pt x="210226" y="995765"/>
                    <a:pt x="225195" y="998758"/>
                    <a:pt x="235373" y="998758"/>
                  </a:cubicBezTo>
                  <a:cubicBezTo>
                    <a:pt x="244953" y="998758"/>
                    <a:pt x="260519" y="995765"/>
                    <a:pt x="260519" y="995765"/>
                  </a:cubicBezTo>
                  <a:cubicBezTo>
                    <a:pt x="261118" y="995765"/>
                    <a:pt x="261118" y="990377"/>
                    <a:pt x="260519" y="989778"/>
                  </a:cubicBezTo>
                  <a:cubicBezTo>
                    <a:pt x="260519" y="989778"/>
                    <a:pt x="244953" y="987383"/>
                    <a:pt x="235373" y="986784"/>
                  </a:cubicBezTo>
                  <a:cubicBezTo>
                    <a:pt x="225793" y="986784"/>
                    <a:pt x="210226" y="989778"/>
                    <a:pt x="210226" y="989778"/>
                  </a:cubicBezTo>
                  <a:cubicBezTo>
                    <a:pt x="210226" y="990377"/>
                    <a:pt x="210226" y="995765"/>
                    <a:pt x="210226" y="995765"/>
                  </a:cubicBezTo>
                  <a:close/>
                  <a:moveTo>
                    <a:pt x="2178825" y="490452"/>
                  </a:moveTo>
                  <a:cubicBezTo>
                    <a:pt x="2178825" y="490452"/>
                    <a:pt x="2176430" y="497037"/>
                    <a:pt x="2175831" y="500031"/>
                  </a:cubicBezTo>
                  <a:cubicBezTo>
                    <a:pt x="2175232" y="503024"/>
                    <a:pt x="2175232" y="509610"/>
                    <a:pt x="2175232" y="509610"/>
                  </a:cubicBezTo>
                  <a:cubicBezTo>
                    <a:pt x="2175232" y="510209"/>
                    <a:pt x="2180022" y="512005"/>
                    <a:pt x="2180621" y="512005"/>
                  </a:cubicBezTo>
                  <a:cubicBezTo>
                    <a:pt x="2180621" y="512005"/>
                    <a:pt x="2181818" y="510808"/>
                    <a:pt x="2183614" y="509012"/>
                  </a:cubicBezTo>
                  <a:cubicBezTo>
                    <a:pt x="2185411" y="507216"/>
                    <a:pt x="2186608" y="504222"/>
                    <a:pt x="2187207" y="501827"/>
                  </a:cubicBezTo>
                  <a:cubicBezTo>
                    <a:pt x="2187806" y="496439"/>
                    <a:pt x="2184812" y="489853"/>
                    <a:pt x="2185411" y="489853"/>
                  </a:cubicBezTo>
                  <a:cubicBezTo>
                    <a:pt x="2184213" y="489853"/>
                    <a:pt x="2178825" y="489853"/>
                    <a:pt x="2178825" y="490452"/>
                  </a:cubicBezTo>
                  <a:close/>
                  <a:moveTo>
                    <a:pt x="2141704" y="476681"/>
                  </a:moveTo>
                  <a:cubicBezTo>
                    <a:pt x="2142901" y="473089"/>
                    <a:pt x="2142901" y="467700"/>
                    <a:pt x="2142901" y="463510"/>
                  </a:cubicBezTo>
                  <a:cubicBezTo>
                    <a:pt x="2142901" y="459319"/>
                    <a:pt x="2142303" y="456325"/>
                    <a:pt x="2142303" y="456325"/>
                  </a:cubicBezTo>
                  <a:cubicBezTo>
                    <a:pt x="2142303" y="455726"/>
                    <a:pt x="2136315" y="455726"/>
                    <a:pt x="2136315" y="456325"/>
                  </a:cubicBezTo>
                  <a:cubicBezTo>
                    <a:pt x="2136315" y="456325"/>
                    <a:pt x="2135717" y="459319"/>
                    <a:pt x="2134519" y="462911"/>
                  </a:cubicBezTo>
                  <a:cubicBezTo>
                    <a:pt x="2133322" y="466503"/>
                    <a:pt x="2132124" y="470694"/>
                    <a:pt x="2130927" y="474286"/>
                  </a:cubicBezTo>
                  <a:cubicBezTo>
                    <a:pt x="2129131" y="481471"/>
                    <a:pt x="2127933" y="493445"/>
                    <a:pt x="2127933" y="493445"/>
                  </a:cubicBezTo>
                  <a:cubicBezTo>
                    <a:pt x="2127933" y="494044"/>
                    <a:pt x="2132723" y="495241"/>
                    <a:pt x="2133322" y="495241"/>
                  </a:cubicBezTo>
                  <a:cubicBezTo>
                    <a:pt x="2133921" y="495241"/>
                    <a:pt x="2139908" y="484465"/>
                    <a:pt x="2141704" y="476681"/>
                  </a:cubicBezTo>
                  <a:close/>
                  <a:moveTo>
                    <a:pt x="2114163" y="1096947"/>
                  </a:moveTo>
                  <a:cubicBezTo>
                    <a:pt x="2143500" y="1110718"/>
                    <a:pt x="2171041" y="1128679"/>
                    <a:pt x="2193793" y="1147239"/>
                  </a:cubicBezTo>
                  <a:cubicBezTo>
                    <a:pt x="2216544" y="1165799"/>
                    <a:pt x="2233308" y="1184958"/>
                    <a:pt x="2243487" y="1199926"/>
                  </a:cubicBezTo>
                  <a:cubicBezTo>
                    <a:pt x="2253665" y="1214894"/>
                    <a:pt x="2257856" y="1225072"/>
                    <a:pt x="2257856" y="1225072"/>
                  </a:cubicBezTo>
                  <a:cubicBezTo>
                    <a:pt x="2260251" y="1230460"/>
                    <a:pt x="2265639" y="1228664"/>
                    <a:pt x="2263244" y="1222677"/>
                  </a:cubicBezTo>
                  <a:cubicBezTo>
                    <a:pt x="2263244" y="1222677"/>
                    <a:pt x="2259652" y="1211900"/>
                    <a:pt x="2248875" y="1195735"/>
                  </a:cubicBezTo>
                  <a:cubicBezTo>
                    <a:pt x="2238697" y="1179570"/>
                    <a:pt x="2221932" y="1159812"/>
                    <a:pt x="2198583" y="1140055"/>
                  </a:cubicBezTo>
                  <a:cubicBezTo>
                    <a:pt x="2175831" y="1120297"/>
                    <a:pt x="2148290" y="1101737"/>
                    <a:pt x="2118354" y="1086769"/>
                  </a:cubicBezTo>
                  <a:cubicBezTo>
                    <a:pt x="2088417" y="1071801"/>
                    <a:pt x="2056087" y="1062222"/>
                    <a:pt x="2026749" y="1058630"/>
                  </a:cubicBezTo>
                  <a:cubicBezTo>
                    <a:pt x="2012380" y="1056834"/>
                    <a:pt x="1996215" y="1056235"/>
                    <a:pt x="1980049" y="1057432"/>
                  </a:cubicBezTo>
                  <a:cubicBezTo>
                    <a:pt x="1963883" y="1058630"/>
                    <a:pt x="1947119" y="1062821"/>
                    <a:pt x="1931552" y="1068808"/>
                  </a:cubicBezTo>
                  <a:cubicBezTo>
                    <a:pt x="1899820" y="1080782"/>
                    <a:pt x="1872279" y="1101737"/>
                    <a:pt x="1850725" y="1122093"/>
                  </a:cubicBezTo>
                  <a:cubicBezTo>
                    <a:pt x="1829171" y="1143048"/>
                    <a:pt x="1812407" y="1162806"/>
                    <a:pt x="1801031" y="1177774"/>
                  </a:cubicBezTo>
                  <a:cubicBezTo>
                    <a:pt x="1789655" y="1192741"/>
                    <a:pt x="1783069" y="1201722"/>
                    <a:pt x="1783069" y="1201722"/>
                  </a:cubicBezTo>
                  <a:cubicBezTo>
                    <a:pt x="1779477" y="1206512"/>
                    <a:pt x="1783668" y="1209505"/>
                    <a:pt x="1787859" y="1205314"/>
                  </a:cubicBezTo>
                  <a:cubicBezTo>
                    <a:pt x="1787859" y="1205314"/>
                    <a:pt x="1794445" y="1196334"/>
                    <a:pt x="1806420" y="1182563"/>
                  </a:cubicBezTo>
                  <a:cubicBezTo>
                    <a:pt x="1818394" y="1168194"/>
                    <a:pt x="1835158" y="1149036"/>
                    <a:pt x="1856712" y="1129278"/>
                  </a:cubicBezTo>
                  <a:cubicBezTo>
                    <a:pt x="1878266" y="1109520"/>
                    <a:pt x="1905209" y="1090361"/>
                    <a:pt x="1935145" y="1079585"/>
                  </a:cubicBezTo>
                  <a:cubicBezTo>
                    <a:pt x="1965081" y="1068209"/>
                    <a:pt x="1998011" y="1067012"/>
                    <a:pt x="2025552" y="1070604"/>
                  </a:cubicBezTo>
                  <a:cubicBezTo>
                    <a:pt x="2053692" y="1073598"/>
                    <a:pt x="2084825" y="1082578"/>
                    <a:pt x="2114163" y="1096947"/>
                  </a:cubicBezTo>
                  <a:close/>
                  <a:moveTo>
                    <a:pt x="2151283" y="447943"/>
                  </a:moveTo>
                  <a:cubicBezTo>
                    <a:pt x="2187207" y="465306"/>
                    <a:pt x="2218939" y="491649"/>
                    <a:pt x="2246480" y="521584"/>
                  </a:cubicBezTo>
                  <a:cubicBezTo>
                    <a:pt x="2273423" y="552119"/>
                    <a:pt x="2296174" y="586246"/>
                    <a:pt x="2314734" y="621570"/>
                  </a:cubicBezTo>
                  <a:cubicBezTo>
                    <a:pt x="2333295" y="656295"/>
                    <a:pt x="2347664" y="692218"/>
                    <a:pt x="2360237" y="725746"/>
                  </a:cubicBezTo>
                  <a:cubicBezTo>
                    <a:pt x="2384785" y="793400"/>
                    <a:pt x="2403944" y="873029"/>
                    <a:pt x="2418314" y="953855"/>
                  </a:cubicBezTo>
                  <a:cubicBezTo>
                    <a:pt x="2432683" y="1034681"/>
                    <a:pt x="2441065" y="1117303"/>
                    <a:pt x="2446453" y="1190945"/>
                  </a:cubicBezTo>
                  <a:cubicBezTo>
                    <a:pt x="2451842" y="1264587"/>
                    <a:pt x="2453638" y="1329846"/>
                    <a:pt x="2454835" y="1375947"/>
                  </a:cubicBezTo>
                  <a:cubicBezTo>
                    <a:pt x="2456033" y="1422647"/>
                    <a:pt x="2455434" y="1450188"/>
                    <a:pt x="2455434" y="1450188"/>
                  </a:cubicBezTo>
                  <a:cubicBezTo>
                    <a:pt x="2455434" y="1451385"/>
                    <a:pt x="2455434" y="1451984"/>
                    <a:pt x="2455434" y="1452582"/>
                  </a:cubicBezTo>
                  <a:cubicBezTo>
                    <a:pt x="2454237" y="1452582"/>
                    <a:pt x="2453638" y="1452582"/>
                    <a:pt x="2452440" y="1451984"/>
                  </a:cubicBezTo>
                  <a:cubicBezTo>
                    <a:pt x="2434479" y="1448990"/>
                    <a:pt x="2414122" y="1449589"/>
                    <a:pt x="2394365" y="1452582"/>
                  </a:cubicBezTo>
                  <a:cubicBezTo>
                    <a:pt x="2374607" y="1455576"/>
                    <a:pt x="2354849" y="1460965"/>
                    <a:pt x="2338085" y="1466952"/>
                  </a:cubicBezTo>
                  <a:cubicBezTo>
                    <a:pt x="2304556" y="1478327"/>
                    <a:pt x="2280608" y="1491499"/>
                    <a:pt x="2280608" y="1491499"/>
                  </a:cubicBezTo>
                  <a:cubicBezTo>
                    <a:pt x="2277614" y="1493295"/>
                    <a:pt x="2279410" y="1497486"/>
                    <a:pt x="2283002" y="1496887"/>
                  </a:cubicBezTo>
                  <a:cubicBezTo>
                    <a:pt x="2283002" y="1496887"/>
                    <a:pt x="2306951" y="1485512"/>
                    <a:pt x="2340480" y="1475334"/>
                  </a:cubicBezTo>
                  <a:cubicBezTo>
                    <a:pt x="2357244" y="1470544"/>
                    <a:pt x="2376403" y="1465754"/>
                    <a:pt x="2395562" y="1463360"/>
                  </a:cubicBezTo>
                  <a:cubicBezTo>
                    <a:pt x="2414721" y="1460965"/>
                    <a:pt x="2433880" y="1460965"/>
                    <a:pt x="2450046" y="1463360"/>
                  </a:cubicBezTo>
                  <a:cubicBezTo>
                    <a:pt x="2452440" y="1463958"/>
                    <a:pt x="2454835" y="1463958"/>
                    <a:pt x="2456632" y="1464557"/>
                  </a:cubicBezTo>
                  <a:cubicBezTo>
                    <a:pt x="2471001" y="1467550"/>
                    <a:pt x="2485969" y="1474136"/>
                    <a:pt x="2497944" y="1484315"/>
                  </a:cubicBezTo>
                  <a:cubicBezTo>
                    <a:pt x="2512313" y="1496289"/>
                    <a:pt x="2521293" y="1513651"/>
                    <a:pt x="2526682" y="1529817"/>
                  </a:cubicBezTo>
                  <a:cubicBezTo>
                    <a:pt x="2532071" y="1545982"/>
                    <a:pt x="2533268" y="1561548"/>
                    <a:pt x="2534465" y="1572325"/>
                  </a:cubicBezTo>
                  <a:cubicBezTo>
                    <a:pt x="2535064" y="1583102"/>
                    <a:pt x="2535064" y="1589688"/>
                    <a:pt x="2535064" y="1589688"/>
                  </a:cubicBezTo>
                  <a:cubicBezTo>
                    <a:pt x="2535064" y="1590286"/>
                    <a:pt x="2535064" y="1590286"/>
                    <a:pt x="2535663" y="1590885"/>
                  </a:cubicBezTo>
                  <a:cubicBezTo>
                    <a:pt x="2532669" y="1590286"/>
                    <a:pt x="2527281" y="1589688"/>
                    <a:pt x="2518899" y="1589688"/>
                  </a:cubicBezTo>
                  <a:cubicBezTo>
                    <a:pt x="2518899" y="1589688"/>
                    <a:pt x="1763910" y="1586694"/>
                    <a:pt x="1277748" y="1586694"/>
                  </a:cubicBezTo>
                  <a:cubicBezTo>
                    <a:pt x="791586" y="1586694"/>
                    <a:pt x="36597" y="1589688"/>
                    <a:pt x="36597" y="1589688"/>
                  </a:cubicBezTo>
                  <a:cubicBezTo>
                    <a:pt x="30011" y="1589688"/>
                    <a:pt x="25222" y="1590286"/>
                    <a:pt x="22228" y="1590885"/>
                  </a:cubicBezTo>
                  <a:cubicBezTo>
                    <a:pt x="22228" y="1589688"/>
                    <a:pt x="21629" y="1589089"/>
                    <a:pt x="21030" y="1587892"/>
                  </a:cubicBezTo>
                  <a:cubicBezTo>
                    <a:pt x="21030" y="1587892"/>
                    <a:pt x="14444" y="1580109"/>
                    <a:pt x="8457" y="1563344"/>
                  </a:cubicBezTo>
                  <a:cubicBezTo>
                    <a:pt x="2470" y="1547179"/>
                    <a:pt x="-524" y="1522632"/>
                    <a:pt x="75" y="1495091"/>
                  </a:cubicBezTo>
                  <a:cubicBezTo>
                    <a:pt x="674" y="1467550"/>
                    <a:pt x="5464" y="1436418"/>
                    <a:pt x="12050" y="1405284"/>
                  </a:cubicBezTo>
                  <a:cubicBezTo>
                    <a:pt x="18636" y="1374750"/>
                    <a:pt x="27018" y="1344814"/>
                    <a:pt x="35400" y="1318471"/>
                  </a:cubicBezTo>
                  <a:lnTo>
                    <a:pt x="35400" y="1317274"/>
                  </a:lnTo>
                  <a:cubicBezTo>
                    <a:pt x="41387" y="1290930"/>
                    <a:pt x="50967" y="1260994"/>
                    <a:pt x="64737" y="1233454"/>
                  </a:cubicBezTo>
                  <a:cubicBezTo>
                    <a:pt x="78508" y="1205314"/>
                    <a:pt x="95871" y="1179570"/>
                    <a:pt x="114431" y="1158615"/>
                  </a:cubicBezTo>
                  <a:cubicBezTo>
                    <a:pt x="132992" y="1138258"/>
                    <a:pt x="152749" y="1123291"/>
                    <a:pt x="167717" y="1113711"/>
                  </a:cubicBezTo>
                  <a:cubicBezTo>
                    <a:pt x="182685" y="1104731"/>
                    <a:pt x="192265" y="1100540"/>
                    <a:pt x="192265" y="1100540"/>
                  </a:cubicBezTo>
                  <a:cubicBezTo>
                    <a:pt x="194660" y="1099342"/>
                    <a:pt x="195857" y="1097546"/>
                    <a:pt x="195259" y="1095750"/>
                  </a:cubicBezTo>
                  <a:lnTo>
                    <a:pt x="195857" y="1095750"/>
                  </a:lnTo>
                  <a:cubicBezTo>
                    <a:pt x="201246" y="1114909"/>
                    <a:pt x="207832" y="1131673"/>
                    <a:pt x="213819" y="1145443"/>
                  </a:cubicBezTo>
                  <a:cubicBezTo>
                    <a:pt x="223997" y="1168194"/>
                    <a:pt x="232379" y="1181366"/>
                    <a:pt x="232379" y="1181366"/>
                  </a:cubicBezTo>
                  <a:cubicBezTo>
                    <a:pt x="236570" y="1188550"/>
                    <a:pt x="240762" y="1186155"/>
                    <a:pt x="237169" y="1178372"/>
                  </a:cubicBezTo>
                  <a:cubicBezTo>
                    <a:pt x="237169" y="1178372"/>
                    <a:pt x="229386" y="1165200"/>
                    <a:pt x="219806" y="1142449"/>
                  </a:cubicBezTo>
                  <a:cubicBezTo>
                    <a:pt x="210226" y="1119698"/>
                    <a:pt x="198851" y="1086171"/>
                    <a:pt x="194061" y="1047254"/>
                  </a:cubicBezTo>
                  <a:cubicBezTo>
                    <a:pt x="187475" y="1008338"/>
                    <a:pt x="191666" y="963435"/>
                    <a:pt x="199450" y="920327"/>
                  </a:cubicBezTo>
                  <a:cubicBezTo>
                    <a:pt x="207233" y="876621"/>
                    <a:pt x="219207" y="834112"/>
                    <a:pt x="231781" y="797591"/>
                  </a:cubicBezTo>
                  <a:cubicBezTo>
                    <a:pt x="244354" y="761069"/>
                    <a:pt x="261118" y="720357"/>
                    <a:pt x="282672" y="682040"/>
                  </a:cubicBezTo>
                  <a:cubicBezTo>
                    <a:pt x="304226" y="643722"/>
                    <a:pt x="329971" y="607201"/>
                    <a:pt x="359308" y="580259"/>
                  </a:cubicBezTo>
                  <a:cubicBezTo>
                    <a:pt x="373678" y="567087"/>
                    <a:pt x="388646" y="555711"/>
                    <a:pt x="403015" y="547928"/>
                  </a:cubicBezTo>
                  <a:cubicBezTo>
                    <a:pt x="417385" y="539546"/>
                    <a:pt x="431155" y="534158"/>
                    <a:pt x="443129" y="531164"/>
                  </a:cubicBezTo>
                  <a:cubicBezTo>
                    <a:pt x="455104" y="528171"/>
                    <a:pt x="464683" y="526973"/>
                    <a:pt x="471868" y="526374"/>
                  </a:cubicBezTo>
                  <a:cubicBezTo>
                    <a:pt x="478454" y="525776"/>
                    <a:pt x="482645" y="525776"/>
                    <a:pt x="482645" y="525776"/>
                  </a:cubicBezTo>
                  <a:cubicBezTo>
                    <a:pt x="484441" y="525776"/>
                    <a:pt x="485639" y="525776"/>
                    <a:pt x="486238" y="525177"/>
                  </a:cubicBezTo>
                  <a:cubicBezTo>
                    <a:pt x="480849" y="577864"/>
                    <a:pt x="483843" y="623965"/>
                    <a:pt x="487435" y="658091"/>
                  </a:cubicBezTo>
                  <a:cubicBezTo>
                    <a:pt x="492225" y="695810"/>
                    <a:pt x="496416" y="717962"/>
                    <a:pt x="496416" y="718561"/>
                  </a:cubicBezTo>
                  <a:cubicBezTo>
                    <a:pt x="498811" y="730535"/>
                    <a:pt x="503600" y="729937"/>
                    <a:pt x="502403" y="717364"/>
                  </a:cubicBezTo>
                  <a:cubicBezTo>
                    <a:pt x="502403" y="717364"/>
                    <a:pt x="498212" y="695211"/>
                    <a:pt x="494021" y="657492"/>
                  </a:cubicBezTo>
                  <a:cubicBezTo>
                    <a:pt x="490429" y="620372"/>
                    <a:pt x="487435" y="567087"/>
                    <a:pt x="497014" y="507814"/>
                  </a:cubicBezTo>
                  <a:cubicBezTo>
                    <a:pt x="501804" y="478477"/>
                    <a:pt x="508989" y="447344"/>
                    <a:pt x="519167" y="416211"/>
                  </a:cubicBezTo>
                  <a:cubicBezTo>
                    <a:pt x="529346" y="385677"/>
                    <a:pt x="543715" y="354544"/>
                    <a:pt x="559282" y="325207"/>
                  </a:cubicBezTo>
                  <a:cubicBezTo>
                    <a:pt x="590415" y="265934"/>
                    <a:pt x="630529" y="212649"/>
                    <a:pt x="670644" y="170739"/>
                  </a:cubicBezTo>
                  <a:cubicBezTo>
                    <a:pt x="710758" y="128829"/>
                    <a:pt x="762248" y="85722"/>
                    <a:pt x="820923" y="54589"/>
                  </a:cubicBezTo>
                  <a:cubicBezTo>
                    <a:pt x="850260" y="39022"/>
                    <a:pt x="881394" y="25850"/>
                    <a:pt x="912528" y="16870"/>
                  </a:cubicBezTo>
                  <a:cubicBezTo>
                    <a:pt x="943661" y="7889"/>
                    <a:pt x="975393" y="2501"/>
                    <a:pt x="1004731" y="705"/>
                  </a:cubicBezTo>
                  <a:cubicBezTo>
                    <a:pt x="1034667" y="-1092"/>
                    <a:pt x="1062807" y="705"/>
                    <a:pt x="1087953" y="4297"/>
                  </a:cubicBezTo>
                  <a:cubicBezTo>
                    <a:pt x="1113100" y="7889"/>
                    <a:pt x="1134653" y="13876"/>
                    <a:pt x="1152615" y="19863"/>
                  </a:cubicBezTo>
                  <a:cubicBezTo>
                    <a:pt x="1188538" y="31838"/>
                    <a:pt x="1208296" y="42615"/>
                    <a:pt x="1208296" y="42615"/>
                  </a:cubicBezTo>
                  <a:cubicBezTo>
                    <a:pt x="1208895" y="42615"/>
                    <a:pt x="1208895" y="42615"/>
                    <a:pt x="1209494" y="43213"/>
                  </a:cubicBezTo>
                  <a:cubicBezTo>
                    <a:pt x="1183150" y="56984"/>
                    <a:pt x="1159201" y="74346"/>
                    <a:pt x="1139443" y="94104"/>
                  </a:cubicBezTo>
                  <a:cubicBezTo>
                    <a:pt x="1117290" y="115657"/>
                    <a:pt x="1099329" y="139007"/>
                    <a:pt x="1085558" y="161160"/>
                  </a:cubicBezTo>
                  <a:cubicBezTo>
                    <a:pt x="1071788" y="183312"/>
                    <a:pt x="1061609" y="204267"/>
                    <a:pt x="1054425" y="222228"/>
                  </a:cubicBezTo>
                  <a:cubicBezTo>
                    <a:pt x="1040055" y="258151"/>
                    <a:pt x="1035266" y="280902"/>
                    <a:pt x="1034667" y="280902"/>
                  </a:cubicBezTo>
                  <a:cubicBezTo>
                    <a:pt x="1031673" y="292877"/>
                    <a:pt x="1036463" y="294673"/>
                    <a:pt x="1040055" y="282698"/>
                  </a:cubicBezTo>
                  <a:cubicBezTo>
                    <a:pt x="1040055" y="282698"/>
                    <a:pt x="1045444" y="259947"/>
                    <a:pt x="1060412" y="225222"/>
                  </a:cubicBezTo>
                  <a:cubicBezTo>
                    <a:pt x="1068195" y="207859"/>
                    <a:pt x="1077775" y="186904"/>
                    <a:pt x="1091545" y="165350"/>
                  </a:cubicBezTo>
                  <a:cubicBezTo>
                    <a:pt x="1105316" y="143797"/>
                    <a:pt x="1122679" y="121046"/>
                    <a:pt x="1144832" y="100690"/>
                  </a:cubicBezTo>
                  <a:cubicBezTo>
                    <a:pt x="1166985" y="79735"/>
                    <a:pt x="1193328" y="61773"/>
                    <a:pt x="1223264" y="47404"/>
                  </a:cubicBezTo>
                  <a:cubicBezTo>
                    <a:pt x="1252602" y="33035"/>
                    <a:pt x="1285531" y="24054"/>
                    <a:pt x="1319060" y="20462"/>
                  </a:cubicBezTo>
                  <a:cubicBezTo>
                    <a:pt x="1352588" y="16870"/>
                    <a:pt x="1386117" y="19265"/>
                    <a:pt x="1418448" y="24054"/>
                  </a:cubicBezTo>
                  <a:cubicBezTo>
                    <a:pt x="1450779" y="28844"/>
                    <a:pt x="1481314" y="37226"/>
                    <a:pt x="1509453" y="45608"/>
                  </a:cubicBezTo>
                  <a:cubicBezTo>
                    <a:pt x="1565733" y="62971"/>
                    <a:pt x="1628000" y="89314"/>
                    <a:pt x="1690267" y="117453"/>
                  </a:cubicBezTo>
                  <a:cubicBezTo>
                    <a:pt x="1754331" y="140803"/>
                    <a:pt x="1803426" y="191095"/>
                    <a:pt x="1840547" y="238393"/>
                  </a:cubicBezTo>
                  <a:cubicBezTo>
                    <a:pt x="1877667" y="286290"/>
                    <a:pt x="1903413" y="333589"/>
                    <a:pt x="1918381" y="368913"/>
                  </a:cubicBezTo>
                  <a:cubicBezTo>
                    <a:pt x="1933947" y="403638"/>
                    <a:pt x="1938737" y="426389"/>
                    <a:pt x="1938737" y="426389"/>
                  </a:cubicBezTo>
                  <a:cubicBezTo>
                    <a:pt x="1939935" y="431179"/>
                    <a:pt x="1941731" y="434173"/>
                    <a:pt x="1942928" y="434771"/>
                  </a:cubicBezTo>
                  <a:cubicBezTo>
                    <a:pt x="1941731" y="435370"/>
                    <a:pt x="1940533" y="435969"/>
                    <a:pt x="1939935" y="436568"/>
                  </a:cubicBezTo>
                  <a:cubicBezTo>
                    <a:pt x="1912992" y="454529"/>
                    <a:pt x="1894432" y="476681"/>
                    <a:pt x="1881858" y="496439"/>
                  </a:cubicBezTo>
                  <a:cubicBezTo>
                    <a:pt x="1868686" y="516196"/>
                    <a:pt x="1860903" y="532960"/>
                    <a:pt x="1855515" y="544934"/>
                  </a:cubicBezTo>
                  <a:cubicBezTo>
                    <a:pt x="1850126" y="556909"/>
                    <a:pt x="1847731" y="563494"/>
                    <a:pt x="1847731" y="563494"/>
                  </a:cubicBezTo>
                  <a:cubicBezTo>
                    <a:pt x="1842941" y="577864"/>
                    <a:pt x="1847133" y="579660"/>
                    <a:pt x="1853120" y="565291"/>
                  </a:cubicBezTo>
                  <a:cubicBezTo>
                    <a:pt x="1853120" y="565291"/>
                    <a:pt x="1855515" y="558705"/>
                    <a:pt x="1860903" y="547329"/>
                  </a:cubicBezTo>
                  <a:cubicBezTo>
                    <a:pt x="1866292" y="535954"/>
                    <a:pt x="1874674" y="519190"/>
                    <a:pt x="1887247" y="500031"/>
                  </a:cubicBezTo>
                  <a:cubicBezTo>
                    <a:pt x="1900419" y="481471"/>
                    <a:pt x="1918381" y="459319"/>
                    <a:pt x="1944126" y="443153"/>
                  </a:cubicBezTo>
                  <a:cubicBezTo>
                    <a:pt x="1957298" y="434771"/>
                    <a:pt x="1971667" y="428185"/>
                    <a:pt x="1988431" y="424593"/>
                  </a:cubicBezTo>
                  <a:cubicBezTo>
                    <a:pt x="1996813" y="422797"/>
                    <a:pt x="2005195" y="421600"/>
                    <a:pt x="2014176" y="421600"/>
                  </a:cubicBezTo>
                  <a:cubicBezTo>
                    <a:pt x="2023157" y="421001"/>
                    <a:pt x="2032138" y="421001"/>
                    <a:pt x="2041119" y="421001"/>
                  </a:cubicBezTo>
                  <a:cubicBezTo>
                    <a:pt x="2077042" y="421600"/>
                    <a:pt x="2115360" y="429981"/>
                    <a:pt x="2151283" y="447943"/>
                  </a:cubicBezTo>
                  <a:close/>
                  <a:moveTo>
                    <a:pt x="2157870" y="464707"/>
                  </a:moveTo>
                  <a:cubicBezTo>
                    <a:pt x="2157870" y="464707"/>
                    <a:pt x="2157271" y="467700"/>
                    <a:pt x="2156073" y="471891"/>
                  </a:cubicBezTo>
                  <a:cubicBezTo>
                    <a:pt x="2154876" y="476082"/>
                    <a:pt x="2153678" y="480872"/>
                    <a:pt x="2152481" y="484465"/>
                  </a:cubicBezTo>
                  <a:cubicBezTo>
                    <a:pt x="2150685" y="492248"/>
                    <a:pt x="2149487" y="505419"/>
                    <a:pt x="2149487" y="505419"/>
                  </a:cubicBezTo>
                  <a:cubicBezTo>
                    <a:pt x="2149487" y="506018"/>
                    <a:pt x="2154277" y="507216"/>
                    <a:pt x="2154876" y="507216"/>
                  </a:cubicBezTo>
                  <a:cubicBezTo>
                    <a:pt x="2154876" y="507216"/>
                    <a:pt x="2161462" y="495241"/>
                    <a:pt x="2163258" y="486859"/>
                  </a:cubicBezTo>
                  <a:cubicBezTo>
                    <a:pt x="2163857" y="482668"/>
                    <a:pt x="2164455" y="477280"/>
                    <a:pt x="2164455" y="472490"/>
                  </a:cubicBezTo>
                  <a:cubicBezTo>
                    <a:pt x="2164455" y="467700"/>
                    <a:pt x="2163857" y="464707"/>
                    <a:pt x="2163857" y="464707"/>
                  </a:cubicBezTo>
                  <a:cubicBezTo>
                    <a:pt x="2163258" y="464707"/>
                    <a:pt x="2157870" y="464707"/>
                    <a:pt x="2157870" y="464707"/>
                  </a:cubicBezTo>
                  <a:close/>
                  <a:moveTo>
                    <a:pt x="602988" y="1117303"/>
                  </a:moveTo>
                  <a:cubicBezTo>
                    <a:pt x="594008" y="1122692"/>
                    <a:pt x="582632" y="1131074"/>
                    <a:pt x="573651" y="1137660"/>
                  </a:cubicBezTo>
                  <a:cubicBezTo>
                    <a:pt x="564670" y="1144246"/>
                    <a:pt x="558683" y="1150233"/>
                    <a:pt x="558683" y="1150233"/>
                  </a:cubicBezTo>
                  <a:cubicBezTo>
                    <a:pt x="558084" y="1151430"/>
                    <a:pt x="561078" y="1155023"/>
                    <a:pt x="562275" y="1155023"/>
                  </a:cubicBezTo>
                  <a:lnTo>
                    <a:pt x="578441" y="1144844"/>
                  </a:lnTo>
                  <a:lnTo>
                    <a:pt x="608976" y="1126883"/>
                  </a:lnTo>
                  <a:lnTo>
                    <a:pt x="638912" y="1107724"/>
                  </a:lnTo>
                  <a:lnTo>
                    <a:pt x="655676" y="1097546"/>
                  </a:lnTo>
                  <a:cubicBezTo>
                    <a:pt x="656274" y="1096947"/>
                    <a:pt x="653880" y="1092158"/>
                    <a:pt x="653281" y="1092158"/>
                  </a:cubicBezTo>
                  <a:cubicBezTo>
                    <a:pt x="653281" y="1092158"/>
                    <a:pt x="645497" y="1095151"/>
                    <a:pt x="635319" y="1099941"/>
                  </a:cubicBezTo>
                  <a:cubicBezTo>
                    <a:pt x="624542" y="1105329"/>
                    <a:pt x="611969" y="1111915"/>
                    <a:pt x="602988" y="1117303"/>
                  </a:cubicBezTo>
                  <a:close/>
                  <a:moveTo>
                    <a:pt x="579638" y="1116705"/>
                  </a:moveTo>
                  <a:cubicBezTo>
                    <a:pt x="586224" y="1112514"/>
                    <a:pt x="594008" y="1108323"/>
                    <a:pt x="601791" y="1104132"/>
                  </a:cubicBezTo>
                  <a:cubicBezTo>
                    <a:pt x="609574" y="1100540"/>
                    <a:pt x="617956" y="1097546"/>
                    <a:pt x="625740" y="1095151"/>
                  </a:cubicBezTo>
                  <a:cubicBezTo>
                    <a:pt x="641306" y="1090960"/>
                    <a:pt x="653281" y="1090361"/>
                    <a:pt x="653281" y="1090361"/>
                  </a:cubicBezTo>
                  <a:cubicBezTo>
                    <a:pt x="655077" y="1090361"/>
                    <a:pt x="655077" y="1084374"/>
                    <a:pt x="653281" y="1084374"/>
                  </a:cubicBezTo>
                  <a:cubicBezTo>
                    <a:pt x="653281" y="1084374"/>
                    <a:pt x="640708" y="1083177"/>
                    <a:pt x="623944" y="1086171"/>
                  </a:cubicBezTo>
                  <a:cubicBezTo>
                    <a:pt x="615561" y="1087967"/>
                    <a:pt x="606581" y="1090361"/>
                    <a:pt x="597600" y="1093954"/>
                  </a:cubicBezTo>
                  <a:cubicBezTo>
                    <a:pt x="588619" y="1097546"/>
                    <a:pt x="580237" y="1101737"/>
                    <a:pt x="573651" y="1106527"/>
                  </a:cubicBezTo>
                  <a:cubicBezTo>
                    <a:pt x="559880" y="1115507"/>
                    <a:pt x="544314" y="1129278"/>
                    <a:pt x="533536" y="1141851"/>
                  </a:cubicBezTo>
                  <a:cubicBezTo>
                    <a:pt x="522161" y="1154424"/>
                    <a:pt x="514976" y="1164602"/>
                    <a:pt x="514976" y="1164602"/>
                  </a:cubicBezTo>
                  <a:cubicBezTo>
                    <a:pt x="514378" y="1166398"/>
                    <a:pt x="517970" y="1169392"/>
                    <a:pt x="519766" y="1168194"/>
                  </a:cubicBezTo>
                  <a:cubicBezTo>
                    <a:pt x="519766" y="1168194"/>
                    <a:pt x="528148" y="1159213"/>
                    <a:pt x="540123" y="1147838"/>
                  </a:cubicBezTo>
                  <a:cubicBezTo>
                    <a:pt x="550899" y="1137660"/>
                    <a:pt x="566466" y="1125087"/>
                    <a:pt x="579638" y="1116705"/>
                  </a:cubicBezTo>
                  <a:close/>
                  <a:moveTo>
                    <a:pt x="238366" y="1445997"/>
                  </a:moveTo>
                  <a:cubicBezTo>
                    <a:pt x="249742" y="1441806"/>
                    <a:pt x="265309" y="1439411"/>
                    <a:pt x="277882" y="1441207"/>
                  </a:cubicBezTo>
                  <a:cubicBezTo>
                    <a:pt x="290455" y="1442405"/>
                    <a:pt x="299436" y="1447194"/>
                    <a:pt x="299436" y="1447194"/>
                  </a:cubicBezTo>
                  <a:cubicBezTo>
                    <a:pt x="300634" y="1447793"/>
                    <a:pt x="303627" y="1443003"/>
                    <a:pt x="302430" y="1441806"/>
                  </a:cubicBezTo>
                  <a:cubicBezTo>
                    <a:pt x="302430" y="1441806"/>
                    <a:pt x="293449" y="1435819"/>
                    <a:pt x="279678" y="1432825"/>
                  </a:cubicBezTo>
                  <a:cubicBezTo>
                    <a:pt x="273092" y="1431029"/>
                    <a:pt x="264710" y="1430430"/>
                    <a:pt x="256927" y="1431029"/>
                  </a:cubicBezTo>
                  <a:cubicBezTo>
                    <a:pt x="249143" y="1431628"/>
                    <a:pt x="241360" y="1432825"/>
                    <a:pt x="234774" y="1435220"/>
                  </a:cubicBezTo>
                  <a:cubicBezTo>
                    <a:pt x="228188" y="1437615"/>
                    <a:pt x="221004" y="1441207"/>
                    <a:pt x="215017" y="1445997"/>
                  </a:cubicBezTo>
                  <a:cubicBezTo>
                    <a:pt x="208430" y="1450786"/>
                    <a:pt x="203042" y="1456774"/>
                    <a:pt x="199450" y="1462761"/>
                  </a:cubicBezTo>
                  <a:cubicBezTo>
                    <a:pt x="191067" y="1474735"/>
                    <a:pt x="189870" y="1485512"/>
                    <a:pt x="189870" y="1485512"/>
                  </a:cubicBezTo>
                  <a:cubicBezTo>
                    <a:pt x="189870" y="1487308"/>
                    <a:pt x="194660" y="1488505"/>
                    <a:pt x="195259" y="1487308"/>
                  </a:cubicBezTo>
                  <a:cubicBezTo>
                    <a:pt x="195259" y="1487308"/>
                    <a:pt x="198252" y="1477728"/>
                    <a:pt x="206036" y="1468149"/>
                  </a:cubicBezTo>
                  <a:cubicBezTo>
                    <a:pt x="210226" y="1463360"/>
                    <a:pt x="215017" y="1458570"/>
                    <a:pt x="221004" y="1454977"/>
                  </a:cubicBezTo>
                  <a:cubicBezTo>
                    <a:pt x="226392" y="1450786"/>
                    <a:pt x="232978" y="1447793"/>
                    <a:pt x="238366" y="1445997"/>
                  </a:cubicBezTo>
                  <a:close/>
                  <a:moveTo>
                    <a:pt x="232379" y="1054439"/>
                  </a:moveTo>
                  <a:cubicBezTo>
                    <a:pt x="232379" y="1054439"/>
                    <a:pt x="251538" y="1057432"/>
                    <a:pt x="264111" y="1057432"/>
                  </a:cubicBezTo>
                  <a:cubicBezTo>
                    <a:pt x="267105" y="1057432"/>
                    <a:pt x="270698" y="1057432"/>
                    <a:pt x="274290" y="1056834"/>
                  </a:cubicBezTo>
                  <a:lnTo>
                    <a:pt x="279678" y="1056235"/>
                  </a:lnTo>
                  <a:lnTo>
                    <a:pt x="282073" y="1056235"/>
                  </a:lnTo>
                  <a:lnTo>
                    <a:pt x="282073" y="1056235"/>
                  </a:lnTo>
                  <a:lnTo>
                    <a:pt x="282073" y="1056235"/>
                  </a:lnTo>
                  <a:cubicBezTo>
                    <a:pt x="282073" y="1054439"/>
                    <a:pt x="282073" y="1047254"/>
                    <a:pt x="282073" y="1047254"/>
                  </a:cubicBezTo>
                  <a:lnTo>
                    <a:pt x="282073" y="1047254"/>
                  </a:lnTo>
                  <a:lnTo>
                    <a:pt x="282073" y="1047254"/>
                  </a:lnTo>
                  <a:lnTo>
                    <a:pt x="282073" y="1047254"/>
                  </a:lnTo>
                  <a:lnTo>
                    <a:pt x="279678" y="1047254"/>
                  </a:lnTo>
                  <a:lnTo>
                    <a:pt x="274290" y="1046655"/>
                  </a:lnTo>
                  <a:cubicBezTo>
                    <a:pt x="270698" y="1046655"/>
                    <a:pt x="267105" y="1046057"/>
                    <a:pt x="264111" y="1046057"/>
                  </a:cubicBezTo>
                  <a:cubicBezTo>
                    <a:pt x="251538" y="1046057"/>
                    <a:pt x="232379" y="1049050"/>
                    <a:pt x="232379" y="1049050"/>
                  </a:cubicBezTo>
                  <a:cubicBezTo>
                    <a:pt x="231781" y="1049050"/>
                    <a:pt x="231781" y="1053840"/>
                    <a:pt x="232379" y="1054439"/>
                  </a:cubicBezTo>
                  <a:close/>
                  <a:moveTo>
                    <a:pt x="262315" y="1028694"/>
                  </a:moveTo>
                  <a:cubicBezTo>
                    <a:pt x="264710" y="1032287"/>
                    <a:pt x="265309" y="1036477"/>
                    <a:pt x="265309" y="1036477"/>
                  </a:cubicBezTo>
                  <a:cubicBezTo>
                    <a:pt x="265309" y="1037076"/>
                    <a:pt x="271296" y="1037076"/>
                    <a:pt x="271296" y="1036477"/>
                  </a:cubicBezTo>
                  <a:cubicBezTo>
                    <a:pt x="271296" y="1036477"/>
                    <a:pt x="272494" y="1031688"/>
                    <a:pt x="270099" y="1025102"/>
                  </a:cubicBezTo>
                  <a:cubicBezTo>
                    <a:pt x="268902" y="1021509"/>
                    <a:pt x="266506" y="1018516"/>
                    <a:pt x="262914" y="1016121"/>
                  </a:cubicBezTo>
                  <a:cubicBezTo>
                    <a:pt x="259322" y="1013726"/>
                    <a:pt x="255730" y="1013128"/>
                    <a:pt x="252736" y="1012529"/>
                  </a:cubicBezTo>
                  <a:cubicBezTo>
                    <a:pt x="246150" y="1011930"/>
                    <a:pt x="238965" y="1013726"/>
                    <a:pt x="233577" y="1015522"/>
                  </a:cubicBezTo>
                  <a:cubicBezTo>
                    <a:pt x="228188" y="1017319"/>
                    <a:pt x="224596" y="1019713"/>
                    <a:pt x="224596" y="1019713"/>
                  </a:cubicBezTo>
                  <a:cubicBezTo>
                    <a:pt x="223997" y="1020312"/>
                    <a:pt x="225793" y="1025102"/>
                    <a:pt x="226392" y="1025102"/>
                  </a:cubicBezTo>
                  <a:cubicBezTo>
                    <a:pt x="226392" y="1025102"/>
                    <a:pt x="230583" y="1024503"/>
                    <a:pt x="235373" y="1023904"/>
                  </a:cubicBezTo>
                  <a:cubicBezTo>
                    <a:pt x="240762" y="1023306"/>
                    <a:pt x="246749" y="1023306"/>
                    <a:pt x="251538" y="1023904"/>
                  </a:cubicBezTo>
                  <a:cubicBezTo>
                    <a:pt x="255730" y="1023904"/>
                    <a:pt x="260519" y="1025700"/>
                    <a:pt x="262315" y="1028694"/>
                  </a:cubicBezTo>
                  <a:close/>
                  <a:moveTo>
                    <a:pt x="261118" y="890990"/>
                  </a:moveTo>
                  <a:cubicBezTo>
                    <a:pt x="262315" y="891589"/>
                    <a:pt x="263513" y="891589"/>
                    <a:pt x="264111" y="891589"/>
                  </a:cubicBezTo>
                  <a:cubicBezTo>
                    <a:pt x="264111" y="891589"/>
                    <a:pt x="266506" y="887398"/>
                    <a:pt x="267105" y="881411"/>
                  </a:cubicBezTo>
                  <a:cubicBezTo>
                    <a:pt x="267704" y="878417"/>
                    <a:pt x="267704" y="874825"/>
                    <a:pt x="266506" y="871233"/>
                  </a:cubicBezTo>
                  <a:cubicBezTo>
                    <a:pt x="265309" y="867641"/>
                    <a:pt x="263513" y="864048"/>
                    <a:pt x="261118" y="861653"/>
                  </a:cubicBezTo>
                  <a:cubicBezTo>
                    <a:pt x="258723" y="859258"/>
                    <a:pt x="255131" y="856863"/>
                    <a:pt x="251538" y="856265"/>
                  </a:cubicBezTo>
                  <a:cubicBezTo>
                    <a:pt x="247946" y="855067"/>
                    <a:pt x="244354" y="855666"/>
                    <a:pt x="241360" y="855666"/>
                  </a:cubicBezTo>
                  <a:cubicBezTo>
                    <a:pt x="235373" y="856863"/>
                    <a:pt x="231182" y="859258"/>
                    <a:pt x="231182" y="859258"/>
                  </a:cubicBezTo>
                  <a:cubicBezTo>
                    <a:pt x="230583" y="859857"/>
                    <a:pt x="232379" y="864048"/>
                    <a:pt x="232978" y="864647"/>
                  </a:cubicBezTo>
                  <a:cubicBezTo>
                    <a:pt x="232978" y="864647"/>
                    <a:pt x="236570" y="864048"/>
                    <a:pt x="241360" y="864647"/>
                  </a:cubicBezTo>
                  <a:cubicBezTo>
                    <a:pt x="246150" y="865246"/>
                    <a:pt x="250940" y="867042"/>
                    <a:pt x="253335" y="870035"/>
                  </a:cubicBezTo>
                  <a:cubicBezTo>
                    <a:pt x="255730" y="872430"/>
                    <a:pt x="258124" y="877220"/>
                    <a:pt x="258723" y="882009"/>
                  </a:cubicBezTo>
                  <a:cubicBezTo>
                    <a:pt x="258723" y="884404"/>
                    <a:pt x="258723" y="886799"/>
                    <a:pt x="258723" y="887997"/>
                  </a:cubicBezTo>
                  <a:cubicBezTo>
                    <a:pt x="255730" y="887398"/>
                    <a:pt x="250341" y="886201"/>
                    <a:pt x="246749" y="885602"/>
                  </a:cubicBezTo>
                  <a:cubicBezTo>
                    <a:pt x="241360" y="885602"/>
                    <a:pt x="232379" y="888596"/>
                    <a:pt x="232379" y="888596"/>
                  </a:cubicBezTo>
                  <a:cubicBezTo>
                    <a:pt x="232379" y="889194"/>
                    <a:pt x="232379" y="893984"/>
                    <a:pt x="232379" y="894583"/>
                  </a:cubicBezTo>
                  <a:cubicBezTo>
                    <a:pt x="232379" y="894583"/>
                    <a:pt x="241360" y="896977"/>
                    <a:pt x="246749" y="896977"/>
                  </a:cubicBezTo>
                  <a:cubicBezTo>
                    <a:pt x="252137" y="896977"/>
                    <a:pt x="261118" y="894583"/>
                    <a:pt x="261118" y="894583"/>
                  </a:cubicBezTo>
                  <a:cubicBezTo>
                    <a:pt x="261118" y="893984"/>
                    <a:pt x="261118" y="892786"/>
                    <a:pt x="261118" y="890990"/>
                  </a:cubicBezTo>
                  <a:close/>
                </a:path>
              </a:pathLst>
            </a:custGeom>
            <a:solidFill>
              <a:srgbClr val="FFFFFF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87BC62F-2AA9-4278-8258-16B036003C3B}"/>
                </a:ext>
              </a:extLst>
            </p:cNvPr>
            <p:cNvSpPr/>
            <p:nvPr/>
          </p:nvSpPr>
          <p:spPr>
            <a:xfrm>
              <a:off x="5882341" y="5072947"/>
              <a:ext cx="2395" cy="1796"/>
            </a:xfrm>
            <a:custGeom>
              <a:avLst/>
              <a:gdLst>
                <a:gd name="connsiteX0" fmla="*/ 0 w 2395"/>
                <a:gd name="connsiteY0" fmla="*/ 0 h 1796"/>
                <a:gd name="connsiteX1" fmla="*/ 2395 w 2395"/>
                <a:gd name="connsiteY1" fmla="*/ 1796 h 1796"/>
                <a:gd name="connsiteX2" fmla="*/ 0 w 2395"/>
                <a:gd name="connsiteY2" fmla="*/ 0 h 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95" h="1796">
                  <a:moveTo>
                    <a:pt x="0" y="0"/>
                  </a:moveTo>
                  <a:cubicBezTo>
                    <a:pt x="1796" y="599"/>
                    <a:pt x="2395" y="1197"/>
                    <a:pt x="2395" y="1796"/>
                  </a:cubicBezTo>
                  <a:cubicBezTo>
                    <a:pt x="1198" y="1197"/>
                    <a:pt x="599" y="599"/>
                    <a:pt x="0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3F3B961-39B4-4AAB-B55E-2861212E6DD1}"/>
                </a:ext>
              </a:extLst>
            </p:cNvPr>
            <p:cNvSpPr/>
            <p:nvPr/>
          </p:nvSpPr>
          <p:spPr>
            <a:xfrm>
              <a:off x="5803310" y="4935243"/>
              <a:ext cx="84420" cy="139499"/>
            </a:xfrm>
            <a:custGeom>
              <a:avLst/>
              <a:gdLst>
                <a:gd name="connsiteX0" fmla="*/ 70051 w 84420"/>
                <a:gd name="connsiteY0" fmla="*/ 76036 h 139499"/>
                <a:gd name="connsiteX1" fmla="*/ 41312 w 84420"/>
                <a:gd name="connsiteY1" fmla="*/ 30534 h 139499"/>
                <a:gd name="connsiteX2" fmla="*/ 0 w 84420"/>
                <a:gd name="connsiteY2" fmla="*/ 10777 h 139499"/>
                <a:gd name="connsiteX3" fmla="*/ 599 w 84420"/>
                <a:gd name="connsiteY3" fmla="*/ 7783 h 139499"/>
                <a:gd name="connsiteX4" fmla="*/ 2994 w 84420"/>
                <a:gd name="connsiteY4" fmla="*/ 0 h 139499"/>
                <a:gd name="connsiteX5" fmla="*/ 47898 w 84420"/>
                <a:gd name="connsiteY5" fmla="*/ 22751 h 139499"/>
                <a:gd name="connsiteX6" fmla="*/ 77834 w 84420"/>
                <a:gd name="connsiteY6" fmla="*/ 73642 h 139499"/>
                <a:gd name="connsiteX7" fmla="*/ 84420 w 84420"/>
                <a:gd name="connsiteY7" fmla="*/ 118545 h 139499"/>
                <a:gd name="connsiteX8" fmla="*/ 84420 w 84420"/>
                <a:gd name="connsiteY8" fmla="*/ 136506 h 139499"/>
                <a:gd name="connsiteX9" fmla="*/ 81426 w 84420"/>
                <a:gd name="connsiteY9" fmla="*/ 139500 h 139499"/>
                <a:gd name="connsiteX10" fmla="*/ 79031 w 84420"/>
                <a:gd name="connsiteY10" fmla="*/ 137704 h 139499"/>
                <a:gd name="connsiteX11" fmla="*/ 78433 w 84420"/>
                <a:gd name="connsiteY11" fmla="*/ 136506 h 139499"/>
                <a:gd name="connsiteX12" fmla="*/ 77834 w 84420"/>
                <a:gd name="connsiteY12" fmla="*/ 119144 h 139499"/>
                <a:gd name="connsiteX13" fmla="*/ 70051 w 84420"/>
                <a:gd name="connsiteY13" fmla="*/ 76036 h 13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420" h="139499">
                  <a:moveTo>
                    <a:pt x="70051" y="76036"/>
                  </a:moveTo>
                  <a:cubicBezTo>
                    <a:pt x="64662" y="59871"/>
                    <a:pt x="55681" y="42508"/>
                    <a:pt x="41312" y="30534"/>
                  </a:cubicBezTo>
                  <a:cubicBezTo>
                    <a:pt x="29338" y="19757"/>
                    <a:pt x="14369" y="13770"/>
                    <a:pt x="0" y="10777"/>
                  </a:cubicBezTo>
                  <a:lnTo>
                    <a:pt x="599" y="7783"/>
                  </a:lnTo>
                  <a:cubicBezTo>
                    <a:pt x="1796" y="7783"/>
                    <a:pt x="2994" y="5388"/>
                    <a:pt x="2994" y="0"/>
                  </a:cubicBezTo>
                  <a:cubicBezTo>
                    <a:pt x="18561" y="3592"/>
                    <a:pt x="34726" y="10777"/>
                    <a:pt x="47898" y="22751"/>
                  </a:cubicBezTo>
                  <a:cubicBezTo>
                    <a:pt x="63465" y="37120"/>
                    <a:pt x="73044" y="56279"/>
                    <a:pt x="77834" y="73642"/>
                  </a:cubicBezTo>
                  <a:cubicBezTo>
                    <a:pt x="82624" y="91004"/>
                    <a:pt x="83821" y="107169"/>
                    <a:pt x="84420" y="118545"/>
                  </a:cubicBezTo>
                  <a:cubicBezTo>
                    <a:pt x="84420" y="129920"/>
                    <a:pt x="84420" y="136506"/>
                    <a:pt x="84420" y="136506"/>
                  </a:cubicBezTo>
                  <a:cubicBezTo>
                    <a:pt x="84420" y="138302"/>
                    <a:pt x="82624" y="139500"/>
                    <a:pt x="81426" y="139500"/>
                  </a:cubicBezTo>
                  <a:cubicBezTo>
                    <a:pt x="81426" y="138901"/>
                    <a:pt x="80827" y="138302"/>
                    <a:pt x="79031" y="137704"/>
                  </a:cubicBezTo>
                  <a:cubicBezTo>
                    <a:pt x="79031" y="137105"/>
                    <a:pt x="78433" y="137105"/>
                    <a:pt x="78433" y="136506"/>
                  </a:cubicBezTo>
                  <a:cubicBezTo>
                    <a:pt x="78433" y="136506"/>
                    <a:pt x="78433" y="129920"/>
                    <a:pt x="77834" y="119144"/>
                  </a:cubicBezTo>
                  <a:cubicBezTo>
                    <a:pt x="77235" y="107768"/>
                    <a:pt x="75439" y="92202"/>
                    <a:pt x="70051" y="7603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CE78023-E593-47A8-ADDE-3E084D1CAA82}"/>
                </a:ext>
              </a:extLst>
            </p:cNvPr>
            <p:cNvSpPr/>
            <p:nvPr/>
          </p:nvSpPr>
          <p:spPr>
            <a:xfrm>
              <a:off x="5801514" y="4934046"/>
              <a:ext cx="5388" cy="8980"/>
            </a:xfrm>
            <a:custGeom>
              <a:avLst/>
              <a:gdLst>
                <a:gd name="connsiteX0" fmla="*/ 5389 w 5388"/>
                <a:gd name="connsiteY0" fmla="*/ 1197 h 8980"/>
                <a:gd name="connsiteX1" fmla="*/ 2994 w 5388"/>
                <a:gd name="connsiteY1" fmla="*/ 8981 h 8980"/>
                <a:gd name="connsiteX2" fmla="*/ 0 w 5388"/>
                <a:gd name="connsiteY2" fmla="*/ 0 h 8980"/>
                <a:gd name="connsiteX3" fmla="*/ 5389 w 5388"/>
                <a:gd name="connsiteY3" fmla="*/ 1197 h 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8" h="8980">
                  <a:moveTo>
                    <a:pt x="5389" y="1197"/>
                  </a:moveTo>
                  <a:cubicBezTo>
                    <a:pt x="4790" y="6586"/>
                    <a:pt x="3592" y="8981"/>
                    <a:pt x="2994" y="8981"/>
                  </a:cubicBezTo>
                  <a:cubicBezTo>
                    <a:pt x="1796" y="8981"/>
                    <a:pt x="599" y="5987"/>
                    <a:pt x="0" y="0"/>
                  </a:cubicBezTo>
                  <a:cubicBezTo>
                    <a:pt x="1796" y="0"/>
                    <a:pt x="3592" y="599"/>
                    <a:pt x="5389" y="119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D22BE40-599E-453D-B538-99235B226AF5}"/>
                </a:ext>
              </a:extLst>
            </p:cNvPr>
            <p:cNvSpPr/>
            <p:nvPr/>
          </p:nvSpPr>
          <p:spPr>
            <a:xfrm>
              <a:off x="5692373" y="4233861"/>
              <a:ext cx="47472" cy="157388"/>
            </a:xfrm>
            <a:custGeom>
              <a:avLst/>
              <a:gdLst>
                <a:gd name="connsiteX0" fmla="*/ 4963 w 47472"/>
                <a:gd name="connsiteY0" fmla="*/ 889 h 157388"/>
                <a:gd name="connsiteX1" fmla="*/ 13944 w 47472"/>
                <a:gd name="connsiteY1" fmla="*/ 27831 h 157388"/>
                <a:gd name="connsiteX2" fmla="*/ 31307 w 47472"/>
                <a:gd name="connsiteY2" fmla="*/ 76326 h 157388"/>
                <a:gd name="connsiteX3" fmla="*/ 44479 w 47472"/>
                <a:gd name="connsiteY3" fmla="*/ 127217 h 157388"/>
                <a:gd name="connsiteX4" fmla="*/ 47472 w 47472"/>
                <a:gd name="connsiteY4" fmla="*/ 155955 h 157388"/>
                <a:gd name="connsiteX5" fmla="*/ 41485 w 47472"/>
                <a:gd name="connsiteY5" fmla="*/ 156554 h 157388"/>
                <a:gd name="connsiteX6" fmla="*/ 36096 w 47472"/>
                <a:gd name="connsiteY6" fmla="*/ 129013 h 157388"/>
                <a:gd name="connsiteX7" fmla="*/ 21128 w 47472"/>
                <a:gd name="connsiteY7" fmla="*/ 79918 h 157388"/>
                <a:gd name="connsiteX8" fmla="*/ 6160 w 47472"/>
                <a:gd name="connsiteY8" fmla="*/ 30225 h 157388"/>
                <a:gd name="connsiteX9" fmla="*/ 173 w 47472"/>
                <a:gd name="connsiteY9" fmla="*/ 2086 h 157388"/>
                <a:gd name="connsiteX10" fmla="*/ 4963 w 47472"/>
                <a:gd name="connsiteY10" fmla="*/ 889 h 15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472" h="157388">
                  <a:moveTo>
                    <a:pt x="4963" y="889"/>
                  </a:moveTo>
                  <a:cubicBezTo>
                    <a:pt x="4963" y="889"/>
                    <a:pt x="7956" y="12264"/>
                    <a:pt x="13944" y="27831"/>
                  </a:cubicBezTo>
                  <a:cubicBezTo>
                    <a:pt x="19332" y="42799"/>
                    <a:pt x="26517" y="61359"/>
                    <a:pt x="31307" y="76326"/>
                  </a:cubicBezTo>
                  <a:cubicBezTo>
                    <a:pt x="36096" y="91294"/>
                    <a:pt x="41485" y="111052"/>
                    <a:pt x="44479" y="127217"/>
                  </a:cubicBezTo>
                  <a:cubicBezTo>
                    <a:pt x="46873" y="143382"/>
                    <a:pt x="47472" y="155955"/>
                    <a:pt x="47472" y="155955"/>
                  </a:cubicBezTo>
                  <a:cubicBezTo>
                    <a:pt x="46873" y="157751"/>
                    <a:pt x="42084" y="157751"/>
                    <a:pt x="41485" y="156554"/>
                  </a:cubicBezTo>
                  <a:cubicBezTo>
                    <a:pt x="41485" y="156554"/>
                    <a:pt x="40287" y="144580"/>
                    <a:pt x="36096" y="129013"/>
                  </a:cubicBezTo>
                  <a:cubicBezTo>
                    <a:pt x="32504" y="113447"/>
                    <a:pt x="25918" y="94886"/>
                    <a:pt x="21128" y="79918"/>
                  </a:cubicBezTo>
                  <a:cubicBezTo>
                    <a:pt x="16339" y="64951"/>
                    <a:pt x="9753" y="45792"/>
                    <a:pt x="6160" y="30225"/>
                  </a:cubicBezTo>
                  <a:cubicBezTo>
                    <a:pt x="1969" y="14659"/>
                    <a:pt x="173" y="2086"/>
                    <a:pt x="173" y="2086"/>
                  </a:cubicBezTo>
                  <a:cubicBezTo>
                    <a:pt x="-1024" y="290"/>
                    <a:pt x="4364" y="-908"/>
                    <a:pt x="4963" y="88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B0E5956-9C09-446B-9B45-E5D23C59E4B4}"/>
                </a:ext>
              </a:extLst>
            </p:cNvPr>
            <p:cNvSpPr/>
            <p:nvPr/>
          </p:nvSpPr>
          <p:spPr>
            <a:xfrm>
              <a:off x="5673986" y="4271710"/>
              <a:ext cx="26343" cy="93717"/>
            </a:xfrm>
            <a:custGeom>
              <a:avLst/>
              <a:gdLst>
                <a:gd name="connsiteX0" fmla="*/ 7783 w 26343"/>
                <a:gd name="connsiteY0" fmla="*/ 48056 h 93717"/>
                <a:gd name="connsiteX1" fmla="*/ 2994 w 26343"/>
                <a:gd name="connsiteY1" fmla="*/ 18121 h 93717"/>
                <a:gd name="connsiteX2" fmla="*/ 0 w 26343"/>
                <a:gd name="connsiteY2" fmla="*/ 1956 h 93717"/>
                <a:gd name="connsiteX3" fmla="*/ 5388 w 26343"/>
                <a:gd name="connsiteY3" fmla="*/ 159 h 93717"/>
                <a:gd name="connsiteX4" fmla="*/ 10777 w 26343"/>
                <a:gd name="connsiteY4" fmla="*/ 16324 h 93717"/>
                <a:gd name="connsiteX5" fmla="*/ 18560 w 26343"/>
                <a:gd name="connsiteY5" fmla="*/ 45662 h 93717"/>
                <a:gd name="connsiteX6" fmla="*/ 23350 w 26343"/>
                <a:gd name="connsiteY6" fmla="*/ 75597 h 93717"/>
                <a:gd name="connsiteX7" fmla="*/ 26344 w 26343"/>
                <a:gd name="connsiteY7" fmla="*/ 91762 h 93717"/>
                <a:gd name="connsiteX8" fmla="*/ 20955 w 26343"/>
                <a:gd name="connsiteY8" fmla="*/ 93559 h 93717"/>
                <a:gd name="connsiteX9" fmla="*/ 15567 w 26343"/>
                <a:gd name="connsiteY9" fmla="*/ 77393 h 93717"/>
                <a:gd name="connsiteX10" fmla="*/ 7783 w 26343"/>
                <a:gd name="connsiteY10" fmla="*/ 48056 h 9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343" h="93717">
                  <a:moveTo>
                    <a:pt x="7783" y="48056"/>
                  </a:moveTo>
                  <a:cubicBezTo>
                    <a:pt x="5987" y="39075"/>
                    <a:pt x="4191" y="27101"/>
                    <a:pt x="2994" y="18121"/>
                  </a:cubicBezTo>
                  <a:cubicBezTo>
                    <a:pt x="1796" y="9140"/>
                    <a:pt x="0" y="1956"/>
                    <a:pt x="0" y="1956"/>
                  </a:cubicBezTo>
                  <a:cubicBezTo>
                    <a:pt x="0" y="758"/>
                    <a:pt x="5388" y="-439"/>
                    <a:pt x="5388" y="159"/>
                  </a:cubicBezTo>
                  <a:cubicBezTo>
                    <a:pt x="5388" y="159"/>
                    <a:pt x="7783" y="6745"/>
                    <a:pt x="10777" y="16324"/>
                  </a:cubicBezTo>
                  <a:cubicBezTo>
                    <a:pt x="13771" y="25305"/>
                    <a:pt x="16764" y="36681"/>
                    <a:pt x="18560" y="45662"/>
                  </a:cubicBezTo>
                  <a:cubicBezTo>
                    <a:pt x="20356" y="54642"/>
                    <a:pt x="22153" y="66616"/>
                    <a:pt x="23350" y="75597"/>
                  </a:cubicBezTo>
                  <a:cubicBezTo>
                    <a:pt x="24547" y="84578"/>
                    <a:pt x="26344" y="91762"/>
                    <a:pt x="26344" y="91762"/>
                  </a:cubicBezTo>
                  <a:cubicBezTo>
                    <a:pt x="25745" y="92960"/>
                    <a:pt x="21554" y="94157"/>
                    <a:pt x="20955" y="93559"/>
                  </a:cubicBezTo>
                  <a:cubicBezTo>
                    <a:pt x="20955" y="93559"/>
                    <a:pt x="17962" y="86972"/>
                    <a:pt x="15567" y="77393"/>
                  </a:cubicBezTo>
                  <a:cubicBezTo>
                    <a:pt x="13172" y="69011"/>
                    <a:pt x="10178" y="57037"/>
                    <a:pt x="7783" y="4805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1D5E348-D01A-4D39-9762-201DB9C7FC1B}"/>
                </a:ext>
              </a:extLst>
            </p:cNvPr>
            <p:cNvSpPr/>
            <p:nvPr/>
          </p:nvSpPr>
          <p:spPr>
            <a:xfrm>
              <a:off x="5625822" y="4931479"/>
              <a:ext cx="179283" cy="46929"/>
            </a:xfrm>
            <a:custGeom>
              <a:avLst/>
              <a:gdLst>
                <a:gd name="connsiteX0" fmla="*/ 1464 w 179283"/>
                <a:gd name="connsiteY0" fmla="*/ 41483 h 46929"/>
                <a:gd name="connsiteX1" fmla="*/ 58941 w 179283"/>
                <a:gd name="connsiteY1" fmla="*/ 16936 h 46929"/>
                <a:gd name="connsiteX2" fmla="*/ 115221 w 179283"/>
                <a:gd name="connsiteY2" fmla="*/ 2567 h 46929"/>
                <a:gd name="connsiteX3" fmla="*/ 173296 w 179283"/>
                <a:gd name="connsiteY3" fmla="*/ 1968 h 46929"/>
                <a:gd name="connsiteX4" fmla="*/ 176290 w 179283"/>
                <a:gd name="connsiteY4" fmla="*/ 2567 h 46929"/>
                <a:gd name="connsiteX5" fmla="*/ 176290 w 179283"/>
                <a:gd name="connsiteY5" fmla="*/ 2567 h 46929"/>
                <a:gd name="connsiteX6" fmla="*/ 179284 w 179283"/>
                <a:gd name="connsiteY6" fmla="*/ 11548 h 46929"/>
                <a:gd name="connsiteX7" fmla="*/ 178685 w 179283"/>
                <a:gd name="connsiteY7" fmla="*/ 14541 h 46929"/>
                <a:gd name="connsiteX8" fmla="*/ 172099 w 179283"/>
                <a:gd name="connsiteY8" fmla="*/ 13344 h 46929"/>
                <a:gd name="connsiteX9" fmla="*/ 117615 w 179283"/>
                <a:gd name="connsiteY9" fmla="*/ 13344 h 46929"/>
                <a:gd name="connsiteX10" fmla="*/ 62533 w 179283"/>
                <a:gd name="connsiteY10" fmla="*/ 25318 h 46929"/>
                <a:gd name="connsiteX11" fmla="*/ 5056 w 179283"/>
                <a:gd name="connsiteY11" fmla="*/ 46871 h 46929"/>
                <a:gd name="connsiteX12" fmla="*/ 1464 w 179283"/>
                <a:gd name="connsiteY12" fmla="*/ 41483 h 4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283" h="46929">
                  <a:moveTo>
                    <a:pt x="1464" y="41483"/>
                  </a:moveTo>
                  <a:cubicBezTo>
                    <a:pt x="1464" y="41483"/>
                    <a:pt x="25412" y="28312"/>
                    <a:pt x="58941" y="16936"/>
                  </a:cubicBezTo>
                  <a:cubicBezTo>
                    <a:pt x="75705" y="10949"/>
                    <a:pt x="94864" y="5561"/>
                    <a:pt x="115221" y="2567"/>
                  </a:cubicBezTo>
                  <a:cubicBezTo>
                    <a:pt x="134979" y="-427"/>
                    <a:pt x="155335" y="-1026"/>
                    <a:pt x="173296" y="1968"/>
                  </a:cubicBezTo>
                  <a:cubicBezTo>
                    <a:pt x="174494" y="1968"/>
                    <a:pt x="175093" y="2567"/>
                    <a:pt x="176290" y="2567"/>
                  </a:cubicBezTo>
                  <a:cubicBezTo>
                    <a:pt x="176290" y="2567"/>
                    <a:pt x="176290" y="2567"/>
                    <a:pt x="176290" y="2567"/>
                  </a:cubicBezTo>
                  <a:cubicBezTo>
                    <a:pt x="176290" y="8554"/>
                    <a:pt x="178087" y="11548"/>
                    <a:pt x="179284" y="11548"/>
                  </a:cubicBezTo>
                  <a:lnTo>
                    <a:pt x="178685" y="14541"/>
                  </a:lnTo>
                  <a:cubicBezTo>
                    <a:pt x="176290" y="13942"/>
                    <a:pt x="173895" y="13344"/>
                    <a:pt x="172099" y="13344"/>
                  </a:cubicBezTo>
                  <a:cubicBezTo>
                    <a:pt x="155934" y="10350"/>
                    <a:pt x="136775" y="10949"/>
                    <a:pt x="117615" y="13344"/>
                  </a:cubicBezTo>
                  <a:cubicBezTo>
                    <a:pt x="98456" y="15739"/>
                    <a:pt x="79297" y="20528"/>
                    <a:pt x="62533" y="25318"/>
                  </a:cubicBezTo>
                  <a:cubicBezTo>
                    <a:pt x="29005" y="35496"/>
                    <a:pt x="5056" y="46871"/>
                    <a:pt x="5056" y="46871"/>
                  </a:cubicBezTo>
                  <a:cubicBezTo>
                    <a:pt x="266" y="47470"/>
                    <a:pt x="-1530" y="43279"/>
                    <a:pt x="1464" y="4148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E67090F-951E-47DD-A604-2E79854E81D3}"/>
                </a:ext>
              </a:extLst>
            </p:cNvPr>
            <p:cNvSpPr/>
            <p:nvPr/>
          </p:nvSpPr>
          <p:spPr>
            <a:xfrm>
              <a:off x="5521312" y="3971278"/>
              <a:ext cx="12254" cy="21591"/>
            </a:xfrm>
            <a:custGeom>
              <a:avLst/>
              <a:gdLst>
                <a:gd name="connsiteX0" fmla="*/ 11974 w 12254"/>
                <a:gd name="connsiteY0" fmla="*/ 11413 h 21591"/>
                <a:gd name="connsiteX1" fmla="*/ 8382 w 12254"/>
                <a:gd name="connsiteY1" fmla="*/ 18598 h 21591"/>
                <a:gd name="connsiteX2" fmla="*/ 5388 w 12254"/>
                <a:gd name="connsiteY2" fmla="*/ 21592 h 21591"/>
                <a:gd name="connsiteX3" fmla="*/ 0 w 12254"/>
                <a:gd name="connsiteY3" fmla="*/ 19197 h 21591"/>
                <a:gd name="connsiteX4" fmla="*/ 599 w 12254"/>
                <a:gd name="connsiteY4" fmla="*/ 9617 h 21591"/>
                <a:gd name="connsiteX5" fmla="*/ 3592 w 12254"/>
                <a:gd name="connsiteY5" fmla="*/ 38 h 21591"/>
                <a:gd name="connsiteX6" fmla="*/ 9579 w 12254"/>
                <a:gd name="connsiteY6" fmla="*/ 38 h 21591"/>
                <a:gd name="connsiteX7" fmla="*/ 11974 w 12254"/>
                <a:gd name="connsiteY7" fmla="*/ 11413 h 21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54" h="21591">
                  <a:moveTo>
                    <a:pt x="11974" y="11413"/>
                  </a:moveTo>
                  <a:cubicBezTo>
                    <a:pt x="11375" y="13808"/>
                    <a:pt x="10178" y="16802"/>
                    <a:pt x="8382" y="18598"/>
                  </a:cubicBezTo>
                  <a:cubicBezTo>
                    <a:pt x="6586" y="20394"/>
                    <a:pt x="5388" y="21592"/>
                    <a:pt x="5388" y="21592"/>
                  </a:cubicBezTo>
                  <a:cubicBezTo>
                    <a:pt x="4790" y="21592"/>
                    <a:pt x="599" y="19197"/>
                    <a:pt x="0" y="19197"/>
                  </a:cubicBezTo>
                  <a:cubicBezTo>
                    <a:pt x="0" y="19197"/>
                    <a:pt x="599" y="12611"/>
                    <a:pt x="599" y="9617"/>
                  </a:cubicBezTo>
                  <a:cubicBezTo>
                    <a:pt x="1198" y="6624"/>
                    <a:pt x="3592" y="38"/>
                    <a:pt x="3592" y="38"/>
                  </a:cubicBezTo>
                  <a:cubicBezTo>
                    <a:pt x="3592" y="38"/>
                    <a:pt x="8981" y="38"/>
                    <a:pt x="9579" y="38"/>
                  </a:cubicBezTo>
                  <a:cubicBezTo>
                    <a:pt x="10178" y="-561"/>
                    <a:pt x="13172" y="6025"/>
                    <a:pt x="11974" y="1141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B516FA9-C807-4A59-9D41-6AB136259213}"/>
                </a:ext>
              </a:extLst>
            </p:cNvPr>
            <p:cNvSpPr/>
            <p:nvPr/>
          </p:nvSpPr>
          <p:spPr>
            <a:xfrm>
              <a:off x="5496165" y="3945721"/>
              <a:ext cx="14968" cy="42957"/>
            </a:xfrm>
            <a:custGeom>
              <a:avLst/>
              <a:gdLst>
                <a:gd name="connsiteX0" fmla="*/ 13771 w 14968"/>
                <a:gd name="connsiteY0" fmla="*/ 22602 h 42957"/>
                <a:gd name="connsiteX1" fmla="*/ 5389 w 14968"/>
                <a:gd name="connsiteY1" fmla="*/ 42958 h 42957"/>
                <a:gd name="connsiteX2" fmla="*/ 0 w 14968"/>
                <a:gd name="connsiteY2" fmla="*/ 41162 h 42957"/>
                <a:gd name="connsiteX3" fmla="*/ 2994 w 14968"/>
                <a:gd name="connsiteY3" fmla="*/ 20207 h 42957"/>
                <a:gd name="connsiteX4" fmla="*/ 6586 w 14968"/>
                <a:gd name="connsiteY4" fmla="*/ 7634 h 42957"/>
                <a:gd name="connsiteX5" fmla="*/ 8382 w 14968"/>
                <a:gd name="connsiteY5" fmla="*/ 449 h 42957"/>
                <a:gd name="connsiteX6" fmla="*/ 14369 w 14968"/>
                <a:gd name="connsiteY6" fmla="*/ 449 h 42957"/>
                <a:gd name="connsiteX7" fmla="*/ 14968 w 14968"/>
                <a:gd name="connsiteY7" fmla="*/ 8232 h 42957"/>
                <a:gd name="connsiteX8" fmla="*/ 13771 w 14968"/>
                <a:gd name="connsiteY8" fmla="*/ 22602 h 42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8" h="42957">
                  <a:moveTo>
                    <a:pt x="13771" y="22602"/>
                  </a:moveTo>
                  <a:cubicBezTo>
                    <a:pt x="11974" y="30983"/>
                    <a:pt x="5389" y="42958"/>
                    <a:pt x="5389" y="42958"/>
                  </a:cubicBezTo>
                  <a:cubicBezTo>
                    <a:pt x="4790" y="42958"/>
                    <a:pt x="0" y="41760"/>
                    <a:pt x="0" y="41162"/>
                  </a:cubicBezTo>
                  <a:cubicBezTo>
                    <a:pt x="0" y="41162"/>
                    <a:pt x="1198" y="27990"/>
                    <a:pt x="2994" y="20207"/>
                  </a:cubicBezTo>
                  <a:cubicBezTo>
                    <a:pt x="4191" y="16016"/>
                    <a:pt x="5389" y="11226"/>
                    <a:pt x="6586" y="7634"/>
                  </a:cubicBezTo>
                  <a:cubicBezTo>
                    <a:pt x="7783" y="3443"/>
                    <a:pt x="8382" y="449"/>
                    <a:pt x="8382" y="449"/>
                  </a:cubicBezTo>
                  <a:cubicBezTo>
                    <a:pt x="8382" y="-150"/>
                    <a:pt x="13771" y="-150"/>
                    <a:pt x="14369" y="449"/>
                  </a:cubicBezTo>
                  <a:cubicBezTo>
                    <a:pt x="14369" y="449"/>
                    <a:pt x="14968" y="4041"/>
                    <a:pt x="14968" y="8232"/>
                  </a:cubicBezTo>
                  <a:cubicBezTo>
                    <a:pt x="14968" y="12423"/>
                    <a:pt x="14968" y="18411"/>
                    <a:pt x="13771" y="2260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D87BF7F-8E6A-481F-98E3-FA10C593D3F2}"/>
                </a:ext>
              </a:extLst>
            </p:cNvPr>
            <p:cNvSpPr/>
            <p:nvPr/>
          </p:nvSpPr>
          <p:spPr>
            <a:xfrm>
              <a:off x="5474611" y="3936141"/>
              <a:ext cx="14968" cy="39365"/>
            </a:xfrm>
            <a:custGeom>
              <a:avLst/>
              <a:gdLst>
                <a:gd name="connsiteX0" fmla="*/ 14968 w 14968"/>
                <a:gd name="connsiteY0" fmla="*/ 8232 h 39365"/>
                <a:gd name="connsiteX1" fmla="*/ 13771 w 14968"/>
                <a:gd name="connsiteY1" fmla="*/ 21404 h 39365"/>
                <a:gd name="connsiteX2" fmla="*/ 5388 w 14968"/>
                <a:gd name="connsiteY2" fmla="*/ 39365 h 39365"/>
                <a:gd name="connsiteX3" fmla="*/ 0 w 14968"/>
                <a:gd name="connsiteY3" fmla="*/ 37569 h 39365"/>
                <a:gd name="connsiteX4" fmla="*/ 2994 w 14968"/>
                <a:gd name="connsiteY4" fmla="*/ 18410 h 39365"/>
                <a:gd name="connsiteX5" fmla="*/ 6586 w 14968"/>
                <a:gd name="connsiteY5" fmla="*/ 7035 h 39365"/>
                <a:gd name="connsiteX6" fmla="*/ 8382 w 14968"/>
                <a:gd name="connsiteY6" fmla="*/ 449 h 39365"/>
                <a:gd name="connsiteX7" fmla="*/ 14369 w 14968"/>
                <a:gd name="connsiteY7" fmla="*/ 449 h 39365"/>
                <a:gd name="connsiteX8" fmla="*/ 14968 w 14968"/>
                <a:gd name="connsiteY8" fmla="*/ 8232 h 39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8" h="39365">
                  <a:moveTo>
                    <a:pt x="14968" y="8232"/>
                  </a:moveTo>
                  <a:cubicBezTo>
                    <a:pt x="14968" y="12423"/>
                    <a:pt x="14968" y="17812"/>
                    <a:pt x="13771" y="21404"/>
                  </a:cubicBezTo>
                  <a:cubicBezTo>
                    <a:pt x="11974" y="29187"/>
                    <a:pt x="5388" y="39365"/>
                    <a:pt x="5388" y="39365"/>
                  </a:cubicBezTo>
                  <a:cubicBezTo>
                    <a:pt x="4790" y="39365"/>
                    <a:pt x="0" y="38168"/>
                    <a:pt x="0" y="37569"/>
                  </a:cubicBezTo>
                  <a:cubicBezTo>
                    <a:pt x="0" y="37569"/>
                    <a:pt x="1197" y="25595"/>
                    <a:pt x="2994" y="18410"/>
                  </a:cubicBezTo>
                  <a:cubicBezTo>
                    <a:pt x="3592" y="14818"/>
                    <a:pt x="5388" y="10627"/>
                    <a:pt x="6586" y="7035"/>
                  </a:cubicBezTo>
                  <a:cubicBezTo>
                    <a:pt x="7783" y="3442"/>
                    <a:pt x="8382" y="449"/>
                    <a:pt x="8382" y="449"/>
                  </a:cubicBezTo>
                  <a:cubicBezTo>
                    <a:pt x="8382" y="-150"/>
                    <a:pt x="13771" y="-150"/>
                    <a:pt x="14369" y="449"/>
                  </a:cubicBezTo>
                  <a:cubicBezTo>
                    <a:pt x="14369" y="1048"/>
                    <a:pt x="14968" y="4041"/>
                    <a:pt x="14968" y="823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4772E7F-3FFD-49FD-81D4-FD9549316591}"/>
                </a:ext>
              </a:extLst>
            </p:cNvPr>
            <p:cNvSpPr/>
            <p:nvPr/>
          </p:nvSpPr>
          <p:spPr>
            <a:xfrm>
              <a:off x="5454853" y="3924167"/>
              <a:ext cx="11974" cy="46400"/>
            </a:xfrm>
            <a:custGeom>
              <a:avLst/>
              <a:gdLst>
                <a:gd name="connsiteX0" fmla="*/ 0 w 11974"/>
                <a:gd name="connsiteY0" fmla="*/ 23200 h 46400"/>
                <a:gd name="connsiteX1" fmla="*/ 2994 w 11974"/>
                <a:gd name="connsiteY1" fmla="*/ 449 h 46400"/>
                <a:gd name="connsiteX2" fmla="*/ 8981 w 11974"/>
                <a:gd name="connsiteY2" fmla="*/ 449 h 46400"/>
                <a:gd name="connsiteX3" fmla="*/ 11974 w 11974"/>
                <a:gd name="connsiteY3" fmla="*/ 23200 h 46400"/>
                <a:gd name="connsiteX4" fmla="*/ 8981 w 11974"/>
                <a:gd name="connsiteY4" fmla="*/ 45951 h 46400"/>
                <a:gd name="connsiteX5" fmla="*/ 2994 w 11974"/>
                <a:gd name="connsiteY5" fmla="*/ 45951 h 46400"/>
                <a:gd name="connsiteX6" fmla="*/ 0 w 11974"/>
                <a:gd name="connsiteY6" fmla="*/ 23200 h 4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4" h="46400">
                  <a:moveTo>
                    <a:pt x="0" y="23200"/>
                  </a:moveTo>
                  <a:cubicBezTo>
                    <a:pt x="0" y="14220"/>
                    <a:pt x="2994" y="449"/>
                    <a:pt x="2994" y="449"/>
                  </a:cubicBezTo>
                  <a:cubicBezTo>
                    <a:pt x="2994" y="-150"/>
                    <a:pt x="8382" y="-150"/>
                    <a:pt x="8981" y="449"/>
                  </a:cubicBezTo>
                  <a:cubicBezTo>
                    <a:pt x="8981" y="449"/>
                    <a:pt x="11376" y="14220"/>
                    <a:pt x="11974" y="23200"/>
                  </a:cubicBezTo>
                  <a:cubicBezTo>
                    <a:pt x="11974" y="32181"/>
                    <a:pt x="8981" y="45951"/>
                    <a:pt x="8981" y="45951"/>
                  </a:cubicBezTo>
                  <a:cubicBezTo>
                    <a:pt x="8382" y="46550"/>
                    <a:pt x="3593" y="46550"/>
                    <a:pt x="2994" y="45951"/>
                  </a:cubicBezTo>
                  <a:cubicBezTo>
                    <a:pt x="2994" y="46550"/>
                    <a:pt x="0" y="32181"/>
                    <a:pt x="0" y="2320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5C23E7C-6C6C-4224-B592-A269A60424DA}"/>
                </a:ext>
              </a:extLst>
            </p:cNvPr>
            <p:cNvSpPr/>
            <p:nvPr/>
          </p:nvSpPr>
          <p:spPr>
            <a:xfrm>
              <a:off x="5421246" y="3924167"/>
              <a:ext cx="12652" cy="34575"/>
            </a:xfrm>
            <a:custGeom>
              <a:avLst/>
              <a:gdLst>
                <a:gd name="connsiteX0" fmla="*/ 3671 w 12652"/>
                <a:gd name="connsiteY0" fmla="*/ 29187 h 34575"/>
                <a:gd name="connsiteX1" fmla="*/ 79 w 12652"/>
                <a:gd name="connsiteY1" fmla="*/ 17812 h 34575"/>
                <a:gd name="connsiteX2" fmla="*/ 2474 w 12652"/>
                <a:gd name="connsiteY2" fmla="*/ 449 h 34575"/>
                <a:gd name="connsiteX3" fmla="*/ 8461 w 12652"/>
                <a:gd name="connsiteY3" fmla="*/ 449 h 34575"/>
                <a:gd name="connsiteX4" fmla="*/ 11455 w 12652"/>
                <a:gd name="connsiteY4" fmla="*/ 16614 h 34575"/>
                <a:gd name="connsiteX5" fmla="*/ 12054 w 12652"/>
                <a:gd name="connsiteY5" fmla="*/ 26792 h 34575"/>
                <a:gd name="connsiteX6" fmla="*/ 12652 w 12652"/>
                <a:gd name="connsiteY6" fmla="*/ 32780 h 34575"/>
                <a:gd name="connsiteX7" fmla="*/ 7264 w 12652"/>
                <a:gd name="connsiteY7" fmla="*/ 34576 h 34575"/>
                <a:gd name="connsiteX8" fmla="*/ 3671 w 12652"/>
                <a:gd name="connsiteY8" fmla="*/ 29187 h 3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52" h="34575">
                  <a:moveTo>
                    <a:pt x="3671" y="29187"/>
                  </a:moveTo>
                  <a:cubicBezTo>
                    <a:pt x="1875" y="26194"/>
                    <a:pt x="678" y="21404"/>
                    <a:pt x="79" y="17812"/>
                  </a:cubicBezTo>
                  <a:cubicBezTo>
                    <a:pt x="-519" y="10627"/>
                    <a:pt x="2474" y="449"/>
                    <a:pt x="2474" y="449"/>
                  </a:cubicBezTo>
                  <a:cubicBezTo>
                    <a:pt x="2474" y="-150"/>
                    <a:pt x="7862" y="-150"/>
                    <a:pt x="8461" y="449"/>
                  </a:cubicBezTo>
                  <a:cubicBezTo>
                    <a:pt x="8461" y="449"/>
                    <a:pt x="10856" y="10627"/>
                    <a:pt x="11455" y="16614"/>
                  </a:cubicBezTo>
                  <a:cubicBezTo>
                    <a:pt x="11455" y="19608"/>
                    <a:pt x="11455" y="23799"/>
                    <a:pt x="12054" y="26792"/>
                  </a:cubicBezTo>
                  <a:lnTo>
                    <a:pt x="12652" y="32780"/>
                  </a:lnTo>
                  <a:cubicBezTo>
                    <a:pt x="12054" y="33378"/>
                    <a:pt x="7862" y="34576"/>
                    <a:pt x="7264" y="34576"/>
                  </a:cubicBezTo>
                  <a:cubicBezTo>
                    <a:pt x="6665" y="34576"/>
                    <a:pt x="5468" y="32181"/>
                    <a:pt x="3671" y="2918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57516F5-9FDE-47F1-B0C7-4FE296A230D3}"/>
                </a:ext>
              </a:extLst>
            </p:cNvPr>
            <p:cNvSpPr/>
            <p:nvPr/>
          </p:nvSpPr>
          <p:spPr>
            <a:xfrm>
              <a:off x="5398574" y="3919107"/>
              <a:ext cx="12053" cy="39036"/>
            </a:xfrm>
            <a:custGeom>
              <a:avLst/>
              <a:gdLst>
                <a:gd name="connsiteX0" fmla="*/ 4191 w 12053"/>
                <a:gd name="connsiteY0" fmla="*/ 39037 h 39036"/>
                <a:gd name="connsiteX1" fmla="*/ 1198 w 12053"/>
                <a:gd name="connsiteY1" fmla="*/ 20477 h 39036"/>
                <a:gd name="connsiteX2" fmla="*/ 599 w 12053"/>
                <a:gd name="connsiteY2" fmla="*/ 8502 h 39036"/>
                <a:gd name="connsiteX3" fmla="*/ 0 w 12053"/>
                <a:gd name="connsiteY3" fmla="*/ 1917 h 39036"/>
                <a:gd name="connsiteX4" fmla="*/ 5388 w 12053"/>
                <a:gd name="connsiteY4" fmla="*/ 121 h 39036"/>
                <a:gd name="connsiteX5" fmla="*/ 8382 w 12053"/>
                <a:gd name="connsiteY5" fmla="*/ 6706 h 39036"/>
                <a:gd name="connsiteX6" fmla="*/ 11974 w 12053"/>
                <a:gd name="connsiteY6" fmla="*/ 19279 h 39036"/>
                <a:gd name="connsiteX7" fmla="*/ 9579 w 12053"/>
                <a:gd name="connsiteY7" fmla="*/ 39037 h 39036"/>
                <a:gd name="connsiteX8" fmla="*/ 4191 w 12053"/>
                <a:gd name="connsiteY8" fmla="*/ 39037 h 39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53" h="39036">
                  <a:moveTo>
                    <a:pt x="4191" y="39037"/>
                  </a:moveTo>
                  <a:cubicBezTo>
                    <a:pt x="4191" y="39037"/>
                    <a:pt x="1796" y="27661"/>
                    <a:pt x="1198" y="20477"/>
                  </a:cubicBezTo>
                  <a:cubicBezTo>
                    <a:pt x="1198" y="16884"/>
                    <a:pt x="1198" y="12095"/>
                    <a:pt x="599" y="8502"/>
                  </a:cubicBezTo>
                  <a:cubicBezTo>
                    <a:pt x="599" y="4910"/>
                    <a:pt x="0" y="1917"/>
                    <a:pt x="0" y="1917"/>
                  </a:cubicBezTo>
                  <a:cubicBezTo>
                    <a:pt x="0" y="1318"/>
                    <a:pt x="5388" y="-478"/>
                    <a:pt x="5388" y="121"/>
                  </a:cubicBezTo>
                  <a:cubicBezTo>
                    <a:pt x="5388" y="121"/>
                    <a:pt x="7185" y="3114"/>
                    <a:pt x="8382" y="6706"/>
                  </a:cubicBezTo>
                  <a:cubicBezTo>
                    <a:pt x="10178" y="10299"/>
                    <a:pt x="11375" y="15687"/>
                    <a:pt x="11974" y="19279"/>
                  </a:cubicBezTo>
                  <a:cubicBezTo>
                    <a:pt x="12573" y="27063"/>
                    <a:pt x="9579" y="39037"/>
                    <a:pt x="9579" y="39037"/>
                  </a:cubicBezTo>
                  <a:cubicBezTo>
                    <a:pt x="8981" y="39037"/>
                    <a:pt x="4191" y="39037"/>
                    <a:pt x="4191" y="3903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39A74B7-39ED-45D6-8F8E-64137BEAD2BD}"/>
                </a:ext>
              </a:extLst>
            </p:cNvPr>
            <p:cNvSpPr/>
            <p:nvPr/>
          </p:nvSpPr>
          <p:spPr>
            <a:xfrm>
              <a:off x="5352472" y="3913839"/>
              <a:ext cx="13970" cy="39964"/>
            </a:xfrm>
            <a:custGeom>
              <a:avLst/>
              <a:gdLst>
                <a:gd name="connsiteX0" fmla="*/ 2395 w 13970"/>
                <a:gd name="connsiteY0" fmla="*/ 21554 h 39964"/>
                <a:gd name="connsiteX1" fmla="*/ 599 w 13970"/>
                <a:gd name="connsiteY1" fmla="*/ 9580 h 39964"/>
                <a:gd name="connsiteX2" fmla="*/ 0 w 13970"/>
                <a:gd name="connsiteY2" fmla="*/ 5389 h 39964"/>
                <a:gd name="connsiteX3" fmla="*/ 0 w 13970"/>
                <a:gd name="connsiteY3" fmla="*/ 4191 h 39964"/>
                <a:gd name="connsiteX4" fmla="*/ 4191 w 13970"/>
                <a:gd name="connsiteY4" fmla="*/ 0 h 39964"/>
                <a:gd name="connsiteX5" fmla="*/ 5987 w 13970"/>
                <a:gd name="connsiteY5" fmla="*/ 1796 h 39964"/>
                <a:gd name="connsiteX6" fmla="*/ 8981 w 13970"/>
                <a:gd name="connsiteY6" fmla="*/ 6586 h 39964"/>
                <a:gd name="connsiteX7" fmla="*/ 13172 w 13970"/>
                <a:gd name="connsiteY7" fmla="*/ 19159 h 39964"/>
                <a:gd name="connsiteX8" fmla="*/ 13172 w 13970"/>
                <a:gd name="connsiteY8" fmla="*/ 39515 h 39964"/>
                <a:gd name="connsiteX9" fmla="*/ 7185 w 13970"/>
                <a:gd name="connsiteY9" fmla="*/ 39515 h 39964"/>
                <a:gd name="connsiteX10" fmla="*/ 2395 w 13970"/>
                <a:gd name="connsiteY10" fmla="*/ 21554 h 3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70" h="39964">
                  <a:moveTo>
                    <a:pt x="2395" y="21554"/>
                  </a:moveTo>
                  <a:cubicBezTo>
                    <a:pt x="1796" y="17961"/>
                    <a:pt x="1198" y="13172"/>
                    <a:pt x="599" y="9580"/>
                  </a:cubicBezTo>
                  <a:cubicBezTo>
                    <a:pt x="599" y="7783"/>
                    <a:pt x="0" y="5987"/>
                    <a:pt x="0" y="5389"/>
                  </a:cubicBezTo>
                  <a:lnTo>
                    <a:pt x="0" y="4191"/>
                  </a:lnTo>
                  <a:cubicBezTo>
                    <a:pt x="0" y="4191"/>
                    <a:pt x="3592" y="0"/>
                    <a:pt x="4191" y="0"/>
                  </a:cubicBezTo>
                  <a:cubicBezTo>
                    <a:pt x="4191" y="0"/>
                    <a:pt x="5389" y="1197"/>
                    <a:pt x="5987" y="1796"/>
                  </a:cubicBezTo>
                  <a:cubicBezTo>
                    <a:pt x="6586" y="2994"/>
                    <a:pt x="7783" y="4790"/>
                    <a:pt x="8981" y="6586"/>
                  </a:cubicBezTo>
                  <a:cubicBezTo>
                    <a:pt x="10777" y="10178"/>
                    <a:pt x="12573" y="14968"/>
                    <a:pt x="13172" y="19159"/>
                  </a:cubicBezTo>
                  <a:cubicBezTo>
                    <a:pt x="14968" y="26942"/>
                    <a:pt x="13172" y="39515"/>
                    <a:pt x="13172" y="39515"/>
                  </a:cubicBezTo>
                  <a:cubicBezTo>
                    <a:pt x="12573" y="40114"/>
                    <a:pt x="7783" y="40114"/>
                    <a:pt x="7185" y="39515"/>
                  </a:cubicBezTo>
                  <a:cubicBezTo>
                    <a:pt x="7783" y="40114"/>
                    <a:pt x="4191" y="28738"/>
                    <a:pt x="2395" y="2155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A8B7396-42A0-4985-9AE6-033F76795A49}"/>
                </a:ext>
              </a:extLst>
            </p:cNvPr>
            <p:cNvSpPr/>
            <p:nvPr/>
          </p:nvSpPr>
          <p:spPr>
            <a:xfrm>
              <a:off x="5332037" y="4606550"/>
              <a:ext cx="57651" cy="20356"/>
            </a:xfrm>
            <a:custGeom>
              <a:avLst/>
              <a:gdLst>
                <a:gd name="connsiteX0" fmla="*/ 78 w 57651"/>
                <a:gd name="connsiteY0" fmla="*/ 14968 h 20356"/>
                <a:gd name="connsiteX1" fmla="*/ 5467 w 57651"/>
                <a:gd name="connsiteY1" fmla="*/ 10178 h 20356"/>
                <a:gd name="connsiteX2" fmla="*/ 5467 w 57651"/>
                <a:gd name="connsiteY2" fmla="*/ 10178 h 20356"/>
                <a:gd name="connsiteX3" fmla="*/ 24626 w 57651"/>
                <a:gd name="connsiteY3" fmla="*/ 2994 h 20356"/>
                <a:gd name="connsiteX4" fmla="*/ 40193 w 57651"/>
                <a:gd name="connsiteY4" fmla="*/ 0 h 20356"/>
                <a:gd name="connsiteX5" fmla="*/ 47377 w 57651"/>
                <a:gd name="connsiteY5" fmla="*/ 1796 h 20356"/>
                <a:gd name="connsiteX6" fmla="*/ 57556 w 57651"/>
                <a:gd name="connsiteY6" fmla="*/ 6586 h 20356"/>
                <a:gd name="connsiteX7" fmla="*/ 55161 w 57651"/>
                <a:gd name="connsiteY7" fmla="*/ 11974 h 20356"/>
                <a:gd name="connsiteX8" fmla="*/ 46180 w 57651"/>
                <a:gd name="connsiteY8" fmla="*/ 10178 h 20356"/>
                <a:gd name="connsiteX9" fmla="*/ 29416 w 57651"/>
                <a:gd name="connsiteY9" fmla="*/ 11376 h 20356"/>
                <a:gd name="connsiteX10" fmla="*/ 12652 w 57651"/>
                <a:gd name="connsiteY10" fmla="*/ 16165 h 20356"/>
                <a:gd name="connsiteX11" fmla="*/ 3671 w 57651"/>
                <a:gd name="connsiteY11" fmla="*/ 20356 h 20356"/>
                <a:gd name="connsiteX12" fmla="*/ 78 w 57651"/>
                <a:gd name="connsiteY12" fmla="*/ 14968 h 2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651" h="20356">
                  <a:moveTo>
                    <a:pt x="78" y="14968"/>
                  </a:moveTo>
                  <a:cubicBezTo>
                    <a:pt x="78" y="14968"/>
                    <a:pt x="1875" y="13172"/>
                    <a:pt x="5467" y="10178"/>
                  </a:cubicBezTo>
                  <a:cubicBezTo>
                    <a:pt x="5467" y="10178"/>
                    <a:pt x="5467" y="10178"/>
                    <a:pt x="5467" y="10178"/>
                  </a:cubicBezTo>
                  <a:cubicBezTo>
                    <a:pt x="8461" y="8382"/>
                    <a:pt x="15645" y="5389"/>
                    <a:pt x="24626" y="2994"/>
                  </a:cubicBezTo>
                  <a:cubicBezTo>
                    <a:pt x="29416" y="1796"/>
                    <a:pt x="34804" y="599"/>
                    <a:pt x="40193" y="0"/>
                  </a:cubicBezTo>
                  <a:cubicBezTo>
                    <a:pt x="42588" y="599"/>
                    <a:pt x="44982" y="1197"/>
                    <a:pt x="47377" y="1796"/>
                  </a:cubicBezTo>
                  <a:cubicBezTo>
                    <a:pt x="53365" y="3592"/>
                    <a:pt x="57556" y="6586"/>
                    <a:pt x="57556" y="6586"/>
                  </a:cubicBezTo>
                  <a:cubicBezTo>
                    <a:pt x="58154" y="7185"/>
                    <a:pt x="55760" y="11974"/>
                    <a:pt x="55161" y="11974"/>
                  </a:cubicBezTo>
                  <a:cubicBezTo>
                    <a:pt x="55161" y="11974"/>
                    <a:pt x="50970" y="10777"/>
                    <a:pt x="46180" y="10178"/>
                  </a:cubicBezTo>
                  <a:cubicBezTo>
                    <a:pt x="40792" y="9579"/>
                    <a:pt x="34205" y="10178"/>
                    <a:pt x="29416" y="11376"/>
                  </a:cubicBezTo>
                  <a:cubicBezTo>
                    <a:pt x="24626" y="12573"/>
                    <a:pt x="18040" y="13770"/>
                    <a:pt x="12652" y="16165"/>
                  </a:cubicBezTo>
                  <a:cubicBezTo>
                    <a:pt x="7263" y="17961"/>
                    <a:pt x="3671" y="20356"/>
                    <a:pt x="3671" y="20356"/>
                  </a:cubicBezTo>
                  <a:cubicBezTo>
                    <a:pt x="2473" y="19757"/>
                    <a:pt x="-520" y="16165"/>
                    <a:pt x="78" y="1496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BDE8579-39D1-4BA0-9D46-8880D61ECE65}"/>
                </a:ext>
              </a:extLst>
            </p:cNvPr>
            <p:cNvSpPr/>
            <p:nvPr/>
          </p:nvSpPr>
          <p:spPr>
            <a:xfrm>
              <a:off x="5337504" y="4605502"/>
              <a:ext cx="34725" cy="11225"/>
            </a:xfrm>
            <a:custGeom>
              <a:avLst/>
              <a:gdLst>
                <a:gd name="connsiteX0" fmla="*/ 19159 w 34725"/>
                <a:gd name="connsiteY0" fmla="*/ 4041 h 11225"/>
                <a:gd name="connsiteX1" fmla="*/ 0 w 34725"/>
                <a:gd name="connsiteY1" fmla="*/ 11226 h 11225"/>
                <a:gd name="connsiteX2" fmla="*/ 2994 w 34725"/>
                <a:gd name="connsiteY2" fmla="*/ 8831 h 11225"/>
                <a:gd name="connsiteX3" fmla="*/ 21554 w 34725"/>
                <a:gd name="connsiteY3" fmla="*/ 449 h 11225"/>
                <a:gd name="connsiteX4" fmla="*/ 34726 w 34725"/>
                <a:gd name="connsiteY4" fmla="*/ 449 h 11225"/>
                <a:gd name="connsiteX5" fmla="*/ 19159 w 34725"/>
                <a:gd name="connsiteY5" fmla="*/ 4041 h 1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25" h="11225">
                  <a:moveTo>
                    <a:pt x="19159" y="4041"/>
                  </a:moveTo>
                  <a:cubicBezTo>
                    <a:pt x="10178" y="6436"/>
                    <a:pt x="2994" y="10028"/>
                    <a:pt x="0" y="11226"/>
                  </a:cubicBezTo>
                  <a:cubicBezTo>
                    <a:pt x="599" y="10627"/>
                    <a:pt x="1796" y="10028"/>
                    <a:pt x="2994" y="8831"/>
                  </a:cubicBezTo>
                  <a:cubicBezTo>
                    <a:pt x="7783" y="5239"/>
                    <a:pt x="15567" y="1646"/>
                    <a:pt x="21554" y="449"/>
                  </a:cubicBezTo>
                  <a:cubicBezTo>
                    <a:pt x="25745" y="-150"/>
                    <a:pt x="30535" y="-150"/>
                    <a:pt x="34726" y="449"/>
                  </a:cubicBezTo>
                  <a:cubicBezTo>
                    <a:pt x="28739" y="1646"/>
                    <a:pt x="23949" y="2844"/>
                    <a:pt x="19159" y="404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67B0818-D3B8-4A1E-B0BD-B4A44E56570A}"/>
                </a:ext>
              </a:extLst>
            </p:cNvPr>
            <p:cNvSpPr/>
            <p:nvPr/>
          </p:nvSpPr>
          <p:spPr>
            <a:xfrm>
              <a:off x="5331838" y="4593901"/>
              <a:ext cx="128730" cy="24070"/>
            </a:xfrm>
            <a:custGeom>
              <a:avLst/>
              <a:gdLst>
                <a:gd name="connsiteX0" fmla="*/ 26621 w 128730"/>
                <a:gd name="connsiteY0" fmla="*/ 12648 h 24070"/>
                <a:gd name="connsiteX1" fmla="*/ 8061 w 128730"/>
                <a:gd name="connsiteY1" fmla="*/ 21031 h 24070"/>
                <a:gd name="connsiteX2" fmla="*/ 5067 w 128730"/>
                <a:gd name="connsiteY2" fmla="*/ 23425 h 24070"/>
                <a:gd name="connsiteX3" fmla="*/ 5067 w 128730"/>
                <a:gd name="connsiteY3" fmla="*/ 23425 h 24070"/>
                <a:gd name="connsiteX4" fmla="*/ 3271 w 128730"/>
                <a:gd name="connsiteY4" fmla="*/ 24024 h 24070"/>
                <a:gd name="connsiteX5" fmla="*/ 277 w 128730"/>
                <a:gd name="connsiteY5" fmla="*/ 19234 h 24070"/>
                <a:gd name="connsiteX6" fmla="*/ 21233 w 128730"/>
                <a:gd name="connsiteY6" fmla="*/ 7859 h 24070"/>
                <a:gd name="connsiteX7" fmla="*/ 64341 w 128730"/>
                <a:gd name="connsiteY7" fmla="*/ 76 h 24070"/>
                <a:gd name="connsiteX8" fmla="*/ 106850 w 128730"/>
                <a:gd name="connsiteY8" fmla="*/ 9056 h 24070"/>
                <a:gd name="connsiteX9" fmla="*/ 128404 w 128730"/>
                <a:gd name="connsiteY9" fmla="*/ 18636 h 24070"/>
                <a:gd name="connsiteX10" fmla="*/ 126009 w 128730"/>
                <a:gd name="connsiteY10" fmla="*/ 24024 h 24070"/>
                <a:gd name="connsiteX11" fmla="*/ 104455 w 128730"/>
                <a:gd name="connsiteY11" fmla="*/ 17438 h 24070"/>
                <a:gd name="connsiteX12" fmla="*/ 64341 w 128730"/>
                <a:gd name="connsiteY12" fmla="*/ 11451 h 24070"/>
                <a:gd name="connsiteX13" fmla="*/ 39793 w 128730"/>
                <a:gd name="connsiteY13" fmla="*/ 12648 h 24070"/>
                <a:gd name="connsiteX14" fmla="*/ 26621 w 128730"/>
                <a:gd name="connsiteY14" fmla="*/ 12648 h 2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8730" h="24070">
                  <a:moveTo>
                    <a:pt x="26621" y="12648"/>
                  </a:moveTo>
                  <a:cubicBezTo>
                    <a:pt x="20634" y="13846"/>
                    <a:pt x="12851" y="17438"/>
                    <a:pt x="8061" y="21031"/>
                  </a:cubicBezTo>
                  <a:cubicBezTo>
                    <a:pt x="6863" y="21629"/>
                    <a:pt x="6265" y="22228"/>
                    <a:pt x="5067" y="23425"/>
                  </a:cubicBezTo>
                  <a:cubicBezTo>
                    <a:pt x="5067" y="23425"/>
                    <a:pt x="5067" y="23425"/>
                    <a:pt x="5067" y="23425"/>
                  </a:cubicBezTo>
                  <a:cubicBezTo>
                    <a:pt x="3870" y="24024"/>
                    <a:pt x="3271" y="24024"/>
                    <a:pt x="3271" y="24024"/>
                  </a:cubicBezTo>
                  <a:cubicBezTo>
                    <a:pt x="2074" y="24024"/>
                    <a:pt x="-920" y="19833"/>
                    <a:pt x="277" y="19234"/>
                  </a:cubicBezTo>
                  <a:cubicBezTo>
                    <a:pt x="277" y="19234"/>
                    <a:pt x="8660" y="13247"/>
                    <a:pt x="21233" y="7859"/>
                  </a:cubicBezTo>
                  <a:cubicBezTo>
                    <a:pt x="33806" y="2470"/>
                    <a:pt x="51169" y="-523"/>
                    <a:pt x="64341" y="76"/>
                  </a:cubicBezTo>
                  <a:cubicBezTo>
                    <a:pt x="77513" y="674"/>
                    <a:pt x="94277" y="4266"/>
                    <a:pt x="106850" y="9056"/>
                  </a:cubicBezTo>
                  <a:cubicBezTo>
                    <a:pt x="119423" y="13846"/>
                    <a:pt x="128404" y="18636"/>
                    <a:pt x="128404" y="18636"/>
                  </a:cubicBezTo>
                  <a:cubicBezTo>
                    <a:pt x="129601" y="19234"/>
                    <a:pt x="127206" y="24623"/>
                    <a:pt x="126009" y="24024"/>
                  </a:cubicBezTo>
                  <a:cubicBezTo>
                    <a:pt x="126009" y="24024"/>
                    <a:pt x="116430" y="20432"/>
                    <a:pt x="104455" y="17438"/>
                  </a:cubicBezTo>
                  <a:cubicBezTo>
                    <a:pt x="91882" y="13846"/>
                    <a:pt x="76315" y="11451"/>
                    <a:pt x="64341" y="11451"/>
                  </a:cubicBezTo>
                  <a:cubicBezTo>
                    <a:pt x="57156" y="10852"/>
                    <a:pt x="48175" y="11451"/>
                    <a:pt x="39793" y="12648"/>
                  </a:cubicBezTo>
                  <a:cubicBezTo>
                    <a:pt x="35602" y="12050"/>
                    <a:pt x="30812" y="12050"/>
                    <a:pt x="26621" y="1264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329E372-0717-416D-B7FF-2B2F8A7F2CBB}"/>
                </a:ext>
              </a:extLst>
            </p:cNvPr>
            <p:cNvSpPr/>
            <p:nvPr/>
          </p:nvSpPr>
          <p:spPr>
            <a:xfrm>
              <a:off x="5290205" y="3914438"/>
              <a:ext cx="1796" cy="1432"/>
            </a:xfrm>
            <a:custGeom>
              <a:avLst/>
              <a:gdLst>
                <a:gd name="connsiteX0" fmla="*/ 1796 w 1796"/>
                <a:gd name="connsiteY0" fmla="*/ 0 h 1432"/>
                <a:gd name="connsiteX1" fmla="*/ 0 w 1796"/>
                <a:gd name="connsiteY1" fmla="*/ 1197 h 1432"/>
                <a:gd name="connsiteX2" fmla="*/ 1796 w 1796"/>
                <a:gd name="connsiteY2" fmla="*/ 0 h 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6" h="1432">
                  <a:moveTo>
                    <a:pt x="1796" y="0"/>
                  </a:moveTo>
                  <a:cubicBezTo>
                    <a:pt x="1198" y="1197"/>
                    <a:pt x="599" y="1796"/>
                    <a:pt x="0" y="1197"/>
                  </a:cubicBezTo>
                  <a:cubicBezTo>
                    <a:pt x="599" y="599"/>
                    <a:pt x="1198" y="0"/>
                    <a:pt x="1796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F6CA65A-B3F0-49C9-A0F1-AEFA589D6894}"/>
                </a:ext>
              </a:extLst>
            </p:cNvPr>
            <p:cNvSpPr/>
            <p:nvPr/>
          </p:nvSpPr>
          <p:spPr>
            <a:xfrm>
              <a:off x="5191731" y="3893483"/>
              <a:ext cx="614838" cy="1042358"/>
            </a:xfrm>
            <a:custGeom>
              <a:avLst/>
              <a:gdLst>
                <a:gd name="connsiteX0" fmla="*/ 306231 w 614838"/>
                <a:gd name="connsiteY0" fmla="*/ 35324 h 1042358"/>
                <a:gd name="connsiteX1" fmla="*/ 195467 w 614838"/>
                <a:gd name="connsiteY1" fmla="*/ 8382 h 1042358"/>
                <a:gd name="connsiteX2" fmla="*/ 168525 w 614838"/>
                <a:gd name="connsiteY2" fmla="*/ 8981 h 1042358"/>
                <a:gd name="connsiteX3" fmla="*/ 142780 w 614838"/>
                <a:gd name="connsiteY3" fmla="*/ 11974 h 1042358"/>
                <a:gd name="connsiteX4" fmla="*/ 98474 w 614838"/>
                <a:gd name="connsiteY4" fmla="*/ 30534 h 1042358"/>
                <a:gd name="connsiteX5" fmla="*/ 41596 w 614838"/>
                <a:gd name="connsiteY5" fmla="*/ 87412 h 1042358"/>
                <a:gd name="connsiteX6" fmla="*/ 15252 w 614838"/>
                <a:gd name="connsiteY6" fmla="*/ 134710 h 1042358"/>
                <a:gd name="connsiteX7" fmla="*/ 7469 w 614838"/>
                <a:gd name="connsiteY7" fmla="*/ 152672 h 1042358"/>
                <a:gd name="connsiteX8" fmla="*/ 2080 w 614838"/>
                <a:gd name="connsiteY8" fmla="*/ 150875 h 1042358"/>
                <a:gd name="connsiteX9" fmla="*/ 9863 w 614838"/>
                <a:gd name="connsiteY9" fmla="*/ 132315 h 1042358"/>
                <a:gd name="connsiteX10" fmla="*/ 36207 w 614838"/>
                <a:gd name="connsiteY10" fmla="*/ 83820 h 1042358"/>
                <a:gd name="connsiteX11" fmla="*/ 94283 w 614838"/>
                <a:gd name="connsiteY11" fmla="*/ 23949 h 1042358"/>
                <a:gd name="connsiteX12" fmla="*/ 97277 w 614838"/>
                <a:gd name="connsiteY12" fmla="*/ 22152 h 1042358"/>
                <a:gd name="connsiteX13" fmla="*/ 99073 w 614838"/>
                <a:gd name="connsiteY13" fmla="*/ 20955 h 1042358"/>
                <a:gd name="connsiteX14" fmla="*/ 140385 w 614838"/>
                <a:gd name="connsiteY14" fmla="*/ 4191 h 1042358"/>
                <a:gd name="connsiteX15" fmla="*/ 167327 w 614838"/>
                <a:gd name="connsiteY15" fmla="*/ 599 h 1042358"/>
                <a:gd name="connsiteX16" fmla="*/ 194869 w 614838"/>
                <a:gd name="connsiteY16" fmla="*/ 0 h 1042358"/>
                <a:gd name="connsiteX17" fmla="*/ 309224 w 614838"/>
                <a:gd name="connsiteY17" fmla="*/ 26942 h 1042358"/>
                <a:gd name="connsiteX18" fmla="*/ 408014 w 614838"/>
                <a:gd name="connsiteY18" fmla="*/ 102380 h 1042358"/>
                <a:gd name="connsiteX19" fmla="*/ 478064 w 614838"/>
                <a:gd name="connsiteY19" fmla="*/ 204161 h 1042358"/>
                <a:gd name="connsiteX20" fmla="*/ 524166 w 614838"/>
                <a:gd name="connsiteY20" fmla="*/ 309534 h 1042358"/>
                <a:gd name="connsiteX21" fmla="*/ 581643 w 614838"/>
                <a:gd name="connsiteY21" fmla="*/ 540038 h 1042358"/>
                <a:gd name="connsiteX22" fmla="*/ 607987 w 614838"/>
                <a:gd name="connsiteY22" fmla="*/ 778326 h 1042358"/>
                <a:gd name="connsiteX23" fmla="*/ 614573 w 614838"/>
                <a:gd name="connsiteY23" fmla="*/ 963927 h 1042358"/>
                <a:gd name="connsiteX24" fmla="*/ 614573 w 614838"/>
                <a:gd name="connsiteY24" fmla="*/ 1038766 h 1042358"/>
                <a:gd name="connsiteX25" fmla="*/ 614573 w 614838"/>
                <a:gd name="connsiteY25" fmla="*/ 1042358 h 1042358"/>
                <a:gd name="connsiteX26" fmla="*/ 609184 w 614838"/>
                <a:gd name="connsiteY26" fmla="*/ 1041161 h 1042358"/>
                <a:gd name="connsiteX27" fmla="*/ 609184 w 614838"/>
                <a:gd name="connsiteY27" fmla="*/ 1041161 h 1042358"/>
                <a:gd name="connsiteX28" fmla="*/ 609184 w 614838"/>
                <a:gd name="connsiteY28" fmla="*/ 1038766 h 1042358"/>
                <a:gd name="connsiteX29" fmla="*/ 608585 w 614838"/>
                <a:gd name="connsiteY29" fmla="*/ 964526 h 1042358"/>
                <a:gd name="connsiteX30" fmla="*/ 600204 w 614838"/>
                <a:gd name="connsiteY30" fmla="*/ 779523 h 1042358"/>
                <a:gd name="connsiteX31" fmla="*/ 572064 w 614838"/>
                <a:gd name="connsiteY31" fmla="*/ 542433 h 1042358"/>
                <a:gd name="connsiteX32" fmla="*/ 513987 w 614838"/>
                <a:gd name="connsiteY32" fmla="*/ 314324 h 1042358"/>
                <a:gd name="connsiteX33" fmla="*/ 468485 w 614838"/>
                <a:gd name="connsiteY33" fmla="*/ 210148 h 1042358"/>
                <a:gd name="connsiteX34" fmla="*/ 400230 w 614838"/>
                <a:gd name="connsiteY34" fmla="*/ 110163 h 1042358"/>
                <a:gd name="connsiteX35" fmla="*/ 306231 w 614838"/>
                <a:gd name="connsiteY35" fmla="*/ 35324 h 104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14838" h="1042358">
                  <a:moveTo>
                    <a:pt x="306231" y="35324"/>
                  </a:moveTo>
                  <a:cubicBezTo>
                    <a:pt x="270906" y="17961"/>
                    <a:pt x="231990" y="9579"/>
                    <a:pt x="195467" y="8382"/>
                  </a:cubicBezTo>
                  <a:cubicBezTo>
                    <a:pt x="186486" y="8382"/>
                    <a:pt x="177506" y="8382"/>
                    <a:pt x="168525" y="8981"/>
                  </a:cubicBezTo>
                  <a:cubicBezTo>
                    <a:pt x="159544" y="9579"/>
                    <a:pt x="151162" y="10178"/>
                    <a:pt x="142780" y="11974"/>
                  </a:cubicBezTo>
                  <a:cubicBezTo>
                    <a:pt x="126614" y="15566"/>
                    <a:pt x="111646" y="22152"/>
                    <a:pt x="98474" y="30534"/>
                  </a:cubicBezTo>
                  <a:cubicBezTo>
                    <a:pt x="72729" y="47298"/>
                    <a:pt x="54768" y="68852"/>
                    <a:pt x="41596" y="87412"/>
                  </a:cubicBezTo>
                  <a:cubicBezTo>
                    <a:pt x="28424" y="106571"/>
                    <a:pt x="20640" y="123335"/>
                    <a:pt x="15252" y="134710"/>
                  </a:cubicBezTo>
                  <a:cubicBezTo>
                    <a:pt x="9863" y="146086"/>
                    <a:pt x="7469" y="152672"/>
                    <a:pt x="7469" y="152672"/>
                  </a:cubicBezTo>
                  <a:cubicBezTo>
                    <a:pt x="1482" y="167041"/>
                    <a:pt x="-2710" y="165245"/>
                    <a:pt x="2080" y="150875"/>
                  </a:cubicBezTo>
                  <a:cubicBezTo>
                    <a:pt x="2080" y="150875"/>
                    <a:pt x="4475" y="144290"/>
                    <a:pt x="9863" y="132315"/>
                  </a:cubicBezTo>
                  <a:cubicBezTo>
                    <a:pt x="15252" y="120341"/>
                    <a:pt x="23035" y="103577"/>
                    <a:pt x="36207" y="83820"/>
                  </a:cubicBezTo>
                  <a:cubicBezTo>
                    <a:pt x="49379" y="64661"/>
                    <a:pt x="67341" y="41910"/>
                    <a:pt x="94283" y="23949"/>
                  </a:cubicBezTo>
                  <a:cubicBezTo>
                    <a:pt x="95481" y="23350"/>
                    <a:pt x="96678" y="22751"/>
                    <a:pt x="97277" y="22152"/>
                  </a:cubicBezTo>
                  <a:cubicBezTo>
                    <a:pt x="97876" y="22751"/>
                    <a:pt x="99073" y="22152"/>
                    <a:pt x="99073" y="20955"/>
                  </a:cubicBezTo>
                  <a:cubicBezTo>
                    <a:pt x="111048" y="13770"/>
                    <a:pt x="124818" y="7783"/>
                    <a:pt x="140385" y="4191"/>
                  </a:cubicBezTo>
                  <a:cubicBezTo>
                    <a:pt x="148767" y="2395"/>
                    <a:pt x="158346" y="1197"/>
                    <a:pt x="167327" y="599"/>
                  </a:cubicBezTo>
                  <a:cubicBezTo>
                    <a:pt x="176308" y="0"/>
                    <a:pt x="185289" y="0"/>
                    <a:pt x="194869" y="0"/>
                  </a:cubicBezTo>
                  <a:cubicBezTo>
                    <a:pt x="232588" y="599"/>
                    <a:pt x="272703" y="8981"/>
                    <a:pt x="309224" y="26942"/>
                  </a:cubicBezTo>
                  <a:cubicBezTo>
                    <a:pt x="346345" y="44903"/>
                    <a:pt x="379874" y="71247"/>
                    <a:pt x="408014" y="102380"/>
                  </a:cubicBezTo>
                  <a:cubicBezTo>
                    <a:pt x="436154" y="133513"/>
                    <a:pt x="458905" y="168238"/>
                    <a:pt x="478064" y="204161"/>
                  </a:cubicBezTo>
                  <a:cubicBezTo>
                    <a:pt x="497223" y="239485"/>
                    <a:pt x="512191" y="275408"/>
                    <a:pt x="524166" y="309534"/>
                  </a:cubicBezTo>
                  <a:cubicBezTo>
                    <a:pt x="548713" y="377787"/>
                    <a:pt x="568471" y="458015"/>
                    <a:pt x="581643" y="540038"/>
                  </a:cubicBezTo>
                  <a:cubicBezTo>
                    <a:pt x="595414" y="621464"/>
                    <a:pt x="603197" y="704684"/>
                    <a:pt x="607987" y="778326"/>
                  </a:cubicBezTo>
                  <a:cubicBezTo>
                    <a:pt x="612777" y="851968"/>
                    <a:pt x="613974" y="917227"/>
                    <a:pt x="614573" y="963927"/>
                  </a:cubicBezTo>
                  <a:cubicBezTo>
                    <a:pt x="615172" y="1010627"/>
                    <a:pt x="614573" y="1038766"/>
                    <a:pt x="614573" y="1038766"/>
                  </a:cubicBezTo>
                  <a:cubicBezTo>
                    <a:pt x="614573" y="1039963"/>
                    <a:pt x="614573" y="1041161"/>
                    <a:pt x="614573" y="1042358"/>
                  </a:cubicBezTo>
                  <a:cubicBezTo>
                    <a:pt x="612777" y="1041760"/>
                    <a:pt x="610981" y="1041760"/>
                    <a:pt x="609184" y="1041161"/>
                  </a:cubicBezTo>
                  <a:cubicBezTo>
                    <a:pt x="609184" y="1041161"/>
                    <a:pt x="609184" y="1041161"/>
                    <a:pt x="609184" y="1041161"/>
                  </a:cubicBezTo>
                  <a:cubicBezTo>
                    <a:pt x="609184" y="1040562"/>
                    <a:pt x="609184" y="1039365"/>
                    <a:pt x="609184" y="1038766"/>
                  </a:cubicBezTo>
                  <a:cubicBezTo>
                    <a:pt x="609184" y="1038766"/>
                    <a:pt x="609184" y="1010627"/>
                    <a:pt x="608585" y="964526"/>
                  </a:cubicBezTo>
                  <a:cubicBezTo>
                    <a:pt x="607388" y="917826"/>
                    <a:pt x="605592" y="853165"/>
                    <a:pt x="600204" y="779523"/>
                  </a:cubicBezTo>
                  <a:cubicBezTo>
                    <a:pt x="594815" y="705882"/>
                    <a:pt x="585834" y="623260"/>
                    <a:pt x="572064" y="542433"/>
                  </a:cubicBezTo>
                  <a:cubicBezTo>
                    <a:pt x="558293" y="461607"/>
                    <a:pt x="538535" y="381979"/>
                    <a:pt x="513987" y="314324"/>
                  </a:cubicBezTo>
                  <a:cubicBezTo>
                    <a:pt x="502013" y="280796"/>
                    <a:pt x="487045" y="245472"/>
                    <a:pt x="468485" y="210148"/>
                  </a:cubicBezTo>
                  <a:cubicBezTo>
                    <a:pt x="449924" y="175423"/>
                    <a:pt x="427771" y="140697"/>
                    <a:pt x="400230" y="110163"/>
                  </a:cubicBezTo>
                  <a:cubicBezTo>
                    <a:pt x="373886" y="78431"/>
                    <a:pt x="341556" y="52687"/>
                    <a:pt x="306231" y="3532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1D99AA1-FE67-4AFE-AF23-EAA51C68B8DE}"/>
                </a:ext>
              </a:extLst>
            </p:cNvPr>
            <p:cNvSpPr/>
            <p:nvPr/>
          </p:nvSpPr>
          <p:spPr>
            <a:xfrm>
              <a:off x="5129242" y="4537851"/>
              <a:ext cx="481879" cy="171894"/>
            </a:xfrm>
            <a:custGeom>
              <a:avLst/>
              <a:gdLst>
                <a:gd name="connsiteX0" fmla="*/ 336389 w 481879"/>
                <a:gd name="connsiteY0" fmla="*/ 30381 h 171894"/>
                <a:gd name="connsiteX1" fmla="*/ 416618 w 481879"/>
                <a:gd name="connsiteY1" fmla="*/ 83667 h 171894"/>
                <a:gd name="connsiteX2" fmla="*/ 466910 w 481879"/>
                <a:gd name="connsiteY2" fmla="*/ 139347 h 171894"/>
                <a:gd name="connsiteX3" fmla="*/ 481280 w 481879"/>
                <a:gd name="connsiteY3" fmla="*/ 166289 h 171894"/>
                <a:gd name="connsiteX4" fmla="*/ 475891 w 481879"/>
                <a:gd name="connsiteY4" fmla="*/ 168684 h 171894"/>
                <a:gd name="connsiteX5" fmla="*/ 461522 w 481879"/>
                <a:gd name="connsiteY5" fmla="*/ 143538 h 171894"/>
                <a:gd name="connsiteX6" fmla="*/ 411828 w 481879"/>
                <a:gd name="connsiteY6" fmla="*/ 90851 h 171894"/>
                <a:gd name="connsiteX7" fmla="*/ 332198 w 481879"/>
                <a:gd name="connsiteY7" fmla="*/ 40559 h 171894"/>
                <a:gd name="connsiteX8" fmla="*/ 243587 w 481879"/>
                <a:gd name="connsiteY8" fmla="*/ 14216 h 171894"/>
                <a:gd name="connsiteX9" fmla="*/ 153180 w 481879"/>
                <a:gd name="connsiteY9" fmla="*/ 23197 h 171894"/>
                <a:gd name="connsiteX10" fmla="*/ 74747 w 481879"/>
                <a:gd name="connsiteY10" fmla="*/ 72890 h 171894"/>
                <a:gd name="connsiteX11" fmla="*/ 24455 w 481879"/>
                <a:gd name="connsiteY11" fmla="*/ 126175 h 171894"/>
                <a:gd name="connsiteX12" fmla="*/ 5894 w 481879"/>
                <a:gd name="connsiteY12" fmla="*/ 148926 h 171894"/>
                <a:gd name="connsiteX13" fmla="*/ 1105 w 481879"/>
                <a:gd name="connsiteY13" fmla="*/ 145334 h 171894"/>
                <a:gd name="connsiteX14" fmla="*/ 19066 w 481879"/>
                <a:gd name="connsiteY14" fmla="*/ 121385 h 171894"/>
                <a:gd name="connsiteX15" fmla="*/ 68760 w 481879"/>
                <a:gd name="connsiteY15" fmla="*/ 65705 h 171894"/>
                <a:gd name="connsiteX16" fmla="*/ 149588 w 481879"/>
                <a:gd name="connsiteY16" fmla="*/ 12420 h 171894"/>
                <a:gd name="connsiteX17" fmla="*/ 198084 w 481879"/>
                <a:gd name="connsiteY17" fmla="*/ 1044 h 171894"/>
                <a:gd name="connsiteX18" fmla="*/ 244784 w 481879"/>
                <a:gd name="connsiteY18" fmla="*/ 2242 h 171894"/>
                <a:gd name="connsiteX19" fmla="*/ 336389 w 481879"/>
                <a:gd name="connsiteY19" fmla="*/ 30381 h 17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879" h="171894">
                  <a:moveTo>
                    <a:pt x="336389" y="30381"/>
                  </a:moveTo>
                  <a:cubicBezTo>
                    <a:pt x="366325" y="45349"/>
                    <a:pt x="394465" y="63909"/>
                    <a:pt x="416618" y="83667"/>
                  </a:cubicBezTo>
                  <a:cubicBezTo>
                    <a:pt x="439369" y="102825"/>
                    <a:pt x="456732" y="123181"/>
                    <a:pt x="466910" y="139347"/>
                  </a:cubicBezTo>
                  <a:cubicBezTo>
                    <a:pt x="477089" y="155512"/>
                    <a:pt x="480681" y="166289"/>
                    <a:pt x="481280" y="166289"/>
                  </a:cubicBezTo>
                  <a:cubicBezTo>
                    <a:pt x="483675" y="172276"/>
                    <a:pt x="478286" y="174072"/>
                    <a:pt x="475891" y="168684"/>
                  </a:cubicBezTo>
                  <a:cubicBezTo>
                    <a:pt x="475891" y="168684"/>
                    <a:pt x="471700" y="158506"/>
                    <a:pt x="461522" y="143538"/>
                  </a:cubicBezTo>
                  <a:cubicBezTo>
                    <a:pt x="451343" y="128570"/>
                    <a:pt x="433981" y="108813"/>
                    <a:pt x="411828" y="90851"/>
                  </a:cubicBezTo>
                  <a:cubicBezTo>
                    <a:pt x="389077" y="72291"/>
                    <a:pt x="361535" y="54330"/>
                    <a:pt x="332198" y="40559"/>
                  </a:cubicBezTo>
                  <a:cubicBezTo>
                    <a:pt x="302860" y="26190"/>
                    <a:pt x="271727" y="17808"/>
                    <a:pt x="243587" y="14216"/>
                  </a:cubicBezTo>
                  <a:cubicBezTo>
                    <a:pt x="216046" y="10624"/>
                    <a:pt x="183116" y="11821"/>
                    <a:pt x="153180" y="23197"/>
                  </a:cubicBezTo>
                  <a:cubicBezTo>
                    <a:pt x="123244" y="33974"/>
                    <a:pt x="96301" y="53132"/>
                    <a:pt x="74747" y="72890"/>
                  </a:cubicBezTo>
                  <a:cubicBezTo>
                    <a:pt x="53193" y="92647"/>
                    <a:pt x="36429" y="112405"/>
                    <a:pt x="24455" y="126175"/>
                  </a:cubicBezTo>
                  <a:cubicBezTo>
                    <a:pt x="12480" y="140544"/>
                    <a:pt x="5894" y="149525"/>
                    <a:pt x="5894" y="148926"/>
                  </a:cubicBezTo>
                  <a:cubicBezTo>
                    <a:pt x="1703" y="153716"/>
                    <a:pt x="-1889" y="150722"/>
                    <a:pt x="1105" y="145334"/>
                  </a:cubicBezTo>
                  <a:cubicBezTo>
                    <a:pt x="1105" y="145334"/>
                    <a:pt x="7691" y="136353"/>
                    <a:pt x="19066" y="121385"/>
                  </a:cubicBezTo>
                  <a:cubicBezTo>
                    <a:pt x="30442" y="107017"/>
                    <a:pt x="47206" y="86660"/>
                    <a:pt x="68760" y="65705"/>
                  </a:cubicBezTo>
                  <a:cubicBezTo>
                    <a:pt x="90314" y="45349"/>
                    <a:pt x="117856" y="24394"/>
                    <a:pt x="149588" y="12420"/>
                  </a:cubicBezTo>
                  <a:cubicBezTo>
                    <a:pt x="165154" y="6433"/>
                    <a:pt x="181919" y="2840"/>
                    <a:pt x="198084" y="1044"/>
                  </a:cubicBezTo>
                  <a:cubicBezTo>
                    <a:pt x="214250" y="-752"/>
                    <a:pt x="230415" y="-153"/>
                    <a:pt x="244784" y="2242"/>
                  </a:cubicBezTo>
                  <a:cubicBezTo>
                    <a:pt x="274122" y="5834"/>
                    <a:pt x="306453" y="15413"/>
                    <a:pt x="336389" y="3038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6BDE930-728D-4B44-A1F3-11E392991BCE}"/>
                </a:ext>
              </a:extLst>
            </p:cNvPr>
            <p:cNvSpPr/>
            <p:nvPr/>
          </p:nvSpPr>
          <p:spPr>
            <a:xfrm>
              <a:off x="5085252" y="4170388"/>
              <a:ext cx="152864" cy="58997"/>
            </a:xfrm>
            <a:custGeom>
              <a:avLst/>
              <a:gdLst>
                <a:gd name="connsiteX0" fmla="*/ 28929 w 152864"/>
                <a:gd name="connsiteY0" fmla="*/ 17063 h 58997"/>
                <a:gd name="connsiteX1" fmla="*/ 10968 w 152864"/>
                <a:gd name="connsiteY1" fmla="*/ 27840 h 58997"/>
                <a:gd name="connsiteX2" fmla="*/ 4980 w 152864"/>
                <a:gd name="connsiteY2" fmla="*/ 33827 h 58997"/>
                <a:gd name="connsiteX3" fmla="*/ 191 w 152864"/>
                <a:gd name="connsiteY3" fmla="*/ 30834 h 58997"/>
                <a:gd name="connsiteX4" fmla="*/ 6178 w 152864"/>
                <a:gd name="connsiteY4" fmla="*/ 23051 h 58997"/>
                <a:gd name="connsiteX5" fmla="*/ 25337 w 152864"/>
                <a:gd name="connsiteY5" fmla="*/ 9280 h 58997"/>
                <a:gd name="connsiteX6" fmla="*/ 54674 w 152864"/>
                <a:gd name="connsiteY6" fmla="*/ 898 h 58997"/>
                <a:gd name="connsiteX7" fmla="*/ 84610 w 152864"/>
                <a:gd name="connsiteY7" fmla="*/ 898 h 58997"/>
                <a:gd name="connsiteX8" fmla="*/ 113349 w 152864"/>
                <a:gd name="connsiteY8" fmla="*/ 9280 h 58997"/>
                <a:gd name="connsiteX9" fmla="*/ 138495 w 152864"/>
                <a:gd name="connsiteY9" fmla="*/ 27242 h 58997"/>
                <a:gd name="connsiteX10" fmla="*/ 151068 w 152864"/>
                <a:gd name="connsiteY10" fmla="*/ 47598 h 58997"/>
                <a:gd name="connsiteX11" fmla="*/ 152865 w 152864"/>
                <a:gd name="connsiteY11" fmla="*/ 57177 h 58997"/>
                <a:gd name="connsiteX12" fmla="*/ 147476 w 152864"/>
                <a:gd name="connsiteY12" fmla="*/ 58375 h 58997"/>
                <a:gd name="connsiteX13" fmla="*/ 145081 w 152864"/>
                <a:gd name="connsiteY13" fmla="*/ 50591 h 58997"/>
                <a:gd name="connsiteX14" fmla="*/ 133107 w 152864"/>
                <a:gd name="connsiteY14" fmla="*/ 33827 h 58997"/>
                <a:gd name="connsiteX15" fmla="*/ 109757 w 152864"/>
                <a:gd name="connsiteY15" fmla="*/ 19458 h 58997"/>
                <a:gd name="connsiteX16" fmla="*/ 83413 w 152864"/>
                <a:gd name="connsiteY16" fmla="*/ 12274 h 58997"/>
                <a:gd name="connsiteX17" fmla="*/ 55872 w 152864"/>
                <a:gd name="connsiteY17" fmla="*/ 11076 h 58997"/>
                <a:gd name="connsiteX18" fmla="*/ 28929 w 152864"/>
                <a:gd name="connsiteY18" fmla="*/ 17063 h 5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864" h="58997">
                  <a:moveTo>
                    <a:pt x="28929" y="17063"/>
                  </a:moveTo>
                  <a:cubicBezTo>
                    <a:pt x="21146" y="20057"/>
                    <a:pt x="14560" y="24248"/>
                    <a:pt x="10968" y="27840"/>
                  </a:cubicBezTo>
                  <a:cubicBezTo>
                    <a:pt x="7375" y="31433"/>
                    <a:pt x="4980" y="33827"/>
                    <a:pt x="4980" y="33827"/>
                  </a:cubicBezTo>
                  <a:cubicBezTo>
                    <a:pt x="3783" y="35025"/>
                    <a:pt x="-1007" y="32031"/>
                    <a:pt x="191" y="30834"/>
                  </a:cubicBezTo>
                  <a:cubicBezTo>
                    <a:pt x="191" y="30834"/>
                    <a:pt x="1987" y="27840"/>
                    <a:pt x="6178" y="23051"/>
                  </a:cubicBezTo>
                  <a:cubicBezTo>
                    <a:pt x="10369" y="18860"/>
                    <a:pt x="16955" y="12872"/>
                    <a:pt x="25337" y="9280"/>
                  </a:cubicBezTo>
                  <a:cubicBezTo>
                    <a:pt x="33719" y="5089"/>
                    <a:pt x="44496" y="2096"/>
                    <a:pt x="54674" y="898"/>
                  </a:cubicBezTo>
                  <a:cubicBezTo>
                    <a:pt x="64853" y="-299"/>
                    <a:pt x="75629" y="-299"/>
                    <a:pt x="84610" y="898"/>
                  </a:cubicBezTo>
                  <a:cubicBezTo>
                    <a:pt x="93591" y="2096"/>
                    <a:pt x="103769" y="5089"/>
                    <a:pt x="113349" y="9280"/>
                  </a:cubicBezTo>
                  <a:cubicBezTo>
                    <a:pt x="122929" y="13471"/>
                    <a:pt x="131909" y="20057"/>
                    <a:pt x="138495" y="27242"/>
                  </a:cubicBezTo>
                  <a:cubicBezTo>
                    <a:pt x="145081" y="34426"/>
                    <a:pt x="149272" y="42209"/>
                    <a:pt x="151068" y="47598"/>
                  </a:cubicBezTo>
                  <a:cubicBezTo>
                    <a:pt x="152865" y="53585"/>
                    <a:pt x="152865" y="57177"/>
                    <a:pt x="152865" y="57177"/>
                  </a:cubicBezTo>
                  <a:cubicBezTo>
                    <a:pt x="152865" y="58973"/>
                    <a:pt x="148075" y="59572"/>
                    <a:pt x="147476" y="58375"/>
                  </a:cubicBezTo>
                  <a:cubicBezTo>
                    <a:pt x="147476" y="58375"/>
                    <a:pt x="146877" y="55381"/>
                    <a:pt x="145081" y="50591"/>
                  </a:cubicBezTo>
                  <a:cubicBezTo>
                    <a:pt x="143285" y="45802"/>
                    <a:pt x="139094" y="39216"/>
                    <a:pt x="133107" y="33827"/>
                  </a:cubicBezTo>
                  <a:cubicBezTo>
                    <a:pt x="127119" y="27840"/>
                    <a:pt x="118737" y="23051"/>
                    <a:pt x="109757" y="19458"/>
                  </a:cubicBezTo>
                  <a:cubicBezTo>
                    <a:pt x="100776" y="15866"/>
                    <a:pt x="91795" y="13471"/>
                    <a:pt x="83413" y="12274"/>
                  </a:cubicBezTo>
                  <a:cubicBezTo>
                    <a:pt x="75031" y="11076"/>
                    <a:pt x="65451" y="10478"/>
                    <a:pt x="55872" y="11076"/>
                  </a:cubicBezTo>
                  <a:cubicBezTo>
                    <a:pt x="46292" y="12274"/>
                    <a:pt x="36712" y="14070"/>
                    <a:pt x="28929" y="1706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61A1485-2846-49C0-BD68-2DEB1E02B240}"/>
                </a:ext>
              </a:extLst>
            </p:cNvPr>
            <p:cNvSpPr/>
            <p:nvPr/>
          </p:nvSpPr>
          <p:spPr>
            <a:xfrm>
              <a:off x="4901634" y="4762643"/>
              <a:ext cx="266473" cy="163141"/>
            </a:xfrm>
            <a:custGeom>
              <a:avLst/>
              <a:gdLst>
                <a:gd name="connsiteX0" fmla="*/ 62866 w 266473"/>
                <a:gd name="connsiteY0" fmla="*/ 66029 h 163141"/>
                <a:gd name="connsiteX1" fmla="*/ 28140 w 266473"/>
                <a:gd name="connsiteY1" fmla="*/ 107340 h 163141"/>
                <a:gd name="connsiteX2" fmla="*/ 10178 w 266473"/>
                <a:gd name="connsiteY2" fmla="*/ 145059 h 163141"/>
                <a:gd name="connsiteX3" fmla="*/ 5987 w 266473"/>
                <a:gd name="connsiteY3" fmla="*/ 161224 h 163141"/>
                <a:gd name="connsiteX4" fmla="*/ 0 w 266473"/>
                <a:gd name="connsiteY4" fmla="*/ 160027 h 163141"/>
                <a:gd name="connsiteX5" fmla="*/ 3592 w 266473"/>
                <a:gd name="connsiteY5" fmla="*/ 142665 h 163141"/>
                <a:gd name="connsiteX6" fmla="*/ 20955 w 266473"/>
                <a:gd name="connsiteY6" fmla="*/ 102551 h 163141"/>
                <a:gd name="connsiteX7" fmla="*/ 55681 w 266473"/>
                <a:gd name="connsiteY7" fmla="*/ 58246 h 163141"/>
                <a:gd name="connsiteX8" fmla="*/ 99987 w 266473"/>
                <a:gd name="connsiteY8" fmla="*/ 24718 h 163141"/>
                <a:gd name="connsiteX9" fmla="*/ 152075 w 266473"/>
                <a:gd name="connsiteY9" fmla="*/ 4362 h 163141"/>
                <a:gd name="connsiteX10" fmla="*/ 208355 w 266473"/>
                <a:gd name="connsiteY10" fmla="*/ 1368 h 163141"/>
                <a:gd name="connsiteX11" fmla="*/ 250266 w 266473"/>
                <a:gd name="connsiteY11" fmla="*/ 14540 h 163141"/>
                <a:gd name="connsiteX12" fmla="*/ 265234 w 266473"/>
                <a:gd name="connsiteY12" fmla="*/ 23521 h 163141"/>
                <a:gd name="connsiteX13" fmla="*/ 262240 w 266473"/>
                <a:gd name="connsiteY13" fmla="*/ 28310 h 163141"/>
                <a:gd name="connsiteX14" fmla="*/ 247272 w 266473"/>
                <a:gd name="connsiteY14" fmla="*/ 20527 h 163141"/>
                <a:gd name="connsiteX15" fmla="*/ 207158 w 266473"/>
                <a:gd name="connsiteY15" fmla="*/ 9750 h 163141"/>
                <a:gd name="connsiteX16" fmla="*/ 154470 w 266473"/>
                <a:gd name="connsiteY16" fmla="*/ 14540 h 163141"/>
                <a:gd name="connsiteX17" fmla="*/ 105375 w 266473"/>
                <a:gd name="connsiteY17" fmla="*/ 34896 h 163141"/>
                <a:gd name="connsiteX18" fmla="*/ 62866 w 266473"/>
                <a:gd name="connsiteY18" fmla="*/ 66029 h 16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6473" h="163141">
                  <a:moveTo>
                    <a:pt x="62866" y="66029"/>
                  </a:moveTo>
                  <a:cubicBezTo>
                    <a:pt x="49095" y="78602"/>
                    <a:pt x="37121" y="92971"/>
                    <a:pt x="28140" y="107340"/>
                  </a:cubicBezTo>
                  <a:cubicBezTo>
                    <a:pt x="19159" y="121111"/>
                    <a:pt x="13172" y="134881"/>
                    <a:pt x="10178" y="145059"/>
                  </a:cubicBezTo>
                  <a:cubicBezTo>
                    <a:pt x="7185" y="155237"/>
                    <a:pt x="5987" y="161224"/>
                    <a:pt x="5987" y="161224"/>
                  </a:cubicBezTo>
                  <a:cubicBezTo>
                    <a:pt x="4790" y="164218"/>
                    <a:pt x="0" y="163619"/>
                    <a:pt x="0" y="160027"/>
                  </a:cubicBezTo>
                  <a:cubicBezTo>
                    <a:pt x="0" y="160027"/>
                    <a:pt x="599" y="153441"/>
                    <a:pt x="3592" y="142665"/>
                  </a:cubicBezTo>
                  <a:cubicBezTo>
                    <a:pt x="6586" y="131887"/>
                    <a:pt x="11974" y="117518"/>
                    <a:pt x="20955" y="102551"/>
                  </a:cubicBezTo>
                  <a:cubicBezTo>
                    <a:pt x="29936" y="87583"/>
                    <a:pt x="41911" y="72016"/>
                    <a:pt x="55681" y="58246"/>
                  </a:cubicBezTo>
                  <a:cubicBezTo>
                    <a:pt x="69452" y="44475"/>
                    <a:pt x="85019" y="33100"/>
                    <a:pt x="99987" y="24718"/>
                  </a:cubicBezTo>
                  <a:cubicBezTo>
                    <a:pt x="114955" y="16336"/>
                    <a:pt x="132916" y="8553"/>
                    <a:pt x="152075" y="4362"/>
                  </a:cubicBezTo>
                  <a:cubicBezTo>
                    <a:pt x="171234" y="-428"/>
                    <a:pt x="190992" y="-1027"/>
                    <a:pt x="208355" y="1368"/>
                  </a:cubicBezTo>
                  <a:cubicBezTo>
                    <a:pt x="225718" y="3763"/>
                    <a:pt x="240087" y="9151"/>
                    <a:pt x="250266" y="14540"/>
                  </a:cubicBezTo>
                  <a:cubicBezTo>
                    <a:pt x="259845" y="19329"/>
                    <a:pt x="265234" y="23521"/>
                    <a:pt x="265234" y="23521"/>
                  </a:cubicBezTo>
                  <a:cubicBezTo>
                    <a:pt x="268227" y="25317"/>
                    <a:pt x="265234" y="30106"/>
                    <a:pt x="262240" y="28310"/>
                  </a:cubicBezTo>
                  <a:cubicBezTo>
                    <a:pt x="262240" y="28310"/>
                    <a:pt x="256852" y="24718"/>
                    <a:pt x="247272" y="20527"/>
                  </a:cubicBezTo>
                  <a:cubicBezTo>
                    <a:pt x="237693" y="16336"/>
                    <a:pt x="223922" y="11546"/>
                    <a:pt x="207158" y="9750"/>
                  </a:cubicBezTo>
                  <a:cubicBezTo>
                    <a:pt x="190394" y="7954"/>
                    <a:pt x="171833" y="9750"/>
                    <a:pt x="154470" y="14540"/>
                  </a:cubicBezTo>
                  <a:cubicBezTo>
                    <a:pt x="136509" y="19329"/>
                    <a:pt x="119744" y="26514"/>
                    <a:pt x="105375" y="34896"/>
                  </a:cubicBezTo>
                  <a:cubicBezTo>
                    <a:pt x="91604" y="42679"/>
                    <a:pt x="76636" y="53456"/>
                    <a:pt x="62866" y="6602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016C1D5-08AC-44C2-9418-94925FA69C5D}"/>
                </a:ext>
              </a:extLst>
            </p:cNvPr>
            <p:cNvSpPr/>
            <p:nvPr/>
          </p:nvSpPr>
          <p:spPr>
            <a:xfrm>
              <a:off x="4754831" y="3965608"/>
              <a:ext cx="270191" cy="150159"/>
            </a:xfrm>
            <a:custGeom>
              <a:avLst/>
              <a:gdLst>
                <a:gd name="connsiteX0" fmla="*/ 200089 w 270191"/>
                <a:gd name="connsiteY0" fmla="*/ 57197 h 150159"/>
                <a:gd name="connsiteX1" fmla="*/ 156383 w 270191"/>
                <a:gd name="connsiteY1" fmla="*/ 27261 h 150159"/>
                <a:gd name="connsiteX2" fmla="*/ 106689 w 270191"/>
                <a:gd name="connsiteY2" fmla="*/ 11096 h 150159"/>
                <a:gd name="connsiteX3" fmla="*/ 54600 w 270191"/>
                <a:gd name="connsiteY3" fmla="*/ 14688 h 150159"/>
                <a:gd name="connsiteX4" fmla="*/ 18078 w 270191"/>
                <a:gd name="connsiteY4" fmla="*/ 33248 h 150159"/>
                <a:gd name="connsiteX5" fmla="*/ 4906 w 270191"/>
                <a:gd name="connsiteY5" fmla="*/ 43426 h 150159"/>
                <a:gd name="connsiteX6" fmla="*/ 715 w 270191"/>
                <a:gd name="connsiteY6" fmla="*/ 39235 h 150159"/>
                <a:gd name="connsiteX7" fmla="*/ 13887 w 270191"/>
                <a:gd name="connsiteY7" fmla="*/ 27860 h 150159"/>
                <a:gd name="connsiteX8" fmla="*/ 52205 w 270191"/>
                <a:gd name="connsiteY8" fmla="*/ 6905 h 150159"/>
                <a:gd name="connsiteX9" fmla="*/ 108485 w 270191"/>
                <a:gd name="connsiteY9" fmla="*/ 918 h 150159"/>
                <a:gd name="connsiteX10" fmla="*/ 161771 w 270191"/>
                <a:gd name="connsiteY10" fmla="*/ 17682 h 150159"/>
                <a:gd name="connsiteX11" fmla="*/ 207274 w 270191"/>
                <a:gd name="connsiteY11" fmla="*/ 50012 h 150159"/>
                <a:gd name="connsiteX12" fmla="*/ 243197 w 270191"/>
                <a:gd name="connsiteY12" fmla="*/ 92521 h 150159"/>
                <a:gd name="connsiteX13" fmla="*/ 270140 w 270191"/>
                <a:gd name="connsiteY13" fmla="*/ 146405 h 150159"/>
                <a:gd name="connsiteX14" fmla="*/ 264752 w 270191"/>
                <a:gd name="connsiteY14" fmla="*/ 148201 h 150159"/>
                <a:gd name="connsiteX15" fmla="*/ 236013 w 270191"/>
                <a:gd name="connsiteY15" fmla="*/ 97311 h 150159"/>
                <a:gd name="connsiteX16" fmla="*/ 200089 w 270191"/>
                <a:gd name="connsiteY16" fmla="*/ 57197 h 150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0191" h="150159">
                  <a:moveTo>
                    <a:pt x="200089" y="57197"/>
                  </a:moveTo>
                  <a:cubicBezTo>
                    <a:pt x="186319" y="45222"/>
                    <a:pt x="170752" y="34446"/>
                    <a:pt x="156383" y="27261"/>
                  </a:cubicBezTo>
                  <a:cubicBezTo>
                    <a:pt x="142014" y="20076"/>
                    <a:pt x="125249" y="13491"/>
                    <a:pt x="106689" y="11096"/>
                  </a:cubicBezTo>
                  <a:cubicBezTo>
                    <a:pt x="88727" y="8102"/>
                    <a:pt x="70167" y="9898"/>
                    <a:pt x="54600" y="14688"/>
                  </a:cubicBezTo>
                  <a:cubicBezTo>
                    <a:pt x="39033" y="19478"/>
                    <a:pt x="26460" y="27261"/>
                    <a:pt x="18078" y="33248"/>
                  </a:cubicBezTo>
                  <a:cubicBezTo>
                    <a:pt x="9696" y="39235"/>
                    <a:pt x="4906" y="44025"/>
                    <a:pt x="4906" y="43426"/>
                  </a:cubicBezTo>
                  <a:cubicBezTo>
                    <a:pt x="2511" y="45821"/>
                    <a:pt x="-1680" y="41630"/>
                    <a:pt x="715" y="39235"/>
                  </a:cubicBezTo>
                  <a:cubicBezTo>
                    <a:pt x="715" y="39235"/>
                    <a:pt x="5505" y="34446"/>
                    <a:pt x="13887" y="27860"/>
                  </a:cubicBezTo>
                  <a:cubicBezTo>
                    <a:pt x="22269" y="21274"/>
                    <a:pt x="35441" y="12892"/>
                    <a:pt x="52205" y="6905"/>
                  </a:cubicBezTo>
                  <a:cubicBezTo>
                    <a:pt x="68969" y="918"/>
                    <a:pt x="88727" y="-1477"/>
                    <a:pt x="108485" y="918"/>
                  </a:cubicBezTo>
                  <a:cubicBezTo>
                    <a:pt x="128243" y="3313"/>
                    <a:pt x="146803" y="9898"/>
                    <a:pt x="161771" y="17682"/>
                  </a:cubicBezTo>
                  <a:cubicBezTo>
                    <a:pt x="176739" y="25465"/>
                    <a:pt x="192905" y="36840"/>
                    <a:pt x="207274" y="50012"/>
                  </a:cubicBezTo>
                  <a:cubicBezTo>
                    <a:pt x="221644" y="63184"/>
                    <a:pt x="233618" y="78152"/>
                    <a:pt x="243197" y="92521"/>
                  </a:cubicBezTo>
                  <a:cubicBezTo>
                    <a:pt x="262955" y="121259"/>
                    <a:pt x="270140" y="146405"/>
                    <a:pt x="270140" y="146405"/>
                  </a:cubicBezTo>
                  <a:cubicBezTo>
                    <a:pt x="270739" y="149997"/>
                    <a:pt x="265949" y="151793"/>
                    <a:pt x="264752" y="148201"/>
                  </a:cubicBezTo>
                  <a:cubicBezTo>
                    <a:pt x="264752" y="148201"/>
                    <a:pt x="255771" y="124253"/>
                    <a:pt x="236013" y="97311"/>
                  </a:cubicBezTo>
                  <a:cubicBezTo>
                    <a:pt x="226433" y="83540"/>
                    <a:pt x="213860" y="69770"/>
                    <a:pt x="200089" y="5719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ACFB310-607F-4DB9-B08E-2CBE55D33139}"/>
                </a:ext>
              </a:extLst>
            </p:cNvPr>
            <p:cNvSpPr/>
            <p:nvPr/>
          </p:nvSpPr>
          <p:spPr>
            <a:xfrm>
              <a:off x="4556770" y="3521084"/>
              <a:ext cx="8694" cy="4745"/>
            </a:xfrm>
            <a:custGeom>
              <a:avLst/>
              <a:gdLst>
                <a:gd name="connsiteX0" fmla="*/ 5987 w 8694"/>
                <a:gd name="connsiteY0" fmla="*/ 0 h 4745"/>
                <a:gd name="connsiteX1" fmla="*/ 0 w 8694"/>
                <a:gd name="connsiteY1" fmla="*/ 2994 h 4745"/>
                <a:gd name="connsiteX2" fmla="*/ 5987 w 8694"/>
                <a:gd name="connsiteY2" fmla="*/ 0 h 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94" h="4745">
                  <a:moveTo>
                    <a:pt x="5987" y="0"/>
                  </a:moveTo>
                  <a:cubicBezTo>
                    <a:pt x="11376" y="4191"/>
                    <a:pt x="8382" y="6586"/>
                    <a:pt x="0" y="2994"/>
                  </a:cubicBezTo>
                  <a:cubicBezTo>
                    <a:pt x="1796" y="1796"/>
                    <a:pt x="3593" y="1197"/>
                    <a:pt x="5987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AB9C13A-0609-407E-BA8C-EDFF56BE8C2F}"/>
                </a:ext>
              </a:extLst>
            </p:cNvPr>
            <p:cNvSpPr/>
            <p:nvPr/>
          </p:nvSpPr>
          <p:spPr>
            <a:xfrm>
              <a:off x="4543364" y="4473187"/>
              <a:ext cx="19992" cy="39365"/>
            </a:xfrm>
            <a:custGeom>
              <a:avLst/>
              <a:gdLst>
                <a:gd name="connsiteX0" fmla="*/ 9814 w 19992"/>
                <a:gd name="connsiteY0" fmla="*/ 35773 h 39365"/>
                <a:gd name="connsiteX1" fmla="*/ 833 w 19992"/>
                <a:gd name="connsiteY1" fmla="*/ 22601 h 39365"/>
                <a:gd name="connsiteX2" fmla="*/ 1432 w 19992"/>
                <a:gd name="connsiteY2" fmla="*/ 449 h 39365"/>
                <a:gd name="connsiteX3" fmla="*/ 7419 w 19992"/>
                <a:gd name="connsiteY3" fmla="*/ 449 h 39365"/>
                <a:gd name="connsiteX4" fmla="*/ 11610 w 19992"/>
                <a:gd name="connsiteY4" fmla="*/ 19608 h 39365"/>
                <a:gd name="connsiteX5" fmla="*/ 15801 w 19992"/>
                <a:gd name="connsiteY5" fmla="*/ 29187 h 39365"/>
                <a:gd name="connsiteX6" fmla="*/ 19992 w 19992"/>
                <a:gd name="connsiteY6" fmla="*/ 33977 h 39365"/>
                <a:gd name="connsiteX7" fmla="*/ 17597 w 19992"/>
                <a:gd name="connsiteY7" fmla="*/ 39365 h 39365"/>
                <a:gd name="connsiteX8" fmla="*/ 9814 w 19992"/>
                <a:gd name="connsiteY8" fmla="*/ 35773 h 39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92" h="39365">
                  <a:moveTo>
                    <a:pt x="9814" y="35773"/>
                  </a:moveTo>
                  <a:cubicBezTo>
                    <a:pt x="5623" y="32780"/>
                    <a:pt x="2030" y="27391"/>
                    <a:pt x="833" y="22601"/>
                  </a:cubicBezTo>
                  <a:cubicBezTo>
                    <a:pt x="-1562" y="13022"/>
                    <a:pt x="2030" y="449"/>
                    <a:pt x="1432" y="449"/>
                  </a:cubicBezTo>
                  <a:cubicBezTo>
                    <a:pt x="1432" y="-150"/>
                    <a:pt x="6820" y="-150"/>
                    <a:pt x="7419" y="449"/>
                  </a:cubicBezTo>
                  <a:cubicBezTo>
                    <a:pt x="7419" y="449"/>
                    <a:pt x="9814" y="13022"/>
                    <a:pt x="11610" y="19608"/>
                  </a:cubicBezTo>
                  <a:cubicBezTo>
                    <a:pt x="12209" y="22601"/>
                    <a:pt x="13406" y="26792"/>
                    <a:pt x="15801" y="29187"/>
                  </a:cubicBezTo>
                  <a:cubicBezTo>
                    <a:pt x="17597" y="32181"/>
                    <a:pt x="19992" y="33977"/>
                    <a:pt x="19992" y="33977"/>
                  </a:cubicBezTo>
                  <a:cubicBezTo>
                    <a:pt x="19992" y="34576"/>
                    <a:pt x="18196" y="38767"/>
                    <a:pt x="17597" y="39365"/>
                  </a:cubicBezTo>
                  <a:cubicBezTo>
                    <a:pt x="16999" y="39365"/>
                    <a:pt x="13406" y="38767"/>
                    <a:pt x="9814" y="3577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C3961F5-1A32-4B22-850A-BDAF550ED2AC}"/>
                </a:ext>
              </a:extLst>
            </p:cNvPr>
            <p:cNvSpPr/>
            <p:nvPr/>
          </p:nvSpPr>
          <p:spPr>
            <a:xfrm>
              <a:off x="4468759" y="3522880"/>
              <a:ext cx="41474" cy="33527"/>
            </a:xfrm>
            <a:custGeom>
              <a:avLst/>
              <a:gdLst>
                <a:gd name="connsiteX0" fmla="*/ 40114 w 41474"/>
                <a:gd name="connsiteY0" fmla="*/ 0 h 33527"/>
                <a:gd name="connsiteX1" fmla="*/ 41312 w 41474"/>
                <a:gd name="connsiteY1" fmla="*/ 5388 h 33527"/>
                <a:gd name="connsiteX2" fmla="*/ 33528 w 41474"/>
                <a:gd name="connsiteY2" fmla="*/ 8981 h 33527"/>
                <a:gd name="connsiteX3" fmla="*/ 21554 w 41474"/>
                <a:gd name="connsiteY3" fmla="*/ 17363 h 33527"/>
                <a:gd name="connsiteX4" fmla="*/ 10777 w 41474"/>
                <a:gd name="connsiteY4" fmla="*/ 26942 h 33527"/>
                <a:gd name="connsiteX5" fmla="*/ 5388 w 41474"/>
                <a:gd name="connsiteY5" fmla="*/ 33528 h 33527"/>
                <a:gd name="connsiteX6" fmla="*/ 0 w 41474"/>
                <a:gd name="connsiteY6" fmla="*/ 31133 h 33527"/>
                <a:gd name="connsiteX7" fmla="*/ 3592 w 41474"/>
                <a:gd name="connsiteY7" fmla="*/ 22751 h 33527"/>
                <a:gd name="connsiteX8" fmla="*/ 14369 w 41474"/>
                <a:gd name="connsiteY8" fmla="*/ 8981 h 33527"/>
                <a:gd name="connsiteX9" fmla="*/ 29936 w 41474"/>
                <a:gd name="connsiteY9" fmla="*/ 1796 h 33527"/>
                <a:gd name="connsiteX10" fmla="*/ 40114 w 41474"/>
                <a:gd name="connsiteY10" fmla="*/ 0 h 3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474" h="33527">
                  <a:moveTo>
                    <a:pt x="40114" y="0"/>
                  </a:moveTo>
                  <a:cubicBezTo>
                    <a:pt x="40713" y="0"/>
                    <a:pt x="41911" y="5388"/>
                    <a:pt x="41312" y="5388"/>
                  </a:cubicBezTo>
                  <a:cubicBezTo>
                    <a:pt x="41312" y="5388"/>
                    <a:pt x="37719" y="7185"/>
                    <a:pt x="33528" y="8981"/>
                  </a:cubicBezTo>
                  <a:cubicBezTo>
                    <a:pt x="29337" y="11376"/>
                    <a:pt x="24547" y="14369"/>
                    <a:pt x="21554" y="17363"/>
                  </a:cubicBezTo>
                  <a:cubicBezTo>
                    <a:pt x="17962" y="19757"/>
                    <a:pt x="13771" y="23350"/>
                    <a:pt x="10777" y="26942"/>
                  </a:cubicBezTo>
                  <a:cubicBezTo>
                    <a:pt x="7783" y="30534"/>
                    <a:pt x="5388" y="33528"/>
                    <a:pt x="5388" y="33528"/>
                  </a:cubicBezTo>
                  <a:cubicBezTo>
                    <a:pt x="4790" y="33528"/>
                    <a:pt x="0" y="31732"/>
                    <a:pt x="0" y="31133"/>
                  </a:cubicBezTo>
                  <a:cubicBezTo>
                    <a:pt x="0" y="31133"/>
                    <a:pt x="1197" y="27541"/>
                    <a:pt x="3592" y="22751"/>
                  </a:cubicBezTo>
                  <a:cubicBezTo>
                    <a:pt x="5987" y="17961"/>
                    <a:pt x="10178" y="12573"/>
                    <a:pt x="14369" y="8981"/>
                  </a:cubicBezTo>
                  <a:cubicBezTo>
                    <a:pt x="18560" y="5388"/>
                    <a:pt x="25146" y="2994"/>
                    <a:pt x="29936" y="1796"/>
                  </a:cubicBezTo>
                  <a:cubicBezTo>
                    <a:pt x="35923" y="0"/>
                    <a:pt x="40114" y="0"/>
                    <a:pt x="40114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4493AC6-8713-4854-BF72-5348A6C9EFFA}"/>
                </a:ext>
              </a:extLst>
            </p:cNvPr>
            <p:cNvSpPr/>
            <p:nvPr/>
          </p:nvSpPr>
          <p:spPr>
            <a:xfrm>
              <a:off x="4467561" y="4517940"/>
              <a:ext cx="2993" cy="1796"/>
            </a:xfrm>
            <a:custGeom>
              <a:avLst/>
              <a:gdLst>
                <a:gd name="connsiteX0" fmla="*/ 2994 w 2993"/>
                <a:gd name="connsiteY0" fmla="*/ 0 h 1796"/>
                <a:gd name="connsiteX1" fmla="*/ 2994 w 2993"/>
                <a:gd name="connsiteY1" fmla="*/ 1197 h 1796"/>
                <a:gd name="connsiteX2" fmla="*/ 2395 w 2993"/>
                <a:gd name="connsiteY2" fmla="*/ 1796 h 1796"/>
                <a:gd name="connsiteX3" fmla="*/ 0 w 2993"/>
                <a:gd name="connsiteY3" fmla="*/ 0 h 1796"/>
                <a:gd name="connsiteX4" fmla="*/ 2994 w 2993"/>
                <a:gd name="connsiteY4" fmla="*/ 0 h 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3" h="1796">
                  <a:moveTo>
                    <a:pt x="2994" y="0"/>
                  </a:moveTo>
                  <a:cubicBezTo>
                    <a:pt x="2994" y="0"/>
                    <a:pt x="2994" y="0"/>
                    <a:pt x="2994" y="1197"/>
                  </a:cubicBezTo>
                  <a:cubicBezTo>
                    <a:pt x="2395" y="1197"/>
                    <a:pt x="2395" y="1796"/>
                    <a:pt x="2395" y="1796"/>
                  </a:cubicBezTo>
                  <a:cubicBezTo>
                    <a:pt x="1796" y="1796"/>
                    <a:pt x="1198" y="1197"/>
                    <a:pt x="0" y="0"/>
                  </a:cubicBezTo>
                  <a:cubicBezTo>
                    <a:pt x="1198" y="0"/>
                    <a:pt x="2395" y="0"/>
                    <a:pt x="2994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B6FE39F-6A0A-45DB-82D2-4E9658B75C2F}"/>
                </a:ext>
              </a:extLst>
            </p:cNvPr>
            <p:cNvSpPr/>
            <p:nvPr/>
          </p:nvSpPr>
          <p:spPr>
            <a:xfrm>
              <a:off x="4464931" y="4489801"/>
              <a:ext cx="63699" cy="49992"/>
            </a:xfrm>
            <a:custGeom>
              <a:avLst/>
              <a:gdLst>
                <a:gd name="connsiteX0" fmla="*/ 51725 w 63699"/>
                <a:gd name="connsiteY0" fmla="*/ 11974 h 49992"/>
                <a:gd name="connsiteX1" fmla="*/ 51725 w 63699"/>
                <a:gd name="connsiteY1" fmla="*/ 14968 h 49992"/>
                <a:gd name="connsiteX2" fmla="*/ 51725 w 63699"/>
                <a:gd name="connsiteY2" fmla="*/ 16165 h 49992"/>
                <a:gd name="connsiteX3" fmla="*/ 52324 w 63699"/>
                <a:gd name="connsiteY3" fmla="*/ 19159 h 49992"/>
                <a:gd name="connsiteX4" fmla="*/ 58311 w 63699"/>
                <a:gd name="connsiteY4" fmla="*/ 31732 h 49992"/>
                <a:gd name="connsiteX5" fmla="*/ 63101 w 63699"/>
                <a:gd name="connsiteY5" fmla="*/ 43706 h 49992"/>
                <a:gd name="connsiteX6" fmla="*/ 63700 w 63699"/>
                <a:gd name="connsiteY6" fmla="*/ 49095 h 49992"/>
                <a:gd name="connsiteX7" fmla="*/ 57712 w 63699"/>
                <a:gd name="connsiteY7" fmla="*/ 49095 h 49992"/>
                <a:gd name="connsiteX8" fmla="*/ 56515 w 63699"/>
                <a:gd name="connsiteY8" fmla="*/ 45502 h 49992"/>
                <a:gd name="connsiteX9" fmla="*/ 51126 w 63699"/>
                <a:gd name="connsiteY9" fmla="*/ 36521 h 49992"/>
                <a:gd name="connsiteX10" fmla="*/ 42145 w 63699"/>
                <a:gd name="connsiteY10" fmla="*/ 23350 h 49992"/>
                <a:gd name="connsiteX11" fmla="*/ 40349 w 63699"/>
                <a:gd name="connsiteY11" fmla="*/ 19159 h 49992"/>
                <a:gd name="connsiteX12" fmla="*/ 39751 w 63699"/>
                <a:gd name="connsiteY12" fmla="*/ 16764 h 49992"/>
                <a:gd name="connsiteX13" fmla="*/ 39751 w 63699"/>
                <a:gd name="connsiteY13" fmla="*/ 16165 h 49992"/>
                <a:gd name="connsiteX14" fmla="*/ 39751 w 63699"/>
                <a:gd name="connsiteY14" fmla="*/ 16165 h 49992"/>
                <a:gd name="connsiteX15" fmla="*/ 39751 w 63699"/>
                <a:gd name="connsiteY15" fmla="*/ 16165 h 49992"/>
                <a:gd name="connsiteX16" fmla="*/ 39751 w 63699"/>
                <a:gd name="connsiteY16" fmla="*/ 16165 h 49992"/>
                <a:gd name="connsiteX17" fmla="*/ 39751 w 63699"/>
                <a:gd name="connsiteY17" fmla="*/ 16165 h 49992"/>
                <a:gd name="connsiteX18" fmla="*/ 39152 w 63699"/>
                <a:gd name="connsiteY18" fmla="*/ 15566 h 49992"/>
                <a:gd name="connsiteX19" fmla="*/ 37954 w 63699"/>
                <a:gd name="connsiteY19" fmla="*/ 14369 h 49992"/>
                <a:gd name="connsiteX20" fmla="*/ 37356 w 63699"/>
                <a:gd name="connsiteY20" fmla="*/ 14369 h 49992"/>
                <a:gd name="connsiteX21" fmla="*/ 37356 w 63699"/>
                <a:gd name="connsiteY21" fmla="*/ 14369 h 49992"/>
                <a:gd name="connsiteX22" fmla="*/ 37356 w 63699"/>
                <a:gd name="connsiteY22" fmla="*/ 14369 h 49992"/>
                <a:gd name="connsiteX23" fmla="*/ 36757 w 63699"/>
                <a:gd name="connsiteY23" fmla="*/ 14968 h 49992"/>
                <a:gd name="connsiteX24" fmla="*/ 34961 w 63699"/>
                <a:gd name="connsiteY24" fmla="*/ 16165 h 49992"/>
                <a:gd name="connsiteX25" fmla="*/ 28375 w 63699"/>
                <a:gd name="connsiteY25" fmla="*/ 19757 h 49992"/>
                <a:gd name="connsiteX26" fmla="*/ 15802 w 63699"/>
                <a:gd name="connsiteY26" fmla="*/ 25146 h 49992"/>
                <a:gd name="connsiteX27" fmla="*/ 4426 w 63699"/>
                <a:gd name="connsiteY27" fmla="*/ 30534 h 49992"/>
                <a:gd name="connsiteX28" fmla="*/ 4426 w 63699"/>
                <a:gd name="connsiteY28" fmla="*/ 29337 h 49992"/>
                <a:gd name="connsiteX29" fmla="*/ 1432 w 63699"/>
                <a:gd name="connsiteY29" fmla="*/ 29337 h 49992"/>
                <a:gd name="connsiteX30" fmla="*/ 235 w 63699"/>
                <a:gd name="connsiteY30" fmla="*/ 26942 h 49992"/>
                <a:gd name="connsiteX31" fmla="*/ 12209 w 63699"/>
                <a:gd name="connsiteY31" fmla="*/ 17961 h 49992"/>
                <a:gd name="connsiteX32" fmla="*/ 23585 w 63699"/>
                <a:gd name="connsiteY32" fmla="*/ 10777 h 49992"/>
                <a:gd name="connsiteX33" fmla="*/ 29572 w 63699"/>
                <a:gd name="connsiteY33" fmla="*/ 7185 h 49992"/>
                <a:gd name="connsiteX34" fmla="*/ 30770 w 63699"/>
                <a:gd name="connsiteY34" fmla="*/ 6586 h 49992"/>
                <a:gd name="connsiteX35" fmla="*/ 31368 w 63699"/>
                <a:gd name="connsiteY35" fmla="*/ 5987 h 49992"/>
                <a:gd name="connsiteX36" fmla="*/ 32566 w 63699"/>
                <a:gd name="connsiteY36" fmla="*/ 4790 h 49992"/>
                <a:gd name="connsiteX37" fmla="*/ 37954 w 63699"/>
                <a:gd name="connsiteY37" fmla="*/ 0 h 49992"/>
                <a:gd name="connsiteX38" fmla="*/ 43343 w 63699"/>
                <a:gd name="connsiteY38" fmla="*/ 5389 h 49992"/>
                <a:gd name="connsiteX39" fmla="*/ 46935 w 63699"/>
                <a:gd name="connsiteY39" fmla="*/ 8981 h 49992"/>
                <a:gd name="connsiteX40" fmla="*/ 48732 w 63699"/>
                <a:gd name="connsiteY40" fmla="*/ 10777 h 49992"/>
                <a:gd name="connsiteX41" fmla="*/ 51725 w 63699"/>
                <a:gd name="connsiteY41" fmla="*/ 11974 h 4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3699" h="49992">
                  <a:moveTo>
                    <a:pt x="51725" y="11974"/>
                  </a:moveTo>
                  <a:lnTo>
                    <a:pt x="51725" y="14968"/>
                  </a:lnTo>
                  <a:cubicBezTo>
                    <a:pt x="51725" y="15566"/>
                    <a:pt x="51725" y="16165"/>
                    <a:pt x="51725" y="16165"/>
                  </a:cubicBezTo>
                  <a:cubicBezTo>
                    <a:pt x="51725" y="17363"/>
                    <a:pt x="52324" y="17961"/>
                    <a:pt x="52324" y="19159"/>
                  </a:cubicBezTo>
                  <a:cubicBezTo>
                    <a:pt x="53521" y="23350"/>
                    <a:pt x="55916" y="27541"/>
                    <a:pt x="58311" y="31732"/>
                  </a:cubicBezTo>
                  <a:cubicBezTo>
                    <a:pt x="60706" y="35923"/>
                    <a:pt x="62502" y="40114"/>
                    <a:pt x="63101" y="43706"/>
                  </a:cubicBezTo>
                  <a:cubicBezTo>
                    <a:pt x="63700" y="46700"/>
                    <a:pt x="63700" y="49095"/>
                    <a:pt x="63700" y="49095"/>
                  </a:cubicBezTo>
                  <a:cubicBezTo>
                    <a:pt x="63101" y="50292"/>
                    <a:pt x="58311" y="50292"/>
                    <a:pt x="57712" y="49095"/>
                  </a:cubicBezTo>
                  <a:cubicBezTo>
                    <a:pt x="57712" y="49095"/>
                    <a:pt x="57712" y="47298"/>
                    <a:pt x="56515" y="45502"/>
                  </a:cubicBezTo>
                  <a:cubicBezTo>
                    <a:pt x="55916" y="43107"/>
                    <a:pt x="54120" y="40114"/>
                    <a:pt x="51126" y="36521"/>
                  </a:cubicBezTo>
                  <a:cubicBezTo>
                    <a:pt x="48732" y="32929"/>
                    <a:pt x="45139" y="28738"/>
                    <a:pt x="42145" y="23350"/>
                  </a:cubicBezTo>
                  <a:cubicBezTo>
                    <a:pt x="41547" y="22152"/>
                    <a:pt x="40948" y="20356"/>
                    <a:pt x="40349" y="19159"/>
                  </a:cubicBezTo>
                  <a:cubicBezTo>
                    <a:pt x="40349" y="18560"/>
                    <a:pt x="40349" y="17363"/>
                    <a:pt x="39751" y="16764"/>
                  </a:cubicBezTo>
                  <a:lnTo>
                    <a:pt x="39751" y="16165"/>
                  </a:lnTo>
                  <a:cubicBezTo>
                    <a:pt x="39751" y="16165"/>
                    <a:pt x="39751" y="16165"/>
                    <a:pt x="39751" y="16165"/>
                  </a:cubicBezTo>
                  <a:lnTo>
                    <a:pt x="39751" y="16165"/>
                  </a:lnTo>
                  <a:lnTo>
                    <a:pt x="39751" y="16165"/>
                  </a:lnTo>
                  <a:lnTo>
                    <a:pt x="39751" y="16165"/>
                  </a:lnTo>
                  <a:lnTo>
                    <a:pt x="39152" y="15566"/>
                  </a:lnTo>
                  <a:lnTo>
                    <a:pt x="37954" y="14369"/>
                  </a:lnTo>
                  <a:lnTo>
                    <a:pt x="37356" y="14369"/>
                  </a:lnTo>
                  <a:lnTo>
                    <a:pt x="37356" y="14369"/>
                  </a:lnTo>
                  <a:cubicBezTo>
                    <a:pt x="37356" y="14369"/>
                    <a:pt x="37356" y="14369"/>
                    <a:pt x="37356" y="14369"/>
                  </a:cubicBezTo>
                  <a:lnTo>
                    <a:pt x="36757" y="14968"/>
                  </a:lnTo>
                  <a:lnTo>
                    <a:pt x="34961" y="16165"/>
                  </a:lnTo>
                  <a:cubicBezTo>
                    <a:pt x="32566" y="17363"/>
                    <a:pt x="30171" y="18560"/>
                    <a:pt x="28375" y="19757"/>
                  </a:cubicBezTo>
                  <a:cubicBezTo>
                    <a:pt x="23585" y="21554"/>
                    <a:pt x="19394" y="23350"/>
                    <a:pt x="15802" y="25146"/>
                  </a:cubicBezTo>
                  <a:cubicBezTo>
                    <a:pt x="9815" y="27541"/>
                    <a:pt x="5623" y="29936"/>
                    <a:pt x="4426" y="30534"/>
                  </a:cubicBezTo>
                  <a:cubicBezTo>
                    <a:pt x="4426" y="29936"/>
                    <a:pt x="4426" y="29337"/>
                    <a:pt x="4426" y="29337"/>
                  </a:cubicBezTo>
                  <a:cubicBezTo>
                    <a:pt x="4426" y="29337"/>
                    <a:pt x="2630" y="29337"/>
                    <a:pt x="1432" y="29337"/>
                  </a:cubicBezTo>
                  <a:cubicBezTo>
                    <a:pt x="235" y="28140"/>
                    <a:pt x="-364" y="26942"/>
                    <a:pt x="235" y="26942"/>
                  </a:cubicBezTo>
                  <a:cubicBezTo>
                    <a:pt x="235" y="26942"/>
                    <a:pt x="5025" y="22152"/>
                    <a:pt x="12209" y="17961"/>
                  </a:cubicBezTo>
                  <a:lnTo>
                    <a:pt x="23585" y="10777"/>
                  </a:lnTo>
                  <a:cubicBezTo>
                    <a:pt x="25381" y="9579"/>
                    <a:pt x="27776" y="8382"/>
                    <a:pt x="29572" y="7185"/>
                  </a:cubicBezTo>
                  <a:lnTo>
                    <a:pt x="30770" y="6586"/>
                  </a:lnTo>
                  <a:lnTo>
                    <a:pt x="31368" y="5987"/>
                  </a:lnTo>
                  <a:lnTo>
                    <a:pt x="32566" y="4790"/>
                  </a:lnTo>
                  <a:cubicBezTo>
                    <a:pt x="34362" y="2994"/>
                    <a:pt x="36158" y="1197"/>
                    <a:pt x="37954" y="0"/>
                  </a:cubicBezTo>
                  <a:lnTo>
                    <a:pt x="43343" y="5389"/>
                  </a:lnTo>
                  <a:lnTo>
                    <a:pt x="46935" y="8981"/>
                  </a:lnTo>
                  <a:lnTo>
                    <a:pt x="48732" y="10777"/>
                  </a:lnTo>
                  <a:cubicBezTo>
                    <a:pt x="50528" y="10178"/>
                    <a:pt x="51725" y="10777"/>
                    <a:pt x="51725" y="1197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E7E4802-FDE4-4D7A-9C78-E090367FB32A}"/>
                </a:ext>
              </a:extLst>
            </p:cNvPr>
            <p:cNvSpPr/>
            <p:nvPr/>
          </p:nvSpPr>
          <p:spPr>
            <a:xfrm>
              <a:off x="4463968" y="4517341"/>
              <a:ext cx="26343" cy="38916"/>
            </a:xfrm>
            <a:custGeom>
              <a:avLst/>
              <a:gdLst>
                <a:gd name="connsiteX0" fmla="*/ 4191 w 26343"/>
                <a:gd name="connsiteY0" fmla="*/ 24547 h 38916"/>
                <a:gd name="connsiteX1" fmla="*/ 0 w 26343"/>
                <a:gd name="connsiteY1" fmla="*/ 8981 h 38916"/>
                <a:gd name="connsiteX2" fmla="*/ 599 w 26343"/>
                <a:gd name="connsiteY2" fmla="*/ 599 h 38916"/>
                <a:gd name="connsiteX3" fmla="*/ 3593 w 26343"/>
                <a:gd name="connsiteY3" fmla="*/ 0 h 38916"/>
                <a:gd name="connsiteX4" fmla="*/ 5987 w 26343"/>
                <a:gd name="connsiteY4" fmla="*/ 1796 h 38916"/>
                <a:gd name="connsiteX5" fmla="*/ 6586 w 26343"/>
                <a:gd name="connsiteY5" fmla="*/ 1197 h 38916"/>
                <a:gd name="connsiteX6" fmla="*/ 8382 w 26343"/>
                <a:gd name="connsiteY6" fmla="*/ 7185 h 38916"/>
                <a:gd name="connsiteX7" fmla="*/ 13771 w 26343"/>
                <a:gd name="connsiteY7" fmla="*/ 18560 h 38916"/>
                <a:gd name="connsiteX8" fmla="*/ 20955 w 26343"/>
                <a:gd name="connsiteY8" fmla="*/ 28738 h 38916"/>
                <a:gd name="connsiteX9" fmla="*/ 26344 w 26343"/>
                <a:gd name="connsiteY9" fmla="*/ 33528 h 38916"/>
                <a:gd name="connsiteX10" fmla="*/ 23949 w 26343"/>
                <a:gd name="connsiteY10" fmla="*/ 38916 h 38916"/>
                <a:gd name="connsiteX11" fmla="*/ 16166 w 26343"/>
                <a:gd name="connsiteY11" fmla="*/ 35324 h 38916"/>
                <a:gd name="connsiteX12" fmla="*/ 4191 w 26343"/>
                <a:gd name="connsiteY12" fmla="*/ 24547 h 3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343" h="38916">
                  <a:moveTo>
                    <a:pt x="4191" y="24547"/>
                  </a:moveTo>
                  <a:cubicBezTo>
                    <a:pt x="1796" y="20356"/>
                    <a:pt x="0" y="13771"/>
                    <a:pt x="0" y="8981"/>
                  </a:cubicBezTo>
                  <a:cubicBezTo>
                    <a:pt x="0" y="4191"/>
                    <a:pt x="599" y="599"/>
                    <a:pt x="599" y="599"/>
                  </a:cubicBezTo>
                  <a:cubicBezTo>
                    <a:pt x="599" y="599"/>
                    <a:pt x="2395" y="0"/>
                    <a:pt x="3593" y="0"/>
                  </a:cubicBezTo>
                  <a:cubicBezTo>
                    <a:pt x="4790" y="1197"/>
                    <a:pt x="5987" y="1796"/>
                    <a:pt x="5987" y="1796"/>
                  </a:cubicBezTo>
                  <a:cubicBezTo>
                    <a:pt x="5987" y="1796"/>
                    <a:pt x="5987" y="1796"/>
                    <a:pt x="6586" y="1197"/>
                  </a:cubicBezTo>
                  <a:cubicBezTo>
                    <a:pt x="7185" y="2395"/>
                    <a:pt x="7185" y="4790"/>
                    <a:pt x="8382" y="7185"/>
                  </a:cubicBezTo>
                  <a:cubicBezTo>
                    <a:pt x="9580" y="10777"/>
                    <a:pt x="11974" y="14968"/>
                    <a:pt x="13771" y="18560"/>
                  </a:cubicBezTo>
                  <a:cubicBezTo>
                    <a:pt x="15567" y="21554"/>
                    <a:pt x="17962" y="25745"/>
                    <a:pt x="20955" y="28738"/>
                  </a:cubicBezTo>
                  <a:cubicBezTo>
                    <a:pt x="23350" y="31732"/>
                    <a:pt x="26344" y="33528"/>
                    <a:pt x="26344" y="33528"/>
                  </a:cubicBezTo>
                  <a:cubicBezTo>
                    <a:pt x="26344" y="34127"/>
                    <a:pt x="23949" y="38318"/>
                    <a:pt x="23949" y="38916"/>
                  </a:cubicBezTo>
                  <a:cubicBezTo>
                    <a:pt x="23949" y="38916"/>
                    <a:pt x="20357" y="38318"/>
                    <a:pt x="16166" y="35324"/>
                  </a:cubicBezTo>
                  <a:cubicBezTo>
                    <a:pt x="11376" y="33528"/>
                    <a:pt x="6586" y="28738"/>
                    <a:pt x="4191" y="2454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CFBFE69-F0B9-4BC4-8CE9-80D6F5D6662F}"/>
                </a:ext>
              </a:extLst>
            </p:cNvPr>
            <p:cNvSpPr/>
            <p:nvPr/>
          </p:nvSpPr>
          <p:spPr>
            <a:xfrm>
              <a:off x="4452593" y="3506116"/>
              <a:ext cx="37199" cy="37718"/>
            </a:xfrm>
            <a:custGeom>
              <a:avLst/>
              <a:gdLst>
                <a:gd name="connsiteX0" fmla="*/ 21554 w 37199"/>
                <a:gd name="connsiteY0" fmla="*/ 21554 h 37718"/>
                <a:gd name="connsiteX1" fmla="*/ 10777 w 37199"/>
                <a:gd name="connsiteY1" fmla="*/ 31732 h 37718"/>
                <a:gd name="connsiteX2" fmla="*/ 4790 w 37199"/>
                <a:gd name="connsiteY2" fmla="*/ 37719 h 37718"/>
                <a:gd name="connsiteX3" fmla="*/ 0 w 37199"/>
                <a:gd name="connsiteY3" fmla="*/ 34725 h 37718"/>
                <a:gd name="connsiteX4" fmla="*/ 4191 w 37199"/>
                <a:gd name="connsiteY4" fmla="*/ 26942 h 37718"/>
                <a:gd name="connsiteX5" fmla="*/ 13771 w 37199"/>
                <a:gd name="connsiteY5" fmla="*/ 13770 h 37718"/>
                <a:gd name="connsiteX6" fmla="*/ 26344 w 37199"/>
                <a:gd name="connsiteY6" fmla="*/ 4191 h 37718"/>
                <a:gd name="connsiteX7" fmla="*/ 34127 w 37199"/>
                <a:gd name="connsiteY7" fmla="*/ 0 h 37718"/>
                <a:gd name="connsiteX8" fmla="*/ 37121 w 37199"/>
                <a:gd name="connsiteY8" fmla="*/ 4790 h 37718"/>
                <a:gd name="connsiteX9" fmla="*/ 31134 w 37199"/>
                <a:gd name="connsiteY9" fmla="*/ 10777 h 37718"/>
                <a:gd name="connsiteX10" fmla="*/ 21554 w 37199"/>
                <a:gd name="connsiteY10" fmla="*/ 21554 h 3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199" h="37718">
                  <a:moveTo>
                    <a:pt x="21554" y="21554"/>
                  </a:moveTo>
                  <a:cubicBezTo>
                    <a:pt x="18560" y="24547"/>
                    <a:pt x="13771" y="28738"/>
                    <a:pt x="10777" y="31732"/>
                  </a:cubicBezTo>
                  <a:cubicBezTo>
                    <a:pt x="7783" y="34725"/>
                    <a:pt x="4790" y="37719"/>
                    <a:pt x="4790" y="37719"/>
                  </a:cubicBezTo>
                  <a:cubicBezTo>
                    <a:pt x="4191" y="37719"/>
                    <a:pt x="0" y="35324"/>
                    <a:pt x="0" y="34725"/>
                  </a:cubicBezTo>
                  <a:cubicBezTo>
                    <a:pt x="0" y="34725"/>
                    <a:pt x="1796" y="31133"/>
                    <a:pt x="4191" y="26942"/>
                  </a:cubicBezTo>
                  <a:cubicBezTo>
                    <a:pt x="6586" y="22751"/>
                    <a:pt x="10178" y="17363"/>
                    <a:pt x="13771" y="13770"/>
                  </a:cubicBezTo>
                  <a:cubicBezTo>
                    <a:pt x="17363" y="10178"/>
                    <a:pt x="22153" y="6586"/>
                    <a:pt x="26344" y="4191"/>
                  </a:cubicBezTo>
                  <a:cubicBezTo>
                    <a:pt x="30535" y="1796"/>
                    <a:pt x="34127" y="0"/>
                    <a:pt x="34127" y="0"/>
                  </a:cubicBezTo>
                  <a:cubicBezTo>
                    <a:pt x="34726" y="0"/>
                    <a:pt x="37719" y="4191"/>
                    <a:pt x="37121" y="4790"/>
                  </a:cubicBezTo>
                  <a:cubicBezTo>
                    <a:pt x="37121" y="4790"/>
                    <a:pt x="34726" y="7184"/>
                    <a:pt x="31134" y="10777"/>
                  </a:cubicBezTo>
                  <a:cubicBezTo>
                    <a:pt x="28140" y="13770"/>
                    <a:pt x="24547" y="18560"/>
                    <a:pt x="21554" y="2155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E5C31C8-0361-4A04-BFFE-C8036526C12F}"/>
                </a:ext>
              </a:extLst>
            </p:cNvPr>
            <p:cNvSpPr/>
            <p:nvPr/>
          </p:nvSpPr>
          <p:spPr>
            <a:xfrm>
              <a:off x="4435829" y="3497734"/>
              <a:ext cx="29936" cy="32929"/>
            </a:xfrm>
            <a:custGeom>
              <a:avLst/>
              <a:gdLst>
                <a:gd name="connsiteX0" fmla="*/ 0 w 29936"/>
                <a:gd name="connsiteY0" fmla="*/ 29936 h 32929"/>
                <a:gd name="connsiteX1" fmla="*/ 10178 w 29936"/>
                <a:gd name="connsiteY1" fmla="*/ 12573 h 32929"/>
                <a:gd name="connsiteX2" fmla="*/ 25745 w 29936"/>
                <a:gd name="connsiteY2" fmla="*/ 0 h 32929"/>
                <a:gd name="connsiteX3" fmla="*/ 29936 w 29936"/>
                <a:gd name="connsiteY3" fmla="*/ 4191 h 32929"/>
                <a:gd name="connsiteX4" fmla="*/ 18560 w 29936"/>
                <a:gd name="connsiteY4" fmla="*/ 19758 h 32929"/>
                <a:gd name="connsiteX5" fmla="*/ 4790 w 29936"/>
                <a:gd name="connsiteY5" fmla="*/ 32929 h 32929"/>
                <a:gd name="connsiteX6" fmla="*/ 0 w 29936"/>
                <a:gd name="connsiteY6" fmla="*/ 29936 h 3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36" h="32929">
                  <a:moveTo>
                    <a:pt x="0" y="29936"/>
                  </a:moveTo>
                  <a:cubicBezTo>
                    <a:pt x="0" y="29936"/>
                    <a:pt x="4790" y="18560"/>
                    <a:pt x="10178" y="12573"/>
                  </a:cubicBezTo>
                  <a:cubicBezTo>
                    <a:pt x="15567" y="6586"/>
                    <a:pt x="25745" y="0"/>
                    <a:pt x="25745" y="0"/>
                  </a:cubicBezTo>
                  <a:cubicBezTo>
                    <a:pt x="26344" y="0"/>
                    <a:pt x="29936" y="3592"/>
                    <a:pt x="29936" y="4191"/>
                  </a:cubicBezTo>
                  <a:cubicBezTo>
                    <a:pt x="29936" y="4191"/>
                    <a:pt x="23350" y="14369"/>
                    <a:pt x="18560" y="19758"/>
                  </a:cubicBezTo>
                  <a:cubicBezTo>
                    <a:pt x="13771" y="25146"/>
                    <a:pt x="4790" y="32929"/>
                    <a:pt x="4790" y="32929"/>
                  </a:cubicBezTo>
                  <a:cubicBezTo>
                    <a:pt x="3592" y="32929"/>
                    <a:pt x="0" y="30534"/>
                    <a:pt x="0" y="2993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D15C758-B5C2-4F42-BA22-EDC17FF86FFB}"/>
                </a:ext>
              </a:extLst>
            </p:cNvPr>
            <p:cNvSpPr/>
            <p:nvPr/>
          </p:nvSpPr>
          <p:spPr>
            <a:xfrm>
              <a:off x="4418466" y="3489951"/>
              <a:ext cx="25744" cy="36521"/>
            </a:xfrm>
            <a:custGeom>
              <a:avLst/>
              <a:gdLst>
                <a:gd name="connsiteX0" fmla="*/ 16166 w 25744"/>
                <a:gd name="connsiteY0" fmla="*/ 20356 h 36521"/>
                <a:gd name="connsiteX1" fmla="*/ 8981 w 25744"/>
                <a:gd name="connsiteY1" fmla="*/ 30534 h 36521"/>
                <a:gd name="connsiteX2" fmla="*/ 5389 w 25744"/>
                <a:gd name="connsiteY2" fmla="*/ 36522 h 36521"/>
                <a:gd name="connsiteX3" fmla="*/ 0 w 25744"/>
                <a:gd name="connsiteY3" fmla="*/ 34725 h 36521"/>
                <a:gd name="connsiteX4" fmla="*/ 1198 w 25744"/>
                <a:gd name="connsiteY4" fmla="*/ 27541 h 36521"/>
                <a:gd name="connsiteX5" fmla="*/ 6586 w 25744"/>
                <a:gd name="connsiteY5" fmla="*/ 14968 h 36521"/>
                <a:gd name="connsiteX6" fmla="*/ 15567 w 25744"/>
                <a:gd name="connsiteY6" fmla="*/ 4790 h 36521"/>
                <a:gd name="connsiteX7" fmla="*/ 21554 w 25744"/>
                <a:gd name="connsiteY7" fmla="*/ 0 h 36521"/>
                <a:gd name="connsiteX8" fmla="*/ 25745 w 25744"/>
                <a:gd name="connsiteY8" fmla="*/ 4191 h 36521"/>
                <a:gd name="connsiteX9" fmla="*/ 22153 w 25744"/>
                <a:gd name="connsiteY9" fmla="*/ 10178 h 36521"/>
                <a:gd name="connsiteX10" fmla="*/ 16166 w 25744"/>
                <a:gd name="connsiteY10" fmla="*/ 20356 h 3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44" h="36521">
                  <a:moveTo>
                    <a:pt x="16166" y="20356"/>
                  </a:moveTo>
                  <a:cubicBezTo>
                    <a:pt x="14369" y="23350"/>
                    <a:pt x="11376" y="27541"/>
                    <a:pt x="8981" y="30534"/>
                  </a:cubicBezTo>
                  <a:cubicBezTo>
                    <a:pt x="6586" y="33528"/>
                    <a:pt x="5389" y="36522"/>
                    <a:pt x="5389" y="36522"/>
                  </a:cubicBezTo>
                  <a:cubicBezTo>
                    <a:pt x="4790" y="36522"/>
                    <a:pt x="0" y="35324"/>
                    <a:pt x="0" y="34725"/>
                  </a:cubicBezTo>
                  <a:cubicBezTo>
                    <a:pt x="0" y="34725"/>
                    <a:pt x="599" y="31732"/>
                    <a:pt x="1198" y="27541"/>
                  </a:cubicBezTo>
                  <a:cubicBezTo>
                    <a:pt x="2395" y="23350"/>
                    <a:pt x="4191" y="18560"/>
                    <a:pt x="6586" y="14968"/>
                  </a:cubicBezTo>
                  <a:cubicBezTo>
                    <a:pt x="8981" y="11376"/>
                    <a:pt x="12573" y="7783"/>
                    <a:pt x="15567" y="4790"/>
                  </a:cubicBezTo>
                  <a:cubicBezTo>
                    <a:pt x="18560" y="1796"/>
                    <a:pt x="21554" y="599"/>
                    <a:pt x="21554" y="0"/>
                  </a:cubicBezTo>
                  <a:cubicBezTo>
                    <a:pt x="22153" y="0"/>
                    <a:pt x="25745" y="3592"/>
                    <a:pt x="25745" y="4191"/>
                  </a:cubicBezTo>
                  <a:cubicBezTo>
                    <a:pt x="25745" y="4191"/>
                    <a:pt x="23949" y="6586"/>
                    <a:pt x="22153" y="10178"/>
                  </a:cubicBezTo>
                  <a:cubicBezTo>
                    <a:pt x="19758" y="13172"/>
                    <a:pt x="17962" y="17363"/>
                    <a:pt x="16166" y="2035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8914DDF-1A8F-40BE-9BF7-C9BC271142F6}"/>
                </a:ext>
              </a:extLst>
            </p:cNvPr>
            <p:cNvSpPr/>
            <p:nvPr/>
          </p:nvSpPr>
          <p:spPr>
            <a:xfrm>
              <a:off x="4397510" y="3488753"/>
              <a:ext cx="24642" cy="28738"/>
            </a:xfrm>
            <a:custGeom>
              <a:avLst/>
              <a:gdLst>
                <a:gd name="connsiteX0" fmla="*/ 8382 w 24642"/>
                <a:gd name="connsiteY0" fmla="*/ 23949 h 28738"/>
                <a:gd name="connsiteX1" fmla="*/ 5389 w 24642"/>
                <a:gd name="connsiteY1" fmla="*/ 28738 h 28738"/>
                <a:gd name="connsiteX2" fmla="*/ 0 w 24642"/>
                <a:gd name="connsiteY2" fmla="*/ 26942 h 28738"/>
                <a:gd name="connsiteX3" fmla="*/ 1198 w 24642"/>
                <a:gd name="connsiteY3" fmla="*/ 20356 h 28738"/>
                <a:gd name="connsiteX4" fmla="*/ 6586 w 24642"/>
                <a:gd name="connsiteY4" fmla="*/ 9579 h 28738"/>
                <a:gd name="connsiteX5" fmla="*/ 16166 w 24642"/>
                <a:gd name="connsiteY5" fmla="*/ 2395 h 28738"/>
                <a:gd name="connsiteX6" fmla="*/ 22153 w 24642"/>
                <a:gd name="connsiteY6" fmla="*/ 0 h 28738"/>
                <a:gd name="connsiteX7" fmla="*/ 24547 w 24642"/>
                <a:gd name="connsiteY7" fmla="*/ 5389 h 28738"/>
                <a:gd name="connsiteX8" fmla="*/ 20955 w 24642"/>
                <a:gd name="connsiteY8" fmla="*/ 9579 h 28738"/>
                <a:gd name="connsiteX9" fmla="*/ 14968 w 24642"/>
                <a:gd name="connsiteY9" fmla="*/ 17363 h 28738"/>
                <a:gd name="connsiteX10" fmla="*/ 8382 w 24642"/>
                <a:gd name="connsiteY10" fmla="*/ 23949 h 2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42" h="28738">
                  <a:moveTo>
                    <a:pt x="8382" y="23949"/>
                  </a:moveTo>
                  <a:cubicBezTo>
                    <a:pt x="6586" y="26343"/>
                    <a:pt x="5389" y="28738"/>
                    <a:pt x="5389" y="28738"/>
                  </a:cubicBezTo>
                  <a:cubicBezTo>
                    <a:pt x="4790" y="28738"/>
                    <a:pt x="0" y="27541"/>
                    <a:pt x="0" y="26942"/>
                  </a:cubicBezTo>
                  <a:cubicBezTo>
                    <a:pt x="0" y="26942"/>
                    <a:pt x="0" y="23949"/>
                    <a:pt x="1198" y="20356"/>
                  </a:cubicBezTo>
                  <a:cubicBezTo>
                    <a:pt x="2395" y="16764"/>
                    <a:pt x="4191" y="12573"/>
                    <a:pt x="6586" y="9579"/>
                  </a:cubicBezTo>
                  <a:cubicBezTo>
                    <a:pt x="8981" y="6586"/>
                    <a:pt x="13172" y="3592"/>
                    <a:pt x="16166" y="2395"/>
                  </a:cubicBezTo>
                  <a:cubicBezTo>
                    <a:pt x="19758" y="599"/>
                    <a:pt x="22153" y="0"/>
                    <a:pt x="22153" y="0"/>
                  </a:cubicBezTo>
                  <a:cubicBezTo>
                    <a:pt x="22751" y="0"/>
                    <a:pt x="25146" y="4790"/>
                    <a:pt x="24547" y="5389"/>
                  </a:cubicBezTo>
                  <a:cubicBezTo>
                    <a:pt x="24547" y="5389"/>
                    <a:pt x="22751" y="7185"/>
                    <a:pt x="20955" y="9579"/>
                  </a:cubicBezTo>
                  <a:cubicBezTo>
                    <a:pt x="19159" y="11974"/>
                    <a:pt x="16764" y="14968"/>
                    <a:pt x="14968" y="17363"/>
                  </a:cubicBezTo>
                  <a:cubicBezTo>
                    <a:pt x="12573" y="19159"/>
                    <a:pt x="10178" y="21554"/>
                    <a:pt x="8382" y="2394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83DCB32-060C-4653-A41D-2A634D1A90EC}"/>
                </a:ext>
              </a:extLst>
            </p:cNvPr>
            <p:cNvSpPr/>
            <p:nvPr/>
          </p:nvSpPr>
          <p:spPr>
            <a:xfrm>
              <a:off x="4379805" y="3488653"/>
              <a:ext cx="911391" cy="426982"/>
            </a:xfrm>
            <a:custGeom>
              <a:avLst/>
              <a:gdLst>
                <a:gd name="connsiteX0" fmla="*/ 21897 w 911391"/>
                <a:gd name="connsiteY0" fmla="*/ 214439 h 426982"/>
                <a:gd name="connsiteX1" fmla="*/ 53030 w 911391"/>
                <a:gd name="connsiteY1" fmla="*/ 153371 h 426982"/>
                <a:gd name="connsiteX2" fmla="*/ 106915 w 911391"/>
                <a:gd name="connsiteY2" fmla="*/ 86315 h 426982"/>
                <a:gd name="connsiteX3" fmla="*/ 176965 w 911391"/>
                <a:gd name="connsiteY3" fmla="*/ 35424 h 426982"/>
                <a:gd name="connsiteX4" fmla="*/ 182953 w 911391"/>
                <a:gd name="connsiteY4" fmla="*/ 32431 h 426982"/>
                <a:gd name="connsiteX5" fmla="*/ 186545 w 911391"/>
                <a:gd name="connsiteY5" fmla="*/ 30635 h 426982"/>
                <a:gd name="connsiteX6" fmla="*/ 285334 w 911391"/>
                <a:gd name="connsiteY6" fmla="*/ 1897 h 426982"/>
                <a:gd name="connsiteX7" fmla="*/ 387117 w 911391"/>
                <a:gd name="connsiteY7" fmla="*/ 4890 h 426982"/>
                <a:gd name="connsiteX8" fmla="*/ 479919 w 911391"/>
                <a:gd name="connsiteY8" fmla="*/ 26444 h 426982"/>
                <a:gd name="connsiteX9" fmla="*/ 661332 w 911391"/>
                <a:gd name="connsiteY9" fmla="*/ 100085 h 426982"/>
                <a:gd name="connsiteX10" fmla="*/ 684682 w 911391"/>
                <a:gd name="connsiteY10" fmla="*/ 110862 h 426982"/>
                <a:gd name="connsiteX11" fmla="*/ 707433 w 911391"/>
                <a:gd name="connsiteY11" fmla="*/ 123435 h 426982"/>
                <a:gd name="connsiteX12" fmla="*/ 748146 w 911391"/>
                <a:gd name="connsiteY12" fmla="*/ 153969 h 426982"/>
                <a:gd name="connsiteX13" fmla="*/ 813407 w 911391"/>
                <a:gd name="connsiteY13" fmla="*/ 225815 h 426982"/>
                <a:gd name="connsiteX14" fmla="*/ 890642 w 911391"/>
                <a:gd name="connsiteY14" fmla="*/ 358729 h 426982"/>
                <a:gd name="connsiteX15" fmla="*/ 910400 w 911391"/>
                <a:gd name="connsiteY15" fmla="*/ 417403 h 426982"/>
                <a:gd name="connsiteX16" fmla="*/ 910999 w 911391"/>
                <a:gd name="connsiteY16" fmla="*/ 425785 h 426982"/>
                <a:gd name="connsiteX17" fmla="*/ 909203 w 911391"/>
                <a:gd name="connsiteY17" fmla="*/ 426982 h 426982"/>
                <a:gd name="connsiteX18" fmla="*/ 905012 w 911391"/>
                <a:gd name="connsiteY18" fmla="*/ 418600 h 426982"/>
                <a:gd name="connsiteX19" fmla="*/ 884655 w 911391"/>
                <a:gd name="connsiteY19" fmla="*/ 361124 h 426982"/>
                <a:gd name="connsiteX20" fmla="*/ 806821 w 911391"/>
                <a:gd name="connsiteY20" fmla="*/ 230605 h 426982"/>
                <a:gd name="connsiteX21" fmla="*/ 656542 w 911391"/>
                <a:gd name="connsiteY21" fmla="*/ 109665 h 426982"/>
                <a:gd name="connsiteX22" fmla="*/ 475728 w 911391"/>
                <a:gd name="connsiteY22" fmla="*/ 37819 h 426982"/>
                <a:gd name="connsiteX23" fmla="*/ 384722 w 911391"/>
                <a:gd name="connsiteY23" fmla="*/ 16266 h 426982"/>
                <a:gd name="connsiteX24" fmla="*/ 285334 w 911391"/>
                <a:gd name="connsiteY24" fmla="*/ 12673 h 426982"/>
                <a:gd name="connsiteX25" fmla="*/ 189539 w 911391"/>
                <a:gd name="connsiteY25" fmla="*/ 39615 h 426982"/>
                <a:gd name="connsiteX26" fmla="*/ 111106 w 911391"/>
                <a:gd name="connsiteY26" fmla="*/ 92901 h 426982"/>
                <a:gd name="connsiteX27" fmla="*/ 57820 w 911391"/>
                <a:gd name="connsiteY27" fmla="*/ 157562 h 426982"/>
                <a:gd name="connsiteX28" fmla="*/ 26686 w 911391"/>
                <a:gd name="connsiteY28" fmla="*/ 217433 h 426982"/>
                <a:gd name="connsiteX29" fmla="*/ 6330 w 911391"/>
                <a:gd name="connsiteY29" fmla="*/ 274909 h 426982"/>
                <a:gd name="connsiteX30" fmla="*/ 941 w 911391"/>
                <a:gd name="connsiteY30" fmla="*/ 273113 h 426982"/>
                <a:gd name="connsiteX31" fmla="*/ 21897 w 911391"/>
                <a:gd name="connsiteY31" fmla="*/ 214439 h 42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1391" h="426982">
                  <a:moveTo>
                    <a:pt x="21897" y="214439"/>
                  </a:moveTo>
                  <a:cubicBezTo>
                    <a:pt x="29081" y="196478"/>
                    <a:pt x="39259" y="175523"/>
                    <a:pt x="53030" y="153371"/>
                  </a:cubicBezTo>
                  <a:cubicBezTo>
                    <a:pt x="66801" y="131218"/>
                    <a:pt x="84762" y="107869"/>
                    <a:pt x="106915" y="86315"/>
                  </a:cubicBezTo>
                  <a:cubicBezTo>
                    <a:pt x="126673" y="67156"/>
                    <a:pt x="150622" y="49794"/>
                    <a:pt x="176965" y="35424"/>
                  </a:cubicBezTo>
                  <a:cubicBezTo>
                    <a:pt x="185348" y="39017"/>
                    <a:pt x="188341" y="36622"/>
                    <a:pt x="182953" y="32431"/>
                  </a:cubicBezTo>
                  <a:cubicBezTo>
                    <a:pt x="184150" y="31832"/>
                    <a:pt x="185348" y="31233"/>
                    <a:pt x="186545" y="30635"/>
                  </a:cubicBezTo>
                  <a:cubicBezTo>
                    <a:pt x="217080" y="15667"/>
                    <a:pt x="250608" y="5489"/>
                    <a:pt x="285334" y="1897"/>
                  </a:cubicBezTo>
                  <a:cubicBezTo>
                    <a:pt x="320060" y="-1696"/>
                    <a:pt x="354187" y="100"/>
                    <a:pt x="387117" y="4890"/>
                  </a:cubicBezTo>
                  <a:cubicBezTo>
                    <a:pt x="420047" y="9680"/>
                    <a:pt x="451180" y="18062"/>
                    <a:pt x="479919" y="26444"/>
                  </a:cubicBezTo>
                  <a:cubicBezTo>
                    <a:pt x="537396" y="44405"/>
                    <a:pt x="599663" y="71347"/>
                    <a:pt x="661332" y="100085"/>
                  </a:cubicBezTo>
                  <a:lnTo>
                    <a:pt x="684682" y="110862"/>
                  </a:lnTo>
                  <a:cubicBezTo>
                    <a:pt x="692465" y="114455"/>
                    <a:pt x="700249" y="118645"/>
                    <a:pt x="707433" y="123435"/>
                  </a:cubicBezTo>
                  <a:cubicBezTo>
                    <a:pt x="722401" y="132416"/>
                    <a:pt x="735573" y="143193"/>
                    <a:pt x="748146" y="153969"/>
                  </a:cubicBezTo>
                  <a:cubicBezTo>
                    <a:pt x="773293" y="176122"/>
                    <a:pt x="794847" y="201268"/>
                    <a:pt x="813407" y="225815"/>
                  </a:cubicBezTo>
                  <a:cubicBezTo>
                    <a:pt x="850528" y="274909"/>
                    <a:pt x="875674" y="322806"/>
                    <a:pt x="890642" y="358729"/>
                  </a:cubicBezTo>
                  <a:cubicBezTo>
                    <a:pt x="905610" y="394652"/>
                    <a:pt x="910400" y="417403"/>
                    <a:pt x="910400" y="417403"/>
                  </a:cubicBezTo>
                  <a:cubicBezTo>
                    <a:pt x="911597" y="421594"/>
                    <a:pt x="911597" y="424588"/>
                    <a:pt x="910999" y="425785"/>
                  </a:cubicBezTo>
                  <a:cubicBezTo>
                    <a:pt x="910400" y="426384"/>
                    <a:pt x="909801" y="426384"/>
                    <a:pt x="909203" y="426982"/>
                  </a:cubicBezTo>
                  <a:cubicBezTo>
                    <a:pt x="908005" y="426384"/>
                    <a:pt x="906209" y="423390"/>
                    <a:pt x="905012" y="418600"/>
                  </a:cubicBezTo>
                  <a:cubicBezTo>
                    <a:pt x="905012" y="418600"/>
                    <a:pt x="899623" y="396448"/>
                    <a:pt x="884655" y="361124"/>
                  </a:cubicBezTo>
                  <a:cubicBezTo>
                    <a:pt x="869687" y="326399"/>
                    <a:pt x="843942" y="278502"/>
                    <a:pt x="806821" y="230605"/>
                  </a:cubicBezTo>
                  <a:cubicBezTo>
                    <a:pt x="769700" y="183307"/>
                    <a:pt x="720605" y="133015"/>
                    <a:pt x="656542" y="109665"/>
                  </a:cubicBezTo>
                  <a:cubicBezTo>
                    <a:pt x="594275" y="81525"/>
                    <a:pt x="532606" y="55182"/>
                    <a:pt x="475728" y="37819"/>
                  </a:cubicBezTo>
                  <a:cubicBezTo>
                    <a:pt x="447588" y="28839"/>
                    <a:pt x="417053" y="21055"/>
                    <a:pt x="384722" y="16266"/>
                  </a:cubicBezTo>
                  <a:cubicBezTo>
                    <a:pt x="352391" y="11476"/>
                    <a:pt x="318863" y="9081"/>
                    <a:pt x="285334" y="12673"/>
                  </a:cubicBezTo>
                  <a:cubicBezTo>
                    <a:pt x="251806" y="15667"/>
                    <a:pt x="218876" y="24648"/>
                    <a:pt x="189539" y="39615"/>
                  </a:cubicBezTo>
                  <a:cubicBezTo>
                    <a:pt x="159603" y="53386"/>
                    <a:pt x="133259" y="71946"/>
                    <a:pt x="111106" y="92901"/>
                  </a:cubicBezTo>
                  <a:cubicBezTo>
                    <a:pt x="88953" y="113856"/>
                    <a:pt x="71590" y="136008"/>
                    <a:pt x="57820" y="157562"/>
                  </a:cubicBezTo>
                  <a:cubicBezTo>
                    <a:pt x="44049" y="179115"/>
                    <a:pt x="33871" y="199471"/>
                    <a:pt x="26686" y="217433"/>
                  </a:cubicBezTo>
                  <a:cubicBezTo>
                    <a:pt x="11718" y="252757"/>
                    <a:pt x="6928" y="274909"/>
                    <a:pt x="6330" y="274909"/>
                  </a:cubicBezTo>
                  <a:cubicBezTo>
                    <a:pt x="2737" y="286884"/>
                    <a:pt x="-2052" y="285686"/>
                    <a:pt x="941" y="273113"/>
                  </a:cubicBezTo>
                  <a:cubicBezTo>
                    <a:pt x="2737" y="273113"/>
                    <a:pt x="7527" y="250362"/>
                    <a:pt x="21897" y="21443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DF8982A-9C41-4EE3-BCC4-B191C90EE2E9}"/>
                </a:ext>
              </a:extLst>
            </p:cNvPr>
            <p:cNvSpPr/>
            <p:nvPr/>
          </p:nvSpPr>
          <p:spPr>
            <a:xfrm>
              <a:off x="4374759" y="3489352"/>
              <a:ext cx="12573" cy="10178"/>
            </a:xfrm>
            <a:custGeom>
              <a:avLst/>
              <a:gdLst>
                <a:gd name="connsiteX0" fmla="*/ 0 w 12573"/>
                <a:gd name="connsiteY0" fmla="*/ 10178 h 10178"/>
                <a:gd name="connsiteX1" fmla="*/ 1198 w 12573"/>
                <a:gd name="connsiteY1" fmla="*/ 7185 h 10178"/>
                <a:gd name="connsiteX2" fmla="*/ 10178 w 12573"/>
                <a:gd name="connsiteY2" fmla="*/ 0 h 10178"/>
                <a:gd name="connsiteX3" fmla="*/ 12573 w 12573"/>
                <a:gd name="connsiteY3" fmla="*/ 1796 h 10178"/>
                <a:gd name="connsiteX4" fmla="*/ 12573 w 12573"/>
                <a:gd name="connsiteY4" fmla="*/ 4790 h 10178"/>
                <a:gd name="connsiteX5" fmla="*/ 9579 w 12573"/>
                <a:gd name="connsiteY5" fmla="*/ 6586 h 10178"/>
                <a:gd name="connsiteX6" fmla="*/ 4191 w 12573"/>
                <a:gd name="connsiteY6" fmla="*/ 9579 h 10178"/>
                <a:gd name="connsiteX7" fmla="*/ 0 w 12573"/>
                <a:gd name="connsiteY7" fmla="*/ 10178 h 1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73" h="10178">
                  <a:moveTo>
                    <a:pt x="0" y="10178"/>
                  </a:moveTo>
                  <a:cubicBezTo>
                    <a:pt x="599" y="8981"/>
                    <a:pt x="599" y="8382"/>
                    <a:pt x="1198" y="7185"/>
                  </a:cubicBezTo>
                  <a:cubicBezTo>
                    <a:pt x="3592" y="3592"/>
                    <a:pt x="10178" y="0"/>
                    <a:pt x="10178" y="0"/>
                  </a:cubicBezTo>
                  <a:cubicBezTo>
                    <a:pt x="10178" y="0"/>
                    <a:pt x="11375" y="1197"/>
                    <a:pt x="12573" y="1796"/>
                  </a:cubicBezTo>
                  <a:cubicBezTo>
                    <a:pt x="12573" y="2994"/>
                    <a:pt x="12573" y="4790"/>
                    <a:pt x="12573" y="4790"/>
                  </a:cubicBezTo>
                  <a:cubicBezTo>
                    <a:pt x="12573" y="4790"/>
                    <a:pt x="11375" y="5388"/>
                    <a:pt x="9579" y="6586"/>
                  </a:cubicBezTo>
                  <a:cubicBezTo>
                    <a:pt x="7783" y="7185"/>
                    <a:pt x="5987" y="8981"/>
                    <a:pt x="4191" y="9579"/>
                  </a:cubicBezTo>
                  <a:cubicBezTo>
                    <a:pt x="2395" y="9579"/>
                    <a:pt x="1198" y="10178"/>
                    <a:pt x="0" y="1017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D9DD044-41A8-46DE-B307-999AEC16EF90}"/>
                </a:ext>
              </a:extLst>
            </p:cNvPr>
            <p:cNvSpPr/>
            <p:nvPr/>
          </p:nvSpPr>
          <p:spPr>
            <a:xfrm>
              <a:off x="4372364" y="3491148"/>
              <a:ext cx="16165" cy="19158"/>
            </a:xfrm>
            <a:custGeom>
              <a:avLst/>
              <a:gdLst>
                <a:gd name="connsiteX0" fmla="*/ 4191 w 16165"/>
                <a:gd name="connsiteY0" fmla="*/ 19159 h 19158"/>
                <a:gd name="connsiteX1" fmla="*/ 0 w 16165"/>
                <a:gd name="connsiteY1" fmla="*/ 14968 h 19158"/>
                <a:gd name="connsiteX2" fmla="*/ 2395 w 16165"/>
                <a:gd name="connsiteY2" fmla="*/ 8382 h 19158"/>
                <a:gd name="connsiteX3" fmla="*/ 5987 w 16165"/>
                <a:gd name="connsiteY3" fmla="*/ 7783 h 19158"/>
                <a:gd name="connsiteX4" fmla="*/ 11376 w 16165"/>
                <a:gd name="connsiteY4" fmla="*/ 4790 h 19158"/>
                <a:gd name="connsiteX5" fmla="*/ 14369 w 16165"/>
                <a:gd name="connsiteY5" fmla="*/ 2994 h 19158"/>
                <a:gd name="connsiteX6" fmla="*/ 14369 w 16165"/>
                <a:gd name="connsiteY6" fmla="*/ 0 h 19158"/>
                <a:gd name="connsiteX7" fmla="*/ 16166 w 16165"/>
                <a:gd name="connsiteY7" fmla="*/ 2395 h 19158"/>
                <a:gd name="connsiteX8" fmla="*/ 12573 w 16165"/>
                <a:gd name="connsiteY8" fmla="*/ 11974 h 19158"/>
                <a:gd name="connsiteX9" fmla="*/ 4191 w 16165"/>
                <a:gd name="connsiteY9" fmla="*/ 19159 h 1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65" h="19158">
                  <a:moveTo>
                    <a:pt x="4191" y="19159"/>
                  </a:moveTo>
                  <a:cubicBezTo>
                    <a:pt x="3593" y="19159"/>
                    <a:pt x="0" y="15566"/>
                    <a:pt x="0" y="14968"/>
                  </a:cubicBezTo>
                  <a:cubicBezTo>
                    <a:pt x="0" y="14968"/>
                    <a:pt x="1198" y="11376"/>
                    <a:pt x="2395" y="8382"/>
                  </a:cubicBezTo>
                  <a:cubicBezTo>
                    <a:pt x="3593" y="8382"/>
                    <a:pt x="4790" y="7783"/>
                    <a:pt x="5987" y="7783"/>
                  </a:cubicBezTo>
                  <a:cubicBezTo>
                    <a:pt x="7783" y="7184"/>
                    <a:pt x="9580" y="5987"/>
                    <a:pt x="11376" y="4790"/>
                  </a:cubicBezTo>
                  <a:cubicBezTo>
                    <a:pt x="13172" y="3592"/>
                    <a:pt x="14369" y="2994"/>
                    <a:pt x="14369" y="2994"/>
                  </a:cubicBezTo>
                  <a:cubicBezTo>
                    <a:pt x="14369" y="2994"/>
                    <a:pt x="14369" y="1197"/>
                    <a:pt x="14369" y="0"/>
                  </a:cubicBezTo>
                  <a:cubicBezTo>
                    <a:pt x="15567" y="1197"/>
                    <a:pt x="16166" y="1796"/>
                    <a:pt x="16166" y="2395"/>
                  </a:cubicBezTo>
                  <a:cubicBezTo>
                    <a:pt x="16166" y="2395"/>
                    <a:pt x="14369" y="8382"/>
                    <a:pt x="12573" y="11974"/>
                  </a:cubicBezTo>
                  <a:cubicBezTo>
                    <a:pt x="10777" y="15566"/>
                    <a:pt x="4191" y="19159"/>
                    <a:pt x="4191" y="1915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55A17AE-3749-42F0-A052-7D311C5E0A2A}"/>
                </a:ext>
              </a:extLst>
            </p:cNvPr>
            <p:cNvSpPr/>
            <p:nvPr/>
          </p:nvSpPr>
          <p:spPr>
            <a:xfrm>
              <a:off x="4365179" y="3487308"/>
              <a:ext cx="20955" cy="12821"/>
            </a:xfrm>
            <a:custGeom>
              <a:avLst/>
              <a:gdLst>
                <a:gd name="connsiteX0" fmla="*/ 3593 w 20955"/>
                <a:gd name="connsiteY0" fmla="*/ 3840 h 12821"/>
                <a:gd name="connsiteX1" fmla="*/ 8981 w 20955"/>
                <a:gd name="connsiteY1" fmla="*/ 847 h 12821"/>
                <a:gd name="connsiteX2" fmla="*/ 16765 w 20955"/>
                <a:gd name="connsiteY2" fmla="*/ 248 h 12821"/>
                <a:gd name="connsiteX3" fmla="*/ 20955 w 20955"/>
                <a:gd name="connsiteY3" fmla="*/ 1445 h 12821"/>
                <a:gd name="connsiteX4" fmla="*/ 20955 w 20955"/>
                <a:gd name="connsiteY4" fmla="*/ 4439 h 12821"/>
                <a:gd name="connsiteX5" fmla="*/ 18561 w 20955"/>
                <a:gd name="connsiteY5" fmla="*/ 2643 h 12821"/>
                <a:gd name="connsiteX6" fmla="*/ 9580 w 20955"/>
                <a:gd name="connsiteY6" fmla="*/ 9827 h 12821"/>
                <a:gd name="connsiteX7" fmla="*/ 8382 w 20955"/>
                <a:gd name="connsiteY7" fmla="*/ 12821 h 12821"/>
                <a:gd name="connsiteX8" fmla="*/ 4191 w 20955"/>
                <a:gd name="connsiteY8" fmla="*/ 12821 h 12821"/>
                <a:gd name="connsiteX9" fmla="*/ 0 w 20955"/>
                <a:gd name="connsiteY9" fmla="*/ 11624 h 12821"/>
                <a:gd name="connsiteX10" fmla="*/ 0 w 20955"/>
                <a:gd name="connsiteY10" fmla="*/ 5636 h 12821"/>
                <a:gd name="connsiteX11" fmla="*/ 3593 w 20955"/>
                <a:gd name="connsiteY11" fmla="*/ 3840 h 1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55" h="12821">
                  <a:moveTo>
                    <a:pt x="3593" y="3840"/>
                  </a:moveTo>
                  <a:cubicBezTo>
                    <a:pt x="5389" y="2643"/>
                    <a:pt x="7185" y="1445"/>
                    <a:pt x="8981" y="847"/>
                  </a:cubicBezTo>
                  <a:cubicBezTo>
                    <a:pt x="10777" y="248"/>
                    <a:pt x="14369" y="-351"/>
                    <a:pt x="16765" y="248"/>
                  </a:cubicBezTo>
                  <a:cubicBezTo>
                    <a:pt x="19159" y="248"/>
                    <a:pt x="20955" y="1445"/>
                    <a:pt x="20955" y="1445"/>
                  </a:cubicBezTo>
                  <a:cubicBezTo>
                    <a:pt x="20955" y="1445"/>
                    <a:pt x="20955" y="2643"/>
                    <a:pt x="20955" y="4439"/>
                  </a:cubicBezTo>
                  <a:cubicBezTo>
                    <a:pt x="19758" y="3242"/>
                    <a:pt x="19159" y="2643"/>
                    <a:pt x="18561" y="2643"/>
                  </a:cubicBezTo>
                  <a:cubicBezTo>
                    <a:pt x="18561" y="2643"/>
                    <a:pt x="11974" y="6235"/>
                    <a:pt x="9580" y="9827"/>
                  </a:cubicBezTo>
                  <a:cubicBezTo>
                    <a:pt x="8981" y="10426"/>
                    <a:pt x="8382" y="11624"/>
                    <a:pt x="8382" y="12821"/>
                  </a:cubicBezTo>
                  <a:cubicBezTo>
                    <a:pt x="7185" y="12821"/>
                    <a:pt x="5389" y="12821"/>
                    <a:pt x="4191" y="12821"/>
                  </a:cubicBezTo>
                  <a:cubicBezTo>
                    <a:pt x="1796" y="12821"/>
                    <a:pt x="0" y="11624"/>
                    <a:pt x="0" y="11624"/>
                  </a:cubicBezTo>
                  <a:cubicBezTo>
                    <a:pt x="0" y="11025"/>
                    <a:pt x="0" y="6235"/>
                    <a:pt x="0" y="5636"/>
                  </a:cubicBezTo>
                  <a:cubicBezTo>
                    <a:pt x="599" y="5636"/>
                    <a:pt x="2395" y="4439"/>
                    <a:pt x="3593" y="384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12D4A7D-9E23-4CC7-A06E-CE6566B81CE2}"/>
                </a:ext>
              </a:extLst>
            </p:cNvPr>
            <p:cNvSpPr/>
            <p:nvPr/>
          </p:nvSpPr>
          <p:spPr>
            <a:xfrm>
              <a:off x="4316047" y="4381592"/>
              <a:ext cx="589147" cy="387507"/>
            </a:xfrm>
            <a:custGeom>
              <a:avLst/>
              <a:gdLst>
                <a:gd name="connsiteX0" fmla="*/ 110202 w 589147"/>
                <a:gd name="connsiteY0" fmla="*/ 132157 h 387507"/>
                <a:gd name="connsiteX1" fmla="*/ 213781 w 589147"/>
                <a:gd name="connsiteY1" fmla="*/ 50732 h 387507"/>
                <a:gd name="connsiteX2" fmla="*/ 337118 w 589147"/>
                <a:gd name="connsiteY2" fmla="*/ 4631 h 387507"/>
                <a:gd name="connsiteX3" fmla="*/ 405971 w 589147"/>
                <a:gd name="connsiteY3" fmla="*/ 440 h 387507"/>
                <a:gd name="connsiteX4" fmla="*/ 470034 w 589147"/>
                <a:gd name="connsiteY4" fmla="*/ 13013 h 387507"/>
                <a:gd name="connsiteX5" fmla="*/ 558645 w 589147"/>
                <a:gd name="connsiteY5" fmla="*/ 65700 h 387507"/>
                <a:gd name="connsiteX6" fmla="*/ 586785 w 589147"/>
                <a:gd name="connsiteY6" fmla="*/ 96234 h 387507"/>
                <a:gd name="connsiteX7" fmla="*/ 581995 w 589147"/>
                <a:gd name="connsiteY7" fmla="*/ 99826 h 387507"/>
                <a:gd name="connsiteX8" fmla="*/ 553855 w 589147"/>
                <a:gd name="connsiteY8" fmla="*/ 70490 h 387507"/>
                <a:gd name="connsiteX9" fmla="*/ 467041 w 589147"/>
                <a:gd name="connsiteY9" fmla="*/ 20796 h 387507"/>
                <a:gd name="connsiteX10" fmla="*/ 338914 w 589147"/>
                <a:gd name="connsiteY10" fmla="*/ 14809 h 387507"/>
                <a:gd name="connsiteX11" fmla="*/ 219170 w 589147"/>
                <a:gd name="connsiteY11" fmla="*/ 60311 h 387507"/>
                <a:gd name="connsiteX12" fmla="*/ 117387 w 589147"/>
                <a:gd name="connsiteY12" fmla="*/ 139342 h 387507"/>
                <a:gd name="connsiteX13" fmla="*/ 41349 w 589147"/>
                <a:gd name="connsiteY13" fmla="*/ 244715 h 387507"/>
                <a:gd name="connsiteX14" fmla="*/ 9617 w 589147"/>
                <a:gd name="connsiteY14" fmla="*/ 340509 h 387507"/>
                <a:gd name="connsiteX15" fmla="*/ 6025 w 589147"/>
                <a:gd name="connsiteY15" fmla="*/ 381221 h 387507"/>
                <a:gd name="connsiteX16" fmla="*/ 37 w 589147"/>
                <a:gd name="connsiteY16" fmla="*/ 381221 h 387507"/>
                <a:gd name="connsiteX17" fmla="*/ 3031 w 589147"/>
                <a:gd name="connsiteY17" fmla="*/ 339910 h 387507"/>
                <a:gd name="connsiteX18" fmla="*/ 33566 w 589147"/>
                <a:gd name="connsiteY18" fmla="*/ 241123 h 387507"/>
                <a:gd name="connsiteX19" fmla="*/ 110202 w 589147"/>
                <a:gd name="connsiteY19" fmla="*/ 132157 h 38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89147" h="387507">
                  <a:moveTo>
                    <a:pt x="110202" y="132157"/>
                  </a:moveTo>
                  <a:cubicBezTo>
                    <a:pt x="141934" y="98629"/>
                    <a:pt x="178457" y="70490"/>
                    <a:pt x="213781" y="50732"/>
                  </a:cubicBezTo>
                  <a:cubicBezTo>
                    <a:pt x="248507" y="30376"/>
                    <a:pt x="291615" y="13013"/>
                    <a:pt x="337118" y="4631"/>
                  </a:cubicBezTo>
                  <a:cubicBezTo>
                    <a:pt x="359869" y="440"/>
                    <a:pt x="383220" y="-757"/>
                    <a:pt x="405971" y="440"/>
                  </a:cubicBezTo>
                  <a:cubicBezTo>
                    <a:pt x="428722" y="1638"/>
                    <a:pt x="450276" y="6427"/>
                    <a:pt x="470034" y="13013"/>
                  </a:cubicBezTo>
                  <a:cubicBezTo>
                    <a:pt x="509550" y="26185"/>
                    <a:pt x="539486" y="48337"/>
                    <a:pt x="558645" y="65700"/>
                  </a:cubicBezTo>
                  <a:cubicBezTo>
                    <a:pt x="577804" y="83661"/>
                    <a:pt x="586785" y="96234"/>
                    <a:pt x="586785" y="96234"/>
                  </a:cubicBezTo>
                  <a:cubicBezTo>
                    <a:pt x="592173" y="102820"/>
                    <a:pt x="587384" y="106412"/>
                    <a:pt x="581995" y="99826"/>
                  </a:cubicBezTo>
                  <a:cubicBezTo>
                    <a:pt x="581995" y="99826"/>
                    <a:pt x="572416" y="87852"/>
                    <a:pt x="553855" y="70490"/>
                  </a:cubicBezTo>
                  <a:cubicBezTo>
                    <a:pt x="535295" y="53726"/>
                    <a:pt x="505359" y="32771"/>
                    <a:pt x="467041" y="20796"/>
                  </a:cubicBezTo>
                  <a:cubicBezTo>
                    <a:pt x="428722" y="8223"/>
                    <a:pt x="382621" y="5829"/>
                    <a:pt x="338914" y="14809"/>
                  </a:cubicBezTo>
                  <a:cubicBezTo>
                    <a:pt x="294608" y="22593"/>
                    <a:pt x="253297" y="40554"/>
                    <a:pt x="219170" y="60311"/>
                  </a:cubicBezTo>
                  <a:cubicBezTo>
                    <a:pt x="185042" y="80069"/>
                    <a:pt x="149119" y="107011"/>
                    <a:pt x="117387" y="139342"/>
                  </a:cubicBezTo>
                  <a:cubicBezTo>
                    <a:pt x="85655" y="171672"/>
                    <a:pt x="59311" y="208792"/>
                    <a:pt x="41349" y="244715"/>
                  </a:cubicBezTo>
                  <a:cubicBezTo>
                    <a:pt x="22789" y="280638"/>
                    <a:pt x="13808" y="315363"/>
                    <a:pt x="9617" y="340509"/>
                  </a:cubicBezTo>
                  <a:cubicBezTo>
                    <a:pt x="5426" y="365655"/>
                    <a:pt x="6025" y="381221"/>
                    <a:pt x="6025" y="381221"/>
                  </a:cubicBezTo>
                  <a:cubicBezTo>
                    <a:pt x="5426" y="389603"/>
                    <a:pt x="636" y="389603"/>
                    <a:pt x="37" y="381221"/>
                  </a:cubicBezTo>
                  <a:cubicBezTo>
                    <a:pt x="37" y="381221"/>
                    <a:pt x="-561" y="365655"/>
                    <a:pt x="3031" y="339910"/>
                  </a:cubicBezTo>
                  <a:cubicBezTo>
                    <a:pt x="6623" y="314166"/>
                    <a:pt x="15604" y="278841"/>
                    <a:pt x="33566" y="241123"/>
                  </a:cubicBezTo>
                  <a:cubicBezTo>
                    <a:pt x="51527" y="203404"/>
                    <a:pt x="78470" y="165086"/>
                    <a:pt x="110202" y="13215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B89CEEE-09E2-4A1E-BA4C-02B6594A2521}"/>
                </a:ext>
              </a:extLst>
            </p:cNvPr>
            <p:cNvSpPr/>
            <p:nvPr/>
          </p:nvSpPr>
          <p:spPr>
            <a:xfrm>
              <a:off x="4264359" y="4012028"/>
              <a:ext cx="8617" cy="9827"/>
            </a:xfrm>
            <a:custGeom>
              <a:avLst/>
              <a:gdLst>
                <a:gd name="connsiteX0" fmla="*/ 8018 w 8617"/>
                <a:gd name="connsiteY0" fmla="*/ 1197 h 9827"/>
                <a:gd name="connsiteX1" fmla="*/ 8018 w 8617"/>
                <a:gd name="connsiteY1" fmla="*/ 2395 h 9827"/>
                <a:gd name="connsiteX2" fmla="*/ 8018 w 8617"/>
                <a:gd name="connsiteY2" fmla="*/ 8382 h 9827"/>
                <a:gd name="connsiteX3" fmla="*/ 5623 w 8617"/>
                <a:gd name="connsiteY3" fmla="*/ 9579 h 9827"/>
                <a:gd name="connsiteX4" fmla="*/ 1432 w 8617"/>
                <a:gd name="connsiteY4" fmla="*/ 8981 h 9827"/>
                <a:gd name="connsiteX5" fmla="*/ 235 w 8617"/>
                <a:gd name="connsiteY5" fmla="*/ 4790 h 9827"/>
                <a:gd name="connsiteX6" fmla="*/ 834 w 8617"/>
                <a:gd name="connsiteY6" fmla="*/ 2395 h 9827"/>
                <a:gd name="connsiteX7" fmla="*/ 3827 w 8617"/>
                <a:gd name="connsiteY7" fmla="*/ 1197 h 9827"/>
                <a:gd name="connsiteX8" fmla="*/ 6222 w 8617"/>
                <a:gd name="connsiteY8" fmla="*/ 599 h 9827"/>
                <a:gd name="connsiteX9" fmla="*/ 7420 w 8617"/>
                <a:gd name="connsiteY9" fmla="*/ 599 h 9827"/>
                <a:gd name="connsiteX10" fmla="*/ 8617 w 8617"/>
                <a:gd name="connsiteY10" fmla="*/ 0 h 9827"/>
                <a:gd name="connsiteX11" fmla="*/ 8018 w 8617"/>
                <a:gd name="connsiteY11" fmla="*/ 1197 h 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17" h="9827">
                  <a:moveTo>
                    <a:pt x="8018" y="1197"/>
                  </a:moveTo>
                  <a:cubicBezTo>
                    <a:pt x="8018" y="1796"/>
                    <a:pt x="8018" y="2395"/>
                    <a:pt x="8018" y="2395"/>
                  </a:cubicBezTo>
                  <a:cubicBezTo>
                    <a:pt x="8018" y="2994"/>
                    <a:pt x="8018" y="7783"/>
                    <a:pt x="8018" y="8382"/>
                  </a:cubicBezTo>
                  <a:cubicBezTo>
                    <a:pt x="8018" y="8382"/>
                    <a:pt x="7420" y="8981"/>
                    <a:pt x="5623" y="9579"/>
                  </a:cubicBezTo>
                  <a:cubicBezTo>
                    <a:pt x="4426" y="10178"/>
                    <a:pt x="2630" y="9579"/>
                    <a:pt x="1432" y="8981"/>
                  </a:cubicBezTo>
                  <a:cubicBezTo>
                    <a:pt x="235" y="8382"/>
                    <a:pt x="-364" y="5987"/>
                    <a:pt x="235" y="4790"/>
                  </a:cubicBezTo>
                  <a:cubicBezTo>
                    <a:pt x="235" y="2994"/>
                    <a:pt x="834" y="2395"/>
                    <a:pt x="834" y="2395"/>
                  </a:cubicBezTo>
                  <a:cubicBezTo>
                    <a:pt x="834" y="2395"/>
                    <a:pt x="2630" y="1796"/>
                    <a:pt x="3827" y="1197"/>
                  </a:cubicBezTo>
                  <a:lnTo>
                    <a:pt x="6222" y="599"/>
                  </a:lnTo>
                  <a:cubicBezTo>
                    <a:pt x="6222" y="599"/>
                    <a:pt x="6821" y="599"/>
                    <a:pt x="7420" y="599"/>
                  </a:cubicBezTo>
                  <a:cubicBezTo>
                    <a:pt x="8018" y="599"/>
                    <a:pt x="8018" y="0"/>
                    <a:pt x="8617" y="0"/>
                  </a:cubicBezTo>
                  <a:cubicBezTo>
                    <a:pt x="8018" y="0"/>
                    <a:pt x="8018" y="599"/>
                    <a:pt x="8018" y="119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6EFB097-6A91-45CF-8894-350E288D2A5F}"/>
                </a:ext>
              </a:extLst>
            </p:cNvPr>
            <p:cNvSpPr/>
            <p:nvPr/>
          </p:nvSpPr>
          <p:spPr>
            <a:xfrm>
              <a:off x="4234059" y="4039569"/>
              <a:ext cx="6585" cy="4286"/>
            </a:xfrm>
            <a:custGeom>
              <a:avLst/>
              <a:gdLst>
                <a:gd name="connsiteX0" fmla="*/ 6586 w 6585"/>
                <a:gd name="connsiteY0" fmla="*/ 1796 h 4286"/>
                <a:gd name="connsiteX1" fmla="*/ 1198 w 6585"/>
                <a:gd name="connsiteY1" fmla="*/ 4191 h 4286"/>
                <a:gd name="connsiteX2" fmla="*/ 0 w 6585"/>
                <a:gd name="connsiteY2" fmla="*/ 2994 h 4286"/>
                <a:gd name="connsiteX3" fmla="*/ 5987 w 6585"/>
                <a:gd name="connsiteY3" fmla="*/ 0 h 4286"/>
                <a:gd name="connsiteX4" fmla="*/ 6586 w 6585"/>
                <a:gd name="connsiteY4" fmla="*/ 1796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5" h="4286">
                  <a:moveTo>
                    <a:pt x="6586" y="1796"/>
                  </a:moveTo>
                  <a:cubicBezTo>
                    <a:pt x="5987" y="2395"/>
                    <a:pt x="1796" y="4790"/>
                    <a:pt x="1198" y="4191"/>
                  </a:cubicBezTo>
                  <a:cubicBezTo>
                    <a:pt x="1198" y="4191"/>
                    <a:pt x="599" y="3592"/>
                    <a:pt x="0" y="2994"/>
                  </a:cubicBezTo>
                  <a:cubicBezTo>
                    <a:pt x="1796" y="1796"/>
                    <a:pt x="4191" y="599"/>
                    <a:pt x="5987" y="0"/>
                  </a:cubicBezTo>
                  <a:cubicBezTo>
                    <a:pt x="6586" y="1197"/>
                    <a:pt x="6586" y="1796"/>
                    <a:pt x="6586" y="179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0DC31F7-A0E6-48E3-8ADA-8348599A7954}"/>
                </a:ext>
              </a:extLst>
            </p:cNvPr>
            <p:cNvSpPr/>
            <p:nvPr/>
          </p:nvSpPr>
          <p:spPr>
            <a:xfrm>
              <a:off x="4229191" y="4012777"/>
              <a:ext cx="11454" cy="29785"/>
            </a:xfrm>
            <a:custGeom>
              <a:avLst/>
              <a:gdLst>
                <a:gd name="connsiteX0" fmla="*/ 79 w 11454"/>
                <a:gd name="connsiteY0" fmla="*/ 16016 h 29785"/>
                <a:gd name="connsiteX1" fmla="*/ 2474 w 11454"/>
                <a:gd name="connsiteY1" fmla="*/ 449 h 29785"/>
                <a:gd name="connsiteX2" fmla="*/ 8461 w 11454"/>
                <a:gd name="connsiteY2" fmla="*/ 449 h 29785"/>
                <a:gd name="connsiteX3" fmla="*/ 11455 w 11454"/>
                <a:gd name="connsiteY3" fmla="*/ 14818 h 29785"/>
                <a:gd name="connsiteX4" fmla="*/ 11455 w 11454"/>
                <a:gd name="connsiteY4" fmla="*/ 23799 h 29785"/>
                <a:gd name="connsiteX5" fmla="*/ 11455 w 11454"/>
                <a:gd name="connsiteY5" fmla="*/ 26792 h 29785"/>
                <a:gd name="connsiteX6" fmla="*/ 5468 w 11454"/>
                <a:gd name="connsiteY6" fmla="*/ 29786 h 29785"/>
                <a:gd name="connsiteX7" fmla="*/ 3073 w 11454"/>
                <a:gd name="connsiteY7" fmla="*/ 26194 h 29785"/>
                <a:gd name="connsiteX8" fmla="*/ 79 w 11454"/>
                <a:gd name="connsiteY8" fmla="*/ 16016 h 29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54" h="29785">
                  <a:moveTo>
                    <a:pt x="79" y="16016"/>
                  </a:moveTo>
                  <a:cubicBezTo>
                    <a:pt x="-520" y="9430"/>
                    <a:pt x="2474" y="449"/>
                    <a:pt x="2474" y="449"/>
                  </a:cubicBezTo>
                  <a:cubicBezTo>
                    <a:pt x="2474" y="-150"/>
                    <a:pt x="7863" y="-150"/>
                    <a:pt x="8461" y="449"/>
                  </a:cubicBezTo>
                  <a:cubicBezTo>
                    <a:pt x="8461" y="449"/>
                    <a:pt x="10856" y="9430"/>
                    <a:pt x="11455" y="14818"/>
                  </a:cubicBezTo>
                  <a:cubicBezTo>
                    <a:pt x="11455" y="17812"/>
                    <a:pt x="11455" y="20805"/>
                    <a:pt x="11455" y="23799"/>
                  </a:cubicBezTo>
                  <a:cubicBezTo>
                    <a:pt x="11455" y="24996"/>
                    <a:pt x="11455" y="25595"/>
                    <a:pt x="11455" y="26792"/>
                  </a:cubicBezTo>
                  <a:cubicBezTo>
                    <a:pt x="9659" y="27990"/>
                    <a:pt x="7264" y="28588"/>
                    <a:pt x="5468" y="29786"/>
                  </a:cubicBezTo>
                  <a:cubicBezTo>
                    <a:pt x="4869" y="29187"/>
                    <a:pt x="4270" y="27391"/>
                    <a:pt x="3073" y="26194"/>
                  </a:cubicBezTo>
                  <a:cubicBezTo>
                    <a:pt x="1276" y="23200"/>
                    <a:pt x="79" y="19608"/>
                    <a:pt x="79" y="1601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F3293BC-F356-4CD0-9CD6-96383A5E0EE9}"/>
                </a:ext>
              </a:extLst>
            </p:cNvPr>
            <p:cNvSpPr/>
            <p:nvPr/>
          </p:nvSpPr>
          <p:spPr>
            <a:xfrm>
              <a:off x="4201728" y="4016723"/>
              <a:ext cx="17961" cy="31922"/>
            </a:xfrm>
            <a:custGeom>
              <a:avLst/>
              <a:gdLst>
                <a:gd name="connsiteX0" fmla="*/ 3593 w 17961"/>
                <a:gd name="connsiteY0" fmla="*/ 18057 h 31922"/>
                <a:gd name="connsiteX1" fmla="*/ 0 w 17961"/>
                <a:gd name="connsiteY1" fmla="*/ 2490 h 31922"/>
                <a:gd name="connsiteX2" fmla="*/ 5389 w 17961"/>
                <a:gd name="connsiteY2" fmla="*/ 95 h 31922"/>
                <a:gd name="connsiteX3" fmla="*/ 14369 w 17961"/>
                <a:gd name="connsiteY3" fmla="*/ 13866 h 31922"/>
                <a:gd name="connsiteX4" fmla="*/ 17962 w 17961"/>
                <a:gd name="connsiteY4" fmla="*/ 29432 h 31922"/>
                <a:gd name="connsiteX5" fmla="*/ 12573 w 17961"/>
                <a:gd name="connsiteY5" fmla="*/ 31827 h 31922"/>
                <a:gd name="connsiteX6" fmla="*/ 3593 w 17961"/>
                <a:gd name="connsiteY6" fmla="*/ 18057 h 3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61" h="31922">
                  <a:moveTo>
                    <a:pt x="3593" y="18057"/>
                  </a:moveTo>
                  <a:cubicBezTo>
                    <a:pt x="1198" y="12070"/>
                    <a:pt x="0" y="2490"/>
                    <a:pt x="0" y="2490"/>
                  </a:cubicBezTo>
                  <a:cubicBezTo>
                    <a:pt x="0" y="1891"/>
                    <a:pt x="4790" y="-503"/>
                    <a:pt x="5389" y="95"/>
                  </a:cubicBezTo>
                  <a:cubicBezTo>
                    <a:pt x="5389" y="95"/>
                    <a:pt x="11974" y="7878"/>
                    <a:pt x="14369" y="13866"/>
                  </a:cubicBezTo>
                  <a:cubicBezTo>
                    <a:pt x="16764" y="19853"/>
                    <a:pt x="17962" y="29432"/>
                    <a:pt x="17962" y="29432"/>
                  </a:cubicBezTo>
                  <a:cubicBezTo>
                    <a:pt x="17363" y="30031"/>
                    <a:pt x="13172" y="32426"/>
                    <a:pt x="12573" y="31827"/>
                  </a:cubicBezTo>
                  <a:cubicBezTo>
                    <a:pt x="12573" y="31827"/>
                    <a:pt x="5987" y="23445"/>
                    <a:pt x="3593" y="1805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36CDC55-82D8-4E66-A4F1-2B536C34262A}"/>
                </a:ext>
              </a:extLst>
            </p:cNvPr>
            <p:cNvSpPr/>
            <p:nvPr/>
          </p:nvSpPr>
          <p:spPr>
            <a:xfrm>
              <a:off x="4193064" y="4881359"/>
              <a:ext cx="14651" cy="44399"/>
            </a:xfrm>
            <a:custGeom>
              <a:avLst/>
              <a:gdLst>
                <a:gd name="connsiteX0" fmla="*/ 7467 w 14651"/>
                <a:gd name="connsiteY0" fmla="*/ 599 h 44399"/>
                <a:gd name="connsiteX1" fmla="*/ 11060 w 14651"/>
                <a:gd name="connsiteY1" fmla="*/ 21554 h 44399"/>
                <a:gd name="connsiteX2" fmla="*/ 12856 w 14651"/>
                <a:gd name="connsiteY2" fmla="*/ 34725 h 44399"/>
                <a:gd name="connsiteX3" fmla="*/ 14652 w 14651"/>
                <a:gd name="connsiteY3" fmla="*/ 41910 h 44399"/>
                <a:gd name="connsiteX4" fmla="*/ 9264 w 14651"/>
                <a:gd name="connsiteY4" fmla="*/ 44305 h 44399"/>
                <a:gd name="connsiteX5" fmla="*/ 5072 w 14651"/>
                <a:gd name="connsiteY5" fmla="*/ 37120 h 44399"/>
                <a:gd name="connsiteX6" fmla="*/ 283 w 14651"/>
                <a:gd name="connsiteY6" fmla="*/ 22751 h 44399"/>
                <a:gd name="connsiteX7" fmla="*/ 2079 w 14651"/>
                <a:gd name="connsiteY7" fmla="*/ 0 h 44399"/>
                <a:gd name="connsiteX8" fmla="*/ 7467 w 14651"/>
                <a:gd name="connsiteY8" fmla="*/ 599 h 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51" h="44399">
                  <a:moveTo>
                    <a:pt x="7467" y="599"/>
                  </a:moveTo>
                  <a:cubicBezTo>
                    <a:pt x="7467" y="599"/>
                    <a:pt x="9862" y="14369"/>
                    <a:pt x="11060" y="21554"/>
                  </a:cubicBezTo>
                  <a:cubicBezTo>
                    <a:pt x="11658" y="25745"/>
                    <a:pt x="11658" y="30534"/>
                    <a:pt x="12856" y="34725"/>
                  </a:cubicBezTo>
                  <a:cubicBezTo>
                    <a:pt x="13454" y="38916"/>
                    <a:pt x="14652" y="41910"/>
                    <a:pt x="14652" y="41910"/>
                  </a:cubicBezTo>
                  <a:cubicBezTo>
                    <a:pt x="14053" y="42508"/>
                    <a:pt x="9862" y="44903"/>
                    <a:pt x="9264" y="44305"/>
                  </a:cubicBezTo>
                  <a:cubicBezTo>
                    <a:pt x="9264" y="44305"/>
                    <a:pt x="6869" y="41311"/>
                    <a:pt x="5072" y="37120"/>
                  </a:cubicBezTo>
                  <a:cubicBezTo>
                    <a:pt x="2677" y="32929"/>
                    <a:pt x="881" y="26942"/>
                    <a:pt x="283" y="22751"/>
                  </a:cubicBezTo>
                  <a:cubicBezTo>
                    <a:pt x="-915" y="13770"/>
                    <a:pt x="2079" y="0"/>
                    <a:pt x="2079" y="0"/>
                  </a:cubicBezTo>
                  <a:cubicBezTo>
                    <a:pt x="2079" y="599"/>
                    <a:pt x="7467" y="599"/>
                    <a:pt x="7467" y="59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F6DDFB3-0475-4CE0-AD15-1F3206B9A769}"/>
                </a:ext>
              </a:extLst>
            </p:cNvPr>
            <p:cNvSpPr/>
            <p:nvPr/>
          </p:nvSpPr>
          <p:spPr>
            <a:xfrm>
              <a:off x="4176582" y="4032904"/>
              <a:ext cx="17961" cy="36122"/>
            </a:xfrm>
            <a:custGeom>
              <a:avLst/>
              <a:gdLst>
                <a:gd name="connsiteX0" fmla="*/ 17962 w 17961"/>
                <a:gd name="connsiteY0" fmla="*/ 34206 h 36122"/>
                <a:gd name="connsiteX1" fmla="*/ 12573 w 17961"/>
                <a:gd name="connsiteY1" fmla="*/ 36002 h 36122"/>
                <a:gd name="connsiteX2" fmla="*/ 4191 w 17961"/>
                <a:gd name="connsiteY2" fmla="*/ 19837 h 36122"/>
                <a:gd name="connsiteX3" fmla="*/ 0 w 17961"/>
                <a:gd name="connsiteY3" fmla="*/ 2474 h 36122"/>
                <a:gd name="connsiteX4" fmla="*/ 5389 w 17961"/>
                <a:gd name="connsiteY4" fmla="*/ 79 h 36122"/>
                <a:gd name="connsiteX5" fmla="*/ 14968 w 17961"/>
                <a:gd name="connsiteY5" fmla="*/ 16245 h 36122"/>
                <a:gd name="connsiteX6" fmla="*/ 17962 w 17961"/>
                <a:gd name="connsiteY6" fmla="*/ 34206 h 3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61" h="36122">
                  <a:moveTo>
                    <a:pt x="17962" y="34206"/>
                  </a:moveTo>
                  <a:cubicBezTo>
                    <a:pt x="17363" y="34804"/>
                    <a:pt x="13172" y="36601"/>
                    <a:pt x="12573" y="36002"/>
                  </a:cubicBezTo>
                  <a:cubicBezTo>
                    <a:pt x="12573" y="36002"/>
                    <a:pt x="6586" y="26422"/>
                    <a:pt x="4191" y="19837"/>
                  </a:cubicBezTo>
                  <a:cubicBezTo>
                    <a:pt x="1796" y="13251"/>
                    <a:pt x="0" y="2474"/>
                    <a:pt x="0" y="2474"/>
                  </a:cubicBezTo>
                  <a:cubicBezTo>
                    <a:pt x="0" y="2474"/>
                    <a:pt x="4790" y="-520"/>
                    <a:pt x="5389" y="79"/>
                  </a:cubicBezTo>
                  <a:cubicBezTo>
                    <a:pt x="5389" y="79"/>
                    <a:pt x="12573" y="9060"/>
                    <a:pt x="14968" y="16245"/>
                  </a:cubicBezTo>
                  <a:cubicBezTo>
                    <a:pt x="16765" y="23429"/>
                    <a:pt x="17962" y="34206"/>
                    <a:pt x="17962" y="3420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310BC53-6D8D-4A10-88F3-B7EBFD011A3E}"/>
                </a:ext>
              </a:extLst>
            </p:cNvPr>
            <p:cNvSpPr/>
            <p:nvPr/>
          </p:nvSpPr>
          <p:spPr>
            <a:xfrm>
              <a:off x="4140659" y="4071301"/>
              <a:ext cx="3592" cy="2394"/>
            </a:xfrm>
            <a:custGeom>
              <a:avLst/>
              <a:gdLst>
                <a:gd name="connsiteX0" fmla="*/ 2994 w 3592"/>
                <a:gd name="connsiteY0" fmla="*/ 2395 h 2394"/>
                <a:gd name="connsiteX1" fmla="*/ 0 w 3592"/>
                <a:gd name="connsiteY1" fmla="*/ 1197 h 2394"/>
                <a:gd name="connsiteX2" fmla="*/ 2994 w 3592"/>
                <a:gd name="connsiteY2" fmla="*/ 0 h 2394"/>
                <a:gd name="connsiteX3" fmla="*/ 3593 w 3592"/>
                <a:gd name="connsiteY3" fmla="*/ 599 h 2394"/>
                <a:gd name="connsiteX4" fmla="*/ 2994 w 3592"/>
                <a:gd name="connsiteY4" fmla="*/ 2395 h 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2" h="2394">
                  <a:moveTo>
                    <a:pt x="2994" y="2395"/>
                  </a:moveTo>
                  <a:cubicBezTo>
                    <a:pt x="2994" y="2395"/>
                    <a:pt x="1198" y="2395"/>
                    <a:pt x="0" y="1197"/>
                  </a:cubicBezTo>
                  <a:cubicBezTo>
                    <a:pt x="1198" y="599"/>
                    <a:pt x="2395" y="0"/>
                    <a:pt x="2994" y="0"/>
                  </a:cubicBezTo>
                  <a:cubicBezTo>
                    <a:pt x="2994" y="0"/>
                    <a:pt x="3593" y="599"/>
                    <a:pt x="3593" y="599"/>
                  </a:cubicBezTo>
                  <a:cubicBezTo>
                    <a:pt x="2994" y="1796"/>
                    <a:pt x="2994" y="2395"/>
                    <a:pt x="2994" y="2395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05B4B7F1-C006-4C63-BC2E-7FC60CFD9C36}"/>
                </a:ext>
              </a:extLst>
            </p:cNvPr>
            <p:cNvSpPr/>
            <p:nvPr/>
          </p:nvSpPr>
          <p:spPr>
            <a:xfrm>
              <a:off x="4138264" y="4048550"/>
              <a:ext cx="29936" cy="37814"/>
            </a:xfrm>
            <a:custGeom>
              <a:avLst/>
              <a:gdLst>
                <a:gd name="connsiteX0" fmla="*/ 8981 w 29936"/>
                <a:gd name="connsiteY0" fmla="*/ 19159 h 37814"/>
                <a:gd name="connsiteX1" fmla="*/ 5987 w 29936"/>
                <a:gd name="connsiteY1" fmla="*/ 23949 h 37814"/>
                <a:gd name="connsiteX2" fmla="*/ 5388 w 29936"/>
                <a:gd name="connsiteY2" fmla="*/ 23350 h 37814"/>
                <a:gd name="connsiteX3" fmla="*/ 2395 w 29936"/>
                <a:gd name="connsiteY3" fmla="*/ 24547 h 37814"/>
                <a:gd name="connsiteX4" fmla="*/ 0 w 29936"/>
                <a:gd name="connsiteY4" fmla="*/ 22751 h 37814"/>
                <a:gd name="connsiteX5" fmla="*/ 1796 w 29936"/>
                <a:gd name="connsiteY5" fmla="*/ 16165 h 37814"/>
                <a:gd name="connsiteX6" fmla="*/ 2994 w 29936"/>
                <a:gd name="connsiteY6" fmla="*/ 12573 h 37814"/>
                <a:gd name="connsiteX7" fmla="*/ 5987 w 29936"/>
                <a:gd name="connsiteY7" fmla="*/ 7783 h 37814"/>
                <a:gd name="connsiteX8" fmla="*/ 17363 w 29936"/>
                <a:gd name="connsiteY8" fmla="*/ 0 h 37814"/>
                <a:gd name="connsiteX9" fmla="*/ 21554 w 29936"/>
                <a:gd name="connsiteY9" fmla="*/ 8382 h 37814"/>
                <a:gd name="connsiteX10" fmla="*/ 23350 w 29936"/>
                <a:gd name="connsiteY10" fmla="*/ 11974 h 37814"/>
                <a:gd name="connsiteX11" fmla="*/ 23949 w 29936"/>
                <a:gd name="connsiteY11" fmla="*/ 13770 h 37814"/>
                <a:gd name="connsiteX12" fmla="*/ 25146 w 29936"/>
                <a:gd name="connsiteY12" fmla="*/ 17961 h 37814"/>
                <a:gd name="connsiteX13" fmla="*/ 27541 w 29936"/>
                <a:gd name="connsiteY13" fmla="*/ 26343 h 37814"/>
                <a:gd name="connsiteX14" fmla="*/ 29936 w 29936"/>
                <a:gd name="connsiteY14" fmla="*/ 35324 h 37814"/>
                <a:gd name="connsiteX15" fmla="*/ 24547 w 29936"/>
                <a:gd name="connsiteY15" fmla="*/ 37719 h 37814"/>
                <a:gd name="connsiteX16" fmla="*/ 19159 w 29936"/>
                <a:gd name="connsiteY16" fmla="*/ 29337 h 37814"/>
                <a:gd name="connsiteX17" fmla="*/ 14968 w 29936"/>
                <a:gd name="connsiteY17" fmla="*/ 21554 h 37814"/>
                <a:gd name="connsiteX18" fmla="*/ 13172 w 29936"/>
                <a:gd name="connsiteY18" fmla="*/ 17363 h 37814"/>
                <a:gd name="connsiteX19" fmla="*/ 12573 w 29936"/>
                <a:gd name="connsiteY19" fmla="*/ 15567 h 37814"/>
                <a:gd name="connsiteX20" fmla="*/ 12573 w 29936"/>
                <a:gd name="connsiteY20" fmla="*/ 15567 h 37814"/>
                <a:gd name="connsiteX21" fmla="*/ 12573 w 29936"/>
                <a:gd name="connsiteY21" fmla="*/ 15567 h 37814"/>
                <a:gd name="connsiteX22" fmla="*/ 11974 w 29936"/>
                <a:gd name="connsiteY22" fmla="*/ 14968 h 37814"/>
                <a:gd name="connsiteX23" fmla="*/ 10178 w 29936"/>
                <a:gd name="connsiteY23" fmla="*/ 16165 h 37814"/>
                <a:gd name="connsiteX24" fmla="*/ 8981 w 29936"/>
                <a:gd name="connsiteY24" fmla="*/ 19159 h 3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936" h="37814">
                  <a:moveTo>
                    <a:pt x="8981" y="19159"/>
                  </a:moveTo>
                  <a:cubicBezTo>
                    <a:pt x="7783" y="21554"/>
                    <a:pt x="6586" y="23350"/>
                    <a:pt x="5987" y="23949"/>
                  </a:cubicBezTo>
                  <a:cubicBezTo>
                    <a:pt x="5388" y="23350"/>
                    <a:pt x="5388" y="23350"/>
                    <a:pt x="5388" y="23350"/>
                  </a:cubicBezTo>
                  <a:cubicBezTo>
                    <a:pt x="5388" y="23350"/>
                    <a:pt x="3592" y="23949"/>
                    <a:pt x="2395" y="24547"/>
                  </a:cubicBezTo>
                  <a:cubicBezTo>
                    <a:pt x="1198" y="23949"/>
                    <a:pt x="0" y="23350"/>
                    <a:pt x="0" y="22751"/>
                  </a:cubicBezTo>
                  <a:lnTo>
                    <a:pt x="1796" y="16165"/>
                  </a:lnTo>
                  <a:cubicBezTo>
                    <a:pt x="2395" y="14968"/>
                    <a:pt x="2395" y="13770"/>
                    <a:pt x="2994" y="12573"/>
                  </a:cubicBezTo>
                  <a:cubicBezTo>
                    <a:pt x="3592" y="11376"/>
                    <a:pt x="4191" y="10178"/>
                    <a:pt x="5987" y="7783"/>
                  </a:cubicBezTo>
                  <a:cubicBezTo>
                    <a:pt x="8981" y="4191"/>
                    <a:pt x="13172" y="2395"/>
                    <a:pt x="17363" y="0"/>
                  </a:cubicBezTo>
                  <a:cubicBezTo>
                    <a:pt x="18560" y="2994"/>
                    <a:pt x="20356" y="5987"/>
                    <a:pt x="21554" y="8382"/>
                  </a:cubicBezTo>
                  <a:cubicBezTo>
                    <a:pt x="22153" y="9580"/>
                    <a:pt x="22751" y="10777"/>
                    <a:pt x="23350" y="11974"/>
                  </a:cubicBezTo>
                  <a:lnTo>
                    <a:pt x="23949" y="13770"/>
                  </a:lnTo>
                  <a:cubicBezTo>
                    <a:pt x="24547" y="14968"/>
                    <a:pt x="25146" y="16764"/>
                    <a:pt x="25146" y="17961"/>
                  </a:cubicBezTo>
                  <a:cubicBezTo>
                    <a:pt x="25745" y="20955"/>
                    <a:pt x="26942" y="23949"/>
                    <a:pt x="27541" y="26343"/>
                  </a:cubicBezTo>
                  <a:cubicBezTo>
                    <a:pt x="28739" y="31732"/>
                    <a:pt x="29936" y="35324"/>
                    <a:pt x="29936" y="35324"/>
                  </a:cubicBezTo>
                  <a:cubicBezTo>
                    <a:pt x="29337" y="35923"/>
                    <a:pt x="25146" y="38318"/>
                    <a:pt x="24547" y="37719"/>
                  </a:cubicBezTo>
                  <a:cubicBezTo>
                    <a:pt x="24547" y="37719"/>
                    <a:pt x="22153" y="34127"/>
                    <a:pt x="19159" y="29337"/>
                  </a:cubicBezTo>
                  <a:cubicBezTo>
                    <a:pt x="17962" y="26942"/>
                    <a:pt x="16166" y="23949"/>
                    <a:pt x="14968" y="21554"/>
                  </a:cubicBezTo>
                  <a:lnTo>
                    <a:pt x="13172" y="17363"/>
                  </a:lnTo>
                  <a:lnTo>
                    <a:pt x="12573" y="15567"/>
                  </a:lnTo>
                  <a:cubicBezTo>
                    <a:pt x="12573" y="15567"/>
                    <a:pt x="12573" y="15567"/>
                    <a:pt x="12573" y="15567"/>
                  </a:cubicBezTo>
                  <a:cubicBezTo>
                    <a:pt x="12573" y="15567"/>
                    <a:pt x="12573" y="15567"/>
                    <a:pt x="12573" y="15567"/>
                  </a:cubicBezTo>
                  <a:cubicBezTo>
                    <a:pt x="12573" y="15567"/>
                    <a:pt x="12573" y="14968"/>
                    <a:pt x="11974" y="14968"/>
                  </a:cubicBezTo>
                  <a:cubicBezTo>
                    <a:pt x="11974" y="14968"/>
                    <a:pt x="10777" y="15567"/>
                    <a:pt x="10178" y="16165"/>
                  </a:cubicBezTo>
                  <a:cubicBezTo>
                    <a:pt x="10178" y="17363"/>
                    <a:pt x="9579" y="17961"/>
                    <a:pt x="8981" y="1915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518297E-76A1-4439-98F4-84A1AEBBBD1D}"/>
                </a:ext>
              </a:extLst>
            </p:cNvPr>
            <p:cNvSpPr/>
            <p:nvPr/>
          </p:nvSpPr>
          <p:spPr>
            <a:xfrm>
              <a:off x="4137665" y="4071900"/>
              <a:ext cx="17961" cy="27037"/>
            </a:xfrm>
            <a:custGeom>
              <a:avLst/>
              <a:gdLst>
                <a:gd name="connsiteX0" fmla="*/ 6586 w 17961"/>
                <a:gd name="connsiteY0" fmla="*/ 599 h 27037"/>
                <a:gd name="connsiteX1" fmla="*/ 14369 w 17961"/>
                <a:gd name="connsiteY1" fmla="*/ 10777 h 27037"/>
                <a:gd name="connsiteX2" fmla="*/ 17962 w 17961"/>
                <a:gd name="connsiteY2" fmla="*/ 24547 h 27037"/>
                <a:gd name="connsiteX3" fmla="*/ 12573 w 17961"/>
                <a:gd name="connsiteY3" fmla="*/ 26942 h 27037"/>
                <a:gd name="connsiteX4" fmla="*/ 3593 w 17961"/>
                <a:gd name="connsiteY4" fmla="*/ 15566 h 27037"/>
                <a:gd name="connsiteX5" fmla="*/ 0 w 17961"/>
                <a:gd name="connsiteY5" fmla="*/ 1796 h 27037"/>
                <a:gd name="connsiteX6" fmla="*/ 2395 w 17961"/>
                <a:gd name="connsiteY6" fmla="*/ 0 h 27037"/>
                <a:gd name="connsiteX7" fmla="*/ 5389 w 17961"/>
                <a:gd name="connsiteY7" fmla="*/ 1197 h 27037"/>
                <a:gd name="connsiteX8" fmla="*/ 6586 w 17961"/>
                <a:gd name="connsiteY8" fmla="*/ 599 h 2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61" h="27037">
                  <a:moveTo>
                    <a:pt x="6586" y="599"/>
                  </a:moveTo>
                  <a:cubicBezTo>
                    <a:pt x="8382" y="2395"/>
                    <a:pt x="12573" y="7185"/>
                    <a:pt x="14369" y="10777"/>
                  </a:cubicBezTo>
                  <a:cubicBezTo>
                    <a:pt x="16765" y="15566"/>
                    <a:pt x="17962" y="24547"/>
                    <a:pt x="17962" y="24547"/>
                  </a:cubicBezTo>
                  <a:cubicBezTo>
                    <a:pt x="17363" y="25146"/>
                    <a:pt x="13172" y="27541"/>
                    <a:pt x="12573" y="26942"/>
                  </a:cubicBezTo>
                  <a:cubicBezTo>
                    <a:pt x="12573" y="26942"/>
                    <a:pt x="6586" y="20356"/>
                    <a:pt x="3593" y="15566"/>
                  </a:cubicBezTo>
                  <a:cubicBezTo>
                    <a:pt x="1198" y="10777"/>
                    <a:pt x="0" y="1796"/>
                    <a:pt x="0" y="1796"/>
                  </a:cubicBezTo>
                  <a:cubicBezTo>
                    <a:pt x="0" y="1796"/>
                    <a:pt x="1198" y="1197"/>
                    <a:pt x="2395" y="0"/>
                  </a:cubicBezTo>
                  <a:cubicBezTo>
                    <a:pt x="3593" y="599"/>
                    <a:pt x="4790" y="1197"/>
                    <a:pt x="5389" y="1197"/>
                  </a:cubicBezTo>
                  <a:cubicBezTo>
                    <a:pt x="5987" y="1796"/>
                    <a:pt x="5987" y="1197"/>
                    <a:pt x="6586" y="59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C569103-D492-41FF-A07F-B3BF5DF3BB15}"/>
                </a:ext>
              </a:extLst>
            </p:cNvPr>
            <p:cNvSpPr/>
            <p:nvPr/>
          </p:nvSpPr>
          <p:spPr>
            <a:xfrm>
              <a:off x="4129882" y="4903062"/>
              <a:ext cx="25744" cy="39365"/>
            </a:xfrm>
            <a:custGeom>
              <a:avLst/>
              <a:gdLst>
                <a:gd name="connsiteX0" fmla="*/ 13172 w 25744"/>
                <a:gd name="connsiteY0" fmla="*/ 19009 h 39365"/>
                <a:gd name="connsiteX1" fmla="*/ 20357 w 25744"/>
                <a:gd name="connsiteY1" fmla="*/ 29187 h 39365"/>
                <a:gd name="connsiteX2" fmla="*/ 25745 w 25744"/>
                <a:gd name="connsiteY2" fmla="*/ 33977 h 39365"/>
                <a:gd name="connsiteX3" fmla="*/ 23350 w 25744"/>
                <a:gd name="connsiteY3" fmla="*/ 39365 h 39365"/>
                <a:gd name="connsiteX4" fmla="*/ 15567 w 25744"/>
                <a:gd name="connsiteY4" fmla="*/ 35773 h 39365"/>
                <a:gd name="connsiteX5" fmla="*/ 4191 w 25744"/>
                <a:gd name="connsiteY5" fmla="*/ 24397 h 39365"/>
                <a:gd name="connsiteX6" fmla="*/ 0 w 25744"/>
                <a:gd name="connsiteY6" fmla="*/ 8831 h 39365"/>
                <a:gd name="connsiteX7" fmla="*/ 599 w 25744"/>
                <a:gd name="connsiteY7" fmla="*/ 449 h 39365"/>
                <a:gd name="connsiteX8" fmla="*/ 6586 w 25744"/>
                <a:gd name="connsiteY8" fmla="*/ 449 h 39365"/>
                <a:gd name="connsiteX9" fmla="*/ 8382 w 25744"/>
                <a:gd name="connsiteY9" fmla="*/ 7634 h 39365"/>
                <a:gd name="connsiteX10" fmla="*/ 13172 w 25744"/>
                <a:gd name="connsiteY10" fmla="*/ 19009 h 39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44" h="39365">
                  <a:moveTo>
                    <a:pt x="13172" y="19009"/>
                  </a:moveTo>
                  <a:cubicBezTo>
                    <a:pt x="14968" y="22003"/>
                    <a:pt x="17363" y="26194"/>
                    <a:pt x="20357" y="29187"/>
                  </a:cubicBezTo>
                  <a:cubicBezTo>
                    <a:pt x="23350" y="32181"/>
                    <a:pt x="25745" y="33977"/>
                    <a:pt x="25745" y="33977"/>
                  </a:cubicBezTo>
                  <a:cubicBezTo>
                    <a:pt x="25745" y="34576"/>
                    <a:pt x="23949" y="38767"/>
                    <a:pt x="23350" y="39365"/>
                  </a:cubicBezTo>
                  <a:cubicBezTo>
                    <a:pt x="23350" y="39365"/>
                    <a:pt x="19758" y="38767"/>
                    <a:pt x="15567" y="35773"/>
                  </a:cubicBezTo>
                  <a:cubicBezTo>
                    <a:pt x="11376" y="33378"/>
                    <a:pt x="6586" y="28588"/>
                    <a:pt x="4191" y="24397"/>
                  </a:cubicBezTo>
                  <a:cubicBezTo>
                    <a:pt x="1796" y="20207"/>
                    <a:pt x="0" y="14220"/>
                    <a:pt x="0" y="8831"/>
                  </a:cubicBezTo>
                  <a:cubicBezTo>
                    <a:pt x="0" y="4041"/>
                    <a:pt x="599" y="449"/>
                    <a:pt x="599" y="449"/>
                  </a:cubicBezTo>
                  <a:cubicBezTo>
                    <a:pt x="599" y="-150"/>
                    <a:pt x="5987" y="-150"/>
                    <a:pt x="6586" y="449"/>
                  </a:cubicBezTo>
                  <a:cubicBezTo>
                    <a:pt x="6586" y="449"/>
                    <a:pt x="7185" y="3442"/>
                    <a:pt x="8382" y="7634"/>
                  </a:cubicBezTo>
                  <a:cubicBezTo>
                    <a:pt x="8981" y="11825"/>
                    <a:pt x="10777" y="16016"/>
                    <a:pt x="13172" y="1900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8E25B2-ED84-4DE0-A2DE-759A29E33F05}"/>
                </a:ext>
              </a:extLst>
            </p:cNvPr>
            <p:cNvSpPr/>
            <p:nvPr/>
          </p:nvSpPr>
          <p:spPr>
            <a:xfrm>
              <a:off x="4102341" y="4112612"/>
              <a:ext cx="4789" cy="3592"/>
            </a:xfrm>
            <a:custGeom>
              <a:avLst/>
              <a:gdLst>
                <a:gd name="connsiteX0" fmla="*/ 0 w 4789"/>
                <a:gd name="connsiteY0" fmla="*/ 2395 h 3592"/>
                <a:gd name="connsiteX1" fmla="*/ 1796 w 4789"/>
                <a:gd name="connsiteY1" fmla="*/ 0 h 3592"/>
                <a:gd name="connsiteX2" fmla="*/ 4790 w 4789"/>
                <a:gd name="connsiteY2" fmla="*/ 1197 h 3592"/>
                <a:gd name="connsiteX3" fmla="*/ 2994 w 4789"/>
                <a:gd name="connsiteY3" fmla="*/ 3592 h 3592"/>
                <a:gd name="connsiteX4" fmla="*/ 0 w 4789"/>
                <a:gd name="connsiteY4" fmla="*/ 2395 h 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9" h="3592">
                  <a:moveTo>
                    <a:pt x="0" y="2395"/>
                  </a:moveTo>
                  <a:cubicBezTo>
                    <a:pt x="599" y="1197"/>
                    <a:pt x="1198" y="0"/>
                    <a:pt x="1796" y="0"/>
                  </a:cubicBezTo>
                  <a:cubicBezTo>
                    <a:pt x="1796" y="0"/>
                    <a:pt x="2994" y="599"/>
                    <a:pt x="4790" y="1197"/>
                  </a:cubicBezTo>
                  <a:cubicBezTo>
                    <a:pt x="3592" y="2395"/>
                    <a:pt x="2994" y="3592"/>
                    <a:pt x="2994" y="3592"/>
                  </a:cubicBezTo>
                  <a:cubicBezTo>
                    <a:pt x="2994" y="3592"/>
                    <a:pt x="1198" y="2994"/>
                    <a:pt x="0" y="2395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A2A5D1C-52D9-4608-9FC5-682DD8957E22}"/>
                </a:ext>
              </a:extLst>
            </p:cNvPr>
            <p:cNvSpPr/>
            <p:nvPr/>
          </p:nvSpPr>
          <p:spPr>
            <a:xfrm>
              <a:off x="4097874" y="4011920"/>
              <a:ext cx="480625" cy="179661"/>
            </a:xfrm>
            <a:custGeom>
              <a:avLst/>
              <a:gdLst>
                <a:gd name="connsiteX0" fmla="*/ 70326 w 480625"/>
                <a:gd name="connsiteY0" fmla="*/ 101290 h 179661"/>
                <a:gd name="connsiteX1" fmla="*/ 25422 w 480625"/>
                <a:gd name="connsiteY1" fmla="*/ 156971 h 179661"/>
                <a:gd name="connsiteX2" fmla="*/ 5665 w 480625"/>
                <a:gd name="connsiteY2" fmla="*/ 177926 h 179661"/>
                <a:gd name="connsiteX3" fmla="*/ 1473 w 480625"/>
                <a:gd name="connsiteY3" fmla="*/ 173735 h 179661"/>
                <a:gd name="connsiteX4" fmla="*/ 20034 w 480625"/>
                <a:gd name="connsiteY4" fmla="*/ 152181 h 179661"/>
                <a:gd name="connsiteX5" fmla="*/ 63142 w 480625"/>
                <a:gd name="connsiteY5" fmla="*/ 95303 h 179661"/>
                <a:gd name="connsiteX6" fmla="*/ 93676 w 480625"/>
                <a:gd name="connsiteY6" fmla="*/ 61177 h 179661"/>
                <a:gd name="connsiteX7" fmla="*/ 131995 w 480625"/>
                <a:gd name="connsiteY7" fmla="*/ 31840 h 179661"/>
                <a:gd name="connsiteX8" fmla="*/ 136186 w 480625"/>
                <a:gd name="connsiteY8" fmla="*/ 29445 h 179661"/>
                <a:gd name="connsiteX9" fmla="*/ 137383 w 480625"/>
                <a:gd name="connsiteY9" fmla="*/ 30642 h 179661"/>
                <a:gd name="connsiteX10" fmla="*/ 142772 w 480625"/>
                <a:gd name="connsiteY10" fmla="*/ 28248 h 179661"/>
                <a:gd name="connsiteX11" fmla="*/ 142772 w 480625"/>
                <a:gd name="connsiteY11" fmla="*/ 26451 h 179661"/>
                <a:gd name="connsiteX12" fmla="*/ 176899 w 480625"/>
                <a:gd name="connsiteY12" fmla="*/ 13280 h 179661"/>
                <a:gd name="connsiteX13" fmla="*/ 220606 w 480625"/>
                <a:gd name="connsiteY13" fmla="*/ 3700 h 179661"/>
                <a:gd name="connsiteX14" fmla="*/ 312809 w 480625"/>
                <a:gd name="connsiteY14" fmla="*/ 3102 h 179661"/>
                <a:gd name="connsiteX15" fmla="*/ 401420 w 480625"/>
                <a:gd name="connsiteY15" fmla="*/ 32438 h 179661"/>
                <a:gd name="connsiteX16" fmla="*/ 459496 w 480625"/>
                <a:gd name="connsiteY16" fmla="*/ 75546 h 179661"/>
                <a:gd name="connsiteX17" fmla="*/ 479254 w 480625"/>
                <a:gd name="connsiteY17" fmla="*/ 97100 h 179661"/>
                <a:gd name="connsiteX18" fmla="*/ 475062 w 480625"/>
                <a:gd name="connsiteY18" fmla="*/ 100692 h 179661"/>
                <a:gd name="connsiteX19" fmla="*/ 455305 w 480625"/>
                <a:gd name="connsiteY19" fmla="*/ 80335 h 179661"/>
                <a:gd name="connsiteX20" fmla="*/ 397827 w 480625"/>
                <a:gd name="connsiteY20" fmla="*/ 40222 h 179661"/>
                <a:gd name="connsiteX21" fmla="*/ 311611 w 480625"/>
                <a:gd name="connsiteY21" fmla="*/ 13879 h 179661"/>
                <a:gd name="connsiteX22" fmla="*/ 222402 w 480625"/>
                <a:gd name="connsiteY22" fmla="*/ 15076 h 179661"/>
                <a:gd name="connsiteX23" fmla="*/ 179893 w 480625"/>
                <a:gd name="connsiteY23" fmla="*/ 24057 h 179661"/>
                <a:gd name="connsiteX24" fmla="*/ 137383 w 480625"/>
                <a:gd name="connsiteY24" fmla="*/ 41419 h 179661"/>
                <a:gd name="connsiteX25" fmla="*/ 70326 w 480625"/>
                <a:gd name="connsiteY25" fmla="*/ 101290 h 17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0625" h="179661">
                  <a:moveTo>
                    <a:pt x="70326" y="101290"/>
                  </a:moveTo>
                  <a:cubicBezTo>
                    <a:pt x="52365" y="123443"/>
                    <a:pt x="37397" y="143200"/>
                    <a:pt x="25422" y="156971"/>
                  </a:cubicBezTo>
                  <a:cubicBezTo>
                    <a:pt x="13448" y="170741"/>
                    <a:pt x="5665" y="177926"/>
                    <a:pt x="5665" y="177926"/>
                  </a:cubicBezTo>
                  <a:cubicBezTo>
                    <a:pt x="1473" y="182117"/>
                    <a:pt x="-2119" y="177926"/>
                    <a:pt x="1473" y="173735"/>
                  </a:cubicBezTo>
                  <a:cubicBezTo>
                    <a:pt x="1473" y="173735"/>
                    <a:pt x="8658" y="165952"/>
                    <a:pt x="20034" y="152181"/>
                  </a:cubicBezTo>
                  <a:cubicBezTo>
                    <a:pt x="31410" y="138411"/>
                    <a:pt x="45779" y="118055"/>
                    <a:pt x="63142" y="95303"/>
                  </a:cubicBezTo>
                  <a:cubicBezTo>
                    <a:pt x="72123" y="83928"/>
                    <a:pt x="82301" y="72552"/>
                    <a:pt x="93676" y="61177"/>
                  </a:cubicBezTo>
                  <a:cubicBezTo>
                    <a:pt x="105052" y="50400"/>
                    <a:pt x="118224" y="40222"/>
                    <a:pt x="131995" y="31840"/>
                  </a:cubicBezTo>
                  <a:cubicBezTo>
                    <a:pt x="133192" y="31241"/>
                    <a:pt x="134988" y="30044"/>
                    <a:pt x="136186" y="29445"/>
                  </a:cubicBezTo>
                  <a:cubicBezTo>
                    <a:pt x="136784" y="30044"/>
                    <a:pt x="137383" y="30642"/>
                    <a:pt x="137383" y="30642"/>
                  </a:cubicBezTo>
                  <a:cubicBezTo>
                    <a:pt x="137982" y="30642"/>
                    <a:pt x="142173" y="28846"/>
                    <a:pt x="142772" y="28248"/>
                  </a:cubicBezTo>
                  <a:cubicBezTo>
                    <a:pt x="142772" y="28248"/>
                    <a:pt x="142772" y="27649"/>
                    <a:pt x="142772" y="26451"/>
                  </a:cubicBezTo>
                  <a:cubicBezTo>
                    <a:pt x="154148" y="21063"/>
                    <a:pt x="165523" y="16274"/>
                    <a:pt x="176899" y="13280"/>
                  </a:cubicBezTo>
                  <a:cubicBezTo>
                    <a:pt x="191867" y="9089"/>
                    <a:pt x="206835" y="5496"/>
                    <a:pt x="220606" y="3700"/>
                  </a:cubicBezTo>
                  <a:cubicBezTo>
                    <a:pt x="248746" y="-491"/>
                    <a:pt x="281077" y="-1688"/>
                    <a:pt x="312809" y="3102"/>
                  </a:cubicBezTo>
                  <a:cubicBezTo>
                    <a:pt x="344541" y="7891"/>
                    <a:pt x="376273" y="18668"/>
                    <a:pt x="401420" y="32438"/>
                  </a:cubicBezTo>
                  <a:cubicBezTo>
                    <a:pt x="427165" y="46209"/>
                    <a:pt x="446922" y="62374"/>
                    <a:pt x="459496" y="75546"/>
                  </a:cubicBezTo>
                  <a:cubicBezTo>
                    <a:pt x="472668" y="88119"/>
                    <a:pt x="479254" y="97100"/>
                    <a:pt x="479254" y="97100"/>
                  </a:cubicBezTo>
                  <a:cubicBezTo>
                    <a:pt x="482846" y="101889"/>
                    <a:pt x="478655" y="104883"/>
                    <a:pt x="475062" y="100692"/>
                  </a:cubicBezTo>
                  <a:cubicBezTo>
                    <a:pt x="475062" y="100692"/>
                    <a:pt x="468477" y="92310"/>
                    <a:pt x="455305" y="80335"/>
                  </a:cubicBezTo>
                  <a:cubicBezTo>
                    <a:pt x="442732" y="68361"/>
                    <a:pt x="422973" y="52795"/>
                    <a:pt x="397827" y="40222"/>
                  </a:cubicBezTo>
                  <a:cubicBezTo>
                    <a:pt x="372681" y="27050"/>
                    <a:pt x="342745" y="17471"/>
                    <a:pt x="311611" y="13879"/>
                  </a:cubicBezTo>
                  <a:cubicBezTo>
                    <a:pt x="280478" y="9687"/>
                    <a:pt x="249344" y="10885"/>
                    <a:pt x="222402" y="15076"/>
                  </a:cubicBezTo>
                  <a:cubicBezTo>
                    <a:pt x="208631" y="16872"/>
                    <a:pt x="194861" y="19866"/>
                    <a:pt x="179893" y="24057"/>
                  </a:cubicBezTo>
                  <a:cubicBezTo>
                    <a:pt x="165523" y="28248"/>
                    <a:pt x="151154" y="33636"/>
                    <a:pt x="137383" y="41419"/>
                  </a:cubicBezTo>
                  <a:cubicBezTo>
                    <a:pt x="110441" y="56986"/>
                    <a:pt x="87689" y="79737"/>
                    <a:pt x="70326" y="10129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9F0A348-15DA-4459-9667-2D3113946A46}"/>
                </a:ext>
              </a:extLst>
            </p:cNvPr>
            <p:cNvSpPr/>
            <p:nvPr/>
          </p:nvSpPr>
          <p:spPr>
            <a:xfrm>
              <a:off x="4101143" y="4113809"/>
              <a:ext cx="25146" cy="28234"/>
            </a:xfrm>
            <a:custGeom>
              <a:avLst/>
              <a:gdLst>
                <a:gd name="connsiteX0" fmla="*/ 1198 w 25146"/>
                <a:gd name="connsiteY0" fmla="*/ 1197 h 28234"/>
                <a:gd name="connsiteX1" fmla="*/ 4191 w 25146"/>
                <a:gd name="connsiteY1" fmla="*/ 2395 h 28234"/>
                <a:gd name="connsiteX2" fmla="*/ 5987 w 25146"/>
                <a:gd name="connsiteY2" fmla="*/ 0 h 28234"/>
                <a:gd name="connsiteX3" fmla="*/ 8981 w 25146"/>
                <a:gd name="connsiteY3" fmla="*/ 1796 h 28234"/>
                <a:gd name="connsiteX4" fmla="*/ 17962 w 25146"/>
                <a:gd name="connsiteY4" fmla="*/ 9579 h 28234"/>
                <a:gd name="connsiteX5" fmla="*/ 25146 w 25146"/>
                <a:gd name="connsiteY5" fmla="*/ 25745 h 28234"/>
                <a:gd name="connsiteX6" fmla="*/ 19758 w 25146"/>
                <a:gd name="connsiteY6" fmla="*/ 28140 h 28234"/>
                <a:gd name="connsiteX7" fmla="*/ 8981 w 25146"/>
                <a:gd name="connsiteY7" fmla="*/ 16165 h 28234"/>
                <a:gd name="connsiteX8" fmla="*/ 3592 w 25146"/>
                <a:gd name="connsiteY8" fmla="*/ 8382 h 28234"/>
                <a:gd name="connsiteX9" fmla="*/ 0 w 25146"/>
                <a:gd name="connsiteY9" fmla="*/ 4191 h 28234"/>
                <a:gd name="connsiteX10" fmla="*/ 1198 w 25146"/>
                <a:gd name="connsiteY10" fmla="*/ 1197 h 2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" h="28234">
                  <a:moveTo>
                    <a:pt x="1198" y="1197"/>
                  </a:moveTo>
                  <a:cubicBezTo>
                    <a:pt x="2395" y="1796"/>
                    <a:pt x="3592" y="2395"/>
                    <a:pt x="4191" y="2395"/>
                  </a:cubicBezTo>
                  <a:cubicBezTo>
                    <a:pt x="4191" y="2395"/>
                    <a:pt x="4790" y="1197"/>
                    <a:pt x="5987" y="0"/>
                  </a:cubicBezTo>
                  <a:cubicBezTo>
                    <a:pt x="7185" y="599"/>
                    <a:pt x="8382" y="1197"/>
                    <a:pt x="8981" y="1796"/>
                  </a:cubicBezTo>
                  <a:cubicBezTo>
                    <a:pt x="11974" y="3592"/>
                    <a:pt x="15567" y="6586"/>
                    <a:pt x="17962" y="9579"/>
                  </a:cubicBezTo>
                  <a:cubicBezTo>
                    <a:pt x="22153" y="14968"/>
                    <a:pt x="25146" y="25745"/>
                    <a:pt x="25146" y="25745"/>
                  </a:cubicBezTo>
                  <a:cubicBezTo>
                    <a:pt x="24547" y="26343"/>
                    <a:pt x="20357" y="28738"/>
                    <a:pt x="19758" y="28140"/>
                  </a:cubicBezTo>
                  <a:cubicBezTo>
                    <a:pt x="19758" y="28140"/>
                    <a:pt x="12573" y="20955"/>
                    <a:pt x="8981" y="16165"/>
                  </a:cubicBezTo>
                  <a:cubicBezTo>
                    <a:pt x="7185" y="13770"/>
                    <a:pt x="5389" y="10777"/>
                    <a:pt x="3592" y="8382"/>
                  </a:cubicBezTo>
                  <a:cubicBezTo>
                    <a:pt x="1796" y="5987"/>
                    <a:pt x="0" y="4191"/>
                    <a:pt x="0" y="4191"/>
                  </a:cubicBezTo>
                  <a:cubicBezTo>
                    <a:pt x="0" y="4191"/>
                    <a:pt x="599" y="2395"/>
                    <a:pt x="1198" y="119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994B160-758C-4C4C-9C56-55CC35F137D1}"/>
                </a:ext>
              </a:extLst>
            </p:cNvPr>
            <p:cNvSpPr/>
            <p:nvPr/>
          </p:nvSpPr>
          <p:spPr>
            <a:xfrm>
              <a:off x="4099946" y="4091058"/>
              <a:ext cx="43108" cy="32929"/>
            </a:xfrm>
            <a:custGeom>
              <a:avLst/>
              <a:gdLst>
                <a:gd name="connsiteX0" fmla="*/ 4191 w 43108"/>
                <a:gd name="connsiteY0" fmla="*/ 21554 h 32929"/>
                <a:gd name="connsiteX1" fmla="*/ 2395 w 43108"/>
                <a:gd name="connsiteY1" fmla="*/ 23949 h 32929"/>
                <a:gd name="connsiteX2" fmla="*/ 0 w 43108"/>
                <a:gd name="connsiteY2" fmla="*/ 22152 h 32929"/>
                <a:gd name="connsiteX3" fmla="*/ 4790 w 43108"/>
                <a:gd name="connsiteY3" fmla="*/ 12573 h 32929"/>
                <a:gd name="connsiteX4" fmla="*/ 12573 w 43108"/>
                <a:gd name="connsiteY4" fmla="*/ 4790 h 32929"/>
                <a:gd name="connsiteX5" fmla="*/ 20357 w 43108"/>
                <a:gd name="connsiteY5" fmla="*/ 0 h 32929"/>
                <a:gd name="connsiteX6" fmla="*/ 26344 w 43108"/>
                <a:gd name="connsiteY6" fmla="*/ 5388 h 32929"/>
                <a:gd name="connsiteX7" fmla="*/ 38318 w 43108"/>
                <a:gd name="connsiteY7" fmla="*/ 20356 h 32929"/>
                <a:gd name="connsiteX8" fmla="*/ 43108 w 43108"/>
                <a:gd name="connsiteY8" fmla="*/ 29936 h 32929"/>
                <a:gd name="connsiteX9" fmla="*/ 37719 w 43108"/>
                <a:gd name="connsiteY9" fmla="*/ 32929 h 32929"/>
                <a:gd name="connsiteX10" fmla="*/ 31732 w 43108"/>
                <a:gd name="connsiteY10" fmla="*/ 25745 h 32929"/>
                <a:gd name="connsiteX11" fmla="*/ 18561 w 43108"/>
                <a:gd name="connsiteY11" fmla="*/ 13770 h 32929"/>
                <a:gd name="connsiteX12" fmla="*/ 17962 w 43108"/>
                <a:gd name="connsiteY12" fmla="*/ 13171 h 32929"/>
                <a:gd name="connsiteX13" fmla="*/ 11376 w 43108"/>
                <a:gd name="connsiteY13" fmla="*/ 17362 h 32929"/>
                <a:gd name="connsiteX14" fmla="*/ 7185 w 43108"/>
                <a:gd name="connsiteY14" fmla="*/ 22152 h 32929"/>
                <a:gd name="connsiteX15" fmla="*/ 4191 w 43108"/>
                <a:gd name="connsiteY15" fmla="*/ 21554 h 3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108" h="32929">
                  <a:moveTo>
                    <a:pt x="4191" y="21554"/>
                  </a:moveTo>
                  <a:cubicBezTo>
                    <a:pt x="4191" y="21554"/>
                    <a:pt x="2994" y="22751"/>
                    <a:pt x="2395" y="23949"/>
                  </a:cubicBezTo>
                  <a:cubicBezTo>
                    <a:pt x="1198" y="23350"/>
                    <a:pt x="0" y="22751"/>
                    <a:pt x="0" y="22152"/>
                  </a:cubicBezTo>
                  <a:cubicBezTo>
                    <a:pt x="0" y="22152"/>
                    <a:pt x="1198" y="17961"/>
                    <a:pt x="4790" y="12573"/>
                  </a:cubicBezTo>
                  <a:cubicBezTo>
                    <a:pt x="6586" y="9579"/>
                    <a:pt x="9580" y="7184"/>
                    <a:pt x="12573" y="4790"/>
                  </a:cubicBezTo>
                  <a:cubicBezTo>
                    <a:pt x="14968" y="3592"/>
                    <a:pt x="17962" y="1796"/>
                    <a:pt x="20357" y="0"/>
                  </a:cubicBezTo>
                  <a:cubicBezTo>
                    <a:pt x="22751" y="1796"/>
                    <a:pt x="24548" y="3592"/>
                    <a:pt x="26344" y="5388"/>
                  </a:cubicBezTo>
                  <a:cubicBezTo>
                    <a:pt x="30535" y="9579"/>
                    <a:pt x="34726" y="14968"/>
                    <a:pt x="38318" y="20356"/>
                  </a:cubicBezTo>
                  <a:cubicBezTo>
                    <a:pt x="41312" y="25745"/>
                    <a:pt x="43108" y="29936"/>
                    <a:pt x="43108" y="29936"/>
                  </a:cubicBezTo>
                  <a:cubicBezTo>
                    <a:pt x="43108" y="30534"/>
                    <a:pt x="38318" y="32929"/>
                    <a:pt x="37719" y="32929"/>
                  </a:cubicBezTo>
                  <a:cubicBezTo>
                    <a:pt x="37719" y="32929"/>
                    <a:pt x="35325" y="29936"/>
                    <a:pt x="31732" y="25745"/>
                  </a:cubicBezTo>
                  <a:cubicBezTo>
                    <a:pt x="28140" y="22152"/>
                    <a:pt x="22751" y="17362"/>
                    <a:pt x="18561" y="13770"/>
                  </a:cubicBezTo>
                  <a:cubicBezTo>
                    <a:pt x="17962" y="13770"/>
                    <a:pt x="18561" y="13171"/>
                    <a:pt x="17962" y="13171"/>
                  </a:cubicBezTo>
                  <a:cubicBezTo>
                    <a:pt x="15567" y="14369"/>
                    <a:pt x="13172" y="16165"/>
                    <a:pt x="11376" y="17362"/>
                  </a:cubicBezTo>
                  <a:cubicBezTo>
                    <a:pt x="9580" y="19159"/>
                    <a:pt x="7783" y="20356"/>
                    <a:pt x="7185" y="22152"/>
                  </a:cubicBezTo>
                  <a:cubicBezTo>
                    <a:pt x="5389" y="22152"/>
                    <a:pt x="4191" y="21554"/>
                    <a:pt x="4191" y="2155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B0EC8E2-7675-4731-83FD-BEC5CB20E869}"/>
                </a:ext>
              </a:extLst>
            </p:cNvPr>
            <p:cNvSpPr/>
            <p:nvPr/>
          </p:nvSpPr>
          <p:spPr>
            <a:xfrm>
              <a:off x="4007906" y="4856911"/>
              <a:ext cx="361992" cy="120067"/>
            </a:xfrm>
            <a:custGeom>
              <a:avLst/>
              <a:gdLst>
                <a:gd name="connsiteX0" fmla="*/ 435 w 361992"/>
                <a:gd name="connsiteY0" fmla="*/ 115452 h 120067"/>
                <a:gd name="connsiteX1" fmla="*/ 11811 w 361992"/>
                <a:gd name="connsiteY1" fmla="*/ 98090 h 120067"/>
                <a:gd name="connsiteX2" fmla="*/ 47135 w 361992"/>
                <a:gd name="connsiteY2" fmla="*/ 59772 h 120067"/>
                <a:gd name="connsiteX3" fmla="*/ 103415 w 361992"/>
                <a:gd name="connsiteY3" fmla="*/ 23251 h 120067"/>
                <a:gd name="connsiteX4" fmla="*/ 166880 w 361992"/>
                <a:gd name="connsiteY4" fmla="*/ 3493 h 120067"/>
                <a:gd name="connsiteX5" fmla="*/ 233338 w 361992"/>
                <a:gd name="connsiteY5" fmla="*/ 1697 h 120067"/>
                <a:gd name="connsiteX6" fmla="*/ 298599 w 361992"/>
                <a:gd name="connsiteY6" fmla="*/ 18461 h 120067"/>
                <a:gd name="connsiteX7" fmla="*/ 344102 w 361992"/>
                <a:gd name="connsiteY7" fmla="*/ 43607 h 120067"/>
                <a:gd name="connsiteX8" fmla="*/ 360866 w 361992"/>
                <a:gd name="connsiteY8" fmla="*/ 56180 h 120067"/>
                <a:gd name="connsiteX9" fmla="*/ 357273 w 361992"/>
                <a:gd name="connsiteY9" fmla="*/ 60969 h 120067"/>
                <a:gd name="connsiteX10" fmla="*/ 340509 w 361992"/>
                <a:gd name="connsiteY10" fmla="*/ 48995 h 120067"/>
                <a:gd name="connsiteX11" fmla="*/ 295605 w 361992"/>
                <a:gd name="connsiteY11" fmla="*/ 26244 h 120067"/>
                <a:gd name="connsiteX12" fmla="*/ 232141 w 361992"/>
                <a:gd name="connsiteY12" fmla="*/ 11875 h 120067"/>
                <a:gd name="connsiteX13" fmla="*/ 168676 w 361992"/>
                <a:gd name="connsiteY13" fmla="*/ 14868 h 120067"/>
                <a:gd name="connsiteX14" fmla="*/ 107607 w 361992"/>
                <a:gd name="connsiteY14" fmla="*/ 32830 h 120067"/>
                <a:gd name="connsiteX15" fmla="*/ 52524 w 361992"/>
                <a:gd name="connsiteY15" fmla="*/ 66358 h 120067"/>
                <a:gd name="connsiteX16" fmla="*/ 17199 w 361992"/>
                <a:gd name="connsiteY16" fmla="*/ 102281 h 120067"/>
                <a:gd name="connsiteX17" fmla="*/ 5225 w 361992"/>
                <a:gd name="connsiteY17" fmla="*/ 118446 h 120067"/>
                <a:gd name="connsiteX18" fmla="*/ 435 w 361992"/>
                <a:gd name="connsiteY18" fmla="*/ 115452 h 12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1992" h="120067">
                  <a:moveTo>
                    <a:pt x="435" y="115452"/>
                  </a:moveTo>
                  <a:cubicBezTo>
                    <a:pt x="435" y="115452"/>
                    <a:pt x="4027" y="108866"/>
                    <a:pt x="11811" y="98090"/>
                  </a:cubicBezTo>
                  <a:cubicBezTo>
                    <a:pt x="19594" y="87313"/>
                    <a:pt x="31569" y="73542"/>
                    <a:pt x="47135" y="59772"/>
                  </a:cubicBezTo>
                  <a:cubicBezTo>
                    <a:pt x="62702" y="46002"/>
                    <a:pt x="82460" y="32830"/>
                    <a:pt x="103415" y="23251"/>
                  </a:cubicBezTo>
                  <a:cubicBezTo>
                    <a:pt x="124371" y="13072"/>
                    <a:pt x="147122" y="6487"/>
                    <a:pt x="166880" y="3493"/>
                  </a:cubicBezTo>
                  <a:cubicBezTo>
                    <a:pt x="187237" y="-99"/>
                    <a:pt x="210586" y="-1297"/>
                    <a:pt x="233338" y="1697"/>
                  </a:cubicBezTo>
                  <a:cubicBezTo>
                    <a:pt x="256688" y="4092"/>
                    <a:pt x="279440" y="10079"/>
                    <a:pt x="298599" y="18461"/>
                  </a:cubicBezTo>
                  <a:cubicBezTo>
                    <a:pt x="317758" y="26244"/>
                    <a:pt x="333324" y="35823"/>
                    <a:pt x="344102" y="43607"/>
                  </a:cubicBezTo>
                  <a:cubicBezTo>
                    <a:pt x="354879" y="51390"/>
                    <a:pt x="360267" y="56180"/>
                    <a:pt x="360866" y="56180"/>
                  </a:cubicBezTo>
                  <a:cubicBezTo>
                    <a:pt x="363860" y="59173"/>
                    <a:pt x="360267" y="63364"/>
                    <a:pt x="357273" y="60969"/>
                  </a:cubicBezTo>
                  <a:cubicBezTo>
                    <a:pt x="357273" y="60969"/>
                    <a:pt x="351286" y="56180"/>
                    <a:pt x="340509" y="48995"/>
                  </a:cubicBezTo>
                  <a:cubicBezTo>
                    <a:pt x="329732" y="41810"/>
                    <a:pt x="314166" y="33429"/>
                    <a:pt x="295605" y="26244"/>
                  </a:cubicBezTo>
                  <a:cubicBezTo>
                    <a:pt x="277045" y="19059"/>
                    <a:pt x="254892" y="13671"/>
                    <a:pt x="232141" y="11875"/>
                  </a:cubicBezTo>
                  <a:cubicBezTo>
                    <a:pt x="209988" y="10079"/>
                    <a:pt x="187835" y="11276"/>
                    <a:pt x="168676" y="14868"/>
                  </a:cubicBezTo>
                  <a:cubicBezTo>
                    <a:pt x="149517" y="17862"/>
                    <a:pt x="127963" y="23849"/>
                    <a:pt x="107607" y="32830"/>
                  </a:cubicBezTo>
                  <a:cubicBezTo>
                    <a:pt x="87250" y="41810"/>
                    <a:pt x="68091" y="53785"/>
                    <a:pt x="52524" y="66358"/>
                  </a:cubicBezTo>
                  <a:cubicBezTo>
                    <a:pt x="36957" y="78931"/>
                    <a:pt x="24983" y="92102"/>
                    <a:pt x="17199" y="102281"/>
                  </a:cubicBezTo>
                  <a:cubicBezTo>
                    <a:pt x="9416" y="112458"/>
                    <a:pt x="5225" y="118446"/>
                    <a:pt x="5225" y="118446"/>
                  </a:cubicBezTo>
                  <a:cubicBezTo>
                    <a:pt x="2830" y="122038"/>
                    <a:pt x="-1361" y="119045"/>
                    <a:pt x="435" y="11545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977311D-B8B8-4CD8-ADB2-C935C60F7FFD}"/>
                </a:ext>
              </a:extLst>
            </p:cNvPr>
            <p:cNvSpPr/>
            <p:nvPr/>
          </p:nvSpPr>
          <p:spPr>
            <a:xfrm>
              <a:off x="3904684" y="4573574"/>
              <a:ext cx="97397" cy="62911"/>
            </a:xfrm>
            <a:custGeom>
              <a:avLst/>
              <a:gdLst>
                <a:gd name="connsiteX0" fmla="*/ 94676 w 97397"/>
                <a:gd name="connsiteY0" fmla="*/ 46 h 62911"/>
                <a:gd name="connsiteX1" fmla="*/ 97071 w 97397"/>
                <a:gd name="connsiteY1" fmla="*/ 5435 h 62911"/>
                <a:gd name="connsiteX2" fmla="*/ 80307 w 97397"/>
                <a:gd name="connsiteY2" fmla="*/ 15613 h 62911"/>
                <a:gd name="connsiteX3" fmla="*/ 50371 w 97397"/>
                <a:gd name="connsiteY3" fmla="*/ 34772 h 62911"/>
                <a:gd name="connsiteX4" fmla="*/ 19836 w 97397"/>
                <a:gd name="connsiteY4" fmla="*/ 52733 h 62911"/>
                <a:gd name="connsiteX5" fmla="*/ 3671 w 97397"/>
                <a:gd name="connsiteY5" fmla="*/ 62911 h 62911"/>
                <a:gd name="connsiteX6" fmla="*/ 78 w 97397"/>
                <a:gd name="connsiteY6" fmla="*/ 58122 h 62911"/>
                <a:gd name="connsiteX7" fmla="*/ 15046 w 97397"/>
                <a:gd name="connsiteY7" fmla="*/ 45548 h 62911"/>
                <a:gd name="connsiteX8" fmla="*/ 44384 w 97397"/>
                <a:gd name="connsiteY8" fmla="*/ 25192 h 62911"/>
                <a:gd name="connsiteX9" fmla="*/ 76116 w 97397"/>
                <a:gd name="connsiteY9" fmla="*/ 8428 h 62911"/>
                <a:gd name="connsiteX10" fmla="*/ 94676 w 97397"/>
                <a:gd name="connsiteY10" fmla="*/ 46 h 6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97" h="62911">
                  <a:moveTo>
                    <a:pt x="94676" y="46"/>
                  </a:moveTo>
                  <a:cubicBezTo>
                    <a:pt x="95874" y="-552"/>
                    <a:pt x="98269" y="4836"/>
                    <a:pt x="97071" y="5435"/>
                  </a:cubicBezTo>
                  <a:lnTo>
                    <a:pt x="80307" y="15613"/>
                  </a:lnTo>
                  <a:lnTo>
                    <a:pt x="50371" y="34772"/>
                  </a:lnTo>
                  <a:lnTo>
                    <a:pt x="19836" y="52733"/>
                  </a:lnTo>
                  <a:lnTo>
                    <a:pt x="3671" y="62911"/>
                  </a:lnTo>
                  <a:cubicBezTo>
                    <a:pt x="2473" y="62911"/>
                    <a:pt x="-521" y="59319"/>
                    <a:pt x="78" y="58122"/>
                  </a:cubicBezTo>
                  <a:cubicBezTo>
                    <a:pt x="78" y="58122"/>
                    <a:pt x="6066" y="52733"/>
                    <a:pt x="15046" y="45548"/>
                  </a:cubicBezTo>
                  <a:cubicBezTo>
                    <a:pt x="24027" y="38364"/>
                    <a:pt x="34804" y="30581"/>
                    <a:pt x="44384" y="25192"/>
                  </a:cubicBezTo>
                  <a:cubicBezTo>
                    <a:pt x="53364" y="19205"/>
                    <a:pt x="65938" y="13218"/>
                    <a:pt x="76116" y="8428"/>
                  </a:cubicBezTo>
                  <a:cubicBezTo>
                    <a:pt x="86294" y="3040"/>
                    <a:pt x="94676" y="46"/>
                    <a:pt x="94676" y="4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78CAD70-1FC3-453E-95E5-AAF2E262C6B5}"/>
                </a:ext>
              </a:extLst>
            </p:cNvPr>
            <p:cNvSpPr/>
            <p:nvPr/>
          </p:nvSpPr>
          <p:spPr>
            <a:xfrm>
              <a:off x="3860390" y="4565601"/>
              <a:ext cx="140915" cy="84895"/>
            </a:xfrm>
            <a:custGeom>
              <a:avLst/>
              <a:gdLst>
                <a:gd name="connsiteX0" fmla="*/ 110231 w 140915"/>
                <a:gd name="connsiteY0" fmla="*/ 2033 h 84895"/>
                <a:gd name="connsiteX1" fmla="*/ 139569 w 140915"/>
                <a:gd name="connsiteY1" fmla="*/ 237 h 84895"/>
                <a:gd name="connsiteX2" fmla="*/ 139569 w 140915"/>
                <a:gd name="connsiteY2" fmla="*/ 6224 h 84895"/>
                <a:gd name="connsiteX3" fmla="*/ 112028 w 140915"/>
                <a:gd name="connsiteY3" fmla="*/ 11013 h 84895"/>
                <a:gd name="connsiteX4" fmla="*/ 88079 w 140915"/>
                <a:gd name="connsiteY4" fmla="*/ 19994 h 84895"/>
                <a:gd name="connsiteX5" fmla="*/ 65926 w 140915"/>
                <a:gd name="connsiteY5" fmla="*/ 32567 h 84895"/>
                <a:gd name="connsiteX6" fmla="*/ 25213 w 140915"/>
                <a:gd name="connsiteY6" fmla="*/ 64299 h 84895"/>
                <a:gd name="connsiteX7" fmla="*/ 4856 w 140915"/>
                <a:gd name="connsiteY7" fmla="*/ 84655 h 84895"/>
                <a:gd name="connsiteX8" fmla="*/ 66 w 140915"/>
                <a:gd name="connsiteY8" fmla="*/ 81063 h 84895"/>
                <a:gd name="connsiteX9" fmla="*/ 18627 w 140915"/>
                <a:gd name="connsiteY9" fmla="*/ 58312 h 84895"/>
                <a:gd name="connsiteX10" fmla="*/ 58741 w 140915"/>
                <a:gd name="connsiteY10" fmla="*/ 22988 h 84895"/>
                <a:gd name="connsiteX11" fmla="*/ 82690 w 140915"/>
                <a:gd name="connsiteY11" fmla="*/ 10415 h 84895"/>
                <a:gd name="connsiteX12" fmla="*/ 110231 w 140915"/>
                <a:gd name="connsiteY12" fmla="*/ 2033 h 8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0915" h="84895">
                  <a:moveTo>
                    <a:pt x="110231" y="2033"/>
                  </a:moveTo>
                  <a:cubicBezTo>
                    <a:pt x="126996" y="-961"/>
                    <a:pt x="139569" y="237"/>
                    <a:pt x="139569" y="237"/>
                  </a:cubicBezTo>
                  <a:cubicBezTo>
                    <a:pt x="141365" y="237"/>
                    <a:pt x="141365" y="5625"/>
                    <a:pt x="139569" y="6224"/>
                  </a:cubicBezTo>
                  <a:cubicBezTo>
                    <a:pt x="139569" y="6224"/>
                    <a:pt x="126996" y="6822"/>
                    <a:pt x="112028" y="11013"/>
                  </a:cubicBezTo>
                  <a:cubicBezTo>
                    <a:pt x="104244" y="12809"/>
                    <a:pt x="95862" y="16402"/>
                    <a:pt x="88079" y="19994"/>
                  </a:cubicBezTo>
                  <a:cubicBezTo>
                    <a:pt x="80295" y="23586"/>
                    <a:pt x="72512" y="28376"/>
                    <a:pt x="65926" y="32567"/>
                  </a:cubicBezTo>
                  <a:cubicBezTo>
                    <a:pt x="52754" y="40949"/>
                    <a:pt x="37187" y="53522"/>
                    <a:pt x="25213" y="64299"/>
                  </a:cubicBezTo>
                  <a:cubicBezTo>
                    <a:pt x="13238" y="75076"/>
                    <a:pt x="5455" y="84655"/>
                    <a:pt x="4856" y="84655"/>
                  </a:cubicBezTo>
                  <a:cubicBezTo>
                    <a:pt x="3060" y="85852"/>
                    <a:pt x="-532" y="82260"/>
                    <a:pt x="66" y="81063"/>
                  </a:cubicBezTo>
                  <a:cubicBezTo>
                    <a:pt x="66" y="81063"/>
                    <a:pt x="7251" y="70885"/>
                    <a:pt x="18627" y="58312"/>
                  </a:cubicBezTo>
                  <a:cubicBezTo>
                    <a:pt x="29404" y="45739"/>
                    <a:pt x="44971" y="31370"/>
                    <a:pt x="58741" y="22988"/>
                  </a:cubicBezTo>
                  <a:cubicBezTo>
                    <a:pt x="65327" y="18797"/>
                    <a:pt x="73709" y="14007"/>
                    <a:pt x="82690" y="10415"/>
                  </a:cubicBezTo>
                  <a:cubicBezTo>
                    <a:pt x="92270" y="6224"/>
                    <a:pt x="101849" y="3829"/>
                    <a:pt x="110231" y="203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9FF3DFF-0579-4F9F-AD7A-4C580FD3FEEB}"/>
                </a:ext>
              </a:extLst>
            </p:cNvPr>
            <p:cNvSpPr/>
            <p:nvPr/>
          </p:nvSpPr>
          <p:spPr>
            <a:xfrm>
              <a:off x="3830312" y="3472823"/>
              <a:ext cx="732445" cy="734023"/>
            </a:xfrm>
            <a:custGeom>
              <a:avLst/>
              <a:gdLst>
                <a:gd name="connsiteX0" fmla="*/ 179227 w 732445"/>
                <a:gd name="connsiteY0" fmla="*/ 171596 h 734023"/>
                <a:gd name="connsiteX1" fmla="*/ 333098 w 732445"/>
                <a:gd name="connsiteY1" fmla="*/ 53650 h 734023"/>
                <a:gd name="connsiteX2" fmla="*/ 427097 w 732445"/>
                <a:gd name="connsiteY2" fmla="*/ 15931 h 734023"/>
                <a:gd name="connsiteX3" fmla="*/ 521696 w 732445"/>
                <a:gd name="connsiteY3" fmla="*/ 364 h 734023"/>
                <a:gd name="connsiteX4" fmla="*/ 606115 w 732445"/>
                <a:gd name="connsiteY4" fmla="*/ 5154 h 734023"/>
                <a:gd name="connsiteX5" fmla="*/ 671975 w 732445"/>
                <a:gd name="connsiteY5" fmla="*/ 21319 h 734023"/>
                <a:gd name="connsiteX6" fmla="*/ 728255 w 732445"/>
                <a:gd name="connsiteY6" fmla="*/ 44669 h 734023"/>
                <a:gd name="connsiteX7" fmla="*/ 732446 w 732445"/>
                <a:gd name="connsiteY7" fmla="*/ 47064 h 734023"/>
                <a:gd name="connsiteX8" fmla="*/ 726458 w 732445"/>
                <a:gd name="connsiteY8" fmla="*/ 50057 h 734023"/>
                <a:gd name="connsiteX9" fmla="*/ 725261 w 732445"/>
                <a:gd name="connsiteY9" fmla="*/ 49459 h 734023"/>
                <a:gd name="connsiteX10" fmla="*/ 669580 w 732445"/>
                <a:gd name="connsiteY10" fmla="*/ 26708 h 734023"/>
                <a:gd name="connsiteX11" fmla="*/ 604918 w 732445"/>
                <a:gd name="connsiteY11" fmla="*/ 11141 h 734023"/>
                <a:gd name="connsiteX12" fmla="*/ 521696 w 732445"/>
                <a:gd name="connsiteY12" fmla="*/ 7549 h 734023"/>
                <a:gd name="connsiteX13" fmla="*/ 429492 w 732445"/>
                <a:gd name="connsiteY13" fmla="*/ 23714 h 734023"/>
                <a:gd name="connsiteX14" fmla="*/ 337888 w 732445"/>
                <a:gd name="connsiteY14" fmla="*/ 61433 h 734023"/>
                <a:gd name="connsiteX15" fmla="*/ 187608 w 732445"/>
                <a:gd name="connsiteY15" fmla="*/ 177583 h 734023"/>
                <a:gd name="connsiteX16" fmla="*/ 76246 w 732445"/>
                <a:gd name="connsiteY16" fmla="*/ 332051 h 734023"/>
                <a:gd name="connsiteX17" fmla="*/ 36132 w 732445"/>
                <a:gd name="connsiteY17" fmla="*/ 423055 h 734023"/>
                <a:gd name="connsiteX18" fmla="*/ 13979 w 732445"/>
                <a:gd name="connsiteY18" fmla="*/ 514658 h 734023"/>
                <a:gd name="connsiteX19" fmla="*/ 10985 w 732445"/>
                <a:gd name="connsiteY19" fmla="*/ 664336 h 734023"/>
                <a:gd name="connsiteX20" fmla="*/ 19368 w 732445"/>
                <a:gd name="connsiteY20" fmla="*/ 724207 h 734023"/>
                <a:gd name="connsiteX21" fmla="*/ 13381 w 732445"/>
                <a:gd name="connsiteY21" fmla="*/ 725405 h 734023"/>
                <a:gd name="connsiteX22" fmla="*/ 4400 w 732445"/>
                <a:gd name="connsiteY22" fmla="*/ 664935 h 734023"/>
                <a:gd name="connsiteX23" fmla="*/ 3202 w 732445"/>
                <a:gd name="connsiteY23" fmla="*/ 532021 h 734023"/>
                <a:gd name="connsiteX24" fmla="*/ 3801 w 732445"/>
                <a:gd name="connsiteY24" fmla="*/ 527830 h 734023"/>
                <a:gd name="connsiteX25" fmla="*/ 5597 w 732445"/>
                <a:gd name="connsiteY25" fmla="*/ 513461 h 734023"/>
                <a:gd name="connsiteX26" fmla="*/ 27151 w 732445"/>
                <a:gd name="connsiteY26" fmla="*/ 420062 h 734023"/>
                <a:gd name="connsiteX27" fmla="*/ 67266 w 732445"/>
                <a:gd name="connsiteY27" fmla="*/ 327261 h 734023"/>
                <a:gd name="connsiteX28" fmla="*/ 179227 w 732445"/>
                <a:gd name="connsiteY28" fmla="*/ 171596 h 734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32445" h="734023">
                  <a:moveTo>
                    <a:pt x="179227" y="171596"/>
                  </a:moveTo>
                  <a:cubicBezTo>
                    <a:pt x="219940" y="128488"/>
                    <a:pt x="272627" y="85381"/>
                    <a:pt x="333098" y="53650"/>
                  </a:cubicBezTo>
                  <a:cubicBezTo>
                    <a:pt x="363034" y="38083"/>
                    <a:pt x="394767" y="24911"/>
                    <a:pt x="427097" y="15931"/>
                  </a:cubicBezTo>
                  <a:cubicBezTo>
                    <a:pt x="458830" y="6950"/>
                    <a:pt x="491161" y="1562"/>
                    <a:pt x="521696" y="364"/>
                  </a:cubicBezTo>
                  <a:cubicBezTo>
                    <a:pt x="552230" y="-833"/>
                    <a:pt x="580969" y="963"/>
                    <a:pt x="606115" y="5154"/>
                  </a:cubicBezTo>
                  <a:cubicBezTo>
                    <a:pt x="631262" y="9345"/>
                    <a:pt x="653415" y="15332"/>
                    <a:pt x="671975" y="21319"/>
                  </a:cubicBezTo>
                  <a:cubicBezTo>
                    <a:pt x="707898" y="33892"/>
                    <a:pt x="728255" y="45268"/>
                    <a:pt x="728255" y="44669"/>
                  </a:cubicBezTo>
                  <a:cubicBezTo>
                    <a:pt x="730051" y="45268"/>
                    <a:pt x="731847" y="46465"/>
                    <a:pt x="732446" y="47064"/>
                  </a:cubicBezTo>
                  <a:cubicBezTo>
                    <a:pt x="730649" y="48261"/>
                    <a:pt x="728255" y="48860"/>
                    <a:pt x="726458" y="50057"/>
                  </a:cubicBezTo>
                  <a:cubicBezTo>
                    <a:pt x="725860" y="50057"/>
                    <a:pt x="725860" y="50057"/>
                    <a:pt x="725261" y="49459"/>
                  </a:cubicBezTo>
                  <a:cubicBezTo>
                    <a:pt x="725261" y="49459"/>
                    <a:pt x="704904" y="38682"/>
                    <a:pt x="669580" y="26708"/>
                  </a:cubicBezTo>
                  <a:cubicBezTo>
                    <a:pt x="651618" y="20720"/>
                    <a:pt x="630064" y="15332"/>
                    <a:pt x="604918" y="11141"/>
                  </a:cubicBezTo>
                  <a:cubicBezTo>
                    <a:pt x="579771" y="7549"/>
                    <a:pt x="551632" y="5753"/>
                    <a:pt x="521696" y="7549"/>
                  </a:cubicBezTo>
                  <a:cubicBezTo>
                    <a:pt x="491760" y="9345"/>
                    <a:pt x="460626" y="14733"/>
                    <a:pt x="429492" y="23714"/>
                  </a:cubicBezTo>
                  <a:cubicBezTo>
                    <a:pt x="398359" y="32695"/>
                    <a:pt x="367225" y="45866"/>
                    <a:pt x="337888" y="61433"/>
                  </a:cubicBezTo>
                  <a:cubicBezTo>
                    <a:pt x="279213" y="92566"/>
                    <a:pt x="227124" y="135673"/>
                    <a:pt x="187608" y="177583"/>
                  </a:cubicBezTo>
                  <a:cubicBezTo>
                    <a:pt x="147494" y="219493"/>
                    <a:pt x="107380" y="273377"/>
                    <a:pt x="76246" y="332051"/>
                  </a:cubicBezTo>
                  <a:cubicBezTo>
                    <a:pt x="60680" y="361388"/>
                    <a:pt x="46909" y="391922"/>
                    <a:pt x="36132" y="423055"/>
                  </a:cubicBezTo>
                  <a:cubicBezTo>
                    <a:pt x="25954" y="454188"/>
                    <a:pt x="18170" y="484722"/>
                    <a:pt x="13979" y="514658"/>
                  </a:cubicBezTo>
                  <a:cubicBezTo>
                    <a:pt x="4998" y="573931"/>
                    <a:pt x="7393" y="627216"/>
                    <a:pt x="10985" y="664336"/>
                  </a:cubicBezTo>
                  <a:cubicBezTo>
                    <a:pt x="15177" y="702055"/>
                    <a:pt x="19368" y="724207"/>
                    <a:pt x="19368" y="724207"/>
                  </a:cubicBezTo>
                  <a:cubicBezTo>
                    <a:pt x="21164" y="736781"/>
                    <a:pt x="16374" y="737379"/>
                    <a:pt x="13381" y="725405"/>
                  </a:cubicBezTo>
                  <a:cubicBezTo>
                    <a:pt x="13381" y="725405"/>
                    <a:pt x="8591" y="703253"/>
                    <a:pt x="4400" y="664935"/>
                  </a:cubicBezTo>
                  <a:cubicBezTo>
                    <a:pt x="808" y="631407"/>
                    <a:pt x="-2785" y="584708"/>
                    <a:pt x="3202" y="532021"/>
                  </a:cubicBezTo>
                  <a:cubicBezTo>
                    <a:pt x="6196" y="530823"/>
                    <a:pt x="6196" y="529027"/>
                    <a:pt x="3801" y="527830"/>
                  </a:cubicBezTo>
                  <a:cubicBezTo>
                    <a:pt x="4400" y="523040"/>
                    <a:pt x="4998" y="518251"/>
                    <a:pt x="5597" y="513461"/>
                  </a:cubicBezTo>
                  <a:cubicBezTo>
                    <a:pt x="9788" y="483525"/>
                    <a:pt x="16973" y="451793"/>
                    <a:pt x="27151" y="420062"/>
                  </a:cubicBezTo>
                  <a:cubicBezTo>
                    <a:pt x="37329" y="388330"/>
                    <a:pt x="51100" y="357197"/>
                    <a:pt x="67266" y="327261"/>
                  </a:cubicBezTo>
                  <a:cubicBezTo>
                    <a:pt x="97800" y="269186"/>
                    <a:pt x="137915" y="214703"/>
                    <a:pt x="179227" y="17159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616FC13-7745-48A3-B69B-C1D5DD348321}"/>
                </a:ext>
              </a:extLst>
            </p:cNvPr>
            <p:cNvSpPr/>
            <p:nvPr/>
          </p:nvSpPr>
          <p:spPr>
            <a:xfrm>
              <a:off x="3832916" y="4002449"/>
              <a:ext cx="2326" cy="4191"/>
            </a:xfrm>
            <a:custGeom>
              <a:avLst/>
              <a:gdLst>
                <a:gd name="connsiteX0" fmla="*/ 599 w 2326"/>
                <a:gd name="connsiteY0" fmla="*/ 0 h 4191"/>
                <a:gd name="connsiteX1" fmla="*/ 0 w 2326"/>
                <a:gd name="connsiteY1" fmla="*/ 4191 h 4191"/>
                <a:gd name="connsiteX2" fmla="*/ 599 w 2326"/>
                <a:gd name="connsiteY2" fmla="*/ 0 h 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26" h="4191">
                  <a:moveTo>
                    <a:pt x="599" y="0"/>
                  </a:moveTo>
                  <a:cubicBezTo>
                    <a:pt x="2994" y="1197"/>
                    <a:pt x="2994" y="3592"/>
                    <a:pt x="0" y="4191"/>
                  </a:cubicBezTo>
                  <a:cubicBezTo>
                    <a:pt x="0" y="2994"/>
                    <a:pt x="599" y="1796"/>
                    <a:pt x="599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C72C57-0D98-46ED-824E-AE07B08954E4}"/>
                </a:ext>
              </a:extLst>
            </p:cNvPr>
            <p:cNvSpPr/>
            <p:nvPr/>
          </p:nvSpPr>
          <p:spPr>
            <a:xfrm>
              <a:off x="3791808" y="4486694"/>
              <a:ext cx="443611" cy="253217"/>
            </a:xfrm>
            <a:custGeom>
              <a:avLst/>
              <a:gdLst>
                <a:gd name="connsiteX0" fmla="*/ 180011 w 443611"/>
                <a:gd name="connsiteY0" fmla="*/ 24660 h 253217"/>
                <a:gd name="connsiteX1" fmla="*/ 271615 w 443611"/>
                <a:gd name="connsiteY1" fmla="*/ 113 h 253217"/>
                <a:gd name="connsiteX2" fmla="*/ 321309 w 443611"/>
                <a:gd name="connsiteY2" fmla="*/ 4903 h 253217"/>
                <a:gd name="connsiteX3" fmla="*/ 365016 w 443611"/>
                <a:gd name="connsiteY3" fmla="*/ 21667 h 253217"/>
                <a:gd name="connsiteX4" fmla="*/ 423092 w 443611"/>
                <a:gd name="connsiteY4" fmla="*/ 67169 h 253217"/>
                <a:gd name="connsiteX5" fmla="*/ 442251 w 443611"/>
                <a:gd name="connsiteY5" fmla="*/ 89920 h 253217"/>
                <a:gd name="connsiteX6" fmla="*/ 437461 w 443611"/>
                <a:gd name="connsiteY6" fmla="*/ 93512 h 253217"/>
                <a:gd name="connsiteX7" fmla="*/ 418302 w 443611"/>
                <a:gd name="connsiteY7" fmla="*/ 71959 h 253217"/>
                <a:gd name="connsiteX8" fmla="*/ 360825 w 443611"/>
                <a:gd name="connsiteY8" fmla="*/ 29450 h 253217"/>
                <a:gd name="connsiteX9" fmla="*/ 318914 w 443611"/>
                <a:gd name="connsiteY9" fmla="*/ 14483 h 253217"/>
                <a:gd name="connsiteX10" fmla="*/ 272214 w 443611"/>
                <a:gd name="connsiteY10" fmla="*/ 10890 h 253217"/>
                <a:gd name="connsiteX11" fmla="*/ 185399 w 443611"/>
                <a:gd name="connsiteY11" fmla="*/ 35438 h 253217"/>
                <a:gd name="connsiteX12" fmla="*/ 110559 w 443611"/>
                <a:gd name="connsiteY12" fmla="*/ 88124 h 253217"/>
                <a:gd name="connsiteX13" fmla="*/ 50687 w 443611"/>
                <a:gd name="connsiteY13" fmla="*/ 159371 h 253217"/>
                <a:gd name="connsiteX14" fmla="*/ 5782 w 443611"/>
                <a:gd name="connsiteY14" fmla="*/ 249777 h 253217"/>
                <a:gd name="connsiteX15" fmla="*/ 394 w 443611"/>
                <a:gd name="connsiteY15" fmla="*/ 247981 h 253217"/>
                <a:gd name="connsiteX16" fmla="*/ 44101 w 443611"/>
                <a:gd name="connsiteY16" fmla="*/ 154581 h 253217"/>
                <a:gd name="connsiteX17" fmla="*/ 103973 w 443611"/>
                <a:gd name="connsiteY17" fmla="*/ 80940 h 253217"/>
                <a:gd name="connsiteX18" fmla="*/ 180011 w 443611"/>
                <a:gd name="connsiteY18" fmla="*/ 24660 h 253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43611" h="253217">
                  <a:moveTo>
                    <a:pt x="180011" y="24660"/>
                  </a:moveTo>
                  <a:cubicBezTo>
                    <a:pt x="205756" y="11489"/>
                    <a:pt x="238087" y="1311"/>
                    <a:pt x="271615" y="113"/>
                  </a:cubicBezTo>
                  <a:cubicBezTo>
                    <a:pt x="288379" y="-485"/>
                    <a:pt x="305143" y="1311"/>
                    <a:pt x="321309" y="4903"/>
                  </a:cubicBezTo>
                  <a:cubicBezTo>
                    <a:pt x="336876" y="8496"/>
                    <a:pt x="351844" y="14483"/>
                    <a:pt x="365016" y="21667"/>
                  </a:cubicBezTo>
                  <a:cubicBezTo>
                    <a:pt x="391360" y="36036"/>
                    <a:pt x="410519" y="53998"/>
                    <a:pt x="423092" y="67169"/>
                  </a:cubicBezTo>
                  <a:cubicBezTo>
                    <a:pt x="435665" y="80940"/>
                    <a:pt x="442251" y="89920"/>
                    <a:pt x="442251" y="89920"/>
                  </a:cubicBezTo>
                  <a:cubicBezTo>
                    <a:pt x="445843" y="94710"/>
                    <a:pt x="441652" y="97703"/>
                    <a:pt x="437461" y="93512"/>
                  </a:cubicBezTo>
                  <a:cubicBezTo>
                    <a:pt x="437461" y="93512"/>
                    <a:pt x="430875" y="85131"/>
                    <a:pt x="418302" y="71959"/>
                  </a:cubicBezTo>
                  <a:cubicBezTo>
                    <a:pt x="405729" y="59386"/>
                    <a:pt x="386570" y="42023"/>
                    <a:pt x="360825" y="29450"/>
                  </a:cubicBezTo>
                  <a:cubicBezTo>
                    <a:pt x="348252" y="22864"/>
                    <a:pt x="333882" y="17476"/>
                    <a:pt x="318914" y="14483"/>
                  </a:cubicBezTo>
                  <a:cubicBezTo>
                    <a:pt x="303946" y="10890"/>
                    <a:pt x="287781" y="9693"/>
                    <a:pt x="272214" y="10890"/>
                  </a:cubicBezTo>
                  <a:cubicBezTo>
                    <a:pt x="240482" y="12686"/>
                    <a:pt x="209947" y="22864"/>
                    <a:pt x="185399" y="35438"/>
                  </a:cubicBezTo>
                  <a:cubicBezTo>
                    <a:pt x="160253" y="48010"/>
                    <a:pt x="134508" y="65972"/>
                    <a:pt x="110559" y="88124"/>
                  </a:cubicBezTo>
                  <a:cubicBezTo>
                    <a:pt x="87209" y="110277"/>
                    <a:pt x="66254" y="135422"/>
                    <a:pt x="50687" y="159371"/>
                  </a:cubicBezTo>
                  <a:cubicBezTo>
                    <a:pt x="18356" y="207268"/>
                    <a:pt x="5782" y="250375"/>
                    <a:pt x="5782" y="249777"/>
                  </a:cubicBezTo>
                  <a:cubicBezTo>
                    <a:pt x="3388" y="255165"/>
                    <a:pt x="-1402" y="253968"/>
                    <a:pt x="394" y="247981"/>
                  </a:cubicBezTo>
                  <a:cubicBezTo>
                    <a:pt x="394" y="247981"/>
                    <a:pt x="12369" y="204274"/>
                    <a:pt x="44101" y="154581"/>
                  </a:cubicBezTo>
                  <a:cubicBezTo>
                    <a:pt x="59667" y="129435"/>
                    <a:pt x="80623" y="103691"/>
                    <a:pt x="103973" y="80940"/>
                  </a:cubicBezTo>
                  <a:cubicBezTo>
                    <a:pt x="126724" y="56991"/>
                    <a:pt x="153667" y="37234"/>
                    <a:pt x="180011" y="2466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6ACB8C4-9A9A-47C4-B24A-129A6CD0FE28}"/>
                </a:ext>
              </a:extLst>
            </p:cNvPr>
            <p:cNvSpPr/>
            <p:nvPr/>
          </p:nvSpPr>
          <p:spPr>
            <a:xfrm>
              <a:off x="3615130" y="4528119"/>
              <a:ext cx="14219" cy="8980"/>
            </a:xfrm>
            <a:custGeom>
              <a:avLst/>
              <a:gdLst>
                <a:gd name="connsiteX0" fmla="*/ 11825 w 14219"/>
                <a:gd name="connsiteY0" fmla="*/ 8382 h 8980"/>
                <a:gd name="connsiteX1" fmla="*/ 449 w 14219"/>
                <a:gd name="connsiteY1" fmla="*/ 7184 h 8980"/>
                <a:gd name="connsiteX2" fmla="*/ 449 w 14219"/>
                <a:gd name="connsiteY2" fmla="*/ 1197 h 8980"/>
                <a:gd name="connsiteX3" fmla="*/ 11825 w 14219"/>
                <a:gd name="connsiteY3" fmla="*/ 0 h 8980"/>
                <a:gd name="connsiteX4" fmla="*/ 13022 w 14219"/>
                <a:gd name="connsiteY4" fmla="*/ 0 h 8980"/>
                <a:gd name="connsiteX5" fmla="*/ 13621 w 14219"/>
                <a:gd name="connsiteY5" fmla="*/ 0 h 8980"/>
                <a:gd name="connsiteX6" fmla="*/ 14220 w 14219"/>
                <a:gd name="connsiteY6" fmla="*/ 0 h 8980"/>
                <a:gd name="connsiteX7" fmla="*/ 14220 w 14219"/>
                <a:gd name="connsiteY7" fmla="*/ 0 h 8980"/>
                <a:gd name="connsiteX8" fmla="*/ 14220 w 14219"/>
                <a:gd name="connsiteY8" fmla="*/ 8981 h 8980"/>
                <a:gd name="connsiteX9" fmla="*/ 14220 w 14219"/>
                <a:gd name="connsiteY9" fmla="*/ 8981 h 8980"/>
                <a:gd name="connsiteX10" fmla="*/ 14220 w 14219"/>
                <a:gd name="connsiteY10" fmla="*/ 8981 h 8980"/>
                <a:gd name="connsiteX11" fmla="*/ 14220 w 14219"/>
                <a:gd name="connsiteY11" fmla="*/ 8981 h 8980"/>
                <a:gd name="connsiteX12" fmla="*/ 13621 w 14219"/>
                <a:gd name="connsiteY12" fmla="*/ 8981 h 8980"/>
                <a:gd name="connsiteX13" fmla="*/ 11825 w 14219"/>
                <a:gd name="connsiteY13" fmla="*/ 8382 h 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19" h="8980">
                  <a:moveTo>
                    <a:pt x="11825" y="8382"/>
                  </a:moveTo>
                  <a:cubicBezTo>
                    <a:pt x="5239" y="7783"/>
                    <a:pt x="449" y="7184"/>
                    <a:pt x="449" y="7184"/>
                  </a:cubicBezTo>
                  <a:cubicBezTo>
                    <a:pt x="-150" y="7184"/>
                    <a:pt x="-150" y="1796"/>
                    <a:pt x="449" y="1197"/>
                  </a:cubicBezTo>
                  <a:cubicBezTo>
                    <a:pt x="449" y="1197"/>
                    <a:pt x="5239" y="599"/>
                    <a:pt x="11825" y="0"/>
                  </a:cubicBezTo>
                  <a:lnTo>
                    <a:pt x="13022" y="0"/>
                  </a:lnTo>
                  <a:lnTo>
                    <a:pt x="13621" y="0"/>
                  </a:lnTo>
                  <a:lnTo>
                    <a:pt x="14220" y="0"/>
                  </a:lnTo>
                  <a:lnTo>
                    <a:pt x="14220" y="0"/>
                  </a:lnTo>
                  <a:cubicBezTo>
                    <a:pt x="14220" y="0"/>
                    <a:pt x="14220" y="7184"/>
                    <a:pt x="14220" y="8981"/>
                  </a:cubicBezTo>
                  <a:lnTo>
                    <a:pt x="14220" y="8981"/>
                  </a:lnTo>
                  <a:lnTo>
                    <a:pt x="14220" y="8981"/>
                  </a:lnTo>
                  <a:lnTo>
                    <a:pt x="14220" y="8981"/>
                  </a:lnTo>
                  <a:lnTo>
                    <a:pt x="13621" y="8981"/>
                  </a:lnTo>
                  <a:lnTo>
                    <a:pt x="11825" y="8382"/>
                  </a:ln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63FEC31-38D5-43CD-B20E-037D9122DB80}"/>
                </a:ext>
              </a:extLst>
            </p:cNvPr>
            <p:cNvSpPr/>
            <p:nvPr/>
          </p:nvSpPr>
          <p:spPr>
            <a:xfrm>
              <a:off x="3604802" y="4368262"/>
              <a:ext cx="2993" cy="3592"/>
            </a:xfrm>
            <a:custGeom>
              <a:avLst/>
              <a:gdLst>
                <a:gd name="connsiteX0" fmla="*/ 2994 w 2993"/>
                <a:gd name="connsiteY0" fmla="*/ 599 h 3592"/>
                <a:gd name="connsiteX1" fmla="*/ 2994 w 2993"/>
                <a:gd name="connsiteY1" fmla="*/ 3592 h 3592"/>
                <a:gd name="connsiteX2" fmla="*/ 0 w 2993"/>
                <a:gd name="connsiteY2" fmla="*/ 2395 h 3592"/>
                <a:gd name="connsiteX3" fmla="*/ 599 w 2993"/>
                <a:gd name="connsiteY3" fmla="*/ 0 h 3592"/>
                <a:gd name="connsiteX4" fmla="*/ 2994 w 2993"/>
                <a:gd name="connsiteY4" fmla="*/ 599 h 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3" h="3592">
                  <a:moveTo>
                    <a:pt x="2994" y="599"/>
                  </a:moveTo>
                  <a:cubicBezTo>
                    <a:pt x="2994" y="599"/>
                    <a:pt x="2994" y="1796"/>
                    <a:pt x="2994" y="3592"/>
                  </a:cubicBezTo>
                  <a:cubicBezTo>
                    <a:pt x="1796" y="2994"/>
                    <a:pt x="0" y="2395"/>
                    <a:pt x="0" y="2395"/>
                  </a:cubicBezTo>
                  <a:cubicBezTo>
                    <a:pt x="0" y="2395"/>
                    <a:pt x="0" y="1796"/>
                    <a:pt x="599" y="0"/>
                  </a:cubicBezTo>
                  <a:cubicBezTo>
                    <a:pt x="1796" y="599"/>
                    <a:pt x="2994" y="599"/>
                    <a:pt x="2994" y="59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3A0F22A-006E-4BF2-BA35-D9CF6C549FCE}"/>
                </a:ext>
              </a:extLst>
            </p:cNvPr>
            <p:cNvSpPr/>
            <p:nvPr/>
          </p:nvSpPr>
          <p:spPr>
            <a:xfrm>
              <a:off x="3579057" y="4366466"/>
              <a:ext cx="28738" cy="11375"/>
            </a:xfrm>
            <a:custGeom>
              <a:avLst/>
              <a:gdLst>
                <a:gd name="connsiteX0" fmla="*/ 14369 w 28738"/>
                <a:gd name="connsiteY0" fmla="*/ 0 h 11375"/>
                <a:gd name="connsiteX1" fmla="*/ 26344 w 28738"/>
                <a:gd name="connsiteY1" fmla="*/ 2395 h 11375"/>
                <a:gd name="connsiteX2" fmla="*/ 25745 w 28738"/>
                <a:gd name="connsiteY2" fmla="*/ 4790 h 11375"/>
                <a:gd name="connsiteX3" fmla="*/ 28739 w 28738"/>
                <a:gd name="connsiteY3" fmla="*/ 5987 h 11375"/>
                <a:gd name="connsiteX4" fmla="*/ 28739 w 28738"/>
                <a:gd name="connsiteY4" fmla="*/ 8981 h 11375"/>
                <a:gd name="connsiteX5" fmla="*/ 14369 w 28738"/>
                <a:gd name="connsiteY5" fmla="*/ 11375 h 11375"/>
                <a:gd name="connsiteX6" fmla="*/ 0 w 28738"/>
                <a:gd name="connsiteY6" fmla="*/ 8981 h 11375"/>
                <a:gd name="connsiteX7" fmla="*/ 0 w 28738"/>
                <a:gd name="connsiteY7" fmla="*/ 2994 h 11375"/>
                <a:gd name="connsiteX8" fmla="*/ 14369 w 28738"/>
                <a:gd name="connsiteY8" fmla="*/ 0 h 1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38" h="11375">
                  <a:moveTo>
                    <a:pt x="14369" y="0"/>
                  </a:moveTo>
                  <a:cubicBezTo>
                    <a:pt x="17962" y="0"/>
                    <a:pt x="23949" y="1197"/>
                    <a:pt x="26344" y="2395"/>
                  </a:cubicBezTo>
                  <a:cubicBezTo>
                    <a:pt x="26344" y="3592"/>
                    <a:pt x="25745" y="4790"/>
                    <a:pt x="25745" y="4790"/>
                  </a:cubicBezTo>
                  <a:cubicBezTo>
                    <a:pt x="25745" y="5388"/>
                    <a:pt x="26942" y="5388"/>
                    <a:pt x="28739" y="5987"/>
                  </a:cubicBezTo>
                  <a:cubicBezTo>
                    <a:pt x="28739" y="7184"/>
                    <a:pt x="28739" y="8981"/>
                    <a:pt x="28739" y="8981"/>
                  </a:cubicBezTo>
                  <a:cubicBezTo>
                    <a:pt x="28739" y="8981"/>
                    <a:pt x="19758" y="11375"/>
                    <a:pt x="14369" y="11375"/>
                  </a:cubicBezTo>
                  <a:cubicBezTo>
                    <a:pt x="8981" y="11375"/>
                    <a:pt x="0" y="8981"/>
                    <a:pt x="0" y="8981"/>
                  </a:cubicBezTo>
                  <a:cubicBezTo>
                    <a:pt x="0" y="8382"/>
                    <a:pt x="0" y="3592"/>
                    <a:pt x="0" y="2994"/>
                  </a:cubicBezTo>
                  <a:cubicBezTo>
                    <a:pt x="0" y="2395"/>
                    <a:pt x="8382" y="0"/>
                    <a:pt x="14369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077689E3-26F0-4C89-847B-6BC0BFD1CAE0}"/>
                </a:ext>
              </a:extLst>
            </p:cNvPr>
            <p:cNvSpPr/>
            <p:nvPr/>
          </p:nvSpPr>
          <p:spPr>
            <a:xfrm>
              <a:off x="3570555" y="4492677"/>
              <a:ext cx="47120" cy="25057"/>
            </a:xfrm>
            <a:custGeom>
              <a:avLst/>
              <a:gdLst>
                <a:gd name="connsiteX0" fmla="*/ 41432 w 47120"/>
                <a:gd name="connsiteY0" fmla="*/ 24664 h 25057"/>
                <a:gd name="connsiteX1" fmla="*/ 38439 w 47120"/>
                <a:gd name="connsiteY1" fmla="*/ 16881 h 25057"/>
                <a:gd name="connsiteX2" fmla="*/ 27063 w 47120"/>
                <a:gd name="connsiteY2" fmla="*/ 11493 h 25057"/>
                <a:gd name="connsiteX3" fmla="*/ 10898 w 47120"/>
                <a:gd name="connsiteY3" fmla="*/ 11493 h 25057"/>
                <a:gd name="connsiteX4" fmla="*/ 1917 w 47120"/>
                <a:gd name="connsiteY4" fmla="*/ 12690 h 25057"/>
                <a:gd name="connsiteX5" fmla="*/ 121 w 47120"/>
                <a:gd name="connsiteY5" fmla="*/ 7302 h 25057"/>
                <a:gd name="connsiteX6" fmla="*/ 9101 w 47120"/>
                <a:gd name="connsiteY6" fmla="*/ 3111 h 25057"/>
                <a:gd name="connsiteX7" fmla="*/ 28260 w 47120"/>
                <a:gd name="connsiteY7" fmla="*/ 117 h 25057"/>
                <a:gd name="connsiteX8" fmla="*/ 38439 w 47120"/>
                <a:gd name="connsiteY8" fmla="*/ 3710 h 25057"/>
                <a:gd name="connsiteX9" fmla="*/ 45623 w 47120"/>
                <a:gd name="connsiteY9" fmla="*/ 12690 h 25057"/>
                <a:gd name="connsiteX10" fmla="*/ 46821 w 47120"/>
                <a:gd name="connsiteY10" fmla="*/ 24066 h 25057"/>
                <a:gd name="connsiteX11" fmla="*/ 41432 w 47120"/>
                <a:gd name="connsiteY11" fmla="*/ 24664 h 2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120" h="25057">
                  <a:moveTo>
                    <a:pt x="41432" y="24664"/>
                  </a:moveTo>
                  <a:cubicBezTo>
                    <a:pt x="41432" y="24664"/>
                    <a:pt x="40834" y="20474"/>
                    <a:pt x="38439" y="16881"/>
                  </a:cubicBezTo>
                  <a:cubicBezTo>
                    <a:pt x="36044" y="13289"/>
                    <a:pt x="31853" y="12092"/>
                    <a:pt x="27063" y="11493"/>
                  </a:cubicBezTo>
                  <a:cubicBezTo>
                    <a:pt x="22872" y="10894"/>
                    <a:pt x="16286" y="10894"/>
                    <a:pt x="10898" y="11493"/>
                  </a:cubicBezTo>
                  <a:cubicBezTo>
                    <a:pt x="5509" y="12092"/>
                    <a:pt x="1917" y="12690"/>
                    <a:pt x="1917" y="12690"/>
                  </a:cubicBezTo>
                  <a:cubicBezTo>
                    <a:pt x="1318" y="12092"/>
                    <a:pt x="-478" y="7901"/>
                    <a:pt x="121" y="7302"/>
                  </a:cubicBezTo>
                  <a:cubicBezTo>
                    <a:pt x="121" y="7302"/>
                    <a:pt x="3713" y="5506"/>
                    <a:pt x="9101" y="3111"/>
                  </a:cubicBezTo>
                  <a:cubicBezTo>
                    <a:pt x="14490" y="1315"/>
                    <a:pt x="21674" y="-481"/>
                    <a:pt x="28260" y="117"/>
                  </a:cubicBezTo>
                  <a:cubicBezTo>
                    <a:pt x="31254" y="716"/>
                    <a:pt x="34846" y="1913"/>
                    <a:pt x="38439" y="3710"/>
                  </a:cubicBezTo>
                  <a:cubicBezTo>
                    <a:pt x="42031" y="6105"/>
                    <a:pt x="44426" y="9098"/>
                    <a:pt x="45623" y="12690"/>
                  </a:cubicBezTo>
                  <a:cubicBezTo>
                    <a:pt x="48018" y="19276"/>
                    <a:pt x="46821" y="24066"/>
                    <a:pt x="46821" y="24066"/>
                  </a:cubicBezTo>
                  <a:cubicBezTo>
                    <a:pt x="47419" y="25263"/>
                    <a:pt x="42031" y="25263"/>
                    <a:pt x="41432" y="2466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C3C52EF-8C68-4E7D-B73E-EE6AED5800BC}"/>
                </a:ext>
              </a:extLst>
            </p:cNvPr>
            <p:cNvSpPr/>
            <p:nvPr/>
          </p:nvSpPr>
          <p:spPr>
            <a:xfrm>
              <a:off x="3578338" y="4335538"/>
              <a:ext cx="36437" cy="36914"/>
            </a:xfrm>
            <a:custGeom>
              <a:avLst/>
              <a:gdLst>
                <a:gd name="connsiteX0" fmla="*/ 30057 w 36437"/>
                <a:gd name="connsiteY0" fmla="*/ 6979 h 36914"/>
                <a:gd name="connsiteX1" fmla="*/ 35445 w 36437"/>
                <a:gd name="connsiteY1" fmla="*/ 16558 h 36914"/>
                <a:gd name="connsiteX2" fmla="*/ 36044 w 36437"/>
                <a:gd name="connsiteY2" fmla="*/ 26737 h 36914"/>
                <a:gd name="connsiteX3" fmla="*/ 33050 w 36437"/>
                <a:gd name="connsiteY3" fmla="*/ 36915 h 36914"/>
                <a:gd name="connsiteX4" fmla="*/ 30057 w 36437"/>
                <a:gd name="connsiteY4" fmla="*/ 36316 h 36914"/>
                <a:gd name="connsiteX5" fmla="*/ 30057 w 36437"/>
                <a:gd name="connsiteY5" fmla="*/ 33322 h 36914"/>
                <a:gd name="connsiteX6" fmla="*/ 27662 w 36437"/>
                <a:gd name="connsiteY6" fmla="*/ 32724 h 36914"/>
                <a:gd name="connsiteX7" fmla="*/ 27662 w 36437"/>
                <a:gd name="connsiteY7" fmla="*/ 26737 h 36914"/>
                <a:gd name="connsiteX8" fmla="*/ 22273 w 36437"/>
                <a:gd name="connsiteY8" fmla="*/ 14762 h 36914"/>
                <a:gd name="connsiteX9" fmla="*/ 10299 w 36437"/>
                <a:gd name="connsiteY9" fmla="*/ 9374 h 36914"/>
                <a:gd name="connsiteX10" fmla="*/ 1917 w 36437"/>
                <a:gd name="connsiteY10" fmla="*/ 9374 h 36914"/>
                <a:gd name="connsiteX11" fmla="*/ 121 w 36437"/>
                <a:gd name="connsiteY11" fmla="*/ 3986 h 36914"/>
                <a:gd name="connsiteX12" fmla="*/ 10299 w 36437"/>
                <a:gd name="connsiteY12" fmla="*/ 393 h 36914"/>
                <a:gd name="connsiteX13" fmla="*/ 20477 w 36437"/>
                <a:gd name="connsiteY13" fmla="*/ 992 h 36914"/>
                <a:gd name="connsiteX14" fmla="*/ 30057 w 36437"/>
                <a:gd name="connsiteY14" fmla="*/ 6979 h 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437" h="36914">
                  <a:moveTo>
                    <a:pt x="30057" y="6979"/>
                  </a:moveTo>
                  <a:cubicBezTo>
                    <a:pt x="32451" y="9374"/>
                    <a:pt x="34248" y="12966"/>
                    <a:pt x="35445" y="16558"/>
                  </a:cubicBezTo>
                  <a:cubicBezTo>
                    <a:pt x="36642" y="20151"/>
                    <a:pt x="36642" y="23743"/>
                    <a:pt x="36044" y="26737"/>
                  </a:cubicBezTo>
                  <a:cubicBezTo>
                    <a:pt x="34846" y="32724"/>
                    <a:pt x="32451" y="36915"/>
                    <a:pt x="33050" y="36915"/>
                  </a:cubicBezTo>
                  <a:cubicBezTo>
                    <a:pt x="33050" y="36915"/>
                    <a:pt x="31254" y="36915"/>
                    <a:pt x="30057" y="36316"/>
                  </a:cubicBezTo>
                  <a:cubicBezTo>
                    <a:pt x="30057" y="35118"/>
                    <a:pt x="30057" y="33322"/>
                    <a:pt x="30057" y="33322"/>
                  </a:cubicBezTo>
                  <a:cubicBezTo>
                    <a:pt x="30057" y="33322"/>
                    <a:pt x="29458" y="33322"/>
                    <a:pt x="27662" y="32724"/>
                  </a:cubicBezTo>
                  <a:cubicBezTo>
                    <a:pt x="27662" y="31526"/>
                    <a:pt x="27662" y="29131"/>
                    <a:pt x="27662" y="26737"/>
                  </a:cubicBezTo>
                  <a:cubicBezTo>
                    <a:pt x="27063" y="21947"/>
                    <a:pt x="25267" y="17157"/>
                    <a:pt x="22273" y="14762"/>
                  </a:cubicBezTo>
                  <a:cubicBezTo>
                    <a:pt x="19878" y="12367"/>
                    <a:pt x="15089" y="9973"/>
                    <a:pt x="10299" y="9374"/>
                  </a:cubicBezTo>
                  <a:cubicBezTo>
                    <a:pt x="5509" y="8775"/>
                    <a:pt x="1917" y="9973"/>
                    <a:pt x="1917" y="9374"/>
                  </a:cubicBezTo>
                  <a:cubicBezTo>
                    <a:pt x="1318" y="8775"/>
                    <a:pt x="-478" y="4584"/>
                    <a:pt x="121" y="3986"/>
                  </a:cubicBezTo>
                  <a:cubicBezTo>
                    <a:pt x="121" y="3986"/>
                    <a:pt x="3713" y="1591"/>
                    <a:pt x="10299" y="393"/>
                  </a:cubicBezTo>
                  <a:cubicBezTo>
                    <a:pt x="13293" y="-205"/>
                    <a:pt x="16885" y="-205"/>
                    <a:pt x="20477" y="992"/>
                  </a:cubicBezTo>
                  <a:cubicBezTo>
                    <a:pt x="24069" y="2788"/>
                    <a:pt x="27063" y="4584"/>
                    <a:pt x="30057" y="697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6EC48C2-E218-461E-BF03-5E6E4F7191AE}"/>
                </a:ext>
              </a:extLst>
            </p:cNvPr>
            <p:cNvSpPr/>
            <p:nvPr/>
          </p:nvSpPr>
          <p:spPr>
            <a:xfrm>
              <a:off x="3578609" y="4525724"/>
              <a:ext cx="50142" cy="11974"/>
            </a:xfrm>
            <a:custGeom>
              <a:avLst/>
              <a:gdLst>
                <a:gd name="connsiteX0" fmla="*/ 32181 w 50142"/>
                <a:gd name="connsiteY0" fmla="*/ 11974 h 11974"/>
                <a:gd name="connsiteX1" fmla="*/ 449 w 50142"/>
                <a:gd name="connsiteY1" fmla="*/ 8981 h 11974"/>
                <a:gd name="connsiteX2" fmla="*/ 449 w 50142"/>
                <a:gd name="connsiteY2" fmla="*/ 2994 h 11974"/>
                <a:gd name="connsiteX3" fmla="*/ 32181 w 50142"/>
                <a:gd name="connsiteY3" fmla="*/ 0 h 11974"/>
                <a:gd name="connsiteX4" fmla="*/ 42359 w 50142"/>
                <a:gd name="connsiteY4" fmla="*/ 599 h 11974"/>
                <a:gd name="connsiteX5" fmla="*/ 47748 w 50142"/>
                <a:gd name="connsiteY5" fmla="*/ 1197 h 11974"/>
                <a:gd name="connsiteX6" fmla="*/ 50143 w 50142"/>
                <a:gd name="connsiteY6" fmla="*/ 1197 h 11974"/>
                <a:gd name="connsiteX7" fmla="*/ 50143 w 50142"/>
                <a:gd name="connsiteY7" fmla="*/ 1197 h 11974"/>
                <a:gd name="connsiteX8" fmla="*/ 50143 w 50142"/>
                <a:gd name="connsiteY8" fmla="*/ 1197 h 11974"/>
                <a:gd name="connsiteX9" fmla="*/ 49544 w 50142"/>
                <a:gd name="connsiteY9" fmla="*/ 1197 h 11974"/>
                <a:gd name="connsiteX10" fmla="*/ 48946 w 50142"/>
                <a:gd name="connsiteY10" fmla="*/ 1197 h 11974"/>
                <a:gd name="connsiteX11" fmla="*/ 47748 w 50142"/>
                <a:gd name="connsiteY11" fmla="*/ 1197 h 11974"/>
                <a:gd name="connsiteX12" fmla="*/ 36372 w 50142"/>
                <a:gd name="connsiteY12" fmla="*/ 2395 h 11974"/>
                <a:gd name="connsiteX13" fmla="*/ 36372 w 50142"/>
                <a:gd name="connsiteY13" fmla="*/ 8382 h 11974"/>
                <a:gd name="connsiteX14" fmla="*/ 47748 w 50142"/>
                <a:gd name="connsiteY14" fmla="*/ 9579 h 11974"/>
                <a:gd name="connsiteX15" fmla="*/ 48946 w 50142"/>
                <a:gd name="connsiteY15" fmla="*/ 9579 h 11974"/>
                <a:gd name="connsiteX16" fmla="*/ 49544 w 50142"/>
                <a:gd name="connsiteY16" fmla="*/ 9579 h 11974"/>
                <a:gd name="connsiteX17" fmla="*/ 49544 w 50142"/>
                <a:gd name="connsiteY17" fmla="*/ 9579 h 11974"/>
                <a:gd name="connsiteX18" fmla="*/ 47149 w 50142"/>
                <a:gd name="connsiteY18" fmla="*/ 9579 h 11974"/>
                <a:gd name="connsiteX19" fmla="*/ 42359 w 50142"/>
                <a:gd name="connsiteY19" fmla="*/ 11974 h 11974"/>
                <a:gd name="connsiteX20" fmla="*/ 32181 w 50142"/>
                <a:gd name="connsiteY20" fmla="*/ 11974 h 11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142" h="11974">
                  <a:moveTo>
                    <a:pt x="32181" y="11974"/>
                  </a:moveTo>
                  <a:cubicBezTo>
                    <a:pt x="19608" y="11974"/>
                    <a:pt x="449" y="8981"/>
                    <a:pt x="449" y="8981"/>
                  </a:cubicBezTo>
                  <a:cubicBezTo>
                    <a:pt x="-150" y="8382"/>
                    <a:pt x="-150" y="3592"/>
                    <a:pt x="449" y="2994"/>
                  </a:cubicBezTo>
                  <a:cubicBezTo>
                    <a:pt x="449" y="2994"/>
                    <a:pt x="19608" y="0"/>
                    <a:pt x="32181" y="0"/>
                  </a:cubicBezTo>
                  <a:cubicBezTo>
                    <a:pt x="35175" y="0"/>
                    <a:pt x="38767" y="0"/>
                    <a:pt x="42359" y="599"/>
                  </a:cubicBezTo>
                  <a:lnTo>
                    <a:pt x="47748" y="1197"/>
                  </a:lnTo>
                  <a:lnTo>
                    <a:pt x="50143" y="1197"/>
                  </a:lnTo>
                  <a:lnTo>
                    <a:pt x="50143" y="1197"/>
                  </a:lnTo>
                  <a:lnTo>
                    <a:pt x="50143" y="1197"/>
                  </a:lnTo>
                  <a:lnTo>
                    <a:pt x="49544" y="1197"/>
                  </a:lnTo>
                  <a:lnTo>
                    <a:pt x="48946" y="1197"/>
                  </a:lnTo>
                  <a:lnTo>
                    <a:pt x="47748" y="1197"/>
                  </a:lnTo>
                  <a:cubicBezTo>
                    <a:pt x="41162" y="1796"/>
                    <a:pt x="36372" y="2395"/>
                    <a:pt x="36372" y="2395"/>
                  </a:cubicBezTo>
                  <a:cubicBezTo>
                    <a:pt x="35774" y="2395"/>
                    <a:pt x="35774" y="8382"/>
                    <a:pt x="36372" y="8382"/>
                  </a:cubicBezTo>
                  <a:cubicBezTo>
                    <a:pt x="36372" y="8382"/>
                    <a:pt x="41162" y="8981"/>
                    <a:pt x="47748" y="9579"/>
                  </a:cubicBezTo>
                  <a:lnTo>
                    <a:pt x="48946" y="9579"/>
                  </a:lnTo>
                  <a:lnTo>
                    <a:pt x="49544" y="9579"/>
                  </a:lnTo>
                  <a:lnTo>
                    <a:pt x="49544" y="9579"/>
                  </a:lnTo>
                  <a:lnTo>
                    <a:pt x="47149" y="9579"/>
                  </a:lnTo>
                  <a:lnTo>
                    <a:pt x="42359" y="11974"/>
                  </a:lnTo>
                  <a:cubicBezTo>
                    <a:pt x="38767" y="11974"/>
                    <a:pt x="35175" y="11974"/>
                    <a:pt x="32181" y="1197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2085BC0-45E0-46BC-9B6B-64BC39F84022}"/>
                </a:ext>
              </a:extLst>
            </p:cNvPr>
            <p:cNvSpPr/>
            <p:nvPr/>
          </p:nvSpPr>
          <p:spPr>
            <a:xfrm>
              <a:off x="3563640" y="4428134"/>
              <a:ext cx="45952" cy="14465"/>
            </a:xfrm>
            <a:custGeom>
              <a:avLst/>
              <a:gdLst>
                <a:gd name="connsiteX0" fmla="*/ 45952 w 45952"/>
                <a:gd name="connsiteY0" fmla="*/ 4790 h 14465"/>
                <a:gd name="connsiteX1" fmla="*/ 38168 w 45952"/>
                <a:gd name="connsiteY1" fmla="*/ 10178 h 14465"/>
                <a:gd name="connsiteX2" fmla="*/ 23200 w 45952"/>
                <a:gd name="connsiteY2" fmla="*/ 14369 h 14465"/>
                <a:gd name="connsiteX3" fmla="*/ 449 w 45952"/>
                <a:gd name="connsiteY3" fmla="*/ 12573 h 14465"/>
                <a:gd name="connsiteX4" fmla="*/ 449 w 45952"/>
                <a:gd name="connsiteY4" fmla="*/ 6586 h 14465"/>
                <a:gd name="connsiteX5" fmla="*/ 22003 w 45952"/>
                <a:gd name="connsiteY5" fmla="*/ 2994 h 14465"/>
                <a:gd name="connsiteX6" fmla="*/ 35175 w 45952"/>
                <a:gd name="connsiteY6" fmla="*/ 1796 h 14465"/>
                <a:gd name="connsiteX7" fmla="*/ 41162 w 45952"/>
                <a:gd name="connsiteY7" fmla="*/ 0 h 14465"/>
                <a:gd name="connsiteX8" fmla="*/ 45952 w 45952"/>
                <a:gd name="connsiteY8" fmla="*/ 4790 h 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2" h="14465">
                  <a:moveTo>
                    <a:pt x="45952" y="4790"/>
                  </a:moveTo>
                  <a:cubicBezTo>
                    <a:pt x="45952" y="4790"/>
                    <a:pt x="42958" y="8382"/>
                    <a:pt x="38168" y="10178"/>
                  </a:cubicBezTo>
                  <a:cubicBezTo>
                    <a:pt x="33379" y="12573"/>
                    <a:pt x="27990" y="13770"/>
                    <a:pt x="23200" y="14369"/>
                  </a:cubicBezTo>
                  <a:cubicBezTo>
                    <a:pt x="14219" y="14968"/>
                    <a:pt x="449" y="12573"/>
                    <a:pt x="449" y="12573"/>
                  </a:cubicBezTo>
                  <a:cubicBezTo>
                    <a:pt x="-150" y="11974"/>
                    <a:pt x="-150" y="7185"/>
                    <a:pt x="449" y="6586"/>
                  </a:cubicBezTo>
                  <a:cubicBezTo>
                    <a:pt x="449" y="6586"/>
                    <a:pt x="14219" y="4191"/>
                    <a:pt x="22003" y="2994"/>
                  </a:cubicBezTo>
                  <a:cubicBezTo>
                    <a:pt x="26194" y="2395"/>
                    <a:pt x="31583" y="2395"/>
                    <a:pt x="35175" y="1796"/>
                  </a:cubicBezTo>
                  <a:cubicBezTo>
                    <a:pt x="39366" y="1197"/>
                    <a:pt x="41162" y="0"/>
                    <a:pt x="41162" y="0"/>
                  </a:cubicBezTo>
                  <a:cubicBezTo>
                    <a:pt x="42359" y="0"/>
                    <a:pt x="45952" y="4191"/>
                    <a:pt x="45952" y="479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39D69E1-D376-42A9-9E85-7C71FF76B35A}"/>
                </a:ext>
              </a:extLst>
            </p:cNvPr>
            <p:cNvSpPr/>
            <p:nvPr/>
          </p:nvSpPr>
          <p:spPr>
            <a:xfrm>
              <a:off x="3556456" y="4468247"/>
              <a:ext cx="51190" cy="11974"/>
            </a:xfrm>
            <a:custGeom>
              <a:avLst/>
              <a:gdLst>
                <a:gd name="connsiteX0" fmla="*/ 50742 w 51190"/>
                <a:gd name="connsiteY0" fmla="*/ 2994 h 11974"/>
                <a:gd name="connsiteX1" fmla="*/ 50742 w 51190"/>
                <a:gd name="connsiteY1" fmla="*/ 8981 h 11974"/>
                <a:gd name="connsiteX2" fmla="*/ 25595 w 51190"/>
                <a:gd name="connsiteY2" fmla="*/ 11974 h 11974"/>
                <a:gd name="connsiteX3" fmla="*/ 449 w 51190"/>
                <a:gd name="connsiteY3" fmla="*/ 8981 h 11974"/>
                <a:gd name="connsiteX4" fmla="*/ 449 w 51190"/>
                <a:gd name="connsiteY4" fmla="*/ 2994 h 11974"/>
                <a:gd name="connsiteX5" fmla="*/ 25595 w 51190"/>
                <a:gd name="connsiteY5" fmla="*/ 0 h 11974"/>
                <a:gd name="connsiteX6" fmla="*/ 50742 w 51190"/>
                <a:gd name="connsiteY6" fmla="*/ 2994 h 11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190" h="11974">
                  <a:moveTo>
                    <a:pt x="50742" y="2994"/>
                  </a:moveTo>
                  <a:cubicBezTo>
                    <a:pt x="51340" y="2994"/>
                    <a:pt x="51340" y="8382"/>
                    <a:pt x="50742" y="8981"/>
                  </a:cubicBezTo>
                  <a:cubicBezTo>
                    <a:pt x="50742" y="8981"/>
                    <a:pt x="35175" y="11974"/>
                    <a:pt x="25595" y="11974"/>
                  </a:cubicBezTo>
                  <a:cubicBezTo>
                    <a:pt x="16016" y="11974"/>
                    <a:pt x="449" y="8981"/>
                    <a:pt x="449" y="8981"/>
                  </a:cubicBezTo>
                  <a:cubicBezTo>
                    <a:pt x="-150" y="8382"/>
                    <a:pt x="-150" y="3592"/>
                    <a:pt x="449" y="2994"/>
                  </a:cubicBezTo>
                  <a:cubicBezTo>
                    <a:pt x="449" y="2994"/>
                    <a:pt x="15417" y="599"/>
                    <a:pt x="25595" y="0"/>
                  </a:cubicBezTo>
                  <a:cubicBezTo>
                    <a:pt x="35774" y="0"/>
                    <a:pt x="50742" y="2994"/>
                    <a:pt x="50742" y="299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BBC128E-F537-4BFC-B9B5-7F31F11C9F2D}"/>
                </a:ext>
              </a:extLst>
            </p:cNvPr>
            <p:cNvSpPr/>
            <p:nvPr/>
          </p:nvSpPr>
          <p:spPr>
            <a:xfrm>
              <a:off x="3549271" y="4401790"/>
              <a:ext cx="44006" cy="11974"/>
            </a:xfrm>
            <a:custGeom>
              <a:avLst/>
              <a:gdLst>
                <a:gd name="connsiteX0" fmla="*/ 22003 w 44006"/>
                <a:gd name="connsiteY0" fmla="*/ 11974 h 11974"/>
                <a:gd name="connsiteX1" fmla="*/ 449 w 44006"/>
                <a:gd name="connsiteY1" fmla="*/ 8981 h 11974"/>
                <a:gd name="connsiteX2" fmla="*/ 449 w 44006"/>
                <a:gd name="connsiteY2" fmla="*/ 2994 h 11974"/>
                <a:gd name="connsiteX3" fmla="*/ 22003 w 44006"/>
                <a:gd name="connsiteY3" fmla="*/ 0 h 11974"/>
                <a:gd name="connsiteX4" fmla="*/ 43557 w 44006"/>
                <a:gd name="connsiteY4" fmla="*/ 2994 h 11974"/>
                <a:gd name="connsiteX5" fmla="*/ 43557 w 44006"/>
                <a:gd name="connsiteY5" fmla="*/ 8981 h 11974"/>
                <a:gd name="connsiteX6" fmla="*/ 22003 w 44006"/>
                <a:gd name="connsiteY6" fmla="*/ 11974 h 11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006" h="11974">
                  <a:moveTo>
                    <a:pt x="22003" y="11974"/>
                  </a:moveTo>
                  <a:cubicBezTo>
                    <a:pt x="13621" y="11974"/>
                    <a:pt x="449" y="8981"/>
                    <a:pt x="449" y="8981"/>
                  </a:cubicBezTo>
                  <a:cubicBezTo>
                    <a:pt x="-150" y="8382"/>
                    <a:pt x="-150" y="3592"/>
                    <a:pt x="449" y="2994"/>
                  </a:cubicBezTo>
                  <a:cubicBezTo>
                    <a:pt x="449" y="2994"/>
                    <a:pt x="13621" y="0"/>
                    <a:pt x="22003" y="0"/>
                  </a:cubicBezTo>
                  <a:cubicBezTo>
                    <a:pt x="30385" y="0"/>
                    <a:pt x="43557" y="2994"/>
                    <a:pt x="43557" y="2994"/>
                  </a:cubicBezTo>
                  <a:cubicBezTo>
                    <a:pt x="44156" y="2994"/>
                    <a:pt x="44156" y="8382"/>
                    <a:pt x="43557" y="8981"/>
                  </a:cubicBezTo>
                  <a:cubicBezTo>
                    <a:pt x="43557" y="9580"/>
                    <a:pt x="30385" y="11974"/>
                    <a:pt x="22003" y="1197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70C3C91-1F29-4292-8184-E7130FEEB897}"/>
                </a:ext>
              </a:extLst>
            </p:cNvPr>
            <p:cNvSpPr/>
            <p:nvPr/>
          </p:nvSpPr>
          <p:spPr>
            <a:xfrm>
              <a:off x="3535950" y="4911669"/>
              <a:ext cx="112837" cy="56985"/>
            </a:xfrm>
            <a:custGeom>
              <a:avLst/>
              <a:gdLst>
                <a:gd name="connsiteX0" fmla="*/ 88611 w 112837"/>
                <a:gd name="connsiteY0" fmla="*/ 10403 h 56985"/>
                <a:gd name="connsiteX1" fmla="*/ 49095 w 112837"/>
                <a:gd name="connsiteY1" fmla="*/ 15192 h 56985"/>
                <a:gd name="connsiteX2" fmla="*/ 31133 w 112837"/>
                <a:gd name="connsiteY2" fmla="*/ 24173 h 56985"/>
                <a:gd name="connsiteX3" fmla="*/ 16165 w 112837"/>
                <a:gd name="connsiteY3" fmla="*/ 37345 h 56985"/>
                <a:gd name="connsiteX4" fmla="*/ 5388 w 112837"/>
                <a:gd name="connsiteY4" fmla="*/ 56504 h 56985"/>
                <a:gd name="connsiteX5" fmla="*/ 0 w 112837"/>
                <a:gd name="connsiteY5" fmla="*/ 54707 h 56985"/>
                <a:gd name="connsiteX6" fmla="*/ 9580 w 112837"/>
                <a:gd name="connsiteY6" fmla="*/ 31956 h 56985"/>
                <a:gd name="connsiteX7" fmla="*/ 25146 w 112837"/>
                <a:gd name="connsiteY7" fmla="*/ 15192 h 56985"/>
                <a:gd name="connsiteX8" fmla="*/ 44904 w 112837"/>
                <a:gd name="connsiteY8" fmla="*/ 4416 h 56985"/>
                <a:gd name="connsiteX9" fmla="*/ 67057 w 112837"/>
                <a:gd name="connsiteY9" fmla="*/ 224 h 56985"/>
                <a:gd name="connsiteX10" fmla="*/ 89808 w 112837"/>
                <a:gd name="connsiteY10" fmla="*/ 2021 h 56985"/>
                <a:gd name="connsiteX11" fmla="*/ 112560 w 112837"/>
                <a:gd name="connsiteY11" fmla="*/ 11001 h 56985"/>
                <a:gd name="connsiteX12" fmla="*/ 109566 w 112837"/>
                <a:gd name="connsiteY12" fmla="*/ 16390 h 56985"/>
                <a:gd name="connsiteX13" fmla="*/ 88611 w 112837"/>
                <a:gd name="connsiteY13" fmla="*/ 10403 h 5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837" h="56985">
                  <a:moveTo>
                    <a:pt x="88611" y="10403"/>
                  </a:moveTo>
                  <a:cubicBezTo>
                    <a:pt x="76038" y="8607"/>
                    <a:pt x="60471" y="11001"/>
                    <a:pt x="49095" y="15192"/>
                  </a:cubicBezTo>
                  <a:cubicBezTo>
                    <a:pt x="43108" y="16988"/>
                    <a:pt x="37121" y="19982"/>
                    <a:pt x="31133" y="24173"/>
                  </a:cubicBezTo>
                  <a:cubicBezTo>
                    <a:pt x="25146" y="27765"/>
                    <a:pt x="20357" y="32555"/>
                    <a:pt x="16165" y="37345"/>
                  </a:cubicBezTo>
                  <a:cubicBezTo>
                    <a:pt x="7783" y="46924"/>
                    <a:pt x="5388" y="56504"/>
                    <a:pt x="5388" y="56504"/>
                  </a:cubicBezTo>
                  <a:cubicBezTo>
                    <a:pt x="4191" y="57701"/>
                    <a:pt x="0" y="56504"/>
                    <a:pt x="0" y="54707"/>
                  </a:cubicBezTo>
                  <a:cubicBezTo>
                    <a:pt x="0" y="54707"/>
                    <a:pt x="1796" y="43930"/>
                    <a:pt x="9580" y="31956"/>
                  </a:cubicBezTo>
                  <a:cubicBezTo>
                    <a:pt x="13771" y="25969"/>
                    <a:pt x="19159" y="19982"/>
                    <a:pt x="25146" y="15192"/>
                  </a:cubicBezTo>
                  <a:cubicBezTo>
                    <a:pt x="31732" y="10403"/>
                    <a:pt x="38917" y="6810"/>
                    <a:pt x="44904" y="4416"/>
                  </a:cubicBezTo>
                  <a:cubicBezTo>
                    <a:pt x="51490" y="2021"/>
                    <a:pt x="59273" y="224"/>
                    <a:pt x="67057" y="224"/>
                  </a:cubicBezTo>
                  <a:cubicBezTo>
                    <a:pt x="74840" y="-374"/>
                    <a:pt x="82624" y="224"/>
                    <a:pt x="89808" y="2021"/>
                  </a:cubicBezTo>
                  <a:cubicBezTo>
                    <a:pt x="103579" y="5014"/>
                    <a:pt x="112560" y="11001"/>
                    <a:pt x="112560" y="11001"/>
                  </a:cubicBezTo>
                  <a:cubicBezTo>
                    <a:pt x="113757" y="11600"/>
                    <a:pt x="110763" y="16390"/>
                    <a:pt x="109566" y="16390"/>
                  </a:cubicBezTo>
                  <a:cubicBezTo>
                    <a:pt x="110165" y="16390"/>
                    <a:pt x="101184" y="11600"/>
                    <a:pt x="88611" y="1040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517C0EF-4C89-4FAF-8A38-9BDF988BB582}"/>
                </a:ext>
              </a:extLst>
            </p:cNvPr>
            <p:cNvSpPr/>
            <p:nvPr/>
          </p:nvSpPr>
          <p:spPr>
            <a:xfrm>
              <a:off x="3527717" y="4001584"/>
              <a:ext cx="305198" cy="665105"/>
            </a:xfrm>
            <a:custGeom>
              <a:avLst/>
              <a:gdLst>
                <a:gd name="connsiteX0" fmla="*/ 172881 w 305198"/>
                <a:gd name="connsiteY0" fmla="*/ 54150 h 665105"/>
                <a:gd name="connsiteX1" fmla="*/ 218384 w 305198"/>
                <a:gd name="connsiteY1" fmla="*/ 21221 h 665105"/>
                <a:gd name="connsiteX2" fmla="*/ 260294 w 305198"/>
                <a:gd name="connsiteY2" fmla="*/ 4457 h 665105"/>
                <a:gd name="connsiteX3" fmla="*/ 290231 w 305198"/>
                <a:gd name="connsiteY3" fmla="*/ 266 h 665105"/>
                <a:gd name="connsiteX4" fmla="*/ 301007 w 305198"/>
                <a:gd name="connsiteY4" fmla="*/ 266 h 665105"/>
                <a:gd name="connsiteX5" fmla="*/ 305199 w 305198"/>
                <a:gd name="connsiteY5" fmla="*/ 865 h 665105"/>
                <a:gd name="connsiteX6" fmla="*/ 304600 w 305198"/>
                <a:gd name="connsiteY6" fmla="*/ 5056 h 665105"/>
                <a:gd name="connsiteX7" fmla="*/ 301007 w 305198"/>
                <a:gd name="connsiteY7" fmla="*/ 5655 h 665105"/>
                <a:gd name="connsiteX8" fmla="*/ 290231 w 305198"/>
                <a:gd name="connsiteY8" fmla="*/ 6253 h 665105"/>
                <a:gd name="connsiteX9" fmla="*/ 261492 w 305198"/>
                <a:gd name="connsiteY9" fmla="*/ 11043 h 665105"/>
                <a:gd name="connsiteX10" fmla="*/ 221377 w 305198"/>
                <a:gd name="connsiteY10" fmla="*/ 27807 h 665105"/>
                <a:gd name="connsiteX11" fmla="*/ 177671 w 305198"/>
                <a:gd name="connsiteY11" fmla="*/ 60137 h 665105"/>
                <a:gd name="connsiteX12" fmla="*/ 101034 w 305198"/>
                <a:gd name="connsiteY12" fmla="*/ 161918 h 665105"/>
                <a:gd name="connsiteX13" fmla="*/ 50143 w 305198"/>
                <a:gd name="connsiteY13" fmla="*/ 277470 h 665105"/>
                <a:gd name="connsiteX14" fmla="*/ 17812 w 305198"/>
                <a:gd name="connsiteY14" fmla="*/ 400206 h 665105"/>
                <a:gd name="connsiteX15" fmla="*/ 12423 w 305198"/>
                <a:gd name="connsiteY15" fmla="*/ 527133 h 665105"/>
                <a:gd name="connsiteX16" fmla="*/ 38168 w 305198"/>
                <a:gd name="connsiteY16" fmla="*/ 622329 h 665105"/>
                <a:gd name="connsiteX17" fmla="*/ 55531 w 305198"/>
                <a:gd name="connsiteY17" fmla="*/ 658251 h 665105"/>
                <a:gd name="connsiteX18" fmla="*/ 50742 w 305198"/>
                <a:gd name="connsiteY18" fmla="*/ 661245 h 665105"/>
                <a:gd name="connsiteX19" fmla="*/ 32181 w 305198"/>
                <a:gd name="connsiteY19" fmla="*/ 625322 h 665105"/>
                <a:gd name="connsiteX20" fmla="*/ 14220 w 305198"/>
                <a:gd name="connsiteY20" fmla="*/ 575629 h 665105"/>
                <a:gd name="connsiteX21" fmla="*/ 4041 w 305198"/>
                <a:gd name="connsiteY21" fmla="*/ 528331 h 665105"/>
                <a:gd name="connsiteX22" fmla="*/ 449 w 305198"/>
                <a:gd name="connsiteY22" fmla="*/ 497197 h 665105"/>
                <a:gd name="connsiteX23" fmla="*/ 449 w 305198"/>
                <a:gd name="connsiteY23" fmla="*/ 464867 h 665105"/>
                <a:gd name="connsiteX24" fmla="*/ 7634 w 305198"/>
                <a:gd name="connsiteY24" fmla="*/ 398410 h 665105"/>
                <a:gd name="connsiteX25" fmla="*/ 39366 w 305198"/>
                <a:gd name="connsiteY25" fmla="*/ 273878 h 665105"/>
                <a:gd name="connsiteX26" fmla="*/ 92053 w 305198"/>
                <a:gd name="connsiteY26" fmla="*/ 156530 h 665105"/>
                <a:gd name="connsiteX27" fmla="*/ 172881 w 305198"/>
                <a:gd name="connsiteY27" fmla="*/ 54150 h 6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05198" h="665105">
                  <a:moveTo>
                    <a:pt x="172881" y="54150"/>
                  </a:moveTo>
                  <a:cubicBezTo>
                    <a:pt x="187849" y="40380"/>
                    <a:pt x="203416" y="29603"/>
                    <a:pt x="218384" y="21221"/>
                  </a:cubicBezTo>
                  <a:cubicBezTo>
                    <a:pt x="233352" y="12839"/>
                    <a:pt x="248320" y="7451"/>
                    <a:pt x="260294" y="4457"/>
                  </a:cubicBezTo>
                  <a:cubicBezTo>
                    <a:pt x="272867" y="1464"/>
                    <a:pt x="283046" y="266"/>
                    <a:pt x="290231" y="266"/>
                  </a:cubicBezTo>
                  <a:cubicBezTo>
                    <a:pt x="297415" y="-333"/>
                    <a:pt x="301007" y="266"/>
                    <a:pt x="301007" y="266"/>
                  </a:cubicBezTo>
                  <a:cubicBezTo>
                    <a:pt x="302804" y="266"/>
                    <a:pt x="304001" y="865"/>
                    <a:pt x="305199" y="865"/>
                  </a:cubicBezTo>
                  <a:cubicBezTo>
                    <a:pt x="305199" y="2062"/>
                    <a:pt x="304600" y="3858"/>
                    <a:pt x="304600" y="5056"/>
                  </a:cubicBezTo>
                  <a:cubicBezTo>
                    <a:pt x="303402" y="5655"/>
                    <a:pt x="302205" y="5655"/>
                    <a:pt x="301007" y="5655"/>
                  </a:cubicBezTo>
                  <a:cubicBezTo>
                    <a:pt x="301007" y="5655"/>
                    <a:pt x="297415" y="5655"/>
                    <a:pt x="290231" y="6253"/>
                  </a:cubicBezTo>
                  <a:cubicBezTo>
                    <a:pt x="283644" y="6852"/>
                    <a:pt x="273466" y="8049"/>
                    <a:pt x="261492" y="11043"/>
                  </a:cubicBezTo>
                  <a:cubicBezTo>
                    <a:pt x="249518" y="14036"/>
                    <a:pt x="235747" y="19425"/>
                    <a:pt x="221377" y="27807"/>
                  </a:cubicBezTo>
                  <a:cubicBezTo>
                    <a:pt x="207008" y="36189"/>
                    <a:pt x="192040" y="46966"/>
                    <a:pt x="177671" y="60137"/>
                  </a:cubicBezTo>
                  <a:cubicBezTo>
                    <a:pt x="148932" y="87079"/>
                    <a:pt x="122588" y="123002"/>
                    <a:pt x="101034" y="161918"/>
                  </a:cubicBezTo>
                  <a:cubicBezTo>
                    <a:pt x="79480" y="200236"/>
                    <a:pt x="62716" y="240949"/>
                    <a:pt x="50143" y="277470"/>
                  </a:cubicBezTo>
                  <a:cubicBezTo>
                    <a:pt x="37570" y="313992"/>
                    <a:pt x="25595" y="356500"/>
                    <a:pt x="17812" y="400206"/>
                  </a:cubicBezTo>
                  <a:cubicBezTo>
                    <a:pt x="10029" y="443912"/>
                    <a:pt x="5838" y="488217"/>
                    <a:pt x="12423" y="527133"/>
                  </a:cubicBezTo>
                  <a:cubicBezTo>
                    <a:pt x="17812" y="566049"/>
                    <a:pt x="28589" y="599577"/>
                    <a:pt x="38168" y="622329"/>
                  </a:cubicBezTo>
                  <a:cubicBezTo>
                    <a:pt x="47748" y="645080"/>
                    <a:pt x="55531" y="658251"/>
                    <a:pt x="55531" y="658251"/>
                  </a:cubicBezTo>
                  <a:cubicBezTo>
                    <a:pt x="59124" y="665436"/>
                    <a:pt x="54933" y="667831"/>
                    <a:pt x="50742" y="661245"/>
                  </a:cubicBezTo>
                  <a:cubicBezTo>
                    <a:pt x="50742" y="661245"/>
                    <a:pt x="42958" y="648073"/>
                    <a:pt x="32181" y="625322"/>
                  </a:cubicBezTo>
                  <a:cubicBezTo>
                    <a:pt x="26194" y="612150"/>
                    <a:pt x="19608" y="595386"/>
                    <a:pt x="14220" y="575629"/>
                  </a:cubicBezTo>
                  <a:cubicBezTo>
                    <a:pt x="10029" y="561260"/>
                    <a:pt x="6436" y="545094"/>
                    <a:pt x="4041" y="528331"/>
                  </a:cubicBezTo>
                  <a:cubicBezTo>
                    <a:pt x="2245" y="518152"/>
                    <a:pt x="1048" y="507974"/>
                    <a:pt x="449" y="497197"/>
                  </a:cubicBezTo>
                  <a:cubicBezTo>
                    <a:pt x="-150" y="486421"/>
                    <a:pt x="-150" y="475644"/>
                    <a:pt x="449" y="464867"/>
                  </a:cubicBezTo>
                  <a:cubicBezTo>
                    <a:pt x="1646" y="442715"/>
                    <a:pt x="4041" y="420562"/>
                    <a:pt x="7634" y="398410"/>
                  </a:cubicBezTo>
                  <a:cubicBezTo>
                    <a:pt x="14818" y="354105"/>
                    <a:pt x="26793" y="310998"/>
                    <a:pt x="39366" y="273878"/>
                  </a:cubicBezTo>
                  <a:cubicBezTo>
                    <a:pt x="51939" y="236757"/>
                    <a:pt x="69302" y="195446"/>
                    <a:pt x="92053" y="156530"/>
                  </a:cubicBezTo>
                  <a:cubicBezTo>
                    <a:pt x="115404" y="118212"/>
                    <a:pt x="142945" y="81092"/>
                    <a:pt x="172881" y="5415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63241FBA-5642-4B2E-B1C6-12483454555A}"/>
                </a:ext>
              </a:extLst>
            </p:cNvPr>
            <p:cNvSpPr/>
            <p:nvPr/>
          </p:nvSpPr>
          <p:spPr>
            <a:xfrm>
              <a:off x="3364715" y="5072348"/>
              <a:ext cx="4789" cy="2241"/>
            </a:xfrm>
            <a:custGeom>
              <a:avLst/>
              <a:gdLst>
                <a:gd name="connsiteX0" fmla="*/ 0 w 4789"/>
                <a:gd name="connsiteY0" fmla="*/ 1197 h 2241"/>
                <a:gd name="connsiteX1" fmla="*/ 4790 w 4789"/>
                <a:gd name="connsiteY1" fmla="*/ 0 h 2241"/>
                <a:gd name="connsiteX2" fmla="*/ 0 w 4789"/>
                <a:gd name="connsiteY2" fmla="*/ 1197 h 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89" h="2241">
                  <a:moveTo>
                    <a:pt x="0" y="1197"/>
                  </a:moveTo>
                  <a:cubicBezTo>
                    <a:pt x="599" y="599"/>
                    <a:pt x="2395" y="0"/>
                    <a:pt x="4790" y="0"/>
                  </a:cubicBezTo>
                  <a:cubicBezTo>
                    <a:pt x="4191" y="2395"/>
                    <a:pt x="2395" y="2994"/>
                    <a:pt x="0" y="119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3F1103B-FFCC-46C8-B92F-7D67C3980E25}"/>
                </a:ext>
              </a:extLst>
            </p:cNvPr>
            <p:cNvSpPr/>
            <p:nvPr/>
          </p:nvSpPr>
          <p:spPr>
            <a:xfrm>
              <a:off x="3364233" y="5068157"/>
              <a:ext cx="2520502" cy="11974"/>
            </a:xfrm>
            <a:custGeom>
              <a:avLst/>
              <a:gdLst>
                <a:gd name="connsiteX0" fmla="*/ 19042 w 2520502"/>
                <a:gd name="connsiteY0" fmla="*/ 2994 h 11974"/>
                <a:gd name="connsiteX1" fmla="*/ 1260193 w 2520502"/>
                <a:gd name="connsiteY1" fmla="*/ 0 h 11974"/>
                <a:gd name="connsiteX2" fmla="*/ 2501344 w 2520502"/>
                <a:gd name="connsiteY2" fmla="*/ 2994 h 11974"/>
                <a:gd name="connsiteX3" fmla="*/ 2518108 w 2520502"/>
                <a:gd name="connsiteY3" fmla="*/ 4191 h 11974"/>
                <a:gd name="connsiteX4" fmla="*/ 2520503 w 2520502"/>
                <a:gd name="connsiteY4" fmla="*/ 5987 h 11974"/>
                <a:gd name="connsiteX5" fmla="*/ 2501344 w 2520502"/>
                <a:gd name="connsiteY5" fmla="*/ 8981 h 11974"/>
                <a:gd name="connsiteX6" fmla="*/ 1260193 w 2520502"/>
                <a:gd name="connsiteY6" fmla="*/ 11974 h 11974"/>
                <a:gd name="connsiteX7" fmla="*/ 19042 w 2520502"/>
                <a:gd name="connsiteY7" fmla="*/ 8981 h 11974"/>
                <a:gd name="connsiteX8" fmla="*/ 482 w 2520502"/>
                <a:gd name="connsiteY8" fmla="*/ 5389 h 11974"/>
                <a:gd name="connsiteX9" fmla="*/ 5272 w 2520502"/>
                <a:gd name="connsiteY9" fmla="*/ 4191 h 11974"/>
                <a:gd name="connsiteX10" fmla="*/ 19042 w 2520502"/>
                <a:gd name="connsiteY10" fmla="*/ 2994 h 11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20502" h="11974">
                  <a:moveTo>
                    <a:pt x="19042" y="2994"/>
                  </a:moveTo>
                  <a:cubicBezTo>
                    <a:pt x="19042" y="2994"/>
                    <a:pt x="774031" y="0"/>
                    <a:pt x="1260193" y="0"/>
                  </a:cubicBezTo>
                  <a:cubicBezTo>
                    <a:pt x="1746355" y="0"/>
                    <a:pt x="2501344" y="2994"/>
                    <a:pt x="2501344" y="2994"/>
                  </a:cubicBezTo>
                  <a:cubicBezTo>
                    <a:pt x="2509726" y="2994"/>
                    <a:pt x="2515114" y="3592"/>
                    <a:pt x="2518108" y="4191"/>
                  </a:cubicBezTo>
                  <a:cubicBezTo>
                    <a:pt x="2518707" y="5389"/>
                    <a:pt x="2519305" y="5389"/>
                    <a:pt x="2520503" y="5987"/>
                  </a:cubicBezTo>
                  <a:cubicBezTo>
                    <a:pt x="2520503" y="7185"/>
                    <a:pt x="2513917" y="8981"/>
                    <a:pt x="2501344" y="8981"/>
                  </a:cubicBezTo>
                  <a:cubicBezTo>
                    <a:pt x="2501344" y="8981"/>
                    <a:pt x="1746355" y="11974"/>
                    <a:pt x="1260193" y="11974"/>
                  </a:cubicBezTo>
                  <a:cubicBezTo>
                    <a:pt x="774031" y="11974"/>
                    <a:pt x="19042" y="8981"/>
                    <a:pt x="19042" y="8981"/>
                  </a:cubicBezTo>
                  <a:cubicBezTo>
                    <a:pt x="4673" y="8981"/>
                    <a:pt x="-1913" y="7185"/>
                    <a:pt x="482" y="5389"/>
                  </a:cubicBezTo>
                  <a:cubicBezTo>
                    <a:pt x="2877" y="7185"/>
                    <a:pt x="5272" y="6586"/>
                    <a:pt x="5272" y="4191"/>
                  </a:cubicBezTo>
                  <a:cubicBezTo>
                    <a:pt x="8265" y="3592"/>
                    <a:pt x="13055" y="3592"/>
                    <a:pt x="19042" y="299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1FFDC3A-5098-47CB-8BDB-8EBC03DBC4C5}"/>
                </a:ext>
              </a:extLst>
            </p:cNvPr>
            <p:cNvSpPr/>
            <p:nvPr/>
          </p:nvSpPr>
          <p:spPr>
            <a:xfrm>
              <a:off x="3338913" y="4575961"/>
              <a:ext cx="204429" cy="497584"/>
            </a:xfrm>
            <a:custGeom>
              <a:avLst/>
              <a:gdLst>
                <a:gd name="connsiteX0" fmla="*/ 10235 w 204429"/>
                <a:gd name="connsiteY0" fmla="*/ 471241 h 497584"/>
                <a:gd name="connsiteX1" fmla="*/ 57 w 204429"/>
                <a:gd name="connsiteY1" fmla="*/ 400593 h 497584"/>
                <a:gd name="connsiteX2" fmla="*/ 32388 w 204429"/>
                <a:gd name="connsiteY2" fmla="*/ 221578 h 497584"/>
                <a:gd name="connsiteX3" fmla="*/ 32388 w 204429"/>
                <a:gd name="connsiteY3" fmla="*/ 220979 h 497584"/>
                <a:gd name="connsiteX4" fmla="*/ 63521 w 204429"/>
                <a:gd name="connsiteY4" fmla="*/ 134764 h 497584"/>
                <a:gd name="connsiteX5" fmla="*/ 116808 w 204429"/>
                <a:gd name="connsiteY5" fmla="*/ 58728 h 497584"/>
                <a:gd name="connsiteX6" fmla="*/ 173087 w 204429"/>
                <a:gd name="connsiteY6" fmla="*/ 13824 h 497584"/>
                <a:gd name="connsiteX7" fmla="*/ 198832 w 204429"/>
                <a:gd name="connsiteY7" fmla="*/ 653 h 497584"/>
                <a:gd name="connsiteX8" fmla="*/ 204221 w 204429"/>
                <a:gd name="connsiteY8" fmla="*/ 1251 h 497584"/>
                <a:gd name="connsiteX9" fmla="*/ 201227 w 204429"/>
                <a:gd name="connsiteY9" fmla="*/ 6041 h 497584"/>
                <a:gd name="connsiteX10" fmla="*/ 176680 w 204429"/>
                <a:gd name="connsiteY10" fmla="*/ 19213 h 497584"/>
                <a:gd name="connsiteX11" fmla="*/ 123393 w 204429"/>
                <a:gd name="connsiteY11" fmla="*/ 64116 h 497584"/>
                <a:gd name="connsiteX12" fmla="*/ 73699 w 204429"/>
                <a:gd name="connsiteY12" fmla="*/ 138955 h 497584"/>
                <a:gd name="connsiteX13" fmla="*/ 44362 w 204429"/>
                <a:gd name="connsiteY13" fmla="*/ 222775 h 497584"/>
                <a:gd name="connsiteX14" fmla="*/ 44362 w 204429"/>
                <a:gd name="connsiteY14" fmla="*/ 223972 h 497584"/>
                <a:gd name="connsiteX15" fmla="*/ 21012 w 204429"/>
                <a:gd name="connsiteY15" fmla="*/ 310786 h 497584"/>
                <a:gd name="connsiteX16" fmla="*/ 9038 w 204429"/>
                <a:gd name="connsiteY16" fmla="*/ 400593 h 497584"/>
                <a:gd name="connsiteX17" fmla="*/ 17420 w 204429"/>
                <a:gd name="connsiteY17" fmla="*/ 468846 h 497584"/>
                <a:gd name="connsiteX18" fmla="*/ 29993 w 204429"/>
                <a:gd name="connsiteY18" fmla="*/ 493393 h 497584"/>
                <a:gd name="connsiteX19" fmla="*/ 31190 w 204429"/>
                <a:gd name="connsiteY19" fmla="*/ 496387 h 497584"/>
                <a:gd name="connsiteX20" fmla="*/ 26400 w 204429"/>
                <a:gd name="connsiteY20" fmla="*/ 497584 h 497584"/>
                <a:gd name="connsiteX21" fmla="*/ 25203 w 204429"/>
                <a:gd name="connsiteY21" fmla="*/ 496387 h 497584"/>
                <a:gd name="connsiteX22" fmla="*/ 10235 w 204429"/>
                <a:gd name="connsiteY22" fmla="*/ 471241 h 49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04429" h="497584">
                  <a:moveTo>
                    <a:pt x="10235" y="471241"/>
                  </a:moveTo>
                  <a:cubicBezTo>
                    <a:pt x="3649" y="454477"/>
                    <a:pt x="-542" y="428732"/>
                    <a:pt x="57" y="400593"/>
                  </a:cubicBezTo>
                  <a:cubicBezTo>
                    <a:pt x="57" y="343116"/>
                    <a:pt x="16222" y="273665"/>
                    <a:pt x="32388" y="221578"/>
                  </a:cubicBezTo>
                  <a:cubicBezTo>
                    <a:pt x="32388" y="221578"/>
                    <a:pt x="32388" y="220979"/>
                    <a:pt x="32388" y="220979"/>
                  </a:cubicBezTo>
                  <a:cubicBezTo>
                    <a:pt x="38375" y="194037"/>
                    <a:pt x="49152" y="163503"/>
                    <a:pt x="63521" y="134764"/>
                  </a:cubicBezTo>
                  <a:cubicBezTo>
                    <a:pt x="77891" y="106026"/>
                    <a:pt x="96451" y="79683"/>
                    <a:pt x="116808" y="58728"/>
                  </a:cubicBezTo>
                  <a:cubicBezTo>
                    <a:pt x="136565" y="37773"/>
                    <a:pt x="157521" y="22805"/>
                    <a:pt x="173087" y="13824"/>
                  </a:cubicBezTo>
                  <a:cubicBezTo>
                    <a:pt x="188654" y="4844"/>
                    <a:pt x="198832" y="653"/>
                    <a:pt x="198832" y="653"/>
                  </a:cubicBezTo>
                  <a:cubicBezTo>
                    <a:pt x="201826" y="-545"/>
                    <a:pt x="203622" y="54"/>
                    <a:pt x="204221" y="1251"/>
                  </a:cubicBezTo>
                  <a:cubicBezTo>
                    <a:pt x="204820" y="2449"/>
                    <a:pt x="204221" y="4245"/>
                    <a:pt x="201227" y="6041"/>
                  </a:cubicBezTo>
                  <a:cubicBezTo>
                    <a:pt x="201227" y="6041"/>
                    <a:pt x="191648" y="10232"/>
                    <a:pt x="176680" y="19213"/>
                  </a:cubicBezTo>
                  <a:cubicBezTo>
                    <a:pt x="161712" y="28193"/>
                    <a:pt x="141954" y="43161"/>
                    <a:pt x="123393" y="64116"/>
                  </a:cubicBezTo>
                  <a:cubicBezTo>
                    <a:pt x="104833" y="84472"/>
                    <a:pt x="86871" y="110816"/>
                    <a:pt x="73699" y="138955"/>
                  </a:cubicBezTo>
                  <a:cubicBezTo>
                    <a:pt x="59929" y="167095"/>
                    <a:pt x="50349" y="196432"/>
                    <a:pt x="44362" y="222775"/>
                  </a:cubicBezTo>
                  <a:lnTo>
                    <a:pt x="44362" y="223972"/>
                  </a:lnTo>
                  <a:cubicBezTo>
                    <a:pt x="35980" y="250316"/>
                    <a:pt x="27598" y="280252"/>
                    <a:pt x="21012" y="310786"/>
                  </a:cubicBezTo>
                  <a:cubicBezTo>
                    <a:pt x="14426" y="341320"/>
                    <a:pt x="10235" y="372453"/>
                    <a:pt x="9038" y="400593"/>
                  </a:cubicBezTo>
                  <a:cubicBezTo>
                    <a:pt x="7840" y="428732"/>
                    <a:pt x="11432" y="452681"/>
                    <a:pt x="17420" y="468846"/>
                  </a:cubicBezTo>
                  <a:cubicBezTo>
                    <a:pt x="22808" y="485011"/>
                    <a:pt x="29993" y="493393"/>
                    <a:pt x="29993" y="493393"/>
                  </a:cubicBezTo>
                  <a:cubicBezTo>
                    <a:pt x="30591" y="494591"/>
                    <a:pt x="31190" y="495788"/>
                    <a:pt x="31190" y="496387"/>
                  </a:cubicBezTo>
                  <a:cubicBezTo>
                    <a:pt x="28795" y="496986"/>
                    <a:pt x="26999" y="496986"/>
                    <a:pt x="26400" y="497584"/>
                  </a:cubicBezTo>
                  <a:cubicBezTo>
                    <a:pt x="25802" y="497584"/>
                    <a:pt x="25802" y="496986"/>
                    <a:pt x="25203" y="496387"/>
                  </a:cubicBezTo>
                  <a:cubicBezTo>
                    <a:pt x="24604" y="496387"/>
                    <a:pt x="16821" y="488005"/>
                    <a:pt x="10235" y="47124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24" name="Graphic 13">
            <a:extLst>
              <a:ext uri="{FF2B5EF4-FFF2-40B4-BE49-F238E27FC236}">
                <a16:creationId xmlns:a16="http://schemas.microsoft.com/office/drawing/2014/main" id="{2F186534-B321-4B55-9E7B-8641E9D67C54}"/>
              </a:ext>
            </a:extLst>
          </p:cNvPr>
          <p:cNvGrpSpPr/>
          <p:nvPr/>
        </p:nvGrpSpPr>
        <p:grpSpPr>
          <a:xfrm>
            <a:off x="5533425" y="1516201"/>
            <a:ext cx="1166034" cy="3484420"/>
            <a:chOff x="5533425" y="1516201"/>
            <a:chExt cx="1166034" cy="3484420"/>
          </a:xfrm>
        </p:grpSpPr>
        <p:grpSp>
          <p:nvGrpSpPr>
            <p:cNvPr id="125" name="Graphic 13">
              <a:extLst>
                <a:ext uri="{FF2B5EF4-FFF2-40B4-BE49-F238E27FC236}">
                  <a16:creationId xmlns:a16="http://schemas.microsoft.com/office/drawing/2014/main" id="{2F186534-B321-4B55-9E7B-8641E9D67C54}"/>
                </a:ext>
              </a:extLst>
            </p:cNvPr>
            <p:cNvGrpSpPr/>
            <p:nvPr/>
          </p:nvGrpSpPr>
          <p:grpSpPr>
            <a:xfrm>
              <a:off x="5533425" y="1516201"/>
              <a:ext cx="1166034" cy="3484420"/>
              <a:chOff x="5533425" y="1516201"/>
              <a:chExt cx="1166034" cy="3484420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52878E1-7FCF-4036-ADF2-D0E2580A7BC2}"/>
                  </a:ext>
                </a:extLst>
              </p:cNvPr>
              <p:cNvSpPr/>
              <p:nvPr/>
            </p:nvSpPr>
            <p:spPr>
              <a:xfrm>
                <a:off x="6531356" y="4280528"/>
                <a:ext cx="152234" cy="174547"/>
              </a:xfrm>
              <a:custGeom>
                <a:avLst/>
                <a:gdLst>
                  <a:gd name="connsiteX0" fmla="*/ 152076 w 152234"/>
                  <a:gd name="connsiteY0" fmla="*/ 170955 h 174547"/>
                  <a:gd name="connsiteX1" fmla="*/ 150279 w 152234"/>
                  <a:gd name="connsiteY1" fmla="*/ 173949 h 174547"/>
                  <a:gd name="connsiteX2" fmla="*/ 150878 w 152234"/>
                  <a:gd name="connsiteY2" fmla="*/ 174548 h 174547"/>
                  <a:gd name="connsiteX3" fmla="*/ 147884 w 152234"/>
                  <a:gd name="connsiteY3" fmla="*/ 174548 h 174547"/>
                  <a:gd name="connsiteX4" fmla="*/ 147285 w 152234"/>
                  <a:gd name="connsiteY4" fmla="*/ 173949 h 174547"/>
                  <a:gd name="connsiteX5" fmla="*/ 123337 w 152234"/>
                  <a:gd name="connsiteY5" fmla="*/ 142816 h 174547"/>
                  <a:gd name="connsiteX6" fmla="*/ 74840 w 152234"/>
                  <a:gd name="connsiteY6" fmla="*/ 88932 h 174547"/>
                  <a:gd name="connsiteX7" fmla="*/ 25745 w 152234"/>
                  <a:gd name="connsiteY7" fmla="*/ 35048 h 174547"/>
                  <a:gd name="connsiteX8" fmla="*/ 0 w 152234"/>
                  <a:gd name="connsiteY8" fmla="*/ 4513 h 174547"/>
                  <a:gd name="connsiteX9" fmla="*/ 0 w 152234"/>
                  <a:gd name="connsiteY9" fmla="*/ 3316 h 174547"/>
                  <a:gd name="connsiteX10" fmla="*/ 4790 w 152234"/>
                  <a:gd name="connsiteY10" fmla="*/ 322 h 174547"/>
                  <a:gd name="connsiteX11" fmla="*/ 32331 w 152234"/>
                  <a:gd name="connsiteY11" fmla="*/ 28462 h 174547"/>
                  <a:gd name="connsiteX12" fmla="*/ 83821 w 152234"/>
                  <a:gd name="connsiteY12" fmla="*/ 80550 h 174547"/>
                  <a:gd name="connsiteX13" fmla="*/ 130521 w 152234"/>
                  <a:gd name="connsiteY13" fmla="*/ 136829 h 174547"/>
                  <a:gd name="connsiteX14" fmla="*/ 152076 w 152234"/>
                  <a:gd name="connsiteY14" fmla="*/ 170955 h 174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234" h="174547">
                    <a:moveTo>
                      <a:pt x="152076" y="170955"/>
                    </a:moveTo>
                    <a:cubicBezTo>
                      <a:pt x="152674" y="172153"/>
                      <a:pt x="151476" y="173350"/>
                      <a:pt x="150279" y="173949"/>
                    </a:cubicBezTo>
                    <a:cubicBezTo>
                      <a:pt x="150279" y="173949"/>
                      <a:pt x="150878" y="173949"/>
                      <a:pt x="150878" y="174548"/>
                    </a:cubicBezTo>
                    <a:lnTo>
                      <a:pt x="147884" y="174548"/>
                    </a:lnTo>
                    <a:cubicBezTo>
                      <a:pt x="147285" y="174548"/>
                      <a:pt x="147285" y="174548"/>
                      <a:pt x="147285" y="173949"/>
                    </a:cubicBezTo>
                    <a:cubicBezTo>
                      <a:pt x="147285" y="173949"/>
                      <a:pt x="137706" y="159580"/>
                      <a:pt x="123337" y="142816"/>
                    </a:cubicBezTo>
                    <a:cubicBezTo>
                      <a:pt x="108967" y="125453"/>
                      <a:pt x="89808" y="105097"/>
                      <a:pt x="74840" y="88932"/>
                    </a:cubicBezTo>
                    <a:cubicBezTo>
                      <a:pt x="59872" y="72767"/>
                      <a:pt x="40713" y="51812"/>
                      <a:pt x="25745" y="35048"/>
                    </a:cubicBezTo>
                    <a:cubicBezTo>
                      <a:pt x="10777" y="18284"/>
                      <a:pt x="0" y="4513"/>
                      <a:pt x="0" y="4513"/>
                    </a:cubicBezTo>
                    <a:cubicBezTo>
                      <a:pt x="0" y="4513"/>
                      <a:pt x="0" y="3915"/>
                      <a:pt x="0" y="3316"/>
                    </a:cubicBezTo>
                    <a:cubicBezTo>
                      <a:pt x="0" y="1520"/>
                      <a:pt x="2994" y="-875"/>
                      <a:pt x="4790" y="322"/>
                    </a:cubicBezTo>
                    <a:cubicBezTo>
                      <a:pt x="4790" y="322"/>
                      <a:pt x="16764" y="12895"/>
                      <a:pt x="32331" y="28462"/>
                    </a:cubicBezTo>
                    <a:cubicBezTo>
                      <a:pt x="48496" y="44627"/>
                      <a:pt x="68254" y="64385"/>
                      <a:pt x="83821" y="80550"/>
                    </a:cubicBezTo>
                    <a:cubicBezTo>
                      <a:pt x="98789" y="96715"/>
                      <a:pt x="117349" y="118269"/>
                      <a:pt x="130521" y="136829"/>
                    </a:cubicBezTo>
                    <a:cubicBezTo>
                      <a:pt x="143693" y="155389"/>
                      <a:pt x="152076" y="170955"/>
                      <a:pt x="152076" y="170955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DE48ECEA-EC20-42BF-B346-F64C4E618A16}"/>
                  </a:ext>
                </a:extLst>
              </p:cNvPr>
              <p:cNvSpPr/>
              <p:nvPr/>
            </p:nvSpPr>
            <p:spPr>
              <a:xfrm>
                <a:off x="5533425" y="2508062"/>
                <a:ext cx="1149631" cy="2492559"/>
              </a:xfrm>
              <a:custGeom>
                <a:avLst/>
                <a:gdLst>
                  <a:gd name="connsiteX0" fmla="*/ 647080 w 1149631"/>
                  <a:gd name="connsiteY0" fmla="*/ 443646 h 2492559"/>
                  <a:gd name="connsiteX1" fmla="*/ 645882 w 1149631"/>
                  <a:gd name="connsiteY1" fmla="*/ 441850 h 2492559"/>
                  <a:gd name="connsiteX2" fmla="*/ 644685 w 1149631"/>
                  <a:gd name="connsiteY2" fmla="*/ 427481 h 2492559"/>
                  <a:gd name="connsiteX3" fmla="*/ 640494 w 1149631"/>
                  <a:gd name="connsiteY3" fmla="*/ 390959 h 2492559"/>
                  <a:gd name="connsiteX4" fmla="*/ 639895 w 1149631"/>
                  <a:gd name="connsiteY4" fmla="*/ 378985 h 2492559"/>
                  <a:gd name="connsiteX5" fmla="*/ 641092 w 1149631"/>
                  <a:gd name="connsiteY5" fmla="*/ 366412 h 2492559"/>
                  <a:gd name="connsiteX6" fmla="*/ 652468 w 1149631"/>
                  <a:gd name="connsiteY6" fmla="*/ 341865 h 2492559"/>
                  <a:gd name="connsiteX7" fmla="*/ 664443 w 1149631"/>
                  <a:gd name="connsiteY7" fmla="*/ 334082 h 2492559"/>
                  <a:gd name="connsiteX8" fmla="*/ 674621 w 1149631"/>
                  <a:gd name="connsiteY8" fmla="*/ 331088 h 2492559"/>
                  <a:gd name="connsiteX9" fmla="*/ 677615 w 1149631"/>
                  <a:gd name="connsiteY9" fmla="*/ 330489 h 2492559"/>
                  <a:gd name="connsiteX10" fmla="*/ 701564 w 1149631"/>
                  <a:gd name="connsiteY10" fmla="*/ 330489 h 2492559"/>
                  <a:gd name="connsiteX11" fmla="*/ 748264 w 1149631"/>
                  <a:gd name="connsiteY11" fmla="*/ 334082 h 2492559"/>
                  <a:gd name="connsiteX12" fmla="*/ 796162 w 1149631"/>
                  <a:gd name="connsiteY12" fmla="*/ 335279 h 2492559"/>
                  <a:gd name="connsiteX13" fmla="*/ 844658 w 1149631"/>
                  <a:gd name="connsiteY13" fmla="*/ 336477 h 2492559"/>
                  <a:gd name="connsiteX14" fmla="*/ 844658 w 1149631"/>
                  <a:gd name="connsiteY14" fmla="*/ 334082 h 2492559"/>
                  <a:gd name="connsiteX15" fmla="*/ 845855 w 1149631"/>
                  <a:gd name="connsiteY15" fmla="*/ 292770 h 2492559"/>
                  <a:gd name="connsiteX16" fmla="*/ 851244 w 1149631"/>
                  <a:gd name="connsiteY16" fmla="*/ 270019 h 2492559"/>
                  <a:gd name="connsiteX17" fmla="*/ 860225 w 1149631"/>
                  <a:gd name="connsiteY17" fmla="*/ 260440 h 2492559"/>
                  <a:gd name="connsiteX18" fmla="*/ 871600 w 1149631"/>
                  <a:gd name="connsiteY18" fmla="*/ 256848 h 2492559"/>
                  <a:gd name="connsiteX19" fmla="*/ 890760 w 1149631"/>
                  <a:gd name="connsiteY19" fmla="*/ 257446 h 2492559"/>
                  <a:gd name="connsiteX20" fmla="*/ 905129 w 1149631"/>
                  <a:gd name="connsiteY20" fmla="*/ 259242 h 2492559"/>
                  <a:gd name="connsiteX21" fmla="*/ 914110 w 1149631"/>
                  <a:gd name="connsiteY21" fmla="*/ 259841 h 2492559"/>
                  <a:gd name="connsiteX22" fmla="*/ 900339 w 1149631"/>
                  <a:gd name="connsiteY22" fmla="*/ 235893 h 2492559"/>
                  <a:gd name="connsiteX23" fmla="*/ 882377 w 1149631"/>
                  <a:gd name="connsiteY23" fmla="*/ 207753 h 2492559"/>
                  <a:gd name="connsiteX24" fmla="*/ 815321 w 1149631"/>
                  <a:gd name="connsiteY24" fmla="*/ 113755 h 2492559"/>
                  <a:gd name="connsiteX25" fmla="*/ 777601 w 1149631"/>
                  <a:gd name="connsiteY25" fmla="*/ 46700 h 2492559"/>
                  <a:gd name="connsiteX26" fmla="*/ 774607 w 1149631"/>
                  <a:gd name="connsiteY26" fmla="*/ 38916 h 2492559"/>
                  <a:gd name="connsiteX27" fmla="*/ 771614 w 1149631"/>
                  <a:gd name="connsiteY27" fmla="*/ 41311 h 2492559"/>
                  <a:gd name="connsiteX28" fmla="*/ 756646 w 1149631"/>
                  <a:gd name="connsiteY28" fmla="*/ 38318 h 2492559"/>
                  <a:gd name="connsiteX29" fmla="*/ 718328 w 1149631"/>
                  <a:gd name="connsiteY29" fmla="*/ 34127 h 2492559"/>
                  <a:gd name="connsiteX30" fmla="*/ 668634 w 1149631"/>
                  <a:gd name="connsiteY30" fmla="*/ 29936 h 2492559"/>
                  <a:gd name="connsiteX31" fmla="*/ 619539 w 1149631"/>
                  <a:gd name="connsiteY31" fmla="*/ 27541 h 2492559"/>
                  <a:gd name="connsiteX32" fmla="*/ 520749 w 1149631"/>
                  <a:gd name="connsiteY32" fmla="*/ 30534 h 2492559"/>
                  <a:gd name="connsiteX33" fmla="*/ 515361 w 1149631"/>
                  <a:gd name="connsiteY33" fmla="*/ 31133 h 2492559"/>
                  <a:gd name="connsiteX34" fmla="*/ 490214 w 1149631"/>
                  <a:gd name="connsiteY34" fmla="*/ 102380 h 2492559"/>
                  <a:gd name="connsiteX35" fmla="*/ 477641 w 1149631"/>
                  <a:gd name="connsiteY35" fmla="*/ 171232 h 2492559"/>
                  <a:gd name="connsiteX36" fmla="*/ 472852 w 1149631"/>
                  <a:gd name="connsiteY36" fmla="*/ 240084 h 2492559"/>
                  <a:gd name="connsiteX37" fmla="*/ 472253 w 1149631"/>
                  <a:gd name="connsiteY37" fmla="*/ 309534 h 2492559"/>
                  <a:gd name="connsiteX38" fmla="*/ 472852 w 1149631"/>
                  <a:gd name="connsiteY38" fmla="*/ 345457 h 2492559"/>
                  <a:gd name="connsiteX39" fmla="*/ 472852 w 1149631"/>
                  <a:gd name="connsiteY39" fmla="*/ 379584 h 2492559"/>
                  <a:gd name="connsiteX40" fmla="*/ 473450 w 1149631"/>
                  <a:gd name="connsiteY40" fmla="*/ 434067 h 2492559"/>
                  <a:gd name="connsiteX41" fmla="*/ 474648 w 1149631"/>
                  <a:gd name="connsiteY41" fmla="*/ 451429 h 2492559"/>
                  <a:gd name="connsiteX42" fmla="*/ 575233 w 1149631"/>
                  <a:gd name="connsiteY42" fmla="*/ 443646 h 2492559"/>
                  <a:gd name="connsiteX43" fmla="*/ 643487 w 1149631"/>
                  <a:gd name="connsiteY43" fmla="*/ 443646 h 2492559"/>
                  <a:gd name="connsiteX44" fmla="*/ 646481 w 1149631"/>
                  <a:gd name="connsiteY44" fmla="*/ 446640 h 2492559"/>
                  <a:gd name="connsiteX45" fmla="*/ 647080 w 1149631"/>
                  <a:gd name="connsiteY45" fmla="*/ 443646 h 2492559"/>
                  <a:gd name="connsiteX46" fmla="*/ 1149407 w 1149631"/>
                  <a:gd name="connsiteY46" fmla="*/ 1947013 h 2492559"/>
                  <a:gd name="connsiteX47" fmla="*/ 1147611 w 1149631"/>
                  <a:gd name="connsiteY47" fmla="*/ 1954198 h 2492559"/>
                  <a:gd name="connsiteX48" fmla="*/ 1141026 w 1149631"/>
                  <a:gd name="connsiteY48" fmla="*/ 1964975 h 2492559"/>
                  <a:gd name="connsiteX49" fmla="*/ 1120669 w 1149631"/>
                  <a:gd name="connsiteY49" fmla="*/ 1993713 h 2492559"/>
                  <a:gd name="connsiteX50" fmla="*/ 1102707 w 1149631"/>
                  <a:gd name="connsiteY50" fmla="*/ 2011674 h 2492559"/>
                  <a:gd name="connsiteX51" fmla="*/ 1090134 w 1149631"/>
                  <a:gd name="connsiteY51" fmla="*/ 2019457 h 2492559"/>
                  <a:gd name="connsiteX52" fmla="*/ 1075765 w 1149631"/>
                  <a:gd name="connsiteY52" fmla="*/ 2024247 h 2492559"/>
                  <a:gd name="connsiteX53" fmla="*/ 1011102 w 1149631"/>
                  <a:gd name="connsiteY53" fmla="*/ 2039215 h 2492559"/>
                  <a:gd name="connsiteX54" fmla="*/ 976976 w 1149631"/>
                  <a:gd name="connsiteY54" fmla="*/ 2051189 h 2492559"/>
                  <a:gd name="connsiteX55" fmla="*/ 941651 w 1149631"/>
                  <a:gd name="connsiteY55" fmla="*/ 2065558 h 2492559"/>
                  <a:gd name="connsiteX56" fmla="*/ 914110 w 1149631"/>
                  <a:gd name="connsiteY56" fmla="*/ 2077533 h 2492559"/>
                  <a:gd name="connsiteX57" fmla="*/ 909320 w 1149631"/>
                  <a:gd name="connsiteY57" fmla="*/ 2079928 h 2492559"/>
                  <a:gd name="connsiteX58" fmla="*/ 906326 w 1149631"/>
                  <a:gd name="connsiteY58" fmla="*/ 2081724 h 2492559"/>
                  <a:gd name="connsiteX59" fmla="*/ 897345 w 1149631"/>
                  <a:gd name="connsiteY59" fmla="*/ 2085915 h 2492559"/>
                  <a:gd name="connsiteX60" fmla="*/ 888963 w 1149631"/>
                  <a:gd name="connsiteY60" fmla="*/ 2090704 h 2492559"/>
                  <a:gd name="connsiteX61" fmla="*/ 872798 w 1149631"/>
                  <a:gd name="connsiteY61" fmla="*/ 2101481 h 2492559"/>
                  <a:gd name="connsiteX62" fmla="*/ 812926 w 1149631"/>
                  <a:gd name="connsiteY62" fmla="*/ 2151773 h 2492559"/>
                  <a:gd name="connsiteX63" fmla="*/ 763830 w 1149631"/>
                  <a:gd name="connsiteY63" fmla="*/ 2203861 h 2492559"/>
                  <a:gd name="connsiteX64" fmla="*/ 716532 w 1149631"/>
                  <a:gd name="connsiteY64" fmla="*/ 2296063 h 2492559"/>
                  <a:gd name="connsiteX65" fmla="*/ 709347 w 1149631"/>
                  <a:gd name="connsiteY65" fmla="*/ 2322406 h 2492559"/>
                  <a:gd name="connsiteX66" fmla="*/ 707551 w 1149631"/>
                  <a:gd name="connsiteY66" fmla="*/ 2336177 h 2492559"/>
                  <a:gd name="connsiteX67" fmla="*/ 705754 w 1149631"/>
                  <a:gd name="connsiteY67" fmla="*/ 2343960 h 2492559"/>
                  <a:gd name="connsiteX68" fmla="*/ 699168 w 1149631"/>
                  <a:gd name="connsiteY68" fmla="*/ 2352342 h 2492559"/>
                  <a:gd name="connsiteX69" fmla="*/ 691385 w 1149631"/>
                  <a:gd name="connsiteY69" fmla="*/ 2355335 h 2492559"/>
                  <a:gd name="connsiteX70" fmla="*/ 687793 w 1149631"/>
                  <a:gd name="connsiteY70" fmla="*/ 2355934 h 2492559"/>
                  <a:gd name="connsiteX71" fmla="*/ 684200 w 1149631"/>
                  <a:gd name="connsiteY71" fmla="*/ 2356533 h 2492559"/>
                  <a:gd name="connsiteX72" fmla="*/ 681805 w 1149631"/>
                  <a:gd name="connsiteY72" fmla="*/ 2356533 h 2492559"/>
                  <a:gd name="connsiteX73" fmla="*/ 680009 w 1149631"/>
                  <a:gd name="connsiteY73" fmla="*/ 2356533 h 2492559"/>
                  <a:gd name="connsiteX74" fmla="*/ 676417 w 1149631"/>
                  <a:gd name="connsiteY74" fmla="*/ 2355934 h 2492559"/>
                  <a:gd name="connsiteX75" fmla="*/ 669232 w 1149631"/>
                  <a:gd name="connsiteY75" fmla="*/ 2354737 h 2492559"/>
                  <a:gd name="connsiteX76" fmla="*/ 642888 w 1149631"/>
                  <a:gd name="connsiteY76" fmla="*/ 2351743 h 2492559"/>
                  <a:gd name="connsiteX77" fmla="*/ 642290 w 1149631"/>
                  <a:gd name="connsiteY77" fmla="*/ 2351743 h 2492559"/>
                  <a:gd name="connsiteX78" fmla="*/ 642290 w 1149631"/>
                  <a:gd name="connsiteY78" fmla="*/ 2351743 h 2492559"/>
                  <a:gd name="connsiteX79" fmla="*/ 594392 w 1149631"/>
                  <a:gd name="connsiteY79" fmla="*/ 2357730 h 2492559"/>
                  <a:gd name="connsiteX80" fmla="*/ 577029 w 1149631"/>
                  <a:gd name="connsiteY80" fmla="*/ 2362520 h 2492559"/>
                  <a:gd name="connsiteX81" fmla="*/ 572838 w 1149631"/>
                  <a:gd name="connsiteY81" fmla="*/ 2364316 h 2492559"/>
                  <a:gd name="connsiteX82" fmla="*/ 572239 w 1149631"/>
                  <a:gd name="connsiteY82" fmla="*/ 2364316 h 2492559"/>
                  <a:gd name="connsiteX83" fmla="*/ 561462 w 1149631"/>
                  <a:gd name="connsiteY83" fmla="*/ 2368507 h 2492559"/>
                  <a:gd name="connsiteX84" fmla="*/ 551284 w 1149631"/>
                  <a:gd name="connsiteY84" fmla="*/ 2373297 h 2492559"/>
                  <a:gd name="connsiteX85" fmla="*/ 481234 w 1149631"/>
                  <a:gd name="connsiteY85" fmla="*/ 2412213 h 2492559"/>
                  <a:gd name="connsiteX86" fmla="*/ 435132 w 1149631"/>
                  <a:gd name="connsiteY86" fmla="*/ 2443945 h 2492559"/>
                  <a:gd name="connsiteX87" fmla="*/ 418967 w 1149631"/>
                  <a:gd name="connsiteY87" fmla="*/ 2452327 h 2492559"/>
                  <a:gd name="connsiteX88" fmla="*/ 418368 w 1149631"/>
                  <a:gd name="connsiteY88" fmla="*/ 2455320 h 2492559"/>
                  <a:gd name="connsiteX89" fmla="*/ 414177 w 1149631"/>
                  <a:gd name="connsiteY89" fmla="*/ 2455320 h 2492559"/>
                  <a:gd name="connsiteX90" fmla="*/ 385438 w 1149631"/>
                  <a:gd name="connsiteY90" fmla="*/ 2487651 h 2492559"/>
                  <a:gd name="connsiteX91" fmla="*/ 386037 w 1149631"/>
                  <a:gd name="connsiteY91" fmla="*/ 2490046 h 2492559"/>
                  <a:gd name="connsiteX92" fmla="*/ 380648 w 1149631"/>
                  <a:gd name="connsiteY92" fmla="*/ 2492440 h 2492559"/>
                  <a:gd name="connsiteX93" fmla="*/ 380648 w 1149631"/>
                  <a:gd name="connsiteY93" fmla="*/ 2492440 h 2492559"/>
                  <a:gd name="connsiteX94" fmla="*/ 373464 w 1149631"/>
                  <a:gd name="connsiteY94" fmla="*/ 2482861 h 2492559"/>
                  <a:gd name="connsiteX95" fmla="*/ 360292 w 1149631"/>
                  <a:gd name="connsiteY95" fmla="*/ 2466097 h 2492559"/>
                  <a:gd name="connsiteX96" fmla="*/ 347719 w 1149631"/>
                  <a:gd name="connsiteY96" fmla="*/ 2448136 h 2492559"/>
                  <a:gd name="connsiteX97" fmla="*/ 344725 w 1149631"/>
                  <a:gd name="connsiteY97" fmla="*/ 2443945 h 2492559"/>
                  <a:gd name="connsiteX98" fmla="*/ 341731 w 1149631"/>
                  <a:gd name="connsiteY98" fmla="*/ 2442747 h 2492559"/>
                  <a:gd name="connsiteX99" fmla="*/ 341133 w 1149631"/>
                  <a:gd name="connsiteY99" fmla="*/ 2442747 h 2492559"/>
                  <a:gd name="connsiteX100" fmla="*/ 296229 w 1149631"/>
                  <a:gd name="connsiteY100" fmla="*/ 2439155 h 2492559"/>
                  <a:gd name="connsiteX101" fmla="*/ 267490 w 1149631"/>
                  <a:gd name="connsiteY101" fmla="*/ 2432569 h 2492559"/>
                  <a:gd name="connsiteX102" fmla="*/ 258509 w 1149631"/>
                  <a:gd name="connsiteY102" fmla="*/ 2429576 h 2492559"/>
                  <a:gd name="connsiteX103" fmla="*/ 258509 w 1149631"/>
                  <a:gd name="connsiteY103" fmla="*/ 2429576 h 2492559"/>
                  <a:gd name="connsiteX104" fmla="*/ 242942 w 1149631"/>
                  <a:gd name="connsiteY104" fmla="*/ 2449932 h 2492559"/>
                  <a:gd name="connsiteX105" fmla="*/ 240548 w 1149631"/>
                  <a:gd name="connsiteY105" fmla="*/ 2448734 h 2492559"/>
                  <a:gd name="connsiteX106" fmla="*/ 239949 w 1149631"/>
                  <a:gd name="connsiteY106" fmla="*/ 2451728 h 2492559"/>
                  <a:gd name="connsiteX107" fmla="*/ 205821 w 1149631"/>
                  <a:gd name="connsiteY107" fmla="*/ 2436760 h 2492559"/>
                  <a:gd name="connsiteX108" fmla="*/ 204624 w 1149631"/>
                  <a:gd name="connsiteY108" fmla="*/ 2439754 h 2492559"/>
                  <a:gd name="connsiteX109" fmla="*/ 198637 w 1149631"/>
                  <a:gd name="connsiteY109" fmla="*/ 2439754 h 2492559"/>
                  <a:gd name="connsiteX110" fmla="*/ 198038 w 1149631"/>
                  <a:gd name="connsiteY110" fmla="*/ 2436760 h 2492559"/>
                  <a:gd name="connsiteX111" fmla="*/ 163312 w 1149631"/>
                  <a:gd name="connsiteY111" fmla="*/ 2436760 h 2492559"/>
                  <a:gd name="connsiteX112" fmla="*/ 123797 w 1149631"/>
                  <a:gd name="connsiteY112" fmla="*/ 2439754 h 2492559"/>
                  <a:gd name="connsiteX113" fmla="*/ 62727 w 1149631"/>
                  <a:gd name="connsiteY113" fmla="*/ 2453524 h 2492559"/>
                  <a:gd name="connsiteX114" fmla="*/ 63326 w 1149631"/>
                  <a:gd name="connsiteY114" fmla="*/ 2454722 h 2492559"/>
                  <a:gd name="connsiteX115" fmla="*/ 58536 w 1149631"/>
                  <a:gd name="connsiteY115" fmla="*/ 2458314 h 2492559"/>
                  <a:gd name="connsiteX116" fmla="*/ 51351 w 1149631"/>
                  <a:gd name="connsiteY116" fmla="*/ 2448734 h 2492559"/>
                  <a:gd name="connsiteX117" fmla="*/ 36383 w 1149631"/>
                  <a:gd name="connsiteY117" fmla="*/ 2433767 h 2492559"/>
                  <a:gd name="connsiteX118" fmla="*/ 23810 w 1149631"/>
                  <a:gd name="connsiteY118" fmla="*/ 2417003 h 2492559"/>
                  <a:gd name="connsiteX119" fmla="*/ 17823 w 1149631"/>
                  <a:gd name="connsiteY119" fmla="*/ 2406825 h 2492559"/>
                  <a:gd name="connsiteX120" fmla="*/ 17823 w 1149631"/>
                  <a:gd name="connsiteY120" fmla="*/ 2406226 h 2492559"/>
                  <a:gd name="connsiteX121" fmla="*/ 17224 w 1149631"/>
                  <a:gd name="connsiteY121" fmla="*/ 2406226 h 2492559"/>
                  <a:gd name="connsiteX122" fmla="*/ 15428 w 1149631"/>
                  <a:gd name="connsiteY122" fmla="*/ 2406226 h 2492559"/>
                  <a:gd name="connsiteX123" fmla="*/ 14829 w 1149631"/>
                  <a:gd name="connsiteY123" fmla="*/ 2406226 h 2492559"/>
                  <a:gd name="connsiteX124" fmla="*/ 14829 w 1149631"/>
                  <a:gd name="connsiteY124" fmla="*/ 2405029 h 2492559"/>
                  <a:gd name="connsiteX125" fmla="*/ 12434 w 1149631"/>
                  <a:gd name="connsiteY125" fmla="*/ 2394850 h 2492559"/>
                  <a:gd name="connsiteX126" fmla="*/ 10638 w 1149631"/>
                  <a:gd name="connsiteY126" fmla="*/ 2387067 h 2492559"/>
                  <a:gd name="connsiteX127" fmla="*/ 1059 w 1149631"/>
                  <a:gd name="connsiteY127" fmla="*/ 2323005 h 2492559"/>
                  <a:gd name="connsiteX128" fmla="*/ 8842 w 1149631"/>
                  <a:gd name="connsiteY128" fmla="*/ 2200269 h 2492559"/>
                  <a:gd name="connsiteX129" fmla="*/ 39976 w 1149631"/>
                  <a:gd name="connsiteY129" fmla="*/ 2091303 h 2492559"/>
                  <a:gd name="connsiteX130" fmla="*/ 125593 w 1149631"/>
                  <a:gd name="connsiteY130" fmla="*/ 1923663 h 2492559"/>
                  <a:gd name="connsiteX131" fmla="*/ 198637 w 1149631"/>
                  <a:gd name="connsiteY131" fmla="*/ 1821882 h 2492559"/>
                  <a:gd name="connsiteX132" fmla="*/ 227376 w 1149631"/>
                  <a:gd name="connsiteY132" fmla="*/ 1786558 h 2492559"/>
                  <a:gd name="connsiteX133" fmla="*/ 246535 w 1149631"/>
                  <a:gd name="connsiteY133" fmla="*/ 1768597 h 2492559"/>
                  <a:gd name="connsiteX134" fmla="*/ 246535 w 1149631"/>
                  <a:gd name="connsiteY134" fmla="*/ 1769196 h 2492559"/>
                  <a:gd name="connsiteX135" fmla="*/ 231567 w 1149631"/>
                  <a:gd name="connsiteY135" fmla="*/ 1790151 h 2492559"/>
                  <a:gd name="connsiteX136" fmla="*/ 203427 w 1149631"/>
                  <a:gd name="connsiteY136" fmla="*/ 1825475 h 2492559"/>
                  <a:gd name="connsiteX137" fmla="*/ 131580 w 1149631"/>
                  <a:gd name="connsiteY137" fmla="*/ 1926657 h 2492559"/>
                  <a:gd name="connsiteX138" fmla="*/ 47160 w 1149631"/>
                  <a:gd name="connsiteY138" fmla="*/ 2093698 h 2492559"/>
                  <a:gd name="connsiteX139" fmla="*/ 17224 w 1149631"/>
                  <a:gd name="connsiteY139" fmla="*/ 2201466 h 2492559"/>
                  <a:gd name="connsiteX140" fmla="*/ 10040 w 1149631"/>
                  <a:gd name="connsiteY140" fmla="*/ 2322406 h 2492559"/>
                  <a:gd name="connsiteX141" fmla="*/ 19619 w 1149631"/>
                  <a:gd name="connsiteY141" fmla="*/ 2385271 h 2492559"/>
                  <a:gd name="connsiteX142" fmla="*/ 21415 w 1149631"/>
                  <a:gd name="connsiteY142" fmla="*/ 2393054 h 2492559"/>
                  <a:gd name="connsiteX143" fmla="*/ 23211 w 1149631"/>
                  <a:gd name="connsiteY143" fmla="*/ 2398442 h 2492559"/>
                  <a:gd name="connsiteX144" fmla="*/ 23810 w 1149631"/>
                  <a:gd name="connsiteY144" fmla="*/ 2398442 h 2492559"/>
                  <a:gd name="connsiteX145" fmla="*/ 27402 w 1149631"/>
                  <a:gd name="connsiteY145" fmla="*/ 2399041 h 2492559"/>
                  <a:gd name="connsiteX146" fmla="*/ 35785 w 1149631"/>
                  <a:gd name="connsiteY146" fmla="*/ 2400239 h 2492559"/>
                  <a:gd name="connsiteX147" fmla="*/ 68714 w 1149631"/>
                  <a:gd name="connsiteY147" fmla="*/ 2403831 h 2492559"/>
                  <a:gd name="connsiteX148" fmla="*/ 114816 w 1149631"/>
                  <a:gd name="connsiteY148" fmla="*/ 2405627 h 2492559"/>
                  <a:gd name="connsiteX149" fmla="*/ 204025 w 1149631"/>
                  <a:gd name="connsiteY149" fmla="*/ 2405029 h 2492559"/>
                  <a:gd name="connsiteX150" fmla="*/ 238751 w 1149631"/>
                  <a:gd name="connsiteY150" fmla="*/ 2404430 h 2492559"/>
                  <a:gd name="connsiteX151" fmla="*/ 256114 w 1149631"/>
                  <a:gd name="connsiteY151" fmla="*/ 2404430 h 2492559"/>
                  <a:gd name="connsiteX152" fmla="*/ 263898 w 1149631"/>
                  <a:gd name="connsiteY152" fmla="*/ 2404430 h 2492559"/>
                  <a:gd name="connsiteX153" fmla="*/ 264496 w 1149631"/>
                  <a:gd name="connsiteY153" fmla="*/ 2404430 h 2492559"/>
                  <a:gd name="connsiteX154" fmla="*/ 264496 w 1149631"/>
                  <a:gd name="connsiteY154" fmla="*/ 2402634 h 2492559"/>
                  <a:gd name="connsiteX155" fmla="*/ 268089 w 1149631"/>
                  <a:gd name="connsiteY155" fmla="*/ 2368507 h 2492559"/>
                  <a:gd name="connsiteX156" fmla="*/ 269286 w 1149631"/>
                  <a:gd name="connsiteY156" fmla="*/ 2333782 h 2492559"/>
                  <a:gd name="connsiteX157" fmla="*/ 269885 w 1149631"/>
                  <a:gd name="connsiteY157" fmla="*/ 2298458 h 2492559"/>
                  <a:gd name="connsiteX158" fmla="*/ 270484 w 1149631"/>
                  <a:gd name="connsiteY158" fmla="*/ 2263134 h 2492559"/>
                  <a:gd name="connsiteX159" fmla="*/ 269885 w 1149631"/>
                  <a:gd name="connsiteY159" fmla="*/ 2192486 h 2492559"/>
                  <a:gd name="connsiteX160" fmla="*/ 249528 w 1149631"/>
                  <a:gd name="connsiteY160" fmla="*/ 1914683 h 2492559"/>
                  <a:gd name="connsiteX161" fmla="*/ 248331 w 1149631"/>
                  <a:gd name="connsiteY161" fmla="*/ 1780571 h 2492559"/>
                  <a:gd name="connsiteX162" fmla="*/ 248331 w 1149631"/>
                  <a:gd name="connsiteY162" fmla="*/ 1768597 h 2492559"/>
                  <a:gd name="connsiteX163" fmla="*/ 248929 w 1149631"/>
                  <a:gd name="connsiteY163" fmla="*/ 1653045 h 2492559"/>
                  <a:gd name="connsiteX164" fmla="*/ 254318 w 1149631"/>
                  <a:gd name="connsiteY164" fmla="*/ 1113605 h 2492559"/>
                  <a:gd name="connsiteX165" fmla="*/ 255516 w 1149631"/>
                  <a:gd name="connsiteY165" fmla="*/ 833408 h 2492559"/>
                  <a:gd name="connsiteX166" fmla="*/ 255516 w 1149631"/>
                  <a:gd name="connsiteY166" fmla="*/ 823829 h 2492559"/>
                  <a:gd name="connsiteX167" fmla="*/ 255516 w 1149631"/>
                  <a:gd name="connsiteY167" fmla="*/ 819637 h 2492559"/>
                  <a:gd name="connsiteX168" fmla="*/ 259706 w 1149631"/>
                  <a:gd name="connsiteY168" fmla="*/ 567579 h 2492559"/>
                  <a:gd name="connsiteX169" fmla="*/ 263299 w 1149631"/>
                  <a:gd name="connsiteY169" fmla="*/ 517886 h 2492559"/>
                  <a:gd name="connsiteX170" fmla="*/ 263898 w 1149631"/>
                  <a:gd name="connsiteY170" fmla="*/ 513695 h 2492559"/>
                  <a:gd name="connsiteX171" fmla="*/ 272280 w 1149631"/>
                  <a:gd name="connsiteY171" fmla="*/ 445442 h 2492559"/>
                  <a:gd name="connsiteX172" fmla="*/ 281859 w 1149631"/>
                  <a:gd name="connsiteY172" fmla="*/ 388564 h 2492559"/>
                  <a:gd name="connsiteX173" fmla="*/ 287248 w 1149631"/>
                  <a:gd name="connsiteY173" fmla="*/ 361024 h 2492559"/>
                  <a:gd name="connsiteX174" fmla="*/ 294433 w 1149631"/>
                  <a:gd name="connsiteY174" fmla="*/ 334680 h 2492559"/>
                  <a:gd name="connsiteX175" fmla="*/ 335744 w 1149631"/>
                  <a:gd name="connsiteY175" fmla="*/ 241880 h 2492559"/>
                  <a:gd name="connsiteX176" fmla="*/ 382444 w 1149631"/>
                  <a:gd name="connsiteY176" fmla="*/ 168238 h 2492559"/>
                  <a:gd name="connsiteX177" fmla="*/ 421960 w 1149631"/>
                  <a:gd name="connsiteY177" fmla="*/ 108966 h 2492559"/>
                  <a:gd name="connsiteX178" fmla="*/ 448903 w 1149631"/>
                  <a:gd name="connsiteY178" fmla="*/ 62865 h 2492559"/>
                  <a:gd name="connsiteX179" fmla="*/ 468660 w 1149631"/>
                  <a:gd name="connsiteY179" fmla="*/ 22152 h 2492559"/>
                  <a:gd name="connsiteX180" fmla="*/ 479437 w 1149631"/>
                  <a:gd name="connsiteY180" fmla="*/ 0 h 2492559"/>
                  <a:gd name="connsiteX181" fmla="*/ 481234 w 1149631"/>
                  <a:gd name="connsiteY181" fmla="*/ 599 h 2492559"/>
                  <a:gd name="connsiteX182" fmla="*/ 474049 w 1149631"/>
                  <a:gd name="connsiteY182" fmla="*/ 24547 h 2492559"/>
                  <a:gd name="connsiteX183" fmla="*/ 470457 w 1149631"/>
                  <a:gd name="connsiteY183" fmla="*/ 32330 h 2492559"/>
                  <a:gd name="connsiteX184" fmla="*/ 519552 w 1149631"/>
                  <a:gd name="connsiteY184" fmla="*/ 22152 h 2492559"/>
                  <a:gd name="connsiteX185" fmla="*/ 619539 w 1149631"/>
                  <a:gd name="connsiteY185" fmla="*/ 16165 h 2492559"/>
                  <a:gd name="connsiteX186" fmla="*/ 669232 w 1149631"/>
                  <a:gd name="connsiteY186" fmla="*/ 19159 h 2492559"/>
                  <a:gd name="connsiteX187" fmla="*/ 718926 w 1149631"/>
                  <a:gd name="connsiteY187" fmla="*/ 25146 h 2492559"/>
                  <a:gd name="connsiteX188" fmla="*/ 757245 w 1149631"/>
                  <a:gd name="connsiteY188" fmla="*/ 31133 h 2492559"/>
                  <a:gd name="connsiteX189" fmla="*/ 772811 w 1149631"/>
                  <a:gd name="connsiteY189" fmla="*/ 34725 h 2492559"/>
                  <a:gd name="connsiteX190" fmla="*/ 772811 w 1149631"/>
                  <a:gd name="connsiteY190" fmla="*/ 34725 h 2492559"/>
                  <a:gd name="connsiteX191" fmla="*/ 767423 w 1149631"/>
                  <a:gd name="connsiteY191" fmla="*/ 19757 h 2492559"/>
                  <a:gd name="connsiteX192" fmla="*/ 765626 w 1149631"/>
                  <a:gd name="connsiteY192" fmla="*/ 3592 h 2492559"/>
                  <a:gd name="connsiteX193" fmla="*/ 765626 w 1149631"/>
                  <a:gd name="connsiteY193" fmla="*/ 3592 h 2492559"/>
                  <a:gd name="connsiteX194" fmla="*/ 765626 w 1149631"/>
                  <a:gd name="connsiteY194" fmla="*/ 3592 h 2492559"/>
                  <a:gd name="connsiteX195" fmla="*/ 772811 w 1149631"/>
                  <a:gd name="connsiteY195" fmla="*/ 17961 h 2492559"/>
                  <a:gd name="connsiteX196" fmla="*/ 782990 w 1149631"/>
                  <a:gd name="connsiteY196" fmla="*/ 43706 h 2492559"/>
                  <a:gd name="connsiteX197" fmla="*/ 820709 w 1149631"/>
                  <a:gd name="connsiteY197" fmla="*/ 109564 h 2492559"/>
                  <a:gd name="connsiteX198" fmla="*/ 888963 w 1149631"/>
                  <a:gd name="connsiteY198" fmla="*/ 202964 h 2492559"/>
                  <a:gd name="connsiteX199" fmla="*/ 907524 w 1149631"/>
                  <a:gd name="connsiteY199" fmla="*/ 231702 h 2492559"/>
                  <a:gd name="connsiteX200" fmla="*/ 925485 w 1149631"/>
                  <a:gd name="connsiteY200" fmla="*/ 262236 h 2492559"/>
                  <a:gd name="connsiteX201" fmla="*/ 942249 w 1149631"/>
                  <a:gd name="connsiteY201" fmla="*/ 295764 h 2492559"/>
                  <a:gd name="connsiteX202" fmla="*/ 950033 w 1149631"/>
                  <a:gd name="connsiteY202" fmla="*/ 313127 h 2492559"/>
                  <a:gd name="connsiteX203" fmla="*/ 957218 w 1149631"/>
                  <a:gd name="connsiteY203" fmla="*/ 331088 h 2492559"/>
                  <a:gd name="connsiteX204" fmla="*/ 985956 w 1149631"/>
                  <a:gd name="connsiteY204" fmla="*/ 492740 h 2492559"/>
                  <a:gd name="connsiteX205" fmla="*/ 987753 w 1149631"/>
                  <a:gd name="connsiteY205" fmla="*/ 519682 h 2492559"/>
                  <a:gd name="connsiteX206" fmla="*/ 988950 w 1149631"/>
                  <a:gd name="connsiteY206" fmla="*/ 535249 h 2492559"/>
                  <a:gd name="connsiteX207" fmla="*/ 990147 w 1149631"/>
                  <a:gd name="connsiteY207" fmla="*/ 578356 h 2492559"/>
                  <a:gd name="connsiteX208" fmla="*/ 991944 w 1149631"/>
                  <a:gd name="connsiteY208" fmla="*/ 665170 h 2492559"/>
                  <a:gd name="connsiteX209" fmla="*/ 993740 w 1149631"/>
                  <a:gd name="connsiteY209" fmla="*/ 826223 h 2492559"/>
                  <a:gd name="connsiteX210" fmla="*/ 994338 w 1149631"/>
                  <a:gd name="connsiteY210" fmla="*/ 996856 h 2492559"/>
                  <a:gd name="connsiteX211" fmla="*/ 999128 w 1149631"/>
                  <a:gd name="connsiteY211" fmla="*/ 1663822 h 2492559"/>
                  <a:gd name="connsiteX212" fmla="*/ 997931 w 1149631"/>
                  <a:gd name="connsiteY212" fmla="*/ 1775781 h 2492559"/>
                  <a:gd name="connsiteX213" fmla="*/ 994338 w 1149631"/>
                  <a:gd name="connsiteY213" fmla="*/ 1923663 h 2492559"/>
                  <a:gd name="connsiteX214" fmla="*/ 989549 w 1149631"/>
                  <a:gd name="connsiteY214" fmla="*/ 2027840 h 2492559"/>
                  <a:gd name="connsiteX215" fmla="*/ 988351 w 1149631"/>
                  <a:gd name="connsiteY215" fmla="*/ 2036221 h 2492559"/>
                  <a:gd name="connsiteX216" fmla="*/ 992542 w 1149631"/>
                  <a:gd name="connsiteY216" fmla="*/ 2035024 h 2492559"/>
                  <a:gd name="connsiteX217" fmla="*/ 1009905 w 1149631"/>
                  <a:gd name="connsiteY217" fmla="*/ 2029636 h 2492559"/>
                  <a:gd name="connsiteX218" fmla="*/ 1074567 w 1149631"/>
                  <a:gd name="connsiteY218" fmla="*/ 2015865 h 2492559"/>
                  <a:gd name="connsiteX219" fmla="*/ 1088338 w 1149631"/>
                  <a:gd name="connsiteY219" fmla="*/ 2011674 h 2492559"/>
                  <a:gd name="connsiteX220" fmla="*/ 1099115 w 1149631"/>
                  <a:gd name="connsiteY220" fmla="*/ 2005089 h 2492559"/>
                  <a:gd name="connsiteX221" fmla="*/ 1115879 w 1149631"/>
                  <a:gd name="connsiteY221" fmla="*/ 1988324 h 2492559"/>
                  <a:gd name="connsiteX222" fmla="*/ 1136236 w 1149631"/>
                  <a:gd name="connsiteY222" fmla="*/ 1960185 h 2492559"/>
                  <a:gd name="connsiteX223" fmla="*/ 1143420 w 1149631"/>
                  <a:gd name="connsiteY223" fmla="*/ 1949408 h 2492559"/>
                  <a:gd name="connsiteX224" fmla="*/ 1147013 w 1149631"/>
                  <a:gd name="connsiteY224" fmla="*/ 1945217 h 2492559"/>
                  <a:gd name="connsiteX225" fmla="*/ 1149407 w 1149631"/>
                  <a:gd name="connsiteY225" fmla="*/ 1947013 h 2492559"/>
                  <a:gd name="connsiteX226" fmla="*/ 986555 w 1149631"/>
                  <a:gd name="connsiteY226" fmla="*/ 1923663 h 2492559"/>
                  <a:gd name="connsiteX227" fmla="*/ 989549 w 1149631"/>
                  <a:gd name="connsiteY227" fmla="*/ 1663822 h 2492559"/>
                  <a:gd name="connsiteX228" fmla="*/ 984160 w 1149631"/>
                  <a:gd name="connsiteY228" fmla="*/ 1135159 h 2492559"/>
                  <a:gd name="connsiteX229" fmla="*/ 982364 w 1149631"/>
                  <a:gd name="connsiteY229" fmla="*/ 996856 h 2492559"/>
                  <a:gd name="connsiteX230" fmla="*/ 982364 w 1149631"/>
                  <a:gd name="connsiteY230" fmla="*/ 827421 h 2492559"/>
                  <a:gd name="connsiteX231" fmla="*/ 960810 w 1149631"/>
                  <a:gd name="connsiteY231" fmla="*/ 822032 h 2492559"/>
                  <a:gd name="connsiteX232" fmla="*/ 963804 w 1149631"/>
                  <a:gd name="connsiteY232" fmla="*/ 989073 h 2492559"/>
                  <a:gd name="connsiteX233" fmla="*/ 963205 w 1149631"/>
                  <a:gd name="connsiteY233" fmla="*/ 1055530 h 2492559"/>
                  <a:gd name="connsiteX234" fmla="*/ 961409 w 1149631"/>
                  <a:gd name="connsiteY234" fmla="*/ 1089657 h 2492559"/>
                  <a:gd name="connsiteX235" fmla="*/ 960810 w 1149631"/>
                  <a:gd name="connsiteY235" fmla="*/ 1105223 h 2492559"/>
                  <a:gd name="connsiteX236" fmla="*/ 960810 w 1149631"/>
                  <a:gd name="connsiteY236" fmla="*/ 1108816 h 2492559"/>
                  <a:gd name="connsiteX237" fmla="*/ 960810 w 1149631"/>
                  <a:gd name="connsiteY237" fmla="*/ 1110612 h 2492559"/>
                  <a:gd name="connsiteX238" fmla="*/ 960810 w 1149631"/>
                  <a:gd name="connsiteY238" fmla="*/ 1113605 h 2492559"/>
                  <a:gd name="connsiteX239" fmla="*/ 960810 w 1149631"/>
                  <a:gd name="connsiteY239" fmla="*/ 1116599 h 2492559"/>
                  <a:gd name="connsiteX240" fmla="*/ 960810 w 1149631"/>
                  <a:gd name="connsiteY240" fmla="*/ 1117198 h 2492559"/>
                  <a:gd name="connsiteX241" fmla="*/ 960810 w 1149631"/>
                  <a:gd name="connsiteY241" fmla="*/ 1117198 h 2492559"/>
                  <a:gd name="connsiteX242" fmla="*/ 960810 w 1149631"/>
                  <a:gd name="connsiteY242" fmla="*/ 1116599 h 2492559"/>
                  <a:gd name="connsiteX243" fmla="*/ 960810 w 1149631"/>
                  <a:gd name="connsiteY243" fmla="*/ 1115401 h 2492559"/>
                  <a:gd name="connsiteX244" fmla="*/ 960810 w 1149631"/>
                  <a:gd name="connsiteY244" fmla="*/ 1113007 h 2492559"/>
                  <a:gd name="connsiteX245" fmla="*/ 960810 w 1149631"/>
                  <a:gd name="connsiteY245" fmla="*/ 1111809 h 2492559"/>
                  <a:gd name="connsiteX246" fmla="*/ 960810 w 1149631"/>
                  <a:gd name="connsiteY246" fmla="*/ 1111210 h 2492559"/>
                  <a:gd name="connsiteX247" fmla="*/ 960810 w 1149631"/>
                  <a:gd name="connsiteY247" fmla="*/ 1111210 h 2492559"/>
                  <a:gd name="connsiteX248" fmla="*/ 960810 w 1149631"/>
                  <a:gd name="connsiteY248" fmla="*/ 1111809 h 2492559"/>
                  <a:gd name="connsiteX249" fmla="*/ 960810 w 1149631"/>
                  <a:gd name="connsiteY249" fmla="*/ 1122586 h 2492559"/>
                  <a:gd name="connsiteX250" fmla="*/ 982364 w 1149631"/>
                  <a:gd name="connsiteY250" fmla="*/ 1133962 h 2492559"/>
                  <a:gd name="connsiteX251" fmla="*/ 984160 w 1149631"/>
                  <a:gd name="connsiteY251" fmla="*/ 1136356 h 2492559"/>
                  <a:gd name="connsiteX252" fmla="*/ 979969 w 1149631"/>
                  <a:gd name="connsiteY252" fmla="*/ 1138751 h 2492559"/>
                  <a:gd name="connsiteX253" fmla="*/ 958415 w 1149631"/>
                  <a:gd name="connsiteY253" fmla="*/ 1128573 h 2492559"/>
                  <a:gd name="connsiteX254" fmla="*/ 958415 w 1149631"/>
                  <a:gd name="connsiteY254" fmla="*/ 1129172 h 2492559"/>
                  <a:gd name="connsiteX255" fmla="*/ 957816 w 1149631"/>
                  <a:gd name="connsiteY255" fmla="*/ 1129172 h 2492559"/>
                  <a:gd name="connsiteX256" fmla="*/ 956619 w 1149631"/>
                  <a:gd name="connsiteY256" fmla="*/ 1127975 h 2492559"/>
                  <a:gd name="connsiteX257" fmla="*/ 956619 w 1149631"/>
                  <a:gd name="connsiteY257" fmla="*/ 1127975 h 2492559"/>
                  <a:gd name="connsiteX258" fmla="*/ 920097 w 1149631"/>
                  <a:gd name="connsiteY258" fmla="*/ 1114204 h 2492559"/>
                  <a:gd name="connsiteX259" fmla="*/ 862620 w 1149631"/>
                  <a:gd name="connsiteY259" fmla="*/ 1099236 h 2492559"/>
                  <a:gd name="connsiteX260" fmla="*/ 804543 w 1149631"/>
                  <a:gd name="connsiteY260" fmla="*/ 1090255 h 2492559"/>
                  <a:gd name="connsiteX261" fmla="*/ 621335 w 1149631"/>
                  <a:gd name="connsiteY261" fmla="*/ 1076485 h 2492559"/>
                  <a:gd name="connsiteX262" fmla="*/ 618341 w 1149631"/>
                  <a:gd name="connsiteY262" fmla="*/ 1073492 h 2492559"/>
                  <a:gd name="connsiteX263" fmla="*/ 618341 w 1149631"/>
                  <a:gd name="connsiteY263" fmla="*/ 1073492 h 2492559"/>
                  <a:gd name="connsiteX264" fmla="*/ 615946 w 1149631"/>
                  <a:gd name="connsiteY264" fmla="*/ 1076485 h 2492559"/>
                  <a:gd name="connsiteX265" fmla="*/ 552482 w 1149631"/>
                  <a:gd name="connsiteY265" fmla="*/ 1082472 h 2492559"/>
                  <a:gd name="connsiteX266" fmla="*/ 436928 w 1149631"/>
                  <a:gd name="connsiteY266" fmla="*/ 1089657 h 2492559"/>
                  <a:gd name="connsiteX267" fmla="*/ 393820 w 1149631"/>
                  <a:gd name="connsiteY267" fmla="*/ 1094447 h 2492559"/>
                  <a:gd name="connsiteX268" fmla="*/ 380050 w 1149631"/>
                  <a:gd name="connsiteY268" fmla="*/ 1096243 h 2492559"/>
                  <a:gd name="connsiteX269" fmla="*/ 323770 w 1149631"/>
                  <a:gd name="connsiteY269" fmla="*/ 1109414 h 2492559"/>
                  <a:gd name="connsiteX270" fmla="*/ 287248 w 1149631"/>
                  <a:gd name="connsiteY270" fmla="*/ 1122586 h 2492559"/>
                  <a:gd name="connsiteX271" fmla="*/ 287248 w 1149631"/>
                  <a:gd name="connsiteY271" fmla="*/ 1123185 h 2492559"/>
                  <a:gd name="connsiteX272" fmla="*/ 286649 w 1149631"/>
                  <a:gd name="connsiteY272" fmla="*/ 1123185 h 2492559"/>
                  <a:gd name="connsiteX273" fmla="*/ 286649 w 1149631"/>
                  <a:gd name="connsiteY273" fmla="*/ 1123185 h 2492559"/>
                  <a:gd name="connsiteX274" fmla="*/ 265694 w 1149631"/>
                  <a:gd name="connsiteY274" fmla="*/ 1133363 h 2492559"/>
                  <a:gd name="connsiteX275" fmla="*/ 263299 w 1149631"/>
                  <a:gd name="connsiteY275" fmla="*/ 1133363 h 2492559"/>
                  <a:gd name="connsiteX276" fmla="*/ 258509 w 1149631"/>
                  <a:gd name="connsiteY276" fmla="*/ 1653644 h 2492559"/>
                  <a:gd name="connsiteX277" fmla="*/ 257910 w 1149631"/>
                  <a:gd name="connsiteY277" fmla="*/ 1780571 h 2492559"/>
                  <a:gd name="connsiteX278" fmla="*/ 259108 w 1149631"/>
                  <a:gd name="connsiteY278" fmla="*/ 1914084 h 2492559"/>
                  <a:gd name="connsiteX279" fmla="*/ 268687 w 1149631"/>
                  <a:gd name="connsiteY279" fmla="*/ 2051788 h 2492559"/>
                  <a:gd name="connsiteX280" fmla="*/ 278267 w 1149631"/>
                  <a:gd name="connsiteY280" fmla="*/ 2192486 h 2492559"/>
                  <a:gd name="connsiteX281" fmla="*/ 278866 w 1149631"/>
                  <a:gd name="connsiteY281" fmla="*/ 2263134 h 2492559"/>
                  <a:gd name="connsiteX282" fmla="*/ 277668 w 1149631"/>
                  <a:gd name="connsiteY282" fmla="*/ 2298458 h 2492559"/>
                  <a:gd name="connsiteX283" fmla="*/ 277069 w 1149631"/>
                  <a:gd name="connsiteY283" fmla="*/ 2333782 h 2492559"/>
                  <a:gd name="connsiteX284" fmla="*/ 275273 w 1149631"/>
                  <a:gd name="connsiteY284" fmla="*/ 2369106 h 2492559"/>
                  <a:gd name="connsiteX285" fmla="*/ 271681 w 1149631"/>
                  <a:gd name="connsiteY285" fmla="*/ 2404430 h 2492559"/>
                  <a:gd name="connsiteX286" fmla="*/ 271082 w 1149631"/>
                  <a:gd name="connsiteY286" fmla="*/ 2406825 h 2492559"/>
                  <a:gd name="connsiteX287" fmla="*/ 271681 w 1149631"/>
                  <a:gd name="connsiteY287" fmla="*/ 2407423 h 2492559"/>
                  <a:gd name="connsiteX288" fmla="*/ 270484 w 1149631"/>
                  <a:gd name="connsiteY288" fmla="*/ 2408621 h 2492559"/>
                  <a:gd name="connsiteX289" fmla="*/ 269885 w 1149631"/>
                  <a:gd name="connsiteY289" fmla="*/ 2411016 h 2492559"/>
                  <a:gd name="connsiteX290" fmla="*/ 267490 w 1149631"/>
                  <a:gd name="connsiteY290" fmla="*/ 2413410 h 2492559"/>
                  <a:gd name="connsiteX291" fmla="*/ 266891 w 1149631"/>
                  <a:gd name="connsiteY291" fmla="*/ 2414608 h 2492559"/>
                  <a:gd name="connsiteX292" fmla="*/ 262700 w 1149631"/>
                  <a:gd name="connsiteY292" fmla="*/ 2421792 h 2492559"/>
                  <a:gd name="connsiteX293" fmla="*/ 269885 w 1149631"/>
                  <a:gd name="connsiteY293" fmla="*/ 2422990 h 2492559"/>
                  <a:gd name="connsiteX294" fmla="*/ 298025 w 1149631"/>
                  <a:gd name="connsiteY294" fmla="*/ 2426582 h 2492559"/>
                  <a:gd name="connsiteX295" fmla="*/ 333948 w 1149631"/>
                  <a:gd name="connsiteY295" fmla="*/ 2433767 h 2492559"/>
                  <a:gd name="connsiteX296" fmla="*/ 334547 w 1149631"/>
                  <a:gd name="connsiteY296" fmla="*/ 2433168 h 2492559"/>
                  <a:gd name="connsiteX297" fmla="*/ 333948 w 1149631"/>
                  <a:gd name="connsiteY297" fmla="*/ 2430175 h 2492559"/>
                  <a:gd name="connsiteX298" fmla="*/ 328559 w 1149631"/>
                  <a:gd name="connsiteY298" fmla="*/ 2368507 h 2492559"/>
                  <a:gd name="connsiteX299" fmla="*/ 328559 w 1149631"/>
                  <a:gd name="connsiteY299" fmla="*/ 2300254 h 2492559"/>
                  <a:gd name="connsiteX300" fmla="*/ 330356 w 1149631"/>
                  <a:gd name="connsiteY300" fmla="*/ 2215835 h 2492559"/>
                  <a:gd name="connsiteX301" fmla="*/ 327961 w 1149631"/>
                  <a:gd name="connsiteY301" fmla="*/ 2018859 h 2492559"/>
                  <a:gd name="connsiteX302" fmla="*/ 330356 w 1149631"/>
                  <a:gd name="connsiteY302" fmla="*/ 1823678 h 2492559"/>
                  <a:gd name="connsiteX303" fmla="*/ 345324 w 1149631"/>
                  <a:gd name="connsiteY303" fmla="*/ 1629097 h 2492559"/>
                  <a:gd name="connsiteX304" fmla="*/ 383043 w 1149631"/>
                  <a:gd name="connsiteY304" fmla="*/ 1435114 h 2492559"/>
                  <a:gd name="connsiteX305" fmla="*/ 438724 w 1149631"/>
                  <a:gd name="connsiteY305" fmla="*/ 1292621 h 2492559"/>
                  <a:gd name="connsiteX306" fmla="*/ 470457 w 1149631"/>
                  <a:gd name="connsiteY306" fmla="*/ 1239934 h 2492559"/>
                  <a:gd name="connsiteX307" fmla="*/ 478839 w 1149631"/>
                  <a:gd name="connsiteY307" fmla="*/ 1235144 h 2492559"/>
                  <a:gd name="connsiteX308" fmla="*/ 475246 w 1149631"/>
                  <a:gd name="connsiteY308" fmla="*/ 1242927 h 2492559"/>
                  <a:gd name="connsiteX309" fmla="*/ 444113 w 1149631"/>
                  <a:gd name="connsiteY309" fmla="*/ 1295614 h 2492559"/>
                  <a:gd name="connsiteX310" fmla="*/ 409986 w 1149631"/>
                  <a:gd name="connsiteY310" fmla="*/ 1375841 h 2492559"/>
                  <a:gd name="connsiteX311" fmla="*/ 390827 w 1149631"/>
                  <a:gd name="connsiteY311" fmla="*/ 1437509 h 2492559"/>
                  <a:gd name="connsiteX312" fmla="*/ 354903 w 1149631"/>
                  <a:gd name="connsiteY312" fmla="*/ 1630294 h 2492559"/>
                  <a:gd name="connsiteX313" fmla="*/ 340534 w 1149631"/>
                  <a:gd name="connsiteY313" fmla="*/ 1824277 h 2492559"/>
                  <a:gd name="connsiteX314" fmla="*/ 337540 w 1149631"/>
                  <a:gd name="connsiteY314" fmla="*/ 2018859 h 2492559"/>
                  <a:gd name="connsiteX315" fmla="*/ 338139 w 1149631"/>
                  <a:gd name="connsiteY315" fmla="*/ 2216434 h 2492559"/>
                  <a:gd name="connsiteX316" fmla="*/ 335744 w 1149631"/>
                  <a:gd name="connsiteY316" fmla="*/ 2301451 h 2492559"/>
                  <a:gd name="connsiteX317" fmla="*/ 335146 w 1149631"/>
                  <a:gd name="connsiteY317" fmla="*/ 2369106 h 2492559"/>
                  <a:gd name="connsiteX318" fmla="*/ 339935 w 1149631"/>
                  <a:gd name="connsiteY318" fmla="*/ 2429576 h 2492559"/>
                  <a:gd name="connsiteX319" fmla="*/ 340534 w 1149631"/>
                  <a:gd name="connsiteY319" fmla="*/ 2433767 h 2492559"/>
                  <a:gd name="connsiteX320" fmla="*/ 343527 w 1149631"/>
                  <a:gd name="connsiteY320" fmla="*/ 2434365 h 2492559"/>
                  <a:gd name="connsiteX321" fmla="*/ 345324 w 1149631"/>
                  <a:gd name="connsiteY321" fmla="*/ 2433168 h 2492559"/>
                  <a:gd name="connsiteX322" fmla="*/ 347719 w 1149631"/>
                  <a:gd name="connsiteY322" fmla="*/ 2434964 h 2492559"/>
                  <a:gd name="connsiteX323" fmla="*/ 350114 w 1149631"/>
                  <a:gd name="connsiteY323" fmla="*/ 2435563 h 2492559"/>
                  <a:gd name="connsiteX324" fmla="*/ 377056 w 1149631"/>
                  <a:gd name="connsiteY324" fmla="*/ 2439754 h 2492559"/>
                  <a:gd name="connsiteX325" fmla="*/ 413578 w 1149631"/>
                  <a:gd name="connsiteY325" fmla="*/ 2446938 h 2492559"/>
                  <a:gd name="connsiteX326" fmla="*/ 414177 w 1149631"/>
                  <a:gd name="connsiteY326" fmla="*/ 2446938 h 2492559"/>
                  <a:gd name="connsiteX327" fmla="*/ 431540 w 1149631"/>
                  <a:gd name="connsiteY327" fmla="*/ 2437359 h 2492559"/>
                  <a:gd name="connsiteX328" fmla="*/ 476444 w 1149631"/>
                  <a:gd name="connsiteY328" fmla="*/ 2405029 h 2492559"/>
                  <a:gd name="connsiteX329" fmla="*/ 547093 w 1149631"/>
                  <a:gd name="connsiteY329" fmla="*/ 2364316 h 2492559"/>
                  <a:gd name="connsiteX330" fmla="*/ 557271 w 1149631"/>
                  <a:gd name="connsiteY330" fmla="*/ 2359526 h 2492559"/>
                  <a:gd name="connsiteX331" fmla="*/ 568048 w 1149631"/>
                  <a:gd name="connsiteY331" fmla="*/ 2354737 h 2492559"/>
                  <a:gd name="connsiteX332" fmla="*/ 571042 w 1149631"/>
                  <a:gd name="connsiteY332" fmla="*/ 2353539 h 2492559"/>
                  <a:gd name="connsiteX333" fmla="*/ 574035 w 1149631"/>
                  <a:gd name="connsiteY333" fmla="*/ 2157760 h 2492559"/>
                  <a:gd name="connsiteX334" fmla="*/ 566252 w 1149631"/>
                  <a:gd name="connsiteY334" fmla="*/ 1975153 h 2492559"/>
                  <a:gd name="connsiteX335" fmla="*/ 551883 w 1149631"/>
                  <a:gd name="connsiteY335" fmla="*/ 1794940 h 2492559"/>
                  <a:gd name="connsiteX336" fmla="*/ 515361 w 1149631"/>
                  <a:gd name="connsiteY336" fmla="*/ 1433318 h 2492559"/>
                  <a:gd name="connsiteX337" fmla="*/ 507577 w 1149631"/>
                  <a:gd name="connsiteY337" fmla="*/ 1354886 h 2492559"/>
                  <a:gd name="connsiteX338" fmla="*/ 495603 w 1149631"/>
                  <a:gd name="connsiteY338" fmla="*/ 1293818 h 2492559"/>
                  <a:gd name="connsiteX339" fmla="*/ 490813 w 1149631"/>
                  <a:gd name="connsiteY339" fmla="*/ 1276455 h 2492559"/>
                  <a:gd name="connsiteX340" fmla="*/ 481234 w 1149631"/>
                  <a:gd name="connsiteY340" fmla="*/ 1238736 h 2492559"/>
                  <a:gd name="connsiteX341" fmla="*/ 480635 w 1149631"/>
                  <a:gd name="connsiteY341" fmla="*/ 1235144 h 2492559"/>
                  <a:gd name="connsiteX342" fmla="*/ 486622 w 1149631"/>
                  <a:gd name="connsiteY342" fmla="*/ 1237539 h 2492559"/>
                  <a:gd name="connsiteX343" fmla="*/ 501590 w 1149631"/>
                  <a:gd name="connsiteY343" fmla="*/ 1292621 h 2492559"/>
                  <a:gd name="connsiteX344" fmla="*/ 514762 w 1149631"/>
                  <a:gd name="connsiteY344" fmla="*/ 1354886 h 2492559"/>
                  <a:gd name="connsiteX345" fmla="*/ 523743 w 1149631"/>
                  <a:gd name="connsiteY345" fmla="*/ 1433318 h 2492559"/>
                  <a:gd name="connsiteX346" fmla="*/ 562660 w 1149631"/>
                  <a:gd name="connsiteY346" fmla="*/ 1794940 h 2492559"/>
                  <a:gd name="connsiteX347" fmla="*/ 576430 w 1149631"/>
                  <a:gd name="connsiteY347" fmla="*/ 1975153 h 2492559"/>
                  <a:gd name="connsiteX348" fmla="*/ 582418 w 1149631"/>
                  <a:gd name="connsiteY348" fmla="*/ 2158359 h 2492559"/>
                  <a:gd name="connsiteX349" fmla="*/ 577029 w 1149631"/>
                  <a:gd name="connsiteY349" fmla="*/ 2351743 h 2492559"/>
                  <a:gd name="connsiteX350" fmla="*/ 590800 w 1149631"/>
                  <a:gd name="connsiteY350" fmla="*/ 2347552 h 2492559"/>
                  <a:gd name="connsiteX351" fmla="*/ 640494 w 1149631"/>
                  <a:gd name="connsiteY351" fmla="*/ 2340368 h 2492559"/>
                  <a:gd name="connsiteX352" fmla="*/ 641092 w 1149631"/>
                  <a:gd name="connsiteY352" fmla="*/ 2340368 h 2492559"/>
                  <a:gd name="connsiteX353" fmla="*/ 668634 w 1149631"/>
                  <a:gd name="connsiteY353" fmla="*/ 2343361 h 2492559"/>
                  <a:gd name="connsiteX354" fmla="*/ 672825 w 1149631"/>
                  <a:gd name="connsiteY354" fmla="*/ 2343960 h 2492559"/>
                  <a:gd name="connsiteX355" fmla="*/ 675818 w 1149631"/>
                  <a:gd name="connsiteY355" fmla="*/ 2344558 h 2492559"/>
                  <a:gd name="connsiteX356" fmla="*/ 678812 w 1149631"/>
                  <a:gd name="connsiteY356" fmla="*/ 2345157 h 2492559"/>
                  <a:gd name="connsiteX357" fmla="*/ 680608 w 1149631"/>
                  <a:gd name="connsiteY357" fmla="*/ 2345157 h 2492559"/>
                  <a:gd name="connsiteX358" fmla="*/ 681805 w 1149631"/>
                  <a:gd name="connsiteY358" fmla="*/ 2345157 h 2492559"/>
                  <a:gd name="connsiteX359" fmla="*/ 693181 w 1149631"/>
                  <a:gd name="connsiteY359" fmla="*/ 2342164 h 2492559"/>
                  <a:gd name="connsiteX360" fmla="*/ 694977 w 1149631"/>
                  <a:gd name="connsiteY360" fmla="*/ 2339769 h 2492559"/>
                  <a:gd name="connsiteX361" fmla="*/ 696175 w 1149631"/>
                  <a:gd name="connsiteY361" fmla="*/ 2333782 h 2492559"/>
                  <a:gd name="connsiteX362" fmla="*/ 697971 w 1149631"/>
                  <a:gd name="connsiteY362" fmla="*/ 2319413 h 2492559"/>
                  <a:gd name="connsiteX363" fmla="*/ 705156 w 1149631"/>
                  <a:gd name="connsiteY363" fmla="*/ 2291872 h 2492559"/>
                  <a:gd name="connsiteX364" fmla="*/ 753652 w 1149631"/>
                  <a:gd name="connsiteY364" fmla="*/ 2196078 h 2492559"/>
                  <a:gd name="connsiteX365" fmla="*/ 805142 w 1149631"/>
                  <a:gd name="connsiteY365" fmla="*/ 2142194 h 2492559"/>
                  <a:gd name="connsiteX366" fmla="*/ 865613 w 1149631"/>
                  <a:gd name="connsiteY366" fmla="*/ 2092500 h 2492559"/>
                  <a:gd name="connsiteX367" fmla="*/ 882976 w 1149631"/>
                  <a:gd name="connsiteY367" fmla="*/ 2081125 h 2492559"/>
                  <a:gd name="connsiteX368" fmla="*/ 891957 w 1149631"/>
                  <a:gd name="connsiteY368" fmla="*/ 2076335 h 2492559"/>
                  <a:gd name="connsiteX369" fmla="*/ 900938 w 1149631"/>
                  <a:gd name="connsiteY369" fmla="*/ 2072144 h 2492559"/>
                  <a:gd name="connsiteX370" fmla="*/ 907524 w 1149631"/>
                  <a:gd name="connsiteY370" fmla="*/ 2069150 h 2492559"/>
                  <a:gd name="connsiteX371" fmla="*/ 905728 w 1149631"/>
                  <a:gd name="connsiteY371" fmla="*/ 1924861 h 2492559"/>
                  <a:gd name="connsiteX372" fmla="*/ 900339 w 1149631"/>
                  <a:gd name="connsiteY372" fmla="*/ 1785960 h 2492559"/>
                  <a:gd name="connsiteX373" fmla="*/ 888963 w 1149631"/>
                  <a:gd name="connsiteY373" fmla="*/ 1649453 h 2492559"/>
                  <a:gd name="connsiteX374" fmla="*/ 869206 w 1149631"/>
                  <a:gd name="connsiteY374" fmla="*/ 1514144 h 2492559"/>
                  <a:gd name="connsiteX375" fmla="*/ 833282 w 1149631"/>
                  <a:gd name="connsiteY375" fmla="*/ 1380631 h 2492559"/>
                  <a:gd name="connsiteX376" fmla="*/ 814123 w 1149631"/>
                  <a:gd name="connsiteY376" fmla="*/ 1332734 h 2492559"/>
                  <a:gd name="connsiteX377" fmla="*/ 788977 w 1149631"/>
                  <a:gd name="connsiteY377" fmla="*/ 1283041 h 2492559"/>
                  <a:gd name="connsiteX378" fmla="*/ 766225 w 1149631"/>
                  <a:gd name="connsiteY378" fmla="*/ 1246520 h 2492559"/>
                  <a:gd name="connsiteX379" fmla="*/ 763830 w 1149631"/>
                  <a:gd name="connsiteY379" fmla="*/ 1241131 h 2492559"/>
                  <a:gd name="connsiteX380" fmla="*/ 771015 w 1149631"/>
                  <a:gd name="connsiteY380" fmla="*/ 1242927 h 2492559"/>
                  <a:gd name="connsiteX381" fmla="*/ 794964 w 1149631"/>
                  <a:gd name="connsiteY381" fmla="*/ 1279449 h 2492559"/>
                  <a:gd name="connsiteX382" fmla="*/ 841664 w 1149631"/>
                  <a:gd name="connsiteY382" fmla="*/ 1377039 h 2492559"/>
                  <a:gd name="connsiteX383" fmla="*/ 879983 w 1149631"/>
                  <a:gd name="connsiteY383" fmla="*/ 1511749 h 2492559"/>
                  <a:gd name="connsiteX384" fmla="*/ 900938 w 1149631"/>
                  <a:gd name="connsiteY384" fmla="*/ 1648256 h 2492559"/>
                  <a:gd name="connsiteX385" fmla="*/ 911715 w 1149631"/>
                  <a:gd name="connsiteY385" fmla="*/ 1785361 h 2492559"/>
                  <a:gd name="connsiteX386" fmla="*/ 915307 w 1149631"/>
                  <a:gd name="connsiteY386" fmla="*/ 1924861 h 2492559"/>
                  <a:gd name="connsiteX387" fmla="*/ 914110 w 1149631"/>
                  <a:gd name="connsiteY387" fmla="*/ 2066756 h 2492559"/>
                  <a:gd name="connsiteX388" fmla="*/ 937460 w 1149631"/>
                  <a:gd name="connsiteY388" fmla="*/ 2057176 h 2492559"/>
                  <a:gd name="connsiteX389" fmla="*/ 972785 w 1149631"/>
                  <a:gd name="connsiteY389" fmla="*/ 2042807 h 2492559"/>
                  <a:gd name="connsiteX390" fmla="*/ 981765 w 1149631"/>
                  <a:gd name="connsiteY390" fmla="*/ 2039215 h 2492559"/>
                  <a:gd name="connsiteX391" fmla="*/ 981765 w 1149631"/>
                  <a:gd name="connsiteY391" fmla="*/ 2028438 h 2492559"/>
                  <a:gd name="connsiteX392" fmla="*/ 986555 w 1149631"/>
                  <a:gd name="connsiteY392" fmla="*/ 1923663 h 2492559"/>
                  <a:gd name="connsiteX393" fmla="*/ 981166 w 1149631"/>
                  <a:gd name="connsiteY393" fmla="*/ 820835 h 2492559"/>
                  <a:gd name="connsiteX394" fmla="*/ 979969 w 1149631"/>
                  <a:gd name="connsiteY394" fmla="*/ 665170 h 2492559"/>
                  <a:gd name="connsiteX395" fmla="*/ 978173 w 1149631"/>
                  <a:gd name="connsiteY395" fmla="*/ 578356 h 2492559"/>
                  <a:gd name="connsiteX396" fmla="*/ 976976 w 1149631"/>
                  <a:gd name="connsiteY396" fmla="*/ 535249 h 2492559"/>
                  <a:gd name="connsiteX397" fmla="*/ 976377 w 1149631"/>
                  <a:gd name="connsiteY397" fmla="*/ 521479 h 2492559"/>
                  <a:gd name="connsiteX398" fmla="*/ 921893 w 1149631"/>
                  <a:gd name="connsiteY398" fmla="*/ 499925 h 2492559"/>
                  <a:gd name="connsiteX399" fmla="*/ 908721 w 1149631"/>
                  <a:gd name="connsiteY399" fmla="*/ 495135 h 2492559"/>
                  <a:gd name="connsiteX400" fmla="*/ 912313 w 1149631"/>
                  <a:gd name="connsiteY400" fmla="*/ 546625 h 2492559"/>
                  <a:gd name="connsiteX401" fmla="*/ 918301 w 1149631"/>
                  <a:gd name="connsiteY401" fmla="*/ 647807 h 2492559"/>
                  <a:gd name="connsiteX402" fmla="*/ 915906 w 1149631"/>
                  <a:gd name="connsiteY402" fmla="*/ 802275 h 2492559"/>
                  <a:gd name="connsiteX403" fmla="*/ 924887 w 1149631"/>
                  <a:gd name="connsiteY403" fmla="*/ 804670 h 2492559"/>
                  <a:gd name="connsiteX404" fmla="*/ 981166 w 1149631"/>
                  <a:gd name="connsiteY404" fmla="*/ 820835 h 2492559"/>
                  <a:gd name="connsiteX405" fmla="*/ 976377 w 1149631"/>
                  <a:gd name="connsiteY405" fmla="*/ 515492 h 2492559"/>
                  <a:gd name="connsiteX406" fmla="*/ 975179 w 1149631"/>
                  <a:gd name="connsiteY406" fmla="*/ 493339 h 2492559"/>
                  <a:gd name="connsiteX407" fmla="*/ 947638 w 1149631"/>
                  <a:gd name="connsiteY407" fmla="*/ 334082 h 2492559"/>
                  <a:gd name="connsiteX408" fmla="*/ 941052 w 1149631"/>
                  <a:gd name="connsiteY408" fmla="*/ 316120 h 2492559"/>
                  <a:gd name="connsiteX409" fmla="*/ 933269 w 1149631"/>
                  <a:gd name="connsiteY409" fmla="*/ 298758 h 2492559"/>
                  <a:gd name="connsiteX410" fmla="*/ 917103 w 1149631"/>
                  <a:gd name="connsiteY410" fmla="*/ 265828 h 2492559"/>
                  <a:gd name="connsiteX411" fmla="*/ 916504 w 1149631"/>
                  <a:gd name="connsiteY411" fmla="*/ 265230 h 2492559"/>
                  <a:gd name="connsiteX412" fmla="*/ 903931 w 1149631"/>
                  <a:gd name="connsiteY412" fmla="*/ 265828 h 2492559"/>
                  <a:gd name="connsiteX413" fmla="*/ 889562 w 1149631"/>
                  <a:gd name="connsiteY413" fmla="*/ 264631 h 2492559"/>
                  <a:gd name="connsiteX414" fmla="*/ 872199 w 1149631"/>
                  <a:gd name="connsiteY414" fmla="*/ 265230 h 2492559"/>
                  <a:gd name="connsiteX415" fmla="*/ 864416 w 1149631"/>
                  <a:gd name="connsiteY415" fmla="*/ 268223 h 2492559"/>
                  <a:gd name="connsiteX416" fmla="*/ 859626 w 1149631"/>
                  <a:gd name="connsiteY416" fmla="*/ 274210 h 2492559"/>
                  <a:gd name="connsiteX417" fmla="*/ 856034 w 1149631"/>
                  <a:gd name="connsiteY417" fmla="*/ 293369 h 2492559"/>
                  <a:gd name="connsiteX418" fmla="*/ 855435 w 1149631"/>
                  <a:gd name="connsiteY418" fmla="*/ 335279 h 2492559"/>
                  <a:gd name="connsiteX419" fmla="*/ 850645 w 1149631"/>
                  <a:gd name="connsiteY419" fmla="*/ 418500 h 2492559"/>
                  <a:gd name="connsiteX420" fmla="*/ 848849 w 1149631"/>
                  <a:gd name="connsiteY420" fmla="*/ 464002 h 2492559"/>
                  <a:gd name="connsiteX421" fmla="*/ 846454 w 1149631"/>
                  <a:gd name="connsiteY421" fmla="*/ 465798 h 2492559"/>
                  <a:gd name="connsiteX422" fmla="*/ 872798 w 1149631"/>
                  <a:gd name="connsiteY422" fmla="*/ 473582 h 2492559"/>
                  <a:gd name="connsiteX423" fmla="*/ 925485 w 1149631"/>
                  <a:gd name="connsiteY423" fmla="*/ 493339 h 2492559"/>
                  <a:gd name="connsiteX424" fmla="*/ 976377 w 1149631"/>
                  <a:gd name="connsiteY424" fmla="*/ 515492 h 2492559"/>
                  <a:gd name="connsiteX425" fmla="*/ 953625 w 1149631"/>
                  <a:gd name="connsiteY425" fmla="*/ 820835 h 2492559"/>
                  <a:gd name="connsiteX426" fmla="*/ 953625 w 1149631"/>
                  <a:gd name="connsiteY426" fmla="*/ 820835 h 2492559"/>
                  <a:gd name="connsiteX427" fmla="*/ 929078 w 1149631"/>
                  <a:gd name="connsiteY427" fmla="*/ 814848 h 2492559"/>
                  <a:gd name="connsiteX428" fmla="*/ 927880 w 1149631"/>
                  <a:gd name="connsiteY428" fmla="*/ 814848 h 2492559"/>
                  <a:gd name="connsiteX429" fmla="*/ 922492 w 1149631"/>
                  <a:gd name="connsiteY429" fmla="*/ 813650 h 2492559"/>
                  <a:gd name="connsiteX430" fmla="*/ 894352 w 1149631"/>
                  <a:gd name="connsiteY430" fmla="*/ 807663 h 2492559"/>
                  <a:gd name="connsiteX431" fmla="*/ 893155 w 1149631"/>
                  <a:gd name="connsiteY431" fmla="*/ 807663 h 2492559"/>
                  <a:gd name="connsiteX432" fmla="*/ 852441 w 1149631"/>
                  <a:gd name="connsiteY432" fmla="*/ 799880 h 2492559"/>
                  <a:gd name="connsiteX433" fmla="*/ 854836 w 1149631"/>
                  <a:gd name="connsiteY433" fmla="*/ 942972 h 2492559"/>
                  <a:gd name="connsiteX434" fmla="*/ 851843 w 1149631"/>
                  <a:gd name="connsiteY434" fmla="*/ 1087262 h 2492559"/>
                  <a:gd name="connsiteX435" fmla="*/ 861422 w 1149631"/>
                  <a:gd name="connsiteY435" fmla="*/ 1089657 h 2492559"/>
                  <a:gd name="connsiteX436" fmla="*/ 887766 w 1149631"/>
                  <a:gd name="connsiteY436" fmla="*/ 1096243 h 2492559"/>
                  <a:gd name="connsiteX437" fmla="*/ 885371 w 1149631"/>
                  <a:gd name="connsiteY437" fmla="*/ 957341 h 2492559"/>
                  <a:gd name="connsiteX438" fmla="*/ 888364 w 1149631"/>
                  <a:gd name="connsiteY438" fmla="*/ 813052 h 2492559"/>
                  <a:gd name="connsiteX439" fmla="*/ 891957 w 1149631"/>
                  <a:gd name="connsiteY439" fmla="*/ 810657 h 2492559"/>
                  <a:gd name="connsiteX440" fmla="*/ 893155 w 1149631"/>
                  <a:gd name="connsiteY440" fmla="*/ 810657 h 2492559"/>
                  <a:gd name="connsiteX441" fmla="*/ 894951 w 1149631"/>
                  <a:gd name="connsiteY441" fmla="*/ 812453 h 2492559"/>
                  <a:gd name="connsiteX442" fmla="*/ 897944 w 1149631"/>
                  <a:gd name="connsiteY442" fmla="*/ 956743 h 2492559"/>
                  <a:gd name="connsiteX443" fmla="*/ 895549 w 1149631"/>
                  <a:gd name="connsiteY443" fmla="*/ 1097440 h 2492559"/>
                  <a:gd name="connsiteX444" fmla="*/ 921294 w 1149631"/>
                  <a:gd name="connsiteY444" fmla="*/ 1105822 h 2492559"/>
                  <a:gd name="connsiteX445" fmla="*/ 925485 w 1149631"/>
                  <a:gd name="connsiteY445" fmla="*/ 1107020 h 2492559"/>
                  <a:gd name="connsiteX446" fmla="*/ 926084 w 1149631"/>
                  <a:gd name="connsiteY446" fmla="*/ 1107020 h 2492559"/>
                  <a:gd name="connsiteX447" fmla="*/ 952428 w 1149631"/>
                  <a:gd name="connsiteY447" fmla="*/ 1118395 h 2492559"/>
                  <a:gd name="connsiteX448" fmla="*/ 951230 w 1149631"/>
                  <a:gd name="connsiteY448" fmla="*/ 1056129 h 2492559"/>
                  <a:gd name="connsiteX449" fmla="*/ 950632 w 1149631"/>
                  <a:gd name="connsiteY449" fmla="*/ 989672 h 2492559"/>
                  <a:gd name="connsiteX450" fmla="*/ 953625 w 1149631"/>
                  <a:gd name="connsiteY450" fmla="*/ 820835 h 2492559"/>
                  <a:gd name="connsiteX451" fmla="*/ 910517 w 1149631"/>
                  <a:gd name="connsiteY451" fmla="*/ 801676 h 2492559"/>
                  <a:gd name="connsiteX452" fmla="*/ 908123 w 1149631"/>
                  <a:gd name="connsiteY452" fmla="*/ 649004 h 2492559"/>
                  <a:gd name="connsiteX453" fmla="*/ 905129 w 1149631"/>
                  <a:gd name="connsiteY453" fmla="*/ 548421 h 2492559"/>
                  <a:gd name="connsiteX454" fmla="*/ 903931 w 1149631"/>
                  <a:gd name="connsiteY454" fmla="*/ 494537 h 2492559"/>
                  <a:gd name="connsiteX455" fmla="*/ 870403 w 1149631"/>
                  <a:gd name="connsiteY455" fmla="*/ 483760 h 2492559"/>
                  <a:gd name="connsiteX456" fmla="*/ 817117 w 1149631"/>
                  <a:gd name="connsiteY456" fmla="*/ 469989 h 2492559"/>
                  <a:gd name="connsiteX457" fmla="*/ 708149 w 1149631"/>
                  <a:gd name="connsiteY457" fmla="*/ 453225 h 2492559"/>
                  <a:gd name="connsiteX458" fmla="*/ 647679 w 1149631"/>
                  <a:gd name="connsiteY458" fmla="*/ 450232 h 2492559"/>
                  <a:gd name="connsiteX459" fmla="*/ 645284 w 1149631"/>
                  <a:gd name="connsiteY459" fmla="*/ 447238 h 2492559"/>
                  <a:gd name="connsiteX460" fmla="*/ 642290 w 1149631"/>
                  <a:gd name="connsiteY460" fmla="*/ 450232 h 2492559"/>
                  <a:gd name="connsiteX461" fmla="*/ 574035 w 1149631"/>
                  <a:gd name="connsiteY461" fmla="*/ 453225 h 2492559"/>
                  <a:gd name="connsiteX462" fmla="*/ 471654 w 1149631"/>
                  <a:gd name="connsiteY462" fmla="*/ 464002 h 2492559"/>
                  <a:gd name="connsiteX463" fmla="*/ 450699 w 1149631"/>
                  <a:gd name="connsiteY463" fmla="*/ 467595 h 2492559"/>
                  <a:gd name="connsiteX464" fmla="*/ 367476 w 1149631"/>
                  <a:gd name="connsiteY464" fmla="*/ 484957 h 2492559"/>
                  <a:gd name="connsiteX465" fmla="*/ 368674 w 1149631"/>
                  <a:gd name="connsiteY465" fmla="*/ 541236 h 2492559"/>
                  <a:gd name="connsiteX466" fmla="*/ 363286 w 1149631"/>
                  <a:gd name="connsiteY466" fmla="*/ 644814 h 2492559"/>
                  <a:gd name="connsiteX467" fmla="*/ 356101 w 1149631"/>
                  <a:gd name="connsiteY467" fmla="*/ 747792 h 2492559"/>
                  <a:gd name="connsiteX468" fmla="*/ 353706 w 1149631"/>
                  <a:gd name="connsiteY468" fmla="*/ 773537 h 2492559"/>
                  <a:gd name="connsiteX469" fmla="*/ 359094 w 1149631"/>
                  <a:gd name="connsiteY469" fmla="*/ 769346 h 2492559"/>
                  <a:gd name="connsiteX470" fmla="*/ 365680 w 1149631"/>
                  <a:gd name="connsiteY470" fmla="*/ 769346 h 2492559"/>
                  <a:gd name="connsiteX471" fmla="*/ 369273 w 1149631"/>
                  <a:gd name="connsiteY471" fmla="*/ 770543 h 2492559"/>
                  <a:gd name="connsiteX472" fmla="*/ 369273 w 1149631"/>
                  <a:gd name="connsiteY472" fmla="*/ 776530 h 2492559"/>
                  <a:gd name="connsiteX473" fmla="*/ 366878 w 1149631"/>
                  <a:gd name="connsiteY473" fmla="*/ 778326 h 2492559"/>
                  <a:gd name="connsiteX474" fmla="*/ 362687 w 1149631"/>
                  <a:gd name="connsiteY474" fmla="*/ 780721 h 2492559"/>
                  <a:gd name="connsiteX475" fmla="*/ 358496 w 1149631"/>
                  <a:gd name="connsiteY475" fmla="*/ 781320 h 2492559"/>
                  <a:gd name="connsiteX476" fmla="*/ 355502 w 1149631"/>
                  <a:gd name="connsiteY476" fmla="*/ 781919 h 2492559"/>
                  <a:gd name="connsiteX477" fmla="*/ 353107 w 1149631"/>
                  <a:gd name="connsiteY477" fmla="*/ 779524 h 2492559"/>
                  <a:gd name="connsiteX478" fmla="*/ 352508 w 1149631"/>
                  <a:gd name="connsiteY478" fmla="*/ 789103 h 2492559"/>
                  <a:gd name="connsiteX479" fmla="*/ 352508 w 1149631"/>
                  <a:gd name="connsiteY479" fmla="*/ 794492 h 2492559"/>
                  <a:gd name="connsiteX480" fmla="*/ 432139 w 1149631"/>
                  <a:gd name="connsiteY480" fmla="*/ 779524 h 2492559"/>
                  <a:gd name="connsiteX481" fmla="*/ 549488 w 1149631"/>
                  <a:gd name="connsiteY481" fmla="*/ 767550 h 2492559"/>
                  <a:gd name="connsiteX482" fmla="*/ 549488 w 1149631"/>
                  <a:gd name="connsiteY482" fmla="*/ 767550 h 2492559"/>
                  <a:gd name="connsiteX483" fmla="*/ 614150 w 1149631"/>
                  <a:gd name="connsiteY483" fmla="*/ 766951 h 2492559"/>
                  <a:gd name="connsiteX484" fmla="*/ 617143 w 1149631"/>
                  <a:gd name="connsiteY484" fmla="*/ 769944 h 2492559"/>
                  <a:gd name="connsiteX485" fmla="*/ 620137 w 1149631"/>
                  <a:gd name="connsiteY485" fmla="*/ 766951 h 2492559"/>
                  <a:gd name="connsiteX486" fmla="*/ 685997 w 1149631"/>
                  <a:gd name="connsiteY486" fmla="*/ 768148 h 2492559"/>
                  <a:gd name="connsiteX487" fmla="*/ 806340 w 1149631"/>
                  <a:gd name="connsiteY487" fmla="*/ 781919 h 2492559"/>
                  <a:gd name="connsiteX488" fmla="*/ 910517 w 1149631"/>
                  <a:gd name="connsiteY488" fmla="*/ 801676 h 2492559"/>
                  <a:gd name="connsiteX489" fmla="*/ 845257 w 1149631"/>
                  <a:gd name="connsiteY489" fmla="*/ 942374 h 2492559"/>
                  <a:gd name="connsiteX490" fmla="*/ 847651 w 1149631"/>
                  <a:gd name="connsiteY490" fmla="*/ 798084 h 2492559"/>
                  <a:gd name="connsiteX491" fmla="*/ 815321 w 1149631"/>
                  <a:gd name="connsiteY491" fmla="*/ 792097 h 2492559"/>
                  <a:gd name="connsiteX492" fmla="*/ 818314 w 1149631"/>
                  <a:gd name="connsiteY492" fmla="*/ 936985 h 2492559"/>
                  <a:gd name="connsiteX493" fmla="*/ 815919 w 1149631"/>
                  <a:gd name="connsiteY493" fmla="*/ 1079479 h 2492559"/>
                  <a:gd name="connsiteX494" fmla="*/ 848250 w 1149631"/>
                  <a:gd name="connsiteY494" fmla="*/ 1084867 h 2492559"/>
                  <a:gd name="connsiteX495" fmla="*/ 845257 w 1149631"/>
                  <a:gd name="connsiteY495" fmla="*/ 942374 h 2492559"/>
                  <a:gd name="connsiteX496" fmla="*/ 842862 w 1149631"/>
                  <a:gd name="connsiteY496" fmla="*/ 417901 h 2492559"/>
                  <a:gd name="connsiteX497" fmla="*/ 844658 w 1149631"/>
                  <a:gd name="connsiteY497" fmla="*/ 342464 h 2492559"/>
                  <a:gd name="connsiteX498" fmla="*/ 809932 w 1149631"/>
                  <a:gd name="connsiteY498" fmla="*/ 343062 h 2492559"/>
                  <a:gd name="connsiteX499" fmla="*/ 812926 w 1149631"/>
                  <a:gd name="connsiteY499" fmla="*/ 399341 h 2492559"/>
                  <a:gd name="connsiteX500" fmla="*/ 811728 w 1149631"/>
                  <a:gd name="connsiteY500" fmla="*/ 456818 h 2492559"/>
                  <a:gd name="connsiteX501" fmla="*/ 811728 w 1149631"/>
                  <a:gd name="connsiteY501" fmla="*/ 456818 h 2492559"/>
                  <a:gd name="connsiteX502" fmla="*/ 819511 w 1149631"/>
                  <a:gd name="connsiteY502" fmla="*/ 458614 h 2492559"/>
                  <a:gd name="connsiteX503" fmla="*/ 844059 w 1149631"/>
                  <a:gd name="connsiteY503" fmla="*/ 464601 h 2492559"/>
                  <a:gd name="connsiteX504" fmla="*/ 843460 w 1149631"/>
                  <a:gd name="connsiteY504" fmla="*/ 463403 h 2492559"/>
                  <a:gd name="connsiteX505" fmla="*/ 842862 w 1149631"/>
                  <a:gd name="connsiteY505" fmla="*/ 417901 h 2492559"/>
                  <a:gd name="connsiteX506" fmla="*/ 806938 w 1149631"/>
                  <a:gd name="connsiteY506" fmla="*/ 936985 h 2492559"/>
                  <a:gd name="connsiteX507" fmla="*/ 809333 w 1149631"/>
                  <a:gd name="connsiteY507" fmla="*/ 790899 h 2492559"/>
                  <a:gd name="connsiteX508" fmla="*/ 804543 w 1149631"/>
                  <a:gd name="connsiteY508" fmla="*/ 790301 h 2492559"/>
                  <a:gd name="connsiteX509" fmla="*/ 776404 w 1149631"/>
                  <a:gd name="connsiteY509" fmla="*/ 785511 h 2492559"/>
                  <a:gd name="connsiteX510" fmla="*/ 776404 w 1149631"/>
                  <a:gd name="connsiteY510" fmla="*/ 786110 h 2492559"/>
                  <a:gd name="connsiteX511" fmla="*/ 779397 w 1149631"/>
                  <a:gd name="connsiteY511" fmla="*/ 930399 h 2492559"/>
                  <a:gd name="connsiteX512" fmla="*/ 776404 w 1149631"/>
                  <a:gd name="connsiteY512" fmla="*/ 1074689 h 2492559"/>
                  <a:gd name="connsiteX513" fmla="*/ 776404 w 1149631"/>
                  <a:gd name="connsiteY513" fmla="*/ 1075288 h 2492559"/>
                  <a:gd name="connsiteX514" fmla="*/ 803945 w 1149631"/>
                  <a:gd name="connsiteY514" fmla="*/ 1078281 h 2492559"/>
                  <a:gd name="connsiteX515" fmla="*/ 808735 w 1149631"/>
                  <a:gd name="connsiteY515" fmla="*/ 1078880 h 2492559"/>
                  <a:gd name="connsiteX516" fmla="*/ 806938 w 1149631"/>
                  <a:gd name="connsiteY516" fmla="*/ 936985 h 2492559"/>
                  <a:gd name="connsiteX517" fmla="*/ 801550 w 1149631"/>
                  <a:gd name="connsiteY517" fmla="*/ 399341 h 2492559"/>
                  <a:gd name="connsiteX518" fmla="*/ 803945 w 1149631"/>
                  <a:gd name="connsiteY518" fmla="*/ 343062 h 2492559"/>
                  <a:gd name="connsiteX519" fmla="*/ 796162 w 1149631"/>
                  <a:gd name="connsiteY519" fmla="*/ 343062 h 2492559"/>
                  <a:gd name="connsiteX520" fmla="*/ 768022 w 1149631"/>
                  <a:gd name="connsiteY520" fmla="*/ 343661 h 2492559"/>
                  <a:gd name="connsiteX521" fmla="*/ 769219 w 1149631"/>
                  <a:gd name="connsiteY521" fmla="*/ 393354 h 2492559"/>
                  <a:gd name="connsiteX522" fmla="*/ 766225 w 1149631"/>
                  <a:gd name="connsiteY522" fmla="*/ 446640 h 2492559"/>
                  <a:gd name="connsiteX523" fmla="*/ 762034 w 1149631"/>
                  <a:gd name="connsiteY523" fmla="*/ 447238 h 2492559"/>
                  <a:gd name="connsiteX524" fmla="*/ 760837 w 1149631"/>
                  <a:gd name="connsiteY524" fmla="*/ 446640 h 2492559"/>
                  <a:gd name="connsiteX525" fmla="*/ 758442 w 1149631"/>
                  <a:gd name="connsiteY525" fmla="*/ 393354 h 2492559"/>
                  <a:gd name="connsiteX526" fmla="*/ 762034 w 1149631"/>
                  <a:gd name="connsiteY526" fmla="*/ 344260 h 2492559"/>
                  <a:gd name="connsiteX527" fmla="*/ 748862 w 1149631"/>
                  <a:gd name="connsiteY527" fmla="*/ 344260 h 2492559"/>
                  <a:gd name="connsiteX528" fmla="*/ 745270 w 1149631"/>
                  <a:gd name="connsiteY528" fmla="*/ 344260 h 2492559"/>
                  <a:gd name="connsiteX529" fmla="*/ 748862 w 1149631"/>
                  <a:gd name="connsiteY529" fmla="*/ 361622 h 2492559"/>
                  <a:gd name="connsiteX530" fmla="*/ 750060 w 1149631"/>
                  <a:gd name="connsiteY530" fmla="*/ 396348 h 2492559"/>
                  <a:gd name="connsiteX531" fmla="*/ 746468 w 1149631"/>
                  <a:gd name="connsiteY531" fmla="*/ 430474 h 2492559"/>
                  <a:gd name="connsiteX532" fmla="*/ 744671 w 1149631"/>
                  <a:gd name="connsiteY532" fmla="*/ 446640 h 2492559"/>
                  <a:gd name="connsiteX533" fmla="*/ 762034 w 1149631"/>
                  <a:gd name="connsiteY533" fmla="*/ 448436 h 2492559"/>
                  <a:gd name="connsiteX534" fmla="*/ 765028 w 1149631"/>
                  <a:gd name="connsiteY534" fmla="*/ 449034 h 2492559"/>
                  <a:gd name="connsiteX535" fmla="*/ 806340 w 1149631"/>
                  <a:gd name="connsiteY535" fmla="*/ 455620 h 2492559"/>
                  <a:gd name="connsiteX536" fmla="*/ 801550 w 1149631"/>
                  <a:gd name="connsiteY536" fmla="*/ 399341 h 2492559"/>
                  <a:gd name="connsiteX537" fmla="*/ 771614 w 1149631"/>
                  <a:gd name="connsiteY537" fmla="*/ 786708 h 2492559"/>
                  <a:gd name="connsiteX538" fmla="*/ 772213 w 1149631"/>
                  <a:gd name="connsiteY538" fmla="*/ 784912 h 2492559"/>
                  <a:gd name="connsiteX539" fmla="*/ 743474 w 1149631"/>
                  <a:gd name="connsiteY539" fmla="*/ 780721 h 2492559"/>
                  <a:gd name="connsiteX540" fmla="*/ 745869 w 1149631"/>
                  <a:gd name="connsiteY540" fmla="*/ 922017 h 2492559"/>
                  <a:gd name="connsiteX541" fmla="*/ 742875 w 1149631"/>
                  <a:gd name="connsiteY541" fmla="*/ 1066307 h 2492559"/>
                  <a:gd name="connsiteX542" fmla="*/ 739882 w 1149631"/>
                  <a:gd name="connsiteY542" fmla="*/ 1068702 h 2492559"/>
                  <a:gd name="connsiteX543" fmla="*/ 736888 w 1149631"/>
                  <a:gd name="connsiteY543" fmla="*/ 1066307 h 2492559"/>
                  <a:gd name="connsiteX544" fmla="*/ 733894 w 1149631"/>
                  <a:gd name="connsiteY544" fmla="*/ 922017 h 2492559"/>
                  <a:gd name="connsiteX545" fmla="*/ 736888 w 1149631"/>
                  <a:gd name="connsiteY545" fmla="*/ 779524 h 2492559"/>
                  <a:gd name="connsiteX546" fmla="*/ 696175 w 1149631"/>
                  <a:gd name="connsiteY546" fmla="*/ 774734 h 2492559"/>
                  <a:gd name="connsiteX547" fmla="*/ 699168 w 1149631"/>
                  <a:gd name="connsiteY547" fmla="*/ 923215 h 2492559"/>
                  <a:gd name="connsiteX548" fmla="*/ 696175 w 1149631"/>
                  <a:gd name="connsiteY548" fmla="*/ 1071097 h 2492559"/>
                  <a:gd name="connsiteX549" fmla="*/ 739882 w 1149631"/>
                  <a:gd name="connsiteY549" fmla="*/ 1072893 h 2492559"/>
                  <a:gd name="connsiteX550" fmla="*/ 739882 w 1149631"/>
                  <a:gd name="connsiteY550" fmla="*/ 1072893 h 2492559"/>
                  <a:gd name="connsiteX551" fmla="*/ 771015 w 1149631"/>
                  <a:gd name="connsiteY551" fmla="*/ 1074689 h 2492559"/>
                  <a:gd name="connsiteX552" fmla="*/ 771015 w 1149631"/>
                  <a:gd name="connsiteY552" fmla="*/ 1074689 h 2492559"/>
                  <a:gd name="connsiteX553" fmla="*/ 768022 w 1149631"/>
                  <a:gd name="connsiteY553" fmla="*/ 930399 h 2492559"/>
                  <a:gd name="connsiteX554" fmla="*/ 771614 w 1149631"/>
                  <a:gd name="connsiteY554" fmla="*/ 786708 h 2492559"/>
                  <a:gd name="connsiteX555" fmla="*/ 738684 w 1149631"/>
                  <a:gd name="connsiteY555" fmla="*/ 395749 h 2492559"/>
                  <a:gd name="connsiteX556" fmla="*/ 739882 w 1149631"/>
                  <a:gd name="connsiteY556" fmla="*/ 362221 h 2492559"/>
                  <a:gd name="connsiteX557" fmla="*/ 738684 w 1149631"/>
                  <a:gd name="connsiteY557" fmla="*/ 344260 h 2492559"/>
                  <a:gd name="connsiteX558" fmla="*/ 738684 w 1149631"/>
                  <a:gd name="connsiteY558" fmla="*/ 344260 h 2492559"/>
                  <a:gd name="connsiteX559" fmla="*/ 721920 w 1149631"/>
                  <a:gd name="connsiteY559" fmla="*/ 343661 h 2492559"/>
                  <a:gd name="connsiteX560" fmla="*/ 704557 w 1149631"/>
                  <a:gd name="connsiteY560" fmla="*/ 341865 h 2492559"/>
                  <a:gd name="connsiteX561" fmla="*/ 704557 w 1149631"/>
                  <a:gd name="connsiteY561" fmla="*/ 357431 h 2492559"/>
                  <a:gd name="connsiteX562" fmla="*/ 705156 w 1149631"/>
                  <a:gd name="connsiteY562" fmla="*/ 389163 h 2492559"/>
                  <a:gd name="connsiteX563" fmla="*/ 702761 w 1149631"/>
                  <a:gd name="connsiteY563" fmla="*/ 438856 h 2492559"/>
                  <a:gd name="connsiteX564" fmla="*/ 699767 w 1149631"/>
                  <a:gd name="connsiteY564" fmla="*/ 439455 h 2492559"/>
                  <a:gd name="connsiteX565" fmla="*/ 696773 w 1149631"/>
                  <a:gd name="connsiteY565" fmla="*/ 438856 h 2492559"/>
                  <a:gd name="connsiteX566" fmla="*/ 693780 w 1149631"/>
                  <a:gd name="connsiteY566" fmla="*/ 389163 h 2492559"/>
                  <a:gd name="connsiteX567" fmla="*/ 696175 w 1149631"/>
                  <a:gd name="connsiteY567" fmla="*/ 356833 h 2492559"/>
                  <a:gd name="connsiteX568" fmla="*/ 698570 w 1149631"/>
                  <a:gd name="connsiteY568" fmla="*/ 341266 h 2492559"/>
                  <a:gd name="connsiteX569" fmla="*/ 680608 w 1149631"/>
                  <a:gd name="connsiteY569" fmla="*/ 341266 h 2492559"/>
                  <a:gd name="connsiteX570" fmla="*/ 680608 w 1149631"/>
                  <a:gd name="connsiteY570" fmla="*/ 354438 h 2492559"/>
                  <a:gd name="connsiteX571" fmla="*/ 681805 w 1149631"/>
                  <a:gd name="connsiteY571" fmla="*/ 387367 h 2492559"/>
                  <a:gd name="connsiteX572" fmla="*/ 680009 w 1149631"/>
                  <a:gd name="connsiteY572" fmla="*/ 420895 h 2492559"/>
                  <a:gd name="connsiteX573" fmla="*/ 675220 w 1149631"/>
                  <a:gd name="connsiteY573" fmla="*/ 439455 h 2492559"/>
                  <a:gd name="connsiteX574" fmla="*/ 674022 w 1149631"/>
                  <a:gd name="connsiteY574" fmla="*/ 439455 h 2492559"/>
                  <a:gd name="connsiteX575" fmla="*/ 673424 w 1149631"/>
                  <a:gd name="connsiteY575" fmla="*/ 439455 h 2492559"/>
                  <a:gd name="connsiteX576" fmla="*/ 669831 w 1149631"/>
                  <a:gd name="connsiteY576" fmla="*/ 437659 h 2492559"/>
                  <a:gd name="connsiteX577" fmla="*/ 671627 w 1149631"/>
                  <a:gd name="connsiteY577" fmla="*/ 420296 h 2492559"/>
                  <a:gd name="connsiteX578" fmla="*/ 670430 w 1149631"/>
                  <a:gd name="connsiteY578" fmla="*/ 387367 h 2492559"/>
                  <a:gd name="connsiteX579" fmla="*/ 672226 w 1149631"/>
                  <a:gd name="connsiteY579" fmla="*/ 353839 h 2492559"/>
                  <a:gd name="connsiteX580" fmla="*/ 674022 w 1149631"/>
                  <a:gd name="connsiteY580" fmla="*/ 342464 h 2492559"/>
                  <a:gd name="connsiteX581" fmla="*/ 660850 w 1149631"/>
                  <a:gd name="connsiteY581" fmla="*/ 349049 h 2492559"/>
                  <a:gd name="connsiteX582" fmla="*/ 651271 w 1149631"/>
                  <a:gd name="connsiteY582" fmla="*/ 368208 h 2492559"/>
                  <a:gd name="connsiteX583" fmla="*/ 649475 w 1149631"/>
                  <a:gd name="connsiteY583" fmla="*/ 379584 h 2492559"/>
                  <a:gd name="connsiteX584" fmla="*/ 649475 w 1149631"/>
                  <a:gd name="connsiteY584" fmla="*/ 390361 h 2492559"/>
                  <a:gd name="connsiteX585" fmla="*/ 651271 w 1149631"/>
                  <a:gd name="connsiteY585" fmla="*/ 426882 h 2492559"/>
                  <a:gd name="connsiteX586" fmla="*/ 651869 w 1149631"/>
                  <a:gd name="connsiteY586" fmla="*/ 441850 h 2492559"/>
                  <a:gd name="connsiteX587" fmla="*/ 650073 w 1149631"/>
                  <a:gd name="connsiteY587" fmla="*/ 443646 h 2492559"/>
                  <a:gd name="connsiteX588" fmla="*/ 673424 w 1149631"/>
                  <a:gd name="connsiteY588" fmla="*/ 443646 h 2492559"/>
                  <a:gd name="connsiteX589" fmla="*/ 674022 w 1149631"/>
                  <a:gd name="connsiteY589" fmla="*/ 443646 h 2492559"/>
                  <a:gd name="connsiteX590" fmla="*/ 699767 w 1149631"/>
                  <a:gd name="connsiteY590" fmla="*/ 444245 h 2492559"/>
                  <a:gd name="connsiteX591" fmla="*/ 708149 w 1149631"/>
                  <a:gd name="connsiteY591" fmla="*/ 444843 h 2492559"/>
                  <a:gd name="connsiteX592" fmla="*/ 720722 w 1149631"/>
                  <a:gd name="connsiteY592" fmla="*/ 445442 h 2492559"/>
                  <a:gd name="connsiteX593" fmla="*/ 721321 w 1149631"/>
                  <a:gd name="connsiteY593" fmla="*/ 445442 h 2492559"/>
                  <a:gd name="connsiteX594" fmla="*/ 738085 w 1149631"/>
                  <a:gd name="connsiteY594" fmla="*/ 446640 h 2492559"/>
                  <a:gd name="connsiteX595" fmla="*/ 737487 w 1149631"/>
                  <a:gd name="connsiteY595" fmla="*/ 430474 h 2492559"/>
                  <a:gd name="connsiteX596" fmla="*/ 738684 w 1149631"/>
                  <a:gd name="connsiteY596" fmla="*/ 395749 h 2492559"/>
                  <a:gd name="connsiteX597" fmla="*/ 687793 w 1149631"/>
                  <a:gd name="connsiteY597" fmla="*/ 923813 h 2492559"/>
                  <a:gd name="connsiteX598" fmla="*/ 690188 w 1149631"/>
                  <a:gd name="connsiteY598" fmla="*/ 774734 h 2492559"/>
                  <a:gd name="connsiteX599" fmla="*/ 685398 w 1149631"/>
                  <a:gd name="connsiteY599" fmla="*/ 774135 h 2492559"/>
                  <a:gd name="connsiteX600" fmla="*/ 656060 w 1149631"/>
                  <a:gd name="connsiteY600" fmla="*/ 771740 h 2492559"/>
                  <a:gd name="connsiteX601" fmla="*/ 657857 w 1149631"/>
                  <a:gd name="connsiteY601" fmla="*/ 774135 h 2492559"/>
                  <a:gd name="connsiteX602" fmla="*/ 660850 w 1149631"/>
                  <a:gd name="connsiteY602" fmla="*/ 922616 h 2492559"/>
                  <a:gd name="connsiteX603" fmla="*/ 657857 w 1149631"/>
                  <a:gd name="connsiteY603" fmla="*/ 1070498 h 2492559"/>
                  <a:gd name="connsiteX604" fmla="*/ 690188 w 1149631"/>
                  <a:gd name="connsiteY604" fmla="*/ 1071097 h 2492559"/>
                  <a:gd name="connsiteX605" fmla="*/ 687793 w 1149631"/>
                  <a:gd name="connsiteY605" fmla="*/ 923813 h 2492559"/>
                  <a:gd name="connsiteX606" fmla="*/ 652468 w 1149631"/>
                  <a:gd name="connsiteY606" fmla="*/ 774135 h 2492559"/>
                  <a:gd name="connsiteX607" fmla="*/ 654863 w 1149631"/>
                  <a:gd name="connsiteY607" fmla="*/ 771740 h 2492559"/>
                  <a:gd name="connsiteX608" fmla="*/ 620137 w 1149631"/>
                  <a:gd name="connsiteY608" fmla="*/ 770543 h 2492559"/>
                  <a:gd name="connsiteX609" fmla="*/ 623131 w 1149631"/>
                  <a:gd name="connsiteY609" fmla="*/ 920221 h 2492559"/>
                  <a:gd name="connsiteX610" fmla="*/ 620137 w 1149631"/>
                  <a:gd name="connsiteY610" fmla="*/ 1069899 h 2492559"/>
                  <a:gd name="connsiteX611" fmla="*/ 652468 w 1149631"/>
                  <a:gd name="connsiteY611" fmla="*/ 1069899 h 2492559"/>
                  <a:gd name="connsiteX612" fmla="*/ 649475 w 1149631"/>
                  <a:gd name="connsiteY612" fmla="*/ 922017 h 2492559"/>
                  <a:gd name="connsiteX613" fmla="*/ 652468 w 1149631"/>
                  <a:gd name="connsiteY613" fmla="*/ 774135 h 2492559"/>
                  <a:gd name="connsiteX614" fmla="*/ 614150 w 1149631"/>
                  <a:gd name="connsiteY614" fmla="*/ 1070498 h 2492559"/>
                  <a:gd name="connsiteX615" fmla="*/ 614150 w 1149631"/>
                  <a:gd name="connsiteY615" fmla="*/ 1070498 h 2492559"/>
                  <a:gd name="connsiteX616" fmla="*/ 611755 w 1149631"/>
                  <a:gd name="connsiteY616" fmla="*/ 920221 h 2492559"/>
                  <a:gd name="connsiteX617" fmla="*/ 614150 w 1149631"/>
                  <a:gd name="connsiteY617" fmla="*/ 770543 h 2492559"/>
                  <a:gd name="connsiteX618" fmla="*/ 590800 w 1149631"/>
                  <a:gd name="connsiteY618" fmla="*/ 771142 h 2492559"/>
                  <a:gd name="connsiteX619" fmla="*/ 593195 w 1149631"/>
                  <a:gd name="connsiteY619" fmla="*/ 921419 h 2492559"/>
                  <a:gd name="connsiteX620" fmla="*/ 590800 w 1149631"/>
                  <a:gd name="connsiteY620" fmla="*/ 1072294 h 2492559"/>
                  <a:gd name="connsiteX621" fmla="*/ 614150 w 1149631"/>
                  <a:gd name="connsiteY621" fmla="*/ 1070498 h 2492559"/>
                  <a:gd name="connsiteX622" fmla="*/ 582418 w 1149631"/>
                  <a:gd name="connsiteY622" fmla="*/ 921419 h 2492559"/>
                  <a:gd name="connsiteX623" fmla="*/ 584813 w 1149631"/>
                  <a:gd name="connsiteY623" fmla="*/ 771740 h 2492559"/>
                  <a:gd name="connsiteX624" fmla="*/ 552482 w 1149631"/>
                  <a:gd name="connsiteY624" fmla="*/ 774135 h 2492559"/>
                  <a:gd name="connsiteX625" fmla="*/ 554877 w 1149631"/>
                  <a:gd name="connsiteY625" fmla="*/ 924412 h 2492559"/>
                  <a:gd name="connsiteX626" fmla="*/ 552482 w 1149631"/>
                  <a:gd name="connsiteY626" fmla="*/ 1074689 h 2492559"/>
                  <a:gd name="connsiteX627" fmla="*/ 584813 w 1149631"/>
                  <a:gd name="connsiteY627" fmla="*/ 1073492 h 2492559"/>
                  <a:gd name="connsiteX628" fmla="*/ 582418 w 1149631"/>
                  <a:gd name="connsiteY628" fmla="*/ 921419 h 2492559"/>
                  <a:gd name="connsiteX629" fmla="*/ 544698 w 1149631"/>
                  <a:gd name="connsiteY629" fmla="*/ 923813 h 2492559"/>
                  <a:gd name="connsiteX630" fmla="*/ 547093 w 1149631"/>
                  <a:gd name="connsiteY630" fmla="*/ 774135 h 2492559"/>
                  <a:gd name="connsiteX631" fmla="*/ 506380 w 1149631"/>
                  <a:gd name="connsiteY631" fmla="*/ 778326 h 2492559"/>
                  <a:gd name="connsiteX632" fmla="*/ 508775 w 1149631"/>
                  <a:gd name="connsiteY632" fmla="*/ 925610 h 2492559"/>
                  <a:gd name="connsiteX633" fmla="*/ 506380 w 1149631"/>
                  <a:gd name="connsiteY633" fmla="*/ 1075288 h 2492559"/>
                  <a:gd name="connsiteX634" fmla="*/ 547093 w 1149631"/>
                  <a:gd name="connsiteY634" fmla="*/ 1074091 h 2492559"/>
                  <a:gd name="connsiteX635" fmla="*/ 544698 w 1149631"/>
                  <a:gd name="connsiteY635" fmla="*/ 923813 h 2492559"/>
                  <a:gd name="connsiteX636" fmla="*/ 497998 w 1149631"/>
                  <a:gd name="connsiteY636" fmla="*/ 925610 h 2492559"/>
                  <a:gd name="connsiteX637" fmla="*/ 500393 w 1149631"/>
                  <a:gd name="connsiteY637" fmla="*/ 778925 h 2492559"/>
                  <a:gd name="connsiteX638" fmla="*/ 472253 w 1149631"/>
                  <a:gd name="connsiteY638" fmla="*/ 782517 h 2492559"/>
                  <a:gd name="connsiteX639" fmla="*/ 475246 w 1149631"/>
                  <a:gd name="connsiteY639" fmla="*/ 930399 h 2492559"/>
                  <a:gd name="connsiteX640" fmla="*/ 472852 w 1149631"/>
                  <a:gd name="connsiteY640" fmla="*/ 1075887 h 2492559"/>
                  <a:gd name="connsiteX641" fmla="*/ 500992 w 1149631"/>
                  <a:gd name="connsiteY641" fmla="*/ 1074689 h 2492559"/>
                  <a:gd name="connsiteX642" fmla="*/ 497998 w 1149631"/>
                  <a:gd name="connsiteY642" fmla="*/ 925610 h 2492559"/>
                  <a:gd name="connsiteX643" fmla="*/ 480635 w 1149631"/>
                  <a:gd name="connsiteY643" fmla="*/ 100584 h 2492559"/>
                  <a:gd name="connsiteX644" fmla="*/ 506979 w 1149631"/>
                  <a:gd name="connsiteY644" fmla="*/ 32330 h 2492559"/>
                  <a:gd name="connsiteX645" fmla="*/ 466265 w 1149631"/>
                  <a:gd name="connsiteY645" fmla="*/ 38916 h 2492559"/>
                  <a:gd name="connsiteX646" fmla="*/ 466265 w 1149631"/>
                  <a:gd name="connsiteY646" fmla="*/ 38916 h 2492559"/>
                  <a:gd name="connsiteX647" fmla="*/ 453094 w 1149631"/>
                  <a:gd name="connsiteY647" fmla="*/ 65260 h 2492559"/>
                  <a:gd name="connsiteX648" fmla="*/ 426151 w 1149631"/>
                  <a:gd name="connsiteY648" fmla="*/ 111361 h 2492559"/>
                  <a:gd name="connsiteX649" fmla="*/ 387234 w 1149631"/>
                  <a:gd name="connsiteY649" fmla="*/ 171232 h 2492559"/>
                  <a:gd name="connsiteX650" fmla="*/ 341133 w 1149631"/>
                  <a:gd name="connsiteY650" fmla="*/ 244873 h 2492559"/>
                  <a:gd name="connsiteX651" fmla="*/ 301018 w 1149631"/>
                  <a:gd name="connsiteY651" fmla="*/ 336477 h 2492559"/>
                  <a:gd name="connsiteX652" fmla="*/ 294433 w 1149631"/>
                  <a:gd name="connsiteY652" fmla="*/ 362221 h 2492559"/>
                  <a:gd name="connsiteX653" fmla="*/ 289044 w 1149631"/>
                  <a:gd name="connsiteY653" fmla="*/ 389163 h 2492559"/>
                  <a:gd name="connsiteX654" fmla="*/ 279464 w 1149631"/>
                  <a:gd name="connsiteY654" fmla="*/ 446041 h 2492559"/>
                  <a:gd name="connsiteX655" fmla="*/ 272280 w 1149631"/>
                  <a:gd name="connsiteY655" fmla="*/ 508906 h 2492559"/>
                  <a:gd name="connsiteX656" fmla="*/ 327961 w 1149631"/>
                  <a:gd name="connsiteY656" fmla="*/ 486753 h 2492559"/>
                  <a:gd name="connsiteX657" fmla="*/ 449501 w 1149631"/>
                  <a:gd name="connsiteY657" fmla="*/ 455620 h 2492559"/>
                  <a:gd name="connsiteX658" fmla="*/ 468062 w 1149631"/>
                  <a:gd name="connsiteY658" fmla="*/ 452627 h 2492559"/>
                  <a:gd name="connsiteX659" fmla="*/ 466265 w 1149631"/>
                  <a:gd name="connsiteY659" fmla="*/ 434665 h 2492559"/>
                  <a:gd name="connsiteX660" fmla="*/ 463871 w 1149631"/>
                  <a:gd name="connsiteY660" fmla="*/ 380182 h 2492559"/>
                  <a:gd name="connsiteX661" fmla="*/ 462673 w 1149631"/>
                  <a:gd name="connsiteY661" fmla="*/ 346056 h 2492559"/>
                  <a:gd name="connsiteX662" fmla="*/ 461476 w 1149631"/>
                  <a:gd name="connsiteY662" fmla="*/ 310133 h 2492559"/>
                  <a:gd name="connsiteX663" fmla="*/ 460877 w 1149631"/>
                  <a:gd name="connsiteY663" fmla="*/ 240084 h 2492559"/>
                  <a:gd name="connsiteX664" fmla="*/ 466864 w 1149631"/>
                  <a:gd name="connsiteY664" fmla="*/ 170034 h 2492559"/>
                  <a:gd name="connsiteX665" fmla="*/ 480635 w 1149631"/>
                  <a:gd name="connsiteY665" fmla="*/ 100584 h 2492559"/>
                  <a:gd name="connsiteX666" fmla="*/ 463871 w 1149631"/>
                  <a:gd name="connsiteY666" fmla="*/ 930399 h 2492559"/>
                  <a:gd name="connsiteX667" fmla="*/ 466864 w 1149631"/>
                  <a:gd name="connsiteY667" fmla="*/ 783116 h 2492559"/>
                  <a:gd name="connsiteX668" fmla="*/ 434533 w 1149631"/>
                  <a:gd name="connsiteY668" fmla="*/ 787906 h 2492559"/>
                  <a:gd name="connsiteX669" fmla="*/ 434533 w 1149631"/>
                  <a:gd name="connsiteY669" fmla="*/ 787906 h 2492559"/>
                  <a:gd name="connsiteX670" fmla="*/ 436928 w 1149631"/>
                  <a:gd name="connsiteY670" fmla="*/ 931597 h 2492559"/>
                  <a:gd name="connsiteX671" fmla="*/ 434533 w 1149631"/>
                  <a:gd name="connsiteY671" fmla="*/ 1077683 h 2492559"/>
                  <a:gd name="connsiteX672" fmla="*/ 435731 w 1149631"/>
                  <a:gd name="connsiteY672" fmla="*/ 1077683 h 2492559"/>
                  <a:gd name="connsiteX673" fmla="*/ 466864 w 1149631"/>
                  <a:gd name="connsiteY673" fmla="*/ 1075887 h 2492559"/>
                  <a:gd name="connsiteX674" fmla="*/ 463871 w 1149631"/>
                  <a:gd name="connsiteY674" fmla="*/ 930399 h 2492559"/>
                  <a:gd name="connsiteX675" fmla="*/ 428546 w 1149631"/>
                  <a:gd name="connsiteY675" fmla="*/ 1078880 h 2492559"/>
                  <a:gd name="connsiteX676" fmla="*/ 428546 w 1149631"/>
                  <a:gd name="connsiteY676" fmla="*/ 1078880 h 2492559"/>
                  <a:gd name="connsiteX677" fmla="*/ 425552 w 1149631"/>
                  <a:gd name="connsiteY677" fmla="*/ 932196 h 2492559"/>
                  <a:gd name="connsiteX678" fmla="*/ 427947 w 1149631"/>
                  <a:gd name="connsiteY678" fmla="*/ 789103 h 2492559"/>
                  <a:gd name="connsiteX679" fmla="*/ 395616 w 1149631"/>
                  <a:gd name="connsiteY679" fmla="*/ 794492 h 2492559"/>
                  <a:gd name="connsiteX680" fmla="*/ 398011 w 1149631"/>
                  <a:gd name="connsiteY680" fmla="*/ 940577 h 2492559"/>
                  <a:gd name="connsiteX681" fmla="*/ 395616 w 1149631"/>
                  <a:gd name="connsiteY681" fmla="*/ 1082472 h 2492559"/>
                  <a:gd name="connsiteX682" fmla="*/ 428546 w 1149631"/>
                  <a:gd name="connsiteY682" fmla="*/ 1078880 h 2492559"/>
                  <a:gd name="connsiteX683" fmla="*/ 383642 w 1149631"/>
                  <a:gd name="connsiteY683" fmla="*/ 2484657 h 2492559"/>
                  <a:gd name="connsiteX684" fmla="*/ 406992 w 1149631"/>
                  <a:gd name="connsiteY684" fmla="*/ 2453524 h 2492559"/>
                  <a:gd name="connsiteX685" fmla="*/ 374661 w 1149631"/>
                  <a:gd name="connsiteY685" fmla="*/ 2451129 h 2492559"/>
                  <a:gd name="connsiteX686" fmla="*/ 360292 w 1149631"/>
                  <a:gd name="connsiteY686" fmla="*/ 2448136 h 2492559"/>
                  <a:gd name="connsiteX687" fmla="*/ 368674 w 1149631"/>
                  <a:gd name="connsiteY687" fmla="*/ 2458314 h 2492559"/>
                  <a:gd name="connsiteX688" fmla="*/ 380050 w 1149631"/>
                  <a:gd name="connsiteY688" fmla="*/ 2477473 h 2492559"/>
                  <a:gd name="connsiteX689" fmla="*/ 383642 w 1149631"/>
                  <a:gd name="connsiteY689" fmla="*/ 2484657 h 2492559"/>
                  <a:gd name="connsiteX690" fmla="*/ 387234 w 1149631"/>
                  <a:gd name="connsiteY690" fmla="*/ 940577 h 2492559"/>
                  <a:gd name="connsiteX691" fmla="*/ 389629 w 1149631"/>
                  <a:gd name="connsiteY691" fmla="*/ 795689 h 2492559"/>
                  <a:gd name="connsiteX692" fmla="*/ 352508 w 1149631"/>
                  <a:gd name="connsiteY692" fmla="*/ 802275 h 2492559"/>
                  <a:gd name="connsiteX693" fmla="*/ 352508 w 1149631"/>
                  <a:gd name="connsiteY693" fmla="*/ 802874 h 2492559"/>
                  <a:gd name="connsiteX694" fmla="*/ 350712 w 1149631"/>
                  <a:gd name="connsiteY694" fmla="*/ 805268 h 2492559"/>
                  <a:gd name="connsiteX695" fmla="*/ 352508 w 1149631"/>
                  <a:gd name="connsiteY695" fmla="*/ 807663 h 2492559"/>
                  <a:gd name="connsiteX696" fmla="*/ 355502 w 1149631"/>
                  <a:gd name="connsiteY696" fmla="*/ 951953 h 2492559"/>
                  <a:gd name="connsiteX697" fmla="*/ 353107 w 1149631"/>
                  <a:gd name="connsiteY697" fmla="*/ 1092052 h 2492559"/>
                  <a:gd name="connsiteX698" fmla="*/ 377056 w 1149631"/>
                  <a:gd name="connsiteY698" fmla="*/ 1086663 h 2492559"/>
                  <a:gd name="connsiteX699" fmla="*/ 389629 w 1149631"/>
                  <a:gd name="connsiteY699" fmla="*/ 1084268 h 2492559"/>
                  <a:gd name="connsiteX700" fmla="*/ 387234 w 1149631"/>
                  <a:gd name="connsiteY700" fmla="*/ 940577 h 2492559"/>
                  <a:gd name="connsiteX701" fmla="*/ 359693 w 1149631"/>
                  <a:gd name="connsiteY701" fmla="*/ 540039 h 2492559"/>
                  <a:gd name="connsiteX702" fmla="*/ 360891 w 1149631"/>
                  <a:gd name="connsiteY702" fmla="*/ 485556 h 2492559"/>
                  <a:gd name="connsiteX703" fmla="*/ 328559 w 1149631"/>
                  <a:gd name="connsiteY703" fmla="*/ 494537 h 2492559"/>
                  <a:gd name="connsiteX704" fmla="*/ 269885 w 1149631"/>
                  <a:gd name="connsiteY704" fmla="*/ 515492 h 2492559"/>
                  <a:gd name="connsiteX705" fmla="*/ 266293 w 1149631"/>
                  <a:gd name="connsiteY705" fmla="*/ 567579 h 2492559"/>
                  <a:gd name="connsiteX706" fmla="*/ 262700 w 1149631"/>
                  <a:gd name="connsiteY706" fmla="*/ 816045 h 2492559"/>
                  <a:gd name="connsiteX707" fmla="*/ 316585 w 1149631"/>
                  <a:gd name="connsiteY707" fmla="*/ 801077 h 2492559"/>
                  <a:gd name="connsiteX708" fmla="*/ 346521 w 1149631"/>
                  <a:gd name="connsiteY708" fmla="*/ 793893 h 2492559"/>
                  <a:gd name="connsiteX709" fmla="*/ 346521 w 1149631"/>
                  <a:gd name="connsiteY709" fmla="*/ 786708 h 2492559"/>
                  <a:gd name="connsiteX710" fmla="*/ 347719 w 1149631"/>
                  <a:gd name="connsiteY710" fmla="*/ 746595 h 2492559"/>
                  <a:gd name="connsiteX711" fmla="*/ 351910 w 1149631"/>
                  <a:gd name="connsiteY711" fmla="*/ 643017 h 2492559"/>
                  <a:gd name="connsiteX712" fmla="*/ 359693 w 1149631"/>
                  <a:gd name="connsiteY712" fmla="*/ 540039 h 2492559"/>
                  <a:gd name="connsiteX713" fmla="*/ 347719 w 1149631"/>
                  <a:gd name="connsiteY713" fmla="*/ 807064 h 2492559"/>
                  <a:gd name="connsiteX714" fmla="*/ 348916 w 1149631"/>
                  <a:gd name="connsiteY714" fmla="*/ 805268 h 2492559"/>
                  <a:gd name="connsiteX715" fmla="*/ 347120 w 1149631"/>
                  <a:gd name="connsiteY715" fmla="*/ 803472 h 2492559"/>
                  <a:gd name="connsiteX716" fmla="*/ 318980 w 1149631"/>
                  <a:gd name="connsiteY716" fmla="*/ 809459 h 2492559"/>
                  <a:gd name="connsiteX717" fmla="*/ 314789 w 1149631"/>
                  <a:gd name="connsiteY717" fmla="*/ 810058 h 2492559"/>
                  <a:gd name="connsiteX718" fmla="*/ 289642 w 1149631"/>
                  <a:gd name="connsiteY718" fmla="*/ 815447 h 2492559"/>
                  <a:gd name="connsiteX719" fmla="*/ 289642 w 1149631"/>
                  <a:gd name="connsiteY719" fmla="*/ 815447 h 2492559"/>
                  <a:gd name="connsiteX720" fmla="*/ 292636 w 1149631"/>
                  <a:gd name="connsiteY720" fmla="*/ 983685 h 2492559"/>
                  <a:gd name="connsiteX721" fmla="*/ 292038 w 1149631"/>
                  <a:gd name="connsiteY721" fmla="*/ 1050142 h 2492559"/>
                  <a:gd name="connsiteX722" fmla="*/ 291439 w 1149631"/>
                  <a:gd name="connsiteY722" fmla="*/ 1083670 h 2492559"/>
                  <a:gd name="connsiteX723" fmla="*/ 290840 w 1149631"/>
                  <a:gd name="connsiteY723" fmla="*/ 1099236 h 2492559"/>
                  <a:gd name="connsiteX724" fmla="*/ 290840 w 1149631"/>
                  <a:gd name="connsiteY724" fmla="*/ 1102829 h 2492559"/>
                  <a:gd name="connsiteX725" fmla="*/ 290840 w 1149631"/>
                  <a:gd name="connsiteY725" fmla="*/ 1104625 h 2492559"/>
                  <a:gd name="connsiteX726" fmla="*/ 290840 w 1149631"/>
                  <a:gd name="connsiteY726" fmla="*/ 1107618 h 2492559"/>
                  <a:gd name="connsiteX727" fmla="*/ 290840 w 1149631"/>
                  <a:gd name="connsiteY727" fmla="*/ 1110612 h 2492559"/>
                  <a:gd name="connsiteX728" fmla="*/ 290840 w 1149631"/>
                  <a:gd name="connsiteY728" fmla="*/ 1110013 h 2492559"/>
                  <a:gd name="connsiteX729" fmla="*/ 290840 w 1149631"/>
                  <a:gd name="connsiteY729" fmla="*/ 1108816 h 2492559"/>
                  <a:gd name="connsiteX730" fmla="*/ 290840 w 1149631"/>
                  <a:gd name="connsiteY730" fmla="*/ 1106421 h 2492559"/>
                  <a:gd name="connsiteX731" fmla="*/ 290840 w 1149631"/>
                  <a:gd name="connsiteY731" fmla="*/ 1105223 h 2492559"/>
                  <a:gd name="connsiteX732" fmla="*/ 290840 w 1149631"/>
                  <a:gd name="connsiteY732" fmla="*/ 1113007 h 2492559"/>
                  <a:gd name="connsiteX733" fmla="*/ 318381 w 1149631"/>
                  <a:gd name="connsiteY733" fmla="*/ 1101631 h 2492559"/>
                  <a:gd name="connsiteX734" fmla="*/ 318980 w 1149631"/>
                  <a:gd name="connsiteY734" fmla="*/ 1101631 h 2492559"/>
                  <a:gd name="connsiteX735" fmla="*/ 321375 w 1149631"/>
                  <a:gd name="connsiteY735" fmla="*/ 1101033 h 2492559"/>
                  <a:gd name="connsiteX736" fmla="*/ 348318 w 1149631"/>
                  <a:gd name="connsiteY736" fmla="*/ 1092650 h 2492559"/>
                  <a:gd name="connsiteX737" fmla="*/ 345922 w 1149631"/>
                  <a:gd name="connsiteY737" fmla="*/ 951354 h 2492559"/>
                  <a:gd name="connsiteX738" fmla="*/ 347719 w 1149631"/>
                  <a:gd name="connsiteY738" fmla="*/ 807064 h 2492559"/>
                  <a:gd name="connsiteX739" fmla="*/ 281261 w 1149631"/>
                  <a:gd name="connsiteY739" fmla="*/ 984283 h 2492559"/>
                  <a:gd name="connsiteX740" fmla="*/ 283655 w 1149631"/>
                  <a:gd name="connsiteY740" fmla="*/ 817243 h 2492559"/>
                  <a:gd name="connsiteX741" fmla="*/ 262700 w 1149631"/>
                  <a:gd name="connsiteY741" fmla="*/ 822631 h 2492559"/>
                  <a:gd name="connsiteX742" fmla="*/ 262700 w 1149631"/>
                  <a:gd name="connsiteY742" fmla="*/ 833408 h 2492559"/>
                  <a:gd name="connsiteX743" fmla="*/ 262101 w 1149631"/>
                  <a:gd name="connsiteY743" fmla="*/ 1114204 h 2492559"/>
                  <a:gd name="connsiteX744" fmla="*/ 262101 w 1149631"/>
                  <a:gd name="connsiteY744" fmla="*/ 1127975 h 2492559"/>
                  <a:gd name="connsiteX745" fmla="*/ 282458 w 1149631"/>
                  <a:gd name="connsiteY745" fmla="*/ 1117198 h 2492559"/>
                  <a:gd name="connsiteX746" fmla="*/ 281261 w 1149631"/>
                  <a:gd name="connsiteY746" fmla="*/ 1051339 h 2492559"/>
                  <a:gd name="connsiteX747" fmla="*/ 281261 w 1149631"/>
                  <a:gd name="connsiteY747" fmla="*/ 984283 h 2492559"/>
                  <a:gd name="connsiteX748" fmla="*/ 256114 w 1149631"/>
                  <a:gd name="connsiteY748" fmla="*/ 2413410 h 2492559"/>
                  <a:gd name="connsiteX749" fmla="*/ 254318 w 1149631"/>
                  <a:gd name="connsiteY749" fmla="*/ 2413410 h 2492559"/>
                  <a:gd name="connsiteX750" fmla="*/ 247732 w 1149631"/>
                  <a:gd name="connsiteY750" fmla="*/ 2413410 h 2492559"/>
                  <a:gd name="connsiteX751" fmla="*/ 248331 w 1149631"/>
                  <a:gd name="connsiteY751" fmla="*/ 2418200 h 2492559"/>
                  <a:gd name="connsiteX752" fmla="*/ 248331 w 1149631"/>
                  <a:gd name="connsiteY752" fmla="*/ 2422990 h 2492559"/>
                  <a:gd name="connsiteX753" fmla="*/ 249528 w 1149631"/>
                  <a:gd name="connsiteY753" fmla="*/ 2421194 h 2492559"/>
                  <a:gd name="connsiteX754" fmla="*/ 256114 w 1149631"/>
                  <a:gd name="connsiteY754" fmla="*/ 2413410 h 2492559"/>
                  <a:gd name="connsiteX755" fmla="*/ 241745 w 1149631"/>
                  <a:gd name="connsiteY755" fmla="*/ 2414009 h 2492559"/>
                  <a:gd name="connsiteX756" fmla="*/ 236955 w 1149631"/>
                  <a:gd name="connsiteY756" fmla="*/ 2414009 h 2492559"/>
                  <a:gd name="connsiteX757" fmla="*/ 205223 w 1149631"/>
                  <a:gd name="connsiteY757" fmla="*/ 2414608 h 2492559"/>
                  <a:gd name="connsiteX758" fmla="*/ 207618 w 1149631"/>
                  <a:gd name="connsiteY758" fmla="*/ 2425983 h 2492559"/>
                  <a:gd name="connsiteX759" fmla="*/ 207618 w 1149631"/>
                  <a:gd name="connsiteY759" fmla="*/ 2427181 h 2492559"/>
                  <a:gd name="connsiteX760" fmla="*/ 238751 w 1149631"/>
                  <a:gd name="connsiteY760" fmla="*/ 2443945 h 2492559"/>
                  <a:gd name="connsiteX761" fmla="*/ 241146 w 1149631"/>
                  <a:gd name="connsiteY761" fmla="*/ 2437958 h 2492559"/>
                  <a:gd name="connsiteX762" fmla="*/ 238153 w 1149631"/>
                  <a:gd name="connsiteY762" fmla="*/ 2440352 h 2492559"/>
                  <a:gd name="connsiteX763" fmla="*/ 233961 w 1149631"/>
                  <a:gd name="connsiteY763" fmla="*/ 2436162 h 2492559"/>
                  <a:gd name="connsiteX764" fmla="*/ 235159 w 1149631"/>
                  <a:gd name="connsiteY764" fmla="*/ 2431971 h 2492559"/>
                  <a:gd name="connsiteX765" fmla="*/ 236955 w 1149631"/>
                  <a:gd name="connsiteY765" fmla="*/ 2424187 h 2492559"/>
                  <a:gd name="connsiteX766" fmla="*/ 239949 w 1149631"/>
                  <a:gd name="connsiteY766" fmla="*/ 2417003 h 2492559"/>
                  <a:gd name="connsiteX767" fmla="*/ 241745 w 1149631"/>
                  <a:gd name="connsiteY767" fmla="*/ 2414009 h 2492559"/>
                  <a:gd name="connsiteX768" fmla="*/ 168102 w 1149631"/>
                  <a:gd name="connsiteY768" fmla="*/ 2427181 h 2492559"/>
                  <a:gd name="connsiteX769" fmla="*/ 196841 w 1149631"/>
                  <a:gd name="connsiteY769" fmla="*/ 2427780 h 2492559"/>
                  <a:gd name="connsiteX770" fmla="*/ 196841 w 1149631"/>
                  <a:gd name="connsiteY770" fmla="*/ 2425983 h 2492559"/>
                  <a:gd name="connsiteX771" fmla="*/ 199236 w 1149631"/>
                  <a:gd name="connsiteY771" fmla="*/ 2414608 h 2492559"/>
                  <a:gd name="connsiteX772" fmla="*/ 169299 w 1149631"/>
                  <a:gd name="connsiteY772" fmla="*/ 2415207 h 2492559"/>
                  <a:gd name="connsiteX773" fmla="*/ 169898 w 1149631"/>
                  <a:gd name="connsiteY773" fmla="*/ 2419996 h 2492559"/>
                  <a:gd name="connsiteX774" fmla="*/ 168102 w 1149631"/>
                  <a:gd name="connsiteY774" fmla="*/ 2427181 h 2492559"/>
                  <a:gd name="connsiteX775" fmla="*/ 159121 w 1149631"/>
                  <a:gd name="connsiteY775" fmla="*/ 2415207 h 2492559"/>
                  <a:gd name="connsiteX776" fmla="*/ 118408 w 1149631"/>
                  <a:gd name="connsiteY776" fmla="*/ 2415207 h 2492559"/>
                  <a:gd name="connsiteX777" fmla="*/ 120803 w 1149631"/>
                  <a:gd name="connsiteY777" fmla="*/ 2420595 h 2492559"/>
                  <a:gd name="connsiteX778" fmla="*/ 123198 w 1149631"/>
                  <a:gd name="connsiteY778" fmla="*/ 2430773 h 2492559"/>
                  <a:gd name="connsiteX779" fmla="*/ 159720 w 1149631"/>
                  <a:gd name="connsiteY779" fmla="*/ 2428378 h 2492559"/>
                  <a:gd name="connsiteX780" fmla="*/ 157924 w 1149631"/>
                  <a:gd name="connsiteY780" fmla="*/ 2419996 h 2492559"/>
                  <a:gd name="connsiteX781" fmla="*/ 159121 w 1149631"/>
                  <a:gd name="connsiteY781" fmla="*/ 2415207 h 2492559"/>
                  <a:gd name="connsiteX782" fmla="*/ 115415 w 1149631"/>
                  <a:gd name="connsiteY782" fmla="*/ 2431971 h 2492559"/>
                  <a:gd name="connsiteX783" fmla="*/ 110625 w 1149631"/>
                  <a:gd name="connsiteY783" fmla="*/ 2424187 h 2492559"/>
                  <a:gd name="connsiteX784" fmla="*/ 109427 w 1149631"/>
                  <a:gd name="connsiteY784" fmla="*/ 2414608 h 2492559"/>
                  <a:gd name="connsiteX785" fmla="*/ 73504 w 1149631"/>
                  <a:gd name="connsiteY785" fmla="*/ 2412812 h 2492559"/>
                  <a:gd name="connsiteX786" fmla="*/ 80090 w 1149631"/>
                  <a:gd name="connsiteY786" fmla="*/ 2422990 h 2492559"/>
                  <a:gd name="connsiteX787" fmla="*/ 86077 w 1149631"/>
                  <a:gd name="connsiteY787" fmla="*/ 2440951 h 2492559"/>
                  <a:gd name="connsiteX788" fmla="*/ 81886 w 1149631"/>
                  <a:gd name="connsiteY788" fmla="*/ 2443346 h 2492559"/>
                  <a:gd name="connsiteX789" fmla="*/ 80689 w 1149631"/>
                  <a:gd name="connsiteY789" fmla="*/ 2443945 h 2492559"/>
                  <a:gd name="connsiteX790" fmla="*/ 69912 w 1149631"/>
                  <a:gd name="connsiteY790" fmla="*/ 2428378 h 2492559"/>
                  <a:gd name="connsiteX791" fmla="*/ 64523 w 1149631"/>
                  <a:gd name="connsiteY791" fmla="*/ 2412213 h 2492559"/>
                  <a:gd name="connsiteX792" fmla="*/ 32791 w 1149631"/>
                  <a:gd name="connsiteY792" fmla="*/ 2408621 h 2492559"/>
                  <a:gd name="connsiteX793" fmla="*/ 26205 w 1149631"/>
                  <a:gd name="connsiteY793" fmla="*/ 2407423 h 2492559"/>
                  <a:gd name="connsiteX794" fmla="*/ 29797 w 1149631"/>
                  <a:gd name="connsiteY794" fmla="*/ 2411016 h 2492559"/>
                  <a:gd name="connsiteX795" fmla="*/ 44765 w 1149631"/>
                  <a:gd name="connsiteY795" fmla="*/ 2425983 h 2492559"/>
                  <a:gd name="connsiteX796" fmla="*/ 57338 w 1149631"/>
                  <a:gd name="connsiteY796" fmla="*/ 2442747 h 2492559"/>
                  <a:gd name="connsiteX797" fmla="*/ 62727 w 1149631"/>
                  <a:gd name="connsiteY797" fmla="*/ 2451129 h 2492559"/>
                  <a:gd name="connsiteX798" fmla="*/ 81886 w 1149631"/>
                  <a:gd name="connsiteY798" fmla="*/ 2443945 h 2492559"/>
                  <a:gd name="connsiteX799" fmla="*/ 115415 w 1149631"/>
                  <a:gd name="connsiteY799" fmla="*/ 2431971 h 2492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</a:cxnLst>
                <a:rect l="l" t="t" r="r" b="b"/>
                <a:pathLst>
                  <a:path w="1149631" h="2492559">
                    <a:moveTo>
                      <a:pt x="647080" y="443646"/>
                    </a:moveTo>
                    <a:cubicBezTo>
                      <a:pt x="646481" y="443047"/>
                      <a:pt x="645882" y="442449"/>
                      <a:pt x="645882" y="441850"/>
                    </a:cubicBezTo>
                    <a:cubicBezTo>
                      <a:pt x="645882" y="441850"/>
                      <a:pt x="645882" y="436461"/>
                      <a:pt x="644685" y="427481"/>
                    </a:cubicBezTo>
                    <a:cubicBezTo>
                      <a:pt x="644086" y="418500"/>
                      <a:pt x="641691" y="405927"/>
                      <a:pt x="640494" y="390959"/>
                    </a:cubicBezTo>
                    <a:cubicBezTo>
                      <a:pt x="640494" y="387367"/>
                      <a:pt x="639895" y="383176"/>
                      <a:pt x="639895" y="378985"/>
                    </a:cubicBezTo>
                    <a:cubicBezTo>
                      <a:pt x="639895" y="374794"/>
                      <a:pt x="640494" y="370603"/>
                      <a:pt x="641092" y="366412"/>
                    </a:cubicBezTo>
                    <a:cubicBezTo>
                      <a:pt x="642888" y="358030"/>
                      <a:pt x="645882" y="349049"/>
                      <a:pt x="652468" y="341865"/>
                    </a:cubicBezTo>
                    <a:cubicBezTo>
                      <a:pt x="656060" y="338273"/>
                      <a:pt x="660252" y="335878"/>
                      <a:pt x="664443" y="334082"/>
                    </a:cubicBezTo>
                    <a:cubicBezTo>
                      <a:pt x="668035" y="332884"/>
                      <a:pt x="671028" y="331687"/>
                      <a:pt x="674621" y="331088"/>
                    </a:cubicBezTo>
                    <a:cubicBezTo>
                      <a:pt x="675818" y="331088"/>
                      <a:pt x="676417" y="331088"/>
                      <a:pt x="677615" y="330489"/>
                    </a:cubicBezTo>
                    <a:cubicBezTo>
                      <a:pt x="685997" y="329292"/>
                      <a:pt x="694379" y="329891"/>
                      <a:pt x="701564" y="330489"/>
                    </a:cubicBezTo>
                    <a:cubicBezTo>
                      <a:pt x="715933" y="331687"/>
                      <a:pt x="732098" y="334082"/>
                      <a:pt x="748264" y="334082"/>
                    </a:cubicBezTo>
                    <a:lnTo>
                      <a:pt x="796162" y="335279"/>
                    </a:lnTo>
                    <a:lnTo>
                      <a:pt x="844658" y="336477"/>
                    </a:lnTo>
                    <a:cubicBezTo>
                      <a:pt x="844658" y="335878"/>
                      <a:pt x="844658" y="335279"/>
                      <a:pt x="844658" y="334082"/>
                    </a:cubicBezTo>
                    <a:cubicBezTo>
                      <a:pt x="845855" y="322107"/>
                      <a:pt x="844658" y="307738"/>
                      <a:pt x="845855" y="292770"/>
                    </a:cubicBezTo>
                    <a:cubicBezTo>
                      <a:pt x="846454" y="284987"/>
                      <a:pt x="847651" y="277803"/>
                      <a:pt x="851244" y="270019"/>
                    </a:cubicBezTo>
                    <a:cubicBezTo>
                      <a:pt x="853040" y="266427"/>
                      <a:pt x="856632" y="262835"/>
                      <a:pt x="860225" y="260440"/>
                    </a:cubicBezTo>
                    <a:cubicBezTo>
                      <a:pt x="863817" y="258045"/>
                      <a:pt x="868008" y="257446"/>
                      <a:pt x="871600" y="256848"/>
                    </a:cubicBezTo>
                    <a:cubicBezTo>
                      <a:pt x="878785" y="255650"/>
                      <a:pt x="885371" y="256848"/>
                      <a:pt x="890760" y="257446"/>
                    </a:cubicBezTo>
                    <a:lnTo>
                      <a:pt x="905129" y="259242"/>
                    </a:lnTo>
                    <a:cubicBezTo>
                      <a:pt x="908721" y="259841"/>
                      <a:pt x="912313" y="259841"/>
                      <a:pt x="914110" y="259841"/>
                    </a:cubicBezTo>
                    <a:cubicBezTo>
                      <a:pt x="909320" y="251459"/>
                      <a:pt x="904530" y="243676"/>
                      <a:pt x="900339" y="235893"/>
                    </a:cubicBezTo>
                    <a:cubicBezTo>
                      <a:pt x="894352" y="226313"/>
                      <a:pt x="888364" y="216734"/>
                      <a:pt x="882377" y="207753"/>
                    </a:cubicBezTo>
                    <a:cubicBezTo>
                      <a:pt x="857830" y="171831"/>
                      <a:pt x="833282" y="141296"/>
                      <a:pt x="815321" y="113755"/>
                    </a:cubicBezTo>
                    <a:cubicBezTo>
                      <a:pt x="796760" y="86813"/>
                      <a:pt x="784786" y="63464"/>
                      <a:pt x="777601" y="46700"/>
                    </a:cubicBezTo>
                    <a:cubicBezTo>
                      <a:pt x="776404" y="43706"/>
                      <a:pt x="775206" y="41311"/>
                      <a:pt x="774607" y="38916"/>
                    </a:cubicBezTo>
                    <a:cubicBezTo>
                      <a:pt x="774607" y="40114"/>
                      <a:pt x="772811" y="41311"/>
                      <a:pt x="771614" y="41311"/>
                    </a:cubicBezTo>
                    <a:cubicBezTo>
                      <a:pt x="771614" y="41311"/>
                      <a:pt x="766225" y="40114"/>
                      <a:pt x="756646" y="38318"/>
                    </a:cubicBezTo>
                    <a:cubicBezTo>
                      <a:pt x="747066" y="37120"/>
                      <a:pt x="733894" y="35324"/>
                      <a:pt x="718328" y="34127"/>
                    </a:cubicBezTo>
                    <a:cubicBezTo>
                      <a:pt x="702761" y="32929"/>
                      <a:pt x="685398" y="31133"/>
                      <a:pt x="668634" y="29936"/>
                    </a:cubicBezTo>
                    <a:cubicBezTo>
                      <a:pt x="651271" y="28738"/>
                      <a:pt x="634507" y="28140"/>
                      <a:pt x="619539" y="27541"/>
                    </a:cubicBezTo>
                    <a:cubicBezTo>
                      <a:pt x="589602" y="26942"/>
                      <a:pt x="551284" y="27541"/>
                      <a:pt x="520749" y="30534"/>
                    </a:cubicBezTo>
                    <a:cubicBezTo>
                      <a:pt x="518953" y="30534"/>
                      <a:pt x="517157" y="31133"/>
                      <a:pt x="515361" y="31133"/>
                    </a:cubicBezTo>
                    <a:cubicBezTo>
                      <a:pt x="514762" y="32929"/>
                      <a:pt x="500992" y="62266"/>
                      <a:pt x="490214" y="102380"/>
                    </a:cubicBezTo>
                    <a:cubicBezTo>
                      <a:pt x="484826" y="123335"/>
                      <a:pt x="480635" y="147283"/>
                      <a:pt x="477641" y="171232"/>
                    </a:cubicBezTo>
                    <a:cubicBezTo>
                      <a:pt x="474648" y="195180"/>
                      <a:pt x="473450" y="219129"/>
                      <a:pt x="472852" y="240084"/>
                    </a:cubicBezTo>
                    <a:cubicBezTo>
                      <a:pt x="472253" y="261039"/>
                      <a:pt x="472253" y="284987"/>
                      <a:pt x="472253" y="309534"/>
                    </a:cubicBezTo>
                    <a:lnTo>
                      <a:pt x="472852" y="345457"/>
                    </a:lnTo>
                    <a:cubicBezTo>
                      <a:pt x="472852" y="357431"/>
                      <a:pt x="473450" y="368807"/>
                      <a:pt x="472852" y="379584"/>
                    </a:cubicBezTo>
                    <a:cubicBezTo>
                      <a:pt x="472253" y="401137"/>
                      <a:pt x="472852" y="420296"/>
                      <a:pt x="473450" y="434067"/>
                    </a:cubicBezTo>
                    <a:cubicBezTo>
                      <a:pt x="474049" y="441850"/>
                      <a:pt x="474049" y="448436"/>
                      <a:pt x="474648" y="451429"/>
                    </a:cubicBezTo>
                    <a:cubicBezTo>
                      <a:pt x="507577" y="447238"/>
                      <a:pt x="544099" y="444245"/>
                      <a:pt x="575233" y="443646"/>
                    </a:cubicBezTo>
                    <a:cubicBezTo>
                      <a:pt x="614150" y="442449"/>
                      <a:pt x="643487" y="443646"/>
                      <a:pt x="643487" y="443646"/>
                    </a:cubicBezTo>
                    <a:cubicBezTo>
                      <a:pt x="645284" y="443646"/>
                      <a:pt x="646481" y="445442"/>
                      <a:pt x="646481" y="446640"/>
                    </a:cubicBezTo>
                    <a:cubicBezTo>
                      <a:pt x="644685" y="444843"/>
                      <a:pt x="645284" y="443646"/>
                      <a:pt x="647080" y="443646"/>
                    </a:cubicBezTo>
                    <a:close/>
                    <a:moveTo>
                      <a:pt x="1149407" y="1947013"/>
                    </a:moveTo>
                    <a:cubicBezTo>
                      <a:pt x="1150006" y="1948211"/>
                      <a:pt x="1149407" y="1950605"/>
                      <a:pt x="1147611" y="1954198"/>
                    </a:cubicBezTo>
                    <a:lnTo>
                      <a:pt x="1141026" y="1964975"/>
                    </a:lnTo>
                    <a:cubicBezTo>
                      <a:pt x="1136236" y="1972159"/>
                      <a:pt x="1130248" y="1981739"/>
                      <a:pt x="1120669" y="1993713"/>
                    </a:cubicBezTo>
                    <a:cubicBezTo>
                      <a:pt x="1115879" y="1999700"/>
                      <a:pt x="1109892" y="2005687"/>
                      <a:pt x="1102707" y="2011674"/>
                    </a:cubicBezTo>
                    <a:cubicBezTo>
                      <a:pt x="1099115" y="2014668"/>
                      <a:pt x="1094924" y="2017063"/>
                      <a:pt x="1090134" y="2019457"/>
                    </a:cubicBezTo>
                    <a:cubicBezTo>
                      <a:pt x="1085344" y="2021253"/>
                      <a:pt x="1080554" y="2022451"/>
                      <a:pt x="1075765" y="2024247"/>
                    </a:cubicBezTo>
                    <a:cubicBezTo>
                      <a:pt x="1056007" y="2029636"/>
                      <a:pt x="1033854" y="2033228"/>
                      <a:pt x="1011102" y="2039215"/>
                    </a:cubicBezTo>
                    <a:cubicBezTo>
                      <a:pt x="999727" y="2042208"/>
                      <a:pt x="988950" y="2045801"/>
                      <a:pt x="976976" y="2051189"/>
                    </a:cubicBezTo>
                    <a:lnTo>
                      <a:pt x="941651" y="2065558"/>
                    </a:lnTo>
                    <a:cubicBezTo>
                      <a:pt x="932670" y="2069150"/>
                      <a:pt x="923091" y="2073342"/>
                      <a:pt x="914110" y="2077533"/>
                    </a:cubicBezTo>
                    <a:cubicBezTo>
                      <a:pt x="912912" y="2083520"/>
                      <a:pt x="910517" y="2084118"/>
                      <a:pt x="909320" y="2079928"/>
                    </a:cubicBezTo>
                    <a:cubicBezTo>
                      <a:pt x="908123" y="2080526"/>
                      <a:pt x="906925" y="2081125"/>
                      <a:pt x="906326" y="2081724"/>
                    </a:cubicBezTo>
                    <a:lnTo>
                      <a:pt x="897345" y="2085915"/>
                    </a:lnTo>
                    <a:cubicBezTo>
                      <a:pt x="894352" y="2087112"/>
                      <a:pt x="891358" y="2088908"/>
                      <a:pt x="888963" y="2090704"/>
                    </a:cubicBezTo>
                    <a:cubicBezTo>
                      <a:pt x="883575" y="2093698"/>
                      <a:pt x="878186" y="2097290"/>
                      <a:pt x="872798" y="2101481"/>
                    </a:cubicBezTo>
                    <a:cubicBezTo>
                      <a:pt x="852441" y="2117048"/>
                      <a:pt x="833881" y="2136206"/>
                      <a:pt x="812926" y="2151773"/>
                    </a:cubicBezTo>
                    <a:cubicBezTo>
                      <a:pt x="793168" y="2166741"/>
                      <a:pt x="777002" y="2185301"/>
                      <a:pt x="763830" y="2203861"/>
                    </a:cubicBezTo>
                    <a:cubicBezTo>
                      <a:pt x="744671" y="2230204"/>
                      <a:pt x="727907" y="2261936"/>
                      <a:pt x="716532" y="2296063"/>
                    </a:cubicBezTo>
                    <a:cubicBezTo>
                      <a:pt x="713538" y="2305043"/>
                      <a:pt x="711143" y="2313426"/>
                      <a:pt x="709347" y="2322406"/>
                    </a:cubicBezTo>
                    <a:cubicBezTo>
                      <a:pt x="708748" y="2326597"/>
                      <a:pt x="708149" y="2331387"/>
                      <a:pt x="707551" y="2336177"/>
                    </a:cubicBezTo>
                    <a:cubicBezTo>
                      <a:pt x="706952" y="2338571"/>
                      <a:pt x="706952" y="2340966"/>
                      <a:pt x="705754" y="2343960"/>
                    </a:cubicBezTo>
                    <a:cubicBezTo>
                      <a:pt x="704557" y="2346953"/>
                      <a:pt x="702162" y="2350545"/>
                      <a:pt x="699168" y="2352342"/>
                    </a:cubicBezTo>
                    <a:cubicBezTo>
                      <a:pt x="696175" y="2354138"/>
                      <a:pt x="693780" y="2354737"/>
                      <a:pt x="691385" y="2355335"/>
                    </a:cubicBezTo>
                    <a:cubicBezTo>
                      <a:pt x="690188" y="2355335"/>
                      <a:pt x="688990" y="2355934"/>
                      <a:pt x="687793" y="2355934"/>
                    </a:cubicBezTo>
                    <a:lnTo>
                      <a:pt x="684200" y="2356533"/>
                    </a:lnTo>
                    <a:cubicBezTo>
                      <a:pt x="683003" y="2356533"/>
                      <a:pt x="682404" y="2356533"/>
                      <a:pt x="681805" y="2356533"/>
                    </a:cubicBezTo>
                    <a:cubicBezTo>
                      <a:pt x="681207" y="2356533"/>
                      <a:pt x="680608" y="2356533"/>
                      <a:pt x="680009" y="2356533"/>
                    </a:cubicBezTo>
                    <a:cubicBezTo>
                      <a:pt x="678812" y="2356533"/>
                      <a:pt x="677615" y="2356533"/>
                      <a:pt x="676417" y="2355934"/>
                    </a:cubicBezTo>
                    <a:cubicBezTo>
                      <a:pt x="674022" y="2355335"/>
                      <a:pt x="671627" y="2355335"/>
                      <a:pt x="669232" y="2354737"/>
                    </a:cubicBezTo>
                    <a:cubicBezTo>
                      <a:pt x="660252" y="2352940"/>
                      <a:pt x="650672" y="2350545"/>
                      <a:pt x="642888" y="2351743"/>
                    </a:cubicBezTo>
                    <a:lnTo>
                      <a:pt x="642290" y="2351743"/>
                    </a:lnTo>
                    <a:lnTo>
                      <a:pt x="642290" y="2351743"/>
                    </a:lnTo>
                    <a:cubicBezTo>
                      <a:pt x="625526" y="2352342"/>
                      <a:pt x="609360" y="2354138"/>
                      <a:pt x="594392" y="2357730"/>
                    </a:cubicBezTo>
                    <a:cubicBezTo>
                      <a:pt x="588405" y="2358928"/>
                      <a:pt x="582418" y="2360724"/>
                      <a:pt x="577029" y="2362520"/>
                    </a:cubicBezTo>
                    <a:cubicBezTo>
                      <a:pt x="575832" y="2367310"/>
                      <a:pt x="573437" y="2367908"/>
                      <a:pt x="572838" y="2364316"/>
                    </a:cubicBezTo>
                    <a:cubicBezTo>
                      <a:pt x="572838" y="2364316"/>
                      <a:pt x="572239" y="2364316"/>
                      <a:pt x="572239" y="2364316"/>
                    </a:cubicBezTo>
                    <a:cubicBezTo>
                      <a:pt x="568647" y="2365513"/>
                      <a:pt x="565055" y="2367310"/>
                      <a:pt x="561462" y="2368507"/>
                    </a:cubicBezTo>
                    <a:lnTo>
                      <a:pt x="551284" y="2373297"/>
                    </a:lnTo>
                    <a:cubicBezTo>
                      <a:pt x="523743" y="2385271"/>
                      <a:pt x="500393" y="2399041"/>
                      <a:pt x="481234" y="2412213"/>
                    </a:cubicBezTo>
                    <a:cubicBezTo>
                      <a:pt x="462075" y="2425385"/>
                      <a:pt x="447107" y="2436760"/>
                      <a:pt x="435132" y="2443945"/>
                    </a:cubicBezTo>
                    <a:cubicBezTo>
                      <a:pt x="427947" y="2448734"/>
                      <a:pt x="422559" y="2451129"/>
                      <a:pt x="418967" y="2452327"/>
                    </a:cubicBezTo>
                    <a:cubicBezTo>
                      <a:pt x="418967" y="2453524"/>
                      <a:pt x="418368" y="2454722"/>
                      <a:pt x="418368" y="2455320"/>
                    </a:cubicBezTo>
                    <a:cubicBezTo>
                      <a:pt x="418368" y="2455320"/>
                      <a:pt x="416572" y="2455320"/>
                      <a:pt x="414177" y="2455320"/>
                    </a:cubicBezTo>
                    <a:cubicBezTo>
                      <a:pt x="408190" y="2460709"/>
                      <a:pt x="392623" y="2479269"/>
                      <a:pt x="385438" y="2487651"/>
                    </a:cubicBezTo>
                    <a:cubicBezTo>
                      <a:pt x="386037" y="2488848"/>
                      <a:pt x="386037" y="2490046"/>
                      <a:pt x="386037" y="2490046"/>
                    </a:cubicBezTo>
                    <a:cubicBezTo>
                      <a:pt x="386037" y="2491243"/>
                      <a:pt x="381846" y="2493039"/>
                      <a:pt x="380648" y="2492440"/>
                    </a:cubicBezTo>
                    <a:cubicBezTo>
                      <a:pt x="380648" y="2492440"/>
                      <a:pt x="380648" y="2492440"/>
                      <a:pt x="380648" y="2492440"/>
                    </a:cubicBezTo>
                    <a:cubicBezTo>
                      <a:pt x="380648" y="2492440"/>
                      <a:pt x="377655" y="2488249"/>
                      <a:pt x="373464" y="2482861"/>
                    </a:cubicBezTo>
                    <a:cubicBezTo>
                      <a:pt x="369273" y="2477473"/>
                      <a:pt x="363884" y="2470887"/>
                      <a:pt x="360292" y="2466097"/>
                    </a:cubicBezTo>
                    <a:cubicBezTo>
                      <a:pt x="356699" y="2460709"/>
                      <a:pt x="351910" y="2453524"/>
                      <a:pt x="347719" y="2448136"/>
                    </a:cubicBezTo>
                    <a:cubicBezTo>
                      <a:pt x="346521" y="2446938"/>
                      <a:pt x="345922" y="2445142"/>
                      <a:pt x="344725" y="2443945"/>
                    </a:cubicBezTo>
                    <a:cubicBezTo>
                      <a:pt x="343527" y="2443346"/>
                      <a:pt x="342330" y="2443346"/>
                      <a:pt x="341731" y="2442747"/>
                    </a:cubicBezTo>
                    <a:cubicBezTo>
                      <a:pt x="341731" y="2442747"/>
                      <a:pt x="341731" y="2442747"/>
                      <a:pt x="341133" y="2442747"/>
                    </a:cubicBezTo>
                    <a:cubicBezTo>
                      <a:pt x="341133" y="2442747"/>
                      <a:pt x="314190" y="2441550"/>
                      <a:pt x="296229" y="2439155"/>
                    </a:cubicBezTo>
                    <a:cubicBezTo>
                      <a:pt x="287248" y="2437958"/>
                      <a:pt x="276471" y="2435563"/>
                      <a:pt x="267490" y="2432569"/>
                    </a:cubicBezTo>
                    <a:cubicBezTo>
                      <a:pt x="263898" y="2431372"/>
                      <a:pt x="261503" y="2430773"/>
                      <a:pt x="258509" y="2429576"/>
                    </a:cubicBezTo>
                    <a:cubicBezTo>
                      <a:pt x="258509" y="2429576"/>
                      <a:pt x="258509" y="2429576"/>
                      <a:pt x="258509" y="2429576"/>
                    </a:cubicBezTo>
                    <a:cubicBezTo>
                      <a:pt x="253121" y="2437958"/>
                      <a:pt x="242942" y="2449932"/>
                      <a:pt x="242942" y="2449932"/>
                    </a:cubicBezTo>
                    <a:cubicBezTo>
                      <a:pt x="242344" y="2449932"/>
                      <a:pt x="241146" y="2449333"/>
                      <a:pt x="240548" y="2448734"/>
                    </a:cubicBezTo>
                    <a:cubicBezTo>
                      <a:pt x="240548" y="2449932"/>
                      <a:pt x="240548" y="2451728"/>
                      <a:pt x="239949" y="2451728"/>
                    </a:cubicBezTo>
                    <a:cubicBezTo>
                      <a:pt x="239949" y="2451728"/>
                      <a:pt x="221987" y="2438556"/>
                      <a:pt x="205821" y="2436760"/>
                    </a:cubicBezTo>
                    <a:cubicBezTo>
                      <a:pt x="205223" y="2438556"/>
                      <a:pt x="204624" y="2439754"/>
                      <a:pt x="204624" y="2439754"/>
                    </a:cubicBezTo>
                    <a:cubicBezTo>
                      <a:pt x="204025" y="2439754"/>
                      <a:pt x="199236" y="2439754"/>
                      <a:pt x="198637" y="2439754"/>
                    </a:cubicBezTo>
                    <a:cubicBezTo>
                      <a:pt x="198637" y="2439754"/>
                      <a:pt x="198038" y="2438556"/>
                      <a:pt x="198038" y="2436760"/>
                    </a:cubicBezTo>
                    <a:cubicBezTo>
                      <a:pt x="189057" y="2437958"/>
                      <a:pt x="172892" y="2436760"/>
                      <a:pt x="163312" y="2436760"/>
                    </a:cubicBezTo>
                    <a:cubicBezTo>
                      <a:pt x="158523" y="2436760"/>
                      <a:pt x="126790" y="2440352"/>
                      <a:pt x="123797" y="2439754"/>
                    </a:cubicBezTo>
                    <a:cubicBezTo>
                      <a:pt x="121402" y="2439155"/>
                      <a:pt x="77695" y="2449932"/>
                      <a:pt x="62727" y="2453524"/>
                    </a:cubicBezTo>
                    <a:cubicBezTo>
                      <a:pt x="63326" y="2454123"/>
                      <a:pt x="63326" y="2454722"/>
                      <a:pt x="63326" y="2454722"/>
                    </a:cubicBezTo>
                    <a:cubicBezTo>
                      <a:pt x="63326" y="2455919"/>
                      <a:pt x="59733" y="2458314"/>
                      <a:pt x="58536" y="2458314"/>
                    </a:cubicBezTo>
                    <a:lnTo>
                      <a:pt x="51351" y="2448734"/>
                    </a:lnTo>
                    <a:cubicBezTo>
                      <a:pt x="46561" y="2443945"/>
                      <a:pt x="40574" y="2438556"/>
                      <a:pt x="36383" y="2433767"/>
                    </a:cubicBezTo>
                    <a:cubicBezTo>
                      <a:pt x="32192" y="2428977"/>
                      <a:pt x="27402" y="2422391"/>
                      <a:pt x="23810" y="2417003"/>
                    </a:cubicBezTo>
                    <a:cubicBezTo>
                      <a:pt x="20218" y="2411614"/>
                      <a:pt x="17823" y="2406825"/>
                      <a:pt x="17823" y="2406825"/>
                    </a:cubicBezTo>
                    <a:cubicBezTo>
                      <a:pt x="17823" y="2406825"/>
                      <a:pt x="17823" y="2406226"/>
                      <a:pt x="17823" y="2406226"/>
                    </a:cubicBezTo>
                    <a:lnTo>
                      <a:pt x="17224" y="2406226"/>
                    </a:lnTo>
                    <a:lnTo>
                      <a:pt x="15428" y="2406226"/>
                    </a:lnTo>
                    <a:cubicBezTo>
                      <a:pt x="15428" y="2406226"/>
                      <a:pt x="14829" y="2406226"/>
                      <a:pt x="14829" y="2406226"/>
                    </a:cubicBezTo>
                    <a:lnTo>
                      <a:pt x="14829" y="2405029"/>
                    </a:lnTo>
                    <a:lnTo>
                      <a:pt x="12434" y="2394850"/>
                    </a:lnTo>
                    <a:lnTo>
                      <a:pt x="10638" y="2387067"/>
                    </a:lnTo>
                    <a:cubicBezTo>
                      <a:pt x="5848" y="2365513"/>
                      <a:pt x="2855" y="2343960"/>
                      <a:pt x="1059" y="2323005"/>
                    </a:cubicBezTo>
                    <a:cubicBezTo>
                      <a:pt x="-1935" y="2280496"/>
                      <a:pt x="1657" y="2239185"/>
                      <a:pt x="8842" y="2200269"/>
                    </a:cubicBezTo>
                    <a:cubicBezTo>
                      <a:pt x="16027" y="2161352"/>
                      <a:pt x="26804" y="2124831"/>
                      <a:pt x="39976" y="2091303"/>
                    </a:cubicBezTo>
                    <a:cubicBezTo>
                      <a:pt x="65721" y="2024247"/>
                      <a:pt x="97453" y="1968567"/>
                      <a:pt x="125593" y="1923663"/>
                    </a:cubicBezTo>
                    <a:cubicBezTo>
                      <a:pt x="154331" y="1878760"/>
                      <a:pt x="180076" y="1845232"/>
                      <a:pt x="198637" y="1821882"/>
                    </a:cubicBezTo>
                    <a:cubicBezTo>
                      <a:pt x="217197" y="1799131"/>
                      <a:pt x="227376" y="1787157"/>
                      <a:pt x="227376" y="1786558"/>
                    </a:cubicBezTo>
                    <a:cubicBezTo>
                      <a:pt x="238751" y="1772788"/>
                      <a:pt x="245337" y="1767400"/>
                      <a:pt x="246535" y="1768597"/>
                    </a:cubicBezTo>
                    <a:cubicBezTo>
                      <a:pt x="246535" y="1768597"/>
                      <a:pt x="246535" y="1768597"/>
                      <a:pt x="246535" y="1769196"/>
                    </a:cubicBezTo>
                    <a:cubicBezTo>
                      <a:pt x="246535" y="1770992"/>
                      <a:pt x="241745" y="1778775"/>
                      <a:pt x="231567" y="1790151"/>
                    </a:cubicBezTo>
                    <a:cubicBezTo>
                      <a:pt x="231567" y="1790151"/>
                      <a:pt x="221388" y="1802125"/>
                      <a:pt x="203427" y="1825475"/>
                    </a:cubicBezTo>
                    <a:cubicBezTo>
                      <a:pt x="185465" y="1848226"/>
                      <a:pt x="159720" y="1882352"/>
                      <a:pt x="131580" y="1926657"/>
                    </a:cubicBezTo>
                    <a:cubicBezTo>
                      <a:pt x="103440" y="1971560"/>
                      <a:pt x="72306" y="2026642"/>
                      <a:pt x="47160" y="2093698"/>
                    </a:cubicBezTo>
                    <a:cubicBezTo>
                      <a:pt x="34587" y="2127226"/>
                      <a:pt x="23810" y="2163148"/>
                      <a:pt x="17224" y="2201466"/>
                    </a:cubicBezTo>
                    <a:cubicBezTo>
                      <a:pt x="10040" y="2239784"/>
                      <a:pt x="7046" y="2280496"/>
                      <a:pt x="10040" y="2322406"/>
                    </a:cubicBezTo>
                    <a:cubicBezTo>
                      <a:pt x="11836" y="2343361"/>
                      <a:pt x="14829" y="2364316"/>
                      <a:pt x="19619" y="2385271"/>
                    </a:cubicBezTo>
                    <a:lnTo>
                      <a:pt x="21415" y="2393054"/>
                    </a:lnTo>
                    <a:lnTo>
                      <a:pt x="23211" y="2398442"/>
                    </a:lnTo>
                    <a:cubicBezTo>
                      <a:pt x="23211" y="2398442"/>
                      <a:pt x="23810" y="2398442"/>
                      <a:pt x="23810" y="2398442"/>
                    </a:cubicBezTo>
                    <a:lnTo>
                      <a:pt x="27402" y="2399041"/>
                    </a:lnTo>
                    <a:lnTo>
                      <a:pt x="35785" y="2400239"/>
                    </a:lnTo>
                    <a:cubicBezTo>
                      <a:pt x="46561" y="2402035"/>
                      <a:pt x="57338" y="2403232"/>
                      <a:pt x="68714" y="2403831"/>
                    </a:cubicBezTo>
                    <a:cubicBezTo>
                      <a:pt x="84281" y="2405029"/>
                      <a:pt x="99249" y="2405627"/>
                      <a:pt x="114816" y="2405627"/>
                    </a:cubicBezTo>
                    <a:cubicBezTo>
                      <a:pt x="144153" y="2406226"/>
                      <a:pt x="174089" y="2405627"/>
                      <a:pt x="204025" y="2405029"/>
                    </a:cubicBezTo>
                    <a:lnTo>
                      <a:pt x="238751" y="2404430"/>
                    </a:lnTo>
                    <a:lnTo>
                      <a:pt x="256114" y="2404430"/>
                    </a:lnTo>
                    <a:lnTo>
                      <a:pt x="263898" y="2404430"/>
                    </a:lnTo>
                    <a:cubicBezTo>
                      <a:pt x="263898" y="2404430"/>
                      <a:pt x="264496" y="2404430"/>
                      <a:pt x="264496" y="2404430"/>
                    </a:cubicBezTo>
                    <a:lnTo>
                      <a:pt x="264496" y="2402634"/>
                    </a:lnTo>
                    <a:cubicBezTo>
                      <a:pt x="266293" y="2391857"/>
                      <a:pt x="266891" y="2379883"/>
                      <a:pt x="268089" y="2368507"/>
                    </a:cubicBezTo>
                    <a:cubicBezTo>
                      <a:pt x="268687" y="2357132"/>
                      <a:pt x="269286" y="2345157"/>
                      <a:pt x="269286" y="2333782"/>
                    </a:cubicBezTo>
                    <a:cubicBezTo>
                      <a:pt x="269885" y="2321807"/>
                      <a:pt x="269885" y="2310432"/>
                      <a:pt x="269885" y="2298458"/>
                    </a:cubicBezTo>
                    <a:cubicBezTo>
                      <a:pt x="269885" y="2286484"/>
                      <a:pt x="270484" y="2275108"/>
                      <a:pt x="270484" y="2263134"/>
                    </a:cubicBezTo>
                    <a:cubicBezTo>
                      <a:pt x="271082" y="2239784"/>
                      <a:pt x="270484" y="2216434"/>
                      <a:pt x="269885" y="2192486"/>
                    </a:cubicBezTo>
                    <a:cubicBezTo>
                      <a:pt x="266891" y="2098488"/>
                      <a:pt x="253121" y="2005687"/>
                      <a:pt x="249528" y="1914683"/>
                    </a:cubicBezTo>
                    <a:cubicBezTo>
                      <a:pt x="247732" y="1869181"/>
                      <a:pt x="248331" y="1824277"/>
                      <a:pt x="248331" y="1780571"/>
                    </a:cubicBezTo>
                    <a:lnTo>
                      <a:pt x="248331" y="1768597"/>
                    </a:lnTo>
                    <a:lnTo>
                      <a:pt x="248929" y="1653045"/>
                    </a:lnTo>
                    <a:cubicBezTo>
                      <a:pt x="250127" y="1488399"/>
                      <a:pt x="252522" y="1301601"/>
                      <a:pt x="254318" y="1113605"/>
                    </a:cubicBezTo>
                    <a:cubicBezTo>
                      <a:pt x="254917" y="1019607"/>
                      <a:pt x="256114" y="925011"/>
                      <a:pt x="255516" y="833408"/>
                    </a:cubicBezTo>
                    <a:cubicBezTo>
                      <a:pt x="255516" y="829816"/>
                      <a:pt x="255516" y="826822"/>
                      <a:pt x="255516" y="823829"/>
                    </a:cubicBezTo>
                    <a:cubicBezTo>
                      <a:pt x="254318" y="822631"/>
                      <a:pt x="254318" y="820835"/>
                      <a:pt x="255516" y="819637"/>
                    </a:cubicBezTo>
                    <a:cubicBezTo>
                      <a:pt x="254917" y="732824"/>
                      <a:pt x="254917" y="647807"/>
                      <a:pt x="259706" y="567579"/>
                    </a:cubicBezTo>
                    <a:cubicBezTo>
                      <a:pt x="260904" y="550816"/>
                      <a:pt x="262101" y="534052"/>
                      <a:pt x="263299" y="517886"/>
                    </a:cubicBezTo>
                    <a:cubicBezTo>
                      <a:pt x="262101" y="516689"/>
                      <a:pt x="262101" y="514893"/>
                      <a:pt x="263898" y="513695"/>
                    </a:cubicBezTo>
                    <a:cubicBezTo>
                      <a:pt x="266293" y="490346"/>
                      <a:pt x="268687" y="467595"/>
                      <a:pt x="272280" y="445442"/>
                    </a:cubicBezTo>
                    <a:cubicBezTo>
                      <a:pt x="275273" y="425685"/>
                      <a:pt x="278267" y="407125"/>
                      <a:pt x="281859" y="388564"/>
                    </a:cubicBezTo>
                    <a:cubicBezTo>
                      <a:pt x="283655" y="379584"/>
                      <a:pt x="285452" y="370004"/>
                      <a:pt x="287248" y="361024"/>
                    </a:cubicBezTo>
                    <a:cubicBezTo>
                      <a:pt x="289642" y="352043"/>
                      <a:pt x="291439" y="343062"/>
                      <a:pt x="294433" y="334680"/>
                    </a:cubicBezTo>
                    <a:cubicBezTo>
                      <a:pt x="305209" y="299955"/>
                      <a:pt x="320178" y="269421"/>
                      <a:pt x="335744" y="241880"/>
                    </a:cubicBezTo>
                    <a:cubicBezTo>
                      <a:pt x="351311" y="214339"/>
                      <a:pt x="368075" y="190391"/>
                      <a:pt x="382444" y="168238"/>
                    </a:cubicBezTo>
                    <a:cubicBezTo>
                      <a:pt x="397412" y="146086"/>
                      <a:pt x="410584" y="126328"/>
                      <a:pt x="421960" y="108966"/>
                    </a:cubicBezTo>
                    <a:cubicBezTo>
                      <a:pt x="433336" y="91603"/>
                      <a:pt x="442317" y="76037"/>
                      <a:pt x="448903" y="62865"/>
                    </a:cubicBezTo>
                    <a:cubicBezTo>
                      <a:pt x="462673" y="37120"/>
                      <a:pt x="468062" y="22152"/>
                      <a:pt x="468660" y="22152"/>
                    </a:cubicBezTo>
                    <a:cubicBezTo>
                      <a:pt x="474049" y="9579"/>
                      <a:pt x="477641" y="2395"/>
                      <a:pt x="479437" y="0"/>
                    </a:cubicBezTo>
                    <a:lnTo>
                      <a:pt x="481234" y="599"/>
                    </a:lnTo>
                    <a:cubicBezTo>
                      <a:pt x="481234" y="3592"/>
                      <a:pt x="479437" y="11974"/>
                      <a:pt x="474049" y="24547"/>
                    </a:cubicBezTo>
                    <a:cubicBezTo>
                      <a:pt x="474049" y="24547"/>
                      <a:pt x="472852" y="27541"/>
                      <a:pt x="470457" y="32330"/>
                    </a:cubicBezTo>
                    <a:cubicBezTo>
                      <a:pt x="478240" y="29936"/>
                      <a:pt x="496801" y="25745"/>
                      <a:pt x="519552" y="22152"/>
                    </a:cubicBezTo>
                    <a:cubicBezTo>
                      <a:pt x="550087" y="17363"/>
                      <a:pt x="589003" y="15567"/>
                      <a:pt x="619539" y="16165"/>
                    </a:cubicBezTo>
                    <a:cubicBezTo>
                      <a:pt x="634507" y="16764"/>
                      <a:pt x="651869" y="17363"/>
                      <a:pt x="669232" y="19159"/>
                    </a:cubicBezTo>
                    <a:cubicBezTo>
                      <a:pt x="686595" y="20955"/>
                      <a:pt x="703958" y="23350"/>
                      <a:pt x="718926" y="25146"/>
                    </a:cubicBezTo>
                    <a:cubicBezTo>
                      <a:pt x="734493" y="26942"/>
                      <a:pt x="747665" y="29337"/>
                      <a:pt x="757245" y="31133"/>
                    </a:cubicBezTo>
                    <a:cubicBezTo>
                      <a:pt x="766824" y="32929"/>
                      <a:pt x="772811" y="34725"/>
                      <a:pt x="772811" y="34725"/>
                    </a:cubicBezTo>
                    <a:cubicBezTo>
                      <a:pt x="772811" y="34725"/>
                      <a:pt x="772811" y="34725"/>
                      <a:pt x="772811" y="34725"/>
                    </a:cubicBezTo>
                    <a:cubicBezTo>
                      <a:pt x="769219" y="25146"/>
                      <a:pt x="767423" y="19757"/>
                      <a:pt x="767423" y="19757"/>
                    </a:cubicBezTo>
                    <a:cubicBezTo>
                      <a:pt x="764429" y="9579"/>
                      <a:pt x="764429" y="4191"/>
                      <a:pt x="765626" y="3592"/>
                    </a:cubicBezTo>
                    <a:lnTo>
                      <a:pt x="765626" y="3592"/>
                    </a:lnTo>
                    <a:cubicBezTo>
                      <a:pt x="765626" y="3592"/>
                      <a:pt x="765626" y="3592"/>
                      <a:pt x="765626" y="3592"/>
                    </a:cubicBezTo>
                    <a:cubicBezTo>
                      <a:pt x="766824" y="3592"/>
                      <a:pt x="769219" y="8382"/>
                      <a:pt x="772811" y="17961"/>
                    </a:cubicBezTo>
                    <a:cubicBezTo>
                      <a:pt x="772811" y="17961"/>
                      <a:pt x="775805" y="27541"/>
                      <a:pt x="782990" y="43706"/>
                    </a:cubicBezTo>
                    <a:cubicBezTo>
                      <a:pt x="790174" y="59871"/>
                      <a:pt x="802149" y="82622"/>
                      <a:pt x="820709" y="109564"/>
                    </a:cubicBezTo>
                    <a:cubicBezTo>
                      <a:pt x="839270" y="136506"/>
                      <a:pt x="863817" y="166442"/>
                      <a:pt x="888963" y="202964"/>
                    </a:cubicBezTo>
                    <a:cubicBezTo>
                      <a:pt x="894951" y="211944"/>
                      <a:pt x="901536" y="221524"/>
                      <a:pt x="907524" y="231702"/>
                    </a:cubicBezTo>
                    <a:cubicBezTo>
                      <a:pt x="913511" y="241281"/>
                      <a:pt x="919498" y="251459"/>
                      <a:pt x="925485" y="262236"/>
                    </a:cubicBezTo>
                    <a:cubicBezTo>
                      <a:pt x="931473" y="273013"/>
                      <a:pt x="936861" y="283790"/>
                      <a:pt x="942249" y="295764"/>
                    </a:cubicBezTo>
                    <a:cubicBezTo>
                      <a:pt x="944644" y="301152"/>
                      <a:pt x="947638" y="307139"/>
                      <a:pt x="950033" y="313127"/>
                    </a:cubicBezTo>
                    <a:cubicBezTo>
                      <a:pt x="952428" y="319114"/>
                      <a:pt x="954823" y="325101"/>
                      <a:pt x="957218" y="331088"/>
                    </a:cubicBezTo>
                    <a:cubicBezTo>
                      <a:pt x="974581" y="380781"/>
                      <a:pt x="981765" y="436461"/>
                      <a:pt x="985956" y="492740"/>
                    </a:cubicBezTo>
                    <a:cubicBezTo>
                      <a:pt x="986555" y="501721"/>
                      <a:pt x="987154" y="510702"/>
                      <a:pt x="987753" y="519682"/>
                    </a:cubicBezTo>
                    <a:cubicBezTo>
                      <a:pt x="988351" y="525071"/>
                      <a:pt x="988351" y="529861"/>
                      <a:pt x="988950" y="535249"/>
                    </a:cubicBezTo>
                    <a:lnTo>
                      <a:pt x="990147" y="578356"/>
                    </a:lnTo>
                    <a:cubicBezTo>
                      <a:pt x="990746" y="607095"/>
                      <a:pt x="991944" y="635833"/>
                      <a:pt x="991944" y="665170"/>
                    </a:cubicBezTo>
                    <a:cubicBezTo>
                      <a:pt x="993141" y="719054"/>
                      <a:pt x="993740" y="773537"/>
                      <a:pt x="993740" y="826223"/>
                    </a:cubicBezTo>
                    <a:cubicBezTo>
                      <a:pt x="994338" y="885496"/>
                      <a:pt x="994338" y="943571"/>
                      <a:pt x="994338" y="996856"/>
                    </a:cubicBezTo>
                    <a:cubicBezTo>
                      <a:pt x="997332" y="1198623"/>
                      <a:pt x="1000326" y="1456668"/>
                      <a:pt x="999128" y="1663822"/>
                    </a:cubicBezTo>
                    <a:cubicBezTo>
                      <a:pt x="999128" y="1703337"/>
                      <a:pt x="998529" y="1740458"/>
                      <a:pt x="997931" y="1775781"/>
                    </a:cubicBezTo>
                    <a:cubicBezTo>
                      <a:pt x="997332" y="1833258"/>
                      <a:pt x="995536" y="1883550"/>
                      <a:pt x="994338" y="1923663"/>
                    </a:cubicBezTo>
                    <a:cubicBezTo>
                      <a:pt x="991944" y="1988923"/>
                      <a:pt x="989549" y="2027840"/>
                      <a:pt x="989549" y="2027840"/>
                    </a:cubicBezTo>
                    <a:cubicBezTo>
                      <a:pt x="989549" y="2031432"/>
                      <a:pt x="988950" y="2033827"/>
                      <a:pt x="988351" y="2036221"/>
                    </a:cubicBezTo>
                    <a:cubicBezTo>
                      <a:pt x="989549" y="2035623"/>
                      <a:pt x="990746" y="2035024"/>
                      <a:pt x="992542" y="2035024"/>
                    </a:cubicBezTo>
                    <a:cubicBezTo>
                      <a:pt x="998529" y="2033228"/>
                      <a:pt x="1004517" y="2031432"/>
                      <a:pt x="1009905" y="2029636"/>
                    </a:cubicBezTo>
                    <a:cubicBezTo>
                      <a:pt x="1033255" y="2023648"/>
                      <a:pt x="1055408" y="2020655"/>
                      <a:pt x="1074567" y="2015865"/>
                    </a:cubicBezTo>
                    <a:cubicBezTo>
                      <a:pt x="1079357" y="2014668"/>
                      <a:pt x="1084147" y="2013470"/>
                      <a:pt x="1088338" y="2011674"/>
                    </a:cubicBezTo>
                    <a:cubicBezTo>
                      <a:pt x="1092529" y="2009878"/>
                      <a:pt x="1096121" y="2007483"/>
                      <a:pt x="1099115" y="2005089"/>
                    </a:cubicBezTo>
                    <a:cubicBezTo>
                      <a:pt x="1105701" y="2000299"/>
                      <a:pt x="1111090" y="1994311"/>
                      <a:pt x="1115879" y="1988324"/>
                    </a:cubicBezTo>
                    <a:cubicBezTo>
                      <a:pt x="1125458" y="1976949"/>
                      <a:pt x="1132045" y="1967369"/>
                      <a:pt x="1136236" y="1960185"/>
                    </a:cubicBezTo>
                    <a:lnTo>
                      <a:pt x="1143420" y="1949408"/>
                    </a:lnTo>
                    <a:cubicBezTo>
                      <a:pt x="1145216" y="1947612"/>
                      <a:pt x="1146414" y="1946414"/>
                      <a:pt x="1147013" y="1945217"/>
                    </a:cubicBezTo>
                    <a:lnTo>
                      <a:pt x="1149407" y="1947013"/>
                    </a:lnTo>
                    <a:close/>
                    <a:moveTo>
                      <a:pt x="986555" y="1923663"/>
                    </a:moveTo>
                    <a:cubicBezTo>
                      <a:pt x="988351" y="1858404"/>
                      <a:pt x="989549" y="1767400"/>
                      <a:pt x="989549" y="1663822"/>
                    </a:cubicBezTo>
                    <a:cubicBezTo>
                      <a:pt x="989549" y="1501571"/>
                      <a:pt x="986555" y="1308187"/>
                      <a:pt x="984160" y="1135159"/>
                    </a:cubicBezTo>
                    <a:cubicBezTo>
                      <a:pt x="983561" y="1087262"/>
                      <a:pt x="982963" y="1040562"/>
                      <a:pt x="982364" y="996856"/>
                    </a:cubicBezTo>
                    <a:cubicBezTo>
                      <a:pt x="982364" y="943571"/>
                      <a:pt x="982364" y="886693"/>
                      <a:pt x="982364" y="827421"/>
                    </a:cubicBezTo>
                    <a:cubicBezTo>
                      <a:pt x="977574" y="826223"/>
                      <a:pt x="970389" y="824427"/>
                      <a:pt x="960810" y="822032"/>
                    </a:cubicBezTo>
                    <a:cubicBezTo>
                      <a:pt x="960810" y="832809"/>
                      <a:pt x="963205" y="927406"/>
                      <a:pt x="963804" y="989073"/>
                    </a:cubicBezTo>
                    <a:cubicBezTo>
                      <a:pt x="963804" y="1009429"/>
                      <a:pt x="963804" y="1032779"/>
                      <a:pt x="963205" y="1055530"/>
                    </a:cubicBezTo>
                    <a:lnTo>
                      <a:pt x="961409" y="1089657"/>
                    </a:lnTo>
                    <a:lnTo>
                      <a:pt x="960810" y="1105223"/>
                    </a:lnTo>
                    <a:lnTo>
                      <a:pt x="960810" y="1108816"/>
                    </a:lnTo>
                    <a:lnTo>
                      <a:pt x="960810" y="1110612"/>
                    </a:lnTo>
                    <a:lnTo>
                      <a:pt x="960810" y="1113605"/>
                    </a:lnTo>
                    <a:lnTo>
                      <a:pt x="960810" y="1116599"/>
                    </a:lnTo>
                    <a:cubicBezTo>
                      <a:pt x="960810" y="1116599"/>
                      <a:pt x="960810" y="1117198"/>
                      <a:pt x="960810" y="1117198"/>
                    </a:cubicBezTo>
                    <a:lnTo>
                      <a:pt x="960810" y="1117198"/>
                    </a:lnTo>
                    <a:lnTo>
                      <a:pt x="960810" y="1116599"/>
                    </a:lnTo>
                    <a:lnTo>
                      <a:pt x="960810" y="1115401"/>
                    </a:lnTo>
                    <a:lnTo>
                      <a:pt x="960810" y="1113007"/>
                    </a:lnTo>
                    <a:lnTo>
                      <a:pt x="960810" y="1111809"/>
                    </a:lnTo>
                    <a:lnTo>
                      <a:pt x="960810" y="1111210"/>
                    </a:lnTo>
                    <a:lnTo>
                      <a:pt x="960810" y="1111210"/>
                    </a:lnTo>
                    <a:lnTo>
                      <a:pt x="960810" y="1111809"/>
                    </a:lnTo>
                    <a:lnTo>
                      <a:pt x="960810" y="1122586"/>
                    </a:lnTo>
                    <a:cubicBezTo>
                      <a:pt x="973982" y="1129172"/>
                      <a:pt x="981765" y="1133962"/>
                      <a:pt x="982364" y="1133962"/>
                    </a:cubicBezTo>
                    <a:cubicBezTo>
                      <a:pt x="983561" y="1134560"/>
                      <a:pt x="984160" y="1135758"/>
                      <a:pt x="984160" y="1136356"/>
                    </a:cubicBezTo>
                    <a:cubicBezTo>
                      <a:pt x="984160" y="1138152"/>
                      <a:pt x="982364" y="1139949"/>
                      <a:pt x="979969" y="1138751"/>
                    </a:cubicBezTo>
                    <a:cubicBezTo>
                      <a:pt x="979969" y="1138751"/>
                      <a:pt x="971587" y="1134560"/>
                      <a:pt x="958415" y="1128573"/>
                    </a:cubicBezTo>
                    <a:lnTo>
                      <a:pt x="958415" y="1129172"/>
                    </a:lnTo>
                    <a:cubicBezTo>
                      <a:pt x="958415" y="1129771"/>
                      <a:pt x="958415" y="1129172"/>
                      <a:pt x="957816" y="1129172"/>
                    </a:cubicBezTo>
                    <a:cubicBezTo>
                      <a:pt x="957816" y="1128573"/>
                      <a:pt x="957218" y="1128573"/>
                      <a:pt x="956619" y="1127975"/>
                    </a:cubicBezTo>
                    <a:cubicBezTo>
                      <a:pt x="956619" y="1127975"/>
                      <a:pt x="956619" y="1127975"/>
                      <a:pt x="956619" y="1127975"/>
                    </a:cubicBezTo>
                    <a:cubicBezTo>
                      <a:pt x="947040" y="1123784"/>
                      <a:pt x="934466" y="1118994"/>
                      <a:pt x="920097" y="1114204"/>
                    </a:cubicBezTo>
                    <a:cubicBezTo>
                      <a:pt x="902734" y="1108217"/>
                      <a:pt x="882377" y="1103427"/>
                      <a:pt x="862620" y="1099236"/>
                    </a:cubicBezTo>
                    <a:cubicBezTo>
                      <a:pt x="842263" y="1095045"/>
                      <a:pt x="822505" y="1092650"/>
                      <a:pt x="804543" y="1090255"/>
                    </a:cubicBezTo>
                    <a:cubicBezTo>
                      <a:pt x="733296" y="1081275"/>
                      <a:pt x="621335" y="1077084"/>
                      <a:pt x="621335" y="1076485"/>
                    </a:cubicBezTo>
                    <a:cubicBezTo>
                      <a:pt x="619539" y="1075887"/>
                      <a:pt x="618341" y="1074689"/>
                      <a:pt x="618341" y="1073492"/>
                    </a:cubicBezTo>
                    <a:lnTo>
                      <a:pt x="618341" y="1073492"/>
                    </a:lnTo>
                    <a:cubicBezTo>
                      <a:pt x="618341" y="1074689"/>
                      <a:pt x="617742" y="1076485"/>
                      <a:pt x="615946" y="1076485"/>
                    </a:cubicBezTo>
                    <a:cubicBezTo>
                      <a:pt x="615946" y="1076485"/>
                      <a:pt x="589003" y="1080676"/>
                      <a:pt x="552482" y="1082472"/>
                    </a:cubicBezTo>
                    <a:cubicBezTo>
                      <a:pt x="516558" y="1084867"/>
                      <a:pt x="471654" y="1086663"/>
                      <a:pt x="436928" y="1089657"/>
                    </a:cubicBezTo>
                    <a:cubicBezTo>
                      <a:pt x="423756" y="1090854"/>
                      <a:pt x="408788" y="1092052"/>
                      <a:pt x="393820" y="1094447"/>
                    </a:cubicBezTo>
                    <a:cubicBezTo>
                      <a:pt x="389031" y="1095045"/>
                      <a:pt x="384839" y="1095644"/>
                      <a:pt x="380050" y="1096243"/>
                    </a:cubicBezTo>
                    <a:cubicBezTo>
                      <a:pt x="360292" y="1099236"/>
                      <a:pt x="341133" y="1104026"/>
                      <a:pt x="323770" y="1109414"/>
                    </a:cubicBezTo>
                    <a:cubicBezTo>
                      <a:pt x="309401" y="1113605"/>
                      <a:pt x="296827" y="1118395"/>
                      <a:pt x="287248" y="1122586"/>
                    </a:cubicBezTo>
                    <a:lnTo>
                      <a:pt x="287248" y="1123185"/>
                    </a:lnTo>
                    <a:cubicBezTo>
                      <a:pt x="287248" y="1123784"/>
                      <a:pt x="287248" y="1123185"/>
                      <a:pt x="286649" y="1123185"/>
                    </a:cubicBezTo>
                    <a:cubicBezTo>
                      <a:pt x="286649" y="1123185"/>
                      <a:pt x="286649" y="1123185"/>
                      <a:pt x="286649" y="1123185"/>
                    </a:cubicBezTo>
                    <a:cubicBezTo>
                      <a:pt x="273477" y="1129172"/>
                      <a:pt x="265694" y="1133363"/>
                      <a:pt x="265694" y="1133363"/>
                    </a:cubicBezTo>
                    <a:cubicBezTo>
                      <a:pt x="264496" y="1133962"/>
                      <a:pt x="263898" y="1133962"/>
                      <a:pt x="263299" y="1133363"/>
                    </a:cubicBezTo>
                    <a:lnTo>
                      <a:pt x="258509" y="1653644"/>
                    </a:lnTo>
                    <a:lnTo>
                      <a:pt x="257910" y="1780571"/>
                    </a:lnTo>
                    <a:cubicBezTo>
                      <a:pt x="257910" y="1824277"/>
                      <a:pt x="257312" y="1868582"/>
                      <a:pt x="259108" y="1914084"/>
                    </a:cubicBezTo>
                    <a:cubicBezTo>
                      <a:pt x="260904" y="1959586"/>
                      <a:pt x="264496" y="2005089"/>
                      <a:pt x="268687" y="2051788"/>
                    </a:cubicBezTo>
                    <a:cubicBezTo>
                      <a:pt x="272878" y="2097889"/>
                      <a:pt x="277069" y="2145187"/>
                      <a:pt x="278267" y="2192486"/>
                    </a:cubicBezTo>
                    <a:cubicBezTo>
                      <a:pt x="278866" y="2215835"/>
                      <a:pt x="278866" y="2239784"/>
                      <a:pt x="278866" y="2263134"/>
                    </a:cubicBezTo>
                    <a:cubicBezTo>
                      <a:pt x="278866" y="2275108"/>
                      <a:pt x="277668" y="2287082"/>
                      <a:pt x="277668" y="2298458"/>
                    </a:cubicBezTo>
                    <a:cubicBezTo>
                      <a:pt x="277668" y="2310432"/>
                      <a:pt x="277668" y="2321807"/>
                      <a:pt x="277069" y="2333782"/>
                    </a:cubicBezTo>
                    <a:cubicBezTo>
                      <a:pt x="276471" y="2345756"/>
                      <a:pt x="276471" y="2357132"/>
                      <a:pt x="275273" y="2369106"/>
                    </a:cubicBezTo>
                    <a:cubicBezTo>
                      <a:pt x="274674" y="2381080"/>
                      <a:pt x="273477" y="2392455"/>
                      <a:pt x="271681" y="2404430"/>
                    </a:cubicBezTo>
                    <a:lnTo>
                      <a:pt x="271082" y="2406825"/>
                    </a:lnTo>
                    <a:cubicBezTo>
                      <a:pt x="271082" y="2406825"/>
                      <a:pt x="271681" y="2407423"/>
                      <a:pt x="271681" y="2407423"/>
                    </a:cubicBezTo>
                    <a:cubicBezTo>
                      <a:pt x="271681" y="2407423"/>
                      <a:pt x="271082" y="2408022"/>
                      <a:pt x="270484" y="2408621"/>
                    </a:cubicBezTo>
                    <a:cubicBezTo>
                      <a:pt x="270484" y="2409220"/>
                      <a:pt x="269885" y="2410417"/>
                      <a:pt x="269885" y="2411016"/>
                    </a:cubicBezTo>
                    <a:cubicBezTo>
                      <a:pt x="269885" y="2412812"/>
                      <a:pt x="268687" y="2413410"/>
                      <a:pt x="267490" y="2413410"/>
                    </a:cubicBezTo>
                    <a:cubicBezTo>
                      <a:pt x="267490" y="2414009"/>
                      <a:pt x="266891" y="2414009"/>
                      <a:pt x="266891" y="2414608"/>
                    </a:cubicBezTo>
                    <a:cubicBezTo>
                      <a:pt x="265694" y="2417003"/>
                      <a:pt x="263898" y="2419397"/>
                      <a:pt x="262700" y="2421792"/>
                    </a:cubicBezTo>
                    <a:cubicBezTo>
                      <a:pt x="264496" y="2422391"/>
                      <a:pt x="266891" y="2422990"/>
                      <a:pt x="269885" y="2422990"/>
                    </a:cubicBezTo>
                    <a:cubicBezTo>
                      <a:pt x="278267" y="2424187"/>
                      <a:pt x="289642" y="2425385"/>
                      <a:pt x="298025" y="2426582"/>
                    </a:cubicBezTo>
                    <a:cubicBezTo>
                      <a:pt x="309401" y="2428378"/>
                      <a:pt x="324967" y="2431372"/>
                      <a:pt x="333948" y="2433767"/>
                    </a:cubicBezTo>
                    <a:cubicBezTo>
                      <a:pt x="333948" y="2433767"/>
                      <a:pt x="333948" y="2433168"/>
                      <a:pt x="334547" y="2433168"/>
                    </a:cubicBezTo>
                    <a:cubicBezTo>
                      <a:pt x="334547" y="2431971"/>
                      <a:pt x="333948" y="2431372"/>
                      <a:pt x="333948" y="2430175"/>
                    </a:cubicBezTo>
                    <a:cubicBezTo>
                      <a:pt x="333948" y="2430175"/>
                      <a:pt x="329757" y="2406825"/>
                      <a:pt x="328559" y="2368507"/>
                    </a:cubicBezTo>
                    <a:cubicBezTo>
                      <a:pt x="327961" y="2349348"/>
                      <a:pt x="327961" y="2326597"/>
                      <a:pt x="328559" y="2300254"/>
                    </a:cubicBezTo>
                    <a:cubicBezTo>
                      <a:pt x="329158" y="2274509"/>
                      <a:pt x="330356" y="2245771"/>
                      <a:pt x="330356" y="2215835"/>
                    </a:cubicBezTo>
                    <a:lnTo>
                      <a:pt x="327961" y="2018859"/>
                    </a:lnTo>
                    <a:cubicBezTo>
                      <a:pt x="327362" y="1951204"/>
                      <a:pt x="327961" y="1883550"/>
                      <a:pt x="330356" y="1823678"/>
                    </a:cubicBezTo>
                    <a:cubicBezTo>
                      <a:pt x="332751" y="1764406"/>
                      <a:pt x="336942" y="1696752"/>
                      <a:pt x="345324" y="1629097"/>
                    </a:cubicBezTo>
                    <a:cubicBezTo>
                      <a:pt x="353706" y="1561442"/>
                      <a:pt x="366279" y="1493788"/>
                      <a:pt x="383043" y="1435114"/>
                    </a:cubicBezTo>
                    <a:cubicBezTo>
                      <a:pt x="399807" y="1376440"/>
                      <a:pt x="420763" y="1326148"/>
                      <a:pt x="438724" y="1292621"/>
                    </a:cubicBezTo>
                    <a:cubicBezTo>
                      <a:pt x="456686" y="1258494"/>
                      <a:pt x="470457" y="1239934"/>
                      <a:pt x="470457" y="1239934"/>
                    </a:cubicBezTo>
                    <a:cubicBezTo>
                      <a:pt x="475246" y="1233348"/>
                      <a:pt x="478839" y="1232150"/>
                      <a:pt x="478839" y="1235144"/>
                    </a:cubicBezTo>
                    <a:cubicBezTo>
                      <a:pt x="478839" y="1236940"/>
                      <a:pt x="477641" y="1239335"/>
                      <a:pt x="475246" y="1242927"/>
                    </a:cubicBezTo>
                    <a:cubicBezTo>
                      <a:pt x="475246" y="1242927"/>
                      <a:pt x="461476" y="1262086"/>
                      <a:pt x="444113" y="1295614"/>
                    </a:cubicBezTo>
                    <a:cubicBezTo>
                      <a:pt x="433336" y="1316569"/>
                      <a:pt x="421361" y="1344110"/>
                      <a:pt x="409986" y="1375841"/>
                    </a:cubicBezTo>
                    <a:cubicBezTo>
                      <a:pt x="403400" y="1395000"/>
                      <a:pt x="396814" y="1415357"/>
                      <a:pt x="390827" y="1437509"/>
                    </a:cubicBezTo>
                    <a:cubicBezTo>
                      <a:pt x="374661" y="1496183"/>
                      <a:pt x="362687" y="1563238"/>
                      <a:pt x="354903" y="1630294"/>
                    </a:cubicBezTo>
                    <a:cubicBezTo>
                      <a:pt x="347120" y="1697350"/>
                      <a:pt x="342929" y="1765005"/>
                      <a:pt x="340534" y="1824277"/>
                    </a:cubicBezTo>
                    <a:cubicBezTo>
                      <a:pt x="338139" y="1883550"/>
                      <a:pt x="337540" y="1951204"/>
                      <a:pt x="337540" y="2018859"/>
                    </a:cubicBezTo>
                    <a:cubicBezTo>
                      <a:pt x="337540" y="2086513"/>
                      <a:pt x="338139" y="2155365"/>
                      <a:pt x="338139" y="2216434"/>
                    </a:cubicBezTo>
                    <a:cubicBezTo>
                      <a:pt x="338139" y="2246968"/>
                      <a:pt x="336343" y="2275706"/>
                      <a:pt x="335744" y="2301451"/>
                    </a:cubicBezTo>
                    <a:cubicBezTo>
                      <a:pt x="334547" y="2327196"/>
                      <a:pt x="334547" y="2349947"/>
                      <a:pt x="335146" y="2369106"/>
                    </a:cubicBezTo>
                    <a:cubicBezTo>
                      <a:pt x="335744" y="2406825"/>
                      <a:pt x="339935" y="2429576"/>
                      <a:pt x="339935" y="2429576"/>
                    </a:cubicBezTo>
                    <a:cubicBezTo>
                      <a:pt x="339935" y="2431372"/>
                      <a:pt x="340534" y="2432569"/>
                      <a:pt x="340534" y="2433767"/>
                    </a:cubicBezTo>
                    <a:cubicBezTo>
                      <a:pt x="341731" y="2433767"/>
                      <a:pt x="342929" y="2434365"/>
                      <a:pt x="343527" y="2434365"/>
                    </a:cubicBezTo>
                    <a:cubicBezTo>
                      <a:pt x="344126" y="2433767"/>
                      <a:pt x="345324" y="2433168"/>
                      <a:pt x="345324" y="2433168"/>
                    </a:cubicBezTo>
                    <a:cubicBezTo>
                      <a:pt x="345324" y="2433168"/>
                      <a:pt x="346521" y="2433767"/>
                      <a:pt x="347719" y="2434964"/>
                    </a:cubicBezTo>
                    <a:cubicBezTo>
                      <a:pt x="348318" y="2434964"/>
                      <a:pt x="349515" y="2435563"/>
                      <a:pt x="350114" y="2435563"/>
                    </a:cubicBezTo>
                    <a:cubicBezTo>
                      <a:pt x="358496" y="2437359"/>
                      <a:pt x="368674" y="2438556"/>
                      <a:pt x="377056" y="2439754"/>
                    </a:cubicBezTo>
                    <a:lnTo>
                      <a:pt x="413578" y="2446938"/>
                    </a:lnTo>
                    <a:cubicBezTo>
                      <a:pt x="413578" y="2446938"/>
                      <a:pt x="414177" y="2446938"/>
                      <a:pt x="414177" y="2446938"/>
                    </a:cubicBezTo>
                    <a:cubicBezTo>
                      <a:pt x="414177" y="2446938"/>
                      <a:pt x="420763" y="2444543"/>
                      <a:pt x="431540" y="2437359"/>
                    </a:cubicBezTo>
                    <a:cubicBezTo>
                      <a:pt x="442916" y="2430175"/>
                      <a:pt x="457884" y="2418799"/>
                      <a:pt x="476444" y="2405029"/>
                    </a:cubicBezTo>
                    <a:cubicBezTo>
                      <a:pt x="495603" y="2391258"/>
                      <a:pt x="518953" y="2376889"/>
                      <a:pt x="547093" y="2364316"/>
                    </a:cubicBezTo>
                    <a:lnTo>
                      <a:pt x="557271" y="2359526"/>
                    </a:lnTo>
                    <a:cubicBezTo>
                      <a:pt x="560864" y="2357730"/>
                      <a:pt x="564456" y="2356533"/>
                      <a:pt x="568048" y="2354737"/>
                    </a:cubicBezTo>
                    <a:cubicBezTo>
                      <a:pt x="569246" y="2354138"/>
                      <a:pt x="570443" y="2354138"/>
                      <a:pt x="571042" y="2353539"/>
                    </a:cubicBezTo>
                    <a:cubicBezTo>
                      <a:pt x="571641" y="2339769"/>
                      <a:pt x="575832" y="2260140"/>
                      <a:pt x="574035" y="2157760"/>
                    </a:cubicBezTo>
                    <a:cubicBezTo>
                      <a:pt x="572838" y="2101481"/>
                      <a:pt x="570443" y="2038018"/>
                      <a:pt x="566252" y="1975153"/>
                    </a:cubicBezTo>
                    <a:cubicBezTo>
                      <a:pt x="562061" y="1912288"/>
                      <a:pt x="556673" y="1850022"/>
                      <a:pt x="551883" y="1794940"/>
                    </a:cubicBezTo>
                    <a:cubicBezTo>
                      <a:pt x="541705" y="1685376"/>
                      <a:pt x="526737" y="1545876"/>
                      <a:pt x="515361" y="1433318"/>
                    </a:cubicBezTo>
                    <a:lnTo>
                      <a:pt x="507577" y="1354886"/>
                    </a:lnTo>
                    <a:cubicBezTo>
                      <a:pt x="505182" y="1331537"/>
                      <a:pt x="499794" y="1311181"/>
                      <a:pt x="495603" y="1293818"/>
                    </a:cubicBezTo>
                    <a:cubicBezTo>
                      <a:pt x="493807" y="1287232"/>
                      <a:pt x="492011" y="1281245"/>
                      <a:pt x="490813" y="1276455"/>
                    </a:cubicBezTo>
                    <a:cubicBezTo>
                      <a:pt x="484826" y="1253105"/>
                      <a:pt x="481234" y="1239335"/>
                      <a:pt x="481234" y="1238736"/>
                    </a:cubicBezTo>
                    <a:cubicBezTo>
                      <a:pt x="481234" y="1237539"/>
                      <a:pt x="480635" y="1235743"/>
                      <a:pt x="480635" y="1235144"/>
                    </a:cubicBezTo>
                    <a:cubicBezTo>
                      <a:pt x="480036" y="1227361"/>
                      <a:pt x="484227" y="1227959"/>
                      <a:pt x="486622" y="1237539"/>
                    </a:cubicBezTo>
                    <a:cubicBezTo>
                      <a:pt x="486622" y="1238138"/>
                      <a:pt x="492011" y="1258494"/>
                      <a:pt x="501590" y="1292621"/>
                    </a:cubicBezTo>
                    <a:cubicBezTo>
                      <a:pt x="506380" y="1309983"/>
                      <a:pt x="511769" y="1330339"/>
                      <a:pt x="514762" y="1354886"/>
                    </a:cubicBezTo>
                    <a:lnTo>
                      <a:pt x="523743" y="1433318"/>
                    </a:lnTo>
                    <a:cubicBezTo>
                      <a:pt x="536316" y="1545876"/>
                      <a:pt x="553080" y="1685376"/>
                      <a:pt x="562660" y="1794940"/>
                    </a:cubicBezTo>
                    <a:cubicBezTo>
                      <a:pt x="567450" y="1849423"/>
                      <a:pt x="572838" y="1912288"/>
                      <a:pt x="576430" y="1975153"/>
                    </a:cubicBezTo>
                    <a:cubicBezTo>
                      <a:pt x="580023" y="2038018"/>
                      <a:pt x="582418" y="2101481"/>
                      <a:pt x="582418" y="2158359"/>
                    </a:cubicBezTo>
                    <a:cubicBezTo>
                      <a:pt x="583016" y="2255949"/>
                      <a:pt x="578826" y="2333183"/>
                      <a:pt x="577029" y="2351743"/>
                    </a:cubicBezTo>
                    <a:cubicBezTo>
                      <a:pt x="581819" y="2349947"/>
                      <a:pt x="586010" y="2348749"/>
                      <a:pt x="590800" y="2347552"/>
                    </a:cubicBezTo>
                    <a:cubicBezTo>
                      <a:pt x="606965" y="2343361"/>
                      <a:pt x="623131" y="2341565"/>
                      <a:pt x="640494" y="2340368"/>
                    </a:cubicBezTo>
                    <a:cubicBezTo>
                      <a:pt x="640494" y="2340368"/>
                      <a:pt x="640494" y="2340368"/>
                      <a:pt x="641092" y="2340368"/>
                    </a:cubicBezTo>
                    <a:cubicBezTo>
                      <a:pt x="651271" y="2339170"/>
                      <a:pt x="660252" y="2341565"/>
                      <a:pt x="668634" y="2343361"/>
                    </a:cubicBezTo>
                    <a:lnTo>
                      <a:pt x="672825" y="2343960"/>
                    </a:lnTo>
                    <a:cubicBezTo>
                      <a:pt x="674022" y="2343960"/>
                      <a:pt x="675220" y="2344558"/>
                      <a:pt x="675818" y="2344558"/>
                    </a:cubicBezTo>
                    <a:cubicBezTo>
                      <a:pt x="677016" y="2344558"/>
                      <a:pt x="678213" y="2344558"/>
                      <a:pt x="678812" y="2345157"/>
                    </a:cubicBezTo>
                    <a:cubicBezTo>
                      <a:pt x="679411" y="2345157"/>
                      <a:pt x="680009" y="2345157"/>
                      <a:pt x="680608" y="2345157"/>
                    </a:cubicBezTo>
                    <a:lnTo>
                      <a:pt x="681805" y="2345157"/>
                    </a:lnTo>
                    <a:cubicBezTo>
                      <a:pt x="685398" y="2344558"/>
                      <a:pt x="690786" y="2343960"/>
                      <a:pt x="693181" y="2342164"/>
                    </a:cubicBezTo>
                    <a:cubicBezTo>
                      <a:pt x="694379" y="2341565"/>
                      <a:pt x="694977" y="2340966"/>
                      <a:pt x="694977" y="2339769"/>
                    </a:cubicBezTo>
                    <a:cubicBezTo>
                      <a:pt x="695576" y="2338571"/>
                      <a:pt x="695576" y="2336177"/>
                      <a:pt x="696175" y="2333782"/>
                    </a:cubicBezTo>
                    <a:cubicBezTo>
                      <a:pt x="696773" y="2328992"/>
                      <a:pt x="697372" y="2324202"/>
                      <a:pt x="697971" y="2319413"/>
                    </a:cubicBezTo>
                    <a:cubicBezTo>
                      <a:pt x="699767" y="2309833"/>
                      <a:pt x="702162" y="2300852"/>
                      <a:pt x="705156" y="2291872"/>
                    </a:cubicBezTo>
                    <a:cubicBezTo>
                      <a:pt x="716532" y="2255949"/>
                      <a:pt x="733894" y="2223020"/>
                      <a:pt x="753652" y="2196078"/>
                    </a:cubicBezTo>
                    <a:cubicBezTo>
                      <a:pt x="767423" y="2176919"/>
                      <a:pt x="784187" y="2157760"/>
                      <a:pt x="805142" y="2142194"/>
                    </a:cubicBezTo>
                    <a:cubicBezTo>
                      <a:pt x="825499" y="2127226"/>
                      <a:pt x="844059" y="2108666"/>
                      <a:pt x="865613" y="2092500"/>
                    </a:cubicBezTo>
                    <a:cubicBezTo>
                      <a:pt x="871002" y="2088309"/>
                      <a:pt x="876989" y="2084717"/>
                      <a:pt x="882976" y="2081125"/>
                    </a:cubicBezTo>
                    <a:cubicBezTo>
                      <a:pt x="885970" y="2079329"/>
                      <a:pt x="888963" y="2078131"/>
                      <a:pt x="891957" y="2076335"/>
                    </a:cubicBezTo>
                    <a:lnTo>
                      <a:pt x="900938" y="2072144"/>
                    </a:lnTo>
                    <a:cubicBezTo>
                      <a:pt x="903333" y="2070947"/>
                      <a:pt x="905129" y="2070348"/>
                      <a:pt x="907524" y="2069150"/>
                    </a:cubicBezTo>
                    <a:cubicBezTo>
                      <a:pt x="907524" y="2050591"/>
                      <a:pt x="907524" y="1994311"/>
                      <a:pt x="905728" y="1924861"/>
                    </a:cubicBezTo>
                    <a:cubicBezTo>
                      <a:pt x="904530" y="1881754"/>
                      <a:pt x="903333" y="1833857"/>
                      <a:pt x="900339" y="1785960"/>
                    </a:cubicBezTo>
                    <a:cubicBezTo>
                      <a:pt x="897345" y="1738063"/>
                      <a:pt x="893753" y="1690764"/>
                      <a:pt x="888963" y="1649453"/>
                    </a:cubicBezTo>
                    <a:cubicBezTo>
                      <a:pt x="884174" y="1608142"/>
                      <a:pt x="878186" y="1560844"/>
                      <a:pt x="869206" y="1514144"/>
                    </a:cubicBezTo>
                    <a:cubicBezTo>
                      <a:pt x="860225" y="1467444"/>
                      <a:pt x="847651" y="1420745"/>
                      <a:pt x="833282" y="1380631"/>
                    </a:cubicBezTo>
                    <a:cubicBezTo>
                      <a:pt x="827295" y="1363269"/>
                      <a:pt x="820709" y="1347103"/>
                      <a:pt x="814123" y="1332734"/>
                    </a:cubicBezTo>
                    <a:cubicBezTo>
                      <a:pt x="805142" y="1312977"/>
                      <a:pt x="796760" y="1296811"/>
                      <a:pt x="788977" y="1283041"/>
                    </a:cubicBezTo>
                    <a:cubicBezTo>
                      <a:pt x="775805" y="1259691"/>
                      <a:pt x="766225" y="1246520"/>
                      <a:pt x="766225" y="1246520"/>
                    </a:cubicBezTo>
                    <a:cubicBezTo>
                      <a:pt x="764429" y="1244125"/>
                      <a:pt x="763830" y="1242329"/>
                      <a:pt x="763830" y="1241131"/>
                    </a:cubicBezTo>
                    <a:cubicBezTo>
                      <a:pt x="763830" y="1238138"/>
                      <a:pt x="766824" y="1238138"/>
                      <a:pt x="771015" y="1242927"/>
                    </a:cubicBezTo>
                    <a:cubicBezTo>
                      <a:pt x="771015" y="1242927"/>
                      <a:pt x="780595" y="1256099"/>
                      <a:pt x="794964" y="1279449"/>
                    </a:cubicBezTo>
                    <a:cubicBezTo>
                      <a:pt x="808735" y="1302798"/>
                      <a:pt x="826098" y="1336925"/>
                      <a:pt x="841664" y="1377039"/>
                    </a:cubicBezTo>
                    <a:cubicBezTo>
                      <a:pt x="857231" y="1417751"/>
                      <a:pt x="870403" y="1464451"/>
                      <a:pt x="879983" y="1511749"/>
                    </a:cubicBezTo>
                    <a:cubicBezTo>
                      <a:pt x="889562" y="1559048"/>
                      <a:pt x="896148" y="1606346"/>
                      <a:pt x="900938" y="1648256"/>
                    </a:cubicBezTo>
                    <a:cubicBezTo>
                      <a:pt x="905728" y="1690166"/>
                      <a:pt x="909320" y="1737464"/>
                      <a:pt x="911715" y="1785361"/>
                    </a:cubicBezTo>
                    <a:cubicBezTo>
                      <a:pt x="914110" y="1833258"/>
                      <a:pt x="914708" y="1881754"/>
                      <a:pt x="915307" y="1924861"/>
                    </a:cubicBezTo>
                    <a:cubicBezTo>
                      <a:pt x="915906" y="1991917"/>
                      <a:pt x="914708" y="2046399"/>
                      <a:pt x="914110" y="2066756"/>
                    </a:cubicBezTo>
                    <a:cubicBezTo>
                      <a:pt x="921893" y="2063163"/>
                      <a:pt x="929676" y="2060170"/>
                      <a:pt x="937460" y="2057176"/>
                    </a:cubicBezTo>
                    <a:lnTo>
                      <a:pt x="972785" y="2042807"/>
                    </a:lnTo>
                    <a:cubicBezTo>
                      <a:pt x="975778" y="2041610"/>
                      <a:pt x="978772" y="2040412"/>
                      <a:pt x="981765" y="2039215"/>
                    </a:cubicBezTo>
                    <a:cubicBezTo>
                      <a:pt x="981765" y="2036820"/>
                      <a:pt x="981166" y="2033228"/>
                      <a:pt x="981765" y="2028438"/>
                    </a:cubicBezTo>
                    <a:cubicBezTo>
                      <a:pt x="982364" y="2027840"/>
                      <a:pt x="984759" y="1988923"/>
                      <a:pt x="986555" y="1923663"/>
                    </a:cubicBezTo>
                    <a:close/>
                    <a:moveTo>
                      <a:pt x="981166" y="820835"/>
                    </a:moveTo>
                    <a:cubicBezTo>
                      <a:pt x="981166" y="769944"/>
                      <a:pt x="980568" y="717258"/>
                      <a:pt x="979969" y="665170"/>
                    </a:cubicBezTo>
                    <a:cubicBezTo>
                      <a:pt x="979370" y="636431"/>
                      <a:pt x="978772" y="607693"/>
                      <a:pt x="978173" y="578356"/>
                    </a:cubicBezTo>
                    <a:lnTo>
                      <a:pt x="976976" y="535249"/>
                    </a:lnTo>
                    <a:cubicBezTo>
                      <a:pt x="976976" y="530459"/>
                      <a:pt x="976377" y="526268"/>
                      <a:pt x="976377" y="521479"/>
                    </a:cubicBezTo>
                    <a:cubicBezTo>
                      <a:pt x="970389" y="519084"/>
                      <a:pt x="948836" y="510103"/>
                      <a:pt x="921893" y="499925"/>
                    </a:cubicBezTo>
                    <a:cubicBezTo>
                      <a:pt x="917702" y="498129"/>
                      <a:pt x="913511" y="496931"/>
                      <a:pt x="908721" y="495135"/>
                    </a:cubicBezTo>
                    <a:cubicBezTo>
                      <a:pt x="909320" y="502919"/>
                      <a:pt x="910517" y="522077"/>
                      <a:pt x="912313" y="546625"/>
                    </a:cubicBezTo>
                    <a:cubicBezTo>
                      <a:pt x="914708" y="577758"/>
                      <a:pt x="918900" y="616674"/>
                      <a:pt x="918301" y="647807"/>
                    </a:cubicBezTo>
                    <a:cubicBezTo>
                      <a:pt x="918301" y="704086"/>
                      <a:pt x="915906" y="787906"/>
                      <a:pt x="915906" y="802275"/>
                    </a:cubicBezTo>
                    <a:cubicBezTo>
                      <a:pt x="918900" y="802874"/>
                      <a:pt x="921893" y="804071"/>
                      <a:pt x="924887" y="804670"/>
                    </a:cubicBezTo>
                    <a:cubicBezTo>
                      <a:pt x="950033" y="811854"/>
                      <a:pt x="970988" y="817841"/>
                      <a:pt x="981166" y="820835"/>
                    </a:cubicBezTo>
                    <a:close/>
                    <a:moveTo>
                      <a:pt x="976377" y="515492"/>
                    </a:moveTo>
                    <a:cubicBezTo>
                      <a:pt x="975778" y="508307"/>
                      <a:pt x="975179" y="500524"/>
                      <a:pt x="975179" y="493339"/>
                    </a:cubicBezTo>
                    <a:cubicBezTo>
                      <a:pt x="971587" y="437060"/>
                      <a:pt x="964402" y="382577"/>
                      <a:pt x="947638" y="334082"/>
                    </a:cubicBezTo>
                    <a:cubicBezTo>
                      <a:pt x="945243" y="328094"/>
                      <a:pt x="943447" y="322107"/>
                      <a:pt x="941052" y="316120"/>
                    </a:cubicBezTo>
                    <a:cubicBezTo>
                      <a:pt x="938657" y="310133"/>
                      <a:pt x="935664" y="304745"/>
                      <a:pt x="933269" y="298758"/>
                    </a:cubicBezTo>
                    <a:cubicBezTo>
                      <a:pt x="928479" y="287382"/>
                      <a:pt x="923091" y="276605"/>
                      <a:pt x="917103" y="265828"/>
                    </a:cubicBezTo>
                    <a:cubicBezTo>
                      <a:pt x="917103" y="265828"/>
                      <a:pt x="916504" y="265230"/>
                      <a:pt x="916504" y="265230"/>
                    </a:cubicBezTo>
                    <a:cubicBezTo>
                      <a:pt x="914708" y="265230"/>
                      <a:pt x="909919" y="265828"/>
                      <a:pt x="903931" y="265828"/>
                    </a:cubicBezTo>
                    <a:cubicBezTo>
                      <a:pt x="899740" y="265828"/>
                      <a:pt x="894951" y="265230"/>
                      <a:pt x="889562" y="264631"/>
                    </a:cubicBezTo>
                    <a:cubicBezTo>
                      <a:pt x="884174" y="264032"/>
                      <a:pt x="878186" y="264032"/>
                      <a:pt x="872199" y="265230"/>
                    </a:cubicBezTo>
                    <a:cubicBezTo>
                      <a:pt x="869206" y="265828"/>
                      <a:pt x="866811" y="266427"/>
                      <a:pt x="864416" y="268223"/>
                    </a:cubicBezTo>
                    <a:cubicBezTo>
                      <a:pt x="862021" y="270019"/>
                      <a:pt x="860823" y="271815"/>
                      <a:pt x="859626" y="274210"/>
                    </a:cubicBezTo>
                    <a:cubicBezTo>
                      <a:pt x="857231" y="279599"/>
                      <a:pt x="856632" y="286783"/>
                      <a:pt x="856034" y="293369"/>
                    </a:cubicBezTo>
                    <a:cubicBezTo>
                      <a:pt x="855435" y="307139"/>
                      <a:pt x="856632" y="321509"/>
                      <a:pt x="855435" y="335279"/>
                    </a:cubicBezTo>
                    <a:lnTo>
                      <a:pt x="850645" y="418500"/>
                    </a:lnTo>
                    <a:cubicBezTo>
                      <a:pt x="849448" y="444245"/>
                      <a:pt x="848849" y="464002"/>
                      <a:pt x="848849" y="464002"/>
                    </a:cubicBezTo>
                    <a:cubicBezTo>
                      <a:pt x="848849" y="465200"/>
                      <a:pt x="847651" y="465798"/>
                      <a:pt x="846454" y="465798"/>
                    </a:cubicBezTo>
                    <a:cubicBezTo>
                      <a:pt x="854836" y="468193"/>
                      <a:pt x="863817" y="471187"/>
                      <a:pt x="872798" y="473582"/>
                    </a:cubicBezTo>
                    <a:cubicBezTo>
                      <a:pt x="891358" y="479569"/>
                      <a:pt x="909320" y="486753"/>
                      <a:pt x="925485" y="493339"/>
                    </a:cubicBezTo>
                    <a:cubicBezTo>
                      <a:pt x="948836" y="502919"/>
                      <a:pt x="967995" y="511899"/>
                      <a:pt x="976377" y="515492"/>
                    </a:cubicBezTo>
                    <a:close/>
                    <a:moveTo>
                      <a:pt x="953625" y="820835"/>
                    </a:moveTo>
                    <a:cubicBezTo>
                      <a:pt x="953625" y="820835"/>
                      <a:pt x="953625" y="820835"/>
                      <a:pt x="953625" y="820835"/>
                    </a:cubicBezTo>
                    <a:cubicBezTo>
                      <a:pt x="946441" y="818440"/>
                      <a:pt x="938059" y="816644"/>
                      <a:pt x="929078" y="814848"/>
                    </a:cubicBezTo>
                    <a:cubicBezTo>
                      <a:pt x="929078" y="814848"/>
                      <a:pt x="928479" y="814848"/>
                      <a:pt x="927880" y="814848"/>
                    </a:cubicBezTo>
                    <a:cubicBezTo>
                      <a:pt x="926084" y="814249"/>
                      <a:pt x="924288" y="814249"/>
                      <a:pt x="922492" y="813650"/>
                    </a:cubicBezTo>
                    <a:cubicBezTo>
                      <a:pt x="913511" y="811854"/>
                      <a:pt x="903931" y="809459"/>
                      <a:pt x="894352" y="807663"/>
                    </a:cubicBezTo>
                    <a:cubicBezTo>
                      <a:pt x="894352" y="807663"/>
                      <a:pt x="893753" y="807663"/>
                      <a:pt x="893155" y="807663"/>
                    </a:cubicBezTo>
                    <a:cubicBezTo>
                      <a:pt x="879983" y="804670"/>
                      <a:pt x="866212" y="802275"/>
                      <a:pt x="852441" y="799880"/>
                    </a:cubicBezTo>
                    <a:cubicBezTo>
                      <a:pt x="853040" y="817841"/>
                      <a:pt x="854836" y="892680"/>
                      <a:pt x="854836" y="942972"/>
                    </a:cubicBezTo>
                    <a:cubicBezTo>
                      <a:pt x="854836" y="994462"/>
                      <a:pt x="852441" y="1072294"/>
                      <a:pt x="851843" y="1087262"/>
                    </a:cubicBezTo>
                    <a:cubicBezTo>
                      <a:pt x="854836" y="1087861"/>
                      <a:pt x="858428" y="1088459"/>
                      <a:pt x="861422" y="1089657"/>
                    </a:cubicBezTo>
                    <a:cubicBezTo>
                      <a:pt x="870403" y="1091453"/>
                      <a:pt x="879384" y="1093848"/>
                      <a:pt x="887766" y="1096243"/>
                    </a:cubicBezTo>
                    <a:cubicBezTo>
                      <a:pt x="887167" y="1076485"/>
                      <a:pt x="885371" y="1005837"/>
                      <a:pt x="885371" y="957341"/>
                    </a:cubicBezTo>
                    <a:cubicBezTo>
                      <a:pt x="885371" y="901062"/>
                      <a:pt x="888364" y="813052"/>
                      <a:pt x="888364" y="813052"/>
                    </a:cubicBezTo>
                    <a:cubicBezTo>
                      <a:pt x="888364" y="811256"/>
                      <a:pt x="890161" y="810657"/>
                      <a:pt x="891957" y="810657"/>
                    </a:cubicBezTo>
                    <a:cubicBezTo>
                      <a:pt x="892556" y="810657"/>
                      <a:pt x="892556" y="810657"/>
                      <a:pt x="893155" y="810657"/>
                    </a:cubicBezTo>
                    <a:cubicBezTo>
                      <a:pt x="893753" y="810657"/>
                      <a:pt x="894352" y="811854"/>
                      <a:pt x="894951" y="812453"/>
                    </a:cubicBezTo>
                    <a:cubicBezTo>
                      <a:pt x="894951" y="812453"/>
                      <a:pt x="897944" y="899865"/>
                      <a:pt x="897944" y="956743"/>
                    </a:cubicBezTo>
                    <a:cubicBezTo>
                      <a:pt x="897944" y="1006436"/>
                      <a:pt x="896148" y="1080078"/>
                      <a:pt x="895549" y="1097440"/>
                    </a:cubicBezTo>
                    <a:cubicBezTo>
                      <a:pt x="904530" y="1099835"/>
                      <a:pt x="912912" y="1102829"/>
                      <a:pt x="921294" y="1105822"/>
                    </a:cubicBezTo>
                    <a:cubicBezTo>
                      <a:pt x="922492" y="1106421"/>
                      <a:pt x="923689" y="1107020"/>
                      <a:pt x="925485" y="1107020"/>
                    </a:cubicBezTo>
                    <a:cubicBezTo>
                      <a:pt x="925485" y="1107020"/>
                      <a:pt x="926084" y="1107020"/>
                      <a:pt x="926084" y="1107020"/>
                    </a:cubicBezTo>
                    <a:cubicBezTo>
                      <a:pt x="936262" y="1110612"/>
                      <a:pt x="945243" y="1114803"/>
                      <a:pt x="952428" y="1118395"/>
                    </a:cubicBezTo>
                    <a:lnTo>
                      <a:pt x="951230" y="1056129"/>
                    </a:lnTo>
                    <a:cubicBezTo>
                      <a:pt x="951230" y="1033378"/>
                      <a:pt x="950632" y="1009429"/>
                      <a:pt x="950632" y="989672"/>
                    </a:cubicBezTo>
                    <a:cubicBezTo>
                      <a:pt x="951230" y="923215"/>
                      <a:pt x="953625" y="820835"/>
                      <a:pt x="953625" y="820835"/>
                    </a:cubicBezTo>
                    <a:close/>
                    <a:moveTo>
                      <a:pt x="910517" y="801676"/>
                    </a:moveTo>
                    <a:cubicBezTo>
                      <a:pt x="909919" y="784313"/>
                      <a:pt x="908123" y="703487"/>
                      <a:pt x="908123" y="649004"/>
                    </a:cubicBezTo>
                    <a:cubicBezTo>
                      <a:pt x="908721" y="618470"/>
                      <a:pt x="906326" y="580152"/>
                      <a:pt x="905129" y="548421"/>
                    </a:cubicBezTo>
                    <a:cubicBezTo>
                      <a:pt x="903931" y="521479"/>
                      <a:pt x="903931" y="499925"/>
                      <a:pt x="903931" y="494537"/>
                    </a:cubicBezTo>
                    <a:cubicBezTo>
                      <a:pt x="893155" y="490944"/>
                      <a:pt x="881779" y="486753"/>
                      <a:pt x="870403" y="483760"/>
                    </a:cubicBezTo>
                    <a:cubicBezTo>
                      <a:pt x="851843" y="478371"/>
                      <a:pt x="833881" y="473582"/>
                      <a:pt x="817117" y="469989"/>
                    </a:cubicBezTo>
                    <a:cubicBezTo>
                      <a:pt x="784786" y="462206"/>
                      <a:pt x="742277" y="455620"/>
                      <a:pt x="708149" y="453225"/>
                    </a:cubicBezTo>
                    <a:cubicBezTo>
                      <a:pt x="674022" y="450232"/>
                      <a:pt x="647679" y="450232"/>
                      <a:pt x="647679" y="450232"/>
                    </a:cubicBezTo>
                    <a:cubicBezTo>
                      <a:pt x="645882" y="449633"/>
                      <a:pt x="645284" y="448436"/>
                      <a:pt x="645284" y="447238"/>
                    </a:cubicBezTo>
                    <a:cubicBezTo>
                      <a:pt x="645284" y="448436"/>
                      <a:pt x="644086" y="449633"/>
                      <a:pt x="642290" y="450232"/>
                    </a:cubicBezTo>
                    <a:cubicBezTo>
                      <a:pt x="642290" y="450232"/>
                      <a:pt x="612952" y="450830"/>
                      <a:pt x="574035" y="453225"/>
                    </a:cubicBezTo>
                    <a:cubicBezTo>
                      <a:pt x="542303" y="455022"/>
                      <a:pt x="504584" y="459213"/>
                      <a:pt x="471654" y="464002"/>
                    </a:cubicBezTo>
                    <a:cubicBezTo>
                      <a:pt x="464469" y="465200"/>
                      <a:pt x="457285" y="466397"/>
                      <a:pt x="450699" y="467595"/>
                    </a:cubicBezTo>
                    <a:cubicBezTo>
                      <a:pt x="425552" y="471785"/>
                      <a:pt x="395616" y="477773"/>
                      <a:pt x="367476" y="484957"/>
                    </a:cubicBezTo>
                    <a:cubicBezTo>
                      <a:pt x="367476" y="487352"/>
                      <a:pt x="369273" y="510702"/>
                      <a:pt x="368674" y="541236"/>
                    </a:cubicBezTo>
                    <a:cubicBezTo>
                      <a:pt x="368075" y="573567"/>
                      <a:pt x="365680" y="613680"/>
                      <a:pt x="363286" y="644814"/>
                    </a:cubicBezTo>
                    <a:cubicBezTo>
                      <a:pt x="360891" y="675946"/>
                      <a:pt x="357298" y="715462"/>
                      <a:pt x="356101" y="747792"/>
                    </a:cubicBezTo>
                    <a:cubicBezTo>
                      <a:pt x="355502" y="757371"/>
                      <a:pt x="354903" y="765753"/>
                      <a:pt x="353706" y="773537"/>
                    </a:cubicBezTo>
                    <a:cubicBezTo>
                      <a:pt x="354903" y="771740"/>
                      <a:pt x="357298" y="769944"/>
                      <a:pt x="359094" y="769346"/>
                    </a:cubicBezTo>
                    <a:cubicBezTo>
                      <a:pt x="360891" y="768747"/>
                      <a:pt x="363884" y="768747"/>
                      <a:pt x="365680" y="769346"/>
                    </a:cubicBezTo>
                    <a:cubicBezTo>
                      <a:pt x="367476" y="769944"/>
                      <a:pt x="369273" y="770543"/>
                      <a:pt x="369273" y="770543"/>
                    </a:cubicBezTo>
                    <a:cubicBezTo>
                      <a:pt x="369273" y="770543"/>
                      <a:pt x="369273" y="775932"/>
                      <a:pt x="369273" y="776530"/>
                    </a:cubicBezTo>
                    <a:cubicBezTo>
                      <a:pt x="369273" y="776530"/>
                      <a:pt x="368075" y="777129"/>
                      <a:pt x="366878" y="778326"/>
                    </a:cubicBezTo>
                    <a:cubicBezTo>
                      <a:pt x="365680" y="778925"/>
                      <a:pt x="363884" y="780122"/>
                      <a:pt x="362687" y="780721"/>
                    </a:cubicBezTo>
                    <a:cubicBezTo>
                      <a:pt x="361489" y="781320"/>
                      <a:pt x="359693" y="781320"/>
                      <a:pt x="358496" y="781320"/>
                    </a:cubicBezTo>
                    <a:cubicBezTo>
                      <a:pt x="357298" y="781320"/>
                      <a:pt x="356101" y="781919"/>
                      <a:pt x="355502" y="781919"/>
                    </a:cubicBezTo>
                    <a:cubicBezTo>
                      <a:pt x="355502" y="781919"/>
                      <a:pt x="353706" y="780721"/>
                      <a:pt x="353107" y="779524"/>
                    </a:cubicBezTo>
                    <a:cubicBezTo>
                      <a:pt x="353107" y="783116"/>
                      <a:pt x="352508" y="786110"/>
                      <a:pt x="352508" y="789103"/>
                    </a:cubicBezTo>
                    <a:cubicBezTo>
                      <a:pt x="352508" y="790899"/>
                      <a:pt x="352508" y="792695"/>
                      <a:pt x="352508" y="794492"/>
                    </a:cubicBezTo>
                    <a:cubicBezTo>
                      <a:pt x="379451" y="788505"/>
                      <a:pt x="408190" y="783116"/>
                      <a:pt x="432139" y="779524"/>
                    </a:cubicBezTo>
                    <a:cubicBezTo>
                      <a:pt x="467463" y="774135"/>
                      <a:pt x="512966" y="769346"/>
                      <a:pt x="549488" y="767550"/>
                    </a:cubicBezTo>
                    <a:cubicBezTo>
                      <a:pt x="549488" y="767550"/>
                      <a:pt x="549488" y="767550"/>
                      <a:pt x="549488" y="767550"/>
                    </a:cubicBezTo>
                    <a:cubicBezTo>
                      <a:pt x="586010" y="765753"/>
                      <a:pt x="614150" y="766951"/>
                      <a:pt x="614150" y="766951"/>
                    </a:cubicBezTo>
                    <a:cubicBezTo>
                      <a:pt x="615946" y="766951"/>
                      <a:pt x="616545" y="768747"/>
                      <a:pt x="617143" y="769944"/>
                    </a:cubicBezTo>
                    <a:cubicBezTo>
                      <a:pt x="617143" y="768747"/>
                      <a:pt x="618341" y="767550"/>
                      <a:pt x="620137" y="766951"/>
                    </a:cubicBezTo>
                    <a:cubicBezTo>
                      <a:pt x="620137" y="766951"/>
                      <a:pt x="648876" y="765753"/>
                      <a:pt x="685997" y="768148"/>
                    </a:cubicBezTo>
                    <a:cubicBezTo>
                      <a:pt x="723716" y="769944"/>
                      <a:pt x="770417" y="775333"/>
                      <a:pt x="806340" y="781919"/>
                    </a:cubicBezTo>
                    <a:cubicBezTo>
                      <a:pt x="838072" y="784313"/>
                      <a:pt x="876989" y="793294"/>
                      <a:pt x="910517" y="801676"/>
                    </a:cubicBezTo>
                    <a:close/>
                    <a:moveTo>
                      <a:pt x="845257" y="942374"/>
                    </a:moveTo>
                    <a:cubicBezTo>
                      <a:pt x="845257" y="890884"/>
                      <a:pt x="847651" y="813650"/>
                      <a:pt x="847651" y="798084"/>
                    </a:cubicBezTo>
                    <a:cubicBezTo>
                      <a:pt x="836276" y="796288"/>
                      <a:pt x="825499" y="793893"/>
                      <a:pt x="815321" y="792097"/>
                    </a:cubicBezTo>
                    <a:cubicBezTo>
                      <a:pt x="815321" y="802874"/>
                      <a:pt x="817715" y="883700"/>
                      <a:pt x="818314" y="936985"/>
                    </a:cubicBezTo>
                    <a:cubicBezTo>
                      <a:pt x="818314" y="987277"/>
                      <a:pt x="815919" y="1062715"/>
                      <a:pt x="815919" y="1079479"/>
                    </a:cubicBezTo>
                    <a:cubicBezTo>
                      <a:pt x="826098" y="1080676"/>
                      <a:pt x="836875" y="1082472"/>
                      <a:pt x="848250" y="1084867"/>
                    </a:cubicBezTo>
                    <a:cubicBezTo>
                      <a:pt x="847053" y="1067504"/>
                      <a:pt x="845257" y="992665"/>
                      <a:pt x="845257" y="942374"/>
                    </a:cubicBezTo>
                    <a:close/>
                    <a:moveTo>
                      <a:pt x="842862" y="417901"/>
                    </a:moveTo>
                    <a:cubicBezTo>
                      <a:pt x="842862" y="394552"/>
                      <a:pt x="843460" y="366412"/>
                      <a:pt x="844658" y="342464"/>
                    </a:cubicBezTo>
                    <a:lnTo>
                      <a:pt x="809932" y="343062"/>
                    </a:lnTo>
                    <a:cubicBezTo>
                      <a:pt x="810531" y="349049"/>
                      <a:pt x="812327" y="378985"/>
                      <a:pt x="812926" y="399341"/>
                    </a:cubicBezTo>
                    <a:cubicBezTo>
                      <a:pt x="812926" y="421494"/>
                      <a:pt x="811728" y="456818"/>
                      <a:pt x="811728" y="456818"/>
                    </a:cubicBezTo>
                    <a:cubicBezTo>
                      <a:pt x="811728" y="456818"/>
                      <a:pt x="811728" y="456818"/>
                      <a:pt x="811728" y="456818"/>
                    </a:cubicBezTo>
                    <a:cubicBezTo>
                      <a:pt x="814123" y="457416"/>
                      <a:pt x="817117" y="458015"/>
                      <a:pt x="819511" y="458614"/>
                    </a:cubicBezTo>
                    <a:cubicBezTo>
                      <a:pt x="827295" y="460410"/>
                      <a:pt x="835677" y="462206"/>
                      <a:pt x="844059" y="464601"/>
                    </a:cubicBezTo>
                    <a:cubicBezTo>
                      <a:pt x="844059" y="464002"/>
                      <a:pt x="843460" y="464002"/>
                      <a:pt x="843460" y="463403"/>
                    </a:cubicBezTo>
                    <a:cubicBezTo>
                      <a:pt x="843460" y="463403"/>
                      <a:pt x="842263" y="443646"/>
                      <a:pt x="842862" y="417901"/>
                    </a:cubicBezTo>
                    <a:close/>
                    <a:moveTo>
                      <a:pt x="806938" y="936985"/>
                    </a:moveTo>
                    <a:cubicBezTo>
                      <a:pt x="806938" y="881305"/>
                      <a:pt x="809333" y="795689"/>
                      <a:pt x="809333" y="790899"/>
                    </a:cubicBezTo>
                    <a:cubicBezTo>
                      <a:pt x="807537" y="790301"/>
                      <a:pt x="806340" y="790301"/>
                      <a:pt x="804543" y="790301"/>
                    </a:cubicBezTo>
                    <a:cubicBezTo>
                      <a:pt x="795563" y="788505"/>
                      <a:pt x="786582" y="787307"/>
                      <a:pt x="776404" y="785511"/>
                    </a:cubicBezTo>
                    <a:cubicBezTo>
                      <a:pt x="776404" y="785511"/>
                      <a:pt x="776404" y="786110"/>
                      <a:pt x="776404" y="786110"/>
                    </a:cubicBezTo>
                    <a:cubicBezTo>
                      <a:pt x="776404" y="786110"/>
                      <a:pt x="778798" y="873522"/>
                      <a:pt x="779397" y="930399"/>
                    </a:cubicBezTo>
                    <a:cubicBezTo>
                      <a:pt x="779397" y="986678"/>
                      <a:pt x="776404" y="1074689"/>
                      <a:pt x="776404" y="1074689"/>
                    </a:cubicBezTo>
                    <a:cubicBezTo>
                      <a:pt x="776404" y="1074689"/>
                      <a:pt x="776404" y="1075288"/>
                      <a:pt x="776404" y="1075288"/>
                    </a:cubicBezTo>
                    <a:cubicBezTo>
                      <a:pt x="785983" y="1075887"/>
                      <a:pt x="795563" y="1077084"/>
                      <a:pt x="803945" y="1078281"/>
                    </a:cubicBezTo>
                    <a:cubicBezTo>
                      <a:pt x="805741" y="1078281"/>
                      <a:pt x="806938" y="1078880"/>
                      <a:pt x="808735" y="1078880"/>
                    </a:cubicBezTo>
                    <a:cubicBezTo>
                      <a:pt x="808735" y="1060320"/>
                      <a:pt x="806938" y="986678"/>
                      <a:pt x="806938" y="936985"/>
                    </a:cubicBezTo>
                    <a:close/>
                    <a:moveTo>
                      <a:pt x="801550" y="399341"/>
                    </a:moveTo>
                    <a:cubicBezTo>
                      <a:pt x="801550" y="378985"/>
                      <a:pt x="803346" y="349049"/>
                      <a:pt x="803945" y="343062"/>
                    </a:cubicBezTo>
                    <a:lnTo>
                      <a:pt x="796162" y="343062"/>
                    </a:lnTo>
                    <a:lnTo>
                      <a:pt x="768022" y="343661"/>
                    </a:lnTo>
                    <a:cubicBezTo>
                      <a:pt x="768022" y="352642"/>
                      <a:pt x="769219" y="376590"/>
                      <a:pt x="769219" y="393354"/>
                    </a:cubicBezTo>
                    <a:cubicBezTo>
                      <a:pt x="768620" y="414309"/>
                      <a:pt x="766225" y="446640"/>
                      <a:pt x="766225" y="446640"/>
                    </a:cubicBezTo>
                    <a:cubicBezTo>
                      <a:pt x="765626" y="447238"/>
                      <a:pt x="763232" y="447837"/>
                      <a:pt x="762034" y="447238"/>
                    </a:cubicBezTo>
                    <a:cubicBezTo>
                      <a:pt x="761436" y="447238"/>
                      <a:pt x="760837" y="446640"/>
                      <a:pt x="760837" y="446640"/>
                    </a:cubicBezTo>
                    <a:cubicBezTo>
                      <a:pt x="760837" y="446640"/>
                      <a:pt x="757843" y="414309"/>
                      <a:pt x="758442" y="393354"/>
                    </a:cubicBezTo>
                    <a:cubicBezTo>
                      <a:pt x="758442" y="377189"/>
                      <a:pt x="760837" y="353240"/>
                      <a:pt x="762034" y="344260"/>
                    </a:cubicBezTo>
                    <a:lnTo>
                      <a:pt x="748862" y="344260"/>
                    </a:lnTo>
                    <a:cubicBezTo>
                      <a:pt x="747665" y="344260"/>
                      <a:pt x="746468" y="344260"/>
                      <a:pt x="745270" y="344260"/>
                    </a:cubicBezTo>
                    <a:cubicBezTo>
                      <a:pt x="745869" y="346655"/>
                      <a:pt x="748264" y="353240"/>
                      <a:pt x="748862" y="361622"/>
                    </a:cubicBezTo>
                    <a:cubicBezTo>
                      <a:pt x="750658" y="372399"/>
                      <a:pt x="750658" y="386170"/>
                      <a:pt x="750060" y="396348"/>
                    </a:cubicBezTo>
                    <a:cubicBezTo>
                      <a:pt x="749461" y="406526"/>
                      <a:pt x="747665" y="419698"/>
                      <a:pt x="746468" y="430474"/>
                    </a:cubicBezTo>
                    <a:cubicBezTo>
                      <a:pt x="745869" y="437659"/>
                      <a:pt x="744671" y="443646"/>
                      <a:pt x="744671" y="446640"/>
                    </a:cubicBezTo>
                    <a:cubicBezTo>
                      <a:pt x="750060" y="447238"/>
                      <a:pt x="756047" y="447837"/>
                      <a:pt x="762034" y="448436"/>
                    </a:cubicBezTo>
                    <a:cubicBezTo>
                      <a:pt x="762633" y="448436"/>
                      <a:pt x="763830" y="448436"/>
                      <a:pt x="765028" y="449034"/>
                    </a:cubicBezTo>
                    <a:cubicBezTo>
                      <a:pt x="779397" y="450830"/>
                      <a:pt x="793168" y="453225"/>
                      <a:pt x="806340" y="455620"/>
                    </a:cubicBezTo>
                    <a:cubicBezTo>
                      <a:pt x="804543" y="449034"/>
                      <a:pt x="801550" y="419099"/>
                      <a:pt x="801550" y="399341"/>
                    </a:cubicBezTo>
                    <a:close/>
                    <a:moveTo>
                      <a:pt x="771614" y="786708"/>
                    </a:moveTo>
                    <a:cubicBezTo>
                      <a:pt x="771614" y="786110"/>
                      <a:pt x="772213" y="785511"/>
                      <a:pt x="772213" y="784912"/>
                    </a:cubicBezTo>
                    <a:cubicBezTo>
                      <a:pt x="762633" y="783116"/>
                      <a:pt x="753053" y="781919"/>
                      <a:pt x="743474" y="780721"/>
                    </a:cubicBezTo>
                    <a:cubicBezTo>
                      <a:pt x="744073" y="795689"/>
                      <a:pt x="745869" y="871726"/>
                      <a:pt x="745869" y="922017"/>
                    </a:cubicBezTo>
                    <a:cubicBezTo>
                      <a:pt x="745869" y="978296"/>
                      <a:pt x="742875" y="1066307"/>
                      <a:pt x="742875" y="1066307"/>
                    </a:cubicBezTo>
                    <a:cubicBezTo>
                      <a:pt x="742875" y="1068103"/>
                      <a:pt x="741079" y="1068702"/>
                      <a:pt x="739882" y="1068702"/>
                    </a:cubicBezTo>
                    <a:cubicBezTo>
                      <a:pt x="738684" y="1068702"/>
                      <a:pt x="737487" y="1068103"/>
                      <a:pt x="736888" y="1066307"/>
                    </a:cubicBezTo>
                    <a:cubicBezTo>
                      <a:pt x="736888" y="1066307"/>
                      <a:pt x="734493" y="978296"/>
                      <a:pt x="733894" y="922017"/>
                    </a:cubicBezTo>
                    <a:cubicBezTo>
                      <a:pt x="733894" y="870528"/>
                      <a:pt x="736289" y="792695"/>
                      <a:pt x="736888" y="779524"/>
                    </a:cubicBezTo>
                    <a:cubicBezTo>
                      <a:pt x="723117" y="777728"/>
                      <a:pt x="709347" y="775932"/>
                      <a:pt x="696175" y="774734"/>
                    </a:cubicBezTo>
                    <a:cubicBezTo>
                      <a:pt x="696773" y="785511"/>
                      <a:pt x="698570" y="868732"/>
                      <a:pt x="699168" y="923215"/>
                    </a:cubicBezTo>
                    <a:cubicBezTo>
                      <a:pt x="699168" y="976500"/>
                      <a:pt x="696773" y="1057326"/>
                      <a:pt x="696175" y="1071097"/>
                    </a:cubicBezTo>
                    <a:cubicBezTo>
                      <a:pt x="709945" y="1071696"/>
                      <a:pt x="724913" y="1072294"/>
                      <a:pt x="739882" y="1072893"/>
                    </a:cubicBezTo>
                    <a:lnTo>
                      <a:pt x="739882" y="1072893"/>
                    </a:lnTo>
                    <a:cubicBezTo>
                      <a:pt x="750658" y="1073492"/>
                      <a:pt x="760837" y="1074091"/>
                      <a:pt x="771015" y="1074689"/>
                    </a:cubicBezTo>
                    <a:cubicBezTo>
                      <a:pt x="771015" y="1074689"/>
                      <a:pt x="771015" y="1074689"/>
                      <a:pt x="771015" y="1074689"/>
                    </a:cubicBezTo>
                    <a:cubicBezTo>
                      <a:pt x="771015" y="1074689"/>
                      <a:pt x="768620" y="987277"/>
                      <a:pt x="768022" y="930399"/>
                    </a:cubicBezTo>
                    <a:cubicBezTo>
                      <a:pt x="768620" y="874120"/>
                      <a:pt x="771614" y="786708"/>
                      <a:pt x="771614" y="786708"/>
                    </a:cubicBezTo>
                    <a:close/>
                    <a:moveTo>
                      <a:pt x="738684" y="395749"/>
                    </a:moveTo>
                    <a:cubicBezTo>
                      <a:pt x="739283" y="385571"/>
                      <a:pt x="740480" y="372399"/>
                      <a:pt x="739882" y="362221"/>
                    </a:cubicBezTo>
                    <a:cubicBezTo>
                      <a:pt x="739882" y="352043"/>
                      <a:pt x="738684" y="344260"/>
                      <a:pt x="738684" y="344260"/>
                    </a:cubicBezTo>
                    <a:cubicBezTo>
                      <a:pt x="738684" y="344260"/>
                      <a:pt x="738684" y="344260"/>
                      <a:pt x="738684" y="344260"/>
                    </a:cubicBezTo>
                    <a:cubicBezTo>
                      <a:pt x="732697" y="344260"/>
                      <a:pt x="727308" y="343661"/>
                      <a:pt x="721920" y="343661"/>
                    </a:cubicBezTo>
                    <a:cubicBezTo>
                      <a:pt x="715933" y="343062"/>
                      <a:pt x="709945" y="342464"/>
                      <a:pt x="704557" y="341865"/>
                    </a:cubicBezTo>
                    <a:cubicBezTo>
                      <a:pt x="704557" y="344858"/>
                      <a:pt x="704557" y="350247"/>
                      <a:pt x="704557" y="357431"/>
                    </a:cubicBezTo>
                    <a:lnTo>
                      <a:pt x="705156" y="389163"/>
                    </a:lnTo>
                    <a:cubicBezTo>
                      <a:pt x="705156" y="408322"/>
                      <a:pt x="703360" y="438856"/>
                      <a:pt x="702761" y="438856"/>
                    </a:cubicBezTo>
                    <a:cubicBezTo>
                      <a:pt x="702761" y="439455"/>
                      <a:pt x="700965" y="439455"/>
                      <a:pt x="699767" y="439455"/>
                    </a:cubicBezTo>
                    <a:cubicBezTo>
                      <a:pt x="698570" y="439455"/>
                      <a:pt x="696773" y="439455"/>
                      <a:pt x="696773" y="438856"/>
                    </a:cubicBezTo>
                    <a:cubicBezTo>
                      <a:pt x="696773" y="437659"/>
                      <a:pt x="693780" y="408322"/>
                      <a:pt x="693780" y="389163"/>
                    </a:cubicBezTo>
                    <a:cubicBezTo>
                      <a:pt x="693780" y="379584"/>
                      <a:pt x="694977" y="367011"/>
                      <a:pt x="696175" y="356833"/>
                    </a:cubicBezTo>
                    <a:cubicBezTo>
                      <a:pt x="697372" y="349648"/>
                      <a:pt x="697971" y="344260"/>
                      <a:pt x="698570" y="341266"/>
                    </a:cubicBezTo>
                    <a:cubicBezTo>
                      <a:pt x="692583" y="340667"/>
                      <a:pt x="686595" y="340667"/>
                      <a:pt x="680608" y="341266"/>
                    </a:cubicBezTo>
                    <a:cubicBezTo>
                      <a:pt x="680608" y="344260"/>
                      <a:pt x="680009" y="349049"/>
                      <a:pt x="680608" y="354438"/>
                    </a:cubicBezTo>
                    <a:cubicBezTo>
                      <a:pt x="680608" y="364616"/>
                      <a:pt x="681805" y="377788"/>
                      <a:pt x="681805" y="387367"/>
                    </a:cubicBezTo>
                    <a:cubicBezTo>
                      <a:pt x="681805" y="397545"/>
                      <a:pt x="681207" y="410717"/>
                      <a:pt x="680009" y="420895"/>
                    </a:cubicBezTo>
                    <a:cubicBezTo>
                      <a:pt x="678812" y="431672"/>
                      <a:pt x="675818" y="439455"/>
                      <a:pt x="675220" y="439455"/>
                    </a:cubicBezTo>
                    <a:cubicBezTo>
                      <a:pt x="675220" y="439455"/>
                      <a:pt x="674621" y="439455"/>
                      <a:pt x="674022" y="439455"/>
                    </a:cubicBezTo>
                    <a:cubicBezTo>
                      <a:pt x="674022" y="439455"/>
                      <a:pt x="673424" y="439455"/>
                      <a:pt x="673424" y="439455"/>
                    </a:cubicBezTo>
                    <a:cubicBezTo>
                      <a:pt x="671627" y="439455"/>
                      <a:pt x="669831" y="438258"/>
                      <a:pt x="669831" y="437659"/>
                    </a:cubicBezTo>
                    <a:cubicBezTo>
                      <a:pt x="669831" y="437659"/>
                      <a:pt x="671627" y="430474"/>
                      <a:pt x="671627" y="420296"/>
                    </a:cubicBezTo>
                    <a:cubicBezTo>
                      <a:pt x="671627" y="410118"/>
                      <a:pt x="671028" y="397545"/>
                      <a:pt x="670430" y="387367"/>
                    </a:cubicBezTo>
                    <a:cubicBezTo>
                      <a:pt x="670430" y="377189"/>
                      <a:pt x="671028" y="364017"/>
                      <a:pt x="672226" y="353839"/>
                    </a:cubicBezTo>
                    <a:cubicBezTo>
                      <a:pt x="672825" y="349049"/>
                      <a:pt x="673424" y="345457"/>
                      <a:pt x="674022" y="342464"/>
                    </a:cubicBezTo>
                    <a:cubicBezTo>
                      <a:pt x="668634" y="343661"/>
                      <a:pt x="664443" y="345457"/>
                      <a:pt x="660850" y="349049"/>
                    </a:cubicBezTo>
                    <a:cubicBezTo>
                      <a:pt x="656060" y="353839"/>
                      <a:pt x="653067" y="361024"/>
                      <a:pt x="651271" y="368208"/>
                    </a:cubicBezTo>
                    <a:cubicBezTo>
                      <a:pt x="650073" y="371801"/>
                      <a:pt x="650073" y="375991"/>
                      <a:pt x="649475" y="379584"/>
                    </a:cubicBezTo>
                    <a:cubicBezTo>
                      <a:pt x="648876" y="383176"/>
                      <a:pt x="649475" y="386768"/>
                      <a:pt x="649475" y="390361"/>
                    </a:cubicBezTo>
                    <a:cubicBezTo>
                      <a:pt x="650073" y="404730"/>
                      <a:pt x="651271" y="417901"/>
                      <a:pt x="651271" y="426882"/>
                    </a:cubicBezTo>
                    <a:cubicBezTo>
                      <a:pt x="651869" y="435863"/>
                      <a:pt x="651271" y="441850"/>
                      <a:pt x="651869" y="441850"/>
                    </a:cubicBezTo>
                    <a:cubicBezTo>
                      <a:pt x="651869" y="443047"/>
                      <a:pt x="651271" y="443646"/>
                      <a:pt x="650073" y="443646"/>
                    </a:cubicBezTo>
                    <a:cubicBezTo>
                      <a:pt x="654264" y="443646"/>
                      <a:pt x="662647" y="443646"/>
                      <a:pt x="673424" y="443646"/>
                    </a:cubicBezTo>
                    <a:cubicBezTo>
                      <a:pt x="673424" y="443646"/>
                      <a:pt x="674022" y="443646"/>
                      <a:pt x="674022" y="443646"/>
                    </a:cubicBezTo>
                    <a:cubicBezTo>
                      <a:pt x="681207" y="443646"/>
                      <a:pt x="690188" y="443646"/>
                      <a:pt x="699767" y="444245"/>
                    </a:cubicBezTo>
                    <a:cubicBezTo>
                      <a:pt x="702761" y="444245"/>
                      <a:pt x="705156" y="444245"/>
                      <a:pt x="708149" y="444843"/>
                    </a:cubicBezTo>
                    <a:cubicBezTo>
                      <a:pt x="712340" y="444843"/>
                      <a:pt x="716532" y="445442"/>
                      <a:pt x="720722" y="445442"/>
                    </a:cubicBezTo>
                    <a:cubicBezTo>
                      <a:pt x="720722" y="445442"/>
                      <a:pt x="721321" y="445442"/>
                      <a:pt x="721321" y="445442"/>
                    </a:cubicBezTo>
                    <a:cubicBezTo>
                      <a:pt x="726710" y="446041"/>
                      <a:pt x="732098" y="446041"/>
                      <a:pt x="738085" y="446640"/>
                    </a:cubicBezTo>
                    <a:cubicBezTo>
                      <a:pt x="738085" y="443646"/>
                      <a:pt x="737487" y="437659"/>
                      <a:pt x="737487" y="430474"/>
                    </a:cubicBezTo>
                    <a:cubicBezTo>
                      <a:pt x="738085" y="419099"/>
                      <a:pt x="738085" y="406526"/>
                      <a:pt x="738684" y="395749"/>
                    </a:cubicBezTo>
                    <a:close/>
                    <a:moveTo>
                      <a:pt x="687793" y="923813"/>
                    </a:moveTo>
                    <a:cubicBezTo>
                      <a:pt x="687793" y="868133"/>
                      <a:pt x="690188" y="782517"/>
                      <a:pt x="690188" y="774734"/>
                    </a:cubicBezTo>
                    <a:cubicBezTo>
                      <a:pt x="688392" y="774734"/>
                      <a:pt x="687194" y="774135"/>
                      <a:pt x="685398" y="774135"/>
                    </a:cubicBezTo>
                    <a:cubicBezTo>
                      <a:pt x="674621" y="772938"/>
                      <a:pt x="665041" y="772339"/>
                      <a:pt x="656060" y="771740"/>
                    </a:cubicBezTo>
                    <a:cubicBezTo>
                      <a:pt x="657258" y="772339"/>
                      <a:pt x="657857" y="772938"/>
                      <a:pt x="657857" y="774135"/>
                    </a:cubicBezTo>
                    <a:cubicBezTo>
                      <a:pt x="657857" y="774135"/>
                      <a:pt x="660850" y="864541"/>
                      <a:pt x="660850" y="922616"/>
                    </a:cubicBezTo>
                    <a:cubicBezTo>
                      <a:pt x="660850" y="978895"/>
                      <a:pt x="658455" y="1065708"/>
                      <a:pt x="657857" y="1070498"/>
                    </a:cubicBezTo>
                    <a:cubicBezTo>
                      <a:pt x="667436" y="1070498"/>
                      <a:pt x="678213" y="1071097"/>
                      <a:pt x="690188" y="1071097"/>
                    </a:cubicBezTo>
                    <a:cubicBezTo>
                      <a:pt x="690188" y="1057326"/>
                      <a:pt x="687793" y="977099"/>
                      <a:pt x="687793" y="923813"/>
                    </a:cubicBezTo>
                    <a:close/>
                    <a:moveTo>
                      <a:pt x="652468" y="774135"/>
                    </a:moveTo>
                    <a:cubicBezTo>
                      <a:pt x="652468" y="772938"/>
                      <a:pt x="653666" y="772339"/>
                      <a:pt x="654863" y="771740"/>
                    </a:cubicBezTo>
                    <a:cubicBezTo>
                      <a:pt x="633908" y="770543"/>
                      <a:pt x="620137" y="770543"/>
                      <a:pt x="620137" y="770543"/>
                    </a:cubicBezTo>
                    <a:cubicBezTo>
                      <a:pt x="620137" y="778326"/>
                      <a:pt x="623131" y="863942"/>
                      <a:pt x="623131" y="920221"/>
                    </a:cubicBezTo>
                    <a:cubicBezTo>
                      <a:pt x="623131" y="976500"/>
                      <a:pt x="620736" y="1062715"/>
                      <a:pt x="620137" y="1069899"/>
                    </a:cubicBezTo>
                    <a:cubicBezTo>
                      <a:pt x="620137" y="1069899"/>
                      <a:pt x="632710" y="1069899"/>
                      <a:pt x="652468" y="1069899"/>
                    </a:cubicBezTo>
                    <a:cubicBezTo>
                      <a:pt x="652468" y="1063912"/>
                      <a:pt x="650073" y="978296"/>
                      <a:pt x="649475" y="922017"/>
                    </a:cubicBezTo>
                    <a:cubicBezTo>
                      <a:pt x="650073" y="864541"/>
                      <a:pt x="652468" y="774135"/>
                      <a:pt x="652468" y="774135"/>
                    </a:cubicBezTo>
                    <a:close/>
                    <a:moveTo>
                      <a:pt x="614150" y="1070498"/>
                    </a:moveTo>
                    <a:cubicBezTo>
                      <a:pt x="614150" y="1070498"/>
                      <a:pt x="614150" y="1070498"/>
                      <a:pt x="614150" y="1070498"/>
                    </a:cubicBezTo>
                    <a:cubicBezTo>
                      <a:pt x="614150" y="1065708"/>
                      <a:pt x="611755" y="977698"/>
                      <a:pt x="611755" y="920221"/>
                    </a:cubicBezTo>
                    <a:cubicBezTo>
                      <a:pt x="611755" y="863942"/>
                      <a:pt x="614150" y="778326"/>
                      <a:pt x="614150" y="770543"/>
                    </a:cubicBezTo>
                    <a:cubicBezTo>
                      <a:pt x="612952" y="770543"/>
                      <a:pt x="604570" y="770543"/>
                      <a:pt x="590800" y="771142"/>
                    </a:cubicBezTo>
                    <a:cubicBezTo>
                      <a:pt x="591399" y="785511"/>
                      <a:pt x="593195" y="866936"/>
                      <a:pt x="593195" y="921419"/>
                    </a:cubicBezTo>
                    <a:cubicBezTo>
                      <a:pt x="593195" y="977099"/>
                      <a:pt x="590800" y="1060919"/>
                      <a:pt x="590800" y="1072294"/>
                    </a:cubicBezTo>
                    <a:cubicBezTo>
                      <a:pt x="605169" y="1071097"/>
                      <a:pt x="614150" y="1070498"/>
                      <a:pt x="614150" y="1070498"/>
                    </a:cubicBezTo>
                    <a:close/>
                    <a:moveTo>
                      <a:pt x="582418" y="921419"/>
                    </a:moveTo>
                    <a:cubicBezTo>
                      <a:pt x="582418" y="867534"/>
                      <a:pt x="584813" y="786708"/>
                      <a:pt x="584813" y="771740"/>
                    </a:cubicBezTo>
                    <a:cubicBezTo>
                      <a:pt x="575832" y="772339"/>
                      <a:pt x="564456" y="772938"/>
                      <a:pt x="552482" y="774135"/>
                    </a:cubicBezTo>
                    <a:cubicBezTo>
                      <a:pt x="553080" y="793893"/>
                      <a:pt x="554877" y="871726"/>
                      <a:pt x="554877" y="924412"/>
                    </a:cubicBezTo>
                    <a:cubicBezTo>
                      <a:pt x="554877" y="977099"/>
                      <a:pt x="552482" y="1055530"/>
                      <a:pt x="552482" y="1074689"/>
                    </a:cubicBezTo>
                    <a:cubicBezTo>
                      <a:pt x="564456" y="1074091"/>
                      <a:pt x="575832" y="1074091"/>
                      <a:pt x="584813" y="1073492"/>
                    </a:cubicBezTo>
                    <a:cubicBezTo>
                      <a:pt x="584813" y="1062715"/>
                      <a:pt x="582418" y="977099"/>
                      <a:pt x="582418" y="921419"/>
                    </a:cubicBezTo>
                    <a:close/>
                    <a:moveTo>
                      <a:pt x="544698" y="923813"/>
                    </a:moveTo>
                    <a:cubicBezTo>
                      <a:pt x="544698" y="871726"/>
                      <a:pt x="546494" y="794492"/>
                      <a:pt x="547093" y="774135"/>
                    </a:cubicBezTo>
                    <a:cubicBezTo>
                      <a:pt x="534520" y="775333"/>
                      <a:pt x="520749" y="776530"/>
                      <a:pt x="506380" y="778326"/>
                    </a:cubicBezTo>
                    <a:cubicBezTo>
                      <a:pt x="506979" y="798084"/>
                      <a:pt x="508775" y="874120"/>
                      <a:pt x="508775" y="925610"/>
                    </a:cubicBezTo>
                    <a:cubicBezTo>
                      <a:pt x="508775" y="978895"/>
                      <a:pt x="506380" y="1058524"/>
                      <a:pt x="506380" y="1075288"/>
                    </a:cubicBezTo>
                    <a:cubicBezTo>
                      <a:pt x="520150" y="1074689"/>
                      <a:pt x="534520" y="1074689"/>
                      <a:pt x="547093" y="1074091"/>
                    </a:cubicBezTo>
                    <a:cubicBezTo>
                      <a:pt x="546494" y="1055530"/>
                      <a:pt x="544698" y="976500"/>
                      <a:pt x="544698" y="923813"/>
                    </a:cubicBezTo>
                    <a:close/>
                    <a:moveTo>
                      <a:pt x="497998" y="925610"/>
                    </a:moveTo>
                    <a:cubicBezTo>
                      <a:pt x="497998" y="874719"/>
                      <a:pt x="499794" y="799880"/>
                      <a:pt x="500393" y="778925"/>
                    </a:cubicBezTo>
                    <a:cubicBezTo>
                      <a:pt x="490813" y="780122"/>
                      <a:pt x="481832" y="781320"/>
                      <a:pt x="472253" y="782517"/>
                    </a:cubicBezTo>
                    <a:cubicBezTo>
                      <a:pt x="472253" y="792695"/>
                      <a:pt x="474648" y="875916"/>
                      <a:pt x="475246" y="930399"/>
                    </a:cubicBezTo>
                    <a:cubicBezTo>
                      <a:pt x="475246" y="981889"/>
                      <a:pt x="472852" y="1059123"/>
                      <a:pt x="472852" y="1075887"/>
                    </a:cubicBezTo>
                    <a:cubicBezTo>
                      <a:pt x="481832" y="1075288"/>
                      <a:pt x="491412" y="1075288"/>
                      <a:pt x="500992" y="1074689"/>
                    </a:cubicBezTo>
                    <a:cubicBezTo>
                      <a:pt x="499794" y="1059123"/>
                      <a:pt x="497998" y="978895"/>
                      <a:pt x="497998" y="925610"/>
                    </a:cubicBezTo>
                    <a:close/>
                    <a:moveTo>
                      <a:pt x="480635" y="100584"/>
                    </a:moveTo>
                    <a:cubicBezTo>
                      <a:pt x="490214" y="66457"/>
                      <a:pt x="502788" y="40712"/>
                      <a:pt x="506979" y="32330"/>
                    </a:cubicBezTo>
                    <a:cubicBezTo>
                      <a:pt x="483629" y="35324"/>
                      <a:pt x="467463" y="38916"/>
                      <a:pt x="466265" y="38916"/>
                    </a:cubicBezTo>
                    <a:lnTo>
                      <a:pt x="466265" y="38916"/>
                    </a:lnTo>
                    <a:cubicBezTo>
                      <a:pt x="463272" y="45502"/>
                      <a:pt x="459081" y="54483"/>
                      <a:pt x="453094" y="65260"/>
                    </a:cubicBezTo>
                    <a:cubicBezTo>
                      <a:pt x="446508" y="78431"/>
                      <a:pt x="437527" y="93998"/>
                      <a:pt x="426151" y="111361"/>
                    </a:cubicBezTo>
                    <a:cubicBezTo>
                      <a:pt x="414776" y="129322"/>
                      <a:pt x="401604" y="149079"/>
                      <a:pt x="387234" y="171232"/>
                    </a:cubicBezTo>
                    <a:cubicBezTo>
                      <a:pt x="372865" y="193384"/>
                      <a:pt x="356699" y="217333"/>
                      <a:pt x="341133" y="244873"/>
                    </a:cubicBezTo>
                    <a:cubicBezTo>
                      <a:pt x="325566" y="271815"/>
                      <a:pt x="311197" y="302350"/>
                      <a:pt x="301018" y="336477"/>
                    </a:cubicBezTo>
                    <a:cubicBezTo>
                      <a:pt x="298623" y="344858"/>
                      <a:pt x="296229" y="353839"/>
                      <a:pt x="294433" y="362221"/>
                    </a:cubicBezTo>
                    <a:cubicBezTo>
                      <a:pt x="292636" y="371202"/>
                      <a:pt x="290840" y="380182"/>
                      <a:pt x="289044" y="389163"/>
                    </a:cubicBezTo>
                    <a:cubicBezTo>
                      <a:pt x="285452" y="407723"/>
                      <a:pt x="282458" y="426283"/>
                      <a:pt x="279464" y="446041"/>
                    </a:cubicBezTo>
                    <a:cubicBezTo>
                      <a:pt x="276471" y="466397"/>
                      <a:pt x="274076" y="487352"/>
                      <a:pt x="272280" y="508906"/>
                    </a:cubicBezTo>
                    <a:cubicBezTo>
                      <a:pt x="282458" y="504116"/>
                      <a:pt x="302814" y="495135"/>
                      <a:pt x="327961" y="486753"/>
                    </a:cubicBezTo>
                    <a:cubicBezTo>
                      <a:pt x="364483" y="473582"/>
                      <a:pt x="411782" y="461607"/>
                      <a:pt x="449501" y="455620"/>
                    </a:cubicBezTo>
                    <a:cubicBezTo>
                      <a:pt x="455489" y="454423"/>
                      <a:pt x="461476" y="453824"/>
                      <a:pt x="468062" y="452627"/>
                    </a:cubicBezTo>
                    <a:cubicBezTo>
                      <a:pt x="467463" y="449034"/>
                      <a:pt x="466864" y="443047"/>
                      <a:pt x="466265" y="434665"/>
                    </a:cubicBezTo>
                    <a:cubicBezTo>
                      <a:pt x="465068" y="420895"/>
                      <a:pt x="464469" y="401736"/>
                      <a:pt x="463871" y="380182"/>
                    </a:cubicBezTo>
                    <a:cubicBezTo>
                      <a:pt x="463871" y="369406"/>
                      <a:pt x="463272" y="358030"/>
                      <a:pt x="462673" y="346056"/>
                    </a:cubicBezTo>
                    <a:lnTo>
                      <a:pt x="461476" y="310133"/>
                    </a:lnTo>
                    <a:cubicBezTo>
                      <a:pt x="460877" y="285586"/>
                      <a:pt x="460278" y="261637"/>
                      <a:pt x="460877" y="240084"/>
                    </a:cubicBezTo>
                    <a:cubicBezTo>
                      <a:pt x="461476" y="218530"/>
                      <a:pt x="463272" y="194582"/>
                      <a:pt x="466864" y="170034"/>
                    </a:cubicBezTo>
                    <a:cubicBezTo>
                      <a:pt x="468660" y="145487"/>
                      <a:pt x="474049" y="121539"/>
                      <a:pt x="480635" y="100584"/>
                    </a:cubicBezTo>
                    <a:close/>
                    <a:moveTo>
                      <a:pt x="463871" y="930399"/>
                    </a:moveTo>
                    <a:cubicBezTo>
                      <a:pt x="463871" y="877114"/>
                      <a:pt x="466265" y="796288"/>
                      <a:pt x="466864" y="783116"/>
                    </a:cubicBezTo>
                    <a:cubicBezTo>
                      <a:pt x="455489" y="784912"/>
                      <a:pt x="444712" y="786110"/>
                      <a:pt x="434533" y="787906"/>
                    </a:cubicBezTo>
                    <a:cubicBezTo>
                      <a:pt x="434533" y="787906"/>
                      <a:pt x="434533" y="787906"/>
                      <a:pt x="434533" y="787906"/>
                    </a:cubicBezTo>
                    <a:cubicBezTo>
                      <a:pt x="435132" y="802275"/>
                      <a:pt x="436928" y="880107"/>
                      <a:pt x="436928" y="931597"/>
                    </a:cubicBezTo>
                    <a:cubicBezTo>
                      <a:pt x="436928" y="989073"/>
                      <a:pt x="434533" y="1077683"/>
                      <a:pt x="434533" y="1077683"/>
                    </a:cubicBezTo>
                    <a:cubicBezTo>
                      <a:pt x="435132" y="1077683"/>
                      <a:pt x="435132" y="1077683"/>
                      <a:pt x="435731" y="1077683"/>
                    </a:cubicBezTo>
                    <a:cubicBezTo>
                      <a:pt x="445310" y="1077084"/>
                      <a:pt x="456087" y="1076485"/>
                      <a:pt x="466864" y="1075887"/>
                    </a:cubicBezTo>
                    <a:cubicBezTo>
                      <a:pt x="466265" y="1060320"/>
                      <a:pt x="463871" y="982487"/>
                      <a:pt x="463871" y="930399"/>
                    </a:cubicBezTo>
                    <a:close/>
                    <a:moveTo>
                      <a:pt x="428546" y="1078880"/>
                    </a:moveTo>
                    <a:cubicBezTo>
                      <a:pt x="428546" y="1078880"/>
                      <a:pt x="428546" y="1078880"/>
                      <a:pt x="428546" y="1078880"/>
                    </a:cubicBezTo>
                    <a:cubicBezTo>
                      <a:pt x="428546" y="1078281"/>
                      <a:pt x="425552" y="989073"/>
                      <a:pt x="425552" y="932196"/>
                    </a:cubicBezTo>
                    <a:cubicBezTo>
                      <a:pt x="425552" y="881305"/>
                      <a:pt x="427947" y="805867"/>
                      <a:pt x="427947" y="789103"/>
                    </a:cubicBezTo>
                    <a:cubicBezTo>
                      <a:pt x="417769" y="790899"/>
                      <a:pt x="406992" y="792695"/>
                      <a:pt x="395616" y="794492"/>
                    </a:cubicBezTo>
                    <a:cubicBezTo>
                      <a:pt x="396215" y="813052"/>
                      <a:pt x="398011" y="889687"/>
                      <a:pt x="398011" y="940577"/>
                    </a:cubicBezTo>
                    <a:cubicBezTo>
                      <a:pt x="398011" y="989073"/>
                      <a:pt x="396215" y="1059123"/>
                      <a:pt x="395616" y="1082472"/>
                    </a:cubicBezTo>
                    <a:cubicBezTo>
                      <a:pt x="407591" y="1081275"/>
                      <a:pt x="418368" y="1080078"/>
                      <a:pt x="428546" y="1078880"/>
                    </a:cubicBezTo>
                    <a:close/>
                    <a:moveTo>
                      <a:pt x="383642" y="2484657"/>
                    </a:moveTo>
                    <a:cubicBezTo>
                      <a:pt x="389031" y="2476275"/>
                      <a:pt x="399807" y="2461906"/>
                      <a:pt x="406992" y="2453524"/>
                    </a:cubicBezTo>
                    <a:cubicBezTo>
                      <a:pt x="398011" y="2453524"/>
                      <a:pt x="384839" y="2452926"/>
                      <a:pt x="374661" y="2451129"/>
                    </a:cubicBezTo>
                    <a:cubicBezTo>
                      <a:pt x="370470" y="2450531"/>
                      <a:pt x="365680" y="2449333"/>
                      <a:pt x="360292" y="2448136"/>
                    </a:cubicBezTo>
                    <a:cubicBezTo>
                      <a:pt x="363286" y="2451728"/>
                      <a:pt x="366279" y="2454722"/>
                      <a:pt x="368674" y="2458314"/>
                    </a:cubicBezTo>
                    <a:cubicBezTo>
                      <a:pt x="372865" y="2463702"/>
                      <a:pt x="377056" y="2471485"/>
                      <a:pt x="380050" y="2477473"/>
                    </a:cubicBezTo>
                    <a:cubicBezTo>
                      <a:pt x="381846" y="2479868"/>
                      <a:pt x="383043" y="2482262"/>
                      <a:pt x="383642" y="2484657"/>
                    </a:cubicBezTo>
                    <a:close/>
                    <a:moveTo>
                      <a:pt x="387234" y="940577"/>
                    </a:moveTo>
                    <a:cubicBezTo>
                      <a:pt x="387234" y="890286"/>
                      <a:pt x="389031" y="816045"/>
                      <a:pt x="389629" y="795689"/>
                    </a:cubicBezTo>
                    <a:cubicBezTo>
                      <a:pt x="377655" y="798084"/>
                      <a:pt x="365082" y="799880"/>
                      <a:pt x="352508" y="802275"/>
                    </a:cubicBezTo>
                    <a:cubicBezTo>
                      <a:pt x="352508" y="802275"/>
                      <a:pt x="352508" y="802874"/>
                      <a:pt x="352508" y="802874"/>
                    </a:cubicBezTo>
                    <a:cubicBezTo>
                      <a:pt x="352508" y="804071"/>
                      <a:pt x="351910" y="804670"/>
                      <a:pt x="350712" y="805268"/>
                    </a:cubicBezTo>
                    <a:cubicBezTo>
                      <a:pt x="351910" y="805867"/>
                      <a:pt x="352508" y="806466"/>
                      <a:pt x="352508" y="807663"/>
                    </a:cubicBezTo>
                    <a:cubicBezTo>
                      <a:pt x="352508" y="807663"/>
                      <a:pt x="355502" y="895674"/>
                      <a:pt x="355502" y="951953"/>
                    </a:cubicBezTo>
                    <a:cubicBezTo>
                      <a:pt x="355502" y="1001047"/>
                      <a:pt x="353107" y="1074091"/>
                      <a:pt x="353107" y="1092052"/>
                    </a:cubicBezTo>
                    <a:cubicBezTo>
                      <a:pt x="360891" y="1090255"/>
                      <a:pt x="369273" y="1088459"/>
                      <a:pt x="377056" y="1086663"/>
                    </a:cubicBezTo>
                    <a:cubicBezTo>
                      <a:pt x="381247" y="1086065"/>
                      <a:pt x="385438" y="1084867"/>
                      <a:pt x="389629" y="1084268"/>
                    </a:cubicBezTo>
                    <a:cubicBezTo>
                      <a:pt x="389031" y="1060919"/>
                      <a:pt x="387234" y="989672"/>
                      <a:pt x="387234" y="940577"/>
                    </a:cubicBezTo>
                    <a:close/>
                    <a:moveTo>
                      <a:pt x="359693" y="540039"/>
                    </a:moveTo>
                    <a:cubicBezTo>
                      <a:pt x="361489" y="512498"/>
                      <a:pt x="360891" y="490944"/>
                      <a:pt x="360891" y="485556"/>
                    </a:cubicBezTo>
                    <a:cubicBezTo>
                      <a:pt x="349515" y="488549"/>
                      <a:pt x="338738" y="491543"/>
                      <a:pt x="328559" y="494537"/>
                    </a:cubicBezTo>
                    <a:cubicBezTo>
                      <a:pt x="301018" y="502919"/>
                      <a:pt x="278866" y="511899"/>
                      <a:pt x="269885" y="515492"/>
                    </a:cubicBezTo>
                    <a:cubicBezTo>
                      <a:pt x="268089" y="532255"/>
                      <a:pt x="266891" y="549618"/>
                      <a:pt x="266293" y="567579"/>
                    </a:cubicBezTo>
                    <a:cubicBezTo>
                      <a:pt x="261503" y="646610"/>
                      <a:pt x="262101" y="729831"/>
                      <a:pt x="262700" y="816045"/>
                    </a:cubicBezTo>
                    <a:cubicBezTo>
                      <a:pt x="273477" y="813052"/>
                      <a:pt x="292636" y="807064"/>
                      <a:pt x="316585" y="801077"/>
                    </a:cubicBezTo>
                    <a:cubicBezTo>
                      <a:pt x="326165" y="798683"/>
                      <a:pt x="335744" y="796288"/>
                      <a:pt x="346521" y="793893"/>
                    </a:cubicBezTo>
                    <a:cubicBezTo>
                      <a:pt x="346521" y="791498"/>
                      <a:pt x="346521" y="789103"/>
                      <a:pt x="346521" y="786708"/>
                    </a:cubicBezTo>
                    <a:cubicBezTo>
                      <a:pt x="346521" y="776530"/>
                      <a:pt x="347719" y="762161"/>
                      <a:pt x="347719" y="746595"/>
                    </a:cubicBezTo>
                    <a:cubicBezTo>
                      <a:pt x="347719" y="714264"/>
                      <a:pt x="349515" y="674150"/>
                      <a:pt x="351910" y="643017"/>
                    </a:cubicBezTo>
                    <a:cubicBezTo>
                      <a:pt x="354305" y="611884"/>
                      <a:pt x="358496" y="571771"/>
                      <a:pt x="359693" y="540039"/>
                    </a:cubicBezTo>
                    <a:close/>
                    <a:moveTo>
                      <a:pt x="347719" y="807064"/>
                    </a:moveTo>
                    <a:cubicBezTo>
                      <a:pt x="347719" y="806466"/>
                      <a:pt x="348318" y="805268"/>
                      <a:pt x="348916" y="805268"/>
                    </a:cubicBezTo>
                    <a:cubicBezTo>
                      <a:pt x="348318" y="805268"/>
                      <a:pt x="347120" y="804670"/>
                      <a:pt x="347120" y="803472"/>
                    </a:cubicBezTo>
                    <a:cubicBezTo>
                      <a:pt x="337540" y="805268"/>
                      <a:pt x="327961" y="807064"/>
                      <a:pt x="318980" y="809459"/>
                    </a:cubicBezTo>
                    <a:cubicBezTo>
                      <a:pt x="317782" y="809459"/>
                      <a:pt x="315986" y="810058"/>
                      <a:pt x="314789" y="810058"/>
                    </a:cubicBezTo>
                    <a:cubicBezTo>
                      <a:pt x="305808" y="811854"/>
                      <a:pt x="297426" y="814249"/>
                      <a:pt x="289642" y="815447"/>
                    </a:cubicBezTo>
                    <a:cubicBezTo>
                      <a:pt x="289642" y="815447"/>
                      <a:pt x="289642" y="815447"/>
                      <a:pt x="289642" y="815447"/>
                    </a:cubicBezTo>
                    <a:cubicBezTo>
                      <a:pt x="289642" y="815447"/>
                      <a:pt x="292038" y="917826"/>
                      <a:pt x="292636" y="983685"/>
                    </a:cubicBezTo>
                    <a:cubicBezTo>
                      <a:pt x="292636" y="1004041"/>
                      <a:pt x="292636" y="1027391"/>
                      <a:pt x="292038" y="1050142"/>
                    </a:cubicBezTo>
                    <a:lnTo>
                      <a:pt x="291439" y="1083670"/>
                    </a:lnTo>
                    <a:lnTo>
                      <a:pt x="290840" y="1099236"/>
                    </a:lnTo>
                    <a:lnTo>
                      <a:pt x="290840" y="1102829"/>
                    </a:lnTo>
                    <a:lnTo>
                      <a:pt x="290840" y="1104625"/>
                    </a:lnTo>
                    <a:lnTo>
                      <a:pt x="290840" y="1107618"/>
                    </a:lnTo>
                    <a:lnTo>
                      <a:pt x="290840" y="1110612"/>
                    </a:lnTo>
                    <a:lnTo>
                      <a:pt x="290840" y="1110013"/>
                    </a:lnTo>
                    <a:lnTo>
                      <a:pt x="290840" y="1108816"/>
                    </a:lnTo>
                    <a:lnTo>
                      <a:pt x="290840" y="1106421"/>
                    </a:lnTo>
                    <a:lnTo>
                      <a:pt x="290840" y="1105223"/>
                    </a:lnTo>
                    <a:lnTo>
                      <a:pt x="290840" y="1113007"/>
                    </a:lnTo>
                    <a:cubicBezTo>
                      <a:pt x="298623" y="1109414"/>
                      <a:pt x="308203" y="1105223"/>
                      <a:pt x="318381" y="1101631"/>
                    </a:cubicBezTo>
                    <a:cubicBezTo>
                      <a:pt x="318381" y="1101631"/>
                      <a:pt x="318980" y="1101631"/>
                      <a:pt x="318980" y="1101631"/>
                    </a:cubicBezTo>
                    <a:cubicBezTo>
                      <a:pt x="319579" y="1101631"/>
                      <a:pt x="320776" y="1101033"/>
                      <a:pt x="321375" y="1101033"/>
                    </a:cubicBezTo>
                    <a:cubicBezTo>
                      <a:pt x="329757" y="1098039"/>
                      <a:pt x="338738" y="1095045"/>
                      <a:pt x="348318" y="1092650"/>
                    </a:cubicBezTo>
                    <a:cubicBezTo>
                      <a:pt x="347719" y="1077683"/>
                      <a:pt x="345922" y="1001646"/>
                      <a:pt x="345922" y="951354"/>
                    </a:cubicBezTo>
                    <a:cubicBezTo>
                      <a:pt x="344725" y="895075"/>
                      <a:pt x="347719" y="807064"/>
                      <a:pt x="347719" y="807064"/>
                    </a:cubicBezTo>
                    <a:close/>
                    <a:moveTo>
                      <a:pt x="281261" y="984283"/>
                    </a:moveTo>
                    <a:cubicBezTo>
                      <a:pt x="281261" y="922616"/>
                      <a:pt x="283655" y="828618"/>
                      <a:pt x="283655" y="817243"/>
                    </a:cubicBezTo>
                    <a:cubicBezTo>
                      <a:pt x="274674" y="819637"/>
                      <a:pt x="267490" y="820835"/>
                      <a:pt x="262700" y="822631"/>
                    </a:cubicBezTo>
                    <a:cubicBezTo>
                      <a:pt x="262700" y="826223"/>
                      <a:pt x="262700" y="829816"/>
                      <a:pt x="262700" y="833408"/>
                    </a:cubicBezTo>
                    <a:cubicBezTo>
                      <a:pt x="263299" y="925610"/>
                      <a:pt x="262700" y="1019607"/>
                      <a:pt x="262101" y="1114204"/>
                    </a:cubicBezTo>
                    <a:lnTo>
                      <a:pt x="262101" y="1127975"/>
                    </a:lnTo>
                    <a:cubicBezTo>
                      <a:pt x="263299" y="1127376"/>
                      <a:pt x="270484" y="1122586"/>
                      <a:pt x="282458" y="1117198"/>
                    </a:cubicBezTo>
                    <a:lnTo>
                      <a:pt x="281261" y="1051339"/>
                    </a:lnTo>
                    <a:cubicBezTo>
                      <a:pt x="281859" y="1027990"/>
                      <a:pt x="281261" y="1004041"/>
                      <a:pt x="281261" y="984283"/>
                    </a:cubicBezTo>
                    <a:close/>
                    <a:moveTo>
                      <a:pt x="256114" y="2413410"/>
                    </a:moveTo>
                    <a:lnTo>
                      <a:pt x="254318" y="2413410"/>
                    </a:lnTo>
                    <a:lnTo>
                      <a:pt x="247732" y="2413410"/>
                    </a:lnTo>
                    <a:cubicBezTo>
                      <a:pt x="247732" y="2414009"/>
                      <a:pt x="248331" y="2415805"/>
                      <a:pt x="248331" y="2418200"/>
                    </a:cubicBezTo>
                    <a:cubicBezTo>
                      <a:pt x="248331" y="2419996"/>
                      <a:pt x="248331" y="2421194"/>
                      <a:pt x="248331" y="2422990"/>
                    </a:cubicBezTo>
                    <a:cubicBezTo>
                      <a:pt x="248929" y="2422391"/>
                      <a:pt x="248929" y="2421792"/>
                      <a:pt x="249528" y="2421194"/>
                    </a:cubicBezTo>
                    <a:cubicBezTo>
                      <a:pt x="251324" y="2419397"/>
                      <a:pt x="253719" y="2416404"/>
                      <a:pt x="256114" y="2413410"/>
                    </a:cubicBezTo>
                    <a:close/>
                    <a:moveTo>
                      <a:pt x="241745" y="2414009"/>
                    </a:moveTo>
                    <a:lnTo>
                      <a:pt x="236955" y="2414009"/>
                    </a:lnTo>
                    <a:lnTo>
                      <a:pt x="205223" y="2414608"/>
                    </a:lnTo>
                    <a:cubicBezTo>
                      <a:pt x="205821" y="2417003"/>
                      <a:pt x="207618" y="2422391"/>
                      <a:pt x="207618" y="2425983"/>
                    </a:cubicBezTo>
                    <a:cubicBezTo>
                      <a:pt x="207618" y="2426582"/>
                      <a:pt x="207618" y="2427181"/>
                      <a:pt x="207618" y="2427181"/>
                    </a:cubicBezTo>
                    <a:cubicBezTo>
                      <a:pt x="221388" y="2428378"/>
                      <a:pt x="235757" y="2440951"/>
                      <a:pt x="238751" y="2443945"/>
                    </a:cubicBezTo>
                    <a:cubicBezTo>
                      <a:pt x="239350" y="2442747"/>
                      <a:pt x="239949" y="2440951"/>
                      <a:pt x="241146" y="2437958"/>
                    </a:cubicBezTo>
                    <a:cubicBezTo>
                      <a:pt x="239350" y="2439155"/>
                      <a:pt x="238153" y="2440352"/>
                      <a:pt x="238153" y="2440352"/>
                    </a:cubicBezTo>
                    <a:cubicBezTo>
                      <a:pt x="237554" y="2440352"/>
                      <a:pt x="233961" y="2436760"/>
                      <a:pt x="233961" y="2436162"/>
                    </a:cubicBezTo>
                    <a:cubicBezTo>
                      <a:pt x="233961" y="2436162"/>
                      <a:pt x="234560" y="2434365"/>
                      <a:pt x="235159" y="2431971"/>
                    </a:cubicBezTo>
                    <a:cubicBezTo>
                      <a:pt x="235757" y="2429576"/>
                      <a:pt x="236356" y="2426582"/>
                      <a:pt x="236955" y="2424187"/>
                    </a:cubicBezTo>
                    <a:cubicBezTo>
                      <a:pt x="237554" y="2421792"/>
                      <a:pt x="239350" y="2419397"/>
                      <a:pt x="239949" y="2417003"/>
                    </a:cubicBezTo>
                    <a:cubicBezTo>
                      <a:pt x="240548" y="2415805"/>
                      <a:pt x="241146" y="2414608"/>
                      <a:pt x="241745" y="2414009"/>
                    </a:cubicBezTo>
                    <a:close/>
                    <a:moveTo>
                      <a:pt x="168102" y="2427181"/>
                    </a:moveTo>
                    <a:cubicBezTo>
                      <a:pt x="175885" y="2427181"/>
                      <a:pt x="188459" y="2427780"/>
                      <a:pt x="196841" y="2427780"/>
                    </a:cubicBezTo>
                    <a:cubicBezTo>
                      <a:pt x="196841" y="2427181"/>
                      <a:pt x="196841" y="2426582"/>
                      <a:pt x="196841" y="2425983"/>
                    </a:cubicBezTo>
                    <a:cubicBezTo>
                      <a:pt x="196841" y="2422391"/>
                      <a:pt x="198637" y="2417003"/>
                      <a:pt x="199236" y="2414608"/>
                    </a:cubicBezTo>
                    <a:cubicBezTo>
                      <a:pt x="189057" y="2414608"/>
                      <a:pt x="178879" y="2415207"/>
                      <a:pt x="169299" y="2415207"/>
                    </a:cubicBezTo>
                    <a:cubicBezTo>
                      <a:pt x="169898" y="2417003"/>
                      <a:pt x="169898" y="2418200"/>
                      <a:pt x="169898" y="2419996"/>
                    </a:cubicBezTo>
                    <a:cubicBezTo>
                      <a:pt x="169299" y="2421792"/>
                      <a:pt x="168701" y="2424786"/>
                      <a:pt x="168102" y="2427181"/>
                    </a:cubicBezTo>
                    <a:close/>
                    <a:moveTo>
                      <a:pt x="159121" y="2415207"/>
                    </a:moveTo>
                    <a:cubicBezTo>
                      <a:pt x="145351" y="2415207"/>
                      <a:pt x="132179" y="2415207"/>
                      <a:pt x="118408" y="2415207"/>
                    </a:cubicBezTo>
                    <a:cubicBezTo>
                      <a:pt x="119007" y="2417003"/>
                      <a:pt x="120204" y="2418799"/>
                      <a:pt x="120803" y="2420595"/>
                    </a:cubicBezTo>
                    <a:cubicBezTo>
                      <a:pt x="122000" y="2423588"/>
                      <a:pt x="122599" y="2427780"/>
                      <a:pt x="123198" y="2430773"/>
                    </a:cubicBezTo>
                    <a:cubicBezTo>
                      <a:pt x="131580" y="2430175"/>
                      <a:pt x="151338" y="2428977"/>
                      <a:pt x="159720" y="2428378"/>
                    </a:cubicBezTo>
                    <a:cubicBezTo>
                      <a:pt x="159121" y="2425983"/>
                      <a:pt x="157924" y="2422990"/>
                      <a:pt x="157924" y="2419996"/>
                    </a:cubicBezTo>
                    <a:cubicBezTo>
                      <a:pt x="158523" y="2418200"/>
                      <a:pt x="158523" y="2416404"/>
                      <a:pt x="159121" y="2415207"/>
                    </a:cubicBezTo>
                    <a:close/>
                    <a:moveTo>
                      <a:pt x="115415" y="2431971"/>
                    </a:moveTo>
                    <a:cubicBezTo>
                      <a:pt x="113618" y="2429576"/>
                      <a:pt x="111822" y="2427181"/>
                      <a:pt x="110625" y="2424187"/>
                    </a:cubicBezTo>
                    <a:cubicBezTo>
                      <a:pt x="109427" y="2421792"/>
                      <a:pt x="108829" y="2417601"/>
                      <a:pt x="109427" y="2414608"/>
                    </a:cubicBezTo>
                    <a:cubicBezTo>
                      <a:pt x="97453" y="2414608"/>
                      <a:pt x="85478" y="2414009"/>
                      <a:pt x="73504" y="2412812"/>
                    </a:cubicBezTo>
                    <a:cubicBezTo>
                      <a:pt x="75899" y="2415805"/>
                      <a:pt x="78893" y="2419996"/>
                      <a:pt x="80090" y="2422990"/>
                    </a:cubicBezTo>
                    <a:cubicBezTo>
                      <a:pt x="83083" y="2429576"/>
                      <a:pt x="86077" y="2440951"/>
                      <a:pt x="86077" y="2440951"/>
                    </a:cubicBezTo>
                    <a:cubicBezTo>
                      <a:pt x="86077" y="2441550"/>
                      <a:pt x="83682" y="2442747"/>
                      <a:pt x="81886" y="2443346"/>
                    </a:cubicBezTo>
                    <a:cubicBezTo>
                      <a:pt x="81287" y="2443346"/>
                      <a:pt x="80689" y="2443945"/>
                      <a:pt x="80689" y="2443945"/>
                    </a:cubicBezTo>
                    <a:cubicBezTo>
                      <a:pt x="80689" y="2443945"/>
                      <a:pt x="72905" y="2434964"/>
                      <a:pt x="69912" y="2428378"/>
                    </a:cubicBezTo>
                    <a:cubicBezTo>
                      <a:pt x="67517" y="2423588"/>
                      <a:pt x="65122" y="2415805"/>
                      <a:pt x="64523" y="2412213"/>
                    </a:cubicBezTo>
                    <a:cubicBezTo>
                      <a:pt x="53746" y="2411614"/>
                      <a:pt x="43568" y="2410417"/>
                      <a:pt x="32791" y="2408621"/>
                    </a:cubicBezTo>
                    <a:lnTo>
                      <a:pt x="26205" y="2407423"/>
                    </a:lnTo>
                    <a:cubicBezTo>
                      <a:pt x="27402" y="2408621"/>
                      <a:pt x="28600" y="2409818"/>
                      <a:pt x="29797" y="2411016"/>
                    </a:cubicBezTo>
                    <a:cubicBezTo>
                      <a:pt x="34587" y="2415805"/>
                      <a:pt x="40574" y="2421194"/>
                      <a:pt x="44765" y="2425983"/>
                    </a:cubicBezTo>
                    <a:cubicBezTo>
                      <a:pt x="48957" y="2430773"/>
                      <a:pt x="53746" y="2437359"/>
                      <a:pt x="57338" y="2442747"/>
                    </a:cubicBezTo>
                    <a:cubicBezTo>
                      <a:pt x="59733" y="2446339"/>
                      <a:pt x="61530" y="2449333"/>
                      <a:pt x="62727" y="2451129"/>
                    </a:cubicBezTo>
                    <a:cubicBezTo>
                      <a:pt x="66918" y="2449333"/>
                      <a:pt x="74103" y="2446938"/>
                      <a:pt x="81886" y="2443945"/>
                    </a:cubicBezTo>
                    <a:cubicBezTo>
                      <a:pt x="94459" y="2439754"/>
                      <a:pt x="108230" y="2434365"/>
                      <a:pt x="115415" y="2431971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F438BC7-8135-42D0-BEF4-409CF1805A84}"/>
                  </a:ext>
                </a:extLst>
              </p:cNvPr>
              <p:cNvSpPr/>
              <p:nvPr/>
            </p:nvSpPr>
            <p:spPr>
              <a:xfrm>
                <a:off x="6520579" y="4285640"/>
                <a:ext cx="158661" cy="260439"/>
              </a:xfrm>
              <a:custGeom>
                <a:avLst/>
                <a:gdLst>
                  <a:gd name="connsiteX0" fmla="*/ 158063 w 158661"/>
                  <a:gd name="connsiteY0" fmla="*/ 168837 h 260439"/>
                  <a:gd name="connsiteX1" fmla="*/ 158661 w 158661"/>
                  <a:gd name="connsiteY1" fmla="*/ 169436 h 260439"/>
                  <a:gd name="connsiteX2" fmla="*/ 155069 w 158661"/>
                  <a:gd name="connsiteY2" fmla="*/ 173627 h 260439"/>
                  <a:gd name="connsiteX3" fmla="*/ 147885 w 158661"/>
                  <a:gd name="connsiteY3" fmla="*/ 184403 h 260439"/>
                  <a:gd name="connsiteX4" fmla="*/ 127528 w 158661"/>
                  <a:gd name="connsiteY4" fmla="*/ 212543 h 260439"/>
                  <a:gd name="connsiteX5" fmla="*/ 110764 w 158661"/>
                  <a:gd name="connsiteY5" fmla="*/ 229307 h 260439"/>
                  <a:gd name="connsiteX6" fmla="*/ 99987 w 158661"/>
                  <a:gd name="connsiteY6" fmla="*/ 235893 h 260439"/>
                  <a:gd name="connsiteX7" fmla="*/ 86216 w 158661"/>
                  <a:gd name="connsiteY7" fmla="*/ 240084 h 260439"/>
                  <a:gd name="connsiteX8" fmla="*/ 21554 w 158661"/>
                  <a:gd name="connsiteY8" fmla="*/ 253854 h 260439"/>
                  <a:gd name="connsiteX9" fmla="*/ 4191 w 158661"/>
                  <a:gd name="connsiteY9" fmla="*/ 259242 h 260439"/>
                  <a:gd name="connsiteX10" fmla="*/ 0 w 158661"/>
                  <a:gd name="connsiteY10" fmla="*/ 260440 h 260439"/>
                  <a:gd name="connsiteX11" fmla="*/ 1198 w 158661"/>
                  <a:gd name="connsiteY11" fmla="*/ 252058 h 260439"/>
                  <a:gd name="connsiteX12" fmla="*/ 5987 w 158661"/>
                  <a:gd name="connsiteY12" fmla="*/ 147882 h 260439"/>
                  <a:gd name="connsiteX13" fmla="*/ 9580 w 158661"/>
                  <a:gd name="connsiteY13" fmla="*/ 0 h 260439"/>
                  <a:gd name="connsiteX14" fmla="*/ 10178 w 158661"/>
                  <a:gd name="connsiteY14" fmla="*/ 0 h 260439"/>
                  <a:gd name="connsiteX15" fmla="*/ 10178 w 158661"/>
                  <a:gd name="connsiteY15" fmla="*/ 1197 h 260439"/>
                  <a:gd name="connsiteX16" fmla="*/ 35923 w 158661"/>
                  <a:gd name="connsiteY16" fmla="*/ 31732 h 260439"/>
                  <a:gd name="connsiteX17" fmla="*/ 85019 w 158661"/>
                  <a:gd name="connsiteY17" fmla="*/ 85616 h 260439"/>
                  <a:gd name="connsiteX18" fmla="*/ 133515 w 158661"/>
                  <a:gd name="connsiteY18" fmla="*/ 139500 h 260439"/>
                  <a:gd name="connsiteX19" fmla="*/ 158063 w 158661"/>
                  <a:gd name="connsiteY19" fmla="*/ 168837 h 260439"/>
                  <a:gd name="connsiteX20" fmla="*/ 108968 w 158661"/>
                  <a:gd name="connsiteY20" fmla="*/ 161652 h 260439"/>
                  <a:gd name="connsiteX21" fmla="*/ 111362 w 158661"/>
                  <a:gd name="connsiteY21" fmla="*/ 156264 h 260439"/>
                  <a:gd name="connsiteX22" fmla="*/ 108968 w 158661"/>
                  <a:gd name="connsiteY22" fmla="*/ 152073 h 260439"/>
                  <a:gd name="connsiteX23" fmla="*/ 105974 w 158661"/>
                  <a:gd name="connsiteY23" fmla="*/ 150277 h 260439"/>
                  <a:gd name="connsiteX24" fmla="*/ 101783 w 158661"/>
                  <a:gd name="connsiteY24" fmla="*/ 154468 h 260439"/>
                  <a:gd name="connsiteX25" fmla="*/ 99987 w 158661"/>
                  <a:gd name="connsiteY25" fmla="*/ 158060 h 260439"/>
                  <a:gd name="connsiteX26" fmla="*/ 102981 w 158661"/>
                  <a:gd name="connsiteY26" fmla="*/ 162251 h 260439"/>
                  <a:gd name="connsiteX27" fmla="*/ 108968 w 158661"/>
                  <a:gd name="connsiteY27" fmla="*/ 161652 h 260439"/>
                  <a:gd name="connsiteX28" fmla="*/ 91605 w 158661"/>
                  <a:gd name="connsiteY28" fmla="*/ 149678 h 260439"/>
                  <a:gd name="connsiteX29" fmla="*/ 88611 w 158661"/>
                  <a:gd name="connsiteY29" fmla="*/ 135907 h 260439"/>
                  <a:gd name="connsiteX30" fmla="*/ 82624 w 158661"/>
                  <a:gd name="connsiteY30" fmla="*/ 135907 h 260439"/>
                  <a:gd name="connsiteX31" fmla="*/ 79630 w 158661"/>
                  <a:gd name="connsiteY31" fmla="*/ 149678 h 260439"/>
                  <a:gd name="connsiteX32" fmla="*/ 82624 w 158661"/>
                  <a:gd name="connsiteY32" fmla="*/ 163448 h 260439"/>
                  <a:gd name="connsiteX33" fmla="*/ 88611 w 158661"/>
                  <a:gd name="connsiteY33" fmla="*/ 163448 h 260439"/>
                  <a:gd name="connsiteX34" fmla="*/ 91605 w 158661"/>
                  <a:gd name="connsiteY34" fmla="*/ 149678 h 260439"/>
                  <a:gd name="connsiteX35" fmla="*/ 73044 w 158661"/>
                  <a:gd name="connsiteY35" fmla="*/ 159257 h 260439"/>
                  <a:gd name="connsiteX36" fmla="*/ 76038 w 158661"/>
                  <a:gd name="connsiteY36" fmla="*/ 132914 h 260439"/>
                  <a:gd name="connsiteX37" fmla="*/ 73044 w 158661"/>
                  <a:gd name="connsiteY37" fmla="*/ 106571 h 260439"/>
                  <a:gd name="connsiteX38" fmla="*/ 67057 w 158661"/>
                  <a:gd name="connsiteY38" fmla="*/ 106571 h 260439"/>
                  <a:gd name="connsiteX39" fmla="*/ 64662 w 158661"/>
                  <a:gd name="connsiteY39" fmla="*/ 132914 h 260439"/>
                  <a:gd name="connsiteX40" fmla="*/ 67057 w 158661"/>
                  <a:gd name="connsiteY40" fmla="*/ 159257 h 260439"/>
                  <a:gd name="connsiteX41" fmla="*/ 73044 w 158661"/>
                  <a:gd name="connsiteY41" fmla="*/ 159257 h 260439"/>
                  <a:gd name="connsiteX42" fmla="*/ 58675 w 158661"/>
                  <a:gd name="connsiteY42" fmla="*/ 132315 h 260439"/>
                  <a:gd name="connsiteX43" fmla="*/ 59274 w 158661"/>
                  <a:gd name="connsiteY43" fmla="*/ 101781 h 260439"/>
                  <a:gd name="connsiteX44" fmla="*/ 57478 w 158661"/>
                  <a:gd name="connsiteY44" fmla="*/ 85017 h 260439"/>
                  <a:gd name="connsiteX45" fmla="*/ 51490 w 158661"/>
                  <a:gd name="connsiteY45" fmla="*/ 85616 h 260439"/>
                  <a:gd name="connsiteX46" fmla="*/ 50293 w 158661"/>
                  <a:gd name="connsiteY46" fmla="*/ 101781 h 260439"/>
                  <a:gd name="connsiteX47" fmla="*/ 47299 w 158661"/>
                  <a:gd name="connsiteY47" fmla="*/ 131717 h 260439"/>
                  <a:gd name="connsiteX48" fmla="*/ 47898 w 158661"/>
                  <a:gd name="connsiteY48" fmla="*/ 162850 h 260439"/>
                  <a:gd name="connsiteX49" fmla="*/ 50891 w 158661"/>
                  <a:gd name="connsiteY49" fmla="*/ 179614 h 260439"/>
                  <a:gd name="connsiteX50" fmla="*/ 56879 w 158661"/>
                  <a:gd name="connsiteY50" fmla="*/ 178416 h 260439"/>
                  <a:gd name="connsiteX51" fmla="*/ 56280 w 158661"/>
                  <a:gd name="connsiteY51" fmla="*/ 162251 h 260439"/>
                  <a:gd name="connsiteX52" fmla="*/ 58675 w 158661"/>
                  <a:gd name="connsiteY52" fmla="*/ 132315 h 260439"/>
                  <a:gd name="connsiteX53" fmla="*/ 39516 w 158661"/>
                  <a:gd name="connsiteY53" fmla="*/ 126328 h 260439"/>
                  <a:gd name="connsiteX54" fmla="*/ 37720 w 158661"/>
                  <a:gd name="connsiteY54" fmla="*/ 59871 h 260439"/>
                  <a:gd name="connsiteX55" fmla="*/ 31733 w 158661"/>
                  <a:gd name="connsiteY55" fmla="*/ 59871 h 260439"/>
                  <a:gd name="connsiteX56" fmla="*/ 28140 w 158661"/>
                  <a:gd name="connsiteY56" fmla="*/ 125730 h 260439"/>
                  <a:gd name="connsiteX57" fmla="*/ 29936 w 158661"/>
                  <a:gd name="connsiteY57" fmla="*/ 192187 h 260439"/>
                  <a:gd name="connsiteX58" fmla="*/ 35923 w 158661"/>
                  <a:gd name="connsiteY58" fmla="*/ 192187 h 260439"/>
                  <a:gd name="connsiteX59" fmla="*/ 39516 w 158661"/>
                  <a:gd name="connsiteY59" fmla="*/ 126328 h 26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58661" h="260439">
                    <a:moveTo>
                      <a:pt x="158063" y="168837"/>
                    </a:moveTo>
                    <a:cubicBezTo>
                      <a:pt x="158063" y="168837"/>
                      <a:pt x="158661" y="169436"/>
                      <a:pt x="158661" y="169436"/>
                    </a:cubicBezTo>
                    <a:cubicBezTo>
                      <a:pt x="157464" y="170034"/>
                      <a:pt x="156266" y="171232"/>
                      <a:pt x="155069" y="173627"/>
                    </a:cubicBezTo>
                    <a:lnTo>
                      <a:pt x="147885" y="184403"/>
                    </a:lnTo>
                    <a:cubicBezTo>
                      <a:pt x="143095" y="190989"/>
                      <a:pt x="136509" y="201167"/>
                      <a:pt x="127528" y="212543"/>
                    </a:cubicBezTo>
                    <a:cubicBezTo>
                      <a:pt x="122738" y="217931"/>
                      <a:pt x="117349" y="223918"/>
                      <a:pt x="110764" y="229307"/>
                    </a:cubicBezTo>
                    <a:cubicBezTo>
                      <a:pt x="107171" y="231701"/>
                      <a:pt x="103579" y="234096"/>
                      <a:pt x="99987" y="235893"/>
                    </a:cubicBezTo>
                    <a:cubicBezTo>
                      <a:pt x="96394" y="237689"/>
                      <a:pt x="91006" y="238886"/>
                      <a:pt x="86216" y="240084"/>
                    </a:cubicBezTo>
                    <a:cubicBezTo>
                      <a:pt x="67057" y="245472"/>
                      <a:pt x="44904" y="247867"/>
                      <a:pt x="21554" y="253854"/>
                    </a:cubicBezTo>
                    <a:cubicBezTo>
                      <a:pt x="15567" y="255051"/>
                      <a:pt x="10178" y="256847"/>
                      <a:pt x="4191" y="259242"/>
                    </a:cubicBezTo>
                    <a:cubicBezTo>
                      <a:pt x="2994" y="259841"/>
                      <a:pt x="1796" y="259841"/>
                      <a:pt x="0" y="260440"/>
                    </a:cubicBezTo>
                    <a:cubicBezTo>
                      <a:pt x="599" y="258045"/>
                      <a:pt x="599" y="255650"/>
                      <a:pt x="1198" y="252058"/>
                    </a:cubicBezTo>
                    <a:cubicBezTo>
                      <a:pt x="1198" y="252058"/>
                      <a:pt x="3593" y="213142"/>
                      <a:pt x="5987" y="147882"/>
                    </a:cubicBezTo>
                    <a:cubicBezTo>
                      <a:pt x="7784" y="107169"/>
                      <a:pt x="8981" y="56878"/>
                      <a:pt x="9580" y="0"/>
                    </a:cubicBezTo>
                    <a:lnTo>
                      <a:pt x="10178" y="0"/>
                    </a:lnTo>
                    <a:cubicBezTo>
                      <a:pt x="10178" y="599"/>
                      <a:pt x="10178" y="599"/>
                      <a:pt x="10178" y="1197"/>
                    </a:cubicBezTo>
                    <a:cubicBezTo>
                      <a:pt x="10178" y="1197"/>
                      <a:pt x="20955" y="14369"/>
                      <a:pt x="35923" y="31732"/>
                    </a:cubicBezTo>
                    <a:cubicBezTo>
                      <a:pt x="50891" y="48496"/>
                      <a:pt x="70051" y="69451"/>
                      <a:pt x="85019" y="85616"/>
                    </a:cubicBezTo>
                    <a:cubicBezTo>
                      <a:pt x="99987" y="101781"/>
                      <a:pt x="119146" y="122137"/>
                      <a:pt x="133515" y="139500"/>
                    </a:cubicBezTo>
                    <a:cubicBezTo>
                      <a:pt x="148483" y="154468"/>
                      <a:pt x="158063" y="168837"/>
                      <a:pt x="158063" y="168837"/>
                    </a:cubicBezTo>
                    <a:close/>
                    <a:moveTo>
                      <a:pt x="108968" y="161652"/>
                    </a:moveTo>
                    <a:cubicBezTo>
                      <a:pt x="108968" y="161652"/>
                      <a:pt x="111961" y="158659"/>
                      <a:pt x="111362" y="156264"/>
                    </a:cubicBezTo>
                    <a:cubicBezTo>
                      <a:pt x="111362" y="155066"/>
                      <a:pt x="110165" y="153270"/>
                      <a:pt x="108968" y="152073"/>
                    </a:cubicBezTo>
                    <a:cubicBezTo>
                      <a:pt x="107770" y="150277"/>
                      <a:pt x="105974" y="150277"/>
                      <a:pt x="105974" y="150277"/>
                    </a:cubicBezTo>
                    <a:cubicBezTo>
                      <a:pt x="105974" y="150277"/>
                      <a:pt x="101783" y="154468"/>
                      <a:pt x="101783" y="154468"/>
                    </a:cubicBezTo>
                    <a:cubicBezTo>
                      <a:pt x="101783" y="155066"/>
                      <a:pt x="99987" y="156264"/>
                      <a:pt x="99987" y="158060"/>
                    </a:cubicBezTo>
                    <a:cubicBezTo>
                      <a:pt x="99987" y="159257"/>
                      <a:pt x="102981" y="162251"/>
                      <a:pt x="102981" y="162251"/>
                    </a:cubicBezTo>
                    <a:cubicBezTo>
                      <a:pt x="103579" y="161652"/>
                      <a:pt x="108369" y="161652"/>
                      <a:pt x="108968" y="161652"/>
                    </a:cubicBezTo>
                    <a:close/>
                    <a:moveTo>
                      <a:pt x="91605" y="149678"/>
                    </a:moveTo>
                    <a:cubicBezTo>
                      <a:pt x="91605" y="144290"/>
                      <a:pt x="88611" y="135907"/>
                      <a:pt x="88611" y="135907"/>
                    </a:cubicBezTo>
                    <a:cubicBezTo>
                      <a:pt x="88611" y="135309"/>
                      <a:pt x="82624" y="135309"/>
                      <a:pt x="82624" y="135907"/>
                    </a:cubicBezTo>
                    <a:cubicBezTo>
                      <a:pt x="82624" y="135907"/>
                      <a:pt x="80229" y="144290"/>
                      <a:pt x="79630" y="149678"/>
                    </a:cubicBezTo>
                    <a:cubicBezTo>
                      <a:pt x="79630" y="155066"/>
                      <a:pt x="82624" y="163448"/>
                      <a:pt x="82624" y="163448"/>
                    </a:cubicBezTo>
                    <a:cubicBezTo>
                      <a:pt x="83223" y="163448"/>
                      <a:pt x="88012" y="163448"/>
                      <a:pt x="88611" y="163448"/>
                    </a:cubicBezTo>
                    <a:cubicBezTo>
                      <a:pt x="89210" y="163448"/>
                      <a:pt x="91605" y="155066"/>
                      <a:pt x="91605" y="149678"/>
                    </a:cubicBezTo>
                    <a:close/>
                    <a:moveTo>
                      <a:pt x="73044" y="159257"/>
                    </a:moveTo>
                    <a:cubicBezTo>
                      <a:pt x="73044" y="159257"/>
                      <a:pt x="76038" y="143092"/>
                      <a:pt x="76038" y="132914"/>
                    </a:cubicBezTo>
                    <a:cubicBezTo>
                      <a:pt x="76038" y="122736"/>
                      <a:pt x="73044" y="106571"/>
                      <a:pt x="73044" y="106571"/>
                    </a:cubicBezTo>
                    <a:cubicBezTo>
                      <a:pt x="73044" y="105972"/>
                      <a:pt x="67057" y="105972"/>
                      <a:pt x="67057" y="106571"/>
                    </a:cubicBezTo>
                    <a:cubicBezTo>
                      <a:pt x="67057" y="106571"/>
                      <a:pt x="64662" y="122736"/>
                      <a:pt x="64662" y="132914"/>
                    </a:cubicBezTo>
                    <a:cubicBezTo>
                      <a:pt x="64662" y="143092"/>
                      <a:pt x="67057" y="159257"/>
                      <a:pt x="67057" y="159257"/>
                    </a:cubicBezTo>
                    <a:cubicBezTo>
                      <a:pt x="67656" y="159856"/>
                      <a:pt x="72446" y="159856"/>
                      <a:pt x="73044" y="159257"/>
                    </a:cubicBezTo>
                    <a:close/>
                    <a:moveTo>
                      <a:pt x="58675" y="132315"/>
                    </a:moveTo>
                    <a:cubicBezTo>
                      <a:pt x="59274" y="123335"/>
                      <a:pt x="59274" y="111360"/>
                      <a:pt x="59274" y="101781"/>
                    </a:cubicBezTo>
                    <a:cubicBezTo>
                      <a:pt x="58675" y="92202"/>
                      <a:pt x="57478" y="85017"/>
                      <a:pt x="57478" y="85017"/>
                    </a:cubicBezTo>
                    <a:cubicBezTo>
                      <a:pt x="57478" y="83820"/>
                      <a:pt x="51490" y="84418"/>
                      <a:pt x="51490" y="85616"/>
                    </a:cubicBezTo>
                    <a:cubicBezTo>
                      <a:pt x="51490" y="85616"/>
                      <a:pt x="51490" y="92800"/>
                      <a:pt x="50293" y="101781"/>
                    </a:cubicBezTo>
                    <a:cubicBezTo>
                      <a:pt x="49095" y="110762"/>
                      <a:pt x="47898" y="122736"/>
                      <a:pt x="47299" y="131717"/>
                    </a:cubicBezTo>
                    <a:cubicBezTo>
                      <a:pt x="46701" y="140697"/>
                      <a:pt x="46701" y="152672"/>
                      <a:pt x="47898" y="162850"/>
                    </a:cubicBezTo>
                    <a:cubicBezTo>
                      <a:pt x="49095" y="172429"/>
                      <a:pt x="50891" y="179614"/>
                      <a:pt x="50891" y="179614"/>
                    </a:cubicBezTo>
                    <a:cubicBezTo>
                      <a:pt x="51490" y="180212"/>
                      <a:pt x="56280" y="179614"/>
                      <a:pt x="56879" y="178416"/>
                    </a:cubicBezTo>
                    <a:cubicBezTo>
                      <a:pt x="56879" y="178416"/>
                      <a:pt x="56280" y="171232"/>
                      <a:pt x="56280" y="162251"/>
                    </a:cubicBezTo>
                    <a:cubicBezTo>
                      <a:pt x="56879" y="152672"/>
                      <a:pt x="58076" y="141296"/>
                      <a:pt x="58675" y="132315"/>
                    </a:cubicBezTo>
                    <a:close/>
                    <a:moveTo>
                      <a:pt x="39516" y="126328"/>
                    </a:moveTo>
                    <a:cubicBezTo>
                      <a:pt x="40114" y="100584"/>
                      <a:pt x="37720" y="59871"/>
                      <a:pt x="37720" y="59871"/>
                    </a:cubicBezTo>
                    <a:cubicBezTo>
                      <a:pt x="37720" y="58674"/>
                      <a:pt x="32331" y="58674"/>
                      <a:pt x="31733" y="59871"/>
                    </a:cubicBezTo>
                    <a:cubicBezTo>
                      <a:pt x="31733" y="59871"/>
                      <a:pt x="28739" y="99985"/>
                      <a:pt x="28140" y="125730"/>
                    </a:cubicBezTo>
                    <a:cubicBezTo>
                      <a:pt x="27541" y="151474"/>
                      <a:pt x="29936" y="192187"/>
                      <a:pt x="29936" y="192187"/>
                    </a:cubicBezTo>
                    <a:cubicBezTo>
                      <a:pt x="29936" y="193384"/>
                      <a:pt x="35325" y="193384"/>
                      <a:pt x="35923" y="192187"/>
                    </a:cubicBezTo>
                    <a:cubicBezTo>
                      <a:pt x="35923" y="192187"/>
                      <a:pt x="38917" y="152073"/>
                      <a:pt x="39516" y="1263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6ABD1A2D-4331-4269-BF3D-C23957154486}"/>
                  </a:ext>
                </a:extLst>
              </p:cNvPr>
              <p:cNvSpPr/>
              <p:nvPr/>
            </p:nvSpPr>
            <p:spPr>
              <a:xfrm>
                <a:off x="6620565" y="4434719"/>
                <a:ext cx="11375" cy="11974"/>
              </a:xfrm>
              <a:custGeom>
                <a:avLst/>
                <a:gdLst>
                  <a:gd name="connsiteX0" fmla="*/ 11375 w 11375"/>
                  <a:gd name="connsiteY0" fmla="*/ 6586 h 11974"/>
                  <a:gd name="connsiteX1" fmla="*/ 8981 w 11375"/>
                  <a:gd name="connsiteY1" fmla="*/ 11974 h 11974"/>
                  <a:gd name="connsiteX2" fmla="*/ 2994 w 11375"/>
                  <a:gd name="connsiteY2" fmla="*/ 11974 h 11974"/>
                  <a:gd name="connsiteX3" fmla="*/ 0 w 11375"/>
                  <a:gd name="connsiteY3" fmla="*/ 7783 h 11974"/>
                  <a:gd name="connsiteX4" fmla="*/ 1796 w 11375"/>
                  <a:gd name="connsiteY4" fmla="*/ 4191 h 11974"/>
                  <a:gd name="connsiteX5" fmla="*/ 5988 w 11375"/>
                  <a:gd name="connsiteY5" fmla="*/ 0 h 11974"/>
                  <a:gd name="connsiteX6" fmla="*/ 8981 w 11375"/>
                  <a:gd name="connsiteY6" fmla="*/ 1796 h 11974"/>
                  <a:gd name="connsiteX7" fmla="*/ 11375 w 11375"/>
                  <a:gd name="connsiteY7" fmla="*/ 6586 h 1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75" h="11974">
                    <a:moveTo>
                      <a:pt x="11375" y="6586"/>
                    </a:moveTo>
                    <a:cubicBezTo>
                      <a:pt x="11375" y="8981"/>
                      <a:pt x="8981" y="11974"/>
                      <a:pt x="8981" y="11974"/>
                    </a:cubicBezTo>
                    <a:cubicBezTo>
                      <a:pt x="8382" y="11974"/>
                      <a:pt x="3593" y="11974"/>
                      <a:pt x="2994" y="11974"/>
                    </a:cubicBezTo>
                    <a:cubicBezTo>
                      <a:pt x="2994" y="11974"/>
                      <a:pt x="599" y="8981"/>
                      <a:pt x="0" y="7783"/>
                    </a:cubicBezTo>
                    <a:cubicBezTo>
                      <a:pt x="0" y="5987"/>
                      <a:pt x="2395" y="4790"/>
                      <a:pt x="1796" y="4191"/>
                    </a:cubicBezTo>
                    <a:cubicBezTo>
                      <a:pt x="1796" y="4191"/>
                      <a:pt x="5388" y="0"/>
                      <a:pt x="5988" y="0"/>
                    </a:cubicBezTo>
                    <a:cubicBezTo>
                      <a:pt x="5988" y="0"/>
                      <a:pt x="7185" y="0"/>
                      <a:pt x="8981" y="1796"/>
                    </a:cubicBezTo>
                    <a:cubicBezTo>
                      <a:pt x="10178" y="3592"/>
                      <a:pt x="11375" y="5389"/>
                      <a:pt x="11375" y="6586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A702E015-A907-4005-91A5-D1A7D66605BD}"/>
                  </a:ext>
                </a:extLst>
              </p:cNvPr>
              <p:cNvSpPr/>
              <p:nvPr/>
            </p:nvSpPr>
            <p:spPr>
              <a:xfrm>
                <a:off x="6600807" y="4421697"/>
                <a:ext cx="11974" cy="27989"/>
              </a:xfrm>
              <a:custGeom>
                <a:avLst/>
                <a:gdLst>
                  <a:gd name="connsiteX0" fmla="*/ 8981 w 11974"/>
                  <a:gd name="connsiteY0" fmla="*/ 449 h 27989"/>
                  <a:gd name="connsiteX1" fmla="*/ 11974 w 11974"/>
                  <a:gd name="connsiteY1" fmla="*/ 14220 h 27989"/>
                  <a:gd name="connsiteX2" fmla="*/ 8981 w 11974"/>
                  <a:gd name="connsiteY2" fmla="*/ 27990 h 27989"/>
                  <a:gd name="connsiteX3" fmla="*/ 2994 w 11974"/>
                  <a:gd name="connsiteY3" fmla="*/ 27990 h 27989"/>
                  <a:gd name="connsiteX4" fmla="*/ 0 w 11974"/>
                  <a:gd name="connsiteY4" fmla="*/ 14220 h 27989"/>
                  <a:gd name="connsiteX5" fmla="*/ 2994 w 11974"/>
                  <a:gd name="connsiteY5" fmla="*/ 449 h 27989"/>
                  <a:gd name="connsiteX6" fmla="*/ 8981 w 11974"/>
                  <a:gd name="connsiteY6" fmla="*/ 449 h 27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4" h="27989">
                    <a:moveTo>
                      <a:pt x="8981" y="449"/>
                    </a:moveTo>
                    <a:cubicBezTo>
                      <a:pt x="8981" y="449"/>
                      <a:pt x="11974" y="8831"/>
                      <a:pt x="11974" y="14220"/>
                    </a:cubicBezTo>
                    <a:cubicBezTo>
                      <a:pt x="11974" y="19608"/>
                      <a:pt x="8981" y="27990"/>
                      <a:pt x="8981" y="27990"/>
                    </a:cubicBezTo>
                    <a:cubicBezTo>
                      <a:pt x="8382" y="27990"/>
                      <a:pt x="3592" y="27990"/>
                      <a:pt x="2994" y="27990"/>
                    </a:cubicBezTo>
                    <a:cubicBezTo>
                      <a:pt x="2994" y="27990"/>
                      <a:pt x="599" y="19608"/>
                      <a:pt x="0" y="14220"/>
                    </a:cubicBezTo>
                    <a:cubicBezTo>
                      <a:pt x="0" y="8831"/>
                      <a:pt x="2994" y="449"/>
                      <a:pt x="2994" y="449"/>
                    </a:cubicBezTo>
                    <a:cubicBezTo>
                      <a:pt x="2994" y="-150"/>
                      <a:pt x="8382" y="-150"/>
                      <a:pt x="8981" y="449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D85A7E4-7BC5-4378-9D3A-E755C19538D0}"/>
                  </a:ext>
                </a:extLst>
              </p:cNvPr>
              <p:cNvSpPr/>
              <p:nvPr/>
            </p:nvSpPr>
            <p:spPr>
              <a:xfrm>
                <a:off x="6585241" y="4391762"/>
                <a:ext cx="11375" cy="53584"/>
              </a:xfrm>
              <a:custGeom>
                <a:avLst/>
                <a:gdLst>
                  <a:gd name="connsiteX0" fmla="*/ 11375 w 11375"/>
                  <a:gd name="connsiteY0" fmla="*/ 26792 h 53584"/>
                  <a:gd name="connsiteX1" fmla="*/ 8382 w 11375"/>
                  <a:gd name="connsiteY1" fmla="*/ 53136 h 53584"/>
                  <a:gd name="connsiteX2" fmla="*/ 2395 w 11375"/>
                  <a:gd name="connsiteY2" fmla="*/ 53136 h 53584"/>
                  <a:gd name="connsiteX3" fmla="*/ 0 w 11375"/>
                  <a:gd name="connsiteY3" fmla="*/ 26792 h 53584"/>
                  <a:gd name="connsiteX4" fmla="*/ 2395 w 11375"/>
                  <a:gd name="connsiteY4" fmla="*/ 449 h 53584"/>
                  <a:gd name="connsiteX5" fmla="*/ 8382 w 11375"/>
                  <a:gd name="connsiteY5" fmla="*/ 449 h 53584"/>
                  <a:gd name="connsiteX6" fmla="*/ 11375 w 11375"/>
                  <a:gd name="connsiteY6" fmla="*/ 26792 h 53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75" h="53584">
                    <a:moveTo>
                      <a:pt x="11375" y="26792"/>
                    </a:moveTo>
                    <a:cubicBezTo>
                      <a:pt x="11375" y="36971"/>
                      <a:pt x="8382" y="53136"/>
                      <a:pt x="8382" y="53136"/>
                    </a:cubicBezTo>
                    <a:cubicBezTo>
                      <a:pt x="7783" y="53734"/>
                      <a:pt x="2994" y="53734"/>
                      <a:pt x="2395" y="53136"/>
                    </a:cubicBezTo>
                    <a:cubicBezTo>
                      <a:pt x="2395" y="53136"/>
                      <a:pt x="0" y="36971"/>
                      <a:pt x="0" y="26792"/>
                    </a:cubicBezTo>
                    <a:cubicBezTo>
                      <a:pt x="0" y="16615"/>
                      <a:pt x="2395" y="449"/>
                      <a:pt x="2395" y="449"/>
                    </a:cubicBezTo>
                    <a:cubicBezTo>
                      <a:pt x="2395" y="-150"/>
                      <a:pt x="7783" y="-150"/>
                      <a:pt x="8382" y="449"/>
                    </a:cubicBezTo>
                    <a:cubicBezTo>
                      <a:pt x="8382" y="449"/>
                      <a:pt x="11375" y="16615"/>
                      <a:pt x="11375" y="26792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7C0462A-FBF2-4F81-A0A9-A1407925C7FC}"/>
                  </a:ext>
                </a:extLst>
              </p:cNvPr>
              <p:cNvSpPr/>
              <p:nvPr/>
            </p:nvSpPr>
            <p:spPr>
              <a:xfrm>
                <a:off x="6568083" y="4369665"/>
                <a:ext cx="12016" cy="95224"/>
              </a:xfrm>
              <a:custGeom>
                <a:avLst/>
                <a:gdLst>
                  <a:gd name="connsiteX0" fmla="*/ 11769 w 12016"/>
                  <a:gd name="connsiteY0" fmla="*/ 17756 h 95224"/>
                  <a:gd name="connsiteX1" fmla="*/ 11170 w 12016"/>
                  <a:gd name="connsiteY1" fmla="*/ 48290 h 95224"/>
                  <a:gd name="connsiteX2" fmla="*/ 9374 w 12016"/>
                  <a:gd name="connsiteY2" fmla="*/ 77627 h 95224"/>
                  <a:gd name="connsiteX3" fmla="*/ 9973 w 12016"/>
                  <a:gd name="connsiteY3" fmla="*/ 93792 h 95224"/>
                  <a:gd name="connsiteX4" fmla="*/ 3986 w 12016"/>
                  <a:gd name="connsiteY4" fmla="*/ 94990 h 95224"/>
                  <a:gd name="connsiteX5" fmla="*/ 992 w 12016"/>
                  <a:gd name="connsiteY5" fmla="*/ 78226 h 95224"/>
                  <a:gd name="connsiteX6" fmla="*/ 393 w 12016"/>
                  <a:gd name="connsiteY6" fmla="*/ 47093 h 95224"/>
                  <a:gd name="connsiteX7" fmla="*/ 3387 w 12016"/>
                  <a:gd name="connsiteY7" fmla="*/ 17157 h 95224"/>
                  <a:gd name="connsiteX8" fmla="*/ 4584 w 12016"/>
                  <a:gd name="connsiteY8" fmla="*/ 992 h 95224"/>
                  <a:gd name="connsiteX9" fmla="*/ 10571 w 12016"/>
                  <a:gd name="connsiteY9" fmla="*/ 393 h 95224"/>
                  <a:gd name="connsiteX10" fmla="*/ 11769 w 12016"/>
                  <a:gd name="connsiteY10" fmla="*/ 17756 h 9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16" h="95224">
                    <a:moveTo>
                      <a:pt x="11769" y="17756"/>
                    </a:moveTo>
                    <a:cubicBezTo>
                      <a:pt x="12368" y="27335"/>
                      <a:pt x="11769" y="39309"/>
                      <a:pt x="11170" y="48290"/>
                    </a:cubicBezTo>
                    <a:cubicBezTo>
                      <a:pt x="10571" y="57271"/>
                      <a:pt x="9374" y="68647"/>
                      <a:pt x="9374" y="77627"/>
                    </a:cubicBezTo>
                    <a:cubicBezTo>
                      <a:pt x="9374" y="86608"/>
                      <a:pt x="9973" y="93792"/>
                      <a:pt x="9973" y="93792"/>
                    </a:cubicBezTo>
                    <a:cubicBezTo>
                      <a:pt x="9374" y="94990"/>
                      <a:pt x="4584" y="95589"/>
                      <a:pt x="3986" y="94990"/>
                    </a:cubicBezTo>
                    <a:cubicBezTo>
                      <a:pt x="3986" y="94990"/>
                      <a:pt x="1591" y="87805"/>
                      <a:pt x="992" y="78226"/>
                    </a:cubicBezTo>
                    <a:cubicBezTo>
                      <a:pt x="-205" y="68647"/>
                      <a:pt x="-205" y="56672"/>
                      <a:pt x="393" y="47093"/>
                    </a:cubicBezTo>
                    <a:cubicBezTo>
                      <a:pt x="992" y="38112"/>
                      <a:pt x="2788" y="26138"/>
                      <a:pt x="3387" y="17157"/>
                    </a:cubicBezTo>
                    <a:cubicBezTo>
                      <a:pt x="4584" y="8176"/>
                      <a:pt x="4584" y="992"/>
                      <a:pt x="4584" y="992"/>
                    </a:cubicBezTo>
                    <a:cubicBezTo>
                      <a:pt x="4584" y="-205"/>
                      <a:pt x="9973" y="-205"/>
                      <a:pt x="10571" y="393"/>
                    </a:cubicBezTo>
                    <a:cubicBezTo>
                      <a:pt x="9973" y="992"/>
                      <a:pt x="11170" y="8176"/>
                      <a:pt x="11769" y="17756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B35BA01-9F13-454B-ADAD-1F5FCC352775}"/>
                  </a:ext>
                </a:extLst>
              </p:cNvPr>
              <p:cNvSpPr/>
              <p:nvPr/>
            </p:nvSpPr>
            <p:spPr>
              <a:xfrm>
                <a:off x="6548622" y="4344613"/>
                <a:ext cx="11567" cy="134111"/>
              </a:xfrm>
              <a:custGeom>
                <a:avLst/>
                <a:gdLst>
                  <a:gd name="connsiteX0" fmla="*/ 9676 w 11567"/>
                  <a:gd name="connsiteY0" fmla="*/ 898 h 134111"/>
                  <a:gd name="connsiteX1" fmla="*/ 11472 w 11567"/>
                  <a:gd name="connsiteY1" fmla="*/ 67355 h 134111"/>
                  <a:gd name="connsiteX2" fmla="*/ 7879 w 11567"/>
                  <a:gd name="connsiteY2" fmla="*/ 133213 h 134111"/>
                  <a:gd name="connsiteX3" fmla="*/ 1892 w 11567"/>
                  <a:gd name="connsiteY3" fmla="*/ 133213 h 134111"/>
                  <a:gd name="connsiteX4" fmla="*/ 96 w 11567"/>
                  <a:gd name="connsiteY4" fmla="*/ 66757 h 134111"/>
                  <a:gd name="connsiteX5" fmla="*/ 3689 w 11567"/>
                  <a:gd name="connsiteY5" fmla="*/ 898 h 134111"/>
                  <a:gd name="connsiteX6" fmla="*/ 9676 w 11567"/>
                  <a:gd name="connsiteY6" fmla="*/ 898 h 13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67" h="134111">
                    <a:moveTo>
                      <a:pt x="9676" y="898"/>
                    </a:moveTo>
                    <a:cubicBezTo>
                      <a:pt x="9676" y="898"/>
                      <a:pt x="12070" y="41012"/>
                      <a:pt x="11472" y="67355"/>
                    </a:cubicBezTo>
                    <a:cubicBezTo>
                      <a:pt x="10873" y="93100"/>
                      <a:pt x="7879" y="133213"/>
                      <a:pt x="7879" y="133213"/>
                    </a:cubicBezTo>
                    <a:cubicBezTo>
                      <a:pt x="7281" y="134411"/>
                      <a:pt x="2491" y="134411"/>
                      <a:pt x="1892" y="133213"/>
                    </a:cubicBezTo>
                    <a:cubicBezTo>
                      <a:pt x="1892" y="133213"/>
                      <a:pt x="-503" y="93100"/>
                      <a:pt x="96" y="66757"/>
                    </a:cubicBezTo>
                    <a:cubicBezTo>
                      <a:pt x="695" y="41012"/>
                      <a:pt x="3689" y="898"/>
                      <a:pt x="3689" y="898"/>
                    </a:cubicBezTo>
                    <a:cubicBezTo>
                      <a:pt x="4287" y="-299"/>
                      <a:pt x="9676" y="-299"/>
                      <a:pt x="9676" y="898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383AE55D-92E4-4AFC-B294-28E4629BB1C7}"/>
                  </a:ext>
                </a:extLst>
              </p:cNvPr>
              <p:cNvSpPr/>
              <p:nvPr/>
            </p:nvSpPr>
            <p:spPr>
              <a:xfrm>
                <a:off x="5791239" y="3580955"/>
                <a:ext cx="731734" cy="1360274"/>
              </a:xfrm>
              <a:custGeom>
                <a:avLst/>
                <a:gdLst>
                  <a:gd name="connsiteX0" fmla="*/ 731734 w 731734"/>
                  <a:gd name="connsiteY0" fmla="*/ 590929 h 1360274"/>
                  <a:gd name="connsiteX1" fmla="*/ 728741 w 731734"/>
                  <a:gd name="connsiteY1" fmla="*/ 850770 h 1360274"/>
                  <a:gd name="connsiteX2" fmla="*/ 724549 w 731734"/>
                  <a:gd name="connsiteY2" fmla="*/ 954947 h 1360274"/>
                  <a:gd name="connsiteX3" fmla="*/ 724549 w 731734"/>
                  <a:gd name="connsiteY3" fmla="*/ 965723 h 1360274"/>
                  <a:gd name="connsiteX4" fmla="*/ 715569 w 731734"/>
                  <a:gd name="connsiteY4" fmla="*/ 969315 h 1360274"/>
                  <a:gd name="connsiteX5" fmla="*/ 680244 w 731734"/>
                  <a:gd name="connsiteY5" fmla="*/ 983685 h 1360274"/>
                  <a:gd name="connsiteX6" fmla="*/ 656894 w 731734"/>
                  <a:gd name="connsiteY6" fmla="*/ 993264 h 1360274"/>
                  <a:gd name="connsiteX7" fmla="*/ 658091 w 731734"/>
                  <a:gd name="connsiteY7" fmla="*/ 851369 h 1360274"/>
                  <a:gd name="connsiteX8" fmla="*/ 654499 w 731734"/>
                  <a:gd name="connsiteY8" fmla="*/ 711869 h 1360274"/>
                  <a:gd name="connsiteX9" fmla="*/ 643722 w 731734"/>
                  <a:gd name="connsiteY9" fmla="*/ 574764 h 1360274"/>
                  <a:gd name="connsiteX10" fmla="*/ 622767 w 731734"/>
                  <a:gd name="connsiteY10" fmla="*/ 438258 h 1360274"/>
                  <a:gd name="connsiteX11" fmla="*/ 584449 w 731734"/>
                  <a:gd name="connsiteY11" fmla="*/ 303547 h 1360274"/>
                  <a:gd name="connsiteX12" fmla="*/ 537748 w 731734"/>
                  <a:gd name="connsiteY12" fmla="*/ 205957 h 1360274"/>
                  <a:gd name="connsiteX13" fmla="*/ 513799 w 731734"/>
                  <a:gd name="connsiteY13" fmla="*/ 169436 h 1360274"/>
                  <a:gd name="connsiteX14" fmla="*/ 506615 w 731734"/>
                  <a:gd name="connsiteY14" fmla="*/ 167640 h 1360274"/>
                  <a:gd name="connsiteX15" fmla="*/ 504818 w 731734"/>
                  <a:gd name="connsiteY15" fmla="*/ 167640 h 1360274"/>
                  <a:gd name="connsiteX16" fmla="*/ 503022 w 731734"/>
                  <a:gd name="connsiteY16" fmla="*/ 161652 h 1360274"/>
                  <a:gd name="connsiteX17" fmla="*/ 498831 w 731734"/>
                  <a:gd name="connsiteY17" fmla="*/ 169436 h 1360274"/>
                  <a:gd name="connsiteX18" fmla="*/ 495837 w 731734"/>
                  <a:gd name="connsiteY18" fmla="*/ 183805 h 1360274"/>
                  <a:gd name="connsiteX19" fmla="*/ 483863 w 731734"/>
                  <a:gd name="connsiteY19" fmla="*/ 222721 h 1360274"/>
                  <a:gd name="connsiteX20" fmla="*/ 477277 w 731734"/>
                  <a:gd name="connsiteY20" fmla="*/ 250860 h 1360274"/>
                  <a:gd name="connsiteX21" fmla="*/ 472488 w 731734"/>
                  <a:gd name="connsiteY21" fmla="*/ 283790 h 1360274"/>
                  <a:gd name="connsiteX22" fmla="*/ 461711 w 731734"/>
                  <a:gd name="connsiteY22" fmla="*/ 360425 h 1360274"/>
                  <a:gd name="connsiteX23" fmla="*/ 422794 w 731734"/>
                  <a:gd name="connsiteY23" fmla="*/ 714863 h 1360274"/>
                  <a:gd name="connsiteX24" fmla="*/ 411418 w 731734"/>
                  <a:gd name="connsiteY24" fmla="*/ 891483 h 1360274"/>
                  <a:gd name="connsiteX25" fmla="*/ 409622 w 731734"/>
                  <a:gd name="connsiteY25" fmla="*/ 937584 h 1360274"/>
                  <a:gd name="connsiteX26" fmla="*/ 409023 w 731734"/>
                  <a:gd name="connsiteY26" fmla="*/ 960934 h 1360274"/>
                  <a:gd name="connsiteX27" fmla="*/ 409023 w 731734"/>
                  <a:gd name="connsiteY27" fmla="*/ 983685 h 1360274"/>
                  <a:gd name="connsiteX28" fmla="*/ 407826 w 731734"/>
                  <a:gd name="connsiteY28" fmla="*/ 1070498 h 1360274"/>
                  <a:gd name="connsiteX29" fmla="*/ 407826 w 731734"/>
                  <a:gd name="connsiteY29" fmla="*/ 1209399 h 1360274"/>
                  <a:gd name="connsiteX30" fmla="*/ 410819 w 731734"/>
                  <a:gd name="connsiteY30" fmla="*/ 1265080 h 1360274"/>
                  <a:gd name="connsiteX31" fmla="*/ 411418 w 731734"/>
                  <a:gd name="connsiteY31" fmla="*/ 1269869 h 1360274"/>
                  <a:gd name="connsiteX32" fmla="*/ 383877 w 731734"/>
                  <a:gd name="connsiteY32" fmla="*/ 1266876 h 1360274"/>
                  <a:gd name="connsiteX33" fmla="*/ 383278 w 731734"/>
                  <a:gd name="connsiteY33" fmla="*/ 1266876 h 1360274"/>
                  <a:gd name="connsiteX34" fmla="*/ 333584 w 731734"/>
                  <a:gd name="connsiteY34" fmla="*/ 1274060 h 1360274"/>
                  <a:gd name="connsiteX35" fmla="*/ 319813 w 731734"/>
                  <a:gd name="connsiteY35" fmla="*/ 1278251 h 1360274"/>
                  <a:gd name="connsiteX36" fmla="*/ 325202 w 731734"/>
                  <a:gd name="connsiteY36" fmla="*/ 1084867 h 1360274"/>
                  <a:gd name="connsiteX37" fmla="*/ 319215 w 731734"/>
                  <a:gd name="connsiteY37" fmla="*/ 901661 h 1360274"/>
                  <a:gd name="connsiteX38" fmla="*/ 305444 w 731734"/>
                  <a:gd name="connsiteY38" fmla="*/ 721449 h 1360274"/>
                  <a:gd name="connsiteX39" fmla="*/ 266527 w 731734"/>
                  <a:gd name="connsiteY39" fmla="*/ 359826 h 1360274"/>
                  <a:gd name="connsiteX40" fmla="*/ 257546 w 731734"/>
                  <a:gd name="connsiteY40" fmla="*/ 281395 h 1360274"/>
                  <a:gd name="connsiteX41" fmla="*/ 244374 w 731734"/>
                  <a:gd name="connsiteY41" fmla="*/ 219129 h 1360274"/>
                  <a:gd name="connsiteX42" fmla="*/ 229406 w 731734"/>
                  <a:gd name="connsiteY42" fmla="*/ 164047 h 1360274"/>
                  <a:gd name="connsiteX43" fmla="*/ 223419 w 731734"/>
                  <a:gd name="connsiteY43" fmla="*/ 161652 h 1360274"/>
                  <a:gd name="connsiteX44" fmla="*/ 221024 w 731734"/>
                  <a:gd name="connsiteY44" fmla="*/ 161652 h 1360274"/>
                  <a:gd name="connsiteX45" fmla="*/ 212642 w 731734"/>
                  <a:gd name="connsiteY45" fmla="*/ 166442 h 1360274"/>
                  <a:gd name="connsiteX46" fmla="*/ 180910 w 731734"/>
                  <a:gd name="connsiteY46" fmla="*/ 219129 h 1360274"/>
                  <a:gd name="connsiteX47" fmla="*/ 125229 w 731734"/>
                  <a:gd name="connsiteY47" fmla="*/ 361622 h 1360274"/>
                  <a:gd name="connsiteX48" fmla="*/ 87509 w 731734"/>
                  <a:gd name="connsiteY48" fmla="*/ 555605 h 1360274"/>
                  <a:gd name="connsiteX49" fmla="*/ 72541 w 731734"/>
                  <a:gd name="connsiteY49" fmla="*/ 750187 h 1360274"/>
                  <a:gd name="connsiteX50" fmla="*/ 70146 w 731734"/>
                  <a:gd name="connsiteY50" fmla="*/ 945367 h 1360274"/>
                  <a:gd name="connsiteX51" fmla="*/ 72541 w 731734"/>
                  <a:gd name="connsiteY51" fmla="*/ 1142344 h 1360274"/>
                  <a:gd name="connsiteX52" fmla="*/ 70745 w 731734"/>
                  <a:gd name="connsiteY52" fmla="*/ 1226762 h 1360274"/>
                  <a:gd name="connsiteX53" fmla="*/ 70745 w 731734"/>
                  <a:gd name="connsiteY53" fmla="*/ 1295015 h 1360274"/>
                  <a:gd name="connsiteX54" fmla="*/ 76134 w 731734"/>
                  <a:gd name="connsiteY54" fmla="*/ 1356683 h 1360274"/>
                  <a:gd name="connsiteX55" fmla="*/ 76732 w 731734"/>
                  <a:gd name="connsiteY55" fmla="*/ 1359676 h 1360274"/>
                  <a:gd name="connsiteX56" fmla="*/ 76134 w 731734"/>
                  <a:gd name="connsiteY56" fmla="*/ 1360275 h 1360274"/>
                  <a:gd name="connsiteX57" fmla="*/ 40210 w 731734"/>
                  <a:gd name="connsiteY57" fmla="*/ 1353090 h 1360274"/>
                  <a:gd name="connsiteX58" fmla="*/ 12070 w 731734"/>
                  <a:gd name="connsiteY58" fmla="*/ 1349498 h 1360274"/>
                  <a:gd name="connsiteX59" fmla="*/ 4885 w 731734"/>
                  <a:gd name="connsiteY59" fmla="*/ 1348301 h 1360274"/>
                  <a:gd name="connsiteX60" fmla="*/ 9077 w 731734"/>
                  <a:gd name="connsiteY60" fmla="*/ 1341116 h 1360274"/>
                  <a:gd name="connsiteX61" fmla="*/ 9676 w 731734"/>
                  <a:gd name="connsiteY61" fmla="*/ 1339919 h 1360274"/>
                  <a:gd name="connsiteX62" fmla="*/ 12070 w 731734"/>
                  <a:gd name="connsiteY62" fmla="*/ 1337524 h 1360274"/>
                  <a:gd name="connsiteX63" fmla="*/ 12669 w 731734"/>
                  <a:gd name="connsiteY63" fmla="*/ 1335129 h 1360274"/>
                  <a:gd name="connsiteX64" fmla="*/ 13866 w 731734"/>
                  <a:gd name="connsiteY64" fmla="*/ 1333932 h 1360274"/>
                  <a:gd name="connsiteX65" fmla="*/ 13268 w 731734"/>
                  <a:gd name="connsiteY65" fmla="*/ 1333333 h 1360274"/>
                  <a:gd name="connsiteX66" fmla="*/ 13866 w 731734"/>
                  <a:gd name="connsiteY66" fmla="*/ 1330938 h 1360274"/>
                  <a:gd name="connsiteX67" fmla="*/ 17459 w 731734"/>
                  <a:gd name="connsiteY67" fmla="*/ 1295614 h 1360274"/>
                  <a:gd name="connsiteX68" fmla="*/ 19255 w 731734"/>
                  <a:gd name="connsiteY68" fmla="*/ 1260290 h 1360274"/>
                  <a:gd name="connsiteX69" fmla="*/ 19854 w 731734"/>
                  <a:gd name="connsiteY69" fmla="*/ 1224966 h 1360274"/>
                  <a:gd name="connsiteX70" fmla="*/ 21051 w 731734"/>
                  <a:gd name="connsiteY70" fmla="*/ 1189642 h 1360274"/>
                  <a:gd name="connsiteX71" fmla="*/ 20452 w 731734"/>
                  <a:gd name="connsiteY71" fmla="*/ 1118994 h 1360274"/>
                  <a:gd name="connsiteX72" fmla="*/ 10873 w 731734"/>
                  <a:gd name="connsiteY72" fmla="*/ 978296 h 1360274"/>
                  <a:gd name="connsiteX73" fmla="*/ 1293 w 731734"/>
                  <a:gd name="connsiteY73" fmla="*/ 840592 h 1360274"/>
                  <a:gd name="connsiteX74" fmla="*/ 96 w 731734"/>
                  <a:gd name="connsiteY74" fmla="*/ 707079 h 1360274"/>
                  <a:gd name="connsiteX75" fmla="*/ 695 w 731734"/>
                  <a:gd name="connsiteY75" fmla="*/ 580152 h 1360274"/>
                  <a:gd name="connsiteX76" fmla="*/ 5484 w 731734"/>
                  <a:gd name="connsiteY76" fmla="*/ 59871 h 1360274"/>
                  <a:gd name="connsiteX77" fmla="*/ 7879 w 731734"/>
                  <a:gd name="connsiteY77" fmla="*/ 59871 h 1360274"/>
                  <a:gd name="connsiteX78" fmla="*/ 28834 w 731734"/>
                  <a:gd name="connsiteY78" fmla="*/ 49693 h 1360274"/>
                  <a:gd name="connsiteX79" fmla="*/ 28834 w 731734"/>
                  <a:gd name="connsiteY79" fmla="*/ 49693 h 1360274"/>
                  <a:gd name="connsiteX80" fmla="*/ 29433 w 731734"/>
                  <a:gd name="connsiteY80" fmla="*/ 49693 h 1360274"/>
                  <a:gd name="connsiteX81" fmla="*/ 29433 w 731734"/>
                  <a:gd name="connsiteY81" fmla="*/ 49095 h 1360274"/>
                  <a:gd name="connsiteX82" fmla="*/ 65955 w 731734"/>
                  <a:gd name="connsiteY82" fmla="*/ 35923 h 1360274"/>
                  <a:gd name="connsiteX83" fmla="*/ 122235 w 731734"/>
                  <a:gd name="connsiteY83" fmla="*/ 22751 h 1360274"/>
                  <a:gd name="connsiteX84" fmla="*/ 136006 w 731734"/>
                  <a:gd name="connsiteY84" fmla="*/ 20955 h 1360274"/>
                  <a:gd name="connsiteX85" fmla="*/ 179114 w 731734"/>
                  <a:gd name="connsiteY85" fmla="*/ 16165 h 1360274"/>
                  <a:gd name="connsiteX86" fmla="*/ 294667 w 731734"/>
                  <a:gd name="connsiteY86" fmla="*/ 8981 h 1360274"/>
                  <a:gd name="connsiteX87" fmla="*/ 358131 w 731734"/>
                  <a:gd name="connsiteY87" fmla="*/ 2994 h 1360274"/>
                  <a:gd name="connsiteX88" fmla="*/ 360526 w 731734"/>
                  <a:gd name="connsiteY88" fmla="*/ 0 h 1360274"/>
                  <a:gd name="connsiteX89" fmla="*/ 360526 w 731734"/>
                  <a:gd name="connsiteY89" fmla="*/ 0 h 1360274"/>
                  <a:gd name="connsiteX90" fmla="*/ 363520 w 731734"/>
                  <a:gd name="connsiteY90" fmla="*/ 2994 h 1360274"/>
                  <a:gd name="connsiteX91" fmla="*/ 546729 w 731734"/>
                  <a:gd name="connsiteY91" fmla="*/ 16764 h 1360274"/>
                  <a:gd name="connsiteX92" fmla="*/ 604805 w 731734"/>
                  <a:gd name="connsiteY92" fmla="*/ 25745 h 1360274"/>
                  <a:gd name="connsiteX93" fmla="*/ 662283 w 731734"/>
                  <a:gd name="connsiteY93" fmla="*/ 40712 h 1360274"/>
                  <a:gd name="connsiteX94" fmla="*/ 698804 w 731734"/>
                  <a:gd name="connsiteY94" fmla="*/ 54483 h 1360274"/>
                  <a:gd name="connsiteX95" fmla="*/ 698804 w 731734"/>
                  <a:gd name="connsiteY95" fmla="*/ 54483 h 1360274"/>
                  <a:gd name="connsiteX96" fmla="*/ 700002 w 731734"/>
                  <a:gd name="connsiteY96" fmla="*/ 55680 h 1360274"/>
                  <a:gd name="connsiteX97" fmla="*/ 700601 w 731734"/>
                  <a:gd name="connsiteY97" fmla="*/ 55680 h 1360274"/>
                  <a:gd name="connsiteX98" fmla="*/ 700601 w 731734"/>
                  <a:gd name="connsiteY98" fmla="*/ 55082 h 1360274"/>
                  <a:gd name="connsiteX99" fmla="*/ 722155 w 731734"/>
                  <a:gd name="connsiteY99" fmla="*/ 65259 h 1360274"/>
                  <a:gd name="connsiteX100" fmla="*/ 726345 w 731734"/>
                  <a:gd name="connsiteY100" fmla="*/ 62865 h 1360274"/>
                  <a:gd name="connsiteX101" fmla="*/ 727543 w 731734"/>
                  <a:gd name="connsiteY101" fmla="*/ 62865 h 1360274"/>
                  <a:gd name="connsiteX102" fmla="*/ 731734 w 731734"/>
                  <a:gd name="connsiteY102" fmla="*/ 590929 h 1360274"/>
                  <a:gd name="connsiteX103" fmla="*/ 701798 w 731734"/>
                  <a:gd name="connsiteY103" fmla="*/ 108367 h 1360274"/>
                  <a:gd name="connsiteX104" fmla="*/ 703594 w 731734"/>
                  <a:gd name="connsiteY104" fmla="*/ 82024 h 1360274"/>
                  <a:gd name="connsiteX105" fmla="*/ 697607 w 731734"/>
                  <a:gd name="connsiteY105" fmla="*/ 81425 h 1360274"/>
                  <a:gd name="connsiteX106" fmla="*/ 692817 w 731734"/>
                  <a:gd name="connsiteY106" fmla="*/ 108367 h 1360274"/>
                  <a:gd name="connsiteX107" fmla="*/ 689225 w 731734"/>
                  <a:gd name="connsiteY107" fmla="*/ 158060 h 1360274"/>
                  <a:gd name="connsiteX108" fmla="*/ 693416 w 731734"/>
                  <a:gd name="connsiteY108" fmla="*/ 234096 h 1360274"/>
                  <a:gd name="connsiteX109" fmla="*/ 699403 w 731734"/>
                  <a:gd name="connsiteY109" fmla="*/ 233498 h 1360274"/>
                  <a:gd name="connsiteX110" fmla="*/ 700601 w 731734"/>
                  <a:gd name="connsiteY110" fmla="*/ 157461 h 1360274"/>
                  <a:gd name="connsiteX111" fmla="*/ 701798 w 731734"/>
                  <a:gd name="connsiteY111" fmla="*/ 108367 h 1360274"/>
                  <a:gd name="connsiteX112" fmla="*/ 683836 w 731734"/>
                  <a:gd name="connsiteY112" fmla="*/ 117946 h 1360274"/>
                  <a:gd name="connsiteX113" fmla="*/ 685632 w 731734"/>
                  <a:gd name="connsiteY113" fmla="*/ 71247 h 1360274"/>
                  <a:gd name="connsiteX114" fmla="*/ 679645 w 731734"/>
                  <a:gd name="connsiteY114" fmla="*/ 70648 h 1360274"/>
                  <a:gd name="connsiteX115" fmla="*/ 672461 w 731734"/>
                  <a:gd name="connsiteY115" fmla="*/ 117348 h 1360274"/>
                  <a:gd name="connsiteX116" fmla="*/ 674257 w 731734"/>
                  <a:gd name="connsiteY116" fmla="*/ 148481 h 1360274"/>
                  <a:gd name="connsiteX117" fmla="*/ 677849 w 731734"/>
                  <a:gd name="connsiteY117" fmla="*/ 165245 h 1360274"/>
                  <a:gd name="connsiteX118" fmla="*/ 683836 w 731734"/>
                  <a:gd name="connsiteY118" fmla="*/ 164047 h 1360274"/>
                  <a:gd name="connsiteX119" fmla="*/ 683238 w 731734"/>
                  <a:gd name="connsiteY119" fmla="*/ 147882 h 1360274"/>
                  <a:gd name="connsiteX120" fmla="*/ 683836 w 731734"/>
                  <a:gd name="connsiteY120" fmla="*/ 117946 h 1360274"/>
                  <a:gd name="connsiteX121" fmla="*/ 666473 w 731734"/>
                  <a:gd name="connsiteY121" fmla="*/ 102380 h 1360274"/>
                  <a:gd name="connsiteX122" fmla="*/ 666473 w 731734"/>
                  <a:gd name="connsiteY122" fmla="*/ 71247 h 1360274"/>
                  <a:gd name="connsiteX123" fmla="*/ 660486 w 731734"/>
                  <a:gd name="connsiteY123" fmla="*/ 70648 h 1360274"/>
                  <a:gd name="connsiteX124" fmla="*/ 655098 w 731734"/>
                  <a:gd name="connsiteY124" fmla="*/ 101781 h 1360274"/>
                  <a:gd name="connsiteX125" fmla="*/ 656295 w 731734"/>
                  <a:gd name="connsiteY125" fmla="*/ 133513 h 1360274"/>
                  <a:gd name="connsiteX126" fmla="*/ 662283 w 731734"/>
                  <a:gd name="connsiteY126" fmla="*/ 133513 h 1360274"/>
                  <a:gd name="connsiteX127" fmla="*/ 666473 w 731734"/>
                  <a:gd name="connsiteY127" fmla="*/ 102380 h 1360274"/>
                  <a:gd name="connsiteX128" fmla="*/ 642524 w 731734"/>
                  <a:gd name="connsiteY128" fmla="*/ 115551 h 1360274"/>
                  <a:gd name="connsiteX129" fmla="*/ 645518 w 731734"/>
                  <a:gd name="connsiteY129" fmla="*/ 92202 h 1360274"/>
                  <a:gd name="connsiteX130" fmla="*/ 642524 w 731734"/>
                  <a:gd name="connsiteY130" fmla="*/ 68852 h 1360274"/>
                  <a:gd name="connsiteX131" fmla="*/ 636537 w 731734"/>
                  <a:gd name="connsiteY131" fmla="*/ 68852 h 1360274"/>
                  <a:gd name="connsiteX132" fmla="*/ 633544 w 731734"/>
                  <a:gd name="connsiteY132" fmla="*/ 92202 h 1360274"/>
                  <a:gd name="connsiteX133" fmla="*/ 636537 w 731734"/>
                  <a:gd name="connsiteY133" fmla="*/ 115551 h 1360274"/>
                  <a:gd name="connsiteX134" fmla="*/ 642524 w 731734"/>
                  <a:gd name="connsiteY134" fmla="*/ 115551 h 1360274"/>
                  <a:gd name="connsiteX135" fmla="*/ 85713 w 731734"/>
                  <a:gd name="connsiteY135" fmla="*/ 112558 h 1360274"/>
                  <a:gd name="connsiteX136" fmla="*/ 85713 w 731734"/>
                  <a:gd name="connsiteY136" fmla="*/ 106571 h 1360274"/>
                  <a:gd name="connsiteX137" fmla="*/ 49790 w 731734"/>
                  <a:gd name="connsiteY137" fmla="*/ 106571 h 1360274"/>
                  <a:gd name="connsiteX138" fmla="*/ 28236 w 731734"/>
                  <a:gd name="connsiteY138" fmla="*/ 117348 h 1360274"/>
                  <a:gd name="connsiteX139" fmla="*/ 19255 w 731734"/>
                  <a:gd name="connsiteY139" fmla="*/ 126927 h 1360274"/>
                  <a:gd name="connsiteX140" fmla="*/ 23446 w 731734"/>
                  <a:gd name="connsiteY140" fmla="*/ 130519 h 1360274"/>
                  <a:gd name="connsiteX141" fmla="*/ 33025 w 731734"/>
                  <a:gd name="connsiteY141" fmla="*/ 123934 h 1360274"/>
                  <a:gd name="connsiteX142" fmla="*/ 52185 w 731734"/>
                  <a:gd name="connsiteY142" fmla="*/ 117348 h 1360274"/>
                  <a:gd name="connsiteX143" fmla="*/ 85713 w 731734"/>
                  <a:gd name="connsiteY143" fmla="*/ 112558 h 1360274"/>
                  <a:gd name="connsiteX144" fmla="*/ 85713 w 731734"/>
                  <a:gd name="connsiteY144" fmla="*/ 92800 h 1360274"/>
                  <a:gd name="connsiteX145" fmla="*/ 85713 w 731734"/>
                  <a:gd name="connsiteY145" fmla="*/ 86813 h 1360274"/>
                  <a:gd name="connsiteX146" fmla="*/ 73140 w 731734"/>
                  <a:gd name="connsiteY146" fmla="*/ 85017 h 1360274"/>
                  <a:gd name="connsiteX147" fmla="*/ 48592 w 731734"/>
                  <a:gd name="connsiteY147" fmla="*/ 83820 h 1360274"/>
                  <a:gd name="connsiteX148" fmla="*/ 24644 w 731734"/>
                  <a:gd name="connsiteY148" fmla="*/ 92800 h 1360274"/>
                  <a:gd name="connsiteX149" fmla="*/ 15064 w 731734"/>
                  <a:gd name="connsiteY149" fmla="*/ 103577 h 1360274"/>
                  <a:gd name="connsiteX150" fmla="*/ 19854 w 731734"/>
                  <a:gd name="connsiteY150" fmla="*/ 107169 h 1360274"/>
                  <a:gd name="connsiteX151" fmla="*/ 29433 w 731734"/>
                  <a:gd name="connsiteY151" fmla="*/ 99985 h 1360274"/>
                  <a:gd name="connsiteX152" fmla="*/ 49790 w 731734"/>
                  <a:gd name="connsiteY152" fmla="*/ 95195 h 1360274"/>
                  <a:gd name="connsiteX153" fmla="*/ 72541 w 731734"/>
                  <a:gd name="connsiteY153" fmla="*/ 93998 h 1360274"/>
                  <a:gd name="connsiteX154" fmla="*/ 85713 w 731734"/>
                  <a:gd name="connsiteY154" fmla="*/ 92800 h 1360274"/>
                  <a:gd name="connsiteX155" fmla="*/ 77331 w 731734"/>
                  <a:gd name="connsiteY155" fmla="*/ 141895 h 1360274"/>
                  <a:gd name="connsiteX156" fmla="*/ 78529 w 731734"/>
                  <a:gd name="connsiteY156" fmla="*/ 135908 h 1360274"/>
                  <a:gd name="connsiteX157" fmla="*/ 68949 w 731734"/>
                  <a:gd name="connsiteY157" fmla="*/ 132914 h 1360274"/>
                  <a:gd name="connsiteX158" fmla="*/ 50389 w 731734"/>
                  <a:gd name="connsiteY158" fmla="*/ 131118 h 1360274"/>
                  <a:gd name="connsiteX159" fmla="*/ 31828 w 731734"/>
                  <a:gd name="connsiteY159" fmla="*/ 138901 h 1360274"/>
                  <a:gd name="connsiteX160" fmla="*/ 24644 w 731734"/>
                  <a:gd name="connsiteY160" fmla="*/ 147283 h 1360274"/>
                  <a:gd name="connsiteX161" fmla="*/ 29433 w 731734"/>
                  <a:gd name="connsiteY161" fmla="*/ 150876 h 1360274"/>
                  <a:gd name="connsiteX162" fmla="*/ 36618 w 731734"/>
                  <a:gd name="connsiteY162" fmla="*/ 146086 h 1360274"/>
                  <a:gd name="connsiteX163" fmla="*/ 51586 w 731734"/>
                  <a:gd name="connsiteY163" fmla="*/ 142494 h 1360274"/>
                  <a:gd name="connsiteX164" fmla="*/ 67751 w 731734"/>
                  <a:gd name="connsiteY164" fmla="*/ 141895 h 1360274"/>
                  <a:gd name="connsiteX165" fmla="*/ 77331 w 731734"/>
                  <a:gd name="connsiteY165" fmla="*/ 141895 h 1360274"/>
                  <a:gd name="connsiteX166" fmla="*/ 67751 w 731734"/>
                  <a:gd name="connsiteY166" fmla="*/ 170034 h 1360274"/>
                  <a:gd name="connsiteX167" fmla="*/ 68949 w 731734"/>
                  <a:gd name="connsiteY167" fmla="*/ 164646 h 1360274"/>
                  <a:gd name="connsiteX168" fmla="*/ 59369 w 731734"/>
                  <a:gd name="connsiteY168" fmla="*/ 161652 h 1360274"/>
                  <a:gd name="connsiteX169" fmla="*/ 40210 w 731734"/>
                  <a:gd name="connsiteY169" fmla="*/ 161053 h 1360274"/>
                  <a:gd name="connsiteX170" fmla="*/ 22847 w 731734"/>
                  <a:gd name="connsiteY170" fmla="*/ 170633 h 1360274"/>
                  <a:gd name="connsiteX171" fmla="*/ 16860 w 731734"/>
                  <a:gd name="connsiteY171" fmla="*/ 179614 h 1360274"/>
                  <a:gd name="connsiteX172" fmla="*/ 21650 w 731734"/>
                  <a:gd name="connsiteY172" fmla="*/ 182607 h 1360274"/>
                  <a:gd name="connsiteX173" fmla="*/ 28236 w 731734"/>
                  <a:gd name="connsiteY173" fmla="*/ 177219 h 1360274"/>
                  <a:gd name="connsiteX174" fmla="*/ 42605 w 731734"/>
                  <a:gd name="connsiteY174" fmla="*/ 172429 h 1360274"/>
                  <a:gd name="connsiteX175" fmla="*/ 58770 w 731734"/>
                  <a:gd name="connsiteY175" fmla="*/ 170633 h 1360274"/>
                  <a:gd name="connsiteX176" fmla="*/ 67751 w 731734"/>
                  <a:gd name="connsiteY176" fmla="*/ 170034 h 1360274"/>
                  <a:gd name="connsiteX177" fmla="*/ 50389 w 731734"/>
                  <a:gd name="connsiteY177" fmla="*/ 201766 h 1360274"/>
                  <a:gd name="connsiteX178" fmla="*/ 50987 w 731734"/>
                  <a:gd name="connsiteY178" fmla="*/ 195779 h 1360274"/>
                  <a:gd name="connsiteX179" fmla="*/ 43204 w 731734"/>
                  <a:gd name="connsiteY179" fmla="*/ 193983 h 1360274"/>
                  <a:gd name="connsiteX180" fmla="*/ 28236 w 731734"/>
                  <a:gd name="connsiteY180" fmla="*/ 194582 h 1360274"/>
                  <a:gd name="connsiteX181" fmla="*/ 15064 w 731734"/>
                  <a:gd name="connsiteY181" fmla="*/ 203562 h 1360274"/>
                  <a:gd name="connsiteX182" fmla="*/ 10873 w 731734"/>
                  <a:gd name="connsiteY182" fmla="*/ 210747 h 1360274"/>
                  <a:gd name="connsiteX183" fmla="*/ 15663 w 731734"/>
                  <a:gd name="connsiteY183" fmla="*/ 213740 h 1360274"/>
                  <a:gd name="connsiteX184" fmla="*/ 20452 w 731734"/>
                  <a:gd name="connsiteY184" fmla="*/ 209549 h 1360274"/>
                  <a:gd name="connsiteX185" fmla="*/ 30631 w 731734"/>
                  <a:gd name="connsiteY185" fmla="*/ 205358 h 1360274"/>
                  <a:gd name="connsiteX186" fmla="*/ 42605 w 731734"/>
                  <a:gd name="connsiteY186" fmla="*/ 202365 h 1360274"/>
                  <a:gd name="connsiteX187" fmla="*/ 50389 w 731734"/>
                  <a:gd name="connsiteY187" fmla="*/ 201766 h 1360274"/>
                  <a:gd name="connsiteX188" fmla="*/ 50389 w 731734"/>
                  <a:gd name="connsiteY188" fmla="*/ 237090 h 1360274"/>
                  <a:gd name="connsiteX189" fmla="*/ 50987 w 731734"/>
                  <a:gd name="connsiteY189" fmla="*/ 231103 h 1360274"/>
                  <a:gd name="connsiteX190" fmla="*/ 43204 w 731734"/>
                  <a:gd name="connsiteY190" fmla="*/ 229307 h 1360274"/>
                  <a:gd name="connsiteX191" fmla="*/ 28236 w 731734"/>
                  <a:gd name="connsiteY191" fmla="*/ 230504 h 1360274"/>
                  <a:gd name="connsiteX192" fmla="*/ 15663 w 731734"/>
                  <a:gd name="connsiteY192" fmla="*/ 238886 h 1360274"/>
                  <a:gd name="connsiteX193" fmla="*/ 10873 w 731734"/>
                  <a:gd name="connsiteY193" fmla="*/ 246071 h 1360274"/>
                  <a:gd name="connsiteX194" fmla="*/ 15663 w 731734"/>
                  <a:gd name="connsiteY194" fmla="*/ 249663 h 1360274"/>
                  <a:gd name="connsiteX195" fmla="*/ 21051 w 731734"/>
                  <a:gd name="connsiteY195" fmla="*/ 245472 h 1360274"/>
                  <a:gd name="connsiteX196" fmla="*/ 31828 w 731734"/>
                  <a:gd name="connsiteY196" fmla="*/ 241281 h 1360274"/>
                  <a:gd name="connsiteX197" fmla="*/ 43204 w 731734"/>
                  <a:gd name="connsiteY197" fmla="*/ 238288 h 1360274"/>
                  <a:gd name="connsiteX198" fmla="*/ 50389 w 731734"/>
                  <a:gd name="connsiteY198" fmla="*/ 237090 h 1360274"/>
                  <a:gd name="connsiteX199" fmla="*/ 45000 w 731734"/>
                  <a:gd name="connsiteY199" fmla="*/ 267026 h 1360274"/>
                  <a:gd name="connsiteX200" fmla="*/ 45000 w 731734"/>
                  <a:gd name="connsiteY200" fmla="*/ 261039 h 1360274"/>
                  <a:gd name="connsiteX201" fmla="*/ 39013 w 731734"/>
                  <a:gd name="connsiteY201" fmla="*/ 259841 h 1360274"/>
                  <a:gd name="connsiteX202" fmla="*/ 27637 w 731734"/>
                  <a:gd name="connsiteY202" fmla="*/ 261637 h 1360274"/>
                  <a:gd name="connsiteX203" fmla="*/ 18057 w 731734"/>
                  <a:gd name="connsiteY203" fmla="*/ 268822 h 1360274"/>
                  <a:gd name="connsiteX204" fmla="*/ 14465 w 731734"/>
                  <a:gd name="connsiteY204" fmla="*/ 273612 h 1360274"/>
                  <a:gd name="connsiteX205" fmla="*/ 18656 w 731734"/>
                  <a:gd name="connsiteY205" fmla="*/ 277802 h 1360274"/>
                  <a:gd name="connsiteX206" fmla="*/ 23446 w 731734"/>
                  <a:gd name="connsiteY206" fmla="*/ 275408 h 1360274"/>
                  <a:gd name="connsiteX207" fmla="*/ 31828 w 731734"/>
                  <a:gd name="connsiteY207" fmla="*/ 272414 h 1360274"/>
                  <a:gd name="connsiteX208" fmla="*/ 40210 w 731734"/>
                  <a:gd name="connsiteY208" fmla="*/ 268822 h 1360274"/>
                  <a:gd name="connsiteX209" fmla="*/ 45000 w 731734"/>
                  <a:gd name="connsiteY209" fmla="*/ 267026 h 1360274"/>
                  <a:gd name="connsiteX210" fmla="*/ 35420 w 731734"/>
                  <a:gd name="connsiteY210" fmla="*/ 305942 h 1360274"/>
                  <a:gd name="connsiteX211" fmla="*/ 36618 w 731734"/>
                  <a:gd name="connsiteY211" fmla="*/ 304146 h 1360274"/>
                  <a:gd name="connsiteX212" fmla="*/ 34223 w 731734"/>
                  <a:gd name="connsiteY212" fmla="*/ 298757 h 1360274"/>
                  <a:gd name="connsiteX213" fmla="*/ 31229 w 731734"/>
                  <a:gd name="connsiteY213" fmla="*/ 298757 h 1360274"/>
                  <a:gd name="connsiteX214" fmla="*/ 26440 w 731734"/>
                  <a:gd name="connsiteY214" fmla="*/ 300554 h 1360274"/>
                  <a:gd name="connsiteX215" fmla="*/ 23446 w 731734"/>
                  <a:gd name="connsiteY215" fmla="*/ 307139 h 1360274"/>
                  <a:gd name="connsiteX216" fmla="*/ 27637 w 731734"/>
                  <a:gd name="connsiteY216" fmla="*/ 311331 h 1360274"/>
                  <a:gd name="connsiteX217" fmla="*/ 33624 w 731734"/>
                  <a:gd name="connsiteY217" fmla="*/ 308936 h 1360274"/>
                  <a:gd name="connsiteX218" fmla="*/ 35420 w 731734"/>
                  <a:gd name="connsiteY218" fmla="*/ 305942 h 1360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731734" h="1360274">
                    <a:moveTo>
                      <a:pt x="731734" y="590929"/>
                    </a:moveTo>
                    <a:cubicBezTo>
                      <a:pt x="731734" y="694507"/>
                      <a:pt x="730537" y="785511"/>
                      <a:pt x="728741" y="850770"/>
                    </a:cubicBezTo>
                    <a:cubicBezTo>
                      <a:pt x="726944" y="916030"/>
                      <a:pt x="724549" y="954947"/>
                      <a:pt x="724549" y="954947"/>
                    </a:cubicBezTo>
                    <a:cubicBezTo>
                      <a:pt x="724549" y="959138"/>
                      <a:pt x="724549" y="962730"/>
                      <a:pt x="724549" y="965723"/>
                    </a:cubicBezTo>
                    <a:cubicBezTo>
                      <a:pt x="721556" y="966921"/>
                      <a:pt x="718562" y="968118"/>
                      <a:pt x="715569" y="969315"/>
                    </a:cubicBezTo>
                    <a:lnTo>
                      <a:pt x="680244" y="983685"/>
                    </a:lnTo>
                    <a:cubicBezTo>
                      <a:pt x="672461" y="986678"/>
                      <a:pt x="664677" y="990270"/>
                      <a:pt x="656894" y="993264"/>
                    </a:cubicBezTo>
                    <a:cubicBezTo>
                      <a:pt x="657492" y="972309"/>
                      <a:pt x="658091" y="918425"/>
                      <a:pt x="658091" y="851369"/>
                    </a:cubicBezTo>
                    <a:cubicBezTo>
                      <a:pt x="657492" y="808262"/>
                      <a:pt x="656894" y="759766"/>
                      <a:pt x="654499" y="711869"/>
                    </a:cubicBezTo>
                    <a:cubicBezTo>
                      <a:pt x="652104" y="663972"/>
                      <a:pt x="648512" y="616075"/>
                      <a:pt x="643722" y="574764"/>
                    </a:cubicBezTo>
                    <a:cubicBezTo>
                      <a:pt x="638932" y="532854"/>
                      <a:pt x="632346" y="485556"/>
                      <a:pt x="622767" y="438258"/>
                    </a:cubicBezTo>
                    <a:cubicBezTo>
                      <a:pt x="613187" y="390959"/>
                      <a:pt x="600015" y="344260"/>
                      <a:pt x="584449" y="303547"/>
                    </a:cubicBezTo>
                    <a:cubicBezTo>
                      <a:pt x="569481" y="262835"/>
                      <a:pt x="552118" y="229307"/>
                      <a:pt x="537748" y="205957"/>
                    </a:cubicBezTo>
                    <a:cubicBezTo>
                      <a:pt x="523978" y="182607"/>
                      <a:pt x="513799" y="169436"/>
                      <a:pt x="513799" y="169436"/>
                    </a:cubicBezTo>
                    <a:cubicBezTo>
                      <a:pt x="510207" y="164646"/>
                      <a:pt x="506615" y="164646"/>
                      <a:pt x="506615" y="167640"/>
                    </a:cubicBezTo>
                    <a:lnTo>
                      <a:pt x="504818" y="167640"/>
                    </a:lnTo>
                    <a:cubicBezTo>
                      <a:pt x="504818" y="164047"/>
                      <a:pt x="503621" y="161652"/>
                      <a:pt x="503022" y="161652"/>
                    </a:cubicBezTo>
                    <a:cubicBezTo>
                      <a:pt x="501825" y="161652"/>
                      <a:pt x="500029" y="164047"/>
                      <a:pt x="498831" y="169436"/>
                    </a:cubicBezTo>
                    <a:cubicBezTo>
                      <a:pt x="498831" y="169436"/>
                      <a:pt x="498233" y="174225"/>
                      <a:pt x="495837" y="183805"/>
                    </a:cubicBezTo>
                    <a:cubicBezTo>
                      <a:pt x="493443" y="192786"/>
                      <a:pt x="488653" y="205957"/>
                      <a:pt x="483863" y="222721"/>
                    </a:cubicBezTo>
                    <a:cubicBezTo>
                      <a:pt x="481468" y="231103"/>
                      <a:pt x="478475" y="240683"/>
                      <a:pt x="477277" y="250860"/>
                    </a:cubicBezTo>
                    <a:lnTo>
                      <a:pt x="472488" y="283790"/>
                    </a:lnTo>
                    <a:lnTo>
                      <a:pt x="461711" y="360425"/>
                    </a:lnTo>
                    <a:cubicBezTo>
                      <a:pt x="446743" y="469989"/>
                      <a:pt x="431176" y="607094"/>
                      <a:pt x="422794" y="714863"/>
                    </a:cubicBezTo>
                    <a:cubicBezTo>
                      <a:pt x="418603" y="768747"/>
                      <a:pt x="414411" y="829815"/>
                      <a:pt x="411418" y="891483"/>
                    </a:cubicBezTo>
                    <a:lnTo>
                      <a:pt x="409622" y="937584"/>
                    </a:lnTo>
                    <a:cubicBezTo>
                      <a:pt x="409622" y="945367"/>
                      <a:pt x="409023" y="953150"/>
                      <a:pt x="409023" y="960934"/>
                    </a:cubicBezTo>
                    <a:lnTo>
                      <a:pt x="409023" y="983685"/>
                    </a:lnTo>
                    <a:cubicBezTo>
                      <a:pt x="409023" y="1013620"/>
                      <a:pt x="408424" y="1042957"/>
                      <a:pt x="407826" y="1070498"/>
                    </a:cubicBezTo>
                    <a:cubicBezTo>
                      <a:pt x="406628" y="1126178"/>
                      <a:pt x="406628" y="1174674"/>
                      <a:pt x="407826" y="1209399"/>
                    </a:cubicBezTo>
                    <a:cubicBezTo>
                      <a:pt x="409023" y="1243526"/>
                      <a:pt x="410819" y="1264481"/>
                      <a:pt x="410819" y="1265080"/>
                    </a:cubicBezTo>
                    <a:cubicBezTo>
                      <a:pt x="410819" y="1266876"/>
                      <a:pt x="411418" y="1268672"/>
                      <a:pt x="411418" y="1269869"/>
                    </a:cubicBezTo>
                    <a:cubicBezTo>
                      <a:pt x="402437" y="1268672"/>
                      <a:pt x="394055" y="1266277"/>
                      <a:pt x="383877" y="1266876"/>
                    </a:cubicBezTo>
                    <a:cubicBezTo>
                      <a:pt x="383877" y="1266876"/>
                      <a:pt x="383877" y="1266876"/>
                      <a:pt x="383278" y="1266876"/>
                    </a:cubicBezTo>
                    <a:cubicBezTo>
                      <a:pt x="366514" y="1268073"/>
                      <a:pt x="349750" y="1269869"/>
                      <a:pt x="333584" y="1274060"/>
                    </a:cubicBezTo>
                    <a:cubicBezTo>
                      <a:pt x="328794" y="1275258"/>
                      <a:pt x="324005" y="1276455"/>
                      <a:pt x="319813" y="1278251"/>
                    </a:cubicBezTo>
                    <a:cubicBezTo>
                      <a:pt x="321011" y="1259092"/>
                      <a:pt x="325801" y="1182457"/>
                      <a:pt x="325202" y="1084867"/>
                    </a:cubicBezTo>
                    <a:cubicBezTo>
                      <a:pt x="324603" y="1027990"/>
                      <a:pt x="322807" y="965125"/>
                      <a:pt x="319215" y="901661"/>
                    </a:cubicBezTo>
                    <a:cubicBezTo>
                      <a:pt x="315622" y="838796"/>
                      <a:pt x="310833" y="775931"/>
                      <a:pt x="305444" y="721449"/>
                    </a:cubicBezTo>
                    <a:cubicBezTo>
                      <a:pt x="295266" y="611884"/>
                      <a:pt x="279100" y="471785"/>
                      <a:pt x="266527" y="359826"/>
                    </a:cubicBezTo>
                    <a:lnTo>
                      <a:pt x="257546" y="281395"/>
                    </a:lnTo>
                    <a:cubicBezTo>
                      <a:pt x="254553" y="257446"/>
                      <a:pt x="249164" y="236491"/>
                      <a:pt x="244374" y="219129"/>
                    </a:cubicBezTo>
                    <a:cubicBezTo>
                      <a:pt x="234795" y="185002"/>
                      <a:pt x="229406" y="164646"/>
                      <a:pt x="229406" y="164047"/>
                    </a:cubicBezTo>
                    <a:cubicBezTo>
                      <a:pt x="227012" y="154468"/>
                      <a:pt x="222222" y="153869"/>
                      <a:pt x="223419" y="161652"/>
                    </a:cubicBezTo>
                    <a:lnTo>
                      <a:pt x="221024" y="161652"/>
                    </a:lnTo>
                    <a:cubicBezTo>
                      <a:pt x="221024" y="158659"/>
                      <a:pt x="217432" y="159856"/>
                      <a:pt x="212642" y="166442"/>
                    </a:cubicBezTo>
                    <a:cubicBezTo>
                      <a:pt x="212642" y="166442"/>
                      <a:pt x="198872" y="185002"/>
                      <a:pt x="180910" y="219129"/>
                    </a:cubicBezTo>
                    <a:cubicBezTo>
                      <a:pt x="162948" y="253255"/>
                      <a:pt x="141394" y="302948"/>
                      <a:pt x="125229" y="361622"/>
                    </a:cubicBezTo>
                    <a:cubicBezTo>
                      <a:pt x="108465" y="420296"/>
                      <a:pt x="95891" y="487951"/>
                      <a:pt x="87509" y="555605"/>
                    </a:cubicBezTo>
                    <a:cubicBezTo>
                      <a:pt x="79127" y="623260"/>
                      <a:pt x="74936" y="690914"/>
                      <a:pt x="72541" y="750187"/>
                    </a:cubicBezTo>
                    <a:cubicBezTo>
                      <a:pt x="70146" y="809459"/>
                      <a:pt x="69548" y="877114"/>
                      <a:pt x="70146" y="945367"/>
                    </a:cubicBezTo>
                    <a:lnTo>
                      <a:pt x="72541" y="1142344"/>
                    </a:lnTo>
                    <a:cubicBezTo>
                      <a:pt x="72541" y="1172878"/>
                      <a:pt x="71344" y="1201017"/>
                      <a:pt x="70745" y="1226762"/>
                    </a:cubicBezTo>
                    <a:cubicBezTo>
                      <a:pt x="70146" y="1252507"/>
                      <a:pt x="70146" y="1275856"/>
                      <a:pt x="70745" y="1295015"/>
                    </a:cubicBezTo>
                    <a:cubicBezTo>
                      <a:pt x="71942" y="1333333"/>
                      <a:pt x="76134" y="1356084"/>
                      <a:pt x="76134" y="1356683"/>
                    </a:cubicBezTo>
                    <a:cubicBezTo>
                      <a:pt x="76134" y="1357880"/>
                      <a:pt x="76732" y="1359078"/>
                      <a:pt x="76732" y="1359676"/>
                    </a:cubicBezTo>
                    <a:cubicBezTo>
                      <a:pt x="76732" y="1359676"/>
                      <a:pt x="76732" y="1360275"/>
                      <a:pt x="76134" y="1360275"/>
                    </a:cubicBezTo>
                    <a:cubicBezTo>
                      <a:pt x="67153" y="1357880"/>
                      <a:pt x="51586" y="1354886"/>
                      <a:pt x="40210" y="1353090"/>
                    </a:cubicBezTo>
                    <a:cubicBezTo>
                      <a:pt x="31828" y="1351893"/>
                      <a:pt x="20452" y="1350695"/>
                      <a:pt x="12070" y="1349498"/>
                    </a:cubicBezTo>
                    <a:cubicBezTo>
                      <a:pt x="9676" y="1348899"/>
                      <a:pt x="7280" y="1348899"/>
                      <a:pt x="4885" y="1348301"/>
                    </a:cubicBezTo>
                    <a:cubicBezTo>
                      <a:pt x="6682" y="1345906"/>
                      <a:pt x="7879" y="1342912"/>
                      <a:pt x="9077" y="1341116"/>
                    </a:cubicBezTo>
                    <a:cubicBezTo>
                      <a:pt x="9077" y="1340517"/>
                      <a:pt x="9676" y="1340517"/>
                      <a:pt x="9676" y="1339919"/>
                    </a:cubicBezTo>
                    <a:cubicBezTo>
                      <a:pt x="10873" y="1339919"/>
                      <a:pt x="12070" y="1339320"/>
                      <a:pt x="12070" y="1337524"/>
                    </a:cubicBezTo>
                    <a:cubicBezTo>
                      <a:pt x="12070" y="1336925"/>
                      <a:pt x="12669" y="1335728"/>
                      <a:pt x="12669" y="1335129"/>
                    </a:cubicBezTo>
                    <a:cubicBezTo>
                      <a:pt x="13268" y="1334530"/>
                      <a:pt x="13866" y="1333932"/>
                      <a:pt x="13866" y="1333932"/>
                    </a:cubicBezTo>
                    <a:cubicBezTo>
                      <a:pt x="13866" y="1333932"/>
                      <a:pt x="13866" y="1333333"/>
                      <a:pt x="13268" y="1333333"/>
                    </a:cubicBezTo>
                    <a:lnTo>
                      <a:pt x="13866" y="1330938"/>
                    </a:lnTo>
                    <a:cubicBezTo>
                      <a:pt x="16261" y="1318964"/>
                      <a:pt x="16860" y="1306989"/>
                      <a:pt x="17459" y="1295614"/>
                    </a:cubicBezTo>
                    <a:cubicBezTo>
                      <a:pt x="18057" y="1283640"/>
                      <a:pt x="18656" y="1272264"/>
                      <a:pt x="19255" y="1260290"/>
                    </a:cubicBezTo>
                    <a:cubicBezTo>
                      <a:pt x="19255" y="1248316"/>
                      <a:pt x="19854" y="1236940"/>
                      <a:pt x="19854" y="1224966"/>
                    </a:cubicBezTo>
                    <a:cubicBezTo>
                      <a:pt x="19854" y="1213590"/>
                      <a:pt x="20452" y="1201616"/>
                      <a:pt x="21051" y="1189642"/>
                    </a:cubicBezTo>
                    <a:cubicBezTo>
                      <a:pt x="21650" y="1166292"/>
                      <a:pt x="21650" y="1142344"/>
                      <a:pt x="20452" y="1118994"/>
                    </a:cubicBezTo>
                    <a:cubicBezTo>
                      <a:pt x="19255" y="1071696"/>
                      <a:pt x="15064" y="1024996"/>
                      <a:pt x="10873" y="978296"/>
                    </a:cubicBezTo>
                    <a:cubicBezTo>
                      <a:pt x="6682" y="931597"/>
                      <a:pt x="2491" y="886095"/>
                      <a:pt x="1293" y="840592"/>
                    </a:cubicBezTo>
                    <a:cubicBezTo>
                      <a:pt x="-503" y="795689"/>
                      <a:pt x="96" y="750785"/>
                      <a:pt x="96" y="707079"/>
                    </a:cubicBezTo>
                    <a:lnTo>
                      <a:pt x="695" y="580152"/>
                    </a:lnTo>
                    <a:lnTo>
                      <a:pt x="5484" y="59871"/>
                    </a:lnTo>
                    <a:cubicBezTo>
                      <a:pt x="6083" y="59871"/>
                      <a:pt x="7280" y="59871"/>
                      <a:pt x="7879" y="59871"/>
                    </a:cubicBezTo>
                    <a:cubicBezTo>
                      <a:pt x="7879" y="59871"/>
                      <a:pt x="15663" y="55680"/>
                      <a:pt x="28834" y="49693"/>
                    </a:cubicBezTo>
                    <a:cubicBezTo>
                      <a:pt x="28834" y="49693"/>
                      <a:pt x="28834" y="49693"/>
                      <a:pt x="28834" y="49693"/>
                    </a:cubicBezTo>
                    <a:cubicBezTo>
                      <a:pt x="28834" y="49693"/>
                      <a:pt x="29433" y="50292"/>
                      <a:pt x="29433" y="49693"/>
                    </a:cubicBezTo>
                    <a:lnTo>
                      <a:pt x="29433" y="49095"/>
                    </a:lnTo>
                    <a:cubicBezTo>
                      <a:pt x="39013" y="44903"/>
                      <a:pt x="51586" y="40114"/>
                      <a:pt x="65955" y="35923"/>
                    </a:cubicBezTo>
                    <a:cubicBezTo>
                      <a:pt x="82719" y="30534"/>
                      <a:pt x="102477" y="26343"/>
                      <a:pt x="122235" y="22751"/>
                    </a:cubicBezTo>
                    <a:cubicBezTo>
                      <a:pt x="127025" y="22152"/>
                      <a:pt x="131216" y="21554"/>
                      <a:pt x="136006" y="20955"/>
                    </a:cubicBezTo>
                    <a:cubicBezTo>
                      <a:pt x="150974" y="19159"/>
                      <a:pt x="165942" y="17362"/>
                      <a:pt x="179114" y="16165"/>
                    </a:cubicBezTo>
                    <a:cubicBezTo>
                      <a:pt x="213840" y="13172"/>
                      <a:pt x="258744" y="11974"/>
                      <a:pt x="294667" y="8981"/>
                    </a:cubicBezTo>
                    <a:cubicBezTo>
                      <a:pt x="330590" y="6586"/>
                      <a:pt x="358131" y="2994"/>
                      <a:pt x="358131" y="2994"/>
                    </a:cubicBezTo>
                    <a:cubicBezTo>
                      <a:pt x="359928" y="2395"/>
                      <a:pt x="360526" y="1197"/>
                      <a:pt x="360526" y="0"/>
                    </a:cubicBezTo>
                    <a:lnTo>
                      <a:pt x="360526" y="0"/>
                    </a:lnTo>
                    <a:cubicBezTo>
                      <a:pt x="360526" y="1197"/>
                      <a:pt x="361125" y="2395"/>
                      <a:pt x="363520" y="2994"/>
                    </a:cubicBezTo>
                    <a:cubicBezTo>
                      <a:pt x="363520" y="2994"/>
                      <a:pt x="475481" y="7185"/>
                      <a:pt x="546729" y="16764"/>
                    </a:cubicBezTo>
                    <a:cubicBezTo>
                      <a:pt x="564691" y="19159"/>
                      <a:pt x="584449" y="21554"/>
                      <a:pt x="604805" y="25745"/>
                    </a:cubicBezTo>
                    <a:cubicBezTo>
                      <a:pt x="624563" y="29936"/>
                      <a:pt x="644919" y="34725"/>
                      <a:pt x="662283" y="40712"/>
                    </a:cubicBezTo>
                    <a:cubicBezTo>
                      <a:pt x="676652" y="45502"/>
                      <a:pt x="689225" y="50292"/>
                      <a:pt x="698804" y="54483"/>
                    </a:cubicBezTo>
                    <a:cubicBezTo>
                      <a:pt x="698804" y="54483"/>
                      <a:pt x="698804" y="54483"/>
                      <a:pt x="698804" y="54483"/>
                    </a:cubicBezTo>
                    <a:cubicBezTo>
                      <a:pt x="699403" y="54483"/>
                      <a:pt x="699403" y="55082"/>
                      <a:pt x="700002" y="55680"/>
                    </a:cubicBezTo>
                    <a:cubicBezTo>
                      <a:pt x="700002" y="55680"/>
                      <a:pt x="700601" y="56279"/>
                      <a:pt x="700601" y="55680"/>
                    </a:cubicBezTo>
                    <a:lnTo>
                      <a:pt x="700601" y="55082"/>
                    </a:lnTo>
                    <a:cubicBezTo>
                      <a:pt x="713772" y="61069"/>
                      <a:pt x="722155" y="65259"/>
                      <a:pt x="722155" y="65259"/>
                    </a:cubicBezTo>
                    <a:cubicBezTo>
                      <a:pt x="724549" y="66457"/>
                      <a:pt x="726345" y="64661"/>
                      <a:pt x="726345" y="62865"/>
                    </a:cubicBezTo>
                    <a:lnTo>
                      <a:pt x="727543" y="62865"/>
                    </a:lnTo>
                    <a:cubicBezTo>
                      <a:pt x="728741" y="235294"/>
                      <a:pt x="731136" y="428678"/>
                      <a:pt x="731734" y="590929"/>
                    </a:cubicBezTo>
                    <a:close/>
                    <a:moveTo>
                      <a:pt x="701798" y="108367"/>
                    </a:moveTo>
                    <a:cubicBezTo>
                      <a:pt x="702397" y="93399"/>
                      <a:pt x="703594" y="82024"/>
                      <a:pt x="703594" y="82024"/>
                    </a:cubicBezTo>
                    <a:cubicBezTo>
                      <a:pt x="703594" y="80227"/>
                      <a:pt x="698206" y="79629"/>
                      <a:pt x="697607" y="81425"/>
                    </a:cubicBezTo>
                    <a:cubicBezTo>
                      <a:pt x="697607" y="81425"/>
                      <a:pt x="695212" y="92800"/>
                      <a:pt x="692817" y="108367"/>
                    </a:cubicBezTo>
                    <a:cubicBezTo>
                      <a:pt x="691021" y="123335"/>
                      <a:pt x="689225" y="143092"/>
                      <a:pt x="689225" y="158060"/>
                    </a:cubicBezTo>
                    <a:cubicBezTo>
                      <a:pt x="688626" y="187996"/>
                      <a:pt x="693416" y="234096"/>
                      <a:pt x="693416" y="234096"/>
                    </a:cubicBezTo>
                    <a:cubicBezTo>
                      <a:pt x="694015" y="235893"/>
                      <a:pt x="698804" y="235294"/>
                      <a:pt x="699403" y="233498"/>
                    </a:cubicBezTo>
                    <a:lnTo>
                      <a:pt x="700601" y="157461"/>
                    </a:lnTo>
                    <a:cubicBezTo>
                      <a:pt x="700601" y="142494"/>
                      <a:pt x="701199" y="123335"/>
                      <a:pt x="701798" y="108367"/>
                    </a:cubicBezTo>
                    <a:close/>
                    <a:moveTo>
                      <a:pt x="683836" y="117946"/>
                    </a:moveTo>
                    <a:lnTo>
                      <a:pt x="685632" y="71247"/>
                    </a:lnTo>
                    <a:cubicBezTo>
                      <a:pt x="685632" y="70049"/>
                      <a:pt x="680244" y="69451"/>
                      <a:pt x="679645" y="70648"/>
                    </a:cubicBezTo>
                    <a:cubicBezTo>
                      <a:pt x="679645" y="70648"/>
                      <a:pt x="673059" y="98788"/>
                      <a:pt x="672461" y="117348"/>
                    </a:cubicBezTo>
                    <a:cubicBezTo>
                      <a:pt x="671862" y="126927"/>
                      <a:pt x="673059" y="138901"/>
                      <a:pt x="674257" y="148481"/>
                    </a:cubicBezTo>
                    <a:cubicBezTo>
                      <a:pt x="675454" y="158060"/>
                      <a:pt x="677849" y="165245"/>
                      <a:pt x="677849" y="165245"/>
                    </a:cubicBezTo>
                    <a:cubicBezTo>
                      <a:pt x="678448" y="165843"/>
                      <a:pt x="683238" y="165245"/>
                      <a:pt x="683836" y="164047"/>
                    </a:cubicBezTo>
                    <a:cubicBezTo>
                      <a:pt x="683836" y="164047"/>
                      <a:pt x="683238" y="156863"/>
                      <a:pt x="683238" y="147882"/>
                    </a:cubicBezTo>
                    <a:cubicBezTo>
                      <a:pt x="682639" y="138302"/>
                      <a:pt x="683836" y="126927"/>
                      <a:pt x="683836" y="117946"/>
                    </a:cubicBezTo>
                    <a:close/>
                    <a:moveTo>
                      <a:pt x="666473" y="102380"/>
                    </a:moveTo>
                    <a:cubicBezTo>
                      <a:pt x="667072" y="90405"/>
                      <a:pt x="666473" y="71247"/>
                      <a:pt x="666473" y="71247"/>
                    </a:cubicBezTo>
                    <a:cubicBezTo>
                      <a:pt x="666473" y="70648"/>
                      <a:pt x="661085" y="70049"/>
                      <a:pt x="660486" y="70648"/>
                    </a:cubicBezTo>
                    <a:cubicBezTo>
                      <a:pt x="660486" y="70648"/>
                      <a:pt x="655696" y="89208"/>
                      <a:pt x="655098" y="101781"/>
                    </a:cubicBezTo>
                    <a:cubicBezTo>
                      <a:pt x="653900" y="114354"/>
                      <a:pt x="656295" y="133513"/>
                      <a:pt x="656295" y="133513"/>
                    </a:cubicBezTo>
                    <a:cubicBezTo>
                      <a:pt x="656894" y="134111"/>
                      <a:pt x="661684" y="134111"/>
                      <a:pt x="662283" y="133513"/>
                    </a:cubicBezTo>
                    <a:cubicBezTo>
                      <a:pt x="662283" y="132914"/>
                      <a:pt x="665276" y="114354"/>
                      <a:pt x="666473" y="102380"/>
                    </a:cubicBezTo>
                    <a:close/>
                    <a:moveTo>
                      <a:pt x="642524" y="115551"/>
                    </a:moveTo>
                    <a:cubicBezTo>
                      <a:pt x="642524" y="115551"/>
                      <a:pt x="645518" y="101182"/>
                      <a:pt x="645518" y="92202"/>
                    </a:cubicBezTo>
                    <a:cubicBezTo>
                      <a:pt x="645518" y="83221"/>
                      <a:pt x="642524" y="68852"/>
                      <a:pt x="642524" y="68852"/>
                    </a:cubicBezTo>
                    <a:cubicBezTo>
                      <a:pt x="642524" y="68253"/>
                      <a:pt x="636537" y="68253"/>
                      <a:pt x="636537" y="68852"/>
                    </a:cubicBezTo>
                    <a:cubicBezTo>
                      <a:pt x="636537" y="68852"/>
                      <a:pt x="633544" y="83221"/>
                      <a:pt x="633544" y="92202"/>
                    </a:cubicBezTo>
                    <a:cubicBezTo>
                      <a:pt x="633544" y="101182"/>
                      <a:pt x="636537" y="115551"/>
                      <a:pt x="636537" y="115551"/>
                    </a:cubicBezTo>
                    <a:cubicBezTo>
                      <a:pt x="637136" y="115551"/>
                      <a:pt x="641926" y="115551"/>
                      <a:pt x="642524" y="115551"/>
                    </a:cubicBezTo>
                    <a:close/>
                    <a:moveTo>
                      <a:pt x="85713" y="112558"/>
                    </a:moveTo>
                    <a:cubicBezTo>
                      <a:pt x="86312" y="112558"/>
                      <a:pt x="86312" y="107169"/>
                      <a:pt x="85713" y="106571"/>
                    </a:cubicBezTo>
                    <a:cubicBezTo>
                      <a:pt x="85713" y="106571"/>
                      <a:pt x="64758" y="102979"/>
                      <a:pt x="49790" y="106571"/>
                    </a:cubicBezTo>
                    <a:cubicBezTo>
                      <a:pt x="42605" y="108367"/>
                      <a:pt x="33624" y="112558"/>
                      <a:pt x="28236" y="117348"/>
                    </a:cubicBezTo>
                    <a:cubicBezTo>
                      <a:pt x="22249" y="122137"/>
                      <a:pt x="19255" y="126927"/>
                      <a:pt x="19255" y="126927"/>
                    </a:cubicBezTo>
                    <a:cubicBezTo>
                      <a:pt x="19255" y="127526"/>
                      <a:pt x="22847" y="131118"/>
                      <a:pt x="23446" y="130519"/>
                    </a:cubicBezTo>
                    <a:cubicBezTo>
                      <a:pt x="23446" y="130519"/>
                      <a:pt x="27038" y="126927"/>
                      <a:pt x="33025" y="123934"/>
                    </a:cubicBezTo>
                    <a:cubicBezTo>
                      <a:pt x="38414" y="120940"/>
                      <a:pt x="46197" y="118545"/>
                      <a:pt x="52185" y="117348"/>
                    </a:cubicBezTo>
                    <a:cubicBezTo>
                      <a:pt x="64758" y="114953"/>
                      <a:pt x="85713" y="112558"/>
                      <a:pt x="85713" y="112558"/>
                    </a:cubicBezTo>
                    <a:close/>
                    <a:moveTo>
                      <a:pt x="85713" y="92800"/>
                    </a:moveTo>
                    <a:cubicBezTo>
                      <a:pt x="86312" y="92800"/>
                      <a:pt x="86312" y="86813"/>
                      <a:pt x="85713" y="86813"/>
                    </a:cubicBezTo>
                    <a:lnTo>
                      <a:pt x="73140" y="85017"/>
                    </a:lnTo>
                    <a:cubicBezTo>
                      <a:pt x="65955" y="83820"/>
                      <a:pt x="56376" y="83221"/>
                      <a:pt x="48592" y="83820"/>
                    </a:cubicBezTo>
                    <a:cubicBezTo>
                      <a:pt x="40809" y="84418"/>
                      <a:pt x="31229" y="87412"/>
                      <a:pt x="24644" y="92800"/>
                    </a:cubicBezTo>
                    <a:cubicBezTo>
                      <a:pt x="18057" y="97590"/>
                      <a:pt x="15064" y="103577"/>
                      <a:pt x="15064" y="103577"/>
                    </a:cubicBezTo>
                    <a:cubicBezTo>
                      <a:pt x="15064" y="104176"/>
                      <a:pt x="18656" y="107169"/>
                      <a:pt x="19854" y="107169"/>
                    </a:cubicBezTo>
                    <a:cubicBezTo>
                      <a:pt x="19854" y="107169"/>
                      <a:pt x="23446" y="102979"/>
                      <a:pt x="29433" y="99985"/>
                    </a:cubicBezTo>
                    <a:cubicBezTo>
                      <a:pt x="35420" y="96992"/>
                      <a:pt x="43204" y="95794"/>
                      <a:pt x="49790" y="95195"/>
                    </a:cubicBezTo>
                    <a:cubicBezTo>
                      <a:pt x="56376" y="94597"/>
                      <a:pt x="65357" y="93998"/>
                      <a:pt x="72541" y="93998"/>
                    </a:cubicBezTo>
                    <a:cubicBezTo>
                      <a:pt x="80325" y="93399"/>
                      <a:pt x="85713" y="92800"/>
                      <a:pt x="85713" y="92800"/>
                    </a:cubicBezTo>
                    <a:close/>
                    <a:moveTo>
                      <a:pt x="77331" y="141895"/>
                    </a:moveTo>
                    <a:cubicBezTo>
                      <a:pt x="77930" y="141895"/>
                      <a:pt x="79127" y="136506"/>
                      <a:pt x="78529" y="135908"/>
                    </a:cubicBezTo>
                    <a:cubicBezTo>
                      <a:pt x="78529" y="135908"/>
                      <a:pt x="74337" y="134111"/>
                      <a:pt x="68949" y="132914"/>
                    </a:cubicBezTo>
                    <a:cubicBezTo>
                      <a:pt x="63561" y="131118"/>
                      <a:pt x="55777" y="130519"/>
                      <a:pt x="50389" y="131118"/>
                    </a:cubicBezTo>
                    <a:cubicBezTo>
                      <a:pt x="44401" y="131717"/>
                      <a:pt x="36618" y="134710"/>
                      <a:pt x="31828" y="138901"/>
                    </a:cubicBezTo>
                    <a:cubicBezTo>
                      <a:pt x="27038" y="143092"/>
                      <a:pt x="24644" y="147283"/>
                      <a:pt x="24644" y="147283"/>
                    </a:cubicBezTo>
                    <a:cubicBezTo>
                      <a:pt x="24644" y="147882"/>
                      <a:pt x="28236" y="150876"/>
                      <a:pt x="29433" y="150876"/>
                    </a:cubicBezTo>
                    <a:cubicBezTo>
                      <a:pt x="29433" y="150876"/>
                      <a:pt x="32427" y="147882"/>
                      <a:pt x="36618" y="146086"/>
                    </a:cubicBezTo>
                    <a:cubicBezTo>
                      <a:pt x="40809" y="144290"/>
                      <a:pt x="46796" y="143092"/>
                      <a:pt x="51586" y="142494"/>
                    </a:cubicBezTo>
                    <a:cubicBezTo>
                      <a:pt x="56376" y="141895"/>
                      <a:pt x="62962" y="141296"/>
                      <a:pt x="67751" y="141895"/>
                    </a:cubicBezTo>
                    <a:cubicBezTo>
                      <a:pt x="73738" y="141895"/>
                      <a:pt x="77331" y="141895"/>
                      <a:pt x="77331" y="141895"/>
                    </a:cubicBezTo>
                    <a:close/>
                    <a:moveTo>
                      <a:pt x="67751" y="170034"/>
                    </a:moveTo>
                    <a:cubicBezTo>
                      <a:pt x="68350" y="170034"/>
                      <a:pt x="69548" y="164646"/>
                      <a:pt x="68949" y="164646"/>
                    </a:cubicBezTo>
                    <a:cubicBezTo>
                      <a:pt x="68949" y="164646"/>
                      <a:pt x="64758" y="162850"/>
                      <a:pt x="59369" y="161652"/>
                    </a:cubicBezTo>
                    <a:cubicBezTo>
                      <a:pt x="53981" y="160455"/>
                      <a:pt x="46197" y="159856"/>
                      <a:pt x="40210" y="161053"/>
                    </a:cubicBezTo>
                    <a:cubicBezTo>
                      <a:pt x="34223" y="162251"/>
                      <a:pt x="27038" y="165843"/>
                      <a:pt x="22847" y="170633"/>
                    </a:cubicBezTo>
                    <a:cubicBezTo>
                      <a:pt x="18656" y="175423"/>
                      <a:pt x="16860" y="179614"/>
                      <a:pt x="16860" y="179614"/>
                    </a:cubicBezTo>
                    <a:cubicBezTo>
                      <a:pt x="16860" y="180212"/>
                      <a:pt x="21051" y="182607"/>
                      <a:pt x="21650" y="182607"/>
                    </a:cubicBezTo>
                    <a:cubicBezTo>
                      <a:pt x="21650" y="182607"/>
                      <a:pt x="24045" y="179614"/>
                      <a:pt x="28236" y="177219"/>
                    </a:cubicBezTo>
                    <a:cubicBezTo>
                      <a:pt x="31828" y="174824"/>
                      <a:pt x="37815" y="173028"/>
                      <a:pt x="42605" y="172429"/>
                    </a:cubicBezTo>
                    <a:cubicBezTo>
                      <a:pt x="47395" y="171232"/>
                      <a:pt x="53382" y="170633"/>
                      <a:pt x="58770" y="170633"/>
                    </a:cubicBezTo>
                    <a:cubicBezTo>
                      <a:pt x="63561" y="169436"/>
                      <a:pt x="67751" y="170034"/>
                      <a:pt x="67751" y="170034"/>
                    </a:cubicBezTo>
                    <a:close/>
                    <a:moveTo>
                      <a:pt x="50389" y="201766"/>
                    </a:moveTo>
                    <a:cubicBezTo>
                      <a:pt x="50987" y="201766"/>
                      <a:pt x="51586" y="196378"/>
                      <a:pt x="50987" y="195779"/>
                    </a:cubicBezTo>
                    <a:cubicBezTo>
                      <a:pt x="50987" y="195779"/>
                      <a:pt x="47994" y="194582"/>
                      <a:pt x="43204" y="193983"/>
                    </a:cubicBezTo>
                    <a:cubicBezTo>
                      <a:pt x="38414" y="193384"/>
                      <a:pt x="32427" y="192786"/>
                      <a:pt x="28236" y="194582"/>
                    </a:cubicBezTo>
                    <a:cubicBezTo>
                      <a:pt x="23446" y="195779"/>
                      <a:pt x="18057" y="199371"/>
                      <a:pt x="15064" y="203562"/>
                    </a:cubicBezTo>
                    <a:cubicBezTo>
                      <a:pt x="12070" y="207154"/>
                      <a:pt x="10873" y="210747"/>
                      <a:pt x="10873" y="210747"/>
                    </a:cubicBezTo>
                    <a:cubicBezTo>
                      <a:pt x="10873" y="211345"/>
                      <a:pt x="15064" y="213740"/>
                      <a:pt x="15663" y="213740"/>
                    </a:cubicBezTo>
                    <a:cubicBezTo>
                      <a:pt x="15663" y="213740"/>
                      <a:pt x="17459" y="211345"/>
                      <a:pt x="20452" y="209549"/>
                    </a:cubicBezTo>
                    <a:cubicBezTo>
                      <a:pt x="23446" y="207753"/>
                      <a:pt x="27637" y="205957"/>
                      <a:pt x="30631" y="205358"/>
                    </a:cubicBezTo>
                    <a:cubicBezTo>
                      <a:pt x="33624" y="204161"/>
                      <a:pt x="38414" y="202963"/>
                      <a:pt x="42605" y="202365"/>
                    </a:cubicBezTo>
                    <a:cubicBezTo>
                      <a:pt x="46796" y="201766"/>
                      <a:pt x="50389" y="201766"/>
                      <a:pt x="50389" y="201766"/>
                    </a:cubicBezTo>
                    <a:close/>
                    <a:moveTo>
                      <a:pt x="50389" y="237090"/>
                    </a:moveTo>
                    <a:cubicBezTo>
                      <a:pt x="50987" y="237090"/>
                      <a:pt x="51586" y="231702"/>
                      <a:pt x="50987" y="231103"/>
                    </a:cubicBezTo>
                    <a:cubicBezTo>
                      <a:pt x="50987" y="231103"/>
                      <a:pt x="47395" y="229905"/>
                      <a:pt x="43204" y="229307"/>
                    </a:cubicBezTo>
                    <a:cubicBezTo>
                      <a:pt x="38414" y="228708"/>
                      <a:pt x="33025" y="228708"/>
                      <a:pt x="28236" y="230504"/>
                    </a:cubicBezTo>
                    <a:cubicBezTo>
                      <a:pt x="24045" y="231702"/>
                      <a:pt x="18656" y="235294"/>
                      <a:pt x="15663" y="238886"/>
                    </a:cubicBezTo>
                    <a:cubicBezTo>
                      <a:pt x="12669" y="242479"/>
                      <a:pt x="11472" y="246071"/>
                      <a:pt x="10873" y="246071"/>
                    </a:cubicBezTo>
                    <a:cubicBezTo>
                      <a:pt x="10873" y="246670"/>
                      <a:pt x="15064" y="249064"/>
                      <a:pt x="15663" y="249663"/>
                    </a:cubicBezTo>
                    <a:cubicBezTo>
                      <a:pt x="15663" y="249663"/>
                      <a:pt x="17459" y="247268"/>
                      <a:pt x="21051" y="245472"/>
                    </a:cubicBezTo>
                    <a:cubicBezTo>
                      <a:pt x="24644" y="243676"/>
                      <a:pt x="28236" y="242479"/>
                      <a:pt x="31828" y="241281"/>
                    </a:cubicBezTo>
                    <a:cubicBezTo>
                      <a:pt x="34822" y="240084"/>
                      <a:pt x="39612" y="238886"/>
                      <a:pt x="43204" y="238288"/>
                    </a:cubicBezTo>
                    <a:cubicBezTo>
                      <a:pt x="46796" y="237689"/>
                      <a:pt x="50389" y="237090"/>
                      <a:pt x="50389" y="237090"/>
                    </a:cubicBezTo>
                    <a:close/>
                    <a:moveTo>
                      <a:pt x="45000" y="267026"/>
                    </a:moveTo>
                    <a:cubicBezTo>
                      <a:pt x="45000" y="267026"/>
                      <a:pt x="45599" y="261637"/>
                      <a:pt x="45000" y="261039"/>
                    </a:cubicBezTo>
                    <a:cubicBezTo>
                      <a:pt x="45000" y="261039"/>
                      <a:pt x="42605" y="260440"/>
                      <a:pt x="39013" y="259841"/>
                    </a:cubicBezTo>
                    <a:cubicBezTo>
                      <a:pt x="35420" y="259841"/>
                      <a:pt x="30631" y="259841"/>
                      <a:pt x="27637" y="261637"/>
                    </a:cubicBezTo>
                    <a:cubicBezTo>
                      <a:pt x="24045" y="262835"/>
                      <a:pt x="20452" y="265828"/>
                      <a:pt x="18057" y="268822"/>
                    </a:cubicBezTo>
                    <a:cubicBezTo>
                      <a:pt x="15663" y="271815"/>
                      <a:pt x="14465" y="273612"/>
                      <a:pt x="14465" y="273612"/>
                    </a:cubicBezTo>
                    <a:cubicBezTo>
                      <a:pt x="14465" y="274210"/>
                      <a:pt x="18057" y="277802"/>
                      <a:pt x="18656" y="277802"/>
                    </a:cubicBezTo>
                    <a:cubicBezTo>
                      <a:pt x="18656" y="277802"/>
                      <a:pt x="20452" y="276605"/>
                      <a:pt x="23446" y="275408"/>
                    </a:cubicBezTo>
                    <a:cubicBezTo>
                      <a:pt x="26440" y="274210"/>
                      <a:pt x="29433" y="273013"/>
                      <a:pt x="31828" y="272414"/>
                    </a:cubicBezTo>
                    <a:cubicBezTo>
                      <a:pt x="34223" y="271217"/>
                      <a:pt x="37217" y="270019"/>
                      <a:pt x="40210" y="268822"/>
                    </a:cubicBezTo>
                    <a:cubicBezTo>
                      <a:pt x="42605" y="267625"/>
                      <a:pt x="45000" y="267026"/>
                      <a:pt x="45000" y="267026"/>
                    </a:cubicBezTo>
                    <a:close/>
                    <a:moveTo>
                      <a:pt x="35420" y="305942"/>
                    </a:moveTo>
                    <a:lnTo>
                      <a:pt x="36618" y="304146"/>
                    </a:lnTo>
                    <a:cubicBezTo>
                      <a:pt x="36618" y="304146"/>
                      <a:pt x="34223" y="298757"/>
                      <a:pt x="34223" y="298757"/>
                    </a:cubicBezTo>
                    <a:cubicBezTo>
                      <a:pt x="34223" y="298757"/>
                      <a:pt x="33025" y="298757"/>
                      <a:pt x="31229" y="298757"/>
                    </a:cubicBezTo>
                    <a:cubicBezTo>
                      <a:pt x="29433" y="298757"/>
                      <a:pt x="27637" y="299356"/>
                      <a:pt x="26440" y="300554"/>
                    </a:cubicBezTo>
                    <a:cubicBezTo>
                      <a:pt x="24045" y="302350"/>
                      <a:pt x="23446" y="307139"/>
                      <a:pt x="23446" y="307139"/>
                    </a:cubicBezTo>
                    <a:cubicBezTo>
                      <a:pt x="23446" y="307738"/>
                      <a:pt x="27038" y="310732"/>
                      <a:pt x="27637" y="311331"/>
                    </a:cubicBezTo>
                    <a:cubicBezTo>
                      <a:pt x="27637" y="311331"/>
                      <a:pt x="32427" y="310133"/>
                      <a:pt x="33624" y="308936"/>
                    </a:cubicBezTo>
                    <a:cubicBezTo>
                      <a:pt x="34223" y="308337"/>
                      <a:pt x="34822" y="307139"/>
                      <a:pt x="35420" y="305942"/>
                    </a:cubicBezTo>
                    <a:close/>
                  </a:path>
                </a:pathLst>
              </a:custGeom>
              <a:solidFill>
                <a:srgbClr val="E0E1E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FBDE7100-1CD5-41F6-8B06-87C8C607EA9D}"/>
                  </a:ext>
                </a:extLst>
              </p:cNvPr>
              <p:cNvSpPr/>
              <p:nvPr/>
            </p:nvSpPr>
            <p:spPr>
              <a:xfrm>
                <a:off x="6491241" y="3329496"/>
                <a:ext cx="25744" cy="313725"/>
              </a:xfrm>
              <a:custGeom>
                <a:avLst/>
                <a:gdLst>
                  <a:gd name="connsiteX0" fmla="*/ 25745 w 25744"/>
                  <a:gd name="connsiteY0" fmla="*/ 313725 h 313725"/>
                  <a:gd name="connsiteX1" fmla="*/ 24547 w 25744"/>
                  <a:gd name="connsiteY1" fmla="*/ 313725 h 313725"/>
                  <a:gd name="connsiteX2" fmla="*/ 22751 w 25744"/>
                  <a:gd name="connsiteY2" fmla="*/ 311331 h 313725"/>
                  <a:gd name="connsiteX3" fmla="*/ 1198 w 25744"/>
                  <a:gd name="connsiteY3" fmla="*/ 299955 h 313725"/>
                  <a:gd name="connsiteX4" fmla="*/ 1198 w 25744"/>
                  <a:gd name="connsiteY4" fmla="*/ 289178 h 313725"/>
                  <a:gd name="connsiteX5" fmla="*/ 1198 w 25744"/>
                  <a:gd name="connsiteY5" fmla="*/ 288580 h 313725"/>
                  <a:gd name="connsiteX6" fmla="*/ 1198 w 25744"/>
                  <a:gd name="connsiteY6" fmla="*/ 288580 h 313725"/>
                  <a:gd name="connsiteX7" fmla="*/ 1198 w 25744"/>
                  <a:gd name="connsiteY7" fmla="*/ 289178 h 313725"/>
                  <a:gd name="connsiteX8" fmla="*/ 1198 w 25744"/>
                  <a:gd name="connsiteY8" fmla="*/ 290376 h 313725"/>
                  <a:gd name="connsiteX9" fmla="*/ 1198 w 25744"/>
                  <a:gd name="connsiteY9" fmla="*/ 292770 h 313725"/>
                  <a:gd name="connsiteX10" fmla="*/ 1198 w 25744"/>
                  <a:gd name="connsiteY10" fmla="*/ 293968 h 313725"/>
                  <a:gd name="connsiteX11" fmla="*/ 1198 w 25744"/>
                  <a:gd name="connsiteY11" fmla="*/ 294567 h 313725"/>
                  <a:gd name="connsiteX12" fmla="*/ 1198 w 25744"/>
                  <a:gd name="connsiteY12" fmla="*/ 294567 h 313725"/>
                  <a:gd name="connsiteX13" fmla="*/ 1198 w 25744"/>
                  <a:gd name="connsiteY13" fmla="*/ 293968 h 313725"/>
                  <a:gd name="connsiteX14" fmla="*/ 1198 w 25744"/>
                  <a:gd name="connsiteY14" fmla="*/ 290974 h 313725"/>
                  <a:gd name="connsiteX15" fmla="*/ 1198 w 25744"/>
                  <a:gd name="connsiteY15" fmla="*/ 287981 h 313725"/>
                  <a:gd name="connsiteX16" fmla="*/ 1198 w 25744"/>
                  <a:gd name="connsiteY16" fmla="*/ 286185 h 313725"/>
                  <a:gd name="connsiteX17" fmla="*/ 1198 w 25744"/>
                  <a:gd name="connsiteY17" fmla="*/ 282592 h 313725"/>
                  <a:gd name="connsiteX18" fmla="*/ 1796 w 25744"/>
                  <a:gd name="connsiteY18" fmla="*/ 267026 h 313725"/>
                  <a:gd name="connsiteX19" fmla="*/ 2395 w 25744"/>
                  <a:gd name="connsiteY19" fmla="*/ 233498 h 313725"/>
                  <a:gd name="connsiteX20" fmla="*/ 2994 w 25744"/>
                  <a:gd name="connsiteY20" fmla="*/ 167041 h 313725"/>
                  <a:gd name="connsiteX21" fmla="*/ 0 w 25744"/>
                  <a:gd name="connsiteY21" fmla="*/ 0 h 313725"/>
                  <a:gd name="connsiteX22" fmla="*/ 21554 w 25744"/>
                  <a:gd name="connsiteY22" fmla="*/ 5388 h 313725"/>
                  <a:gd name="connsiteX23" fmla="*/ 21554 w 25744"/>
                  <a:gd name="connsiteY23" fmla="*/ 174824 h 313725"/>
                  <a:gd name="connsiteX24" fmla="*/ 25745 w 25744"/>
                  <a:gd name="connsiteY24" fmla="*/ 313725 h 313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5744" h="313725">
                    <a:moveTo>
                      <a:pt x="25745" y="313725"/>
                    </a:moveTo>
                    <a:lnTo>
                      <a:pt x="24547" y="313725"/>
                    </a:lnTo>
                    <a:cubicBezTo>
                      <a:pt x="24547" y="312528"/>
                      <a:pt x="23949" y="311929"/>
                      <a:pt x="22751" y="311331"/>
                    </a:cubicBezTo>
                    <a:cubicBezTo>
                      <a:pt x="22751" y="311331"/>
                      <a:pt x="14968" y="306541"/>
                      <a:pt x="1198" y="299955"/>
                    </a:cubicBezTo>
                    <a:lnTo>
                      <a:pt x="1198" y="289178"/>
                    </a:lnTo>
                    <a:lnTo>
                      <a:pt x="1198" y="288580"/>
                    </a:lnTo>
                    <a:lnTo>
                      <a:pt x="1198" y="288580"/>
                    </a:lnTo>
                    <a:lnTo>
                      <a:pt x="1198" y="289178"/>
                    </a:lnTo>
                    <a:lnTo>
                      <a:pt x="1198" y="290376"/>
                    </a:lnTo>
                    <a:lnTo>
                      <a:pt x="1198" y="292770"/>
                    </a:lnTo>
                    <a:lnTo>
                      <a:pt x="1198" y="293968"/>
                    </a:lnTo>
                    <a:lnTo>
                      <a:pt x="1198" y="294567"/>
                    </a:lnTo>
                    <a:lnTo>
                      <a:pt x="1198" y="294567"/>
                    </a:lnTo>
                    <a:cubicBezTo>
                      <a:pt x="1198" y="294567"/>
                      <a:pt x="1198" y="294567"/>
                      <a:pt x="1198" y="293968"/>
                    </a:cubicBezTo>
                    <a:lnTo>
                      <a:pt x="1198" y="290974"/>
                    </a:lnTo>
                    <a:lnTo>
                      <a:pt x="1198" y="287981"/>
                    </a:lnTo>
                    <a:lnTo>
                      <a:pt x="1198" y="286185"/>
                    </a:lnTo>
                    <a:lnTo>
                      <a:pt x="1198" y="282592"/>
                    </a:lnTo>
                    <a:lnTo>
                      <a:pt x="1796" y="267026"/>
                    </a:lnTo>
                    <a:lnTo>
                      <a:pt x="2395" y="233498"/>
                    </a:lnTo>
                    <a:cubicBezTo>
                      <a:pt x="2994" y="210747"/>
                      <a:pt x="2994" y="186798"/>
                      <a:pt x="2994" y="167041"/>
                    </a:cubicBezTo>
                    <a:cubicBezTo>
                      <a:pt x="2994" y="104775"/>
                      <a:pt x="599" y="10777"/>
                      <a:pt x="0" y="0"/>
                    </a:cubicBezTo>
                    <a:cubicBezTo>
                      <a:pt x="9579" y="2395"/>
                      <a:pt x="17363" y="4191"/>
                      <a:pt x="21554" y="5388"/>
                    </a:cubicBezTo>
                    <a:cubicBezTo>
                      <a:pt x="21554" y="64661"/>
                      <a:pt x="21554" y="121539"/>
                      <a:pt x="21554" y="174824"/>
                    </a:cubicBezTo>
                    <a:cubicBezTo>
                      <a:pt x="24547" y="219129"/>
                      <a:pt x="25146" y="265828"/>
                      <a:pt x="25745" y="313725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94B6A779-4040-4DED-833E-EEDCE051E3DA}"/>
                  </a:ext>
                </a:extLst>
              </p:cNvPr>
              <p:cNvSpPr/>
              <p:nvPr/>
            </p:nvSpPr>
            <p:spPr>
              <a:xfrm>
                <a:off x="6442146" y="3003796"/>
                <a:ext cx="72445" cy="325101"/>
              </a:xfrm>
              <a:custGeom>
                <a:avLst/>
                <a:gdLst>
                  <a:gd name="connsiteX0" fmla="*/ 71248 w 72445"/>
                  <a:gd name="connsiteY0" fmla="*/ 169436 h 325101"/>
                  <a:gd name="connsiteX1" fmla="*/ 72445 w 72445"/>
                  <a:gd name="connsiteY1" fmla="*/ 325101 h 325101"/>
                  <a:gd name="connsiteX2" fmla="*/ 16166 w 72445"/>
                  <a:gd name="connsiteY2" fmla="*/ 309534 h 325101"/>
                  <a:gd name="connsiteX3" fmla="*/ 7185 w 72445"/>
                  <a:gd name="connsiteY3" fmla="*/ 307140 h 325101"/>
                  <a:gd name="connsiteX4" fmla="*/ 9579 w 72445"/>
                  <a:gd name="connsiteY4" fmla="*/ 152672 h 325101"/>
                  <a:gd name="connsiteX5" fmla="*/ 3592 w 72445"/>
                  <a:gd name="connsiteY5" fmla="*/ 51489 h 325101"/>
                  <a:gd name="connsiteX6" fmla="*/ 0 w 72445"/>
                  <a:gd name="connsiteY6" fmla="*/ 0 h 325101"/>
                  <a:gd name="connsiteX7" fmla="*/ 13172 w 72445"/>
                  <a:gd name="connsiteY7" fmla="*/ 4790 h 325101"/>
                  <a:gd name="connsiteX8" fmla="*/ 67656 w 72445"/>
                  <a:gd name="connsiteY8" fmla="*/ 26343 h 325101"/>
                  <a:gd name="connsiteX9" fmla="*/ 68254 w 72445"/>
                  <a:gd name="connsiteY9" fmla="*/ 40114 h 325101"/>
                  <a:gd name="connsiteX10" fmla="*/ 69452 w 72445"/>
                  <a:gd name="connsiteY10" fmla="*/ 83221 h 325101"/>
                  <a:gd name="connsiteX11" fmla="*/ 71248 w 72445"/>
                  <a:gd name="connsiteY11" fmla="*/ 169436 h 325101"/>
                  <a:gd name="connsiteX12" fmla="*/ 35325 w 72445"/>
                  <a:gd name="connsiteY12" fmla="*/ 28140 h 325101"/>
                  <a:gd name="connsiteX13" fmla="*/ 37121 w 72445"/>
                  <a:gd name="connsiteY13" fmla="*/ 22751 h 325101"/>
                  <a:gd name="connsiteX14" fmla="*/ 28140 w 72445"/>
                  <a:gd name="connsiteY14" fmla="*/ 17363 h 325101"/>
                  <a:gd name="connsiteX15" fmla="*/ 17363 w 72445"/>
                  <a:gd name="connsiteY15" fmla="*/ 18560 h 325101"/>
                  <a:gd name="connsiteX16" fmla="*/ 17363 w 72445"/>
                  <a:gd name="connsiteY16" fmla="*/ 24547 h 325101"/>
                  <a:gd name="connsiteX17" fmla="*/ 25745 w 72445"/>
                  <a:gd name="connsiteY17" fmla="*/ 28738 h 325101"/>
                  <a:gd name="connsiteX18" fmla="*/ 35325 w 72445"/>
                  <a:gd name="connsiteY18" fmla="*/ 28140 h 325101"/>
                  <a:gd name="connsiteX19" fmla="*/ 34127 w 72445"/>
                  <a:gd name="connsiteY19" fmla="*/ 73642 h 325101"/>
                  <a:gd name="connsiteX20" fmla="*/ 34127 w 72445"/>
                  <a:gd name="connsiteY20" fmla="*/ 67655 h 325101"/>
                  <a:gd name="connsiteX21" fmla="*/ 27541 w 72445"/>
                  <a:gd name="connsiteY21" fmla="*/ 64661 h 325101"/>
                  <a:gd name="connsiteX22" fmla="*/ 20955 w 72445"/>
                  <a:gd name="connsiteY22" fmla="*/ 67655 h 325101"/>
                  <a:gd name="connsiteX23" fmla="*/ 20955 w 72445"/>
                  <a:gd name="connsiteY23" fmla="*/ 73642 h 325101"/>
                  <a:gd name="connsiteX24" fmla="*/ 27541 w 72445"/>
                  <a:gd name="connsiteY24" fmla="*/ 76635 h 325101"/>
                  <a:gd name="connsiteX25" fmla="*/ 34127 w 72445"/>
                  <a:gd name="connsiteY25" fmla="*/ 73642 h 325101"/>
                  <a:gd name="connsiteX26" fmla="*/ 34127 w 72445"/>
                  <a:gd name="connsiteY26" fmla="*/ 132914 h 325101"/>
                  <a:gd name="connsiteX27" fmla="*/ 34127 w 72445"/>
                  <a:gd name="connsiteY27" fmla="*/ 126927 h 325101"/>
                  <a:gd name="connsiteX28" fmla="*/ 26942 w 72445"/>
                  <a:gd name="connsiteY28" fmla="*/ 124532 h 325101"/>
                  <a:gd name="connsiteX29" fmla="*/ 21554 w 72445"/>
                  <a:gd name="connsiteY29" fmla="*/ 126927 h 325101"/>
                  <a:gd name="connsiteX30" fmla="*/ 19159 w 72445"/>
                  <a:gd name="connsiteY30" fmla="*/ 128723 h 325101"/>
                  <a:gd name="connsiteX31" fmla="*/ 18560 w 72445"/>
                  <a:gd name="connsiteY31" fmla="*/ 129921 h 325101"/>
                  <a:gd name="connsiteX32" fmla="*/ 22153 w 72445"/>
                  <a:gd name="connsiteY32" fmla="*/ 134710 h 325101"/>
                  <a:gd name="connsiteX33" fmla="*/ 23949 w 72445"/>
                  <a:gd name="connsiteY33" fmla="*/ 135309 h 325101"/>
                  <a:gd name="connsiteX34" fmla="*/ 27541 w 72445"/>
                  <a:gd name="connsiteY34" fmla="*/ 135908 h 325101"/>
                  <a:gd name="connsiteX35" fmla="*/ 34127 w 72445"/>
                  <a:gd name="connsiteY35" fmla="*/ 132914 h 325101"/>
                  <a:gd name="connsiteX36" fmla="*/ 34127 w 72445"/>
                  <a:gd name="connsiteY36" fmla="*/ 43706 h 325101"/>
                  <a:gd name="connsiteX37" fmla="*/ 34127 w 72445"/>
                  <a:gd name="connsiteY37" fmla="*/ 37719 h 325101"/>
                  <a:gd name="connsiteX38" fmla="*/ 25745 w 72445"/>
                  <a:gd name="connsiteY38" fmla="*/ 35324 h 325101"/>
                  <a:gd name="connsiteX39" fmla="*/ 19758 w 72445"/>
                  <a:gd name="connsiteY39" fmla="*/ 37719 h 325101"/>
                  <a:gd name="connsiteX40" fmla="*/ 16764 w 72445"/>
                  <a:gd name="connsiteY40" fmla="*/ 40114 h 325101"/>
                  <a:gd name="connsiteX41" fmla="*/ 19159 w 72445"/>
                  <a:gd name="connsiteY41" fmla="*/ 45502 h 325101"/>
                  <a:gd name="connsiteX42" fmla="*/ 25745 w 72445"/>
                  <a:gd name="connsiteY42" fmla="*/ 46700 h 325101"/>
                  <a:gd name="connsiteX43" fmla="*/ 34127 w 72445"/>
                  <a:gd name="connsiteY43" fmla="*/ 43706 h 325101"/>
                  <a:gd name="connsiteX44" fmla="*/ 32930 w 72445"/>
                  <a:gd name="connsiteY44" fmla="*/ 193983 h 325101"/>
                  <a:gd name="connsiteX45" fmla="*/ 31134 w 72445"/>
                  <a:gd name="connsiteY45" fmla="*/ 188594 h 325101"/>
                  <a:gd name="connsiteX46" fmla="*/ 21554 w 72445"/>
                  <a:gd name="connsiteY46" fmla="*/ 190391 h 325101"/>
                  <a:gd name="connsiteX47" fmla="*/ 17962 w 72445"/>
                  <a:gd name="connsiteY47" fmla="*/ 196378 h 325101"/>
                  <a:gd name="connsiteX48" fmla="*/ 17962 w 72445"/>
                  <a:gd name="connsiteY48" fmla="*/ 199970 h 325101"/>
                  <a:gd name="connsiteX49" fmla="*/ 23350 w 72445"/>
                  <a:gd name="connsiteY49" fmla="*/ 201766 h 325101"/>
                  <a:gd name="connsiteX50" fmla="*/ 25146 w 72445"/>
                  <a:gd name="connsiteY50" fmla="*/ 200569 h 325101"/>
                  <a:gd name="connsiteX51" fmla="*/ 28140 w 72445"/>
                  <a:gd name="connsiteY51" fmla="*/ 199371 h 325101"/>
                  <a:gd name="connsiteX52" fmla="*/ 32930 w 72445"/>
                  <a:gd name="connsiteY52" fmla="*/ 193983 h 325101"/>
                  <a:gd name="connsiteX53" fmla="*/ 32930 w 72445"/>
                  <a:gd name="connsiteY53" fmla="*/ 160455 h 325101"/>
                  <a:gd name="connsiteX54" fmla="*/ 31134 w 72445"/>
                  <a:gd name="connsiteY54" fmla="*/ 155067 h 325101"/>
                  <a:gd name="connsiteX55" fmla="*/ 27541 w 72445"/>
                  <a:gd name="connsiteY55" fmla="*/ 155067 h 325101"/>
                  <a:gd name="connsiteX56" fmla="*/ 20955 w 72445"/>
                  <a:gd name="connsiteY56" fmla="*/ 156863 h 325101"/>
                  <a:gd name="connsiteX57" fmla="*/ 16764 w 72445"/>
                  <a:gd name="connsiteY57" fmla="*/ 162251 h 325101"/>
                  <a:gd name="connsiteX58" fmla="*/ 15567 w 72445"/>
                  <a:gd name="connsiteY58" fmla="*/ 165843 h 325101"/>
                  <a:gd name="connsiteX59" fmla="*/ 20357 w 72445"/>
                  <a:gd name="connsiteY59" fmla="*/ 168837 h 325101"/>
                  <a:gd name="connsiteX60" fmla="*/ 22751 w 72445"/>
                  <a:gd name="connsiteY60" fmla="*/ 167640 h 325101"/>
                  <a:gd name="connsiteX61" fmla="*/ 26942 w 72445"/>
                  <a:gd name="connsiteY61" fmla="*/ 165843 h 325101"/>
                  <a:gd name="connsiteX62" fmla="*/ 32930 w 72445"/>
                  <a:gd name="connsiteY62" fmla="*/ 160455 h 325101"/>
                  <a:gd name="connsiteX63" fmla="*/ 32331 w 72445"/>
                  <a:gd name="connsiteY63" fmla="*/ 287981 h 325101"/>
                  <a:gd name="connsiteX64" fmla="*/ 34127 w 72445"/>
                  <a:gd name="connsiteY64" fmla="*/ 281994 h 325101"/>
                  <a:gd name="connsiteX65" fmla="*/ 29936 w 72445"/>
                  <a:gd name="connsiteY65" fmla="*/ 277803 h 325101"/>
                  <a:gd name="connsiteX66" fmla="*/ 23949 w 72445"/>
                  <a:gd name="connsiteY66" fmla="*/ 279599 h 325101"/>
                  <a:gd name="connsiteX67" fmla="*/ 22153 w 72445"/>
                  <a:gd name="connsiteY67" fmla="*/ 285586 h 325101"/>
                  <a:gd name="connsiteX68" fmla="*/ 26344 w 72445"/>
                  <a:gd name="connsiteY68" fmla="*/ 289777 h 325101"/>
                  <a:gd name="connsiteX69" fmla="*/ 32331 w 72445"/>
                  <a:gd name="connsiteY69" fmla="*/ 287981 h 325101"/>
                  <a:gd name="connsiteX70" fmla="*/ 32331 w 72445"/>
                  <a:gd name="connsiteY70" fmla="*/ 102979 h 325101"/>
                  <a:gd name="connsiteX71" fmla="*/ 32331 w 72445"/>
                  <a:gd name="connsiteY71" fmla="*/ 96992 h 325101"/>
                  <a:gd name="connsiteX72" fmla="*/ 26344 w 72445"/>
                  <a:gd name="connsiteY72" fmla="*/ 94597 h 325101"/>
                  <a:gd name="connsiteX73" fmla="*/ 20357 w 72445"/>
                  <a:gd name="connsiteY73" fmla="*/ 96992 h 325101"/>
                  <a:gd name="connsiteX74" fmla="*/ 20357 w 72445"/>
                  <a:gd name="connsiteY74" fmla="*/ 102979 h 325101"/>
                  <a:gd name="connsiteX75" fmla="*/ 26344 w 72445"/>
                  <a:gd name="connsiteY75" fmla="*/ 105972 h 325101"/>
                  <a:gd name="connsiteX76" fmla="*/ 32331 w 72445"/>
                  <a:gd name="connsiteY76" fmla="*/ 102979 h 325101"/>
                  <a:gd name="connsiteX77" fmla="*/ 32331 w 72445"/>
                  <a:gd name="connsiteY77" fmla="*/ 261039 h 325101"/>
                  <a:gd name="connsiteX78" fmla="*/ 32331 w 72445"/>
                  <a:gd name="connsiteY78" fmla="*/ 255052 h 325101"/>
                  <a:gd name="connsiteX79" fmla="*/ 28140 w 72445"/>
                  <a:gd name="connsiteY79" fmla="*/ 254453 h 325101"/>
                  <a:gd name="connsiteX80" fmla="*/ 20955 w 72445"/>
                  <a:gd name="connsiteY80" fmla="*/ 256848 h 325101"/>
                  <a:gd name="connsiteX81" fmla="*/ 16764 w 72445"/>
                  <a:gd name="connsiteY81" fmla="*/ 266427 h 325101"/>
                  <a:gd name="connsiteX82" fmla="*/ 21554 w 72445"/>
                  <a:gd name="connsiteY82" fmla="*/ 269421 h 325101"/>
                  <a:gd name="connsiteX83" fmla="*/ 28140 w 72445"/>
                  <a:gd name="connsiteY83" fmla="*/ 265230 h 325101"/>
                  <a:gd name="connsiteX84" fmla="*/ 30535 w 72445"/>
                  <a:gd name="connsiteY84" fmla="*/ 262236 h 325101"/>
                  <a:gd name="connsiteX85" fmla="*/ 32331 w 72445"/>
                  <a:gd name="connsiteY85" fmla="*/ 261039 h 325101"/>
                  <a:gd name="connsiteX86" fmla="*/ 30535 w 72445"/>
                  <a:gd name="connsiteY86" fmla="*/ 302350 h 325101"/>
                  <a:gd name="connsiteX87" fmla="*/ 30535 w 72445"/>
                  <a:gd name="connsiteY87" fmla="*/ 301153 h 325101"/>
                  <a:gd name="connsiteX88" fmla="*/ 29936 w 72445"/>
                  <a:gd name="connsiteY88" fmla="*/ 295165 h 325101"/>
                  <a:gd name="connsiteX89" fmla="*/ 28140 w 72445"/>
                  <a:gd name="connsiteY89" fmla="*/ 293968 h 325101"/>
                  <a:gd name="connsiteX90" fmla="*/ 25146 w 72445"/>
                  <a:gd name="connsiteY90" fmla="*/ 293968 h 325101"/>
                  <a:gd name="connsiteX91" fmla="*/ 24547 w 72445"/>
                  <a:gd name="connsiteY91" fmla="*/ 295764 h 325101"/>
                  <a:gd name="connsiteX92" fmla="*/ 24547 w 72445"/>
                  <a:gd name="connsiteY92" fmla="*/ 296961 h 325101"/>
                  <a:gd name="connsiteX93" fmla="*/ 25146 w 72445"/>
                  <a:gd name="connsiteY93" fmla="*/ 302949 h 325101"/>
                  <a:gd name="connsiteX94" fmla="*/ 26942 w 72445"/>
                  <a:gd name="connsiteY94" fmla="*/ 304146 h 325101"/>
                  <a:gd name="connsiteX95" fmla="*/ 29936 w 72445"/>
                  <a:gd name="connsiteY95" fmla="*/ 304146 h 325101"/>
                  <a:gd name="connsiteX96" fmla="*/ 30535 w 72445"/>
                  <a:gd name="connsiteY96" fmla="*/ 302350 h 325101"/>
                  <a:gd name="connsiteX97" fmla="*/ 28140 w 72445"/>
                  <a:gd name="connsiteY97" fmla="*/ 229307 h 325101"/>
                  <a:gd name="connsiteX98" fmla="*/ 28140 w 72445"/>
                  <a:gd name="connsiteY98" fmla="*/ 223320 h 325101"/>
                  <a:gd name="connsiteX99" fmla="*/ 25146 w 72445"/>
                  <a:gd name="connsiteY99" fmla="*/ 222122 h 325101"/>
                  <a:gd name="connsiteX100" fmla="*/ 19159 w 72445"/>
                  <a:gd name="connsiteY100" fmla="*/ 222122 h 325101"/>
                  <a:gd name="connsiteX101" fmla="*/ 14369 w 72445"/>
                  <a:gd name="connsiteY101" fmla="*/ 226912 h 325101"/>
                  <a:gd name="connsiteX102" fmla="*/ 13771 w 72445"/>
                  <a:gd name="connsiteY102" fmla="*/ 230504 h 325101"/>
                  <a:gd name="connsiteX103" fmla="*/ 19159 w 72445"/>
                  <a:gd name="connsiteY103" fmla="*/ 233498 h 325101"/>
                  <a:gd name="connsiteX104" fmla="*/ 20955 w 72445"/>
                  <a:gd name="connsiteY104" fmla="*/ 232899 h 325101"/>
                  <a:gd name="connsiteX105" fmla="*/ 23350 w 72445"/>
                  <a:gd name="connsiteY105" fmla="*/ 232899 h 325101"/>
                  <a:gd name="connsiteX106" fmla="*/ 25745 w 72445"/>
                  <a:gd name="connsiteY106" fmla="*/ 231103 h 325101"/>
                  <a:gd name="connsiteX107" fmla="*/ 28140 w 72445"/>
                  <a:gd name="connsiteY107" fmla="*/ 229307 h 32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72445" h="325101">
                    <a:moveTo>
                      <a:pt x="71248" y="169436"/>
                    </a:moveTo>
                    <a:cubicBezTo>
                      <a:pt x="71847" y="222122"/>
                      <a:pt x="72445" y="274210"/>
                      <a:pt x="72445" y="325101"/>
                    </a:cubicBezTo>
                    <a:cubicBezTo>
                      <a:pt x="62267" y="322107"/>
                      <a:pt x="41312" y="316120"/>
                      <a:pt x="16166" y="309534"/>
                    </a:cubicBezTo>
                    <a:cubicBezTo>
                      <a:pt x="13172" y="308936"/>
                      <a:pt x="10178" y="307738"/>
                      <a:pt x="7185" y="307140"/>
                    </a:cubicBezTo>
                    <a:cubicBezTo>
                      <a:pt x="7783" y="293369"/>
                      <a:pt x="9579" y="208951"/>
                      <a:pt x="9579" y="152672"/>
                    </a:cubicBezTo>
                    <a:cubicBezTo>
                      <a:pt x="10178" y="122138"/>
                      <a:pt x="5987" y="82622"/>
                      <a:pt x="3592" y="51489"/>
                    </a:cubicBezTo>
                    <a:cubicBezTo>
                      <a:pt x="1198" y="27541"/>
                      <a:pt x="599" y="7783"/>
                      <a:pt x="0" y="0"/>
                    </a:cubicBezTo>
                    <a:cubicBezTo>
                      <a:pt x="4191" y="1796"/>
                      <a:pt x="8981" y="2994"/>
                      <a:pt x="13172" y="4790"/>
                    </a:cubicBezTo>
                    <a:cubicBezTo>
                      <a:pt x="40114" y="14369"/>
                      <a:pt x="61070" y="23350"/>
                      <a:pt x="67656" y="26343"/>
                    </a:cubicBezTo>
                    <a:cubicBezTo>
                      <a:pt x="67656" y="31133"/>
                      <a:pt x="68254" y="35324"/>
                      <a:pt x="68254" y="40114"/>
                    </a:cubicBezTo>
                    <a:lnTo>
                      <a:pt x="69452" y="83221"/>
                    </a:lnTo>
                    <a:cubicBezTo>
                      <a:pt x="70649" y="111959"/>
                      <a:pt x="71248" y="140697"/>
                      <a:pt x="71248" y="169436"/>
                    </a:cubicBezTo>
                    <a:close/>
                    <a:moveTo>
                      <a:pt x="35325" y="28140"/>
                    </a:moveTo>
                    <a:cubicBezTo>
                      <a:pt x="35325" y="28140"/>
                      <a:pt x="37121" y="22751"/>
                      <a:pt x="37121" y="22751"/>
                    </a:cubicBezTo>
                    <a:cubicBezTo>
                      <a:pt x="37121" y="22751"/>
                      <a:pt x="31732" y="18560"/>
                      <a:pt x="28140" y="17363"/>
                    </a:cubicBezTo>
                    <a:cubicBezTo>
                      <a:pt x="23949" y="16165"/>
                      <a:pt x="17363" y="17961"/>
                      <a:pt x="17363" y="18560"/>
                    </a:cubicBezTo>
                    <a:cubicBezTo>
                      <a:pt x="17363" y="19159"/>
                      <a:pt x="17363" y="23949"/>
                      <a:pt x="17363" y="24547"/>
                    </a:cubicBezTo>
                    <a:cubicBezTo>
                      <a:pt x="17363" y="24547"/>
                      <a:pt x="22153" y="27541"/>
                      <a:pt x="25745" y="28738"/>
                    </a:cubicBezTo>
                    <a:cubicBezTo>
                      <a:pt x="28739" y="28738"/>
                      <a:pt x="35325" y="28140"/>
                      <a:pt x="35325" y="28140"/>
                    </a:cubicBezTo>
                    <a:close/>
                    <a:moveTo>
                      <a:pt x="34127" y="73642"/>
                    </a:moveTo>
                    <a:cubicBezTo>
                      <a:pt x="34127" y="73642"/>
                      <a:pt x="34127" y="68253"/>
                      <a:pt x="34127" y="67655"/>
                    </a:cubicBezTo>
                    <a:cubicBezTo>
                      <a:pt x="34127" y="67655"/>
                      <a:pt x="29936" y="64661"/>
                      <a:pt x="27541" y="64661"/>
                    </a:cubicBezTo>
                    <a:cubicBezTo>
                      <a:pt x="25146" y="64661"/>
                      <a:pt x="20955" y="67655"/>
                      <a:pt x="20955" y="67655"/>
                    </a:cubicBezTo>
                    <a:cubicBezTo>
                      <a:pt x="20955" y="68253"/>
                      <a:pt x="20955" y="73043"/>
                      <a:pt x="20955" y="73642"/>
                    </a:cubicBezTo>
                    <a:cubicBezTo>
                      <a:pt x="20955" y="73642"/>
                      <a:pt x="25146" y="76635"/>
                      <a:pt x="27541" y="76635"/>
                    </a:cubicBezTo>
                    <a:cubicBezTo>
                      <a:pt x="29936" y="76037"/>
                      <a:pt x="34127" y="73642"/>
                      <a:pt x="34127" y="73642"/>
                    </a:cubicBezTo>
                    <a:close/>
                    <a:moveTo>
                      <a:pt x="34127" y="132914"/>
                    </a:moveTo>
                    <a:cubicBezTo>
                      <a:pt x="34127" y="132914"/>
                      <a:pt x="34127" y="126927"/>
                      <a:pt x="34127" y="126927"/>
                    </a:cubicBezTo>
                    <a:cubicBezTo>
                      <a:pt x="34127" y="126927"/>
                      <a:pt x="29936" y="123934"/>
                      <a:pt x="26942" y="124532"/>
                    </a:cubicBezTo>
                    <a:cubicBezTo>
                      <a:pt x="25146" y="124532"/>
                      <a:pt x="23350" y="125730"/>
                      <a:pt x="21554" y="126927"/>
                    </a:cubicBezTo>
                    <a:cubicBezTo>
                      <a:pt x="20955" y="127526"/>
                      <a:pt x="19758" y="128125"/>
                      <a:pt x="19159" y="128723"/>
                    </a:cubicBezTo>
                    <a:cubicBezTo>
                      <a:pt x="18560" y="129322"/>
                      <a:pt x="18560" y="129921"/>
                      <a:pt x="18560" y="129921"/>
                    </a:cubicBezTo>
                    <a:cubicBezTo>
                      <a:pt x="18560" y="130519"/>
                      <a:pt x="21554" y="134112"/>
                      <a:pt x="22153" y="134710"/>
                    </a:cubicBezTo>
                    <a:cubicBezTo>
                      <a:pt x="22153" y="134710"/>
                      <a:pt x="22751" y="135309"/>
                      <a:pt x="23949" y="135309"/>
                    </a:cubicBezTo>
                    <a:cubicBezTo>
                      <a:pt x="25146" y="135908"/>
                      <a:pt x="26344" y="135908"/>
                      <a:pt x="27541" y="135908"/>
                    </a:cubicBezTo>
                    <a:cubicBezTo>
                      <a:pt x="29936" y="135309"/>
                      <a:pt x="34127" y="132914"/>
                      <a:pt x="34127" y="132914"/>
                    </a:cubicBezTo>
                    <a:close/>
                    <a:moveTo>
                      <a:pt x="34127" y="43706"/>
                    </a:moveTo>
                    <a:cubicBezTo>
                      <a:pt x="34127" y="43706"/>
                      <a:pt x="34127" y="37719"/>
                      <a:pt x="34127" y="37719"/>
                    </a:cubicBezTo>
                    <a:cubicBezTo>
                      <a:pt x="34127" y="37719"/>
                      <a:pt x="29338" y="34725"/>
                      <a:pt x="25745" y="35324"/>
                    </a:cubicBezTo>
                    <a:cubicBezTo>
                      <a:pt x="23949" y="35324"/>
                      <a:pt x="21554" y="36522"/>
                      <a:pt x="19758" y="37719"/>
                    </a:cubicBezTo>
                    <a:cubicBezTo>
                      <a:pt x="17962" y="38916"/>
                      <a:pt x="16764" y="40114"/>
                      <a:pt x="16764" y="40114"/>
                    </a:cubicBezTo>
                    <a:cubicBezTo>
                      <a:pt x="16764" y="40713"/>
                      <a:pt x="19159" y="44903"/>
                      <a:pt x="19159" y="45502"/>
                    </a:cubicBezTo>
                    <a:cubicBezTo>
                      <a:pt x="19159" y="45502"/>
                      <a:pt x="23350" y="46700"/>
                      <a:pt x="25745" y="46700"/>
                    </a:cubicBezTo>
                    <a:cubicBezTo>
                      <a:pt x="29338" y="46700"/>
                      <a:pt x="34127" y="43706"/>
                      <a:pt x="34127" y="43706"/>
                    </a:cubicBezTo>
                    <a:close/>
                    <a:moveTo>
                      <a:pt x="32930" y="193983"/>
                    </a:moveTo>
                    <a:cubicBezTo>
                      <a:pt x="32930" y="193983"/>
                      <a:pt x="31134" y="188594"/>
                      <a:pt x="31134" y="188594"/>
                    </a:cubicBezTo>
                    <a:cubicBezTo>
                      <a:pt x="31134" y="188594"/>
                      <a:pt x="25146" y="187397"/>
                      <a:pt x="21554" y="190391"/>
                    </a:cubicBezTo>
                    <a:cubicBezTo>
                      <a:pt x="19758" y="191588"/>
                      <a:pt x="17962" y="194582"/>
                      <a:pt x="17962" y="196378"/>
                    </a:cubicBezTo>
                    <a:cubicBezTo>
                      <a:pt x="17363" y="198773"/>
                      <a:pt x="17962" y="199970"/>
                      <a:pt x="17962" y="199970"/>
                    </a:cubicBezTo>
                    <a:cubicBezTo>
                      <a:pt x="17962" y="199970"/>
                      <a:pt x="22751" y="201766"/>
                      <a:pt x="23350" y="201766"/>
                    </a:cubicBezTo>
                    <a:cubicBezTo>
                      <a:pt x="23350" y="201766"/>
                      <a:pt x="23949" y="201167"/>
                      <a:pt x="25146" y="200569"/>
                    </a:cubicBezTo>
                    <a:cubicBezTo>
                      <a:pt x="26344" y="199970"/>
                      <a:pt x="27541" y="199970"/>
                      <a:pt x="28140" y="199371"/>
                    </a:cubicBezTo>
                    <a:cubicBezTo>
                      <a:pt x="29338" y="198174"/>
                      <a:pt x="32930" y="193983"/>
                      <a:pt x="32930" y="193983"/>
                    </a:cubicBezTo>
                    <a:close/>
                    <a:moveTo>
                      <a:pt x="32930" y="160455"/>
                    </a:moveTo>
                    <a:cubicBezTo>
                      <a:pt x="32930" y="160455"/>
                      <a:pt x="31134" y="155067"/>
                      <a:pt x="31134" y="155067"/>
                    </a:cubicBezTo>
                    <a:cubicBezTo>
                      <a:pt x="31134" y="155067"/>
                      <a:pt x="29338" y="155067"/>
                      <a:pt x="27541" y="155067"/>
                    </a:cubicBezTo>
                    <a:cubicBezTo>
                      <a:pt x="25745" y="155067"/>
                      <a:pt x="22751" y="155665"/>
                      <a:pt x="20955" y="156863"/>
                    </a:cubicBezTo>
                    <a:cubicBezTo>
                      <a:pt x="19159" y="158060"/>
                      <a:pt x="17363" y="160455"/>
                      <a:pt x="16764" y="162251"/>
                    </a:cubicBezTo>
                    <a:cubicBezTo>
                      <a:pt x="16166" y="164047"/>
                      <a:pt x="15567" y="165843"/>
                      <a:pt x="15567" y="165843"/>
                    </a:cubicBezTo>
                    <a:cubicBezTo>
                      <a:pt x="15567" y="165843"/>
                      <a:pt x="19758" y="168837"/>
                      <a:pt x="20357" y="168837"/>
                    </a:cubicBezTo>
                    <a:lnTo>
                      <a:pt x="22751" y="167640"/>
                    </a:lnTo>
                    <a:cubicBezTo>
                      <a:pt x="24547" y="167041"/>
                      <a:pt x="25745" y="166442"/>
                      <a:pt x="26942" y="165843"/>
                    </a:cubicBezTo>
                    <a:cubicBezTo>
                      <a:pt x="29338" y="164646"/>
                      <a:pt x="32930" y="160455"/>
                      <a:pt x="32930" y="160455"/>
                    </a:cubicBezTo>
                    <a:close/>
                    <a:moveTo>
                      <a:pt x="32331" y="287981"/>
                    </a:moveTo>
                    <a:cubicBezTo>
                      <a:pt x="33528" y="286185"/>
                      <a:pt x="34127" y="281994"/>
                      <a:pt x="34127" y="281994"/>
                    </a:cubicBezTo>
                    <a:cubicBezTo>
                      <a:pt x="34127" y="281994"/>
                      <a:pt x="29936" y="277803"/>
                      <a:pt x="29936" y="277803"/>
                    </a:cubicBezTo>
                    <a:cubicBezTo>
                      <a:pt x="29936" y="277803"/>
                      <a:pt x="25745" y="278401"/>
                      <a:pt x="23949" y="279599"/>
                    </a:cubicBezTo>
                    <a:cubicBezTo>
                      <a:pt x="22153" y="281395"/>
                      <a:pt x="22153" y="285586"/>
                      <a:pt x="22153" y="285586"/>
                    </a:cubicBezTo>
                    <a:cubicBezTo>
                      <a:pt x="22153" y="286185"/>
                      <a:pt x="25745" y="289178"/>
                      <a:pt x="26344" y="289777"/>
                    </a:cubicBezTo>
                    <a:cubicBezTo>
                      <a:pt x="26344" y="289777"/>
                      <a:pt x="30535" y="289178"/>
                      <a:pt x="32331" y="287981"/>
                    </a:cubicBezTo>
                    <a:close/>
                    <a:moveTo>
                      <a:pt x="32331" y="102979"/>
                    </a:moveTo>
                    <a:cubicBezTo>
                      <a:pt x="32331" y="102979"/>
                      <a:pt x="32331" y="96992"/>
                      <a:pt x="32331" y="96992"/>
                    </a:cubicBezTo>
                    <a:cubicBezTo>
                      <a:pt x="32331" y="96992"/>
                      <a:pt x="28739" y="94597"/>
                      <a:pt x="26344" y="94597"/>
                    </a:cubicBezTo>
                    <a:cubicBezTo>
                      <a:pt x="23949" y="94597"/>
                      <a:pt x="20357" y="96992"/>
                      <a:pt x="20357" y="96992"/>
                    </a:cubicBezTo>
                    <a:cubicBezTo>
                      <a:pt x="20357" y="97590"/>
                      <a:pt x="20357" y="102380"/>
                      <a:pt x="20357" y="102979"/>
                    </a:cubicBezTo>
                    <a:cubicBezTo>
                      <a:pt x="20357" y="102979"/>
                      <a:pt x="23949" y="105373"/>
                      <a:pt x="26344" y="105972"/>
                    </a:cubicBezTo>
                    <a:cubicBezTo>
                      <a:pt x="28739" y="105972"/>
                      <a:pt x="32331" y="102979"/>
                      <a:pt x="32331" y="102979"/>
                    </a:cubicBezTo>
                    <a:close/>
                    <a:moveTo>
                      <a:pt x="32331" y="261039"/>
                    </a:moveTo>
                    <a:cubicBezTo>
                      <a:pt x="32331" y="261039"/>
                      <a:pt x="32331" y="255052"/>
                      <a:pt x="32331" y="255052"/>
                    </a:cubicBezTo>
                    <a:cubicBezTo>
                      <a:pt x="32331" y="255052"/>
                      <a:pt x="30535" y="254453"/>
                      <a:pt x="28140" y="254453"/>
                    </a:cubicBezTo>
                    <a:cubicBezTo>
                      <a:pt x="25745" y="254453"/>
                      <a:pt x="22153" y="255650"/>
                      <a:pt x="20955" y="256848"/>
                    </a:cubicBezTo>
                    <a:cubicBezTo>
                      <a:pt x="17363" y="259841"/>
                      <a:pt x="16764" y="266427"/>
                      <a:pt x="16764" y="266427"/>
                    </a:cubicBezTo>
                    <a:cubicBezTo>
                      <a:pt x="16764" y="267026"/>
                      <a:pt x="20955" y="269421"/>
                      <a:pt x="21554" y="269421"/>
                    </a:cubicBezTo>
                    <a:cubicBezTo>
                      <a:pt x="21554" y="269421"/>
                      <a:pt x="26344" y="266427"/>
                      <a:pt x="28140" y="265230"/>
                    </a:cubicBezTo>
                    <a:cubicBezTo>
                      <a:pt x="28739" y="264631"/>
                      <a:pt x="29936" y="263434"/>
                      <a:pt x="30535" y="262236"/>
                    </a:cubicBezTo>
                    <a:cubicBezTo>
                      <a:pt x="31134" y="261637"/>
                      <a:pt x="32331" y="261039"/>
                      <a:pt x="32331" y="261039"/>
                    </a:cubicBezTo>
                    <a:close/>
                    <a:moveTo>
                      <a:pt x="30535" y="302350"/>
                    </a:moveTo>
                    <a:cubicBezTo>
                      <a:pt x="30535" y="301751"/>
                      <a:pt x="30535" y="301153"/>
                      <a:pt x="30535" y="301153"/>
                    </a:cubicBezTo>
                    <a:cubicBezTo>
                      <a:pt x="30535" y="301153"/>
                      <a:pt x="29936" y="295764"/>
                      <a:pt x="29936" y="295165"/>
                    </a:cubicBezTo>
                    <a:cubicBezTo>
                      <a:pt x="29936" y="295165"/>
                      <a:pt x="29338" y="294567"/>
                      <a:pt x="28140" y="293968"/>
                    </a:cubicBezTo>
                    <a:cubicBezTo>
                      <a:pt x="26942" y="293968"/>
                      <a:pt x="25745" y="293369"/>
                      <a:pt x="25146" y="293968"/>
                    </a:cubicBezTo>
                    <a:cubicBezTo>
                      <a:pt x="24547" y="293968"/>
                      <a:pt x="24547" y="295165"/>
                      <a:pt x="24547" y="295764"/>
                    </a:cubicBezTo>
                    <a:cubicBezTo>
                      <a:pt x="24547" y="296363"/>
                      <a:pt x="24547" y="296961"/>
                      <a:pt x="24547" y="296961"/>
                    </a:cubicBezTo>
                    <a:cubicBezTo>
                      <a:pt x="24547" y="297560"/>
                      <a:pt x="25146" y="302350"/>
                      <a:pt x="25146" y="302949"/>
                    </a:cubicBezTo>
                    <a:cubicBezTo>
                      <a:pt x="25146" y="302949"/>
                      <a:pt x="25745" y="303547"/>
                      <a:pt x="26942" y="304146"/>
                    </a:cubicBezTo>
                    <a:cubicBezTo>
                      <a:pt x="28140" y="304745"/>
                      <a:pt x="29338" y="304745"/>
                      <a:pt x="29936" y="304146"/>
                    </a:cubicBezTo>
                    <a:cubicBezTo>
                      <a:pt x="30535" y="303547"/>
                      <a:pt x="30535" y="302949"/>
                      <a:pt x="30535" y="302350"/>
                    </a:cubicBezTo>
                    <a:close/>
                    <a:moveTo>
                      <a:pt x="28140" y="229307"/>
                    </a:moveTo>
                    <a:cubicBezTo>
                      <a:pt x="28140" y="229307"/>
                      <a:pt x="28140" y="223919"/>
                      <a:pt x="28140" y="223320"/>
                    </a:cubicBezTo>
                    <a:cubicBezTo>
                      <a:pt x="28140" y="223320"/>
                      <a:pt x="26942" y="222721"/>
                      <a:pt x="25146" y="222122"/>
                    </a:cubicBezTo>
                    <a:cubicBezTo>
                      <a:pt x="23350" y="221524"/>
                      <a:pt x="20955" y="221524"/>
                      <a:pt x="19159" y="222122"/>
                    </a:cubicBezTo>
                    <a:cubicBezTo>
                      <a:pt x="17363" y="222721"/>
                      <a:pt x="15567" y="225116"/>
                      <a:pt x="14369" y="226912"/>
                    </a:cubicBezTo>
                    <a:cubicBezTo>
                      <a:pt x="13771" y="228708"/>
                      <a:pt x="13771" y="230504"/>
                      <a:pt x="13771" y="230504"/>
                    </a:cubicBezTo>
                    <a:cubicBezTo>
                      <a:pt x="13771" y="231103"/>
                      <a:pt x="18560" y="232899"/>
                      <a:pt x="19159" y="233498"/>
                    </a:cubicBezTo>
                    <a:cubicBezTo>
                      <a:pt x="19159" y="233498"/>
                      <a:pt x="20357" y="232899"/>
                      <a:pt x="20955" y="232899"/>
                    </a:cubicBezTo>
                    <a:cubicBezTo>
                      <a:pt x="22153" y="232899"/>
                      <a:pt x="22751" y="232899"/>
                      <a:pt x="23350" y="232899"/>
                    </a:cubicBezTo>
                    <a:cubicBezTo>
                      <a:pt x="23949" y="232301"/>
                      <a:pt x="25146" y="231702"/>
                      <a:pt x="25745" y="231103"/>
                    </a:cubicBezTo>
                    <a:lnTo>
                      <a:pt x="28140" y="229307"/>
                    </a:lnTo>
                    <a:close/>
                  </a:path>
                </a:pathLst>
              </a:custGeom>
              <a:solidFill>
                <a:srgbClr val="FFFFFF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69EFBB06-0E1F-4905-AC1D-45D0B7240EA2}"/>
                  </a:ext>
                </a:extLst>
              </p:cNvPr>
              <p:cNvSpPr/>
              <p:nvPr/>
            </p:nvSpPr>
            <p:spPr>
              <a:xfrm>
                <a:off x="6379280" y="2771945"/>
                <a:ext cx="129922" cy="251608"/>
              </a:xfrm>
              <a:custGeom>
                <a:avLst/>
                <a:gdLst>
                  <a:gd name="connsiteX0" fmla="*/ 128725 w 129922"/>
                  <a:gd name="connsiteY0" fmla="*/ 229457 h 251608"/>
                  <a:gd name="connsiteX1" fmla="*/ 129923 w 129922"/>
                  <a:gd name="connsiteY1" fmla="*/ 251609 h 251608"/>
                  <a:gd name="connsiteX2" fmla="*/ 79031 w 129922"/>
                  <a:gd name="connsiteY2" fmla="*/ 228858 h 251608"/>
                  <a:gd name="connsiteX3" fmla="*/ 26344 w 129922"/>
                  <a:gd name="connsiteY3" fmla="*/ 209100 h 251608"/>
                  <a:gd name="connsiteX4" fmla="*/ 0 w 129922"/>
                  <a:gd name="connsiteY4" fmla="*/ 201317 h 251608"/>
                  <a:gd name="connsiteX5" fmla="*/ 2395 w 129922"/>
                  <a:gd name="connsiteY5" fmla="*/ 199521 h 251608"/>
                  <a:gd name="connsiteX6" fmla="*/ 4191 w 129922"/>
                  <a:gd name="connsiteY6" fmla="*/ 154019 h 251608"/>
                  <a:gd name="connsiteX7" fmla="*/ 8981 w 129922"/>
                  <a:gd name="connsiteY7" fmla="*/ 70798 h 251608"/>
                  <a:gd name="connsiteX8" fmla="*/ 9579 w 129922"/>
                  <a:gd name="connsiteY8" fmla="*/ 28888 h 251608"/>
                  <a:gd name="connsiteX9" fmla="*/ 13172 w 129922"/>
                  <a:gd name="connsiteY9" fmla="*/ 9729 h 251608"/>
                  <a:gd name="connsiteX10" fmla="*/ 17962 w 129922"/>
                  <a:gd name="connsiteY10" fmla="*/ 3742 h 251608"/>
                  <a:gd name="connsiteX11" fmla="*/ 25745 w 129922"/>
                  <a:gd name="connsiteY11" fmla="*/ 748 h 251608"/>
                  <a:gd name="connsiteX12" fmla="*/ 43108 w 129922"/>
                  <a:gd name="connsiteY12" fmla="*/ 150 h 251608"/>
                  <a:gd name="connsiteX13" fmla="*/ 57477 w 129922"/>
                  <a:gd name="connsiteY13" fmla="*/ 1347 h 251608"/>
                  <a:gd name="connsiteX14" fmla="*/ 70051 w 129922"/>
                  <a:gd name="connsiteY14" fmla="*/ 748 h 251608"/>
                  <a:gd name="connsiteX15" fmla="*/ 70649 w 129922"/>
                  <a:gd name="connsiteY15" fmla="*/ 1347 h 251608"/>
                  <a:gd name="connsiteX16" fmla="*/ 86815 w 129922"/>
                  <a:gd name="connsiteY16" fmla="*/ 34276 h 251608"/>
                  <a:gd name="connsiteX17" fmla="*/ 94598 w 129922"/>
                  <a:gd name="connsiteY17" fmla="*/ 51639 h 251608"/>
                  <a:gd name="connsiteX18" fmla="*/ 101184 w 129922"/>
                  <a:gd name="connsiteY18" fmla="*/ 69600 h 251608"/>
                  <a:gd name="connsiteX19" fmla="*/ 128725 w 129922"/>
                  <a:gd name="connsiteY19" fmla="*/ 229457 h 251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922" h="251608">
                    <a:moveTo>
                      <a:pt x="128725" y="229457"/>
                    </a:moveTo>
                    <a:cubicBezTo>
                      <a:pt x="129324" y="236641"/>
                      <a:pt x="129923" y="243826"/>
                      <a:pt x="129923" y="251609"/>
                    </a:cubicBezTo>
                    <a:cubicBezTo>
                      <a:pt x="121540" y="248017"/>
                      <a:pt x="102381" y="239036"/>
                      <a:pt x="79031" y="228858"/>
                    </a:cubicBezTo>
                    <a:cubicBezTo>
                      <a:pt x="62866" y="222272"/>
                      <a:pt x="44904" y="215087"/>
                      <a:pt x="26344" y="209100"/>
                    </a:cubicBezTo>
                    <a:cubicBezTo>
                      <a:pt x="17363" y="206107"/>
                      <a:pt x="8981" y="203712"/>
                      <a:pt x="0" y="201317"/>
                    </a:cubicBezTo>
                    <a:cubicBezTo>
                      <a:pt x="1198" y="201317"/>
                      <a:pt x="2395" y="200718"/>
                      <a:pt x="2395" y="199521"/>
                    </a:cubicBezTo>
                    <a:cubicBezTo>
                      <a:pt x="2395" y="199521"/>
                      <a:pt x="2994" y="179763"/>
                      <a:pt x="4191" y="154019"/>
                    </a:cubicBezTo>
                    <a:lnTo>
                      <a:pt x="8981" y="70798"/>
                    </a:lnTo>
                    <a:cubicBezTo>
                      <a:pt x="10178" y="57626"/>
                      <a:pt x="8382" y="43257"/>
                      <a:pt x="9579" y="28888"/>
                    </a:cubicBezTo>
                    <a:cubicBezTo>
                      <a:pt x="10178" y="22302"/>
                      <a:pt x="10777" y="15118"/>
                      <a:pt x="13172" y="9729"/>
                    </a:cubicBezTo>
                    <a:cubicBezTo>
                      <a:pt x="14369" y="7334"/>
                      <a:pt x="16166" y="4939"/>
                      <a:pt x="17962" y="3742"/>
                    </a:cubicBezTo>
                    <a:cubicBezTo>
                      <a:pt x="20357" y="2545"/>
                      <a:pt x="22751" y="1347"/>
                      <a:pt x="25745" y="748"/>
                    </a:cubicBezTo>
                    <a:cubicBezTo>
                      <a:pt x="31732" y="-449"/>
                      <a:pt x="37719" y="150"/>
                      <a:pt x="43108" y="150"/>
                    </a:cubicBezTo>
                    <a:cubicBezTo>
                      <a:pt x="48496" y="150"/>
                      <a:pt x="53286" y="748"/>
                      <a:pt x="57477" y="1347"/>
                    </a:cubicBezTo>
                    <a:cubicBezTo>
                      <a:pt x="64063" y="1946"/>
                      <a:pt x="68254" y="1347"/>
                      <a:pt x="70051" y="748"/>
                    </a:cubicBezTo>
                    <a:cubicBezTo>
                      <a:pt x="70051" y="748"/>
                      <a:pt x="70051" y="1347"/>
                      <a:pt x="70649" y="1347"/>
                    </a:cubicBezTo>
                    <a:cubicBezTo>
                      <a:pt x="76636" y="12124"/>
                      <a:pt x="82025" y="22901"/>
                      <a:pt x="86815" y="34276"/>
                    </a:cubicBezTo>
                    <a:cubicBezTo>
                      <a:pt x="89210" y="40263"/>
                      <a:pt x="92203" y="45652"/>
                      <a:pt x="94598" y="51639"/>
                    </a:cubicBezTo>
                    <a:cubicBezTo>
                      <a:pt x="96993" y="57626"/>
                      <a:pt x="99388" y="63613"/>
                      <a:pt x="101184" y="69600"/>
                    </a:cubicBezTo>
                    <a:cubicBezTo>
                      <a:pt x="118547" y="118695"/>
                      <a:pt x="125133" y="173776"/>
                      <a:pt x="128725" y="229457"/>
                    </a:cubicBezTo>
                    <a:close/>
                  </a:path>
                </a:pathLst>
              </a:custGeom>
              <a:solidFill>
                <a:srgbClr val="E0E1E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003C790-C0D1-468B-8864-ECA0566FD8FD}"/>
                  </a:ext>
                </a:extLst>
              </p:cNvPr>
              <p:cNvSpPr/>
              <p:nvPr/>
            </p:nvSpPr>
            <p:spPr>
              <a:xfrm>
                <a:off x="6481011" y="3660865"/>
                <a:ext cx="13822" cy="154422"/>
              </a:xfrm>
              <a:custGeom>
                <a:avLst/>
                <a:gdLst>
                  <a:gd name="connsiteX0" fmla="*/ 13822 w 13822"/>
                  <a:gd name="connsiteY0" fmla="*/ 1515 h 154422"/>
                  <a:gd name="connsiteX1" fmla="*/ 12026 w 13822"/>
                  <a:gd name="connsiteY1" fmla="*/ 27858 h 154422"/>
                  <a:gd name="connsiteX2" fmla="*/ 11428 w 13822"/>
                  <a:gd name="connsiteY2" fmla="*/ 76953 h 154422"/>
                  <a:gd name="connsiteX3" fmla="*/ 10230 w 13822"/>
                  <a:gd name="connsiteY3" fmla="*/ 152989 h 154422"/>
                  <a:gd name="connsiteX4" fmla="*/ 4243 w 13822"/>
                  <a:gd name="connsiteY4" fmla="*/ 153588 h 154422"/>
                  <a:gd name="connsiteX5" fmla="*/ 52 w 13822"/>
                  <a:gd name="connsiteY5" fmla="*/ 77551 h 154422"/>
                  <a:gd name="connsiteX6" fmla="*/ 3644 w 13822"/>
                  <a:gd name="connsiteY6" fmla="*/ 27858 h 154422"/>
                  <a:gd name="connsiteX7" fmla="*/ 8434 w 13822"/>
                  <a:gd name="connsiteY7" fmla="*/ 916 h 154422"/>
                  <a:gd name="connsiteX8" fmla="*/ 13822 w 13822"/>
                  <a:gd name="connsiteY8" fmla="*/ 1515 h 154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22" h="154422">
                    <a:moveTo>
                      <a:pt x="13822" y="1515"/>
                    </a:moveTo>
                    <a:cubicBezTo>
                      <a:pt x="13822" y="1515"/>
                      <a:pt x="12625" y="12890"/>
                      <a:pt x="12026" y="27858"/>
                    </a:cubicBezTo>
                    <a:cubicBezTo>
                      <a:pt x="11428" y="42826"/>
                      <a:pt x="11428" y="61985"/>
                      <a:pt x="11428" y="76953"/>
                    </a:cubicBezTo>
                    <a:lnTo>
                      <a:pt x="10230" y="152989"/>
                    </a:lnTo>
                    <a:cubicBezTo>
                      <a:pt x="9631" y="154785"/>
                      <a:pt x="4841" y="154785"/>
                      <a:pt x="4243" y="153588"/>
                    </a:cubicBezTo>
                    <a:cubicBezTo>
                      <a:pt x="4243" y="153588"/>
                      <a:pt x="-547" y="107487"/>
                      <a:pt x="52" y="77551"/>
                    </a:cubicBezTo>
                    <a:cubicBezTo>
                      <a:pt x="52" y="62583"/>
                      <a:pt x="1848" y="43424"/>
                      <a:pt x="3644" y="27858"/>
                    </a:cubicBezTo>
                    <a:cubicBezTo>
                      <a:pt x="5440" y="12291"/>
                      <a:pt x="8434" y="916"/>
                      <a:pt x="8434" y="916"/>
                    </a:cubicBezTo>
                    <a:cubicBezTo>
                      <a:pt x="8434" y="-880"/>
                      <a:pt x="13822" y="317"/>
                      <a:pt x="13822" y="1515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D9857FCC-8C1F-4E7C-9734-9DFAEE23F4A4}"/>
                  </a:ext>
                </a:extLst>
              </p:cNvPr>
              <p:cNvSpPr/>
              <p:nvPr/>
            </p:nvSpPr>
            <p:spPr>
              <a:xfrm>
                <a:off x="6460108" y="3324107"/>
                <a:ext cx="27541" cy="302349"/>
              </a:xfrm>
              <a:custGeom>
                <a:avLst/>
                <a:gdLst>
                  <a:gd name="connsiteX0" fmla="*/ 27541 w 27541"/>
                  <a:gd name="connsiteY0" fmla="*/ 4790 h 302349"/>
                  <a:gd name="connsiteX1" fmla="*/ 27541 w 27541"/>
                  <a:gd name="connsiteY1" fmla="*/ 4790 h 302349"/>
                  <a:gd name="connsiteX2" fmla="*/ 24547 w 27541"/>
                  <a:gd name="connsiteY2" fmla="*/ 173627 h 302349"/>
                  <a:gd name="connsiteX3" fmla="*/ 25146 w 27541"/>
                  <a:gd name="connsiteY3" fmla="*/ 240084 h 302349"/>
                  <a:gd name="connsiteX4" fmla="*/ 26344 w 27541"/>
                  <a:gd name="connsiteY4" fmla="*/ 302350 h 302349"/>
                  <a:gd name="connsiteX5" fmla="*/ 0 w 27541"/>
                  <a:gd name="connsiteY5" fmla="*/ 290975 h 302349"/>
                  <a:gd name="connsiteX6" fmla="*/ 3592 w 27541"/>
                  <a:gd name="connsiteY6" fmla="*/ 289178 h 302349"/>
                  <a:gd name="connsiteX7" fmla="*/ 6586 w 27541"/>
                  <a:gd name="connsiteY7" fmla="*/ 147283 h 302349"/>
                  <a:gd name="connsiteX8" fmla="*/ 3592 w 27541"/>
                  <a:gd name="connsiteY8" fmla="*/ 5389 h 302349"/>
                  <a:gd name="connsiteX9" fmla="*/ 1796 w 27541"/>
                  <a:gd name="connsiteY9" fmla="*/ 3592 h 302349"/>
                  <a:gd name="connsiteX10" fmla="*/ 2395 w 27541"/>
                  <a:gd name="connsiteY10" fmla="*/ 0 h 302349"/>
                  <a:gd name="connsiteX11" fmla="*/ 27541 w 27541"/>
                  <a:gd name="connsiteY11" fmla="*/ 479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541" h="302349">
                    <a:moveTo>
                      <a:pt x="27541" y="4790"/>
                    </a:moveTo>
                    <a:cubicBezTo>
                      <a:pt x="26942" y="4790"/>
                      <a:pt x="26942" y="4790"/>
                      <a:pt x="27541" y="4790"/>
                    </a:cubicBezTo>
                    <a:cubicBezTo>
                      <a:pt x="27541" y="5389"/>
                      <a:pt x="24547" y="107768"/>
                      <a:pt x="24547" y="173627"/>
                    </a:cubicBezTo>
                    <a:cubicBezTo>
                      <a:pt x="24547" y="193983"/>
                      <a:pt x="24547" y="217333"/>
                      <a:pt x="25146" y="240084"/>
                    </a:cubicBezTo>
                    <a:lnTo>
                      <a:pt x="26344" y="302350"/>
                    </a:lnTo>
                    <a:cubicBezTo>
                      <a:pt x="18560" y="298758"/>
                      <a:pt x="9579" y="295165"/>
                      <a:pt x="0" y="290975"/>
                    </a:cubicBezTo>
                    <a:cubicBezTo>
                      <a:pt x="1796" y="291573"/>
                      <a:pt x="3592" y="290376"/>
                      <a:pt x="3592" y="289178"/>
                    </a:cubicBezTo>
                    <a:cubicBezTo>
                      <a:pt x="3592" y="289178"/>
                      <a:pt x="6586" y="202964"/>
                      <a:pt x="6586" y="147283"/>
                    </a:cubicBezTo>
                    <a:cubicBezTo>
                      <a:pt x="6586" y="91603"/>
                      <a:pt x="3592" y="5389"/>
                      <a:pt x="3592" y="5389"/>
                    </a:cubicBezTo>
                    <a:cubicBezTo>
                      <a:pt x="3592" y="4191"/>
                      <a:pt x="2994" y="3592"/>
                      <a:pt x="1796" y="3592"/>
                    </a:cubicBezTo>
                    <a:lnTo>
                      <a:pt x="2395" y="0"/>
                    </a:lnTo>
                    <a:cubicBezTo>
                      <a:pt x="11974" y="1197"/>
                      <a:pt x="19758" y="2994"/>
                      <a:pt x="27541" y="4790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3E365316-4F82-4674-AC4E-5E66E793D513}"/>
                  </a:ext>
                </a:extLst>
              </p:cNvPr>
              <p:cNvSpPr/>
              <p:nvPr/>
            </p:nvSpPr>
            <p:spPr>
              <a:xfrm>
                <a:off x="6458312" y="3019839"/>
                <a:ext cx="20356" cy="12029"/>
              </a:xfrm>
              <a:custGeom>
                <a:avLst/>
                <a:gdLst>
                  <a:gd name="connsiteX0" fmla="*/ 20356 w 20356"/>
                  <a:gd name="connsiteY0" fmla="*/ 6109 h 12029"/>
                  <a:gd name="connsiteX1" fmla="*/ 18560 w 20356"/>
                  <a:gd name="connsiteY1" fmla="*/ 11498 h 12029"/>
                  <a:gd name="connsiteX2" fmla="*/ 8382 w 20356"/>
                  <a:gd name="connsiteY2" fmla="*/ 11498 h 12029"/>
                  <a:gd name="connsiteX3" fmla="*/ 0 w 20356"/>
                  <a:gd name="connsiteY3" fmla="*/ 7307 h 12029"/>
                  <a:gd name="connsiteX4" fmla="*/ 0 w 20356"/>
                  <a:gd name="connsiteY4" fmla="*/ 1320 h 12029"/>
                  <a:gd name="connsiteX5" fmla="*/ 10777 w 20356"/>
                  <a:gd name="connsiteY5" fmla="*/ 122 h 12029"/>
                  <a:gd name="connsiteX6" fmla="*/ 20356 w 20356"/>
                  <a:gd name="connsiteY6" fmla="*/ 6109 h 12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56" h="12029">
                    <a:moveTo>
                      <a:pt x="20356" y="6109"/>
                    </a:moveTo>
                    <a:cubicBezTo>
                      <a:pt x="20356" y="6109"/>
                      <a:pt x="19159" y="11498"/>
                      <a:pt x="18560" y="11498"/>
                    </a:cubicBezTo>
                    <a:cubicBezTo>
                      <a:pt x="18560" y="11498"/>
                      <a:pt x="11974" y="12695"/>
                      <a:pt x="8382" y="11498"/>
                    </a:cubicBezTo>
                    <a:cubicBezTo>
                      <a:pt x="4790" y="10899"/>
                      <a:pt x="0" y="7307"/>
                      <a:pt x="0" y="7307"/>
                    </a:cubicBezTo>
                    <a:cubicBezTo>
                      <a:pt x="0" y="6708"/>
                      <a:pt x="0" y="1918"/>
                      <a:pt x="0" y="1320"/>
                    </a:cubicBezTo>
                    <a:cubicBezTo>
                      <a:pt x="0" y="1320"/>
                      <a:pt x="7185" y="-477"/>
                      <a:pt x="10777" y="122"/>
                    </a:cubicBezTo>
                    <a:cubicBezTo>
                      <a:pt x="15567" y="1918"/>
                      <a:pt x="20356" y="6109"/>
                      <a:pt x="20356" y="6109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7F58B8B6-E458-4F19-9072-265D49F30816}"/>
                  </a:ext>
                </a:extLst>
              </p:cNvPr>
              <p:cNvSpPr/>
              <p:nvPr/>
            </p:nvSpPr>
            <p:spPr>
              <a:xfrm>
                <a:off x="6462877" y="3651091"/>
                <a:ext cx="13994" cy="95343"/>
              </a:xfrm>
              <a:custGeom>
                <a:avLst/>
                <a:gdLst>
                  <a:gd name="connsiteX0" fmla="*/ 13995 w 13994"/>
                  <a:gd name="connsiteY0" fmla="*/ 1111 h 95343"/>
                  <a:gd name="connsiteX1" fmla="*/ 12199 w 13994"/>
                  <a:gd name="connsiteY1" fmla="*/ 47811 h 95343"/>
                  <a:gd name="connsiteX2" fmla="*/ 11001 w 13994"/>
                  <a:gd name="connsiteY2" fmla="*/ 77746 h 95343"/>
                  <a:gd name="connsiteX3" fmla="*/ 11600 w 13994"/>
                  <a:gd name="connsiteY3" fmla="*/ 93911 h 95343"/>
                  <a:gd name="connsiteX4" fmla="*/ 5613 w 13994"/>
                  <a:gd name="connsiteY4" fmla="*/ 95109 h 95343"/>
                  <a:gd name="connsiteX5" fmla="*/ 2021 w 13994"/>
                  <a:gd name="connsiteY5" fmla="*/ 78345 h 95343"/>
                  <a:gd name="connsiteX6" fmla="*/ 224 w 13994"/>
                  <a:gd name="connsiteY6" fmla="*/ 47212 h 95343"/>
                  <a:gd name="connsiteX7" fmla="*/ 7409 w 13994"/>
                  <a:gd name="connsiteY7" fmla="*/ 512 h 95343"/>
                  <a:gd name="connsiteX8" fmla="*/ 13995 w 13994"/>
                  <a:gd name="connsiteY8" fmla="*/ 1111 h 9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4" h="95343">
                    <a:moveTo>
                      <a:pt x="13995" y="1111"/>
                    </a:moveTo>
                    <a:lnTo>
                      <a:pt x="12199" y="47811"/>
                    </a:lnTo>
                    <a:cubicBezTo>
                      <a:pt x="11600" y="56792"/>
                      <a:pt x="11001" y="68167"/>
                      <a:pt x="11001" y="77746"/>
                    </a:cubicBezTo>
                    <a:cubicBezTo>
                      <a:pt x="11001" y="86727"/>
                      <a:pt x="11600" y="93911"/>
                      <a:pt x="11600" y="93911"/>
                    </a:cubicBezTo>
                    <a:cubicBezTo>
                      <a:pt x="11001" y="95109"/>
                      <a:pt x="6212" y="95708"/>
                      <a:pt x="5613" y="95109"/>
                    </a:cubicBezTo>
                    <a:cubicBezTo>
                      <a:pt x="5613" y="95109"/>
                      <a:pt x="3817" y="87924"/>
                      <a:pt x="2021" y="78345"/>
                    </a:cubicBezTo>
                    <a:cubicBezTo>
                      <a:pt x="224" y="68766"/>
                      <a:pt x="-374" y="56792"/>
                      <a:pt x="224" y="47212"/>
                    </a:cubicBezTo>
                    <a:cubicBezTo>
                      <a:pt x="823" y="28652"/>
                      <a:pt x="7409" y="512"/>
                      <a:pt x="7409" y="512"/>
                    </a:cubicBezTo>
                    <a:cubicBezTo>
                      <a:pt x="8607" y="-685"/>
                      <a:pt x="13995" y="512"/>
                      <a:pt x="13995" y="1111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B16B0A5-6C4E-4A4E-A22F-0D79B5B8F932}"/>
                  </a:ext>
                </a:extLst>
              </p:cNvPr>
              <p:cNvSpPr/>
              <p:nvPr/>
            </p:nvSpPr>
            <p:spPr>
              <a:xfrm>
                <a:off x="6463101" y="3068457"/>
                <a:ext cx="13171" cy="11974"/>
              </a:xfrm>
              <a:custGeom>
                <a:avLst/>
                <a:gdLst>
                  <a:gd name="connsiteX0" fmla="*/ 13172 w 13171"/>
                  <a:gd name="connsiteY0" fmla="*/ 2994 h 11974"/>
                  <a:gd name="connsiteX1" fmla="*/ 13172 w 13171"/>
                  <a:gd name="connsiteY1" fmla="*/ 8981 h 11974"/>
                  <a:gd name="connsiteX2" fmla="*/ 6586 w 13171"/>
                  <a:gd name="connsiteY2" fmla="*/ 11974 h 11974"/>
                  <a:gd name="connsiteX3" fmla="*/ 0 w 13171"/>
                  <a:gd name="connsiteY3" fmla="*/ 8981 h 11974"/>
                  <a:gd name="connsiteX4" fmla="*/ 0 w 13171"/>
                  <a:gd name="connsiteY4" fmla="*/ 2994 h 11974"/>
                  <a:gd name="connsiteX5" fmla="*/ 6586 w 13171"/>
                  <a:gd name="connsiteY5" fmla="*/ 0 h 11974"/>
                  <a:gd name="connsiteX6" fmla="*/ 13172 w 13171"/>
                  <a:gd name="connsiteY6" fmla="*/ 2994 h 1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71" h="11974">
                    <a:moveTo>
                      <a:pt x="13172" y="2994"/>
                    </a:moveTo>
                    <a:cubicBezTo>
                      <a:pt x="13172" y="2994"/>
                      <a:pt x="13172" y="8382"/>
                      <a:pt x="13172" y="8981"/>
                    </a:cubicBezTo>
                    <a:cubicBezTo>
                      <a:pt x="13172" y="8981"/>
                      <a:pt x="8981" y="11974"/>
                      <a:pt x="6586" y="11974"/>
                    </a:cubicBezTo>
                    <a:cubicBezTo>
                      <a:pt x="4191" y="11974"/>
                      <a:pt x="0" y="8981"/>
                      <a:pt x="0" y="8981"/>
                    </a:cubicBezTo>
                    <a:cubicBezTo>
                      <a:pt x="0" y="8382"/>
                      <a:pt x="0" y="3592"/>
                      <a:pt x="0" y="2994"/>
                    </a:cubicBezTo>
                    <a:cubicBezTo>
                      <a:pt x="0" y="2994"/>
                      <a:pt x="4191" y="0"/>
                      <a:pt x="6586" y="0"/>
                    </a:cubicBezTo>
                    <a:cubicBezTo>
                      <a:pt x="8981" y="0"/>
                      <a:pt x="13172" y="2994"/>
                      <a:pt x="13172" y="299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8079D5-B0A2-4956-B21E-6BF34F09566B}"/>
                  </a:ext>
                </a:extLst>
              </p:cNvPr>
              <p:cNvSpPr/>
              <p:nvPr/>
            </p:nvSpPr>
            <p:spPr>
              <a:xfrm>
                <a:off x="6460706" y="3128249"/>
                <a:ext cx="15566" cy="11454"/>
              </a:xfrm>
              <a:custGeom>
                <a:avLst/>
                <a:gdLst>
                  <a:gd name="connsiteX0" fmla="*/ 15567 w 15566"/>
                  <a:gd name="connsiteY0" fmla="*/ 2474 h 11454"/>
                  <a:gd name="connsiteX1" fmla="*/ 15567 w 15566"/>
                  <a:gd name="connsiteY1" fmla="*/ 8461 h 11454"/>
                  <a:gd name="connsiteX2" fmla="*/ 8981 w 15566"/>
                  <a:gd name="connsiteY2" fmla="*/ 11455 h 11454"/>
                  <a:gd name="connsiteX3" fmla="*/ 5389 w 15566"/>
                  <a:gd name="connsiteY3" fmla="*/ 10856 h 11454"/>
                  <a:gd name="connsiteX4" fmla="*/ 3593 w 15566"/>
                  <a:gd name="connsiteY4" fmla="*/ 10257 h 11454"/>
                  <a:gd name="connsiteX5" fmla="*/ 0 w 15566"/>
                  <a:gd name="connsiteY5" fmla="*/ 5468 h 11454"/>
                  <a:gd name="connsiteX6" fmla="*/ 599 w 15566"/>
                  <a:gd name="connsiteY6" fmla="*/ 4270 h 11454"/>
                  <a:gd name="connsiteX7" fmla="*/ 2994 w 15566"/>
                  <a:gd name="connsiteY7" fmla="*/ 2474 h 11454"/>
                  <a:gd name="connsiteX8" fmla="*/ 8382 w 15566"/>
                  <a:gd name="connsiteY8" fmla="*/ 79 h 11454"/>
                  <a:gd name="connsiteX9" fmla="*/ 15567 w 15566"/>
                  <a:gd name="connsiteY9" fmla="*/ 2474 h 1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66" h="11454">
                    <a:moveTo>
                      <a:pt x="15567" y="2474"/>
                    </a:moveTo>
                    <a:cubicBezTo>
                      <a:pt x="15567" y="2474"/>
                      <a:pt x="15567" y="7862"/>
                      <a:pt x="15567" y="8461"/>
                    </a:cubicBezTo>
                    <a:cubicBezTo>
                      <a:pt x="15567" y="8461"/>
                      <a:pt x="11376" y="10856"/>
                      <a:pt x="8981" y="11455"/>
                    </a:cubicBezTo>
                    <a:cubicBezTo>
                      <a:pt x="7784" y="11455"/>
                      <a:pt x="5987" y="10856"/>
                      <a:pt x="5389" y="10856"/>
                    </a:cubicBezTo>
                    <a:cubicBezTo>
                      <a:pt x="4790" y="10257"/>
                      <a:pt x="4191" y="10257"/>
                      <a:pt x="3593" y="10257"/>
                    </a:cubicBezTo>
                    <a:cubicBezTo>
                      <a:pt x="2994" y="9659"/>
                      <a:pt x="0" y="6066"/>
                      <a:pt x="0" y="5468"/>
                    </a:cubicBezTo>
                    <a:cubicBezTo>
                      <a:pt x="0" y="5468"/>
                      <a:pt x="0" y="4869"/>
                      <a:pt x="599" y="4270"/>
                    </a:cubicBezTo>
                    <a:cubicBezTo>
                      <a:pt x="1198" y="3671"/>
                      <a:pt x="1796" y="3073"/>
                      <a:pt x="2994" y="2474"/>
                    </a:cubicBezTo>
                    <a:cubicBezTo>
                      <a:pt x="4790" y="1276"/>
                      <a:pt x="6586" y="678"/>
                      <a:pt x="8382" y="79"/>
                    </a:cubicBezTo>
                    <a:cubicBezTo>
                      <a:pt x="11376" y="-520"/>
                      <a:pt x="15567" y="2474"/>
                      <a:pt x="15567" y="247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95E37E3-84D4-470C-A9B0-3E77FE114566}"/>
                  </a:ext>
                </a:extLst>
              </p:cNvPr>
              <p:cNvSpPr/>
              <p:nvPr/>
            </p:nvSpPr>
            <p:spPr>
              <a:xfrm>
                <a:off x="6460108" y="3039120"/>
                <a:ext cx="16165" cy="11375"/>
              </a:xfrm>
              <a:custGeom>
                <a:avLst/>
                <a:gdLst>
                  <a:gd name="connsiteX0" fmla="*/ 16166 w 16165"/>
                  <a:gd name="connsiteY0" fmla="*/ 2395 h 11375"/>
                  <a:gd name="connsiteX1" fmla="*/ 16166 w 16165"/>
                  <a:gd name="connsiteY1" fmla="*/ 8382 h 11375"/>
                  <a:gd name="connsiteX2" fmla="*/ 8981 w 16165"/>
                  <a:gd name="connsiteY2" fmla="*/ 11376 h 11375"/>
                  <a:gd name="connsiteX3" fmla="*/ 2395 w 16165"/>
                  <a:gd name="connsiteY3" fmla="*/ 10178 h 11375"/>
                  <a:gd name="connsiteX4" fmla="*/ 0 w 16165"/>
                  <a:gd name="connsiteY4" fmla="*/ 4790 h 11375"/>
                  <a:gd name="connsiteX5" fmla="*/ 2994 w 16165"/>
                  <a:gd name="connsiteY5" fmla="*/ 2395 h 11375"/>
                  <a:gd name="connsiteX6" fmla="*/ 8981 w 16165"/>
                  <a:gd name="connsiteY6" fmla="*/ 0 h 11375"/>
                  <a:gd name="connsiteX7" fmla="*/ 16166 w 16165"/>
                  <a:gd name="connsiteY7" fmla="*/ 2395 h 1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165" h="11375">
                    <a:moveTo>
                      <a:pt x="16166" y="2395"/>
                    </a:moveTo>
                    <a:cubicBezTo>
                      <a:pt x="16166" y="2395"/>
                      <a:pt x="16166" y="7783"/>
                      <a:pt x="16166" y="8382"/>
                    </a:cubicBezTo>
                    <a:cubicBezTo>
                      <a:pt x="16166" y="8382"/>
                      <a:pt x="11376" y="10777"/>
                      <a:pt x="8981" y="11376"/>
                    </a:cubicBezTo>
                    <a:cubicBezTo>
                      <a:pt x="5987" y="11376"/>
                      <a:pt x="2395" y="10178"/>
                      <a:pt x="2395" y="10178"/>
                    </a:cubicBezTo>
                    <a:cubicBezTo>
                      <a:pt x="1796" y="9579"/>
                      <a:pt x="0" y="5388"/>
                      <a:pt x="0" y="4790"/>
                    </a:cubicBezTo>
                    <a:cubicBezTo>
                      <a:pt x="0" y="4790"/>
                      <a:pt x="1198" y="3592"/>
                      <a:pt x="2994" y="2395"/>
                    </a:cubicBezTo>
                    <a:cubicBezTo>
                      <a:pt x="4790" y="1197"/>
                      <a:pt x="7185" y="0"/>
                      <a:pt x="8981" y="0"/>
                    </a:cubicBezTo>
                    <a:cubicBezTo>
                      <a:pt x="11376" y="0"/>
                      <a:pt x="16166" y="2994"/>
                      <a:pt x="16166" y="2395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7674522-489B-4387-BA18-083E22AA6DDA}"/>
                  </a:ext>
                </a:extLst>
              </p:cNvPr>
              <p:cNvSpPr/>
              <p:nvPr/>
            </p:nvSpPr>
            <p:spPr>
              <a:xfrm>
                <a:off x="6459842" y="3192091"/>
                <a:ext cx="15234" cy="12872"/>
              </a:xfrm>
              <a:custGeom>
                <a:avLst/>
                <a:gdLst>
                  <a:gd name="connsiteX0" fmla="*/ 13438 w 15234"/>
                  <a:gd name="connsiteY0" fmla="*/ 299 h 12872"/>
                  <a:gd name="connsiteX1" fmla="*/ 15234 w 15234"/>
                  <a:gd name="connsiteY1" fmla="*/ 5688 h 12872"/>
                  <a:gd name="connsiteX2" fmla="*/ 10444 w 15234"/>
                  <a:gd name="connsiteY2" fmla="*/ 10477 h 12872"/>
                  <a:gd name="connsiteX3" fmla="*/ 7451 w 15234"/>
                  <a:gd name="connsiteY3" fmla="*/ 11675 h 12872"/>
                  <a:gd name="connsiteX4" fmla="*/ 5655 w 15234"/>
                  <a:gd name="connsiteY4" fmla="*/ 12872 h 12872"/>
                  <a:gd name="connsiteX5" fmla="*/ 266 w 15234"/>
                  <a:gd name="connsiteY5" fmla="*/ 11076 h 12872"/>
                  <a:gd name="connsiteX6" fmla="*/ 266 w 15234"/>
                  <a:gd name="connsiteY6" fmla="*/ 7484 h 12872"/>
                  <a:gd name="connsiteX7" fmla="*/ 3858 w 15234"/>
                  <a:gd name="connsiteY7" fmla="*/ 1497 h 12872"/>
                  <a:gd name="connsiteX8" fmla="*/ 13438 w 15234"/>
                  <a:gd name="connsiteY8" fmla="*/ 299 h 12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34" h="12872">
                    <a:moveTo>
                      <a:pt x="13438" y="299"/>
                    </a:moveTo>
                    <a:cubicBezTo>
                      <a:pt x="13438" y="299"/>
                      <a:pt x="15234" y="5688"/>
                      <a:pt x="15234" y="5688"/>
                    </a:cubicBezTo>
                    <a:cubicBezTo>
                      <a:pt x="15234" y="5688"/>
                      <a:pt x="11642" y="9879"/>
                      <a:pt x="10444" y="10477"/>
                    </a:cubicBezTo>
                    <a:cubicBezTo>
                      <a:pt x="9845" y="11076"/>
                      <a:pt x="8648" y="11076"/>
                      <a:pt x="7451" y="11675"/>
                    </a:cubicBezTo>
                    <a:cubicBezTo>
                      <a:pt x="6253" y="12274"/>
                      <a:pt x="5655" y="12872"/>
                      <a:pt x="5655" y="12872"/>
                    </a:cubicBezTo>
                    <a:cubicBezTo>
                      <a:pt x="5056" y="12872"/>
                      <a:pt x="266" y="11076"/>
                      <a:pt x="266" y="11076"/>
                    </a:cubicBezTo>
                    <a:cubicBezTo>
                      <a:pt x="266" y="11076"/>
                      <a:pt x="-333" y="9280"/>
                      <a:pt x="266" y="7484"/>
                    </a:cubicBezTo>
                    <a:cubicBezTo>
                      <a:pt x="865" y="5089"/>
                      <a:pt x="2062" y="2694"/>
                      <a:pt x="3858" y="1497"/>
                    </a:cubicBezTo>
                    <a:cubicBezTo>
                      <a:pt x="8049" y="-898"/>
                      <a:pt x="13438" y="299"/>
                      <a:pt x="13438" y="299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4D11F40-E820-4E70-AABF-A0CCC5036913}"/>
                  </a:ext>
                </a:extLst>
              </p:cNvPr>
              <p:cNvSpPr/>
              <p:nvPr/>
            </p:nvSpPr>
            <p:spPr>
              <a:xfrm>
                <a:off x="6458312" y="3158264"/>
                <a:ext cx="16764" cy="13770"/>
              </a:xfrm>
              <a:custGeom>
                <a:avLst/>
                <a:gdLst>
                  <a:gd name="connsiteX0" fmla="*/ 14968 w 16764"/>
                  <a:gd name="connsiteY0" fmla="*/ 0 h 13770"/>
                  <a:gd name="connsiteX1" fmla="*/ 16764 w 16764"/>
                  <a:gd name="connsiteY1" fmla="*/ 5388 h 13770"/>
                  <a:gd name="connsiteX2" fmla="*/ 11375 w 16764"/>
                  <a:gd name="connsiteY2" fmla="*/ 10777 h 13770"/>
                  <a:gd name="connsiteX3" fmla="*/ 7185 w 16764"/>
                  <a:gd name="connsiteY3" fmla="*/ 12573 h 13770"/>
                  <a:gd name="connsiteX4" fmla="*/ 4790 w 16764"/>
                  <a:gd name="connsiteY4" fmla="*/ 13770 h 13770"/>
                  <a:gd name="connsiteX5" fmla="*/ 0 w 16764"/>
                  <a:gd name="connsiteY5" fmla="*/ 10777 h 13770"/>
                  <a:gd name="connsiteX6" fmla="*/ 1198 w 16764"/>
                  <a:gd name="connsiteY6" fmla="*/ 7184 h 13770"/>
                  <a:gd name="connsiteX7" fmla="*/ 5388 w 16764"/>
                  <a:gd name="connsiteY7" fmla="*/ 1796 h 13770"/>
                  <a:gd name="connsiteX8" fmla="*/ 11974 w 16764"/>
                  <a:gd name="connsiteY8" fmla="*/ 0 h 13770"/>
                  <a:gd name="connsiteX9" fmla="*/ 14968 w 16764"/>
                  <a:gd name="connsiteY9" fmla="*/ 0 h 13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764" h="13770">
                    <a:moveTo>
                      <a:pt x="14968" y="0"/>
                    </a:moveTo>
                    <a:cubicBezTo>
                      <a:pt x="14968" y="0"/>
                      <a:pt x="16764" y="5388"/>
                      <a:pt x="16764" y="5388"/>
                    </a:cubicBezTo>
                    <a:cubicBezTo>
                      <a:pt x="16764" y="5388"/>
                      <a:pt x="13172" y="9579"/>
                      <a:pt x="11375" y="10777"/>
                    </a:cubicBezTo>
                    <a:cubicBezTo>
                      <a:pt x="10178" y="11376"/>
                      <a:pt x="8981" y="11974"/>
                      <a:pt x="7185" y="12573"/>
                    </a:cubicBezTo>
                    <a:lnTo>
                      <a:pt x="4790" y="13770"/>
                    </a:lnTo>
                    <a:cubicBezTo>
                      <a:pt x="4191" y="13770"/>
                      <a:pt x="0" y="10777"/>
                      <a:pt x="0" y="10777"/>
                    </a:cubicBezTo>
                    <a:cubicBezTo>
                      <a:pt x="0" y="10777"/>
                      <a:pt x="0" y="8981"/>
                      <a:pt x="1198" y="7184"/>
                    </a:cubicBezTo>
                    <a:cubicBezTo>
                      <a:pt x="1796" y="5388"/>
                      <a:pt x="3592" y="2994"/>
                      <a:pt x="5388" y="1796"/>
                    </a:cubicBezTo>
                    <a:cubicBezTo>
                      <a:pt x="7185" y="599"/>
                      <a:pt x="10178" y="0"/>
                      <a:pt x="11974" y="0"/>
                    </a:cubicBezTo>
                    <a:cubicBezTo>
                      <a:pt x="13771" y="0"/>
                      <a:pt x="14968" y="0"/>
                      <a:pt x="14968" y="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F72410F-4753-4965-AD6E-5BAE4597D5A4}"/>
                  </a:ext>
                </a:extLst>
              </p:cNvPr>
              <p:cNvSpPr/>
              <p:nvPr/>
            </p:nvSpPr>
            <p:spPr>
              <a:xfrm>
                <a:off x="6464299" y="3281599"/>
                <a:ext cx="11974" cy="11974"/>
              </a:xfrm>
              <a:custGeom>
                <a:avLst/>
                <a:gdLst>
                  <a:gd name="connsiteX0" fmla="*/ 11974 w 11974"/>
                  <a:gd name="connsiteY0" fmla="*/ 4191 h 11974"/>
                  <a:gd name="connsiteX1" fmla="*/ 10178 w 11974"/>
                  <a:gd name="connsiteY1" fmla="*/ 10178 h 11974"/>
                  <a:gd name="connsiteX2" fmla="*/ 4191 w 11974"/>
                  <a:gd name="connsiteY2" fmla="*/ 11974 h 11974"/>
                  <a:gd name="connsiteX3" fmla="*/ 0 w 11974"/>
                  <a:gd name="connsiteY3" fmla="*/ 7783 h 11974"/>
                  <a:gd name="connsiteX4" fmla="*/ 1796 w 11974"/>
                  <a:gd name="connsiteY4" fmla="*/ 1796 h 11974"/>
                  <a:gd name="connsiteX5" fmla="*/ 7783 w 11974"/>
                  <a:gd name="connsiteY5" fmla="*/ 0 h 11974"/>
                  <a:gd name="connsiteX6" fmla="*/ 11974 w 11974"/>
                  <a:gd name="connsiteY6" fmla="*/ 4191 h 1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4" h="11974">
                    <a:moveTo>
                      <a:pt x="11974" y="4191"/>
                    </a:moveTo>
                    <a:cubicBezTo>
                      <a:pt x="11974" y="4191"/>
                      <a:pt x="11375" y="8382"/>
                      <a:pt x="10178" y="10178"/>
                    </a:cubicBezTo>
                    <a:cubicBezTo>
                      <a:pt x="8382" y="11974"/>
                      <a:pt x="4191" y="11974"/>
                      <a:pt x="4191" y="11974"/>
                    </a:cubicBezTo>
                    <a:cubicBezTo>
                      <a:pt x="3592" y="11376"/>
                      <a:pt x="0" y="8382"/>
                      <a:pt x="0" y="7783"/>
                    </a:cubicBezTo>
                    <a:cubicBezTo>
                      <a:pt x="0" y="7783"/>
                      <a:pt x="599" y="3592"/>
                      <a:pt x="1796" y="1796"/>
                    </a:cubicBezTo>
                    <a:cubicBezTo>
                      <a:pt x="3592" y="599"/>
                      <a:pt x="7783" y="0"/>
                      <a:pt x="7783" y="0"/>
                    </a:cubicBezTo>
                    <a:cubicBezTo>
                      <a:pt x="8382" y="0"/>
                      <a:pt x="11974" y="4191"/>
                      <a:pt x="11974" y="4191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EBDFDE00-5A7D-4D36-B394-BB9277294FD6}"/>
                  </a:ext>
                </a:extLst>
              </p:cNvPr>
              <p:cNvSpPr/>
              <p:nvPr/>
            </p:nvSpPr>
            <p:spPr>
              <a:xfrm>
                <a:off x="6462503" y="3098393"/>
                <a:ext cx="11974" cy="11375"/>
              </a:xfrm>
              <a:custGeom>
                <a:avLst/>
                <a:gdLst>
                  <a:gd name="connsiteX0" fmla="*/ 11974 w 11974"/>
                  <a:gd name="connsiteY0" fmla="*/ 2395 h 11375"/>
                  <a:gd name="connsiteX1" fmla="*/ 11974 w 11974"/>
                  <a:gd name="connsiteY1" fmla="*/ 8382 h 11375"/>
                  <a:gd name="connsiteX2" fmla="*/ 5987 w 11974"/>
                  <a:gd name="connsiteY2" fmla="*/ 11376 h 11375"/>
                  <a:gd name="connsiteX3" fmla="*/ 0 w 11974"/>
                  <a:gd name="connsiteY3" fmla="*/ 8382 h 11375"/>
                  <a:gd name="connsiteX4" fmla="*/ 0 w 11974"/>
                  <a:gd name="connsiteY4" fmla="*/ 2395 h 11375"/>
                  <a:gd name="connsiteX5" fmla="*/ 5987 w 11974"/>
                  <a:gd name="connsiteY5" fmla="*/ 0 h 11375"/>
                  <a:gd name="connsiteX6" fmla="*/ 11974 w 11974"/>
                  <a:gd name="connsiteY6" fmla="*/ 2395 h 1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4" h="11375">
                    <a:moveTo>
                      <a:pt x="11974" y="2395"/>
                    </a:moveTo>
                    <a:cubicBezTo>
                      <a:pt x="11974" y="2395"/>
                      <a:pt x="11974" y="7783"/>
                      <a:pt x="11974" y="8382"/>
                    </a:cubicBezTo>
                    <a:cubicBezTo>
                      <a:pt x="11974" y="8382"/>
                      <a:pt x="8382" y="10777"/>
                      <a:pt x="5987" y="11376"/>
                    </a:cubicBezTo>
                    <a:cubicBezTo>
                      <a:pt x="3592" y="11376"/>
                      <a:pt x="0" y="8382"/>
                      <a:pt x="0" y="8382"/>
                    </a:cubicBezTo>
                    <a:cubicBezTo>
                      <a:pt x="0" y="7783"/>
                      <a:pt x="0" y="2994"/>
                      <a:pt x="0" y="2395"/>
                    </a:cubicBezTo>
                    <a:cubicBezTo>
                      <a:pt x="0" y="2395"/>
                      <a:pt x="3592" y="0"/>
                      <a:pt x="5987" y="0"/>
                    </a:cubicBezTo>
                    <a:cubicBezTo>
                      <a:pt x="8382" y="0"/>
                      <a:pt x="11974" y="2395"/>
                      <a:pt x="11974" y="2395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12CC4107-7704-44BE-A59E-3680B56FDDB5}"/>
                  </a:ext>
                </a:extLst>
              </p:cNvPr>
              <p:cNvSpPr/>
              <p:nvPr/>
            </p:nvSpPr>
            <p:spPr>
              <a:xfrm>
                <a:off x="6458312" y="3258914"/>
                <a:ext cx="15566" cy="15500"/>
              </a:xfrm>
              <a:custGeom>
                <a:avLst/>
                <a:gdLst>
                  <a:gd name="connsiteX0" fmla="*/ 15567 w 15566"/>
                  <a:gd name="connsiteY0" fmla="*/ 532 h 15500"/>
                  <a:gd name="connsiteX1" fmla="*/ 15567 w 15566"/>
                  <a:gd name="connsiteY1" fmla="*/ 6519 h 15500"/>
                  <a:gd name="connsiteX2" fmla="*/ 13771 w 15566"/>
                  <a:gd name="connsiteY2" fmla="*/ 8315 h 15500"/>
                  <a:gd name="connsiteX3" fmla="*/ 11375 w 15566"/>
                  <a:gd name="connsiteY3" fmla="*/ 11309 h 15500"/>
                  <a:gd name="connsiteX4" fmla="*/ 4790 w 15566"/>
                  <a:gd name="connsiteY4" fmla="*/ 15500 h 15500"/>
                  <a:gd name="connsiteX5" fmla="*/ 0 w 15566"/>
                  <a:gd name="connsiteY5" fmla="*/ 12506 h 15500"/>
                  <a:gd name="connsiteX6" fmla="*/ 4191 w 15566"/>
                  <a:gd name="connsiteY6" fmla="*/ 2927 h 15500"/>
                  <a:gd name="connsiteX7" fmla="*/ 11375 w 15566"/>
                  <a:gd name="connsiteY7" fmla="*/ 532 h 15500"/>
                  <a:gd name="connsiteX8" fmla="*/ 15567 w 15566"/>
                  <a:gd name="connsiteY8" fmla="*/ 532 h 15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66" h="15500">
                    <a:moveTo>
                      <a:pt x="15567" y="532"/>
                    </a:moveTo>
                    <a:cubicBezTo>
                      <a:pt x="15567" y="532"/>
                      <a:pt x="15567" y="5921"/>
                      <a:pt x="15567" y="6519"/>
                    </a:cubicBezTo>
                    <a:cubicBezTo>
                      <a:pt x="15567" y="6519"/>
                      <a:pt x="14369" y="7118"/>
                      <a:pt x="13771" y="8315"/>
                    </a:cubicBezTo>
                    <a:cubicBezTo>
                      <a:pt x="12573" y="9513"/>
                      <a:pt x="11974" y="10710"/>
                      <a:pt x="11375" y="11309"/>
                    </a:cubicBezTo>
                    <a:cubicBezTo>
                      <a:pt x="9579" y="12506"/>
                      <a:pt x="4790" y="15500"/>
                      <a:pt x="4790" y="15500"/>
                    </a:cubicBezTo>
                    <a:cubicBezTo>
                      <a:pt x="4191" y="15500"/>
                      <a:pt x="0" y="12506"/>
                      <a:pt x="0" y="12506"/>
                    </a:cubicBezTo>
                    <a:cubicBezTo>
                      <a:pt x="0" y="12506"/>
                      <a:pt x="599" y="6519"/>
                      <a:pt x="4191" y="2927"/>
                    </a:cubicBezTo>
                    <a:cubicBezTo>
                      <a:pt x="5987" y="1730"/>
                      <a:pt x="8981" y="532"/>
                      <a:pt x="11375" y="532"/>
                    </a:cubicBezTo>
                    <a:cubicBezTo>
                      <a:pt x="14369" y="-665"/>
                      <a:pt x="15567" y="532"/>
                      <a:pt x="15567" y="532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15C870D8-34D9-4D83-AF91-F681CF5AFADB}"/>
                  </a:ext>
                </a:extLst>
              </p:cNvPr>
              <p:cNvSpPr/>
              <p:nvPr/>
            </p:nvSpPr>
            <p:spPr>
              <a:xfrm>
                <a:off x="6466694" y="3297165"/>
                <a:ext cx="5987" cy="10178"/>
              </a:xfrm>
              <a:custGeom>
                <a:avLst/>
                <a:gdLst>
                  <a:gd name="connsiteX0" fmla="*/ 5987 w 5987"/>
                  <a:gd name="connsiteY0" fmla="*/ 7185 h 10178"/>
                  <a:gd name="connsiteX1" fmla="*/ 5987 w 5987"/>
                  <a:gd name="connsiteY1" fmla="*/ 8382 h 10178"/>
                  <a:gd name="connsiteX2" fmla="*/ 5389 w 5987"/>
                  <a:gd name="connsiteY2" fmla="*/ 10178 h 10178"/>
                  <a:gd name="connsiteX3" fmla="*/ 2395 w 5987"/>
                  <a:gd name="connsiteY3" fmla="*/ 10178 h 10178"/>
                  <a:gd name="connsiteX4" fmla="*/ 599 w 5987"/>
                  <a:gd name="connsiteY4" fmla="*/ 8981 h 10178"/>
                  <a:gd name="connsiteX5" fmla="*/ 0 w 5987"/>
                  <a:gd name="connsiteY5" fmla="*/ 2994 h 10178"/>
                  <a:gd name="connsiteX6" fmla="*/ 0 w 5987"/>
                  <a:gd name="connsiteY6" fmla="*/ 1796 h 10178"/>
                  <a:gd name="connsiteX7" fmla="*/ 599 w 5987"/>
                  <a:gd name="connsiteY7" fmla="*/ 0 h 10178"/>
                  <a:gd name="connsiteX8" fmla="*/ 3593 w 5987"/>
                  <a:gd name="connsiteY8" fmla="*/ 0 h 10178"/>
                  <a:gd name="connsiteX9" fmla="*/ 5389 w 5987"/>
                  <a:gd name="connsiteY9" fmla="*/ 1197 h 10178"/>
                  <a:gd name="connsiteX10" fmla="*/ 5987 w 5987"/>
                  <a:gd name="connsiteY10" fmla="*/ 7185 h 1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87" h="10178">
                    <a:moveTo>
                      <a:pt x="5987" y="7185"/>
                    </a:moveTo>
                    <a:cubicBezTo>
                      <a:pt x="5987" y="7185"/>
                      <a:pt x="5987" y="7783"/>
                      <a:pt x="5987" y="8382"/>
                    </a:cubicBezTo>
                    <a:cubicBezTo>
                      <a:pt x="5987" y="8981"/>
                      <a:pt x="5987" y="9579"/>
                      <a:pt x="5389" y="10178"/>
                    </a:cubicBezTo>
                    <a:cubicBezTo>
                      <a:pt x="4790" y="10178"/>
                      <a:pt x="3593" y="10178"/>
                      <a:pt x="2395" y="10178"/>
                    </a:cubicBezTo>
                    <a:cubicBezTo>
                      <a:pt x="1198" y="10178"/>
                      <a:pt x="599" y="8981"/>
                      <a:pt x="599" y="8981"/>
                    </a:cubicBezTo>
                    <a:cubicBezTo>
                      <a:pt x="599" y="8382"/>
                      <a:pt x="0" y="3592"/>
                      <a:pt x="0" y="2994"/>
                    </a:cubicBezTo>
                    <a:cubicBezTo>
                      <a:pt x="0" y="2994"/>
                      <a:pt x="0" y="2395"/>
                      <a:pt x="0" y="1796"/>
                    </a:cubicBezTo>
                    <a:cubicBezTo>
                      <a:pt x="0" y="1197"/>
                      <a:pt x="0" y="0"/>
                      <a:pt x="599" y="0"/>
                    </a:cubicBezTo>
                    <a:cubicBezTo>
                      <a:pt x="1198" y="0"/>
                      <a:pt x="2395" y="0"/>
                      <a:pt x="3593" y="0"/>
                    </a:cubicBezTo>
                    <a:cubicBezTo>
                      <a:pt x="4790" y="599"/>
                      <a:pt x="5389" y="1197"/>
                      <a:pt x="5389" y="1197"/>
                    </a:cubicBezTo>
                    <a:cubicBezTo>
                      <a:pt x="5389" y="1796"/>
                      <a:pt x="5987" y="7185"/>
                      <a:pt x="5987" y="7185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A2D66C4-9A3B-4BEC-8134-AD75F78F622C}"/>
                  </a:ext>
                </a:extLst>
              </p:cNvPr>
              <p:cNvSpPr/>
              <p:nvPr/>
            </p:nvSpPr>
            <p:spPr>
              <a:xfrm>
                <a:off x="6456516" y="3226068"/>
                <a:ext cx="13770" cy="11824"/>
              </a:xfrm>
              <a:custGeom>
                <a:avLst/>
                <a:gdLst>
                  <a:gd name="connsiteX0" fmla="*/ 13771 w 13770"/>
                  <a:gd name="connsiteY0" fmla="*/ 1647 h 11824"/>
                  <a:gd name="connsiteX1" fmla="*/ 13771 w 13770"/>
                  <a:gd name="connsiteY1" fmla="*/ 7634 h 11824"/>
                  <a:gd name="connsiteX2" fmla="*/ 11974 w 13770"/>
                  <a:gd name="connsiteY2" fmla="*/ 9430 h 11824"/>
                  <a:gd name="connsiteX3" fmla="*/ 9579 w 13770"/>
                  <a:gd name="connsiteY3" fmla="*/ 11226 h 11824"/>
                  <a:gd name="connsiteX4" fmla="*/ 7184 w 13770"/>
                  <a:gd name="connsiteY4" fmla="*/ 11226 h 11824"/>
                  <a:gd name="connsiteX5" fmla="*/ 5388 w 13770"/>
                  <a:gd name="connsiteY5" fmla="*/ 11825 h 11824"/>
                  <a:gd name="connsiteX6" fmla="*/ 0 w 13770"/>
                  <a:gd name="connsiteY6" fmla="*/ 8831 h 11824"/>
                  <a:gd name="connsiteX7" fmla="*/ 599 w 13770"/>
                  <a:gd name="connsiteY7" fmla="*/ 5239 h 11824"/>
                  <a:gd name="connsiteX8" fmla="*/ 5388 w 13770"/>
                  <a:gd name="connsiteY8" fmla="*/ 449 h 11824"/>
                  <a:gd name="connsiteX9" fmla="*/ 11375 w 13770"/>
                  <a:gd name="connsiteY9" fmla="*/ 449 h 11824"/>
                  <a:gd name="connsiteX10" fmla="*/ 13771 w 13770"/>
                  <a:gd name="connsiteY10" fmla="*/ 1647 h 1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70" h="11824">
                    <a:moveTo>
                      <a:pt x="13771" y="1647"/>
                    </a:moveTo>
                    <a:cubicBezTo>
                      <a:pt x="13771" y="1647"/>
                      <a:pt x="13771" y="7035"/>
                      <a:pt x="13771" y="7634"/>
                    </a:cubicBezTo>
                    <a:lnTo>
                      <a:pt x="11974" y="9430"/>
                    </a:lnTo>
                    <a:cubicBezTo>
                      <a:pt x="10777" y="10028"/>
                      <a:pt x="10178" y="11226"/>
                      <a:pt x="9579" y="11226"/>
                    </a:cubicBezTo>
                    <a:cubicBezTo>
                      <a:pt x="8981" y="11226"/>
                      <a:pt x="7783" y="11226"/>
                      <a:pt x="7184" y="11226"/>
                    </a:cubicBezTo>
                    <a:cubicBezTo>
                      <a:pt x="5987" y="11226"/>
                      <a:pt x="5388" y="11825"/>
                      <a:pt x="5388" y="11825"/>
                    </a:cubicBezTo>
                    <a:cubicBezTo>
                      <a:pt x="4790" y="11825"/>
                      <a:pt x="599" y="9430"/>
                      <a:pt x="0" y="8831"/>
                    </a:cubicBezTo>
                    <a:cubicBezTo>
                      <a:pt x="0" y="8831"/>
                      <a:pt x="0" y="7035"/>
                      <a:pt x="599" y="5239"/>
                    </a:cubicBezTo>
                    <a:cubicBezTo>
                      <a:pt x="1197" y="3443"/>
                      <a:pt x="3592" y="1048"/>
                      <a:pt x="5388" y="449"/>
                    </a:cubicBezTo>
                    <a:cubicBezTo>
                      <a:pt x="7184" y="-150"/>
                      <a:pt x="9579" y="-150"/>
                      <a:pt x="11375" y="449"/>
                    </a:cubicBezTo>
                    <a:cubicBezTo>
                      <a:pt x="12573" y="449"/>
                      <a:pt x="13771" y="1647"/>
                      <a:pt x="13771" y="1647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C27C1220-B78A-41E7-948F-40E86D628241}"/>
                  </a:ext>
                </a:extLst>
              </p:cNvPr>
              <p:cNvSpPr/>
              <p:nvPr/>
            </p:nvSpPr>
            <p:spPr>
              <a:xfrm>
                <a:off x="6455318" y="3326502"/>
                <a:ext cx="11375" cy="288205"/>
              </a:xfrm>
              <a:custGeom>
                <a:avLst/>
                <a:gdLst>
                  <a:gd name="connsiteX0" fmla="*/ 8382 w 11375"/>
                  <a:gd name="connsiteY0" fmla="*/ 2395 h 288205"/>
                  <a:gd name="connsiteX1" fmla="*/ 11375 w 11375"/>
                  <a:gd name="connsiteY1" fmla="*/ 144290 h 288205"/>
                  <a:gd name="connsiteX2" fmla="*/ 8382 w 11375"/>
                  <a:gd name="connsiteY2" fmla="*/ 286185 h 288205"/>
                  <a:gd name="connsiteX3" fmla="*/ 4790 w 11375"/>
                  <a:gd name="connsiteY3" fmla="*/ 287981 h 288205"/>
                  <a:gd name="connsiteX4" fmla="*/ 4191 w 11375"/>
                  <a:gd name="connsiteY4" fmla="*/ 287981 h 288205"/>
                  <a:gd name="connsiteX5" fmla="*/ 2994 w 11375"/>
                  <a:gd name="connsiteY5" fmla="*/ 286185 h 288205"/>
                  <a:gd name="connsiteX6" fmla="*/ 0 w 11375"/>
                  <a:gd name="connsiteY6" fmla="*/ 144290 h 288205"/>
                  <a:gd name="connsiteX7" fmla="*/ 2994 w 11375"/>
                  <a:gd name="connsiteY7" fmla="*/ 2395 h 288205"/>
                  <a:gd name="connsiteX8" fmla="*/ 6586 w 11375"/>
                  <a:gd name="connsiteY8" fmla="*/ 0 h 288205"/>
                  <a:gd name="connsiteX9" fmla="*/ 7783 w 11375"/>
                  <a:gd name="connsiteY9" fmla="*/ 0 h 288205"/>
                  <a:gd name="connsiteX10" fmla="*/ 8382 w 11375"/>
                  <a:gd name="connsiteY10" fmla="*/ 2395 h 28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75" h="288205">
                    <a:moveTo>
                      <a:pt x="8382" y="2395"/>
                    </a:moveTo>
                    <a:cubicBezTo>
                      <a:pt x="8382" y="2395"/>
                      <a:pt x="11375" y="88609"/>
                      <a:pt x="11375" y="144290"/>
                    </a:cubicBezTo>
                    <a:cubicBezTo>
                      <a:pt x="11375" y="199970"/>
                      <a:pt x="8382" y="286185"/>
                      <a:pt x="8382" y="286185"/>
                    </a:cubicBezTo>
                    <a:cubicBezTo>
                      <a:pt x="8382" y="287981"/>
                      <a:pt x="5987" y="288580"/>
                      <a:pt x="4790" y="287981"/>
                    </a:cubicBezTo>
                    <a:cubicBezTo>
                      <a:pt x="4790" y="287981"/>
                      <a:pt x="4191" y="287981"/>
                      <a:pt x="4191" y="287981"/>
                    </a:cubicBezTo>
                    <a:cubicBezTo>
                      <a:pt x="3592" y="287382"/>
                      <a:pt x="2994" y="286783"/>
                      <a:pt x="2994" y="286185"/>
                    </a:cubicBezTo>
                    <a:cubicBezTo>
                      <a:pt x="2994" y="286185"/>
                      <a:pt x="0" y="199970"/>
                      <a:pt x="0" y="144290"/>
                    </a:cubicBezTo>
                    <a:cubicBezTo>
                      <a:pt x="0" y="88609"/>
                      <a:pt x="2994" y="2395"/>
                      <a:pt x="2994" y="2395"/>
                    </a:cubicBezTo>
                    <a:cubicBezTo>
                      <a:pt x="2994" y="599"/>
                      <a:pt x="4790" y="0"/>
                      <a:pt x="6586" y="0"/>
                    </a:cubicBezTo>
                    <a:cubicBezTo>
                      <a:pt x="7185" y="0"/>
                      <a:pt x="7185" y="0"/>
                      <a:pt x="7783" y="0"/>
                    </a:cubicBezTo>
                    <a:cubicBezTo>
                      <a:pt x="7185" y="599"/>
                      <a:pt x="7783" y="1197"/>
                      <a:pt x="8382" y="2395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96E42372-5102-4EBC-9777-6C99EFFDF5B7}"/>
                  </a:ext>
                </a:extLst>
              </p:cNvPr>
              <p:cNvSpPr/>
              <p:nvPr/>
            </p:nvSpPr>
            <p:spPr>
              <a:xfrm>
                <a:off x="6425981" y="3315127"/>
                <a:ext cx="36522" cy="299356"/>
              </a:xfrm>
              <a:custGeom>
                <a:avLst/>
                <a:gdLst>
                  <a:gd name="connsiteX0" fmla="*/ 36522 w 36522"/>
                  <a:gd name="connsiteY0" fmla="*/ 7783 h 299356"/>
                  <a:gd name="connsiteX1" fmla="*/ 35923 w 36522"/>
                  <a:gd name="connsiteY1" fmla="*/ 11376 h 299356"/>
                  <a:gd name="connsiteX2" fmla="*/ 34726 w 36522"/>
                  <a:gd name="connsiteY2" fmla="*/ 11376 h 299356"/>
                  <a:gd name="connsiteX3" fmla="*/ 31134 w 36522"/>
                  <a:gd name="connsiteY3" fmla="*/ 13770 h 299356"/>
                  <a:gd name="connsiteX4" fmla="*/ 28140 w 36522"/>
                  <a:gd name="connsiteY4" fmla="*/ 155665 h 299356"/>
                  <a:gd name="connsiteX5" fmla="*/ 31134 w 36522"/>
                  <a:gd name="connsiteY5" fmla="*/ 297560 h 299356"/>
                  <a:gd name="connsiteX6" fmla="*/ 32331 w 36522"/>
                  <a:gd name="connsiteY6" fmla="*/ 299356 h 299356"/>
                  <a:gd name="connsiteX7" fmla="*/ 28140 w 36522"/>
                  <a:gd name="connsiteY7" fmla="*/ 298159 h 299356"/>
                  <a:gd name="connsiteX8" fmla="*/ 2395 w 36522"/>
                  <a:gd name="connsiteY8" fmla="*/ 289777 h 299356"/>
                  <a:gd name="connsiteX9" fmla="*/ 4790 w 36522"/>
                  <a:gd name="connsiteY9" fmla="*/ 149080 h 299356"/>
                  <a:gd name="connsiteX10" fmla="*/ 1796 w 36522"/>
                  <a:gd name="connsiteY10" fmla="*/ 4790 h 299356"/>
                  <a:gd name="connsiteX11" fmla="*/ 0 w 36522"/>
                  <a:gd name="connsiteY11" fmla="*/ 2994 h 299356"/>
                  <a:gd name="connsiteX12" fmla="*/ 599 w 36522"/>
                  <a:gd name="connsiteY12" fmla="*/ 0 h 299356"/>
                  <a:gd name="connsiteX13" fmla="*/ 28739 w 36522"/>
                  <a:gd name="connsiteY13" fmla="*/ 5987 h 299356"/>
                  <a:gd name="connsiteX14" fmla="*/ 34127 w 36522"/>
                  <a:gd name="connsiteY14" fmla="*/ 7185 h 299356"/>
                  <a:gd name="connsiteX15" fmla="*/ 36522 w 36522"/>
                  <a:gd name="connsiteY15" fmla="*/ 7783 h 299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522" h="299356">
                    <a:moveTo>
                      <a:pt x="36522" y="7783"/>
                    </a:moveTo>
                    <a:lnTo>
                      <a:pt x="35923" y="11376"/>
                    </a:lnTo>
                    <a:cubicBezTo>
                      <a:pt x="35923" y="11376"/>
                      <a:pt x="35325" y="11376"/>
                      <a:pt x="34726" y="11376"/>
                    </a:cubicBezTo>
                    <a:cubicBezTo>
                      <a:pt x="32930" y="11376"/>
                      <a:pt x="31134" y="11974"/>
                      <a:pt x="31134" y="13770"/>
                    </a:cubicBezTo>
                    <a:cubicBezTo>
                      <a:pt x="31134" y="13770"/>
                      <a:pt x="28140" y="99985"/>
                      <a:pt x="28140" y="155665"/>
                    </a:cubicBezTo>
                    <a:cubicBezTo>
                      <a:pt x="28140" y="211346"/>
                      <a:pt x="31134" y="297560"/>
                      <a:pt x="31134" y="297560"/>
                    </a:cubicBezTo>
                    <a:cubicBezTo>
                      <a:pt x="31134" y="298758"/>
                      <a:pt x="31732" y="299356"/>
                      <a:pt x="32331" y="299356"/>
                    </a:cubicBezTo>
                    <a:cubicBezTo>
                      <a:pt x="31134" y="298758"/>
                      <a:pt x="29936" y="298159"/>
                      <a:pt x="28140" y="298159"/>
                    </a:cubicBezTo>
                    <a:cubicBezTo>
                      <a:pt x="20357" y="295165"/>
                      <a:pt x="11376" y="292172"/>
                      <a:pt x="2395" y="289777"/>
                    </a:cubicBezTo>
                    <a:cubicBezTo>
                      <a:pt x="2994" y="272414"/>
                      <a:pt x="4790" y="198773"/>
                      <a:pt x="4790" y="149080"/>
                    </a:cubicBezTo>
                    <a:cubicBezTo>
                      <a:pt x="4790" y="92800"/>
                      <a:pt x="1796" y="4790"/>
                      <a:pt x="1796" y="4790"/>
                    </a:cubicBezTo>
                    <a:cubicBezTo>
                      <a:pt x="1796" y="3592"/>
                      <a:pt x="1198" y="2994"/>
                      <a:pt x="0" y="2994"/>
                    </a:cubicBezTo>
                    <a:lnTo>
                      <a:pt x="599" y="0"/>
                    </a:lnTo>
                    <a:cubicBezTo>
                      <a:pt x="10178" y="1796"/>
                      <a:pt x="19758" y="4191"/>
                      <a:pt x="28739" y="5987"/>
                    </a:cubicBezTo>
                    <a:cubicBezTo>
                      <a:pt x="30535" y="6586"/>
                      <a:pt x="32331" y="6586"/>
                      <a:pt x="34127" y="7185"/>
                    </a:cubicBezTo>
                    <a:cubicBezTo>
                      <a:pt x="35923" y="7783"/>
                      <a:pt x="36522" y="7783"/>
                      <a:pt x="36522" y="7783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DBE46B7A-81ED-4874-9143-728A4E190531}"/>
                  </a:ext>
                </a:extLst>
              </p:cNvPr>
              <p:cNvSpPr/>
              <p:nvPr/>
            </p:nvSpPr>
            <p:spPr>
              <a:xfrm>
                <a:off x="6446002" y="3651005"/>
                <a:ext cx="12243" cy="63313"/>
              </a:xfrm>
              <a:custGeom>
                <a:avLst/>
                <a:gdLst>
                  <a:gd name="connsiteX0" fmla="*/ 11711 w 12243"/>
                  <a:gd name="connsiteY0" fmla="*/ 1197 h 63313"/>
                  <a:gd name="connsiteX1" fmla="*/ 11711 w 12243"/>
                  <a:gd name="connsiteY1" fmla="*/ 32330 h 63313"/>
                  <a:gd name="connsiteX2" fmla="*/ 7520 w 12243"/>
                  <a:gd name="connsiteY2" fmla="*/ 62865 h 63313"/>
                  <a:gd name="connsiteX3" fmla="*/ 1533 w 12243"/>
                  <a:gd name="connsiteY3" fmla="*/ 62865 h 63313"/>
                  <a:gd name="connsiteX4" fmla="*/ 335 w 12243"/>
                  <a:gd name="connsiteY4" fmla="*/ 31133 h 63313"/>
                  <a:gd name="connsiteX5" fmla="*/ 5724 w 12243"/>
                  <a:gd name="connsiteY5" fmla="*/ 0 h 63313"/>
                  <a:gd name="connsiteX6" fmla="*/ 11711 w 12243"/>
                  <a:gd name="connsiteY6" fmla="*/ 1197 h 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43" h="63313">
                    <a:moveTo>
                      <a:pt x="11711" y="1197"/>
                    </a:moveTo>
                    <a:cubicBezTo>
                      <a:pt x="11711" y="1197"/>
                      <a:pt x="12908" y="20356"/>
                      <a:pt x="11711" y="32330"/>
                    </a:cubicBezTo>
                    <a:cubicBezTo>
                      <a:pt x="10514" y="44305"/>
                      <a:pt x="7520" y="62865"/>
                      <a:pt x="7520" y="62865"/>
                    </a:cubicBezTo>
                    <a:cubicBezTo>
                      <a:pt x="6921" y="63463"/>
                      <a:pt x="2131" y="63463"/>
                      <a:pt x="1533" y="62865"/>
                    </a:cubicBezTo>
                    <a:cubicBezTo>
                      <a:pt x="1533" y="62865"/>
                      <a:pt x="-862" y="43706"/>
                      <a:pt x="335" y="31133"/>
                    </a:cubicBezTo>
                    <a:cubicBezTo>
                      <a:pt x="1533" y="19159"/>
                      <a:pt x="5724" y="0"/>
                      <a:pt x="5724" y="0"/>
                    </a:cubicBezTo>
                    <a:cubicBezTo>
                      <a:pt x="5724" y="0"/>
                      <a:pt x="11112" y="599"/>
                      <a:pt x="11711" y="1197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4C57042-CE31-48FE-8392-1D3826756CF3}"/>
                  </a:ext>
                </a:extLst>
              </p:cNvPr>
              <p:cNvSpPr/>
              <p:nvPr/>
            </p:nvSpPr>
            <p:spPr>
              <a:xfrm>
                <a:off x="5885933" y="2952906"/>
                <a:ext cx="557410" cy="356832"/>
              </a:xfrm>
              <a:custGeom>
                <a:avLst/>
                <a:gdLst>
                  <a:gd name="connsiteX0" fmla="*/ 555015 w 557410"/>
                  <a:gd name="connsiteY0" fmla="*/ 204161 h 356832"/>
                  <a:gd name="connsiteX1" fmla="*/ 557410 w 557410"/>
                  <a:gd name="connsiteY1" fmla="*/ 356833 h 356832"/>
                  <a:gd name="connsiteX2" fmla="*/ 453832 w 557410"/>
                  <a:gd name="connsiteY2" fmla="*/ 334680 h 356832"/>
                  <a:gd name="connsiteX3" fmla="*/ 333488 w 557410"/>
                  <a:gd name="connsiteY3" fmla="*/ 320910 h 356832"/>
                  <a:gd name="connsiteX4" fmla="*/ 267629 w 557410"/>
                  <a:gd name="connsiteY4" fmla="*/ 319713 h 356832"/>
                  <a:gd name="connsiteX5" fmla="*/ 264635 w 557410"/>
                  <a:gd name="connsiteY5" fmla="*/ 322706 h 356832"/>
                  <a:gd name="connsiteX6" fmla="*/ 261642 w 557410"/>
                  <a:gd name="connsiteY6" fmla="*/ 319713 h 356832"/>
                  <a:gd name="connsiteX7" fmla="*/ 196980 w 557410"/>
                  <a:gd name="connsiteY7" fmla="*/ 320311 h 356832"/>
                  <a:gd name="connsiteX8" fmla="*/ 196980 w 557410"/>
                  <a:gd name="connsiteY8" fmla="*/ 320311 h 356832"/>
                  <a:gd name="connsiteX9" fmla="*/ 79630 w 557410"/>
                  <a:gd name="connsiteY9" fmla="*/ 332285 h 356832"/>
                  <a:gd name="connsiteX10" fmla="*/ 0 w 557410"/>
                  <a:gd name="connsiteY10" fmla="*/ 347253 h 356832"/>
                  <a:gd name="connsiteX11" fmla="*/ 0 w 557410"/>
                  <a:gd name="connsiteY11" fmla="*/ 341865 h 356832"/>
                  <a:gd name="connsiteX12" fmla="*/ 599 w 557410"/>
                  <a:gd name="connsiteY12" fmla="*/ 332285 h 356832"/>
                  <a:gd name="connsiteX13" fmla="*/ 2994 w 557410"/>
                  <a:gd name="connsiteY13" fmla="*/ 334680 h 356832"/>
                  <a:gd name="connsiteX14" fmla="*/ 5987 w 557410"/>
                  <a:gd name="connsiteY14" fmla="*/ 334082 h 356832"/>
                  <a:gd name="connsiteX15" fmla="*/ 10178 w 557410"/>
                  <a:gd name="connsiteY15" fmla="*/ 333483 h 356832"/>
                  <a:gd name="connsiteX16" fmla="*/ 14369 w 557410"/>
                  <a:gd name="connsiteY16" fmla="*/ 331088 h 356832"/>
                  <a:gd name="connsiteX17" fmla="*/ 16765 w 557410"/>
                  <a:gd name="connsiteY17" fmla="*/ 329292 h 356832"/>
                  <a:gd name="connsiteX18" fmla="*/ 16765 w 557410"/>
                  <a:gd name="connsiteY18" fmla="*/ 323305 h 356832"/>
                  <a:gd name="connsiteX19" fmla="*/ 13172 w 557410"/>
                  <a:gd name="connsiteY19" fmla="*/ 322107 h 356832"/>
                  <a:gd name="connsiteX20" fmla="*/ 6586 w 557410"/>
                  <a:gd name="connsiteY20" fmla="*/ 322107 h 356832"/>
                  <a:gd name="connsiteX21" fmla="*/ 1198 w 557410"/>
                  <a:gd name="connsiteY21" fmla="*/ 326298 h 356832"/>
                  <a:gd name="connsiteX22" fmla="*/ 3593 w 557410"/>
                  <a:gd name="connsiteY22" fmla="*/ 300554 h 356832"/>
                  <a:gd name="connsiteX23" fmla="*/ 10777 w 557410"/>
                  <a:gd name="connsiteY23" fmla="*/ 197575 h 356832"/>
                  <a:gd name="connsiteX24" fmla="*/ 16166 w 557410"/>
                  <a:gd name="connsiteY24" fmla="*/ 93998 h 356832"/>
                  <a:gd name="connsiteX25" fmla="*/ 14968 w 557410"/>
                  <a:gd name="connsiteY25" fmla="*/ 37719 h 356832"/>
                  <a:gd name="connsiteX26" fmla="*/ 98191 w 557410"/>
                  <a:gd name="connsiteY26" fmla="*/ 20356 h 356832"/>
                  <a:gd name="connsiteX27" fmla="*/ 119146 w 557410"/>
                  <a:gd name="connsiteY27" fmla="*/ 16764 h 356832"/>
                  <a:gd name="connsiteX28" fmla="*/ 221527 w 557410"/>
                  <a:gd name="connsiteY28" fmla="*/ 5987 h 356832"/>
                  <a:gd name="connsiteX29" fmla="*/ 289782 w 557410"/>
                  <a:gd name="connsiteY29" fmla="*/ 2994 h 356832"/>
                  <a:gd name="connsiteX30" fmla="*/ 292775 w 557410"/>
                  <a:gd name="connsiteY30" fmla="*/ 0 h 356832"/>
                  <a:gd name="connsiteX31" fmla="*/ 295170 w 557410"/>
                  <a:gd name="connsiteY31" fmla="*/ 2994 h 356832"/>
                  <a:gd name="connsiteX32" fmla="*/ 355641 w 557410"/>
                  <a:gd name="connsiteY32" fmla="*/ 5987 h 356832"/>
                  <a:gd name="connsiteX33" fmla="*/ 464608 w 557410"/>
                  <a:gd name="connsiteY33" fmla="*/ 22751 h 356832"/>
                  <a:gd name="connsiteX34" fmla="*/ 517895 w 557410"/>
                  <a:gd name="connsiteY34" fmla="*/ 36522 h 356832"/>
                  <a:gd name="connsiteX35" fmla="*/ 551423 w 557410"/>
                  <a:gd name="connsiteY35" fmla="*/ 47298 h 356832"/>
                  <a:gd name="connsiteX36" fmla="*/ 552621 w 557410"/>
                  <a:gd name="connsiteY36" fmla="*/ 101183 h 356832"/>
                  <a:gd name="connsiteX37" fmla="*/ 555015 w 557410"/>
                  <a:gd name="connsiteY37" fmla="*/ 204161 h 356832"/>
                  <a:gd name="connsiteX38" fmla="*/ 529869 w 557410"/>
                  <a:gd name="connsiteY38" fmla="*/ 311929 h 356832"/>
                  <a:gd name="connsiteX39" fmla="*/ 529270 w 557410"/>
                  <a:gd name="connsiteY39" fmla="*/ 303547 h 356832"/>
                  <a:gd name="connsiteX40" fmla="*/ 529270 w 557410"/>
                  <a:gd name="connsiteY40" fmla="*/ 303547 h 356832"/>
                  <a:gd name="connsiteX41" fmla="*/ 529270 w 557410"/>
                  <a:gd name="connsiteY41" fmla="*/ 302949 h 356832"/>
                  <a:gd name="connsiteX42" fmla="*/ 527474 w 557410"/>
                  <a:gd name="connsiteY42" fmla="*/ 295764 h 356832"/>
                  <a:gd name="connsiteX43" fmla="*/ 516098 w 557410"/>
                  <a:gd name="connsiteY43" fmla="*/ 279599 h 356832"/>
                  <a:gd name="connsiteX44" fmla="*/ 501729 w 557410"/>
                  <a:gd name="connsiteY44" fmla="*/ 278401 h 356832"/>
                  <a:gd name="connsiteX45" fmla="*/ 490353 w 557410"/>
                  <a:gd name="connsiteY45" fmla="*/ 286783 h 356832"/>
                  <a:gd name="connsiteX46" fmla="*/ 483768 w 557410"/>
                  <a:gd name="connsiteY46" fmla="*/ 298159 h 356832"/>
                  <a:gd name="connsiteX47" fmla="*/ 481971 w 557410"/>
                  <a:gd name="connsiteY47" fmla="*/ 311331 h 356832"/>
                  <a:gd name="connsiteX48" fmla="*/ 487958 w 557410"/>
                  <a:gd name="connsiteY48" fmla="*/ 323305 h 356832"/>
                  <a:gd name="connsiteX49" fmla="*/ 499933 w 557410"/>
                  <a:gd name="connsiteY49" fmla="*/ 330489 h 356832"/>
                  <a:gd name="connsiteX50" fmla="*/ 513704 w 557410"/>
                  <a:gd name="connsiteY50" fmla="*/ 331088 h 356832"/>
                  <a:gd name="connsiteX51" fmla="*/ 525079 w 557410"/>
                  <a:gd name="connsiteY51" fmla="*/ 323305 h 356832"/>
                  <a:gd name="connsiteX52" fmla="*/ 529869 w 557410"/>
                  <a:gd name="connsiteY52" fmla="*/ 311929 h 356832"/>
                  <a:gd name="connsiteX53" fmla="*/ 523882 w 557410"/>
                  <a:gd name="connsiteY53" fmla="*/ 213740 h 356832"/>
                  <a:gd name="connsiteX54" fmla="*/ 528073 w 557410"/>
                  <a:gd name="connsiteY54" fmla="*/ 210148 h 356832"/>
                  <a:gd name="connsiteX55" fmla="*/ 523283 w 557410"/>
                  <a:gd name="connsiteY55" fmla="*/ 205957 h 356832"/>
                  <a:gd name="connsiteX56" fmla="*/ 507717 w 557410"/>
                  <a:gd name="connsiteY56" fmla="*/ 202964 h 356832"/>
                  <a:gd name="connsiteX57" fmla="*/ 490952 w 557410"/>
                  <a:gd name="connsiteY57" fmla="*/ 215537 h 356832"/>
                  <a:gd name="connsiteX58" fmla="*/ 487958 w 557410"/>
                  <a:gd name="connsiteY58" fmla="*/ 225715 h 356832"/>
                  <a:gd name="connsiteX59" fmla="*/ 488557 w 557410"/>
                  <a:gd name="connsiteY59" fmla="*/ 235893 h 356832"/>
                  <a:gd name="connsiteX60" fmla="*/ 493946 w 557410"/>
                  <a:gd name="connsiteY60" fmla="*/ 245472 h 356832"/>
                  <a:gd name="connsiteX61" fmla="*/ 499933 w 557410"/>
                  <a:gd name="connsiteY61" fmla="*/ 249064 h 356832"/>
                  <a:gd name="connsiteX62" fmla="*/ 507118 w 557410"/>
                  <a:gd name="connsiteY62" fmla="*/ 249663 h 356832"/>
                  <a:gd name="connsiteX63" fmla="*/ 517296 w 557410"/>
                  <a:gd name="connsiteY63" fmla="*/ 244275 h 356832"/>
                  <a:gd name="connsiteX64" fmla="*/ 523283 w 557410"/>
                  <a:gd name="connsiteY64" fmla="*/ 236491 h 356832"/>
                  <a:gd name="connsiteX65" fmla="*/ 526277 w 557410"/>
                  <a:gd name="connsiteY65" fmla="*/ 220925 h 356832"/>
                  <a:gd name="connsiteX66" fmla="*/ 523882 w 557410"/>
                  <a:gd name="connsiteY66" fmla="*/ 214938 h 356832"/>
                  <a:gd name="connsiteX67" fmla="*/ 523882 w 557410"/>
                  <a:gd name="connsiteY67" fmla="*/ 213740 h 356832"/>
                  <a:gd name="connsiteX68" fmla="*/ 523882 w 557410"/>
                  <a:gd name="connsiteY68" fmla="*/ 213740 h 356832"/>
                  <a:gd name="connsiteX69" fmla="*/ 523882 w 557410"/>
                  <a:gd name="connsiteY69" fmla="*/ 213740 h 356832"/>
                  <a:gd name="connsiteX70" fmla="*/ 523882 w 557410"/>
                  <a:gd name="connsiteY70" fmla="*/ 125730 h 356832"/>
                  <a:gd name="connsiteX71" fmla="*/ 524481 w 557410"/>
                  <a:gd name="connsiteY71" fmla="*/ 107170 h 356832"/>
                  <a:gd name="connsiteX72" fmla="*/ 522086 w 557410"/>
                  <a:gd name="connsiteY72" fmla="*/ 91603 h 356832"/>
                  <a:gd name="connsiteX73" fmla="*/ 519092 w 557410"/>
                  <a:gd name="connsiteY73" fmla="*/ 89807 h 356832"/>
                  <a:gd name="connsiteX74" fmla="*/ 521487 w 557410"/>
                  <a:gd name="connsiteY74" fmla="*/ 86813 h 356832"/>
                  <a:gd name="connsiteX75" fmla="*/ 514901 w 557410"/>
                  <a:gd name="connsiteY75" fmla="*/ 71846 h 356832"/>
                  <a:gd name="connsiteX76" fmla="*/ 503525 w 557410"/>
                  <a:gd name="connsiteY76" fmla="*/ 57476 h 356832"/>
                  <a:gd name="connsiteX77" fmla="*/ 483169 w 557410"/>
                  <a:gd name="connsiteY77" fmla="*/ 45502 h 356832"/>
                  <a:gd name="connsiteX78" fmla="*/ 456226 w 557410"/>
                  <a:gd name="connsiteY78" fmla="*/ 46101 h 356832"/>
                  <a:gd name="connsiteX79" fmla="*/ 434073 w 557410"/>
                  <a:gd name="connsiteY79" fmla="*/ 63464 h 356832"/>
                  <a:gd name="connsiteX80" fmla="*/ 423297 w 557410"/>
                  <a:gd name="connsiteY80" fmla="*/ 89208 h 356832"/>
                  <a:gd name="connsiteX81" fmla="*/ 425093 w 557410"/>
                  <a:gd name="connsiteY81" fmla="*/ 114953 h 356832"/>
                  <a:gd name="connsiteX82" fmla="*/ 436468 w 557410"/>
                  <a:gd name="connsiteY82" fmla="*/ 138303 h 356832"/>
                  <a:gd name="connsiteX83" fmla="*/ 459220 w 557410"/>
                  <a:gd name="connsiteY83" fmla="*/ 155067 h 356832"/>
                  <a:gd name="connsiteX84" fmla="*/ 487958 w 557410"/>
                  <a:gd name="connsiteY84" fmla="*/ 156264 h 356832"/>
                  <a:gd name="connsiteX85" fmla="*/ 500532 w 557410"/>
                  <a:gd name="connsiteY85" fmla="*/ 151474 h 356832"/>
                  <a:gd name="connsiteX86" fmla="*/ 511309 w 557410"/>
                  <a:gd name="connsiteY86" fmla="*/ 144889 h 356832"/>
                  <a:gd name="connsiteX87" fmla="*/ 520290 w 557410"/>
                  <a:gd name="connsiteY87" fmla="*/ 135908 h 356832"/>
                  <a:gd name="connsiteX88" fmla="*/ 523882 w 557410"/>
                  <a:gd name="connsiteY88" fmla="*/ 125730 h 356832"/>
                  <a:gd name="connsiteX89" fmla="*/ 41312 w 557410"/>
                  <a:gd name="connsiteY89" fmla="*/ 55082 h 356832"/>
                  <a:gd name="connsiteX90" fmla="*/ 41312 w 557410"/>
                  <a:gd name="connsiteY90" fmla="*/ 49095 h 356832"/>
                  <a:gd name="connsiteX91" fmla="*/ 37720 w 557410"/>
                  <a:gd name="connsiteY91" fmla="*/ 47897 h 356832"/>
                  <a:gd name="connsiteX92" fmla="*/ 31134 w 557410"/>
                  <a:gd name="connsiteY92" fmla="*/ 49095 h 356832"/>
                  <a:gd name="connsiteX93" fmla="*/ 27541 w 557410"/>
                  <a:gd name="connsiteY93" fmla="*/ 54483 h 356832"/>
                  <a:gd name="connsiteX94" fmla="*/ 26942 w 557410"/>
                  <a:gd name="connsiteY94" fmla="*/ 58075 h 356832"/>
                  <a:gd name="connsiteX95" fmla="*/ 32331 w 557410"/>
                  <a:gd name="connsiteY95" fmla="*/ 60470 h 356832"/>
                  <a:gd name="connsiteX96" fmla="*/ 34726 w 557410"/>
                  <a:gd name="connsiteY96" fmla="*/ 59273 h 356832"/>
                  <a:gd name="connsiteX97" fmla="*/ 37720 w 557410"/>
                  <a:gd name="connsiteY97" fmla="*/ 58075 h 356832"/>
                  <a:gd name="connsiteX98" fmla="*/ 39516 w 557410"/>
                  <a:gd name="connsiteY98" fmla="*/ 55680 h 356832"/>
                  <a:gd name="connsiteX99" fmla="*/ 41312 w 557410"/>
                  <a:gd name="connsiteY99" fmla="*/ 55082 h 356832"/>
                  <a:gd name="connsiteX100" fmla="*/ 41312 w 557410"/>
                  <a:gd name="connsiteY100" fmla="*/ 82622 h 356832"/>
                  <a:gd name="connsiteX101" fmla="*/ 41312 w 557410"/>
                  <a:gd name="connsiteY101" fmla="*/ 76635 h 356832"/>
                  <a:gd name="connsiteX102" fmla="*/ 37720 w 557410"/>
                  <a:gd name="connsiteY102" fmla="*/ 76037 h 356832"/>
                  <a:gd name="connsiteX103" fmla="*/ 30535 w 557410"/>
                  <a:gd name="connsiteY103" fmla="*/ 78431 h 356832"/>
                  <a:gd name="connsiteX104" fmla="*/ 27541 w 557410"/>
                  <a:gd name="connsiteY104" fmla="*/ 85017 h 356832"/>
                  <a:gd name="connsiteX105" fmla="*/ 27541 w 557410"/>
                  <a:gd name="connsiteY105" fmla="*/ 88610 h 356832"/>
                  <a:gd name="connsiteX106" fmla="*/ 32930 w 557410"/>
                  <a:gd name="connsiteY106" fmla="*/ 90406 h 356832"/>
                  <a:gd name="connsiteX107" fmla="*/ 35325 w 557410"/>
                  <a:gd name="connsiteY107" fmla="*/ 88610 h 356832"/>
                  <a:gd name="connsiteX108" fmla="*/ 38318 w 557410"/>
                  <a:gd name="connsiteY108" fmla="*/ 86813 h 356832"/>
                  <a:gd name="connsiteX109" fmla="*/ 40114 w 557410"/>
                  <a:gd name="connsiteY109" fmla="*/ 84419 h 356832"/>
                  <a:gd name="connsiteX110" fmla="*/ 41312 w 557410"/>
                  <a:gd name="connsiteY110" fmla="*/ 82622 h 356832"/>
                  <a:gd name="connsiteX111" fmla="*/ 38318 w 557410"/>
                  <a:gd name="connsiteY111" fmla="*/ 128125 h 356832"/>
                  <a:gd name="connsiteX112" fmla="*/ 35923 w 557410"/>
                  <a:gd name="connsiteY112" fmla="*/ 122736 h 356832"/>
                  <a:gd name="connsiteX113" fmla="*/ 32930 w 557410"/>
                  <a:gd name="connsiteY113" fmla="*/ 122736 h 356832"/>
                  <a:gd name="connsiteX114" fmla="*/ 27541 w 557410"/>
                  <a:gd name="connsiteY114" fmla="*/ 125131 h 356832"/>
                  <a:gd name="connsiteX115" fmla="*/ 24548 w 557410"/>
                  <a:gd name="connsiteY115" fmla="*/ 131118 h 356832"/>
                  <a:gd name="connsiteX116" fmla="*/ 24548 w 557410"/>
                  <a:gd name="connsiteY116" fmla="*/ 134710 h 356832"/>
                  <a:gd name="connsiteX117" fmla="*/ 29936 w 557410"/>
                  <a:gd name="connsiteY117" fmla="*/ 136507 h 356832"/>
                  <a:gd name="connsiteX118" fmla="*/ 31733 w 557410"/>
                  <a:gd name="connsiteY118" fmla="*/ 135309 h 356832"/>
                  <a:gd name="connsiteX119" fmla="*/ 34726 w 557410"/>
                  <a:gd name="connsiteY119" fmla="*/ 133513 h 356832"/>
                  <a:gd name="connsiteX120" fmla="*/ 38318 w 557410"/>
                  <a:gd name="connsiteY120" fmla="*/ 128125 h 356832"/>
                  <a:gd name="connsiteX121" fmla="*/ 35923 w 557410"/>
                  <a:gd name="connsiteY121" fmla="*/ 167640 h 356832"/>
                  <a:gd name="connsiteX122" fmla="*/ 34127 w 557410"/>
                  <a:gd name="connsiteY122" fmla="*/ 162251 h 356832"/>
                  <a:gd name="connsiteX123" fmla="*/ 30535 w 557410"/>
                  <a:gd name="connsiteY123" fmla="*/ 162251 h 356832"/>
                  <a:gd name="connsiteX124" fmla="*/ 23949 w 557410"/>
                  <a:gd name="connsiteY124" fmla="*/ 164047 h 356832"/>
                  <a:gd name="connsiteX125" fmla="*/ 19758 w 557410"/>
                  <a:gd name="connsiteY125" fmla="*/ 169436 h 356832"/>
                  <a:gd name="connsiteX126" fmla="*/ 18561 w 557410"/>
                  <a:gd name="connsiteY126" fmla="*/ 173028 h 356832"/>
                  <a:gd name="connsiteX127" fmla="*/ 23350 w 557410"/>
                  <a:gd name="connsiteY127" fmla="*/ 176022 h 356832"/>
                  <a:gd name="connsiteX128" fmla="*/ 25745 w 557410"/>
                  <a:gd name="connsiteY128" fmla="*/ 174824 h 356832"/>
                  <a:gd name="connsiteX129" fmla="*/ 29936 w 557410"/>
                  <a:gd name="connsiteY129" fmla="*/ 173028 h 356832"/>
                  <a:gd name="connsiteX130" fmla="*/ 35923 w 557410"/>
                  <a:gd name="connsiteY130" fmla="*/ 167640 h 356832"/>
                  <a:gd name="connsiteX131" fmla="*/ 31134 w 557410"/>
                  <a:gd name="connsiteY131" fmla="*/ 214339 h 356832"/>
                  <a:gd name="connsiteX132" fmla="*/ 34127 w 557410"/>
                  <a:gd name="connsiteY132" fmla="*/ 205957 h 356832"/>
                  <a:gd name="connsiteX133" fmla="*/ 28739 w 557410"/>
                  <a:gd name="connsiteY133" fmla="*/ 203562 h 356832"/>
                  <a:gd name="connsiteX134" fmla="*/ 22752 w 557410"/>
                  <a:gd name="connsiteY134" fmla="*/ 207155 h 356832"/>
                  <a:gd name="connsiteX135" fmla="*/ 19758 w 557410"/>
                  <a:gd name="connsiteY135" fmla="*/ 214339 h 356832"/>
                  <a:gd name="connsiteX136" fmla="*/ 23949 w 557410"/>
                  <a:gd name="connsiteY136" fmla="*/ 218530 h 356832"/>
                  <a:gd name="connsiteX137" fmla="*/ 31134 w 557410"/>
                  <a:gd name="connsiteY137" fmla="*/ 214339 h 356832"/>
                  <a:gd name="connsiteX138" fmla="*/ 30535 w 557410"/>
                  <a:gd name="connsiteY138" fmla="*/ 243077 h 356832"/>
                  <a:gd name="connsiteX139" fmla="*/ 32331 w 557410"/>
                  <a:gd name="connsiteY139" fmla="*/ 240683 h 356832"/>
                  <a:gd name="connsiteX140" fmla="*/ 30535 w 557410"/>
                  <a:gd name="connsiteY140" fmla="*/ 235294 h 356832"/>
                  <a:gd name="connsiteX141" fmla="*/ 26942 w 557410"/>
                  <a:gd name="connsiteY141" fmla="*/ 235294 h 356832"/>
                  <a:gd name="connsiteX142" fmla="*/ 20357 w 557410"/>
                  <a:gd name="connsiteY142" fmla="*/ 238288 h 356832"/>
                  <a:gd name="connsiteX143" fmla="*/ 17363 w 557410"/>
                  <a:gd name="connsiteY143" fmla="*/ 244874 h 356832"/>
                  <a:gd name="connsiteX144" fmla="*/ 17363 w 557410"/>
                  <a:gd name="connsiteY144" fmla="*/ 248466 h 356832"/>
                  <a:gd name="connsiteX145" fmla="*/ 22752 w 557410"/>
                  <a:gd name="connsiteY145" fmla="*/ 250262 h 356832"/>
                  <a:gd name="connsiteX146" fmla="*/ 25146 w 557410"/>
                  <a:gd name="connsiteY146" fmla="*/ 248466 h 356832"/>
                  <a:gd name="connsiteX147" fmla="*/ 28739 w 557410"/>
                  <a:gd name="connsiteY147" fmla="*/ 246071 h 356832"/>
                  <a:gd name="connsiteX148" fmla="*/ 30535 w 557410"/>
                  <a:gd name="connsiteY148" fmla="*/ 243077 h 356832"/>
                  <a:gd name="connsiteX149" fmla="*/ 28140 w 557410"/>
                  <a:gd name="connsiteY149" fmla="*/ 272414 h 356832"/>
                  <a:gd name="connsiteX150" fmla="*/ 26344 w 557410"/>
                  <a:gd name="connsiteY150" fmla="*/ 267026 h 356832"/>
                  <a:gd name="connsiteX151" fmla="*/ 22752 w 557410"/>
                  <a:gd name="connsiteY151" fmla="*/ 267026 h 356832"/>
                  <a:gd name="connsiteX152" fmla="*/ 16765 w 557410"/>
                  <a:gd name="connsiteY152" fmla="*/ 269421 h 356832"/>
                  <a:gd name="connsiteX153" fmla="*/ 11974 w 557410"/>
                  <a:gd name="connsiteY153" fmla="*/ 277803 h 356832"/>
                  <a:gd name="connsiteX154" fmla="*/ 16166 w 557410"/>
                  <a:gd name="connsiteY154" fmla="*/ 281994 h 356832"/>
                  <a:gd name="connsiteX155" fmla="*/ 23949 w 557410"/>
                  <a:gd name="connsiteY155" fmla="*/ 278401 h 356832"/>
                  <a:gd name="connsiteX156" fmla="*/ 26942 w 557410"/>
                  <a:gd name="connsiteY156" fmla="*/ 274809 h 356832"/>
                  <a:gd name="connsiteX157" fmla="*/ 28140 w 557410"/>
                  <a:gd name="connsiteY157" fmla="*/ 272414 h 356832"/>
                  <a:gd name="connsiteX158" fmla="*/ 19159 w 557410"/>
                  <a:gd name="connsiteY158" fmla="*/ 304146 h 356832"/>
                  <a:gd name="connsiteX159" fmla="*/ 20357 w 557410"/>
                  <a:gd name="connsiteY159" fmla="*/ 302350 h 356832"/>
                  <a:gd name="connsiteX160" fmla="*/ 18561 w 557410"/>
                  <a:gd name="connsiteY160" fmla="*/ 296961 h 356832"/>
                  <a:gd name="connsiteX161" fmla="*/ 14968 w 557410"/>
                  <a:gd name="connsiteY161" fmla="*/ 296961 h 356832"/>
                  <a:gd name="connsiteX162" fmla="*/ 8981 w 557410"/>
                  <a:gd name="connsiteY162" fmla="*/ 300554 h 356832"/>
                  <a:gd name="connsiteX163" fmla="*/ 7185 w 557410"/>
                  <a:gd name="connsiteY163" fmla="*/ 310133 h 356832"/>
                  <a:gd name="connsiteX164" fmla="*/ 12573 w 557410"/>
                  <a:gd name="connsiteY164" fmla="*/ 311929 h 356832"/>
                  <a:gd name="connsiteX165" fmla="*/ 17962 w 557410"/>
                  <a:gd name="connsiteY165" fmla="*/ 307140 h 356832"/>
                  <a:gd name="connsiteX166" fmla="*/ 19159 w 557410"/>
                  <a:gd name="connsiteY166" fmla="*/ 304146 h 35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</a:cxnLst>
                <a:rect l="l" t="t" r="r" b="b"/>
                <a:pathLst>
                  <a:path w="557410" h="356832">
                    <a:moveTo>
                      <a:pt x="555015" y="204161"/>
                    </a:moveTo>
                    <a:cubicBezTo>
                      <a:pt x="555015" y="258644"/>
                      <a:pt x="557410" y="339470"/>
                      <a:pt x="557410" y="356833"/>
                    </a:cubicBezTo>
                    <a:cubicBezTo>
                      <a:pt x="523882" y="348451"/>
                      <a:pt x="485564" y="340069"/>
                      <a:pt x="453832" y="334680"/>
                    </a:cubicBezTo>
                    <a:cubicBezTo>
                      <a:pt x="417908" y="328693"/>
                      <a:pt x="371208" y="323305"/>
                      <a:pt x="333488" y="320910"/>
                    </a:cubicBezTo>
                    <a:cubicBezTo>
                      <a:pt x="295769" y="318515"/>
                      <a:pt x="267629" y="319713"/>
                      <a:pt x="267629" y="319713"/>
                    </a:cubicBezTo>
                    <a:cubicBezTo>
                      <a:pt x="265833" y="319713"/>
                      <a:pt x="264635" y="321509"/>
                      <a:pt x="264635" y="322706"/>
                    </a:cubicBezTo>
                    <a:cubicBezTo>
                      <a:pt x="264635" y="321509"/>
                      <a:pt x="263438" y="320311"/>
                      <a:pt x="261642" y="319713"/>
                    </a:cubicBezTo>
                    <a:cubicBezTo>
                      <a:pt x="261642" y="319713"/>
                      <a:pt x="234101" y="318515"/>
                      <a:pt x="196980" y="320311"/>
                    </a:cubicBezTo>
                    <a:cubicBezTo>
                      <a:pt x="196980" y="320311"/>
                      <a:pt x="196980" y="320311"/>
                      <a:pt x="196980" y="320311"/>
                    </a:cubicBezTo>
                    <a:cubicBezTo>
                      <a:pt x="160458" y="322107"/>
                      <a:pt x="114955" y="326298"/>
                      <a:pt x="79630" y="332285"/>
                    </a:cubicBezTo>
                    <a:cubicBezTo>
                      <a:pt x="55681" y="335878"/>
                      <a:pt x="26942" y="341266"/>
                      <a:pt x="0" y="347253"/>
                    </a:cubicBezTo>
                    <a:cubicBezTo>
                      <a:pt x="0" y="345457"/>
                      <a:pt x="0" y="343661"/>
                      <a:pt x="0" y="341865"/>
                    </a:cubicBezTo>
                    <a:cubicBezTo>
                      <a:pt x="0" y="338871"/>
                      <a:pt x="599" y="335878"/>
                      <a:pt x="599" y="332285"/>
                    </a:cubicBezTo>
                    <a:cubicBezTo>
                      <a:pt x="1796" y="333483"/>
                      <a:pt x="2994" y="334680"/>
                      <a:pt x="2994" y="334680"/>
                    </a:cubicBezTo>
                    <a:cubicBezTo>
                      <a:pt x="2994" y="334680"/>
                      <a:pt x="4191" y="334082"/>
                      <a:pt x="5987" y="334082"/>
                    </a:cubicBezTo>
                    <a:cubicBezTo>
                      <a:pt x="7185" y="334082"/>
                      <a:pt x="8981" y="334082"/>
                      <a:pt x="10178" y="333483"/>
                    </a:cubicBezTo>
                    <a:cubicBezTo>
                      <a:pt x="11376" y="332884"/>
                      <a:pt x="12573" y="331687"/>
                      <a:pt x="14369" y="331088"/>
                    </a:cubicBezTo>
                    <a:cubicBezTo>
                      <a:pt x="15567" y="330489"/>
                      <a:pt x="16765" y="329292"/>
                      <a:pt x="16765" y="329292"/>
                    </a:cubicBezTo>
                    <a:cubicBezTo>
                      <a:pt x="16765" y="329292"/>
                      <a:pt x="16765" y="323904"/>
                      <a:pt x="16765" y="323305"/>
                    </a:cubicBezTo>
                    <a:cubicBezTo>
                      <a:pt x="16765" y="323305"/>
                      <a:pt x="14968" y="322706"/>
                      <a:pt x="13172" y="322107"/>
                    </a:cubicBezTo>
                    <a:cubicBezTo>
                      <a:pt x="11376" y="321509"/>
                      <a:pt x="8382" y="321509"/>
                      <a:pt x="6586" y="322107"/>
                    </a:cubicBezTo>
                    <a:cubicBezTo>
                      <a:pt x="4790" y="322706"/>
                      <a:pt x="2395" y="324502"/>
                      <a:pt x="1198" y="326298"/>
                    </a:cubicBezTo>
                    <a:cubicBezTo>
                      <a:pt x="1796" y="318515"/>
                      <a:pt x="2994" y="310133"/>
                      <a:pt x="3593" y="300554"/>
                    </a:cubicBezTo>
                    <a:cubicBezTo>
                      <a:pt x="4790" y="268223"/>
                      <a:pt x="8382" y="228708"/>
                      <a:pt x="10777" y="197575"/>
                    </a:cubicBezTo>
                    <a:cubicBezTo>
                      <a:pt x="13172" y="166442"/>
                      <a:pt x="15567" y="126328"/>
                      <a:pt x="16166" y="93998"/>
                    </a:cubicBezTo>
                    <a:cubicBezTo>
                      <a:pt x="16765" y="63464"/>
                      <a:pt x="14968" y="39515"/>
                      <a:pt x="14968" y="37719"/>
                    </a:cubicBezTo>
                    <a:cubicBezTo>
                      <a:pt x="43108" y="30534"/>
                      <a:pt x="72446" y="24547"/>
                      <a:pt x="98191" y="20356"/>
                    </a:cubicBezTo>
                    <a:cubicBezTo>
                      <a:pt x="104776" y="19159"/>
                      <a:pt x="111961" y="17961"/>
                      <a:pt x="119146" y="16764"/>
                    </a:cubicBezTo>
                    <a:cubicBezTo>
                      <a:pt x="152076" y="11974"/>
                      <a:pt x="190394" y="7783"/>
                      <a:pt x="221527" y="5987"/>
                    </a:cubicBezTo>
                    <a:cubicBezTo>
                      <a:pt x="260444" y="3592"/>
                      <a:pt x="289782" y="2994"/>
                      <a:pt x="289782" y="2994"/>
                    </a:cubicBezTo>
                    <a:cubicBezTo>
                      <a:pt x="291578" y="2994"/>
                      <a:pt x="292775" y="1197"/>
                      <a:pt x="292775" y="0"/>
                    </a:cubicBezTo>
                    <a:cubicBezTo>
                      <a:pt x="292775" y="1197"/>
                      <a:pt x="293973" y="2395"/>
                      <a:pt x="295170" y="2994"/>
                    </a:cubicBezTo>
                    <a:cubicBezTo>
                      <a:pt x="295170" y="2994"/>
                      <a:pt x="321514" y="3592"/>
                      <a:pt x="355641" y="5987"/>
                    </a:cubicBezTo>
                    <a:cubicBezTo>
                      <a:pt x="389768" y="8382"/>
                      <a:pt x="432277" y="14968"/>
                      <a:pt x="464608" y="22751"/>
                    </a:cubicBezTo>
                    <a:cubicBezTo>
                      <a:pt x="480774" y="26343"/>
                      <a:pt x="499334" y="31133"/>
                      <a:pt x="517895" y="36522"/>
                    </a:cubicBezTo>
                    <a:cubicBezTo>
                      <a:pt x="529270" y="40114"/>
                      <a:pt x="540646" y="43706"/>
                      <a:pt x="551423" y="47298"/>
                    </a:cubicBezTo>
                    <a:cubicBezTo>
                      <a:pt x="551423" y="52687"/>
                      <a:pt x="551423" y="74241"/>
                      <a:pt x="552621" y="101183"/>
                    </a:cubicBezTo>
                    <a:cubicBezTo>
                      <a:pt x="553219" y="134710"/>
                      <a:pt x="555614" y="173627"/>
                      <a:pt x="555015" y="204161"/>
                    </a:cubicBezTo>
                    <a:close/>
                    <a:moveTo>
                      <a:pt x="529869" y="311929"/>
                    </a:moveTo>
                    <a:cubicBezTo>
                      <a:pt x="529869" y="308337"/>
                      <a:pt x="529270" y="305942"/>
                      <a:pt x="529270" y="303547"/>
                    </a:cubicBezTo>
                    <a:cubicBezTo>
                      <a:pt x="529270" y="303547"/>
                      <a:pt x="529270" y="303547"/>
                      <a:pt x="529270" y="303547"/>
                    </a:cubicBezTo>
                    <a:cubicBezTo>
                      <a:pt x="529270" y="303547"/>
                      <a:pt x="529270" y="303547"/>
                      <a:pt x="529270" y="302949"/>
                    </a:cubicBezTo>
                    <a:cubicBezTo>
                      <a:pt x="529270" y="302949"/>
                      <a:pt x="529270" y="299955"/>
                      <a:pt x="527474" y="295764"/>
                    </a:cubicBezTo>
                    <a:cubicBezTo>
                      <a:pt x="525678" y="291573"/>
                      <a:pt x="523283" y="284388"/>
                      <a:pt x="516098" y="279599"/>
                    </a:cubicBezTo>
                    <a:cubicBezTo>
                      <a:pt x="512506" y="277204"/>
                      <a:pt x="506519" y="276605"/>
                      <a:pt x="501729" y="278401"/>
                    </a:cubicBezTo>
                    <a:cubicBezTo>
                      <a:pt x="496939" y="280198"/>
                      <a:pt x="493347" y="283191"/>
                      <a:pt x="490353" y="286783"/>
                    </a:cubicBezTo>
                    <a:cubicBezTo>
                      <a:pt x="487360" y="290376"/>
                      <a:pt x="485564" y="293968"/>
                      <a:pt x="483768" y="298159"/>
                    </a:cubicBezTo>
                    <a:cubicBezTo>
                      <a:pt x="481971" y="302350"/>
                      <a:pt x="481373" y="307140"/>
                      <a:pt x="481971" y="311331"/>
                    </a:cubicBezTo>
                    <a:cubicBezTo>
                      <a:pt x="482570" y="315522"/>
                      <a:pt x="484965" y="320311"/>
                      <a:pt x="487958" y="323305"/>
                    </a:cubicBezTo>
                    <a:cubicBezTo>
                      <a:pt x="491551" y="326897"/>
                      <a:pt x="495742" y="329292"/>
                      <a:pt x="499933" y="330489"/>
                    </a:cubicBezTo>
                    <a:cubicBezTo>
                      <a:pt x="504124" y="331687"/>
                      <a:pt x="509513" y="332285"/>
                      <a:pt x="513704" y="331088"/>
                    </a:cubicBezTo>
                    <a:cubicBezTo>
                      <a:pt x="518493" y="329891"/>
                      <a:pt x="522685" y="326897"/>
                      <a:pt x="525079" y="323305"/>
                    </a:cubicBezTo>
                    <a:cubicBezTo>
                      <a:pt x="529270" y="319713"/>
                      <a:pt x="529869" y="315522"/>
                      <a:pt x="529869" y="311929"/>
                    </a:cubicBezTo>
                    <a:close/>
                    <a:moveTo>
                      <a:pt x="523882" y="213740"/>
                    </a:moveTo>
                    <a:cubicBezTo>
                      <a:pt x="524481" y="214339"/>
                      <a:pt x="529270" y="210747"/>
                      <a:pt x="528073" y="210148"/>
                    </a:cubicBezTo>
                    <a:cubicBezTo>
                      <a:pt x="528073" y="210148"/>
                      <a:pt x="526875" y="207753"/>
                      <a:pt x="523283" y="205957"/>
                    </a:cubicBezTo>
                    <a:cubicBezTo>
                      <a:pt x="520290" y="203562"/>
                      <a:pt x="514302" y="201167"/>
                      <a:pt x="507717" y="202964"/>
                    </a:cubicBezTo>
                    <a:cubicBezTo>
                      <a:pt x="501130" y="204161"/>
                      <a:pt x="494545" y="208951"/>
                      <a:pt x="490952" y="215537"/>
                    </a:cubicBezTo>
                    <a:cubicBezTo>
                      <a:pt x="489156" y="218530"/>
                      <a:pt x="488557" y="222721"/>
                      <a:pt x="487958" y="225715"/>
                    </a:cubicBezTo>
                    <a:cubicBezTo>
                      <a:pt x="487958" y="229307"/>
                      <a:pt x="487958" y="232899"/>
                      <a:pt x="488557" y="235893"/>
                    </a:cubicBezTo>
                    <a:cubicBezTo>
                      <a:pt x="489156" y="238886"/>
                      <a:pt x="490952" y="242479"/>
                      <a:pt x="493946" y="245472"/>
                    </a:cubicBezTo>
                    <a:cubicBezTo>
                      <a:pt x="495742" y="247268"/>
                      <a:pt x="497538" y="248466"/>
                      <a:pt x="499933" y="249064"/>
                    </a:cubicBezTo>
                    <a:cubicBezTo>
                      <a:pt x="502328" y="249663"/>
                      <a:pt x="504723" y="249663"/>
                      <a:pt x="507118" y="249663"/>
                    </a:cubicBezTo>
                    <a:cubicBezTo>
                      <a:pt x="511309" y="248466"/>
                      <a:pt x="514901" y="246670"/>
                      <a:pt x="517296" y="244275"/>
                    </a:cubicBezTo>
                    <a:cubicBezTo>
                      <a:pt x="519691" y="241880"/>
                      <a:pt x="522086" y="238886"/>
                      <a:pt x="523283" y="236491"/>
                    </a:cubicBezTo>
                    <a:cubicBezTo>
                      <a:pt x="526277" y="231103"/>
                      <a:pt x="527474" y="225116"/>
                      <a:pt x="526277" y="220925"/>
                    </a:cubicBezTo>
                    <a:cubicBezTo>
                      <a:pt x="525678" y="216734"/>
                      <a:pt x="523882" y="214938"/>
                      <a:pt x="523882" y="214938"/>
                    </a:cubicBezTo>
                    <a:cubicBezTo>
                      <a:pt x="523882" y="213740"/>
                      <a:pt x="523882" y="213740"/>
                      <a:pt x="523882" y="213740"/>
                    </a:cubicBezTo>
                    <a:lnTo>
                      <a:pt x="523882" y="213740"/>
                    </a:lnTo>
                    <a:cubicBezTo>
                      <a:pt x="523882" y="213740"/>
                      <a:pt x="523882" y="213740"/>
                      <a:pt x="523882" y="213740"/>
                    </a:cubicBezTo>
                    <a:close/>
                    <a:moveTo>
                      <a:pt x="523882" y="125730"/>
                    </a:moveTo>
                    <a:cubicBezTo>
                      <a:pt x="525079" y="118545"/>
                      <a:pt x="524481" y="112558"/>
                      <a:pt x="524481" y="107170"/>
                    </a:cubicBezTo>
                    <a:cubicBezTo>
                      <a:pt x="523283" y="97590"/>
                      <a:pt x="522086" y="91603"/>
                      <a:pt x="522086" y="91603"/>
                    </a:cubicBezTo>
                    <a:cubicBezTo>
                      <a:pt x="521487" y="89807"/>
                      <a:pt x="520290" y="89208"/>
                      <a:pt x="519092" y="89807"/>
                    </a:cubicBezTo>
                    <a:cubicBezTo>
                      <a:pt x="520290" y="89208"/>
                      <a:pt x="521487" y="88011"/>
                      <a:pt x="521487" y="86813"/>
                    </a:cubicBezTo>
                    <a:cubicBezTo>
                      <a:pt x="521487" y="86813"/>
                      <a:pt x="520290" y="80826"/>
                      <a:pt x="514901" y="71846"/>
                    </a:cubicBezTo>
                    <a:cubicBezTo>
                      <a:pt x="512506" y="67655"/>
                      <a:pt x="508315" y="62266"/>
                      <a:pt x="503525" y="57476"/>
                    </a:cubicBezTo>
                    <a:cubicBezTo>
                      <a:pt x="498137" y="52687"/>
                      <a:pt x="491551" y="48496"/>
                      <a:pt x="483169" y="45502"/>
                    </a:cubicBezTo>
                    <a:cubicBezTo>
                      <a:pt x="474787" y="43107"/>
                      <a:pt x="465207" y="43107"/>
                      <a:pt x="456226" y="46101"/>
                    </a:cubicBezTo>
                    <a:cubicBezTo>
                      <a:pt x="447245" y="49693"/>
                      <a:pt x="439462" y="55680"/>
                      <a:pt x="434073" y="63464"/>
                    </a:cubicBezTo>
                    <a:cubicBezTo>
                      <a:pt x="428685" y="71247"/>
                      <a:pt x="425093" y="80228"/>
                      <a:pt x="423297" y="89208"/>
                    </a:cubicBezTo>
                    <a:cubicBezTo>
                      <a:pt x="422099" y="98189"/>
                      <a:pt x="422698" y="107170"/>
                      <a:pt x="425093" y="114953"/>
                    </a:cubicBezTo>
                    <a:cubicBezTo>
                      <a:pt x="427488" y="122736"/>
                      <a:pt x="431080" y="131118"/>
                      <a:pt x="436468" y="138303"/>
                    </a:cubicBezTo>
                    <a:cubicBezTo>
                      <a:pt x="441857" y="145487"/>
                      <a:pt x="449640" y="152073"/>
                      <a:pt x="459220" y="155067"/>
                    </a:cubicBezTo>
                    <a:cubicBezTo>
                      <a:pt x="468201" y="158659"/>
                      <a:pt x="478978" y="158659"/>
                      <a:pt x="487958" y="156264"/>
                    </a:cubicBezTo>
                    <a:cubicBezTo>
                      <a:pt x="492749" y="155067"/>
                      <a:pt x="496939" y="153270"/>
                      <a:pt x="500532" y="151474"/>
                    </a:cubicBezTo>
                    <a:cubicBezTo>
                      <a:pt x="504124" y="149678"/>
                      <a:pt x="507717" y="147283"/>
                      <a:pt x="511309" y="144889"/>
                    </a:cubicBezTo>
                    <a:cubicBezTo>
                      <a:pt x="514901" y="142494"/>
                      <a:pt x="517895" y="139500"/>
                      <a:pt x="520290" y="135908"/>
                    </a:cubicBezTo>
                    <a:cubicBezTo>
                      <a:pt x="522086" y="132914"/>
                      <a:pt x="523283" y="129322"/>
                      <a:pt x="523882" y="125730"/>
                    </a:cubicBezTo>
                    <a:close/>
                    <a:moveTo>
                      <a:pt x="41312" y="55082"/>
                    </a:moveTo>
                    <a:cubicBezTo>
                      <a:pt x="41312" y="55082"/>
                      <a:pt x="41312" y="49693"/>
                      <a:pt x="41312" y="49095"/>
                    </a:cubicBezTo>
                    <a:cubicBezTo>
                      <a:pt x="41312" y="49095"/>
                      <a:pt x="40114" y="48496"/>
                      <a:pt x="37720" y="47897"/>
                    </a:cubicBezTo>
                    <a:cubicBezTo>
                      <a:pt x="35325" y="47897"/>
                      <a:pt x="32930" y="47897"/>
                      <a:pt x="31134" y="49095"/>
                    </a:cubicBezTo>
                    <a:cubicBezTo>
                      <a:pt x="29338" y="50292"/>
                      <a:pt x="28140" y="52687"/>
                      <a:pt x="27541" y="54483"/>
                    </a:cubicBezTo>
                    <a:cubicBezTo>
                      <a:pt x="26942" y="56279"/>
                      <a:pt x="26942" y="58075"/>
                      <a:pt x="26942" y="58075"/>
                    </a:cubicBezTo>
                    <a:cubicBezTo>
                      <a:pt x="26942" y="58674"/>
                      <a:pt x="31733" y="60470"/>
                      <a:pt x="32331" y="60470"/>
                    </a:cubicBezTo>
                    <a:cubicBezTo>
                      <a:pt x="32331" y="60470"/>
                      <a:pt x="33529" y="59871"/>
                      <a:pt x="34726" y="59273"/>
                    </a:cubicBezTo>
                    <a:cubicBezTo>
                      <a:pt x="35923" y="58674"/>
                      <a:pt x="37121" y="58674"/>
                      <a:pt x="37720" y="58075"/>
                    </a:cubicBezTo>
                    <a:cubicBezTo>
                      <a:pt x="38318" y="57476"/>
                      <a:pt x="38917" y="56279"/>
                      <a:pt x="39516" y="55680"/>
                    </a:cubicBezTo>
                    <a:cubicBezTo>
                      <a:pt x="40114" y="55680"/>
                      <a:pt x="41312" y="55082"/>
                      <a:pt x="41312" y="55082"/>
                    </a:cubicBezTo>
                    <a:close/>
                    <a:moveTo>
                      <a:pt x="41312" y="82622"/>
                    </a:moveTo>
                    <a:cubicBezTo>
                      <a:pt x="41312" y="82622"/>
                      <a:pt x="41312" y="76635"/>
                      <a:pt x="41312" y="76635"/>
                    </a:cubicBezTo>
                    <a:cubicBezTo>
                      <a:pt x="41312" y="76635"/>
                      <a:pt x="39516" y="76037"/>
                      <a:pt x="37720" y="76037"/>
                    </a:cubicBezTo>
                    <a:cubicBezTo>
                      <a:pt x="35325" y="76037"/>
                      <a:pt x="32331" y="76635"/>
                      <a:pt x="30535" y="78431"/>
                    </a:cubicBezTo>
                    <a:cubicBezTo>
                      <a:pt x="28739" y="80228"/>
                      <a:pt x="27541" y="82622"/>
                      <a:pt x="27541" y="85017"/>
                    </a:cubicBezTo>
                    <a:cubicBezTo>
                      <a:pt x="27541" y="87412"/>
                      <a:pt x="27541" y="88610"/>
                      <a:pt x="27541" y="88610"/>
                    </a:cubicBezTo>
                    <a:cubicBezTo>
                      <a:pt x="27541" y="89208"/>
                      <a:pt x="32331" y="90406"/>
                      <a:pt x="32930" y="90406"/>
                    </a:cubicBezTo>
                    <a:cubicBezTo>
                      <a:pt x="32930" y="90406"/>
                      <a:pt x="34127" y="89807"/>
                      <a:pt x="35325" y="88610"/>
                    </a:cubicBezTo>
                    <a:cubicBezTo>
                      <a:pt x="36522" y="88011"/>
                      <a:pt x="37720" y="87412"/>
                      <a:pt x="38318" y="86813"/>
                    </a:cubicBezTo>
                    <a:cubicBezTo>
                      <a:pt x="38917" y="86215"/>
                      <a:pt x="39516" y="85017"/>
                      <a:pt x="40114" y="84419"/>
                    </a:cubicBezTo>
                    <a:cubicBezTo>
                      <a:pt x="40114" y="83820"/>
                      <a:pt x="41312" y="82622"/>
                      <a:pt x="41312" y="82622"/>
                    </a:cubicBezTo>
                    <a:close/>
                    <a:moveTo>
                      <a:pt x="38318" y="128125"/>
                    </a:moveTo>
                    <a:cubicBezTo>
                      <a:pt x="38318" y="127526"/>
                      <a:pt x="35923" y="122736"/>
                      <a:pt x="35923" y="122736"/>
                    </a:cubicBezTo>
                    <a:cubicBezTo>
                      <a:pt x="35923" y="122736"/>
                      <a:pt x="34726" y="122736"/>
                      <a:pt x="32930" y="122736"/>
                    </a:cubicBezTo>
                    <a:cubicBezTo>
                      <a:pt x="31134" y="122736"/>
                      <a:pt x="28739" y="123335"/>
                      <a:pt x="27541" y="125131"/>
                    </a:cubicBezTo>
                    <a:cubicBezTo>
                      <a:pt x="25745" y="126328"/>
                      <a:pt x="25146" y="128723"/>
                      <a:pt x="24548" y="131118"/>
                    </a:cubicBezTo>
                    <a:cubicBezTo>
                      <a:pt x="24548" y="132914"/>
                      <a:pt x="24548" y="134710"/>
                      <a:pt x="24548" y="134710"/>
                    </a:cubicBezTo>
                    <a:cubicBezTo>
                      <a:pt x="25146" y="134710"/>
                      <a:pt x="29338" y="136507"/>
                      <a:pt x="29936" y="136507"/>
                    </a:cubicBezTo>
                    <a:cubicBezTo>
                      <a:pt x="29936" y="136507"/>
                      <a:pt x="31134" y="135908"/>
                      <a:pt x="31733" y="135309"/>
                    </a:cubicBezTo>
                    <a:cubicBezTo>
                      <a:pt x="32930" y="134710"/>
                      <a:pt x="34127" y="134112"/>
                      <a:pt x="34726" y="133513"/>
                    </a:cubicBezTo>
                    <a:cubicBezTo>
                      <a:pt x="35923" y="132316"/>
                      <a:pt x="38318" y="128125"/>
                      <a:pt x="38318" y="128125"/>
                    </a:cubicBezTo>
                    <a:close/>
                    <a:moveTo>
                      <a:pt x="35923" y="167640"/>
                    </a:moveTo>
                    <a:cubicBezTo>
                      <a:pt x="35923" y="167041"/>
                      <a:pt x="34127" y="162251"/>
                      <a:pt x="34127" y="162251"/>
                    </a:cubicBezTo>
                    <a:cubicBezTo>
                      <a:pt x="34127" y="162251"/>
                      <a:pt x="32331" y="162251"/>
                      <a:pt x="30535" y="162251"/>
                    </a:cubicBezTo>
                    <a:cubicBezTo>
                      <a:pt x="28739" y="162251"/>
                      <a:pt x="25745" y="162850"/>
                      <a:pt x="23949" y="164047"/>
                    </a:cubicBezTo>
                    <a:cubicBezTo>
                      <a:pt x="22153" y="165245"/>
                      <a:pt x="20357" y="167640"/>
                      <a:pt x="19758" y="169436"/>
                    </a:cubicBezTo>
                    <a:cubicBezTo>
                      <a:pt x="19159" y="171232"/>
                      <a:pt x="19159" y="173028"/>
                      <a:pt x="18561" y="173028"/>
                    </a:cubicBezTo>
                    <a:cubicBezTo>
                      <a:pt x="18561" y="173028"/>
                      <a:pt x="22752" y="176022"/>
                      <a:pt x="23350" y="176022"/>
                    </a:cubicBezTo>
                    <a:lnTo>
                      <a:pt x="25745" y="174824"/>
                    </a:lnTo>
                    <a:cubicBezTo>
                      <a:pt x="26942" y="174225"/>
                      <a:pt x="28739" y="173627"/>
                      <a:pt x="29936" y="173028"/>
                    </a:cubicBezTo>
                    <a:cubicBezTo>
                      <a:pt x="32331" y="171831"/>
                      <a:pt x="35923" y="167640"/>
                      <a:pt x="35923" y="167640"/>
                    </a:cubicBezTo>
                    <a:close/>
                    <a:moveTo>
                      <a:pt x="31134" y="214339"/>
                    </a:moveTo>
                    <a:cubicBezTo>
                      <a:pt x="33529" y="211944"/>
                      <a:pt x="34127" y="205359"/>
                      <a:pt x="34127" y="205957"/>
                    </a:cubicBezTo>
                    <a:cubicBezTo>
                      <a:pt x="34127" y="205957"/>
                      <a:pt x="29338" y="203562"/>
                      <a:pt x="28739" y="203562"/>
                    </a:cubicBezTo>
                    <a:cubicBezTo>
                      <a:pt x="28739" y="203562"/>
                      <a:pt x="24548" y="205359"/>
                      <a:pt x="22752" y="207155"/>
                    </a:cubicBezTo>
                    <a:cubicBezTo>
                      <a:pt x="20955" y="208951"/>
                      <a:pt x="19758" y="214339"/>
                      <a:pt x="19758" y="214339"/>
                    </a:cubicBezTo>
                    <a:cubicBezTo>
                      <a:pt x="19758" y="214938"/>
                      <a:pt x="23350" y="217932"/>
                      <a:pt x="23949" y="218530"/>
                    </a:cubicBezTo>
                    <a:cubicBezTo>
                      <a:pt x="23350" y="218530"/>
                      <a:pt x="28739" y="216734"/>
                      <a:pt x="31134" y="214339"/>
                    </a:cubicBezTo>
                    <a:close/>
                    <a:moveTo>
                      <a:pt x="30535" y="243077"/>
                    </a:moveTo>
                    <a:cubicBezTo>
                      <a:pt x="31134" y="241880"/>
                      <a:pt x="32331" y="240683"/>
                      <a:pt x="32331" y="240683"/>
                    </a:cubicBezTo>
                    <a:cubicBezTo>
                      <a:pt x="32331" y="240084"/>
                      <a:pt x="30535" y="235294"/>
                      <a:pt x="30535" y="235294"/>
                    </a:cubicBezTo>
                    <a:cubicBezTo>
                      <a:pt x="30535" y="235294"/>
                      <a:pt x="28739" y="235294"/>
                      <a:pt x="26942" y="235294"/>
                    </a:cubicBezTo>
                    <a:cubicBezTo>
                      <a:pt x="24548" y="235294"/>
                      <a:pt x="22153" y="236491"/>
                      <a:pt x="20357" y="238288"/>
                    </a:cubicBezTo>
                    <a:cubicBezTo>
                      <a:pt x="18561" y="240084"/>
                      <a:pt x="17363" y="242479"/>
                      <a:pt x="17363" y="244874"/>
                    </a:cubicBezTo>
                    <a:cubicBezTo>
                      <a:pt x="16765" y="247268"/>
                      <a:pt x="17363" y="248466"/>
                      <a:pt x="17363" y="248466"/>
                    </a:cubicBezTo>
                    <a:cubicBezTo>
                      <a:pt x="17363" y="249064"/>
                      <a:pt x="22153" y="250262"/>
                      <a:pt x="22752" y="250262"/>
                    </a:cubicBezTo>
                    <a:cubicBezTo>
                      <a:pt x="22752" y="250262"/>
                      <a:pt x="23949" y="249064"/>
                      <a:pt x="25146" y="248466"/>
                    </a:cubicBezTo>
                    <a:cubicBezTo>
                      <a:pt x="26344" y="247268"/>
                      <a:pt x="27541" y="246670"/>
                      <a:pt x="28739" y="246071"/>
                    </a:cubicBezTo>
                    <a:cubicBezTo>
                      <a:pt x="28739" y="245472"/>
                      <a:pt x="29338" y="244275"/>
                      <a:pt x="30535" y="243077"/>
                    </a:cubicBezTo>
                    <a:close/>
                    <a:moveTo>
                      <a:pt x="28140" y="272414"/>
                    </a:moveTo>
                    <a:cubicBezTo>
                      <a:pt x="28140" y="272414"/>
                      <a:pt x="26344" y="267026"/>
                      <a:pt x="26344" y="267026"/>
                    </a:cubicBezTo>
                    <a:cubicBezTo>
                      <a:pt x="26344" y="267026"/>
                      <a:pt x="24548" y="267026"/>
                      <a:pt x="22752" y="267026"/>
                    </a:cubicBezTo>
                    <a:cubicBezTo>
                      <a:pt x="20357" y="267026"/>
                      <a:pt x="17962" y="268223"/>
                      <a:pt x="16765" y="269421"/>
                    </a:cubicBezTo>
                    <a:cubicBezTo>
                      <a:pt x="13771" y="271816"/>
                      <a:pt x="11974" y="277803"/>
                      <a:pt x="11974" y="277803"/>
                    </a:cubicBezTo>
                    <a:cubicBezTo>
                      <a:pt x="11974" y="278401"/>
                      <a:pt x="15567" y="281395"/>
                      <a:pt x="16166" y="281994"/>
                    </a:cubicBezTo>
                    <a:cubicBezTo>
                      <a:pt x="16166" y="281994"/>
                      <a:pt x="21554" y="280198"/>
                      <a:pt x="23949" y="278401"/>
                    </a:cubicBezTo>
                    <a:cubicBezTo>
                      <a:pt x="25146" y="277803"/>
                      <a:pt x="25745" y="276007"/>
                      <a:pt x="26942" y="274809"/>
                    </a:cubicBezTo>
                    <a:cubicBezTo>
                      <a:pt x="27541" y="273612"/>
                      <a:pt x="28140" y="272414"/>
                      <a:pt x="28140" y="272414"/>
                    </a:cubicBezTo>
                    <a:close/>
                    <a:moveTo>
                      <a:pt x="19159" y="304146"/>
                    </a:moveTo>
                    <a:cubicBezTo>
                      <a:pt x="19758" y="302949"/>
                      <a:pt x="20357" y="302350"/>
                      <a:pt x="20357" y="302350"/>
                    </a:cubicBezTo>
                    <a:cubicBezTo>
                      <a:pt x="20357" y="301751"/>
                      <a:pt x="18561" y="296961"/>
                      <a:pt x="18561" y="296961"/>
                    </a:cubicBezTo>
                    <a:cubicBezTo>
                      <a:pt x="18561" y="296961"/>
                      <a:pt x="16765" y="296961"/>
                      <a:pt x="14968" y="296961"/>
                    </a:cubicBezTo>
                    <a:cubicBezTo>
                      <a:pt x="12573" y="297560"/>
                      <a:pt x="10178" y="298758"/>
                      <a:pt x="8981" y="300554"/>
                    </a:cubicBezTo>
                    <a:cubicBezTo>
                      <a:pt x="5987" y="304745"/>
                      <a:pt x="7185" y="310133"/>
                      <a:pt x="7185" y="310133"/>
                    </a:cubicBezTo>
                    <a:cubicBezTo>
                      <a:pt x="7185" y="310133"/>
                      <a:pt x="11974" y="311929"/>
                      <a:pt x="12573" y="311929"/>
                    </a:cubicBezTo>
                    <a:cubicBezTo>
                      <a:pt x="12573" y="311929"/>
                      <a:pt x="16765" y="308337"/>
                      <a:pt x="17962" y="307140"/>
                    </a:cubicBezTo>
                    <a:cubicBezTo>
                      <a:pt x="17962" y="306541"/>
                      <a:pt x="17962" y="305343"/>
                      <a:pt x="19159" y="3041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6920F405-3762-4B6D-9560-08DFC37AE661}"/>
                  </a:ext>
                </a:extLst>
              </p:cNvPr>
              <p:cNvSpPr/>
              <p:nvPr/>
            </p:nvSpPr>
            <p:spPr>
              <a:xfrm>
                <a:off x="6206025" y="3812058"/>
                <a:ext cx="236121" cy="1039963"/>
              </a:xfrm>
              <a:custGeom>
                <a:avLst/>
                <a:gdLst>
                  <a:gd name="connsiteX0" fmla="*/ 234325 w 236121"/>
                  <a:gd name="connsiteY0" fmla="*/ 619668 h 1039963"/>
                  <a:gd name="connsiteX1" fmla="*/ 236121 w 236121"/>
                  <a:gd name="connsiteY1" fmla="*/ 763957 h 1039963"/>
                  <a:gd name="connsiteX2" fmla="*/ 229535 w 236121"/>
                  <a:gd name="connsiteY2" fmla="*/ 766951 h 1039963"/>
                  <a:gd name="connsiteX3" fmla="*/ 220554 w 236121"/>
                  <a:gd name="connsiteY3" fmla="*/ 771142 h 1039963"/>
                  <a:gd name="connsiteX4" fmla="*/ 211574 w 236121"/>
                  <a:gd name="connsiteY4" fmla="*/ 775932 h 1039963"/>
                  <a:gd name="connsiteX5" fmla="*/ 194211 w 236121"/>
                  <a:gd name="connsiteY5" fmla="*/ 787307 h 1039963"/>
                  <a:gd name="connsiteX6" fmla="*/ 133740 w 236121"/>
                  <a:gd name="connsiteY6" fmla="*/ 837000 h 1039963"/>
                  <a:gd name="connsiteX7" fmla="*/ 82249 w 236121"/>
                  <a:gd name="connsiteY7" fmla="*/ 890884 h 1039963"/>
                  <a:gd name="connsiteX8" fmla="*/ 33753 w 236121"/>
                  <a:gd name="connsiteY8" fmla="*/ 986678 h 1039963"/>
                  <a:gd name="connsiteX9" fmla="*/ 26568 w 236121"/>
                  <a:gd name="connsiteY9" fmla="*/ 1014219 h 1039963"/>
                  <a:gd name="connsiteX10" fmla="*/ 24772 w 236121"/>
                  <a:gd name="connsiteY10" fmla="*/ 1028588 h 1039963"/>
                  <a:gd name="connsiteX11" fmla="*/ 23575 w 236121"/>
                  <a:gd name="connsiteY11" fmla="*/ 1034575 h 1039963"/>
                  <a:gd name="connsiteX12" fmla="*/ 21779 w 236121"/>
                  <a:gd name="connsiteY12" fmla="*/ 1036970 h 1039963"/>
                  <a:gd name="connsiteX13" fmla="*/ 10403 w 236121"/>
                  <a:gd name="connsiteY13" fmla="*/ 1039964 h 1039963"/>
                  <a:gd name="connsiteX14" fmla="*/ 9205 w 236121"/>
                  <a:gd name="connsiteY14" fmla="*/ 1039964 h 1039963"/>
                  <a:gd name="connsiteX15" fmla="*/ 7409 w 236121"/>
                  <a:gd name="connsiteY15" fmla="*/ 1039964 h 1039963"/>
                  <a:gd name="connsiteX16" fmla="*/ 4416 w 236121"/>
                  <a:gd name="connsiteY16" fmla="*/ 1039365 h 1039963"/>
                  <a:gd name="connsiteX17" fmla="*/ 1422 w 236121"/>
                  <a:gd name="connsiteY17" fmla="*/ 1038766 h 1039963"/>
                  <a:gd name="connsiteX18" fmla="*/ 2021 w 236121"/>
                  <a:gd name="connsiteY18" fmla="*/ 1032779 h 1039963"/>
                  <a:gd name="connsiteX19" fmla="*/ 224 w 236121"/>
                  <a:gd name="connsiteY19" fmla="*/ 977099 h 1039963"/>
                  <a:gd name="connsiteX20" fmla="*/ 2021 w 236121"/>
                  <a:gd name="connsiteY20" fmla="*/ 838797 h 1039963"/>
                  <a:gd name="connsiteX21" fmla="*/ 4416 w 236121"/>
                  <a:gd name="connsiteY21" fmla="*/ 751384 h 1039963"/>
                  <a:gd name="connsiteX22" fmla="*/ 4416 w 236121"/>
                  <a:gd name="connsiteY22" fmla="*/ 728633 h 1039963"/>
                  <a:gd name="connsiteX23" fmla="*/ 5613 w 236121"/>
                  <a:gd name="connsiteY23" fmla="*/ 705882 h 1039963"/>
                  <a:gd name="connsiteX24" fmla="*/ 8008 w 236121"/>
                  <a:gd name="connsiteY24" fmla="*/ 659781 h 1039963"/>
                  <a:gd name="connsiteX25" fmla="*/ 19983 w 236121"/>
                  <a:gd name="connsiteY25" fmla="*/ 483161 h 1039963"/>
                  <a:gd name="connsiteX26" fmla="*/ 56504 w 236121"/>
                  <a:gd name="connsiteY26" fmla="*/ 129322 h 1039963"/>
                  <a:gd name="connsiteX27" fmla="*/ 66084 w 236121"/>
                  <a:gd name="connsiteY27" fmla="*/ 52687 h 1039963"/>
                  <a:gd name="connsiteX28" fmla="*/ 70275 w 236121"/>
                  <a:gd name="connsiteY28" fmla="*/ 19757 h 1039963"/>
                  <a:gd name="connsiteX29" fmla="*/ 74466 w 236121"/>
                  <a:gd name="connsiteY29" fmla="*/ 0 h 1039963"/>
                  <a:gd name="connsiteX30" fmla="*/ 78657 w 236121"/>
                  <a:gd name="connsiteY30" fmla="*/ 1197 h 1039963"/>
                  <a:gd name="connsiteX31" fmla="*/ 70874 w 236121"/>
                  <a:gd name="connsiteY31" fmla="*/ 82024 h 1039963"/>
                  <a:gd name="connsiteX32" fmla="*/ 73868 w 236121"/>
                  <a:gd name="connsiteY32" fmla="*/ 134710 h 1039963"/>
                  <a:gd name="connsiteX33" fmla="*/ 78657 w 236121"/>
                  <a:gd name="connsiteY33" fmla="*/ 163448 h 1039963"/>
                  <a:gd name="connsiteX34" fmla="*/ 84644 w 236121"/>
                  <a:gd name="connsiteY34" fmla="*/ 162251 h 1039963"/>
                  <a:gd name="connsiteX35" fmla="*/ 82249 w 236121"/>
                  <a:gd name="connsiteY35" fmla="*/ 134112 h 1039963"/>
                  <a:gd name="connsiteX36" fmla="*/ 82249 w 236121"/>
                  <a:gd name="connsiteY36" fmla="*/ 82024 h 1039963"/>
                  <a:gd name="connsiteX37" fmla="*/ 83447 w 236121"/>
                  <a:gd name="connsiteY37" fmla="*/ 41910 h 1039963"/>
                  <a:gd name="connsiteX38" fmla="*/ 88237 w 236121"/>
                  <a:gd name="connsiteY38" fmla="*/ 41910 h 1039963"/>
                  <a:gd name="connsiteX39" fmla="*/ 88836 w 236121"/>
                  <a:gd name="connsiteY39" fmla="*/ 71247 h 1039963"/>
                  <a:gd name="connsiteX40" fmla="*/ 94823 w 236121"/>
                  <a:gd name="connsiteY40" fmla="*/ 117946 h 1039963"/>
                  <a:gd name="connsiteX41" fmla="*/ 98415 w 236121"/>
                  <a:gd name="connsiteY41" fmla="*/ 143092 h 1039963"/>
                  <a:gd name="connsiteX42" fmla="*/ 104402 w 236121"/>
                  <a:gd name="connsiteY42" fmla="*/ 142494 h 1039963"/>
                  <a:gd name="connsiteX43" fmla="*/ 103205 w 236121"/>
                  <a:gd name="connsiteY43" fmla="*/ 116749 h 1039963"/>
                  <a:gd name="connsiteX44" fmla="*/ 100211 w 236121"/>
                  <a:gd name="connsiteY44" fmla="*/ 70049 h 1039963"/>
                  <a:gd name="connsiteX45" fmla="*/ 98415 w 236121"/>
                  <a:gd name="connsiteY45" fmla="*/ 37120 h 1039963"/>
                  <a:gd name="connsiteX46" fmla="*/ 103804 w 236121"/>
                  <a:gd name="connsiteY46" fmla="*/ 37120 h 1039963"/>
                  <a:gd name="connsiteX47" fmla="*/ 106797 w 236121"/>
                  <a:gd name="connsiteY47" fmla="*/ 58075 h 1039963"/>
                  <a:gd name="connsiteX48" fmla="*/ 110389 w 236121"/>
                  <a:gd name="connsiteY48" fmla="*/ 70648 h 1039963"/>
                  <a:gd name="connsiteX49" fmla="*/ 116377 w 236121"/>
                  <a:gd name="connsiteY49" fmla="*/ 69451 h 1039963"/>
                  <a:gd name="connsiteX50" fmla="*/ 115179 w 236121"/>
                  <a:gd name="connsiteY50" fmla="*/ 56878 h 1039963"/>
                  <a:gd name="connsiteX51" fmla="*/ 115179 w 236121"/>
                  <a:gd name="connsiteY51" fmla="*/ 34127 h 1039963"/>
                  <a:gd name="connsiteX52" fmla="*/ 115179 w 236121"/>
                  <a:gd name="connsiteY52" fmla="*/ 29936 h 1039963"/>
                  <a:gd name="connsiteX53" fmla="*/ 120568 w 236121"/>
                  <a:gd name="connsiteY53" fmla="*/ 44903 h 1039963"/>
                  <a:gd name="connsiteX54" fmla="*/ 126555 w 236121"/>
                  <a:gd name="connsiteY54" fmla="*/ 43706 h 1039963"/>
                  <a:gd name="connsiteX55" fmla="*/ 126555 w 236121"/>
                  <a:gd name="connsiteY55" fmla="*/ 39515 h 1039963"/>
                  <a:gd name="connsiteX56" fmla="*/ 127753 w 236121"/>
                  <a:gd name="connsiteY56" fmla="*/ 39515 h 1039963"/>
                  <a:gd name="connsiteX57" fmla="*/ 130746 w 236121"/>
                  <a:gd name="connsiteY57" fmla="*/ 50292 h 1039963"/>
                  <a:gd name="connsiteX58" fmla="*/ 136733 w 236121"/>
                  <a:gd name="connsiteY58" fmla="*/ 50292 h 1039963"/>
                  <a:gd name="connsiteX59" fmla="*/ 139727 w 236121"/>
                  <a:gd name="connsiteY59" fmla="*/ 39515 h 1039963"/>
                  <a:gd name="connsiteX60" fmla="*/ 136733 w 236121"/>
                  <a:gd name="connsiteY60" fmla="*/ 28738 h 1039963"/>
                  <a:gd name="connsiteX61" fmla="*/ 143918 w 236121"/>
                  <a:gd name="connsiteY61" fmla="*/ 25745 h 1039963"/>
                  <a:gd name="connsiteX62" fmla="*/ 163077 w 236121"/>
                  <a:gd name="connsiteY62" fmla="*/ 73642 h 1039963"/>
                  <a:gd name="connsiteX63" fmla="*/ 199000 w 236121"/>
                  <a:gd name="connsiteY63" fmla="*/ 207155 h 1039963"/>
                  <a:gd name="connsiteX64" fmla="*/ 218758 w 236121"/>
                  <a:gd name="connsiteY64" fmla="*/ 342464 h 1039963"/>
                  <a:gd name="connsiteX65" fmla="*/ 230134 w 236121"/>
                  <a:gd name="connsiteY65" fmla="*/ 478970 h 1039963"/>
                  <a:gd name="connsiteX66" fmla="*/ 234325 w 236121"/>
                  <a:gd name="connsiteY66" fmla="*/ 619668 h 1039963"/>
                  <a:gd name="connsiteX67" fmla="*/ 226542 w 236121"/>
                  <a:gd name="connsiteY67" fmla="*/ 725041 h 1039963"/>
                  <a:gd name="connsiteX68" fmla="*/ 226542 w 236121"/>
                  <a:gd name="connsiteY68" fmla="*/ 719054 h 1039963"/>
                  <a:gd name="connsiteX69" fmla="*/ 207981 w 236121"/>
                  <a:gd name="connsiteY69" fmla="*/ 717857 h 1039963"/>
                  <a:gd name="connsiteX70" fmla="*/ 190618 w 236121"/>
                  <a:gd name="connsiteY70" fmla="*/ 725041 h 1039963"/>
                  <a:gd name="connsiteX71" fmla="*/ 192414 w 236121"/>
                  <a:gd name="connsiteY71" fmla="*/ 730429 h 1039963"/>
                  <a:gd name="connsiteX72" fmla="*/ 209777 w 236121"/>
                  <a:gd name="connsiteY72" fmla="*/ 728633 h 1039963"/>
                  <a:gd name="connsiteX73" fmla="*/ 226542 w 236121"/>
                  <a:gd name="connsiteY73" fmla="*/ 725041 h 1039963"/>
                  <a:gd name="connsiteX74" fmla="*/ 224745 w 236121"/>
                  <a:gd name="connsiteY74" fmla="*/ 701691 h 1039963"/>
                  <a:gd name="connsiteX75" fmla="*/ 224147 w 236121"/>
                  <a:gd name="connsiteY75" fmla="*/ 695704 h 1039963"/>
                  <a:gd name="connsiteX76" fmla="*/ 200796 w 236121"/>
                  <a:gd name="connsiteY76" fmla="*/ 696303 h 1039963"/>
                  <a:gd name="connsiteX77" fmla="*/ 178644 w 236121"/>
                  <a:gd name="connsiteY77" fmla="*/ 703487 h 1039963"/>
                  <a:gd name="connsiteX78" fmla="*/ 179841 w 236121"/>
                  <a:gd name="connsiteY78" fmla="*/ 708876 h 1039963"/>
                  <a:gd name="connsiteX79" fmla="*/ 202593 w 236121"/>
                  <a:gd name="connsiteY79" fmla="*/ 707080 h 1039963"/>
                  <a:gd name="connsiteX80" fmla="*/ 224745 w 236121"/>
                  <a:gd name="connsiteY80" fmla="*/ 701691 h 1039963"/>
                  <a:gd name="connsiteX81" fmla="*/ 222351 w 236121"/>
                  <a:gd name="connsiteY81" fmla="*/ 760365 h 1039963"/>
                  <a:gd name="connsiteX82" fmla="*/ 222949 w 236121"/>
                  <a:gd name="connsiteY82" fmla="*/ 754378 h 1039963"/>
                  <a:gd name="connsiteX83" fmla="*/ 214567 w 236121"/>
                  <a:gd name="connsiteY83" fmla="*/ 752582 h 1039963"/>
                  <a:gd name="connsiteX84" fmla="*/ 198402 w 236121"/>
                  <a:gd name="connsiteY84" fmla="*/ 753779 h 1039963"/>
                  <a:gd name="connsiteX85" fmla="*/ 184032 w 236121"/>
                  <a:gd name="connsiteY85" fmla="*/ 761562 h 1039963"/>
                  <a:gd name="connsiteX86" fmla="*/ 177446 w 236121"/>
                  <a:gd name="connsiteY86" fmla="*/ 766951 h 1039963"/>
                  <a:gd name="connsiteX87" fmla="*/ 181039 w 236121"/>
                  <a:gd name="connsiteY87" fmla="*/ 771741 h 1039963"/>
                  <a:gd name="connsiteX88" fmla="*/ 188223 w 236121"/>
                  <a:gd name="connsiteY88" fmla="*/ 768747 h 1039963"/>
                  <a:gd name="connsiteX89" fmla="*/ 201395 w 236121"/>
                  <a:gd name="connsiteY89" fmla="*/ 764556 h 1039963"/>
                  <a:gd name="connsiteX90" fmla="*/ 214567 w 236121"/>
                  <a:gd name="connsiteY90" fmla="*/ 761562 h 1039963"/>
                  <a:gd name="connsiteX91" fmla="*/ 222351 w 236121"/>
                  <a:gd name="connsiteY91" fmla="*/ 760365 h 1039963"/>
                  <a:gd name="connsiteX92" fmla="*/ 216363 w 236121"/>
                  <a:gd name="connsiteY92" fmla="*/ 661577 h 1039963"/>
                  <a:gd name="connsiteX93" fmla="*/ 217561 w 236121"/>
                  <a:gd name="connsiteY93" fmla="*/ 655590 h 1039963"/>
                  <a:gd name="connsiteX94" fmla="*/ 201395 w 236121"/>
                  <a:gd name="connsiteY94" fmla="*/ 651399 h 1039963"/>
                  <a:gd name="connsiteX95" fmla="*/ 185230 w 236121"/>
                  <a:gd name="connsiteY95" fmla="*/ 655590 h 1039963"/>
                  <a:gd name="connsiteX96" fmla="*/ 186427 w 236121"/>
                  <a:gd name="connsiteY96" fmla="*/ 661577 h 1039963"/>
                  <a:gd name="connsiteX97" fmla="*/ 201395 w 236121"/>
                  <a:gd name="connsiteY97" fmla="*/ 662775 h 1039963"/>
                  <a:gd name="connsiteX98" fmla="*/ 216363 w 236121"/>
                  <a:gd name="connsiteY98" fmla="*/ 661577 h 1039963"/>
                  <a:gd name="connsiteX99" fmla="*/ 214567 w 236121"/>
                  <a:gd name="connsiteY99" fmla="*/ 681934 h 1039963"/>
                  <a:gd name="connsiteX100" fmla="*/ 214567 w 236121"/>
                  <a:gd name="connsiteY100" fmla="*/ 675947 h 1039963"/>
                  <a:gd name="connsiteX101" fmla="*/ 200796 w 236121"/>
                  <a:gd name="connsiteY101" fmla="*/ 673552 h 1039963"/>
                  <a:gd name="connsiteX102" fmla="*/ 187026 w 236121"/>
                  <a:gd name="connsiteY102" fmla="*/ 678341 h 1039963"/>
                  <a:gd name="connsiteX103" fmla="*/ 188223 w 236121"/>
                  <a:gd name="connsiteY103" fmla="*/ 684328 h 1039963"/>
                  <a:gd name="connsiteX104" fmla="*/ 201395 w 236121"/>
                  <a:gd name="connsiteY104" fmla="*/ 685526 h 1039963"/>
                  <a:gd name="connsiteX105" fmla="*/ 214567 w 236121"/>
                  <a:gd name="connsiteY105" fmla="*/ 681934 h 1039963"/>
                  <a:gd name="connsiteX106" fmla="*/ 212771 w 236121"/>
                  <a:gd name="connsiteY106" fmla="*/ 640024 h 1039963"/>
                  <a:gd name="connsiteX107" fmla="*/ 212771 w 236121"/>
                  <a:gd name="connsiteY107" fmla="*/ 634037 h 1039963"/>
                  <a:gd name="connsiteX108" fmla="*/ 199599 w 236121"/>
                  <a:gd name="connsiteY108" fmla="*/ 631642 h 1039963"/>
                  <a:gd name="connsiteX109" fmla="*/ 186427 w 236121"/>
                  <a:gd name="connsiteY109" fmla="*/ 636431 h 1039963"/>
                  <a:gd name="connsiteX110" fmla="*/ 187625 w 236121"/>
                  <a:gd name="connsiteY110" fmla="*/ 641820 h 1039963"/>
                  <a:gd name="connsiteX111" fmla="*/ 199599 w 236121"/>
                  <a:gd name="connsiteY111" fmla="*/ 643017 h 1039963"/>
                  <a:gd name="connsiteX112" fmla="*/ 212771 w 236121"/>
                  <a:gd name="connsiteY112" fmla="*/ 640024 h 1039963"/>
                  <a:gd name="connsiteX113" fmla="*/ 209179 w 236121"/>
                  <a:gd name="connsiteY113" fmla="*/ 620266 h 1039963"/>
                  <a:gd name="connsiteX114" fmla="*/ 209179 w 236121"/>
                  <a:gd name="connsiteY114" fmla="*/ 614279 h 1039963"/>
                  <a:gd name="connsiteX115" fmla="*/ 201395 w 236121"/>
                  <a:gd name="connsiteY115" fmla="*/ 611286 h 1039963"/>
                  <a:gd name="connsiteX116" fmla="*/ 193612 w 236121"/>
                  <a:gd name="connsiteY116" fmla="*/ 614279 h 1039963"/>
                  <a:gd name="connsiteX117" fmla="*/ 193612 w 236121"/>
                  <a:gd name="connsiteY117" fmla="*/ 620266 h 1039963"/>
                  <a:gd name="connsiteX118" fmla="*/ 201395 w 236121"/>
                  <a:gd name="connsiteY118" fmla="*/ 623260 h 1039963"/>
                  <a:gd name="connsiteX119" fmla="*/ 209179 w 236121"/>
                  <a:gd name="connsiteY119" fmla="*/ 620266 h 1039963"/>
                  <a:gd name="connsiteX120" fmla="*/ 195408 w 236121"/>
                  <a:gd name="connsiteY120" fmla="*/ 601108 h 1039963"/>
                  <a:gd name="connsiteX121" fmla="*/ 193612 w 236121"/>
                  <a:gd name="connsiteY121" fmla="*/ 601108 h 1039963"/>
                  <a:gd name="connsiteX122" fmla="*/ 193013 w 236121"/>
                  <a:gd name="connsiteY122" fmla="*/ 601108 h 1039963"/>
                  <a:gd name="connsiteX123" fmla="*/ 193013 w 236121"/>
                  <a:gd name="connsiteY123" fmla="*/ 596917 h 1039963"/>
                  <a:gd name="connsiteX124" fmla="*/ 192414 w 236121"/>
                  <a:gd name="connsiteY124" fmla="*/ 595719 h 1039963"/>
                  <a:gd name="connsiteX125" fmla="*/ 191217 w 236121"/>
                  <a:gd name="connsiteY125" fmla="*/ 595120 h 1039963"/>
                  <a:gd name="connsiteX126" fmla="*/ 190019 w 236121"/>
                  <a:gd name="connsiteY126" fmla="*/ 595120 h 1039963"/>
                  <a:gd name="connsiteX127" fmla="*/ 187625 w 236121"/>
                  <a:gd name="connsiteY127" fmla="*/ 596318 h 1039963"/>
                  <a:gd name="connsiteX128" fmla="*/ 186427 w 236121"/>
                  <a:gd name="connsiteY128" fmla="*/ 598713 h 1039963"/>
                  <a:gd name="connsiteX129" fmla="*/ 186427 w 236121"/>
                  <a:gd name="connsiteY129" fmla="*/ 599910 h 1039963"/>
                  <a:gd name="connsiteX130" fmla="*/ 187026 w 236121"/>
                  <a:gd name="connsiteY130" fmla="*/ 601108 h 1039963"/>
                  <a:gd name="connsiteX131" fmla="*/ 188223 w 236121"/>
                  <a:gd name="connsiteY131" fmla="*/ 601706 h 1039963"/>
                  <a:gd name="connsiteX132" fmla="*/ 192414 w 236121"/>
                  <a:gd name="connsiteY132" fmla="*/ 601706 h 1039963"/>
                  <a:gd name="connsiteX133" fmla="*/ 192414 w 236121"/>
                  <a:gd name="connsiteY133" fmla="*/ 602305 h 1039963"/>
                  <a:gd name="connsiteX134" fmla="*/ 192414 w 236121"/>
                  <a:gd name="connsiteY134" fmla="*/ 604101 h 1039963"/>
                  <a:gd name="connsiteX135" fmla="*/ 193013 w 236121"/>
                  <a:gd name="connsiteY135" fmla="*/ 602904 h 1039963"/>
                  <a:gd name="connsiteX136" fmla="*/ 193013 w 236121"/>
                  <a:gd name="connsiteY136" fmla="*/ 601706 h 1039963"/>
                  <a:gd name="connsiteX137" fmla="*/ 194211 w 236121"/>
                  <a:gd name="connsiteY137" fmla="*/ 601706 h 1039963"/>
                  <a:gd name="connsiteX138" fmla="*/ 195408 w 236121"/>
                  <a:gd name="connsiteY138" fmla="*/ 601108 h 1039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236121" h="1039963">
                    <a:moveTo>
                      <a:pt x="234325" y="619668"/>
                    </a:moveTo>
                    <a:cubicBezTo>
                      <a:pt x="236121" y="689717"/>
                      <a:pt x="236121" y="745397"/>
                      <a:pt x="236121" y="763957"/>
                    </a:cubicBezTo>
                    <a:cubicBezTo>
                      <a:pt x="233726" y="764556"/>
                      <a:pt x="231930" y="765754"/>
                      <a:pt x="229535" y="766951"/>
                    </a:cubicBezTo>
                    <a:lnTo>
                      <a:pt x="220554" y="771142"/>
                    </a:lnTo>
                    <a:cubicBezTo>
                      <a:pt x="217561" y="772938"/>
                      <a:pt x="214567" y="774135"/>
                      <a:pt x="211574" y="775932"/>
                    </a:cubicBezTo>
                    <a:cubicBezTo>
                      <a:pt x="205586" y="779524"/>
                      <a:pt x="200198" y="783116"/>
                      <a:pt x="194211" y="787307"/>
                    </a:cubicBezTo>
                    <a:cubicBezTo>
                      <a:pt x="172058" y="803472"/>
                      <a:pt x="154096" y="822631"/>
                      <a:pt x="133740" y="837000"/>
                    </a:cubicBezTo>
                    <a:cubicBezTo>
                      <a:pt x="112784" y="853165"/>
                      <a:pt x="96020" y="872324"/>
                      <a:pt x="82249" y="890884"/>
                    </a:cubicBezTo>
                    <a:cubicBezTo>
                      <a:pt x="62492" y="917826"/>
                      <a:pt x="45129" y="950755"/>
                      <a:pt x="33753" y="986678"/>
                    </a:cubicBezTo>
                    <a:cubicBezTo>
                      <a:pt x="30759" y="995659"/>
                      <a:pt x="28364" y="1004640"/>
                      <a:pt x="26568" y="1014219"/>
                    </a:cubicBezTo>
                    <a:cubicBezTo>
                      <a:pt x="25371" y="1019009"/>
                      <a:pt x="25371" y="1023798"/>
                      <a:pt x="24772" y="1028588"/>
                    </a:cubicBezTo>
                    <a:cubicBezTo>
                      <a:pt x="24772" y="1030983"/>
                      <a:pt x="24173" y="1032779"/>
                      <a:pt x="23575" y="1034575"/>
                    </a:cubicBezTo>
                    <a:cubicBezTo>
                      <a:pt x="22976" y="1035773"/>
                      <a:pt x="22976" y="1036372"/>
                      <a:pt x="21779" y="1036970"/>
                    </a:cubicBezTo>
                    <a:cubicBezTo>
                      <a:pt x="19384" y="1038168"/>
                      <a:pt x="13995" y="1039365"/>
                      <a:pt x="10403" y="1039964"/>
                    </a:cubicBezTo>
                    <a:lnTo>
                      <a:pt x="9205" y="1039964"/>
                    </a:lnTo>
                    <a:cubicBezTo>
                      <a:pt x="8607" y="1039964"/>
                      <a:pt x="8008" y="1039964"/>
                      <a:pt x="7409" y="1039964"/>
                    </a:cubicBezTo>
                    <a:cubicBezTo>
                      <a:pt x="6212" y="1039964"/>
                      <a:pt x="5015" y="1039964"/>
                      <a:pt x="4416" y="1039365"/>
                    </a:cubicBezTo>
                    <a:cubicBezTo>
                      <a:pt x="3218" y="1039365"/>
                      <a:pt x="2021" y="1039365"/>
                      <a:pt x="1422" y="1038766"/>
                    </a:cubicBezTo>
                    <a:cubicBezTo>
                      <a:pt x="2021" y="1037569"/>
                      <a:pt x="2021" y="1035174"/>
                      <a:pt x="2021" y="1032779"/>
                    </a:cubicBezTo>
                    <a:cubicBezTo>
                      <a:pt x="2021" y="1032779"/>
                      <a:pt x="224" y="1011824"/>
                      <a:pt x="224" y="977099"/>
                    </a:cubicBezTo>
                    <a:cubicBezTo>
                      <a:pt x="-374" y="942374"/>
                      <a:pt x="224" y="893878"/>
                      <a:pt x="2021" y="838797"/>
                    </a:cubicBezTo>
                    <a:cubicBezTo>
                      <a:pt x="2619" y="811256"/>
                      <a:pt x="3817" y="781919"/>
                      <a:pt x="4416" y="751384"/>
                    </a:cubicBezTo>
                    <a:lnTo>
                      <a:pt x="4416" y="728633"/>
                    </a:lnTo>
                    <a:cubicBezTo>
                      <a:pt x="4416" y="720850"/>
                      <a:pt x="5015" y="713665"/>
                      <a:pt x="5613" y="705882"/>
                    </a:cubicBezTo>
                    <a:lnTo>
                      <a:pt x="8008" y="659781"/>
                    </a:lnTo>
                    <a:cubicBezTo>
                      <a:pt x="11600" y="598114"/>
                      <a:pt x="15791" y="537045"/>
                      <a:pt x="19983" y="483161"/>
                    </a:cubicBezTo>
                    <a:cubicBezTo>
                      <a:pt x="28364" y="375991"/>
                      <a:pt x="42734" y="238886"/>
                      <a:pt x="56504" y="129322"/>
                    </a:cubicBezTo>
                    <a:lnTo>
                      <a:pt x="66084" y="52687"/>
                    </a:lnTo>
                    <a:lnTo>
                      <a:pt x="70275" y="19757"/>
                    </a:lnTo>
                    <a:cubicBezTo>
                      <a:pt x="71473" y="12573"/>
                      <a:pt x="72670" y="6586"/>
                      <a:pt x="74466" y="0"/>
                    </a:cubicBezTo>
                    <a:lnTo>
                      <a:pt x="78657" y="1197"/>
                    </a:lnTo>
                    <a:cubicBezTo>
                      <a:pt x="78657" y="1796"/>
                      <a:pt x="71473" y="50292"/>
                      <a:pt x="70874" y="82024"/>
                    </a:cubicBezTo>
                    <a:cubicBezTo>
                      <a:pt x="70275" y="98189"/>
                      <a:pt x="71473" y="118545"/>
                      <a:pt x="73868" y="134710"/>
                    </a:cubicBezTo>
                    <a:cubicBezTo>
                      <a:pt x="75664" y="151474"/>
                      <a:pt x="78657" y="163448"/>
                      <a:pt x="78657" y="163448"/>
                    </a:cubicBezTo>
                    <a:cubicBezTo>
                      <a:pt x="79256" y="165245"/>
                      <a:pt x="84046" y="164047"/>
                      <a:pt x="84644" y="162251"/>
                    </a:cubicBezTo>
                    <a:cubicBezTo>
                      <a:pt x="84644" y="161652"/>
                      <a:pt x="82848" y="149678"/>
                      <a:pt x="82249" y="134112"/>
                    </a:cubicBezTo>
                    <a:cubicBezTo>
                      <a:pt x="81651" y="117946"/>
                      <a:pt x="81651" y="98189"/>
                      <a:pt x="82249" y="82024"/>
                    </a:cubicBezTo>
                    <a:lnTo>
                      <a:pt x="83447" y="41910"/>
                    </a:lnTo>
                    <a:lnTo>
                      <a:pt x="88237" y="41910"/>
                    </a:lnTo>
                    <a:cubicBezTo>
                      <a:pt x="87638" y="52088"/>
                      <a:pt x="88237" y="62865"/>
                      <a:pt x="88836" y="71247"/>
                    </a:cubicBezTo>
                    <a:cubicBezTo>
                      <a:pt x="90033" y="85616"/>
                      <a:pt x="92428" y="103577"/>
                      <a:pt x="94823" y="117946"/>
                    </a:cubicBezTo>
                    <a:lnTo>
                      <a:pt x="98415" y="143092"/>
                    </a:lnTo>
                    <a:cubicBezTo>
                      <a:pt x="99014" y="144290"/>
                      <a:pt x="103804" y="144290"/>
                      <a:pt x="104402" y="142494"/>
                    </a:cubicBezTo>
                    <a:cubicBezTo>
                      <a:pt x="104402" y="142494"/>
                      <a:pt x="104402" y="131717"/>
                      <a:pt x="103205" y="116749"/>
                    </a:cubicBezTo>
                    <a:lnTo>
                      <a:pt x="100211" y="70049"/>
                    </a:lnTo>
                    <a:cubicBezTo>
                      <a:pt x="99613" y="59871"/>
                      <a:pt x="98415" y="47897"/>
                      <a:pt x="98415" y="37120"/>
                    </a:cubicBezTo>
                    <a:lnTo>
                      <a:pt x="103804" y="37120"/>
                    </a:lnTo>
                    <a:cubicBezTo>
                      <a:pt x="103804" y="43706"/>
                      <a:pt x="105001" y="52088"/>
                      <a:pt x="106797" y="58075"/>
                    </a:cubicBezTo>
                    <a:cubicBezTo>
                      <a:pt x="108593" y="65260"/>
                      <a:pt x="110389" y="70648"/>
                      <a:pt x="110389" y="70648"/>
                    </a:cubicBezTo>
                    <a:cubicBezTo>
                      <a:pt x="110988" y="71247"/>
                      <a:pt x="115778" y="70049"/>
                      <a:pt x="116377" y="69451"/>
                    </a:cubicBezTo>
                    <a:cubicBezTo>
                      <a:pt x="116377" y="69451"/>
                      <a:pt x="115778" y="64062"/>
                      <a:pt x="115179" y="56878"/>
                    </a:cubicBezTo>
                    <a:cubicBezTo>
                      <a:pt x="115179" y="49693"/>
                      <a:pt x="115179" y="40712"/>
                      <a:pt x="115179" y="34127"/>
                    </a:cubicBezTo>
                    <a:lnTo>
                      <a:pt x="115179" y="29936"/>
                    </a:lnTo>
                    <a:cubicBezTo>
                      <a:pt x="115778" y="36522"/>
                      <a:pt x="120568" y="44903"/>
                      <a:pt x="120568" y="44903"/>
                    </a:cubicBezTo>
                    <a:cubicBezTo>
                      <a:pt x="121166" y="44903"/>
                      <a:pt x="125956" y="44305"/>
                      <a:pt x="126555" y="43706"/>
                    </a:cubicBezTo>
                    <a:cubicBezTo>
                      <a:pt x="126555" y="43706"/>
                      <a:pt x="126555" y="41910"/>
                      <a:pt x="126555" y="39515"/>
                    </a:cubicBezTo>
                    <a:lnTo>
                      <a:pt x="127753" y="39515"/>
                    </a:lnTo>
                    <a:cubicBezTo>
                      <a:pt x="127753" y="43706"/>
                      <a:pt x="130746" y="50292"/>
                      <a:pt x="130746" y="50292"/>
                    </a:cubicBezTo>
                    <a:cubicBezTo>
                      <a:pt x="130746" y="50292"/>
                      <a:pt x="136134" y="50292"/>
                      <a:pt x="136733" y="50292"/>
                    </a:cubicBezTo>
                    <a:cubicBezTo>
                      <a:pt x="136733" y="50292"/>
                      <a:pt x="139727" y="43706"/>
                      <a:pt x="139727" y="39515"/>
                    </a:cubicBezTo>
                    <a:cubicBezTo>
                      <a:pt x="139727" y="35324"/>
                      <a:pt x="137332" y="29337"/>
                      <a:pt x="136733" y="28738"/>
                    </a:cubicBezTo>
                    <a:lnTo>
                      <a:pt x="143918" y="25745"/>
                    </a:lnTo>
                    <a:cubicBezTo>
                      <a:pt x="150504" y="40114"/>
                      <a:pt x="157090" y="56279"/>
                      <a:pt x="163077" y="73642"/>
                    </a:cubicBezTo>
                    <a:cubicBezTo>
                      <a:pt x="177446" y="113755"/>
                      <a:pt x="190019" y="160455"/>
                      <a:pt x="199000" y="207155"/>
                    </a:cubicBezTo>
                    <a:cubicBezTo>
                      <a:pt x="207981" y="253854"/>
                      <a:pt x="214567" y="301152"/>
                      <a:pt x="218758" y="342464"/>
                    </a:cubicBezTo>
                    <a:cubicBezTo>
                      <a:pt x="223548" y="383775"/>
                      <a:pt x="227140" y="431672"/>
                      <a:pt x="230134" y="478970"/>
                    </a:cubicBezTo>
                    <a:cubicBezTo>
                      <a:pt x="231930" y="528663"/>
                      <a:pt x="233127" y="577159"/>
                      <a:pt x="234325" y="619668"/>
                    </a:cubicBezTo>
                    <a:close/>
                    <a:moveTo>
                      <a:pt x="226542" y="725041"/>
                    </a:moveTo>
                    <a:cubicBezTo>
                      <a:pt x="227140" y="725041"/>
                      <a:pt x="227140" y="719054"/>
                      <a:pt x="226542" y="719054"/>
                    </a:cubicBezTo>
                    <a:cubicBezTo>
                      <a:pt x="226542" y="719054"/>
                      <a:pt x="215166" y="716659"/>
                      <a:pt x="207981" y="717857"/>
                    </a:cubicBezTo>
                    <a:cubicBezTo>
                      <a:pt x="200796" y="719054"/>
                      <a:pt x="190618" y="725041"/>
                      <a:pt x="190618" y="725041"/>
                    </a:cubicBezTo>
                    <a:cubicBezTo>
                      <a:pt x="190618" y="725640"/>
                      <a:pt x="191815" y="729831"/>
                      <a:pt x="192414" y="730429"/>
                    </a:cubicBezTo>
                    <a:cubicBezTo>
                      <a:pt x="192414" y="730429"/>
                      <a:pt x="203191" y="729831"/>
                      <a:pt x="209777" y="728633"/>
                    </a:cubicBezTo>
                    <a:cubicBezTo>
                      <a:pt x="216363" y="728035"/>
                      <a:pt x="226542" y="725041"/>
                      <a:pt x="226542" y="725041"/>
                    </a:cubicBezTo>
                    <a:close/>
                    <a:moveTo>
                      <a:pt x="224745" y="701691"/>
                    </a:moveTo>
                    <a:cubicBezTo>
                      <a:pt x="225344" y="701691"/>
                      <a:pt x="224745" y="695704"/>
                      <a:pt x="224147" y="695704"/>
                    </a:cubicBezTo>
                    <a:cubicBezTo>
                      <a:pt x="224147" y="695704"/>
                      <a:pt x="209777" y="694507"/>
                      <a:pt x="200796" y="696303"/>
                    </a:cubicBezTo>
                    <a:cubicBezTo>
                      <a:pt x="191815" y="698099"/>
                      <a:pt x="178644" y="703487"/>
                      <a:pt x="178644" y="703487"/>
                    </a:cubicBezTo>
                    <a:cubicBezTo>
                      <a:pt x="178045" y="704086"/>
                      <a:pt x="179242" y="708876"/>
                      <a:pt x="179841" y="708876"/>
                    </a:cubicBezTo>
                    <a:cubicBezTo>
                      <a:pt x="179841" y="708876"/>
                      <a:pt x="193612" y="708277"/>
                      <a:pt x="202593" y="707080"/>
                    </a:cubicBezTo>
                    <a:cubicBezTo>
                      <a:pt x="211574" y="705882"/>
                      <a:pt x="224745" y="701691"/>
                      <a:pt x="224745" y="701691"/>
                    </a:cubicBezTo>
                    <a:close/>
                    <a:moveTo>
                      <a:pt x="222351" y="760365"/>
                    </a:moveTo>
                    <a:cubicBezTo>
                      <a:pt x="222949" y="760365"/>
                      <a:pt x="223548" y="754977"/>
                      <a:pt x="222949" y="754378"/>
                    </a:cubicBezTo>
                    <a:cubicBezTo>
                      <a:pt x="222949" y="754378"/>
                      <a:pt x="219357" y="753180"/>
                      <a:pt x="214567" y="752582"/>
                    </a:cubicBezTo>
                    <a:cubicBezTo>
                      <a:pt x="209777" y="751983"/>
                      <a:pt x="203191" y="751983"/>
                      <a:pt x="198402" y="753779"/>
                    </a:cubicBezTo>
                    <a:cubicBezTo>
                      <a:pt x="193612" y="754977"/>
                      <a:pt x="188223" y="757970"/>
                      <a:pt x="184032" y="761562"/>
                    </a:cubicBezTo>
                    <a:cubicBezTo>
                      <a:pt x="180440" y="764556"/>
                      <a:pt x="177446" y="766951"/>
                      <a:pt x="177446" y="766951"/>
                    </a:cubicBezTo>
                    <a:cubicBezTo>
                      <a:pt x="177446" y="767550"/>
                      <a:pt x="179841" y="771741"/>
                      <a:pt x="181039" y="771741"/>
                    </a:cubicBezTo>
                    <a:cubicBezTo>
                      <a:pt x="181039" y="771741"/>
                      <a:pt x="184032" y="769945"/>
                      <a:pt x="188223" y="768747"/>
                    </a:cubicBezTo>
                    <a:cubicBezTo>
                      <a:pt x="192414" y="766951"/>
                      <a:pt x="197204" y="765754"/>
                      <a:pt x="201395" y="764556"/>
                    </a:cubicBezTo>
                    <a:cubicBezTo>
                      <a:pt x="204987" y="763359"/>
                      <a:pt x="210376" y="762161"/>
                      <a:pt x="214567" y="761562"/>
                    </a:cubicBezTo>
                    <a:cubicBezTo>
                      <a:pt x="218758" y="760964"/>
                      <a:pt x="222351" y="760365"/>
                      <a:pt x="222351" y="760365"/>
                    </a:cubicBezTo>
                    <a:close/>
                    <a:moveTo>
                      <a:pt x="216363" y="661577"/>
                    </a:moveTo>
                    <a:cubicBezTo>
                      <a:pt x="216363" y="661577"/>
                      <a:pt x="217561" y="656189"/>
                      <a:pt x="217561" y="655590"/>
                    </a:cubicBezTo>
                    <a:cubicBezTo>
                      <a:pt x="217561" y="655590"/>
                      <a:pt x="207981" y="651399"/>
                      <a:pt x="201395" y="651399"/>
                    </a:cubicBezTo>
                    <a:cubicBezTo>
                      <a:pt x="194809" y="651399"/>
                      <a:pt x="185230" y="655590"/>
                      <a:pt x="185230" y="655590"/>
                    </a:cubicBezTo>
                    <a:cubicBezTo>
                      <a:pt x="185230" y="656189"/>
                      <a:pt x="185828" y="660979"/>
                      <a:pt x="186427" y="661577"/>
                    </a:cubicBezTo>
                    <a:cubicBezTo>
                      <a:pt x="187026" y="661577"/>
                      <a:pt x="196007" y="662775"/>
                      <a:pt x="201395" y="662775"/>
                    </a:cubicBezTo>
                    <a:cubicBezTo>
                      <a:pt x="206784" y="662775"/>
                      <a:pt x="215764" y="661577"/>
                      <a:pt x="216363" y="661577"/>
                    </a:cubicBezTo>
                    <a:close/>
                    <a:moveTo>
                      <a:pt x="214567" y="681934"/>
                    </a:moveTo>
                    <a:cubicBezTo>
                      <a:pt x="214567" y="681934"/>
                      <a:pt x="215166" y="675947"/>
                      <a:pt x="214567" y="675947"/>
                    </a:cubicBezTo>
                    <a:cubicBezTo>
                      <a:pt x="214567" y="675947"/>
                      <a:pt x="206185" y="672953"/>
                      <a:pt x="200796" y="673552"/>
                    </a:cubicBezTo>
                    <a:cubicBezTo>
                      <a:pt x="194809" y="673552"/>
                      <a:pt x="187026" y="677743"/>
                      <a:pt x="187026" y="678341"/>
                    </a:cubicBezTo>
                    <a:cubicBezTo>
                      <a:pt x="187026" y="678940"/>
                      <a:pt x="187625" y="683730"/>
                      <a:pt x="188223" y="684328"/>
                    </a:cubicBezTo>
                    <a:cubicBezTo>
                      <a:pt x="188223" y="684328"/>
                      <a:pt x="196606" y="685526"/>
                      <a:pt x="201395" y="685526"/>
                    </a:cubicBezTo>
                    <a:cubicBezTo>
                      <a:pt x="206185" y="684328"/>
                      <a:pt x="214567" y="681934"/>
                      <a:pt x="214567" y="681934"/>
                    </a:cubicBezTo>
                    <a:close/>
                    <a:moveTo>
                      <a:pt x="212771" y="640024"/>
                    </a:moveTo>
                    <a:cubicBezTo>
                      <a:pt x="212771" y="640024"/>
                      <a:pt x="212771" y="634037"/>
                      <a:pt x="212771" y="634037"/>
                    </a:cubicBezTo>
                    <a:cubicBezTo>
                      <a:pt x="212771" y="634037"/>
                      <a:pt x="204987" y="631043"/>
                      <a:pt x="199599" y="631642"/>
                    </a:cubicBezTo>
                    <a:cubicBezTo>
                      <a:pt x="194211" y="631642"/>
                      <a:pt x="186427" y="635833"/>
                      <a:pt x="186427" y="636431"/>
                    </a:cubicBezTo>
                    <a:cubicBezTo>
                      <a:pt x="186427" y="637030"/>
                      <a:pt x="187625" y="641820"/>
                      <a:pt x="187625" y="641820"/>
                    </a:cubicBezTo>
                    <a:cubicBezTo>
                      <a:pt x="187625" y="641820"/>
                      <a:pt x="195408" y="643017"/>
                      <a:pt x="199599" y="643017"/>
                    </a:cubicBezTo>
                    <a:cubicBezTo>
                      <a:pt x="204987" y="643017"/>
                      <a:pt x="212771" y="640024"/>
                      <a:pt x="212771" y="640024"/>
                    </a:cubicBezTo>
                    <a:close/>
                    <a:moveTo>
                      <a:pt x="209179" y="620266"/>
                    </a:moveTo>
                    <a:cubicBezTo>
                      <a:pt x="209179" y="620266"/>
                      <a:pt x="209179" y="614279"/>
                      <a:pt x="209179" y="614279"/>
                    </a:cubicBezTo>
                    <a:cubicBezTo>
                      <a:pt x="209179" y="614279"/>
                      <a:pt x="204389" y="611884"/>
                      <a:pt x="201395" y="611286"/>
                    </a:cubicBezTo>
                    <a:cubicBezTo>
                      <a:pt x="198402" y="611286"/>
                      <a:pt x="193612" y="614279"/>
                      <a:pt x="193612" y="614279"/>
                    </a:cubicBezTo>
                    <a:cubicBezTo>
                      <a:pt x="193612" y="614878"/>
                      <a:pt x="193612" y="619668"/>
                      <a:pt x="193612" y="620266"/>
                    </a:cubicBezTo>
                    <a:cubicBezTo>
                      <a:pt x="193612" y="620266"/>
                      <a:pt x="198402" y="623260"/>
                      <a:pt x="201395" y="623260"/>
                    </a:cubicBezTo>
                    <a:cubicBezTo>
                      <a:pt x="204389" y="623260"/>
                      <a:pt x="209179" y="620266"/>
                      <a:pt x="209179" y="620266"/>
                    </a:cubicBezTo>
                    <a:close/>
                    <a:moveTo>
                      <a:pt x="195408" y="601108"/>
                    </a:moveTo>
                    <a:cubicBezTo>
                      <a:pt x="195408" y="601108"/>
                      <a:pt x="197204" y="601108"/>
                      <a:pt x="193612" y="601108"/>
                    </a:cubicBezTo>
                    <a:cubicBezTo>
                      <a:pt x="193612" y="601108"/>
                      <a:pt x="193612" y="601108"/>
                      <a:pt x="193013" y="601108"/>
                    </a:cubicBezTo>
                    <a:cubicBezTo>
                      <a:pt x="193013" y="599312"/>
                      <a:pt x="193013" y="596917"/>
                      <a:pt x="193013" y="596917"/>
                    </a:cubicBezTo>
                    <a:cubicBezTo>
                      <a:pt x="193013" y="596917"/>
                      <a:pt x="193013" y="596318"/>
                      <a:pt x="192414" y="595719"/>
                    </a:cubicBezTo>
                    <a:cubicBezTo>
                      <a:pt x="192414" y="595719"/>
                      <a:pt x="191815" y="595120"/>
                      <a:pt x="191217" y="595120"/>
                    </a:cubicBezTo>
                    <a:cubicBezTo>
                      <a:pt x="190618" y="595120"/>
                      <a:pt x="190019" y="595120"/>
                      <a:pt x="190019" y="595120"/>
                    </a:cubicBezTo>
                    <a:cubicBezTo>
                      <a:pt x="188822" y="595120"/>
                      <a:pt x="188223" y="595719"/>
                      <a:pt x="187625" y="596318"/>
                    </a:cubicBezTo>
                    <a:cubicBezTo>
                      <a:pt x="187026" y="596917"/>
                      <a:pt x="186427" y="597515"/>
                      <a:pt x="186427" y="598713"/>
                    </a:cubicBezTo>
                    <a:cubicBezTo>
                      <a:pt x="186427" y="599312"/>
                      <a:pt x="186427" y="599312"/>
                      <a:pt x="186427" y="599910"/>
                    </a:cubicBezTo>
                    <a:cubicBezTo>
                      <a:pt x="186427" y="600509"/>
                      <a:pt x="187026" y="601108"/>
                      <a:pt x="187026" y="601108"/>
                    </a:cubicBezTo>
                    <a:cubicBezTo>
                      <a:pt x="187625" y="601706"/>
                      <a:pt x="188223" y="601706"/>
                      <a:pt x="188223" y="601706"/>
                    </a:cubicBezTo>
                    <a:cubicBezTo>
                      <a:pt x="188223" y="601706"/>
                      <a:pt x="190618" y="601706"/>
                      <a:pt x="192414" y="601706"/>
                    </a:cubicBezTo>
                    <a:cubicBezTo>
                      <a:pt x="192414" y="601706"/>
                      <a:pt x="192414" y="601706"/>
                      <a:pt x="192414" y="602305"/>
                    </a:cubicBezTo>
                    <a:cubicBezTo>
                      <a:pt x="192414" y="605897"/>
                      <a:pt x="192414" y="604101"/>
                      <a:pt x="192414" y="604101"/>
                    </a:cubicBezTo>
                    <a:lnTo>
                      <a:pt x="193013" y="602904"/>
                    </a:lnTo>
                    <a:cubicBezTo>
                      <a:pt x="193013" y="602904"/>
                      <a:pt x="193013" y="602305"/>
                      <a:pt x="193013" y="601706"/>
                    </a:cubicBezTo>
                    <a:cubicBezTo>
                      <a:pt x="193612" y="601706"/>
                      <a:pt x="193612" y="601706"/>
                      <a:pt x="194211" y="601706"/>
                    </a:cubicBezTo>
                    <a:lnTo>
                      <a:pt x="195408" y="601108"/>
                    </a:lnTo>
                    <a:close/>
                  </a:path>
                </a:pathLst>
              </a:custGeom>
              <a:solidFill>
                <a:srgbClr val="FFFFFF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B27A9A3D-87B8-4566-8707-1247E206CE58}"/>
                  </a:ext>
                </a:extLst>
              </p:cNvPr>
              <p:cNvSpPr/>
              <p:nvPr/>
            </p:nvSpPr>
            <p:spPr>
              <a:xfrm>
                <a:off x="6003283" y="2535043"/>
                <a:ext cx="443652" cy="424448"/>
              </a:xfrm>
              <a:custGeom>
                <a:avLst/>
                <a:gdLst>
                  <a:gd name="connsiteX0" fmla="*/ 443653 w 443652"/>
                  <a:gd name="connsiteY0" fmla="*/ 232861 h 424448"/>
                  <a:gd name="connsiteX1" fmla="*/ 434672 w 443652"/>
                  <a:gd name="connsiteY1" fmla="*/ 232262 h 424448"/>
                  <a:gd name="connsiteX2" fmla="*/ 420303 w 443652"/>
                  <a:gd name="connsiteY2" fmla="*/ 230466 h 424448"/>
                  <a:gd name="connsiteX3" fmla="*/ 401144 w 443652"/>
                  <a:gd name="connsiteY3" fmla="*/ 229867 h 424448"/>
                  <a:gd name="connsiteX4" fmla="*/ 389768 w 443652"/>
                  <a:gd name="connsiteY4" fmla="*/ 233460 h 424448"/>
                  <a:gd name="connsiteX5" fmla="*/ 380787 w 443652"/>
                  <a:gd name="connsiteY5" fmla="*/ 243039 h 424448"/>
                  <a:gd name="connsiteX6" fmla="*/ 375399 w 443652"/>
                  <a:gd name="connsiteY6" fmla="*/ 265790 h 424448"/>
                  <a:gd name="connsiteX7" fmla="*/ 374201 w 443652"/>
                  <a:gd name="connsiteY7" fmla="*/ 307101 h 424448"/>
                  <a:gd name="connsiteX8" fmla="*/ 374201 w 443652"/>
                  <a:gd name="connsiteY8" fmla="*/ 309496 h 424448"/>
                  <a:gd name="connsiteX9" fmla="*/ 325705 w 443652"/>
                  <a:gd name="connsiteY9" fmla="*/ 308299 h 424448"/>
                  <a:gd name="connsiteX10" fmla="*/ 277807 w 443652"/>
                  <a:gd name="connsiteY10" fmla="*/ 307101 h 424448"/>
                  <a:gd name="connsiteX11" fmla="*/ 231107 w 443652"/>
                  <a:gd name="connsiteY11" fmla="*/ 303509 h 424448"/>
                  <a:gd name="connsiteX12" fmla="*/ 207158 w 443652"/>
                  <a:gd name="connsiteY12" fmla="*/ 303509 h 424448"/>
                  <a:gd name="connsiteX13" fmla="*/ 204164 w 443652"/>
                  <a:gd name="connsiteY13" fmla="*/ 304108 h 424448"/>
                  <a:gd name="connsiteX14" fmla="*/ 193986 w 443652"/>
                  <a:gd name="connsiteY14" fmla="*/ 307101 h 424448"/>
                  <a:gd name="connsiteX15" fmla="*/ 182011 w 443652"/>
                  <a:gd name="connsiteY15" fmla="*/ 314885 h 424448"/>
                  <a:gd name="connsiteX16" fmla="*/ 170636 w 443652"/>
                  <a:gd name="connsiteY16" fmla="*/ 339432 h 424448"/>
                  <a:gd name="connsiteX17" fmla="*/ 169438 w 443652"/>
                  <a:gd name="connsiteY17" fmla="*/ 352005 h 424448"/>
                  <a:gd name="connsiteX18" fmla="*/ 170037 w 443652"/>
                  <a:gd name="connsiteY18" fmla="*/ 363979 h 424448"/>
                  <a:gd name="connsiteX19" fmla="*/ 174228 w 443652"/>
                  <a:gd name="connsiteY19" fmla="*/ 400500 h 424448"/>
                  <a:gd name="connsiteX20" fmla="*/ 175425 w 443652"/>
                  <a:gd name="connsiteY20" fmla="*/ 414869 h 424448"/>
                  <a:gd name="connsiteX21" fmla="*/ 176623 w 443652"/>
                  <a:gd name="connsiteY21" fmla="*/ 416666 h 424448"/>
                  <a:gd name="connsiteX22" fmla="*/ 174228 w 443652"/>
                  <a:gd name="connsiteY22" fmla="*/ 419659 h 424448"/>
                  <a:gd name="connsiteX23" fmla="*/ 171234 w 443652"/>
                  <a:gd name="connsiteY23" fmla="*/ 416666 h 424448"/>
                  <a:gd name="connsiteX24" fmla="*/ 102980 w 443652"/>
                  <a:gd name="connsiteY24" fmla="*/ 416666 h 424448"/>
                  <a:gd name="connsiteX25" fmla="*/ 2395 w 443652"/>
                  <a:gd name="connsiteY25" fmla="*/ 424449 h 424448"/>
                  <a:gd name="connsiteX26" fmla="*/ 1198 w 443652"/>
                  <a:gd name="connsiteY26" fmla="*/ 407086 h 424448"/>
                  <a:gd name="connsiteX27" fmla="*/ 599 w 443652"/>
                  <a:gd name="connsiteY27" fmla="*/ 352603 h 424448"/>
                  <a:gd name="connsiteX28" fmla="*/ 599 w 443652"/>
                  <a:gd name="connsiteY28" fmla="*/ 318477 h 424448"/>
                  <a:gd name="connsiteX29" fmla="*/ 0 w 443652"/>
                  <a:gd name="connsiteY29" fmla="*/ 282554 h 424448"/>
                  <a:gd name="connsiteX30" fmla="*/ 599 w 443652"/>
                  <a:gd name="connsiteY30" fmla="*/ 213103 h 424448"/>
                  <a:gd name="connsiteX31" fmla="*/ 5388 w 443652"/>
                  <a:gd name="connsiteY31" fmla="*/ 144252 h 424448"/>
                  <a:gd name="connsiteX32" fmla="*/ 17962 w 443652"/>
                  <a:gd name="connsiteY32" fmla="*/ 75400 h 424448"/>
                  <a:gd name="connsiteX33" fmla="*/ 43108 w 443652"/>
                  <a:gd name="connsiteY33" fmla="*/ 4153 h 424448"/>
                  <a:gd name="connsiteX34" fmla="*/ 48496 w 443652"/>
                  <a:gd name="connsiteY34" fmla="*/ 3554 h 424448"/>
                  <a:gd name="connsiteX35" fmla="*/ 147285 w 443652"/>
                  <a:gd name="connsiteY35" fmla="*/ 560 h 424448"/>
                  <a:gd name="connsiteX36" fmla="*/ 196381 w 443652"/>
                  <a:gd name="connsiteY36" fmla="*/ 2955 h 424448"/>
                  <a:gd name="connsiteX37" fmla="*/ 246075 w 443652"/>
                  <a:gd name="connsiteY37" fmla="*/ 7146 h 424448"/>
                  <a:gd name="connsiteX38" fmla="*/ 284393 w 443652"/>
                  <a:gd name="connsiteY38" fmla="*/ 11337 h 424448"/>
                  <a:gd name="connsiteX39" fmla="*/ 299361 w 443652"/>
                  <a:gd name="connsiteY39" fmla="*/ 14331 h 424448"/>
                  <a:gd name="connsiteX40" fmla="*/ 302355 w 443652"/>
                  <a:gd name="connsiteY40" fmla="*/ 11936 h 424448"/>
                  <a:gd name="connsiteX41" fmla="*/ 305348 w 443652"/>
                  <a:gd name="connsiteY41" fmla="*/ 19719 h 424448"/>
                  <a:gd name="connsiteX42" fmla="*/ 343068 w 443652"/>
                  <a:gd name="connsiteY42" fmla="*/ 86775 h 424448"/>
                  <a:gd name="connsiteX43" fmla="*/ 410125 w 443652"/>
                  <a:gd name="connsiteY43" fmla="*/ 180773 h 424448"/>
                  <a:gd name="connsiteX44" fmla="*/ 428086 w 443652"/>
                  <a:gd name="connsiteY44" fmla="*/ 208912 h 424448"/>
                  <a:gd name="connsiteX45" fmla="*/ 443653 w 443652"/>
                  <a:gd name="connsiteY45" fmla="*/ 232861 h 424448"/>
                  <a:gd name="connsiteX46" fmla="*/ 54484 w 443652"/>
                  <a:gd name="connsiteY46" fmla="*/ 17923 h 424448"/>
                  <a:gd name="connsiteX47" fmla="*/ 52687 w 443652"/>
                  <a:gd name="connsiteY47" fmla="*/ 15528 h 424448"/>
                  <a:gd name="connsiteX48" fmla="*/ 47299 w 443652"/>
                  <a:gd name="connsiteY48" fmla="*/ 14331 h 424448"/>
                  <a:gd name="connsiteX49" fmla="*/ 43707 w 443652"/>
                  <a:gd name="connsiteY49" fmla="*/ 16726 h 424448"/>
                  <a:gd name="connsiteX50" fmla="*/ 37719 w 443652"/>
                  <a:gd name="connsiteY50" fmla="*/ 28101 h 424448"/>
                  <a:gd name="connsiteX51" fmla="*/ 37719 w 443652"/>
                  <a:gd name="connsiteY51" fmla="*/ 46661 h 424448"/>
                  <a:gd name="connsiteX52" fmla="*/ 43707 w 443652"/>
                  <a:gd name="connsiteY52" fmla="*/ 46661 h 424448"/>
                  <a:gd name="connsiteX53" fmla="*/ 49095 w 443652"/>
                  <a:gd name="connsiteY53" fmla="*/ 31095 h 424448"/>
                  <a:gd name="connsiteX54" fmla="*/ 51490 w 443652"/>
                  <a:gd name="connsiteY54" fmla="*/ 21515 h 424448"/>
                  <a:gd name="connsiteX55" fmla="*/ 51490 w 443652"/>
                  <a:gd name="connsiteY55" fmla="*/ 20917 h 424448"/>
                  <a:gd name="connsiteX56" fmla="*/ 51490 w 443652"/>
                  <a:gd name="connsiteY56" fmla="*/ 20917 h 424448"/>
                  <a:gd name="connsiteX57" fmla="*/ 50891 w 443652"/>
                  <a:gd name="connsiteY57" fmla="*/ 20318 h 424448"/>
                  <a:gd name="connsiteX58" fmla="*/ 54484 w 443652"/>
                  <a:gd name="connsiteY58" fmla="*/ 17923 h 424448"/>
                  <a:gd name="connsiteX59" fmla="*/ 38318 w 443652"/>
                  <a:gd name="connsiteY59" fmla="*/ 76597 h 424448"/>
                  <a:gd name="connsiteX60" fmla="*/ 41312 w 443652"/>
                  <a:gd name="connsiteY60" fmla="*/ 62827 h 424448"/>
                  <a:gd name="connsiteX61" fmla="*/ 35923 w 443652"/>
                  <a:gd name="connsiteY61" fmla="*/ 60432 h 424448"/>
                  <a:gd name="connsiteX62" fmla="*/ 27541 w 443652"/>
                  <a:gd name="connsiteY62" fmla="*/ 73005 h 424448"/>
                  <a:gd name="connsiteX63" fmla="*/ 26942 w 443652"/>
                  <a:gd name="connsiteY63" fmla="*/ 83183 h 424448"/>
                  <a:gd name="connsiteX64" fmla="*/ 28140 w 443652"/>
                  <a:gd name="connsiteY64" fmla="*/ 88571 h 424448"/>
                  <a:gd name="connsiteX65" fmla="*/ 34127 w 443652"/>
                  <a:gd name="connsiteY65" fmla="*/ 88571 h 424448"/>
                  <a:gd name="connsiteX66" fmla="*/ 35923 w 443652"/>
                  <a:gd name="connsiteY66" fmla="*/ 83781 h 424448"/>
                  <a:gd name="connsiteX67" fmla="*/ 38318 w 443652"/>
                  <a:gd name="connsiteY67" fmla="*/ 76597 h 424448"/>
                  <a:gd name="connsiteX68" fmla="*/ 29337 w 443652"/>
                  <a:gd name="connsiteY68" fmla="*/ 129882 h 424448"/>
                  <a:gd name="connsiteX69" fmla="*/ 27541 w 443652"/>
                  <a:gd name="connsiteY69" fmla="*/ 108927 h 424448"/>
                  <a:gd name="connsiteX70" fmla="*/ 21554 w 443652"/>
                  <a:gd name="connsiteY70" fmla="*/ 108927 h 424448"/>
                  <a:gd name="connsiteX71" fmla="*/ 17962 w 443652"/>
                  <a:gd name="connsiteY71" fmla="*/ 128685 h 424448"/>
                  <a:gd name="connsiteX72" fmla="*/ 19758 w 443652"/>
                  <a:gd name="connsiteY72" fmla="*/ 149640 h 424448"/>
                  <a:gd name="connsiteX73" fmla="*/ 25745 w 443652"/>
                  <a:gd name="connsiteY73" fmla="*/ 149640 h 424448"/>
                  <a:gd name="connsiteX74" fmla="*/ 29337 w 443652"/>
                  <a:gd name="connsiteY74" fmla="*/ 129882 h 424448"/>
                  <a:gd name="connsiteX75" fmla="*/ 24547 w 443652"/>
                  <a:gd name="connsiteY75" fmla="*/ 175983 h 424448"/>
                  <a:gd name="connsiteX76" fmla="*/ 23350 w 443652"/>
                  <a:gd name="connsiteY76" fmla="*/ 158621 h 424448"/>
                  <a:gd name="connsiteX77" fmla="*/ 17363 w 443652"/>
                  <a:gd name="connsiteY77" fmla="*/ 157423 h 424448"/>
                  <a:gd name="connsiteX78" fmla="*/ 13172 w 443652"/>
                  <a:gd name="connsiteY78" fmla="*/ 174786 h 424448"/>
                  <a:gd name="connsiteX79" fmla="*/ 15567 w 443652"/>
                  <a:gd name="connsiteY79" fmla="*/ 192747 h 424448"/>
                  <a:gd name="connsiteX80" fmla="*/ 21554 w 443652"/>
                  <a:gd name="connsiteY80" fmla="*/ 192747 h 424448"/>
                  <a:gd name="connsiteX81" fmla="*/ 24547 w 443652"/>
                  <a:gd name="connsiteY81" fmla="*/ 175983 h 424448"/>
                  <a:gd name="connsiteX82" fmla="*/ 22153 w 443652"/>
                  <a:gd name="connsiteY82" fmla="*/ 237052 h 424448"/>
                  <a:gd name="connsiteX83" fmla="*/ 19758 w 443652"/>
                  <a:gd name="connsiteY83" fmla="*/ 219689 h 424448"/>
                  <a:gd name="connsiteX84" fmla="*/ 13771 w 443652"/>
                  <a:gd name="connsiteY84" fmla="*/ 219689 h 424448"/>
                  <a:gd name="connsiteX85" fmla="*/ 10777 w 443652"/>
                  <a:gd name="connsiteY85" fmla="*/ 237052 h 424448"/>
                  <a:gd name="connsiteX86" fmla="*/ 13771 w 443652"/>
                  <a:gd name="connsiteY86" fmla="*/ 254415 h 424448"/>
                  <a:gd name="connsiteX87" fmla="*/ 19758 w 443652"/>
                  <a:gd name="connsiteY87" fmla="*/ 254415 h 424448"/>
                  <a:gd name="connsiteX88" fmla="*/ 22153 w 443652"/>
                  <a:gd name="connsiteY88" fmla="*/ 237052 h 424448"/>
                  <a:gd name="connsiteX89" fmla="*/ 22153 w 443652"/>
                  <a:gd name="connsiteY89" fmla="*/ 295127 h 424448"/>
                  <a:gd name="connsiteX90" fmla="*/ 19758 w 443652"/>
                  <a:gd name="connsiteY90" fmla="*/ 278363 h 424448"/>
                  <a:gd name="connsiteX91" fmla="*/ 13771 w 443652"/>
                  <a:gd name="connsiteY91" fmla="*/ 278363 h 424448"/>
                  <a:gd name="connsiteX92" fmla="*/ 10777 w 443652"/>
                  <a:gd name="connsiteY92" fmla="*/ 295127 h 424448"/>
                  <a:gd name="connsiteX93" fmla="*/ 13771 w 443652"/>
                  <a:gd name="connsiteY93" fmla="*/ 311891 h 424448"/>
                  <a:gd name="connsiteX94" fmla="*/ 19758 w 443652"/>
                  <a:gd name="connsiteY94" fmla="*/ 311891 h 424448"/>
                  <a:gd name="connsiteX95" fmla="*/ 22153 w 443652"/>
                  <a:gd name="connsiteY95" fmla="*/ 295127 h 424448"/>
                  <a:gd name="connsiteX96" fmla="*/ 22153 w 443652"/>
                  <a:gd name="connsiteY96" fmla="*/ 346616 h 424448"/>
                  <a:gd name="connsiteX97" fmla="*/ 19758 w 443652"/>
                  <a:gd name="connsiteY97" fmla="*/ 328056 h 424448"/>
                  <a:gd name="connsiteX98" fmla="*/ 13771 w 443652"/>
                  <a:gd name="connsiteY98" fmla="*/ 328056 h 424448"/>
                  <a:gd name="connsiteX99" fmla="*/ 10777 w 443652"/>
                  <a:gd name="connsiteY99" fmla="*/ 346616 h 424448"/>
                  <a:gd name="connsiteX100" fmla="*/ 13771 w 443652"/>
                  <a:gd name="connsiteY100" fmla="*/ 365176 h 424448"/>
                  <a:gd name="connsiteX101" fmla="*/ 19758 w 443652"/>
                  <a:gd name="connsiteY101" fmla="*/ 365176 h 424448"/>
                  <a:gd name="connsiteX102" fmla="*/ 22153 w 443652"/>
                  <a:gd name="connsiteY102" fmla="*/ 346616 h 424448"/>
                  <a:gd name="connsiteX103" fmla="*/ 20356 w 443652"/>
                  <a:gd name="connsiteY103" fmla="*/ 401099 h 424448"/>
                  <a:gd name="connsiteX104" fmla="*/ 19159 w 443652"/>
                  <a:gd name="connsiteY104" fmla="*/ 387927 h 424448"/>
                  <a:gd name="connsiteX105" fmla="*/ 13172 w 443652"/>
                  <a:gd name="connsiteY105" fmla="*/ 386730 h 424448"/>
                  <a:gd name="connsiteX106" fmla="*/ 8981 w 443652"/>
                  <a:gd name="connsiteY106" fmla="*/ 400500 h 424448"/>
                  <a:gd name="connsiteX107" fmla="*/ 11375 w 443652"/>
                  <a:gd name="connsiteY107" fmla="*/ 414271 h 424448"/>
                  <a:gd name="connsiteX108" fmla="*/ 17363 w 443652"/>
                  <a:gd name="connsiteY108" fmla="*/ 414271 h 424448"/>
                  <a:gd name="connsiteX109" fmla="*/ 20356 w 443652"/>
                  <a:gd name="connsiteY109" fmla="*/ 401099 h 424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443652" h="424448">
                    <a:moveTo>
                      <a:pt x="443653" y="232861"/>
                    </a:moveTo>
                    <a:cubicBezTo>
                      <a:pt x="441857" y="232861"/>
                      <a:pt x="438265" y="232861"/>
                      <a:pt x="434672" y="232262"/>
                    </a:cubicBezTo>
                    <a:lnTo>
                      <a:pt x="420303" y="230466"/>
                    </a:lnTo>
                    <a:cubicBezTo>
                      <a:pt x="414914" y="229867"/>
                      <a:pt x="408328" y="229269"/>
                      <a:pt x="401144" y="229867"/>
                    </a:cubicBezTo>
                    <a:cubicBezTo>
                      <a:pt x="397551" y="230466"/>
                      <a:pt x="393959" y="231065"/>
                      <a:pt x="389768" y="233460"/>
                    </a:cubicBezTo>
                    <a:cubicBezTo>
                      <a:pt x="386176" y="235256"/>
                      <a:pt x="382583" y="239447"/>
                      <a:pt x="380787" y="243039"/>
                    </a:cubicBezTo>
                    <a:cubicBezTo>
                      <a:pt x="377195" y="250822"/>
                      <a:pt x="375997" y="258007"/>
                      <a:pt x="375399" y="265790"/>
                    </a:cubicBezTo>
                    <a:cubicBezTo>
                      <a:pt x="374201" y="280758"/>
                      <a:pt x="375399" y="295127"/>
                      <a:pt x="374201" y="307101"/>
                    </a:cubicBezTo>
                    <a:cubicBezTo>
                      <a:pt x="374201" y="307700"/>
                      <a:pt x="374201" y="308299"/>
                      <a:pt x="374201" y="309496"/>
                    </a:cubicBezTo>
                    <a:lnTo>
                      <a:pt x="325705" y="308299"/>
                    </a:lnTo>
                    <a:lnTo>
                      <a:pt x="277807" y="307101"/>
                    </a:lnTo>
                    <a:cubicBezTo>
                      <a:pt x="261642" y="307101"/>
                      <a:pt x="246075" y="304706"/>
                      <a:pt x="231107" y="303509"/>
                    </a:cubicBezTo>
                    <a:cubicBezTo>
                      <a:pt x="223922" y="302910"/>
                      <a:pt x="216138" y="302312"/>
                      <a:pt x="207158" y="303509"/>
                    </a:cubicBezTo>
                    <a:cubicBezTo>
                      <a:pt x="205960" y="303509"/>
                      <a:pt x="205362" y="303509"/>
                      <a:pt x="204164" y="304108"/>
                    </a:cubicBezTo>
                    <a:cubicBezTo>
                      <a:pt x="201170" y="304706"/>
                      <a:pt x="197578" y="305305"/>
                      <a:pt x="193986" y="307101"/>
                    </a:cubicBezTo>
                    <a:cubicBezTo>
                      <a:pt x="189795" y="308897"/>
                      <a:pt x="185604" y="311292"/>
                      <a:pt x="182011" y="314885"/>
                    </a:cubicBezTo>
                    <a:cubicBezTo>
                      <a:pt x="175425" y="322069"/>
                      <a:pt x="172432" y="331050"/>
                      <a:pt x="170636" y="339432"/>
                    </a:cubicBezTo>
                    <a:cubicBezTo>
                      <a:pt x="170037" y="343623"/>
                      <a:pt x="169438" y="347814"/>
                      <a:pt x="169438" y="352005"/>
                    </a:cubicBezTo>
                    <a:cubicBezTo>
                      <a:pt x="169438" y="356196"/>
                      <a:pt x="169438" y="360387"/>
                      <a:pt x="170037" y="363979"/>
                    </a:cubicBezTo>
                    <a:cubicBezTo>
                      <a:pt x="171234" y="378947"/>
                      <a:pt x="173030" y="391520"/>
                      <a:pt x="174228" y="400500"/>
                    </a:cubicBezTo>
                    <a:cubicBezTo>
                      <a:pt x="174827" y="409481"/>
                      <a:pt x="175425" y="414869"/>
                      <a:pt x="175425" y="414869"/>
                    </a:cubicBezTo>
                    <a:cubicBezTo>
                      <a:pt x="175425" y="416067"/>
                      <a:pt x="176024" y="416666"/>
                      <a:pt x="176623" y="416666"/>
                    </a:cubicBezTo>
                    <a:cubicBezTo>
                      <a:pt x="174827" y="417264"/>
                      <a:pt x="174228" y="418462"/>
                      <a:pt x="174228" y="419659"/>
                    </a:cubicBezTo>
                    <a:cubicBezTo>
                      <a:pt x="174228" y="418462"/>
                      <a:pt x="173030" y="417264"/>
                      <a:pt x="171234" y="416666"/>
                    </a:cubicBezTo>
                    <a:cubicBezTo>
                      <a:pt x="171234" y="416666"/>
                      <a:pt x="141897" y="416067"/>
                      <a:pt x="102980" y="416666"/>
                    </a:cubicBezTo>
                    <a:cubicBezTo>
                      <a:pt x="71847" y="417264"/>
                      <a:pt x="35324" y="420258"/>
                      <a:pt x="2395" y="424449"/>
                    </a:cubicBezTo>
                    <a:cubicBezTo>
                      <a:pt x="1796" y="420857"/>
                      <a:pt x="1796" y="414869"/>
                      <a:pt x="1198" y="407086"/>
                    </a:cubicBezTo>
                    <a:cubicBezTo>
                      <a:pt x="599" y="393316"/>
                      <a:pt x="599" y="374756"/>
                      <a:pt x="599" y="352603"/>
                    </a:cubicBezTo>
                    <a:cubicBezTo>
                      <a:pt x="599" y="341827"/>
                      <a:pt x="599" y="329852"/>
                      <a:pt x="599" y="318477"/>
                    </a:cubicBezTo>
                    <a:lnTo>
                      <a:pt x="0" y="282554"/>
                    </a:lnTo>
                    <a:cubicBezTo>
                      <a:pt x="0" y="258606"/>
                      <a:pt x="0" y="234657"/>
                      <a:pt x="599" y="213103"/>
                    </a:cubicBezTo>
                    <a:cubicBezTo>
                      <a:pt x="1198" y="192149"/>
                      <a:pt x="2395" y="168200"/>
                      <a:pt x="5388" y="144252"/>
                    </a:cubicBezTo>
                    <a:cubicBezTo>
                      <a:pt x="8382" y="120303"/>
                      <a:pt x="12573" y="96354"/>
                      <a:pt x="17962" y="75400"/>
                    </a:cubicBezTo>
                    <a:cubicBezTo>
                      <a:pt x="28739" y="35286"/>
                      <a:pt x="41911" y="5949"/>
                      <a:pt x="43108" y="4153"/>
                    </a:cubicBezTo>
                    <a:cubicBezTo>
                      <a:pt x="44904" y="4153"/>
                      <a:pt x="46700" y="3554"/>
                      <a:pt x="48496" y="3554"/>
                    </a:cubicBezTo>
                    <a:cubicBezTo>
                      <a:pt x="79031" y="-38"/>
                      <a:pt x="117349" y="-637"/>
                      <a:pt x="147285" y="560"/>
                    </a:cubicBezTo>
                    <a:cubicBezTo>
                      <a:pt x="162254" y="1159"/>
                      <a:pt x="179018" y="1758"/>
                      <a:pt x="196381" y="2955"/>
                    </a:cubicBezTo>
                    <a:cubicBezTo>
                      <a:pt x="213744" y="4153"/>
                      <a:pt x="230508" y="5949"/>
                      <a:pt x="246075" y="7146"/>
                    </a:cubicBezTo>
                    <a:cubicBezTo>
                      <a:pt x="261642" y="8344"/>
                      <a:pt x="274813" y="10140"/>
                      <a:pt x="284393" y="11337"/>
                    </a:cubicBezTo>
                    <a:cubicBezTo>
                      <a:pt x="293972" y="12535"/>
                      <a:pt x="299361" y="14331"/>
                      <a:pt x="299361" y="14331"/>
                    </a:cubicBezTo>
                    <a:cubicBezTo>
                      <a:pt x="301157" y="14331"/>
                      <a:pt x="302355" y="13732"/>
                      <a:pt x="302355" y="11936"/>
                    </a:cubicBezTo>
                    <a:cubicBezTo>
                      <a:pt x="303552" y="14331"/>
                      <a:pt x="304151" y="16726"/>
                      <a:pt x="305348" y="19719"/>
                    </a:cubicBezTo>
                    <a:cubicBezTo>
                      <a:pt x="312533" y="36483"/>
                      <a:pt x="324507" y="59833"/>
                      <a:pt x="343068" y="86775"/>
                    </a:cubicBezTo>
                    <a:cubicBezTo>
                      <a:pt x="361029" y="113717"/>
                      <a:pt x="385577" y="144252"/>
                      <a:pt x="410125" y="180773"/>
                    </a:cubicBezTo>
                    <a:cubicBezTo>
                      <a:pt x="416112" y="189754"/>
                      <a:pt x="422698" y="199333"/>
                      <a:pt x="428086" y="208912"/>
                    </a:cubicBezTo>
                    <a:cubicBezTo>
                      <a:pt x="434073" y="216696"/>
                      <a:pt x="438863" y="224479"/>
                      <a:pt x="443653" y="232861"/>
                    </a:cubicBezTo>
                    <a:close/>
                    <a:moveTo>
                      <a:pt x="54484" y="17923"/>
                    </a:moveTo>
                    <a:cubicBezTo>
                      <a:pt x="54484" y="17923"/>
                      <a:pt x="54484" y="17324"/>
                      <a:pt x="52687" y="15528"/>
                    </a:cubicBezTo>
                    <a:cubicBezTo>
                      <a:pt x="52089" y="14930"/>
                      <a:pt x="49694" y="13732"/>
                      <a:pt x="47299" y="14331"/>
                    </a:cubicBezTo>
                    <a:cubicBezTo>
                      <a:pt x="45503" y="14930"/>
                      <a:pt x="44305" y="16127"/>
                      <a:pt x="43707" y="16726"/>
                    </a:cubicBezTo>
                    <a:cubicBezTo>
                      <a:pt x="40713" y="20318"/>
                      <a:pt x="38917" y="24509"/>
                      <a:pt x="37719" y="28101"/>
                    </a:cubicBezTo>
                    <a:cubicBezTo>
                      <a:pt x="35923" y="35286"/>
                      <a:pt x="37121" y="46661"/>
                      <a:pt x="37719" y="46661"/>
                    </a:cubicBezTo>
                    <a:cubicBezTo>
                      <a:pt x="38318" y="47260"/>
                      <a:pt x="43108" y="47260"/>
                      <a:pt x="43707" y="46661"/>
                    </a:cubicBezTo>
                    <a:cubicBezTo>
                      <a:pt x="43707" y="46063"/>
                      <a:pt x="47299" y="37082"/>
                      <a:pt x="49095" y="31095"/>
                    </a:cubicBezTo>
                    <a:cubicBezTo>
                      <a:pt x="49694" y="28101"/>
                      <a:pt x="50292" y="23910"/>
                      <a:pt x="51490" y="21515"/>
                    </a:cubicBezTo>
                    <a:cubicBezTo>
                      <a:pt x="51490" y="21515"/>
                      <a:pt x="51490" y="20917"/>
                      <a:pt x="51490" y="20917"/>
                    </a:cubicBezTo>
                    <a:cubicBezTo>
                      <a:pt x="51490" y="20917"/>
                      <a:pt x="51490" y="20917"/>
                      <a:pt x="51490" y="20917"/>
                    </a:cubicBezTo>
                    <a:cubicBezTo>
                      <a:pt x="51490" y="20917"/>
                      <a:pt x="51490" y="20318"/>
                      <a:pt x="50891" y="20318"/>
                    </a:cubicBezTo>
                    <a:cubicBezTo>
                      <a:pt x="51490" y="20318"/>
                      <a:pt x="54484" y="18522"/>
                      <a:pt x="54484" y="17923"/>
                    </a:cubicBezTo>
                    <a:close/>
                    <a:moveTo>
                      <a:pt x="38318" y="76597"/>
                    </a:moveTo>
                    <a:cubicBezTo>
                      <a:pt x="39516" y="71807"/>
                      <a:pt x="40713" y="62827"/>
                      <a:pt x="41312" y="62827"/>
                    </a:cubicBezTo>
                    <a:cubicBezTo>
                      <a:pt x="41312" y="62228"/>
                      <a:pt x="36522" y="59833"/>
                      <a:pt x="35923" y="60432"/>
                    </a:cubicBezTo>
                    <a:cubicBezTo>
                      <a:pt x="35923" y="60432"/>
                      <a:pt x="29337" y="67616"/>
                      <a:pt x="27541" y="73005"/>
                    </a:cubicBezTo>
                    <a:cubicBezTo>
                      <a:pt x="26942" y="75998"/>
                      <a:pt x="26344" y="80189"/>
                      <a:pt x="26942" y="83183"/>
                    </a:cubicBezTo>
                    <a:cubicBezTo>
                      <a:pt x="26942" y="86176"/>
                      <a:pt x="28140" y="88571"/>
                      <a:pt x="28140" y="88571"/>
                    </a:cubicBezTo>
                    <a:cubicBezTo>
                      <a:pt x="28739" y="89170"/>
                      <a:pt x="33528" y="89170"/>
                      <a:pt x="34127" y="88571"/>
                    </a:cubicBezTo>
                    <a:cubicBezTo>
                      <a:pt x="34127" y="88571"/>
                      <a:pt x="34726" y="86775"/>
                      <a:pt x="35923" y="83781"/>
                    </a:cubicBezTo>
                    <a:cubicBezTo>
                      <a:pt x="35923" y="81387"/>
                      <a:pt x="37719" y="78992"/>
                      <a:pt x="38318" y="76597"/>
                    </a:cubicBezTo>
                    <a:close/>
                    <a:moveTo>
                      <a:pt x="29337" y="129882"/>
                    </a:moveTo>
                    <a:cubicBezTo>
                      <a:pt x="29936" y="122099"/>
                      <a:pt x="27541" y="108927"/>
                      <a:pt x="27541" y="108927"/>
                    </a:cubicBezTo>
                    <a:cubicBezTo>
                      <a:pt x="27541" y="108329"/>
                      <a:pt x="22153" y="108329"/>
                      <a:pt x="21554" y="108927"/>
                    </a:cubicBezTo>
                    <a:cubicBezTo>
                      <a:pt x="21554" y="108927"/>
                      <a:pt x="18560" y="120902"/>
                      <a:pt x="17962" y="128685"/>
                    </a:cubicBezTo>
                    <a:cubicBezTo>
                      <a:pt x="17363" y="136468"/>
                      <a:pt x="19758" y="149640"/>
                      <a:pt x="19758" y="149640"/>
                    </a:cubicBezTo>
                    <a:cubicBezTo>
                      <a:pt x="20356" y="150239"/>
                      <a:pt x="25146" y="150239"/>
                      <a:pt x="25745" y="149640"/>
                    </a:cubicBezTo>
                    <a:cubicBezTo>
                      <a:pt x="25745" y="149041"/>
                      <a:pt x="28140" y="137666"/>
                      <a:pt x="29337" y="129882"/>
                    </a:cubicBezTo>
                    <a:close/>
                    <a:moveTo>
                      <a:pt x="24547" y="175983"/>
                    </a:moveTo>
                    <a:cubicBezTo>
                      <a:pt x="24547" y="169397"/>
                      <a:pt x="23350" y="158621"/>
                      <a:pt x="23350" y="158621"/>
                    </a:cubicBezTo>
                    <a:cubicBezTo>
                      <a:pt x="23350" y="158022"/>
                      <a:pt x="17962" y="157423"/>
                      <a:pt x="17363" y="157423"/>
                    </a:cubicBezTo>
                    <a:cubicBezTo>
                      <a:pt x="17363" y="157423"/>
                      <a:pt x="13172" y="168200"/>
                      <a:pt x="13172" y="174786"/>
                    </a:cubicBezTo>
                    <a:cubicBezTo>
                      <a:pt x="13172" y="181970"/>
                      <a:pt x="15567" y="192747"/>
                      <a:pt x="15567" y="192747"/>
                    </a:cubicBezTo>
                    <a:cubicBezTo>
                      <a:pt x="15567" y="193346"/>
                      <a:pt x="20955" y="193346"/>
                      <a:pt x="21554" y="192747"/>
                    </a:cubicBezTo>
                    <a:cubicBezTo>
                      <a:pt x="21554" y="193346"/>
                      <a:pt x="23949" y="182569"/>
                      <a:pt x="24547" y="175983"/>
                    </a:cubicBezTo>
                    <a:close/>
                    <a:moveTo>
                      <a:pt x="22153" y="237052"/>
                    </a:moveTo>
                    <a:cubicBezTo>
                      <a:pt x="22153" y="230466"/>
                      <a:pt x="19758" y="219689"/>
                      <a:pt x="19758" y="219689"/>
                    </a:cubicBezTo>
                    <a:cubicBezTo>
                      <a:pt x="19758" y="219091"/>
                      <a:pt x="13771" y="219091"/>
                      <a:pt x="13771" y="219689"/>
                    </a:cubicBezTo>
                    <a:cubicBezTo>
                      <a:pt x="13771" y="219689"/>
                      <a:pt x="11375" y="230466"/>
                      <a:pt x="10777" y="237052"/>
                    </a:cubicBezTo>
                    <a:cubicBezTo>
                      <a:pt x="10777" y="243638"/>
                      <a:pt x="13771" y="254415"/>
                      <a:pt x="13771" y="254415"/>
                    </a:cubicBezTo>
                    <a:cubicBezTo>
                      <a:pt x="14369" y="255013"/>
                      <a:pt x="19159" y="255013"/>
                      <a:pt x="19758" y="254415"/>
                    </a:cubicBezTo>
                    <a:cubicBezTo>
                      <a:pt x="19758" y="254415"/>
                      <a:pt x="22153" y="244236"/>
                      <a:pt x="22153" y="237052"/>
                    </a:cubicBezTo>
                    <a:close/>
                    <a:moveTo>
                      <a:pt x="22153" y="295127"/>
                    </a:moveTo>
                    <a:cubicBezTo>
                      <a:pt x="22153" y="288541"/>
                      <a:pt x="19758" y="278363"/>
                      <a:pt x="19758" y="278363"/>
                    </a:cubicBezTo>
                    <a:cubicBezTo>
                      <a:pt x="19758" y="278363"/>
                      <a:pt x="13771" y="277764"/>
                      <a:pt x="13771" y="278363"/>
                    </a:cubicBezTo>
                    <a:cubicBezTo>
                      <a:pt x="13771" y="278363"/>
                      <a:pt x="11375" y="288541"/>
                      <a:pt x="10777" y="295127"/>
                    </a:cubicBezTo>
                    <a:cubicBezTo>
                      <a:pt x="10777" y="301713"/>
                      <a:pt x="13771" y="311891"/>
                      <a:pt x="13771" y="311891"/>
                    </a:cubicBezTo>
                    <a:cubicBezTo>
                      <a:pt x="14369" y="312490"/>
                      <a:pt x="19159" y="312490"/>
                      <a:pt x="19758" y="311891"/>
                    </a:cubicBezTo>
                    <a:cubicBezTo>
                      <a:pt x="19758" y="311891"/>
                      <a:pt x="22153" y="301713"/>
                      <a:pt x="22153" y="295127"/>
                    </a:cubicBezTo>
                    <a:close/>
                    <a:moveTo>
                      <a:pt x="22153" y="346616"/>
                    </a:moveTo>
                    <a:cubicBezTo>
                      <a:pt x="22153" y="339432"/>
                      <a:pt x="19758" y="328056"/>
                      <a:pt x="19758" y="328056"/>
                    </a:cubicBezTo>
                    <a:cubicBezTo>
                      <a:pt x="19758" y="327458"/>
                      <a:pt x="13771" y="327458"/>
                      <a:pt x="13771" y="328056"/>
                    </a:cubicBezTo>
                    <a:cubicBezTo>
                      <a:pt x="13771" y="328056"/>
                      <a:pt x="11375" y="339432"/>
                      <a:pt x="10777" y="346616"/>
                    </a:cubicBezTo>
                    <a:cubicBezTo>
                      <a:pt x="10777" y="353801"/>
                      <a:pt x="13771" y="365176"/>
                      <a:pt x="13771" y="365176"/>
                    </a:cubicBezTo>
                    <a:cubicBezTo>
                      <a:pt x="14369" y="365775"/>
                      <a:pt x="19159" y="365775"/>
                      <a:pt x="19758" y="365176"/>
                    </a:cubicBezTo>
                    <a:cubicBezTo>
                      <a:pt x="19758" y="365176"/>
                      <a:pt x="22153" y="353801"/>
                      <a:pt x="22153" y="346616"/>
                    </a:cubicBezTo>
                    <a:close/>
                    <a:moveTo>
                      <a:pt x="20356" y="401099"/>
                    </a:moveTo>
                    <a:cubicBezTo>
                      <a:pt x="20356" y="396310"/>
                      <a:pt x="19159" y="387927"/>
                      <a:pt x="19159" y="387927"/>
                    </a:cubicBezTo>
                    <a:cubicBezTo>
                      <a:pt x="19159" y="387329"/>
                      <a:pt x="13771" y="386730"/>
                      <a:pt x="13172" y="386730"/>
                    </a:cubicBezTo>
                    <a:cubicBezTo>
                      <a:pt x="13172" y="386730"/>
                      <a:pt x="8981" y="395112"/>
                      <a:pt x="8981" y="400500"/>
                    </a:cubicBezTo>
                    <a:cubicBezTo>
                      <a:pt x="8981" y="406488"/>
                      <a:pt x="11375" y="414869"/>
                      <a:pt x="11375" y="414271"/>
                    </a:cubicBezTo>
                    <a:cubicBezTo>
                      <a:pt x="11974" y="414869"/>
                      <a:pt x="16764" y="414869"/>
                      <a:pt x="17363" y="414271"/>
                    </a:cubicBezTo>
                    <a:cubicBezTo>
                      <a:pt x="17363" y="414869"/>
                      <a:pt x="20356" y="406488"/>
                      <a:pt x="20356" y="401099"/>
                    </a:cubicBezTo>
                    <a:close/>
                  </a:path>
                </a:pathLst>
              </a:custGeom>
              <a:solidFill>
                <a:srgbClr val="E0E1E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C88B2EDC-4A22-412A-A12F-4305E9681FED}"/>
                  </a:ext>
                </a:extLst>
              </p:cNvPr>
              <p:cNvSpPr/>
              <p:nvPr/>
            </p:nvSpPr>
            <p:spPr>
              <a:xfrm>
                <a:off x="6424783" y="3649358"/>
                <a:ext cx="11974" cy="47597"/>
              </a:xfrm>
              <a:custGeom>
                <a:avLst/>
                <a:gdLst>
                  <a:gd name="connsiteX0" fmla="*/ 11974 w 11974"/>
                  <a:gd name="connsiteY0" fmla="*/ 23799 h 47597"/>
                  <a:gd name="connsiteX1" fmla="*/ 8981 w 11974"/>
                  <a:gd name="connsiteY1" fmla="*/ 47149 h 47597"/>
                  <a:gd name="connsiteX2" fmla="*/ 2994 w 11974"/>
                  <a:gd name="connsiteY2" fmla="*/ 47149 h 47597"/>
                  <a:gd name="connsiteX3" fmla="*/ 0 w 11974"/>
                  <a:gd name="connsiteY3" fmla="*/ 23799 h 47597"/>
                  <a:gd name="connsiteX4" fmla="*/ 2994 w 11974"/>
                  <a:gd name="connsiteY4" fmla="*/ 449 h 47597"/>
                  <a:gd name="connsiteX5" fmla="*/ 8981 w 11974"/>
                  <a:gd name="connsiteY5" fmla="*/ 449 h 47597"/>
                  <a:gd name="connsiteX6" fmla="*/ 11974 w 11974"/>
                  <a:gd name="connsiteY6" fmla="*/ 23799 h 47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4" h="47597">
                    <a:moveTo>
                      <a:pt x="11974" y="23799"/>
                    </a:moveTo>
                    <a:cubicBezTo>
                      <a:pt x="11974" y="32779"/>
                      <a:pt x="8981" y="47149"/>
                      <a:pt x="8981" y="47149"/>
                    </a:cubicBezTo>
                    <a:cubicBezTo>
                      <a:pt x="8382" y="47747"/>
                      <a:pt x="3593" y="47747"/>
                      <a:pt x="2994" y="47149"/>
                    </a:cubicBezTo>
                    <a:cubicBezTo>
                      <a:pt x="2994" y="47149"/>
                      <a:pt x="0" y="32779"/>
                      <a:pt x="0" y="23799"/>
                    </a:cubicBezTo>
                    <a:cubicBezTo>
                      <a:pt x="0" y="14818"/>
                      <a:pt x="2994" y="449"/>
                      <a:pt x="2994" y="449"/>
                    </a:cubicBezTo>
                    <a:cubicBezTo>
                      <a:pt x="2994" y="-150"/>
                      <a:pt x="8382" y="-150"/>
                      <a:pt x="8981" y="449"/>
                    </a:cubicBezTo>
                    <a:cubicBezTo>
                      <a:pt x="8981" y="449"/>
                      <a:pt x="11974" y="14220"/>
                      <a:pt x="11974" y="23799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00E10BF1-3E8E-45F0-9C88-3A3341262012}"/>
                  </a:ext>
                </a:extLst>
              </p:cNvPr>
              <p:cNvSpPr/>
              <p:nvPr/>
            </p:nvSpPr>
            <p:spPr>
              <a:xfrm>
                <a:off x="6396643" y="4529845"/>
                <a:ext cx="36372" cy="13241"/>
              </a:xfrm>
              <a:custGeom>
                <a:avLst/>
                <a:gdLst>
                  <a:gd name="connsiteX0" fmla="*/ 35923 w 36372"/>
                  <a:gd name="connsiteY0" fmla="*/ 1267 h 13241"/>
                  <a:gd name="connsiteX1" fmla="*/ 35923 w 36372"/>
                  <a:gd name="connsiteY1" fmla="*/ 7254 h 13241"/>
                  <a:gd name="connsiteX2" fmla="*/ 19159 w 36372"/>
                  <a:gd name="connsiteY2" fmla="*/ 11445 h 13241"/>
                  <a:gd name="connsiteX3" fmla="*/ 1796 w 36372"/>
                  <a:gd name="connsiteY3" fmla="*/ 13241 h 13241"/>
                  <a:gd name="connsiteX4" fmla="*/ 0 w 36372"/>
                  <a:gd name="connsiteY4" fmla="*/ 7853 h 13241"/>
                  <a:gd name="connsiteX5" fmla="*/ 17363 w 36372"/>
                  <a:gd name="connsiteY5" fmla="*/ 668 h 13241"/>
                  <a:gd name="connsiteX6" fmla="*/ 35923 w 36372"/>
                  <a:gd name="connsiteY6" fmla="*/ 1267 h 13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72" h="13241">
                    <a:moveTo>
                      <a:pt x="35923" y="1267"/>
                    </a:moveTo>
                    <a:cubicBezTo>
                      <a:pt x="36522" y="1267"/>
                      <a:pt x="36522" y="6655"/>
                      <a:pt x="35923" y="7254"/>
                    </a:cubicBezTo>
                    <a:cubicBezTo>
                      <a:pt x="35923" y="7254"/>
                      <a:pt x="25745" y="10248"/>
                      <a:pt x="19159" y="11445"/>
                    </a:cubicBezTo>
                    <a:cubicBezTo>
                      <a:pt x="12573" y="12044"/>
                      <a:pt x="1796" y="12642"/>
                      <a:pt x="1796" y="13241"/>
                    </a:cubicBezTo>
                    <a:cubicBezTo>
                      <a:pt x="1197" y="12642"/>
                      <a:pt x="0" y="7853"/>
                      <a:pt x="0" y="7853"/>
                    </a:cubicBezTo>
                    <a:cubicBezTo>
                      <a:pt x="0" y="7853"/>
                      <a:pt x="9579" y="1865"/>
                      <a:pt x="17363" y="668"/>
                    </a:cubicBezTo>
                    <a:cubicBezTo>
                      <a:pt x="24547" y="-1128"/>
                      <a:pt x="35923" y="1267"/>
                      <a:pt x="35923" y="1267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04ABD6DF-95EB-474C-BBFF-054E9BF71ED5}"/>
                  </a:ext>
                </a:extLst>
              </p:cNvPr>
              <p:cNvSpPr/>
              <p:nvPr/>
            </p:nvSpPr>
            <p:spPr>
              <a:xfrm>
                <a:off x="6384506" y="4507463"/>
                <a:ext cx="46512" cy="14069"/>
              </a:xfrm>
              <a:custGeom>
                <a:avLst/>
                <a:gdLst>
                  <a:gd name="connsiteX0" fmla="*/ 45666 w 46512"/>
                  <a:gd name="connsiteY0" fmla="*/ 299 h 14069"/>
                  <a:gd name="connsiteX1" fmla="*/ 46265 w 46512"/>
                  <a:gd name="connsiteY1" fmla="*/ 6287 h 14069"/>
                  <a:gd name="connsiteX2" fmla="*/ 24112 w 46512"/>
                  <a:gd name="connsiteY2" fmla="*/ 12274 h 14069"/>
                  <a:gd name="connsiteX3" fmla="*/ 1360 w 46512"/>
                  <a:gd name="connsiteY3" fmla="*/ 14070 h 14069"/>
                  <a:gd name="connsiteX4" fmla="*/ 163 w 46512"/>
                  <a:gd name="connsiteY4" fmla="*/ 8681 h 14069"/>
                  <a:gd name="connsiteX5" fmla="*/ 22316 w 46512"/>
                  <a:gd name="connsiteY5" fmla="*/ 1497 h 14069"/>
                  <a:gd name="connsiteX6" fmla="*/ 45666 w 46512"/>
                  <a:gd name="connsiteY6" fmla="*/ 299 h 14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512" h="14069">
                    <a:moveTo>
                      <a:pt x="45666" y="299"/>
                    </a:moveTo>
                    <a:cubicBezTo>
                      <a:pt x="46265" y="299"/>
                      <a:pt x="46864" y="5688"/>
                      <a:pt x="46265" y="6287"/>
                    </a:cubicBezTo>
                    <a:cubicBezTo>
                      <a:pt x="46265" y="6287"/>
                      <a:pt x="33093" y="10478"/>
                      <a:pt x="24112" y="12274"/>
                    </a:cubicBezTo>
                    <a:cubicBezTo>
                      <a:pt x="15730" y="13471"/>
                      <a:pt x="1360" y="14070"/>
                      <a:pt x="1360" y="14070"/>
                    </a:cubicBezTo>
                    <a:cubicBezTo>
                      <a:pt x="762" y="13471"/>
                      <a:pt x="-436" y="8681"/>
                      <a:pt x="163" y="8681"/>
                    </a:cubicBezTo>
                    <a:cubicBezTo>
                      <a:pt x="163" y="8681"/>
                      <a:pt x="13335" y="2694"/>
                      <a:pt x="22316" y="1497"/>
                    </a:cubicBezTo>
                    <a:cubicBezTo>
                      <a:pt x="31297" y="-898"/>
                      <a:pt x="45666" y="299"/>
                      <a:pt x="45666" y="299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5633A28-6510-4E99-B276-8EB07C7A8D81}"/>
                  </a:ext>
                </a:extLst>
              </p:cNvPr>
              <p:cNvSpPr/>
              <p:nvPr/>
            </p:nvSpPr>
            <p:spPr>
              <a:xfrm>
                <a:off x="6383471" y="4565004"/>
                <a:ext cx="45750" cy="19393"/>
              </a:xfrm>
              <a:custGeom>
                <a:avLst/>
                <a:gdLst>
                  <a:gd name="connsiteX0" fmla="*/ 45503 w 45750"/>
                  <a:gd name="connsiteY0" fmla="*/ 2031 h 19393"/>
                  <a:gd name="connsiteX1" fmla="*/ 44904 w 45750"/>
                  <a:gd name="connsiteY1" fmla="*/ 8018 h 19393"/>
                  <a:gd name="connsiteX2" fmla="*/ 37121 w 45750"/>
                  <a:gd name="connsiteY2" fmla="*/ 9216 h 19393"/>
                  <a:gd name="connsiteX3" fmla="*/ 23949 w 45750"/>
                  <a:gd name="connsiteY3" fmla="*/ 12209 h 19393"/>
                  <a:gd name="connsiteX4" fmla="*/ 10777 w 45750"/>
                  <a:gd name="connsiteY4" fmla="*/ 16400 h 19393"/>
                  <a:gd name="connsiteX5" fmla="*/ 3592 w 45750"/>
                  <a:gd name="connsiteY5" fmla="*/ 19394 h 19393"/>
                  <a:gd name="connsiteX6" fmla="*/ 0 w 45750"/>
                  <a:gd name="connsiteY6" fmla="*/ 14604 h 19393"/>
                  <a:gd name="connsiteX7" fmla="*/ 6586 w 45750"/>
                  <a:gd name="connsiteY7" fmla="*/ 9216 h 19393"/>
                  <a:gd name="connsiteX8" fmla="*/ 20955 w 45750"/>
                  <a:gd name="connsiteY8" fmla="*/ 1432 h 19393"/>
                  <a:gd name="connsiteX9" fmla="*/ 37121 w 45750"/>
                  <a:gd name="connsiteY9" fmla="*/ 235 h 19393"/>
                  <a:gd name="connsiteX10" fmla="*/ 45503 w 45750"/>
                  <a:gd name="connsiteY10" fmla="*/ 2031 h 19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750" h="19393">
                    <a:moveTo>
                      <a:pt x="45503" y="2031"/>
                    </a:moveTo>
                    <a:cubicBezTo>
                      <a:pt x="46102" y="2031"/>
                      <a:pt x="45503" y="8018"/>
                      <a:pt x="44904" y="8018"/>
                    </a:cubicBezTo>
                    <a:cubicBezTo>
                      <a:pt x="44904" y="8018"/>
                      <a:pt x="41312" y="8018"/>
                      <a:pt x="37121" y="9216"/>
                    </a:cubicBezTo>
                    <a:cubicBezTo>
                      <a:pt x="32930" y="9814"/>
                      <a:pt x="28140" y="11012"/>
                      <a:pt x="23949" y="12209"/>
                    </a:cubicBezTo>
                    <a:cubicBezTo>
                      <a:pt x="20356" y="13407"/>
                      <a:pt x="14968" y="14604"/>
                      <a:pt x="10777" y="16400"/>
                    </a:cubicBezTo>
                    <a:cubicBezTo>
                      <a:pt x="6586" y="18196"/>
                      <a:pt x="3592" y="19394"/>
                      <a:pt x="3592" y="19394"/>
                    </a:cubicBezTo>
                    <a:cubicBezTo>
                      <a:pt x="2994" y="19394"/>
                      <a:pt x="0" y="15203"/>
                      <a:pt x="0" y="14604"/>
                    </a:cubicBezTo>
                    <a:cubicBezTo>
                      <a:pt x="0" y="14604"/>
                      <a:pt x="2395" y="11610"/>
                      <a:pt x="6586" y="9216"/>
                    </a:cubicBezTo>
                    <a:cubicBezTo>
                      <a:pt x="10178" y="6222"/>
                      <a:pt x="16166" y="3228"/>
                      <a:pt x="20955" y="1432"/>
                    </a:cubicBezTo>
                    <a:cubicBezTo>
                      <a:pt x="25745" y="235"/>
                      <a:pt x="32331" y="-364"/>
                      <a:pt x="37121" y="235"/>
                    </a:cubicBezTo>
                    <a:cubicBezTo>
                      <a:pt x="41911" y="834"/>
                      <a:pt x="45503" y="2031"/>
                      <a:pt x="45503" y="2031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856E3F33-8D3E-436E-B8CB-28BEAF499CC3}"/>
                  </a:ext>
                </a:extLst>
              </p:cNvPr>
              <p:cNvSpPr/>
              <p:nvPr/>
            </p:nvSpPr>
            <p:spPr>
              <a:xfrm>
                <a:off x="6386465" y="3307942"/>
                <a:ext cx="41910" cy="296362"/>
              </a:xfrm>
              <a:custGeom>
                <a:avLst/>
                <a:gdLst>
                  <a:gd name="connsiteX0" fmla="*/ 41911 w 41910"/>
                  <a:gd name="connsiteY0" fmla="*/ 7783 h 296362"/>
                  <a:gd name="connsiteX1" fmla="*/ 41312 w 41910"/>
                  <a:gd name="connsiteY1" fmla="*/ 10777 h 296362"/>
                  <a:gd name="connsiteX2" fmla="*/ 40114 w 41910"/>
                  <a:gd name="connsiteY2" fmla="*/ 10777 h 296362"/>
                  <a:gd name="connsiteX3" fmla="*/ 36522 w 41910"/>
                  <a:gd name="connsiteY3" fmla="*/ 13172 h 296362"/>
                  <a:gd name="connsiteX4" fmla="*/ 33528 w 41910"/>
                  <a:gd name="connsiteY4" fmla="*/ 157461 h 296362"/>
                  <a:gd name="connsiteX5" fmla="*/ 35923 w 41910"/>
                  <a:gd name="connsiteY5" fmla="*/ 296363 h 296362"/>
                  <a:gd name="connsiteX6" fmla="*/ 9579 w 41910"/>
                  <a:gd name="connsiteY6" fmla="*/ 289777 h 296362"/>
                  <a:gd name="connsiteX7" fmla="*/ 0 w 41910"/>
                  <a:gd name="connsiteY7" fmla="*/ 287382 h 296362"/>
                  <a:gd name="connsiteX8" fmla="*/ 2994 w 41910"/>
                  <a:gd name="connsiteY8" fmla="*/ 143092 h 296362"/>
                  <a:gd name="connsiteX9" fmla="*/ 599 w 41910"/>
                  <a:gd name="connsiteY9" fmla="*/ 0 h 296362"/>
                  <a:gd name="connsiteX10" fmla="*/ 41312 w 41910"/>
                  <a:gd name="connsiteY10" fmla="*/ 7783 h 296362"/>
                  <a:gd name="connsiteX11" fmla="*/ 41911 w 41910"/>
                  <a:gd name="connsiteY11" fmla="*/ 7783 h 29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910" h="296362">
                    <a:moveTo>
                      <a:pt x="41911" y="7783"/>
                    </a:moveTo>
                    <a:lnTo>
                      <a:pt x="41312" y="10777"/>
                    </a:lnTo>
                    <a:cubicBezTo>
                      <a:pt x="41312" y="10777"/>
                      <a:pt x="40713" y="10777"/>
                      <a:pt x="40114" y="10777"/>
                    </a:cubicBezTo>
                    <a:cubicBezTo>
                      <a:pt x="38318" y="10777"/>
                      <a:pt x="36522" y="11376"/>
                      <a:pt x="36522" y="13172"/>
                    </a:cubicBezTo>
                    <a:cubicBezTo>
                      <a:pt x="36522" y="13172"/>
                      <a:pt x="33528" y="100584"/>
                      <a:pt x="33528" y="157461"/>
                    </a:cubicBezTo>
                    <a:cubicBezTo>
                      <a:pt x="33528" y="205358"/>
                      <a:pt x="35324" y="276605"/>
                      <a:pt x="35923" y="296363"/>
                    </a:cubicBezTo>
                    <a:cubicBezTo>
                      <a:pt x="26942" y="293968"/>
                      <a:pt x="18560" y="291573"/>
                      <a:pt x="9579" y="289777"/>
                    </a:cubicBezTo>
                    <a:cubicBezTo>
                      <a:pt x="6586" y="289178"/>
                      <a:pt x="2994" y="288579"/>
                      <a:pt x="0" y="287382"/>
                    </a:cubicBezTo>
                    <a:cubicBezTo>
                      <a:pt x="599" y="272414"/>
                      <a:pt x="2395" y="194582"/>
                      <a:pt x="2994" y="143092"/>
                    </a:cubicBezTo>
                    <a:cubicBezTo>
                      <a:pt x="2994" y="92800"/>
                      <a:pt x="599" y="17961"/>
                      <a:pt x="599" y="0"/>
                    </a:cubicBezTo>
                    <a:cubicBezTo>
                      <a:pt x="14369" y="2395"/>
                      <a:pt x="27541" y="5388"/>
                      <a:pt x="41312" y="7783"/>
                    </a:cubicBezTo>
                    <a:cubicBezTo>
                      <a:pt x="41312" y="7184"/>
                      <a:pt x="41911" y="7783"/>
                      <a:pt x="41911" y="7783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31AFB21-CA31-416F-890C-B0440961FF10}"/>
                  </a:ext>
                </a:extLst>
              </p:cNvPr>
              <p:cNvSpPr/>
              <p:nvPr/>
            </p:nvSpPr>
            <p:spPr>
              <a:xfrm>
                <a:off x="6390656" y="4464056"/>
                <a:ext cx="32494" cy="11375"/>
              </a:xfrm>
              <a:custGeom>
                <a:avLst/>
                <a:gdLst>
                  <a:gd name="connsiteX0" fmla="*/ 32331 w 32494"/>
                  <a:gd name="connsiteY0" fmla="*/ 4191 h 11375"/>
                  <a:gd name="connsiteX1" fmla="*/ 31133 w 32494"/>
                  <a:gd name="connsiteY1" fmla="*/ 10178 h 11375"/>
                  <a:gd name="connsiteX2" fmla="*/ 16165 w 32494"/>
                  <a:gd name="connsiteY2" fmla="*/ 11375 h 11375"/>
                  <a:gd name="connsiteX3" fmla="*/ 1197 w 32494"/>
                  <a:gd name="connsiteY3" fmla="*/ 10178 h 11375"/>
                  <a:gd name="connsiteX4" fmla="*/ 0 w 32494"/>
                  <a:gd name="connsiteY4" fmla="*/ 4191 h 11375"/>
                  <a:gd name="connsiteX5" fmla="*/ 16165 w 32494"/>
                  <a:gd name="connsiteY5" fmla="*/ 0 h 11375"/>
                  <a:gd name="connsiteX6" fmla="*/ 32331 w 32494"/>
                  <a:gd name="connsiteY6" fmla="*/ 4191 h 1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94" h="11375">
                    <a:moveTo>
                      <a:pt x="32331" y="4191"/>
                    </a:moveTo>
                    <a:cubicBezTo>
                      <a:pt x="32930" y="4191"/>
                      <a:pt x="31732" y="9579"/>
                      <a:pt x="31133" y="10178"/>
                    </a:cubicBezTo>
                    <a:cubicBezTo>
                      <a:pt x="30535" y="10178"/>
                      <a:pt x="21554" y="11375"/>
                      <a:pt x="16165" y="11375"/>
                    </a:cubicBezTo>
                    <a:cubicBezTo>
                      <a:pt x="10777" y="11375"/>
                      <a:pt x="1796" y="10178"/>
                      <a:pt x="1197" y="10178"/>
                    </a:cubicBezTo>
                    <a:cubicBezTo>
                      <a:pt x="599" y="9579"/>
                      <a:pt x="0" y="4790"/>
                      <a:pt x="0" y="4191"/>
                    </a:cubicBezTo>
                    <a:cubicBezTo>
                      <a:pt x="0" y="4191"/>
                      <a:pt x="9579" y="0"/>
                      <a:pt x="16165" y="0"/>
                    </a:cubicBezTo>
                    <a:cubicBezTo>
                      <a:pt x="23350" y="0"/>
                      <a:pt x="32930" y="4191"/>
                      <a:pt x="32331" y="4191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8E1B0B4E-DF70-4D9A-AB88-7F62F57B266D}"/>
                  </a:ext>
                </a:extLst>
              </p:cNvPr>
              <p:cNvSpPr/>
              <p:nvPr/>
            </p:nvSpPr>
            <p:spPr>
              <a:xfrm>
                <a:off x="6393051" y="4485011"/>
                <a:ext cx="27807" cy="11974"/>
              </a:xfrm>
              <a:custGeom>
                <a:avLst/>
                <a:gdLst>
                  <a:gd name="connsiteX0" fmla="*/ 27541 w 27807"/>
                  <a:gd name="connsiteY0" fmla="*/ 2994 h 11974"/>
                  <a:gd name="connsiteX1" fmla="*/ 27541 w 27807"/>
                  <a:gd name="connsiteY1" fmla="*/ 8981 h 11974"/>
                  <a:gd name="connsiteX2" fmla="*/ 14369 w 27807"/>
                  <a:gd name="connsiteY2" fmla="*/ 11974 h 11974"/>
                  <a:gd name="connsiteX3" fmla="*/ 1198 w 27807"/>
                  <a:gd name="connsiteY3" fmla="*/ 10777 h 11974"/>
                  <a:gd name="connsiteX4" fmla="*/ 0 w 27807"/>
                  <a:gd name="connsiteY4" fmla="*/ 4790 h 11974"/>
                  <a:gd name="connsiteX5" fmla="*/ 13771 w 27807"/>
                  <a:gd name="connsiteY5" fmla="*/ 0 h 11974"/>
                  <a:gd name="connsiteX6" fmla="*/ 27541 w 27807"/>
                  <a:gd name="connsiteY6" fmla="*/ 2994 h 1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7" h="11974">
                    <a:moveTo>
                      <a:pt x="27541" y="2994"/>
                    </a:moveTo>
                    <a:cubicBezTo>
                      <a:pt x="28140" y="2994"/>
                      <a:pt x="27541" y="8382"/>
                      <a:pt x="27541" y="8981"/>
                    </a:cubicBezTo>
                    <a:cubicBezTo>
                      <a:pt x="27541" y="8981"/>
                      <a:pt x="19159" y="11375"/>
                      <a:pt x="14369" y="11974"/>
                    </a:cubicBezTo>
                    <a:cubicBezTo>
                      <a:pt x="8981" y="11974"/>
                      <a:pt x="1198" y="10777"/>
                      <a:pt x="1198" y="10777"/>
                    </a:cubicBezTo>
                    <a:cubicBezTo>
                      <a:pt x="599" y="10178"/>
                      <a:pt x="0" y="5388"/>
                      <a:pt x="0" y="4790"/>
                    </a:cubicBezTo>
                    <a:cubicBezTo>
                      <a:pt x="0" y="4790"/>
                      <a:pt x="8382" y="599"/>
                      <a:pt x="13771" y="0"/>
                    </a:cubicBezTo>
                    <a:cubicBezTo>
                      <a:pt x="19159" y="0"/>
                      <a:pt x="27541" y="2994"/>
                      <a:pt x="27541" y="299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CC0F6C73-C0E6-47D5-B9D4-0AB8702B6861}"/>
                  </a:ext>
                </a:extLst>
              </p:cNvPr>
              <p:cNvSpPr/>
              <p:nvPr/>
            </p:nvSpPr>
            <p:spPr>
              <a:xfrm>
                <a:off x="6392888" y="4444220"/>
                <a:ext cx="25908" cy="11454"/>
              </a:xfrm>
              <a:custGeom>
                <a:avLst/>
                <a:gdLst>
                  <a:gd name="connsiteX0" fmla="*/ 25908 w 25908"/>
                  <a:gd name="connsiteY0" fmla="*/ 2474 h 11454"/>
                  <a:gd name="connsiteX1" fmla="*/ 25908 w 25908"/>
                  <a:gd name="connsiteY1" fmla="*/ 8461 h 11454"/>
                  <a:gd name="connsiteX2" fmla="*/ 13335 w 25908"/>
                  <a:gd name="connsiteY2" fmla="*/ 11455 h 11454"/>
                  <a:gd name="connsiteX3" fmla="*/ 1361 w 25908"/>
                  <a:gd name="connsiteY3" fmla="*/ 10257 h 11454"/>
                  <a:gd name="connsiteX4" fmla="*/ 163 w 25908"/>
                  <a:gd name="connsiteY4" fmla="*/ 4869 h 11454"/>
                  <a:gd name="connsiteX5" fmla="*/ 13335 w 25908"/>
                  <a:gd name="connsiteY5" fmla="*/ 79 h 11454"/>
                  <a:gd name="connsiteX6" fmla="*/ 25908 w 25908"/>
                  <a:gd name="connsiteY6" fmla="*/ 2474 h 1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08" h="11454">
                    <a:moveTo>
                      <a:pt x="25908" y="2474"/>
                    </a:moveTo>
                    <a:cubicBezTo>
                      <a:pt x="25908" y="2474"/>
                      <a:pt x="25908" y="7862"/>
                      <a:pt x="25908" y="8461"/>
                    </a:cubicBezTo>
                    <a:cubicBezTo>
                      <a:pt x="25908" y="8461"/>
                      <a:pt x="18125" y="10856"/>
                      <a:pt x="13335" y="11455"/>
                    </a:cubicBezTo>
                    <a:cubicBezTo>
                      <a:pt x="8545" y="11455"/>
                      <a:pt x="1361" y="10257"/>
                      <a:pt x="1361" y="10257"/>
                    </a:cubicBezTo>
                    <a:cubicBezTo>
                      <a:pt x="762" y="9658"/>
                      <a:pt x="-435" y="4869"/>
                      <a:pt x="163" y="4869"/>
                    </a:cubicBezTo>
                    <a:cubicBezTo>
                      <a:pt x="163" y="4869"/>
                      <a:pt x="7946" y="678"/>
                      <a:pt x="13335" y="79"/>
                    </a:cubicBezTo>
                    <a:cubicBezTo>
                      <a:pt x="18125" y="-520"/>
                      <a:pt x="25908" y="2474"/>
                      <a:pt x="25908" y="247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32C0E947-1F05-4AF5-943C-BF46460A8774}"/>
                  </a:ext>
                </a:extLst>
              </p:cNvPr>
              <p:cNvSpPr/>
              <p:nvPr/>
            </p:nvSpPr>
            <p:spPr>
              <a:xfrm>
                <a:off x="6368877" y="3230419"/>
                <a:ext cx="47523" cy="54409"/>
              </a:xfrm>
              <a:custGeom>
                <a:avLst/>
                <a:gdLst>
                  <a:gd name="connsiteX0" fmla="*/ 46326 w 47523"/>
                  <a:gd name="connsiteY0" fmla="*/ 26034 h 54409"/>
                  <a:gd name="connsiteX1" fmla="*/ 46925 w 47523"/>
                  <a:gd name="connsiteY1" fmla="*/ 34416 h 54409"/>
                  <a:gd name="connsiteX2" fmla="*/ 43333 w 47523"/>
                  <a:gd name="connsiteY2" fmla="*/ 45792 h 54409"/>
                  <a:gd name="connsiteX3" fmla="*/ 31957 w 47523"/>
                  <a:gd name="connsiteY3" fmla="*/ 53575 h 54409"/>
                  <a:gd name="connsiteX4" fmla="*/ 18186 w 47523"/>
                  <a:gd name="connsiteY4" fmla="*/ 52976 h 54409"/>
                  <a:gd name="connsiteX5" fmla="*/ 6212 w 47523"/>
                  <a:gd name="connsiteY5" fmla="*/ 45792 h 54409"/>
                  <a:gd name="connsiteX6" fmla="*/ 224 w 47523"/>
                  <a:gd name="connsiteY6" fmla="*/ 33818 h 54409"/>
                  <a:gd name="connsiteX7" fmla="*/ 2021 w 47523"/>
                  <a:gd name="connsiteY7" fmla="*/ 20646 h 54409"/>
                  <a:gd name="connsiteX8" fmla="*/ 8607 w 47523"/>
                  <a:gd name="connsiteY8" fmla="*/ 9271 h 54409"/>
                  <a:gd name="connsiteX9" fmla="*/ 19982 w 47523"/>
                  <a:gd name="connsiteY9" fmla="*/ 888 h 54409"/>
                  <a:gd name="connsiteX10" fmla="*/ 34352 w 47523"/>
                  <a:gd name="connsiteY10" fmla="*/ 2086 h 54409"/>
                  <a:gd name="connsiteX11" fmla="*/ 45728 w 47523"/>
                  <a:gd name="connsiteY11" fmla="*/ 18251 h 54409"/>
                  <a:gd name="connsiteX12" fmla="*/ 47524 w 47523"/>
                  <a:gd name="connsiteY12" fmla="*/ 25436 h 54409"/>
                  <a:gd name="connsiteX13" fmla="*/ 46326 w 47523"/>
                  <a:gd name="connsiteY13" fmla="*/ 26034 h 54409"/>
                  <a:gd name="connsiteX14" fmla="*/ 46326 w 47523"/>
                  <a:gd name="connsiteY14" fmla="*/ 26034 h 54409"/>
                  <a:gd name="connsiteX15" fmla="*/ 36747 w 47523"/>
                  <a:gd name="connsiteY15" fmla="*/ 40403 h 54409"/>
                  <a:gd name="connsiteX16" fmla="*/ 39740 w 47523"/>
                  <a:gd name="connsiteY16" fmla="*/ 26633 h 54409"/>
                  <a:gd name="connsiteX17" fmla="*/ 38543 w 47523"/>
                  <a:gd name="connsiteY17" fmla="*/ 20047 h 54409"/>
                  <a:gd name="connsiteX18" fmla="*/ 38543 w 47523"/>
                  <a:gd name="connsiteY18" fmla="*/ 20047 h 54409"/>
                  <a:gd name="connsiteX19" fmla="*/ 38543 w 47523"/>
                  <a:gd name="connsiteY19" fmla="*/ 20047 h 54409"/>
                  <a:gd name="connsiteX20" fmla="*/ 28963 w 47523"/>
                  <a:gd name="connsiteY20" fmla="*/ 9271 h 54409"/>
                  <a:gd name="connsiteX21" fmla="*/ 22377 w 47523"/>
                  <a:gd name="connsiteY21" fmla="*/ 9271 h 54409"/>
                  <a:gd name="connsiteX22" fmla="*/ 15791 w 47523"/>
                  <a:gd name="connsiteY22" fmla="*/ 15258 h 54409"/>
                  <a:gd name="connsiteX23" fmla="*/ 10403 w 47523"/>
                  <a:gd name="connsiteY23" fmla="*/ 31423 h 54409"/>
                  <a:gd name="connsiteX24" fmla="*/ 20581 w 47523"/>
                  <a:gd name="connsiteY24" fmla="*/ 42798 h 54409"/>
                  <a:gd name="connsiteX25" fmla="*/ 36747 w 47523"/>
                  <a:gd name="connsiteY25" fmla="*/ 40403 h 5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523" h="54409">
                    <a:moveTo>
                      <a:pt x="46326" y="26034"/>
                    </a:moveTo>
                    <a:cubicBezTo>
                      <a:pt x="46925" y="28429"/>
                      <a:pt x="46925" y="31423"/>
                      <a:pt x="46925" y="34416"/>
                    </a:cubicBezTo>
                    <a:cubicBezTo>
                      <a:pt x="46925" y="38009"/>
                      <a:pt x="45728" y="41601"/>
                      <a:pt x="43333" y="45792"/>
                    </a:cubicBezTo>
                    <a:cubicBezTo>
                      <a:pt x="40937" y="49384"/>
                      <a:pt x="36148" y="52378"/>
                      <a:pt x="31957" y="53575"/>
                    </a:cubicBezTo>
                    <a:cubicBezTo>
                      <a:pt x="27167" y="54773"/>
                      <a:pt x="22377" y="54773"/>
                      <a:pt x="18186" y="52976"/>
                    </a:cubicBezTo>
                    <a:cubicBezTo>
                      <a:pt x="13995" y="51180"/>
                      <a:pt x="9205" y="49384"/>
                      <a:pt x="6212" y="45792"/>
                    </a:cubicBezTo>
                    <a:cubicBezTo>
                      <a:pt x="2619" y="42798"/>
                      <a:pt x="823" y="38009"/>
                      <a:pt x="224" y="33818"/>
                    </a:cubicBezTo>
                    <a:cubicBezTo>
                      <a:pt x="-374" y="29627"/>
                      <a:pt x="224" y="24837"/>
                      <a:pt x="2021" y="20646"/>
                    </a:cubicBezTo>
                    <a:cubicBezTo>
                      <a:pt x="3817" y="16455"/>
                      <a:pt x="6212" y="12863"/>
                      <a:pt x="8607" y="9271"/>
                    </a:cubicBezTo>
                    <a:cubicBezTo>
                      <a:pt x="11600" y="5678"/>
                      <a:pt x="15193" y="2685"/>
                      <a:pt x="19982" y="888"/>
                    </a:cubicBezTo>
                    <a:cubicBezTo>
                      <a:pt x="24772" y="-908"/>
                      <a:pt x="30760" y="290"/>
                      <a:pt x="34352" y="2086"/>
                    </a:cubicBezTo>
                    <a:cubicBezTo>
                      <a:pt x="42135" y="6876"/>
                      <a:pt x="44530" y="13461"/>
                      <a:pt x="45728" y="18251"/>
                    </a:cubicBezTo>
                    <a:cubicBezTo>
                      <a:pt x="46925" y="23041"/>
                      <a:pt x="47524" y="25436"/>
                      <a:pt x="47524" y="25436"/>
                    </a:cubicBezTo>
                    <a:cubicBezTo>
                      <a:pt x="46326" y="25436"/>
                      <a:pt x="46326" y="26034"/>
                      <a:pt x="46326" y="26034"/>
                    </a:cubicBezTo>
                    <a:cubicBezTo>
                      <a:pt x="46326" y="26034"/>
                      <a:pt x="46326" y="26034"/>
                      <a:pt x="46326" y="26034"/>
                    </a:cubicBezTo>
                    <a:close/>
                    <a:moveTo>
                      <a:pt x="36747" y="40403"/>
                    </a:moveTo>
                    <a:cubicBezTo>
                      <a:pt x="39740" y="36811"/>
                      <a:pt x="40339" y="30824"/>
                      <a:pt x="39740" y="26633"/>
                    </a:cubicBezTo>
                    <a:cubicBezTo>
                      <a:pt x="39141" y="23041"/>
                      <a:pt x="38543" y="20646"/>
                      <a:pt x="38543" y="20047"/>
                    </a:cubicBezTo>
                    <a:cubicBezTo>
                      <a:pt x="38543" y="20047"/>
                      <a:pt x="38543" y="20047"/>
                      <a:pt x="38543" y="20047"/>
                    </a:cubicBezTo>
                    <a:cubicBezTo>
                      <a:pt x="38543" y="20047"/>
                      <a:pt x="38543" y="20047"/>
                      <a:pt x="38543" y="20047"/>
                    </a:cubicBezTo>
                    <a:cubicBezTo>
                      <a:pt x="36747" y="16455"/>
                      <a:pt x="33753" y="11665"/>
                      <a:pt x="28963" y="9271"/>
                    </a:cubicBezTo>
                    <a:cubicBezTo>
                      <a:pt x="26568" y="8073"/>
                      <a:pt x="24173" y="8073"/>
                      <a:pt x="22377" y="9271"/>
                    </a:cubicBezTo>
                    <a:cubicBezTo>
                      <a:pt x="19982" y="10468"/>
                      <a:pt x="17588" y="12264"/>
                      <a:pt x="15791" y="15258"/>
                    </a:cubicBezTo>
                    <a:cubicBezTo>
                      <a:pt x="11600" y="20646"/>
                      <a:pt x="9804" y="27232"/>
                      <a:pt x="10403" y="31423"/>
                    </a:cubicBezTo>
                    <a:cubicBezTo>
                      <a:pt x="11001" y="36213"/>
                      <a:pt x="15193" y="40403"/>
                      <a:pt x="20581" y="42798"/>
                    </a:cubicBezTo>
                    <a:cubicBezTo>
                      <a:pt x="27167" y="45193"/>
                      <a:pt x="33753" y="44595"/>
                      <a:pt x="36747" y="40403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47CB577-C4F4-4619-9D63-48F37E6189FA}"/>
                  </a:ext>
                </a:extLst>
              </p:cNvPr>
              <p:cNvSpPr/>
              <p:nvPr/>
            </p:nvSpPr>
            <p:spPr>
              <a:xfrm>
                <a:off x="6399637" y="4423942"/>
                <a:ext cx="15566" cy="11974"/>
              </a:xfrm>
              <a:custGeom>
                <a:avLst/>
                <a:gdLst>
                  <a:gd name="connsiteX0" fmla="*/ 15567 w 15566"/>
                  <a:gd name="connsiteY0" fmla="*/ 2994 h 11974"/>
                  <a:gd name="connsiteX1" fmla="*/ 15567 w 15566"/>
                  <a:gd name="connsiteY1" fmla="*/ 8981 h 11974"/>
                  <a:gd name="connsiteX2" fmla="*/ 7783 w 15566"/>
                  <a:gd name="connsiteY2" fmla="*/ 11974 h 11974"/>
                  <a:gd name="connsiteX3" fmla="*/ 0 w 15566"/>
                  <a:gd name="connsiteY3" fmla="*/ 8981 h 11974"/>
                  <a:gd name="connsiteX4" fmla="*/ 0 w 15566"/>
                  <a:gd name="connsiteY4" fmla="*/ 2994 h 11974"/>
                  <a:gd name="connsiteX5" fmla="*/ 7783 w 15566"/>
                  <a:gd name="connsiteY5" fmla="*/ 0 h 11974"/>
                  <a:gd name="connsiteX6" fmla="*/ 15567 w 15566"/>
                  <a:gd name="connsiteY6" fmla="*/ 2994 h 1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66" h="11974">
                    <a:moveTo>
                      <a:pt x="15567" y="2994"/>
                    </a:moveTo>
                    <a:cubicBezTo>
                      <a:pt x="15567" y="2994"/>
                      <a:pt x="15567" y="8981"/>
                      <a:pt x="15567" y="8981"/>
                    </a:cubicBezTo>
                    <a:cubicBezTo>
                      <a:pt x="15567" y="8981"/>
                      <a:pt x="10777" y="11974"/>
                      <a:pt x="7783" y="11974"/>
                    </a:cubicBezTo>
                    <a:cubicBezTo>
                      <a:pt x="4790" y="11974"/>
                      <a:pt x="0" y="8981"/>
                      <a:pt x="0" y="8981"/>
                    </a:cubicBezTo>
                    <a:cubicBezTo>
                      <a:pt x="0" y="8382"/>
                      <a:pt x="0" y="3592"/>
                      <a:pt x="0" y="2994"/>
                    </a:cubicBezTo>
                    <a:cubicBezTo>
                      <a:pt x="0" y="2994"/>
                      <a:pt x="4790" y="599"/>
                      <a:pt x="7783" y="0"/>
                    </a:cubicBezTo>
                    <a:cubicBezTo>
                      <a:pt x="10777" y="0"/>
                      <a:pt x="15567" y="2994"/>
                      <a:pt x="15567" y="299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068BC595-CC5B-4990-B542-15C129D68BC0}"/>
                  </a:ext>
                </a:extLst>
              </p:cNvPr>
              <p:cNvSpPr/>
              <p:nvPr/>
            </p:nvSpPr>
            <p:spPr>
              <a:xfrm>
                <a:off x="6374242" y="3154350"/>
                <a:ext cx="39822" cy="47415"/>
              </a:xfrm>
              <a:custGeom>
                <a:avLst/>
                <a:gdLst>
                  <a:gd name="connsiteX0" fmla="*/ 39764 w 39822"/>
                  <a:gd name="connsiteY0" fmla="*/ 8106 h 47415"/>
                  <a:gd name="connsiteX1" fmla="*/ 35572 w 39822"/>
                  <a:gd name="connsiteY1" fmla="*/ 11698 h 47415"/>
                  <a:gd name="connsiteX2" fmla="*/ 35572 w 39822"/>
                  <a:gd name="connsiteY2" fmla="*/ 11698 h 47415"/>
                  <a:gd name="connsiteX3" fmla="*/ 35572 w 39822"/>
                  <a:gd name="connsiteY3" fmla="*/ 11698 h 47415"/>
                  <a:gd name="connsiteX4" fmla="*/ 31980 w 39822"/>
                  <a:gd name="connsiteY4" fmla="*/ 9303 h 47415"/>
                  <a:gd name="connsiteX5" fmla="*/ 21802 w 39822"/>
                  <a:gd name="connsiteY5" fmla="*/ 8704 h 47415"/>
                  <a:gd name="connsiteX6" fmla="*/ 12821 w 39822"/>
                  <a:gd name="connsiteY6" fmla="*/ 17685 h 47415"/>
                  <a:gd name="connsiteX7" fmla="*/ 12223 w 39822"/>
                  <a:gd name="connsiteY7" fmla="*/ 30857 h 47415"/>
                  <a:gd name="connsiteX8" fmla="*/ 14617 w 39822"/>
                  <a:gd name="connsiteY8" fmla="*/ 35646 h 47415"/>
                  <a:gd name="connsiteX9" fmla="*/ 17611 w 39822"/>
                  <a:gd name="connsiteY9" fmla="*/ 36844 h 47415"/>
                  <a:gd name="connsiteX10" fmla="*/ 28388 w 39822"/>
                  <a:gd name="connsiteY10" fmla="*/ 29659 h 47415"/>
                  <a:gd name="connsiteX11" fmla="*/ 31980 w 39822"/>
                  <a:gd name="connsiteY11" fmla="*/ 19481 h 47415"/>
                  <a:gd name="connsiteX12" fmla="*/ 30783 w 39822"/>
                  <a:gd name="connsiteY12" fmla="*/ 15290 h 47415"/>
                  <a:gd name="connsiteX13" fmla="*/ 35572 w 39822"/>
                  <a:gd name="connsiteY13" fmla="*/ 12297 h 47415"/>
                  <a:gd name="connsiteX14" fmla="*/ 36171 w 39822"/>
                  <a:gd name="connsiteY14" fmla="*/ 12297 h 47415"/>
                  <a:gd name="connsiteX15" fmla="*/ 38566 w 39822"/>
                  <a:gd name="connsiteY15" fmla="*/ 18284 h 47415"/>
                  <a:gd name="connsiteX16" fmla="*/ 35572 w 39822"/>
                  <a:gd name="connsiteY16" fmla="*/ 33850 h 47415"/>
                  <a:gd name="connsiteX17" fmla="*/ 29585 w 39822"/>
                  <a:gd name="connsiteY17" fmla="*/ 41633 h 47415"/>
                  <a:gd name="connsiteX18" fmla="*/ 19407 w 39822"/>
                  <a:gd name="connsiteY18" fmla="*/ 47022 h 47415"/>
                  <a:gd name="connsiteX19" fmla="*/ 12223 w 39822"/>
                  <a:gd name="connsiteY19" fmla="*/ 46423 h 47415"/>
                  <a:gd name="connsiteX20" fmla="*/ 6235 w 39822"/>
                  <a:gd name="connsiteY20" fmla="*/ 42831 h 47415"/>
                  <a:gd name="connsiteX21" fmla="*/ 847 w 39822"/>
                  <a:gd name="connsiteY21" fmla="*/ 33252 h 47415"/>
                  <a:gd name="connsiteX22" fmla="*/ 248 w 39822"/>
                  <a:gd name="connsiteY22" fmla="*/ 23073 h 47415"/>
                  <a:gd name="connsiteX23" fmla="*/ 3242 w 39822"/>
                  <a:gd name="connsiteY23" fmla="*/ 12895 h 47415"/>
                  <a:gd name="connsiteX24" fmla="*/ 20006 w 39822"/>
                  <a:gd name="connsiteY24" fmla="*/ 322 h 47415"/>
                  <a:gd name="connsiteX25" fmla="*/ 35572 w 39822"/>
                  <a:gd name="connsiteY25" fmla="*/ 3316 h 47415"/>
                  <a:gd name="connsiteX26" fmla="*/ 39764 w 39822"/>
                  <a:gd name="connsiteY26" fmla="*/ 8106 h 4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22" h="47415">
                    <a:moveTo>
                      <a:pt x="39764" y="8106"/>
                    </a:moveTo>
                    <a:cubicBezTo>
                      <a:pt x="40363" y="9303"/>
                      <a:pt x="36171" y="12297"/>
                      <a:pt x="35572" y="11698"/>
                    </a:cubicBezTo>
                    <a:cubicBezTo>
                      <a:pt x="35572" y="11698"/>
                      <a:pt x="35572" y="11698"/>
                      <a:pt x="35572" y="11698"/>
                    </a:cubicBezTo>
                    <a:lnTo>
                      <a:pt x="35572" y="11698"/>
                    </a:lnTo>
                    <a:cubicBezTo>
                      <a:pt x="35572" y="11698"/>
                      <a:pt x="34375" y="10501"/>
                      <a:pt x="31980" y="9303"/>
                    </a:cubicBezTo>
                    <a:cubicBezTo>
                      <a:pt x="29585" y="8106"/>
                      <a:pt x="25394" y="7507"/>
                      <a:pt x="21802" y="8704"/>
                    </a:cubicBezTo>
                    <a:cubicBezTo>
                      <a:pt x="17611" y="9902"/>
                      <a:pt x="14019" y="13494"/>
                      <a:pt x="12821" y="17685"/>
                    </a:cubicBezTo>
                    <a:cubicBezTo>
                      <a:pt x="11025" y="21876"/>
                      <a:pt x="11025" y="27264"/>
                      <a:pt x="12223" y="30857"/>
                    </a:cubicBezTo>
                    <a:cubicBezTo>
                      <a:pt x="12821" y="32653"/>
                      <a:pt x="13420" y="35048"/>
                      <a:pt x="14617" y="35646"/>
                    </a:cubicBezTo>
                    <a:cubicBezTo>
                      <a:pt x="15815" y="36844"/>
                      <a:pt x="16414" y="36844"/>
                      <a:pt x="17611" y="36844"/>
                    </a:cubicBezTo>
                    <a:cubicBezTo>
                      <a:pt x="21203" y="36844"/>
                      <a:pt x="25993" y="33252"/>
                      <a:pt x="28388" y="29659"/>
                    </a:cubicBezTo>
                    <a:cubicBezTo>
                      <a:pt x="31382" y="26067"/>
                      <a:pt x="31980" y="21876"/>
                      <a:pt x="31980" y="19481"/>
                    </a:cubicBezTo>
                    <a:cubicBezTo>
                      <a:pt x="31980" y="17086"/>
                      <a:pt x="30783" y="15290"/>
                      <a:pt x="30783" y="15290"/>
                    </a:cubicBezTo>
                    <a:cubicBezTo>
                      <a:pt x="30783" y="14691"/>
                      <a:pt x="33776" y="11698"/>
                      <a:pt x="35572" y="12297"/>
                    </a:cubicBezTo>
                    <a:cubicBezTo>
                      <a:pt x="35572" y="12297"/>
                      <a:pt x="35572" y="12297"/>
                      <a:pt x="36171" y="12297"/>
                    </a:cubicBezTo>
                    <a:cubicBezTo>
                      <a:pt x="36171" y="12297"/>
                      <a:pt x="37968" y="14093"/>
                      <a:pt x="38566" y="18284"/>
                    </a:cubicBezTo>
                    <a:cubicBezTo>
                      <a:pt x="39165" y="22475"/>
                      <a:pt x="38566" y="28462"/>
                      <a:pt x="35572" y="33850"/>
                    </a:cubicBezTo>
                    <a:cubicBezTo>
                      <a:pt x="33776" y="36844"/>
                      <a:pt x="31980" y="39239"/>
                      <a:pt x="29585" y="41633"/>
                    </a:cubicBezTo>
                    <a:cubicBezTo>
                      <a:pt x="27191" y="44028"/>
                      <a:pt x="23598" y="45825"/>
                      <a:pt x="19407" y="47022"/>
                    </a:cubicBezTo>
                    <a:cubicBezTo>
                      <a:pt x="17611" y="47621"/>
                      <a:pt x="14617" y="47621"/>
                      <a:pt x="12223" y="46423"/>
                    </a:cubicBezTo>
                    <a:cubicBezTo>
                      <a:pt x="9828" y="45825"/>
                      <a:pt x="8031" y="44028"/>
                      <a:pt x="6235" y="42831"/>
                    </a:cubicBezTo>
                    <a:cubicBezTo>
                      <a:pt x="3242" y="39837"/>
                      <a:pt x="2044" y="36245"/>
                      <a:pt x="847" y="33252"/>
                    </a:cubicBezTo>
                    <a:cubicBezTo>
                      <a:pt x="248" y="30258"/>
                      <a:pt x="-351" y="26666"/>
                      <a:pt x="248" y="23073"/>
                    </a:cubicBezTo>
                    <a:cubicBezTo>
                      <a:pt x="847" y="19481"/>
                      <a:pt x="1446" y="15889"/>
                      <a:pt x="3242" y="12895"/>
                    </a:cubicBezTo>
                    <a:cubicBezTo>
                      <a:pt x="6235" y="6309"/>
                      <a:pt x="13420" y="921"/>
                      <a:pt x="20006" y="322"/>
                    </a:cubicBezTo>
                    <a:cubicBezTo>
                      <a:pt x="26592" y="-875"/>
                      <a:pt x="32579" y="1520"/>
                      <a:pt x="35572" y="3316"/>
                    </a:cubicBezTo>
                    <a:cubicBezTo>
                      <a:pt x="38566" y="6309"/>
                      <a:pt x="39764" y="8106"/>
                      <a:pt x="39764" y="8106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BC90DA9-EC4F-42A3-B569-846CF6FA3AB6}"/>
                  </a:ext>
                </a:extLst>
              </p:cNvPr>
              <p:cNvSpPr/>
              <p:nvPr/>
            </p:nvSpPr>
            <p:spPr>
              <a:xfrm>
                <a:off x="6308032" y="2997430"/>
                <a:ext cx="102980" cy="114606"/>
              </a:xfrm>
              <a:custGeom>
                <a:avLst/>
                <a:gdLst>
                  <a:gd name="connsiteX0" fmla="*/ 102382 w 102980"/>
                  <a:gd name="connsiteY0" fmla="*/ 63244 h 114606"/>
                  <a:gd name="connsiteX1" fmla="*/ 101783 w 102980"/>
                  <a:gd name="connsiteY1" fmla="*/ 81804 h 114606"/>
                  <a:gd name="connsiteX2" fmla="*/ 97592 w 102980"/>
                  <a:gd name="connsiteY2" fmla="*/ 92581 h 114606"/>
                  <a:gd name="connsiteX3" fmla="*/ 88611 w 102980"/>
                  <a:gd name="connsiteY3" fmla="*/ 101562 h 114606"/>
                  <a:gd name="connsiteX4" fmla="*/ 77834 w 102980"/>
                  <a:gd name="connsiteY4" fmla="*/ 108147 h 114606"/>
                  <a:gd name="connsiteX5" fmla="*/ 65261 w 102980"/>
                  <a:gd name="connsiteY5" fmla="*/ 112937 h 114606"/>
                  <a:gd name="connsiteX6" fmla="*/ 36522 w 102980"/>
                  <a:gd name="connsiteY6" fmla="*/ 111740 h 114606"/>
                  <a:gd name="connsiteX7" fmla="*/ 13771 w 102980"/>
                  <a:gd name="connsiteY7" fmla="*/ 94976 h 114606"/>
                  <a:gd name="connsiteX8" fmla="*/ 2395 w 102980"/>
                  <a:gd name="connsiteY8" fmla="*/ 71626 h 114606"/>
                  <a:gd name="connsiteX9" fmla="*/ 599 w 102980"/>
                  <a:gd name="connsiteY9" fmla="*/ 45881 h 114606"/>
                  <a:gd name="connsiteX10" fmla="*/ 11376 w 102980"/>
                  <a:gd name="connsiteY10" fmla="*/ 20137 h 114606"/>
                  <a:gd name="connsiteX11" fmla="*/ 33529 w 102980"/>
                  <a:gd name="connsiteY11" fmla="*/ 2774 h 114606"/>
                  <a:gd name="connsiteX12" fmla="*/ 60471 w 102980"/>
                  <a:gd name="connsiteY12" fmla="*/ 2175 h 114606"/>
                  <a:gd name="connsiteX13" fmla="*/ 80827 w 102980"/>
                  <a:gd name="connsiteY13" fmla="*/ 14150 h 114606"/>
                  <a:gd name="connsiteX14" fmla="*/ 92203 w 102980"/>
                  <a:gd name="connsiteY14" fmla="*/ 28519 h 114606"/>
                  <a:gd name="connsiteX15" fmla="*/ 98789 w 102980"/>
                  <a:gd name="connsiteY15" fmla="*/ 43487 h 114606"/>
                  <a:gd name="connsiteX16" fmla="*/ 96394 w 102980"/>
                  <a:gd name="connsiteY16" fmla="*/ 46480 h 114606"/>
                  <a:gd name="connsiteX17" fmla="*/ 92802 w 102980"/>
                  <a:gd name="connsiteY17" fmla="*/ 45283 h 114606"/>
                  <a:gd name="connsiteX18" fmla="*/ 86216 w 102980"/>
                  <a:gd name="connsiteY18" fmla="*/ 32111 h 114606"/>
                  <a:gd name="connsiteX19" fmla="*/ 75439 w 102980"/>
                  <a:gd name="connsiteY19" fmla="*/ 20137 h 114606"/>
                  <a:gd name="connsiteX20" fmla="*/ 58076 w 102980"/>
                  <a:gd name="connsiteY20" fmla="*/ 11156 h 114606"/>
                  <a:gd name="connsiteX21" fmla="*/ 37121 w 102980"/>
                  <a:gd name="connsiteY21" fmla="*/ 12952 h 114606"/>
                  <a:gd name="connsiteX22" fmla="*/ 19758 w 102980"/>
                  <a:gd name="connsiteY22" fmla="*/ 27920 h 114606"/>
                  <a:gd name="connsiteX23" fmla="*/ 13172 w 102980"/>
                  <a:gd name="connsiteY23" fmla="*/ 71027 h 114606"/>
                  <a:gd name="connsiteX24" fmla="*/ 22752 w 102980"/>
                  <a:gd name="connsiteY24" fmla="*/ 90785 h 114606"/>
                  <a:gd name="connsiteX25" fmla="*/ 40114 w 102980"/>
                  <a:gd name="connsiteY25" fmla="*/ 105154 h 114606"/>
                  <a:gd name="connsiteX26" fmla="*/ 62267 w 102980"/>
                  <a:gd name="connsiteY26" fmla="*/ 106950 h 114606"/>
                  <a:gd name="connsiteX27" fmla="*/ 73044 w 102980"/>
                  <a:gd name="connsiteY27" fmla="*/ 103358 h 114606"/>
                  <a:gd name="connsiteX28" fmla="*/ 82624 w 102980"/>
                  <a:gd name="connsiteY28" fmla="*/ 97969 h 114606"/>
                  <a:gd name="connsiteX29" fmla="*/ 93401 w 102980"/>
                  <a:gd name="connsiteY29" fmla="*/ 83002 h 114606"/>
                  <a:gd name="connsiteX30" fmla="*/ 94598 w 102980"/>
                  <a:gd name="connsiteY30" fmla="*/ 66836 h 114606"/>
                  <a:gd name="connsiteX31" fmla="*/ 93401 w 102980"/>
                  <a:gd name="connsiteY31" fmla="*/ 51270 h 114606"/>
                  <a:gd name="connsiteX32" fmla="*/ 95795 w 102980"/>
                  <a:gd name="connsiteY32" fmla="*/ 48875 h 114606"/>
                  <a:gd name="connsiteX33" fmla="*/ 98789 w 102980"/>
                  <a:gd name="connsiteY33" fmla="*/ 50671 h 114606"/>
                  <a:gd name="connsiteX34" fmla="*/ 102382 w 102980"/>
                  <a:gd name="connsiteY34" fmla="*/ 63244 h 11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2980" h="114606">
                    <a:moveTo>
                      <a:pt x="102382" y="63244"/>
                    </a:moveTo>
                    <a:cubicBezTo>
                      <a:pt x="102980" y="68034"/>
                      <a:pt x="103579" y="74620"/>
                      <a:pt x="101783" y="81804"/>
                    </a:cubicBezTo>
                    <a:cubicBezTo>
                      <a:pt x="101184" y="85396"/>
                      <a:pt x="99388" y="88989"/>
                      <a:pt x="97592" y="92581"/>
                    </a:cubicBezTo>
                    <a:cubicBezTo>
                      <a:pt x="95197" y="96173"/>
                      <a:pt x="92203" y="99167"/>
                      <a:pt x="88611" y="101562"/>
                    </a:cubicBezTo>
                    <a:cubicBezTo>
                      <a:pt x="85617" y="103957"/>
                      <a:pt x="81426" y="106351"/>
                      <a:pt x="77834" y="108147"/>
                    </a:cubicBezTo>
                    <a:cubicBezTo>
                      <a:pt x="74242" y="109944"/>
                      <a:pt x="70050" y="111740"/>
                      <a:pt x="65261" y="112937"/>
                    </a:cubicBezTo>
                    <a:cubicBezTo>
                      <a:pt x="56280" y="115332"/>
                      <a:pt x="46102" y="115332"/>
                      <a:pt x="36522" y="111740"/>
                    </a:cubicBezTo>
                    <a:cubicBezTo>
                      <a:pt x="27541" y="108147"/>
                      <a:pt x="19758" y="102160"/>
                      <a:pt x="13771" y="94976"/>
                    </a:cubicBezTo>
                    <a:cubicBezTo>
                      <a:pt x="7784" y="87791"/>
                      <a:pt x="4191" y="79409"/>
                      <a:pt x="2395" y="71626"/>
                    </a:cubicBezTo>
                    <a:cubicBezTo>
                      <a:pt x="0" y="63843"/>
                      <a:pt x="-599" y="54862"/>
                      <a:pt x="599" y="45881"/>
                    </a:cubicBezTo>
                    <a:cubicBezTo>
                      <a:pt x="1796" y="36901"/>
                      <a:pt x="5389" y="27321"/>
                      <a:pt x="11376" y="20137"/>
                    </a:cubicBezTo>
                    <a:cubicBezTo>
                      <a:pt x="16764" y="12353"/>
                      <a:pt x="24548" y="6366"/>
                      <a:pt x="33529" y="2774"/>
                    </a:cubicBezTo>
                    <a:cubicBezTo>
                      <a:pt x="42509" y="-818"/>
                      <a:pt x="52089" y="-818"/>
                      <a:pt x="60471" y="2175"/>
                    </a:cubicBezTo>
                    <a:cubicBezTo>
                      <a:pt x="68853" y="4570"/>
                      <a:pt x="75439" y="9360"/>
                      <a:pt x="80827" y="14150"/>
                    </a:cubicBezTo>
                    <a:cubicBezTo>
                      <a:pt x="86216" y="18939"/>
                      <a:pt x="89808" y="23729"/>
                      <a:pt x="92203" y="28519"/>
                    </a:cubicBezTo>
                    <a:cubicBezTo>
                      <a:pt x="97592" y="37499"/>
                      <a:pt x="98789" y="43487"/>
                      <a:pt x="98789" y="43487"/>
                    </a:cubicBezTo>
                    <a:cubicBezTo>
                      <a:pt x="99388" y="45283"/>
                      <a:pt x="98190" y="46480"/>
                      <a:pt x="96394" y="46480"/>
                    </a:cubicBezTo>
                    <a:cubicBezTo>
                      <a:pt x="95197" y="46480"/>
                      <a:pt x="93401" y="46480"/>
                      <a:pt x="92802" y="45283"/>
                    </a:cubicBezTo>
                    <a:cubicBezTo>
                      <a:pt x="92802" y="45283"/>
                      <a:pt x="91006" y="39894"/>
                      <a:pt x="86216" y="32111"/>
                    </a:cubicBezTo>
                    <a:cubicBezTo>
                      <a:pt x="83821" y="28519"/>
                      <a:pt x="80229" y="23729"/>
                      <a:pt x="75439" y="20137"/>
                    </a:cubicBezTo>
                    <a:cubicBezTo>
                      <a:pt x="70649" y="16545"/>
                      <a:pt x="64662" y="12952"/>
                      <a:pt x="58076" y="11156"/>
                    </a:cubicBezTo>
                    <a:cubicBezTo>
                      <a:pt x="51490" y="9360"/>
                      <a:pt x="43707" y="9959"/>
                      <a:pt x="37121" y="12952"/>
                    </a:cubicBezTo>
                    <a:cubicBezTo>
                      <a:pt x="30535" y="15946"/>
                      <a:pt x="23949" y="21334"/>
                      <a:pt x="19758" y="27920"/>
                    </a:cubicBezTo>
                    <a:cubicBezTo>
                      <a:pt x="10777" y="41092"/>
                      <a:pt x="9580" y="57856"/>
                      <a:pt x="13172" y="71027"/>
                    </a:cubicBezTo>
                    <a:cubicBezTo>
                      <a:pt x="14968" y="77613"/>
                      <a:pt x="17962" y="84798"/>
                      <a:pt x="22752" y="90785"/>
                    </a:cubicBezTo>
                    <a:cubicBezTo>
                      <a:pt x="27541" y="96772"/>
                      <a:pt x="33529" y="102160"/>
                      <a:pt x="40114" y="105154"/>
                    </a:cubicBezTo>
                    <a:cubicBezTo>
                      <a:pt x="47299" y="108147"/>
                      <a:pt x="55082" y="108746"/>
                      <a:pt x="62267" y="106950"/>
                    </a:cubicBezTo>
                    <a:cubicBezTo>
                      <a:pt x="65859" y="106351"/>
                      <a:pt x="69452" y="104555"/>
                      <a:pt x="73044" y="103358"/>
                    </a:cubicBezTo>
                    <a:cubicBezTo>
                      <a:pt x="76637" y="101562"/>
                      <a:pt x="79630" y="99766"/>
                      <a:pt x="82624" y="97969"/>
                    </a:cubicBezTo>
                    <a:cubicBezTo>
                      <a:pt x="88611" y="93778"/>
                      <a:pt x="92203" y="88989"/>
                      <a:pt x="93401" y="83002"/>
                    </a:cubicBezTo>
                    <a:cubicBezTo>
                      <a:pt x="94598" y="77015"/>
                      <a:pt x="94598" y="71626"/>
                      <a:pt x="94598" y="66836"/>
                    </a:cubicBezTo>
                    <a:cubicBezTo>
                      <a:pt x="93999" y="57257"/>
                      <a:pt x="93401" y="51270"/>
                      <a:pt x="93401" y="51270"/>
                    </a:cubicBezTo>
                    <a:cubicBezTo>
                      <a:pt x="93401" y="49474"/>
                      <a:pt x="94598" y="48875"/>
                      <a:pt x="95795" y="48875"/>
                    </a:cubicBezTo>
                    <a:cubicBezTo>
                      <a:pt x="96993" y="48875"/>
                      <a:pt x="98789" y="49474"/>
                      <a:pt x="98789" y="50671"/>
                    </a:cubicBezTo>
                    <a:cubicBezTo>
                      <a:pt x="100585" y="47678"/>
                      <a:pt x="101184" y="53066"/>
                      <a:pt x="102382" y="6324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7B951-E5FD-47FE-9C2B-8BDE4172E231}"/>
                  </a:ext>
                </a:extLst>
              </p:cNvPr>
              <p:cNvSpPr/>
              <p:nvPr/>
            </p:nvSpPr>
            <p:spPr>
              <a:xfrm>
                <a:off x="6385630" y="3162401"/>
                <a:ext cx="24184" cy="28792"/>
              </a:xfrm>
              <a:custGeom>
                <a:avLst/>
                <a:gdLst>
                  <a:gd name="connsiteX0" fmla="*/ 24185 w 24184"/>
                  <a:gd name="connsiteY0" fmla="*/ 3646 h 28792"/>
                  <a:gd name="connsiteX1" fmla="*/ 24185 w 24184"/>
                  <a:gd name="connsiteY1" fmla="*/ 3646 h 28792"/>
                  <a:gd name="connsiteX2" fmla="*/ 24185 w 24184"/>
                  <a:gd name="connsiteY2" fmla="*/ 4245 h 28792"/>
                  <a:gd name="connsiteX3" fmla="*/ 19395 w 24184"/>
                  <a:gd name="connsiteY3" fmla="*/ 7239 h 28792"/>
                  <a:gd name="connsiteX4" fmla="*/ 20592 w 24184"/>
                  <a:gd name="connsiteY4" fmla="*/ 11430 h 28792"/>
                  <a:gd name="connsiteX5" fmla="*/ 17000 w 24184"/>
                  <a:gd name="connsiteY5" fmla="*/ 21608 h 28792"/>
                  <a:gd name="connsiteX6" fmla="*/ 6223 w 24184"/>
                  <a:gd name="connsiteY6" fmla="*/ 28792 h 28792"/>
                  <a:gd name="connsiteX7" fmla="*/ 3229 w 24184"/>
                  <a:gd name="connsiteY7" fmla="*/ 27595 h 28792"/>
                  <a:gd name="connsiteX8" fmla="*/ 835 w 24184"/>
                  <a:gd name="connsiteY8" fmla="*/ 22805 h 28792"/>
                  <a:gd name="connsiteX9" fmla="*/ 1433 w 24184"/>
                  <a:gd name="connsiteY9" fmla="*/ 9633 h 28792"/>
                  <a:gd name="connsiteX10" fmla="*/ 10414 w 24184"/>
                  <a:gd name="connsiteY10" fmla="*/ 653 h 28792"/>
                  <a:gd name="connsiteX11" fmla="*/ 20592 w 24184"/>
                  <a:gd name="connsiteY11" fmla="*/ 1251 h 28792"/>
                  <a:gd name="connsiteX12" fmla="*/ 24185 w 24184"/>
                  <a:gd name="connsiteY12" fmla="*/ 3646 h 2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184" h="28792">
                    <a:moveTo>
                      <a:pt x="24185" y="3646"/>
                    </a:moveTo>
                    <a:lnTo>
                      <a:pt x="24185" y="3646"/>
                    </a:lnTo>
                    <a:lnTo>
                      <a:pt x="24185" y="4245"/>
                    </a:lnTo>
                    <a:cubicBezTo>
                      <a:pt x="22987" y="3646"/>
                      <a:pt x="19395" y="6640"/>
                      <a:pt x="19395" y="7239"/>
                    </a:cubicBezTo>
                    <a:cubicBezTo>
                      <a:pt x="19395" y="7239"/>
                      <a:pt x="19994" y="8436"/>
                      <a:pt x="20592" y="11430"/>
                    </a:cubicBezTo>
                    <a:cubicBezTo>
                      <a:pt x="20592" y="13824"/>
                      <a:pt x="19395" y="18015"/>
                      <a:pt x="17000" y="21608"/>
                    </a:cubicBezTo>
                    <a:cubicBezTo>
                      <a:pt x="14605" y="25200"/>
                      <a:pt x="9815" y="28792"/>
                      <a:pt x="6223" y="28792"/>
                    </a:cubicBezTo>
                    <a:cubicBezTo>
                      <a:pt x="4427" y="28792"/>
                      <a:pt x="3828" y="28193"/>
                      <a:pt x="3229" y="27595"/>
                    </a:cubicBezTo>
                    <a:cubicBezTo>
                      <a:pt x="2032" y="26397"/>
                      <a:pt x="1433" y="24601"/>
                      <a:pt x="835" y="22805"/>
                    </a:cubicBezTo>
                    <a:cubicBezTo>
                      <a:pt x="-363" y="19213"/>
                      <a:pt x="-363" y="13824"/>
                      <a:pt x="1433" y="9633"/>
                    </a:cubicBezTo>
                    <a:cubicBezTo>
                      <a:pt x="3229" y="5442"/>
                      <a:pt x="6822" y="1850"/>
                      <a:pt x="10414" y="653"/>
                    </a:cubicBezTo>
                    <a:cubicBezTo>
                      <a:pt x="14605" y="-545"/>
                      <a:pt x="18197" y="54"/>
                      <a:pt x="20592" y="1251"/>
                    </a:cubicBezTo>
                    <a:cubicBezTo>
                      <a:pt x="22987" y="2449"/>
                      <a:pt x="24185" y="3646"/>
                      <a:pt x="24185" y="3646"/>
                    </a:cubicBezTo>
                    <a:close/>
                  </a:path>
                </a:pathLst>
              </a:custGeom>
              <a:solidFill>
                <a:srgbClr val="0065B0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7F49AD6-CB66-47A9-B257-E0293C438422}"/>
                  </a:ext>
                </a:extLst>
              </p:cNvPr>
              <p:cNvSpPr/>
              <p:nvPr/>
            </p:nvSpPr>
            <p:spPr>
              <a:xfrm>
                <a:off x="6379767" y="3239390"/>
                <a:ext cx="29059" cy="35671"/>
              </a:xfrm>
              <a:custGeom>
                <a:avLst/>
                <a:gdLst>
                  <a:gd name="connsiteX0" fmla="*/ 28851 w 29059"/>
                  <a:gd name="connsiteY0" fmla="*/ 18261 h 35671"/>
                  <a:gd name="connsiteX1" fmla="*/ 25858 w 29059"/>
                  <a:gd name="connsiteY1" fmla="*/ 32031 h 35671"/>
                  <a:gd name="connsiteX2" fmla="*/ 10291 w 29059"/>
                  <a:gd name="connsiteY2" fmla="*/ 34426 h 35671"/>
                  <a:gd name="connsiteX3" fmla="*/ 112 w 29059"/>
                  <a:gd name="connsiteY3" fmla="*/ 23050 h 35671"/>
                  <a:gd name="connsiteX4" fmla="*/ 5501 w 29059"/>
                  <a:gd name="connsiteY4" fmla="*/ 6885 h 35671"/>
                  <a:gd name="connsiteX5" fmla="*/ 12087 w 29059"/>
                  <a:gd name="connsiteY5" fmla="*/ 898 h 35671"/>
                  <a:gd name="connsiteX6" fmla="*/ 18673 w 29059"/>
                  <a:gd name="connsiteY6" fmla="*/ 898 h 35671"/>
                  <a:gd name="connsiteX7" fmla="*/ 28252 w 29059"/>
                  <a:gd name="connsiteY7" fmla="*/ 11675 h 35671"/>
                  <a:gd name="connsiteX8" fmla="*/ 28252 w 29059"/>
                  <a:gd name="connsiteY8" fmla="*/ 11675 h 35671"/>
                  <a:gd name="connsiteX9" fmla="*/ 28252 w 29059"/>
                  <a:gd name="connsiteY9" fmla="*/ 11675 h 35671"/>
                  <a:gd name="connsiteX10" fmla="*/ 28851 w 29059"/>
                  <a:gd name="connsiteY10" fmla="*/ 18261 h 35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59" h="35671">
                    <a:moveTo>
                      <a:pt x="28851" y="18261"/>
                    </a:moveTo>
                    <a:cubicBezTo>
                      <a:pt x="29450" y="21853"/>
                      <a:pt x="28851" y="27840"/>
                      <a:pt x="25858" y="32031"/>
                    </a:cubicBezTo>
                    <a:cubicBezTo>
                      <a:pt x="22864" y="35623"/>
                      <a:pt x="16278" y="36821"/>
                      <a:pt x="10291" y="34426"/>
                    </a:cubicBezTo>
                    <a:cubicBezTo>
                      <a:pt x="4303" y="32031"/>
                      <a:pt x="711" y="27840"/>
                      <a:pt x="112" y="23050"/>
                    </a:cubicBezTo>
                    <a:cubicBezTo>
                      <a:pt x="-486" y="18261"/>
                      <a:pt x="1310" y="12274"/>
                      <a:pt x="5501" y="6885"/>
                    </a:cubicBezTo>
                    <a:cubicBezTo>
                      <a:pt x="7297" y="3892"/>
                      <a:pt x="9692" y="2095"/>
                      <a:pt x="12087" y="898"/>
                    </a:cubicBezTo>
                    <a:cubicBezTo>
                      <a:pt x="14482" y="-299"/>
                      <a:pt x="16877" y="-299"/>
                      <a:pt x="18673" y="898"/>
                    </a:cubicBezTo>
                    <a:cubicBezTo>
                      <a:pt x="23463" y="3293"/>
                      <a:pt x="26456" y="8083"/>
                      <a:pt x="28252" y="11675"/>
                    </a:cubicBezTo>
                    <a:cubicBezTo>
                      <a:pt x="28252" y="11675"/>
                      <a:pt x="28252" y="11675"/>
                      <a:pt x="28252" y="11675"/>
                    </a:cubicBezTo>
                    <a:cubicBezTo>
                      <a:pt x="28252" y="11675"/>
                      <a:pt x="28252" y="11675"/>
                      <a:pt x="28252" y="11675"/>
                    </a:cubicBezTo>
                    <a:cubicBezTo>
                      <a:pt x="27654" y="11675"/>
                      <a:pt x="28252" y="14070"/>
                      <a:pt x="28851" y="18261"/>
                    </a:cubicBezTo>
                    <a:close/>
                  </a:path>
                </a:pathLst>
              </a:custGeom>
              <a:solidFill>
                <a:srgbClr val="0065B0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D52C7D2-C03C-4680-9B69-80F4CEB00E51}"/>
                  </a:ext>
                </a:extLst>
              </p:cNvPr>
              <p:cNvSpPr/>
              <p:nvPr/>
            </p:nvSpPr>
            <p:spPr>
              <a:xfrm>
                <a:off x="6321115" y="3004246"/>
                <a:ext cx="84509" cy="97552"/>
              </a:xfrm>
              <a:custGeom>
                <a:avLst/>
                <a:gdLst>
                  <a:gd name="connsiteX0" fmla="*/ 80917 w 84509"/>
                  <a:gd name="connsiteY0" fmla="*/ 37270 h 97552"/>
                  <a:gd name="connsiteX1" fmla="*/ 84509 w 84509"/>
                  <a:gd name="connsiteY1" fmla="*/ 38467 h 97552"/>
                  <a:gd name="connsiteX2" fmla="*/ 82114 w 84509"/>
                  <a:gd name="connsiteY2" fmla="*/ 40862 h 97552"/>
                  <a:gd name="connsiteX3" fmla="*/ 83312 w 84509"/>
                  <a:gd name="connsiteY3" fmla="*/ 56428 h 97552"/>
                  <a:gd name="connsiteX4" fmla="*/ 82114 w 84509"/>
                  <a:gd name="connsiteY4" fmla="*/ 72594 h 97552"/>
                  <a:gd name="connsiteX5" fmla="*/ 71337 w 84509"/>
                  <a:gd name="connsiteY5" fmla="*/ 87561 h 97552"/>
                  <a:gd name="connsiteX6" fmla="*/ 61758 w 84509"/>
                  <a:gd name="connsiteY6" fmla="*/ 92950 h 97552"/>
                  <a:gd name="connsiteX7" fmla="*/ 50981 w 84509"/>
                  <a:gd name="connsiteY7" fmla="*/ 96542 h 97552"/>
                  <a:gd name="connsiteX8" fmla="*/ 28828 w 84509"/>
                  <a:gd name="connsiteY8" fmla="*/ 94746 h 97552"/>
                  <a:gd name="connsiteX9" fmla="*/ 11465 w 84509"/>
                  <a:gd name="connsiteY9" fmla="*/ 80377 h 97552"/>
                  <a:gd name="connsiteX10" fmla="*/ 1885 w 84509"/>
                  <a:gd name="connsiteY10" fmla="*/ 60619 h 97552"/>
                  <a:gd name="connsiteX11" fmla="*/ 8471 w 84509"/>
                  <a:gd name="connsiteY11" fmla="*/ 17512 h 97552"/>
                  <a:gd name="connsiteX12" fmla="*/ 25834 w 84509"/>
                  <a:gd name="connsiteY12" fmla="*/ 2544 h 97552"/>
                  <a:gd name="connsiteX13" fmla="*/ 46789 w 84509"/>
                  <a:gd name="connsiteY13" fmla="*/ 748 h 97552"/>
                  <a:gd name="connsiteX14" fmla="*/ 64153 w 84509"/>
                  <a:gd name="connsiteY14" fmla="*/ 9729 h 97552"/>
                  <a:gd name="connsiteX15" fmla="*/ 74929 w 84509"/>
                  <a:gd name="connsiteY15" fmla="*/ 21703 h 97552"/>
                  <a:gd name="connsiteX16" fmla="*/ 80917 w 84509"/>
                  <a:gd name="connsiteY16" fmla="*/ 37270 h 9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4509" h="97552">
                    <a:moveTo>
                      <a:pt x="80917" y="37270"/>
                    </a:moveTo>
                    <a:cubicBezTo>
                      <a:pt x="81516" y="38467"/>
                      <a:pt x="82713" y="39066"/>
                      <a:pt x="84509" y="38467"/>
                    </a:cubicBezTo>
                    <a:cubicBezTo>
                      <a:pt x="83312" y="38467"/>
                      <a:pt x="82114" y="39664"/>
                      <a:pt x="82114" y="40862"/>
                    </a:cubicBezTo>
                    <a:cubicBezTo>
                      <a:pt x="82114" y="40862"/>
                      <a:pt x="82713" y="46849"/>
                      <a:pt x="83312" y="56428"/>
                    </a:cubicBezTo>
                    <a:cubicBezTo>
                      <a:pt x="83312" y="61218"/>
                      <a:pt x="83910" y="67205"/>
                      <a:pt x="82114" y="72594"/>
                    </a:cubicBezTo>
                    <a:cubicBezTo>
                      <a:pt x="80917" y="78581"/>
                      <a:pt x="77325" y="83370"/>
                      <a:pt x="71337" y="87561"/>
                    </a:cubicBezTo>
                    <a:cubicBezTo>
                      <a:pt x="68344" y="89956"/>
                      <a:pt x="65350" y="91753"/>
                      <a:pt x="61758" y="92950"/>
                    </a:cubicBezTo>
                    <a:cubicBezTo>
                      <a:pt x="58165" y="94746"/>
                      <a:pt x="54573" y="95943"/>
                      <a:pt x="50981" y="96542"/>
                    </a:cubicBezTo>
                    <a:cubicBezTo>
                      <a:pt x="43197" y="98338"/>
                      <a:pt x="35414" y="97740"/>
                      <a:pt x="28828" y="94746"/>
                    </a:cubicBezTo>
                    <a:cubicBezTo>
                      <a:pt x="21643" y="91753"/>
                      <a:pt x="15656" y="86364"/>
                      <a:pt x="11465" y="80377"/>
                    </a:cubicBezTo>
                    <a:cubicBezTo>
                      <a:pt x="6675" y="74390"/>
                      <a:pt x="3682" y="67205"/>
                      <a:pt x="1885" y="60619"/>
                    </a:cubicBezTo>
                    <a:cubicBezTo>
                      <a:pt x="-1707" y="47448"/>
                      <a:pt x="-509" y="30684"/>
                      <a:pt x="8471" y="17512"/>
                    </a:cubicBezTo>
                    <a:cubicBezTo>
                      <a:pt x="12663" y="10926"/>
                      <a:pt x="19248" y="5538"/>
                      <a:pt x="25834" y="2544"/>
                    </a:cubicBezTo>
                    <a:cubicBezTo>
                      <a:pt x="32420" y="-449"/>
                      <a:pt x="40204" y="-449"/>
                      <a:pt x="46789" y="748"/>
                    </a:cubicBezTo>
                    <a:cubicBezTo>
                      <a:pt x="53376" y="2544"/>
                      <a:pt x="59363" y="6137"/>
                      <a:pt x="64153" y="9729"/>
                    </a:cubicBezTo>
                    <a:cubicBezTo>
                      <a:pt x="68942" y="13920"/>
                      <a:pt x="72535" y="18111"/>
                      <a:pt x="74929" y="21703"/>
                    </a:cubicBezTo>
                    <a:cubicBezTo>
                      <a:pt x="79121" y="31283"/>
                      <a:pt x="80318" y="37270"/>
                      <a:pt x="80917" y="37270"/>
                    </a:cubicBezTo>
                    <a:close/>
                  </a:path>
                </a:pathLst>
              </a:custGeom>
              <a:solidFill>
                <a:srgbClr val="0065B0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170543-FEA8-416E-94F9-33C5C714B94E}"/>
                  </a:ext>
                </a:extLst>
              </p:cNvPr>
              <p:cNvSpPr/>
              <p:nvPr/>
            </p:nvSpPr>
            <p:spPr>
              <a:xfrm>
                <a:off x="6392452" y="4407179"/>
                <a:ext cx="9429" cy="9429"/>
              </a:xfrm>
              <a:custGeom>
                <a:avLst/>
                <a:gdLst>
                  <a:gd name="connsiteX0" fmla="*/ 7185 w 9429"/>
                  <a:gd name="connsiteY0" fmla="*/ 5987 h 9429"/>
                  <a:gd name="connsiteX1" fmla="*/ 8981 w 9429"/>
                  <a:gd name="connsiteY1" fmla="*/ 5987 h 9429"/>
                  <a:gd name="connsiteX2" fmla="*/ 7783 w 9429"/>
                  <a:gd name="connsiteY2" fmla="*/ 6586 h 9429"/>
                  <a:gd name="connsiteX3" fmla="*/ 6586 w 9429"/>
                  <a:gd name="connsiteY3" fmla="*/ 6586 h 9429"/>
                  <a:gd name="connsiteX4" fmla="*/ 6586 w 9429"/>
                  <a:gd name="connsiteY4" fmla="*/ 7783 h 9429"/>
                  <a:gd name="connsiteX5" fmla="*/ 5987 w 9429"/>
                  <a:gd name="connsiteY5" fmla="*/ 8981 h 9429"/>
                  <a:gd name="connsiteX6" fmla="*/ 5987 w 9429"/>
                  <a:gd name="connsiteY6" fmla="*/ 7185 h 9429"/>
                  <a:gd name="connsiteX7" fmla="*/ 5987 w 9429"/>
                  <a:gd name="connsiteY7" fmla="*/ 6586 h 9429"/>
                  <a:gd name="connsiteX8" fmla="*/ 1796 w 9429"/>
                  <a:gd name="connsiteY8" fmla="*/ 6586 h 9429"/>
                  <a:gd name="connsiteX9" fmla="*/ 599 w 9429"/>
                  <a:gd name="connsiteY9" fmla="*/ 5987 h 9429"/>
                  <a:gd name="connsiteX10" fmla="*/ 0 w 9429"/>
                  <a:gd name="connsiteY10" fmla="*/ 4790 h 9429"/>
                  <a:gd name="connsiteX11" fmla="*/ 0 w 9429"/>
                  <a:gd name="connsiteY11" fmla="*/ 3592 h 9429"/>
                  <a:gd name="connsiteX12" fmla="*/ 1198 w 9429"/>
                  <a:gd name="connsiteY12" fmla="*/ 1197 h 9429"/>
                  <a:gd name="connsiteX13" fmla="*/ 3592 w 9429"/>
                  <a:gd name="connsiteY13" fmla="*/ 0 h 9429"/>
                  <a:gd name="connsiteX14" fmla="*/ 4790 w 9429"/>
                  <a:gd name="connsiteY14" fmla="*/ 0 h 9429"/>
                  <a:gd name="connsiteX15" fmla="*/ 5987 w 9429"/>
                  <a:gd name="connsiteY15" fmla="*/ 599 h 9429"/>
                  <a:gd name="connsiteX16" fmla="*/ 6586 w 9429"/>
                  <a:gd name="connsiteY16" fmla="*/ 1796 h 9429"/>
                  <a:gd name="connsiteX17" fmla="*/ 7185 w 9429"/>
                  <a:gd name="connsiteY17" fmla="*/ 5987 h 9429"/>
                  <a:gd name="connsiteX18" fmla="*/ 7185 w 9429"/>
                  <a:gd name="connsiteY18" fmla="*/ 5987 h 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29" h="9429">
                    <a:moveTo>
                      <a:pt x="7185" y="5987"/>
                    </a:moveTo>
                    <a:cubicBezTo>
                      <a:pt x="10777" y="6586"/>
                      <a:pt x="8981" y="5987"/>
                      <a:pt x="8981" y="5987"/>
                    </a:cubicBezTo>
                    <a:lnTo>
                      <a:pt x="7783" y="6586"/>
                    </a:lnTo>
                    <a:cubicBezTo>
                      <a:pt x="7783" y="6586"/>
                      <a:pt x="7185" y="6586"/>
                      <a:pt x="6586" y="6586"/>
                    </a:cubicBezTo>
                    <a:cubicBezTo>
                      <a:pt x="6586" y="7185"/>
                      <a:pt x="6586" y="7185"/>
                      <a:pt x="6586" y="7783"/>
                    </a:cubicBezTo>
                    <a:lnTo>
                      <a:pt x="5987" y="8981"/>
                    </a:lnTo>
                    <a:cubicBezTo>
                      <a:pt x="5987" y="8981"/>
                      <a:pt x="5987" y="10777"/>
                      <a:pt x="5987" y="7185"/>
                    </a:cubicBezTo>
                    <a:cubicBezTo>
                      <a:pt x="5987" y="7185"/>
                      <a:pt x="5987" y="6586"/>
                      <a:pt x="5987" y="6586"/>
                    </a:cubicBezTo>
                    <a:cubicBezTo>
                      <a:pt x="4191" y="6586"/>
                      <a:pt x="2395" y="6586"/>
                      <a:pt x="1796" y="6586"/>
                    </a:cubicBezTo>
                    <a:cubicBezTo>
                      <a:pt x="1796" y="6586"/>
                      <a:pt x="1198" y="6586"/>
                      <a:pt x="599" y="5987"/>
                    </a:cubicBezTo>
                    <a:cubicBezTo>
                      <a:pt x="0" y="5388"/>
                      <a:pt x="0" y="5388"/>
                      <a:pt x="0" y="4790"/>
                    </a:cubicBezTo>
                    <a:cubicBezTo>
                      <a:pt x="0" y="4191"/>
                      <a:pt x="0" y="3592"/>
                      <a:pt x="0" y="3592"/>
                    </a:cubicBezTo>
                    <a:cubicBezTo>
                      <a:pt x="0" y="2994"/>
                      <a:pt x="599" y="1796"/>
                      <a:pt x="1198" y="1197"/>
                    </a:cubicBezTo>
                    <a:cubicBezTo>
                      <a:pt x="1796" y="599"/>
                      <a:pt x="2395" y="0"/>
                      <a:pt x="3592" y="0"/>
                    </a:cubicBezTo>
                    <a:cubicBezTo>
                      <a:pt x="4191" y="0"/>
                      <a:pt x="4191" y="0"/>
                      <a:pt x="4790" y="0"/>
                    </a:cubicBezTo>
                    <a:cubicBezTo>
                      <a:pt x="5388" y="0"/>
                      <a:pt x="5987" y="599"/>
                      <a:pt x="5987" y="599"/>
                    </a:cubicBezTo>
                    <a:cubicBezTo>
                      <a:pt x="6586" y="1197"/>
                      <a:pt x="6586" y="1796"/>
                      <a:pt x="6586" y="1796"/>
                    </a:cubicBezTo>
                    <a:cubicBezTo>
                      <a:pt x="6586" y="1796"/>
                      <a:pt x="6586" y="4191"/>
                      <a:pt x="7185" y="5987"/>
                    </a:cubicBezTo>
                    <a:cubicBezTo>
                      <a:pt x="7185" y="5987"/>
                      <a:pt x="7185" y="5987"/>
                      <a:pt x="7185" y="5987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F98D933-BEE7-4688-80E4-E1140B5CAEBA}"/>
                  </a:ext>
                </a:extLst>
              </p:cNvPr>
              <p:cNvSpPr/>
              <p:nvPr/>
            </p:nvSpPr>
            <p:spPr>
              <a:xfrm>
                <a:off x="6348147" y="3300758"/>
                <a:ext cx="32929" cy="292770"/>
              </a:xfrm>
              <a:custGeom>
                <a:avLst/>
                <a:gdLst>
                  <a:gd name="connsiteX0" fmla="*/ 32930 w 32929"/>
                  <a:gd name="connsiteY0" fmla="*/ 5388 h 292770"/>
                  <a:gd name="connsiteX1" fmla="*/ 30535 w 32929"/>
                  <a:gd name="connsiteY1" fmla="*/ 149678 h 292770"/>
                  <a:gd name="connsiteX2" fmla="*/ 32930 w 32929"/>
                  <a:gd name="connsiteY2" fmla="*/ 292770 h 292770"/>
                  <a:gd name="connsiteX3" fmla="*/ 599 w 32929"/>
                  <a:gd name="connsiteY3" fmla="*/ 287382 h 292770"/>
                  <a:gd name="connsiteX4" fmla="*/ 2994 w 32929"/>
                  <a:gd name="connsiteY4" fmla="*/ 144889 h 292770"/>
                  <a:gd name="connsiteX5" fmla="*/ 0 w 32929"/>
                  <a:gd name="connsiteY5" fmla="*/ 0 h 292770"/>
                  <a:gd name="connsiteX6" fmla="*/ 32930 w 32929"/>
                  <a:gd name="connsiteY6" fmla="*/ 5388 h 292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29" h="292770">
                    <a:moveTo>
                      <a:pt x="32930" y="5388"/>
                    </a:moveTo>
                    <a:cubicBezTo>
                      <a:pt x="32331" y="20955"/>
                      <a:pt x="30535" y="98189"/>
                      <a:pt x="30535" y="149678"/>
                    </a:cubicBezTo>
                    <a:cubicBezTo>
                      <a:pt x="30535" y="199970"/>
                      <a:pt x="32331" y="275408"/>
                      <a:pt x="32930" y="292770"/>
                    </a:cubicBezTo>
                    <a:cubicBezTo>
                      <a:pt x="22153" y="290974"/>
                      <a:pt x="10777" y="289178"/>
                      <a:pt x="599" y="287382"/>
                    </a:cubicBezTo>
                    <a:cubicBezTo>
                      <a:pt x="1198" y="270019"/>
                      <a:pt x="2994" y="195180"/>
                      <a:pt x="2994" y="144889"/>
                    </a:cubicBezTo>
                    <a:cubicBezTo>
                      <a:pt x="2994" y="91603"/>
                      <a:pt x="599" y="10777"/>
                      <a:pt x="0" y="0"/>
                    </a:cubicBezTo>
                    <a:cubicBezTo>
                      <a:pt x="10777" y="1197"/>
                      <a:pt x="22153" y="3592"/>
                      <a:pt x="32930" y="5388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9625094F-343F-4E39-948D-3FE91D38036D}"/>
                  </a:ext>
                </a:extLst>
              </p:cNvPr>
              <p:cNvSpPr/>
              <p:nvPr/>
            </p:nvSpPr>
            <p:spPr>
              <a:xfrm>
                <a:off x="6342758" y="2849927"/>
                <a:ext cx="34725" cy="122736"/>
              </a:xfrm>
              <a:custGeom>
                <a:avLst/>
                <a:gdLst>
                  <a:gd name="connsiteX0" fmla="*/ 34726 w 34725"/>
                  <a:gd name="connsiteY0" fmla="*/ 0 h 122736"/>
                  <a:gd name="connsiteX1" fmla="*/ 32930 w 34725"/>
                  <a:gd name="connsiteY1" fmla="*/ 75438 h 122736"/>
                  <a:gd name="connsiteX2" fmla="*/ 33528 w 34725"/>
                  <a:gd name="connsiteY2" fmla="*/ 121539 h 122736"/>
                  <a:gd name="connsiteX3" fmla="*/ 34127 w 34725"/>
                  <a:gd name="connsiteY3" fmla="*/ 122736 h 122736"/>
                  <a:gd name="connsiteX4" fmla="*/ 9579 w 34725"/>
                  <a:gd name="connsiteY4" fmla="*/ 116749 h 122736"/>
                  <a:gd name="connsiteX5" fmla="*/ 1796 w 34725"/>
                  <a:gd name="connsiteY5" fmla="*/ 114953 h 122736"/>
                  <a:gd name="connsiteX6" fmla="*/ 1796 w 34725"/>
                  <a:gd name="connsiteY6" fmla="*/ 114953 h 122736"/>
                  <a:gd name="connsiteX7" fmla="*/ 2994 w 34725"/>
                  <a:gd name="connsiteY7" fmla="*/ 57476 h 122736"/>
                  <a:gd name="connsiteX8" fmla="*/ 0 w 34725"/>
                  <a:gd name="connsiteY8" fmla="*/ 1197 h 122736"/>
                  <a:gd name="connsiteX9" fmla="*/ 34726 w 34725"/>
                  <a:gd name="connsiteY9" fmla="*/ 0 h 122736"/>
                  <a:gd name="connsiteX10" fmla="*/ 27541 w 34725"/>
                  <a:gd name="connsiteY10" fmla="*/ 63464 h 122736"/>
                  <a:gd name="connsiteX11" fmla="*/ 27541 w 34725"/>
                  <a:gd name="connsiteY11" fmla="*/ 10178 h 122736"/>
                  <a:gd name="connsiteX12" fmla="*/ 21554 w 34725"/>
                  <a:gd name="connsiteY12" fmla="*/ 10178 h 122736"/>
                  <a:gd name="connsiteX13" fmla="*/ 16165 w 34725"/>
                  <a:gd name="connsiteY13" fmla="*/ 63464 h 122736"/>
                  <a:gd name="connsiteX14" fmla="*/ 17962 w 34725"/>
                  <a:gd name="connsiteY14" fmla="*/ 117348 h 122736"/>
                  <a:gd name="connsiteX15" fmla="*/ 23949 w 34725"/>
                  <a:gd name="connsiteY15" fmla="*/ 117348 h 122736"/>
                  <a:gd name="connsiteX16" fmla="*/ 27541 w 34725"/>
                  <a:gd name="connsiteY16" fmla="*/ 63464 h 1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4725" h="122736">
                    <a:moveTo>
                      <a:pt x="34726" y="0"/>
                    </a:moveTo>
                    <a:cubicBezTo>
                      <a:pt x="33528" y="23949"/>
                      <a:pt x="32930" y="52088"/>
                      <a:pt x="32930" y="75438"/>
                    </a:cubicBezTo>
                    <a:cubicBezTo>
                      <a:pt x="32930" y="101781"/>
                      <a:pt x="33528" y="121539"/>
                      <a:pt x="33528" y="121539"/>
                    </a:cubicBezTo>
                    <a:cubicBezTo>
                      <a:pt x="33528" y="122137"/>
                      <a:pt x="33528" y="122137"/>
                      <a:pt x="34127" y="122736"/>
                    </a:cubicBezTo>
                    <a:cubicBezTo>
                      <a:pt x="25745" y="120341"/>
                      <a:pt x="17363" y="118545"/>
                      <a:pt x="9579" y="116749"/>
                    </a:cubicBezTo>
                    <a:cubicBezTo>
                      <a:pt x="7184" y="116150"/>
                      <a:pt x="4790" y="115551"/>
                      <a:pt x="1796" y="114953"/>
                    </a:cubicBezTo>
                    <a:cubicBezTo>
                      <a:pt x="1796" y="114953"/>
                      <a:pt x="1796" y="114953"/>
                      <a:pt x="1796" y="114953"/>
                    </a:cubicBezTo>
                    <a:cubicBezTo>
                      <a:pt x="1796" y="114953"/>
                      <a:pt x="2994" y="80227"/>
                      <a:pt x="2994" y="57476"/>
                    </a:cubicBezTo>
                    <a:cubicBezTo>
                      <a:pt x="2994" y="37120"/>
                      <a:pt x="599" y="7184"/>
                      <a:pt x="0" y="1197"/>
                    </a:cubicBezTo>
                    <a:lnTo>
                      <a:pt x="34726" y="0"/>
                    </a:lnTo>
                    <a:close/>
                    <a:moveTo>
                      <a:pt x="27541" y="63464"/>
                    </a:moveTo>
                    <a:cubicBezTo>
                      <a:pt x="28140" y="42509"/>
                      <a:pt x="27541" y="10178"/>
                      <a:pt x="27541" y="10178"/>
                    </a:cubicBezTo>
                    <a:cubicBezTo>
                      <a:pt x="27541" y="8981"/>
                      <a:pt x="22152" y="8981"/>
                      <a:pt x="21554" y="10178"/>
                    </a:cubicBezTo>
                    <a:cubicBezTo>
                      <a:pt x="21554" y="10178"/>
                      <a:pt x="16764" y="42509"/>
                      <a:pt x="16165" y="63464"/>
                    </a:cubicBezTo>
                    <a:cubicBezTo>
                      <a:pt x="14968" y="84419"/>
                      <a:pt x="17363" y="117348"/>
                      <a:pt x="17962" y="117348"/>
                    </a:cubicBezTo>
                    <a:cubicBezTo>
                      <a:pt x="18560" y="118545"/>
                      <a:pt x="23350" y="118545"/>
                      <a:pt x="23949" y="117348"/>
                    </a:cubicBezTo>
                    <a:cubicBezTo>
                      <a:pt x="23949" y="116749"/>
                      <a:pt x="26942" y="84419"/>
                      <a:pt x="27541" y="63464"/>
                    </a:cubicBezTo>
                    <a:close/>
                  </a:path>
                </a:pathLst>
              </a:custGeom>
              <a:solidFill>
                <a:srgbClr val="E0E1E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B9A4F2F5-E56A-4003-B06B-2385B29B1772}"/>
                  </a:ext>
                </a:extLst>
              </p:cNvPr>
              <p:cNvSpPr/>
              <p:nvPr/>
            </p:nvSpPr>
            <p:spPr>
              <a:xfrm>
                <a:off x="6358229" y="2858854"/>
                <a:ext cx="12336" cy="108720"/>
              </a:xfrm>
              <a:custGeom>
                <a:avLst/>
                <a:gdLst>
                  <a:gd name="connsiteX0" fmla="*/ 12070 w 12336"/>
                  <a:gd name="connsiteY0" fmla="*/ 1251 h 108720"/>
                  <a:gd name="connsiteX1" fmla="*/ 12070 w 12336"/>
                  <a:gd name="connsiteY1" fmla="*/ 54537 h 108720"/>
                  <a:gd name="connsiteX2" fmla="*/ 7879 w 12336"/>
                  <a:gd name="connsiteY2" fmla="*/ 107822 h 108720"/>
                  <a:gd name="connsiteX3" fmla="*/ 1892 w 12336"/>
                  <a:gd name="connsiteY3" fmla="*/ 107822 h 108720"/>
                  <a:gd name="connsiteX4" fmla="*/ 96 w 12336"/>
                  <a:gd name="connsiteY4" fmla="*/ 53938 h 108720"/>
                  <a:gd name="connsiteX5" fmla="*/ 5485 w 12336"/>
                  <a:gd name="connsiteY5" fmla="*/ 653 h 108720"/>
                  <a:gd name="connsiteX6" fmla="*/ 12070 w 12336"/>
                  <a:gd name="connsiteY6" fmla="*/ 1251 h 10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36" h="108720">
                    <a:moveTo>
                      <a:pt x="12070" y="1251"/>
                    </a:moveTo>
                    <a:cubicBezTo>
                      <a:pt x="12070" y="1251"/>
                      <a:pt x="12669" y="34181"/>
                      <a:pt x="12070" y="54537"/>
                    </a:cubicBezTo>
                    <a:cubicBezTo>
                      <a:pt x="10873" y="75492"/>
                      <a:pt x="7879" y="107822"/>
                      <a:pt x="7879" y="107822"/>
                    </a:cubicBezTo>
                    <a:cubicBezTo>
                      <a:pt x="7281" y="109020"/>
                      <a:pt x="2491" y="109020"/>
                      <a:pt x="1892" y="107822"/>
                    </a:cubicBezTo>
                    <a:cubicBezTo>
                      <a:pt x="1892" y="107822"/>
                      <a:pt x="-503" y="74893"/>
                      <a:pt x="96" y="53938"/>
                    </a:cubicBezTo>
                    <a:cubicBezTo>
                      <a:pt x="695" y="32983"/>
                      <a:pt x="5485" y="653"/>
                      <a:pt x="5485" y="653"/>
                    </a:cubicBezTo>
                    <a:cubicBezTo>
                      <a:pt x="6682" y="-545"/>
                      <a:pt x="12070" y="54"/>
                      <a:pt x="12070" y="1251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FF89E25-39BD-49B3-88A1-2C7A76FF9D5A}"/>
                  </a:ext>
                </a:extLst>
              </p:cNvPr>
              <p:cNvSpPr/>
              <p:nvPr/>
            </p:nvSpPr>
            <p:spPr>
              <a:xfrm>
                <a:off x="6279294" y="3747397"/>
                <a:ext cx="68853" cy="107768"/>
              </a:xfrm>
              <a:custGeom>
                <a:avLst/>
                <a:gdLst>
                  <a:gd name="connsiteX0" fmla="*/ 68853 w 68853"/>
                  <a:gd name="connsiteY0" fmla="*/ 92202 h 107768"/>
                  <a:gd name="connsiteX1" fmla="*/ 61668 w 68853"/>
                  <a:gd name="connsiteY1" fmla="*/ 95195 h 107768"/>
                  <a:gd name="connsiteX2" fmla="*/ 61668 w 68853"/>
                  <a:gd name="connsiteY2" fmla="*/ 95195 h 107768"/>
                  <a:gd name="connsiteX3" fmla="*/ 55681 w 68853"/>
                  <a:gd name="connsiteY3" fmla="*/ 95195 h 107768"/>
                  <a:gd name="connsiteX4" fmla="*/ 52687 w 68853"/>
                  <a:gd name="connsiteY4" fmla="*/ 105972 h 107768"/>
                  <a:gd name="connsiteX5" fmla="*/ 51490 w 68853"/>
                  <a:gd name="connsiteY5" fmla="*/ 105972 h 107768"/>
                  <a:gd name="connsiteX6" fmla="*/ 51490 w 68853"/>
                  <a:gd name="connsiteY6" fmla="*/ 94597 h 107768"/>
                  <a:gd name="connsiteX7" fmla="*/ 47898 w 68853"/>
                  <a:gd name="connsiteY7" fmla="*/ 79629 h 107768"/>
                  <a:gd name="connsiteX8" fmla="*/ 41911 w 68853"/>
                  <a:gd name="connsiteY8" fmla="*/ 79629 h 107768"/>
                  <a:gd name="connsiteX9" fmla="*/ 40114 w 68853"/>
                  <a:gd name="connsiteY9" fmla="*/ 89807 h 107768"/>
                  <a:gd name="connsiteX10" fmla="*/ 39516 w 68853"/>
                  <a:gd name="connsiteY10" fmla="*/ 64661 h 107768"/>
                  <a:gd name="connsiteX11" fmla="*/ 33529 w 68853"/>
                  <a:gd name="connsiteY11" fmla="*/ 64062 h 107768"/>
                  <a:gd name="connsiteX12" fmla="*/ 28739 w 68853"/>
                  <a:gd name="connsiteY12" fmla="*/ 100584 h 107768"/>
                  <a:gd name="connsiteX13" fmla="*/ 28739 w 68853"/>
                  <a:gd name="connsiteY13" fmla="*/ 103577 h 107768"/>
                  <a:gd name="connsiteX14" fmla="*/ 23350 w 68853"/>
                  <a:gd name="connsiteY14" fmla="*/ 103577 h 107768"/>
                  <a:gd name="connsiteX15" fmla="*/ 23350 w 68853"/>
                  <a:gd name="connsiteY15" fmla="*/ 100584 h 107768"/>
                  <a:gd name="connsiteX16" fmla="*/ 23350 w 68853"/>
                  <a:gd name="connsiteY16" fmla="*/ 90405 h 107768"/>
                  <a:gd name="connsiteX17" fmla="*/ 25146 w 68853"/>
                  <a:gd name="connsiteY17" fmla="*/ 65260 h 107768"/>
                  <a:gd name="connsiteX18" fmla="*/ 19758 w 68853"/>
                  <a:gd name="connsiteY18" fmla="*/ 64062 h 107768"/>
                  <a:gd name="connsiteX19" fmla="*/ 14968 w 68853"/>
                  <a:gd name="connsiteY19" fmla="*/ 89807 h 107768"/>
                  <a:gd name="connsiteX20" fmla="*/ 13771 w 68853"/>
                  <a:gd name="connsiteY20" fmla="*/ 107768 h 107768"/>
                  <a:gd name="connsiteX21" fmla="*/ 8981 w 68853"/>
                  <a:gd name="connsiteY21" fmla="*/ 107768 h 107768"/>
                  <a:gd name="connsiteX22" fmla="*/ 10178 w 68853"/>
                  <a:gd name="connsiteY22" fmla="*/ 67056 h 107768"/>
                  <a:gd name="connsiteX23" fmla="*/ 4191 w 68853"/>
                  <a:gd name="connsiteY23" fmla="*/ 66457 h 107768"/>
                  <a:gd name="connsiteX24" fmla="*/ 0 w 68853"/>
                  <a:gd name="connsiteY24" fmla="*/ 65260 h 107768"/>
                  <a:gd name="connsiteX25" fmla="*/ 2395 w 68853"/>
                  <a:gd name="connsiteY25" fmla="*/ 57476 h 107768"/>
                  <a:gd name="connsiteX26" fmla="*/ 13771 w 68853"/>
                  <a:gd name="connsiteY26" fmla="*/ 17961 h 107768"/>
                  <a:gd name="connsiteX27" fmla="*/ 16764 w 68853"/>
                  <a:gd name="connsiteY27" fmla="*/ 2994 h 107768"/>
                  <a:gd name="connsiteX28" fmla="*/ 16764 w 68853"/>
                  <a:gd name="connsiteY28" fmla="*/ 0 h 107768"/>
                  <a:gd name="connsiteX29" fmla="*/ 18561 w 68853"/>
                  <a:gd name="connsiteY29" fmla="*/ 0 h 107768"/>
                  <a:gd name="connsiteX30" fmla="*/ 20955 w 68853"/>
                  <a:gd name="connsiteY30" fmla="*/ 5389 h 107768"/>
                  <a:gd name="connsiteX31" fmla="*/ 43707 w 68853"/>
                  <a:gd name="connsiteY31" fmla="*/ 41910 h 107768"/>
                  <a:gd name="connsiteX32" fmla="*/ 68853 w 68853"/>
                  <a:gd name="connsiteY32" fmla="*/ 92202 h 10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8853" h="107768">
                    <a:moveTo>
                      <a:pt x="68853" y="92202"/>
                    </a:moveTo>
                    <a:lnTo>
                      <a:pt x="61668" y="95195"/>
                    </a:lnTo>
                    <a:cubicBezTo>
                      <a:pt x="61668" y="95195"/>
                      <a:pt x="61668" y="95195"/>
                      <a:pt x="61668" y="95195"/>
                    </a:cubicBezTo>
                    <a:cubicBezTo>
                      <a:pt x="61668" y="95195"/>
                      <a:pt x="56280" y="95195"/>
                      <a:pt x="55681" y="95195"/>
                    </a:cubicBezTo>
                    <a:cubicBezTo>
                      <a:pt x="55681" y="95195"/>
                      <a:pt x="52687" y="101781"/>
                      <a:pt x="52687" y="105972"/>
                    </a:cubicBezTo>
                    <a:lnTo>
                      <a:pt x="51490" y="105972"/>
                    </a:lnTo>
                    <a:cubicBezTo>
                      <a:pt x="51490" y="102380"/>
                      <a:pt x="51490" y="97590"/>
                      <a:pt x="51490" y="94597"/>
                    </a:cubicBezTo>
                    <a:cubicBezTo>
                      <a:pt x="50293" y="88609"/>
                      <a:pt x="47898" y="80228"/>
                      <a:pt x="47898" y="79629"/>
                    </a:cubicBezTo>
                    <a:cubicBezTo>
                      <a:pt x="47898" y="79629"/>
                      <a:pt x="41911" y="79629"/>
                      <a:pt x="41911" y="79629"/>
                    </a:cubicBezTo>
                    <a:cubicBezTo>
                      <a:pt x="41911" y="79629"/>
                      <a:pt x="40713" y="84418"/>
                      <a:pt x="40114" y="89807"/>
                    </a:cubicBezTo>
                    <a:lnTo>
                      <a:pt x="39516" y="64661"/>
                    </a:lnTo>
                    <a:cubicBezTo>
                      <a:pt x="39516" y="64062"/>
                      <a:pt x="34127" y="63463"/>
                      <a:pt x="33529" y="64062"/>
                    </a:cubicBezTo>
                    <a:cubicBezTo>
                      <a:pt x="33529" y="64062"/>
                      <a:pt x="28739" y="85616"/>
                      <a:pt x="28739" y="100584"/>
                    </a:cubicBezTo>
                    <a:cubicBezTo>
                      <a:pt x="28739" y="101183"/>
                      <a:pt x="28739" y="102380"/>
                      <a:pt x="28739" y="103577"/>
                    </a:cubicBezTo>
                    <a:lnTo>
                      <a:pt x="23350" y="103577"/>
                    </a:lnTo>
                    <a:cubicBezTo>
                      <a:pt x="23350" y="102380"/>
                      <a:pt x="23350" y="101781"/>
                      <a:pt x="23350" y="100584"/>
                    </a:cubicBezTo>
                    <a:cubicBezTo>
                      <a:pt x="23350" y="96992"/>
                      <a:pt x="23350" y="93998"/>
                      <a:pt x="23350" y="90405"/>
                    </a:cubicBezTo>
                    <a:cubicBezTo>
                      <a:pt x="23350" y="76037"/>
                      <a:pt x="25146" y="65260"/>
                      <a:pt x="25146" y="65260"/>
                    </a:cubicBezTo>
                    <a:cubicBezTo>
                      <a:pt x="25146" y="64062"/>
                      <a:pt x="19758" y="62865"/>
                      <a:pt x="19758" y="64062"/>
                    </a:cubicBezTo>
                    <a:cubicBezTo>
                      <a:pt x="19758" y="64062"/>
                      <a:pt x="16764" y="74839"/>
                      <a:pt x="14968" y="89807"/>
                    </a:cubicBezTo>
                    <a:cubicBezTo>
                      <a:pt x="14369" y="95195"/>
                      <a:pt x="13771" y="101183"/>
                      <a:pt x="13771" y="107768"/>
                    </a:cubicBezTo>
                    <a:lnTo>
                      <a:pt x="8981" y="107768"/>
                    </a:lnTo>
                    <a:lnTo>
                      <a:pt x="10178" y="67056"/>
                    </a:lnTo>
                    <a:cubicBezTo>
                      <a:pt x="10178" y="65260"/>
                      <a:pt x="4790" y="64661"/>
                      <a:pt x="4191" y="66457"/>
                    </a:cubicBezTo>
                    <a:lnTo>
                      <a:pt x="0" y="65260"/>
                    </a:lnTo>
                    <a:cubicBezTo>
                      <a:pt x="599" y="62266"/>
                      <a:pt x="1198" y="59871"/>
                      <a:pt x="2395" y="57476"/>
                    </a:cubicBezTo>
                    <a:cubicBezTo>
                      <a:pt x="7185" y="40712"/>
                      <a:pt x="11974" y="27541"/>
                      <a:pt x="13771" y="17961"/>
                    </a:cubicBezTo>
                    <a:cubicBezTo>
                      <a:pt x="16166" y="8382"/>
                      <a:pt x="16764" y="2994"/>
                      <a:pt x="16764" y="2994"/>
                    </a:cubicBezTo>
                    <a:cubicBezTo>
                      <a:pt x="16764" y="1796"/>
                      <a:pt x="16764" y="599"/>
                      <a:pt x="16764" y="0"/>
                    </a:cubicBezTo>
                    <a:lnTo>
                      <a:pt x="18561" y="0"/>
                    </a:lnTo>
                    <a:cubicBezTo>
                      <a:pt x="18561" y="1197"/>
                      <a:pt x="19159" y="2994"/>
                      <a:pt x="20955" y="5389"/>
                    </a:cubicBezTo>
                    <a:cubicBezTo>
                      <a:pt x="20955" y="5389"/>
                      <a:pt x="30535" y="18560"/>
                      <a:pt x="43707" y="41910"/>
                    </a:cubicBezTo>
                    <a:cubicBezTo>
                      <a:pt x="51490" y="56279"/>
                      <a:pt x="60471" y="73043"/>
                      <a:pt x="68853" y="9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89A00E0A-0253-45A8-93A6-114B56762402}"/>
                  </a:ext>
                </a:extLst>
              </p:cNvPr>
              <p:cNvSpPr/>
              <p:nvPr/>
            </p:nvSpPr>
            <p:spPr>
              <a:xfrm>
                <a:off x="6310427" y="3294172"/>
                <a:ext cx="32331" cy="293369"/>
              </a:xfrm>
              <a:custGeom>
                <a:avLst/>
                <a:gdLst>
                  <a:gd name="connsiteX0" fmla="*/ 32331 w 32331"/>
                  <a:gd name="connsiteY0" fmla="*/ 5389 h 293369"/>
                  <a:gd name="connsiteX1" fmla="*/ 29936 w 32331"/>
                  <a:gd name="connsiteY1" fmla="*/ 151474 h 293369"/>
                  <a:gd name="connsiteX2" fmla="*/ 32331 w 32331"/>
                  <a:gd name="connsiteY2" fmla="*/ 293369 h 293369"/>
                  <a:gd name="connsiteX3" fmla="*/ 27541 w 32331"/>
                  <a:gd name="connsiteY3" fmla="*/ 292771 h 293369"/>
                  <a:gd name="connsiteX4" fmla="*/ 0 w 32331"/>
                  <a:gd name="connsiteY4" fmla="*/ 289777 h 293369"/>
                  <a:gd name="connsiteX5" fmla="*/ 0 w 32331"/>
                  <a:gd name="connsiteY5" fmla="*/ 289178 h 293369"/>
                  <a:gd name="connsiteX6" fmla="*/ 2994 w 32331"/>
                  <a:gd name="connsiteY6" fmla="*/ 144889 h 293369"/>
                  <a:gd name="connsiteX7" fmla="*/ 0 w 32331"/>
                  <a:gd name="connsiteY7" fmla="*/ 599 h 293369"/>
                  <a:gd name="connsiteX8" fmla="*/ 0 w 32331"/>
                  <a:gd name="connsiteY8" fmla="*/ 0 h 293369"/>
                  <a:gd name="connsiteX9" fmla="*/ 28140 w 32331"/>
                  <a:gd name="connsiteY9" fmla="*/ 4790 h 293369"/>
                  <a:gd name="connsiteX10" fmla="*/ 32331 w 32331"/>
                  <a:gd name="connsiteY10" fmla="*/ 5389 h 29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331" h="293369">
                    <a:moveTo>
                      <a:pt x="32331" y="5389"/>
                    </a:moveTo>
                    <a:cubicBezTo>
                      <a:pt x="32331" y="10178"/>
                      <a:pt x="29936" y="95794"/>
                      <a:pt x="29936" y="151474"/>
                    </a:cubicBezTo>
                    <a:cubicBezTo>
                      <a:pt x="29936" y="201167"/>
                      <a:pt x="31732" y="274809"/>
                      <a:pt x="32331" y="293369"/>
                    </a:cubicBezTo>
                    <a:cubicBezTo>
                      <a:pt x="30535" y="293369"/>
                      <a:pt x="29338" y="292771"/>
                      <a:pt x="27541" y="292771"/>
                    </a:cubicBezTo>
                    <a:cubicBezTo>
                      <a:pt x="19159" y="291573"/>
                      <a:pt x="9579" y="290975"/>
                      <a:pt x="0" y="289777"/>
                    </a:cubicBezTo>
                    <a:cubicBezTo>
                      <a:pt x="0" y="289777"/>
                      <a:pt x="0" y="289178"/>
                      <a:pt x="0" y="289178"/>
                    </a:cubicBezTo>
                    <a:cubicBezTo>
                      <a:pt x="0" y="289178"/>
                      <a:pt x="2395" y="201766"/>
                      <a:pt x="2994" y="144889"/>
                    </a:cubicBezTo>
                    <a:cubicBezTo>
                      <a:pt x="2994" y="88610"/>
                      <a:pt x="0" y="599"/>
                      <a:pt x="0" y="599"/>
                    </a:cubicBezTo>
                    <a:cubicBezTo>
                      <a:pt x="0" y="599"/>
                      <a:pt x="0" y="0"/>
                      <a:pt x="0" y="0"/>
                    </a:cubicBezTo>
                    <a:cubicBezTo>
                      <a:pt x="9579" y="1796"/>
                      <a:pt x="19159" y="2994"/>
                      <a:pt x="28140" y="4790"/>
                    </a:cubicBezTo>
                    <a:cubicBezTo>
                      <a:pt x="29338" y="4790"/>
                      <a:pt x="31134" y="4790"/>
                      <a:pt x="32331" y="5389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91B97ADA-8052-453F-9197-7FD8090427A6}"/>
                  </a:ext>
                </a:extLst>
              </p:cNvPr>
              <p:cNvSpPr/>
              <p:nvPr/>
            </p:nvSpPr>
            <p:spPr>
              <a:xfrm>
                <a:off x="6331981" y="3842742"/>
                <a:ext cx="11974" cy="22002"/>
              </a:xfrm>
              <a:custGeom>
                <a:avLst/>
                <a:gdLst>
                  <a:gd name="connsiteX0" fmla="*/ 8981 w 11974"/>
                  <a:gd name="connsiteY0" fmla="*/ 449 h 22002"/>
                  <a:gd name="connsiteX1" fmla="*/ 11974 w 11974"/>
                  <a:gd name="connsiteY1" fmla="*/ 11226 h 22002"/>
                  <a:gd name="connsiteX2" fmla="*/ 8981 w 11974"/>
                  <a:gd name="connsiteY2" fmla="*/ 22002 h 22002"/>
                  <a:gd name="connsiteX3" fmla="*/ 2994 w 11974"/>
                  <a:gd name="connsiteY3" fmla="*/ 22002 h 22002"/>
                  <a:gd name="connsiteX4" fmla="*/ 0 w 11974"/>
                  <a:gd name="connsiteY4" fmla="*/ 11226 h 22002"/>
                  <a:gd name="connsiteX5" fmla="*/ 2994 w 11974"/>
                  <a:gd name="connsiteY5" fmla="*/ 449 h 22002"/>
                  <a:gd name="connsiteX6" fmla="*/ 8981 w 11974"/>
                  <a:gd name="connsiteY6" fmla="*/ 449 h 22002"/>
                  <a:gd name="connsiteX7" fmla="*/ 8981 w 11974"/>
                  <a:gd name="connsiteY7" fmla="*/ 449 h 2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4" h="22002">
                    <a:moveTo>
                      <a:pt x="8981" y="449"/>
                    </a:moveTo>
                    <a:cubicBezTo>
                      <a:pt x="8981" y="1047"/>
                      <a:pt x="11376" y="7035"/>
                      <a:pt x="11974" y="11226"/>
                    </a:cubicBezTo>
                    <a:cubicBezTo>
                      <a:pt x="11974" y="15417"/>
                      <a:pt x="8981" y="22002"/>
                      <a:pt x="8981" y="22002"/>
                    </a:cubicBezTo>
                    <a:cubicBezTo>
                      <a:pt x="8382" y="22002"/>
                      <a:pt x="3593" y="22002"/>
                      <a:pt x="2994" y="22002"/>
                    </a:cubicBezTo>
                    <a:cubicBezTo>
                      <a:pt x="2994" y="22002"/>
                      <a:pt x="0" y="15417"/>
                      <a:pt x="0" y="11226"/>
                    </a:cubicBezTo>
                    <a:cubicBezTo>
                      <a:pt x="0" y="7035"/>
                      <a:pt x="2994" y="449"/>
                      <a:pt x="2994" y="449"/>
                    </a:cubicBezTo>
                    <a:cubicBezTo>
                      <a:pt x="2994" y="-150"/>
                      <a:pt x="8981" y="-150"/>
                      <a:pt x="8981" y="449"/>
                    </a:cubicBezTo>
                    <a:cubicBezTo>
                      <a:pt x="8981" y="449"/>
                      <a:pt x="8981" y="449"/>
                      <a:pt x="8981" y="449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A6EF4BA8-956E-4923-B03E-518BE5016D7D}"/>
                  </a:ext>
                </a:extLst>
              </p:cNvPr>
              <p:cNvSpPr/>
              <p:nvPr/>
            </p:nvSpPr>
            <p:spPr>
              <a:xfrm>
                <a:off x="6294262" y="2851125"/>
                <a:ext cx="44305" cy="112558"/>
              </a:xfrm>
              <a:custGeom>
                <a:avLst/>
                <a:gdLst>
                  <a:gd name="connsiteX0" fmla="*/ 42509 w 44305"/>
                  <a:gd name="connsiteY0" fmla="*/ 0 h 112558"/>
                  <a:gd name="connsiteX1" fmla="*/ 40114 w 44305"/>
                  <a:gd name="connsiteY1" fmla="*/ 56279 h 112558"/>
                  <a:gd name="connsiteX2" fmla="*/ 44306 w 44305"/>
                  <a:gd name="connsiteY2" fmla="*/ 112558 h 112558"/>
                  <a:gd name="connsiteX3" fmla="*/ 2994 w 44305"/>
                  <a:gd name="connsiteY3" fmla="*/ 105972 h 112558"/>
                  <a:gd name="connsiteX4" fmla="*/ 0 w 44305"/>
                  <a:gd name="connsiteY4" fmla="*/ 105373 h 112558"/>
                  <a:gd name="connsiteX5" fmla="*/ 0 w 44305"/>
                  <a:gd name="connsiteY5" fmla="*/ 104775 h 112558"/>
                  <a:gd name="connsiteX6" fmla="*/ 4191 w 44305"/>
                  <a:gd name="connsiteY6" fmla="*/ 104176 h 112558"/>
                  <a:gd name="connsiteX7" fmla="*/ 7185 w 44305"/>
                  <a:gd name="connsiteY7" fmla="*/ 50891 h 112558"/>
                  <a:gd name="connsiteX8" fmla="*/ 5987 w 44305"/>
                  <a:gd name="connsiteY8" fmla="*/ 1197 h 112558"/>
                  <a:gd name="connsiteX9" fmla="*/ 34127 w 44305"/>
                  <a:gd name="connsiteY9" fmla="*/ 599 h 112558"/>
                  <a:gd name="connsiteX10" fmla="*/ 42509 w 44305"/>
                  <a:gd name="connsiteY10" fmla="*/ 0 h 112558"/>
                  <a:gd name="connsiteX11" fmla="*/ 31134 w 44305"/>
                  <a:gd name="connsiteY11" fmla="*/ 57476 h 112558"/>
                  <a:gd name="connsiteX12" fmla="*/ 29936 w 44305"/>
                  <a:gd name="connsiteY12" fmla="*/ 28140 h 112558"/>
                  <a:gd name="connsiteX13" fmla="*/ 26942 w 44305"/>
                  <a:gd name="connsiteY13" fmla="*/ 11974 h 112558"/>
                  <a:gd name="connsiteX14" fmla="*/ 20955 w 44305"/>
                  <a:gd name="connsiteY14" fmla="*/ 13172 h 112558"/>
                  <a:gd name="connsiteX15" fmla="*/ 20955 w 44305"/>
                  <a:gd name="connsiteY15" fmla="*/ 28738 h 112558"/>
                  <a:gd name="connsiteX16" fmla="*/ 19758 w 44305"/>
                  <a:gd name="connsiteY16" fmla="*/ 57476 h 112558"/>
                  <a:gd name="connsiteX17" fmla="*/ 19758 w 44305"/>
                  <a:gd name="connsiteY17" fmla="*/ 86215 h 112558"/>
                  <a:gd name="connsiteX18" fmla="*/ 20955 w 44305"/>
                  <a:gd name="connsiteY18" fmla="*/ 102380 h 112558"/>
                  <a:gd name="connsiteX19" fmla="*/ 26942 w 44305"/>
                  <a:gd name="connsiteY19" fmla="*/ 102380 h 112558"/>
                  <a:gd name="connsiteX20" fmla="*/ 28739 w 44305"/>
                  <a:gd name="connsiteY20" fmla="*/ 86813 h 112558"/>
                  <a:gd name="connsiteX21" fmla="*/ 31134 w 44305"/>
                  <a:gd name="connsiteY21" fmla="*/ 57476 h 11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4305" h="112558">
                    <a:moveTo>
                      <a:pt x="42509" y="0"/>
                    </a:moveTo>
                    <a:cubicBezTo>
                      <a:pt x="41911" y="5987"/>
                      <a:pt x="40114" y="35923"/>
                      <a:pt x="40114" y="56279"/>
                    </a:cubicBezTo>
                    <a:cubicBezTo>
                      <a:pt x="40114" y="76037"/>
                      <a:pt x="43707" y="105972"/>
                      <a:pt x="44306" y="112558"/>
                    </a:cubicBezTo>
                    <a:cubicBezTo>
                      <a:pt x="31134" y="110163"/>
                      <a:pt x="17363" y="107768"/>
                      <a:pt x="2994" y="105972"/>
                    </a:cubicBezTo>
                    <a:cubicBezTo>
                      <a:pt x="1796" y="105972"/>
                      <a:pt x="1198" y="105972"/>
                      <a:pt x="0" y="105373"/>
                    </a:cubicBezTo>
                    <a:lnTo>
                      <a:pt x="0" y="104775"/>
                    </a:lnTo>
                    <a:cubicBezTo>
                      <a:pt x="1796" y="104775"/>
                      <a:pt x="4191" y="104775"/>
                      <a:pt x="4191" y="104176"/>
                    </a:cubicBezTo>
                    <a:cubicBezTo>
                      <a:pt x="4191" y="104176"/>
                      <a:pt x="6586" y="71846"/>
                      <a:pt x="7185" y="50891"/>
                    </a:cubicBezTo>
                    <a:cubicBezTo>
                      <a:pt x="7185" y="34127"/>
                      <a:pt x="6586" y="10178"/>
                      <a:pt x="5987" y="1197"/>
                    </a:cubicBezTo>
                    <a:lnTo>
                      <a:pt x="34127" y="599"/>
                    </a:lnTo>
                    <a:lnTo>
                      <a:pt x="42509" y="0"/>
                    </a:lnTo>
                    <a:close/>
                    <a:moveTo>
                      <a:pt x="31134" y="57476"/>
                    </a:moveTo>
                    <a:cubicBezTo>
                      <a:pt x="31134" y="48496"/>
                      <a:pt x="31134" y="37120"/>
                      <a:pt x="29936" y="28140"/>
                    </a:cubicBezTo>
                    <a:cubicBezTo>
                      <a:pt x="28739" y="19159"/>
                      <a:pt x="26942" y="11974"/>
                      <a:pt x="26942" y="11974"/>
                    </a:cubicBezTo>
                    <a:cubicBezTo>
                      <a:pt x="26942" y="11376"/>
                      <a:pt x="20955" y="11974"/>
                      <a:pt x="20955" y="13172"/>
                    </a:cubicBezTo>
                    <a:cubicBezTo>
                      <a:pt x="20955" y="13172"/>
                      <a:pt x="21554" y="19758"/>
                      <a:pt x="20955" y="28738"/>
                    </a:cubicBezTo>
                    <a:cubicBezTo>
                      <a:pt x="20955" y="37719"/>
                      <a:pt x="19758" y="48496"/>
                      <a:pt x="19758" y="57476"/>
                    </a:cubicBezTo>
                    <a:cubicBezTo>
                      <a:pt x="19159" y="65858"/>
                      <a:pt x="19758" y="77234"/>
                      <a:pt x="19758" y="86215"/>
                    </a:cubicBezTo>
                    <a:cubicBezTo>
                      <a:pt x="19758" y="95195"/>
                      <a:pt x="20955" y="102380"/>
                      <a:pt x="20955" y="102380"/>
                    </a:cubicBezTo>
                    <a:cubicBezTo>
                      <a:pt x="21554" y="103577"/>
                      <a:pt x="26344" y="103577"/>
                      <a:pt x="26942" y="102380"/>
                    </a:cubicBezTo>
                    <a:lnTo>
                      <a:pt x="28739" y="86813"/>
                    </a:lnTo>
                    <a:cubicBezTo>
                      <a:pt x="29338" y="77234"/>
                      <a:pt x="30535" y="66457"/>
                      <a:pt x="31134" y="57476"/>
                    </a:cubicBezTo>
                    <a:close/>
                  </a:path>
                </a:pathLst>
              </a:custGeom>
              <a:solidFill>
                <a:srgbClr val="E0E1E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6C688F17-0033-488F-966D-B44ED5206730}"/>
                  </a:ext>
                </a:extLst>
              </p:cNvPr>
              <p:cNvSpPr/>
              <p:nvPr/>
            </p:nvSpPr>
            <p:spPr>
              <a:xfrm>
                <a:off x="6308032" y="3811211"/>
                <a:ext cx="23200" cy="73454"/>
              </a:xfrm>
              <a:custGeom>
                <a:avLst/>
                <a:gdLst>
                  <a:gd name="connsiteX0" fmla="*/ 22752 w 23200"/>
                  <a:gd name="connsiteY0" fmla="*/ 30782 h 73454"/>
                  <a:gd name="connsiteX1" fmla="*/ 22752 w 23200"/>
                  <a:gd name="connsiteY1" fmla="*/ 42158 h 73454"/>
                  <a:gd name="connsiteX2" fmla="*/ 22752 w 23200"/>
                  <a:gd name="connsiteY2" fmla="*/ 46349 h 73454"/>
                  <a:gd name="connsiteX3" fmla="*/ 16765 w 23200"/>
                  <a:gd name="connsiteY3" fmla="*/ 47546 h 73454"/>
                  <a:gd name="connsiteX4" fmla="*/ 11376 w 23200"/>
                  <a:gd name="connsiteY4" fmla="*/ 32578 h 73454"/>
                  <a:gd name="connsiteX5" fmla="*/ 11376 w 23200"/>
                  <a:gd name="connsiteY5" fmla="*/ 36769 h 73454"/>
                  <a:gd name="connsiteX6" fmla="*/ 11376 w 23200"/>
                  <a:gd name="connsiteY6" fmla="*/ 59520 h 73454"/>
                  <a:gd name="connsiteX7" fmla="*/ 12573 w 23200"/>
                  <a:gd name="connsiteY7" fmla="*/ 72094 h 73454"/>
                  <a:gd name="connsiteX8" fmla="*/ 6586 w 23200"/>
                  <a:gd name="connsiteY8" fmla="*/ 73291 h 73454"/>
                  <a:gd name="connsiteX9" fmla="*/ 2994 w 23200"/>
                  <a:gd name="connsiteY9" fmla="*/ 60718 h 73454"/>
                  <a:gd name="connsiteX10" fmla="*/ 0 w 23200"/>
                  <a:gd name="connsiteY10" fmla="*/ 39763 h 73454"/>
                  <a:gd name="connsiteX11" fmla="*/ 0 w 23200"/>
                  <a:gd name="connsiteY11" fmla="*/ 36769 h 73454"/>
                  <a:gd name="connsiteX12" fmla="*/ 4790 w 23200"/>
                  <a:gd name="connsiteY12" fmla="*/ 248 h 73454"/>
                  <a:gd name="connsiteX13" fmla="*/ 10777 w 23200"/>
                  <a:gd name="connsiteY13" fmla="*/ 847 h 73454"/>
                  <a:gd name="connsiteX14" fmla="*/ 11376 w 23200"/>
                  <a:gd name="connsiteY14" fmla="*/ 25993 h 73454"/>
                  <a:gd name="connsiteX15" fmla="*/ 13172 w 23200"/>
                  <a:gd name="connsiteY15" fmla="*/ 15814 h 73454"/>
                  <a:gd name="connsiteX16" fmla="*/ 19159 w 23200"/>
                  <a:gd name="connsiteY16" fmla="*/ 15814 h 73454"/>
                  <a:gd name="connsiteX17" fmla="*/ 22752 w 23200"/>
                  <a:gd name="connsiteY17" fmla="*/ 30782 h 73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200" h="73454">
                    <a:moveTo>
                      <a:pt x="22752" y="30782"/>
                    </a:moveTo>
                    <a:cubicBezTo>
                      <a:pt x="23350" y="34375"/>
                      <a:pt x="23350" y="39164"/>
                      <a:pt x="22752" y="42158"/>
                    </a:cubicBezTo>
                    <a:cubicBezTo>
                      <a:pt x="22752" y="44553"/>
                      <a:pt x="22752" y="46349"/>
                      <a:pt x="22752" y="46349"/>
                    </a:cubicBezTo>
                    <a:cubicBezTo>
                      <a:pt x="22153" y="46948"/>
                      <a:pt x="17363" y="47546"/>
                      <a:pt x="16765" y="47546"/>
                    </a:cubicBezTo>
                    <a:cubicBezTo>
                      <a:pt x="16765" y="47546"/>
                      <a:pt x="11974" y="38565"/>
                      <a:pt x="11376" y="32578"/>
                    </a:cubicBezTo>
                    <a:lnTo>
                      <a:pt x="11376" y="36769"/>
                    </a:lnTo>
                    <a:cubicBezTo>
                      <a:pt x="11376" y="43355"/>
                      <a:pt x="11376" y="52336"/>
                      <a:pt x="11376" y="59520"/>
                    </a:cubicBezTo>
                    <a:cubicBezTo>
                      <a:pt x="11974" y="66705"/>
                      <a:pt x="12573" y="72094"/>
                      <a:pt x="12573" y="72094"/>
                    </a:cubicBezTo>
                    <a:cubicBezTo>
                      <a:pt x="11974" y="72692"/>
                      <a:pt x="7185" y="73890"/>
                      <a:pt x="6586" y="73291"/>
                    </a:cubicBezTo>
                    <a:cubicBezTo>
                      <a:pt x="6586" y="73291"/>
                      <a:pt x="4790" y="67903"/>
                      <a:pt x="2994" y="60718"/>
                    </a:cubicBezTo>
                    <a:cubicBezTo>
                      <a:pt x="1198" y="54132"/>
                      <a:pt x="599" y="46349"/>
                      <a:pt x="0" y="39763"/>
                    </a:cubicBezTo>
                    <a:cubicBezTo>
                      <a:pt x="0" y="38565"/>
                      <a:pt x="0" y="37967"/>
                      <a:pt x="0" y="36769"/>
                    </a:cubicBezTo>
                    <a:cubicBezTo>
                      <a:pt x="0" y="22401"/>
                      <a:pt x="4790" y="248"/>
                      <a:pt x="4790" y="248"/>
                    </a:cubicBezTo>
                    <a:cubicBezTo>
                      <a:pt x="4790" y="-351"/>
                      <a:pt x="10178" y="248"/>
                      <a:pt x="10777" y="847"/>
                    </a:cubicBezTo>
                    <a:lnTo>
                      <a:pt x="11376" y="25993"/>
                    </a:lnTo>
                    <a:cubicBezTo>
                      <a:pt x="11376" y="21203"/>
                      <a:pt x="13172" y="15814"/>
                      <a:pt x="13172" y="15814"/>
                    </a:cubicBezTo>
                    <a:cubicBezTo>
                      <a:pt x="13172" y="15814"/>
                      <a:pt x="18561" y="15814"/>
                      <a:pt x="19159" y="15814"/>
                    </a:cubicBezTo>
                    <a:cubicBezTo>
                      <a:pt x="19159" y="16413"/>
                      <a:pt x="22153" y="25394"/>
                      <a:pt x="22752" y="30782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FD7ACCC5-A1DD-4CD0-B8BB-6A2AC108D45D}"/>
                  </a:ext>
                </a:extLst>
              </p:cNvPr>
              <p:cNvSpPr/>
              <p:nvPr/>
            </p:nvSpPr>
            <p:spPr>
              <a:xfrm>
                <a:off x="6313570" y="2862265"/>
                <a:ext cx="12059" cy="91538"/>
              </a:xfrm>
              <a:custGeom>
                <a:avLst/>
                <a:gdLst>
                  <a:gd name="connsiteX0" fmla="*/ 10627 w 12059"/>
                  <a:gd name="connsiteY0" fmla="*/ 16999 h 91538"/>
                  <a:gd name="connsiteX1" fmla="*/ 11825 w 12059"/>
                  <a:gd name="connsiteY1" fmla="*/ 46336 h 91538"/>
                  <a:gd name="connsiteX2" fmla="*/ 9430 w 12059"/>
                  <a:gd name="connsiteY2" fmla="*/ 75074 h 91538"/>
                  <a:gd name="connsiteX3" fmla="*/ 7634 w 12059"/>
                  <a:gd name="connsiteY3" fmla="*/ 90640 h 91538"/>
                  <a:gd name="connsiteX4" fmla="*/ 1646 w 12059"/>
                  <a:gd name="connsiteY4" fmla="*/ 90640 h 91538"/>
                  <a:gd name="connsiteX5" fmla="*/ 449 w 12059"/>
                  <a:gd name="connsiteY5" fmla="*/ 74475 h 91538"/>
                  <a:gd name="connsiteX6" fmla="*/ 449 w 12059"/>
                  <a:gd name="connsiteY6" fmla="*/ 45737 h 91538"/>
                  <a:gd name="connsiteX7" fmla="*/ 1646 w 12059"/>
                  <a:gd name="connsiteY7" fmla="*/ 16999 h 91538"/>
                  <a:gd name="connsiteX8" fmla="*/ 1646 w 12059"/>
                  <a:gd name="connsiteY8" fmla="*/ 1432 h 91538"/>
                  <a:gd name="connsiteX9" fmla="*/ 7634 w 12059"/>
                  <a:gd name="connsiteY9" fmla="*/ 235 h 91538"/>
                  <a:gd name="connsiteX10" fmla="*/ 10627 w 12059"/>
                  <a:gd name="connsiteY10" fmla="*/ 16999 h 9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59" h="91538">
                    <a:moveTo>
                      <a:pt x="10627" y="16999"/>
                    </a:moveTo>
                    <a:cubicBezTo>
                      <a:pt x="11825" y="25979"/>
                      <a:pt x="12423" y="37355"/>
                      <a:pt x="11825" y="46336"/>
                    </a:cubicBezTo>
                    <a:cubicBezTo>
                      <a:pt x="11226" y="55316"/>
                      <a:pt x="10029" y="66093"/>
                      <a:pt x="9430" y="75074"/>
                    </a:cubicBezTo>
                    <a:lnTo>
                      <a:pt x="7634" y="90640"/>
                    </a:lnTo>
                    <a:cubicBezTo>
                      <a:pt x="7035" y="91838"/>
                      <a:pt x="2245" y="91838"/>
                      <a:pt x="1646" y="90640"/>
                    </a:cubicBezTo>
                    <a:cubicBezTo>
                      <a:pt x="1646" y="90640"/>
                      <a:pt x="1048" y="84055"/>
                      <a:pt x="449" y="74475"/>
                    </a:cubicBezTo>
                    <a:cubicBezTo>
                      <a:pt x="-150" y="65495"/>
                      <a:pt x="-150" y="54119"/>
                      <a:pt x="449" y="45737"/>
                    </a:cubicBezTo>
                    <a:cubicBezTo>
                      <a:pt x="449" y="36756"/>
                      <a:pt x="1646" y="25979"/>
                      <a:pt x="1646" y="16999"/>
                    </a:cubicBezTo>
                    <a:cubicBezTo>
                      <a:pt x="2245" y="8018"/>
                      <a:pt x="1646" y="1432"/>
                      <a:pt x="1646" y="1432"/>
                    </a:cubicBezTo>
                    <a:cubicBezTo>
                      <a:pt x="1646" y="235"/>
                      <a:pt x="7035" y="-364"/>
                      <a:pt x="7634" y="235"/>
                    </a:cubicBezTo>
                    <a:cubicBezTo>
                      <a:pt x="7634" y="833"/>
                      <a:pt x="9430" y="8018"/>
                      <a:pt x="10627" y="16999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E5A1A5E-847C-428D-99A0-2C5CF2F71A69}"/>
                  </a:ext>
                </a:extLst>
              </p:cNvPr>
              <p:cNvSpPr/>
              <p:nvPr/>
            </p:nvSpPr>
            <p:spPr>
              <a:xfrm>
                <a:off x="5995728" y="1516201"/>
                <a:ext cx="316944" cy="996810"/>
              </a:xfrm>
              <a:custGeom>
                <a:avLst/>
                <a:gdLst>
                  <a:gd name="connsiteX0" fmla="*/ 316496 w 316944"/>
                  <a:gd name="connsiteY0" fmla="*/ 391353 h 996810"/>
                  <a:gd name="connsiteX1" fmla="*/ 316496 w 316944"/>
                  <a:gd name="connsiteY1" fmla="*/ 494331 h 996810"/>
                  <a:gd name="connsiteX2" fmla="*/ 314700 w 316944"/>
                  <a:gd name="connsiteY2" fmla="*/ 626647 h 996810"/>
                  <a:gd name="connsiteX3" fmla="*/ 308114 w 316944"/>
                  <a:gd name="connsiteY3" fmla="*/ 861941 h 996810"/>
                  <a:gd name="connsiteX4" fmla="*/ 305120 w 316944"/>
                  <a:gd name="connsiteY4" fmla="*/ 990065 h 996810"/>
                  <a:gd name="connsiteX5" fmla="*/ 302127 w 316944"/>
                  <a:gd name="connsiteY5" fmla="*/ 995454 h 996810"/>
                  <a:gd name="connsiteX6" fmla="*/ 302127 w 316944"/>
                  <a:gd name="connsiteY6" fmla="*/ 995454 h 996810"/>
                  <a:gd name="connsiteX7" fmla="*/ 302127 w 316944"/>
                  <a:gd name="connsiteY7" fmla="*/ 995454 h 996810"/>
                  <a:gd name="connsiteX8" fmla="*/ 300330 w 316944"/>
                  <a:gd name="connsiteY8" fmla="*/ 994855 h 996810"/>
                  <a:gd name="connsiteX9" fmla="*/ 297337 w 316944"/>
                  <a:gd name="connsiteY9" fmla="*/ 996651 h 996810"/>
                  <a:gd name="connsiteX10" fmla="*/ 283566 w 316944"/>
                  <a:gd name="connsiteY10" fmla="*/ 993059 h 996810"/>
                  <a:gd name="connsiteX11" fmla="*/ 248840 w 316944"/>
                  <a:gd name="connsiteY11" fmla="*/ 988269 h 996810"/>
                  <a:gd name="connsiteX12" fmla="*/ 202739 w 316944"/>
                  <a:gd name="connsiteY12" fmla="*/ 985874 h 996810"/>
                  <a:gd name="connsiteX13" fmla="*/ 157236 w 316944"/>
                  <a:gd name="connsiteY13" fmla="*/ 985874 h 996810"/>
                  <a:gd name="connsiteX14" fmla="*/ 65632 w 316944"/>
                  <a:gd name="connsiteY14" fmla="*/ 989466 h 996810"/>
                  <a:gd name="connsiteX15" fmla="*/ 15937 w 316944"/>
                  <a:gd name="connsiteY15" fmla="*/ 991263 h 996810"/>
                  <a:gd name="connsiteX16" fmla="*/ 14141 w 316944"/>
                  <a:gd name="connsiteY16" fmla="*/ 990664 h 996810"/>
                  <a:gd name="connsiteX17" fmla="*/ 12944 w 316944"/>
                  <a:gd name="connsiteY17" fmla="*/ 987670 h 996810"/>
                  <a:gd name="connsiteX18" fmla="*/ 12345 w 316944"/>
                  <a:gd name="connsiteY18" fmla="*/ 984078 h 996810"/>
                  <a:gd name="connsiteX19" fmla="*/ 9351 w 316944"/>
                  <a:gd name="connsiteY19" fmla="*/ 855953 h 996810"/>
                  <a:gd name="connsiteX20" fmla="*/ 2766 w 316944"/>
                  <a:gd name="connsiteY20" fmla="*/ 620659 h 996810"/>
                  <a:gd name="connsiteX21" fmla="*/ 969 w 316944"/>
                  <a:gd name="connsiteY21" fmla="*/ 385365 h 996810"/>
                  <a:gd name="connsiteX22" fmla="*/ 2167 w 316944"/>
                  <a:gd name="connsiteY22" fmla="*/ 257241 h 996810"/>
                  <a:gd name="connsiteX23" fmla="*/ 2766 w 316944"/>
                  <a:gd name="connsiteY23" fmla="*/ 253649 h 996810"/>
                  <a:gd name="connsiteX24" fmla="*/ 1568 w 316944"/>
                  <a:gd name="connsiteY24" fmla="*/ 253050 h 996810"/>
                  <a:gd name="connsiteX25" fmla="*/ 2766 w 316944"/>
                  <a:gd name="connsiteY25" fmla="*/ 247662 h 996810"/>
                  <a:gd name="connsiteX26" fmla="*/ 20128 w 316944"/>
                  <a:gd name="connsiteY26" fmla="*/ 199765 h 996810"/>
                  <a:gd name="connsiteX27" fmla="*/ 65033 w 316944"/>
                  <a:gd name="connsiteY27" fmla="*/ 116544 h 996810"/>
                  <a:gd name="connsiteX28" fmla="*/ 120115 w 316944"/>
                  <a:gd name="connsiteY28" fmla="*/ 39310 h 996810"/>
                  <a:gd name="connsiteX29" fmla="*/ 154841 w 316944"/>
                  <a:gd name="connsiteY29" fmla="*/ 393 h 996810"/>
                  <a:gd name="connsiteX30" fmla="*/ 158433 w 316944"/>
                  <a:gd name="connsiteY30" fmla="*/ 992 h 996810"/>
                  <a:gd name="connsiteX31" fmla="*/ 162026 w 316944"/>
                  <a:gd name="connsiteY31" fmla="*/ 393 h 996810"/>
                  <a:gd name="connsiteX32" fmla="*/ 196153 w 316944"/>
                  <a:gd name="connsiteY32" fmla="*/ 39908 h 996810"/>
                  <a:gd name="connsiteX33" fmla="*/ 250038 w 316944"/>
                  <a:gd name="connsiteY33" fmla="*/ 118938 h 996810"/>
                  <a:gd name="connsiteX34" fmla="*/ 293744 w 316944"/>
                  <a:gd name="connsiteY34" fmla="*/ 203955 h 996810"/>
                  <a:gd name="connsiteX35" fmla="*/ 311108 w 316944"/>
                  <a:gd name="connsiteY35" fmla="*/ 253649 h 996810"/>
                  <a:gd name="connsiteX36" fmla="*/ 308712 w 316944"/>
                  <a:gd name="connsiteY36" fmla="*/ 256642 h 996810"/>
                  <a:gd name="connsiteX37" fmla="*/ 311706 w 316944"/>
                  <a:gd name="connsiteY37" fmla="*/ 262031 h 996810"/>
                  <a:gd name="connsiteX38" fmla="*/ 316496 w 316944"/>
                  <a:gd name="connsiteY38" fmla="*/ 391353 h 996810"/>
                  <a:gd name="connsiteX39" fmla="*/ 311706 w 316944"/>
                  <a:gd name="connsiteY39" fmla="*/ 257241 h 996810"/>
                  <a:gd name="connsiteX40" fmla="*/ 308712 w 316944"/>
                  <a:gd name="connsiteY40" fmla="*/ 256044 h 996810"/>
                  <a:gd name="connsiteX41" fmla="*/ 288955 w 316944"/>
                  <a:gd name="connsiteY41" fmla="*/ 208745 h 996810"/>
                  <a:gd name="connsiteX42" fmla="*/ 243452 w 316944"/>
                  <a:gd name="connsiteY42" fmla="*/ 126123 h 996810"/>
                  <a:gd name="connsiteX43" fmla="*/ 191962 w 316944"/>
                  <a:gd name="connsiteY43" fmla="*/ 46494 h 996810"/>
                  <a:gd name="connsiteX44" fmla="*/ 160828 w 316944"/>
                  <a:gd name="connsiteY44" fmla="*/ 6380 h 996810"/>
                  <a:gd name="connsiteX45" fmla="*/ 129694 w 316944"/>
                  <a:gd name="connsiteY45" fmla="*/ 45895 h 996810"/>
                  <a:gd name="connsiteX46" fmla="*/ 104548 w 316944"/>
                  <a:gd name="connsiteY46" fmla="*/ 81818 h 996810"/>
                  <a:gd name="connsiteX47" fmla="*/ 118319 w 316944"/>
                  <a:gd name="connsiteY47" fmla="*/ 78226 h 996810"/>
                  <a:gd name="connsiteX48" fmla="*/ 133287 w 316944"/>
                  <a:gd name="connsiteY48" fmla="*/ 80621 h 996810"/>
                  <a:gd name="connsiteX49" fmla="*/ 133287 w 316944"/>
                  <a:gd name="connsiteY49" fmla="*/ 86608 h 996810"/>
                  <a:gd name="connsiteX50" fmla="*/ 118918 w 316944"/>
                  <a:gd name="connsiteY50" fmla="*/ 89601 h 996810"/>
                  <a:gd name="connsiteX51" fmla="*/ 104548 w 316944"/>
                  <a:gd name="connsiteY51" fmla="*/ 88404 h 996810"/>
                  <a:gd name="connsiteX52" fmla="*/ 103351 w 316944"/>
                  <a:gd name="connsiteY52" fmla="*/ 83614 h 996810"/>
                  <a:gd name="connsiteX53" fmla="*/ 77606 w 316944"/>
                  <a:gd name="connsiteY53" fmla="*/ 123728 h 996810"/>
                  <a:gd name="connsiteX54" fmla="*/ 30905 w 316944"/>
                  <a:gd name="connsiteY54" fmla="*/ 205153 h 996810"/>
                  <a:gd name="connsiteX55" fmla="*/ 11148 w 316944"/>
                  <a:gd name="connsiteY55" fmla="*/ 251254 h 996810"/>
                  <a:gd name="connsiteX56" fmla="*/ 57848 w 316944"/>
                  <a:gd name="connsiteY56" fmla="*/ 260235 h 996810"/>
                  <a:gd name="connsiteX57" fmla="*/ 155440 w 316944"/>
                  <a:gd name="connsiteY57" fmla="*/ 265623 h 996810"/>
                  <a:gd name="connsiteX58" fmla="*/ 253630 w 316944"/>
                  <a:gd name="connsiteY58" fmla="*/ 266820 h 996810"/>
                  <a:gd name="connsiteX59" fmla="*/ 291349 w 316944"/>
                  <a:gd name="connsiteY59" fmla="*/ 265024 h 996810"/>
                  <a:gd name="connsiteX60" fmla="*/ 305719 w 316944"/>
                  <a:gd name="connsiteY60" fmla="*/ 261432 h 996810"/>
                  <a:gd name="connsiteX61" fmla="*/ 309311 w 316944"/>
                  <a:gd name="connsiteY61" fmla="*/ 264426 h 996810"/>
                  <a:gd name="connsiteX62" fmla="*/ 308114 w 316944"/>
                  <a:gd name="connsiteY62" fmla="*/ 266820 h 996810"/>
                  <a:gd name="connsiteX63" fmla="*/ 293146 w 316944"/>
                  <a:gd name="connsiteY63" fmla="*/ 271610 h 996810"/>
                  <a:gd name="connsiteX64" fmla="*/ 254229 w 316944"/>
                  <a:gd name="connsiteY64" fmla="*/ 275202 h 996810"/>
                  <a:gd name="connsiteX65" fmla="*/ 155440 w 316944"/>
                  <a:gd name="connsiteY65" fmla="*/ 276400 h 996810"/>
                  <a:gd name="connsiteX66" fmla="*/ 56651 w 316944"/>
                  <a:gd name="connsiteY66" fmla="*/ 268018 h 996810"/>
                  <a:gd name="connsiteX67" fmla="*/ 9950 w 316944"/>
                  <a:gd name="connsiteY67" fmla="*/ 256642 h 996810"/>
                  <a:gd name="connsiteX68" fmla="*/ 9950 w 316944"/>
                  <a:gd name="connsiteY68" fmla="*/ 258438 h 996810"/>
                  <a:gd name="connsiteX69" fmla="*/ 11148 w 316944"/>
                  <a:gd name="connsiteY69" fmla="*/ 386563 h 996810"/>
                  <a:gd name="connsiteX70" fmla="*/ 12944 w 316944"/>
                  <a:gd name="connsiteY70" fmla="*/ 494930 h 996810"/>
                  <a:gd name="connsiteX71" fmla="*/ 14141 w 316944"/>
                  <a:gd name="connsiteY71" fmla="*/ 494930 h 996810"/>
                  <a:gd name="connsiteX72" fmla="*/ 21326 w 316944"/>
                  <a:gd name="connsiteY72" fmla="*/ 498522 h 996810"/>
                  <a:gd name="connsiteX73" fmla="*/ 18332 w 316944"/>
                  <a:gd name="connsiteY73" fmla="*/ 481758 h 996810"/>
                  <a:gd name="connsiteX74" fmla="*/ 19530 w 316944"/>
                  <a:gd name="connsiteY74" fmla="*/ 464395 h 996810"/>
                  <a:gd name="connsiteX75" fmla="*/ 24918 w 316944"/>
                  <a:gd name="connsiteY75" fmla="*/ 463198 h 996810"/>
                  <a:gd name="connsiteX76" fmla="*/ 29708 w 316944"/>
                  <a:gd name="connsiteY76" fmla="*/ 481159 h 996810"/>
                  <a:gd name="connsiteX77" fmla="*/ 27313 w 316944"/>
                  <a:gd name="connsiteY77" fmla="*/ 499121 h 996810"/>
                  <a:gd name="connsiteX78" fmla="*/ 23721 w 316944"/>
                  <a:gd name="connsiteY78" fmla="*/ 499121 h 996810"/>
                  <a:gd name="connsiteX79" fmla="*/ 26715 w 316944"/>
                  <a:gd name="connsiteY79" fmla="*/ 499720 h 996810"/>
                  <a:gd name="connsiteX80" fmla="*/ 63236 w 316944"/>
                  <a:gd name="connsiteY80" fmla="*/ 505108 h 996810"/>
                  <a:gd name="connsiteX81" fmla="*/ 160230 w 316944"/>
                  <a:gd name="connsiteY81" fmla="*/ 505108 h 996810"/>
                  <a:gd name="connsiteX82" fmla="*/ 257223 w 316944"/>
                  <a:gd name="connsiteY82" fmla="*/ 499121 h 996810"/>
                  <a:gd name="connsiteX83" fmla="*/ 306317 w 316944"/>
                  <a:gd name="connsiteY83" fmla="*/ 491338 h 996810"/>
                  <a:gd name="connsiteX84" fmla="*/ 308114 w 316944"/>
                  <a:gd name="connsiteY84" fmla="*/ 390754 h 996810"/>
                  <a:gd name="connsiteX85" fmla="*/ 309311 w 316944"/>
                  <a:gd name="connsiteY85" fmla="*/ 263228 h 996810"/>
                  <a:gd name="connsiteX86" fmla="*/ 309311 w 316944"/>
                  <a:gd name="connsiteY86" fmla="*/ 262629 h 996810"/>
                  <a:gd name="connsiteX87" fmla="*/ 311706 w 316944"/>
                  <a:gd name="connsiteY87" fmla="*/ 257241 h 996810"/>
                  <a:gd name="connsiteX88" fmla="*/ 303324 w 316944"/>
                  <a:gd name="connsiteY88" fmla="*/ 626647 h 996810"/>
                  <a:gd name="connsiteX89" fmla="*/ 306317 w 316944"/>
                  <a:gd name="connsiteY89" fmla="*/ 497923 h 996810"/>
                  <a:gd name="connsiteX90" fmla="*/ 259019 w 316944"/>
                  <a:gd name="connsiteY90" fmla="*/ 507503 h 996810"/>
                  <a:gd name="connsiteX91" fmla="*/ 161427 w 316944"/>
                  <a:gd name="connsiteY91" fmla="*/ 516484 h 996810"/>
                  <a:gd name="connsiteX92" fmla="*/ 63236 w 316944"/>
                  <a:gd name="connsiteY92" fmla="*/ 513490 h 996810"/>
                  <a:gd name="connsiteX93" fmla="*/ 24918 w 316944"/>
                  <a:gd name="connsiteY93" fmla="*/ 506305 h 996810"/>
                  <a:gd name="connsiteX94" fmla="*/ 12944 w 316944"/>
                  <a:gd name="connsiteY94" fmla="*/ 500917 h 996810"/>
                  <a:gd name="connsiteX95" fmla="*/ 15339 w 316944"/>
                  <a:gd name="connsiteY95" fmla="*/ 621258 h 996810"/>
                  <a:gd name="connsiteX96" fmla="*/ 18931 w 316944"/>
                  <a:gd name="connsiteY96" fmla="*/ 856552 h 996810"/>
                  <a:gd name="connsiteX97" fmla="*/ 18931 w 316944"/>
                  <a:gd name="connsiteY97" fmla="*/ 985275 h 996810"/>
                  <a:gd name="connsiteX98" fmla="*/ 18931 w 316944"/>
                  <a:gd name="connsiteY98" fmla="*/ 985874 h 996810"/>
                  <a:gd name="connsiteX99" fmla="*/ 65632 w 316944"/>
                  <a:gd name="connsiteY99" fmla="*/ 981683 h 996810"/>
                  <a:gd name="connsiteX100" fmla="*/ 157236 w 316944"/>
                  <a:gd name="connsiteY100" fmla="*/ 975097 h 996810"/>
                  <a:gd name="connsiteX101" fmla="*/ 203338 w 316944"/>
                  <a:gd name="connsiteY101" fmla="*/ 975696 h 996810"/>
                  <a:gd name="connsiteX102" fmla="*/ 249439 w 316944"/>
                  <a:gd name="connsiteY102" fmla="*/ 980486 h 996810"/>
                  <a:gd name="connsiteX103" fmla="*/ 285362 w 316944"/>
                  <a:gd name="connsiteY103" fmla="*/ 987072 h 996810"/>
                  <a:gd name="connsiteX104" fmla="*/ 299133 w 316944"/>
                  <a:gd name="connsiteY104" fmla="*/ 991861 h 996810"/>
                  <a:gd name="connsiteX105" fmla="*/ 299133 w 316944"/>
                  <a:gd name="connsiteY105" fmla="*/ 990664 h 996810"/>
                  <a:gd name="connsiteX106" fmla="*/ 299133 w 316944"/>
                  <a:gd name="connsiteY106" fmla="*/ 861941 h 996810"/>
                  <a:gd name="connsiteX107" fmla="*/ 303324 w 316944"/>
                  <a:gd name="connsiteY107" fmla="*/ 626647 h 996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316944" h="996810">
                    <a:moveTo>
                      <a:pt x="316496" y="391353"/>
                    </a:moveTo>
                    <a:cubicBezTo>
                      <a:pt x="317095" y="423084"/>
                      <a:pt x="317095" y="459007"/>
                      <a:pt x="316496" y="494331"/>
                    </a:cubicBezTo>
                    <a:cubicBezTo>
                      <a:pt x="316496" y="540432"/>
                      <a:pt x="315897" y="586533"/>
                      <a:pt x="314700" y="626647"/>
                    </a:cubicBezTo>
                    <a:cubicBezTo>
                      <a:pt x="312904" y="697893"/>
                      <a:pt x="309910" y="788898"/>
                      <a:pt x="308114" y="861941"/>
                    </a:cubicBezTo>
                    <a:cubicBezTo>
                      <a:pt x="305719" y="934984"/>
                      <a:pt x="305120" y="990065"/>
                      <a:pt x="305120" y="990065"/>
                    </a:cubicBezTo>
                    <a:cubicBezTo>
                      <a:pt x="305120" y="993657"/>
                      <a:pt x="303923" y="995454"/>
                      <a:pt x="302127" y="995454"/>
                    </a:cubicBezTo>
                    <a:cubicBezTo>
                      <a:pt x="302127" y="995454"/>
                      <a:pt x="302127" y="995454"/>
                      <a:pt x="302127" y="995454"/>
                    </a:cubicBezTo>
                    <a:lnTo>
                      <a:pt x="302127" y="995454"/>
                    </a:lnTo>
                    <a:cubicBezTo>
                      <a:pt x="301528" y="995454"/>
                      <a:pt x="300929" y="995454"/>
                      <a:pt x="300330" y="994855"/>
                    </a:cubicBezTo>
                    <a:cubicBezTo>
                      <a:pt x="299732" y="996052"/>
                      <a:pt x="298534" y="997250"/>
                      <a:pt x="297337" y="996651"/>
                    </a:cubicBezTo>
                    <a:cubicBezTo>
                      <a:pt x="297337" y="996651"/>
                      <a:pt x="292547" y="994855"/>
                      <a:pt x="283566" y="993059"/>
                    </a:cubicBezTo>
                    <a:cubicBezTo>
                      <a:pt x="275184" y="991263"/>
                      <a:pt x="262611" y="989466"/>
                      <a:pt x="248840" y="988269"/>
                    </a:cubicBezTo>
                    <a:cubicBezTo>
                      <a:pt x="234471" y="987072"/>
                      <a:pt x="218904" y="985874"/>
                      <a:pt x="202739" y="985874"/>
                    </a:cubicBezTo>
                    <a:cubicBezTo>
                      <a:pt x="187172" y="985275"/>
                      <a:pt x="171006" y="985874"/>
                      <a:pt x="157236" y="985874"/>
                    </a:cubicBezTo>
                    <a:cubicBezTo>
                      <a:pt x="129694" y="986473"/>
                      <a:pt x="94370" y="988269"/>
                      <a:pt x="65632" y="989466"/>
                    </a:cubicBezTo>
                    <a:cubicBezTo>
                      <a:pt x="39886" y="990664"/>
                      <a:pt x="19530" y="991263"/>
                      <a:pt x="15937" y="991263"/>
                    </a:cubicBezTo>
                    <a:lnTo>
                      <a:pt x="14141" y="990664"/>
                    </a:lnTo>
                    <a:cubicBezTo>
                      <a:pt x="12944" y="990065"/>
                      <a:pt x="12944" y="988868"/>
                      <a:pt x="12944" y="987670"/>
                    </a:cubicBezTo>
                    <a:cubicBezTo>
                      <a:pt x="12944" y="987072"/>
                      <a:pt x="12345" y="985874"/>
                      <a:pt x="12345" y="984078"/>
                    </a:cubicBezTo>
                    <a:cubicBezTo>
                      <a:pt x="12345" y="984078"/>
                      <a:pt x="11747" y="928996"/>
                      <a:pt x="9351" y="855953"/>
                    </a:cubicBezTo>
                    <a:cubicBezTo>
                      <a:pt x="7555" y="782911"/>
                      <a:pt x="4562" y="691906"/>
                      <a:pt x="2766" y="620659"/>
                    </a:cubicBezTo>
                    <a:cubicBezTo>
                      <a:pt x="969" y="549413"/>
                      <a:pt x="371" y="458408"/>
                      <a:pt x="969" y="385365"/>
                    </a:cubicBezTo>
                    <a:lnTo>
                      <a:pt x="2167" y="257241"/>
                    </a:lnTo>
                    <a:cubicBezTo>
                      <a:pt x="2167" y="256044"/>
                      <a:pt x="2766" y="254846"/>
                      <a:pt x="2766" y="253649"/>
                    </a:cubicBezTo>
                    <a:cubicBezTo>
                      <a:pt x="2167" y="253649"/>
                      <a:pt x="1568" y="253050"/>
                      <a:pt x="1568" y="253050"/>
                    </a:cubicBezTo>
                    <a:cubicBezTo>
                      <a:pt x="-1425" y="251853"/>
                      <a:pt x="371" y="247662"/>
                      <a:pt x="2766" y="247662"/>
                    </a:cubicBezTo>
                    <a:cubicBezTo>
                      <a:pt x="3963" y="243471"/>
                      <a:pt x="9351" y="223713"/>
                      <a:pt x="20128" y="199765"/>
                    </a:cubicBezTo>
                    <a:cubicBezTo>
                      <a:pt x="32103" y="172822"/>
                      <a:pt x="49466" y="140492"/>
                      <a:pt x="65033" y="116544"/>
                    </a:cubicBezTo>
                    <a:cubicBezTo>
                      <a:pt x="80001" y="91996"/>
                      <a:pt x="101555" y="62659"/>
                      <a:pt x="120115" y="39310"/>
                    </a:cubicBezTo>
                    <a:cubicBezTo>
                      <a:pt x="138675" y="15960"/>
                      <a:pt x="154242" y="393"/>
                      <a:pt x="154841" y="393"/>
                    </a:cubicBezTo>
                    <a:cubicBezTo>
                      <a:pt x="156038" y="-205"/>
                      <a:pt x="157834" y="-205"/>
                      <a:pt x="158433" y="992"/>
                    </a:cubicBezTo>
                    <a:cubicBezTo>
                      <a:pt x="159032" y="-205"/>
                      <a:pt x="160828" y="-205"/>
                      <a:pt x="162026" y="393"/>
                    </a:cubicBezTo>
                    <a:cubicBezTo>
                      <a:pt x="162026" y="393"/>
                      <a:pt x="178191" y="16559"/>
                      <a:pt x="196153" y="39908"/>
                    </a:cubicBezTo>
                    <a:cubicBezTo>
                      <a:pt x="214713" y="63258"/>
                      <a:pt x="235070" y="93792"/>
                      <a:pt x="250038" y="118938"/>
                    </a:cubicBezTo>
                    <a:cubicBezTo>
                      <a:pt x="265006" y="144084"/>
                      <a:pt x="282369" y="176415"/>
                      <a:pt x="293744" y="203955"/>
                    </a:cubicBezTo>
                    <a:cubicBezTo>
                      <a:pt x="305719" y="230898"/>
                      <a:pt x="311108" y="253050"/>
                      <a:pt x="311108" y="253649"/>
                    </a:cubicBezTo>
                    <a:cubicBezTo>
                      <a:pt x="311706" y="255445"/>
                      <a:pt x="310509" y="256044"/>
                      <a:pt x="308712" y="256642"/>
                    </a:cubicBezTo>
                    <a:cubicBezTo>
                      <a:pt x="309910" y="256642"/>
                      <a:pt x="311108" y="258438"/>
                      <a:pt x="311706" y="262031"/>
                    </a:cubicBezTo>
                    <a:lnTo>
                      <a:pt x="316496" y="391353"/>
                    </a:lnTo>
                    <a:close/>
                    <a:moveTo>
                      <a:pt x="311706" y="257241"/>
                    </a:moveTo>
                    <a:cubicBezTo>
                      <a:pt x="310509" y="257241"/>
                      <a:pt x="309311" y="257241"/>
                      <a:pt x="308712" y="256044"/>
                    </a:cubicBezTo>
                    <a:cubicBezTo>
                      <a:pt x="308712" y="256044"/>
                      <a:pt x="302127" y="234490"/>
                      <a:pt x="288955" y="208745"/>
                    </a:cubicBezTo>
                    <a:cubicBezTo>
                      <a:pt x="276381" y="182402"/>
                      <a:pt x="257821" y="150670"/>
                      <a:pt x="243452" y="126123"/>
                    </a:cubicBezTo>
                    <a:cubicBezTo>
                      <a:pt x="228484" y="101576"/>
                      <a:pt x="209325" y="70443"/>
                      <a:pt x="191962" y="46494"/>
                    </a:cubicBezTo>
                    <a:cubicBezTo>
                      <a:pt x="176994" y="24940"/>
                      <a:pt x="163223" y="9374"/>
                      <a:pt x="160828" y="6380"/>
                    </a:cubicBezTo>
                    <a:cubicBezTo>
                      <a:pt x="157834" y="9374"/>
                      <a:pt x="144663" y="24342"/>
                      <a:pt x="129694" y="45895"/>
                    </a:cubicBezTo>
                    <a:cubicBezTo>
                      <a:pt x="121313" y="56672"/>
                      <a:pt x="112930" y="69245"/>
                      <a:pt x="104548" y="81818"/>
                    </a:cubicBezTo>
                    <a:cubicBezTo>
                      <a:pt x="106943" y="80621"/>
                      <a:pt x="113529" y="78226"/>
                      <a:pt x="118319" y="78226"/>
                    </a:cubicBezTo>
                    <a:cubicBezTo>
                      <a:pt x="124306" y="78226"/>
                      <a:pt x="133287" y="80621"/>
                      <a:pt x="133287" y="80621"/>
                    </a:cubicBezTo>
                    <a:cubicBezTo>
                      <a:pt x="133886" y="80621"/>
                      <a:pt x="133886" y="86009"/>
                      <a:pt x="133287" y="86608"/>
                    </a:cubicBezTo>
                    <a:cubicBezTo>
                      <a:pt x="133287" y="86608"/>
                      <a:pt x="124306" y="89003"/>
                      <a:pt x="118918" y="89601"/>
                    </a:cubicBezTo>
                    <a:cubicBezTo>
                      <a:pt x="113529" y="89601"/>
                      <a:pt x="104548" y="88404"/>
                      <a:pt x="104548" y="88404"/>
                    </a:cubicBezTo>
                    <a:cubicBezTo>
                      <a:pt x="104548" y="87805"/>
                      <a:pt x="103351" y="85410"/>
                      <a:pt x="103351" y="83614"/>
                    </a:cubicBezTo>
                    <a:cubicBezTo>
                      <a:pt x="94370" y="97385"/>
                      <a:pt x="85389" y="111155"/>
                      <a:pt x="77606" y="123728"/>
                    </a:cubicBezTo>
                    <a:cubicBezTo>
                      <a:pt x="62638" y="147677"/>
                      <a:pt x="44077" y="178810"/>
                      <a:pt x="30905" y="205153"/>
                    </a:cubicBezTo>
                    <a:cubicBezTo>
                      <a:pt x="18931" y="227904"/>
                      <a:pt x="12944" y="247063"/>
                      <a:pt x="11148" y="251254"/>
                    </a:cubicBezTo>
                    <a:cubicBezTo>
                      <a:pt x="19530" y="253649"/>
                      <a:pt x="36893" y="257840"/>
                      <a:pt x="57848" y="260235"/>
                    </a:cubicBezTo>
                    <a:cubicBezTo>
                      <a:pt x="87784" y="264426"/>
                      <a:pt x="125504" y="265623"/>
                      <a:pt x="155440" y="265623"/>
                    </a:cubicBezTo>
                    <a:cubicBezTo>
                      <a:pt x="184777" y="266222"/>
                      <a:pt x="223095" y="266222"/>
                      <a:pt x="253630" y="266820"/>
                    </a:cubicBezTo>
                    <a:cubicBezTo>
                      <a:pt x="268598" y="267419"/>
                      <a:pt x="281770" y="266820"/>
                      <a:pt x="291349" y="265024"/>
                    </a:cubicBezTo>
                    <a:cubicBezTo>
                      <a:pt x="300330" y="263228"/>
                      <a:pt x="305120" y="261432"/>
                      <a:pt x="305719" y="261432"/>
                    </a:cubicBezTo>
                    <a:cubicBezTo>
                      <a:pt x="307515" y="260833"/>
                      <a:pt x="309311" y="262629"/>
                      <a:pt x="309311" y="264426"/>
                    </a:cubicBezTo>
                    <a:cubicBezTo>
                      <a:pt x="309311" y="265024"/>
                      <a:pt x="308712" y="266222"/>
                      <a:pt x="308114" y="266820"/>
                    </a:cubicBezTo>
                    <a:cubicBezTo>
                      <a:pt x="308114" y="266820"/>
                      <a:pt x="302725" y="269814"/>
                      <a:pt x="293146" y="271610"/>
                    </a:cubicBezTo>
                    <a:cubicBezTo>
                      <a:pt x="283566" y="274005"/>
                      <a:pt x="269796" y="275202"/>
                      <a:pt x="254229" y="275202"/>
                    </a:cubicBezTo>
                    <a:cubicBezTo>
                      <a:pt x="223694" y="275202"/>
                      <a:pt x="185376" y="276999"/>
                      <a:pt x="155440" y="276400"/>
                    </a:cubicBezTo>
                    <a:cubicBezTo>
                      <a:pt x="125504" y="275801"/>
                      <a:pt x="87185" y="273406"/>
                      <a:pt x="56651" y="268018"/>
                    </a:cubicBezTo>
                    <a:cubicBezTo>
                      <a:pt x="35695" y="264426"/>
                      <a:pt x="18332" y="259037"/>
                      <a:pt x="9950" y="256642"/>
                    </a:cubicBezTo>
                    <a:cubicBezTo>
                      <a:pt x="9950" y="257241"/>
                      <a:pt x="9950" y="257840"/>
                      <a:pt x="9950" y="258438"/>
                    </a:cubicBezTo>
                    <a:lnTo>
                      <a:pt x="11148" y="386563"/>
                    </a:lnTo>
                    <a:cubicBezTo>
                      <a:pt x="11747" y="420091"/>
                      <a:pt x="12345" y="457211"/>
                      <a:pt x="12944" y="494930"/>
                    </a:cubicBezTo>
                    <a:cubicBezTo>
                      <a:pt x="13543" y="494930"/>
                      <a:pt x="13543" y="494930"/>
                      <a:pt x="14141" y="494930"/>
                    </a:cubicBezTo>
                    <a:cubicBezTo>
                      <a:pt x="14141" y="494930"/>
                      <a:pt x="16536" y="496726"/>
                      <a:pt x="21326" y="498522"/>
                    </a:cubicBezTo>
                    <a:cubicBezTo>
                      <a:pt x="20727" y="496127"/>
                      <a:pt x="18931" y="487745"/>
                      <a:pt x="18332" y="481758"/>
                    </a:cubicBezTo>
                    <a:cubicBezTo>
                      <a:pt x="18332" y="475172"/>
                      <a:pt x="19530" y="464395"/>
                      <a:pt x="19530" y="464395"/>
                    </a:cubicBezTo>
                    <a:cubicBezTo>
                      <a:pt x="19530" y="464395"/>
                      <a:pt x="24918" y="463198"/>
                      <a:pt x="24918" y="463198"/>
                    </a:cubicBezTo>
                    <a:cubicBezTo>
                      <a:pt x="24918" y="463198"/>
                      <a:pt x="29109" y="473975"/>
                      <a:pt x="29708" y="481159"/>
                    </a:cubicBezTo>
                    <a:cubicBezTo>
                      <a:pt x="29708" y="488344"/>
                      <a:pt x="27313" y="499121"/>
                      <a:pt x="27313" y="499121"/>
                    </a:cubicBezTo>
                    <a:cubicBezTo>
                      <a:pt x="26715" y="499121"/>
                      <a:pt x="25517" y="499121"/>
                      <a:pt x="23721" y="499121"/>
                    </a:cubicBezTo>
                    <a:cubicBezTo>
                      <a:pt x="24918" y="499121"/>
                      <a:pt x="25517" y="499720"/>
                      <a:pt x="26715" y="499720"/>
                    </a:cubicBezTo>
                    <a:cubicBezTo>
                      <a:pt x="35695" y="502114"/>
                      <a:pt x="48268" y="503911"/>
                      <a:pt x="63236" y="505108"/>
                    </a:cubicBezTo>
                    <a:cubicBezTo>
                      <a:pt x="93173" y="506904"/>
                      <a:pt x="130892" y="505707"/>
                      <a:pt x="160230" y="505108"/>
                    </a:cubicBezTo>
                    <a:cubicBezTo>
                      <a:pt x="189567" y="503911"/>
                      <a:pt x="227286" y="502713"/>
                      <a:pt x="257223" y="499121"/>
                    </a:cubicBezTo>
                    <a:cubicBezTo>
                      <a:pt x="280572" y="496726"/>
                      <a:pt x="299133" y="493134"/>
                      <a:pt x="306317" y="491338"/>
                    </a:cubicBezTo>
                    <a:cubicBezTo>
                      <a:pt x="306916" y="456612"/>
                      <a:pt x="307515" y="421887"/>
                      <a:pt x="308114" y="390754"/>
                    </a:cubicBezTo>
                    <a:lnTo>
                      <a:pt x="309311" y="263228"/>
                    </a:lnTo>
                    <a:lnTo>
                      <a:pt x="309311" y="262629"/>
                    </a:lnTo>
                    <a:cubicBezTo>
                      <a:pt x="309311" y="259636"/>
                      <a:pt x="310509" y="257840"/>
                      <a:pt x="311706" y="257241"/>
                    </a:cubicBezTo>
                    <a:close/>
                    <a:moveTo>
                      <a:pt x="303324" y="626647"/>
                    </a:moveTo>
                    <a:cubicBezTo>
                      <a:pt x="304521" y="587730"/>
                      <a:pt x="305120" y="542827"/>
                      <a:pt x="306317" y="497923"/>
                    </a:cubicBezTo>
                    <a:cubicBezTo>
                      <a:pt x="297936" y="499720"/>
                      <a:pt x="280572" y="503911"/>
                      <a:pt x="259019" y="507503"/>
                    </a:cubicBezTo>
                    <a:cubicBezTo>
                      <a:pt x="229083" y="512292"/>
                      <a:pt x="191363" y="515286"/>
                      <a:pt x="161427" y="516484"/>
                    </a:cubicBezTo>
                    <a:cubicBezTo>
                      <a:pt x="132090" y="516484"/>
                      <a:pt x="93771" y="517082"/>
                      <a:pt x="63236" y="513490"/>
                    </a:cubicBezTo>
                    <a:cubicBezTo>
                      <a:pt x="48268" y="511694"/>
                      <a:pt x="34498" y="509299"/>
                      <a:pt x="24918" y="506305"/>
                    </a:cubicBezTo>
                    <a:cubicBezTo>
                      <a:pt x="19530" y="504509"/>
                      <a:pt x="15339" y="502114"/>
                      <a:pt x="12944" y="500917"/>
                    </a:cubicBezTo>
                    <a:cubicBezTo>
                      <a:pt x="13543" y="542827"/>
                      <a:pt x="14740" y="584737"/>
                      <a:pt x="15339" y="621258"/>
                    </a:cubicBezTo>
                    <a:cubicBezTo>
                      <a:pt x="16536" y="692505"/>
                      <a:pt x="18332" y="783509"/>
                      <a:pt x="18931" y="856552"/>
                    </a:cubicBezTo>
                    <a:cubicBezTo>
                      <a:pt x="19530" y="929595"/>
                      <a:pt x="18931" y="985275"/>
                      <a:pt x="18931" y="985275"/>
                    </a:cubicBezTo>
                    <a:cubicBezTo>
                      <a:pt x="18931" y="985874"/>
                      <a:pt x="18931" y="985874"/>
                      <a:pt x="18931" y="985874"/>
                    </a:cubicBezTo>
                    <a:cubicBezTo>
                      <a:pt x="26116" y="985275"/>
                      <a:pt x="43479" y="983479"/>
                      <a:pt x="65632" y="981683"/>
                    </a:cubicBezTo>
                    <a:cubicBezTo>
                      <a:pt x="93771" y="978690"/>
                      <a:pt x="129694" y="975696"/>
                      <a:pt x="157236" y="975097"/>
                    </a:cubicBezTo>
                    <a:cubicBezTo>
                      <a:pt x="171006" y="975097"/>
                      <a:pt x="187172" y="975097"/>
                      <a:pt x="203338" y="975696"/>
                    </a:cubicBezTo>
                    <a:cubicBezTo>
                      <a:pt x="219503" y="976295"/>
                      <a:pt x="235668" y="978690"/>
                      <a:pt x="249439" y="980486"/>
                    </a:cubicBezTo>
                    <a:cubicBezTo>
                      <a:pt x="263808" y="982282"/>
                      <a:pt x="276381" y="984677"/>
                      <a:pt x="285362" y="987072"/>
                    </a:cubicBezTo>
                    <a:cubicBezTo>
                      <a:pt x="293146" y="989466"/>
                      <a:pt x="297936" y="991263"/>
                      <a:pt x="299133" y="991861"/>
                    </a:cubicBezTo>
                    <a:cubicBezTo>
                      <a:pt x="299133" y="991263"/>
                      <a:pt x="299133" y="991263"/>
                      <a:pt x="299133" y="990664"/>
                    </a:cubicBezTo>
                    <a:cubicBezTo>
                      <a:pt x="299133" y="990664"/>
                      <a:pt x="298534" y="934984"/>
                      <a:pt x="299133" y="861941"/>
                    </a:cubicBezTo>
                    <a:cubicBezTo>
                      <a:pt x="300330" y="788299"/>
                      <a:pt x="302127" y="697893"/>
                      <a:pt x="303324" y="626647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3BAB7067-E1E6-4E9A-B53C-275212889B39}"/>
                  </a:ext>
                </a:extLst>
              </p:cNvPr>
              <p:cNvSpPr/>
              <p:nvPr/>
            </p:nvSpPr>
            <p:spPr>
              <a:xfrm>
                <a:off x="6293064" y="3811298"/>
                <a:ext cx="16165" cy="146482"/>
              </a:xfrm>
              <a:custGeom>
                <a:avLst/>
                <a:gdLst>
                  <a:gd name="connsiteX0" fmla="*/ 14968 w 16165"/>
                  <a:gd name="connsiteY0" fmla="*/ 119305 h 146482"/>
                  <a:gd name="connsiteX1" fmla="*/ 16166 w 16165"/>
                  <a:gd name="connsiteY1" fmla="*/ 145050 h 146482"/>
                  <a:gd name="connsiteX2" fmla="*/ 10178 w 16165"/>
                  <a:gd name="connsiteY2" fmla="*/ 145648 h 146482"/>
                  <a:gd name="connsiteX3" fmla="*/ 6586 w 16165"/>
                  <a:gd name="connsiteY3" fmla="*/ 120502 h 146482"/>
                  <a:gd name="connsiteX4" fmla="*/ 599 w 16165"/>
                  <a:gd name="connsiteY4" fmla="*/ 73803 h 146482"/>
                  <a:gd name="connsiteX5" fmla="*/ 0 w 16165"/>
                  <a:gd name="connsiteY5" fmla="*/ 44466 h 146482"/>
                  <a:gd name="connsiteX6" fmla="*/ 1198 w 16165"/>
                  <a:gd name="connsiteY6" fmla="*/ 26504 h 146482"/>
                  <a:gd name="connsiteX7" fmla="*/ 5987 w 16165"/>
                  <a:gd name="connsiteY7" fmla="*/ 760 h 146482"/>
                  <a:gd name="connsiteX8" fmla="*/ 11376 w 16165"/>
                  <a:gd name="connsiteY8" fmla="*/ 1957 h 146482"/>
                  <a:gd name="connsiteX9" fmla="*/ 9580 w 16165"/>
                  <a:gd name="connsiteY9" fmla="*/ 27103 h 146482"/>
                  <a:gd name="connsiteX10" fmla="*/ 9580 w 16165"/>
                  <a:gd name="connsiteY10" fmla="*/ 37282 h 146482"/>
                  <a:gd name="connsiteX11" fmla="*/ 9580 w 16165"/>
                  <a:gd name="connsiteY11" fmla="*/ 40275 h 146482"/>
                  <a:gd name="connsiteX12" fmla="*/ 11376 w 16165"/>
                  <a:gd name="connsiteY12" fmla="*/ 73204 h 146482"/>
                  <a:gd name="connsiteX13" fmla="*/ 14968 w 16165"/>
                  <a:gd name="connsiteY13" fmla="*/ 119305 h 146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165" h="146482">
                    <a:moveTo>
                      <a:pt x="14968" y="119305"/>
                    </a:moveTo>
                    <a:cubicBezTo>
                      <a:pt x="16166" y="133674"/>
                      <a:pt x="16166" y="145050"/>
                      <a:pt x="16166" y="145050"/>
                    </a:cubicBezTo>
                    <a:cubicBezTo>
                      <a:pt x="15567" y="146846"/>
                      <a:pt x="10777" y="146846"/>
                      <a:pt x="10178" y="145648"/>
                    </a:cubicBezTo>
                    <a:lnTo>
                      <a:pt x="6586" y="120502"/>
                    </a:lnTo>
                    <a:cubicBezTo>
                      <a:pt x="4191" y="106133"/>
                      <a:pt x="1796" y="88172"/>
                      <a:pt x="599" y="73803"/>
                    </a:cubicBezTo>
                    <a:cubicBezTo>
                      <a:pt x="0" y="64822"/>
                      <a:pt x="0" y="54644"/>
                      <a:pt x="0" y="44466"/>
                    </a:cubicBezTo>
                    <a:cubicBezTo>
                      <a:pt x="0" y="38479"/>
                      <a:pt x="599" y="32492"/>
                      <a:pt x="1198" y="26504"/>
                    </a:cubicBezTo>
                    <a:cubicBezTo>
                      <a:pt x="2994" y="12136"/>
                      <a:pt x="5987" y="1359"/>
                      <a:pt x="5987" y="760"/>
                    </a:cubicBezTo>
                    <a:cubicBezTo>
                      <a:pt x="6586" y="-1036"/>
                      <a:pt x="11974" y="760"/>
                      <a:pt x="11376" y="1957"/>
                    </a:cubicBezTo>
                    <a:cubicBezTo>
                      <a:pt x="11376" y="1957"/>
                      <a:pt x="9580" y="12734"/>
                      <a:pt x="9580" y="27103"/>
                    </a:cubicBezTo>
                    <a:cubicBezTo>
                      <a:pt x="9580" y="30097"/>
                      <a:pt x="9580" y="33689"/>
                      <a:pt x="9580" y="37282"/>
                    </a:cubicBezTo>
                    <a:cubicBezTo>
                      <a:pt x="9580" y="38479"/>
                      <a:pt x="9580" y="39078"/>
                      <a:pt x="9580" y="40275"/>
                    </a:cubicBezTo>
                    <a:cubicBezTo>
                      <a:pt x="9580" y="51650"/>
                      <a:pt x="10777" y="63625"/>
                      <a:pt x="11376" y="73204"/>
                    </a:cubicBezTo>
                    <a:lnTo>
                      <a:pt x="14968" y="119305"/>
                    </a:ln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8BC63EC-7CA3-4301-9196-1CB436048CFA}"/>
                  </a:ext>
                </a:extLst>
              </p:cNvPr>
              <p:cNvSpPr/>
              <p:nvPr/>
            </p:nvSpPr>
            <p:spPr>
              <a:xfrm>
                <a:off x="6006875" y="1521384"/>
                <a:ext cx="300558" cy="260664"/>
              </a:xfrm>
              <a:custGeom>
                <a:avLst/>
                <a:gdLst>
                  <a:gd name="connsiteX0" fmla="*/ 297565 w 300558"/>
                  <a:gd name="connsiteY0" fmla="*/ 250861 h 260664"/>
                  <a:gd name="connsiteX1" fmla="*/ 300559 w 300558"/>
                  <a:gd name="connsiteY1" fmla="*/ 252058 h 260664"/>
                  <a:gd name="connsiteX2" fmla="*/ 298163 w 300558"/>
                  <a:gd name="connsiteY2" fmla="*/ 257446 h 260664"/>
                  <a:gd name="connsiteX3" fmla="*/ 298163 w 300558"/>
                  <a:gd name="connsiteY3" fmla="*/ 258045 h 260664"/>
                  <a:gd name="connsiteX4" fmla="*/ 298163 w 300558"/>
                  <a:gd name="connsiteY4" fmla="*/ 258045 h 260664"/>
                  <a:gd name="connsiteX5" fmla="*/ 294571 w 300558"/>
                  <a:gd name="connsiteY5" fmla="*/ 255052 h 260664"/>
                  <a:gd name="connsiteX6" fmla="*/ 280202 w 300558"/>
                  <a:gd name="connsiteY6" fmla="*/ 258644 h 260664"/>
                  <a:gd name="connsiteX7" fmla="*/ 242482 w 300558"/>
                  <a:gd name="connsiteY7" fmla="*/ 260440 h 260664"/>
                  <a:gd name="connsiteX8" fmla="*/ 144292 w 300558"/>
                  <a:gd name="connsiteY8" fmla="*/ 259243 h 260664"/>
                  <a:gd name="connsiteX9" fmla="*/ 46700 w 300558"/>
                  <a:gd name="connsiteY9" fmla="*/ 253854 h 260664"/>
                  <a:gd name="connsiteX10" fmla="*/ 0 w 300558"/>
                  <a:gd name="connsiteY10" fmla="*/ 244873 h 260664"/>
                  <a:gd name="connsiteX11" fmla="*/ 19758 w 300558"/>
                  <a:gd name="connsiteY11" fmla="*/ 198773 h 260664"/>
                  <a:gd name="connsiteX12" fmla="*/ 66458 w 300558"/>
                  <a:gd name="connsiteY12" fmla="*/ 117348 h 260664"/>
                  <a:gd name="connsiteX13" fmla="*/ 92203 w 300558"/>
                  <a:gd name="connsiteY13" fmla="*/ 77234 h 260664"/>
                  <a:gd name="connsiteX14" fmla="*/ 93401 w 300558"/>
                  <a:gd name="connsiteY14" fmla="*/ 82024 h 260664"/>
                  <a:gd name="connsiteX15" fmla="*/ 107770 w 300558"/>
                  <a:gd name="connsiteY15" fmla="*/ 83221 h 260664"/>
                  <a:gd name="connsiteX16" fmla="*/ 122139 w 300558"/>
                  <a:gd name="connsiteY16" fmla="*/ 80228 h 260664"/>
                  <a:gd name="connsiteX17" fmla="*/ 122139 w 300558"/>
                  <a:gd name="connsiteY17" fmla="*/ 74240 h 260664"/>
                  <a:gd name="connsiteX18" fmla="*/ 107171 w 300558"/>
                  <a:gd name="connsiteY18" fmla="*/ 71846 h 260664"/>
                  <a:gd name="connsiteX19" fmla="*/ 93401 w 300558"/>
                  <a:gd name="connsiteY19" fmla="*/ 75438 h 260664"/>
                  <a:gd name="connsiteX20" fmla="*/ 118547 w 300558"/>
                  <a:gd name="connsiteY20" fmla="*/ 39515 h 260664"/>
                  <a:gd name="connsiteX21" fmla="*/ 149681 w 300558"/>
                  <a:gd name="connsiteY21" fmla="*/ 0 h 260664"/>
                  <a:gd name="connsiteX22" fmla="*/ 180814 w 300558"/>
                  <a:gd name="connsiteY22" fmla="*/ 40114 h 260664"/>
                  <a:gd name="connsiteX23" fmla="*/ 232304 w 300558"/>
                  <a:gd name="connsiteY23" fmla="*/ 119743 h 260664"/>
                  <a:gd name="connsiteX24" fmla="*/ 277807 w 300558"/>
                  <a:gd name="connsiteY24" fmla="*/ 202365 h 260664"/>
                  <a:gd name="connsiteX25" fmla="*/ 297565 w 300558"/>
                  <a:gd name="connsiteY25" fmla="*/ 250861 h 260664"/>
                  <a:gd name="connsiteX26" fmla="*/ 135311 w 300558"/>
                  <a:gd name="connsiteY26" fmla="*/ 54483 h 260664"/>
                  <a:gd name="connsiteX27" fmla="*/ 135311 w 300558"/>
                  <a:gd name="connsiteY27" fmla="*/ 48496 h 260664"/>
                  <a:gd name="connsiteX28" fmla="*/ 132318 w 300558"/>
                  <a:gd name="connsiteY28" fmla="*/ 47298 h 260664"/>
                  <a:gd name="connsiteX29" fmla="*/ 133515 w 300558"/>
                  <a:gd name="connsiteY29" fmla="*/ 46700 h 260664"/>
                  <a:gd name="connsiteX30" fmla="*/ 133515 w 300558"/>
                  <a:gd name="connsiteY30" fmla="*/ 40712 h 260664"/>
                  <a:gd name="connsiteX31" fmla="*/ 131120 w 300558"/>
                  <a:gd name="connsiteY31" fmla="*/ 39515 h 260664"/>
                  <a:gd name="connsiteX32" fmla="*/ 126331 w 300558"/>
                  <a:gd name="connsiteY32" fmla="*/ 38916 h 260664"/>
                  <a:gd name="connsiteX33" fmla="*/ 121540 w 300558"/>
                  <a:gd name="connsiteY33" fmla="*/ 42509 h 260664"/>
                  <a:gd name="connsiteX34" fmla="*/ 121540 w 300558"/>
                  <a:gd name="connsiteY34" fmla="*/ 47897 h 260664"/>
                  <a:gd name="connsiteX35" fmla="*/ 118547 w 300558"/>
                  <a:gd name="connsiteY35" fmla="*/ 50292 h 260664"/>
                  <a:gd name="connsiteX36" fmla="*/ 116152 w 300558"/>
                  <a:gd name="connsiteY36" fmla="*/ 53285 h 260664"/>
                  <a:gd name="connsiteX37" fmla="*/ 119146 w 300558"/>
                  <a:gd name="connsiteY37" fmla="*/ 58075 h 260664"/>
                  <a:gd name="connsiteX38" fmla="*/ 122139 w 300558"/>
                  <a:gd name="connsiteY38" fmla="*/ 58075 h 260664"/>
                  <a:gd name="connsiteX39" fmla="*/ 126929 w 300558"/>
                  <a:gd name="connsiteY39" fmla="*/ 58075 h 260664"/>
                  <a:gd name="connsiteX40" fmla="*/ 135311 w 300558"/>
                  <a:gd name="connsiteY40" fmla="*/ 54483 h 260664"/>
                  <a:gd name="connsiteX41" fmla="*/ 114955 w 300558"/>
                  <a:gd name="connsiteY41" fmla="*/ 101781 h 260664"/>
                  <a:gd name="connsiteX42" fmla="*/ 116152 w 300558"/>
                  <a:gd name="connsiteY42" fmla="*/ 95794 h 260664"/>
                  <a:gd name="connsiteX43" fmla="*/ 110165 w 300558"/>
                  <a:gd name="connsiteY43" fmla="*/ 93399 h 260664"/>
                  <a:gd name="connsiteX44" fmla="*/ 98789 w 300558"/>
                  <a:gd name="connsiteY44" fmla="*/ 91603 h 260664"/>
                  <a:gd name="connsiteX45" fmla="*/ 82025 w 300558"/>
                  <a:gd name="connsiteY45" fmla="*/ 95794 h 260664"/>
                  <a:gd name="connsiteX46" fmla="*/ 82624 w 300558"/>
                  <a:gd name="connsiteY46" fmla="*/ 101781 h 260664"/>
                  <a:gd name="connsiteX47" fmla="*/ 98789 w 300558"/>
                  <a:gd name="connsiteY47" fmla="*/ 102979 h 260664"/>
                  <a:gd name="connsiteX48" fmla="*/ 114955 w 300558"/>
                  <a:gd name="connsiteY48" fmla="*/ 101781 h 260664"/>
                  <a:gd name="connsiteX49" fmla="*/ 97592 w 300558"/>
                  <a:gd name="connsiteY49" fmla="*/ 127526 h 260664"/>
                  <a:gd name="connsiteX50" fmla="*/ 97592 w 300558"/>
                  <a:gd name="connsiteY50" fmla="*/ 121539 h 260664"/>
                  <a:gd name="connsiteX51" fmla="*/ 80229 w 300558"/>
                  <a:gd name="connsiteY51" fmla="*/ 119743 h 260664"/>
                  <a:gd name="connsiteX52" fmla="*/ 64063 w 300558"/>
                  <a:gd name="connsiteY52" fmla="*/ 125131 h 260664"/>
                  <a:gd name="connsiteX53" fmla="*/ 65261 w 300558"/>
                  <a:gd name="connsiteY53" fmla="*/ 131118 h 260664"/>
                  <a:gd name="connsiteX54" fmla="*/ 82025 w 300558"/>
                  <a:gd name="connsiteY54" fmla="*/ 131118 h 260664"/>
                  <a:gd name="connsiteX55" fmla="*/ 97592 w 300558"/>
                  <a:gd name="connsiteY55" fmla="*/ 127526 h 260664"/>
                  <a:gd name="connsiteX56" fmla="*/ 91604 w 300558"/>
                  <a:gd name="connsiteY56" fmla="*/ 161054 h 260664"/>
                  <a:gd name="connsiteX57" fmla="*/ 91604 w 300558"/>
                  <a:gd name="connsiteY57" fmla="*/ 155067 h 260664"/>
                  <a:gd name="connsiteX58" fmla="*/ 70649 w 300558"/>
                  <a:gd name="connsiteY58" fmla="*/ 152672 h 260664"/>
                  <a:gd name="connsiteX59" fmla="*/ 50293 w 300558"/>
                  <a:gd name="connsiteY59" fmla="*/ 156863 h 260664"/>
                  <a:gd name="connsiteX60" fmla="*/ 50891 w 300558"/>
                  <a:gd name="connsiteY60" fmla="*/ 162850 h 260664"/>
                  <a:gd name="connsiteX61" fmla="*/ 71248 w 300558"/>
                  <a:gd name="connsiteY61" fmla="*/ 164047 h 260664"/>
                  <a:gd name="connsiteX62" fmla="*/ 91604 w 300558"/>
                  <a:gd name="connsiteY62" fmla="*/ 161054 h 260664"/>
                  <a:gd name="connsiteX63" fmla="*/ 82025 w 300558"/>
                  <a:gd name="connsiteY63" fmla="*/ 183206 h 260664"/>
                  <a:gd name="connsiteX64" fmla="*/ 82025 w 300558"/>
                  <a:gd name="connsiteY64" fmla="*/ 177219 h 260664"/>
                  <a:gd name="connsiteX65" fmla="*/ 56280 w 300558"/>
                  <a:gd name="connsiteY65" fmla="*/ 174225 h 260664"/>
                  <a:gd name="connsiteX66" fmla="*/ 39516 w 300558"/>
                  <a:gd name="connsiteY66" fmla="*/ 177219 h 260664"/>
                  <a:gd name="connsiteX67" fmla="*/ 30535 w 300558"/>
                  <a:gd name="connsiteY67" fmla="*/ 180811 h 260664"/>
                  <a:gd name="connsiteX68" fmla="*/ 32331 w 300558"/>
                  <a:gd name="connsiteY68" fmla="*/ 186200 h 260664"/>
                  <a:gd name="connsiteX69" fmla="*/ 40713 w 300558"/>
                  <a:gd name="connsiteY69" fmla="*/ 185601 h 260664"/>
                  <a:gd name="connsiteX70" fmla="*/ 56280 w 300558"/>
                  <a:gd name="connsiteY70" fmla="*/ 185002 h 260664"/>
                  <a:gd name="connsiteX71" fmla="*/ 82025 w 300558"/>
                  <a:gd name="connsiteY71" fmla="*/ 183206 h 260664"/>
                  <a:gd name="connsiteX72" fmla="*/ 70051 w 300558"/>
                  <a:gd name="connsiteY72" fmla="*/ 212543 h 260664"/>
                  <a:gd name="connsiteX73" fmla="*/ 70051 w 300558"/>
                  <a:gd name="connsiteY73" fmla="*/ 206556 h 260664"/>
                  <a:gd name="connsiteX74" fmla="*/ 46700 w 300558"/>
                  <a:gd name="connsiteY74" fmla="*/ 203562 h 260664"/>
                  <a:gd name="connsiteX75" fmla="*/ 23350 w 300558"/>
                  <a:gd name="connsiteY75" fmla="*/ 206556 h 260664"/>
                  <a:gd name="connsiteX76" fmla="*/ 23350 w 300558"/>
                  <a:gd name="connsiteY76" fmla="*/ 212543 h 260664"/>
                  <a:gd name="connsiteX77" fmla="*/ 46700 w 300558"/>
                  <a:gd name="connsiteY77" fmla="*/ 214938 h 260664"/>
                  <a:gd name="connsiteX78" fmla="*/ 70051 w 300558"/>
                  <a:gd name="connsiteY78" fmla="*/ 212543 h 260664"/>
                  <a:gd name="connsiteX79" fmla="*/ 64063 w 300558"/>
                  <a:gd name="connsiteY79" fmla="*/ 236491 h 260664"/>
                  <a:gd name="connsiteX80" fmla="*/ 64063 w 300558"/>
                  <a:gd name="connsiteY80" fmla="*/ 230504 h 260664"/>
                  <a:gd name="connsiteX81" fmla="*/ 36522 w 300558"/>
                  <a:gd name="connsiteY81" fmla="*/ 227511 h 260664"/>
                  <a:gd name="connsiteX82" fmla="*/ 18561 w 300558"/>
                  <a:gd name="connsiteY82" fmla="*/ 229906 h 260664"/>
                  <a:gd name="connsiteX83" fmla="*/ 8981 w 300558"/>
                  <a:gd name="connsiteY83" fmla="*/ 232899 h 260664"/>
                  <a:gd name="connsiteX84" fmla="*/ 10178 w 300558"/>
                  <a:gd name="connsiteY84" fmla="*/ 238288 h 260664"/>
                  <a:gd name="connsiteX85" fmla="*/ 19159 w 300558"/>
                  <a:gd name="connsiteY85" fmla="*/ 238288 h 260664"/>
                  <a:gd name="connsiteX86" fmla="*/ 36522 w 300558"/>
                  <a:gd name="connsiteY86" fmla="*/ 238886 h 260664"/>
                  <a:gd name="connsiteX87" fmla="*/ 64063 w 300558"/>
                  <a:gd name="connsiteY87" fmla="*/ 236491 h 2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300558" h="260664">
                    <a:moveTo>
                      <a:pt x="297565" y="250861"/>
                    </a:moveTo>
                    <a:cubicBezTo>
                      <a:pt x="298163" y="252058"/>
                      <a:pt x="299361" y="252657"/>
                      <a:pt x="300559" y="252058"/>
                    </a:cubicBezTo>
                    <a:cubicBezTo>
                      <a:pt x="299361" y="252657"/>
                      <a:pt x="298163" y="254453"/>
                      <a:pt x="298163" y="257446"/>
                    </a:cubicBezTo>
                    <a:lnTo>
                      <a:pt x="298163" y="258045"/>
                    </a:lnTo>
                    <a:lnTo>
                      <a:pt x="298163" y="258045"/>
                    </a:lnTo>
                    <a:cubicBezTo>
                      <a:pt x="298163" y="256249"/>
                      <a:pt x="296367" y="254453"/>
                      <a:pt x="294571" y="255052"/>
                    </a:cubicBezTo>
                    <a:cubicBezTo>
                      <a:pt x="294571" y="255052"/>
                      <a:pt x="289183" y="257446"/>
                      <a:pt x="280202" y="258644"/>
                    </a:cubicBezTo>
                    <a:cubicBezTo>
                      <a:pt x="271221" y="260440"/>
                      <a:pt x="258049" y="261039"/>
                      <a:pt x="242482" y="260440"/>
                    </a:cubicBezTo>
                    <a:cubicBezTo>
                      <a:pt x="211948" y="259243"/>
                      <a:pt x="173629" y="259841"/>
                      <a:pt x="144292" y="259243"/>
                    </a:cubicBezTo>
                    <a:cubicBezTo>
                      <a:pt x="114356" y="259243"/>
                      <a:pt x="76636" y="258045"/>
                      <a:pt x="46700" y="253854"/>
                    </a:cubicBezTo>
                    <a:cubicBezTo>
                      <a:pt x="25146" y="251459"/>
                      <a:pt x="7783" y="246670"/>
                      <a:pt x="0" y="244873"/>
                    </a:cubicBezTo>
                    <a:cubicBezTo>
                      <a:pt x="1198" y="240682"/>
                      <a:pt x="7783" y="222122"/>
                      <a:pt x="19758" y="198773"/>
                    </a:cubicBezTo>
                    <a:cubicBezTo>
                      <a:pt x="32331" y="172429"/>
                      <a:pt x="51490" y="141296"/>
                      <a:pt x="66458" y="117348"/>
                    </a:cubicBezTo>
                    <a:cubicBezTo>
                      <a:pt x="74242" y="104775"/>
                      <a:pt x="83223" y="91004"/>
                      <a:pt x="92203" y="77234"/>
                    </a:cubicBezTo>
                    <a:cubicBezTo>
                      <a:pt x="92203" y="79030"/>
                      <a:pt x="92802" y="81425"/>
                      <a:pt x="93401" y="82024"/>
                    </a:cubicBezTo>
                    <a:cubicBezTo>
                      <a:pt x="93401" y="82024"/>
                      <a:pt x="102382" y="83221"/>
                      <a:pt x="107770" y="83221"/>
                    </a:cubicBezTo>
                    <a:cubicBezTo>
                      <a:pt x="113159" y="82622"/>
                      <a:pt x="122139" y="80228"/>
                      <a:pt x="122139" y="80228"/>
                    </a:cubicBezTo>
                    <a:cubicBezTo>
                      <a:pt x="122738" y="80228"/>
                      <a:pt x="122738" y="74839"/>
                      <a:pt x="122139" y="74240"/>
                    </a:cubicBezTo>
                    <a:cubicBezTo>
                      <a:pt x="122139" y="74240"/>
                      <a:pt x="113159" y="71247"/>
                      <a:pt x="107171" y="71846"/>
                    </a:cubicBezTo>
                    <a:cubicBezTo>
                      <a:pt x="102382" y="71846"/>
                      <a:pt x="95796" y="74839"/>
                      <a:pt x="93401" y="75438"/>
                    </a:cubicBezTo>
                    <a:cubicBezTo>
                      <a:pt x="101783" y="62865"/>
                      <a:pt x="110764" y="50292"/>
                      <a:pt x="118547" y="39515"/>
                    </a:cubicBezTo>
                    <a:cubicBezTo>
                      <a:pt x="134114" y="18560"/>
                      <a:pt x="147286" y="2994"/>
                      <a:pt x="149681" y="0"/>
                    </a:cubicBezTo>
                    <a:cubicBezTo>
                      <a:pt x="152076" y="2994"/>
                      <a:pt x="165846" y="18560"/>
                      <a:pt x="180814" y="40114"/>
                    </a:cubicBezTo>
                    <a:cubicBezTo>
                      <a:pt x="197578" y="64062"/>
                      <a:pt x="217336" y="95195"/>
                      <a:pt x="232304" y="119743"/>
                    </a:cubicBezTo>
                    <a:cubicBezTo>
                      <a:pt x="247272" y="144290"/>
                      <a:pt x="265234" y="176022"/>
                      <a:pt x="277807" y="202365"/>
                    </a:cubicBezTo>
                    <a:cubicBezTo>
                      <a:pt x="290380" y="229307"/>
                      <a:pt x="297565" y="250262"/>
                      <a:pt x="297565" y="250861"/>
                    </a:cubicBezTo>
                    <a:close/>
                    <a:moveTo>
                      <a:pt x="135311" y="54483"/>
                    </a:moveTo>
                    <a:cubicBezTo>
                      <a:pt x="135311" y="54483"/>
                      <a:pt x="135311" y="49094"/>
                      <a:pt x="135311" y="48496"/>
                    </a:cubicBezTo>
                    <a:cubicBezTo>
                      <a:pt x="135311" y="48496"/>
                      <a:pt x="134114" y="47897"/>
                      <a:pt x="132318" y="47298"/>
                    </a:cubicBezTo>
                    <a:cubicBezTo>
                      <a:pt x="132916" y="46700"/>
                      <a:pt x="132916" y="46700"/>
                      <a:pt x="133515" y="46700"/>
                    </a:cubicBezTo>
                    <a:cubicBezTo>
                      <a:pt x="133515" y="46700"/>
                      <a:pt x="133515" y="40712"/>
                      <a:pt x="133515" y="40712"/>
                    </a:cubicBezTo>
                    <a:cubicBezTo>
                      <a:pt x="133515" y="40712"/>
                      <a:pt x="132318" y="40114"/>
                      <a:pt x="131120" y="39515"/>
                    </a:cubicBezTo>
                    <a:cubicBezTo>
                      <a:pt x="129324" y="38916"/>
                      <a:pt x="127528" y="38916"/>
                      <a:pt x="126331" y="38916"/>
                    </a:cubicBezTo>
                    <a:cubicBezTo>
                      <a:pt x="123936" y="39515"/>
                      <a:pt x="122139" y="42509"/>
                      <a:pt x="121540" y="42509"/>
                    </a:cubicBezTo>
                    <a:cubicBezTo>
                      <a:pt x="121540" y="43107"/>
                      <a:pt x="121540" y="46101"/>
                      <a:pt x="121540" y="47897"/>
                    </a:cubicBezTo>
                    <a:cubicBezTo>
                      <a:pt x="120343" y="48496"/>
                      <a:pt x="119744" y="49094"/>
                      <a:pt x="118547" y="50292"/>
                    </a:cubicBezTo>
                    <a:cubicBezTo>
                      <a:pt x="116751" y="52088"/>
                      <a:pt x="116152" y="53285"/>
                      <a:pt x="116152" y="53285"/>
                    </a:cubicBezTo>
                    <a:cubicBezTo>
                      <a:pt x="116152" y="53884"/>
                      <a:pt x="119146" y="58075"/>
                      <a:pt x="119146" y="58075"/>
                    </a:cubicBezTo>
                    <a:cubicBezTo>
                      <a:pt x="119146" y="58075"/>
                      <a:pt x="120343" y="58075"/>
                      <a:pt x="122139" y="58075"/>
                    </a:cubicBezTo>
                    <a:cubicBezTo>
                      <a:pt x="123936" y="58075"/>
                      <a:pt x="125732" y="58075"/>
                      <a:pt x="126929" y="58075"/>
                    </a:cubicBezTo>
                    <a:cubicBezTo>
                      <a:pt x="129923" y="56878"/>
                      <a:pt x="135311" y="54483"/>
                      <a:pt x="135311" y="54483"/>
                    </a:cubicBezTo>
                    <a:close/>
                    <a:moveTo>
                      <a:pt x="114955" y="101781"/>
                    </a:moveTo>
                    <a:cubicBezTo>
                      <a:pt x="115553" y="101781"/>
                      <a:pt x="116152" y="96393"/>
                      <a:pt x="116152" y="95794"/>
                    </a:cubicBezTo>
                    <a:cubicBezTo>
                      <a:pt x="116152" y="95794"/>
                      <a:pt x="113757" y="94597"/>
                      <a:pt x="110165" y="93399"/>
                    </a:cubicBezTo>
                    <a:cubicBezTo>
                      <a:pt x="106572" y="92202"/>
                      <a:pt x="102382" y="91603"/>
                      <a:pt x="98789" y="91603"/>
                    </a:cubicBezTo>
                    <a:cubicBezTo>
                      <a:pt x="91604" y="91603"/>
                      <a:pt x="81426" y="95794"/>
                      <a:pt x="82025" y="95794"/>
                    </a:cubicBezTo>
                    <a:cubicBezTo>
                      <a:pt x="81426" y="96393"/>
                      <a:pt x="82624" y="101182"/>
                      <a:pt x="82624" y="101781"/>
                    </a:cubicBezTo>
                    <a:cubicBezTo>
                      <a:pt x="83223" y="101781"/>
                      <a:pt x="92802" y="102979"/>
                      <a:pt x="98789" y="102979"/>
                    </a:cubicBezTo>
                    <a:cubicBezTo>
                      <a:pt x="104776" y="102979"/>
                      <a:pt x="114356" y="101781"/>
                      <a:pt x="114955" y="101781"/>
                    </a:cubicBezTo>
                    <a:close/>
                    <a:moveTo>
                      <a:pt x="97592" y="127526"/>
                    </a:moveTo>
                    <a:cubicBezTo>
                      <a:pt x="98191" y="127526"/>
                      <a:pt x="98191" y="122137"/>
                      <a:pt x="97592" y="121539"/>
                    </a:cubicBezTo>
                    <a:cubicBezTo>
                      <a:pt x="97592" y="121539"/>
                      <a:pt x="86815" y="119144"/>
                      <a:pt x="80229" y="119743"/>
                    </a:cubicBezTo>
                    <a:cubicBezTo>
                      <a:pt x="73643" y="120940"/>
                      <a:pt x="64063" y="125131"/>
                      <a:pt x="64063" y="125131"/>
                    </a:cubicBezTo>
                    <a:cubicBezTo>
                      <a:pt x="64063" y="125730"/>
                      <a:pt x="64662" y="130519"/>
                      <a:pt x="65261" y="131118"/>
                    </a:cubicBezTo>
                    <a:cubicBezTo>
                      <a:pt x="65261" y="131118"/>
                      <a:pt x="76038" y="131717"/>
                      <a:pt x="82025" y="131118"/>
                    </a:cubicBezTo>
                    <a:cubicBezTo>
                      <a:pt x="88012" y="130519"/>
                      <a:pt x="97592" y="127526"/>
                      <a:pt x="97592" y="127526"/>
                    </a:cubicBezTo>
                    <a:close/>
                    <a:moveTo>
                      <a:pt x="91604" y="161054"/>
                    </a:moveTo>
                    <a:cubicBezTo>
                      <a:pt x="92203" y="161054"/>
                      <a:pt x="92203" y="155067"/>
                      <a:pt x="91604" y="155067"/>
                    </a:cubicBezTo>
                    <a:cubicBezTo>
                      <a:pt x="91604" y="155067"/>
                      <a:pt x="79031" y="152672"/>
                      <a:pt x="70649" y="152672"/>
                    </a:cubicBezTo>
                    <a:cubicBezTo>
                      <a:pt x="62267" y="152672"/>
                      <a:pt x="50293" y="156863"/>
                      <a:pt x="50293" y="156863"/>
                    </a:cubicBezTo>
                    <a:cubicBezTo>
                      <a:pt x="49694" y="157461"/>
                      <a:pt x="50891" y="162251"/>
                      <a:pt x="50891" y="162850"/>
                    </a:cubicBezTo>
                    <a:cubicBezTo>
                      <a:pt x="50891" y="162850"/>
                      <a:pt x="63465" y="164047"/>
                      <a:pt x="71248" y="164047"/>
                    </a:cubicBezTo>
                    <a:cubicBezTo>
                      <a:pt x="79630" y="164047"/>
                      <a:pt x="91604" y="161054"/>
                      <a:pt x="91604" y="161054"/>
                    </a:cubicBezTo>
                    <a:close/>
                    <a:moveTo>
                      <a:pt x="82025" y="183206"/>
                    </a:moveTo>
                    <a:cubicBezTo>
                      <a:pt x="82624" y="183206"/>
                      <a:pt x="82624" y="177219"/>
                      <a:pt x="82025" y="177219"/>
                    </a:cubicBezTo>
                    <a:cubicBezTo>
                      <a:pt x="82025" y="177219"/>
                      <a:pt x="67057" y="174225"/>
                      <a:pt x="56280" y="174225"/>
                    </a:cubicBezTo>
                    <a:cubicBezTo>
                      <a:pt x="50891" y="174225"/>
                      <a:pt x="44306" y="175423"/>
                      <a:pt x="39516" y="177219"/>
                    </a:cubicBezTo>
                    <a:cubicBezTo>
                      <a:pt x="34127" y="179015"/>
                      <a:pt x="30535" y="180811"/>
                      <a:pt x="30535" y="180811"/>
                    </a:cubicBezTo>
                    <a:cubicBezTo>
                      <a:pt x="29936" y="181410"/>
                      <a:pt x="31732" y="186200"/>
                      <a:pt x="32331" y="186200"/>
                    </a:cubicBezTo>
                    <a:cubicBezTo>
                      <a:pt x="32331" y="186200"/>
                      <a:pt x="36522" y="185601"/>
                      <a:pt x="40713" y="185601"/>
                    </a:cubicBezTo>
                    <a:cubicBezTo>
                      <a:pt x="45503" y="185002"/>
                      <a:pt x="51490" y="185601"/>
                      <a:pt x="56280" y="185002"/>
                    </a:cubicBezTo>
                    <a:cubicBezTo>
                      <a:pt x="65859" y="185002"/>
                      <a:pt x="82025" y="183206"/>
                      <a:pt x="82025" y="183206"/>
                    </a:cubicBezTo>
                    <a:close/>
                    <a:moveTo>
                      <a:pt x="70051" y="212543"/>
                    </a:moveTo>
                    <a:cubicBezTo>
                      <a:pt x="70649" y="212543"/>
                      <a:pt x="70649" y="206556"/>
                      <a:pt x="70051" y="206556"/>
                    </a:cubicBezTo>
                    <a:cubicBezTo>
                      <a:pt x="70051" y="206556"/>
                      <a:pt x="55681" y="204161"/>
                      <a:pt x="46700" y="203562"/>
                    </a:cubicBezTo>
                    <a:cubicBezTo>
                      <a:pt x="37719" y="203562"/>
                      <a:pt x="23350" y="206556"/>
                      <a:pt x="23350" y="206556"/>
                    </a:cubicBezTo>
                    <a:cubicBezTo>
                      <a:pt x="22751" y="207155"/>
                      <a:pt x="22751" y="211944"/>
                      <a:pt x="23350" y="212543"/>
                    </a:cubicBezTo>
                    <a:cubicBezTo>
                      <a:pt x="23350" y="212543"/>
                      <a:pt x="37719" y="214938"/>
                      <a:pt x="46700" y="214938"/>
                    </a:cubicBezTo>
                    <a:cubicBezTo>
                      <a:pt x="55681" y="214938"/>
                      <a:pt x="70051" y="212543"/>
                      <a:pt x="70051" y="212543"/>
                    </a:cubicBezTo>
                    <a:close/>
                    <a:moveTo>
                      <a:pt x="64063" y="236491"/>
                    </a:moveTo>
                    <a:cubicBezTo>
                      <a:pt x="64662" y="236491"/>
                      <a:pt x="64662" y="230504"/>
                      <a:pt x="64063" y="230504"/>
                    </a:cubicBezTo>
                    <a:cubicBezTo>
                      <a:pt x="64063" y="230504"/>
                      <a:pt x="47898" y="227511"/>
                      <a:pt x="36522" y="227511"/>
                    </a:cubicBezTo>
                    <a:cubicBezTo>
                      <a:pt x="31134" y="227511"/>
                      <a:pt x="23949" y="228708"/>
                      <a:pt x="18561" y="229906"/>
                    </a:cubicBezTo>
                    <a:cubicBezTo>
                      <a:pt x="13172" y="231103"/>
                      <a:pt x="8981" y="232899"/>
                      <a:pt x="8981" y="232899"/>
                    </a:cubicBezTo>
                    <a:cubicBezTo>
                      <a:pt x="8382" y="233498"/>
                      <a:pt x="9580" y="238288"/>
                      <a:pt x="10178" y="238288"/>
                    </a:cubicBezTo>
                    <a:cubicBezTo>
                      <a:pt x="10178" y="238288"/>
                      <a:pt x="14369" y="238288"/>
                      <a:pt x="19159" y="238288"/>
                    </a:cubicBezTo>
                    <a:cubicBezTo>
                      <a:pt x="24548" y="238288"/>
                      <a:pt x="31134" y="238886"/>
                      <a:pt x="36522" y="238886"/>
                    </a:cubicBezTo>
                    <a:cubicBezTo>
                      <a:pt x="47299" y="238288"/>
                      <a:pt x="64063" y="236491"/>
                      <a:pt x="64063" y="236491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FE0B4432-E68B-4E79-B38B-CC2BB1184088}"/>
                  </a:ext>
                </a:extLst>
              </p:cNvPr>
              <p:cNvSpPr/>
              <p:nvPr/>
            </p:nvSpPr>
            <p:spPr>
              <a:xfrm>
                <a:off x="6002684" y="2503422"/>
                <a:ext cx="302354" cy="39963"/>
              </a:xfrm>
              <a:custGeom>
                <a:avLst/>
                <a:gdLst>
                  <a:gd name="connsiteX0" fmla="*/ 302355 w 302354"/>
                  <a:gd name="connsiteY0" fmla="*/ 39964 h 39963"/>
                  <a:gd name="connsiteX1" fmla="*/ 302355 w 302354"/>
                  <a:gd name="connsiteY1" fmla="*/ 39964 h 39963"/>
                  <a:gd name="connsiteX2" fmla="*/ 286788 w 302354"/>
                  <a:gd name="connsiteY2" fmla="*/ 36372 h 39963"/>
                  <a:gd name="connsiteX3" fmla="*/ 248470 w 302354"/>
                  <a:gd name="connsiteY3" fmla="*/ 30385 h 39963"/>
                  <a:gd name="connsiteX4" fmla="*/ 198776 w 302354"/>
                  <a:gd name="connsiteY4" fmla="*/ 24397 h 39963"/>
                  <a:gd name="connsiteX5" fmla="*/ 149082 w 302354"/>
                  <a:gd name="connsiteY5" fmla="*/ 21404 h 39963"/>
                  <a:gd name="connsiteX6" fmla="*/ 49095 w 302354"/>
                  <a:gd name="connsiteY6" fmla="*/ 27391 h 39963"/>
                  <a:gd name="connsiteX7" fmla="*/ 0 w 302354"/>
                  <a:gd name="connsiteY7" fmla="*/ 37569 h 39963"/>
                  <a:gd name="connsiteX8" fmla="*/ 3593 w 302354"/>
                  <a:gd name="connsiteY8" fmla="*/ 29786 h 39963"/>
                  <a:gd name="connsiteX9" fmla="*/ 10777 w 302354"/>
                  <a:gd name="connsiteY9" fmla="*/ 5837 h 39963"/>
                  <a:gd name="connsiteX10" fmla="*/ 60471 w 302354"/>
                  <a:gd name="connsiteY10" fmla="*/ 4041 h 39963"/>
                  <a:gd name="connsiteX11" fmla="*/ 152076 w 302354"/>
                  <a:gd name="connsiteY11" fmla="*/ 449 h 39963"/>
                  <a:gd name="connsiteX12" fmla="*/ 197578 w 302354"/>
                  <a:gd name="connsiteY12" fmla="*/ 449 h 39963"/>
                  <a:gd name="connsiteX13" fmla="*/ 243680 w 302354"/>
                  <a:gd name="connsiteY13" fmla="*/ 2844 h 39963"/>
                  <a:gd name="connsiteX14" fmla="*/ 278406 w 302354"/>
                  <a:gd name="connsiteY14" fmla="*/ 7634 h 39963"/>
                  <a:gd name="connsiteX15" fmla="*/ 292177 w 302354"/>
                  <a:gd name="connsiteY15" fmla="*/ 11226 h 39963"/>
                  <a:gd name="connsiteX16" fmla="*/ 295170 w 302354"/>
                  <a:gd name="connsiteY16" fmla="*/ 9430 h 39963"/>
                  <a:gd name="connsiteX17" fmla="*/ 296966 w 302354"/>
                  <a:gd name="connsiteY17" fmla="*/ 10028 h 39963"/>
                  <a:gd name="connsiteX18" fmla="*/ 298762 w 302354"/>
                  <a:gd name="connsiteY18" fmla="*/ 26194 h 39963"/>
                  <a:gd name="connsiteX19" fmla="*/ 302355 w 302354"/>
                  <a:gd name="connsiteY19" fmla="*/ 39964 h 39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02354" h="39963">
                    <a:moveTo>
                      <a:pt x="302355" y="39964"/>
                    </a:moveTo>
                    <a:cubicBezTo>
                      <a:pt x="302355" y="39964"/>
                      <a:pt x="302355" y="39964"/>
                      <a:pt x="302355" y="39964"/>
                    </a:cubicBezTo>
                    <a:cubicBezTo>
                      <a:pt x="302355" y="39964"/>
                      <a:pt x="296367" y="38168"/>
                      <a:pt x="286788" y="36372"/>
                    </a:cubicBezTo>
                    <a:cubicBezTo>
                      <a:pt x="277209" y="34576"/>
                      <a:pt x="263438" y="32181"/>
                      <a:pt x="248470" y="30385"/>
                    </a:cubicBezTo>
                    <a:cubicBezTo>
                      <a:pt x="233502" y="28588"/>
                      <a:pt x="216139" y="25595"/>
                      <a:pt x="198776" y="24397"/>
                    </a:cubicBezTo>
                    <a:cubicBezTo>
                      <a:pt x="181413" y="22601"/>
                      <a:pt x="164050" y="21404"/>
                      <a:pt x="149082" y="21404"/>
                    </a:cubicBezTo>
                    <a:cubicBezTo>
                      <a:pt x="118547" y="20805"/>
                      <a:pt x="80229" y="22601"/>
                      <a:pt x="49095" y="27391"/>
                    </a:cubicBezTo>
                    <a:cubicBezTo>
                      <a:pt x="26344" y="30983"/>
                      <a:pt x="7784" y="35174"/>
                      <a:pt x="0" y="37569"/>
                    </a:cubicBezTo>
                    <a:cubicBezTo>
                      <a:pt x="2395" y="32181"/>
                      <a:pt x="3593" y="29786"/>
                      <a:pt x="3593" y="29786"/>
                    </a:cubicBezTo>
                    <a:cubicBezTo>
                      <a:pt x="8981" y="16614"/>
                      <a:pt x="10777" y="8831"/>
                      <a:pt x="10777" y="5837"/>
                    </a:cubicBezTo>
                    <a:cubicBezTo>
                      <a:pt x="14369" y="5837"/>
                      <a:pt x="34726" y="5239"/>
                      <a:pt x="60471" y="4041"/>
                    </a:cubicBezTo>
                    <a:cubicBezTo>
                      <a:pt x="89210" y="2844"/>
                      <a:pt x="124534" y="449"/>
                      <a:pt x="152076" y="449"/>
                    </a:cubicBezTo>
                    <a:cubicBezTo>
                      <a:pt x="165846" y="-150"/>
                      <a:pt x="181413" y="-150"/>
                      <a:pt x="197578" y="449"/>
                    </a:cubicBezTo>
                    <a:cubicBezTo>
                      <a:pt x="213145" y="1048"/>
                      <a:pt x="229311" y="2245"/>
                      <a:pt x="243680" y="2844"/>
                    </a:cubicBezTo>
                    <a:cubicBezTo>
                      <a:pt x="258049" y="4041"/>
                      <a:pt x="270024" y="5837"/>
                      <a:pt x="278406" y="7634"/>
                    </a:cubicBezTo>
                    <a:cubicBezTo>
                      <a:pt x="286788" y="9430"/>
                      <a:pt x="292177" y="11226"/>
                      <a:pt x="292177" y="11226"/>
                    </a:cubicBezTo>
                    <a:cubicBezTo>
                      <a:pt x="293374" y="11825"/>
                      <a:pt x="294571" y="10627"/>
                      <a:pt x="295170" y="9430"/>
                    </a:cubicBezTo>
                    <a:cubicBezTo>
                      <a:pt x="295769" y="10028"/>
                      <a:pt x="296367" y="10028"/>
                      <a:pt x="296966" y="10028"/>
                    </a:cubicBezTo>
                    <a:cubicBezTo>
                      <a:pt x="295769" y="10627"/>
                      <a:pt x="295769" y="16015"/>
                      <a:pt x="298762" y="26194"/>
                    </a:cubicBezTo>
                    <a:cubicBezTo>
                      <a:pt x="296966" y="24996"/>
                      <a:pt x="298762" y="30385"/>
                      <a:pt x="302355" y="39964"/>
                    </a:cubicBezTo>
                    <a:close/>
                  </a:path>
                </a:pathLst>
              </a:custGeom>
              <a:solidFill>
                <a:srgbClr val="0065B0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D1EAF987-74AB-46A4-A5D8-19E6BFB548AA}"/>
                  </a:ext>
                </a:extLst>
              </p:cNvPr>
              <p:cNvSpPr/>
              <p:nvPr/>
            </p:nvSpPr>
            <p:spPr>
              <a:xfrm>
                <a:off x="6273905" y="3289382"/>
                <a:ext cx="31732" cy="293967"/>
              </a:xfrm>
              <a:custGeom>
                <a:avLst/>
                <a:gdLst>
                  <a:gd name="connsiteX0" fmla="*/ 31732 w 31732"/>
                  <a:gd name="connsiteY0" fmla="*/ 3592 h 293967"/>
                  <a:gd name="connsiteX1" fmla="*/ 31133 w 31732"/>
                  <a:gd name="connsiteY1" fmla="*/ 5388 h 293967"/>
                  <a:gd name="connsiteX2" fmla="*/ 28140 w 31732"/>
                  <a:gd name="connsiteY2" fmla="*/ 149678 h 293967"/>
                  <a:gd name="connsiteX3" fmla="*/ 31133 w 31732"/>
                  <a:gd name="connsiteY3" fmla="*/ 293968 h 293967"/>
                  <a:gd name="connsiteX4" fmla="*/ 31133 w 31732"/>
                  <a:gd name="connsiteY4" fmla="*/ 293968 h 293967"/>
                  <a:gd name="connsiteX5" fmla="*/ 0 w 31732"/>
                  <a:gd name="connsiteY5" fmla="*/ 292172 h 293967"/>
                  <a:gd name="connsiteX6" fmla="*/ 0 w 31732"/>
                  <a:gd name="connsiteY6" fmla="*/ 287981 h 293967"/>
                  <a:gd name="connsiteX7" fmla="*/ 2994 w 31732"/>
                  <a:gd name="connsiteY7" fmla="*/ 285586 h 293967"/>
                  <a:gd name="connsiteX8" fmla="*/ 5987 w 31732"/>
                  <a:gd name="connsiteY8" fmla="*/ 141296 h 293967"/>
                  <a:gd name="connsiteX9" fmla="*/ 3592 w 31732"/>
                  <a:gd name="connsiteY9" fmla="*/ 0 h 293967"/>
                  <a:gd name="connsiteX10" fmla="*/ 31732 w 31732"/>
                  <a:gd name="connsiteY10" fmla="*/ 3592 h 29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732" h="293967">
                    <a:moveTo>
                      <a:pt x="31732" y="3592"/>
                    </a:moveTo>
                    <a:cubicBezTo>
                      <a:pt x="31133" y="3592"/>
                      <a:pt x="31133" y="4191"/>
                      <a:pt x="31133" y="5388"/>
                    </a:cubicBezTo>
                    <a:cubicBezTo>
                      <a:pt x="31133" y="5388"/>
                      <a:pt x="28739" y="92800"/>
                      <a:pt x="28140" y="149678"/>
                    </a:cubicBezTo>
                    <a:cubicBezTo>
                      <a:pt x="28140" y="205957"/>
                      <a:pt x="31133" y="293968"/>
                      <a:pt x="31133" y="293968"/>
                    </a:cubicBezTo>
                    <a:cubicBezTo>
                      <a:pt x="31133" y="293968"/>
                      <a:pt x="31133" y="293968"/>
                      <a:pt x="31133" y="293968"/>
                    </a:cubicBezTo>
                    <a:cubicBezTo>
                      <a:pt x="20955" y="293369"/>
                      <a:pt x="10178" y="292172"/>
                      <a:pt x="0" y="292172"/>
                    </a:cubicBezTo>
                    <a:lnTo>
                      <a:pt x="0" y="287981"/>
                    </a:lnTo>
                    <a:cubicBezTo>
                      <a:pt x="1197" y="287981"/>
                      <a:pt x="2395" y="287382"/>
                      <a:pt x="2994" y="285586"/>
                    </a:cubicBezTo>
                    <a:cubicBezTo>
                      <a:pt x="2994" y="285586"/>
                      <a:pt x="5987" y="197575"/>
                      <a:pt x="5987" y="141296"/>
                    </a:cubicBezTo>
                    <a:cubicBezTo>
                      <a:pt x="5987" y="90406"/>
                      <a:pt x="3592" y="14968"/>
                      <a:pt x="3592" y="0"/>
                    </a:cubicBezTo>
                    <a:cubicBezTo>
                      <a:pt x="12573" y="599"/>
                      <a:pt x="22152" y="2395"/>
                      <a:pt x="31732" y="3592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B4F75E77-7F0E-49E2-95DB-5430D1759FFE}"/>
                  </a:ext>
                </a:extLst>
              </p:cNvPr>
              <p:cNvSpPr/>
              <p:nvPr/>
            </p:nvSpPr>
            <p:spPr>
              <a:xfrm>
                <a:off x="6005678" y="1773442"/>
                <a:ext cx="299360" cy="249414"/>
              </a:xfrm>
              <a:custGeom>
                <a:avLst/>
                <a:gdLst>
                  <a:gd name="connsiteX0" fmla="*/ 299361 w 299360"/>
                  <a:gd name="connsiteY0" fmla="*/ 6586 h 249414"/>
                  <a:gd name="connsiteX1" fmla="*/ 298164 w 299360"/>
                  <a:gd name="connsiteY1" fmla="*/ 134112 h 249414"/>
                  <a:gd name="connsiteX2" fmla="*/ 296367 w 299360"/>
                  <a:gd name="connsiteY2" fmla="*/ 234695 h 249414"/>
                  <a:gd name="connsiteX3" fmla="*/ 247272 w 299360"/>
                  <a:gd name="connsiteY3" fmla="*/ 242479 h 249414"/>
                  <a:gd name="connsiteX4" fmla="*/ 150279 w 299360"/>
                  <a:gd name="connsiteY4" fmla="*/ 248466 h 249414"/>
                  <a:gd name="connsiteX5" fmla="*/ 53286 w 299360"/>
                  <a:gd name="connsiteY5" fmla="*/ 248466 h 249414"/>
                  <a:gd name="connsiteX6" fmla="*/ 16765 w 299360"/>
                  <a:gd name="connsiteY6" fmla="*/ 243077 h 249414"/>
                  <a:gd name="connsiteX7" fmla="*/ 13771 w 299360"/>
                  <a:gd name="connsiteY7" fmla="*/ 242479 h 249414"/>
                  <a:gd name="connsiteX8" fmla="*/ 17363 w 299360"/>
                  <a:gd name="connsiteY8" fmla="*/ 242479 h 249414"/>
                  <a:gd name="connsiteX9" fmla="*/ 19758 w 299360"/>
                  <a:gd name="connsiteY9" fmla="*/ 224517 h 249414"/>
                  <a:gd name="connsiteX10" fmla="*/ 14968 w 299360"/>
                  <a:gd name="connsiteY10" fmla="*/ 206556 h 249414"/>
                  <a:gd name="connsiteX11" fmla="*/ 9580 w 299360"/>
                  <a:gd name="connsiteY11" fmla="*/ 207753 h 249414"/>
                  <a:gd name="connsiteX12" fmla="*/ 8382 w 299360"/>
                  <a:gd name="connsiteY12" fmla="*/ 225116 h 249414"/>
                  <a:gd name="connsiteX13" fmla="*/ 11376 w 299360"/>
                  <a:gd name="connsiteY13" fmla="*/ 241880 h 249414"/>
                  <a:gd name="connsiteX14" fmla="*/ 4191 w 299360"/>
                  <a:gd name="connsiteY14" fmla="*/ 238288 h 249414"/>
                  <a:gd name="connsiteX15" fmla="*/ 2994 w 299360"/>
                  <a:gd name="connsiteY15" fmla="*/ 238288 h 249414"/>
                  <a:gd name="connsiteX16" fmla="*/ 1198 w 299360"/>
                  <a:gd name="connsiteY16" fmla="*/ 129921 h 249414"/>
                  <a:gd name="connsiteX17" fmla="*/ 0 w 299360"/>
                  <a:gd name="connsiteY17" fmla="*/ 1796 h 249414"/>
                  <a:gd name="connsiteX18" fmla="*/ 0 w 299360"/>
                  <a:gd name="connsiteY18" fmla="*/ 0 h 249414"/>
                  <a:gd name="connsiteX19" fmla="*/ 46701 w 299360"/>
                  <a:gd name="connsiteY19" fmla="*/ 11376 h 249414"/>
                  <a:gd name="connsiteX20" fmla="*/ 145490 w 299360"/>
                  <a:gd name="connsiteY20" fmla="*/ 19758 h 249414"/>
                  <a:gd name="connsiteX21" fmla="*/ 244279 w 299360"/>
                  <a:gd name="connsiteY21" fmla="*/ 18560 h 249414"/>
                  <a:gd name="connsiteX22" fmla="*/ 283196 w 299360"/>
                  <a:gd name="connsiteY22" fmla="*/ 14968 h 249414"/>
                  <a:gd name="connsiteX23" fmla="*/ 298164 w 299360"/>
                  <a:gd name="connsiteY23" fmla="*/ 10178 h 249414"/>
                  <a:gd name="connsiteX24" fmla="*/ 299361 w 299360"/>
                  <a:gd name="connsiteY24" fmla="*/ 6586 h 249414"/>
                  <a:gd name="connsiteX25" fmla="*/ 299361 w 299360"/>
                  <a:gd name="connsiteY25" fmla="*/ 6586 h 249414"/>
                  <a:gd name="connsiteX26" fmla="*/ 287387 w 299360"/>
                  <a:gd name="connsiteY26" fmla="*/ 23949 h 249414"/>
                  <a:gd name="connsiteX27" fmla="*/ 286189 w 299360"/>
                  <a:gd name="connsiteY27" fmla="*/ 17961 h 249414"/>
                  <a:gd name="connsiteX28" fmla="*/ 268228 w 299360"/>
                  <a:gd name="connsiteY28" fmla="*/ 17363 h 249414"/>
                  <a:gd name="connsiteX29" fmla="*/ 256852 w 299360"/>
                  <a:gd name="connsiteY29" fmla="*/ 20955 h 249414"/>
                  <a:gd name="connsiteX30" fmla="*/ 250865 w 299360"/>
                  <a:gd name="connsiteY30" fmla="*/ 23949 h 249414"/>
                  <a:gd name="connsiteX31" fmla="*/ 252661 w 299360"/>
                  <a:gd name="connsiteY31" fmla="*/ 29337 h 249414"/>
                  <a:gd name="connsiteX32" fmla="*/ 258648 w 299360"/>
                  <a:gd name="connsiteY32" fmla="*/ 29337 h 249414"/>
                  <a:gd name="connsiteX33" fmla="*/ 269425 w 299360"/>
                  <a:gd name="connsiteY33" fmla="*/ 28738 h 249414"/>
                  <a:gd name="connsiteX34" fmla="*/ 287387 w 299360"/>
                  <a:gd name="connsiteY34" fmla="*/ 23949 h 249414"/>
                  <a:gd name="connsiteX35" fmla="*/ 283794 w 299360"/>
                  <a:gd name="connsiteY35" fmla="*/ 43107 h 249414"/>
                  <a:gd name="connsiteX36" fmla="*/ 286189 w 299360"/>
                  <a:gd name="connsiteY36" fmla="*/ 37719 h 249414"/>
                  <a:gd name="connsiteX37" fmla="*/ 281998 w 299360"/>
                  <a:gd name="connsiteY37" fmla="*/ 34725 h 249414"/>
                  <a:gd name="connsiteX38" fmla="*/ 273616 w 299360"/>
                  <a:gd name="connsiteY38" fmla="*/ 31732 h 249414"/>
                  <a:gd name="connsiteX39" fmla="*/ 264635 w 299360"/>
                  <a:gd name="connsiteY39" fmla="*/ 33528 h 249414"/>
                  <a:gd name="connsiteX40" fmla="*/ 260444 w 299360"/>
                  <a:gd name="connsiteY40" fmla="*/ 35923 h 249414"/>
                  <a:gd name="connsiteX41" fmla="*/ 261642 w 299360"/>
                  <a:gd name="connsiteY41" fmla="*/ 41910 h 249414"/>
                  <a:gd name="connsiteX42" fmla="*/ 265833 w 299360"/>
                  <a:gd name="connsiteY42" fmla="*/ 42509 h 249414"/>
                  <a:gd name="connsiteX43" fmla="*/ 272419 w 299360"/>
                  <a:gd name="connsiteY43" fmla="*/ 43706 h 249414"/>
                  <a:gd name="connsiteX44" fmla="*/ 279005 w 299360"/>
                  <a:gd name="connsiteY44" fmla="*/ 43706 h 249414"/>
                  <a:gd name="connsiteX45" fmla="*/ 283794 w 299360"/>
                  <a:gd name="connsiteY45" fmla="*/ 43107 h 249414"/>
                  <a:gd name="connsiteX46" fmla="*/ 280801 w 299360"/>
                  <a:gd name="connsiteY46" fmla="*/ 53285 h 249414"/>
                  <a:gd name="connsiteX47" fmla="*/ 280801 w 299360"/>
                  <a:gd name="connsiteY47" fmla="*/ 47298 h 249414"/>
                  <a:gd name="connsiteX48" fmla="*/ 274215 w 299360"/>
                  <a:gd name="connsiteY48" fmla="*/ 44305 h 249414"/>
                  <a:gd name="connsiteX49" fmla="*/ 267629 w 299360"/>
                  <a:gd name="connsiteY49" fmla="*/ 47298 h 249414"/>
                  <a:gd name="connsiteX50" fmla="*/ 267629 w 299360"/>
                  <a:gd name="connsiteY50" fmla="*/ 53285 h 249414"/>
                  <a:gd name="connsiteX51" fmla="*/ 274215 w 299360"/>
                  <a:gd name="connsiteY51" fmla="*/ 56279 h 249414"/>
                  <a:gd name="connsiteX52" fmla="*/ 280801 w 299360"/>
                  <a:gd name="connsiteY52" fmla="*/ 53285 h 249414"/>
                  <a:gd name="connsiteX53" fmla="*/ 276610 w 299360"/>
                  <a:gd name="connsiteY53" fmla="*/ 65260 h 249414"/>
                  <a:gd name="connsiteX54" fmla="*/ 276610 w 299360"/>
                  <a:gd name="connsiteY54" fmla="*/ 59273 h 249414"/>
                  <a:gd name="connsiteX55" fmla="*/ 268228 w 299360"/>
                  <a:gd name="connsiteY55" fmla="*/ 56878 h 249414"/>
                  <a:gd name="connsiteX56" fmla="*/ 262241 w 299360"/>
                  <a:gd name="connsiteY56" fmla="*/ 59273 h 249414"/>
                  <a:gd name="connsiteX57" fmla="*/ 259247 w 299360"/>
                  <a:gd name="connsiteY57" fmla="*/ 61667 h 249414"/>
                  <a:gd name="connsiteX58" fmla="*/ 261642 w 299360"/>
                  <a:gd name="connsiteY58" fmla="*/ 67056 h 249414"/>
                  <a:gd name="connsiteX59" fmla="*/ 268228 w 299360"/>
                  <a:gd name="connsiteY59" fmla="*/ 68253 h 249414"/>
                  <a:gd name="connsiteX60" fmla="*/ 276610 w 299360"/>
                  <a:gd name="connsiteY60" fmla="*/ 65260 h 249414"/>
                  <a:gd name="connsiteX61" fmla="*/ 271221 w 299360"/>
                  <a:gd name="connsiteY61" fmla="*/ 77234 h 249414"/>
                  <a:gd name="connsiteX62" fmla="*/ 271221 w 299360"/>
                  <a:gd name="connsiteY62" fmla="*/ 71247 h 249414"/>
                  <a:gd name="connsiteX63" fmla="*/ 268228 w 299360"/>
                  <a:gd name="connsiteY63" fmla="*/ 68852 h 249414"/>
                  <a:gd name="connsiteX64" fmla="*/ 265234 w 299360"/>
                  <a:gd name="connsiteY64" fmla="*/ 71247 h 249414"/>
                  <a:gd name="connsiteX65" fmla="*/ 265234 w 299360"/>
                  <a:gd name="connsiteY65" fmla="*/ 77234 h 249414"/>
                  <a:gd name="connsiteX66" fmla="*/ 268228 w 299360"/>
                  <a:gd name="connsiteY66" fmla="*/ 80227 h 249414"/>
                  <a:gd name="connsiteX67" fmla="*/ 271221 w 299360"/>
                  <a:gd name="connsiteY67" fmla="*/ 77234 h 249414"/>
                  <a:gd name="connsiteX68" fmla="*/ 177222 w 299360"/>
                  <a:gd name="connsiteY68" fmla="*/ 238886 h 249414"/>
                  <a:gd name="connsiteX69" fmla="*/ 178419 w 299360"/>
                  <a:gd name="connsiteY69" fmla="*/ 238288 h 249414"/>
                  <a:gd name="connsiteX70" fmla="*/ 175426 w 299360"/>
                  <a:gd name="connsiteY70" fmla="*/ 236491 h 249414"/>
                  <a:gd name="connsiteX71" fmla="*/ 169439 w 299360"/>
                  <a:gd name="connsiteY71" fmla="*/ 236491 h 249414"/>
                  <a:gd name="connsiteX72" fmla="*/ 167044 w 299360"/>
                  <a:gd name="connsiteY72" fmla="*/ 241281 h 249414"/>
                  <a:gd name="connsiteX73" fmla="*/ 170037 w 299360"/>
                  <a:gd name="connsiteY73" fmla="*/ 244275 h 249414"/>
                  <a:gd name="connsiteX74" fmla="*/ 172432 w 299360"/>
                  <a:gd name="connsiteY74" fmla="*/ 244873 h 249414"/>
                  <a:gd name="connsiteX75" fmla="*/ 176623 w 299360"/>
                  <a:gd name="connsiteY75" fmla="*/ 240682 h 249414"/>
                  <a:gd name="connsiteX76" fmla="*/ 177222 w 299360"/>
                  <a:gd name="connsiteY76" fmla="*/ 238886 h 249414"/>
                  <a:gd name="connsiteX77" fmla="*/ 156267 w 299360"/>
                  <a:gd name="connsiteY77" fmla="*/ 235294 h 249414"/>
                  <a:gd name="connsiteX78" fmla="*/ 153273 w 299360"/>
                  <a:gd name="connsiteY78" fmla="*/ 228708 h 249414"/>
                  <a:gd name="connsiteX79" fmla="*/ 147286 w 299360"/>
                  <a:gd name="connsiteY79" fmla="*/ 228708 h 249414"/>
                  <a:gd name="connsiteX80" fmla="*/ 144292 w 299360"/>
                  <a:gd name="connsiteY80" fmla="*/ 235294 h 249414"/>
                  <a:gd name="connsiteX81" fmla="*/ 147286 w 299360"/>
                  <a:gd name="connsiteY81" fmla="*/ 241880 h 249414"/>
                  <a:gd name="connsiteX82" fmla="*/ 153273 w 299360"/>
                  <a:gd name="connsiteY82" fmla="*/ 241880 h 249414"/>
                  <a:gd name="connsiteX83" fmla="*/ 156267 w 299360"/>
                  <a:gd name="connsiteY83" fmla="*/ 235294 h 249414"/>
                  <a:gd name="connsiteX84" fmla="*/ 136509 w 299360"/>
                  <a:gd name="connsiteY84" fmla="*/ 235294 h 249414"/>
                  <a:gd name="connsiteX85" fmla="*/ 133515 w 299360"/>
                  <a:gd name="connsiteY85" fmla="*/ 228708 h 249414"/>
                  <a:gd name="connsiteX86" fmla="*/ 127528 w 299360"/>
                  <a:gd name="connsiteY86" fmla="*/ 228708 h 249414"/>
                  <a:gd name="connsiteX87" fmla="*/ 125133 w 299360"/>
                  <a:gd name="connsiteY87" fmla="*/ 235294 h 249414"/>
                  <a:gd name="connsiteX88" fmla="*/ 127528 w 299360"/>
                  <a:gd name="connsiteY88" fmla="*/ 241880 h 249414"/>
                  <a:gd name="connsiteX89" fmla="*/ 133515 w 299360"/>
                  <a:gd name="connsiteY89" fmla="*/ 241880 h 249414"/>
                  <a:gd name="connsiteX90" fmla="*/ 136509 w 299360"/>
                  <a:gd name="connsiteY90" fmla="*/ 235294 h 249414"/>
                  <a:gd name="connsiteX91" fmla="*/ 117948 w 299360"/>
                  <a:gd name="connsiteY91" fmla="*/ 241880 h 249414"/>
                  <a:gd name="connsiteX92" fmla="*/ 120942 w 299360"/>
                  <a:gd name="connsiteY92" fmla="*/ 232899 h 249414"/>
                  <a:gd name="connsiteX93" fmla="*/ 117948 w 299360"/>
                  <a:gd name="connsiteY93" fmla="*/ 223918 h 249414"/>
                  <a:gd name="connsiteX94" fmla="*/ 111961 w 299360"/>
                  <a:gd name="connsiteY94" fmla="*/ 223918 h 249414"/>
                  <a:gd name="connsiteX95" fmla="*/ 109566 w 299360"/>
                  <a:gd name="connsiteY95" fmla="*/ 232899 h 249414"/>
                  <a:gd name="connsiteX96" fmla="*/ 111961 w 299360"/>
                  <a:gd name="connsiteY96" fmla="*/ 241880 h 249414"/>
                  <a:gd name="connsiteX97" fmla="*/ 117948 w 299360"/>
                  <a:gd name="connsiteY97" fmla="*/ 241880 h 249414"/>
                  <a:gd name="connsiteX98" fmla="*/ 100586 w 299360"/>
                  <a:gd name="connsiteY98" fmla="*/ 229307 h 249414"/>
                  <a:gd name="connsiteX99" fmla="*/ 98191 w 299360"/>
                  <a:gd name="connsiteY99" fmla="*/ 214938 h 249414"/>
                  <a:gd name="connsiteX100" fmla="*/ 92203 w 299360"/>
                  <a:gd name="connsiteY100" fmla="*/ 214938 h 249414"/>
                  <a:gd name="connsiteX101" fmla="*/ 89210 w 299360"/>
                  <a:gd name="connsiteY101" fmla="*/ 229307 h 249414"/>
                  <a:gd name="connsiteX102" fmla="*/ 92203 w 299360"/>
                  <a:gd name="connsiteY102" fmla="*/ 243676 h 249414"/>
                  <a:gd name="connsiteX103" fmla="*/ 98191 w 299360"/>
                  <a:gd name="connsiteY103" fmla="*/ 243676 h 249414"/>
                  <a:gd name="connsiteX104" fmla="*/ 100586 w 299360"/>
                  <a:gd name="connsiteY104" fmla="*/ 229307 h 249414"/>
                  <a:gd name="connsiteX105" fmla="*/ 77834 w 299360"/>
                  <a:gd name="connsiteY105" fmla="*/ 240084 h 249414"/>
                  <a:gd name="connsiteX106" fmla="*/ 77235 w 299360"/>
                  <a:gd name="connsiteY106" fmla="*/ 234695 h 249414"/>
                  <a:gd name="connsiteX107" fmla="*/ 77235 w 299360"/>
                  <a:gd name="connsiteY107" fmla="*/ 225116 h 249414"/>
                  <a:gd name="connsiteX108" fmla="*/ 76637 w 299360"/>
                  <a:gd name="connsiteY108" fmla="*/ 208951 h 249414"/>
                  <a:gd name="connsiteX109" fmla="*/ 70649 w 299360"/>
                  <a:gd name="connsiteY109" fmla="*/ 207753 h 249414"/>
                  <a:gd name="connsiteX110" fmla="*/ 65859 w 299360"/>
                  <a:gd name="connsiteY110" fmla="*/ 225116 h 249414"/>
                  <a:gd name="connsiteX111" fmla="*/ 68853 w 299360"/>
                  <a:gd name="connsiteY111" fmla="*/ 237090 h 249414"/>
                  <a:gd name="connsiteX112" fmla="*/ 73044 w 299360"/>
                  <a:gd name="connsiteY112" fmla="*/ 242479 h 249414"/>
                  <a:gd name="connsiteX113" fmla="*/ 77834 w 299360"/>
                  <a:gd name="connsiteY113" fmla="*/ 240084 h 249414"/>
                  <a:gd name="connsiteX114" fmla="*/ 56280 w 299360"/>
                  <a:gd name="connsiteY114" fmla="*/ 240682 h 249414"/>
                  <a:gd name="connsiteX115" fmla="*/ 55681 w 299360"/>
                  <a:gd name="connsiteY115" fmla="*/ 235294 h 249414"/>
                  <a:gd name="connsiteX116" fmla="*/ 55681 w 299360"/>
                  <a:gd name="connsiteY116" fmla="*/ 225116 h 249414"/>
                  <a:gd name="connsiteX117" fmla="*/ 52688 w 299360"/>
                  <a:gd name="connsiteY117" fmla="*/ 208951 h 249414"/>
                  <a:gd name="connsiteX118" fmla="*/ 46701 w 299360"/>
                  <a:gd name="connsiteY118" fmla="*/ 208951 h 249414"/>
                  <a:gd name="connsiteX119" fmla="*/ 44306 w 299360"/>
                  <a:gd name="connsiteY119" fmla="*/ 226313 h 249414"/>
                  <a:gd name="connsiteX120" fmla="*/ 47299 w 299360"/>
                  <a:gd name="connsiteY120" fmla="*/ 237689 h 249414"/>
                  <a:gd name="connsiteX121" fmla="*/ 50293 w 299360"/>
                  <a:gd name="connsiteY121" fmla="*/ 243077 h 249414"/>
                  <a:gd name="connsiteX122" fmla="*/ 56280 w 299360"/>
                  <a:gd name="connsiteY122" fmla="*/ 240682 h 249414"/>
                  <a:gd name="connsiteX123" fmla="*/ 36522 w 299360"/>
                  <a:gd name="connsiteY123" fmla="*/ 242479 h 249414"/>
                  <a:gd name="connsiteX124" fmla="*/ 35923 w 299360"/>
                  <a:gd name="connsiteY124" fmla="*/ 236491 h 249414"/>
                  <a:gd name="connsiteX125" fmla="*/ 35923 w 299360"/>
                  <a:gd name="connsiteY125" fmla="*/ 225715 h 249414"/>
                  <a:gd name="connsiteX126" fmla="*/ 32930 w 299360"/>
                  <a:gd name="connsiteY126" fmla="*/ 208352 h 249414"/>
                  <a:gd name="connsiteX127" fmla="*/ 26942 w 299360"/>
                  <a:gd name="connsiteY127" fmla="*/ 208352 h 249414"/>
                  <a:gd name="connsiteX128" fmla="*/ 24548 w 299360"/>
                  <a:gd name="connsiteY128" fmla="*/ 226313 h 249414"/>
                  <a:gd name="connsiteX129" fmla="*/ 27541 w 299360"/>
                  <a:gd name="connsiteY129" fmla="*/ 238288 h 249414"/>
                  <a:gd name="connsiteX130" fmla="*/ 30535 w 299360"/>
                  <a:gd name="connsiteY130" fmla="*/ 244275 h 249414"/>
                  <a:gd name="connsiteX131" fmla="*/ 36522 w 299360"/>
                  <a:gd name="connsiteY131" fmla="*/ 242479 h 2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299360" h="249414">
                    <a:moveTo>
                      <a:pt x="299361" y="6586"/>
                    </a:moveTo>
                    <a:lnTo>
                      <a:pt x="298164" y="134112"/>
                    </a:lnTo>
                    <a:cubicBezTo>
                      <a:pt x="298164" y="165245"/>
                      <a:pt x="297565" y="199970"/>
                      <a:pt x="296367" y="234695"/>
                    </a:cubicBezTo>
                    <a:cubicBezTo>
                      <a:pt x="289183" y="235893"/>
                      <a:pt x="270622" y="239485"/>
                      <a:pt x="247272" y="242479"/>
                    </a:cubicBezTo>
                    <a:cubicBezTo>
                      <a:pt x="217336" y="246071"/>
                      <a:pt x="179617" y="247867"/>
                      <a:pt x="150279" y="248466"/>
                    </a:cubicBezTo>
                    <a:cubicBezTo>
                      <a:pt x="120942" y="249064"/>
                      <a:pt x="83223" y="250262"/>
                      <a:pt x="53286" y="248466"/>
                    </a:cubicBezTo>
                    <a:cubicBezTo>
                      <a:pt x="38318" y="247867"/>
                      <a:pt x="25146" y="245472"/>
                      <a:pt x="16765" y="243077"/>
                    </a:cubicBezTo>
                    <a:cubicBezTo>
                      <a:pt x="15567" y="242479"/>
                      <a:pt x="14968" y="242479"/>
                      <a:pt x="13771" y="242479"/>
                    </a:cubicBezTo>
                    <a:cubicBezTo>
                      <a:pt x="14968" y="242479"/>
                      <a:pt x="16765" y="242479"/>
                      <a:pt x="17363" y="242479"/>
                    </a:cubicBezTo>
                    <a:cubicBezTo>
                      <a:pt x="17363" y="242479"/>
                      <a:pt x="19758" y="231702"/>
                      <a:pt x="19758" y="224517"/>
                    </a:cubicBezTo>
                    <a:cubicBezTo>
                      <a:pt x="19758" y="217333"/>
                      <a:pt x="15567" y="206556"/>
                      <a:pt x="14968" y="206556"/>
                    </a:cubicBezTo>
                    <a:cubicBezTo>
                      <a:pt x="14968" y="205957"/>
                      <a:pt x="9580" y="207154"/>
                      <a:pt x="9580" y="207753"/>
                    </a:cubicBezTo>
                    <a:cubicBezTo>
                      <a:pt x="9580" y="207753"/>
                      <a:pt x="8382" y="217931"/>
                      <a:pt x="8382" y="225116"/>
                    </a:cubicBezTo>
                    <a:cubicBezTo>
                      <a:pt x="8382" y="230504"/>
                      <a:pt x="10178" y="239485"/>
                      <a:pt x="11376" y="241880"/>
                    </a:cubicBezTo>
                    <a:cubicBezTo>
                      <a:pt x="6586" y="240084"/>
                      <a:pt x="4191" y="238288"/>
                      <a:pt x="4191" y="238288"/>
                    </a:cubicBezTo>
                    <a:cubicBezTo>
                      <a:pt x="4191" y="238288"/>
                      <a:pt x="3593" y="238288"/>
                      <a:pt x="2994" y="238288"/>
                    </a:cubicBezTo>
                    <a:cubicBezTo>
                      <a:pt x="2395" y="200569"/>
                      <a:pt x="1796" y="163449"/>
                      <a:pt x="1198" y="129921"/>
                    </a:cubicBezTo>
                    <a:lnTo>
                      <a:pt x="0" y="1796"/>
                    </a:lnTo>
                    <a:cubicBezTo>
                      <a:pt x="0" y="1197"/>
                      <a:pt x="0" y="599"/>
                      <a:pt x="0" y="0"/>
                    </a:cubicBezTo>
                    <a:cubicBezTo>
                      <a:pt x="8382" y="2994"/>
                      <a:pt x="25745" y="7783"/>
                      <a:pt x="46701" y="11376"/>
                    </a:cubicBezTo>
                    <a:cubicBezTo>
                      <a:pt x="77235" y="16764"/>
                      <a:pt x="115554" y="19758"/>
                      <a:pt x="145490" y="19758"/>
                    </a:cubicBezTo>
                    <a:cubicBezTo>
                      <a:pt x="175426" y="20356"/>
                      <a:pt x="213744" y="18560"/>
                      <a:pt x="244279" y="18560"/>
                    </a:cubicBezTo>
                    <a:cubicBezTo>
                      <a:pt x="259845" y="18560"/>
                      <a:pt x="273616" y="17363"/>
                      <a:pt x="283196" y="14968"/>
                    </a:cubicBezTo>
                    <a:cubicBezTo>
                      <a:pt x="292775" y="12573"/>
                      <a:pt x="298164" y="10178"/>
                      <a:pt x="298164" y="10178"/>
                    </a:cubicBezTo>
                    <a:cubicBezTo>
                      <a:pt x="298762" y="7783"/>
                      <a:pt x="299361" y="7185"/>
                      <a:pt x="299361" y="6586"/>
                    </a:cubicBezTo>
                    <a:lnTo>
                      <a:pt x="299361" y="6586"/>
                    </a:lnTo>
                    <a:close/>
                    <a:moveTo>
                      <a:pt x="287387" y="23949"/>
                    </a:moveTo>
                    <a:cubicBezTo>
                      <a:pt x="287986" y="23949"/>
                      <a:pt x="286788" y="18560"/>
                      <a:pt x="286189" y="17961"/>
                    </a:cubicBezTo>
                    <a:cubicBezTo>
                      <a:pt x="286189" y="17961"/>
                      <a:pt x="275412" y="16764"/>
                      <a:pt x="268228" y="17363"/>
                    </a:cubicBezTo>
                    <a:cubicBezTo>
                      <a:pt x="264635" y="17961"/>
                      <a:pt x="259845" y="19159"/>
                      <a:pt x="256852" y="20955"/>
                    </a:cubicBezTo>
                    <a:cubicBezTo>
                      <a:pt x="253260" y="22751"/>
                      <a:pt x="250865" y="23949"/>
                      <a:pt x="250865" y="23949"/>
                    </a:cubicBezTo>
                    <a:cubicBezTo>
                      <a:pt x="250865" y="24547"/>
                      <a:pt x="252062" y="29337"/>
                      <a:pt x="252661" y="29337"/>
                    </a:cubicBezTo>
                    <a:cubicBezTo>
                      <a:pt x="252661" y="29337"/>
                      <a:pt x="255056" y="29337"/>
                      <a:pt x="258648" y="29337"/>
                    </a:cubicBezTo>
                    <a:cubicBezTo>
                      <a:pt x="262241" y="29337"/>
                      <a:pt x="266431" y="29337"/>
                      <a:pt x="269425" y="28738"/>
                    </a:cubicBezTo>
                    <a:cubicBezTo>
                      <a:pt x="276610" y="27541"/>
                      <a:pt x="287387" y="23949"/>
                      <a:pt x="287387" y="23949"/>
                    </a:cubicBezTo>
                    <a:close/>
                    <a:moveTo>
                      <a:pt x="283794" y="43107"/>
                    </a:moveTo>
                    <a:cubicBezTo>
                      <a:pt x="283794" y="43107"/>
                      <a:pt x="286788" y="38318"/>
                      <a:pt x="286189" y="37719"/>
                    </a:cubicBezTo>
                    <a:cubicBezTo>
                      <a:pt x="286189" y="37719"/>
                      <a:pt x="284393" y="35923"/>
                      <a:pt x="281998" y="34725"/>
                    </a:cubicBezTo>
                    <a:cubicBezTo>
                      <a:pt x="279603" y="32929"/>
                      <a:pt x="276011" y="31732"/>
                      <a:pt x="273616" y="31732"/>
                    </a:cubicBezTo>
                    <a:cubicBezTo>
                      <a:pt x="270622" y="31732"/>
                      <a:pt x="267629" y="32330"/>
                      <a:pt x="264635" y="33528"/>
                    </a:cubicBezTo>
                    <a:cubicBezTo>
                      <a:pt x="262241" y="34725"/>
                      <a:pt x="260444" y="35923"/>
                      <a:pt x="260444" y="35923"/>
                    </a:cubicBezTo>
                    <a:cubicBezTo>
                      <a:pt x="260444" y="36521"/>
                      <a:pt x="261642" y="41311"/>
                      <a:pt x="261642" y="41910"/>
                    </a:cubicBezTo>
                    <a:lnTo>
                      <a:pt x="265833" y="42509"/>
                    </a:lnTo>
                    <a:cubicBezTo>
                      <a:pt x="268228" y="43107"/>
                      <a:pt x="270622" y="43706"/>
                      <a:pt x="272419" y="43706"/>
                    </a:cubicBezTo>
                    <a:cubicBezTo>
                      <a:pt x="274215" y="43706"/>
                      <a:pt x="276610" y="43706"/>
                      <a:pt x="279005" y="43706"/>
                    </a:cubicBezTo>
                    <a:cubicBezTo>
                      <a:pt x="281399" y="43107"/>
                      <a:pt x="283794" y="43107"/>
                      <a:pt x="283794" y="43107"/>
                    </a:cubicBezTo>
                    <a:close/>
                    <a:moveTo>
                      <a:pt x="280801" y="53285"/>
                    </a:moveTo>
                    <a:cubicBezTo>
                      <a:pt x="280801" y="53285"/>
                      <a:pt x="280801" y="47298"/>
                      <a:pt x="280801" y="47298"/>
                    </a:cubicBezTo>
                    <a:cubicBezTo>
                      <a:pt x="280801" y="47298"/>
                      <a:pt x="276610" y="44305"/>
                      <a:pt x="274215" y="44305"/>
                    </a:cubicBezTo>
                    <a:cubicBezTo>
                      <a:pt x="271221" y="44305"/>
                      <a:pt x="267629" y="47298"/>
                      <a:pt x="267629" y="47298"/>
                    </a:cubicBezTo>
                    <a:cubicBezTo>
                      <a:pt x="267629" y="47897"/>
                      <a:pt x="267629" y="52687"/>
                      <a:pt x="267629" y="53285"/>
                    </a:cubicBezTo>
                    <a:cubicBezTo>
                      <a:pt x="267629" y="53285"/>
                      <a:pt x="271820" y="55680"/>
                      <a:pt x="274215" y="56279"/>
                    </a:cubicBezTo>
                    <a:cubicBezTo>
                      <a:pt x="276610" y="55680"/>
                      <a:pt x="280801" y="53285"/>
                      <a:pt x="280801" y="53285"/>
                    </a:cubicBezTo>
                    <a:close/>
                    <a:moveTo>
                      <a:pt x="276610" y="65260"/>
                    </a:moveTo>
                    <a:cubicBezTo>
                      <a:pt x="276610" y="65260"/>
                      <a:pt x="276610" y="59871"/>
                      <a:pt x="276610" y="59273"/>
                    </a:cubicBezTo>
                    <a:cubicBezTo>
                      <a:pt x="276610" y="59273"/>
                      <a:pt x="271820" y="56279"/>
                      <a:pt x="268228" y="56878"/>
                    </a:cubicBezTo>
                    <a:cubicBezTo>
                      <a:pt x="266431" y="56878"/>
                      <a:pt x="264037" y="58075"/>
                      <a:pt x="262241" y="59273"/>
                    </a:cubicBezTo>
                    <a:cubicBezTo>
                      <a:pt x="260444" y="60470"/>
                      <a:pt x="259247" y="61667"/>
                      <a:pt x="259247" y="61667"/>
                    </a:cubicBezTo>
                    <a:cubicBezTo>
                      <a:pt x="259247" y="62266"/>
                      <a:pt x="261642" y="66457"/>
                      <a:pt x="261642" y="67056"/>
                    </a:cubicBezTo>
                    <a:cubicBezTo>
                      <a:pt x="261642" y="67056"/>
                      <a:pt x="265833" y="68253"/>
                      <a:pt x="268228" y="68253"/>
                    </a:cubicBezTo>
                    <a:cubicBezTo>
                      <a:pt x="272419" y="67655"/>
                      <a:pt x="276610" y="65260"/>
                      <a:pt x="276610" y="65260"/>
                    </a:cubicBezTo>
                    <a:close/>
                    <a:moveTo>
                      <a:pt x="271221" y="77234"/>
                    </a:moveTo>
                    <a:cubicBezTo>
                      <a:pt x="271221" y="77234"/>
                      <a:pt x="271221" y="71846"/>
                      <a:pt x="271221" y="71247"/>
                    </a:cubicBezTo>
                    <a:cubicBezTo>
                      <a:pt x="271221" y="71247"/>
                      <a:pt x="269425" y="68852"/>
                      <a:pt x="268228" y="68852"/>
                    </a:cubicBezTo>
                    <a:cubicBezTo>
                      <a:pt x="267030" y="68852"/>
                      <a:pt x="265234" y="71247"/>
                      <a:pt x="265234" y="71247"/>
                    </a:cubicBezTo>
                    <a:cubicBezTo>
                      <a:pt x="265234" y="71846"/>
                      <a:pt x="265234" y="76635"/>
                      <a:pt x="265234" y="77234"/>
                    </a:cubicBezTo>
                    <a:cubicBezTo>
                      <a:pt x="265234" y="77234"/>
                      <a:pt x="267030" y="79629"/>
                      <a:pt x="268228" y="80227"/>
                    </a:cubicBezTo>
                    <a:cubicBezTo>
                      <a:pt x="269425" y="79629"/>
                      <a:pt x="271221" y="77234"/>
                      <a:pt x="271221" y="77234"/>
                    </a:cubicBezTo>
                    <a:close/>
                    <a:moveTo>
                      <a:pt x="177222" y="238886"/>
                    </a:moveTo>
                    <a:cubicBezTo>
                      <a:pt x="177821" y="238288"/>
                      <a:pt x="177821" y="238288"/>
                      <a:pt x="178419" y="238288"/>
                    </a:cubicBezTo>
                    <a:cubicBezTo>
                      <a:pt x="177821" y="238288"/>
                      <a:pt x="175426" y="236491"/>
                      <a:pt x="175426" y="236491"/>
                    </a:cubicBezTo>
                    <a:cubicBezTo>
                      <a:pt x="175426" y="236491"/>
                      <a:pt x="170037" y="236491"/>
                      <a:pt x="169439" y="236491"/>
                    </a:cubicBezTo>
                    <a:cubicBezTo>
                      <a:pt x="169439" y="236491"/>
                      <a:pt x="166445" y="238288"/>
                      <a:pt x="167044" y="241281"/>
                    </a:cubicBezTo>
                    <a:cubicBezTo>
                      <a:pt x="167642" y="242479"/>
                      <a:pt x="168840" y="243676"/>
                      <a:pt x="170037" y="244275"/>
                    </a:cubicBezTo>
                    <a:cubicBezTo>
                      <a:pt x="171235" y="244873"/>
                      <a:pt x="172432" y="244873"/>
                      <a:pt x="172432" y="244873"/>
                    </a:cubicBezTo>
                    <a:cubicBezTo>
                      <a:pt x="173031" y="244873"/>
                      <a:pt x="176024" y="241281"/>
                      <a:pt x="176623" y="240682"/>
                    </a:cubicBezTo>
                    <a:cubicBezTo>
                      <a:pt x="176623" y="240084"/>
                      <a:pt x="176623" y="239485"/>
                      <a:pt x="177222" y="238886"/>
                    </a:cubicBezTo>
                    <a:close/>
                    <a:moveTo>
                      <a:pt x="156267" y="235294"/>
                    </a:moveTo>
                    <a:cubicBezTo>
                      <a:pt x="156267" y="232899"/>
                      <a:pt x="153273" y="228708"/>
                      <a:pt x="153273" y="228708"/>
                    </a:cubicBezTo>
                    <a:cubicBezTo>
                      <a:pt x="153273" y="228708"/>
                      <a:pt x="147884" y="228708"/>
                      <a:pt x="147286" y="228708"/>
                    </a:cubicBezTo>
                    <a:cubicBezTo>
                      <a:pt x="147286" y="228708"/>
                      <a:pt x="144891" y="232899"/>
                      <a:pt x="144292" y="235294"/>
                    </a:cubicBezTo>
                    <a:cubicBezTo>
                      <a:pt x="144292" y="238288"/>
                      <a:pt x="147286" y="241880"/>
                      <a:pt x="147286" y="241880"/>
                    </a:cubicBezTo>
                    <a:cubicBezTo>
                      <a:pt x="147884" y="241880"/>
                      <a:pt x="152674" y="241880"/>
                      <a:pt x="153273" y="241880"/>
                    </a:cubicBezTo>
                    <a:cubicBezTo>
                      <a:pt x="153273" y="241880"/>
                      <a:pt x="156267" y="237689"/>
                      <a:pt x="156267" y="235294"/>
                    </a:cubicBezTo>
                    <a:close/>
                    <a:moveTo>
                      <a:pt x="136509" y="235294"/>
                    </a:moveTo>
                    <a:cubicBezTo>
                      <a:pt x="136509" y="232899"/>
                      <a:pt x="133515" y="228708"/>
                      <a:pt x="133515" y="228708"/>
                    </a:cubicBezTo>
                    <a:cubicBezTo>
                      <a:pt x="133515" y="228708"/>
                      <a:pt x="128127" y="228708"/>
                      <a:pt x="127528" y="228708"/>
                    </a:cubicBezTo>
                    <a:cubicBezTo>
                      <a:pt x="127528" y="228708"/>
                      <a:pt x="125133" y="232899"/>
                      <a:pt x="125133" y="235294"/>
                    </a:cubicBezTo>
                    <a:cubicBezTo>
                      <a:pt x="125133" y="238288"/>
                      <a:pt x="127528" y="241880"/>
                      <a:pt x="127528" y="241880"/>
                    </a:cubicBezTo>
                    <a:cubicBezTo>
                      <a:pt x="128127" y="241880"/>
                      <a:pt x="132916" y="241880"/>
                      <a:pt x="133515" y="241880"/>
                    </a:cubicBezTo>
                    <a:cubicBezTo>
                      <a:pt x="133515" y="241880"/>
                      <a:pt x="136509" y="237689"/>
                      <a:pt x="136509" y="235294"/>
                    </a:cubicBezTo>
                    <a:close/>
                    <a:moveTo>
                      <a:pt x="117948" y="241880"/>
                    </a:moveTo>
                    <a:cubicBezTo>
                      <a:pt x="117948" y="241880"/>
                      <a:pt x="120942" y="236491"/>
                      <a:pt x="120942" y="232899"/>
                    </a:cubicBezTo>
                    <a:cubicBezTo>
                      <a:pt x="120942" y="229307"/>
                      <a:pt x="117948" y="223918"/>
                      <a:pt x="117948" y="223918"/>
                    </a:cubicBezTo>
                    <a:cubicBezTo>
                      <a:pt x="117948" y="223918"/>
                      <a:pt x="111961" y="223918"/>
                      <a:pt x="111961" y="223918"/>
                    </a:cubicBezTo>
                    <a:cubicBezTo>
                      <a:pt x="111961" y="223918"/>
                      <a:pt x="109566" y="229307"/>
                      <a:pt x="109566" y="232899"/>
                    </a:cubicBezTo>
                    <a:cubicBezTo>
                      <a:pt x="109566" y="236491"/>
                      <a:pt x="111961" y="241880"/>
                      <a:pt x="111961" y="241880"/>
                    </a:cubicBezTo>
                    <a:cubicBezTo>
                      <a:pt x="112560" y="241880"/>
                      <a:pt x="117350" y="241880"/>
                      <a:pt x="117948" y="241880"/>
                    </a:cubicBezTo>
                    <a:close/>
                    <a:moveTo>
                      <a:pt x="100586" y="229307"/>
                    </a:moveTo>
                    <a:cubicBezTo>
                      <a:pt x="100586" y="223320"/>
                      <a:pt x="98191" y="214938"/>
                      <a:pt x="98191" y="214938"/>
                    </a:cubicBezTo>
                    <a:cubicBezTo>
                      <a:pt x="98191" y="214339"/>
                      <a:pt x="92802" y="214339"/>
                      <a:pt x="92203" y="214938"/>
                    </a:cubicBezTo>
                    <a:cubicBezTo>
                      <a:pt x="92203" y="214938"/>
                      <a:pt x="89808" y="223918"/>
                      <a:pt x="89210" y="229307"/>
                    </a:cubicBezTo>
                    <a:cubicBezTo>
                      <a:pt x="89210" y="235294"/>
                      <a:pt x="92203" y="243676"/>
                      <a:pt x="92203" y="243676"/>
                    </a:cubicBezTo>
                    <a:cubicBezTo>
                      <a:pt x="92802" y="243676"/>
                      <a:pt x="97592" y="243676"/>
                      <a:pt x="98191" y="243676"/>
                    </a:cubicBezTo>
                    <a:cubicBezTo>
                      <a:pt x="98191" y="243676"/>
                      <a:pt x="100586" y="234695"/>
                      <a:pt x="100586" y="229307"/>
                    </a:cubicBezTo>
                    <a:close/>
                    <a:moveTo>
                      <a:pt x="77834" y="240084"/>
                    </a:moveTo>
                    <a:cubicBezTo>
                      <a:pt x="77834" y="240084"/>
                      <a:pt x="77235" y="237689"/>
                      <a:pt x="77235" y="234695"/>
                    </a:cubicBezTo>
                    <a:cubicBezTo>
                      <a:pt x="77235" y="231702"/>
                      <a:pt x="77235" y="228109"/>
                      <a:pt x="77235" y="225116"/>
                    </a:cubicBezTo>
                    <a:cubicBezTo>
                      <a:pt x="77235" y="219129"/>
                      <a:pt x="76637" y="208951"/>
                      <a:pt x="76637" y="208951"/>
                    </a:cubicBezTo>
                    <a:cubicBezTo>
                      <a:pt x="76637" y="208352"/>
                      <a:pt x="71248" y="207753"/>
                      <a:pt x="70649" y="207753"/>
                    </a:cubicBezTo>
                    <a:cubicBezTo>
                      <a:pt x="70649" y="207753"/>
                      <a:pt x="65859" y="217333"/>
                      <a:pt x="65859" y="225116"/>
                    </a:cubicBezTo>
                    <a:cubicBezTo>
                      <a:pt x="65859" y="228708"/>
                      <a:pt x="67057" y="233498"/>
                      <a:pt x="68853" y="237090"/>
                    </a:cubicBezTo>
                    <a:cubicBezTo>
                      <a:pt x="70649" y="240682"/>
                      <a:pt x="73044" y="242479"/>
                      <a:pt x="73044" y="242479"/>
                    </a:cubicBezTo>
                    <a:cubicBezTo>
                      <a:pt x="73643" y="243676"/>
                      <a:pt x="77834" y="240682"/>
                      <a:pt x="77834" y="240084"/>
                    </a:cubicBezTo>
                    <a:close/>
                    <a:moveTo>
                      <a:pt x="56280" y="240682"/>
                    </a:moveTo>
                    <a:cubicBezTo>
                      <a:pt x="56280" y="240682"/>
                      <a:pt x="55681" y="238288"/>
                      <a:pt x="55681" y="235294"/>
                    </a:cubicBezTo>
                    <a:cubicBezTo>
                      <a:pt x="55681" y="232300"/>
                      <a:pt x="55681" y="228109"/>
                      <a:pt x="55681" y="225116"/>
                    </a:cubicBezTo>
                    <a:cubicBezTo>
                      <a:pt x="55082" y="219129"/>
                      <a:pt x="52688" y="208951"/>
                      <a:pt x="52688" y="208951"/>
                    </a:cubicBezTo>
                    <a:cubicBezTo>
                      <a:pt x="52688" y="208352"/>
                      <a:pt x="47299" y="208352"/>
                      <a:pt x="46701" y="208951"/>
                    </a:cubicBezTo>
                    <a:cubicBezTo>
                      <a:pt x="46701" y="208951"/>
                      <a:pt x="43707" y="219129"/>
                      <a:pt x="44306" y="226313"/>
                    </a:cubicBezTo>
                    <a:cubicBezTo>
                      <a:pt x="44306" y="229906"/>
                      <a:pt x="46102" y="234097"/>
                      <a:pt x="47299" y="237689"/>
                    </a:cubicBezTo>
                    <a:cubicBezTo>
                      <a:pt x="49095" y="241281"/>
                      <a:pt x="50293" y="243077"/>
                      <a:pt x="50293" y="243077"/>
                    </a:cubicBezTo>
                    <a:cubicBezTo>
                      <a:pt x="51490" y="243077"/>
                      <a:pt x="55681" y="241281"/>
                      <a:pt x="56280" y="240682"/>
                    </a:cubicBezTo>
                    <a:close/>
                    <a:moveTo>
                      <a:pt x="36522" y="242479"/>
                    </a:moveTo>
                    <a:cubicBezTo>
                      <a:pt x="36522" y="242479"/>
                      <a:pt x="36522" y="240084"/>
                      <a:pt x="35923" y="236491"/>
                    </a:cubicBezTo>
                    <a:cubicBezTo>
                      <a:pt x="35923" y="232899"/>
                      <a:pt x="35923" y="228708"/>
                      <a:pt x="35923" y="225715"/>
                    </a:cubicBezTo>
                    <a:cubicBezTo>
                      <a:pt x="35325" y="219129"/>
                      <a:pt x="32930" y="208352"/>
                      <a:pt x="32930" y="208352"/>
                    </a:cubicBezTo>
                    <a:cubicBezTo>
                      <a:pt x="32930" y="207753"/>
                      <a:pt x="26942" y="207753"/>
                      <a:pt x="26942" y="208352"/>
                    </a:cubicBezTo>
                    <a:cubicBezTo>
                      <a:pt x="26942" y="208352"/>
                      <a:pt x="23949" y="219129"/>
                      <a:pt x="24548" y="226313"/>
                    </a:cubicBezTo>
                    <a:cubicBezTo>
                      <a:pt x="24548" y="229906"/>
                      <a:pt x="26344" y="234695"/>
                      <a:pt x="27541" y="238288"/>
                    </a:cubicBezTo>
                    <a:cubicBezTo>
                      <a:pt x="29338" y="241880"/>
                      <a:pt x="30535" y="244275"/>
                      <a:pt x="30535" y="244275"/>
                    </a:cubicBezTo>
                    <a:cubicBezTo>
                      <a:pt x="31733" y="244873"/>
                      <a:pt x="36522" y="243077"/>
                      <a:pt x="36522" y="242479"/>
                    </a:cubicBezTo>
                    <a:close/>
                  </a:path>
                </a:pathLst>
              </a:custGeom>
              <a:solidFill>
                <a:srgbClr val="E0E1E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7261260-03E2-4C57-92C2-73A546E16D9A}"/>
                  </a:ext>
                </a:extLst>
              </p:cNvPr>
              <p:cNvSpPr/>
              <p:nvPr/>
            </p:nvSpPr>
            <p:spPr>
              <a:xfrm>
                <a:off x="6009270" y="2014124"/>
                <a:ext cx="292774" cy="493937"/>
              </a:xfrm>
              <a:custGeom>
                <a:avLst/>
                <a:gdLst>
                  <a:gd name="connsiteX0" fmla="*/ 292775 w 292774"/>
                  <a:gd name="connsiteY0" fmla="*/ 0 h 493937"/>
                  <a:gd name="connsiteX1" fmla="*/ 289781 w 292774"/>
                  <a:gd name="connsiteY1" fmla="*/ 128723 h 493937"/>
                  <a:gd name="connsiteX2" fmla="*/ 286189 w 292774"/>
                  <a:gd name="connsiteY2" fmla="*/ 364017 h 493937"/>
                  <a:gd name="connsiteX3" fmla="*/ 286189 w 292774"/>
                  <a:gd name="connsiteY3" fmla="*/ 492740 h 493937"/>
                  <a:gd name="connsiteX4" fmla="*/ 286189 w 292774"/>
                  <a:gd name="connsiteY4" fmla="*/ 493938 h 493937"/>
                  <a:gd name="connsiteX5" fmla="*/ 272419 w 292774"/>
                  <a:gd name="connsiteY5" fmla="*/ 489148 h 493937"/>
                  <a:gd name="connsiteX6" fmla="*/ 236495 w 292774"/>
                  <a:gd name="connsiteY6" fmla="*/ 482562 h 493937"/>
                  <a:gd name="connsiteX7" fmla="*/ 190394 w 292774"/>
                  <a:gd name="connsiteY7" fmla="*/ 477773 h 493937"/>
                  <a:gd name="connsiteX8" fmla="*/ 144292 w 292774"/>
                  <a:gd name="connsiteY8" fmla="*/ 477174 h 493937"/>
                  <a:gd name="connsiteX9" fmla="*/ 52687 w 292774"/>
                  <a:gd name="connsiteY9" fmla="*/ 483760 h 493937"/>
                  <a:gd name="connsiteX10" fmla="*/ 5987 w 292774"/>
                  <a:gd name="connsiteY10" fmla="*/ 487951 h 493937"/>
                  <a:gd name="connsiteX11" fmla="*/ 5987 w 292774"/>
                  <a:gd name="connsiteY11" fmla="*/ 487352 h 493937"/>
                  <a:gd name="connsiteX12" fmla="*/ 5987 w 292774"/>
                  <a:gd name="connsiteY12" fmla="*/ 358629 h 493937"/>
                  <a:gd name="connsiteX13" fmla="*/ 2395 w 292774"/>
                  <a:gd name="connsiteY13" fmla="*/ 123335 h 493937"/>
                  <a:gd name="connsiteX14" fmla="*/ 0 w 292774"/>
                  <a:gd name="connsiteY14" fmla="*/ 2994 h 493937"/>
                  <a:gd name="connsiteX15" fmla="*/ 11974 w 292774"/>
                  <a:gd name="connsiteY15" fmla="*/ 8382 h 493937"/>
                  <a:gd name="connsiteX16" fmla="*/ 50292 w 292774"/>
                  <a:gd name="connsiteY16" fmla="*/ 15567 h 493937"/>
                  <a:gd name="connsiteX17" fmla="*/ 148483 w 292774"/>
                  <a:gd name="connsiteY17" fmla="*/ 18560 h 493937"/>
                  <a:gd name="connsiteX18" fmla="*/ 246075 w 292774"/>
                  <a:gd name="connsiteY18" fmla="*/ 9579 h 493937"/>
                  <a:gd name="connsiteX19" fmla="*/ 292775 w 292774"/>
                  <a:gd name="connsiteY19" fmla="*/ 0 h 493937"/>
                  <a:gd name="connsiteX20" fmla="*/ 146088 w 292774"/>
                  <a:gd name="connsiteY20" fmla="*/ 463403 h 493937"/>
                  <a:gd name="connsiteX21" fmla="*/ 149082 w 292774"/>
                  <a:gd name="connsiteY21" fmla="*/ 459213 h 493937"/>
                  <a:gd name="connsiteX22" fmla="*/ 146088 w 292774"/>
                  <a:gd name="connsiteY22" fmla="*/ 455620 h 493937"/>
                  <a:gd name="connsiteX23" fmla="*/ 140101 w 292774"/>
                  <a:gd name="connsiteY23" fmla="*/ 455620 h 493937"/>
                  <a:gd name="connsiteX24" fmla="*/ 137107 w 292774"/>
                  <a:gd name="connsiteY24" fmla="*/ 459213 h 493937"/>
                  <a:gd name="connsiteX25" fmla="*/ 140101 w 292774"/>
                  <a:gd name="connsiteY25" fmla="*/ 463403 h 493937"/>
                  <a:gd name="connsiteX26" fmla="*/ 146088 w 292774"/>
                  <a:gd name="connsiteY26" fmla="*/ 463403 h 493937"/>
                  <a:gd name="connsiteX27" fmla="*/ 129923 w 292774"/>
                  <a:gd name="connsiteY27" fmla="*/ 469391 h 493937"/>
                  <a:gd name="connsiteX28" fmla="*/ 132916 w 292774"/>
                  <a:gd name="connsiteY28" fmla="*/ 464601 h 493937"/>
                  <a:gd name="connsiteX29" fmla="*/ 129923 w 292774"/>
                  <a:gd name="connsiteY29" fmla="*/ 459811 h 493937"/>
                  <a:gd name="connsiteX30" fmla="*/ 123936 w 292774"/>
                  <a:gd name="connsiteY30" fmla="*/ 459811 h 493937"/>
                  <a:gd name="connsiteX31" fmla="*/ 121540 w 292774"/>
                  <a:gd name="connsiteY31" fmla="*/ 464601 h 493937"/>
                  <a:gd name="connsiteX32" fmla="*/ 123936 w 292774"/>
                  <a:gd name="connsiteY32" fmla="*/ 469391 h 493937"/>
                  <a:gd name="connsiteX33" fmla="*/ 129923 w 292774"/>
                  <a:gd name="connsiteY33" fmla="*/ 469391 h 493937"/>
                  <a:gd name="connsiteX34" fmla="*/ 117948 w 292774"/>
                  <a:gd name="connsiteY34" fmla="*/ 472384 h 493937"/>
                  <a:gd name="connsiteX35" fmla="*/ 119145 w 292774"/>
                  <a:gd name="connsiteY35" fmla="*/ 460410 h 493937"/>
                  <a:gd name="connsiteX36" fmla="*/ 116152 w 292774"/>
                  <a:gd name="connsiteY36" fmla="*/ 447837 h 493937"/>
                  <a:gd name="connsiteX37" fmla="*/ 110165 w 292774"/>
                  <a:gd name="connsiteY37" fmla="*/ 447837 h 493937"/>
                  <a:gd name="connsiteX38" fmla="*/ 107770 w 292774"/>
                  <a:gd name="connsiteY38" fmla="*/ 461009 h 493937"/>
                  <a:gd name="connsiteX39" fmla="*/ 112560 w 292774"/>
                  <a:gd name="connsiteY39" fmla="*/ 474180 h 493937"/>
                  <a:gd name="connsiteX40" fmla="*/ 117948 w 292774"/>
                  <a:gd name="connsiteY40" fmla="*/ 472384 h 493937"/>
                  <a:gd name="connsiteX41" fmla="*/ 98789 w 292774"/>
                  <a:gd name="connsiteY41" fmla="*/ 470588 h 493937"/>
                  <a:gd name="connsiteX42" fmla="*/ 99987 w 292774"/>
                  <a:gd name="connsiteY42" fmla="*/ 447238 h 493937"/>
                  <a:gd name="connsiteX43" fmla="*/ 96993 w 292774"/>
                  <a:gd name="connsiteY43" fmla="*/ 423888 h 493937"/>
                  <a:gd name="connsiteX44" fmla="*/ 91006 w 292774"/>
                  <a:gd name="connsiteY44" fmla="*/ 423888 h 493937"/>
                  <a:gd name="connsiteX45" fmla="*/ 88611 w 292774"/>
                  <a:gd name="connsiteY45" fmla="*/ 447238 h 493937"/>
                  <a:gd name="connsiteX46" fmla="*/ 92802 w 292774"/>
                  <a:gd name="connsiteY46" fmla="*/ 470588 h 493937"/>
                  <a:gd name="connsiteX47" fmla="*/ 98789 w 292774"/>
                  <a:gd name="connsiteY47" fmla="*/ 470588 h 493937"/>
                  <a:gd name="connsiteX48" fmla="*/ 82025 w 292774"/>
                  <a:gd name="connsiteY48" fmla="*/ 469989 h 493937"/>
                  <a:gd name="connsiteX49" fmla="*/ 80229 w 292774"/>
                  <a:gd name="connsiteY49" fmla="*/ 459811 h 493937"/>
                  <a:gd name="connsiteX50" fmla="*/ 80229 w 292774"/>
                  <a:gd name="connsiteY50" fmla="*/ 441251 h 493937"/>
                  <a:gd name="connsiteX51" fmla="*/ 79630 w 292774"/>
                  <a:gd name="connsiteY51" fmla="*/ 421494 h 493937"/>
                  <a:gd name="connsiteX52" fmla="*/ 78432 w 292774"/>
                  <a:gd name="connsiteY52" fmla="*/ 410717 h 493937"/>
                  <a:gd name="connsiteX53" fmla="*/ 72445 w 292774"/>
                  <a:gd name="connsiteY53" fmla="*/ 410717 h 493937"/>
                  <a:gd name="connsiteX54" fmla="*/ 70649 w 292774"/>
                  <a:gd name="connsiteY54" fmla="*/ 421494 h 493937"/>
                  <a:gd name="connsiteX55" fmla="*/ 68853 w 292774"/>
                  <a:gd name="connsiteY55" fmla="*/ 441251 h 493937"/>
                  <a:gd name="connsiteX56" fmla="*/ 71847 w 292774"/>
                  <a:gd name="connsiteY56" fmla="*/ 461607 h 493937"/>
                  <a:gd name="connsiteX57" fmla="*/ 76636 w 292774"/>
                  <a:gd name="connsiteY57" fmla="*/ 472384 h 493937"/>
                  <a:gd name="connsiteX58" fmla="*/ 82025 w 292774"/>
                  <a:gd name="connsiteY58" fmla="*/ 469989 h 493937"/>
                  <a:gd name="connsiteX59" fmla="*/ 60471 w 292774"/>
                  <a:gd name="connsiteY59" fmla="*/ 468193 h 493937"/>
                  <a:gd name="connsiteX60" fmla="*/ 59273 w 292774"/>
                  <a:gd name="connsiteY60" fmla="*/ 456818 h 493937"/>
                  <a:gd name="connsiteX61" fmla="*/ 59273 w 292774"/>
                  <a:gd name="connsiteY61" fmla="*/ 435863 h 493937"/>
                  <a:gd name="connsiteX62" fmla="*/ 56879 w 292774"/>
                  <a:gd name="connsiteY62" fmla="*/ 402933 h 493937"/>
                  <a:gd name="connsiteX63" fmla="*/ 50891 w 292774"/>
                  <a:gd name="connsiteY63" fmla="*/ 402933 h 493937"/>
                  <a:gd name="connsiteX64" fmla="*/ 47898 w 292774"/>
                  <a:gd name="connsiteY64" fmla="*/ 436461 h 493937"/>
                  <a:gd name="connsiteX65" fmla="*/ 50891 w 292774"/>
                  <a:gd name="connsiteY65" fmla="*/ 458614 h 493937"/>
                  <a:gd name="connsiteX66" fmla="*/ 54484 w 292774"/>
                  <a:gd name="connsiteY66" fmla="*/ 469989 h 493937"/>
                  <a:gd name="connsiteX67" fmla="*/ 60471 w 292774"/>
                  <a:gd name="connsiteY67" fmla="*/ 468193 h 493937"/>
                  <a:gd name="connsiteX68" fmla="*/ 43108 w 292774"/>
                  <a:gd name="connsiteY68" fmla="*/ 468193 h 493937"/>
                  <a:gd name="connsiteX69" fmla="*/ 41911 w 292774"/>
                  <a:gd name="connsiteY69" fmla="*/ 456818 h 493937"/>
                  <a:gd name="connsiteX70" fmla="*/ 41911 w 292774"/>
                  <a:gd name="connsiteY70" fmla="*/ 435863 h 493937"/>
                  <a:gd name="connsiteX71" fmla="*/ 39516 w 292774"/>
                  <a:gd name="connsiteY71" fmla="*/ 402933 h 493937"/>
                  <a:gd name="connsiteX72" fmla="*/ 33528 w 292774"/>
                  <a:gd name="connsiteY72" fmla="*/ 402933 h 493937"/>
                  <a:gd name="connsiteX73" fmla="*/ 30535 w 292774"/>
                  <a:gd name="connsiteY73" fmla="*/ 436461 h 493937"/>
                  <a:gd name="connsiteX74" fmla="*/ 33528 w 292774"/>
                  <a:gd name="connsiteY74" fmla="*/ 458614 h 493937"/>
                  <a:gd name="connsiteX75" fmla="*/ 37121 w 292774"/>
                  <a:gd name="connsiteY75" fmla="*/ 469989 h 493937"/>
                  <a:gd name="connsiteX76" fmla="*/ 43108 w 292774"/>
                  <a:gd name="connsiteY76" fmla="*/ 468193 h 493937"/>
                  <a:gd name="connsiteX77" fmla="*/ 20955 w 292774"/>
                  <a:gd name="connsiteY77" fmla="*/ 442449 h 493937"/>
                  <a:gd name="connsiteX78" fmla="*/ 20356 w 292774"/>
                  <a:gd name="connsiteY78" fmla="*/ 420895 h 493937"/>
                  <a:gd name="connsiteX79" fmla="*/ 17962 w 292774"/>
                  <a:gd name="connsiteY79" fmla="*/ 408921 h 493937"/>
                  <a:gd name="connsiteX80" fmla="*/ 11974 w 292774"/>
                  <a:gd name="connsiteY80" fmla="*/ 410118 h 493937"/>
                  <a:gd name="connsiteX81" fmla="*/ 11974 w 292774"/>
                  <a:gd name="connsiteY81" fmla="*/ 421494 h 493937"/>
                  <a:gd name="connsiteX82" fmla="*/ 10178 w 292774"/>
                  <a:gd name="connsiteY82" fmla="*/ 442449 h 493937"/>
                  <a:gd name="connsiteX83" fmla="*/ 11974 w 292774"/>
                  <a:gd name="connsiteY83" fmla="*/ 464601 h 493937"/>
                  <a:gd name="connsiteX84" fmla="*/ 16166 w 292774"/>
                  <a:gd name="connsiteY84" fmla="*/ 476575 h 493937"/>
                  <a:gd name="connsiteX85" fmla="*/ 21554 w 292774"/>
                  <a:gd name="connsiteY85" fmla="*/ 474779 h 493937"/>
                  <a:gd name="connsiteX86" fmla="*/ 20356 w 292774"/>
                  <a:gd name="connsiteY86" fmla="*/ 463403 h 493937"/>
                  <a:gd name="connsiteX87" fmla="*/ 20955 w 292774"/>
                  <a:gd name="connsiteY87" fmla="*/ 442449 h 493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292774" h="493937">
                    <a:moveTo>
                      <a:pt x="292775" y="0"/>
                    </a:moveTo>
                    <a:cubicBezTo>
                      <a:pt x="292176" y="44903"/>
                      <a:pt x="290979" y="89807"/>
                      <a:pt x="289781" y="128723"/>
                    </a:cubicBezTo>
                    <a:cubicBezTo>
                      <a:pt x="288584" y="199970"/>
                      <a:pt x="286788" y="290974"/>
                      <a:pt x="286189" y="364017"/>
                    </a:cubicBezTo>
                    <a:cubicBezTo>
                      <a:pt x="285590" y="437060"/>
                      <a:pt x="286189" y="492740"/>
                      <a:pt x="286189" y="492740"/>
                    </a:cubicBezTo>
                    <a:cubicBezTo>
                      <a:pt x="286189" y="493339"/>
                      <a:pt x="286189" y="493339"/>
                      <a:pt x="286189" y="493938"/>
                    </a:cubicBezTo>
                    <a:cubicBezTo>
                      <a:pt x="284992" y="493339"/>
                      <a:pt x="280202" y="491543"/>
                      <a:pt x="272419" y="489148"/>
                    </a:cubicBezTo>
                    <a:cubicBezTo>
                      <a:pt x="263438" y="486753"/>
                      <a:pt x="250864" y="484358"/>
                      <a:pt x="236495" y="482562"/>
                    </a:cubicBezTo>
                    <a:cubicBezTo>
                      <a:pt x="222126" y="480766"/>
                      <a:pt x="206559" y="478970"/>
                      <a:pt x="190394" y="477773"/>
                    </a:cubicBezTo>
                    <a:cubicBezTo>
                      <a:pt x="174228" y="476575"/>
                      <a:pt x="158661" y="476575"/>
                      <a:pt x="144292" y="477174"/>
                    </a:cubicBezTo>
                    <a:cubicBezTo>
                      <a:pt x="116152" y="477773"/>
                      <a:pt x="80827" y="480766"/>
                      <a:pt x="52687" y="483760"/>
                    </a:cubicBezTo>
                    <a:cubicBezTo>
                      <a:pt x="30535" y="486155"/>
                      <a:pt x="13172" y="487352"/>
                      <a:pt x="5987" y="487951"/>
                    </a:cubicBezTo>
                    <a:cubicBezTo>
                      <a:pt x="5987" y="487951"/>
                      <a:pt x="5987" y="487352"/>
                      <a:pt x="5987" y="487352"/>
                    </a:cubicBezTo>
                    <a:cubicBezTo>
                      <a:pt x="5987" y="487352"/>
                      <a:pt x="6586" y="431672"/>
                      <a:pt x="5987" y="358629"/>
                    </a:cubicBezTo>
                    <a:cubicBezTo>
                      <a:pt x="5388" y="285586"/>
                      <a:pt x="3592" y="194582"/>
                      <a:pt x="2395" y="123335"/>
                    </a:cubicBezTo>
                    <a:cubicBezTo>
                      <a:pt x="1796" y="86813"/>
                      <a:pt x="599" y="44903"/>
                      <a:pt x="0" y="2994"/>
                    </a:cubicBezTo>
                    <a:cubicBezTo>
                      <a:pt x="2395" y="4191"/>
                      <a:pt x="6586" y="6586"/>
                      <a:pt x="11974" y="8382"/>
                    </a:cubicBezTo>
                    <a:cubicBezTo>
                      <a:pt x="21554" y="11376"/>
                      <a:pt x="34726" y="13770"/>
                      <a:pt x="50292" y="15567"/>
                    </a:cubicBezTo>
                    <a:cubicBezTo>
                      <a:pt x="80827" y="19159"/>
                      <a:pt x="118547" y="18560"/>
                      <a:pt x="148483" y="18560"/>
                    </a:cubicBezTo>
                    <a:cubicBezTo>
                      <a:pt x="178419" y="17363"/>
                      <a:pt x="216138" y="14369"/>
                      <a:pt x="246075" y="9579"/>
                    </a:cubicBezTo>
                    <a:cubicBezTo>
                      <a:pt x="267030" y="5987"/>
                      <a:pt x="284393" y="2395"/>
                      <a:pt x="292775" y="0"/>
                    </a:cubicBezTo>
                    <a:close/>
                    <a:moveTo>
                      <a:pt x="146088" y="463403"/>
                    </a:moveTo>
                    <a:cubicBezTo>
                      <a:pt x="146088" y="463403"/>
                      <a:pt x="149082" y="461009"/>
                      <a:pt x="149082" y="459213"/>
                    </a:cubicBezTo>
                    <a:cubicBezTo>
                      <a:pt x="149082" y="457416"/>
                      <a:pt x="146088" y="455620"/>
                      <a:pt x="146088" y="455620"/>
                    </a:cubicBezTo>
                    <a:cubicBezTo>
                      <a:pt x="146088" y="455620"/>
                      <a:pt x="140700" y="455620"/>
                      <a:pt x="140101" y="455620"/>
                    </a:cubicBezTo>
                    <a:cubicBezTo>
                      <a:pt x="140101" y="455620"/>
                      <a:pt x="137107" y="458015"/>
                      <a:pt x="137107" y="459213"/>
                    </a:cubicBezTo>
                    <a:cubicBezTo>
                      <a:pt x="137107" y="461009"/>
                      <a:pt x="140101" y="463403"/>
                      <a:pt x="140101" y="463403"/>
                    </a:cubicBezTo>
                    <a:cubicBezTo>
                      <a:pt x="140700" y="463403"/>
                      <a:pt x="145489" y="463403"/>
                      <a:pt x="146088" y="463403"/>
                    </a:cubicBezTo>
                    <a:close/>
                    <a:moveTo>
                      <a:pt x="129923" y="469391"/>
                    </a:moveTo>
                    <a:cubicBezTo>
                      <a:pt x="129923" y="469391"/>
                      <a:pt x="132317" y="466397"/>
                      <a:pt x="132916" y="464601"/>
                    </a:cubicBezTo>
                    <a:cubicBezTo>
                      <a:pt x="132916" y="462805"/>
                      <a:pt x="129923" y="459811"/>
                      <a:pt x="129923" y="459811"/>
                    </a:cubicBezTo>
                    <a:cubicBezTo>
                      <a:pt x="129923" y="459811"/>
                      <a:pt x="124534" y="459811"/>
                      <a:pt x="123936" y="459811"/>
                    </a:cubicBezTo>
                    <a:cubicBezTo>
                      <a:pt x="123936" y="459811"/>
                      <a:pt x="121540" y="462805"/>
                      <a:pt x="121540" y="464601"/>
                    </a:cubicBezTo>
                    <a:cubicBezTo>
                      <a:pt x="121540" y="466397"/>
                      <a:pt x="123936" y="469391"/>
                      <a:pt x="123936" y="469391"/>
                    </a:cubicBezTo>
                    <a:cubicBezTo>
                      <a:pt x="124534" y="469391"/>
                      <a:pt x="129324" y="469391"/>
                      <a:pt x="129923" y="469391"/>
                    </a:cubicBezTo>
                    <a:close/>
                    <a:moveTo>
                      <a:pt x="117948" y="472384"/>
                    </a:moveTo>
                    <a:cubicBezTo>
                      <a:pt x="117948" y="472384"/>
                      <a:pt x="119145" y="464601"/>
                      <a:pt x="119145" y="460410"/>
                    </a:cubicBezTo>
                    <a:cubicBezTo>
                      <a:pt x="118547" y="455620"/>
                      <a:pt x="116152" y="447837"/>
                      <a:pt x="116152" y="447837"/>
                    </a:cubicBezTo>
                    <a:cubicBezTo>
                      <a:pt x="116152" y="447837"/>
                      <a:pt x="110165" y="447837"/>
                      <a:pt x="110165" y="447837"/>
                    </a:cubicBezTo>
                    <a:cubicBezTo>
                      <a:pt x="110165" y="447837"/>
                      <a:pt x="107770" y="455620"/>
                      <a:pt x="107770" y="461009"/>
                    </a:cubicBezTo>
                    <a:cubicBezTo>
                      <a:pt x="107770" y="466397"/>
                      <a:pt x="111961" y="474180"/>
                      <a:pt x="112560" y="474180"/>
                    </a:cubicBezTo>
                    <a:cubicBezTo>
                      <a:pt x="113158" y="474180"/>
                      <a:pt x="117349" y="472983"/>
                      <a:pt x="117948" y="472384"/>
                    </a:cubicBezTo>
                    <a:close/>
                    <a:moveTo>
                      <a:pt x="98789" y="470588"/>
                    </a:moveTo>
                    <a:cubicBezTo>
                      <a:pt x="98789" y="470588"/>
                      <a:pt x="99987" y="456219"/>
                      <a:pt x="99987" y="447238"/>
                    </a:cubicBezTo>
                    <a:cubicBezTo>
                      <a:pt x="99388" y="438258"/>
                      <a:pt x="96993" y="423888"/>
                      <a:pt x="96993" y="423888"/>
                    </a:cubicBezTo>
                    <a:cubicBezTo>
                      <a:pt x="96993" y="423290"/>
                      <a:pt x="91604" y="423290"/>
                      <a:pt x="91006" y="423888"/>
                    </a:cubicBezTo>
                    <a:cubicBezTo>
                      <a:pt x="91006" y="423888"/>
                      <a:pt x="88012" y="438258"/>
                      <a:pt x="88611" y="447238"/>
                    </a:cubicBezTo>
                    <a:cubicBezTo>
                      <a:pt x="88611" y="456818"/>
                      <a:pt x="92802" y="470588"/>
                      <a:pt x="92802" y="470588"/>
                    </a:cubicBezTo>
                    <a:cubicBezTo>
                      <a:pt x="93400" y="471785"/>
                      <a:pt x="98190" y="471187"/>
                      <a:pt x="98789" y="470588"/>
                    </a:cubicBezTo>
                    <a:close/>
                    <a:moveTo>
                      <a:pt x="82025" y="469989"/>
                    </a:moveTo>
                    <a:cubicBezTo>
                      <a:pt x="82025" y="469989"/>
                      <a:pt x="80827" y="465798"/>
                      <a:pt x="80229" y="459811"/>
                    </a:cubicBezTo>
                    <a:cubicBezTo>
                      <a:pt x="79630" y="453824"/>
                      <a:pt x="80229" y="446640"/>
                      <a:pt x="80229" y="441251"/>
                    </a:cubicBezTo>
                    <a:cubicBezTo>
                      <a:pt x="80229" y="435264"/>
                      <a:pt x="79630" y="428079"/>
                      <a:pt x="79630" y="421494"/>
                    </a:cubicBezTo>
                    <a:cubicBezTo>
                      <a:pt x="79031" y="415506"/>
                      <a:pt x="78432" y="410717"/>
                      <a:pt x="78432" y="410717"/>
                    </a:cubicBezTo>
                    <a:cubicBezTo>
                      <a:pt x="78432" y="410118"/>
                      <a:pt x="72445" y="410118"/>
                      <a:pt x="72445" y="410717"/>
                    </a:cubicBezTo>
                    <a:lnTo>
                      <a:pt x="70649" y="421494"/>
                    </a:lnTo>
                    <a:cubicBezTo>
                      <a:pt x="69452" y="427481"/>
                      <a:pt x="68853" y="435264"/>
                      <a:pt x="68853" y="441251"/>
                    </a:cubicBezTo>
                    <a:cubicBezTo>
                      <a:pt x="68853" y="447238"/>
                      <a:pt x="70051" y="455620"/>
                      <a:pt x="71847" y="461607"/>
                    </a:cubicBezTo>
                    <a:cubicBezTo>
                      <a:pt x="73643" y="468193"/>
                      <a:pt x="76636" y="472384"/>
                      <a:pt x="76636" y="472384"/>
                    </a:cubicBezTo>
                    <a:cubicBezTo>
                      <a:pt x="77834" y="472983"/>
                      <a:pt x="82025" y="470588"/>
                      <a:pt x="82025" y="469989"/>
                    </a:cubicBezTo>
                    <a:close/>
                    <a:moveTo>
                      <a:pt x="60471" y="468193"/>
                    </a:moveTo>
                    <a:cubicBezTo>
                      <a:pt x="60471" y="467595"/>
                      <a:pt x="59872" y="462805"/>
                      <a:pt x="59273" y="456818"/>
                    </a:cubicBezTo>
                    <a:cubicBezTo>
                      <a:pt x="58675" y="450232"/>
                      <a:pt x="59273" y="442449"/>
                      <a:pt x="59273" y="435863"/>
                    </a:cubicBezTo>
                    <a:cubicBezTo>
                      <a:pt x="58675" y="423290"/>
                      <a:pt x="56879" y="402933"/>
                      <a:pt x="56879" y="402933"/>
                    </a:cubicBezTo>
                    <a:cubicBezTo>
                      <a:pt x="56879" y="402335"/>
                      <a:pt x="51490" y="402335"/>
                      <a:pt x="50891" y="402933"/>
                    </a:cubicBezTo>
                    <a:cubicBezTo>
                      <a:pt x="50891" y="402933"/>
                      <a:pt x="47898" y="423290"/>
                      <a:pt x="47898" y="436461"/>
                    </a:cubicBezTo>
                    <a:cubicBezTo>
                      <a:pt x="47898" y="443047"/>
                      <a:pt x="49095" y="451429"/>
                      <a:pt x="50891" y="458614"/>
                    </a:cubicBezTo>
                    <a:cubicBezTo>
                      <a:pt x="52687" y="465200"/>
                      <a:pt x="54484" y="469989"/>
                      <a:pt x="54484" y="469989"/>
                    </a:cubicBezTo>
                    <a:cubicBezTo>
                      <a:pt x="55681" y="470588"/>
                      <a:pt x="60471" y="469391"/>
                      <a:pt x="60471" y="468193"/>
                    </a:cubicBezTo>
                    <a:close/>
                    <a:moveTo>
                      <a:pt x="43108" y="468193"/>
                    </a:moveTo>
                    <a:cubicBezTo>
                      <a:pt x="43108" y="467595"/>
                      <a:pt x="42509" y="462805"/>
                      <a:pt x="41911" y="456818"/>
                    </a:cubicBezTo>
                    <a:cubicBezTo>
                      <a:pt x="41312" y="450232"/>
                      <a:pt x="41911" y="442449"/>
                      <a:pt x="41911" y="435863"/>
                    </a:cubicBezTo>
                    <a:cubicBezTo>
                      <a:pt x="41911" y="423290"/>
                      <a:pt x="39516" y="402933"/>
                      <a:pt x="39516" y="402933"/>
                    </a:cubicBezTo>
                    <a:cubicBezTo>
                      <a:pt x="39516" y="402335"/>
                      <a:pt x="34127" y="402335"/>
                      <a:pt x="33528" y="402933"/>
                    </a:cubicBezTo>
                    <a:cubicBezTo>
                      <a:pt x="33528" y="402933"/>
                      <a:pt x="30535" y="423290"/>
                      <a:pt x="30535" y="436461"/>
                    </a:cubicBezTo>
                    <a:cubicBezTo>
                      <a:pt x="30535" y="443047"/>
                      <a:pt x="31732" y="451429"/>
                      <a:pt x="33528" y="458614"/>
                    </a:cubicBezTo>
                    <a:cubicBezTo>
                      <a:pt x="35324" y="465200"/>
                      <a:pt x="37121" y="469989"/>
                      <a:pt x="37121" y="469989"/>
                    </a:cubicBezTo>
                    <a:cubicBezTo>
                      <a:pt x="37719" y="470588"/>
                      <a:pt x="42509" y="469391"/>
                      <a:pt x="43108" y="468193"/>
                    </a:cubicBezTo>
                    <a:close/>
                    <a:moveTo>
                      <a:pt x="20955" y="442449"/>
                    </a:moveTo>
                    <a:cubicBezTo>
                      <a:pt x="20955" y="435863"/>
                      <a:pt x="20955" y="427481"/>
                      <a:pt x="20356" y="420895"/>
                    </a:cubicBezTo>
                    <a:cubicBezTo>
                      <a:pt x="19758" y="413710"/>
                      <a:pt x="17962" y="408921"/>
                      <a:pt x="17962" y="408921"/>
                    </a:cubicBezTo>
                    <a:cubicBezTo>
                      <a:pt x="17962" y="408322"/>
                      <a:pt x="12573" y="408921"/>
                      <a:pt x="11974" y="410118"/>
                    </a:cubicBezTo>
                    <a:cubicBezTo>
                      <a:pt x="11974" y="410118"/>
                      <a:pt x="11974" y="414908"/>
                      <a:pt x="11974" y="421494"/>
                    </a:cubicBezTo>
                    <a:cubicBezTo>
                      <a:pt x="11375" y="428079"/>
                      <a:pt x="10178" y="435863"/>
                      <a:pt x="10178" y="442449"/>
                    </a:cubicBezTo>
                    <a:cubicBezTo>
                      <a:pt x="10178" y="449034"/>
                      <a:pt x="10178" y="458015"/>
                      <a:pt x="11974" y="464601"/>
                    </a:cubicBezTo>
                    <a:cubicBezTo>
                      <a:pt x="13771" y="471785"/>
                      <a:pt x="16166" y="476575"/>
                      <a:pt x="16166" y="476575"/>
                    </a:cubicBezTo>
                    <a:cubicBezTo>
                      <a:pt x="16764" y="477174"/>
                      <a:pt x="21554" y="475378"/>
                      <a:pt x="21554" y="474779"/>
                    </a:cubicBezTo>
                    <a:cubicBezTo>
                      <a:pt x="21554" y="474779"/>
                      <a:pt x="20356" y="469989"/>
                      <a:pt x="20356" y="463403"/>
                    </a:cubicBezTo>
                    <a:cubicBezTo>
                      <a:pt x="19758" y="456818"/>
                      <a:pt x="20356" y="449034"/>
                      <a:pt x="20955" y="4424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2FDF2C6B-DE8A-4709-A13E-CBC745E0E29E}"/>
                  </a:ext>
                </a:extLst>
              </p:cNvPr>
              <p:cNvSpPr/>
              <p:nvPr/>
            </p:nvSpPr>
            <p:spPr>
              <a:xfrm>
                <a:off x="6198167" y="3742533"/>
                <a:ext cx="98648" cy="1110087"/>
              </a:xfrm>
              <a:custGeom>
                <a:avLst/>
                <a:gdLst>
                  <a:gd name="connsiteX0" fmla="*/ 96694 w 98648"/>
                  <a:gd name="connsiteY0" fmla="*/ 75 h 1110087"/>
                  <a:gd name="connsiteX1" fmla="*/ 98490 w 98648"/>
                  <a:gd name="connsiteY1" fmla="*/ 6062 h 1110087"/>
                  <a:gd name="connsiteX2" fmla="*/ 98490 w 98648"/>
                  <a:gd name="connsiteY2" fmla="*/ 9056 h 1110087"/>
                  <a:gd name="connsiteX3" fmla="*/ 95496 w 98648"/>
                  <a:gd name="connsiteY3" fmla="*/ 24023 h 1110087"/>
                  <a:gd name="connsiteX4" fmla="*/ 84120 w 98648"/>
                  <a:gd name="connsiteY4" fmla="*/ 63538 h 1110087"/>
                  <a:gd name="connsiteX5" fmla="*/ 81726 w 98648"/>
                  <a:gd name="connsiteY5" fmla="*/ 71321 h 1110087"/>
                  <a:gd name="connsiteX6" fmla="*/ 77534 w 98648"/>
                  <a:gd name="connsiteY6" fmla="*/ 91079 h 1110087"/>
                  <a:gd name="connsiteX7" fmla="*/ 73343 w 98648"/>
                  <a:gd name="connsiteY7" fmla="*/ 124008 h 1110087"/>
                  <a:gd name="connsiteX8" fmla="*/ 63764 w 98648"/>
                  <a:gd name="connsiteY8" fmla="*/ 200644 h 1110087"/>
                  <a:gd name="connsiteX9" fmla="*/ 27242 w 98648"/>
                  <a:gd name="connsiteY9" fmla="*/ 554483 h 1110087"/>
                  <a:gd name="connsiteX10" fmla="*/ 15267 w 98648"/>
                  <a:gd name="connsiteY10" fmla="*/ 731103 h 1110087"/>
                  <a:gd name="connsiteX11" fmla="*/ 12873 w 98648"/>
                  <a:gd name="connsiteY11" fmla="*/ 777204 h 1110087"/>
                  <a:gd name="connsiteX12" fmla="*/ 11675 w 98648"/>
                  <a:gd name="connsiteY12" fmla="*/ 799955 h 1110087"/>
                  <a:gd name="connsiteX13" fmla="*/ 11675 w 98648"/>
                  <a:gd name="connsiteY13" fmla="*/ 822706 h 1110087"/>
                  <a:gd name="connsiteX14" fmla="*/ 9280 w 98648"/>
                  <a:gd name="connsiteY14" fmla="*/ 910118 h 1110087"/>
                  <a:gd name="connsiteX15" fmla="*/ 7484 w 98648"/>
                  <a:gd name="connsiteY15" fmla="*/ 1048420 h 1110087"/>
                  <a:gd name="connsiteX16" fmla="*/ 9280 w 98648"/>
                  <a:gd name="connsiteY16" fmla="*/ 1104101 h 1110087"/>
                  <a:gd name="connsiteX17" fmla="*/ 8681 w 98648"/>
                  <a:gd name="connsiteY17" fmla="*/ 1110088 h 1110087"/>
                  <a:gd name="connsiteX18" fmla="*/ 4490 w 98648"/>
                  <a:gd name="connsiteY18" fmla="*/ 1109489 h 1110087"/>
                  <a:gd name="connsiteX19" fmla="*/ 3892 w 98648"/>
                  <a:gd name="connsiteY19" fmla="*/ 1104700 h 1110087"/>
                  <a:gd name="connsiteX20" fmla="*/ 898 w 98648"/>
                  <a:gd name="connsiteY20" fmla="*/ 1049019 h 1110087"/>
                  <a:gd name="connsiteX21" fmla="*/ 898 w 98648"/>
                  <a:gd name="connsiteY21" fmla="*/ 910118 h 1110087"/>
                  <a:gd name="connsiteX22" fmla="*/ 2095 w 98648"/>
                  <a:gd name="connsiteY22" fmla="*/ 823305 h 1110087"/>
                  <a:gd name="connsiteX23" fmla="*/ 2095 w 98648"/>
                  <a:gd name="connsiteY23" fmla="*/ 800554 h 1110087"/>
                  <a:gd name="connsiteX24" fmla="*/ 2694 w 98648"/>
                  <a:gd name="connsiteY24" fmla="*/ 777204 h 1110087"/>
                  <a:gd name="connsiteX25" fmla="*/ 4490 w 98648"/>
                  <a:gd name="connsiteY25" fmla="*/ 731103 h 1110087"/>
                  <a:gd name="connsiteX26" fmla="*/ 15866 w 98648"/>
                  <a:gd name="connsiteY26" fmla="*/ 554483 h 1110087"/>
                  <a:gd name="connsiteX27" fmla="*/ 54783 w 98648"/>
                  <a:gd name="connsiteY27" fmla="*/ 200045 h 1110087"/>
                  <a:gd name="connsiteX28" fmla="*/ 65560 w 98648"/>
                  <a:gd name="connsiteY28" fmla="*/ 123410 h 1110087"/>
                  <a:gd name="connsiteX29" fmla="*/ 70350 w 98648"/>
                  <a:gd name="connsiteY29" fmla="*/ 90480 h 1110087"/>
                  <a:gd name="connsiteX30" fmla="*/ 76936 w 98648"/>
                  <a:gd name="connsiteY30" fmla="*/ 62341 h 1110087"/>
                  <a:gd name="connsiteX31" fmla="*/ 88910 w 98648"/>
                  <a:gd name="connsiteY31" fmla="*/ 23424 h 1110087"/>
                  <a:gd name="connsiteX32" fmla="*/ 91904 w 98648"/>
                  <a:gd name="connsiteY32" fmla="*/ 9056 h 1110087"/>
                  <a:gd name="connsiteX33" fmla="*/ 96694 w 98648"/>
                  <a:gd name="connsiteY33" fmla="*/ 75 h 111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8648" h="1110087">
                    <a:moveTo>
                      <a:pt x="96694" y="75"/>
                    </a:moveTo>
                    <a:cubicBezTo>
                      <a:pt x="97891" y="75"/>
                      <a:pt x="99088" y="2470"/>
                      <a:pt x="98490" y="6062"/>
                    </a:cubicBezTo>
                    <a:cubicBezTo>
                      <a:pt x="98490" y="6661"/>
                      <a:pt x="98490" y="7858"/>
                      <a:pt x="98490" y="9056"/>
                    </a:cubicBezTo>
                    <a:cubicBezTo>
                      <a:pt x="98490" y="9056"/>
                      <a:pt x="97891" y="14444"/>
                      <a:pt x="95496" y="24023"/>
                    </a:cubicBezTo>
                    <a:cubicBezTo>
                      <a:pt x="93101" y="33603"/>
                      <a:pt x="88910" y="46774"/>
                      <a:pt x="84120" y="63538"/>
                    </a:cubicBezTo>
                    <a:cubicBezTo>
                      <a:pt x="83522" y="65933"/>
                      <a:pt x="82923" y="68927"/>
                      <a:pt x="81726" y="71321"/>
                    </a:cubicBezTo>
                    <a:cubicBezTo>
                      <a:pt x="79929" y="77309"/>
                      <a:pt x="78732" y="83895"/>
                      <a:pt x="77534" y="91079"/>
                    </a:cubicBezTo>
                    <a:lnTo>
                      <a:pt x="73343" y="124008"/>
                    </a:lnTo>
                    <a:lnTo>
                      <a:pt x="63764" y="200644"/>
                    </a:lnTo>
                    <a:cubicBezTo>
                      <a:pt x="49993" y="310208"/>
                      <a:pt x="35624" y="447313"/>
                      <a:pt x="27242" y="554483"/>
                    </a:cubicBezTo>
                    <a:cubicBezTo>
                      <a:pt x="23051" y="608367"/>
                      <a:pt x="18261" y="669435"/>
                      <a:pt x="15267" y="731103"/>
                    </a:cubicBezTo>
                    <a:lnTo>
                      <a:pt x="12873" y="777204"/>
                    </a:lnTo>
                    <a:cubicBezTo>
                      <a:pt x="12274" y="784987"/>
                      <a:pt x="11675" y="792172"/>
                      <a:pt x="11675" y="799955"/>
                    </a:cubicBezTo>
                    <a:lnTo>
                      <a:pt x="11675" y="822706"/>
                    </a:lnTo>
                    <a:cubicBezTo>
                      <a:pt x="11076" y="852641"/>
                      <a:pt x="9879" y="881978"/>
                      <a:pt x="9280" y="910118"/>
                    </a:cubicBezTo>
                    <a:cubicBezTo>
                      <a:pt x="7484" y="965200"/>
                      <a:pt x="6885" y="1013695"/>
                      <a:pt x="7484" y="1048420"/>
                    </a:cubicBezTo>
                    <a:cubicBezTo>
                      <a:pt x="8083" y="1083146"/>
                      <a:pt x="9280" y="1104101"/>
                      <a:pt x="9280" y="1104101"/>
                    </a:cubicBezTo>
                    <a:cubicBezTo>
                      <a:pt x="9280" y="1106496"/>
                      <a:pt x="9280" y="1108292"/>
                      <a:pt x="8681" y="1110088"/>
                    </a:cubicBezTo>
                    <a:lnTo>
                      <a:pt x="4490" y="1109489"/>
                    </a:lnTo>
                    <a:cubicBezTo>
                      <a:pt x="3892" y="1108292"/>
                      <a:pt x="3892" y="1106496"/>
                      <a:pt x="3892" y="1104700"/>
                    </a:cubicBezTo>
                    <a:cubicBezTo>
                      <a:pt x="3892" y="1104101"/>
                      <a:pt x="2095" y="1083146"/>
                      <a:pt x="898" y="1049019"/>
                    </a:cubicBezTo>
                    <a:cubicBezTo>
                      <a:pt x="-299" y="1014294"/>
                      <a:pt x="-299" y="965200"/>
                      <a:pt x="898" y="910118"/>
                    </a:cubicBezTo>
                    <a:cubicBezTo>
                      <a:pt x="1497" y="882577"/>
                      <a:pt x="2095" y="853240"/>
                      <a:pt x="2095" y="823305"/>
                    </a:cubicBezTo>
                    <a:lnTo>
                      <a:pt x="2095" y="800554"/>
                    </a:lnTo>
                    <a:cubicBezTo>
                      <a:pt x="2095" y="792770"/>
                      <a:pt x="2694" y="784987"/>
                      <a:pt x="2694" y="777204"/>
                    </a:cubicBezTo>
                    <a:lnTo>
                      <a:pt x="4490" y="731103"/>
                    </a:lnTo>
                    <a:cubicBezTo>
                      <a:pt x="7484" y="669435"/>
                      <a:pt x="11675" y="608367"/>
                      <a:pt x="15866" y="554483"/>
                    </a:cubicBezTo>
                    <a:cubicBezTo>
                      <a:pt x="24248" y="446714"/>
                      <a:pt x="39815" y="309609"/>
                      <a:pt x="54783" y="200045"/>
                    </a:cubicBezTo>
                    <a:lnTo>
                      <a:pt x="65560" y="123410"/>
                    </a:lnTo>
                    <a:lnTo>
                      <a:pt x="70350" y="90480"/>
                    </a:lnTo>
                    <a:cubicBezTo>
                      <a:pt x="72146" y="80302"/>
                      <a:pt x="74541" y="70723"/>
                      <a:pt x="76936" y="62341"/>
                    </a:cubicBezTo>
                    <a:cubicBezTo>
                      <a:pt x="82324" y="45577"/>
                      <a:pt x="86515" y="32405"/>
                      <a:pt x="88910" y="23424"/>
                    </a:cubicBezTo>
                    <a:cubicBezTo>
                      <a:pt x="91305" y="14444"/>
                      <a:pt x="91904" y="9056"/>
                      <a:pt x="91904" y="9056"/>
                    </a:cubicBezTo>
                    <a:cubicBezTo>
                      <a:pt x="93700" y="2470"/>
                      <a:pt x="95496" y="-524"/>
                      <a:pt x="96694" y="75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AAC8E78-403D-49D4-BAE8-0A2390DA61F2}"/>
                  </a:ext>
                </a:extLst>
              </p:cNvPr>
              <p:cNvSpPr/>
              <p:nvPr/>
            </p:nvSpPr>
            <p:spPr>
              <a:xfrm>
                <a:off x="6277498" y="2852322"/>
                <a:ext cx="17363" cy="104175"/>
              </a:xfrm>
              <a:custGeom>
                <a:avLst/>
                <a:gdLst>
                  <a:gd name="connsiteX0" fmla="*/ 17363 w 17363"/>
                  <a:gd name="connsiteY0" fmla="*/ 103577 h 104175"/>
                  <a:gd name="connsiteX1" fmla="*/ 17363 w 17363"/>
                  <a:gd name="connsiteY1" fmla="*/ 104176 h 104175"/>
                  <a:gd name="connsiteX2" fmla="*/ 0 w 17363"/>
                  <a:gd name="connsiteY2" fmla="*/ 102380 h 104175"/>
                  <a:gd name="connsiteX3" fmla="*/ 1796 w 17363"/>
                  <a:gd name="connsiteY3" fmla="*/ 86215 h 104175"/>
                  <a:gd name="connsiteX4" fmla="*/ 5389 w 17363"/>
                  <a:gd name="connsiteY4" fmla="*/ 52088 h 104175"/>
                  <a:gd name="connsiteX5" fmla="*/ 4191 w 17363"/>
                  <a:gd name="connsiteY5" fmla="*/ 17363 h 104175"/>
                  <a:gd name="connsiteX6" fmla="*/ 599 w 17363"/>
                  <a:gd name="connsiteY6" fmla="*/ 0 h 104175"/>
                  <a:gd name="connsiteX7" fmla="*/ 4191 w 17363"/>
                  <a:gd name="connsiteY7" fmla="*/ 0 h 104175"/>
                  <a:gd name="connsiteX8" fmla="*/ 17363 w 17363"/>
                  <a:gd name="connsiteY8" fmla="*/ 0 h 104175"/>
                  <a:gd name="connsiteX9" fmla="*/ 13771 w 17363"/>
                  <a:gd name="connsiteY9" fmla="*/ 49095 h 104175"/>
                  <a:gd name="connsiteX10" fmla="*/ 16166 w 17363"/>
                  <a:gd name="connsiteY10" fmla="*/ 102380 h 104175"/>
                  <a:gd name="connsiteX11" fmla="*/ 17363 w 17363"/>
                  <a:gd name="connsiteY11" fmla="*/ 103577 h 10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363" h="104175">
                    <a:moveTo>
                      <a:pt x="17363" y="103577"/>
                    </a:moveTo>
                    <a:lnTo>
                      <a:pt x="17363" y="104176"/>
                    </a:lnTo>
                    <a:cubicBezTo>
                      <a:pt x="11376" y="103577"/>
                      <a:pt x="5987" y="102979"/>
                      <a:pt x="0" y="102380"/>
                    </a:cubicBezTo>
                    <a:cubicBezTo>
                      <a:pt x="599" y="99386"/>
                      <a:pt x="1198" y="93399"/>
                      <a:pt x="1796" y="86215"/>
                    </a:cubicBezTo>
                    <a:cubicBezTo>
                      <a:pt x="2994" y="75438"/>
                      <a:pt x="4790" y="62865"/>
                      <a:pt x="5389" y="52088"/>
                    </a:cubicBezTo>
                    <a:cubicBezTo>
                      <a:pt x="5987" y="41910"/>
                      <a:pt x="5389" y="28140"/>
                      <a:pt x="4191" y="17363"/>
                    </a:cubicBezTo>
                    <a:cubicBezTo>
                      <a:pt x="2994" y="8981"/>
                      <a:pt x="1198" y="2395"/>
                      <a:pt x="599" y="0"/>
                    </a:cubicBezTo>
                    <a:cubicBezTo>
                      <a:pt x="1796" y="0"/>
                      <a:pt x="2994" y="0"/>
                      <a:pt x="4191" y="0"/>
                    </a:cubicBezTo>
                    <a:lnTo>
                      <a:pt x="17363" y="0"/>
                    </a:lnTo>
                    <a:cubicBezTo>
                      <a:pt x="16166" y="9579"/>
                      <a:pt x="13771" y="32929"/>
                      <a:pt x="13771" y="49095"/>
                    </a:cubicBezTo>
                    <a:cubicBezTo>
                      <a:pt x="13771" y="70049"/>
                      <a:pt x="16166" y="102380"/>
                      <a:pt x="16166" y="102380"/>
                    </a:cubicBezTo>
                    <a:cubicBezTo>
                      <a:pt x="16166" y="102979"/>
                      <a:pt x="16764" y="103577"/>
                      <a:pt x="17363" y="103577"/>
                    </a:cubicBezTo>
                    <a:close/>
                  </a:path>
                </a:pathLst>
              </a:custGeom>
              <a:solidFill>
                <a:srgbClr val="E0E1E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92D75204-559B-4EFA-9B86-87185D39232E}"/>
                  </a:ext>
                </a:extLst>
              </p:cNvPr>
              <p:cNvSpPr/>
              <p:nvPr/>
            </p:nvSpPr>
            <p:spPr>
              <a:xfrm>
                <a:off x="6257020" y="1790637"/>
                <a:ext cx="36043" cy="12141"/>
              </a:xfrm>
              <a:custGeom>
                <a:avLst/>
                <a:gdLst>
                  <a:gd name="connsiteX0" fmla="*/ 34847 w 36043"/>
                  <a:gd name="connsiteY0" fmla="*/ 766 h 12141"/>
                  <a:gd name="connsiteX1" fmla="*/ 36044 w 36043"/>
                  <a:gd name="connsiteY1" fmla="*/ 6753 h 12141"/>
                  <a:gd name="connsiteX2" fmla="*/ 18681 w 36043"/>
                  <a:gd name="connsiteY2" fmla="*/ 11543 h 12141"/>
                  <a:gd name="connsiteX3" fmla="*/ 7904 w 36043"/>
                  <a:gd name="connsiteY3" fmla="*/ 12142 h 12141"/>
                  <a:gd name="connsiteX4" fmla="*/ 1917 w 36043"/>
                  <a:gd name="connsiteY4" fmla="*/ 12142 h 12141"/>
                  <a:gd name="connsiteX5" fmla="*/ 120 w 36043"/>
                  <a:gd name="connsiteY5" fmla="*/ 6753 h 12141"/>
                  <a:gd name="connsiteX6" fmla="*/ 6108 w 36043"/>
                  <a:gd name="connsiteY6" fmla="*/ 3760 h 12141"/>
                  <a:gd name="connsiteX7" fmla="*/ 17484 w 36043"/>
                  <a:gd name="connsiteY7" fmla="*/ 168 h 12141"/>
                  <a:gd name="connsiteX8" fmla="*/ 34847 w 36043"/>
                  <a:gd name="connsiteY8" fmla="*/ 766 h 12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043" h="12141">
                    <a:moveTo>
                      <a:pt x="34847" y="766"/>
                    </a:moveTo>
                    <a:cubicBezTo>
                      <a:pt x="35445" y="766"/>
                      <a:pt x="36044" y="6155"/>
                      <a:pt x="36044" y="6753"/>
                    </a:cubicBezTo>
                    <a:cubicBezTo>
                      <a:pt x="36044" y="6753"/>
                      <a:pt x="25267" y="10944"/>
                      <a:pt x="18681" y="11543"/>
                    </a:cubicBezTo>
                    <a:cubicBezTo>
                      <a:pt x="15089" y="12142"/>
                      <a:pt x="10898" y="12142"/>
                      <a:pt x="7904" y="12142"/>
                    </a:cubicBezTo>
                    <a:cubicBezTo>
                      <a:pt x="4312" y="12142"/>
                      <a:pt x="1917" y="12142"/>
                      <a:pt x="1917" y="12142"/>
                    </a:cubicBezTo>
                    <a:cubicBezTo>
                      <a:pt x="1318" y="11543"/>
                      <a:pt x="-478" y="7352"/>
                      <a:pt x="120" y="6753"/>
                    </a:cubicBezTo>
                    <a:cubicBezTo>
                      <a:pt x="120" y="6753"/>
                      <a:pt x="2515" y="4957"/>
                      <a:pt x="6108" y="3760"/>
                    </a:cubicBezTo>
                    <a:cubicBezTo>
                      <a:pt x="9700" y="1964"/>
                      <a:pt x="13891" y="766"/>
                      <a:pt x="17484" y="168"/>
                    </a:cubicBezTo>
                    <a:cubicBezTo>
                      <a:pt x="24069" y="-431"/>
                      <a:pt x="34847" y="766"/>
                      <a:pt x="34847" y="766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32983603-6A66-4D31-92C3-E134B9F63D88}"/>
                  </a:ext>
                </a:extLst>
              </p:cNvPr>
              <p:cNvSpPr/>
              <p:nvPr/>
            </p:nvSpPr>
            <p:spPr>
              <a:xfrm>
                <a:off x="6266557" y="1804575"/>
                <a:ext cx="25309" cy="11974"/>
              </a:xfrm>
              <a:custGeom>
                <a:avLst/>
                <a:gdLst>
                  <a:gd name="connsiteX0" fmla="*/ 25310 w 25309"/>
                  <a:gd name="connsiteY0" fmla="*/ 6586 h 11974"/>
                  <a:gd name="connsiteX1" fmla="*/ 22915 w 25309"/>
                  <a:gd name="connsiteY1" fmla="*/ 11974 h 11974"/>
                  <a:gd name="connsiteX2" fmla="*/ 18724 w 25309"/>
                  <a:gd name="connsiteY2" fmla="*/ 11974 h 11974"/>
                  <a:gd name="connsiteX3" fmla="*/ 12138 w 25309"/>
                  <a:gd name="connsiteY3" fmla="*/ 11974 h 11974"/>
                  <a:gd name="connsiteX4" fmla="*/ 5552 w 25309"/>
                  <a:gd name="connsiteY4" fmla="*/ 10777 h 11974"/>
                  <a:gd name="connsiteX5" fmla="*/ 1361 w 25309"/>
                  <a:gd name="connsiteY5" fmla="*/ 10178 h 11974"/>
                  <a:gd name="connsiteX6" fmla="*/ 163 w 25309"/>
                  <a:gd name="connsiteY6" fmla="*/ 4191 h 11974"/>
                  <a:gd name="connsiteX7" fmla="*/ 4354 w 25309"/>
                  <a:gd name="connsiteY7" fmla="*/ 1796 h 11974"/>
                  <a:gd name="connsiteX8" fmla="*/ 13335 w 25309"/>
                  <a:gd name="connsiteY8" fmla="*/ 0 h 11974"/>
                  <a:gd name="connsiteX9" fmla="*/ 21717 w 25309"/>
                  <a:gd name="connsiteY9" fmla="*/ 2994 h 11974"/>
                  <a:gd name="connsiteX10" fmla="*/ 25310 w 25309"/>
                  <a:gd name="connsiteY10" fmla="*/ 6586 h 1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09" h="11974">
                    <a:moveTo>
                      <a:pt x="25310" y="6586"/>
                    </a:moveTo>
                    <a:cubicBezTo>
                      <a:pt x="25310" y="6586"/>
                      <a:pt x="22915" y="11974"/>
                      <a:pt x="22915" y="11974"/>
                    </a:cubicBezTo>
                    <a:cubicBezTo>
                      <a:pt x="22915" y="11974"/>
                      <a:pt x="21119" y="11974"/>
                      <a:pt x="18724" y="11974"/>
                    </a:cubicBezTo>
                    <a:cubicBezTo>
                      <a:pt x="16329" y="11974"/>
                      <a:pt x="13934" y="11974"/>
                      <a:pt x="12138" y="11974"/>
                    </a:cubicBezTo>
                    <a:cubicBezTo>
                      <a:pt x="10342" y="11974"/>
                      <a:pt x="7947" y="11376"/>
                      <a:pt x="5552" y="10777"/>
                    </a:cubicBezTo>
                    <a:lnTo>
                      <a:pt x="1361" y="10178"/>
                    </a:lnTo>
                    <a:cubicBezTo>
                      <a:pt x="762" y="9579"/>
                      <a:pt x="-436" y="4790"/>
                      <a:pt x="163" y="4191"/>
                    </a:cubicBezTo>
                    <a:cubicBezTo>
                      <a:pt x="163" y="4191"/>
                      <a:pt x="1959" y="2994"/>
                      <a:pt x="4354" y="1796"/>
                    </a:cubicBezTo>
                    <a:cubicBezTo>
                      <a:pt x="6749" y="599"/>
                      <a:pt x="10342" y="0"/>
                      <a:pt x="13335" y="0"/>
                    </a:cubicBezTo>
                    <a:cubicBezTo>
                      <a:pt x="16329" y="0"/>
                      <a:pt x="19322" y="1796"/>
                      <a:pt x="21717" y="2994"/>
                    </a:cubicBezTo>
                    <a:cubicBezTo>
                      <a:pt x="23513" y="5388"/>
                      <a:pt x="25310" y="6586"/>
                      <a:pt x="25310" y="6586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D2C8C8EA-8541-4BD4-8F5B-AA5720E18871}"/>
                  </a:ext>
                </a:extLst>
              </p:cNvPr>
              <p:cNvSpPr/>
              <p:nvPr/>
            </p:nvSpPr>
            <p:spPr>
              <a:xfrm>
                <a:off x="6275701" y="3813320"/>
                <a:ext cx="13770" cy="164007"/>
              </a:xfrm>
              <a:custGeom>
                <a:avLst/>
                <a:gdLst>
                  <a:gd name="connsiteX0" fmla="*/ 13771 w 13770"/>
                  <a:gd name="connsiteY0" fmla="*/ 1134 h 164007"/>
                  <a:gd name="connsiteX1" fmla="*/ 12573 w 13770"/>
                  <a:gd name="connsiteY1" fmla="*/ 41846 h 164007"/>
                  <a:gd name="connsiteX2" fmla="*/ 11375 w 13770"/>
                  <a:gd name="connsiteY2" fmla="*/ 81960 h 164007"/>
                  <a:gd name="connsiteX3" fmla="*/ 11375 w 13770"/>
                  <a:gd name="connsiteY3" fmla="*/ 134048 h 164007"/>
                  <a:gd name="connsiteX4" fmla="*/ 13771 w 13770"/>
                  <a:gd name="connsiteY4" fmla="*/ 162187 h 164007"/>
                  <a:gd name="connsiteX5" fmla="*/ 7783 w 13770"/>
                  <a:gd name="connsiteY5" fmla="*/ 163385 h 164007"/>
                  <a:gd name="connsiteX6" fmla="*/ 2994 w 13770"/>
                  <a:gd name="connsiteY6" fmla="*/ 134646 h 164007"/>
                  <a:gd name="connsiteX7" fmla="*/ 0 w 13770"/>
                  <a:gd name="connsiteY7" fmla="*/ 81960 h 164007"/>
                  <a:gd name="connsiteX8" fmla="*/ 7783 w 13770"/>
                  <a:gd name="connsiteY8" fmla="*/ 1134 h 164007"/>
                  <a:gd name="connsiteX9" fmla="*/ 13771 w 13770"/>
                  <a:gd name="connsiteY9" fmla="*/ 1134 h 164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70" h="164007">
                    <a:moveTo>
                      <a:pt x="13771" y="1134"/>
                    </a:moveTo>
                    <a:lnTo>
                      <a:pt x="12573" y="41846"/>
                    </a:lnTo>
                    <a:lnTo>
                      <a:pt x="11375" y="81960"/>
                    </a:lnTo>
                    <a:cubicBezTo>
                      <a:pt x="10777" y="97526"/>
                      <a:pt x="10178" y="117883"/>
                      <a:pt x="11375" y="134048"/>
                    </a:cubicBezTo>
                    <a:cubicBezTo>
                      <a:pt x="11974" y="149614"/>
                      <a:pt x="13771" y="161588"/>
                      <a:pt x="13771" y="162187"/>
                    </a:cubicBezTo>
                    <a:cubicBezTo>
                      <a:pt x="13771" y="163983"/>
                      <a:pt x="8981" y="164582"/>
                      <a:pt x="7783" y="163385"/>
                    </a:cubicBezTo>
                    <a:cubicBezTo>
                      <a:pt x="7783" y="163385"/>
                      <a:pt x="4790" y="151410"/>
                      <a:pt x="2994" y="134646"/>
                    </a:cubicBezTo>
                    <a:cubicBezTo>
                      <a:pt x="599" y="118481"/>
                      <a:pt x="0" y="97526"/>
                      <a:pt x="0" y="81960"/>
                    </a:cubicBezTo>
                    <a:cubicBezTo>
                      <a:pt x="1198" y="50228"/>
                      <a:pt x="7783" y="1732"/>
                      <a:pt x="7783" y="1134"/>
                    </a:cubicBezTo>
                    <a:cubicBezTo>
                      <a:pt x="8382" y="-662"/>
                      <a:pt x="13771" y="-64"/>
                      <a:pt x="13771" y="113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23FC4121-0608-4B22-BF15-CF9B3F7602F2}"/>
                  </a:ext>
                </a:extLst>
              </p:cNvPr>
              <p:cNvSpPr/>
              <p:nvPr/>
            </p:nvSpPr>
            <p:spPr>
              <a:xfrm>
                <a:off x="6273306" y="1817747"/>
                <a:ext cx="13171" cy="11974"/>
              </a:xfrm>
              <a:custGeom>
                <a:avLst/>
                <a:gdLst>
                  <a:gd name="connsiteX0" fmla="*/ 13172 w 13171"/>
                  <a:gd name="connsiteY0" fmla="*/ 2994 h 11974"/>
                  <a:gd name="connsiteX1" fmla="*/ 13172 w 13171"/>
                  <a:gd name="connsiteY1" fmla="*/ 8981 h 11974"/>
                  <a:gd name="connsiteX2" fmla="*/ 6586 w 13171"/>
                  <a:gd name="connsiteY2" fmla="*/ 11974 h 11974"/>
                  <a:gd name="connsiteX3" fmla="*/ 0 w 13171"/>
                  <a:gd name="connsiteY3" fmla="*/ 8981 h 11974"/>
                  <a:gd name="connsiteX4" fmla="*/ 0 w 13171"/>
                  <a:gd name="connsiteY4" fmla="*/ 2994 h 11974"/>
                  <a:gd name="connsiteX5" fmla="*/ 6586 w 13171"/>
                  <a:gd name="connsiteY5" fmla="*/ 0 h 11974"/>
                  <a:gd name="connsiteX6" fmla="*/ 13172 w 13171"/>
                  <a:gd name="connsiteY6" fmla="*/ 2994 h 1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71" h="11974">
                    <a:moveTo>
                      <a:pt x="13172" y="2994"/>
                    </a:moveTo>
                    <a:cubicBezTo>
                      <a:pt x="13172" y="2994"/>
                      <a:pt x="13172" y="8382"/>
                      <a:pt x="13172" y="8981"/>
                    </a:cubicBezTo>
                    <a:cubicBezTo>
                      <a:pt x="13172" y="8981"/>
                      <a:pt x="8981" y="11376"/>
                      <a:pt x="6586" y="11974"/>
                    </a:cubicBezTo>
                    <a:cubicBezTo>
                      <a:pt x="3593" y="11974"/>
                      <a:pt x="0" y="8981"/>
                      <a:pt x="0" y="8981"/>
                    </a:cubicBezTo>
                    <a:cubicBezTo>
                      <a:pt x="0" y="8382"/>
                      <a:pt x="0" y="3592"/>
                      <a:pt x="0" y="2994"/>
                    </a:cubicBezTo>
                    <a:cubicBezTo>
                      <a:pt x="0" y="2994"/>
                      <a:pt x="4191" y="0"/>
                      <a:pt x="6586" y="0"/>
                    </a:cubicBezTo>
                    <a:cubicBezTo>
                      <a:pt x="8981" y="599"/>
                      <a:pt x="13172" y="2994"/>
                      <a:pt x="13172" y="299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848BFE4C-3BB1-401D-9081-13BFF45BE847}"/>
                  </a:ext>
                </a:extLst>
              </p:cNvPr>
              <p:cNvSpPr/>
              <p:nvPr/>
            </p:nvSpPr>
            <p:spPr>
              <a:xfrm>
                <a:off x="6266122" y="1830320"/>
                <a:ext cx="16165" cy="11375"/>
              </a:xfrm>
              <a:custGeom>
                <a:avLst/>
                <a:gdLst>
                  <a:gd name="connsiteX0" fmla="*/ 16166 w 16165"/>
                  <a:gd name="connsiteY0" fmla="*/ 2395 h 11375"/>
                  <a:gd name="connsiteX1" fmla="*/ 16166 w 16165"/>
                  <a:gd name="connsiteY1" fmla="*/ 8382 h 11375"/>
                  <a:gd name="connsiteX2" fmla="*/ 8981 w 16165"/>
                  <a:gd name="connsiteY2" fmla="*/ 11376 h 11375"/>
                  <a:gd name="connsiteX3" fmla="*/ 2395 w 16165"/>
                  <a:gd name="connsiteY3" fmla="*/ 10178 h 11375"/>
                  <a:gd name="connsiteX4" fmla="*/ 0 w 16165"/>
                  <a:gd name="connsiteY4" fmla="*/ 4790 h 11375"/>
                  <a:gd name="connsiteX5" fmla="*/ 2994 w 16165"/>
                  <a:gd name="connsiteY5" fmla="*/ 2395 h 11375"/>
                  <a:gd name="connsiteX6" fmla="*/ 8981 w 16165"/>
                  <a:gd name="connsiteY6" fmla="*/ 0 h 11375"/>
                  <a:gd name="connsiteX7" fmla="*/ 16166 w 16165"/>
                  <a:gd name="connsiteY7" fmla="*/ 2395 h 1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165" h="11375">
                    <a:moveTo>
                      <a:pt x="16166" y="2395"/>
                    </a:moveTo>
                    <a:cubicBezTo>
                      <a:pt x="16166" y="2395"/>
                      <a:pt x="16166" y="8382"/>
                      <a:pt x="16166" y="8382"/>
                    </a:cubicBezTo>
                    <a:cubicBezTo>
                      <a:pt x="16166" y="8382"/>
                      <a:pt x="11376" y="10777"/>
                      <a:pt x="8981" y="11376"/>
                    </a:cubicBezTo>
                    <a:cubicBezTo>
                      <a:pt x="5987" y="11376"/>
                      <a:pt x="2395" y="10178"/>
                      <a:pt x="2395" y="10178"/>
                    </a:cubicBezTo>
                    <a:cubicBezTo>
                      <a:pt x="1796" y="9579"/>
                      <a:pt x="0" y="5388"/>
                      <a:pt x="0" y="4790"/>
                    </a:cubicBezTo>
                    <a:cubicBezTo>
                      <a:pt x="0" y="4790"/>
                      <a:pt x="1198" y="3592"/>
                      <a:pt x="2994" y="2395"/>
                    </a:cubicBezTo>
                    <a:cubicBezTo>
                      <a:pt x="4790" y="1197"/>
                      <a:pt x="7185" y="0"/>
                      <a:pt x="8981" y="0"/>
                    </a:cubicBezTo>
                    <a:cubicBezTo>
                      <a:pt x="11974" y="0"/>
                      <a:pt x="16166" y="2395"/>
                      <a:pt x="16166" y="2395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773CD0A-2054-40D1-9EE0-EF1AB752D319}"/>
                  </a:ext>
                </a:extLst>
              </p:cNvPr>
              <p:cNvSpPr/>
              <p:nvPr/>
            </p:nvSpPr>
            <p:spPr>
              <a:xfrm>
                <a:off x="6270912" y="1842294"/>
                <a:ext cx="5987" cy="11375"/>
              </a:xfrm>
              <a:custGeom>
                <a:avLst/>
                <a:gdLst>
                  <a:gd name="connsiteX0" fmla="*/ 5987 w 5987"/>
                  <a:gd name="connsiteY0" fmla="*/ 2395 h 11375"/>
                  <a:gd name="connsiteX1" fmla="*/ 5987 w 5987"/>
                  <a:gd name="connsiteY1" fmla="*/ 8382 h 11375"/>
                  <a:gd name="connsiteX2" fmla="*/ 2994 w 5987"/>
                  <a:gd name="connsiteY2" fmla="*/ 11376 h 11375"/>
                  <a:gd name="connsiteX3" fmla="*/ 0 w 5987"/>
                  <a:gd name="connsiteY3" fmla="*/ 8382 h 11375"/>
                  <a:gd name="connsiteX4" fmla="*/ 0 w 5987"/>
                  <a:gd name="connsiteY4" fmla="*/ 2395 h 11375"/>
                  <a:gd name="connsiteX5" fmla="*/ 2994 w 5987"/>
                  <a:gd name="connsiteY5" fmla="*/ 0 h 11375"/>
                  <a:gd name="connsiteX6" fmla="*/ 5987 w 5987"/>
                  <a:gd name="connsiteY6" fmla="*/ 2395 h 1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87" h="11375">
                    <a:moveTo>
                      <a:pt x="5987" y="2395"/>
                    </a:moveTo>
                    <a:cubicBezTo>
                      <a:pt x="5987" y="2395"/>
                      <a:pt x="5987" y="7783"/>
                      <a:pt x="5987" y="8382"/>
                    </a:cubicBezTo>
                    <a:cubicBezTo>
                      <a:pt x="5987" y="8382"/>
                      <a:pt x="4191" y="10777"/>
                      <a:pt x="2994" y="11376"/>
                    </a:cubicBezTo>
                    <a:cubicBezTo>
                      <a:pt x="1796" y="11376"/>
                      <a:pt x="0" y="8382"/>
                      <a:pt x="0" y="8382"/>
                    </a:cubicBezTo>
                    <a:cubicBezTo>
                      <a:pt x="0" y="7783"/>
                      <a:pt x="0" y="2994"/>
                      <a:pt x="0" y="2395"/>
                    </a:cubicBezTo>
                    <a:cubicBezTo>
                      <a:pt x="0" y="2395"/>
                      <a:pt x="1796" y="0"/>
                      <a:pt x="2994" y="0"/>
                    </a:cubicBezTo>
                    <a:cubicBezTo>
                      <a:pt x="4191" y="0"/>
                      <a:pt x="5987" y="2395"/>
                      <a:pt x="5987" y="2395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DFA42B8C-A97A-405C-BAF1-A13C10143AE5}"/>
                  </a:ext>
                </a:extLst>
              </p:cNvPr>
              <p:cNvSpPr/>
              <p:nvPr/>
            </p:nvSpPr>
            <p:spPr>
              <a:xfrm>
                <a:off x="6230198" y="3282796"/>
                <a:ext cx="43706" cy="298158"/>
              </a:xfrm>
              <a:custGeom>
                <a:avLst/>
                <a:gdLst>
                  <a:gd name="connsiteX0" fmla="*/ 43707 w 43706"/>
                  <a:gd name="connsiteY0" fmla="*/ 293968 h 298158"/>
                  <a:gd name="connsiteX1" fmla="*/ 43707 w 43706"/>
                  <a:gd name="connsiteY1" fmla="*/ 298159 h 298158"/>
                  <a:gd name="connsiteX2" fmla="*/ 43707 w 43706"/>
                  <a:gd name="connsiteY2" fmla="*/ 298159 h 298158"/>
                  <a:gd name="connsiteX3" fmla="*/ 0 w 43706"/>
                  <a:gd name="connsiteY3" fmla="*/ 296363 h 298158"/>
                  <a:gd name="connsiteX4" fmla="*/ 2994 w 43706"/>
                  <a:gd name="connsiteY4" fmla="*/ 148481 h 298158"/>
                  <a:gd name="connsiteX5" fmla="*/ 0 w 43706"/>
                  <a:gd name="connsiteY5" fmla="*/ 0 h 298158"/>
                  <a:gd name="connsiteX6" fmla="*/ 40713 w 43706"/>
                  <a:gd name="connsiteY6" fmla="*/ 4790 h 298158"/>
                  <a:gd name="connsiteX7" fmla="*/ 37720 w 43706"/>
                  <a:gd name="connsiteY7" fmla="*/ 147283 h 298158"/>
                  <a:gd name="connsiteX8" fmla="*/ 40713 w 43706"/>
                  <a:gd name="connsiteY8" fmla="*/ 291573 h 298158"/>
                  <a:gd name="connsiteX9" fmla="*/ 43707 w 43706"/>
                  <a:gd name="connsiteY9" fmla="*/ 293968 h 298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706" h="298158">
                    <a:moveTo>
                      <a:pt x="43707" y="293968"/>
                    </a:moveTo>
                    <a:lnTo>
                      <a:pt x="43707" y="298159"/>
                    </a:lnTo>
                    <a:lnTo>
                      <a:pt x="43707" y="298159"/>
                    </a:lnTo>
                    <a:cubicBezTo>
                      <a:pt x="28739" y="297560"/>
                      <a:pt x="14369" y="296961"/>
                      <a:pt x="0" y="296363"/>
                    </a:cubicBezTo>
                    <a:cubicBezTo>
                      <a:pt x="599" y="282592"/>
                      <a:pt x="2395" y="202365"/>
                      <a:pt x="2994" y="148481"/>
                    </a:cubicBezTo>
                    <a:cubicBezTo>
                      <a:pt x="2994" y="93998"/>
                      <a:pt x="599" y="10777"/>
                      <a:pt x="0" y="0"/>
                    </a:cubicBezTo>
                    <a:cubicBezTo>
                      <a:pt x="13172" y="1197"/>
                      <a:pt x="26942" y="2994"/>
                      <a:pt x="40713" y="4790"/>
                    </a:cubicBezTo>
                    <a:cubicBezTo>
                      <a:pt x="40114" y="17363"/>
                      <a:pt x="38318" y="95195"/>
                      <a:pt x="37720" y="147283"/>
                    </a:cubicBezTo>
                    <a:cubicBezTo>
                      <a:pt x="37720" y="203562"/>
                      <a:pt x="40713" y="291573"/>
                      <a:pt x="40713" y="291573"/>
                    </a:cubicBezTo>
                    <a:cubicBezTo>
                      <a:pt x="40713" y="293369"/>
                      <a:pt x="41911" y="293968"/>
                      <a:pt x="43707" y="293968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A63F03A-0571-4D4D-B5D3-E7ADA023F918}"/>
                  </a:ext>
                </a:extLst>
              </p:cNvPr>
              <p:cNvSpPr/>
              <p:nvPr/>
            </p:nvSpPr>
            <p:spPr>
              <a:xfrm>
                <a:off x="6254147" y="2851723"/>
                <a:ext cx="19159" cy="102978"/>
              </a:xfrm>
              <a:custGeom>
                <a:avLst/>
                <a:gdLst>
                  <a:gd name="connsiteX0" fmla="*/ 19159 w 19159"/>
                  <a:gd name="connsiteY0" fmla="*/ 19159 h 102978"/>
                  <a:gd name="connsiteX1" fmla="*/ 17962 w 19159"/>
                  <a:gd name="connsiteY1" fmla="*/ 52687 h 102978"/>
                  <a:gd name="connsiteX2" fmla="*/ 16765 w 19159"/>
                  <a:gd name="connsiteY2" fmla="*/ 86813 h 102978"/>
                  <a:gd name="connsiteX3" fmla="*/ 17363 w 19159"/>
                  <a:gd name="connsiteY3" fmla="*/ 102979 h 102978"/>
                  <a:gd name="connsiteX4" fmla="*/ 599 w 19159"/>
                  <a:gd name="connsiteY4" fmla="*/ 101781 h 102978"/>
                  <a:gd name="connsiteX5" fmla="*/ 0 w 19159"/>
                  <a:gd name="connsiteY5" fmla="*/ 101781 h 102978"/>
                  <a:gd name="connsiteX6" fmla="*/ 0 w 19159"/>
                  <a:gd name="connsiteY6" fmla="*/ 98788 h 102978"/>
                  <a:gd name="connsiteX7" fmla="*/ 599 w 19159"/>
                  <a:gd name="connsiteY7" fmla="*/ 98788 h 102978"/>
                  <a:gd name="connsiteX8" fmla="*/ 5389 w 19159"/>
                  <a:gd name="connsiteY8" fmla="*/ 97590 h 102978"/>
                  <a:gd name="connsiteX9" fmla="*/ 4191 w 19159"/>
                  <a:gd name="connsiteY9" fmla="*/ 81425 h 102978"/>
                  <a:gd name="connsiteX10" fmla="*/ 4790 w 19159"/>
                  <a:gd name="connsiteY10" fmla="*/ 51489 h 102978"/>
                  <a:gd name="connsiteX11" fmla="*/ 4191 w 19159"/>
                  <a:gd name="connsiteY11" fmla="*/ 20955 h 102978"/>
                  <a:gd name="connsiteX12" fmla="*/ 2994 w 19159"/>
                  <a:gd name="connsiteY12" fmla="*/ 4191 h 102978"/>
                  <a:gd name="connsiteX13" fmla="*/ 0 w 19159"/>
                  <a:gd name="connsiteY13" fmla="*/ 3592 h 102978"/>
                  <a:gd name="connsiteX14" fmla="*/ 0 w 19159"/>
                  <a:gd name="connsiteY14" fmla="*/ 0 h 102978"/>
                  <a:gd name="connsiteX15" fmla="*/ 16765 w 19159"/>
                  <a:gd name="connsiteY15" fmla="*/ 599 h 102978"/>
                  <a:gd name="connsiteX16" fmla="*/ 16765 w 19159"/>
                  <a:gd name="connsiteY16" fmla="*/ 599 h 102978"/>
                  <a:gd name="connsiteX17" fmla="*/ 19159 w 19159"/>
                  <a:gd name="connsiteY17" fmla="*/ 19159 h 102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159" h="102978">
                    <a:moveTo>
                      <a:pt x="19159" y="19159"/>
                    </a:moveTo>
                    <a:cubicBezTo>
                      <a:pt x="19159" y="29337"/>
                      <a:pt x="18561" y="42509"/>
                      <a:pt x="17962" y="52687"/>
                    </a:cubicBezTo>
                    <a:cubicBezTo>
                      <a:pt x="17363" y="62865"/>
                      <a:pt x="16765" y="76037"/>
                      <a:pt x="16765" y="86813"/>
                    </a:cubicBezTo>
                    <a:cubicBezTo>
                      <a:pt x="16765" y="93998"/>
                      <a:pt x="16765" y="99985"/>
                      <a:pt x="17363" y="102979"/>
                    </a:cubicBezTo>
                    <a:cubicBezTo>
                      <a:pt x="11376" y="102380"/>
                      <a:pt x="5987" y="102380"/>
                      <a:pt x="599" y="101781"/>
                    </a:cubicBezTo>
                    <a:cubicBezTo>
                      <a:pt x="599" y="101781"/>
                      <a:pt x="0" y="101781"/>
                      <a:pt x="0" y="101781"/>
                    </a:cubicBezTo>
                    <a:lnTo>
                      <a:pt x="0" y="98788"/>
                    </a:lnTo>
                    <a:cubicBezTo>
                      <a:pt x="0" y="98788"/>
                      <a:pt x="599" y="98788"/>
                      <a:pt x="599" y="98788"/>
                    </a:cubicBezTo>
                    <a:cubicBezTo>
                      <a:pt x="2395" y="98788"/>
                      <a:pt x="4790" y="98189"/>
                      <a:pt x="5389" y="97590"/>
                    </a:cubicBezTo>
                    <a:cubicBezTo>
                      <a:pt x="5389" y="97590"/>
                      <a:pt x="4790" y="90406"/>
                      <a:pt x="4191" y="81425"/>
                    </a:cubicBezTo>
                    <a:cubicBezTo>
                      <a:pt x="4191" y="72444"/>
                      <a:pt x="4790" y="60470"/>
                      <a:pt x="4790" y="51489"/>
                    </a:cubicBezTo>
                    <a:cubicBezTo>
                      <a:pt x="4790" y="42509"/>
                      <a:pt x="4790" y="30534"/>
                      <a:pt x="4191" y="20955"/>
                    </a:cubicBezTo>
                    <a:cubicBezTo>
                      <a:pt x="3593" y="11376"/>
                      <a:pt x="2994" y="4191"/>
                      <a:pt x="2994" y="4191"/>
                    </a:cubicBezTo>
                    <a:cubicBezTo>
                      <a:pt x="2994" y="3592"/>
                      <a:pt x="1198" y="3592"/>
                      <a:pt x="0" y="3592"/>
                    </a:cubicBezTo>
                    <a:lnTo>
                      <a:pt x="0" y="0"/>
                    </a:lnTo>
                    <a:cubicBezTo>
                      <a:pt x="5389" y="599"/>
                      <a:pt x="11376" y="599"/>
                      <a:pt x="16765" y="599"/>
                    </a:cubicBezTo>
                    <a:cubicBezTo>
                      <a:pt x="16765" y="599"/>
                      <a:pt x="16765" y="599"/>
                      <a:pt x="16765" y="599"/>
                    </a:cubicBezTo>
                    <a:cubicBezTo>
                      <a:pt x="16765" y="599"/>
                      <a:pt x="19159" y="8382"/>
                      <a:pt x="19159" y="19159"/>
                    </a:cubicBezTo>
                    <a:close/>
                  </a:path>
                </a:pathLst>
              </a:custGeom>
              <a:solidFill>
                <a:srgbClr val="E0E1E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047F9D54-4A34-4DD2-9D84-65F208A45774}"/>
                  </a:ext>
                </a:extLst>
              </p:cNvPr>
              <p:cNvSpPr/>
              <p:nvPr/>
            </p:nvSpPr>
            <p:spPr>
              <a:xfrm>
                <a:off x="6248160" y="2855914"/>
                <a:ext cx="11974" cy="94596"/>
              </a:xfrm>
              <a:custGeom>
                <a:avLst/>
                <a:gdLst>
                  <a:gd name="connsiteX0" fmla="*/ 10777 w 11974"/>
                  <a:gd name="connsiteY0" fmla="*/ 16764 h 94596"/>
                  <a:gd name="connsiteX1" fmla="*/ 11376 w 11974"/>
                  <a:gd name="connsiteY1" fmla="*/ 47298 h 94596"/>
                  <a:gd name="connsiteX2" fmla="*/ 10777 w 11974"/>
                  <a:gd name="connsiteY2" fmla="*/ 77234 h 94596"/>
                  <a:gd name="connsiteX3" fmla="*/ 11974 w 11974"/>
                  <a:gd name="connsiteY3" fmla="*/ 93399 h 94596"/>
                  <a:gd name="connsiteX4" fmla="*/ 7185 w 11974"/>
                  <a:gd name="connsiteY4" fmla="*/ 94597 h 94596"/>
                  <a:gd name="connsiteX5" fmla="*/ 6586 w 11974"/>
                  <a:gd name="connsiteY5" fmla="*/ 94597 h 94596"/>
                  <a:gd name="connsiteX6" fmla="*/ 5987 w 11974"/>
                  <a:gd name="connsiteY6" fmla="*/ 94597 h 94596"/>
                  <a:gd name="connsiteX7" fmla="*/ 2395 w 11974"/>
                  <a:gd name="connsiteY7" fmla="*/ 77833 h 94596"/>
                  <a:gd name="connsiteX8" fmla="*/ 0 w 11974"/>
                  <a:gd name="connsiteY8" fmla="*/ 47298 h 94596"/>
                  <a:gd name="connsiteX9" fmla="*/ 2395 w 11974"/>
                  <a:gd name="connsiteY9" fmla="*/ 16764 h 94596"/>
                  <a:gd name="connsiteX10" fmla="*/ 4191 w 11974"/>
                  <a:gd name="connsiteY10" fmla="*/ 599 h 94596"/>
                  <a:gd name="connsiteX11" fmla="*/ 7185 w 11974"/>
                  <a:gd name="connsiteY11" fmla="*/ 0 h 94596"/>
                  <a:gd name="connsiteX12" fmla="*/ 7185 w 11974"/>
                  <a:gd name="connsiteY12" fmla="*/ 0 h 94596"/>
                  <a:gd name="connsiteX13" fmla="*/ 10178 w 11974"/>
                  <a:gd name="connsiteY13" fmla="*/ 599 h 94596"/>
                  <a:gd name="connsiteX14" fmla="*/ 10777 w 11974"/>
                  <a:gd name="connsiteY14" fmla="*/ 16764 h 9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74" h="94596">
                    <a:moveTo>
                      <a:pt x="10777" y="16764"/>
                    </a:moveTo>
                    <a:cubicBezTo>
                      <a:pt x="11376" y="26343"/>
                      <a:pt x="11376" y="37719"/>
                      <a:pt x="11376" y="47298"/>
                    </a:cubicBezTo>
                    <a:cubicBezTo>
                      <a:pt x="11376" y="56279"/>
                      <a:pt x="10777" y="67654"/>
                      <a:pt x="10777" y="77234"/>
                    </a:cubicBezTo>
                    <a:cubicBezTo>
                      <a:pt x="10777" y="86215"/>
                      <a:pt x="11974" y="93399"/>
                      <a:pt x="11974" y="93399"/>
                    </a:cubicBezTo>
                    <a:cubicBezTo>
                      <a:pt x="11974" y="93998"/>
                      <a:pt x="8981" y="94597"/>
                      <a:pt x="7185" y="94597"/>
                    </a:cubicBezTo>
                    <a:cubicBezTo>
                      <a:pt x="7185" y="94597"/>
                      <a:pt x="6586" y="94597"/>
                      <a:pt x="6586" y="94597"/>
                    </a:cubicBezTo>
                    <a:cubicBezTo>
                      <a:pt x="6586" y="94597"/>
                      <a:pt x="5987" y="94597"/>
                      <a:pt x="5987" y="94597"/>
                    </a:cubicBezTo>
                    <a:cubicBezTo>
                      <a:pt x="5987" y="94597"/>
                      <a:pt x="3593" y="87412"/>
                      <a:pt x="2395" y="77833"/>
                    </a:cubicBezTo>
                    <a:cubicBezTo>
                      <a:pt x="599" y="68253"/>
                      <a:pt x="0" y="56279"/>
                      <a:pt x="0" y="47298"/>
                    </a:cubicBezTo>
                    <a:cubicBezTo>
                      <a:pt x="0" y="38318"/>
                      <a:pt x="1198" y="26343"/>
                      <a:pt x="2395" y="16764"/>
                    </a:cubicBezTo>
                    <a:lnTo>
                      <a:pt x="4191" y="599"/>
                    </a:lnTo>
                    <a:cubicBezTo>
                      <a:pt x="4191" y="0"/>
                      <a:pt x="5389" y="0"/>
                      <a:pt x="7185" y="0"/>
                    </a:cubicBezTo>
                    <a:lnTo>
                      <a:pt x="7185" y="0"/>
                    </a:lnTo>
                    <a:cubicBezTo>
                      <a:pt x="8382" y="0"/>
                      <a:pt x="10178" y="0"/>
                      <a:pt x="10178" y="599"/>
                    </a:cubicBezTo>
                    <a:cubicBezTo>
                      <a:pt x="9580" y="0"/>
                      <a:pt x="10178" y="7184"/>
                      <a:pt x="10777" y="1676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028BCF0D-B1C2-43C7-B2DF-4E904A2F5768}"/>
                  </a:ext>
                </a:extLst>
              </p:cNvPr>
              <p:cNvSpPr/>
              <p:nvPr/>
            </p:nvSpPr>
            <p:spPr>
              <a:xfrm>
                <a:off x="6233791" y="2849927"/>
                <a:ext cx="21553" cy="102978"/>
              </a:xfrm>
              <a:custGeom>
                <a:avLst/>
                <a:gdLst>
                  <a:gd name="connsiteX0" fmla="*/ 21554 w 21553"/>
                  <a:gd name="connsiteY0" fmla="*/ 1796 h 102978"/>
                  <a:gd name="connsiteX1" fmla="*/ 21554 w 21553"/>
                  <a:gd name="connsiteY1" fmla="*/ 5388 h 102978"/>
                  <a:gd name="connsiteX2" fmla="*/ 21554 w 21553"/>
                  <a:gd name="connsiteY2" fmla="*/ 5388 h 102978"/>
                  <a:gd name="connsiteX3" fmla="*/ 18560 w 21553"/>
                  <a:gd name="connsiteY3" fmla="*/ 5987 h 102978"/>
                  <a:gd name="connsiteX4" fmla="*/ 16764 w 21553"/>
                  <a:gd name="connsiteY4" fmla="*/ 22152 h 102978"/>
                  <a:gd name="connsiteX5" fmla="*/ 14369 w 21553"/>
                  <a:gd name="connsiteY5" fmla="*/ 52687 h 102978"/>
                  <a:gd name="connsiteX6" fmla="*/ 16764 w 21553"/>
                  <a:gd name="connsiteY6" fmla="*/ 83221 h 102978"/>
                  <a:gd name="connsiteX7" fmla="*/ 20356 w 21553"/>
                  <a:gd name="connsiteY7" fmla="*/ 99985 h 102978"/>
                  <a:gd name="connsiteX8" fmla="*/ 20955 w 21553"/>
                  <a:gd name="connsiteY8" fmla="*/ 99985 h 102978"/>
                  <a:gd name="connsiteX9" fmla="*/ 20955 w 21553"/>
                  <a:gd name="connsiteY9" fmla="*/ 102978 h 102978"/>
                  <a:gd name="connsiteX10" fmla="*/ 8382 w 21553"/>
                  <a:gd name="connsiteY10" fmla="*/ 102380 h 102978"/>
                  <a:gd name="connsiteX11" fmla="*/ 0 w 21553"/>
                  <a:gd name="connsiteY11" fmla="*/ 101781 h 102978"/>
                  <a:gd name="connsiteX12" fmla="*/ 0 w 21553"/>
                  <a:gd name="connsiteY12" fmla="*/ 97590 h 102978"/>
                  <a:gd name="connsiteX13" fmla="*/ 2994 w 21553"/>
                  <a:gd name="connsiteY13" fmla="*/ 96991 h 102978"/>
                  <a:gd name="connsiteX14" fmla="*/ 5388 w 21553"/>
                  <a:gd name="connsiteY14" fmla="*/ 47298 h 102978"/>
                  <a:gd name="connsiteX15" fmla="*/ 4790 w 21553"/>
                  <a:gd name="connsiteY15" fmla="*/ 15567 h 102978"/>
                  <a:gd name="connsiteX16" fmla="*/ 4790 w 21553"/>
                  <a:gd name="connsiteY16" fmla="*/ 0 h 102978"/>
                  <a:gd name="connsiteX17" fmla="*/ 21554 w 21553"/>
                  <a:gd name="connsiteY17" fmla="*/ 1796 h 102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553" h="102978">
                    <a:moveTo>
                      <a:pt x="21554" y="1796"/>
                    </a:moveTo>
                    <a:lnTo>
                      <a:pt x="21554" y="5388"/>
                    </a:lnTo>
                    <a:lnTo>
                      <a:pt x="21554" y="5388"/>
                    </a:lnTo>
                    <a:cubicBezTo>
                      <a:pt x="20356" y="5388"/>
                      <a:pt x="18560" y="5388"/>
                      <a:pt x="18560" y="5987"/>
                    </a:cubicBezTo>
                    <a:lnTo>
                      <a:pt x="16764" y="22152"/>
                    </a:lnTo>
                    <a:cubicBezTo>
                      <a:pt x="15567" y="31732"/>
                      <a:pt x="14369" y="43107"/>
                      <a:pt x="14369" y="52687"/>
                    </a:cubicBezTo>
                    <a:cubicBezTo>
                      <a:pt x="14369" y="61667"/>
                      <a:pt x="14968" y="73642"/>
                      <a:pt x="16764" y="83221"/>
                    </a:cubicBezTo>
                    <a:cubicBezTo>
                      <a:pt x="17962" y="92800"/>
                      <a:pt x="20356" y="99386"/>
                      <a:pt x="20356" y="99985"/>
                    </a:cubicBezTo>
                    <a:cubicBezTo>
                      <a:pt x="20356" y="99985"/>
                      <a:pt x="20356" y="99985"/>
                      <a:pt x="20955" y="99985"/>
                    </a:cubicBezTo>
                    <a:lnTo>
                      <a:pt x="20955" y="102978"/>
                    </a:lnTo>
                    <a:cubicBezTo>
                      <a:pt x="16764" y="102978"/>
                      <a:pt x="12573" y="102380"/>
                      <a:pt x="8382" y="102380"/>
                    </a:cubicBezTo>
                    <a:cubicBezTo>
                      <a:pt x="5388" y="102380"/>
                      <a:pt x="2395" y="102380"/>
                      <a:pt x="0" y="101781"/>
                    </a:cubicBezTo>
                    <a:lnTo>
                      <a:pt x="0" y="97590"/>
                    </a:lnTo>
                    <a:cubicBezTo>
                      <a:pt x="1198" y="97590"/>
                      <a:pt x="2395" y="97590"/>
                      <a:pt x="2994" y="96991"/>
                    </a:cubicBezTo>
                    <a:cubicBezTo>
                      <a:pt x="2994" y="96991"/>
                      <a:pt x="5388" y="66457"/>
                      <a:pt x="5388" y="47298"/>
                    </a:cubicBezTo>
                    <a:lnTo>
                      <a:pt x="4790" y="15567"/>
                    </a:lnTo>
                    <a:cubicBezTo>
                      <a:pt x="4790" y="8382"/>
                      <a:pt x="4790" y="2994"/>
                      <a:pt x="4790" y="0"/>
                    </a:cubicBezTo>
                    <a:cubicBezTo>
                      <a:pt x="9579" y="599"/>
                      <a:pt x="15567" y="1197"/>
                      <a:pt x="21554" y="1796"/>
                    </a:cubicBezTo>
                    <a:close/>
                  </a:path>
                </a:pathLst>
              </a:custGeom>
              <a:solidFill>
                <a:srgbClr val="E0E1E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98D77B21-6A47-4E89-AE68-E658AF921552}"/>
                  </a:ext>
                </a:extLst>
              </p:cNvPr>
              <p:cNvSpPr/>
              <p:nvPr/>
            </p:nvSpPr>
            <p:spPr>
              <a:xfrm>
                <a:off x="6206848" y="2850260"/>
                <a:ext cx="26343" cy="102047"/>
              </a:xfrm>
              <a:custGeom>
                <a:avLst/>
                <a:gdLst>
                  <a:gd name="connsiteX0" fmla="*/ 26344 w 26343"/>
                  <a:gd name="connsiteY0" fmla="*/ 97856 h 102047"/>
                  <a:gd name="connsiteX1" fmla="*/ 26344 w 26343"/>
                  <a:gd name="connsiteY1" fmla="*/ 102047 h 102047"/>
                  <a:gd name="connsiteX2" fmla="*/ 599 w 26343"/>
                  <a:gd name="connsiteY2" fmla="*/ 101448 h 102047"/>
                  <a:gd name="connsiteX3" fmla="*/ 0 w 26343"/>
                  <a:gd name="connsiteY3" fmla="*/ 101448 h 102047"/>
                  <a:gd name="connsiteX4" fmla="*/ 0 w 26343"/>
                  <a:gd name="connsiteY4" fmla="*/ 98455 h 102047"/>
                  <a:gd name="connsiteX5" fmla="*/ 599 w 26343"/>
                  <a:gd name="connsiteY5" fmla="*/ 98455 h 102047"/>
                  <a:gd name="connsiteX6" fmla="*/ 1796 w 26343"/>
                  <a:gd name="connsiteY6" fmla="*/ 98455 h 102047"/>
                  <a:gd name="connsiteX7" fmla="*/ 6586 w 26343"/>
                  <a:gd name="connsiteY7" fmla="*/ 79895 h 102047"/>
                  <a:gd name="connsiteX8" fmla="*/ 8382 w 26343"/>
                  <a:gd name="connsiteY8" fmla="*/ 46367 h 102047"/>
                  <a:gd name="connsiteX9" fmla="*/ 7185 w 26343"/>
                  <a:gd name="connsiteY9" fmla="*/ 13438 h 102047"/>
                  <a:gd name="connsiteX10" fmla="*/ 7185 w 26343"/>
                  <a:gd name="connsiteY10" fmla="*/ 266 h 102047"/>
                  <a:gd name="connsiteX11" fmla="*/ 25146 w 26343"/>
                  <a:gd name="connsiteY11" fmla="*/ 266 h 102047"/>
                  <a:gd name="connsiteX12" fmla="*/ 22751 w 26343"/>
                  <a:gd name="connsiteY12" fmla="*/ 15832 h 102047"/>
                  <a:gd name="connsiteX13" fmla="*/ 20356 w 26343"/>
                  <a:gd name="connsiteY13" fmla="*/ 48163 h 102047"/>
                  <a:gd name="connsiteX14" fmla="*/ 23350 w 26343"/>
                  <a:gd name="connsiteY14" fmla="*/ 97856 h 102047"/>
                  <a:gd name="connsiteX15" fmla="*/ 26344 w 26343"/>
                  <a:gd name="connsiteY15" fmla="*/ 97856 h 10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43" h="102047">
                    <a:moveTo>
                      <a:pt x="26344" y="97856"/>
                    </a:moveTo>
                    <a:lnTo>
                      <a:pt x="26344" y="102047"/>
                    </a:lnTo>
                    <a:cubicBezTo>
                      <a:pt x="16764" y="102047"/>
                      <a:pt x="8382" y="101448"/>
                      <a:pt x="599" y="101448"/>
                    </a:cubicBezTo>
                    <a:cubicBezTo>
                      <a:pt x="599" y="101448"/>
                      <a:pt x="0" y="101448"/>
                      <a:pt x="0" y="101448"/>
                    </a:cubicBezTo>
                    <a:lnTo>
                      <a:pt x="0" y="98455"/>
                    </a:lnTo>
                    <a:cubicBezTo>
                      <a:pt x="0" y="98455"/>
                      <a:pt x="599" y="98455"/>
                      <a:pt x="599" y="98455"/>
                    </a:cubicBezTo>
                    <a:cubicBezTo>
                      <a:pt x="1198" y="98455"/>
                      <a:pt x="1198" y="98455"/>
                      <a:pt x="1796" y="98455"/>
                    </a:cubicBezTo>
                    <a:cubicBezTo>
                      <a:pt x="1796" y="98455"/>
                      <a:pt x="4790" y="90672"/>
                      <a:pt x="6586" y="79895"/>
                    </a:cubicBezTo>
                    <a:cubicBezTo>
                      <a:pt x="7783" y="69118"/>
                      <a:pt x="8382" y="55946"/>
                      <a:pt x="8382" y="46367"/>
                    </a:cubicBezTo>
                    <a:cubicBezTo>
                      <a:pt x="8382" y="36189"/>
                      <a:pt x="7185" y="23616"/>
                      <a:pt x="7185" y="13438"/>
                    </a:cubicBezTo>
                    <a:cubicBezTo>
                      <a:pt x="7185" y="8049"/>
                      <a:pt x="7185" y="3858"/>
                      <a:pt x="7185" y="266"/>
                    </a:cubicBezTo>
                    <a:cubicBezTo>
                      <a:pt x="13172" y="-333"/>
                      <a:pt x="19159" y="266"/>
                      <a:pt x="25146" y="266"/>
                    </a:cubicBezTo>
                    <a:cubicBezTo>
                      <a:pt x="24547" y="3260"/>
                      <a:pt x="23350" y="8648"/>
                      <a:pt x="22751" y="15832"/>
                    </a:cubicBezTo>
                    <a:cubicBezTo>
                      <a:pt x="21554" y="26011"/>
                      <a:pt x="20356" y="38584"/>
                      <a:pt x="20356" y="48163"/>
                    </a:cubicBezTo>
                    <a:cubicBezTo>
                      <a:pt x="20356" y="67322"/>
                      <a:pt x="23350" y="96659"/>
                      <a:pt x="23350" y="97856"/>
                    </a:cubicBezTo>
                    <a:cubicBezTo>
                      <a:pt x="23949" y="97257"/>
                      <a:pt x="25146" y="97856"/>
                      <a:pt x="26344" y="97856"/>
                    </a:cubicBezTo>
                    <a:close/>
                  </a:path>
                </a:pathLst>
              </a:custGeom>
              <a:solidFill>
                <a:srgbClr val="E0E1E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6B152C4D-E9C4-4540-B9F3-6F9935122C96}"/>
                  </a:ext>
                </a:extLst>
              </p:cNvPr>
              <p:cNvSpPr/>
              <p:nvPr/>
            </p:nvSpPr>
            <p:spPr>
              <a:xfrm>
                <a:off x="6190084" y="3279803"/>
                <a:ext cx="34126" cy="299356"/>
              </a:xfrm>
              <a:custGeom>
                <a:avLst/>
                <a:gdLst>
                  <a:gd name="connsiteX0" fmla="*/ 34127 w 34126"/>
                  <a:gd name="connsiteY0" fmla="*/ 2994 h 299356"/>
                  <a:gd name="connsiteX1" fmla="*/ 31732 w 34126"/>
                  <a:gd name="connsiteY1" fmla="*/ 152073 h 299356"/>
                  <a:gd name="connsiteX2" fmla="*/ 34127 w 34126"/>
                  <a:gd name="connsiteY2" fmla="*/ 299356 h 299356"/>
                  <a:gd name="connsiteX3" fmla="*/ 1796 w 34126"/>
                  <a:gd name="connsiteY3" fmla="*/ 298758 h 299356"/>
                  <a:gd name="connsiteX4" fmla="*/ 4790 w 34126"/>
                  <a:gd name="connsiteY4" fmla="*/ 150876 h 299356"/>
                  <a:gd name="connsiteX5" fmla="*/ 1796 w 34126"/>
                  <a:gd name="connsiteY5" fmla="*/ 2395 h 299356"/>
                  <a:gd name="connsiteX6" fmla="*/ 0 w 34126"/>
                  <a:gd name="connsiteY6" fmla="*/ 0 h 299356"/>
                  <a:gd name="connsiteX7" fmla="*/ 29337 w 34126"/>
                  <a:gd name="connsiteY7" fmla="*/ 2395 h 299356"/>
                  <a:gd name="connsiteX8" fmla="*/ 34127 w 34126"/>
                  <a:gd name="connsiteY8" fmla="*/ 2994 h 299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126" h="299356">
                    <a:moveTo>
                      <a:pt x="34127" y="2994"/>
                    </a:moveTo>
                    <a:cubicBezTo>
                      <a:pt x="34127" y="10777"/>
                      <a:pt x="31732" y="96393"/>
                      <a:pt x="31732" y="152073"/>
                    </a:cubicBezTo>
                    <a:cubicBezTo>
                      <a:pt x="31732" y="205359"/>
                      <a:pt x="34127" y="285586"/>
                      <a:pt x="34127" y="299356"/>
                    </a:cubicBezTo>
                    <a:cubicBezTo>
                      <a:pt x="22152" y="298758"/>
                      <a:pt x="11375" y="298758"/>
                      <a:pt x="1796" y="298758"/>
                    </a:cubicBezTo>
                    <a:cubicBezTo>
                      <a:pt x="1796" y="293369"/>
                      <a:pt x="4790" y="207155"/>
                      <a:pt x="4790" y="150876"/>
                    </a:cubicBezTo>
                    <a:cubicBezTo>
                      <a:pt x="4790" y="92800"/>
                      <a:pt x="1796" y="2395"/>
                      <a:pt x="1796" y="2395"/>
                    </a:cubicBezTo>
                    <a:cubicBezTo>
                      <a:pt x="1796" y="1197"/>
                      <a:pt x="1197" y="599"/>
                      <a:pt x="0" y="0"/>
                    </a:cubicBezTo>
                    <a:cubicBezTo>
                      <a:pt x="8981" y="599"/>
                      <a:pt x="18560" y="1197"/>
                      <a:pt x="29337" y="2395"/>
                    </a:cubicBezTo>
                    <a:cubicBezTo>
                      <a:pt x="30535" y="2395"/>
                      <a:pt x="32331" y="2994"/>
                      <a:pt x="34127" y="2994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5413061-37E2-4F5D-A892-432BE9FDADB8}"/>
                  </a:ext>
                </a:extLst>
              </p:cNvPr>
              <p:cNvSpPr/>
              <p:nvPr/>
            </p:nvSpPr>
            <p:spPr>
              <a:xfrm>
                <a:off x="6182900" y="2849927"/>
                <a:ext cx="24547" cy="101182"/>
              </a:xfrm>
              <a:custGeom>
                <a:avLst/>
                <a:gdLst>
                  <a:gd name="connsiteX0" fmla="*/ 23949 w 24547"/>
                  <a:gd name="connsiteY0" fmla="*/ 98189 h 101182"/>
                  <a:gd name="connsiteX1" fmla="*/ 23949 w 24547"/>
                  <a:gd name="connsiteY1" fmla="*/ 101182 h 101182"/>
                  <a:gd name="connsiteX2" fmla="*/ 599 w 24547"/>
                  <a:gd name="connsiteY2" fmla="*/ 101182 h 101182"/>
                  <a:gd name="connsiteX3" fmla="*/ 2395 w 24547"/>
                  <a:gd name="connsiteY3" fmla="*/ 99386 h 101182"/>
                  <a:gd name="connsiteX4" fmla="*/ 1796 w 24547"/>
                  <a:gd name="connsiteY4" fmla="*/ 84419 h 101182"/>
                  <a:gd name="connsiteX5" fmla="*/ 0 w 24547"/>
                  <a:gd name="connsiteY5" fmla="*/ 47897 h 101182"/>
                  <a:gd name="connsiteX6" fmla="*/ 0 w 24547"/>
                  <a:gd name="connsiteY6" fmla="*/ 37120 h 101182"/>
                  <a:gd name="connsiteX7" fmla="*/ 1796 w 24547"/>
                  <a:gd name="connsiteY7" fmla="*/ 25745 h 101182"/>
                  <a:gd name="connsiteX8" fmla="*/ 11375 w 24547"/>
                  <a:gd name="connsiteY8" fmla="*/ 6586 h 101182"/>
                  <a:gd name="connsiteX9" fmla="*/ 24547 w 24547"/>
                  <a:gd name="connsiteY9" fmla="*/ 0 h 101182"/>
                  <a:gd name="connsiteX10" fmla="*/ 22751 w 24547"/>
                  <a:gd name="connsiteY10" fmla="*/ 11376 h 101182"/>
                  <a:gd name="connsiteX11" fmla="*/ 20955 w 24547"/>
                  <a:gd name="connsiteY11" fmla="*/ 44903 h 101182"/>
                  <a:gd name="connsiteX12" fmla="*/ 22153 w 24547"/>
                  <a:gd name="connsiteY12" fmla="*/ 77833 h 101182"/>
                  <a:gd name="connsiteX13" fmla="*/ 20356 w 24547"/>
                  <a:gd name="connsiteY13" fmla="*/ 95195 h 101182"/>
                  <a:gd name="connsiteX14" fmla="*/ 23949 w 24547"/>
                  <a:gd name="connsiteY14" fmla="*/ 98189 h 101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547" h="101182">
                    <a:moveTo>
                      <a:pt x="23949" y="98189"/>
                    </a:moveTo>
                    <a:lnTo>
                      <a:pt x="23949" y="101182"/>
                    </a:lnTo>
                    <a:cubicBezTo>
                      <a:pt x="12573" y="101182"/>
                      <a:pt x="4191" y="101182"/>
                      <a:pt x="599" y="101182"/>
                    </a:cubicBezTo>
                    <a:cubicBezTo>
                      <a:pt x="1198" y="100584"/>
                      <a:pt x="1796" y="99985"/>
                      <a:pt x="2395" y="99386"/>
                    </a:cubicBezTo>
                    <a:cubicBezTo>
                      <a:pt x="2395" y="99386"/>
                      <a:pt x="2395" y="93399"/>
                      <a:pt x="1796" y="84419"/>
                    </a:cubicBezTo>
                    <a:cubicBezTo>
                      <a:pt x="1198" y="74839"/>
                      <a:pt x="0" y="62266"/>
                      <a:pt x="0" y="47897"/>
                    </a:cubicBezTo>
                    <a:cubicBezTo>
                      <a:pt x="0" y="44305"/>
                      <a:pt x="0" y="40712"/>
                      <a:pt x="0" y="37120"/>
                    </a:cubicBezTo>
                    <a:cubicBezTo>
                      <a:pt x="599" y="33528"/>
                      <a:pt x="599" y="29936"/>
                      <a:pt x="1796" y="25745"/>
                    </a:cubicBezTo>
                    <a:cubicBezTo>
                      <a:pt x="3592" y="18560"/>
                      <a:pt x="6586" y="11376"/>
                      <a:pt x="11375" y="6586"/>
                    </a:cubicBezTo>
                    <a:cubicBezTo>
                      <a:pt x="14968" y="2994"/>
                      <a:pt x="19758" y="1197"/>
                      <a:pt x="24547" y="0"/>
                    </a:cubicBezTo>
                    <a:cubicBezTo>
                      <a:pt x="23949" y="2994"/>
                      <a:pt x="23350" y="7184"/>
                      <a:pt x="22751" y="11376"/>
                    </a:cubicBezTo>
                    <a:cubicBezTo>
                      <a:pt x="21554" y="22152"/>
                      <a:pt x="20955" y="35324"/>
                      <a:pt x="20955" y="44903"/>
                    </a:cubicBezTo>
                    <a:cubicBezTo>
                      <a:pt x="20955" y="55081"/>
                      <a:pt x="22153" y="67654"/>
                      <a:pt x="22153" y="77833"/>
                    </a:cubicBezTo>
                    <a:cubicBezTo>
                      <a:pt x="22153" y="88011"/>
                      <a:pt x="20955" y="95195"/>
                      <a:pt x="20356" y="95195"/>
                    </a:cubicBezTo>
                    <a:cubicBezTo>
                      <a:pt x="20356" y="96991"/>
                      <a:pt x="22751" y="98189"/>
                      <a:pt x="23949" y="98189"/>
                    </a:cubicBezTo>
                    <a:close/>
                  </a:path>
                </a:pathLst>
              </a:custGeom>
              <a:solidFill>
                <a:srgbClr val="E0E1E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B5D225B4-F96F-4EA8-873D-FC59E0791C49}"/>
                  </a:ext>
                </a:extLst>
              </p:cNvPr>
              <p:cNvSpPr/>
              <p:nvPr/>
            </p:nvSpPr>
            <p:spPr>
              <a:xfrm>
                <a:off x="6153562" y="3278811"/>
                <a:ext cx="34725" cy="299749"/>
              </a:xfrm>
              <a:custGeom>
                <a:avLst/>
                <a:gdLst>
                  <a:gd name="connsiteX0" fmla="*/ 34726 w 34725"/>
                  <a:gd name="connsiteY0" fmla="*/ 992 h 299749"/>
                  <a:gd name="connsiteX1" fmla="*/ 32331 w 34725"/>
                  <a:gd name="connsiteY1" fmla="*/ 3387 h 299749"/>
                  <a:gd name="connsiteX2" fmla="*/ 29338 w 34725"/>
                  <a:gd name="connsiteY2" fmla="*/ 151868 h 299749"/>
                  <a:gd name="connsiteX3" fmla="*/ 32331 w 34725"/>
                  <a:gd name="connsiteY3" fmla="*/ 299749 h 299749"/>
                  <a:gd name="connsiteX4" fmla="*/ 0 w 34725"/>
                  <a:gd name="connsiteY4" fmla="*/ 299749 h 299749"/>
                  <a:gd name="connsiteX5" fmla="*/ 2994 w 34725"/>
                  <a:gd name="connsiteY5" fmla="*/ 150071 h 299749"/>
                  <a:gd name="connsiteX6" fmla="*/ 0 w 34725"/>
                  <a:gd name="connsiteY6" fmla="*/ 393 h 299749"/>
                  <a:gd name="connsiteX7" fmla="*/ 34726 w 34725"/>
                  <a:gd name="connsiteY7" fmla="*/ 992 h 299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725" h="299749">
                    <a:moveTo>
                      <a:pt x="34726" y="992"/>
                    </a:moveTo>
                    <a:cubicBezTo>
                      <a:pt x="33529" y="992"/>
                      <a:pt x="32331" y="1591"/>
                      <a:pt x="32331" y="3387"/>
                    </a:cubicBezTo>
                    <a:cubicBezTo>
                      <a:pt x="32331" y="3387"/>
                      <a:pt x="29936" y="93792"/>
                      <a:pt x="29338" y="151868"/>
                    </a:cubicBezTo>
                    <a:cubicBezTo>
                      <a:pt x="29338" y="208146"/>
                      <a:pt x="31732" y="294361"/>
                      <a:pt x="32331" y="299749"/>
                    </a:cubicBezTo>
                    <a:cubicBezTo>
                      <a:pt x="12573" y="299749"/>
                      <a:pt x="0" y="299749"/>
                      <a:pt x="0" y="299749"/>
                    </a:cubicBezTo>
                    <a:cubicBezTo>
                      <a:pt x="0" y="292565"/>
                      <a:pt x="2994" y="206350"/>
                      <a:pt x="2994" y="150071"/>
                    </a:cubicBezTo>
                    <a:cubicBezTo>
                      <a:pt x="2994" y="93792"/>
                      <a:pt x="599" y="8177"/>
                      <a:pt x="0" y="393"/>
                    </a:cubicBezTo>
                    <a:cubicBezTo>
                      <a:pt x="0" y="-205"/>
                      <a:pt x="13771" y="-205"/>
                      <a:pt x="34726" y="992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C787F57E-6478-4788-9255-3C7604EC5B8B}"/>
                  </a:ext>
                </a:extLst>
              </p:cNvPr>
              <p:cNvSpPr/>
              <p:nvPr/>
            </p:nvSpPr>
            <p:spPr>
              <a:xfrm>
                <a:off x="6172043" y="2008736"/>
                <a:ext cx="11454" cy="8381"/>
              </a:xfrm>
              <a:custGeom>
                <a:avLst/>
                <a:gdLst>
                  <a:gd name="connsiteX0" fmla="*/ 11455 w 11454"/>
                  <a:gd name="connsiteY0" fmla="*/ 2395 h 8381"/>
                  <a:gd name="connsiteX1" fmla="*/ 10257 w 11454"/>
                  <a:gd name="connsiteY1" fmla="*/ 2994 h 8381"/>
                  <a:gd name="connsiteX2" fmla="*/ 9659 w 11454"/>
                  <a:gd name="connsiteY2" fmla="*/ 4191 h 8381"/>
                  <a:gd name="connsiteX3" fmla="*/ 5468 w 11454"/>
                  <a:gd name="connsiteY3" fmla="*/ 8382 h 8381"/>
                  <a:gd name="connsiteX4" fmla="*/ 3073 w 11454"/>
                  <a:gd name="connsiteY4" fmla="*/ 7783 h 8381"/>
                  <a:gd name="connsiteX5" fmla="*/ 79 w 11454"/>
                  <a:gd name="connsiteY5" fmla="*/ 4790 h 8381"/>
                  <a:gd name="connsiteX6" fmla="*/ 2474 w 11454"/>
                  <a:gd name="connsiteY6" fmla="*/ 0 h 8381"/>
                  <a:gd name="connsiteX7" fmla="*/ 8461 w 11454"/>
                  <a:gd name="connsiteY7" fmla="*/ 0 h 8381"/>
                  <a:gd name="connsiteX8" fmla="*/ 11455 w 11454"/>
                  <a:gd name="connsiteY8" fmla="*/ 2395 h 8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54" h="8381">
                    <a:moveTo>
                      <a:pt x="11455" y="2395"/>
                    </a:moveTo>
                    <a:cubicBezTo>
                      <a:pt x="11455" y="2395"/>
                      <a:pt x="10856" y="2994"/>
                      <a:pt x="10257" y="2994"/>
                    </a:cubicBezTo>
                    <a:cubicBezTo>
                      <a:pt x="9659" y="3592"/>
                      <a:pt x="9659" y="4191"/>
                      <a:pt x="9659" y="4191"/>
                    </a:cubicBezTo>
                    <a:cubicBezTo>
                      <a:pt x="9060" y="4790"/>
                      <a:pt x="6066" y="7783"/>
                      <a:pt x="5468" y="8382"/>
                    </a:cubicBezTo>
                    <a:cubicBezTo>
                      <a:pt x="5468" y="8382"/>
                      <a:pt x="4270" y="8382"/>
                      <a:pt x="3073" y="7783"/>
                    </a:cubicBezTo>
                    <a:cubicBezTo>
                      <a:pt x="1875" y="7185"/>
                      <a:pt x="678" y="5987"/>
                      <a:pt x="79" y="4790"/>
                    </a:cubicBezTo>
                    <a:cubicBezTo>
                      <a:pt x="-520" y="1796"/>
                      <a:pt x="2474" y="0"/>
                      <a:pt x="2474" y="0"/>
                    </a:cubicBezTo>
                    <a:cubicBezTo>
                      <a:pt x="2474" y="0"/>
                      <a:pt x="7863" y="0"/>
                      <a:pt x="8461" y="0"/>
                    </a:cubicBezTo>
                    <a:cubicBezTo>
                      <a:pt x="9060" y="1197"/>
                      <a:pt x="11455" y="2395"/>
                      <a:pt x="11455" y="2395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131AFB4-BAB6-46BB-94AE-6FC19565C0DE}"/>
                  </a:ext>
                </a:extLst>
              </p:cNvPr>
              <p:cNvSpPr/>
              <p:nvPr/>
            </p:nvSpPr>
            <p:spPr>
              <a:xfrm>
                <a:off x="6149970" y="2001551"/>
                <a:ext cx="11974" cy="13171"/>
              </a:xfrm>
              <a:custGeom>
                <a:avLst/>
                <a:gdLst>
                  <a:gd name="connsiteX0" fmla="*/ 8981 w 11974"/>
                  <a:gd name="connsiteY0" fmla="*/ 0 h 13171"/>
                  <a:gd name="connsiteX1" fmla="*/ 11974 w 11974"/>
                  <a:gd name="connsiteY1" fmla="*/ 6586 h 13171"/>
                  <a:gd name="connsiteX2" fmla="*/ 8981 w 11974"/>
                  <a:gd name="connsiteY2" fmla="*/ 13172 h 13171"/>
                  <a:gd name="connsiteX3" fmla="*/ 2994 w 11974"/>
                  <a:gd name="connsiteY3" fmla="*/ 13172 h 13171"/>
                  <a:gd name="connsiteX4" fmla="*/ 0 w 11974"/>
                  <a:gd name="connsiteY4" fmla="*/ 6586 h 13171"/>
                  <a:gd name="connsiteX5" fmla="*/ 2994 w 11974"/>
                  <a:gd name="connsiteY5" fmla="*/ 0 h 13171"/>
                  <a:gd name="connsiteX6" fmla="*/ 8981 w 11974"/>
                  <a:gd name="connsiteY6" fmla="*/ 0 h 1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4" h="13171">
                    <a:moveTo>
                      <a:pt x="8981" y="0"/>
                    </a:moveTo>
                    <a:cubicBezTo>
                      <a:pt x="8981" y="0"/>
                      <a:pt x="11375" y="4191"/>
                      <a:pt x="11974" y="6586"/>
                    </a:cubicBezTo>
                    <a:cubicBezTo>
                      <a:pt x="11974" y="9579"/>
                      <a:pt x="8981" y="13172"/>
                      <a:pt x="8981" y="13172"/>
                    </a:cubicBezTo>
                    <a:cubicBezTo>
                      <a:pt x="8382" y="13172"/>
                      <a:pt x="3592" y="13172"/>
                      <a:pt x="2994" y="13172"/>
                    </a:cubicBezTo>
                    <a:cubicBezTo>
                      <a:pt x="2994" y="13172"/>
                      <a:pt x="599" y="8981"/>
                      <a:pt x="0" y="6586"/>
                    </a:cubicBezTo>
                    <a:cubicBezTo>
                      <a:pt x="0" y="4191"/>
                      <a:pt x="2994" y="0"/>
                      <a:pt x="2994" y="0"/>
                    </a:cubicBezTo>
                    <a:cubicBezTo>
                      <a:pt x="3592" y="0"/>
                      <a:pt x="8981" y="0"/>
                      <a:pt x="8981" y="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874C9AE2-5F75-4F51-A487-1DE64497795D}"/>
                  </a:ext>
                </a:extLst>
              </p:cNvPr>
              <p:cNvSpPr/>
              <p:nvPr/>
            </p:nvSpPr>
            <p:spPr>
              <a:xfrm>
                <a:off x="6145779" y="2470250"/>
                <a:ext cx="11974" cy="7876"/>
              </a:xfrm>
              <a:custGeom>
                <a:avLst/>
                <a:gdLst>
                  <a:gd name="connsiteX0" fmla="*/ 11974 w 11974"/>
                  <a:gd name="connsiteY0" fmla="*/ 3686 h 7876"/>
                  <a:gd name="connsiteX1" fmla="*/ 8981 w 11974"/>
                  <a:gd name="connsiteY1" fmla="*/ 7877 h 7876"/>
                  <a:gd name="connsiteX2" fmla="*/ 2994 w 11974"/>
                  <a:gd name="connsiteY2" fmla="*/ 7877 h 7876"/>
                  <a:gd name="connsiteX3" fmla="*/ 0 w 11974"/>
                  <a:gd name="connsiteY3" fmla="*/ 3686 h 7876"/>
                  <a:gd name="connsiteX4" fmla="*/ 2994 w 11974"/>
                  <a:gd name="connsiteY4" fmla="*/ 94 h 7876"/>
                  <a:gd name="connsiteX5" fmla="*/ 8981 w 11974"/>
                  <a:gd name="connsiteY5" fmla="*/ 94 h 7876"/>
                  <a:gd name="connsiteX6" fmla="*/ 11974 w 11974"/>
                  <a:gd name="connsiteY6" fmla="*/ 3686 h 7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4" h="7876">
                    <a:moveTo>
                      <a:pt x="11974" y="3686"/>
                    </a:moveTo>
                    <a:cubicBezTo>
                      <a:pt x="11974" y="5482"/>
                      <a:pt x="8981" y="7877"/>
                      <a:pt x="8981" y="7877"/>
                    </a:cubicBezTo>
                    <a:cubicBezTo>
                      <a:pt x="8382" y="7877"/>
                      <a:pt x="3592" y="7877"/>
                      <a:pt x="2994" y="7877"/>
                    </a:cubicBezTo>
                    <a:cubicBezTo>
                      <a:pt x="2994" y="7877"/>
                      <a:pt x="0" y="5482"/>
                      <a:pt x="0" y="3686"/>
                    </a:cubicBezTo>
                    <a:cubicBezTo>
                      <a:pt x="0" y="1890"/>
                      <a:pt x="2994" y="94"/>
                      <a:pt x="2994" y="94"/>
                    </a:cubicBezTo>
                    <a:cubicBezTo>
                      <a:pt x="2994" y="94"/>
                      <a:pt x="8382" y="94"/>
                      <a:pt x="8981" y="94"/>
                    </a:cubicBezTo>
                    <a:cubicBezTo>
                      <a:pt x="9579" y="-505"/>
                      <a:pt x="11974" y="1890"/>
                      <a:pt x="11974" y="3686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83E80F-4D68-4624-89CA-47CF66529CE5}"/>
                  </a:ext>
                </a:extLst>
              </p:cNvPr>
              <p:cNvSpPr/>
              <p:nvPr/>
            </p:nvSpPr>
            <p:spPr>
              <a:xfrm>
                <a:off x="6124225" y="3278605"/>
                <a:ext cx="23349" cy="301750"/>
              </a:xfrm>
              <a:custGeom>
                <a:avLst/>
                <a:gdLst>
                  <a:gd name="connsiteX0" fmla="*/ 23350 w 23349"/>
                  <a:gd name="connsiteY0" fmla="*/ 299955 h 301750"/>
                  <a:gd name="connsiteX1" fmla="*/ 23350 w 23349"/>
                  <a:gd name="connsiteY1" fmla="*/ 299955 h 301750"/>
                  <a:gd name="connsiteX2" fmla="*/ 0 w 23349"/>
                  <a:gd name="connsiteY2" fmla="*/ 301751 h 301750"/>
                  <a:gd name="connsiteX3" fmla="*/ 2395 w 23349"/>
                  <a:gd name="connsiteY3" fmla="*/ 150875 h 301750"/>
                  <a:gd name="connsiteX4" fmla="*/ 0 w 23349"/>
                  <a:gd name="connsiteY4" fmla="*/ 599 h 301750"/>
                  <a:gd name="connsiteX5" fmla="*/ 23350 w 23349"/>
                  <a:gd name="connsiteY5" fmla="*/ 0 h 301750"/>
                  <a:gd name="connsiteX6" fmla="*/ 20955 w 23349"/>
                  <a:gd name="connsiteY6" fmla="*/ 149678 h 301750"/>
                  <a:gd name="connsiteX7" fmla="*/ 23350 w 23349"/>
                  <a:gd name="connsiteY7" fmla="*/ 299955 h 30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49" h="301750">
                    <a:moveTo>
                      <a:pt x="23350" y="299955"/>
                    </a:moveTo>
                    <a:cubicBezTo>
                      <a:pt x="23350" y="299955"/>
                      <a:pt x="23350" y="299955"/>
                      <a:pt x="23350" y="299955"/>
                    </a:cubicBezTo>
                    <a:cubicBezTo>
                      <a:pt x="23350" y="299955"/>
                      <a:pt x="14369" y="300554"/>
                      <a:pt x="0" y="301751"/>
                    </a:cubicBezTo>
                    <a:cubicBezTo>
                      <a:pt x="0" y="290376"/>
                      <a:pt x="2395" y="205957"/>
                      <a:pt x="2395" y="150875"/>
                    </a:cubicBezTo>
                    <a:cubicBezTo>
                      <a:pt x="2395" y="96393"/>
                      <a:pt x="0" y="14968"/>
                      <a:pt x="0" y="599"/>
                    </a:cubicBezTo>
                    <a:cubicBezTo>
                      <a:pt x="13172" y="0"/>
                      <a:pt x="22152" y="0"/>
                      <a:pt x="23350" y="0"/>
                    </a:cubicBezTo>
                    <a:cubicBezTo>
                      <a:pt x="23350" y="7783"/>
                      <a:pt x="20955" y="93399"/>
                      <a:pt x="20955" y="149678"/>
                    </a:cubicBezTo>
                    <a:cubicBezTo>
                      <a:pt x="20955" y="207154"/>
                      <a:pt x="23350" y="295165"/>
                      <a:pt x="23350" y="299955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8221C612-2A56-4F72-8235-ABBBD50F76B4}"/>
                  </a:ext>
                </a:extLst>
              </p:cNvPr>
              <p:cNvSpPr/>
              <p:nvPr/>
            </p:nvSpPr>
            <p:spPr>
              <a:xfrm>
                <a:off x="6123027" y="1559702"/>
                <a:ext cx="19159" cy="19158"/>
              </a:xfrm>
              <a:custGeom>
                <a:avLst/>
                <a:gdLst>
                  <a:gd name="connsiteX0" fmla="*/ 19159 w 19159"/>
                  <a:gd name="connsiteY0" fmla="*/ 10178 h 19158"/>
                  <a:gd name="connsiteX1" fmla="*/ 19159 w 19159"/>
                  <a:gd name="connsiteY1" fmla="*/ 16165 h 19158"/>
                  <a:gd name="connsiteX2" fmla="*/ 10777 w 19159"/>
                  <a:gd name="connsiteY2" fmla="*/ 19159 h 19158"/>
                  <a:gd name="connsiteX3" fmla="*/ 5987 w 19159"/>
                  <a:gd name="connsiteY3" fmla="*/ 19159 h 19158"/>
                  <a:gd name="connsiteX4" fmla="*/ 2994 w 19159"/>
                  <a:gd name="connsiteY4" fmla="*/ 19159 h 19158"/>
                  <a:gd name="connsiteX5" fmla="*/ 0 w 19159"/>
                  <a:gd name="connsiteY5" fmla="*/ 14369 h 19158"/>
                  <a:gd name="connsiteX6" fmla="*/ 2395 w 19159"/>
                  <a:gd name="connsiteY6" fmla="*/ 11376 h 19158"/>
                  <a:gd name="connsiteX7" fmla="*/ 5388 w 19159"/>
                  <a:gd name="connsiteY7" fmla="*/ 8981 h 19158"/>
                  <a:gd name="connsiteX8" fmla="*/ 5388 w 19159"/>
                  <a:gd name="connsiteY8" fmla="*/ 3592 h 19158"/>
                  <a:gd name="connsiteX9" fmla="*/ 10178 w 19159"/>
                  <a:gd name="connsiteY9" fmla="*/ 0 h 19158"/>
                  <a:gd name="connsiteX10" fmla="*/ 14968 w 19159"/>
                  <a:gd name="connsiteY10" fmla="*/ 599 h 19158"/>
                  <a:gd name="connsiteX11" fmla="*/ 17363 w 19159"/>
                  <a:gd name="connsiteY11" fmla="*/ 1796 h 19158"/>
                  <a:gd name="connsiteX12" fmla="*/ 17363 w 19159"/>
                  <a:gd name="connsiteY12" fmla="*/ 7783 h 19158"/>
                  <a:gd name="connsiteX13" fmla="*/ 16166 w 19159"/>
                  <a:gd name="connsiteY13" fmla="*/ 8382 h 19158"/>
                  <a:gd name="connsiteX14" fmla="*/ 19159 w 19159"/>
                  <a:gd name="connsiteY14" fmla="*/ 10178 h 19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59" h="19158">
                    <a:moveTo>
                      <a:pt x="19159" y="10178"/>
                    </a:moveTo>
                    <a:cubicBezTo>
                      <a:pt x="19159" y="10178"/>
                      <a:pt x="19159" y="15566"/>
                      <a:pt x="19159" y="16165"/>
                    </a:cubicBezTo>
                    <a:cubicBezTo>
                      <a:pt x="19159" y="16165"/>
                      <a:pt x="13771" y="18560"/>
                      <a:pt x="10777" y="19159"/>
                    </a:cubicBezTo>
                    <a:cubicBezTo>
                      <a:pt x="9579" y="19159"/>
                      <a:pt x="7783" y="19159"/>
                      <a:pt x="5987" y="19159"/>
                    </a:cubicBezTo>
                    <a:cubicBezTo>
                      <a:pt x="4191" y="19159"/>
                      <a:pt x="2994" y="19159"/>
                      <a:pt x="2994" y="19159"/>
                    </a:cubicBezTo>
                    <a:cubicBezTo>
                      <a:pt x="2395" y="18560"/>
                      <a:pt x="0" y="14968"/>
                      <a:pt x="0" y="14369"/>
                    </a:cubicBezTo>
                    <a:cubicBezTo>
                      <a:pt x="0" y="14369"/>
                      <a:pt x="1198" y="13172"/>
                      <a:pt x="2395" y="11376"/>
                    </a:cubicBezTo>
                    <a:cubicBezTo>
                      <a:pt x="2994" y="10777"/>
                      <a:pt x="4191" y="10178"/>
                      <a:pt x="5388" y="8981"/>
                    </a:cubicBezTo>
                    <a:cubicBezTo>
                      <a:pt x="5388" y="7783"/>
                      <a:pt x="5388" y="4191"/>
                      <a:pt x="5388" y="3592"/>
                    </a:cubicBezTo>
                    <a:cubicBezTo>
                      <a:pt x="5388" y="3592"/>
                      <a:pt x="7783" y="599"/>
                      <a:pt x="10178" y="0"/>
                    </a:cubicBezTo>
                    <a:cubicBezTo>
                      <a:pt x="11375" y="0"/>
                      <a:pt x="13172" y="0"/>
                      <a:pt x="14968" y="599"/>
                    </a:cubicBezTo>
                    <a:cubicBezTo>
                      <a:pt x="16166" y="1197"/>
                      <a:pt x="17363" y="1796"/>
                      <a:pt x="17363" y="1796"/>
                    </a:cubicBezTo>
                    <a:cubicBezTo>
                      <a:pt x="17363" y="1796"/>
                      <a:pt x="17363" y="7783"/>
                      <a:pt x="17363" y="7783"/>
                    </a:cubicBezTo>
                    <a:cubicBezTo>
                      <a:pt x="17363" y="7783"/>
                      <a:pt x="16764" y="8382"/>
                      <a:pt x="16166" y="8382"/>
                    </a:cubicBezTo>
                    <a:cubicBezTo>
                      <a:pt x="17962" y="9579"/>
                      <a:pt x="19159" y="10178"/>
                      <a:pt x="19159" y="10178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1592541-3AFD-42E0-BD7F-B2685F9DEEDA}"/>
                  </a:ext>
                </a:extLst>
              </p:cNvPr>
              <p:cNvSpPr/>
              <p:nvPr/>
            </p:nvSpPr>
            <p:spPr>
              <a:xfrm>
                <a:off x="6130811" y="2001551"/>
                <a:ext cx="11375" cy="13171"/>
              </a:xfrm>
              <a:custGeom>
                <a:avLst/>
                <a:gdLst>
                  <a:gd name="connsiteX0" fmla="*/ 8382 w 11375"/>
                  <a:gd name="connsiteY0" fmla="*/ 0 h 13171"/>
                  <a:gd name="connsiteX1" fmla="*/ 11376 w 11375"/>
                  <a:gd name="connsiteY1" fmla="*/ 6586 h 13171"/>
                  <a:gd name="connsiteX2" fmla="*/ 8382 w 11375"/>
                  <a:gd name="connsiteY2" fmla="*/ 13172 h 13171"/>
                  <a:gd name="connsiteX3" fmla="*/ 2395 w 11375"/>
                  <a:gd name="connsiteY3" fmla="*/ 13172 h 13171"/>
                  <a:gd name="connsiteX4" fmla="*/ 0 w 11375"/>
                  <a:gd name="connsiteY4" fmla="*/ 6586 h 13171"/>
                  <a:gd name="connsiteX5" fmla="*/ 2395 w 11375"/>
                  <a:gd name="connsiteY5" fmla="*/ 0 h 13171"/>
                  <a:gd name="connsiteX6" fmla="*/ 8382 w 11375"/>
                  <a:gd name="connsiteY6" fmla="*/ 0 h 1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75" h="13171">
                    <a:moveTo>
                      <a:pt x="8382" y="0"/>
                    </a:moveTo>
                    <a:cubicBezTo>
                      <a:pt x="8382" y="0"/>
                      <a:pt x="10777" y="4191"/>
                      <a:pt x="11376" y="6586"/>
                    </a:cubicBezTo>
                    <a:cubicBezTo>
                      <a:pt x="11376" y="9579"/>
                      <a:pt x="8382" y="13172"/>
                      <a:pt x="8382" y="13172"/>
                    </a:cubicBezTo>
                    <a:cubicBezTo>
                      <a:pt x="7783" y="13172"/>
                      <a:pt x="2994" y="13172"/>
                      <a:pt x="2395" y="13172"/>
                    </a:cubicBezTo>
                    <a:cubicBezTo>
                      <a:pt x="2395" y="13172"/>
                      <a:pt x="0" y="8981"/>
                      <a:pt x="0" y="6586"/>
                    </a:cubicBezTo>
                    <a:cubicBezTo>
                      <a:pt x="0" y="4191"/>
                      <a:pt x="2395" y="0"/>
                      <a:pt x="2395" y="0"/>
                    </a:cubicBezTo>
                    <a:cubicBezTo>
                      <a:pt x="2994" y="0"/>
                      <a:pt x="8382" y="0"/>
                      <a:pt x="8382" y="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57226289-3945-4080-853D-C6D7F105DE10}"/>
                  </a:ext>
                </a:extLst>
              </p:cNvPr>
              <p:cNvSpPr/>
              <p:nvPr/>
            </p:nvSpPr>
            <p:spPr>
              <a:xfrm>
                <a:off x="6130811" y="2473936"/>
                <a:ext cx="11375" cy="9579"/>
              </a:xfrm>
              <a:custGeom>
                <a:avLst/>
                <a:gdLst>
                  <a:gd name="connsiteX0" fmla="*/ 11376 w 11375"/>
                  <a:gd name="connsiteY0" fmla="*/ 4790 h 9579"/>
                  <a:gd name="connsiteX1" fmla="*/ 8382 w 11375"/>
                  <a:gd name="connsiteY1" fmla="*/ 9579 h 9579"/>
                  <a:gd name="connsiteX2" fmla="*/ 2395 w 11375"/>
                  <a:gd name="connsiteY2" fmla="*/ 9579 h 9579"/>
                  <a:gd name="connsiteX3" fmla="*/ 0 w 11375"/>
                  <a:gd name="connsiteY3" fmla="*/ 4790 h 9579"/>
                  <a:gd name="connsiteX4" fmla="*/ 2395 w 11375"/>
                  <a:gd name="connsiteY4" fmla="*/ 0 h 9579"/>
                  <a:gd name="connsiteX5" fmla="*/ 8382 w 11375"/>
                  <a:gd name="connsiteY5" fmla="*/ 0 h 9579"/>
                  <a:gd name="connsiteX6" fmla="*/ 11376 w 11375"/>
                  <a:gd name="connsiteY6" fmla="*/ 4790 h 9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75" h="9579">
                    <a:moveTo>
                      <a:pt x="11376" y="4790"/>
                    </a:moveTo>
                    <a:cubicBezTo>
                      <a:pt x="11376" y="6586"/>
                      <a:pt x="8382" y="9579"/>
                      <a:pt x="8382" y="9579"/>
                    </a:cubicBezTo>
                    <a:cubicBezTo>
                      <a:pt x="7783" y="9579"/>
                      <a:pt x="2994" y="9579"/>
                      <a:pt x="2395" y="9579"/>
                    </a:cubicBezTo>
                    <a:cubicBezTo>
                      <a:pt x="2395" y="9579"/>
                      <a:pt x="0" y="6586"/>
                      <a:pt x="0" y="4790"/>
                    </a:cubicBezTo>
                    <a:cubicBezTo>
                      <a:pt x="0" y="2994"/>
                      <a:pt x="2395" y="0"/>
                      <a:pt x="2395" y="0"/>
                    </a:cubicBezTo>
                    <a:cubicBezTo>
                      <a:pt x="2395" y="0"/>
                      <a:pt x="7783" y="0"/>
                      <a:pt x="8382" y="0"/>
                    </a:cubicBezTo>
                    <a:cubicBezTo>
                      <a:pt x="8382" y="0"/>
                      <a:pt x="11376" y="2994"/>
                      <a:pt x="11376" y="479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D993D0B3-FA10-4174-B926-8E7E2555F529}"/>
                  </a:ext>
                </a:extLst>
              </p:cNvPr>
              <p:cNvSpPr/>
              <p:nvPr/>
            </p:nvSpPr>
            <p:spPr>
              <a:xfrm>
                <a:off x="6117040" y="2461363"/>
                <a:ext cx="11375" cy="26506"/>
              </a:xfrm>
              <a:custGeom>
                <a:avLst/>
                <a:gdLst>
                  <a:gd name="connsiteX0" fmla="*/ 11375 w 11375"/>
                  <a:gd name="connsiteY0" fmla="*/ 13172 h 26506"/>
                  <a:gd name="connsiteX1" fmla="*/ 10178 w 11375"/>
                  <a:gd name="connsiteY1" fmla="*/ 25146 h 26506"/>
                  <a:gd name="connsiteX2" fmla="*/ 4790 w 11375"/>
                  <a:gd name="connsiteY2" fmla="*/ 26343 h 26506"/>
                  <a:gd name="connsiteX3" fmla="*/ 0 w 11375"/>
                  <a:gd name="connsiteY3" fmla="*/ 13172 h 26506"/>
                  <a:gd name="connsiteX4" fmla="*/ 2395 w 11375"/>
                  <a:gd name="connsiteY4" fmla="*/ 0 h 26506"/>
                  <a:gd name="connsiteX5" fmla="*/ 8382 w 11375"/>
                  <a:gd name="connsiteY5" fmla="*/ 0 h 26506"/>
                  <a:gd name="connsiteX6" fmla="*/ 11375 w 11375"/>
                  <a:gd name="connsiteY6" fmla="*/ 13172 h 2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75" h="26506">
                    <a:moveTo>
                      <a:pt x="11375" y="13172"/>
                    </a:moveTo>
                    <a:cubicBezTo>
                      <a:pt x="11375" y="17961"/>
                      <a:pt x="10178" y="25146"/>
                      <a:pt x="10178" y="25146"/>
                    </a:cubicBezTo>
                    <a:cubicBezTo>
                      <a:pt x="9579" y="25745"/>
                      <a:pt x="4790" y="26942"/>
                      <a:pt x="4790" y="26343"/>
                    </a:cubicBezTo>
                    <a:cubicBezTo>
                      <a:pt x="4790" y="26343"/>
                      <a:pt x="599" y="18560"/>
                      <a:pt x="0" y="13172"/>
                    </a:cubicBezTo>
                    <a:cubicBezTo>
                      <a:pt x="0" y="7783"/>
                      <a:pt x="2395" y="0"/>
                      <a:pt x="2395" y="0"/>
                    </a:cubicBezTo>
                    <a:cubicBezTo>
                      <a:pt x="2395" y="0"/>
                      <a:pt x="7783" y="0"/>
                      <a:pt x="8382" y="0"/>
                    </a:cubicBezTo>
                    <a:cubicBezTo>
                      <a:pt x="8382" y="599"/>
                      <a:pt x="11375" y="8382"/>
                      <a:pt x="11375" y="13172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7ADCA8F5-3281-4352-AFC8-3676E81231D5}"/>
                  </a:ext>
                </a:extLst>
              </p:cNvPr>
              <p:cNvSpPr/>
              <p:nvPr/>
            </p:nvSpPr>
            <p:spPr>
              <a:xfrm>
                <a:off x="6115244" y="1997360"/>
                <a:ext cx="11375" cy="17961"/>
              </a:xfrm>
              <a:custGeom>
                <a:avLst/>
                <a:gdLst>
                  <a:gd name="connsiteX0" fmla="*/ 11375 w 11375"/>
                  <a:gd name="connsiteY0" fmla="*/ 8981 h 17961"/>
                  <a:gd name="connsiteX1" fmla="*/ 8382 w 11375"/>
                  <a:gd name="connsiteY1" fmla="*/ 17961 h 17961"/>
                  <a:gd name="connsiteX2" fmla="*/ 2395 w 11375"/>
                  <a:gd name="connsiteY2" fmla="*/ 17961 h 17961"/>
                  <a:gd name="connsiteX3" fmla="*/ 0 w 11375"/>
                  <a:gd name="connsiteY3" fmla="*/ 8981 h 17961"/>
                  <a:gd name="connsiteX4" fmla="*/ 2395 w 11375"/>
                  <a:gd name="connsiteY4" fmla="*/ 0 h 17961"/>
                  <a:gd name="connsiteX5" fmla="*/ 8382 w 11375"/>
                  <a:gd name="connsiteY5" fmla="*/ 0 h 17961"/>
                  <a:gd name="connsiteX6" fmla="*/ 11375 w 11375"/>
                  <a:gd name="connsiteY6" fmla="*/ 8981 h 17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75" h="17961">
                    <a:moveTo>
                      <a:pt x="11375" y="8981"/>
                    </a:moveTo>
                    <a:cubicBezTo>
                      <a:pt x="11375" y="12573"/>
                      <a:pt x="8382" y="17961"/>
                      <a:pt x="8382" y="17961"/>
                    </a:cubicBezTo>
                    <a:cubicBezTo>
                      <a:pt x="7783" y="17961"/>
                      <a:pt x="2994" y="17961"/>
                      <a:pt x="2395" y="17961"/>
                    </a:cubicBezTo>
                    <a:cubicBezTo>
                      <a:pt x="2395" y="17961"/>
                      <a:pt x="0" y="12573"/>
                      <a:pt x="0" y="8981"/>
                    </a:cubicBezTo>
                    <a:cubicBezTo>
                      <a:pt x="0" y="5388"/>
                      <a:pt x="2395" y="0"/>
                      <a:pt x="2395" y="0"/>
                    </a:cubicBezTo>
                    <a:cubicBezTo>
                      <a:pt x="2395" y="0"/>
                      <a:pt x="7783" y="0"/>
                      <a:pt x="8382" y="0"/>
                    </a:cubicBezTo>
                    <a:cubicBezTo>
                      <a:pt x="8382" y="599"/>
                      <a:pt x="11375" y="5987"/>
                      <a:pt x="11375" y="8981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674BBFA-F970-4D1E-8A93-21B25C538D2F}"/>
                  </a:ext>
                </a:extLst>
              </p:cNvPr>
              <p:cNvSpPr/>
              <p:nvPr/>
            </p:nvSpPr>
            <p:spPr>
              <a:xfrm>
                <a:off x="6088652" y="1613586"/>
                <a:ext cx="34538" cy="11375"/>
              </a:xfrm>
              <a:custGeom>
                <a:avLst/>
                <a:gdLst>
                  <a:gd name="connsiteX0" fmla="*/ 34375 w 34538"/>
                  <a:gd name="connsiteY0" fmla="*/ 4191 h 11375"/>
                  <a:gd name="connsiteX1" fmla="*/ 33178 w 34538"/>
                  <a:gd name="connsiteY1" fmla="*/ 10178 h 11375"/>
                  <a:gd name="connsiteX2" fmla="*/ 17012 w 34538"/>
                  <a:gd name="connsiteY2" fmla="*/ 11376 h 11375"/>
                  <a:gd name="connsiteX3" fmla="*/ 847 w 34538"/>
                  <a:gd name="connsiteY3" fmla="*/ 10178 h 11375"/>
                  <a:gd name="connsiteX4" fmla="*/ 248 w 34538"/>
                  <a:gd name="connsiteY4" fmla="*/ 4191 h 11375"/>
                  <a:gd name="connsiteX5" fmla="*/ 17012 w 34538"/>
                  <a:gd name="connsiteY5" fmla="*/ 0 h 11375"/>
                  <a:gd name="connsiteX6" fmla="*/ 28388 w 34538"/>
                  <a:gd name="connsiteY6" fmla="*/ 1796 h 11375"/>
                  <a:gd name="connsiteX7" fmla="*/ 34375 w 34538"/>
                  <a:gd name="connsiteY7" fmla="*/ 4191 h 1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538" h="11375">
                    <a:moveTo>
                      <a:pt x="34375" y="4191"/>
                    </a:moveTo>
                    <a:cubicBezTo>
                      <a:pt x="34974" y="4191"/>
                      <a:pt x="33776" y="9579"/>
                      <a:pt x="33178" y="10178"/>
                    </a:cubicBezTo>
                    <a:cubicBezTo>
                      <a:pt x="32579" y="10178"/>
                      <a:pt x="22999" y="11376"/>
                      <a:pt x="17012" y="11376"/>
                    </a:cubicBezTo>
                    <a:cubicBezTo>
                      <a:pt x="11025" y="11376"/>
                      <a:pt x="1445" y="10178"/>
                      <a:pt x="847" y="10178"/>
                    </a:cubicBezTo>
                    <a:cubicBezTo>
                      <a:pt x="248" y="9579"/>
                      <a:pt x="-351" y="4790"/>
                      <a:pt x="248" y="4191"/>
                    </a:cubicBezTo>
                    <a:cubicBezTo>
                      <a:pt x="248" y="4191"/>
                      <a:pt x="10426" y="0"/>
                      <a:pt x="17012" y="0"/>
                    </a:cubicBezTo>
                    <a:cubicBezTo>
                      <a:pt x="20605" y="0"/>
                      <a:pt x="24795" y="599"/>
                      <a:pt x="28388" y="1796"/>
                    </a:cubicBezTo>
                    <a:cubicBezTo>
                      <a:pt x="31980" y="2395"/>
                      <a:pt x="34375" y="4191"/>
                      <a:pt x="34375" y="4191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A6E84628-DC62-4D6B-8A29-CB8F78F5BCEA}"/>
                  </a:ext>
                </a:extLst>
              </p:cNvPr>
              <p:cNvSpPr/>
              <p:nvPr/>
            </p:nvSpPr>
            <p:spPr>
              <a:xfrm>
                <a:off x="6087104" y="3279803"/>
                <a:ext cx="32330" cy="302350"/>
              </a:xfrm>
              <a:custGeom>
                <a:avLst/>
                <a:gdLst>
                  <a:gd name="connsiteX0" fmla="*/ 31732 w 32330"/>
                  <a:gd name="connsiteY0" fmla="*/ 0 h 302350"/>
                  <a:gd name="connsiteX1" fmla="*/ 29337 w 32330"/>
                  <a:gd name="connsiteY1" fmla="*/ 149678 h 302350"/>
                  <a:gd name="connsiteX2" fmla="*/ 32331 w 32330"/>
                  <a:gd name="connsiteY2" fmla="*/ 301153 h 302350"/>
                  <a:gd name="connsiteX3" fmla="*/ 0 w 32330"/>
                  <a:gd name="connsiteY3" fmla="*/ 302350 h 302350"/>
                  <a:gd name="connsiteX4" fmla="*/ 2395 w 32330"/>
                  <a:gd name="connsiteY4" fmla="*/ 152073 h 302350"/>
                  <a:gd name="connsiteX5" fmla="*/ 0 w 32330"/>
                  <a:gd name="connsiteY5" fmla="*/ 1796 h 302350"/>
                  <a:gd name="connsiteX6" fmla="*/ 31732 w 32330"/>
                  <a:gd name="connsiteY6" fmla="*/ 0 h 302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30" h="302350">
                    <a:moveTo>
                      <a:pt x="31732" y="0"/>
                    </a:moveTo>
                    <a:cubicBezTo>
                      <a:pt x="31134" y="14968"/>
                      <a:pt x="29337" y="95794"/>
                      <a:pt x="29337" y="149678"/>
                    </a:cubicBezTo>
                    <a:cubicBezTo>
                      <a:pt x="29337" y="205957"/>
                      <a:pt x="31732" y="290974"/>
                      <a:pt x="32331" y="301153"/>
                    </a:cubicBezTo>
                    <a:cubicBezTo>
                      <a:pt x="23350" y="301751"/>
                      <a:pt x="11974" y="302350"/>
                      <a:pt x="0" y="302350"/>
                    </a:cubicBezTo>
                    <a:cubicBezTo>
                      <a:pt x="599" y="283191"/>
                      <a:pt x="2395" y="204760"/>
                      <a:pt x="2395" y="152073"/>
                    </a:cubicBezTo>
                    <a:cubicBezTo>
                      <a:pt x="2395" y="99386"/>
                      <a:pt x="0" y="21554"/>
                      <a:pt x="0" y="1796"/>
                    </a:cubicBezTo>
                    <a:cubicBezTo>
                      <a:pt x="11375" y="599"/>
                      <a:pt x="22153" y="0"/>
                      <a:pt x="31732" y="0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0AB62E00-FF17-481B-A652-1D006C805E84}"/>
                  </a:ext>
                </a:extLst>
              </p:cNvPr>
              <p:cNvSpPr/>
              <p:nvPr/>
            </p:nvSpPr>
            <p:spPr>
              <a:xfrm>
                <a:off x="6097282" y="2438761"/>
                <a:ext cx="11375" cy="47396"/>
              </a:xfrm>
              <a:custGeom>
                <a:avLst/>
                <a:gdLst>
                  <a:gd name="connsiteX0" fmla="*/ 11375 w 11375"/>
                  <a:gd name="connsiteY0" fmla="*/ 23200 h 47396"/>
                  <a:gd name="connsiteX1" fmla="*/ 10178 w 11375"/>
                  <a:gd name="connsiteY1" fmla="*/ 46550 h 47396"/>
                  <a:gd name="connsiteX2" fmla="*/ 4191 w 11375"/>
                  <a:gd name="connsiteY2" fmla="*/ 47149 h 47396"/>
                  <a:gd name="connsiteX3" fmla="*/ 0 w 11375"/>
                  <a:gd name="connsiteY3" fmla="*/ 23799 h 47396"/>
                  <a:gd name="connsiteX4" fmla="*/ 2395 w 11375"/>
                  <a:gd name="connsiteY4" fmla="*/ 449 h 47396"/>
                  <a:gd name="connsiteX5" fmla="*/ 8382 w 11375"/>
                  <a:gd name="connsiteY5" fmla="*/ 449 h 47396"/>
                  <a:gd name="connsiteX6" fmla="*/ 11375 w 11375"/>
                  <a:gd name="connsiteY6" fmla="*/ 23200 h 4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75" h="47396">
                    <a:moveTo>
                      <a:pt x="11375" y="23200"/>
                    </a:moveTo>
                    <a:cubicBezTo>
                      <a:pt x="11375" y="32181"/>
                      <a:pt x="10178" y="46550"/>
                      <a:pt x="10178" y="46550"/>
                    </a:cubicBezTo>
                    <a:cubicBezTo>
                      <a:pt x="9579" y="47149"/>
                      <a:pt x="4790" y="47747"/>
                      <a:pt x="4191" y="47149"/>
                    </a:cubicBezTo>
                    <a:cubicBezTo>
                      <a:pt x="4191" y="47149"/>
                      <a:pt x="0" y="32780"/>
                      <a:pt x="0" y="23799"/>
                    </a:cubicBezTo>
                    <a:cubicBezTo>
                      <a:pt x="0" y="14219"/>
                      <a:pt x="2395" y="449"/>
                      <a:pt x="2395" y="449"/>
                    </a:cubicBezTo>
                    <a:cubicBezTo>
                      <a:pt x="2395" y="-150"/>
                      <a:pt x="7783" y="-150"/>
                      <a:pt x="8382" y="449"/>
                    </a:cubicBezTo>
                    <a:cubicBezTo>
                      <a:pt x="8382" y="-150"/>
                      <a:pt x="11375" y="14219"/>
                      <a:pt x="11375" y="2320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95249EB4-34DD-435B-9D46-26E07DE88DA3}"/>
                  </a:ext>
                </a:extLst>
              </p:cNvPr>
              <p:cNvSpPr/>
              <p:nvPr/>
            </p:nvSpPr>
            <p:spPr>
              <a:xfrm>
                <a:off x="5868322" y="3742608"/>
                <a:ext cx="239864" cy="1211793"/>
              </a:xfrm>
              <a:custGeom>
                <a:avLst/>
                <a:gdLst>
                  <a:gd name="connsiteX0" fmla="*/ 239138 w 239864"/>
                  <a:gd name="connsiteY0" fmla="*/ 922616 h 1211793"/>
                  <a:gd name="connsiteX1" fmla="*/ 236144 w 239864"/>
                  <a:gd name="connsiteY1" fmla="*/ 1118395 h 1211793"/>
                  <a:gd name="connsiteX2" fmla="*/ 233151 w 239864"/>
                  <a:gd name="connsiteY2" fmla="*/ 1119593 h 1211793"/>
                  <a:gd name="connsiteX3" fmla="*/ 222374 w 239864"/>
                  <a:gd name="connsiteY3" fmla="*/ 1124382 h 1211793"/>
                  <a:gd name="connsiteX4" fmla="*/ 212195 w 239864"/>
                  <a:gd name="connsiteY4" fmla="*/ 1129172 h 1211793"/>
                  <a:gd name="connsiteX5" fmla="*/ 141546 w 239864"/>
                  <a:gd name="connsiteY5" fmla="*/ 1169884 h 1211793"/>
                  <a:gd name="connsiteX6" fmla="*/ 96642 w 239864"/>
                  <a:gd name="connsiteY6" fmla="*/ 1202215 h 1211793"/>
                  <a:gd name="connsiteX7" fmla="*/ 79279 w 239864"/>
                  <a:gd name="connsiteY7" fmla="*/ 1211794 h 1211793"/>
                  <a:gd name="connsiteX8" fmla="*/ 78681 w 239864"/>
                  <a:gd name="connsiteY8" fmla="*/ 1211794 h 1211793"/>
                  <a:gd name="connsiteX9" fmla="*/ 42159 w 239864"/>
                  <a:gd name="connsiteY9" fmla="*/ 1204610 h 1211793"/>
                  <a:gd name="connsiteX10" fmla="*/ 15216 w 239864"/>
                  <a:gd name="connsiteY10" fmla="*/ 1200419 h 1211793"/>
                  <a:gd name="connsiteX11" fmla="*/ 12821 w 239864"/>
                  <a:gd name="connsiteY11" fmla="*/ 1199820 h 1211793"/>
                  <a:gd name="connsiteX12" fmla="*/ 10426 w 239864"/>
                  <a:gd name="connsiteY12" fmla="*/ 1198024 h 1211793"/>
                  <a:gd name="connsiteX13" fmla="*/ 8630 w 239864"/>
                  <a:gd name="connsiteY13" fmla="*/ 1199221 h 1211793"/>
                  <a:gd name="connsiteX14" fmla="*/ 5636 w 239864"/>
                  <a:gd name="connsiteY14" fmla="*/ 1198623 h 1211793"/>
                  <a:gd name="connsiteX15" fmla="*/ 5038 w 239864"/>
                  <a:gd name="connsiteY15" fmla="*/ 1194432 h 1211793"/>
                  <a:gd name="connsiteX16" fmla="*/ 248 w 239864"/>
                  <a:gd name="connsiteY16" fmla="*/ 1133961 h 1211793"/>
                  <a:gd name="connsiteX17" fmla="*/ 847 w 239864"/>
                  <a:gd name="connsiteY17" fmla="*/ 1066307 h 1211793"/>
                  <a:gd name="connsiteX18" fmla="*/ 3242 w 239864"/>
                  <a:gd name="connsiteY18" fmla="*/ 981290 h 1211793"/>
                  <a:gd name="connsiteX19" fmla="*/ 2643 w 239864"/>
                  <a:gd name="connsiteY19" fmla="*/ 783715 h 1211793"/>
                  <a:gd name="connsiteX20" fmla="*/ 5636 w 239864"/>
                  <a:gd name="connsiteY20" fmla="*/ 589133 h 1211793"/>
                  <a:gd name="connsiteX21" fmla="*/ 20006 w 239864"/>
                  <a:gd name="connsiteY21" fmla="*/ 395150 h 1211793"/>
                  <a:gd name="connsiteX22" fmla="*/ 55929 w 239864"/>
                  <a:gd name="connsiteY22" fmla="*/ 202365 h 1211793"/>
                  <a:gd name="connsiteX23" fmla="*/ 75088 w 239864"/>
                  <a:gd name="connsiteY23" fmla="*/ 140697 h 1211793"/>
                  <a:gd name="connsiteX24" fmla="*/ 109216 w 239864"/>
                  <a:gd name="connsiteY24" fmla="*/ 60470 h 1211793"/>
                  <a:gd name="connsiteX25" fmla="*/ 140349 w 239864"/>
                  <a:gd name="connsiteY25" fmla="*/ 7783 h 1211793"/>
                  <a:gd name="connsiteX26" fmla="*/ 143941 w 239864"/>
                  <a:gd name="connsiteY26" fmla="*/ 0 h 1211793"/>
                  <a:gd name="connsiteX27" fmla="*/ 146336 w 239864"/>
                  <a:gd name="connsiteY27" fmla="*/ 0 h 1211793"/>
                  <a:gd name="connsiteX28" fmla="*/ 146935 w 239864"/>
                  <a:gd name="connsiteY28" fmla="*/ 3592 h 1211793"/>
                  <a:gd name="connsiteX29" fmla="*/ 156514 w 239864"/>
                  <a:gd name="connsiteY29" fmla="*/ 41311 h 1211793"/>
                  <a:gd name="connsiteX30" fmla="*/ 161304 w 239864"/>
                  <a:gd name="connsiteY30" fmla="*/ 58674 h 1211793"/>
                  <a:gd name="connsiteX31" fmla="*/ 173279 w 239864"/>
                  <a:gd name="connsiteY31" fmla="*/ 119743 h 1211793"/>
                  <a:gd name="connsiteX32" fmla="*/ 181062 w 239864"/>
                  <a:gd name="connsiteY32" fmla="*/ 198174 h 1211793"/>
                  <a:gd name="connsiteX33" fmla="*/ 217584 w 239864"/>
                  <a:gd name="connsiteY33" fmla="*/ 559796 h 1211793"/>
                  <a:gd name="connsiteX34" fmla="*/ 231954 w 239864"/>
                  <a:gd name="connsiteY34" fmla="*/ 740009 h 1211793"/>
                  <a:gd name="connsiteX35" fmla="*/ 239138 w 239864"/>
                  <a:gd name="connsiteY35" fmla="*/ 922616 h 1211793"/>
                  <a:gd name="connsiteX36" fmla="*/ 153521 w 239864"/>
                  <a:gd name="connsiteY36" fmla="*/ 217333 h 1211793"/>
                  <a:gd name="connsiteX37" fmla="*/ 152323 w 239864"/>
                  <a:gd name="connsiteY37" fmla="*/ 149079 h 1211793"/>
                  <a:gd name="connsiteX38" fmla="*/ 148731 w 239864"/>
                  <a:gd name="connsiteY38" fmla="*/ 81425 h 1211793"/>
                  <a:gd name="connsiteX39" fmla="*/ 146935 w 239864"/>
                  <a:gd name="connsiteY39" fmla="*/ 44305 h 1211793"/>
                  <a:gd name="connsiteX40" fmla="*/ 146336 w 239864"/>
                  <a:gd name="connsiteY40" fmla="*/ 43706 h 1211793"/>
                  <a:gd name="connsiteX41" fmla="*/ 140948 w 239864"/>
                  <a:gd name="connsiteY41" fmla="*/ 44305 h 1211793"/>
                  <a:gd name="connsiteX42" fmla="*/ 140349 w 239864"/>
                  <a:gd name="connsiteY42" fmla="*/ 81425 h 1211793"/>
                  <a:gd name="connsiteX43" fmla="*/ 140349 w 239864"/>
                  <a:gd name="connsiteY43" fmla="*/ 110762 h 1211793"/>
                  <a:gd name="connsiteX44" fmla="*/ 141546 w 239864"/>
                  <a:gd name="connsiteY44" fmla="*/ 149678 h 1211793"/>
                  <a:gd name="connsiteX45" fmla="*/ 145139 w 239864"/>
                  <a:gd name="connsiteY45" fmla="*/ 217333 h 1211793"/>
                  <a:gd name="connsiteX46" fmla="*/ 146935 w 239864"/>
                  <a:gd name="connsiteY46" fmla="*/ 254453 h 1211793"/>
                  <a:gd name="connsiteX47" fmla="*/ 152922 w 239864"/>
                  <a:gd name="connsiteY47" fmla="*/ 254453 h 1211793"/>
                  <a:gd name="connsiteX48" fmla="*/ 153521 w 239864"/>
                  <a:gd name="connsiteY48" fmla="*/ 217333 h 1211793"/>
                  <a:gd name="connsiteX49" fmla="*/ 129572 w 239864"/>
                  <a:gd name="connsiteY49" fmla="*/ 169436 h 1211793"/>
                  <a:gd name="connsiteX50" fmla="*/ 130171 w 239864"/>
                  <a:gd name="connsiteY50" fmla="*/ 135309 h 1211793"/>
                  <a:gd name="connsiteX51" fmla="*/ 130171 w 239864"/>
                  <a:gd name="connsiteY51" fmla="*/ 111360 h 1211793"/>
                  <a:gd name="connsiteX52" fmla="*/ 129572 w 239864"/>
                  <a:gd name="connsiteY52" fmla="*/ 100584 h 1211793"/>
                  <a:gd name="connsiteX53" fmla="*/ 128374 w 239864"/>
                  <a:gd name="connsiteY53" fmla="*/ 81425 h 1211793"/>
                  <a:gd name="connsiteX54" fmla="*/ 122387 w 239864"/>
                  <a:gd name="connsiteY54" fmla="*/ 81425 h 1211793"/>
                  <a:gd name="connsiteX55" fmla="*/ 120591 w 239864"/>
                  <a:gd name="connsiteY55" fmla="*/ 99985 h 1211793"/>
                  <a:gd name="connsiteX56" fmla="*/ 118196 w 239864"/>
                  <a:gd name="connsiteY56" fmla="*/ 130519 h 1211793"/>
                  <a:gd name="connsiteX57" fmla="*/ 118196 w 239864"/>
                  <a:gd name="connsiteY57" fmla="*/ 134710 h 1211793"/>
                  <a:gd name="connsiteX58" fmla="*/ 120591 w 239864"/>
                  <a:gd name="connsiteY58" fmla="*/ 169436 h 1211793"/>
                  <a:gd name="connsiteX59" fmla="*/ 124184 w 239864"/>
                  <a:gd name="connsiteY59" fmla="*/ 188594 h 1211793"/>
                  <a:gd name="connsiteX60" fmla="*/ 130171 w 239864"/>
                  <a:gd name="connsiteY60" fmla="*/ 187397 h 1211793"/>
                  <a:gd name="connsiteX61" fmla="*/ 129572 w 239864"/>
                  <a:gd name="connsiteY61" fmla="*/ 169436 h 1211793"/>
                  <a:gd name="connsiteX62" fmla="*/ 117597 w 239864"/>
                  <a:gd name="connsiteY62" fmla="*/ 130519 h 1211793"/>
                  <a:gd name="connsiteX63" fmla="*/ 117597 w 239864"/>
                  <a:gd name="connsiteY63" fmla="*/ 128723 h 1211793"/>
                  <a:gd name="connsiteX64" fmla="*/ 114604 w 239864"/>
                  <a:gd name="connsiteY64" fmla="*/ 100584 h 1211793"/>
                  <a:gd name="connsiteX65" fmla="*/ 108617 w 239864"/>
                  <a:gd name="connsiteY65" fmla="*/ 100584 h 1211793"/>
                  <a:gd name="connsiteX66" fmla="*/ 105623 w 239864"/>
                  <a:gd name="connsiteY66" fmla="*/ 128723 h 1211793"/>
                  <a:gd name="connsiteX67" fmla="*/ 106222 w 239864"/>
                  <a:gd name="connsiteY67" fmla="*/ 141296 h 1211793"/>
                  <a:gd name="connsiteX68" fmla="*/ 108018 w 239864"/>
                  <a:gd name="connsiteY68" fmla="*/ 156863 h 1211793"/>
                  <a:gd name="connsiteX69" fmla="*/ 114005 w 239864"/>
                  <a:gd name="connsiteY69" fmla="*/ 156863 h 1211793"/>
                  <a:gd name="connsiteX70" fmla="*/ 117597 w 239864"/>
                  <a:gd name="connsiteY70" fmla="*/ 130519 h 1211793"/>
                  <a:gd name="connsiteX71" fmla="*/ 98438 w 239864"/>
                  <a:gd name="connsiteY71" fmla="*/ 147882 h 1211793"/>
                  <a:gd name="connsiteX72" fmla="*/ 98438 w 239864"/>
                  <a:gd name="connsiteY72" fmla="*/ 142494 h 1211793"/>
                  <a:gd name="connsiteX73" fmla="*/ 97840 w 239864"/>
                  <a:gd name="connsiteY73" fmla="*/ 140099 h 1211793"/>
                  <a:gd name="connsiteX74" fmla="*/ 96642 w 239864"/>
                  <a:gd name="connsiteY74" fmla="*/ 135908 h 1211793"/>
                  <a:gd name="connsiteX75" fmla="*/ 90655 w 239864"/>
                  <a:gd name="connsiteY75" fmla="*/ 135908 h 1211793"/>
                  <a:gd name="connsiteX76" fmla="*/ 87063 w 239864"/>
                  <a:gd name="connsiteY76" fmla="*/ 144889 h 1211793"/>
                  <a:gd name="connsiteX77" fmla="*/ 87063 w 239864"/>
                  <a:gd name="connsiteY77" fmla="*/ 145487 h 1211793"/>
                  <a:gd name="connsiteX78" fmla="*/ 87063 w 239864"/>
                  <a:gd name="connsiteY78" fmla="*/ 156863 h 1211793"/>
                  <a:gd name="connsiteX79" fmla="*/ 92451 w 239864"/>
                  <a:gd name="connsiteY79" fmla="*/ 158060 h 1211793"/>
                  <a:gd name="connsiteX80" fmla="*/ 98438 w 239864"/>
                  <a:gd name="connsiteY80" fmla="*/ 147882 h 1211793"/>
                  <a:gd name="connsiteX81" fmla="*/ 70299 w 239864"/>
                  <a:gd name="connsiteY81" fmla="*/ 1151923 h 1211793"/>
                  <a:gd name="connsiteX82" fmla="*/ 70299 w 239864"/>
                  <a:gd name="connsiteY82" fmla="*/ 1145936 h 1211793"/>
                  <a:gd name="connsiteX83" fmla="*/ 47547 w 239864"/>
                  <a:gd name="connsiteY83" fmla="*/ 1143541 h 1211793"/>
                  <a:gd name="connsiteX84" fmla="*/ 32579 w 239864"/>
                  <a:gd name="connsiteY84" fmla="*/ 1146535 h 1211793"/>
                  <a:gd name="connsiteX85" fmla="*/ 24796 w 239864"/>
                  <a:gd name="connsiteY85" fmla="*/ 1149528 h 1211793"/>
                  <a:gd name="connsiteX86" fmla="*/ 26592 w 239864"/>
                  <a:gd name="connsiteY86" fmla="*/ 1154916 h 1211793"/>
                  <a:gd name="connsiteX87" fmla="*/ 34375 w 239864"/>
                  <a:gd name="connsiteY87" fmla="*/ 1154318 h 1211793"/>
                  <a:gd name="connsiteX88" fmla="*/ 48146 w 239864"/>
                  <a:gd name="connsiteY88" fmla="*/ 1154318 h 1211793"/>
                  <a:gd name="connsiteX89" fmla="*/ 70299 w 239864"/>
                  <a:gd name="connsiteY89" fmla="*/ 1151923 h 1211793"/>
                  <a:gd name="connsiteX90" fmla="*/ 66706 w 239864"/>
                  <a:gd name="connsiteY90" fmla="*/ 1183655 h 1211793"/>
                  <a:gd name="connsiteX91" fmla="*/ 66108 w 239864"/>
                  <a:gd name="connsiteY91" fmla="*/ 1177668 h 1211793"/>
                  <a:gd name="connsiteX92" fmla="*/ 42159 w 239864"/>
                  <a:gd name="connsiteY92" fmla="*/ 1178865 h 1211793"/>
                  <a:gd name="connsiteX93" fmla="*/ 27789 w 239864"/>
                  <a:gd name="connsiteY93" fmla="*/ 1181858 h 1211793"/>
                  <a:gd name="connsiteX94" fmla="*/ 20006 w 239864"/>
                  <a:gd name="connsiteY94" fmla="*/ 1183655 h 1211793"/>
                  <a:gd name="connsiteX95" fmla="*/ 20006 w 239864"/>
                  <a:gd name="connsiteY95" fmla="*/ 1189642 h 1211793"/>
                  <a:gd name="connsiteX96" fmla="*/ 28388 w 239864"/>
                  <a:gd name="connsiteY96" fmla="*/ 1190839 h 1211793"/>
                  <a:gd name="connsiteX97" fmla="*/ 43955 w 239864"/>
                  <a:gd name="connsiteY97" fmla="*/ 1190241 h 1211793"/>
                  <a:gd name="connsiteX98" fmla="*/ 66706 w 239864"/>
                  <a:gd name="connsiteY98" fmla="*/ 1183655 h 1211793"/>
                  <a:gd name="connsiteX99" fmla="*/ 64311 w 239864"/>
                  <a:gd name="connsiteY99" fmla="*/ 1130369 h 1211793"/>
                  <a:gd name="connsiteX100" fmla="*/ 64311 w 239864"/>
                  <a:gd name="connsiteY100" fmla="*/ 1124382 h 1211793"/>
                  <a:gd name="connsiteX101" fmla="*/ 43356 w 239864"/>
                  <a:gd name="connsiteY101" fmla="*/ 1121987 h 1211793"/>
                  <a:gd name="connsiteX102" fmla="*/ 22999 w 239864"/>
                  <a:gd name="connsiteY102" fmla="*/ 1126178 h 1211793"/>
                  <a:gd name="connsiteX103" fmla="*/ 23598 w 239864"/>
                  <a:gd name="connsiteY103" fmla="*/ 1132165 h 1211793"/>
                  <a:gd name="connsiteX104" fmla="*/ 43955 w 239864"/>
                  <a:gd name="connsiteY104" fmla="*/ 1133363 h 1211793"/>
                  <a:gd name="connsiteX105" fmla="*/ 64311 w 239864"/>
                  <a:gd name="connsiteY105" fmla="*/ 1130369 h 1211793"/>
                  <a:gd name="connsiteX106" fmla="*/ 62515 w 239864"/>
                  <a:gd name="connsiteY106" fmla="*/ 1096842 h 1211793"/>
                  <a:gd name="connsiteX107" fmla="*/ 62515 w 239864"/>
                  <a:gd name="connsiteY107" fmla="*/ 1090854 h 1211793"/>
                  <a:gd name="connsiteX108" fmla="*/ 42159 w 239864"/>
                  <a:gd name="connsiteY108" fmla="*/ 1089657 h 1211793"/>
                  <a:gd name="connsiteX109" fmla="*/ 22999 w 239864"/>
                  <a:gd name="connsiteY109" fmla="*/ 1095045 h 1211793"/>
                  <a:gd name="connsiteX110" fmla="*/ 23598 w 239864"/>
                  <a:gd name="connsiteY110" fmla="*/ 1101032 h 1211793"/>
                  <a:gd name="connsiteX111" fmla="*/ 43356 w 239864"/>
                  <a:gd name="connsiteY111" fmla="*/ 1101032 h 1211793"/>
                  <a:gd name="connsiteX112" fmla="*/ 62515 w 239864"/>
                  <a:gd name="connsiteY112" fmla="*/ 1096842 h 1211793"/>
                  <a:gd name="connsiteX113" fmla="*/ 54732 w 239864"/>
                  <a:gd name="connsiteY113" fmla="*/ 1077084 h 1211793"/>
                  <a:gd name="connsiteX114" fmla="*/ 54732 w 239864"/>
                  <a:gd name="connsiteY114" fmla="*/ 1071097 h 1211793"/>
                  <a:gd name="connsiteX115" fmla="*/ 39764 w 239864"/>
                  <a:gd name="connsiteY115" fmla="*/ 1069301 h 1211793"/>
                  <a:gd name="connsiteX116" fmla="*/ 25993 w 239864"/>
                  <a:gd name="connsiteY116" fmla="*/ 1072893 h 1211793"/>
                  <a:gd name="connsiteX117" fmla="*/ 25993 w 239864"/>
                  <a:gd name="connsiteY117" fmla="*/ 1078880 h 1211793"/>
                  <a:gd name="connsiteX118" fmla="*/ 40961 w 239864"/>
                  <a:gd name="connsiteY118" fmla="*/ 1080676 h 1211793"/>
                  <a:gd name="connsiteX119" fmla="*/ 54732 w 239864"/>
                  <a:gd name="connsiteY119" fmla="*/ 1077084 h 1211793"/>
                  <a:gd name="connsiteX120" fmla="*/ 49942 w 239864"/>
                  <a:gd name="connsiteY120" fmla="*/ 1059122 h 1211793"/>
                  <a:gd name="connsiteX121" fmla="*/ 51139 w 239864"/>
                  <a:gd name="connsiteY121" fmla="*/ 1053135 h 1211793"/>
                  <a:gd name="connsiteX122" fmla="*/ 45751 w 239864"/>
                  <a:gd name="connsiteY122" fmla="*/ 1050741 h 1211793"/>
                  <a:gd name="connsiteX123" fmla="*/ 35572 w 239864"/>
                  <a:gd name="connsiteY123" fmla="*/ 1050142 h 1211793"/>
                  <a:gd name="connsiteX124" fmla="*/ 21802 w 239864"/>
                  <a:gd name="connsiteY124" fmla="*/ 1057326 h 1211793"/>
                  <a:gd name="connsiteX125" fmla="*/ 24197 w 239864"/>
                  <a:gd name="connsiteY125" fmla="*/ 1062715 h 1211793"/>
                  <a:gd name="connsiteX126" fmla="*/ 37369 w 239864"/>
                  <a:gd name="connsiteY126" fmla="*/ 1061517 h 1211793"/>
                  <a:gd name="connsiteX127" fmla="*/ 45152 w 239864"/>
                  <a:gd name="connsiteY127" fmla="*/ 1059721 h 1211793"/>
                  <a:gd name="connsiteX128" fmla="*/ 49942 w 239864"/>
                  <a:gd name="connsiteY128" fmla="*/ 1059122 h 1211793"/>
                  <a:gd name="connsiteX129" fmla="*/ 42757 w 239864"/>
                  <a:gd name="connsiteY129" fmla="*/ 1034575 h 1211793"/>
                  <a:gd name="connsiteX130" fmla="*/ 40961 w 239864"/>
                  <a:gd name="connsiteY130" fmla="*/ 1031582 h 1211793"/>
                  <a:gd name="connsiteX131" fmla="*/ 36770 w 239864"/>
                  <a:gd name="connsiteY131" fmla="*/ 1029187 h 1211793"/>
                  <a:gd name="connsiteX132" fmla="*/ 30783 w 239864"/>
                  <a:gd name="connsiteY132" fmla="*/ 1031582 h 1211793"/>
                  <a:gd name="connsiteX133" fmla="*/ 30783 w 239864"/>
                  <a:gd name="connsiteY133" fmla="*/ 1037569 h 1211793"/>
                  <a:gd name="connsiteX134" fmla="*/ 34974 w 239864"/>
                  <a:gd name="connsiteY134" fmla="*/ 1040562 h 1211793"/>
                  <a:gd name="connsiteX135" fmla="*/ 37968 w 239864"/>
                  <a:gd name="connsiteY135" fmla="*/ 1038766 h 1211793"/>
                  <a:gd name="connsiteX136" fmla="*/ 42757 w 239864"/>
                  <a:gd name="connsiteY136" fmla="*/ 1034575 h 1211793"/>
                  <a:gd name="connsiteX137" fmla="*/ 28987 w 239864"/>
                  <a:gd name="connsiteY137" fmla="*/ 1022002 h 1211793"/>
                  <a:gd name="connsiteX138" fmla="*/ 28987 w 239864"/>
                  <a:gd name="connsiteY138" fmla="*/ 1016015 h 1211793"/>
                  <a:gd name="connsiteX139" fmla="*/ 25993 w 239864"/>
                  <a:gd name="connsiteY139" fmla="*/ 1013022 h 1211793"/>
                  <a:gd name="connsiteX140" fmla="*/ 22999 w 239864"/>
                  <a:gd name="connsiteY140" fmla="*/ 1016015 h 1211793"/>
                  <a:gd name="connsiteX141" fmla="*/ 22999 w 239864"/>
                  <a:gd name="connsiteY141" fmla="*/ 1022002 h 1211793"/>
                  <a:gd name="connsiteX142" fmla="*/ 25993 w 239864"/>
                  <a:gd name="connsiteY142" fmla="*/ 1024397 h 1211793"/>
                  <a:gd name="connsiteX143" fmla="*/ 28987 w 239864"/>
                  <a:gd name="connsiteY143" fmla="*/ 1022002 h 121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</a:cxnLst>
                <a:rect l="l" t="t" r="r" b="b"/>
                <a:pathLst>
                  <a:path w="239864" h="1211793">
                    <a:moveTo>
                      <a:pt x="239138" y="922616"/>
                    </a:moveTo>
                    <a:cubicBezTo>
                      <a:pt x="241533" y="1024397"/>
                      <a:pt x="237342" y="1104026"/>
                      <a:pt x="236144" y="1118395"/>
                    </a:cubicBezTo>
                    <a:cubicBezTo>
                      <a:pt x="234947" y="1118994"/>
                      <a:pt x="233750" y="1118994"/>
                      <a:pt x="233151" y="1119593"/>
                    </a:cubicBezTo>
                    <a:cubicBezTo>
                      <a:pt x="229559" y="1120790"/>
                      <a:pt x="225966" y="1122586"/>
                      <a:pt x="222374" y="1124382"/>
                    </a:cubicBezTo>
                    <a:lnTo>
                      <a:pt x="212195" y="1129172"/>
                    </a:lnTo>
                    <a:cubicBezTo>
                      <a:pt x="184654" y="1141745"/>
                      <a:pt x="160706" y="1156114"/>
                      <a:pt x="141546" y="1169884"/>
                    </a:cubicBezTo>
                    <a:cubicBezTo>
                      <a:pt x="122387" y="1183655"/>
                      <a:pt x="107419" y="1195629"/>
                      <a:pt x="96642" y="1202215"/>
                    </a:cubicBezTo>
                    <a:cubicBezTo>
                      <a:pt x="85865" y="1209399"/>
                      <a:pt x="79279" y="1211794"/>
                      <a:pt x="79279" y="1211794"/>
                    </a:cubicBezTo>
                    <a:cubicBezTo>
                      <a:pt x="79279" y="1211794"/>
                      <a:pt x="79279" y="1211794"/>
                      <a:pt x="78681" y="1211794"/>
                    </a:cubicBezTo>
                    <a:lnTo>
                      <a:pt x="42159" y="1204610"/>
                    </a:lnTo>
                    <a:cubicBezTo>
                      <a:pt x="33776" y="1203412"/>
                      <a:pt x="23598" y="1201616"/>
                      <a:pt x="15216" y="1200419"/>
                    </a:cubicBezTo>
                    <a:cubicBezTo>
                      <a:pt x="14617" y="1200419"/>
                      <a:pt x="13420" y="1200419"/>
                      <a:pt x="12821" y="1199820"/>
                    </a:cubicBezTo>
                    <a:cubicBezTo>
                      <a:pt x="11025" y="1198623"/>
                      <a:pt x="10426" y="1198024"/>
                      <a:pt x="10426" y="1198024"/>
                    </a:cubicBezTo>
                    <a:cubicBezTo>
                      <a:pt x="10426" y="1198024"/>
                      <a:pt x="9229" y="1198623"/>
                      <a:pt x="8630" y="1199221"/>
                    </a:cubicBezTo>
                    <a:cubicBezTo>
                      <a:pt x="7433" y="1199221"/>
                      <a:pt x="6235" y="1198623"/>
                      <a:pt x="5636" y="1198623"/>
                    </a:cubicBezTo>
                    <a:cubicBezTo>
                      <a:pt x="5636" y="1197425"/>
                      <a:pt x="5636" y="1196228"/>
                      <a:pt x="5038" y="1194432"/>
                    </a:cubicBezTo>
                    <a:cubicBezTo>
                      <a:pt x="5038" y="1193833"/>
                      <a:pt x="847" y="1171681"/>
                      <a:pt x="248" y="1133961"/>
                    </a:cubicBezTo>
                    <a:cubicBezTo>
                      <a:pt x="-351" y="1114803"/>
                      <a:pt x="248" y="1092052"/>
                      <a:pt x="847" y="1066307"/>
                    </a:cubicBezTo>
                    <a:cubicBezTo>
                      <a:pt x="1446" y="1040562"/>
                      <a:pt x="3242" y="1011824"/>
                      <a:pt x="3242" y="981290"/>
                    </a:cubicBezTo>
                    <a:cubicBezTo>
                      <a:pt x="3840" y="920221"/>
                      <a:pt x="2643" y="851968"/>
                      <a:pt x="2643" y="783715"/>
                    </a:cubicBezTo>
                    <a:cubicBezTo>
                      <a:pt x="2643" y="715462"/>
                      <a:pt x="3242" y="648406"/>
                      <a:pt x="5636" y="589133"/>
                    </a:cubicBezTo>
                    <a:cubicBezTo>
                      <a:pt x="8031" y="529861"/>
                      <a:pt x="11624" y="462805"/>
                      <a:pt x="20006" y="395150"/>
                    </a:cubicBezTo>
                    <a:cubicBezTo>
                      <a:pt x="27789" y="328094"/>
                      <a:pt x="39764" y="260440"/>
                      <a:pt x="55929" y="202365"/>
                    </a:cubicBezTo>
                    <a:cubicBezTo>
                      <a:pt x="61916" y="180212"/>
                      <a:pt x="68502" y="159856"/>
                      <a:pt x="75088" y="140697"/>
                    </a:cubicBezTo>
                    <a:cubicBezTo>
                      <a:pt x="86464" y="108966"/>
                      <a:pt x="98438" y="81425"/>
                      <a:pt x="109216" y="60470"/>
                    </a:cubicBezTo>
                    <a:cubicBezTo>
                      <a:pt x="126578" y="26942"/>
                      <a:pt x="140349" y="8382"/>
                      <a:pt x="140349" y="7783"/>
                    </a:cubicBezTo>
                    <a:cubicBezTo>
                      <a:pt x="142744" y="4191"/>
                      <a:pt x="143941" y="1197"/>
                      <a:pt x="143941" y="0"/>
                    </a:cubicBezTo>
                    <a:lnTo>
                      <a:pt x="146336" y="0"/>
                    </a:lnTo>
                    <a:cubicBezTo>
                      <a:pt x="146336" y="1197"/>
                      <a:pt x="146336" y="2395"/>
                      <a:pt x="146935" y="3592"/>
                    </a:cubicBezTo>
                    <a:cubicBezTo>
                      <a:pt x="146935" y="3592"/>
                      <a:pt x="150527" y="17362"/>
                      <a:pt x="156514" y="41311"/>
                    </a:cubicBezTo>
                    <a:cubicBezTo>
                      <a:pt x="157712" y="46700"/>
                      <a:pt x="159508" y="52687"/>
                      <a:pt x="161304" y="58674"/>
                    </a:cubicBezTo>
                    <a:cubicBezTo>
                      <a:pt x="165495" y="76037"/>
                      <a:pt x="170884" y="96393"/>
                      <a:pt x="173279" y="119743"/>
                    </a:cubicBezTo>
                    <a:lnTo>
                      <a:pt x="181062" y="198174"/>
                    </a:lnTo>
                    <a:cubicBezTo>
                      <a:pt x="192438" y="310732"/>
                      <a:pt x="207406" y="450232"/>
                      <a:pt x="217584" y="559796"/>
                    </a:cubicBezTo>
                    <a:cubicBezTo>
                      <a:pt x="222374" y="614279"/>
                      <a:pt x="227762" y="677144"/>
                      <a:pt x="231954" y="740009"/>
                    </a:cubicBezTo>
                    <a:cubicBezTo>
                      <a:pt x="234947" y="802873"/>
                      <a:pt x="237941" y="866337"/>
                      <a:pt x="239138" y="922616"/>
                    </a:cubicBezTo>
                    <a:close/>
                    <a:moveTo>
                      <a:pt x="153521" y="217333"/>
                    </a:moveTo>
                    <a:cubicBezTo>
                      <a:pt x="153521" y="196378"/>
                      <a:pt x="153521" y="170034"/>
                      <a:pt x="152323" y="149079"/>
                    </a:cubicBezTo>
                    <a:cubicBezTo>
                      <a:pt x="151725" y="128723"/>
                      <a:pt x="149929" y="102380"/>
                      <a:pt x="148731" y="81425"/>
                    </a:cubicBezTo>
                    <a:lnTo>
                      <a:pt x="146935" y="44305"/>
                    </a:lnTo>
                    <a:cubicBezTo>
                      <a:pt x="146935" y="44305"/>
                      <a:pt x="146935" y="43706"/>
                      <a:pt x="146336" y="43706"/>
                    </a:cubicBezTo>
                    <a:cubicBezTo>
                      <a:pt x="145139" y="42508"/>
                      <a:pt x="140948" y="42508"/>
                      <a:pt x="140948" y="44305"/>
                    </a:cubicBezTo>
                    <a:cubicBezTo>
                      <a:pt x="140948" y="44305"/>
                      <a:pt x="140349" y="60470"/>
                      <a:pt x="140349" y="81425"/>
                    </a:cubicBezTo>
                    <a:cubicBezTo>
                      <a:pt x="140349" y="90405"/>
                      <a:pt x="140349" y="100584"/>
                      <a:pt x="140349" y="110762"/>
                    </a:cubicBezTo>
                    <a:cubicBezTo>
                      <a:pt x="140349" y="124532"/>
                      <a:pt x="140948" y="137704"/>
                      <a:pt x="141546" y="149678"/>
                    </a:cubicBezTo>
                    <a:cubicBezTo>
                      <a:pt x="142145" y="170034"/>
                      <a:pt x="143941" y="196378"/>
                      <a:pt x="145139" y="217333"/>
                    </a:cubicBezTo>
                    <a:lnTo>
                      <a:pt x="146935" y="254453"/>
                    </a:lnTo>
                    <a:cubicBezTo>
                      <a:pt x="147534" y="256847"/>
                      <a:pt x="152323" y="256847"/>
                      <a:pt x="152922" y="254453"/>
                    </a:cubicBezTo>
                    <a:cubicBezTo>
                      <a:pt x="152323" y="254453"/>
                      <a:pt x="153521" y="238886"/>
                      <a:pt x="153521" y="217333"/>
                    </a:cubicBezTo>
                    <a:close/>
                    <a:moveTo>
                      <a:pt x="129572" y="169436"/>
                    </a:moveTo>
                    <a:cubicBezTo>
                      <a:pt x="129572" y="158659"/>
                      <a:pt x="130171" y="145487"/>
                      <a:pt x="130171" y="135309"/>
                    </a:cubicBezTo>
                    <a:cubicBezTo>
                      <a:pt x="130171" y="128124"/>
                      <a:pt x="130171" y="119743"/>
                      <a:pt x="130171" y="111360"/>
                    </a:cubicBezTo>
                    <a:cubicBezTo>
                      <a:pt x="130171" y="107768"/>
                      <a:pt x="130171" y="104176"/>
                      <a:pt x="129572" y="100584"/>
                    </a:cubicBezTo>
                    <a:cubicBezTo>
                      <a:pt x="129572" y="89807"/>
                      <a:pt x="128374" y="81425"/>
                      <a:pt x="128374" y="81425"/>
                    </a:cubicBezTo>
                    <a:cubicBezTo>
                      <a:pt x="128374" y="80227"/>
                      <a:pt x="122986" y="80227"/>
                      <a:pt x="122387" y="81425"/>
                    </a:cubicBezTo>
                    <a:lnTo>
                      <a:pt x="120591" y="99985"/>
                    </a:lnTo>
                    <a:cubicBezTo>
                      <a:pt x="119993" y="109564"/>
                      <a:pt x="118795" y="120940"/>
                      <a:pt x="118196" y="130519"/>
                    </a:cubicBezTo>
                    <a:cubicBezTo>
                      <a:pt x="118196" y="131717"/>
                      <a:pt x="118196" y="133513"/>
                      <a:pt x="118196" y="134710"/>
                    </a:cubicBezTo>
                    <a:cubicBezTo>
                      <a:pt x="118196" y="145487"/>
                      <a:pt x="118795" y="158659"/>
                      <a:pt x="120591" y="169436"/>
                    </a:cubicBezTo>
                    <a:cubicBezTo>
                      <a:pt x="121789" y="180212"/>
                      <a:pt x="124184" y="188594"/>
                      <a:pt x="124184" y="188594"/>
                    </a:cubicBezTo>
                    <a:cubicBezTo>
                      <a:pt x="124782" y="189792"/>
                      <a:pt x="129572" y="188594"/>
                      <a:pt x="130171" y="187397"/>
                    </a:cubicBezTo>
                    <a:cubicBezTo>
                      <a:pt x="130769" y="187996"/>
                      <a:pt x="130171" y="179614"/>
                      <a:pt x="129572" y="169436"/>
                    </a:cubicBezTo>
                    <a:close/>
                    <a:moveTo>
                      <a:pt x="117597" y="130519"/>
                    </a:moveTo>
                    <a:cubicBezTo>
                      <a:pt x="117597" y="129921"/>
                      <a:pt x="117597" y="129322"/>
                      <a:pt x="117597" y="128723"/>
                    </a:cubicBezTo>
                    <a:cubicBezTo>
                      <a:pt x="117597" y="117348"/>
                      <a:pt x="114604" y="100584"/>
                      <a:pt x="114604" y="100584"/>
                    </a:cubicBezTo>
                    <a:cubicBezTo>
                      <a:pt x="114604" y="99985"/>
                      <a:pt x="109216" y="99985"/>
                      <a:pt x="108617" y="100584"/>
                    </a:cubicBezTo>
                    <a:cubicBezTo>
                      <a:pt x="108617" y="100584"/>
                      <a:pt x="106222" y="117946"/>
                      <a:pt x="105623" y="128723"/>
                    </a:cubicBezTo>
                    <a:cubicBezTo>
                      <a:pt x="105623" y="132315"/>
                      <a:pt x="106222" y="137105"/>
                      <a:pt x="106222" y="141296"/>
                    </a:cubicBezTo>
                    <a:cubicBezTo>
                      <a:pt x="106821" y="149678"/>
                      <a:pt x="108018" y="156863"/>
                      <a:pt x="108018" y="156863"/>
                    </a:cubicBezTo>
                    <a:cubicBezTo>
                      <a:pt x="108617" y="157461"/>
                      <a:pt x="113406" y="157461"/>
                      <a:pt x="114005" y="156863"/>
                    </a:cubicBezTo>
                    <a:cubicBezTo>
                      <a:pt x="115203" y="156863"/>
                      <a:pt x="117597" y="141895"/>
                      <a:pt x="117597" y="130519"/>
                    </a:cubicBezTo>
                    <a:close/>
                    <a:moveTo>
                      <a:pt x="98438" y="147882"/>
                    </a:moveTo>
                    <a:cubicBezTo>
                      <a:pt x="98438" y="146086"/>
                      <a:pt x="99037" y="144290"/>
                      <a:pt x="98438" y="142494"/>
                    </a:cubicBezTo>
                    <a:cubicBezTo>
                      <a:pt x="98438" y="141895"/>
                      <a:pt x="98438" y="140697"/>
                      <a:pt x="97840" y="140099"/>
                    </a:cubicBezTo>
                    <a:cubicBezTo>
                      <a:pt x="97241" y="137704"/>
                      <a:pt x="96642" y="135908"/>
                      <a:pt x="96642" y="135908"/>
                    </a:cubicBezTo>
                    <a:cubicBezTo>
                      <a:pt x="96642" y="135908"/>
                      <a:pt x="90655" y="135908"/>
                      <a:pt x="90655" y="135908"/>
                    </a:cubicBezTo>
                    <a:cubicBezTo>
                      <a:pt x="90655" y="135908"/>
                      <a:pt x="88260" y="141296"/>
                      <a:pt x="87063" y="144889"/>
                    </a:cubicBezTo>
                    <a:cubicBezTo>
                      <a:pt x="87063" y="144889"/>
                      <a:pt x="87063" y="145487"/>
                      <a:pt x="87063" y="145487"/>
                    </a:cubicBezTo>
                    <a:cubicBezTo>
                      <a:pt x="86464" y="149079"/>
                      <a:pt x="87063" y="156863"/>
                      <a:pt x="87063" y="156863"/>
                    </a:cubicBezTo>
                    <a:cubicBezTo>
                      <a:pt x="87063" y="156863"/>
                      <a:pt x="91852" y="158060"/>
                      <a:pt x="92451" y="158060"/>
                    </a:cubicBezTo>
                    <a:cubicBezTo>
                      <a:pt x="93050" y="158060"/>
                      <a:pt x="97241" y="152672"/>
                      <a:pt x="98438" y="147882"/>
                    </a:cubicBezTo>
                    <a:close/>
                    <a:moveTo>
                      <a:pt x="70299" y="1151923"/>
                    </a:moveTo>
                    <a:cubicBezTo>
                      <a:pt x="70897" y="1151923"/>
                      <a:pt x="70897" y="1145936"/>
                      <a:pt x="70299" y="1145936"/>
                    </a:cubicBezTo>
                    <a:cubicBezTo>
                      <a:pt x="70299" y="1145936"/>
                      <a:pt x="56528" y="1142942"/>
                      <a:pt x="47547" y="1143541"/>
                    </a:cubicBezTo>
                    <a:cubicBezTo>
                      <a:pt x="42757" y="1143541"/>
                      <a:pt x="37369" y="1145337"/>
                      <a:pt x="32579" y="1146535"/>
                    </a:cubicBezTo>
                    <a:cubicBezTo>
                      <a:pt x="27789" y="1147732"/>
                      <a:pt x="24796" y="1149528"/>
                      <a:pt x="24796" y="1149528"/>
                    </a:cubicBezTo>
                    <a:cubicBezTo>
                      <a:pt x="24197" y="1150127"/>
                      <a:pt x="25993" y="1154916"/>
                      <a:pt x="26592" y="1154916"/>
                    </a:cubicBezTo>
                    <a:cubicBezTo>
                      <a:pt x="26592" y="1154916"/>
                      <a:pt x="30184" y="1154916"/>
                      <a:pt x="34375" y="1154318"/>
                    </a:cubicBezTo>
                    <a:cubicBezTo>
                      <a:pt x="38566" y="1154318"/>
                      <a:pt x="43955" y="1154318"/>
                      <a:pt x="48146" y="1154318"/>
                    </a:cubicBezTo>
                    <a:cubicBezTo>
                      <a:pt x="56528" y="1154916"/>
                      <a:pt x="70299" y="1151923"/>
                      <a:pt x="70299" y="1151923"/>
                    </a:cubicBezTo>
                    <a:close/>
                    <a:moveTo>
                      <a:pt x="66706" y="1183655"/>
                    </a:moveTo>
                    <a:cubicBezTo>
                      <a:pt x="67305" y="1183655"/>
                      <a:pt x="66706" y="1177668"/>
                      <a:pt x="66108" y="1177668"/>
                    </a:cubicBezTo>
                    <a:cubicBezTo>
                      <a:pt x="66108" y="1177668"/>
                      <a:pt x="51139" y="1177069"/>
                      <a:pt x="42159" y="1178865"/>
                    </a:cubicBezTo>
                    <a:cubicBezTo>
                      <a:pt x="37968" y="1179464"/>
                      <a:pt x="31980" y="1181260"/>
                      <a:pt x="27789" y="1181858"/>
                    </a:cubicBezTo>
                    <a:lnTo>
                      <a:pt x="20006" y="1183655"/>
                    </a:lnTo>
                    <a:cubicBezTo>
                      <a:pt x="19407" y="1184253"/>
                      <a:pt x="19407" y="1189043"/>
                      <a:pt x="20006" y="1189642"/>
                    </a:cubicBezTo>
                    <a:cubicBezTo>
                      <a:pt x="20006" y="1189642"/>
                      <a:pt x="23598" y="1190241"/>
                      <a:pt x="28388" y="1190839"/>
                    </a:cubicBezTo>
                    <a:cubicBezTo>
                      <a:pt x="33178" y="1191438"/>
                      <a:pt x="39764" y="1190839"/>
                      <a:pt x="43955" y="1190241"/>
                    </a:cubicBezTo>
                    <a:cubicBezTo>
                      <a:pt x="52936" y="1188444"/>
                      <a:pt x="66108" y="1183655"/>
                      <a:pt x="66706" y="1183655"/>
                    </a:cubicBezTo>
                    <a:close/>
                    <a:moveTo>
                      <a:pt x="64311" y="1130369"/>
                    </a:moveTo>
                    <a:cubicBezTo>
                      <a:pt x="64910" y="1130369"/>
                      <a:pt x="64910" y="1124382"/>
                      <a:pt x="64311" y="1124382"/>
                    </a:cubicBezTo>
                    <a:cubicBezTo>
                      <a:pt x="64311" y="1124382"/>
                      <a:pt x="51738" y="1121389"/>
                      <a:pt x="43356" y="1121987"/>
                    </a:cubicBezTo>
                    <a:cubicBezTo>
                      <a:pt x="34974" y="1121987"/>
                      <a:pt x="22999" y="1126178"/>
                      <a:pt x="22999" y="1126178"/>
                    </a:cubicBezTo>
                    <a:cubicBezTo>
                      <a:pt x="22401" y="1126777"/>
                      <a:pt x="23598" y="1131567"/>
                      <a:pt x="23598" y="1132165"/>
                    </a:cubicBezTo>
                    <a:cubicBezTo>
                      <a:pt x="23598" y="1132165"/>
                      <a:pt x="35572" y="1133363"/>
                      <a:pt x="43955" y="1133363"/>
                    </a:cubicBezTo>
                    <a:cubicBezTo>
                      <a:pt x="51738" y="1132764"/>
                      <a:pt x="64311" y="1130369"/>
                      <a:pt x="64311" y="1130369"/>
                    </a:cubicBezTo>
                    <a:close/>
                    <a:moveTo>
                      <a:pt x="62515" y="1096842"/>
                    </a:moveTo>
                    <a:cubicBezTo>
                      <a:pt x="63114" y="1096842"/>
                      <a:pt x="63114" y="1091453"/>
                      <a:pt x="62515" y="1090854"/>
                    </a:cubicBezTo>
                    <a:cubicBezTo>
                      <a:pt x="62515" y="1090854"/>
                      <a:pt x="49942" y="1088459"/>
                      <a:pt x="42159" y="1089657"/>
                    </a:cubicBezTo>
                    <a:cubicBezTo>
                      <a:pt x="34375" y="1090854"/>
                      <a:pt x="22999" y="1095045"/>
                      <a:pt x="22999" y="1095045"/>
                    </a:cubicBezTo>
                    <a:cubicBezTo>
                      <a:pt x="22401" y="1095644"/>
                      <a:pt x="23598" y="1100434"/>
                      <a:pt x="23598" y="1101032"/>
                    </a:cubicBezTo>
                    <a:cubicBezTo>
                      <a:pt x="23598" y="1101032"/>
                      <a:pt x="35572" y="1101631"/>
                      <a:pt x="43356" y="1101032"/>
                    </a:cubicBezTo>
                    <a:cubicBezTo>
                      <a:pt x="51139" y="1099835"/>
                      <a:pt x="61916" y="1096842"/>
                      <a:pt x="62515" y="1096842"/>
                    </a:cubicBezTo>
                    <a:close/>
                    <a:moveTo>
                      <a:pt x="54732" y="1077084"/>
                    </a:moveTo>
                    <a:cubicBezTo>
                      <a:pt x="54732" y="1077084"/>
                      <a:pt x="55331" y="1071696"/>
                      <a:pt x="54732" y="1071097"/>
                    </a:cubicBezTo>
                    <a:cubicBezTo>
                      <a:pt x="54732" y="1071097"/>
                      <a:pt x="45152" y="1068702"/>
                      <a:pt x="39764" y="1069301"/>
                    </a:cubicBezTo>
                    <a:cubicBezTo>
                      <a:pt x="34375" y="1069899"/>
                      <a:pt x="25993" y="1072893"/>
                      <a:pt x="25993" y="1072893"/>
                    </a:cubicBezTo>
                    <a:cubicBezTo>
                      <a:pt x="25993" y="1072893"/>
                      <a:pt x="25993" y="1078281"/>
                      <a:pt x="25993" y="1078880"/>
                    </a:cubicBezTo>
                    <a:cubicBezTo>
                      <a:pt x="25993" y="1078880"/>
                      <a:pt x="35572" y="1081275"/>
                      <a:pt x="40961" y="1080676"/>
                    </a:cubicBezTo>
                    <a:cubicBezTo>
                      <a:pt x="46350" y="1080077"/>
                      <a:pt x="54133" y="1077084"/>
                      <a:pt x="54732" y="1077084"/>
                    </a:cubicBezTo>
                    <a:close/>
                    <a:moveTo>
                      <a:pt x="49942" y="1059122"/>
                    </a:moveTo>
                    <a:cubicBezTo>
                      <a:pt x="49942" y="1059122"/>
                      <a:pt x="51139" y="1053734"/>
                      <a:pt x="51139" y="1053135"/>
                    </a:cubicBezTo>
                    <a:cubicBezTo>
                      <a:pt x="51139" y="1053135"/>
                      <a:pt x="48744" y="1051938"/>
                      <a:pt x="45751" y="1050741"/>
                    </a:cubicBezTo>
                    <a:cubicBezTo>
                      <a:pt x="42757" y="1050142"/>
                      <a:pt x="38566" y="1049543"/>
                      <a:pt x="35572" y="1050142"/>
                    </a:cubicBezTo>
                    <a:cubicBezTo>
                      <a:pt x="28987" y="1051339"/>
                      <a:pt x="21802" y="1057326"/>
                      <a:pt x="21802" y="1057326"/>
                    </a:cubicBezTo>
                    <a:cubicBezTo>
                      <a:pt x="21802" y="1057925"/>
                      <a:pt x="23598" y="1062116"/>
                      <a:pt x="24197" y="1062715"/>
                    </a:cubicBezTo>
                    <a:cubicBezTo>
                      <a:pt x="24197" y="1062715"/>
                      <a:pt x="32579" y="1062116"/>
                      <a:pt x="37369" y="1061517"/>
                    </a:cubicBezTo>
                    <a:cubicBezTo>
                      <a:pt x="39764" y="1060919"/>
                      <a:pt x="42757" y="1060320"/>
                      <a:pt x="45152" y="1059721"/>
                    </a:cubicBezTo>
                    <a:cubicBezTo>
                      <a:pt x="48146" y="1059122"/>
                      <a:pt x="49942" y="1059122"/>
                      <a:pt x="49942" y="1059122"/>
                    </a:cubicBezTo>
                    <a:close/>
                    <a:moveTo>
                      <a:pt x="42757" y="1034575"/>
                    </a:moveTo>
                    <a:cubicBezTo>
                      <a:pt x="42757" y="1034575"/>
                      <a:pt x="42757" y="1033378"/>
                      <a:pt x="40961" y="1031582"/>
                    </a:cubicBezTo>
                    <a:cubicBezTo>
                      <a:pt x="39764" y="1030384"/>
                      <a:pt x="37968" y="1029187"/>
                      <a:pt x="36770" y="1029187"/>
                    </a:cubicBezTo>
                    <a:cubicBezTo>
                      <a:pt x="34375" y="1029187"/>
                      <a:pt x="30783" y="1031582"/>
                      <a:pt x="30783" y="1031582"/>
                    </a:cubicBezTo>
                    <a:cubicBezTo>
                      <a:pt x="30783" y="1031582"/>
                      <a:pt x="30783" y="1036970"/>
                      <a:pt x="30783" y="1037569"/>
                    </a:cubicBezTo>
                    <a:cubicBezTo>
                      <a:pt x="30783" y="1037569"/>
                      <a:pt x="33776" y="1040562"/>
                      <a:pt x="34974" y="1040562"/>
                    </a:cubicBezTo>
                    <a:cubicBezTo>
                      <a:pt x="36770" y="1040562"/>
                      <a:pt x="37968" y="1038766"/>
                      <a:pt x="37968" y="1038766"/>
                    </a:cubicBezTo>
                    <a:cubicBezTo>
                      <a:pt x="39165" y="1038766"/>
                      <a:pt x="42757" y="1034575"/>
                      <a:pt x="42757" y="1034575"/>
                    </a:cubicBezTo>
                    <a:close/>
                    <a:moveTo>
                      <a:pt x="28987" y="1022002"/>
                    </a:moveTo>
                    <a:cubicBezTo>
                      <a:pt x="28987" y="1022002"/>
                      <a:pt x="28987" y="1016015"/>
                      <a:pt x="28987" y="1016015"/>
                    </a:cubicBezTo>
                    <a:cubicBezTo>
                      <a:pt x="28987" y="1016015"/>
                      <a:pt x="27191" y="1013620"/>
                      <a:pt x="25993" y="1013022"/>
                    </a:cubicBezTo>
                    <a:cubicBezTo>
                      <a:pt x="24796" y="1013022"/>
                      <a:pt x="22999" y="1016015"/>
                      <a:pt x="22999" y="1016015"/>
                    </a:cubicBezTo>
                    <a:cubicBezTo>
                      <a:pt x="22999" y="1016614"/>
                      <a:pt x="22999" y="1021403"/>
                      <a:pt x="22999" y="1022002"/>
                    </a:cubicBezTo>
                    <a:cubicBezTo>
                      <a:pt x="22999" y="1022002"/>
                      <a:pt x="24796" y="1024397"/>
                      <a:pt x="25993" y="1024397"/>
                    </a:cubicBezTo>
                    <a:cubicBezTo>
                      <a:pt x="27191" y="1024397"/>
                      <a:pt x="28987" y="1022002"/>
                      <a:pt x="28987" y="10220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1D7D2983-81A9-4D8D-A253-1B56F898E2EC}"/>
                  </a:ext>
                </a:extLst>
              </p:cNvPr>
              <p:cNvSpPr/>
              <p:nvPr/>
            </p:nvSpPr>
            <p:spPr>
              <a:xfrm>
                <a:off x="6094887" y="1987781"/>
                <a:ext cx="11375" cy="28738"/>
              </a:xfrm>
              <a:custGeom>
                <a:avLst/>
                <a:gdLst>
                  <a:gd name="connsiteX0" fmla="*/ 8981 w 11375"/>
                  <a:gd name="connsiteY0" fmla="*/ 0 h 28738"/>
                  <a:gd name="connsiteX1" fmla="*/ 11376 w 11375"/>
                  <a:gd name="connsiteY1" fmla="*/ 14369 h 28738"/>
                  <a:gd name="connsiteX2" fmla="*/ 8981 w 11375"/>
                  <a:gd name="connsiteY2" fmla="*/ 28738 h 28738"/>
                  <a:gd name="connsiteX3" fmla="*/ 2994 w 11375"/>
                  <a:gd name="connsiteY3" fmla="*/ 28738 h 28738"/>
                  <a:gd name="connsiteX4" fmla="*/ 0 w 11375"/>
                  <a:gd name="connsiteY4" fmla="*/ 14369 h 28738"/>
                  <a:gd name="connsiteX5" fmla="*/ 2994 w 11375"/>
                  <a:gd name="connsiteY5" fmla="*/ 0 h 28738"/>
                  <a:gd name="connsiteX6" fmla="*/ 8981 w 11375"/>
                  <a:gd name="connsiteY6" fmla="*/ 0 h 2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75" h="28738">
                    <a:moveTo>
                      <a:pt x="8981" y="0"/>
                    </a:moveTo>
                    <a:cubicBezTo>
                      <a:pt x="8981" y="0"/>
                      <a:pt x="11376" y="8981"/>
                      <a:pt x="11376" y="14369"/>
                    </a:cubicBezTo>
                    <a:cubicBezTo>
                      <a:pt x="11376" y="20356"/>
                      <a:pt x="8981" y="28738"/>
                      <a:pt x="8981" y="28738"/>
                    </a:cubicBezTo>
                    <a:cubicBezTo>
                      <a:pt x="8382" y="28738"/>
                      <a:pt x="3592" y="28738"/>
                      <a:pt x="2994" y="28738"/>
                    </a:cubicBezTo>
                    <a:cubicBezTo>
                      <a:pt x="2994" y="28738"/>
                      <a:pt x="599" y="19757"/>
                      <a:pt x="0" y="14369"/>
                    </a:cubicBezTo>
                    <a:cubicBezTo>
                      <a:pt x="0" y="8382"/>
                      <a:pt x="2994" y="0"/>
                      <a:pt x="2994" y="0"/>
                    </a:cubicBezTo>
                    <a:cubicBezTo>
                      <a:pt x="3592" y="0"/>
                      <a:pt x="8981" y="0"/>
                      <a:pt x="8981" y="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616D2E9-CF7F-468C-8FCD-BB4319C5B29F}"/>
                  </a:ext>
                </a:extLst>
              </p:cNvPr>
              <p:cNvSpPr/>
              <p:nvPr/>
            </p:nvSpPr>
            <p:spPr>
              <a:xfrm>
                <a:off x="6070340" y="1641390"/>
                <a:ext cx="34576" cy="11976"/>
              </a:xfrm>
              <a:custGeom>
                <a:avLst/>
                <a:gdLst>
                  <a:gd name="connsiteX0" fmla="*/ 34127 w 34576"/>
                  <a:gd name="connsiteY0" fmla="*/ 1533 h 11976"/>
                  <a:gd name="connsiteX1" fmla="*/ 34127 w 34576"/>
                  <a:gd name="connsiteY1" fmla="*/ 7520 h 11976"/>
                  <a:gd name="connsiteX2" fmla="*/ 17962 w 34576"/>
                  <a:gd name="connsiteY2" fmla="*/ 11711 h 11976"/>
                  <a:gd name="connsiteX3" fmla="*/ 1197 w 34576"/>
                  <a:gd name="connsiteY3" fmla="*/ 11711 h 11976"/>
                  <a:gd name="connsiteX4" fmla="*/ 0 w 34576"/>
                  <a:gd name="connsiteY4" fmla="*/ 5724 h 11976"/>
                  <a:gd name="connsiteX5" fmla="*/ 16165 w 34576"/>
                  <a:gd name="connsiteY5" fmla="*/ 335 h 11976"/>
                  <a:gd name="connsiteX6" fmla="*/ 34127 w 34576"/>
                  <a:gd name="connsiteY6" fmla="*/ 1533 h 1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576" h="11976">
                    <a:moveTo>
                      <a:pt x="34127" y="1533"/>
                    </a:moveTo>
                    <a:cubicBezTo>
                      <a:pt x="34726" y="1533"/>
                      <a:pt x="34726" y="6921"/>
                      <a:pt x="34127" y="7520"/>
                    </a:cubicBezTo>
                    <a:cubicBezTo>
                      <a:pt x="34127" y="7520"/>
                      <a:pt x="24547" y="10513"/>
                      <a:pt x="17962" y="11711"/>
                    </a:cubicBezTo>
                    <a:cubicBezTo>
                      <a:pt x="11974" y="12310"/>
                      <a:pt x="1197" y="11711"/>
                      <a:pt x="1197" y="11711"/>
                    </a:cubicBezTo>
                    <a:cubicBezTo>
                      <a:pt x="599" y="11112"/>
                      <a:pt x="0" y="6322"/>
                      <a:pt x="0" y="5724"/>
                    </a:cubicBezTo>
                    <a:cubicBezTo>
                      <a:pt x="0" y="5724"/>
                      <a:pt x="9579" y="1533"/>
                      <a:pt x="16165" y="335"/>
                    </a:cubicBezTo>
                    <a:cubicBezTo>
                      <a:pt x="23949" y="-862"/>
                      <a:pt x="34127" y="1533"/>
                      <a:pt x="34127" y="1533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14225071-083E-4D24-9E2A-AB7CB56347D1}"/>
                  </a:ext>
                </a:extLst>
              </p:cNvPr>
              <p:cNvSpPr/>
              <p:nvPr/>
            </p:nvSpPr>
            <p:spPr>
              <a:xfrm>
                <a:off x="6056920" y="1674056"/>
                <a:ext cx="42008" cy="11375"/>
              </a:xfrm>
              <a:custGeom>
                <a:avLst/>
                <a:gdLst>
                  <a:gd name="connsiteX0" fmla="*/ 41560 w 42008"/>
                  <a:gd name="connsiteY0" fmla="*/ 2395 h 11375"/>
                  <a:gd name="connsiteX1" fmla="*/ 41560 w 42008"/>
                  <a:gd name="connsiteY1" fmla="*/ 8382 h 11375"/>
                  <a:gd name="connsiteX2" fmla="*/ 21203 w 42008"/>
                  <a:gd name="connsiteY2" fmla="*/ 11376 h 11375"/>
                  <a:gd name="connsiteX3" fmla="*/ 847 w 42008"/>
                  <a:gd name="connsiteY3" fmla="*/ 10178 h 11375"/>
                  <a:gd name="connsiteX4" fmla="*/ 248 w 42008"/>
                  <a:gd name="connsiteY4" fmla="*/ 4191 h 11375"/>
                  <a:gd name="connsiteX5" fmla="*/ 20604 w 42008"/>
                  <a:gd name="connsiteY5" fmla="*/ 0 h 11375"/>
                  <a:gd name="connsiteX6" fmla="*/ 41560 w 42008"/>
                  <a:gd name="connsiteY6" fmla="*/ 2395 h 1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08" h="11375">
                    <a:moveTo>
                      <a:pt x="41560" y="2395"/>
                    </a:moveTo>
                    <a:cubicBezTo>
                      <a:pt x="42159" y="2395"/>
                      <a:pt x="42159" y="7783"/>
                      <a:pt x="41560" y="8382"/>
                    </a:cubicBezTo>
                    <a:cubicBezTo>
                      <a:pt x="41560" y="8382"/>
                      <a:pt x="28987" y="10777"/>
                      <a:pt x="21203" y="11376"/>
                    </a:cubicBezTo>
                    <a:cubicBezTo>
                      <a:pt x="13420" y="11376"/>
                      <a:pt x="847" y="10178"/>
                      <a:pt x="847" y="10178"/>
                    </a:cubicBezTo>
                    <a:cubicBezTo>
                      <a:pt x="248" y="9579"/>
                      <a:pt x="-351" y="4790"/>
                      <a:pt x="248" y="4191"/>
                    </a:cubicBezTo>
                    <a:cubicBezTo>
                      <a:pt x="248" y="4191"/>
                      <a:pt x="12821" y="0"/>
                      <a:pt x="20604" y="0"/>
                    </a:cubicBezTo>
                    <a:cubicBezTo>
                      <a:pt x="29585" y="0"/>
                      <a:pt x="41560" y="2395"/>
                      <a:pt x="41560" y="2395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2C143AC3-CEEE-4266-A2B2-BEC3F8AC9EE3}"/>
                  </a:ext>
                </a:extLst>
              </p:cNvPr>
              <p:cNvSpPr/>
              <p:nvPr/>
            </p:nvSpPr>
            <p:spPr>
              <a:xfrm>
                <a:off x="6078722" y="2424392"/>
                <a:ext cx="13171" cy="62211"/>
              </a:xfrm>
              <a:custGeom>
                <a:avLst/>
                <a:gdLst>
                  <a:gd name="connsiteX0" fmla="*/ 11376 w 13171"/>
                  <a:gd name="connsiteY0" fmla="*/ 49543 h 62211"/>
                  <a:gd name="connsiteX1" fmla="*/ 13172 w 13171"/>
                  <a:gd name="connsiteY1" fmla="*/ 59722 h 62211"/>
                  <a:gd name="connsiteX2" fmla="*/ 7783 w 13171"/>
                  <a:gd name="connsiteY2" fmla="*/ 62116 h 62211"/>
                  <a:gd name="connsiteX3" fmla="*/ 2994 w 13171"/>
                  <a:gd name="connsiteY3" fmla="*/ 51340 h 62211"/>
                  <a:gd name="connsiteX4" fmla="*/ 0 w 13171"/>
                  <a:gd name="connsiteY4" fmla="*/ 30983 h 62211"/>
                  <a:gd name="connsiteX5" fmla="*/ 1796 w 13171"/>
                  <a:gd name="connsiteY5" fmla="*/ 11226 h 62211"/>
                  <a:gd name="connsiteX6" fmla="*/ 3593 w 13171"/>
                  <a:gd name="connsiteY6" fmla="*/ 449 h 62211"/>
                  <a:gd name="connsiteX7" fmla="*/ 9580 w 13171"/>
                  <a:gd name="connsiteY7" fmla="*/ 449 h 62211"/>
                  <a:gd name="connsiteX8" fmla="*/ 10777 w 13171"/>
                  <a:gd name="connsiteY8" fmla="*/ 11226 h 62211"/>
                  <a:gd name="connsiteX9" fmla="*/ 11376 w 13171"/>
                  <a:gd name="connsiteY9" fmla="*/ 30983 h 62211"/>
                  <a:gd name="connsiteX10" fmla="*/ 11376 w 13171"/>
                  <a:gd name="connsiteY10" fmla="*/ 49543 h 6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171" h="62211">
                    <a:moveTo>
                      <a:pt x="11376" y="49543"/>
                    </a:moveTo>
                    <a:cubicBezTo>
                      <a:pt x="11974" y="55531"/>
                      <a:pt x="13172" y="59722"/>
                      <a:pt x="13172" y="59722"/>
                    </a:cubicBezTo>
                    <a:cubicBezTo>
                      <a:pt x="13172" y="60320"/>
                      <a:pt x="8382" y="62715"/>
                      <a:pt x="7783" y="62116"/>
                    </a:cubicBezTo>
                    <a:cubicBezTo>
                      <a:pt x="7783" y="62116"/>
                      <a:pt x="5389" y="57926"/>
                      <a:pt x="2994" y="51340"/>
                    </a:cubicBezTo>
                    <a:cubicBezTo>
                      <a:pt x="1198" y="45353"/>
                      <a:pt x="0" y="36971"/>
                      <a:pt x="0" y="30983"/>
                    </a:cubicBezTo>
                    <a:cubicBezTo>
                      <a:pt x="0" y="24996"/>
                      <a:pt x="1198" y="17213"/>
                      <a:pt x="1796" y="11226"/>
                    </a:cubicBezTo>
                    <a:lnTo>
                      <a:pt x="3593" y="449"/>
                    </a:lnTo>
                    <a:cubicBezTo>
                      <a:pt x="3593" y="-150"/>
                      <a:pt x="8981" y="-150"/>
                      <a:pt x="9580" y="449"/>
                    </a:cubicBezTo>
                    <a:cubicBezTo>
                      <a:pt x="9580" y="449"/>
                      <a:pt x="10178" y="5239"/>
                      <a:pt x="10777" y="11226"/>
                    </a:cubicBezTo>
                    <a:cubicBezTo>
                      <a:pt x="11376" y="17213"/>
                      <a:pt x="11376" y="24996"/>
                      <a:pt x="11376" y="30983"/>
                    </a:cubicBezTo>
                    <a:cubicBezTo>
                      <a:pt x="10777" y="36971"/>
                      <a:pt x="10777" y="44155"/>
                      <a:pt x="11376" y="49543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764208E9-52E4-40B2-9D20-5CBF24885010}"/>
                  </a:ext>
                </a:extLst>
              </p:cNvPr>
              <p:cNvSpPr/>
              <p:nvPr/>
            </p:nvSpPr>
            <p:spPr>
              <a:xfrm>
                <a:off x="6037888" y="1696129"/>
                <a:ext cx="51460" cy="12053"/>
              </a:xfrm>
              <a:custGeom>
                <a:avLst/>
                <a:gdLst>
                  <a:gd name="connsiteX0" fmla="*/ 51012 w 51460"/>
                  <a:gd name="connsiteY0" fmla="*/ 2474 h 12053"/>
                  <a:gd name="connsiteX1" fmla="*/ 51012 w 51460"/>
                  <a:gd name="connsiteY1" fmla="*/ 8461 h 12053"/>
                  <a:gd name="connsiteX2" fmla="*/ 25865 w 51460"/>
                  <a:gd name="connsiteY2" fmla="*/ 10856 h 12053"/>
                  <a:gd name="connsiteX3" fmla="*/ 10299 w 51460"/>
                  <a:gd name="connsiteY3" fmla="*/ 11455 h 12053"/>
                  <a:gd name="connsiteX4" fmla="*/ 1917 w 51460"/>
                  <a:gd name="connsiteY4" fmla="*/ 12053 h 12053"/>
                  <a:gd name="connsiteX5" fmla="*/ 120 w 51460"/>
                  <a:gd name="connsiteY5" fmla="*/ 6665 h 12053"/>
                  <a:gd name="connsiteX6" fmla="*/ 9101 w 51460"/>
                  <a:gd name="connsiteY6" fmla="*/ 3073 h 12053"/>
                  <a:gd name="connsiteX7" fmla="*/ 25865 w 51460"/>
                  <a:gd name="connsiteY7" fmla="*/ 79 h 12053"/>
                  <a:gd name="connsiteX8" fmla="*/ 51012 w 51460"/>
                  <a:gd name="connsiteY8" fmla="*/ 2474 h 1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460" h="12053">
                    <a:moveTo>
                      <a:pt x="51012" y="2474"/>
                    </a:moveTo>
                    <a:cubicBezTo>
                      <a:pt x="51610" y="2474"/>
                      <a:pt x="51610" y="7862"/>
                      <a:pt x="51012" y="8461"/>
                    </a:cubicBezTo>
                    <a:cubicBezTo>
                      <a:pt x="51012" y="8461"/>
                      <a:pt x="35445" y="10856"/>
                      <a:pt x="25865" y="10856"/>
                    </a:cubicBezTo>
                    <a:cubicBezTo>
                      <a:pt x="21076" y="10856"/>
                      <a:pt x="15089" y="10856"/>
                      <a:pt x="10299" y="11455"/>
                    </a:cubicBezTo>
                    <a:cubicBezTo>
                      <a:pt x="5509" y="11455"/>
                      <a:pt x="1917" y="12053"/>
                      <a:pt x="1917" y="12053"/>
                    </a:cubicBezTo>
                    <a:cubicBezTo>
                      <a:pt x="1318" y="11455"/>
                      <a:pt x="-478" y="7264"/>
                      <a:pt x="120" y="6665"/>
                    </a:cubicBezTo>
                    <a:cubicBezTo>
                      <a:pt x="120" y="6665"/>
                      <a:pt x="3713" y="4869"/>
                      <a:pt x="9101" y="3073"/>
                    </a:cubicBezTo>
                    <a:cubicBezTo>
                      <a:pt x="14490" y="1277"/>
                      <a:pt x="21076" y="79"/>
                      <a:pt x="25865" y="79"/>
                    </a:cubicBezTo>
                    <a:cubicBezTo>
                      <a:pt x="35445" y="-520"/>
                      <a:pt x="51012" y="2474"/>
                      <a:pt x="51012" y="247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0ACCFB6F-4E73-4105-B312-25F22A0371C5}"/>
                  </a:ext>
                </a:extLst>
              </p:cNvPr>
              <p:cNvSpPr/>
              <p:nvPr/>
            </p:nvSpPr>
            <p:spPr>
              <a:xfrm>
                <a:off x="6071537" y="1982230"/>
                <a:ext cx="11974" cy="34888"/>
              </a:xfrm>
              <a:custGeom>
                <a:avLst/>
                <a:gdLst>
                  <a:gd name="connsiteX0" fmla="*/ 11376 w 11974"/>
                  <a:gd name="connsiteY0" fmla="*/ 26507 h 34888"/>
                  <a:gd name="connsiteX1" fmla="*/ 11974 w 11974"/>
                  <a:gd name="connsiteY1" fmla="*/ 31895 h 34888"/>
                  <a:gd name="connsiteX2" fmla="*/ 7185 w 11974"/>
                  <a:gd name="connsiteY2" fmla="*/ 34888 h 34888"/>
                  <a:gd name="connsiteX3" fmla="*/ 2994 w 11974"/>
                  <a:gd name="connsiteY3" fmla="*/ 29500 h 34888"/>
                  <a:gd name="connsiteX4" fmla="*/ 0 w 11974"/>
                  <a:gd name="connsiteY4" fmla="*/ 17526 h 34888"/>
                  <a:gd name="connsiteX5" fmla="*/ 4790 w 11974"/>
                  <a:gd name="connsiteY5" fmla="*/ 163 h 34888"/>
                  <a:gd name="connsiteX6" fmla="*/ 10777 w 11974"/>
                  <a:gd name="connsiteY6" fmla="*/ 1361 h 34888"/>
                  <a:gd name="connsiteX7" fmla="*/ 11376 w 11974"/>
                  <a:gd name="connsiteY7" fmla="*/ 17526 h 34888"/>
                  <a:gd name="connsiteX8" fmla="*/ 11376 w 11974"/>
                  <a:gd name="connsiteY8" fmla="*/ 26507 h 3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74" h="34888">
                    <a:moveTo>
                      <a:pt x="11376" y="26507"/>
                    </a:moveTo>
                    <a:cubicBezTo>
                      <a:pt x="11376" y="29500"/>
                      <a:pt x="11974" y="31895"/>
                      <a:pt x="11974" y="31895"/>
                    </a:cubicBezTo>
                    <a:cubicBezTo>
                      <a:pt x="11376" y="32494"/>
                      <a:pt x="7185" y="34888"/>
                      <a:pt x="7185" y="34888"/>
                    </a:cubicBezTo>
                    <a:cubicBezTo>
                      <a:pt x="7185" y="34888"/>
                      <a:pt x="4790" y="32494"/>
                      <a:pt x="2994" y="29500"/>
                    </a:cubicBezTo>
                    <a:cubicBezTo>
                      <a:pt x="1198" y="25908"/>
                      <a:pt x="0" y="21118"/>
                      <a:pt x="0" y="17526"/>
                    </a:cubicBezTo>
                    <a:cubicBezTo>
                      <a:pt x="0" y="9743"/>
                      <a:pt x="4790" y="163"/>
                      <a:pt x="4790" y="163"/>
                    </a:cubicBezTo>
                    <a:cubicBezTo>
                      <a:pt x="4790" y="-436"/>
                      <a:pt x="10178" y="762"/>
                      <a:pt x="10777" y="1361"/>
                    </a:cubicBezTo>
                    <a:cubicBezTo>
                      <a:pt x="10777" y="1361"/>
                      <a:pt x="11376" y="12137"/>
                      <a:pt x="11376" y="17526"/>
                    </a:cubicBezTo>
                    <a:cubicBezTo>
                      <a:pt x="11376" y="19921"/>
                      <a:pt x="10777" y="23513"/>
                      <a:pt x="11376" y="26507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990AB0AF-BA79-45FC-B2E0-B2F61894C1CA}"/>
                  </a:ext>
                </a:extLst>
              </p:cNvPr>
              <p:cNvSpPr/>
              <p:nvPr/>
            </p:nvSpPr>
            <p:spPr>
              <a:xfrm>
                <a:off x="6039805" y="3282198"/>
                <a:ext cx="40713" cy="301152"/>
              </a:xfrm>
              <a:custGeom>
                <a:avLst/>
                <a:gdLst>
                  <a:gd name="connsiteX0" fmla="*/ 40713 w 40713"/>
                  <a:gd name="connsiteY0" fmla="*/ 0 h 301152"/>
                  <a:gd name="connsiteX1" fmla="*/ 38318 w 40713"/>
                  <a:gd name="connsiteY1" fmla="*/ 149678 h 301152"/>
                  <a:gd name="connsiteX2" fmla="*/ 40713 w 40713"/>
                  <a:gd name="connsiteY2" fmla="*/ 299955 h 301152"/>
                  <a:gd name="connsiteX3" fmla="*/ 0 w 40713"/>
                  <a:gd name="connsiteY3" fmla="*/ 301152 h 301152"/>
                  <a:gd name="connsiteX4" fmla="*/ 2395 w 40713"/>
                  <a:gd name="connsiteY4" fmla="*/ 151474 h 301152"/>
                  <a:gd name="connsiteX5" fmla="*/ 0 w 40713"/>
                  <a:gd name="connsiteY5" fmla="*/ 4191 h 301152"/>
                  <a:gd name="connsiteX6" fmla="*/ 40713 w 40713"/>
                  <a:gd name="connsiteY6" fmla="*/ 0 h 301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713" h="301152">
                    <a:moveTo>
                      <a:pt x="40713" y="0"/>
                    </a:moveTo>
                    <a:cubicBezTo>
                      <a:pt x="40114" y="20356"/>
                      <a:pt x="38318" y="97590"/>
                      <a:pt x="38318" y="149678"/>
                    </a:cubicBezTo>
                    <a:cubicBezTo>
                      <a:pt x="38318" y="202964"/>
                      <a:pt x="40713" y="281395"/>
                      <a:pt x="40713" y="299955"/>
                    </a:cubicBezTo>
                    <a:cubicBezTo>
                      <a:pt x="28140" y="300554"/>
                      <a:pt x="13771" y="300554"/>
                      <a:pt x="0" y="301152"/>
                    </a:cubicBezTo>
                    <a:cubicBezTo>
                      <a:pt x="599" y="284388"/>
                      <a:pt x="2395" y="204760"/>
                      <a:pt x="2395" y="151474"/>
                    </a:cubicBezTo>
                    <a:cubicBezTo>
                      <a:pt x="2395" y="99985"/>
                      <a:pt x="599" y="23949"/>
                      <a:pt x="0" y="4191"/>
                    </a:cubicBezTo>
                    <a:cubicBezTo>
                      <a:pt x="13771" y="2395"/>
                      <a:pt x="27541" y="1197"/>
                      <a:pt x="40713" y="0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2B34B28D-B26D-49A3-AD8E-602925AB8CEC}"/>
                  </a:ext>
                </a:extLst>
              </p:cNvPr>
              <p:cNvSpPr/>
              <p:nvPr/>
            </p:nvSpPr>
            <p:spPr>
              <a:xfrm>
                <a:off x="6029776" y="1724946"/>
                <a:ext cx="47598" cy="11375"/>
              </a:xfrm>
              <a:custGeom>
                <a:avLst/>
                <a:gdLst>
                  <a:gd name="connsiteX0" fmla="*/ 47149 w 47598"/>
                  <a:gd name="connsiteY0" fmla="*/ 2994 h 11375"/>
                  <a:gd name="connsiteX1" fmla="*/ 47149 w 47598"/>
                  <a:gd name="connsiteY1" fmla="*/ 8981 h 11375"/>
                  <a:gd name="connsiteX2" fmla="*/ 23799 w 47598"/>
                  <a:gd name="connsiteY2" fmla="*/ 11376 h 11375"/>
                  <a:gd name="connsiteX3" fmla="*/ 449 w 47598"/>
                  <a:gd name="connsiteY3" fmla="*/ 8981 h 11375"/>
                  <a:gd name="connsiteX4" fmla="*/ 449 w 47598"/>
                  <a:gd name="connsiteY4" fmla="*/ 2994 h 11375"/>
                  <a:gd name="connsiteX5" fmla="*/ 23799 w 47598"/>
                  <a:gd name="connsiteY5" fmla="*/ 0 h 11375"/>
                  <a:gd name="connsiteX6" fmla="*/ 47149 w 47598"/>
                  <a:gd name="connsiteY6" fmla="*/ 2994 h 1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598" h="11375">
                    <a:moveTo>
                      <a:pt x="47149" y="2994"/>
                    </a:moveTo>
                    <a:cubicBezTo>
                      <a:pt x="47748" y="2994"/>
                      <a:pt x="47748" y="8382"/>
                      <a:pt x="47149" y="8981"/>
                    </a:cubicBezTo>
                    <a:cubicBezTo>
                      <a:pt x="47149" y="8981"/>
                      <a:pt x="32780" y="11376"/>
                      <a:pt x="23799" y="11376"/>
                    </a:cubicBezTo>
                    <a:cubicBezTo>
                      <a:pt x="14818" y="11376"/>
                      <a:pt x="449" y="8981"/>
                      <a:pt x="449" y="8981"/>
                    </a:cubicBezTo>
                    <a:cubicBezTo>
                      <a:pt x="-150" y="8382"/>
                      <a:pt x="-150" y="3592"/>
                      <a:pt x="449" y="2994"/>
                    </a:cubicBezTo>
                    <a:cubicBezTo>
                      <a:pt x="449" y="2994"/>
                      <a:pt x="14818" y="599"/>
                      <a:pt x="23799" y="0"/>
                    </a:cubicBezTo>
                    <a:cubicBezTo>
                      <a:pt x="32780" y="599"/>
                      <a:pt x="47149" y="2994"/>
                      <a:pt x="47149" y="299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904F093C-5FDF-4CC2-9118-51AB4052E0A0}"/>
                  </a:ext>
                </a:extLst>
              </p:cNvPr>
              <p:cNvSpPr/>
              <p:nvPr/>
            </p:nvSpPr>
            <p:spPr>
              <a:xfrm>
                <a:off x="6016292" y="1748827"/>
                <a:ext cx="55095" cy="11442"/>
              </a:xfrm>
              <a:custGeom>
                <a:avLst/>
                <a:gdLst>
                  <a:gd name="connsiteX0" fmla="*/ 54647 w 55095"/>
                  <a:gd name="connsiteY0" fmla="*/ 3061 h 11442"/>
                  <a:gd name="connsiteX1" fmla="*/ 54647 w 55095"/>
                  <a:gd name="connsiteY1" fmla="*/ 9048 h 11442"/>
                  <a:gd name="connsiteX2" fmla="*/ 27704 w 55095"/>
                  <a:gd name="connsiteY2" fmla="*/ 11443 h 11442"/>
                  <a:gd name="connsiteX3" fmla="*/ 10341 w 55095"/>
                  <a:gd name="connsiteY3" fmla="*/ 10844 h 11442"/>
                  <a:gd name="connsiteX4" fmla="*/ 1360 w 55095"/>
                  <a:gd name="connsiteY4" fmla="*/ 10844 h 11442"/>
                  <a:gd name="connsiteX5" fmla="*/ 163 w 55095"/>
                  <a:gd name="connsiteY5" fmla="*/ 5456 h 11442"/>
                  <a:gd name="connsiteX6" fmla="*/ 9743 w 55095"/>
                  <a:gd name="connsiteY6" fmla="*/ 2462 h 11442"/>
                  <a:gd name="connsiteX7" fmla="*/ 27704 w 55095"/>
                  <a:gd name="connsiteY7" fmla="*/ 67 h 11442"/>
                  <a:gd name="connsiteX8" fmla="*/ 54647 w 55095"/>
                  <a:gd name="connsiteY8" fmla="*/ 3061 h 1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095" h="11442">
                    <a:moveTo>
                      <a:pt x="54647" y="3061"/>
                    </a:moveTo>
                    <a:cubicBezTo>
                      <a:pt x="55245" y="3061"/>
                      <a:pt x="55245" y="8449"/>
                      <a:pt x="54647" y="9048"/>
                    </a:cubicBezTo>
                    <a:cubicBezTo>
                      <a:pt x="54647" y="9048"/>
                      <a:pt x="37883" y="10844"/>
                      <a:pt x="27704" y="11443"/>
                    </a:cubicBezTo>
                    <a:cubicBezTo>
                      <a:pt x="22316" y="11443"/>
                      <a:pt x="15730" y="10844"/>
                      <a:pt x="10341" y="10844"/>
                    </a:cubicBezTo>
                    <a:cubicBezTo>
                      <a:pt x="4953" y="10844"/>
                      <a:pt x="1360" y="10844"/>
                      <a:pt x="1360" y="10844"/>
                    </a:cubicBezTo>
                    <a:cubicBezTo>
                      <a:pt x="762" y="10245"/>
                      <a:pt x="-436" y="5456"/>
                      <a:pt x="163" y="5456"/>
                    </a:cubicBezTo>
                    <a:cubicBezTo>
                      <a:pt x="163" y="5456"/>
                      <a:pt x="4354" y="3660"/>
                      <a:pt x="9743" y="2462"/>
                    </a:cubicBezTo>
                    <a:cubicBezTo>
                      <a:pt x="15131" y="1265"/>
                      <a:pt x="22316" y="67"/>
                      <a:pt x="27704" y="67"/>
                    </a:cubicBezTo>
                    <a:cubicBezTo>
                      <a:pt x="38481" y="-531"/>
                      <a:pt x="54647" y="3061"/>
                      <a:pt x="54647" y="3061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C9DAF43B-91AB-4434-9E3D-BE41DB718E48}"/>
                  </a:ext>
                </a:extLst>
              </p:cNvPr>
              <p:cNvSpPr/>
              <p:nvPr/>
            </p:nvSpPr>
            <p:spPr>
              <a:xfrm>
                <a:off x="6058365" y="2416609"/>
                <a:ext cx="11974" cy="67504"/>
              </a:xfrm>
              <a:custGeom>
                <a:avLst/>
                <a:gdLst>
                  <a:gd name="connsiteX0" fmla="*/ 10777 w 11974"/>
                  <a:gd name="connsiteY0" fmla="*/ 54333 h 67504"/>
                  <a:gd name="connsiteX1" fmla="*/ 11974 w 11974"/>
                  <a:gd name="connsiteY1" fmla="*/ 65709 h 67504"/>
                  <a:gd name="connsiteX2" fmla="*/ 6586 w 11974"/>
                  <a:gd name="connsiteY2" fmla="*/ 67505 h 67504"/>
                  <a:gd name="connsiteX3" fmla="*/ 2994 w 11974"/>
                  <a:gd name="connsiteY3" fmla="*/ 56129 h 67504"/>
                  <a:gd name="connsiteX4" fmla="*/ 0 w 11974"/>
                  <a:gd name="connsiteY4" fmla="*/ 33977 h 67504"/>
                  <a:gd name="connsiteX5" fmla="*/ 2994 w 11974"/>
                  <a:gd name="connsiteY5" fmla="*/ 449 h 67504"/>
                  <a:gd name="connsiteX6" fmla="*/ 8981 w 11974"/>
                  <a:gd name="connsiteY6" fmla="*/ 449 h 67504"/>
                  <a:gd name="connsiteX7" fmla="*/ 11375 w 11974"/>
                  <a:gd name="connsiteY7" fmla="*/ 33378 h 67504"/>
                  <a:gd name="connsiteX8" fmla="*/ 10777 w 11974"/>
                  <a:gd name="connsiteY8" fmla="*/ 54333 h 6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74" h="67504">
                    <a:moveTo>
                      <a:pt x="10777" y="54333"/>
                    </a:moveTo>
                    <a:cubicBezTo>
                      <a:pt x="10777" y="60320"/>
                      <a:pt x="11974" y="65110"/>
                      <a:pt x="11974" y="65709"/>
                    </a:cubicBezTo>
                    <a:cubicBezTo>
                      <a:pt x="11375" y="66307"/>
                      <a:pt x="7184" y="67505"/>
                      <a:pt x="6586" y="67505"/>
                    </a:cubicBezTo>
                    <a:cubicBezTo>
                      <a:pt x="6586" y="67505"/>
                      <a:pt x="4191" y="62715"/>
                      <a:pt x="2994" y="56129"/>
                    </a:cubicBezTo>
                    <a:cubicBezTo>
                      <a:pt x="1197" y="49543"/>
                      <a:pt x="0" y="41161"/>
                      <a:pt x="0" y="33977"/>
                    </a:cubicBezTo>
                    <a:cubicBezTo>
                      <a:pt x="0" y="20805"/>
                      <a:pt x="2994" y="449"/>
                      <a:pt x="2994" y="449"/>
                    </a:cubicBezTo>
                    <a:cubicBezTo>
                      <a:pt x="2994" y="-150"/>
                      <a:pt x="8382" y="-150"/>
                      <a:pt x="8981" y="449"/>
                    </a:cubicBezTo>
                    <a:cubicBezTo>
                      <a:pt x="8981" y="449"/>
                      <a:pt x="11375" y="20805"/>
                      <a:pt x="11375" y="33378"/>
                    </a:cubicBezTo>
                    <a:cubicBezTo>
                      <a:pt x="10777" y="39964"/>
                      <a:pt x="10178" y="47747"/>
                      <a:pt x="10777" y="54333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58DDAEF5-8913-4A73-A79F-2D48537AD831}"/>
                  </a:ext>
                </a:extLst>
              </p:cNvPr>
              <p:cNvSpPr/>
              <p:nvPr/>
            </p:nvSpPr>
            <p:spPr>
              <a:xfrm>
                <a:off x="6051101" y="1981944"/>
                <a:ext cx="11454" cy="34575"/>
              </a:xfrm>
              <a:custGeom>
                <a:avLst/>
                <a:gdLst>
                  <a:gd name="connsiteX0" fmla="*/ 10856 w 11454"/>
                  <a:gd name="connsiteY0" fmla="*/ 26792 h 34575"/>
                  <a:gd name="connsiteX1" fmla="*/ 11455 w 11454"/>
                  <a:gd name="connsiteY1" fmla="*/ 32181 h 34575"/>
                  <a:gd name="connsiteX2" fmla="*/ 6066 w 11454"/>
                  <a:gd name="connsiteY2" fmla="*/ 34576 h 34575"/>
                  <a:gd name="connsiteX3" fmla="*/ 3073 w 11454"/>
                  <a:gd name="connsiteY3" fmla="*/ 29187 h 34575"/>
                  <a:gd name="connsiteX4" fmla="*/ 79 w 11454"/>
                  <a:gd name="connsiteY4" fmla="*/ 17812 h 34575"/>
                  <a:gd name="connsiteX5" fmla="*/ 2474 w 11454"/>
                  <a:gd name="connsiteY5" fmla="*/ 449 h 34575"/>
                  <a:gd name="connsiteX6" fmla="*/ 8461 w 11454"/>
                  <a:gd name="connsiteY6" fmla="*/ 449 h 34575"/>
                  <a:gd name="connsiteX7" fmla="*/ 11455 w 11454"/>
                  <a:gd name="connsiteY7" fmla="*/ 16614 h 34575"/>
                  <a:gd name="connsiteX8" fmla="*/ 10856 w 11454"/>
                  <a:gd name="connsiteY8" fmla="*/ 26792 h 34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54" h="34575">
                    <a:moveTo>
                      <a:pt x="10856" y="26792"/>
                    </a:moveTo>
                    <a:cubicBezTo>
                      <a:pt x="10856" y="29786"/>
                      <a:pt x="11455" y="32181"/>
                      <a:pt x="11455" y="32181"/>
                    </a:cubicBezTo>
                    <a:cubicBezTo>
                      <a:pt x="10856" y="32780"/>
                      <a:pt x="6665" y="34576"/>
                      <a:pt x="6066" y="34576"/>
                    </a:cubicBezTo>
                    <a:cubicBezTo>
                      <a:pt x="6066" y="34576"/>
                      <a:pt x="4270" y="32181"/>
                      <a:pt x="3073" y="29187"/>
                    </a:cubicBezTo>
                    <a:cubicBezTo>
                      <a:pt x="1277" y="25595"/>
                      <a:pt x="79" y="21404"/>
                      <a:pt x="79" y="17812"/>
                    </a:cubicBezTo>
                    <a:cubicBezTo>
                      <a:pt x="-520" y="10627"/>
                      <a:pt x="2474" y="449"/>
                      <a:pt x="2474" y="449"/>
                    </a:cubicBezTo>
                    <a:cubicBezTo>
                      <a:pt x="2474" y="-150"/>
                      <a:pt x="7863" y="-150"/>
                      <a:pt x="8461" y="449"/>
                    </a:cubicBezTo>
                    <a:cubicBezTo>
                      <a:pt x="8461" y="449"/>
                      <a:pt x="10856" y="10627"/>
                      <a:pt x="11455" y="16614"/>
                    </a:cubicBezTo>
                    <a:cubicBezTo>
                      <a:pt x="10856" y="19608"/>
                      <a:pt x="10258" y="23200"/>
                      <a:pt x="10856" y="26792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B8043A57-BC56-43E6-9806-62CE5A75CDBB}"/>
                  </a:ext>
                </a:extLst>
              </p:cNvPr>
              <p:cNvSpPr/>
              <p:nvPr/>
            </p:nvSpPr>
            <p:spPr>
              <a:xfrm>
                <a:off x="6039605" y="2549460"/>
                <a:ext cx="18161" cy="33108"/>
              </a:xfrm>
              <a:custGeom>
                <a:avLst/>
                <a:gdLst>
                  <a:gd name="connsiteX0" fmla="*/ 16365 w 18161"/>
                  <a:gd name="connsiteY0" fmla="*/ 1111 h 33108"/>
                  <a:gd name="connsiteX1" fmla="*/ 18161 w 18161"/>
                  <a:gd name="connsiteY1" fmla="*/ 3506 h 33108"/>
                  <a:gd name="connsiteX2" fmla="*/ 13970 w 18161"/>
                  <a:gd name="connsiteY2" fmla="*/ 6500 h 33108"/>
                  <a:gd name="connsiteX3" fmla="*/ 14569 w 18161"/>
                  <a:gd name="connsiteY3" fmla="*/ 7098 h 33108"/>
                  <a:gd name="connsiteX4" fmla="*/ 14569 w 18161"/>
                  <a:gd name="connsiteY4" fmla="*/ 7098 h 33108"/>
                  <a:gd name="connsiteX5" fmla="*/ 14569 w 18161"/>
                  <a:gd name="connsiteY5" fmla="*/ 7697 h 33108"/>
                  <a:gd name="connsiteX6" fmla="*/ 12174 w 18161"/>
                  <a:gd name="connsiteY6" fmla="*/ 17276 h 33108"/>
                  <a:gd name="connsiteX7" fmla="*/ 6786 w 18161"/>
                  <a:gd name="connsiteY7" fmla="*/ 32843 h 33108"/>
                  <a:gd name="connsiteX8" fmla="*/ 798 w 18161"/>
                  <a:gd name="connsiteY8" fmla="*/ 32843 h 33108"/>
                  <a:gd name="connsiteX9" fmla="*/ 798 w 18161"/>
                  <a:gd name="connsiteY9" fmla="*/ 14283 h 33108"/>
                  <a:gd name="connsiteX10" fmla="*/ 6786 w 18161"/>
                  <a:gd name="connsiteY10" fmla="*/ 2907 h 33108"/>
                  <a:gd name="connsiteX11" fmla="*/ 10378 w 18161"/>
                  <a:gd name="connsiteY11" fmla="*/ 512 h 33108"/>
                  <a:gd name="connsiteX12" fmla="*/ 16365 w 18161"/>
                  <a:gd name="connsiteY12" fmla="*/ 1111 h 33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61" h="33108">
                    <a:moveTo>
                      <a:pt x="16365" y="1111"/>
                    </a:moveTo>
                    <a:cubicBezTo>
                      <a:pt x="18161" y="2907"/>
                      <a:pt x="18161" y="3506"/>
                      <a:pt x="18161" y="3506"/>
                    </a:cubicBezTo>
                    <a:cubicBezTo>
                      <a:pt x="18161" y="4105"/>
                      <a:pt x="15168" y="5901"/>
                      <a:pt x="13970" y="6500"/>
                    </a:cubicBezTo>
                    <a:cubicBezTo>
                      <a:pt x="13970" y="6500"/>
                      <a:pt x="13970" y="6500"/>
                      <a:pt x="14569" y="7098"/>
                    </a:cubicBezTo>
                    <a:cubicBezTo>
                      <a:pt x="14569" y="7098"/>
                      <a:pt x="14569" y="7098"/>
                      <a:pt x="14569" y="7098"/>
                    </a:cubicBezTo>
                    <a:cubicBezTo>
                      <a:pt x="14569" y="7098"/>
                      <a:pt x="14569" y="7697"/>
                      <a:pt x="14569" y="7697"/>
                    </a:cubicBezTo>
                    <a:cubicBezTo>
                      <a:pt x="13970" y="10092"/>
                      <a:pt x="13371" y="14283"/>
                      <a:pt x="12174" y="17276"/>
                    </a:cubicBezTo>
                    <a:cubicBezTo>
                      <a:pt x="10378" y="23263"/>
                      <a:pt x="6786" y="32843"/>
                      <a:pt x="6786" y="32843"/>
                    </a:cubicBezTo>
                    <a:cubicBezTo>
                      <a:pt x="6187" y="32843"/>
                      <a:pt x="1397" y="33442"/>
                      <a:pt x="798" y="32843"/>
                    </a:cubicBezTo>
                    <a:cubicBezTo>
                      <a:pt x="798" y="32843"/>
                      <a:pt x="-998" y="21467"/>
                      <a:pt x="798" y="14283"/>
                    </a:cubicBezTo>
                    <a:cubicBezTo>
                      <a:pt x="1996" y="10691"/>
                      <a:pt x="3792" y="6500"/>
                      <a:pt x="6786" y="2907"/>
                    </a:cubicBezTo>
                    <a:cubicBezTo>
                      <a:pt x="7384" y="2308"/>
                      <a:pt x="8582" y="1111"/>
                      <a:pt x="10378" y="512"/>
                    </a:cubicBezTo>
                    <a:cubicBezTo>
                      <a:pt x="13371" y="-685"/>
                      <a:pt x="15766" y="512"/>
                      <a:pt x="16365" y="1111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65C74287-4E88-4594-B603-35AC817DBE9D}"/>
                  </a:ext>
                </a:extLst>
              </p:cNvPr>
              <p:cNvSpPr/>
              <p:nvPr/>
            </p:nvSpPr>
            <p:spPr>
              <a:xfrm>
                <a:off x="6040404" y="2416609"/>
                <a:ext cx="11974" cy="67504"/>
              </a:xfrm>
              <a:custGeom>
                <a:avLst/>
                <a:gdLst>
                  <a:gd name="connsiteX0" fmla="*/ 10777 w 11974"/>
                  <a:gd name="connsiteY0" fmla="*/ 54333 h 67504"/>
                  <a:gd name="connsiteX1" fmla="*/ 11974 w 11974"/>
                  <a:gd name="connsiteY1" fmla="*/ 65709 h 67504"/>
                  <a:gd name="connsiteX2" fmla="*/ 6586 w 11974"/>
                  <a:gd name="connsiteY2" fmla="*/ 67505 h 67504"/>
                  <a:gd name="connsiteX3" fmla="*/ 2994 w 11974"/>
                  <a:gd name="connsiteY3" fmla="*/ 56129 h 67504"/>
                  <a:gd name="connsiteX4" fmla="*/ 0 w 11974"/>
                  <a:gd name="connsiteY4" fmla="*/ 33977 h 67504"/>
                  <a:gd name="connsiteX5" fmla="*/ 2994 w 11974"/>
                  <a:gd name="connsiteY5" fmla="*/ 449 h 67504"/>
                  <a:gd name="connsiteX6" fmla="*/ 8981 w 11974"/>
                  <a:gd name="connsiteY6" fmla="*/ 449 h 67504"/>
                  <a:gd name="connsiteX7" fmla="*/ 11375 w 11974"/>
                  <a:gd name="connsiteY7" fmla="*/ 33378 h 67504"/>
                  <a:gd name="connsiteX8" fmla="*/ 10777 w 11974"/>
                  <a:gd name="connsiteY8" fmla="*/ 54333 h 6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74" h="67504">
                    <a:moveTo>
                      <a:pt x="10777" y="54333"/>
                    </a:moveTo>
                    <a:cubicBezTo>
                      <a:pt x="11375" y="60320"/>
                      <a:pt x="11974" y="65110"/>
                      <a:pt x="11974" y="65709"/>
                    </a:cubicBezTo>
                    <a:cubicBezTo>
                      <a:pt x="11375" y="66307"/>
                      <a:pt x="7184" y="67505"/>
                      <a:pt x="6586" y="67505"/>
                    </a:cubicBezTo>
                    <a:cubicBezTo>
                      <a:pt x="6586" y="67505"/>
                      <a:pt x="4191" y="62715"/>
                      <a:pt x="2994" y="56129"/>
                    </a:cubicBezTo>
                    <a:cubicBezTo>
                      <a:pt x="1197" y="49543"/>
                      <a:pt x="0" y="41161"/>
                      <a:pt x="0" y="33977"/>
                    </a:cubicBezTo>
                    <a:cubicBezTo>
                      <a:pt x="0" y="20805"/>
                      <a:pt x="2994" y="449"/>
                      <a:pt x="2994" y="449"/>
                    </a:cubicBezTo>
                    <a:cubicBezTo>
                      <a:pt x="2994" y="-150"/>
                      <a:pt x="8382" y="-150"/>
                      <a:pt x="8981" y="449"/>
                    </a:cubicBezTo>
                    <a:cubicBezTo>
                      <a:pt x="8981" y="449"/>
                      <a:pt x="11375" y="20805"/>
                      <a:pt x="11375" y="33378"/>
                    </a:cubicBezTo>
                    <a:cubicBezTo>
                      <a:pt x="10777" y="39964"/>
                      <a:pt x="10777" y="47747"/>
                      <a:pt x="10777" y="54333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57225AB-EAFD-4B99-B042-2DA29A819596}"/>
                  </a:ext>
                </a:extLst>
              </p:cNvPr>
              <p:cNvSpPr/>
              <p:nvPr/>
            </p:nvSpPr>
            <p:spPr>
              <a:xfrm>
                <a:off x="6028780" y="2595742"/>
                <a:ext cx="15215" cy="28919"/>
              </a:xfrm>
              <a:custGeom>
                <a:avLst/>
                <a:gdLst>
                  <a:gd name="connsiteX0" fmla="*/ 15216 w 15215"/>
                  <a:gd name="connsiteY0" fmla="*/ 2127 h 28919"/>
                  <a:gd name="connsiteX1" fmla="*/ 12222 w 15215"/>
                  <a:gd name="connsiteY1" fmla="*/ 15897 h 28919"/>
                  <a:gd name="connsiteX2" fmla="*/ 9229 w 15215"/>
                  <a:gd name="connsiteY2" fmla="*/ 23680 h 28919"/>
                  <a:gd name="connsiteX3" fmla="*/ 7433 w 15215"/>
                  <a:gd name="connsiteY3" fmla="*/ 28470 h 28919"/>
                  <a:gd name="connsiteX4" fmla="*/ 1445 w 15215"/>
                  <a:gd name="connsiteY4" fmla="*/ 28470 h 28919"/>
                  <a:gd name="connsiteX5" fmla="*/ 248 w 15215"/>
                  <a:gd name="connsiteY5" fmla="*/ 23082 h 28919"/>
                  <a:gd name="connsiteX6" fmla="*/ 847 w 15215"/>
                  <a:gd name="connsiteY6" fmla="*/ 12904 h 28919"/>
                  <a:gd name="connsiteX7" fmla="*/ 9229 w 15215"/>
                  <a:gd name="connsiteY7" fmla="*/ 331 h 28919"/>
                  <a:gd name="connsiteX8" fmla="*/ 15216 w 15215"/>
                  <a:gd name="connsiteY8" fmla="*/ 2127 h 28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15" h="28919">
                    <a:moveTo>
                      <a:pt x="15216" y="2127"/>
                    </a:moveTo>
                    <a:cubicBezTo>
                      <a:pt x="15216" y="2127"/>
                      <a:pt x="14018" y="11107"/>
                      <a:pt x="12222" y="15897"/>
                    </a:cubicBezTo>
                    <a:cubicBezTo>
                      <a:pt x="11624" y="18292"/>
                      <a:pt x="9827" y="21286"/>
                      <a:pt x="9229" y="23680"/>
                    </a:cubicBezTo>
                    <a:cubicBezTo>
                      <a:pt x="8031" y="26075"/>
                      <a:pt x="7433" y="28470"/>
                      <a:pt x="7433" y="28470"/>
                    </a:cubicBezTo>
                    <a:cubicBezTo>
                      <a:pt x="6834" y="29069"/>
                      <a:pt x="2044" y="29069"/>
                      <a:pt x="1445" y="28470"/>
                    </a:cubicBezTo>
                    <a:cubicBezTo>
                      <a:pt x="1445" y="28470"/>
                      <a:pt x="847" y="26075"/>
                      <a:pt x="248" y="23082"/>
                    </a:cubicBezTo>
                    <a:cubicBezTo>
                      <a:pt x="-351" y="20088"/>
                      <a:pt x="248" y="15897"/>
                      <a:pt x="847" y="12904"/>
                    </a:cubicBezTo>
                    <a:cubicBezTo>
                      <a:pt x="2643" y="6916"/>
                      <a:pt x="9229" y="331"/>
                      <a:pt x="9229" y="331"/>
                    </a:cubicBezTo>
                    <a:cubicBezTo>
                      <a:pt x="10426" y="-867"/>
                      <a:pt x="15216" y="1528"/>
                      <a:pt x="15216" y="2127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48D450C-B533-41C3-A881-D405C2319226}"/>
                  </a:ext>
                </a:extLst>
              </p:cNvPr>
              <p:cNvSpPr/>
              <p:nvPr/>
            </p:nvSpPr>
            <p:spPr>
              <a:xfrm>
                <a:off x="6031344" y="1982542"/>
                <a:ext cx="11454" cy="36371"/>
              </a:xfrm>
              <a:custGeom>
                <a:avLst/>
                <a:gdLst>
                  <a:gd name="connsiteX0" fmla="*/ 10856 w 11454"/>
                  <a:gd name="connsiteY0" fmla="*/ 27990 h 36371"/>
                  <a:gd name="connsiteX1" fmla="*/ 11455 w 11454"/>
                  <a:gd name="connsiteY1" fmla="*/ 33977 h 36371"/>
                  <a:gd name="connsiteX2" fmla="*/ 6066 w 11454"/>
                  <a:gd name="connsiteY2" fmla="*/ 36372 h 36371"/>
                  <a:gd name="connsiteX3" fmla="*/ 3073 w 11454"/>
                  <a:gd name="connsiteY3" fmla="*/ 30385 h 36371"/>
                  <a:gd name="connsiteX4" fmla="*/ 79 w 11454"/>
                  <a:gd name="connsiteY4" fmla="*/ 18410 h 36371"/>
                  <a:gd name="connsiteX5" fmla="*/ 2474 w 11454"/>
                  <a:gd name="connsiteY5" fmla="*/ 449 h 36371"/>
                  <a:gd name="connsiteX6" fmla="*/ 8461 w 11454"/>
                  <a:gd name="connsiteY6" fmla="*/ 449 h 36371"/>
                  <a:gd name="connsiteX7" fmla="*/ 11455 w 11454"/>
                  <a:gd name="connsiteY7" fmla="*/ 17812 h 36371"/>
                  <a:gd name="connsiteX8" fmla="*/ 10856 w 11454"/>
                  <a:gd name="connsiteY8" fmla="*/ 27990 h 3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54" h="36371">
                    <a:moveTo>
                      <a:pt x="10856" y="27990"/>
                    </a:moveTo>
                    <a:cubicBezTo>
                      <a:pt x="10856" y="31582"/>
                      <a:pt x="11455" y="33977"/>
                      <a:pt x="11455" y="33977"/>
                    </a:cubicBezTo>
                    <a:cubicBezTo>
                      <a:pt x="10856" y="34576"/>
                      <a:pt x="6665" y="36372"/>
                      <a:pt x="6066" y="36372"/>
                    </a:cubicBezTo>
                    <a:cubicBezTo>
                      <a:pt x="6066" y="36372"/>
                      <a:pt x="4270" y="33977"/>
                      <a:pt x="3073" y="30385"/>
                    </a:cubicBezTo>
                    <a:cubicBezTo>
                      <a:pt x="1276" y="26792"/>
                      <a:pt x="79" y="22003"/>
                      <a:pt x="79" y="18410"/>
                    </a:cubicBezTo>
                    <a:cubicBezTo>
                      <a:pt x="-520" y="11226"/>
                      <a:pt x="2474" y="449"/>
                      <a:pt x="2474" y="449"/>
                    </a:cubicBezTo>
                    <a:cubicBezTo>
                      <a:pt x="2474" y="-150"/>
                      <a:pt x="7863" y="-150"/>
                      <a:pt x="8461" y="449"/>
                    </a:cubicBezTo>
                    <a:cubicBezTo>
                      <a:pt x="8461" y="449"/>
                      <a:pt x="10856" y="11226"/>
                      <a:pt x="11455" y="17812"/>
                    </a:cubicBezTo>
                    <a:cubicBezTo>
                      <a:pt x="10856" y="20207"/>
                      <a:pt x="10856" y="24398"/>
                      <a:pt x="10856" y="2799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C761B7A-FC94-4F6C-86D9-BBB688C1A9A3}"/>
                  </a:ext>
                </a:extLst>
              </p:cNvPr>
              <p:cNvSpPr/>
              <p:nvPr/>
            </p:nvSpPr>
            <p:spPr>
              <a:xfrm>
                <a:off x="6005079" y="3286987"/>
                <a:ext cx="28738" cy="297560"/>
              </a:xfrm>
              <a:custGeom>
                <a:avLst/>
                <a:gdLst>
                  <a:gd name="connsiteX0" fmla="*/ 28739 w 28738"/>
                  <a:gd name="connsiteY0" fmla="*/ 0 h 297560"/>
                  <a:gd name="connsiteX1" fmla="*/ 26344 w 28738"/>
                  <a:gd name="connsiteY1" fmla="*/ 146685 h 297560"/>
                  <a:gd name="connsiteX2" fmla="*/ 28739 w 28738"/>
                  <a:gd name="connsiteY2" fmla="*/ 296363 h 297560"/>
                  <a:gd name="connsiteX3" fmla="*/ 599 w 28738"/>
                  <a:gd name="connsiteY3" fmla="*/ 297560 h 297560"/>
                  <a:gd name="connsiteX4" fmla="*/ 2994 w 28738"/>
                  <a:gd name="connsiteY4" fmla="*/ 152073 h 297560"/>
                  <a:gd name="connsiteX5" fmla="*/ 0 w 28738"/>
                  <a:gd name="connsiteY5" fmla="*/ 4191 h 297560"/>
                  <a:gd name="connsiteX6" fmla="*/ 28739 w 28738"/>
                  <a:gd name="connsiteY6" fmla="*/ 0 h 29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738" h="297560">
                    <a:moveTo>
                      <a:pt x="28739" y="0"/>
                    </a:moveTo>
                    <a:cubicBezTo>
                      <a:pt x="28140" y="20955"/>
                      <a:pt x="26344" y="95794"/>
                      <a:pt x="26344" y="146685"/>
                    </a:cubicBezTo>
                    <a:cubicBezTo>
                      <a:pt x="26344" y="199970"/>
                      <a:pt x="28739" y="279599"/>
                      <a:pt x="28739" y="296363"/>
                    </a:cubicBezTo>
                    <a:cubicBezTo>
                      <a:pt x="19159" y="296961"/>
                      <a:pt x="10178" y="296961"/>
                      <a:pt x="599" y="297560"/>
                    </a:cubicBezTo>
                    <a:cubicBezTo>
                      <a:pt x="1198" y="280796"/>
                      <a:pt x="2994" y="203562"/>
                      <a:pt x="2994" y="152073"/>
                    </a:cubicBezTo>
                    <a:cubicBezTo>
                      <a:pt x="2994" y="96991"/>
                      <a:pt x="599" y="13770"/>
                      <a:pt x="0" y="4191"/>
                    </a:cubicBezTo>
                    <a:cubicBezTo>
                      <a:pt x="10178" y="2395"/>
                      <a:pt x="19159" y="1197"/>
                      <a:pt x="28739" y="0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9BFCC391-B98C-4D08-91C6-F60463EA428D}"/>
                  </a:ext>
                </a:extLst>
              </p:cNvPr>
              <p:cNvSpPr/>
              <p:nvPr/>
            </p:nvSpPr>
            <p:spPr>
              <a:xfrm>
                <a:off x="6021148" y="2643521"/>
                <a:ext cx="11567" cy="41610"/>
              </a:xfrm>
              <a:custGeom>
                <a:avLst/>
                <a:gdLst>
                  <a:gd name="connsiteX0" fmla="*/ 9676 w 11567"/>
                  <a:gd name="connsiteY0" fmla="*/ 449 h 41610"/>
                  <a:gd name="connsiteX1" fmla="*/ 11472 w 11567"/>
                  <a:gd name="connsiteY1" fmla="*/ 21404 h 41610"/>
                  <a:gd name="connsiteX2" fmla="*/ 7879 w 11567"/>
                  <a:gd name="connsiteY2" fmla="*/ 41161 h 41610"/>
                  <a:gd name="connsiteX3" fmla="*/ 1892 w 11567"/>
                  <a:gd name="connsiteY3" fmla="*/ 41161 h 41610"/>
                  <a:gd name="connsiteX4" fmla="*/ 96 w 11567"/>
                  <a:gd name="connsiteY4" fmla="*/ 20207 h 41610"/>
                  <a:gd name="connsiteX5" fmla="*/ 3688 w 11567"/>
                  <a:gd name="connsiteY5" fmla="*/ 449 h 41610"/>
                  <a:gd name="connsiteX6" fmla="*/ 9676 w 11567"/>
                  <a:gd name="connsiteY6" fmla="*/ 449 h 41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67" h="41610">
                    <a:moveTo>
                      <a:pt x="9676" y="449"/>
                    </a:moveTo>
                    <a:cubicBezTo>
                      <a:pt x="9676" y="449"/>
                      <a:pt x="12071" y="13022"/>
                      <a:pt x="11472" y="21404"/>
                    </a:cubicBezTo>
                    <a:cubicBezTo>
                      <a:pt x="10873" y="29187"/>
                      <a:pt x="7879" y="41161"/>
                      <a:pt x="7879" y="41161"/>
                    </a:cubicBezTo>
                    <a:cubicBezTo>
                      <a:pt x="7281" y="41760"/>
                      <a:pt x="2491" y="41760"/>
                      <a:pt x="1892" y="41161"/>
                    </a:cubicBezTo>
                    <a:cubicBezTo>
                      <a:pt x="1892" y="41161"/>
                      <a:pt x="-503" y="28588"/>
                      <a:pt x="96" y="20207"/>
                    </a:cubicBezTo>
                    <a:cubicBezTo>
                      <a:pt x="695" y="12423"/>
                      <a:pt x="3688" y="449"/>
                      <a:pt x="3688" y="449"/>
                    </a:cubicBezTo>
                    <a:cubicBezTo>
                      <a:pt x="3688" y="-150"/>
                      <a:pt x="9676" y="-150"/>
                      <a:pt x="9676" y="449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A1749850-2386-4FFE-B43A-8CBAC1103A96}"/>
                  </a:ext>
                </a:extLst>
              </p:cNvPr>
              <p:cNvSpPr/>
              <p:nvPr/>
            </p:nvSpPr>
            <p:spPr>
              <a:xfrm>
                <a:off x="5803909" y="2540393"/>
                <a:ext cx="235896" cy="476575"/>
              </a:xfrm>
              <a:custGeom>
                <a:avLst/>
                <a:gdLst>
                  <a:gd name="connsiteX0" fmla="*/ 235896 w 235896"/>
                  <a:gd name="connsiteY0" fmla="*/ 0 h 476575"/>
                  <a:gd name="connsiteX1" fmla="*/ 209553 w 235896"/>
                  <a:gd name="connsiteY1" fmla="*/ 68253 h 476575"/>
                  <a:gd name="connsiteX2" fmla="*/ 194585 w 235896"/>
                  <a:gd name="connsiteY2" fmla="*/ 137704 h 476575"/>
                  <a:gd name="connsiteX3" fmla="*/ 188597 w 235896"/>
                  <a:gd name="connsiteY3" fmla="*/ 207753 h 476575"/>
                  <a:gd name="connsiteX4" fmla="*/ 189196 w 235896"/>
                  <a:gd name="connsiteY4" fmla="*/ 277803 h 476575"/>
                  <a:gd name="connsiteX5" fmla="*/ 190394 w 235896"/>
                  <a:gd name="connsiteY5" fmla="*/ 313725 h 476575"/>
                  <a:gd name="connsiteX6" fmla="*/ 191591 w 235896"/>
                  <a:gd name="connsiteY6" fmla="*/ 347852 h 476575"/>
                  <a:gd name="connsiteX7" fmla="*/ 193986 w 235896"/>
                  <a:gd name="connsiteY7" fmla="*/ 402335 h 476575"/>
                  <a:gd name="connsiteX8" fmla="*/ 195782 w 235896"/>
                  <a:gd name="connsiteY8" fmla="*/ 420296 h 476575"/>
                  <a:gd name="connsiteX9" fmla="*/ 177222 w 235896"/>
                  <a:gd name="connsiteY9" fmla="*/ 423290 h 476575"/>
                  <a:gd name="connsiteX10" fmla="*/ 55681 w 235896"/>
                  <a:gd name="connsiteY10" fmla="*/ 454423 h 476575"/>
                  <a:gd name="connsiteX11" fmla="*/ 0 w 235896"/>
                  <a:gd name="connsiteY11" fmla="*/ 476575 h 476575"/>
                  <a:gd name="connsiteX12" fmla="*/ 7184 w 235896"/>
                  <a:gd name="connsiteY12" fmla="*/ 413710 h 476575"/>
                  <a:gd name="connsiteX13" fmla="*/ 16764 w 235896"/>
                  <a:gd name="connsiteY13" fmla="*/ 356833 h 476575"/>
                  <a:gd name="connsiteX14" fmla="*/ 22152 w 235896"/>
                  <a:gd name="connsiteY14" fmla="*/ 329891 h 476575"/>
                  <a:gd name="connsiteX15" fmla="*/ 28739 w 235896"/>
                  <a:gd name="connsiteY15" fmla="*/ 304146 h 476575"/>
                  <a:gd name="connsiteX16" fmla="*/ 68853 w 235896"/>
                  <a:gd name="connsiteY16" fmla="*/ 212543 h 476575"/>
                  <a:gd name="connsiteX17" fmla="*/ 114954 w 235896"/>
                  <a:gd name="connsiteY17" fmla="*/ 138901 h 476575"/>
                  <a:gd name="connsiteX18" fmla="*/ 153871 w 235896"/>
                  <a:gd name="connsiteY18" fmla="*/ 79030 h 476575"/>
                  <a:gd name="connsiteX19" fmla="*/ 180814 w 235896"/>
                  <a:gd name="connsiteY19" fmla="*/ 32929 h 476575"/>
                  <a:gd name="connsiteX20" fmla="*/ 193986 w 235896"/>
                  <a:gd name="connsiteY20" fmla="*/ 6586 h 476575"/>
                  <a:gd name="connsiteX21" fmla="*/ 193986 w 235896"/>
                  <a:gd name="connsiteY21" fmla="*/ 6586 h 476575"/>
                  <a:gd name="connsiteX22" fmla="*/ 235896 w 235896"/>
                  <a:gd name="connsiteY22" fmla="*/ 0 h 476575"/>
                  <a:gd name="connsiteX23" fmla="*/ 86815 w 235896"/>
                  <a:gd name="connsiteY23" fmla="*/ 384972 h 476575"/>
                  <a:gd name="connsiteX24" fmla="*/ 86815 w 235896"/>
                  <a:gd name="connsiteY24" fmla="*/ 378985 h 476575"/>
                  <a:gd name="connsiteX25" fmla="*/ 73044 w 235896"/>
                  <a:gd name="connsiteY25" fmla="*/ 378386 h 476575"/>
                  <a:gd name="connsiteX26" fmla="*/ 47898 w 235896"/>
                  <a:gd name="connsiteY26" fmla="*/ 383176 h 476575"/>
                  <a:gd name="connsiteX27" fmla="*/ 25745 w 235896"/>
                  <a:gd name="connsiteY27" fmla="*/ 395150 h 476575"/>
                  <a:gd name="connsiteX28" fmla="*/ 14968 w 235896"/>
                  <a:gd name="connsiteY28" fmla="*/ 404131 h 476575"/>
                  <a:gd name="connsiteX29" fmla="*/ 18560 w 235896"/>
                  <a:gd name="connsiteY29" fmla="*/ 408921 h 476575"/>
                  <a:gd name="connsiteX30" fmla="*/ 29936 w 235896"/>
                  <a:gd name="connsiteY30" fmla="*/ 402934 h 476575"/>
                  <a:gd name="connsiteX31" fmla="*/ 51490 w 235896"/>
                  <a:gd name="connsiteY31" fmla="*/ 393953 h 476575"/>
                  <a:gd name="connsiteX32" fmla="*/ 73643 w 235896"/>
                  <a:gd name="connsiteY32" fmla="*/ 386768 h 476575"/>
                  <a:gd name="connsiteX33" fmla="*/ 86815 w 235896"/>
                  <a:gd name="connsiteY33" fmla="*/ 384972 h 476575"/>
                  <a:gd name="connsiteX34" fmla="*/ 85018 w 235896"/>
                  <a:gd name="connsiteY34" fmla="*/ 430474 h 476575"/>
                  <a:gd name="connsiteX35" fmla="*/ 85617 w 235896"/>
                  <a:gd name="connsiteY35" fmla="*/ 424487 h 476575"/>
                  <a:gd name="connsiteX36" fmla="*/ 70050 w 235896"/>
                  <a:gd name="connsiteY36" fmla="*/ 423889 h 476575"/>
                  <a:gd name="connsiteX37" fmla="*/ 42509 w 235896"/>
                  <a:gd name="connsiteY37" fmla="*/ 429277 h 476575"/>
                  <a:gd name="connsiteX38" fmla="*/ 5987 w 235896"/>
                  <a:gd name="connsiteY38" fmla="*/ 450831 h 476575"/>
                  <a:gd name="connsiteX39" fmla="*/ 8981 w 235896"/>
                  <a:gd name="connsiteY39" fmla="*/ 456219 h 476575"/>
                  <a:gd name="connsiteX40" fmla="*/ 46700 w 235896"/>
                  <a:gd name="connsiteY40" fmla="*/ 440054 h 476575"/>
                  <a:gd name="connsiteX41" fmla="*/ 71248 w 235896"/>
                  <a:gd name="connsiteY41" fmla="*/ 432271 h 476575"/>
                  <a:gd name="connsiteX42" fmla="*/ 85018 w 235896"/>
                  <a:gd name="connsiteY42" fmla="*/ 430474 h 476575"/>
                  <a:gd name="connsiteX43" fmla="*/ 82025 w 235896"/>
                  <a:gd name="connsiteY43" fmla="*/ 408322 h 476575"/>
                  <a:gd name="connsiteX44" fmla="*/ 80229 w 235896"/>
                  <a:gd name="connsiteY44" fmla="*/ 402934 h 476575"/>
                  <a:gd name="connsiteX45" fmla="*/ 67656 w 235896"/>
                  <a:gd name="connsiteY45" fmla="*/ 405328 h 476575"/>
                  <a:gd name="connsiteX46" fmla="*/ 44305 w 235896"/>
                  <a:gd name="connsiteY46" fmla="*/ 410118 h 476575"/>
                  <a:gd name="connsiteX47" fmla="*/ 21554 w 235896"/>
                  <a:gd name="connsiteY47" fmla="*/ 419099 h 476575"/>
                  <a:gd name="connsiteX48" fmla="*/ 10178 w 235896"/>
                  <a:gd name="connsiteY48" fmla="*/ 426283 h 476575"/>
                  <a:gd name="connsiteX49" fmla="*/ 13172 w 235896"/>
                  <a:gd name="connsiteY49" fmla="*/ 431073 h 476575"/>
                  <a:gd name="connsiteX50" fmla="*/ 25146 w 235896"/>
                  <a:gd name="connsiteY50" fmla="*/ 426283 h 476575"/>
                  <a:gd name="connsiteX51" fmla="*/ 47898 w 235896"/>
                  <a:gd name="connsiteY51" fmla="*/ 420296 h 476575"/>
                  <a:gd name="connsiteX52" fmla="*/ 70649 w 235896"/>
                  <a:gd name="connsiteY52" fmla="*/ 413112 h 476575"/>
                  <a:gd name="connsiteX53" fmla="*/ 82025 w 235896"/>
                  <a:gd name="connsiteY53" fmla="*/ 408322 h 476575"/>
                  <a:gd name="connsiteX54" fmla="*/ 77834 w 235896"/>
                  <a:gd name="connsiteY54" fmla="*/ 365215 h 476575"/>
                  <a:gd name="connsiteX55" fmla="*/ 76636 w 235896"/>
                  <a:gd name="connsiteY55" fmla="*/ 359228 h 476575"/>
                  <a:gd name="connsiteX56" fmla="*/ 47898 w 235896"/>
                  <a:gd name="connsiteY56" fmla="*/ 363419 h 476575"/>
                  <a:gd name="connsiteX57" fmla="*/ 29936 w 235896"/>
                  <a:gd name="connsiteY57" fmla="*/ 371202 h 476575"/>
                  <a:gd name="connsiteX58" fmla="*/ 20955 w 235896"/>
                  <a:gd name="connsiteY58" fmla="*/ 377189 h 476575"/>
                  <a:gd name="connsiteX59" fmla="*/ 23949 w 235896"/>
                  <a:gd name="connsiteY59" fmla="*/ 382577 h 476575"/>
                  <a:gd name="connsiteX60" fmla="*/ 33528 w 235896"/>
                  <a:gd name="connsiteY60" fmla="*/ 379584 h 476575"/>
                  <a:gd name="connsiteX61" fmla="*/ 50891 w 235896"/>
                  <a:gd name="connsiteY61" fmla="*/ 374794 h 476575"/>
                  <a:gd name="connsiteX62" fmla="*/ 77834 w 235896"/>
                  <a:gd name="connsiteY62" fmla="*/ 365215 h 476575"/>
                  <a:gd name="connsiteX63" fmla="*/ 75439 w 235896"/>
                  <a:gd name="connsiteY63" fmla="*/ 286185 h 476575"/>
                  <a:gd name="connsiteX64" fmla="*/ 75439 w 235896"/>
                  <a:gd name="connsiteY64" fmla="*/ 280198 h 476575"/>
                  <a:gd name="connsiteX65" fmla="*/ 69452 w 235896"/>
                  <a:gd name="connsiteY65" fmla="*/ 279000 h 476575"/>
                  <a:gd name="connsiteX66" fmla="*/ 58675 w 235896"/>
                  <a:gd name="connsiteY66" fmla="*/ 280198 h 476575"/>
                  <a:gd name="connsiteX67" fmla="*/ 44904 w 235896"/>
                  <a:gd name="connsiteY67" fmla="*/ 287981 h 476575"/>
                  <a:gd name="connsiteX68" fmla="*/ 47299 w 235896"/>
                  <a:gd name="connsiteY68" fmla="*/ 293369 h 476575"/>
                  <a:gd name="connsiteX69" fmla="*/ 62267 w 235896"/>
                  <a:gd name="connsiteY69" fmla="*/ 290974 h 476575"/>
                  <a:gd name="connsiteX70" fmla="*/ 70649 w 235896"/>
                  <a:gd name="connsiteY70" fmla="*/ 287382 h 476575"/>
                  <a:gd name="connsiteX71" fmla="*/ 75439 w 235896"/>
                  <a:gd name="connsiteY71" fmla="*/ 286185 h 476575"/>
                  <a:gd name="connsiteX72" fmla="*/ 71847 w 235896"/>
                  <a:gd name="connsiteY72" fmla="*/ 309534 h 476575"/>
                  <a:gd name="connsiteX73" fmla="*/ 70649 w 235896"/>
                  <a:gd name="connsiteY73" fmla="*/ 303547 h 476575"/>
                  <a:gd name="connsiteX74" fmla="*/ 63464 w 235896"/>
                  <a:gd name="connsiteY74" fmla="*/ 303547 h 476575"/>
                  <a:gd name="connsiteX75" fmla="*/ 50891 w 235896"/>
                  <a:gd name="connsiteY75" fmla="*/ 306541 h 476575"/>
                  <a:gd name="connsiteX76" fmla="*/ 34726 w 235896"/>
                  <a:gd name="connsiteY76" fmla="*/ 317318 h 476575"/>
                  <a:gd name="connsiteX77" fmla="*/ 37120 w 235896"/>
                  <a:gd name="connsiteY77" fmla="*/ 322706 h 476575"/>
                  <a:gd name="connsiteX78" fmla="*/ 55082 w 235896"/>
                  <a:gd name="connsiteY78" fmla="*/ 317318 h 476575"/>
                  <a:gd name="connsiteX79" fmla="*/ 65260 w 235896"/>
                  <a:gd name="connsiteY79" fmla="*/ 311929 h 476575"/>
                  <a:gd name="connsiteX80" fmla="*/ 71847 w 235896"/>
                  <a:gd name="connsiteY80" fmla="*/ 309534 h 476575"/>
                  <a:gd name="connsiteX81" fmla="*/ 71847 w 235896"/>
                  <a:gd name="connsiteY81" fmla="*/ 341266 h 476575"/>
                  <a:gd name="connsiteX82" fmla="*/ 71248 w 235896"/>
                  <a:gd name="connsiteY82" fmla="*/ 335279 h 476575"/>
                  <a:gd name="connsiteX83" fmla="*/ 61668 w 235896"/>
                  <a:gd name="connsiteY83" fmla="*/ 335279 h 476575"/>
                  <a:gd name="connsiteX84" fmla="*/ 44904 w 235896"/>
                  <a:gd name="connsiteY84" fmla="*/ 338273 h 476575"/>
                  <a:gd name="connsiteX85" fmla="*/ 21554 w 235896"/>
                  <a:gd name="connsiteY85" fmla="*/ 350846 h 476575"/>
                  <a:gd name="connsiteX86" fmla="*/ 23949 w 235896"/>
                  <a:gd name="connsiteY86" fmla="*/ 356234 h 476575"/>
                  <a:gd name="connsiteX87" fmla="*/ 47898 w 235896"/>
                  <a:gd name="connsiteY87" fmla="*/ 349050 h 476575"/>
                  <a:gd name="connsiteX88" fmla="*/ 62866 w 235896"/>
                  <a:gd name="connsiteY88" fmla="*/ 343661 h 476575"/>
                  <a:gd name="connsiteX89" fmla="*/ 71847 w 235896"/>
                  <a:gd name="connsiteY89" fmla="*/ 341266 h 476575"/>
                  <a:gd name="connsiteX90" fmla="*/ 66458 w 235896"/>
                  <a:gd name="connsiteY90" fmla="*/ 268223 h 476575"/>
                  <a:gd name="connsiteX91" fmla="*/ 64662 w 235896"/>
                  <a:gd name="connsiteY91" fmla="*/ 262835 h 476575"/>
                  <a:gd name="connsiteX92" fmla="*/ 64662 w 235896"/>
                  <a:gd name="connsiteY92" fmla="*/ 262835 h 476575"/>
                  <a:gd name="connsiteX93" fmla="*/ 65859 w 235896"/>
                  <a:gd name="connsiteY93" fmla="*/ 260440 h 476575"/>
                  <a:gd name="connsiteX94" fmla="*/ 65859 w 235896"/>
                  <a:gd name="connsiteY94" fmla="*/ 254453 h 476575"/>
                  <a:gd name="connsiteX95" fmla="*/ 64063 w 235896"/>
                  <a:gd name="connsiteY95" fmla="*/ 251459 h 476575"/>
                  <a:gd name="connsiteX96" fmla="*/ 62267 w 235896"/>
                  <a:gd name="connsiteY96" fmla="*/ 254453 h 476575"/>
                  <a:gd name="connsiteX97" fmla="*/ 62267 w 235896"/>
                  <a:gd name="connsiteY97" fmla="*/ 260440 h 476575"/>
                  <a:gd name="connsiteX98" fmla="*/ 63464 w 235896"/>
                  <a:gd name="connsiteY98" fmla="*/ 262835 h 476575"/>
                  <a:gd name="connsiteX99" fmla="*/ 56280 w 235896"/>
                  <a:gd name="connsiteY99" fmla="*/ 263434 h 476575"/>
                  <a:gd name="connsiteX100" fmla="*/ 49694 w 235896"/>
                  <a:gd name="connsiteY100" fmla="*/ 268822 h 476575"/>
                  <a:gd name="connsiteX101" fmla="*/ 51490 w 235896"/>
                  <a:gd name="connsiteY101" fmla="*/ 274210 h 476575"/>
                  <a:gd name="connsiteX102" fmla="*/ 60471 w 235896"/>
                  <a:gd name="connsiteY102" fmla="*/ 273612 h 476575"/>
                  <a:gd name="connsiteX103" fmla="*/ 66458 w 235896"/>
                  <a:gd name="connsiteY103" fmla="*/ 268223 h 47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235896" h="476575">
                    <a:moveTo>
                      <a:pt x="235896" y="0"/>
                    </a:moveTo>
                    <a:cubicBezTo>
                      <a:pt x="231705" y="8981"/>
                      <a:pt x="219731" y="34725"/>
                      <a:pt x="209553" y="68253"/>
                    </a:cubicBezTo>
                    <a:cubicBezTo>
                      <a:pt x="203565" y="89208"/>
                      <a:pt x="198177" y="113157"/>
                      <a:pt x="194585" y="137704"/>
                    </a:cubicBezTo>
                    <a:cubicBezTo>
                      <a:pt x="190992" y="161652"/>
                      <a:pt x="189196" y="186200"/>
                      <a:pt x="188597" y="207753"/>
                    </a:cubicBezTo>
                    <a:cubicBezTo>
                      <a:pt x="187998" y="228708"/>
                      <a:pt x="187998" y="253256"/>
                      <a:pt x="189196" y="277803"/>
                    </a:cubicBezTo>
                    <a:lnTo>
                      <a:pt x="190394" y="313725"/>
                    </a:lnTo>
                    <a:cubicBezTo>
                      <a:pt x="190992" y="325700"/>
                      <a:pt x="191591" y="337075"/>
                      <a:pt x="191591" y="347852"/>
                    </a:cubicBezTo>
                    <a:cubicBezTo>
                      <a:pt x="192190" y="369406"/>
                      <a:pt x="192788" y="388564"/>
                      <a:pt x="193986" y="402335"/>
                    </a:cubicBezTo>
                    <a:cubicBezTo>
                      <a:pt x="194585" y="410118"/>
                      <a:pt x="195183" y="416105"/>
                      <a:pt x="195782" y="420296"/>
                    </a:cubicBezTo>
                    <a:cubicBezTo>
                      <a:pt x="189196" y="420895"/>
                      <a:pt x="183209" y="422092"/>
                      <a:pt x="177222" y="423290"/>
                    </a:cubicBezTo>
                    <a:cubicBezTo>
                      <a:pt x="139502" y="429277"/>
                      <a:pt x="92203" y="441251"/>
                      <a:pt x="55681" y="454423"/>
                    </a:cubicBezTo>
                    <a:cubicBezTo>
                      <a:pt x="30535" y="463403"/>
                      <a:pt x="10777" y="471786"/>
                      <a:pt x="0" y="476575"/>
                    </a:cubicBezTo>
                    <a:cubicBezTo>
                      <a:pt x="1796" y="455022"/>
                      <a:pt x="4191" y="434067"/>
                      <a:pt x="7184" y="413710"/>
                    </a:cubicBezTo>
                    <a:cubicBezTo>
                      <a:pt x="10178" y="394552"/>
                      <a:pt x="13172" y="375393"/>
                      <a:pt x="16764" y="356833"/>
                    </a:cubicBezTo>
                    <a:cubicBezTo>
                      <a:pt x="18560" y="347852"/>
                      <a:pt x="20356" y="338273"/>
                      <a:pt x="22152" y="329891"/>
                    </a:cubicBezTo>
                    <a:cubicBezTo>
                      <a:pt x="23949" y="320910"/>
                      <a:pt x="26344" y="312528"/>
                      <a:pt x="28739" y="304146"/>
                    </a:cubicBezTo>
                    <a:cubicBezTo>
                      <a:pt x="38917" y="270618"/>
                      <a:pt x="53885" y="240084"/>
                      <a:pt x="68853" y="212543"/>
                    </a:cubicBezTo>
                    <a:cubicBezTo>
                      <a:pt x="84420" y="185002"/>
                      <a:pt x="100585" y="161054"/>
                      <a:pt x="114954" y="138901"/>
                    </a:cubicBezTo>
                    <a:cubicBezTo>
                      <a:pt x="129922" y="116749"/>
                      <a:pt x="143094" y="96992"/>
                      <a:pt x="153871" y="79030"/>
                    </a:cubicBezTo>
                    <a:cubicBezTo>
                      <a:pt x="165247" y="61069"/>
                      <a:pt x="174228" y="45502"/>
                      <a:pt x="180814" y="32929"/>
                    </a:cubicBezTo>
                    <a:cubicBezTo>
                      <a:pt x="186202" y="22152"/>
                      <a:pt x="190992" y="13172"/>
                      <a:pt x="193986" y="6586"/>
                    </a:cubicBezTo>
                    <a:lnTo>
                      <a:pt x="193986" y="6586"/>
                    </a:lnTo>
                    <a:cubicBezTo>
                      <a:pt x="196381" y="6586"/>
                      <a:pt x="212546" y="2994"/>
                      <a:pt x="235896" y="0"/>
                    </a:cubicBezTo>
                    <a:close/>
                    <a:moveTo>
                      <a:pt x="86815" y="384972"/>
                    </a:moveTo>
                    <a:cubicBezTo>
                      <a:pt x="87413" y="384972"/>
                      <a:pt x="87413" y="378985"/>
                      <a:pt x="86815" y="378985"/>
                    </a:cubicBezTo>
                    <a:cubicBezTo>
                      <a:pt x="86815" y="378985"/>
                      <a:pt x="80827" y="378386"/>
                      <a:pt x="73044" y="378386"/>
                    </a:cubicBezTo>
                    <a:cubicBezTo>
                      <a:pt x="65260" y="378985"/>
                      <a:pt x="55082" y="380781"/>
                      <a:pt x="47898" y="383176"/>
                    </a:cubicBezTo>
                    <a:cubicBezTo>
                      <a:pt x="40713" y="385571"/>
                      <a:pt x="31732" y="390959"/>
                      <a:pt x="25745" y="395150"/>
                    </a:cubicBezTo>
                    <a:cubicBezTo>
                      <a:pt x="19159" y="399940"/>
                      <a:pt x="14968" y="404131"/>
                      <a:pt x="14968" y="404131"/>
                    </a:cubicBezTo>
                    <a:cubicBezTo>
                      <a:pt x="14369" y="404730"/>
                      <a:pt x="17363" y="408921"/>
                      <a:pt x="18560" y="408921"/>
                    </a:cubicBezTo>
                    <a:cubicBezTo>
                      <a:pt x="18560" y="408921"/>
                      <a:pt x="23350" y="405927"/>
                      <a:pt x="29936" y="402934"/>
                    </a:cubicBezTo>
                    <a:cubicBezTo>
                      <a:pt x="36522" y="399341"/>
                      <a:pt x="44904" y="396348"/>
                      <a:pt x="51490" y="393953"/>
                    </a:cubicBezTo>
                    <a:cubicBezTo>
                      <a:pt x="58076" y="391558"/>
                      <a:pt x="67057" y="388564"/>
                      <a:pt x="73643" y="386768"/>
                    </a:cubicBezTo>
                    <a:cubicBezTo>
                      <a:pt x="81426" y="385571"/>
                      <a:pt x="86815" y="384972"/>
                      <a:pt x="86815" y="384972"/>
                    </a:cubicBezTo>
                    <a:close/>
                    <a:moveTo>
                      <a:pt x="85018" y="430474"/>
                    </a:moveTo>
                    <a:cubicBezTo>
                      <a:pt x="85617" y="430474"/>
                      <a:pt x="86216" y="425086"/>
                      <a:pt x="85617" y="424487"/>
                    </a:cubicBezTo>
                    <a:cubicBezTo>
                      <a:pt x="85617" y="424487"/>
                      <a:pt x="79031" y="423290"/>
                      <a:pt x="70050" y="423889"/>
                    </a:cubicBezTo>
                    <a:cubicBezTo>
                      <a:pt x="61069" y="423889"/>
                      <a:pt x="50292" y="426283"/>
                      <a:pt x="42509" y="429277"/>
                    </a:cubicBezTo>
                    <a:cubicBezTo>
                      <a:pt x="26344" y="435264"/>
                      <a:pt x="5987" y="450831"/>
                      <a:pt x="5987" y="450831"/>
                    </a:cubicBezTo>
                    <a:cubicBezTo>
                      <a:pt x="5388" y="451429"/>
                      <a:pt x="7783" y="455620"/>
                      <a:pt x="8981" y="456219"/>
                    </a:cubicBezTo>
                    <a:cubicBezTo>
                      <a:pt x="8981" y="456219"/>
                      <a:pt x="31732" y="445442"/>
                      <a:pt x="46700" y="440054"/>
                    </a:cubicBezTo>
                    <a:cubicBezTo>
                      <a:pt x="53885" y="437060"/>
                      <a:pt x="63464" y="434067"/>
                      <a:pt x="71248" y="432271"/>
                    </a:cubicBezTo>
                    <a:cubicBezTo>
                      <a:pt x="78432" y="430474"/>
                      <a:pt x="85018" y="430474"/>
                      <a:pt x="85018" y="430474"/>
                    </a:cubicBezTo>
                    <a:close/>
                    <a:moveTo>
                      <a:pt x="82025" y="408322"/>
                    </a:moveTo>
                    <a:cubicBezTo>
                      <a:pt x="82624" y="407723"/>
                      <a:pt x="80827" y="402934"/>
                      <a:pt x="80229" y="402934"/>
                    </a:cubicBezTo>
                    <a:cubicBezTo>
                      <a:pt x="80229" y="402934"/>
                      <a:pt x="74840" y="404131"/>
                      <a:pt x="67656" y="405328"/>
                    </a:cubicBezTo>
                    <a:cubicBezTo>
                      <a:pt x="60471" y="406526"/>
                      <a:pt x="50891" y="407723"/>
                      <a:pt x="44305" y="410118"/>
                    </a:cubicBezTo>
                    <a:cubicBezTo>
                      <a:pt x="37120" y="411914"/>
                      <a:pt x="28140" y="415506"/>
                      <a:pt x="21554" y="419099"/>
                    </a:cubicBezTo>
                    <a:cubicBezTo>
                      <a:pt x="14968" y="422691"/>
                      <a:pt x="10178" y="426283"/>
                      <a:pt x="10178" y="426283"/>
                    </a:cubicBezTo>
                    <a:cubicBezTo>
                      <a:pt x="9579" y="426882"/>
                      <a:pt x="11974" y="431073"/>
                      <a:pt x="13172" y="431073"/>
                    </a:cubicBezTo>
                    <a:cubicBezTo>
                      <a:pt x="13172" y="431073"/>
                      <a:pt x="17962" y="428678"/>
                      <a:pt x="25146" y="426283"/>
                    </a:cubicBezTo>
                    <a:cubicBezTo>
                      <a:pt x="31732" y="423889"/>
                      <a:pt x="40713" y="422092"/>
                      <a:pt x="47898" y="420296"/>
                    </a:cubicBezTo>
                    <a:cubicBezTo>
                      <a:pt x="54484" y="418500"/>
                      <a:pt x="63464" y="415506"/>
                      <a:pt x="70649" y="413112"/>
                    </a:cubicBezTo>
                    <a:cubicBezTo>
                      <a:pt x="76636" y="410717"/>
                      <a:pt x="82025" y="408322"/>
                      <a:pt x="82025" y="408322"/>
                    </a:cubicBezTo>
                    <a:close/>
                    <a:moveTo>
                      <a:pt x="77834" y="365215"/>
                    </a:moveTo>
                    <a:cubicBezTo>
                      <a:pt x="78432" y="364616"/>
                      <a:pt x="77235" y="359228"/>
                      <a:pt x="76636" y="359228"/>
                    </a:cubicBezTo>
                    <a:cubicBezTo>
                      <a:pt x="76636" y="359228"/>
                      <a:pt x="58675" y="359826"/>
                      <a:pt x="47898" y="363419"/>
                    </a:cubicBezTo>
                    <a:cubicBezTo>
                      <a:pt x="42509" y="365215"/>
                      <a:pt x="35324" y="368208"/>
                      <a:pt x="29936" y="371202"/>
                    </a:cubicBezTo>
                    <a:cubicBezTo>
                      <a:pt x="24547" y="374195"/>
                      <a:pt x="20955" y="377189"/>
                      <a:pt x="20955" y="377189"/>
                    </a:cubicBezTo>
                    <a:cubicBezTo>
                      <a:pt x="20356" y="377788"/>
                      <a:pt x="22751" y="381979"/>
                      <a:pt x="23949" y="382577"/>
                    </a:cubicBezTo>
                    <a:cubicBezTo>
                      <a:pt x="23949" y="382577"/>
                      <a:pt x="28140" y="380781"/>
                      <a:pt x="33528" y="379584"/>
                    </a:cubicBezTo>
                    <a:cubicBezTo>
                      <a:pt x="38917" y="377788"/>
                      <a:pt x="45503" y="376590"/>
                      <a:pt x="50891" y="374794"/>
                    </a:cubicBezTo>
                    <a:cubicBezTo>
                      <a:pt x="61668" y="371202"/>
                      <a:pt x="77834" y="365215"/>
                      <a:pt x="77834" y="365215"/>
                    </a:cubicBezTo>
                    <a:close/>
                    <a:moveTo>
                      <a:pt x="75439" y="286185"/>
                    </a:moveTo>
                    <a:cubicBezTo>
                      <a:pt x="75439" y="286185"/>
                      <a:pt x="76037" y="280198"/>
                      <a:pt x="75439" y="280198"/>
                    </a:cubicBezTo>
                    <a:cubicBezTo>
                      <a:pt x="75439" y="280198"/>
                      <a:pt x="73044" y="279599"/>
                      <a:pt x="69452" y="279000"/>
                    </a:cubicBezTo>
                    <a:cubicBezTo>
                      <a:pt x="65859" y="278401"/>
                      <a:pt x="61668" y="279000"/>
                      <a:pt x="58675" y="280198"/>
                    </a:cubicBezTo>
                    <a:cubicBezTo>
                      <a:pt x="52687" y="281994"/>
                      <a:pt x="44904" y="287981"/>
                      <a:pt x="44904" y="287981"/>
                    </a:cubicBezTo>
                    <a:cubicBezTo>
                      <a:pt x="44904" y="288580"/>
                      <a:pt x="46700" y="292770"/>
                      <a:pt x="47299" y="293369"/>
                    </a:cubicBezTo>
                    <a:cubicBezTo>
                      <a:pt x="47299" y="293369"/>
                      <a:pt x="56879" y="292172"/>
                      <a:pt x="62267" y="290974"/>
                    </a:cubicBezTo>
                    <a:cubicBezTo>
                      <a:pt x="64662" y="290376"/>
                      <a:pt x="68254" y="288580"/>
                      <a:pt x="70649" y="287382"/>
                    </a:cubicBezTo>
                    <a:cubicBezTo>
                      <a:pt x="73643" y="286783"/>
                      <a:pt x="75439" y="286185"/>
                      <a:pt x="75439" y="286185"/>
                    </a:cubicBezTo>
                    <a:close/>
                    <a:moveTo>
                      <a:pt x="71847" y="309534"/>
                    </a:moveTo>
                    <a:cubicBezTo>
                      <a:pt x="71847" y="309534"/>
                      <a:pt x="71248" y="304146"/>
                      <a:pt x="70649" y="303547"/>
                    </a:cubicBezTo>
                    <a:cubicBezTo>
                      <a:pt x="70649" y="303547"/>
                      <a:pt x="67656" y="303547"/>
                      <a:pt x="63464" y="303547"/>
                    </a:cubicBezTo>
                    <a:cubicBezTo>
                      <a:pt x="59273" y="304146"/>
                      <a:pt x="54484" y="305343"/>
                      <a:pt x="50891" y="306541"/>
                    </a:cubicBezTo>
                    <a:cubicBezTo>
                      <a:pt x="43707" y="309534"/>
                      <a:pt x="34726" y="317318"/>
                      <a:pt x="34726" y="317318"/>
                    </a:cubicBezTo>
                    <a:cubicBezTo>
                      <a:pt x="34726" y="317916"/>
                      <a:pt x="36522" y="322107"/>
                      <a:pt x="37120" y="322706"/>
                    </a:cubicBezTo>
                    <a:cubicBezTo>
                      <a:pt x="37120" y="322706"/>
                      <a:pt x="48496" y="319712"/>
                      <a:pt x="55082" y="317318"/>
                    </a:cubicBezTo>
                    <a:cubicBezTo>
                      <a:pt x="58076" y="316120"/>
                      <a:pt x="62267" y="313725"/>
                      <a:pt x="65260" y="311929"/>
                    </a:cubicBezTo>
                    <a:cubicBezTo>
                      <a:pt x="69452" y="310732"/>
                      <a:pt x="71847" y="309534"/>
                      <a:pt x="71847" y="309534"/>
                    </a:cubicBezTo>
                    <a:close/>
                    <a:moveTo>
                      <a:pt x="71847" y="341266"/>
                    </a:moveTo>
                    <a:cubicBezTo>
                      <a:pt x="72445" y="341266"/>
                      <a:pt x="71847" y="335279"/>
                      <a:pt x="71248" y="335279"/>
                    </a:cubicBezTo>
                    <a:cubicBezTo>
                      <a:pt x="71248" y="335279"/>
                      <a:pt x="67057" y="335279"/>
                      <a:pt x="61668" y="335279"/>
                    </a:cubicBezTo>
                    <a:cubicBezTo>
                      <a:pt x="56280" y="335878"/>
                      <a:pt x="49694" y="336477"/>
                      <a:pt x="44904" y="338273"/>
                    </a:cubicBezTo>
                    <a:cubicBezTo>
                      <a:pt x="34726" y="341266"/>
                      <a:pt x="21554" y="350846"/>
                      <a:pt x="21554" y="350846"/>
                    </a:cubicBezTo>
                    <a:cubicBezTo>
                      <a:pt x="21554" y="351444"/>
                      <a:pt x="23350" y="355635"/>
                      <a:pt x="23949" y="356234"/>
                    </a:cubicBezTo>
                    <a:lnTo>
                      <a:pt x="47898" y="349050"/>
                    </a:lnTo>
                    <a:cubicBezTo>
                      <a:pt x="52687" y="347253"/>
                      <a:pt x="58076" y="345457"/>
                      <a:pt x="62866" y="343661"/>
                    </a:cubicBezTo>
                    <a:cubicBezTo>
                      <a:pt x="68254" y="342464"/>
                      <a:pt x="71847" y="341266"/>
                      <a:pt x="71847" y="341266"/>
                    </a:cubicBezTo>
                    <a:close/>
                    <a:moveTo>
                      <a:pt x="66458" y="268223"/>
                    </a:moveTo>
                    <a:cubicBezTo>
                      <a:pt x="66458" y="268223"/>
                      <a:pt x="64662" y="262835"/>
                      <a:pt x="64662" y="262835"/>
                    </a:cubicBezTo>
                    <a:cubicBezTo>
                      <a:pt x="64662" y="262835"/>
                      <a:pt x="64662" y="262835"/>
                      <a:pt x="64662" y="262835"/>
                    </a:cubicBezTo>
                    <a:cubicBezTo>
                      <a:pt x="65260" y="262236"/>
                      <a:pt x="65859" y="260440"/>
                      <a:pt x="65859" y="260440"/>
                    </a:cubicBezTo>
                    <a:cubicBezTo>
                      <a:pt x="65859" y="260440"/>
                      <a:pt x="65859" y="255052"/>
                      <a:pt x="65859" y="254453"/>
                    </a:cubicBezTo>
                    <a:cubicBezTo>
                      <a:pt x="65859" y="254453"/>
                      <a:pt x="64662" y="251459"/>
                      <a:pt x="64063" y="251459"/>
                    </a:cubicBezTo>
                    <a:cubicBezTo>
                      <a:pt x="63464" y="251459"/>
                      <a:pt x="62267" y="254453"/>
                      <a:pt x="62267" y="254453"/>
                    </a:cubicBezTo>
                    <a:cubicBezTo>
                      <a:pt x="62267" y="254453"/>
                      <a:pt x="62267" y="259841"/>
                      <a:pt x="62267" y="260440"/>
                    </a:cubicBezTo>
                    <a:cubicBezTo>
                      <a:pt x="62267" y="260440"/>
                      <a:pt x="62866" y="261637"/>
                      <a:pt x="63464" y="262835"/>
                    </a:cubicBezTo>
                    <a:cubicBezTo>
                      <a:pt x="61668" y="262835"/>
                      <a:pt x="58076" y="262835"/>
                      <a:pt x="56280" y="263434"/>
                    </a:cubicBezTo>
                    <a:cubicBezTo>
                      <a:pt x="53286" y="264631"/>
                      <a:pt x="49694" y="268822"/>
                      <a:pt x="49694" y="268822"/>
                    </a:cubicBezTo>
                    <a:cubicBezTo>
                      <a:pt x="49694" y="269421"/>
                      <a:pt x="50891" y="273612"/>
                      <a:pt x="51490" y="274210"/>
                    </a:cubicBezTo>
                    <a:cubicBezTo>
                      <a:pt x="51490" y="274210"/>
                      <a:pt x="57477" y="274809"/>
                      <a:pt x="60471" y="273612"/>
                    </a:cubicBezTo>
                    <a:cubicBezTo>
                      <a:pt x="62866" y="272414"/>
                      <a:pt x="66458" y="268223"/>
                      <a:pt x="66458" y="268223"/>
                    </a:cubicBezTo>
                    <a:close/>
                  </a:path>
                </a:pathLst>
              </a:custGeom>
              <a:solidFill>
                <a:srgbClr val="E0E1E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99B910F7-CC5E-448A-9382-4FB0521C2EC9}"/>
                  </a:ext>
                </a:extLst>
              </p:cNvPr>
              <p:cNvSpPr/>
              <p:nvPr/>
            </p:nvSpPr>
            <p:spPr>
              <a:xfrm>
                <a:off x="6019224" y="2422283"/>
                <a:ext cx="11600" cy="67938"/>
              </a:xfrm>
              <a:custGeom>
                <a:avLst/>
                <a:gdLst>
                  <a:gd name="connsiteX0" fmla="*/ 10403 w 11600"/>
                  <a:gd name="connsiteY0" fmla="*/ 12137 h 67938"/>
                  <a:gd name="connsiteX1" fmla="*/ 11002 w 11600"/>
                  <a:gd name="connsiteY1" fmla="*/ 33691 h 67938"/>
                  <a:gd name="connsiteX2" fmla="*/ 10403 w 11600"/>
                  <a:gd name="connsiteY2" fmla="*/ 54646 h 67938"/>
                  <a:gd name="connsiteX3" fmla="*/ 11600 w 11600"/>
                  <a:gd name="connsiteY3" fmla="*/ 66022 h 67938"/>
                  <a:gd name="connsiteX4" fmla="*/ 6212 w 11600"/>
                  <a:gd name="connsiteY4" fmla="*/ 67818 h 67938"/>
                  <a:gd name="connsiteX5" fmla="*/ 2021 w 11600"/>
                  <a:gd name="connsiteY5" fmla="*/ 55843 h 67938"/>
                  <a:gd name="connsiteX6" fmla="*/ 225 w 11600"/>
                  <a:gd name="connsiteY6" fmla="*/ 33691 h 67938"/>
                  <a:gd name="connsiteX7" fmla="*/ 2021 w 11600"/>
                  <a:gd name="connsiteY7" fmla="*/ 12736 h 67938"/>
                  <a:gd name="connsiteX8" fmla="*/ 2021 w 11600"/>
                  <a:gd name="connsiteY8" fmla="*/ 1361 h 67938"/>
                  <a:gd name="connsiteX9" fmla="*/ 8008 w 11600"/>
                  <a:gd name="connsiteY9" fmla="*/ 163 h 67938"/>
                  <a:gd name="connsiteX10" fmla="*/ 10403 w 11600"/>
                  <a:gd name="connsiteY10" fmla="*/ 12137 h 67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00" h="67938">
                    <a:moveTo>
                      <a:pt x="10403" y="12137"/>
                    </a:moveTo>
                    <a:cubicBezTo>
                      <a:pt x="11002" y="19322"/>
                      <a:pt x="11600" y="27704"/>
                      <a:pt x="11002" y="33691"/>
                    </a:cubicBezTo>
                    <a:cubicBezTo>
                      <a:pt x="10403" y="40277"/>
                      <a:pt x="9804" y="48060"/>
                      <a:pt x="10403" y="54646"/>
                    </a:cubicBezTo>
                    <a:cubicBezTo>
                      <a:pt x="10403" y="60633"/>
                      <a:pt x="11600" y="66022"/>
                      <a:pt x="11600" y="66022"/>
                    </a:cubicBezTo>
                    <a:cubicBezTo>
                      <a:pt x="11002" y="66620"/>
                      <a:pt x="6810" y="68416"/>
                      <a:pt x="6212" y="67818"/>
                    </a:cubicBezTo>
                    <a:cubicBezTo>
                      <a:pt x="6212" y="67818"/>
                      <a:pt x="3817" y="63028"/>
                      <a:pt x="2021" y="55843"/>
                    </a:cubicBezTo>
                    <a:cubicBezTo>
                      <a:pt x="225" y="48659"/>
                      <a:pt x="-374" y="40277"/>
                      <a:pt x="225" y="33691"/>
                    </a:cubicBezTo>
                    <a:cubicBezTo>
                      <a:pt x="225" y="27105"/>
                      <a:pt x="2021" y="18723"/>
                      <a:pt x="2021" y="12736"/>
                    </a:cubicBezTo>
                    <a:cubicBezTo>
                      <a:pt x="2619" y="6150"/>
                      <a:pt x="2021" y="1361"/>
                      <a:pt x="2021" y="1361"/>
                    </a:cubicBezTo>
                    <a:cubicBezTo>
                      <a:pt x="2021" y="762"/>
                      <a:pt x="7409" y="-436"/>
                      <a:pt x="8008" y="163"/>
                    </a:cubicBezTo>
                    <a:cubicBezTo>
                      <a:pt x="7409" y="163"/>
                      <a:pt x="9205" y="5552"/>
                      <a:pt x="10403" y="12137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408B97BA-2D46-4D84-8E08-25276D484499}"/>
                  </a:ext>
                </a:extLst>
              </p:cNvPr>
              <p:cNvSpPr/>
              <p:nvPr/>
            </p:nvSpPr>
            <p:spPr>
              <a:xfrm>
                <a:off x="6016376" y="2692897"/>
                <a:ext cx="11454" cy="35940"/>
              </a:xfrm>
              <a:custGeom>
                <a:avLst/>
                <a:gdLst>
                  <a:gd name="connsiteX0" fmla="*/ 10257 w 11454"/>
                  <a:gd name="connsiteY0" fmla="*/ 766 h 35940"/>
                  <a:gd name="connsiteX1" fmla="*/ 11455 w 11454"/>
                  <a:gd name="connsiteY1" fmla="*/ 18129 h 35940"/>
                  <a:gd name="connsiteX2" fmla="*/ 8461 w 11454"/>
                  <a:gd name="connsiteY2" fmla="*/ 35492 h 35940"/>
                  <a:gd name="connsiteX3" fmla="*/ 2474 w 11454"/>
                  <a:gd name="connsiteY3" fmla="*/ 35492 h 35940"/>
                  <a:gd name="connsiteX4" fmla="*/ 79 w 11454"/>
                  <a:gd name="connsiteY4" fmla="*/ 17530 h 35940"/>
                  <a:gd name="connsiteX5" fmla="*/ 4270 w 11454"/>
                  <a:gd name="connsiteY5" fmla="*/ 168 h 35940"/>
                  <a:gd name="connsiteX6" fmla="*/ 10257 w 11454"/>
                  <a:gd name="connsiteY6" fmla="*/ 766 h 3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54" h="35940">
                    <a:moveTo>
                      <a:pt x="10257" y="766"/>
                    </a:moveTo>
                    <a:cubicBezTo>
                      <a:pt x="10257" y="766"/>
                      <a:pt x="11455" y="11543"/>
                      <a:pt x="11455" y="18129"/>
                    </a:cubicBezTo>
                    <a:cubicBezTo>
                      <a:pt x="10856" y="24715"/>
                      <a:pt x="8461" y="35492"/>
                      <a:pt x="8461" y="35492"/>
                    </a:cubicBezTo>
                    <a:cubicBezTo>
                      <a:pt x="7863" y="36090"/>
                      <a:pt x="3073" y="36090"/>
                      <a:pt x="2474" y="35492"/>
                    </a:cubicBezTo>
                    <a:cubicBezTo>
                      <a:pt x="2474" y="35492"/>
                      <a:pt x="-520" y="24715"/>
                      <a:pt x="79" y="17530"/>
                    </a:cubicBezTo>
                    <a:cubicBezTo>
                      <a:pt x="79" y="10346"/>
                      <a:pt x="4270" y="-431"/>
                      <a:pt x="4270" y="168"/>
                    </a:cubicBezTo>
                    <a:cubicBezTo>
                      <a:pt x="4869" y="-431"/>
                      <a:pt x="10257" y="766"/>
                      <a:pt x="10257" y="766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F82F1A86-01B6-4F2F-B34F-B5F4E5661887}"/>
                  </a:ext>
                </a:extLst>
              </p:cNvPr>
              <p:cNvSpPr/>
              <p:nvPr/>
            </p:nvSpPr>
            <p:spPr>
              <a:xfrm>
                <a:off x="6014060" y="2754283"/>
                <a:ext cx="11375" cy="35623"/>
              </a:xfrm>
              <a:custGeom>
                <a:avLst/>
                <a:gdLst>
                  <a:gd name="connsiteX0" fmla="*/ 8981 w 11375"/>
                  <a:gd name="connsiteY0" fmla="*/ 449 h 35623"/>
                  <a:gd name="connsiteX1" fmla="*/ 11376 w 11375"/>
                  <a:gd name="connsiteY1" fmla="*/ 17812 h 35623"/>
                  <a:gd name="connsiteX2" fmla="*/ 8981 w 11375"/>
                  <a:gd name="connsiteY2" fmla="*/ 35174 h 35623"/>
                  <a:gd name="connsiteX3" fmla="*/ 2994 w 11375"/>
                  <a:gd name="connsiteY3" fmla="*/ 35174 h 35623"/>
                  <a:gd name="connsiteX4" fmla="*/ 0 w 11375"/>
                  <a:gd name="connsiteY4" fmla="*/ 17812 h 35623"/>
                  <a:gd name="connsiteX5" fmla="*/ 2994 w 11375"/>
                  <a:gd name="connsiteY5" fmla="*/ 449 h 35623"/>
                  <a:gd name="connsiteX6" fmla="*/ 8981 w 11375"/>
                  <a:gd name="connsiteY6" fmla="*/ 449 h 35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75" h="35623">
                    <a:moveTo>
                      <a:pt x="8981" y="449"/>
                    </a:moveTo>
                    <a:cubicBezTo>
                      <a:pt x="8981" y="449"/>
                      <a:pt x="11376" y="11226"/>
                      <a:pt x="11376" y="17812"/>
                    </a:cubicBezTo>
                    <a:cubicBezTo>
                      <a:pt x="11376" y="24398"/>
                      <a:pt x="8981" y="35174"/>
                      <a:pt x="8981" y="35174"/>
                    </a:cubicBezTo>
                    <a:cubicBezTo>
                      <a:pt x="8382" y="35773"/>
                      <a:pt x="3592" y="35773"/>
                      <a:pt x="2994" y="35174"/>
                    </a:cubicBezTo>
                    <a:cubicBezTo>
                      <a:pt x="2994" y="35174"/>
                      <a:pt x="599" y="24398"/>
                      <a:pt x="0" y="17812"/>
                    </a:cubicBezTo>
                    <a:cubicBezTo>
                      <a:pt x="0" y="11226"/>
                      <a:pt x="2994" y="449"/>
                      <a:pt x="2994" y="449"/>
                    </a:cubicBezTo>
                    <a:cubicBezTo>
                      <a:pt x="2994" y="-150"/>
                      <a:pt x="8382" y="-150"/>
                      <a:pt x="8981" y="449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5E80580E-53C8-4EA5-8627-9231D88584E2}"/>
                  </a:ext>
                </a:extLst>
              </p:cNvPr>
              <p:cNvSpPr/>
              <p:nvPr/>
            </p:nvSpPr>
            <p:spPr>
              <a:xfrm>
                <a:off x="6014060" y="2813555"/>
                <a:ext cx="11375" cy="34425"/>
              </a:xfrm>
              <a:custGeom>
                <a:avLst/>
                <a:gdLst>
                  <a:gd name="connsiteX0" fmla="*/ 8981 w 11375"/>
                  <a:gd name="connsiteY0" fmla="*/ 449 h 34425"/>
                  <a:gd name="connsiteX1" fmla="*/ 11376 w 11375"/>
                  <a:gd name="connsiteY1" fmla="*/ 17213 h 34425"/>
                  <a:gd name="connsiteX2" fmla="*/ 8981 w 11375"/>
                  <a:gd name="connsiteY2" fmla="*/ 33977 h 34425"/>
                  <a:gd name="connsiteX3" fmla="*/ 2994 w 11375"/>
                  <a:gd name="connsiteY3" fmla="*/ 33977 h 34425"/>
                  <a:gd name="connsiteX4" fmla="*/ 0 w 11375"/>
                  <a:gd name="connsiteY4" fmla="*/ 17213 h 34425"/>
                  <a:gd name="connsiteX5" fmla="*/ 2994 w 11375"/>
                  <a:gd name="connsiteY5" fmla="*/ 449 h 34425"/>
                  <a:gd name="connsiteX6" fmla="*/ 8981 w 11375"/>
                  <a:gd name="connsiteY6" fmla="*/ 449 h 3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75" h="34425">
                    <a:moveTo>
                      <a:pt x="8981" y="449"/>
                    </a:moveTo>
                    <a:cubicBezTo>
                      <a:pt x="8981" y="449"/>
                      <a:pt x="11376" y="10627"/>
                      <a:pt x="11376" y="17213"/>
                    </a:cubicBezTo>
                    <a:cubicBezTo>
                      <a:pt x="11376" y="23799"/>
                      <a:pt x="8981" y="33977"/>
                      <a:pt x="8981" y="33977"/>
                    </a:cubicBezTo>
                    <a:cubicBezTo>
                      <a:pt x="8382" y="34576"/>
                      <a:pt x="3592" y="34576"/>
                      <a:pt x="2994" y="33977"/>
                    </a:cubicBezTo>
                    <a:cubicBezTo>
                      <a:pt x="2994" y="33977"/>
                      <a:pt x="599" y="23799"/>
                      <a:pt x="0" y="17213"/>
                    </a:cubicBezTo>
                    <a:cubicBezTo>
                      <a:pt x="0" y="10627"/>
                      <a:pt x="2994" y="449"/>
                      <a:pt x="2994" y="449"/>
                    </a:cubicBezTo>
                    <a:cubicBezTo>
                      <a:pt x="2994" y="-150"/>
                      <a:pt x="8382" y="-150"/>
                      <a:pt x="8981" y="449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89A2090-2C28-44C7-863D-3E6D35C105C0}"/>
                  </a:ext>
                </a:extLst>
              </p:cNvPr>
              <p:cNvSpPr/>
              <p:nvPr/>
            </p:nvSpPr>
            <p:spPr>
              <a:xfrm>
                <a:off x="6014060" y="2863099"/>
                <a:ext cx="11375" cy="37569"/>
              </a:xfrm>
              <a:custGeom>
                <a:avLst/>
                <a:gdLst>
                  <a:gd name="connsiteX0" fmla="*/ 8981 w 11375"/>
                  <a:gd name="connsiteY0" fmla="*/ 0 h 37569"/>
                  <a:gd name="connsiteX1" fmla="*/ 11376 w 11375"/>
                  <a:gd name="connsiteY1" fmla="*/ 18560 h 37569"/>
                  <a:gd name="connsiteX2" fmla="*/ 8981 w 11375"/>
                  <a:gd name="connsiteY2" fmla="*/ 37120 h 37569"/>
                  <a:gd name="connsiteX3" fmla="*/ 2994 w 11375"/>
                  <a:gd name="connsiteY3" fmla="*/ 37120 h 37569"/>
                  <a:gd name="connsiteX4" fmla="*/ 0 w 11375"/>
                  <a:gd name="connsiteY4" fmla="*/ 18560 h 37569"/>
                  <a:gd name="connsiteX5" fmla="*/ 2994 w 11375"/>
                  <a:gd name="connsiteY5" fmla="*/ 0 h 37569"/>
                  <a:gd name="connsiteX6" fmla="*/ 8981 w 11375"/>
                  <a:gd name="connsiteY6" fmla="*/ 0 h 37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75" h="37569">
                    <a:moveTo>
                      <a:pt x="8981" y="0"/>
                    </a:moveTo>
                    <a:cubicBezTo>
                      <a:pt x="8981" y="0"/>
                      <a:pt x="11376" y="11376"/>
                      <a:pt x="11376" y="18560"/>
                    </a:cubicBezTo>
                    <a:cubicBezTo>
                      <a:pt x="11376" y="25745"/>
                      <a:pt x="8981" y="37120"/>
                      <a:pt x="8981" y="37120"/>
                    </a:cubicBezTo>
                    <a:cubicBezTo>
                      <a:pt x="8382" y="37719"/>
                      <a:pt x="3592" y="37719"/>
                      <a:pt x="2994" y="37120"/>
                    </a:cubicBezTo>
                    <a:cubicBezTo>
                      <a:pt x="2994" y="37120"/>
                      <a:pt x="599" y="25745"/>
                      <a:pt x="0" y="18560"/>
                    </a:cubicBezTo>
                    <a:cubicBezTo>
                      <a:pt x="0" y="11376"/>
                      <a:pt x="2994" y="0"/>
                      <a:pt x="2994" y="0"/>
                    </a:cubicBezTo>
                    <a:cubicBezTo>
                      <a:pt x="2994" y="0"/>
                      <a:pt x="8382" y="0"/>
                      <a:pt x="8981" y="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403171B6-0B68-4DB2-BB8D-CC65907BBB82}"/>
                  </a:ext>
                </a:extLst>
              </p:cNvPr>
              <p:cNvSpPr/>
              <p:nvPr/>
            </p:nvSpPr>
            <p:spPr>
              <a:xfrm>
                <a:off x="6012783" y="2921773"/>
                <a:ext cx="11454" cy="27989"/>
              </a:xfrm>
              <a:custGeom>
                <a:avLst/>
                <a:gdLst>
                  <a:gd name="connsiteX0" fmla="*/ 10257 w 11454"/>
                  <a:gd name="connsiteY0" fmla="*/ 1197 h 27989"/>
                  <a:gd name="connsiteX1" fmla="*/ 11455 w 11454"/>
                  <a:gd name="connsiteY1" fmla="*/ 14369 h 27989"/>
                  <a:gd name="connsiteX2" fmla="*/ 8461 w 11454"/>
                  <a:gd name="connsiteY2" fmla="*/ 27541 h 27989"/>
                  <a:gd name="connsiteX3" fmla="*/ 2474 w 11454"/>
                  <a:gd name="connsiteY3" fmla="*/ 27541 h 27989"/>
                  <a:gd name="connsiteX4" fmla="*/ 79 w 11454"/>
                  <a:gd name="connsiteY4" fmla="*/ 13770 h 27989"/>
                  <a:gd name="connsiteX5" fmla="*/ 4270 w 11454"/>
                  <a:gd name="connsiteY5" fmla="*/ 0 h 27989"/>
                  <a:gd name="connsiteX6" fmla="*/ 10257 w 11454"/>
                  <a:gd name="connsiteY6" fmla="*/ 1197 h 27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54" h="27989">
                    <a:moveTo>
                      <a:pt x="10257" y="1197"/>
                    </a:moveTo>
                    <a:cubicBezTo>
                      <a:pt x="10257" y="1197"/>
                      <a:pt x="11455" y="9579"/>
                      <a:pt x="11455" y="14369"/>
                    </a:cubicBezTo>
                    <a:cubicBezTo>
                      <a:pt x="10856" y="19159"/>
                      <a:pt x="8461" y="27541"/>
                      <a:pt x="8461" y="27541"/>
                    </a:cubicBezTo>
                    <a:cubicBezTo>
                      <a:pt x="7862" y="28139"/>
                      <a:pt x="3073" y="28139"/>
                      <a:pt x="2474" y="27541"/>
                    </a:cubicBezTo>
                    <a:cubicBezTo>
                      <a:pt x="2474" y="27541"/>
                      <a:pt x="-519" y="19159"/>
                      <a:pt x="79" y="13770"/>
                    </a:cubicBezTo>
                    <a:cubicBezTo>
                      <a:pt x="79" y="8382"/>
                      <a:pt x="4270" y="0"/>
                      <a:pt x="4270" y="0"/>
                    </a:cubicBezTo>
                    <a:cubicBezTo>
                      <a:pt x="4270" y="0"/>
                      <a:pt x="9659" y="1197"/>
                      <a:pt x="10257" y="1197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63679102-BDAB-4A7E-92FF-1636D791DC51}"/>
                  </a:ext>
                </a:extLst>
              </p:cNvPr>
              <p:cNvSpPr/>
              <p:nvPr/>
            </p:nvSpPr>
            <p:spPr>
              <a:xfrm>
                <a:off x="6008671" y="3786078"/>
                <a:ext cx="13171" cy="213377"/>
              </a:xfrm>
              <a:custGeom>
                <a:avLst/>
                <a:gdLst>
                  <a:gd name="connsiteX0" fmla="*/ 11974 w 13171"/>
                  <a:gd name="connsiteY0" fmla="*/ 106208 h 213377"/>
                  <a:gd name="connsiteX1" fmla="*/ 13172 w 13171"/>
                  <a:gd name="connsiteY1" fmla="*/ 174461 h 213377"/>
                  <a:gd name="connsiteX2" fmla="*/ 12573 w 13171"/>
                  <a:gd name="connsiteY2" fmla="*/ 211581 h 213377"/>
                  <a:gd name="connsiteX3" fmla="*/ 6586 w 13171"/>
                  <a:gd name="connsiteY3" fmla="*/ 211581 h 213377"/>
                  <a:gd name="connsiteX4" fmla="*/ 4790 w 13171"/>
                  <a:gd name="connsiteY4" fmla="*/ 174461 h 213377"/>
                  <a:gd name="connsiteX5" fmla="*/ 1198 w 13171"/>
                  <a:gd name="connsiteY5" fmla="*/ 106806 h 213377"/>
                  <a:gd name="connsiteX6" fmla="*/ 0 w 13171"/>
                  <a:gd name="connsiteY6" fmla="*/ 67890 h 213377"/>
                  <a:gd name="connsiteX7" fmla="*/ 0 w 13171"/>
                  <a:gd name="connsiteY7" fmla="*/ 38553 h 213377"/>
                  <a:gd name="connsiteX8" fmla="*/ 599 w 13171"/>
                  <a:gd name="connsiteY8" fmla="*/ 1433 h 213377"/>
                  <a:gd name="connsiteX9" fmla="*/ 5987 w 13171"/>
                  <a:gd name="connsiteY9" fmla="*/ 834 h 213377"/>
                  <a:gd name="connsiteX10" fmla="*/ 6586 w 13171"/>
                  <a:gd name="connsiteY10" fmla="*/ 1433 h 213377"/>
                  <a:gd name="connsiteX11" fmla="*/ 8382 w 13171"/>
                  <a:gd name="connsiteY11" fmla="*/ 38553 h 213377"/>
                  <a:gd name="connsiteX12" fmla="*/ 11974 w 13171"/>
                  <a:gd name="connsiteY12" fmla="*/ 106208 h 21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71" h="213377">
                    <a:moveTo>
                      <a:pt x="11974" y="106208"/>
                    </a:moveTo>
                    <a:cubicBezTo>
                      <a:pt x="12573" y="126564"/>
                      <a:pt x="13172" y="152907"/>
                      <a:pt x="13172" y="174461"/>
                    </a:cubicBezTo>
                    <a:cubicBezTo>
                      <a:pt x="13172" y="195416"/>
                      <a:pt x="12573" y="211581"/>
                      <a:pt x="12573" y="211581"/>
                    </a:cubicBezTo>
                    <a:cubicBezTo>
                      <a:pt x="11974" y="213976"/>
                      <a:pt x="7185" y="213976"/>
                      <a:pt x="6586" y="211581"/>
                    </a:cubicBezTo>
                    <a:lnTo>
                      <a:pt x="4790" y="174461"/>
                    </a:lnTo>
                    <a:cubicBezTo>
                      <a:pt x="3593" y="153506"/>
                      <a:pt x="1796" y="127163"/>
                      <a:pt x="1198" y="106806"/>
                    </a:cubicBezTo>
                    <a:cubicBezTo>
                      <a:pt x="599" y="94832"/>
                      <a:pt x="599" y="81062"/>
                      <a:pt x="0" y="67890"/>
                    </a:cubicBezTo>
                    <a:cubicBezTo>
                      <a:pt x="0" y="57712"/>
                      <a:pt x="0" y="48133"/>
                      <a:pt x="0" y="38553"/>
                    </a:cubicBezTo>
                    <a:cubicBezTo>
                      <a:pt x="0" y="17599"/>
                      <a:pt x="599" y="1433"/>
                      <a:pt x="599" y="1433"/>
                    </a:cubicBezTo>
                    <a:cubicBezTo>
                      <a:pt x="599" y="-363"/>
                      <a:pt x="4790" y="-363"/>
                      <a:pt x="5987" y="834"/>
                    </a:cubicBezTo>
                    <a:cubicBezTo>
                      <a:pt x="5987" y="834"/>
                      <a:pt x="6586" y="1433"/>
                      <a:pt x="6586" y="1433"/>
                    </a:cubicBezTo>
                    <a:lnTo>
                      <a:pt x="8382" y="38553"/>
                    </a:lnTo>
                    <a:cubicBezTo>
                      <a:pt x="9580" y="58909"/>
                      <a:pt x="11376" y="85253"/>
                      <a:pt x="11974" y="106208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25D8D983-6DA7-4BF3-BB8A-85259834C117}"/>
                  </a:ext>
                </a:extLst>
              </p:cNvPr>
              <p:cNvSpPr/>
              <p:nvPr/>
            </p:nvSpPr>
            <p:spPr>
              <a:xfrm>
                <a:off x="5966761" y="3291777"/>
                <a:ext cx="32929" cy="295165"/>
              </a:xfrm>
              <a:custGeom>
                <a:avLst/>
                <a:gdLst>
                  <a:gd name="connsiteX0" fmla="*/ 32930 w 32929"/>
                  <a:gd name="connsiteY0" fmla="*/ 0 h 295165"/>
                  <a:gd name="connsiteX1" fmla="*/ 29936 w 32929"/>
                  <a:gd name="connsiteY1" fmla="*/ 147283 h 295165"/>
                  <a:gd name="connsiteX2" fmla="*/ 32331 w 32929"/>
                  <a:gd name="connsiteY2" fmla="*/ 293369 h 295165"/>
                  <a:gd name="connsiteX3" fmla="*/ 1198 w 32929"/>
                  <a:gd name="connsiteY3" fmla="*/ 295165 h 295165"/>
                  <a:gd name="connsiteX4" fmla="*/ 0 w 32929"/>
                  <a:gd name="connsiteY4" fmla="*/ 295165 h 295165"/>
                  <a:gd name="connsiteX5" fmla="*/ 2395 w 32929"/>
                  <a:gd name="connsiteY5" fmla="*/ 149079 h 295165"/>
                  <a:gd name="connsiteX6" fmla="*/ 0 w 32929"/>
                  <a:gd name="connsiteY6" fmla="*/ 5388 h 295165"/>
                  <a:gd name="connsiteX7" fmla="*/ 0 w 32929"/>
                  <a:gd name="connsiteY7" fmla="*/ 5388 h 295165"/>
                  <a:gd name="connsiteX8" fmla="*/ 32930 w 32929"/>
                  <a:gd name="connsiteY8" fmla="*/ 0 h 29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29" h="295165">
                    <a:moveTo>
                      <a:pt x="32930" y="0"/>
                    </a:moveTo>
                    <a:cubicBezTo>
                      <a:pt x="32331" y="13172"/>
                      <a:pt x="30535" y="93399"/>
                      <a:pt x="29936" y="147283"/>
                    </a:cubicBezTo>
                    <a:cubicBezTo>
                      <a:pt x="29936" y="199371"/>
                      <a:pt x="32331" y="276605"/>
                      <a:pt x="32331" y="293369"/>
                    </a:cubicBezTo>
                    <a:cubicBezTo>
                      <a:pt x="21554" y="293968"/>
                      <a:pt x="10777" y="294566"/>
                      <a:pt x="1198" y="295165"/>
                    </a:cubicBezTo>
                    <a:cubicBezTo>
                      <a:pt x="599" y="295165"/>
                      <a:pt x="599" y="295165"/>
                      <a:pt x="0" y="295165"/>
                    </a:cubicBezTo>
                    <a:cubicBezTo>
                      <a:pt x="0" y="295165"/>
                      <a:pt x="2395" y="205957"/>
                      <a:pt x="2395" y="149079"/>
                    </a:cubicBezTo>
                    <a:cubicBezTo>
                      <a:pt x="2395" y="97590"/>
                      <a:pt x="0" y="19758"/>
                      <a:pt x="0" y="5388"/>
                    </a:cubicBezTo>
                    <a:cubicBezTo>
                      <a:pt x="0" y="5388"/>
                      <a:pt x="0" y="5388"/>
                      <a:pt x="0" y="5388"/>
                    </a:cubicBezTo>
                    <a:cubicBezTo>
                      <a:pt x="10777" y="2994"/>
                      <a:pt x="22153" y="1197"/>
                      <a:pt x="32930" y="0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F1A59E51-A062-480E-8E3D-0BC90052E672}"/>
                  </a:ext>
                </a:extLst>
              </p:cNvPr>
              <p:cNvSpPr/>
              <p:nvPr/>
            </p:nvSpPr>
            <p:spPr>
              <a:xfrm>
                <a:off x="5986519" y="3823134"/>
                <a:ext cx="11974" cy="108302"/>
              </a:xfrm>
              <a:custGeom>
                <a:avLst/>
                <a:gdLst>
                  <a:gd name="connsiteX0" fmla="*/ 11974 w 11974"/>
                  <a:gd name="connsiteY0" fmla="*/ 54184 h 108302"/>
                  <a:gd name="connsiteX1" fmla="*/ 11375 w 11974"/>
                  <a:gd name="connsiteY1" fmla="*/ 88310 h 108302"/>
                  <a:gd name="connsiteX2" fmla="*/ 11974 w 11974"/>
                  <a:gd name="connsiteY2" fmla="*/ 106870 h 108302"/>
                  <a:gd name="connsiteX3" fmla="*/ 5987 w 11974"/>
                  <a:gd name="connsiteY3" fmla="*/ 108068 h 108302"/>
                  <a:gd name="connsiteX4" fmla="*/ 2395 w 11974"/>
                  <a:gd name="connsiteY4" fmla="*/ 88909 h 108302"/>
                  <a:gd name="connsiteX5" fmla="*/ 0 w 11974"/>
                  <a:gd name="connsiteY5" fmla="*/ 54184 h 108302"/>
                  <a:gd name="connsiteX6" fmla="*/ 0 w 11974"/>
                  <a:gd name="connsiteY6" fmla="*/ 49993 h 108302"/>
                  <a:gd name="connsiteX7" fmla="*/ 2395 w 11974"/>
                  <a:gd name="connsiteY7" fmla="*/ 19458 h 108302"/>
                  <a:gd name="connsiteX8" fmla="*/ 4191 w 11974"/>
                  <a:gd name="connsiteY8" fmla="*/ 898 h 108302"/>
                  <a:gd name="connsiteX9" fmla="*/ 10178 w 11974"/>
                  <a:gd name="connsiteY9" fmla="*/ 898 h 108302"/>
                  <a:gd name="connsiteX10" fmla="*/ 11375 w 11974"/>
                  <a:gd name="connsiteY10" fmla="*/ 20057 h 108302"/>
                  <a:gd name="connsiteX11" fmla="*/ 11974 w 11974"/>
                  <a:gd name="connsiteY11" fmla="*/ 30834 h 108302"/>
                  <a:gd name="connsiteX12" fmla="*/ 11974 w 11974"/>
                  <a:gd name="connsiteY12" fmla="*/ 54184 h 108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974" h="108302">
                    <a:moveTo>
                      <a:pt x="11974" y="54184"/>
                    </a:moveTo>
                    <a:cubicBezTo>
                      <a:pt x="11974" y="64362"/>
                      <a:pt x="11375" y="77533"/>
                      <a:pt x="11375" y="88310"/>
                    </a:cubicBezTo>
                    <a:cubicBezTo>
                      <a:pt x="11375" y="99087"/>
                      <a:pt x="11974" y="106870"/>
                      <a:pt x="11974" y="106870"/>
                    </a:cubicBezTo>
                    <a:cubicBezTo>
                      <a:pt x="11375" y="108068"/>
                      <a:pt x="6586" y="108666"/>
                      <a:pt x="5987" y="108068"/>
                    </a:cubicBezTo>
                    <a:cubicBezTo>
                      <a:pt x="5987" y="108068"/>
                      <a:pt x="3592" y="99686"/>
                      <a:pt x="2395" y="88909"/>
                    </a:cubicBezTo>
                    <a:cubicBezTo>
                      <a:pt x="599" y="78132"/>
                      <a:pt x="0" y="64362"/>
                      <a:pt x="0" y="54184"/>
                    </a:cubicBezTo>
                    <a:cubicBezTo>
                      <a:pt x="0" y="52986"/>
                      <a:pt x="0" y="51190"/>
                      <a:pt x="0" y="49993"/>
                    </a:cubicBezTo>
                    <a:cubicBezTo>
                      <a:pt x="599" y="40413"/>
                      <a:pt x="1197" y="29038"/>
                      <a:pt x="2395" y="19458"/>
                    </a:cubicBezTo>
                    <a:lnTo>
                      <a:pt x="4191" y="898"/>
                    </a:lnTo>
                    <a:cubicBezTo>
                      <a:pt x="4191" y="-299"/>
                      <a:pt x="9579" y="-299"/>
                      <a:pt x="10178" y="898"/>
                    </a:cubicBezTo>
                    <a:cubicBezTo>
                      <a:pt x="10178" y="898"/>
                      <a:pt x="10777" y="9280"/>
                      <a:pt x="11375" y="20057"/>
                    </a:cubicBezTo>
                    <a:cubicBezTo>
                      <a:pt x="11375" y="23051"/>
                      <a:pt x="11974" y="27242"/>
                      <a:pt x="11974" y="30834"/>
                    </a:cubicBezTo>
                    <a:cubicBezTo>
                      <a:pt x="11974" y="38617"/>
                      <a:pt x="11974" y="46999"/>
                      <a:pt x="11974" y="5418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AB0A089A-9456-4AF9-9D63-D75DC9818D87}"/>
                  </a:ext>
                </a:extLst>
              </p:cNvPr>
              <p:cNvSpPr/>
              <p:nvPr/>
            </p:nvSpPr>
            <p:spPr>
              <a:xfrm>
                <a:off x="5974544" y="3842742"/>
                <a:ext cx="11375" cy="57176"/>
              </a:xfrm>
              <a:custGeom>
                <a:avLst/>
                <a:gdLst>
                  <a:gd name="connsiteX0" fmla="*/ 11375 w 11375"/>
                  <a:gd name="connsiteY0" fmla="*/ 28588 h 57176"/>
                  <a:gd name="connsiteX1" fmla="*/ 11375 w 11375"/>
                  <a:gd name="connsiteY1" fmla="*/ 30385 h 57176"/>
                  <a:gd name="connsiteX2" fmla="*/ 8382 w 11375"/>
                  <a:gd name="connsiteY2" fmla="*/ 56728 h 57176"/>
                  <a:gd name="connsiteX3" fmla="*/ 2395 w 11375"/>
                  <a:gd name="connsiteY3" fmla="*/ 56728 h 57176"/>
                  <a:gd name="connsiteX4" fmla="*/ 599 w 11375"/>
                  <a:gd name="connsiteY4" fmla="*/ 41161 h 57176"/>
                  <a:gd name="connsiteX5" fmla="*/ 0 w 11375"/>
                  <a:gd name="connsiteY5" fmla="*/ 28588 h 57176"/>
                  <a:gd name="connsiteX6" fmla="*/ 2994 w 11375"/>
                  <a:gd name="connsiteY6" fmla="*/ 449 h 57176"/>
                  <a:gd name="connsiteX7" fmla="*/ 8981 w 11375"/>
                  <a:gd name="connsiteY7" fmla="*/ 449 h 57176"/>
                  <a:gd name="connsiteX8" fmla="*/ 11375 w 11375"/>
                  <a:gd name="connsiteY8" fmla="*/ 28588 h 57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5" h="57176">
                    <a:moveTo>
                      <a:pt x="11375" y="28588"/>
                    </a:moveTo>
                    <a:cubicBezTo>
                      <a:pt x="11375" y="29187"/>
                      <a:pt x="11375" y="29786"/>
                      <a:pt x="11375" y="30385"/>
                    </a:cubicBezTo>
                    <a:cubicBezTo>
                      <a:pt x="11375" y="41161"/>
                      <a:pt x="8382" y="56728"/>
                      <a:pt x="8382" y="56728"/>
                    </a:cubicBezTo>
                    <a:cubicBezTo>
                      <a:pt x="7783" y="57327"/>
                      <a:pt x="2994" y="57327"/>
                      <a:pt x="2395" y="56728"/>
                    </a:cubicBezTo>
                    <a:cubicBezTo>
                      <a:pt x="2395" y="56728"/>
                      <a:pt x="1197" y="49543"/>
                      <a:pt x="599" y="41161"/>
                    </a:cubicBezTo>
                    <a:cubicBezTo>
                      <a:pt x="0" y="36970"/>
                      <a:pt x="0" y="32181"/>
                      <a:pt x="0" y="28588"/>
                    </a:cubicBezTo>
                    <a:cubicBezTo>
                      <a:pt x="0" y="17213"/>
                      <a:pt x="2994" y="449"/>
                      <a:pt x="2994" y="449"/>
                    </a:cubicBezTo>
                    <a:cubicBezTo>
                      <a:pt x="2994" y="-150"/>
                      <a:pt x="8382" y="-150"/>
                      <a:pt x="8981" y="449"/>
                    </a:cubicBezTo>
                    <a:cubicBezTo>
                      <a:pt x="8981" y="449"/>
                      <a:pt x="11375" y="17812"/>
                      <a:pt x="11375" y="28588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4997542C-64C0-4248-8E3D-0D1236D02A7E}"/>
                  </a:ext>
                </a:extLst>
              </p:cNvPr>
              <p:cNvSpPr/>
              <p:nvPr/>
            </p:nvSpPr>
            <p:spPr>
              <a:xfrm>
                <a:off x="5956316" y="3878515"/>
                <a:ext cx="11043" cy="22152"/>
              </a:xfrm>
              <a:custGeom>
                <a:avLst/>
                <a:gdLst>
                  <a:gd name="connsiteX0" fmla="*/ 11043 w 11043"/>
                  <a:gd name="connsiteY0" fmla="*/ 6586 h 22152"/>
                  <a:gd name="connsiteX1" fmla="*/ 11043 w 11043"/>
                  <a:gd name="connsiteY1" fmla="*/ 11974 h 22152"/>
                  <a:gd name="connsiteX2" fmla="*/ 5654 w 11043"/>
                  <a:gd name="connsiteY2" fmla="*/ 22152 h 22152"/>
                  <a:gd name="connsiteX3" fmla="*/ 266 w 11043"/>
                  <a:gd name="connsiteY3" fmla="*/ 20955 h 22152"/>
                  <a:gd name="connsiteX4" fmla="*/ 266 w 11043"/>
                  <a:gd name="connsiteY4" fmla="*/ 9579 h 22152"/>
                  <a:gd name="connsiteX5" fmla="*/ 266 w 11043"/>
                  <a:gd name="connsiteY5" fmla="*/ 8981 h 22152"/>
                  <a:gd name="connsiteX6" fmla="*/ 3858 w 11043"/>
                  <a:gd name="connsiteY6" fmla="*/ 0 h 22152"/>
                  <a:gd name="connsiteX7" fmla="*/ 9846 w 11043"/>
                  <a:gd name="connsiteY7" fmla="*/ 0 h 22152"/>
                  <a:gd name="connsiteX8" fmla="*/ 11043 w 11043"/>
                  <a:gd name="connsiteY8" fmla="*/ 4191 h 22152"/>
                  <a:gd name="connsiteX9" fmla="*/ 11043 w 11043"/>
                  <a:gd name="connsiteY9" fmla="*/ 6586 h 2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43" h="22152">
                    <a:moveTo>
                      <a:pt x="11043" y="6586"/>
                    </a:moveTo>
                    <a:cubicBezTo>
                      <a:pt x="11043" y="8382"/>
                      <a:pt x="11043" y="10777"/>
                      <a:pt x="11043" y="11974"/>
                    </a:cubicBezTo>
                    <a:cubicBezTo>
                      <a:pt x="9846" y="16764"/>
                      <a:pt x="5654" y="22152"/>
                      <a:pt x="5654" y="22152"/>
                    </a:cubicBezTo>
                    <a:cubicBezTo>
                      <a:pt x="5056" y="22152"/>
                      <a:pt x="266" y="20955"/>
                      <a:pt x="266" y="20955"/>
                    </a:cubicBezTo>
                    <a:cubicBezTo>
                      <a:pt x="266" y="20955"/>
                      <a:pt x="-333" y="13770"/>
                      <a:pt x="266" y="9579"/>
                    </a:cubicBezTo>
                    <a:cubicBezTo>
                      <a:pt x="266" y="9579"/>
                      <a:pt x="266" y="8981"/>
                      <a:pt x="266" y="8981"/>
                    </a:cubicBezTo>
                    <a:cubicBezTo>
                      <a:pt x="1463" y="5388"/>
                      <a:pt x="3858" y="0"/>
                      <a:pt x="3858" y="0"/>
                    </a:cubicBezTo>
                    <a:cubicBezTo>
                      <a:pt x="3858" y="0"/>
                      <a:pt x="9247" y="0"/>
                      <a:pt x="9846" y="0"/>
                    </a:cubicBezTo>
                    <a:cubicBezTo>
                      <a:pt x="9846" y="0"/>
                      <a:pt x="10444" y="1796"/>
                      <a:pt x="11043" y="4191"/>
                    </a:cubicBezTo>
                    <a:cubicBezTo>
                      <a:pt x="10444" y="4790"/>
                      <a:pt x="10444" y="5987"/>
                      <a:pt x="11043" y="6586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3A631BF7-61F0-481A-9972-A8BA10B78813}"/>
                  </a:ext>
                </a:extLst>
              </p:cNvPr>
              <p:cNvSpPr/>
              <p:nvPr/>
            </p:nvSpPr>
            <p:spPr>
              <a:xfrm>
                <a:off x="5929640" y="3297165"/>
                <a:ext cx="32330" cy="293369"/>
              </a:xfrm>
              <a:custGeom>
                <a:avLst/>
                <a:gdLst>
                  <a:gd name="connsiteX0" fmla="*/ 32331 w 32330"/>
                  <a:gd name="connsiteY0" fmla="*/ 289178 h 293369"/>
                  <a:gd name="connsiteX1" fmla="*/ 32331 w 32330"/>
                  <a:gd name="connsiteY1" fmla="*/ 289178 h 293369"/>
                  <a:gd name="connsiteX2" fmla="*/ 0 w 32330"/>
                  <a:gd name="connsiteY2" fmla="*/ 293369 h 293369"/>
                  <a:gd name="connsiteX3" fmla="*/ 2395 w 32330"/>
                  <a:gd name="connsiteY3" fmla="*/ 151474 h 293369"/>
                  <a:gd name="connsiteX4" fmla="*/ 0 w 32330"/>
                  <a:gd name="connsiteY4" fmla="*/ 5389 h 293369"/>
                  <a:gd name="connsiteX5" fmla="*/ 32331 w 32330"/>
                  <a:gd name="connsiteY5" fmla="*/ 0 h 293369"/>
                  <a:gd name="connsiteX6" fmla="*/ 29936 w 32330"/>
                  <a:gd name="connsiteY6" fmla="*/ 143092 h 293369"/>
                  <a:gd name="connsiteX7" fmla="*/ 32331 w 32330"/>
                  <a:gd name="connsiteY7" fmla="*/ 289178 h 29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30" h="293369">
                    <a:moveTo>
                      <a:pt x="32331" y="289178"/>
                    </a:moveTo>
                    <a:cubicBezTo>
                      <a:pt x="32331" y="289777"/>
                      <a:pt x="32331" y="289777"/>
                      <a:pt x="32331" y="289178"/>
                    </a:cubicBezTo>
                    <a:cubicBezTo>
                      <a:pt x="22152" y="290376"/>
                      <a:pt x="11375" y="292172"/>
                      <a:pt x="0" y="293369"/>
                    </a:cubicBezTo>
                    <a:cubicBezTo>
                      <a:pt x="599" y="269421"/>
                      <a:pt x="2395" y="199371"/>
                      <a:pt x="2395" y="151474"/>
                    </a:cubicBezTo>
                    <a:cubicBezTo>
                      <a:pt x="2395" y="99985"/>
                      <a:pt x="599" y="23949"/>
                      <a:pt x="0" y="5389"/>
                    </a:cubicBezTo>
                    <a:cubicBezTo>
                      <a:pt x="11375" y="3592"/>
                      <a:pt x="22152" y="1796"/>
                      <a:pt x="32331" y="0"/>
                    </a:cubicBezTo>
                    <a:cubicBezTo>
                      <a:pt x="31732" y="16764"/>
                      <a:pt x="29936" y="92202"/>
                      <a:pt x="29936" y="143092"/>
                    </a:cubicBezTo>
                    <a:cubicBezTo>
                      <a:pt x="29337" y="200569"/>
                      <a:pt x="32331" y="289178"/>
                      <a:pt x="32331" y="289178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93F16CB2-4226-4497-ADF9-4DD2A818DCEF}"/>
                  </a:ext>
                </a:extLst>
              </p:cNvPr>
              <p:cNvSpPr/>
              <p:nvPr/>
            </p:nvSpPr>
            <p:spPr>
              <a:xfrm>
                <a:off x="5893118" y="4887063"/>
                <a:ext cx="45952" cy="11658"/>
              </a:xfrm>
              <a:custGeom>
                <a:avLst/>
                <a:gdLst>
                  <a:gd name="connsiteX0" fmla="*/ 45503 w 45952"/>
                  <a:gd name="connsiteY0" fmla="*/ 2079 h 11658"/>
                  <a:gd name="connsiteX1" fmla="*/ 45503 w 45952"/>
                  <a:gd name="connsiteY1" fmla="*/ 8066 h 11658"/>
                  <a:gd name="connsiteX2" fmla="*/ 23350 w 45952"/>
                  <a:gd name="connsiteY2" fmla="*/ 11060 h 11658"/>
                  <a:gd name="connsiteX3" fmla="*/ 9580 w 45952"/>
                  <a:gd name="connsiteY3" fmla="*/ 11060 h 11658"/>
                  <a:gd name="connsiteX4" fmla="*/ 1796 w 45952"/>
                  <a:gd name="connsiteY4" fmla="*/ 11658 h 11658"/>
                  <a:gd name="connsiteX5" fmla="*/ 0 w 45952"/>
                  <a:gd name="connsiteY5" fmla="*/ 6270 h 11658"/>
                  <a:gd name="connsiteX6" fmla="*/ 7783 w 45952"/>
                  <a:gd name="connsiteY6" fmla="*/ 3276 h 11658"/>
                  <a:gd name="connsiteX7" fmla="*/ 22751 w 45952"/>
                  <a:gd name="connsiteY7" fmla="*/ 283 h 11658"/>
                  <a:gd name="connsiteX8" fmla="*/ 45503 w 45952"/>
                  <a:gd name="connsiteY8" fmla="*/ 2079 h 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952" h="11658">
                    <a:moveTo>
                      <a:pt x="45503" y="2079"/>
                    </a:moveTo>
                    <a:cubicBezTo>
                      <a:pt x="46102" y="2079"/>
                      <a:pt x="46102" y="7467"/>
                      <a:pt x="45503" y="8066"/>
                    </a:cubicBezTo>
                    <a:cubicBezTo>
                      <a:pt x="45503" y="8066"/>
                      <a:pt x="31732" y="10461"/>
                      <a:pt x="23350" y="11060"/>
                    </a:cubicBezTo>
                    <a:cubicBezTo>
                      <a:pt x="19159" y="11060"/>
                      <a:pt x="13771" y="11060"/>
                      <a:pt x="9580" y="11060"/>
                    </a:cubicBezTo>
                    <a:cubicBezTo>
                      <a:pt x="5389" y="11060"/>
                      <a:pt x="1796" y="11658"/>
                      <a:pt x="1796" y="11658"/>
                    </a:cubicBezTo>
                    <a:cubicBezTo>
                      <a:pt x="1198" y="11060"/>
                      <a:pt x="0" y="6270"/>
                      <a:pt x="0" y="6270"/>
                    </a:cubicBezTo>
                    <a:cubicBezTo>
                      <a:pt x="0" y="6270"/>
                      <a:pt x="3593" y="4473"/>
                      <a:pt x="7783" y="3276"/>
                    </a:cubicBezTo>
                    <a:cubicBezTo>
                      <a:pt x="11974" y="2079"/>
                      <a:pt x="17962" y="283"/>
                      <a:pt x="22751" y="283"/>
                    </a:cubicBezTo>
                    <a:cubicBezTo>
                      <a:pt x="31732" y="-915"/>
                      <a:pt x="45503" y="2079"/>
                      <a:pt x="45503" y="2079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6F8555AF-075F-4A7B-9AC7-F756FA0931F9}"/>
                  </a:ext>
                </a:extLst>
              </p:cNvPr>
              <p:cNvSpPr/>
              <p:nvPr/>
            </p:nvSpPr>
            <p:spPr>
              <a:xfrm>
                <a:off x="5887879" y="4920516"/>
                <a:ext cx="47397" cy="13529"/>
              </a:xfrm>
              <a:custGeom>
                <a:avLst/>
                <a:gdLst>
                  <a:gd name="connsiteX0" fmla="*/ 46551 w 47397"/>
                  <a:gd name="connsiteY0" fmla="*/ 358 h 13529"/>
                  <a:gd name="connsiteX1" fmla="*/ 47149 w 47397"/>
                  <a:gd name="connsiteY1" fmla="*/ 6345 h 13529"/>
                  <a:gd name="connsiteX2" fmla="*/ 24398 w 47397"/>
                  <a:gd name="connsiteY2" fmla="*/ 12931 h 13529"/>
                  <a:gd name="connsiteX3" fmla="*/ 8831 w 47397"/>
                  <a:gd name="connsiteY3" fmla="*/ 13530 h 13529"/>
                  <a:gd name="connsiteX4" fmla="*/ 449 w 47397"/>
                  <a:gd name="connsiteY4" fmla="*/ 12332 h 13529"/>
                  <a:gd name="connsiteX5" fmla="*/ 449 w 47397"/>
                  <a:gd name="connsiteY5" fmla="*/ 6345 h 13529"/>
                  <a:gd name="connsiteX6" fmla="*/ 8232 w 47397"/>
                  <a:gd name="connsiteY6" fmla="*/ 4549 h 13529"/>
                  <a:gd name="connsiteX7" fmla="*/ 22602 w 47397"/>
                  <a:gd name="connsiteY7" fmla="*/ 1555 h 13529"/>
                  <a:gd name="connsiteX8" fmla="*/ 46551 w 47397"/>
                  <a:gd name="connsiteY8" fmla="*/ 358 h 1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97" h="13529">
                    <a:moveTo>
                      <a:pt x="46551" y="358"/>
                    </a:moveTo>
                    <a:cubicBezTo>
                      <a:pt x="47149" y="358"/>
                      <a:pt x="47748" y="5747"/>
                      <a:pt x="47149" y="6345"/>
                    </a:cubicBezTo>
                    <a:cubicBezTo>
                      <a:pt x="46551" y="6345"/>
                      <a:pt x="33379" y="11135"/>
                      <a:pt x="24398" y="12931"/>
                    </a:cubicBezTo>
                    <a:cubicBezTo>
                      <a:pt x="19608" y="13530"/>
                      <a:pt x="13621" y="13530"/>
                      <a:pt x="8831" y="13530"/>
                    </a:cubicBezTo>
                    <a:cubicBezTo>
                      <a:pt x="4041" y="12931"/>
                      <a:pt x="449" y="12332"/>
                      <a:pt x="449" y="12332"/>
                    </a:cubicBezTo>
                    <a:cubicBezTo>
                      <a:pt x="-150" y="11734"/>
                      <a:pt x="-150" y="6944"/>
                      <a:pt x="449" y="6345"/>
                    </a:cubicBezTo>
                    <a:lnTo>
                      <a:pt x="8232" y="4549"/>
                    </a:lnTo>
                    <a:cubicBezTo>
                      <a:pt x="13022" y="3352"/>
                      <a:pt x="18411" y="2154"/>
                      <a:pt x="22602" y="1555"/>
                    </a:cubicBezTo>
                    <a:cubicBezTo>
                      <a:pt x="31583" y="-241"/>
                      <a:pt x="46551" y="-241"/>
                      <a:pt x="46551" y="358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29AB25CF-C698-4FC4-849F-B163D8174DA4}"/>
                  </a:ext>
                </a:extLst>
              </p:cNvPr>
              <p:cNvSpPr/>
              <p:nvPr/>
            </p:nvSpPr>
            <p:spPr>
              <a:xfrm>
                <a:off x="5891074" y="4864595"/>
                <a:ext cx="42008" cy="11375"/>
              </a:xfrm>
              <a:custGeom>
                <a:avLst/>
                <a:gdLst>
                  <a:gd name="connsiteX0" fmla="*/ 41560 w 42008"/>
                  <a:gd name="connsiteY0" fmla="*/ 2395 h 11375"/>
                  <a:gd name="connsiteX1" fmla="*/ 41560 w 42008"/>
                  <a:gd name="connsiteY1" fmla="*/ 8382 h 11375"/>
                  <a:gd name="connsiteX2" fmla="*/ 21203 w 42008"/>
                  <a:gd name="connsiteY2" fmla="*/ 11376 h 11375"/>
                  <a:gd name="connsiteX3" fmla="*/ 847 w 42008"/>
                  <a:gd name="connsiteY3" fmla="*/ 10178 h 11375"/>
                  <a:gd name="connsiteX4" fmla="*/ 248 w 42008"/>
                  <a:gd name="connsiteY4" fmla="*/ 4191 h 11375"/>
                  <a:gd name="connsiteX5" fmla="*/ 20605 w 42008"/>
                  <a:gd name="connsiteY5" fmla="*/ 0 h 11375"/>
                  <a:gd name="connsiteX6" fmla="*/ 41560 w 42008"/>
                  <a:gd name="connsiteY6" fmla="*/ 2395 h 1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08" h="11375">
                    <a:moveTo>
                      <a:pt x="41560" y="2395"/>
                    </a:moveTo>
                    <a:cubicBezTo>
                      <a:pt x="42158" y="2395"/>
                      <a:pt x="42158" y="7784"/>
                      <a:pt x="41560" y="8382"/>
                    </a:cubicBezTo>
                    <a:cubicBezTo>
                      <a:pt x="41560" y="8382"/>
                      <a:pt x="28987" y="10777"/>
                      <a:pt x="21203" y="11376"/>
                    </a:cubicBezTo>
                    <a:cubicBezTo>
                      <a:pt x="13420" y="11376"/>
                      <a:pt x="847" y="10178"/>
                      <a:pt x="847" y="10178"/>
                    </a:cubicBezTo>
                    <a:cubicBezTo>
                      <a:pt x="248" y="9580"/>
                      <a:pt x="-351" y="4790"/>
                      <a:pt x="248" y="4191"/>
                    </a:cubicBezTo>
                    <a:cubicBezTo>
                      <a:pt x="248" y="4191"/>
                      <a:pt x="12821" y="0"/>
                      <a:pt x="20605" y="0"/>
                    </a:cubicBezTo>
                    <a:cubicBezTo>
                      <a:pt x="28987" y="0"/>
                      <a:pt x="41560" y="2395"/>
                      <a:pt x="41560" y="2395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FF4532BD-E4DF-4AEE-8FDF-3FE793DF1095}"/>
                  </a:ext>
                </a:extLst>
              </p:cNvPr>
              <p:cNvSpPr/>
              <p:nvPr/>
            </p:nvSpPr>
            <p:spPr>
              <a:xfrm>
                <a:off x="5891672" y="4831929"/>
                <a:ext cx="39614" cy="11976"/>
              </a:xfrm>
              <a:custGeom>
                <a:avLst/>
                <a:gdLst>
                  <a:gd name="connsiteX0" fmla="*/ 39165 w 39614"/>
                  <a:gd name="connsiteY0" fmla="*/ 1533 h 11976"/>
                  <a:gd name="connsiteX1" fmla="*/ 39165 w 39614"/>
                  <a:gd name="connsiteY1" fmla="*/ 7520 h 11976"/>
                  <a:gd name="connsiteX2" fmla="*/ 20605 w 39614"/>
                  <a:gd name="connsiteY2" fmla="*/ 11711 h 11976"/>
                  <a:gd name="connsiteX3" fmla="*/ 847 w 39614"/>
                  <a:gd name="connsiteY3" fmla="*/ 11711 h 11976"/>
                  <a:gd name="connsiteX4" fmla="*/ 248 w 39614"/>
                  <a:gd name="connsiteY4" fmla="*/ 5723 h 11976"/>
                  <a:gd name="connsiteX5" fmla="*/ 19407 w 39614"/>
                  <a:gd name="connsiteY5" fmla="*/ 335 h 11976"/>
                  <a:gd name="connsiteX6" fmla="*/ 39165 w 39614"/>
                  <a:gd name="connsiteY6" fmla="*/ 1533 h 1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14" h="11976">
                    <a:moveTo>
                      <a:pt x="39165" y="1533"/>
                    </a:moveTo>
                    <a:cubicBezTo>
                      <a:pt x="39764" y="1533"/>
                      <a:pt x="39764" y="7520"/>
                      <a:pt x="39165" y="7520"/>
                    </a:cubicBezTo>
                    <a:cubicBezTo>
                      <a:pt x="39165" y="7520"/>
                      <a:pt x="27789" y="10513"/>
                      <a:pt x="20605" y="11711"/>
                    </a:cubicBezTo>
                    <a:cubicBezTo>
                      <a:pt x="13420" y="12310"/>
                      <a:pt x="847" y="11711"/>
                      <a:pt x="847" y="11711"/>
                    </a:cubicBezTo>
                    <a:cubicBezTo>
                      <a:pt x="248" y="11112"/>
                      <a:pt x="-351" y="6322"/>
                      <a:pt x="248" y="5723"/>
                    </a:cubicBezTo>
                    <a:cubicBezTo>
                      <a:pt x="248" y="5723"/>
                      <a:pt x="11624" y="1533"/>
                      <a:pt x="19407" y="335"/>
                    </a:cubicBezTo>
                    <a:cubicBezTo>
                      <a:pt x="26592" y="-862"/>
                      <a:pt x="39165" y="1533"/>
                      <a:pt x="39165" y="1533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06709EB3-D663-4F51-8ACC-A9294A5CA3D5}"/>
                  </a:ext>
                </a:extLst>
              </p:cNvPr>
              <p:cNvSpPr/>
              <p:nvPr/>
            </p:nvSpPr>
            <p:spPr>
              <a:xfrm>
                <a:off x="5893717" y="4955599"/>
                <a:ext cx="46700" cy="37120"/>
              </a:xfrm>
              <a:custGeom>
                <a:avLst/>
                <a:gdLst>
                  <a:gd name="connsiteX0" fmla="*/ 46700 w 46700"/>
                  <a:gd name="connsiteY0" fmla="*/ 5987 h 37120"/>
                  <a:gd name="connsiteX1" fmla="*/ 23350 w 46700"/>
                  <a:gd name="connsiteY1" fmla="*/ 37120 h 37120"/>
                  <a:gd name="connsiteX2" fmla="*/ 19758 w 46700"/>
                  <a:gd name="connsiteY2" fmla="*/ 29337 h 37120"/>
                  <a:gd name="connsiteX3" fmla="*/ 8382 w 46700"/>
                  <a:gd name="connsiteY3" fmla="*/ 10178 h 37120"/>
                  <a:gd name="connsiteX4" fmla="*/ 0 w 46700"/>
                  <a:gd name="connsiteY4" fmla="*/ 0 h 37120"/>
                  <a:gd name="connsiteX5" fmla="*/ 14369 w 46700"/>
                  <a:gd name="connsiteY5" fmla="*/ 2994 h 37120"/>
                  <a:gd name="connsiteX6" fmla="*/ 46700 w 46700"/>
                  <a:gd name="connsiteY6" fmla="*/ 5987 h 3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700" h="37120">
                    <a:moveTo>
                      <a:pt x="46700" y="5987"/>
                    </a:moveTo>
                    <a:cubicBezTo>
                      <a:pt x="39516" y="14968"/>
                      <a:pt x="29337" y="29337"/>
                      <a:pt x="23350" y="37120"/>
                    </a:cubicBezTo>
                    <a:cubicBezTo>
                      <a:pt x="22751" y="35324"/>
                      <a:pt x="21554" y="32331"/>
                      <a:pt x="19758" y="29337"/>
                    </a:cubicBezTo>
                    <a:cubicBezTo>
                      <a:pt x="16764" y="23350"/>
                      <a:pt x="11974" y="15567"/>
                      <a:pt x="8382" y="10178"/>
                    </a:cubicBezTo>
                    <a:cubicBezTo>
                      <a:pt x="5987" y="7185"/>
                      <a:pt x="2994" y="3592"/>
                      <a:pt x="0" y="0"/>
                    </a:cubicBezTo>
                    <a:cubicBezTo>
                      <a:pt x="4790" y="1197"/>
                      <a:pt x="9579" y="2395"/>
                      <a:pt x="14369" y="2994"/>
                    </a:cubicBezTo>
                    <a:cubicBezTo>
                      <a:pt x="23949" y="4790"/>
                      <a:pt x="37719" y="5389"/>
                      <a:pt x="46700" y="5987"/>
                    </a:cubicBezTo>
                    <a:close/>
                  </a:path>
                </a:pathLst>
              </a:custGeom>
              <a:solidFill>
                <a:srgbClr val="7F7F7F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EE282847-DBCC-4BA7-8F1C-4E9725643B88}"/>
                  </a:ext>
                </a:extLst>
              </p:cNvPr>
              <p:cNvSpPr/>
              <p:nvPr/>
            </p:nvSpPr>
            <p:spPr>
              <a:xfrm>
                <a:off x="5912277" y="3001734"/>
                <a:ext cx="14369" cy="12839"/>
              </a:xfrm>
              <a:custGeom>
                <a:avLst/>
                <a:gdLst>
                  <a:gd name="connsiteX0" fmla="*/ 14369 w 14369"/>
                  <a:gd name="connsiteY0" fmla="*/ 266 h 12839"/>
                  <a:gd name="connsiteX1" fmla="*/ 14369 w 14369"/>
                  <a:gd name="connsiteY1" fmla="*/ 6253 h 12839"/>
                  <a:gd name="connsiteX2" fmla="*/ 12573 w 14369"/>
                  <a:gd name="connsiteY2" fmla="*/ 8049 h 12839"/>
                  <a:gd name="connsiteX3" fmla="*/ 10777 w 14369"/>
                  <a:gd name="connsiteY3" fmla="*/ 10444 h 12839"/>
                  <a:gd name="connsiteX4" fmla="*/ 7783 w 14369"/>
                  <a:gd name="connsiteY4" fmla="*/ 11642 h 12839"/>
                  <a:gd name="connsiteX5" fmla="*/ 5389 w 14369"/>
                  <a:gd name="connsiteY5" fmla="*/ 12839 h 12839"/>
                  <a:gd name="connsiteX6" fmla="*/ 0 w 14369"/>
                  <a:gd name="connsiteY6" fmla="*/ 10444 h 12839"/>
                  <a:gd name="connsiteX7" fmla="*/ 599 w 14369"/>
                  <a:gd name="connsiteY7" fmla="*/ 6852 h 12839"/>
                  <a:gd name="connsiteX8" fmla="*/ 4191 w 14369"/>
                  <a:gd name="connsiteY8" fmla="*/ 1464 h 12839"/>
                  <a:gd name="connsiteX9" fmla="*/ 10777 w 14369"/>
                  <a:gd name="connsiteY9" fmla="*/ 266 h 12839"/>
                  <a:gd name="connsiteX10" fmla="*/ 14369 w 14369"/>
                  <a:gd name="connsiteY10" fmla="*/ 266 h 12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369" h="12839">
                    <a:moveTo>
                      <a:pt x="14369" y="266"/>
                    </a:moveTo>
                    <a:cubicBezTo>
                      <a:pt x="14369" y="266"/>
                      <a:pt x="14369" y="5654"/>
                      <a:pt x="14369" y="6253"/>
                    </a:cubicBezTo>
                    <a:cubicBezTo>
                      <a:pt x="14369" y="6253"/>
                      <a:pt x="13771" y="6852"/>
                      <a:pt x="12573" y="8049"/>
                    </a:cubicBezTo>
                    <a:cubicBezTo>
                      <a:pt x="11974" y="8648"/>
                      <a:pt x="11376" y="9846"/>
                      <a:pt x="10777" y="10444"/>
                    </a:cubicBezTo>
                    <a:cubicBezTo>
                      <a:pt x="10178" y="11043"/>
                      <a:pt x="8981" y="11043"/>
                      <a:pt x="7783" y="11642"/>
                    </a:cubicBezTo>
                    <a:cubicBezTo>
                      <a:pt x="6586" y="12240"/>
                      <a:pt x="5987" y="12839"/>
                      <a:pt x="5389" y="12839"/>
                    </a:cubicBezTo>
                    <a:cubicBezTo>
                      <a:pt x="4790" y="12839"/>
                      <a:pt x="599" y="10444"/>
                      <a:pt x="0" y="10444"/>
                    </a:cubicBezTo>
                    <a:cubicBezTo>
                      <a:pt x="0" y="10444"/>
                      <a:pt x="0" y="9247"/>
                      <a:pt x="599" y="6852"/>
                    </a:cubicBezTo>
                    <a:cubicBezTo>
                      <a:pt x="1198" y="5056"/>
                      <a:pt x="2395" y="2661"/>
                      <a:pt x="4191" y="1464"/>
                    </a:cubicBezTo>
                    <a:cubicBezTo>
                      <a:pt x="5987" y="266"/>
                      <a:pt x="8981" y="-333"/>
                      <a:pt x="10777" y="266"/>
                    </a:cubicBezTo>
                    <a:cubicBezTo>
                      <a:pt x="13172" y="-333"/>
                      <a:pt x="14369" y="266"/>
                      <a:pt x="14369" y="266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4ED157F3-66CD-4808-94B0-B41A2764106F}"/>
                  </a:ext>
                </a:extLst>
              </p:cNvPr>
              <p:cNvSpPr/>
              <p:nvPr/>
            </p:nvSpPr>
            <p:spPr>
              <a:xfrm>
                <a:off x="5912277" y="3029373"/>
                <a:ext cx="14369" cy="14536"/>
              </a:xfrm>
              <a:custGeom>
                <a:avLst/>
                <a:gdLst>
                  <a:gd name="connsiteX0" fmla="*/ 14369 w 14369"/>
                  <a:gd name="connsiteY0" fmla="*/ 766 h 14536"/>
                  <a:gd name="connsiteX1" fmla="*/ 14369 w 14369"/>
                  <a:gd name="connsiteY1" fmla="*/ 6754 h 14536"/>
                  <a:gd name="connsiteX2" fmla="*/ 12573 w 14369"/>
                  <a:gd name="connsiteY2" fmla="*/ 8550 h 14536"/>
                  <a:gd name="connsiteX3" fmla="*/ 10777 w 14369"/>
                  <a:gd name="connsiteY3" fmla="*/ 10944 h 14536"/>
                  <a:gd name="connsiteX4" fmla="*/ 7783 w 14369"/>
                  <a:gd name="connsiteY4" fmla="*/ 12741 h 14536"/>
                  <a:gd name="connsiteX5" fmla="*/ 5389 w 14369"/>
                  <a:gd name="connsiteY5" fmla="*/ 14537 h 14536"/>
                  <a:gd name="connsiteX6" fmla="*/ 0 w 14369"/>
                  <a:gd name="connsiteY6" fmla="*/ 12741 h 14536"/>
                  <a:gd name="connsiteX7" fmla="*/ 0 w 14369"/>
                  <a:gd name="connsiteY7" fmla="*/ 9148 h 14536"/>
                  <a:gd name="connsiteX8" fmla="*/ 2994 w 14369"/>
                  <a:gd name="connsiteY8" fmla="*/ 2562 h 14536"/>
                  <a:gd name="connsiteX9" fmla="*/ 10178 w 14369"/>
                  <a:gd name="connsiteY9" fmla="*/ 168 h 14536"/>
                  <a:gd name="connsiteX10" fmla="*/ 14369 w 14369"/>
                  <a:gd name="connsiteY10" fmla="*/ 766 h 1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369" h="14536">
                    <a:moveTo>
                      <a:pt x="14369" y="766"/>
                    </a:moveTo>
                    <a:cubicBezTo>
                      <a:pt x="14369" y="766"/>
                      <a:pt x="14369" y="6155"/>
                      <a:pt x="14369" y="6754"/>
                    </a:cubicBezTo>
                    <a:cubicBezTo>
                      <a:pt x="14369" y="6754"/>
                      <a:pt x="13172" y="7352"/>
                      <a:pt x="12573" y="8550"/>
                    </a:cubicBezTo>
                    <a:cubicBezTo>
                      <a:pt x="11974" y="9747"/>
                      <a:pt x="11376" y="10346"/>
                      <a:pt x="10777" y="10944"/>
                    </a:cubicBezTo>
                    <a:cubicBezTo>
                      <a:pt x="10178" y="11543"/>
                      <a:pt x="8981" y="12142"/>
                      <a:pt x="7783" y="12741"/>
                    </a:cubicBezTo>
                    <a:cubicBezTo>
                      <a:pt x="6586" y="13339"/>
                      <a:pt x="5389" y="14537"/>
                      <a:pt x="5389" y="14537"/>
                    </a:cubicBezTo>
                    <a:cubicBezTo>
                      <a:pt x="4790" y="14537"/>
                      <a:pt x="0" y="12741"/>
                      <a:pt x="0" y="12741"/>
                    </a:cubicBezTo>
                    <a:cubicBezTo>
                      <a:pt x="0" y="12741"/>
                      <a:pt x="0" y="10944"/>
                      <a:pt x="0" y="9148"/>
                    </a:cubicBezTo>
                    <a:cubicBezTo>
                      <a:pt x="0" y="6754"/>
                      <a:pt x="1198" y="4359"/>
                      <a:pt x="2994" y="2562"/>
                    </a:cubicBezTo>
                    <a:cubicBezTo>
                      <a:pt x="4790" y="766"/>
                      <a:pt x="7783" y="168"/>
                      <a:pt x="10178" y="168"/>
                    </a:cubicBezTo>
                    <a:cubicBezTo>
                      <a:pt x="13172" y="-431"/>
                      <a:pt x="14369" y="766"/>
                      <a:pt x="14369" y="766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8ECB9457-A2B8-4BF8-89CA-D8968154BE7E}"/>
                  </a:ext>
                </a:extLst>
              </p:cNvPr>
              <p:cNvSpPr/>
              <p:nvPr/>
            </p:nvSpPr>
            <p:spPr>
              <a:xfrm>
                <a:off x="5884137" y="3303751"/>
                <a:ext cx="38916" cy="295763"/>
              </a:xfrm>
              <a:custGeom>
                <a:avLst/>
                <a:gdLst>
                  <a:gd name="connsiteX0" fmla="*/ 38917 w 38916"/>
                  <a:gd name="connsiteY0" fmla="*/ 0 h 295763"/>
                  <a:gd name="connsiteX1" fmla="*/ 36522 w 38916"/>
                  <a:gd name="connsiteY1" fmla="*/ 144889 h 295763"/>
                  <a:gd name="connsiteX2" fmla="*/ 38917 w 38916"/>
                  <a:gd name="connsiteY2" fmla="*/ 287981 h 295763"/>
                  <a:gd name="connsiteX3" fmla="*/ 26344 w 38916"/>
                  <a:gd name="connsiteY3" fmla="*/ 290376 h 295763"/>
                  <a:gd name="connsiteX4" fmla="*/ 2395 w 38916"/>
                  <a:gd name="connsiteY4" fmla="*/ 295764 h 295763"/>
                  <a:gd name="connsiteX5" fmla="*/ 4790 w 38916"/>
                  <a:gd name="connsiteY5" fmla="*/ 155665 h 295763"/>
                  <a:gd name="connsiteX6" fmla="*/ 1796 w 38916"/>
                  <a:gd name="connsiteY6" fmla="*/ 11376 h 295763"/>
                  <a:gd name="connsiteX7" fmla="*/ 0 w 38916"/>
                  <a:gd name="connsiteY7" fmla="*/ 8981 h 295763"/>
                  <a:gd name="connsiteX8" fmla="*/ 1796 w 38916"/>
                  <a:gd name="connsiteY8" fmla="*/ 6586 h 295763"/>
                  <a:gd name="connsiteX9" fmla="*/ 1796 w 38916"/>
                  <a:gd name="connsiteY9" fmla="*/ 5987 h 295763"/>
                  <a:gd name="connsiteX10" fmla="*/ 38917 w 38916"/>
                  <a:gd name="connsiteY10" fmla="*/ 0 h 29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916" h="295763">
                    <a:moveTo>
                      <a:pt x="38917" y="0"/>
                    </a:moveTo>
                    <a:cubicBezTo>
                      <a:pt x="38318" y="20356"/>
                      <a:pt x="36522" y="94597"/>
                      <a:pt x="36522" y="144889"/>
                    </a:cubicBezTo>
                    <a:cubicBezTo>
                      <a:pt x="36522" y="193983"/>
                      <a:pt x="38318" y="265230"/>
                      <a:pt x="38917" y="287981"/>
                    </a:cubicBezTo>
                    <a:cubicBezTo>
                      <a:pt x="34726" y="288579"/>
                      <a:pt x="30535" y="289178"/>
                      <a:pt x="26344" y="290376"/>
                    </a:cubicBezTo>
                    <a:cubicBezTo>
                      <a:pt x="17962" y="292172"/>
                      <a:pt x="10178" y="293369"/>
                      <a:pt x="2395" y="295764"/>
                    </a:cubicBezTo>
                    <a:cubicBezTo>
                      <a:pt x="2994" y="277803"/>
                      <a:pt x="4790" y="204760"/>
                      <a:pt x="4790" y="155665"/>
                    </a:cubicBezTo>
                    <a:cubicBezTo>
                      <a:pt x="4790" y="99386"/>
                      <a:pt x="1796" y="11376"/>
                      <a:pt x="1796" y="11376"/>
                    </a:cubicBezTo>
                    <a:cubicBezTo>
                      <a:pt x="1796" y="10178"/>
                      <a:pt x="599" y="9579"/>
                      <a:pt x="0" y="8981"/>
                    </a:cubicBezTo>
                    <a:cubicBezTo>
                      <a:pt x="599" y="8382"/>
                      <a:pt x="1198" y="7783"/>
                      <a:pt x="1796" y="6586"/>
                    </a:cubicBezTo>
                    <a:cubicBezTo>
                      <a:pt x="1796" y="6586"/>
                      <a:pt x="1796" y="6586"/>
                      <a:pt x="1796" y="5987"/>
                    </a:cubicBezTo>
                    <a:cubicBezTo>
                      <a:pt x="14369" y="4191"/>
                      <a:pt x="26942" y="1796"/>
                      <a:pt x="38917" y="0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608A70EE-604E-41E9-A1BB-D4384104D381}"/>
                  </a:ext>
                </a:extLst>
              </p:cNvPr>
              <p:cNvSpPr/>
              <p:nvPr/>
            </p:nvSpPr>
            <p:spPr>
              <a:xfrm>
                <a:off x="5894315" y="4811812"/>
                <a:ext cx="29004" cy="11567"/>
              </a:xfrm>
              <a:custGeom>
                <a:avLst/>
                <a:gdLst>
                  <a:gd name="connsiteX0" fmla="*/ 28739 w 29004"/>
                  <a:gd name="connsiteY0" fmla="*/ 1892 h 11567"/>
                  <a:gd name="connsiteX1" fmla="*/ 28739 w 29004"/>
                  <a:gd name="connsiteY1" fmla="*/ 7879 h 11567"/>
                  <a:gd name="connsiteX2" fmla="*/ 14968 w 29004"/>
                  <a:gd name="connsiteY2" fmla="*/ 11472 h 11567"/>
                  <a:gd name="connsiteX3" fmla="*/ 0 w 29004"/>
                  <a:gd name="connsiteY3" fmla="*/ 9676 h 11567"/>
                  <a:gd name="connsiteX4" fmla="*/ 0 w 29004"/>
                  <a:gd name="connsiteY4" fmla="*/ 3689 h 11567"/>
                  <a:gd name="connsiteX5" fmla="*/ 13771 w 29004"/>
                  <a:gd name="connsiteY5" fmla="*/ 96 h 11567"/>
                  <a:gd name="connsiteX6" fmla="*/ 28739 w 29004"/>
                  <a:gd name="connsiteY6" fmla="*/ 1892 h 11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004" h="11567">
                    <a:moveTo>
                      <a:pt x="28739" y="1892"/>
                    </a:moveTo>
                    <a:cubicBezTo>
                      <a:pt x="29338" y="1892"/>
                      <a:pt x="28739" y="7281"/>
                      <a:pt x="28739" y="7879"/>
                    </a:cubicBezTo>
                    <a:cubicBezTo>
                      <a:pt x="28140" y="7879"/>
                      <a:pt x="20357" y="10873"/>
                      <a:pt x="14968" y="11472"/>
                    </a:cubicBezTo>
                    <a:cubicBezTo>
                      <a:pt x="8981" y="12070"/>
                      <a:pt x="0" y="9676"/>
                      <a:pt x="0" y="9676"/>
                    </a:cubicBezTo>
                    <a:cubicBezTo>
                      <a:pt x="0" y="9077"/>
                      <a:pt x="0" y="4287"/>
                      <a:pt x="0" y="3689"/>
                    </a:cubicBezTo>
                    <a:cubicBezTo>
                      <a:pt x="0" y="3689"/>
                      <a:pt x="8382" y="695"/>
                      <a:pt x="13771" y="96"/>
                    </a:cubicBezTo>
                    <a:cubicBezTo>
                      <a:pt x="19159" y="-503"/>
                      <a:pt x="28739" y="1892"/>
                      <a:pt x="28739" y="1892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BE472D2-62E4-4F74-A5AF-535C31495951}"/>
                  </a:ext>
                </a:extLst>
              </p:cNvPr>
              <p:cNvSpPr/>
              <p:nvPr/>
            </p:nvSpPr>
            <p:spPr>
              <a:xfrm>
                <a:off x="5910481" y="3075642"/>
                <a:ext cx="13770" cy="13770"/>
              </a:xfrm>
              <a:custGeom>
                <a:avLst/>
                <a:gdLst>
                  <a:gd name="connsiteX0" fmla="*/ 11375 w 13770"/>
                  <a:gd name="connsiteY0" fmla="*/ 0 h 13770"/>
                  <a:gd name="connsiteX1" fmla="*/ 13771 w 13770"/>
                  <a:gd name="connsiteY1" fmla="*/ 5389 h 13770"/>
                  <a:gd name="connsiteX2" fmla="*/ 10178 w 13770"/>
                  <a:gd name="connsiteY2" fmla="*/ 10777 h 13770"/>
                  <a:gd name="connsiteX3" fmla="*/ 7185 w 13770"/>
                  <a:gd name="connsiteY3" fmla="*/ 12573 h 13770"/>
                  <a:gd name="connsiteX4" fmla="*/ 5388 w 13770"/>
                  <a:gd name="connsiteY4" fmla="*/ 13770 h 13770"/>
                  <a:gd name="connsiteX5" fmla="*/ 0 w 13770"/>
                  <a:gd name="connsiteY5" fmla="*/ 11974 h 13770"/>
                  <a:gd name="connsiteX6" fmla="*/ 0 w 13770"/>
                  <a:gd name="connsiteY6" fmla="*/ 8382 h 13770"/>
                  <a:gd name="connsiteX7" fmla="*/ 2994 w 13770"/>
                  <a:gd name="connsiteY7" fmla="*/ 2395 h 13770"/>
                  <a:gd name="connsiteX8" fmla="*/ 8382 w 13770"/>
                  <a:gd name="connsiteY8" fmla="*/ 0 h 13770"/>
                  <a:gd name="connsiteX9" fmla="*/ 11375 w 13770"/>
                  <a:gd name="connsiteY9" fmla="*/ 0 h 13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70" h="13770">
                    <a:moveTo>
                      <a:pt x="11375" y="0"/>
                    </a:moveTo>
                    <a:cubicBezTo>
                      <a:pt x="11375" y="0"/>
                      <a:pt x="13771" y="4790"/>
                      <a:pt x="13771" y="5389"/>
                    </a:cubicBezTo>
                    <a:cubicBezTo>
                      <a:pt x="13771" y="5389"/>
                      <a:pt x="11375" y="9579"/>
                      <a:pt x="10178" y="10777"/>
                    </a:cubicBezTo>
                    <a:cubicBezTo>
                      <a:pt x="9579" y="11376"/>
                      <a:pt x="8382" y="11974"/>
                      <a:pt x="7185" y="12573"/>
                    </a:cubicBezTo>
                    <a:cubicBezTo>
                      <a:pt x="5987" y="13172"/>
                      <a:pt x="5388" y="13770"/>
                      <a:pt x="5388" y="13770"/>
                    </a:cubicBezTo>
                    <a:cubicBezTo>
                      <a:pt x="4790" y="13770"/>
                      <a:pt x="0" y="11974"/>
                      <a:pt x="0" y="11974"/>
                    </a:cubicBezTo>
                    <a:cubicBezTo>
                      <a:pt x="0" y="11974"/>
                      <a:pt x="0" y="10777"/>
                      <a:pt x="0" y="8382"/>
                    </a:cubicBezTo>
                    <a:cubicBezTo>
                      <a:pt x="0" y="6586"/>
                      <a:pt x="1198" y="4191"/>
                      <a:pt x="2994" y="2395"/>
                    </a:cubicBezTo>
                    <a:cubicBezTo>
                      <a:pt x="4191" y="1197"/>
                      <a:pt x="6586" y="0"/>
                      <a:pt x="8382" y="0"/>
                    </a:cubicBezTo>
                    <a:cubicBezTo>
                      <a:pt x="10178" y="0"/>
                      <a:pt x="11375" y="0"/>
                      <a:pt x="11375" y="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DF1E8374-3FAC-4CC6-ABEA-A380EA0FBC64}"/>
                  </a:ext>
                </a:extLst>
              </p:cNvPr>
              <p:cNvSpPr/>
              <p:nvPr/>
            </p:nvSpPr>
            <p:spPr>
              <a:xfrm>
                <a:off x="5905092" y="3115157"/>
                <a:ext cx="16764" cy="13770"/>
              </a:xfrm>
              <a:custGeom>
                <a:avLst/>
                <a:gdLst>
                  <a:gd name="connsiteX0" fmla="*/ 14968 w 16764"/>
                  <a:gd name="connsiteY0" fmla="*/ 0 h 13770"/>
                  <a:gd name="connsiteX1" fmla="*/ 16764 w 16764"/>
                  <a:gd name="connsiteY1" fmla="*/ 5388 h 13770"/>
                  <a:gd name="connsiteX2" fmla="*/ 11376 w 16764"/>
                  <a:gd name="connsiteY2" fmla="*/ 10777 h 13770"/>
                  <a:gd name="connsiteX3" fmla="*/ 7185 w 16764"/>
                  <a:gd name="connsiteY3" fmla="*/ 12573 h 13770"/>
                  <a:gd name="connsiteX4" fmla="*/ 4790 w 16764"/>
                  <a:gd name="connsiteY4" fmla="*/ 13770 h 13770"/>
                  <a:gd name="connsiteX5" fmla="*/ 0 w 16764"/>
                  <a:gd name="connsiteY5" fmla="*/ 10777 h 13770"/>
                  <a:gd name="connsiteX6" fmla="*/ 1198 w 16764"/>
                  <a:gd name="connsiteY6" fmla="*/ 7185 h 13770"/>
                  <a:gd name="connsiteX7" fmla="*/ 5389 w 16764"/>
                  <a:gd name="connsiteY7" fmla="*/ 1796 h 13770"/>
                  <a:gd name="connsiteX8" fmla="*/ 11974 w 16764"/>
                  <a:gd name="connsiteY8" fmla="*/ 0 h 13770"/>
                  <a:gd name="connsiteX9" fmla="*/ 14968 w 16764"/>
                  <a:gd name="connsiteY9" fmla="*/ 0 h 13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764" h="13770">
                    <a:moveTo>
                      <a:pt x="14968" y="0"/>
                    </a:moveTo>
                    <a:cubicBezTo>
                      <a:pt x="14968" y="0"/>
                      <a:pt x="16764" y="5388"/>
                      <a:pt x="16764" y="5388"/>
                    </a:cubicBezTo>
                    <a:cubicBezTo>
                      <a:pt x="16764" y="5388"/>
                      <a:pt x="12573" y="9579"/>
                      <a:pt x="11376" y="10777"/>
                    </a:cubicBezTo>
                    <a:cubicBezTo>
                      <a:pt x="10178" y="11376"/>
                      <a:pt x="8981" y="11974"/>
                      <a:pt x="7185" y="12573"/>
                    </a:cubicBezTo>
                    <a:lnTo>
                      <a:pt x="4790" y="13770"/>
                    </a:lnTo>
                    <a:cubicBezTo>
                      <a:pt x="4191" y="13770"/>
                      <a:pt x="0" y="10777"/>
                      <a:pt x="0" y="10777"/>
                    </a:cubicBezTo>
                    <a:cubicBezTo>
                      <a:pt x="0" y="10777"/>
                      <a:pt x="0" y="8981"/>
                      <a:pt x="1198" y="7185"/>
                    </a:cubicBezTo>
                    <a:cubicBezTo>
                      <a:pt x="1796" y="5388"/>
                      <a:pt x="3593" y="2994"/>
                      <a:pt x="5389" y="1796"/>
                    </a:cubicBezTo>
                    <a:cubicBezTo>
                      <a:pt x="7185" y="599"/>
                      <a:pt x="10178" y="0"/>
                      <a:pt x="11974" y="0"/>
                    </a:cubicBezTo>
                    <a:cubicBezTo>
                      <a:pt x="13771" y="0"/>
                      <a:pt x="14968" y="0"/>
                      <a:pt x="14968" y="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9040B1E1-51B1-4C79-9CE0-F50A320A8AFA}"/>
                  </a:ext>
                </a:extLst>
              </p:cNvPr>
              <p:cNvSpPr/>
              <p:nvPr/>
            </p:nvSpPr>
            <p:spPr>
              <a:xfrm>
                <a:off x="5905092" y="3155869"/>
                <a:ext cx="14968" cy="14967"/>
              </a:xfrm>
              <a:custGeom>
                <a:avLst/>
                <a:gdLst>
                  <a:gd name="connsiteX0" fmla="*/ 14968 w 14968"/>
                  <a:gd name="connsiteY0" fmla="*/ 2994 h 14967"/>
                  <a:gd name="connsiteX1" fmla="*/ 11974 w 14968"/>
                  <a:gd name="connsiteY1" fmla="*/ 11376 h 14967"/>
                  <a:gd name="connsiteX2" fmla="*/ 4191 w 14968"/>
                  <a:gd name="connsiteY2" fmla="*/ 14968 h 14967"/>
                  <a:gd name="connsiteX3" fmla="*/ 0 w 14968"/>
                  <a:gd name="connsiteY3" fmla="*/ 10777 h 14967"/>
                  <a:gd name="connsiteX4" fmla="*/ 2994 w 14968"/>
                  <a:gd name="connsiteY4" fmla="*/ 3592 h 14967"/>
                  <a:gd name="connsiteX5" fmla="*/ 8981 w 14968"/>
                  <a:gd name="connsiteY5" fmla="*/ 0 h 14967"/>
                  <a:gd name="connsiteX6" fmla="*/ 14968 w 14968"/>
                  <a:gd name="connsiteY6" fmla="*/ 2994 h 14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968" h="14967">
                    <a:moveTo>
                      <a:pt x="14968" y="2994"/>
                    </a:moveTo>
                    <a:cubicBezTo>
                      <a:pt x="14968" y="2994"/>
                      <a:pt x="14369" y="8981"/>
                      <a:pt x="11974" y="11376"/>
                    </a:cubicBezTo>
                    <a:cubicBezTo>
                      <a:pt x="9580" y="13770"/>
                      <a:pt x="4191" y="14968"/>
                      <a:pt x="4191" y="14968"/>
                    </a:cubicBezTo>
                    <a:cubicBezTo>
                      <a:pt x="3593" y="14968"/>
                      <a:pt x="599" y="11376"/>
                      <a:pt x="0" y="10777"/>
                    </a:cubicBezTo>
                    <a:cubicBezTo>
                      <a:pt x="0" y="10777"/>
                      <a:pt x="1198" y="5388"/>
                      <a:pt x="2994" y="3592"/>
                    </a:cubicBezTo>
                    <a:cubicBezTo>
                      <a:pt x="4790" y="1796"/>
                      <a:pt x="8981" y="0"/>
                      <a:pt x="8981" y="0"/>
                    </a:cubicBezTo>
                    <a:cubicBezTo>
                      <a:pt x="9580" y="0"/>
                      <a:pt x="14369" y="2395"/>
                      <a:pt x="14968" y="299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A8BB57F-0EA9-4EFE-A929-4F6091C574D1}"/>
                  </a:ext>
                </a:extLst>
              </p:cNvPr>
              <p:cNvSpPr/>
              <p:nvPr/>
            </p:nvSpPr>
            <p:spPr>
              <a:xfrm>
                <a:off x="5890124" y="4793100"/>
                <a:ext cx="29500" cy="12820"/>
              </a:xfrm>
              <a:custGeom>
                <a:avLst/>
                <a:gdLst>
                  <a:gd name="connsiteX0" fmla="*/ 29338 w 29500"/>
                  <a:gd name="connsiteY0" fmla="*/ 3242 h 12820"/>
                  <a:gd name="connsiteX1" fmla="*/ 28140 w 29500"/>
                  <a:gd name="connsiteY1" fmla="*/ 9229 h 12820"/>
                  <a:gd name="connsiteX2" fmla="*/ 23350 w 29500"/>
                  <a:gd name="connsiteY2" fmla="*/ 9827 h 12820"/>
                  <a:gd name="connsiteX3" fmla="*/ 15567 w 29500"/>
                  <a:gd name="connsiteY3" fmla="*/ 11623 h 12820"/>
                  <a:gd name="connsiteX4" fmla="*/ 2395 w 29500"/>
                  <a:gd name="connsiteY4" fmla="*/ 12821 h 12820"/>
                  <a:gd name="connsiteX5" fmla="*/ 0 w 29500"/>
                  <a:gd name="connsiteY5" fmla="*/ 7433 h 12820"/>
                  <a:gd name="connsiteX6" fmla="*/ 13771 w 29500"/>
                  <a:gd name="connsiteY6" fmla="*/ 248 h 12820"/>
                  <a:gd name="connsiteX7" fmla="*/ 23949 w 29500"/>
                  <a:gd name="connsiteY7" fmla="*/ 847 h 12820"/>
                  <a:gd name="connsiteX8" fmla="*/ 29338 w 29500"/>
                  <a:gd name="connsiteY8" fmla="*/ 3242 h 12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00" h="12820">
                    <a:moveTo>
                      <a:pt x="29338" y="3242"/>
                    </a:moveTo>
                    <a:cubicBezTo>
                      <a:pt x="29936" y="3242"/>
                      <a:pt x="28739" y="8630"/>
                      <a:pt x="28140" y="9229"/>
                    </a:cubicBezTo>
                    <a:cubicBezTo>
                      <a:pt x="28140" y="9229"/>
                      <a:pt x="25745" y="9229"/>
                      <a:pt x="23350" y="9827"/>
                    </a:cubicBezTo>
                    <a:cubicBezTo>
                      <a:pt x="20955" y="10426"/>
                      <a:pt x="17962" y="11025"/>
                      <a:pt x="15567" y="11623"/>
                    </a:cubicBezTo>
                    <a:cubicBezTo>
                      <a:pt x="10777" y="12222"/>
                      <a:pt x="2395" y="12821"/>
                      <a:pt x="2395" y="12821"/>
                    </a:cubicBezTo>
                    <a:cubicBezTo>
                      <a:pt x="1796" y="12222"/>
                      <a:pt x="0" y="8031"/>
                      <a:pt x="0" y="7433"/>
                    </a:cubicBezTo>
                    <a:cubicBezTo>
                      <a:pt x="0" y="7433"/>
                      <a:pt x="7185" y="1446"/>
                      <a:pt x="13771" y="248"/>
                    </a:cubicBezTo>
                    <a:cubicBezTo>
                      <a:pt x="16764" y="-351"/>
                      <a:pt x="20955" y="248"/>
                      <a:pt x="23949" y="847"/>
                    </a:cubicBezTo>
                    <a:cubicBezTo>
                      <a:pt x="27541" y="2044"/>
                      <a:pt x="29338" y="3242"/>
                      <a:pt x="29338" y="3242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653B5507-1E57-4B04-9425-003220C726AE}"/>
                  </a:ext>
                </a:extLst>
              </p:cNvPr>
              <p:cNvSpPr/>
              <p:nvPr/>
            </p:nvSpPr>
            <p:spPr>
              <a:xfrm>
                <a:off x="5902698" y="3188532"/>
                <a:ext cx="15566" cy="15233"/>
              </a:xfrm>
              <a:custGeom>
                <a:avLst/>
                <a:gdLst>
                  <a:gd name="connsiteX0" fmla="*/ 15567 w 15566"/>
                  <a:gd name="connsiteY0" fmla="*/ 5056 h 15233"/>
                  <a:gd name="connsiteX1" fmla="*/ 13771 w 15566"/>
                  <a:gd name="connsiteY1" fmla="*/ 7451 h 15233"/>
                  <a:gd name="connsiteX2" fmla="*/ 11375 w 15566"/>
                  <a:gd name="connsiteY2" fmla="*/ 11043 h 15233"/>
                  <a:gd name="connsiteX3" fmla="*/ 7783 w 15566"/>
                  <a:gd name="connsiteY3" fmla="*/ 13438 h 15233"/>
                  <a:gd name="connsiteX4" fmla="*/ 5388 w 15566"/>
                  <a:gd name="connsiteY4" fmla="*/ 15234 h 15233"/>
                  <a:gd name="connsiteX5" fmla="*/ 0 w 15566"/>
                  <a:gd name="connsiteY5" fmla="*/ 13438 h 15233"/>
                  <a:gd name="connsiteX6" fmla="*/ 0 w 15566"/>
                  <a:gd name="connsiteY6" fmla="*/ 9845 h 15233"/>
                  <a:gd name="connsiteX7" fmla="*/ 2994 w 15566"/>
                  <a:gd name="connsiteY7" fmla="*/ 3260 h 15233"/>
                  <a:gd name="connsiteX8" fmla="*/ 9579 w 15566"/>
                  <a:gd name="connsiteY8" fmla="*/ 266 h 15233"/>
                  <a:gd name="connsiteX9" fmla="*/ 13172 w 15566"/>
                  <a:gd name="connsiteY9" fmla="*/ 266 h 15233"/>
                  <a:gd name="connsiteX10" fmla="*/ 15567 w 15566"/>
                  <a:gd name="connsiteY10" fmla="*/ 5056 h 15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566" h="15233">
                    <a:moveTo>
                      <a:pt x="15567" y="5056"/>
                    </a:moveTo>
                    <a:cubicBezTo>
                      <a:pt x="15567" y="5056"/>
                      <a:pt x="14968" y="6253"/>
                      <a:pt x="13771" y="7451"/>
                    </a:cubicBezTo>
                    <a:cubicBezTo>
                      <a:pt x="12573" y="8648"/>
                      <a:pt x="11974" y="9845"/>
                      <a:pt x="11375" y="11043"/>
                    </a:cubicBezTo>
                    <a:cubicBezTo>
                      <a:pt x="10777" y="11642"/>
                      <a:pt x="8981" y="12839"/>
                      <a:pt x="7783" y="13438"/>
                    </a:cubicBezTo>
                    <a:cubicBezTo>
                      <a:pt x="6586" y="14036"/>
                      <a:pt x="5388" y="15234"/>
                      <a:pt x="5388" y="15234"/>
                    </a:cubicBezTo>
                    <a:cubicBezTo>
                      <a:pt x="4790" y="15234"/>
                      <a:pt x="0" y="13438"/>
                      <a:pt x="0" y="13438"/>
                    </a:cubicBezTo>
                    <a:cubicBezTo>
                      <a:pt x="0" y="13438"/>
                      <a:pt x="0" y="11642"/>
                      <a:pt x="0" y="9845"/>
                    </a:cubicBezTo>
                    <a:cubicBezTo>
                      <a:pt x="0" y="7451"/>
                      <a:pt x="1796" y="5056"/>
                      <a:pt x="2994" y="3260"/>
                    </a:cubicBezTo>
                    <a:cubicBezTo>
                      <a:pt x="4790" y="1463"/>
                      <a:pt x="7184" y="266"/>
                      <a:pt x="9579" y="266"/>
                    </a:cubicBezTo>
                    <a:cubicBezTo>
                      <a:pt x="11974" y="-333"/>
                      <a:pt x="13172" y="266"/>
                      <a:pt x="13172" y="266"/>
                    </a:cubicBezTo>
                    <a:cubicBezTo>
                      <a:pt x="13771" y="-333"/>
                      <a:pt x="15567" y="5056"/>
                      <a:pt x="15567" y="5056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05C850E-FF6F-48F1-AF2E-7172565F6EDF}"/>
                  </a:ext>
                </a:extLst>
              </p:cNvPr>
              <p:cNvSpPr/>
              <p:nvPr/>
            </p:nvSpPr>
            <p:spPr>
              <a:xfrm>
                <a:off x="5897309" y="3219931"/>
                <a:ext cx="16764" cy="14967"/>
              </a:xfrm>
              <a:custGeom>
                <a:avLst/>
                <a:gdLst>
                  <a:gd name="connsiteX0" fmla="*/ 14968 w 16764"/>
                  <a:gd name="connsiteY0" fmla="*/ 0 h 14967"/>
                  <a:gd name="connsiteX1" fmla="*/ 16764 w 16764"/>
                  <a:gd name="connsiteY1" fmla="*/ 5388 h 14967"/>
                  <a:gd name="connsiteX2" fmla="*/ 14968 w 16764"/>
                  <a:gd name="connsiteY2" fmla="*/ 7783 h 14967"/>
                  <a:gd name="connsiteX3" fmla="*/ 11974 w 16764"/>
                  <a:gd name="connsiteY3" fmla="*/ 11376 h 14967"/>
                  <a:gd name="connsiteX4" fmla="*/ 4191 w 16764"/>
                  <a:gd name="connsiteY4" fmla="*/ 14968 h 14967"/>
                  <a:gd name="connsiteX5" fmla="*/ 0 w 16764"/>
                  <a:gd name="connsiteY5" fmla="*/ 10777 h 14967"/>
                  <a:gd name="connsiteX6" fmla="*/ 4790 w 16764"/>
                  <a:gd name="connsiteY6" fmla="*/ 2395 h 14967"/>
                  <a:gd name="connsiteX7" fmla="*/ 10777 w 16764"/>
                  <a:gd name="connsiteY7" fmla="*/ 0 h 14967"/>
                  <a:gd name="connsiteX8" fmla="*/ 14968 w 16764"/>
                  <a:gd name="connsiteY8" fmla="*/ 0 h 14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764" h="14967">
                    <a:moveTo>
                      <a:pt x="14968" y="0"/>
                    </a:moveTo>
                    <a:cubicBezTo>
                      <a:pt x="14968" y="0"/>
                      <a:pt x="16764" y="5388"/>
                      <a:pt x="16764" y="5388"/>
                    </a:cubicBezTo>
                    <a:cubicBezTo>
                      <a:pt x="16764" y="5388"/>
                      <a:pt x="16166" y="6586"/>
                      <a:pt x="14968" y="7783"/>
                    </a:cubicBezTo>
                    <a:cubicBezTo>
                      <a:pt x="13771" y="8981"/>
                      <a:pt x="13172" y="10777"/>
                      <a:pt x="11974" y="11376"/>
                    </a:cubicBezTo>
                    <a:cubicBezTo>
                      <a:pt x="9579" y="13172"/>
                      <a:pt x="4191" y="14369"/>
                      <a:pt x="4191" y="14968"/>
                    </a:cubicBezTo>
                    <a:cubicBezTo>
                      <a:pt x="3592" y="14369"/>
                      <a:pt x="0" y="11376"/>
                      <a:pt x="0" y="10777"/>
                    </a:cubicBezTo>
                    <a:cubicBezTo>
                      <a:pt x="0" y="10777"/>
                      <a:pt x="1796" y="5388"/>
                      <a:pt x="4790" y="2395"/>
                    </a:cubicBezTo>
                    <a:cubicBezTo>
                      <a:pt x="6586" y="1197"/>
                      <a:pt x="8981" y="599"/>
                      <a:pt x="10777" y="0"/>
                    </a:cubicBezTo>
                    <a:cubicBezTo>
                      <a:pt x="13172" y="0"/>
                      <a:pt x="14968" y="0"/>
                      <a:pt x="14968" y="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447BEA1-52EC-44DC-8EE9-B88DABA3EBDE}"/>
                  </a:ext>
                </a:extLst>
              </p:cNvPr>
              <p:cNvSpPr/>
              <p:nvPr/>
            </p:nvSpPr>
            <p:spPr>
              <a:xfrm>
                <a:off x="5900303" y="4771715"/>
                <a:ext cx="11375" cy="11454"/>
              </a:xfrm>
              <a:custGeom>
                <a:avLst/>
                <a:gdLst>
                  <a:gd name="connsiteX0" fmla="*/ 9579 w 11375"/>
                  <a:gd name="connsiteY0" fmla="*/ 2474 h 11454"/>
                  <a:gd name="connsiteX1" fmla="*/ 11376 w 11375"/>
                  <a:gd name="connsiteY1" fmla="*/ 5468 h 11454"/>
                  <a:gd name="connsiteX2" fmla="*/ 7185 w 11375"/>
                  <a:gd name="connsiteY2" fmla="*/ 9659 h 11454"/>
                  <a:gd name="connsiteX3" fmla="*/ 4191 w 11375"/>
                  <a:gd name="connsiteY3" fmla="*/ 11455 h 11454"/>
                  <a:gd name="connsiteX4" fmla="*/ 0 w 11375"/>
                  <a:gd name="connsiteY4" fmla="*/ 8461 h 11454"/>
                  <a:gd name="connsiteX5" fmla="*/ 0 w 11375"/>
                  <a:gd name="connsiteY5" fmla="*/ 2474 h 11454"/>
                  <a:gd name="connsiteX6" fmla="*/ 5987 w 11375"/>
                  <a:gd name="connsiteY6" fmla="*/ 79 h 11454"/>
                  <a:gd name="connsiteX7" fmla="*/ 9579 w 11375"/>
                  <a:gd name="connsiteY7" fmla="*/ 2474 h 1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75" h="11454">
                    <a:moveTo>
                      <a:pt x="9579" y="2474"/>
                    </a:moveTo>
                    <a:cubicBezTo>
                      <a:pt x="10777" y="3672"/>
                      <a:pt x="11376" y="5468"/>
                      <a:pt x="11376" y="5468"/>
                    </a:cubicBezTo>
                    <a:cubicBezTo>
                      <a:pt x="11376" y="5468"/>
                      <a:pt x="7783" y="9659"/>
                      <a:pt x="7185" y="9659"/>
                    </a:cubicBezTo>
                    <a:cubicBezTo>
                      <a:pt x="6586" y="9659"/>
                      <a:pt x="5389" y="11455"/>
                      <a:pt x="4191" y="11455"/>
                    </a:cubicBezTo>
                    <a:cubicBezTo>
                      <a:pt x="2994" y="11455"/>
                      <a:pt x="0" y="8461"/>
                      <a:pt x="0" y="8461"/>
                    </a:cubicBezTo>
                    <a:cubicBezTo>
                      <a:pt x="0" y="7863"/>
                      <a:pt x="0" y="3073"/>
                      <a:pt x="0" y="2474"/>
                    </a:cubicBezTo>
                    <a:cubicBezTo>
                      <a:pt x="0" y="2474"/>
                      <a:pt x="2994" y="-519"/>
                      <a:pt x="5987" y="79"/>
                    </a:cubicBezTo>
                    <a:cubicBezTo>
                      <a:pt x="5987" y="79"/>
                      <a:pt x="7783" y="1277"/>
                      <a:pt x="9579" y="247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73BBD6D5-0955-4089-B901-F42D32499B63}"/>
                  </a:ext>
                </a:extLst>
              </p:cNvPr>
              <p:cNvSpPr/>
              <p:nvPr/>
            </p:nvSpPr>
            <p:spPr>
              <a:xfrm>
                <a:off x="5892881" y="3249002"/>
                <a:ext cx="13408" cy="15233"/>
              </a:xfrm>
              <a:custGeom>
                <a:avLst/>
                <a:gdLst>
                  <a:gd name="connsiteX0" fmla="*/ 13409 w 13408"/>
                  <a:gd name="connsiteY0" fmla="*/ 5655 h 15233"/>
                  <a:gd name="connsiteX1" fmla="*/ 12211 w 13408"/>
                  <a:gd name="connsiteY1" fmla="*/ 7451 h 15233"/>
                  <a:gd name="connsiteX2" fmla="*/ 11013 w 13408"/>
                  <a:gd name="connsiteY2" fmla="*/ 10444 h 15233"/>
                  <a:gd name="connsiteX3" fmla="*/ 5625 w 13408"/>
                  <a:gd name="connsiteY3" fmla="*/ 15234 h 15233"/>
                  <a:gd name="connsiteX4" fmla="*/ 237 w 13408"/>
                  <a:gd name="connsiteY4" fmla="*/ 13438 h 15233"/>
                  <a:gd name="connsiteX5" fmla="*/ 2033 w 13408"/>
                  <a:gd name="connsiteY5" fmla="*/ 3858 h 15233"/>
                  <a:gd name="connsiteX6" fmla="*/ 8020 w 13408"/>
                  <a:gd name="connsiteY6" fmla="*/ 266 h 15233"/>
                  <a:gd name="connsiteX7" fmla="*/ 11612 w 13408"/>
                  <a:gd name="connsiteY7" fmla="*/ 266 h 15233"/>
                  <a:gd name="connsiteX8" fmla="*/ 13409 w 13408"/>
                  <a:gd name="connsiteY8" fmla="*/ 5655 h 15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08" h="15233">
                    <a:moveTo>
                      <a:pt x="13409" y="5655"/>
                    </a:moveTo>
                    <a:cubicBezTo>
                      <a:pt x="13409" y="5655"/>
                      <a:pt x="12810" y="6852"/>
                      <a:pt x="12211" y="7451"/>
                    </a:cubicBezTo>
                    <a:cubicBezTo>
                      <a:pt x="11612" y="8648"/>
                      <a:pt x="11612" y="9845"/>
                      <a:pt x="11013" y="10444"/>
                    </a:cubicBezTo>
                    <a:cubicBezTo>
                      <a:pt x="9816" y="11642"/>
                      <a:pt x="5625" y="15234"/>
                      <a:pt x="5625" y="15234"/>
                    </a:cubicBezTo>
                    <a:cubicBezTo>
                      <a:pt x="5026" y="15234"/>
                      <a:pt x="237" y="13438"/>
                      <a:pt x="237" y="13438"/>
                    </a:cubicBezTo>
                    <a:cubicBezTo>
                      <a:pt x="237" y="13438"/>
                      <a:pt x="-961" y="8049"/>
                      <a:pt x="2033" y="3858"/>
                    </a:cubicBezTo>
                    <a:cubicBezTo>
                      <a:pt x="3230" y="2062"/>
                      <a:pt x="6224" y="266"/>
                      <a:pt x="8020" y="266"/>
                    </a:cubicBezTo>
                    <a:cubicBezTo>
                      <a:pt x="10415" y="-333"/>
                      <a:pt x="11612" y="266"/>
                      <a:pt x="11612" y="266"/>
                    </a:cubicBezTo>
                    <a:cubicBezTo>
                      <a:pt x="11612" y="266"/>
                      <a:pt x="13409" y="5655"/>
                      <a:pt x="13409" y="5655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75F7A4E-7C9C-4E76-AADA-E8C377DA025C}"/>
                  </a:ext>
                </a:extLst>
              </p:cNvPr>
              <p:cNvSpPr/>
              <p:nvPr/>
            </p:nvSpPr>
            <p:spPr>
              <a:xfrm>
                <a:off x="5891322" y="4755629"/>
                <a:ext cx="5987" cy="11375"/>
              </a:xfrm>
              <a:custGeom>
                <a:avLst/>
                <a:gdLst>
                  <a:gd name="connsiteX0" fmla="*/ 5987 w 5987"/>
                  <a:gd name="connsiteY0" fmla="*/ 2994 h 11375"/>
                  <a:gd name="connsiteX1" fmla="*/ 5987 w 5987"/>
                  <a:gd name="connsiteY1" fmla="*/ 8981 h 11375"/>
                  <a:gd name="connsiteX2" fmla="*/ 2994 w 5987"/>
                  <a:gd name="connsiteY2" fmla="*/ 11375 h 11375"/>
                  <a:gd name="connsiteX3" fmla="*/ 0 w 5987"/>
                  <a:gd name="connsiteY3" fmla="*/ 8981 h 11375"/>
                  <a:gd name="connsiteX4" fmla="*/ 0 w 5987"/>
                  <a:gd name="connsiteY4" fmla="*/ 2994 h 11375"/>
                  <a:gd name="connsiteX5" fmla="*/ 2994 w 5987"/>
                  <a:gd name="connsiteY5" fmla="*/ 0 h 11375"/>
                  <a:gd name="connsiteX6" fmla="*/ 5987 w 5987"/>
                  <a:gd name="connsiteY6" fmla="*/ 2994 h 1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87" h="11375">
                    <a:moveTo>
                      <a:pt x="5987" y="2994"/>
                    </a:moveTo>
                    <a:cubicBezTo>
                      <a:pt x="5987" y="2994"/>
                      <a:pt x="5987" y="8981"/>
                      <a:pt x="5987" y="8981"/>
                    </a:cubicBezTo>
                    <a:cubicBezTo>
                      <a:pt x="5987" y="8981"/>
                      <a:pt x="4191" y="11375"/>
                      <a:pt x="2994" y="11375"/>
                    </a:cubicBezTo>
                    <a:cubicBezTo>
                      <a:pt x="1796" y="11375"/>
                      <a:pt x="0" y="8981"/>
                      <a:pt x="0" y="8981"/>
                    </a:cubicBezTo>
                    <a:cubicBezTo>
                      <a:pt x="0" y="8382"/>
                      <a:pt x="0" y="3592"/>
                      <a:pt x="0" y="2994"/>
                    </a:cubicBezTo>
                    <a:cubicBezTo>
                      <a:pt x="0" y="2994"/>
                      <a:pt x="1796" y="599"/>
                      <a:pt x="2994" y="0"/>
                    </a:cubicBezTo>
                    <a:cubicBezTo>
                      <a:pt x="4191" y="0"/>
                      <a:pt x="5987" y="2994"/>
                      <a:pt x="5987" y="299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2EC8088C-C5C6-49E4-AA32-22C9C07D3762}"/>
                  </a:ext>
                </a:extLst>
              </p:cNvPr>
              <p:cNvSpPr/>
              <p:nvPr/>
            </p:nvSpPr>
            <p:spPr>
              <a:xfrm>
                <a:off x="5796325" y="2993618"/>
                <a:ext cx="98685" cy="330489"/>
              </a:xfrm>
              <a:custGeom>
                <a:avLst/>
                <a:gdLst>
                  <a:gd name="connsiteX0" fmla="*/ 98589 w 98685"/>
                  <a:gd name="connsiteY0" fmla="*/ 0 h 330489"/>
                  <a:gd name="connsiteX1" fmla="*/ 97392 w 98685"/>
                  <a:gd name="connsiteY1" fmla="*/ 54483 h 330489"/>
                  <a:gd name="connsiteX2" fmla="*/ 89609 w 98685"/>
                  <a:gd name="connsiteY2" fmla="*/ 157461 h 330489"/>
                  <a:gd name="connsiteX3" fmla="*/ 85418 w 98685"/>
                  <a:gd name="connsiteY3" fmla="*/ 261039 h 330489"/>
                  <a:gd name="connsiteX4" fmla="*/ 84220 w 98685"/>
                  <a:gd name="connsiteY4" fmla="*/ 301152 h 330489"/>
                  <a:gd name="connsiteX5" fmla="*/ 84220 w 98685"/>
                  <a:gd name="connsiteY5" fmla="*/ 308337 h 330489"/>
                  <a:gd name="connsiteX6" fmla="*/ 54284 w 98685"/>
                  <a:gd name="connsiteY6" fmla="*/ 315521 h 330489"/>
                  <a:gd name="connsiteX7" fmla="*/ 399 w 98685"/>
                  <a:gd name="connsiteY7" fmla="*/ 330489 h 330489"/>
                  <a:gd name="connsiteX8" fmla="*/ 3991 w 98685"/>
                  <a:gd name="connsiteY8" fmla="*/ 82024 h 330489"/>
                  <a:gd name="connsiteX9" fmla="*/ 7584 w 98685"/>
                  <a:gd name="connsiteY9" fmla="*/ 29936 h 330489"/>
                  <a:gd name="connsiteX10" fmla="*/ 66259 w 98685"/>
                  <a:gd name="connsiteY10" fmla="*/ 8981 h 330489"/>
                  <a:gd name="connsiteX11" fmla="*/ 98589 w 98685"/>
                  <a:gd name="connsiteY11" fmla="*/ 0 h 330489"/>
                  <a:gd name="connsiteX12" fmla="*/ 89010 w 98685"/>
                  <a:gd name="connsiteY12" fmla="*/ 26343 h 330489"/>
                  <a:gd name="connsiteX13" fmla="*/ 89010 w 98685"/>
                  <a:gd name="connsiteY13" fmla="*/ 20356 h 330489"/>
                  <a:gd name="connsiteX14" fmla="*/ 85418 w 98685"/>
                  <a:gd name="connsiteY14" fmla="*/ 19159 h 330489"/>
                  <a:gd name="connsiteX15" fmla="*/ 78832 w 98685"/>
                  <a:gd name="connsiteY15" fmla="*/ 19159 h 330489"/>
                  <a:gd name="connsiteX16" fmla="*/ 73443 w 98685"/>
                  <a:gd name="connsiteY16" fmla="*/ 23350 h 330489"/>
                  <a:gd name="connsiteX17" fmla="*/ 71647 w 98685"/>
                  <a:gd name="connsiteY17" fmla="*/ 26942 h 330489"/>
                  <a:gd name="connsiteX18" fmla="*/ 75838 w 98685"/>
                  <a:gd name="connsiteY18" fmla="*/ 31133 h 330489"/>
                  <a:gd name="connsiteX19" fmla="*/ 78832 w 98685"/>
                  <a:gd name="connsiteY19" fmla="*/ 30534 h 330489"/>
                  <a:gd name="connsiteX20" fmla="*/ 83023 w 98685"/>
                  <a:gd name="connsiteY20" fmla="*/ 29936 h 330489"/>
                  <a:gd name="connsiteX21" fmla="*/ 87214 w 98685"/>
                  <a:gd name="connsiteY21" fmla="*/ 27541 h 330489"/>
                  <a:gd name="connsiteX22" fmla="*/ 89010 w 98685"/>
                  <a:gd name="connsiteY22" fmla="*/ 26343 h 330489"/>
                  <a:gd name="connsiteX23" fmla="*/ 85418 w 98685"/>
                  <a:gd name="connsiteY23" fmla="*/ 52088 h 330489"/>
                  <a:gd name="connsiteX24" fmla="*/ 85418 w 98685"/>
                  <a:gd name="connsiteY24" fmla="*/ 46101 h 330489"/>
                  <a:gd name="connsiteX25" fmla="*/ 83023 w 98685"/>
                  <a:gd name="connsiteY25" fmla="*/ 44903 h 330489"/>
                  <a:gd name="connsiteX26" fmla="*/ 77634 w 98685"/>
                  <a:gd name="connsiteY26" fmla="*/ 44305 h 330489"/>
                  <a:gd name="connsiteX27" fmla="*/ 72844 w 98685"/>
                  <a:gd name="connsiteY27" fmla="*/ 47897 h 330489"/>
                  <a:gd name="connsiteX28" fmla="*/ 71647 w 98685"/>
                  <a:gd name="connsiteY28" fmla="*/ 50891 h 330489"/>
                  <a:gd name="connsiteX29" fmla="*/ 75838 w 98685"/>
                  <a:gd name="connsiteY29" fmla="*/ 55081 h 330489"/>
                  <a:gd name="connsiteX30" fmla="*/ 78233 w 98685"/>
                  <a:gd name="connsiteY30" fmla="*/ 55081 h 330489"/>
                  <a:gd name="connsiteX31" fmla="*/ 81227 w 98685"/>
                  <a:gd name="connsiteY31" fmla="*/ 55081 h 330489"/>
                  <a:gd name="connsiteX32" fmla="*/ 85418 w 98685"/>
                  <a:gd name="connsiteY32" fmla="*/ 52088 h 330489"/>
                  <a:gd name="connsiteX33" fmla="*/ 83621 w 98685"/>
                  <a:gd name="connsiteY33" fmla="*/ 76036 h 330489"/>
                  <a:gd name="connsiteX34" fmla="*/ 83023 w 98685"/>
                  <a:gd name="connsiteY34" fmla="*/ 70049 h 330489"/>
                  <a:gd name="connsiteX35" fmla="*/ 81825 w 98685"/>
                  <a:gd name="connsiteY35" fmla="*/ 70049 h 330489"/>
                  <a:gd name="connsiteX36" fmla="*/ 79431 w 98685"/>
                  <a:gd name="connsiteY36" fmla="*/ 70049 h 330489"/>
                  <a:gd name="connsiteX37" fmla="*/ 74641 w 98685"/>
                  <a:gd name="connsiteY37" fmla="*/ 71247 h 330489"/>
                  <a:gd name="connsiteX38" fmla="*/ 70450 w 98685"/>
                  <a:gd name="connsiteY38" fmla="*/ 76635 h 330489"/>
                  <a:gd name="connsiteX39" fmla="*/ 72844 w 98685"/>
                  <a:gd name="connsiteY39" fmla="*/ 82024 h 330489"/>
                  <a:gd name="connsiteX40" fmla="*/ 80029 w 98685"/>
                  <a:gd name="connsiteY40" fmla="*/ 80826 h 330489"/>
                  <a:gd name="connsiteX41" fmla="*/ 82424 w 98685"/>
                  <a:gd name="connsiteY41" fmla="*/ 77833 h 330489"/>
                  <a:gd name="connsiteX42" fmla="*/ 83621 w 98685"/>
                  <a:gd name="connsiteY42" fmla="*/ 76036 h 330489"/>
                  <a:gd name="connsiteX43" fmla="*/ 79431 w 98685"/>
                  <a:gd name="connsiteY43" fmla="*/ 101182 h 330489"/>
                  <a:gd name="connsiteX44" fmla="*/ 79431 w 98685"/>
                  <a:gd name="connsiteY44" fmla="*/ 95195 h 330489"/>
                  <a:gd name="connsiteX45" fmla="*/ 75838 w 98685"/>
                  <a:gd name="connsiteY45" fmla="*/ 94597 h 330489"/>
                  <a:gd name="connsiteX46" fmla="*/ 69252 w 98685"/>
                  <a:gd name="connsiteY46" fmla="*/ 95794 h 330489"/>
                  <a:gd name="connsiteX47" fmla="*/ 63265 w 98685"/>
                  <a:gd name="connsiteY47" fmla="*/ 101781 h 330489"/>
                  <a:gd name="connsiteX48" fmla="*/ 65061 w 98685"/>
                  <a:gd name="connsiteY48" fmla="*/ 107170 h 330489"/>
                  <a:gd name="connsiteX49" fmla="*/ 68653 w 98685"/>
                  <a:gd name="connsiteY49" fmla="*/ 107170 h 330489"/>
                  <a:gd name="connsiteX50" fmla="*/ 74042 w 98685"/>
                  <a:gd name="connsiteY50" fmla="*/ 105972 h 330489"/>
                  <a:gd name="connsiteX51" fmla="*/ 77634 w 98685"/>
                  <a:gd name="connsiteY51" fmla="*/ 102978 h 330489"/>
                  <a:gd name="connsiteX52" fmla="*/ 79431 w 98685"/>
                  <a:gd name="connsiteY52" fmla="*/ 101182 h 330489"/>
                  <a:gd name="connsiteX53" fmla="*/ 70450 w 98685"/>
                  <a:gd name="connsiteY53" fmla="*/ 217931 h 330489"/>
                  <a:gd name="connsiteX54" fmla="*/ 75240 w 98685"/>
                  <a:gd name="connsiteY54" fmla="*/ 208951 h 330489"/>
                  <a:gd name="connsiteX55" fmla="*/ 71048 w 98685"/>
                  <a:gd name="connsiteY55" fmla="*/ 204760 h 330489"/>
                  <a:gd name="connsiteX56" fmla="*/ 62068 w 98685"/>
                  <a:gd name="connsiteY56" fmla="*/ 209549 h 330489"/>
                  <a:gd name="connsiteX57" fmla="*/ 57278 w 98685"/>
                  <a:gd name="connsiteY57" fmla="*/ 218530 h 330489"/>
                  <a:gd name="connsiteX58" fmla="*/ 61469 w 98685"/>
                  <a:gd name="connsiteY58" fmla="*/ 222721 h 330489"/>
                  <a:gd name="connsiteX59" fmla="*/ 70450 w 98685"/>
                  <a:gd name="connsiteY59" fmla="*/ 217931 h 330489"/>
                  <a:gd name="connsiteX60" fmla="*/ 76437 w 98685"/>
                  <a:gd name="connsiteY60" fmla="*/ 131118 h 330489"/>
                  <a:gd name="connsiteX61" fmla="*/ 74042 w 98685"/>
                  <a:gd name="connsiteY61" fmla="*/ 125730 h 330489"/>
                  <a:gd name="connsiteX62" fmla="*/ 66259 w 98685"/>
                  <a:gd name="connsiteY62" fmla="*/ 127526 h 330489"/>
                  <a:gd name="connsiteX63" fmla="*/ 62666 w 98685"/>
                  <a:gd name="connsiteY63" fmla="*/ 133513 h 330489"/>
                  <a:gd name="connsiteX64" fmla="*/ 65061 w 98685"/>
                  <a:gd name="connsiteY64" fmla="*/ 138901 h 330489"/>
                  <a:gd name="connsiteX65" fmla="*/ 72844 w 98685"/>
                  <a:gd name="connsiteY65" fmla="*/ 137105 h 330489"/>
                  <a:gd name="connsiteX66" fmla="*/ 76437 w 98685"/>
                  <a:gd name="connsiteY66" fmla="*/ 131118 h 330489"/>
                  <a:gd name="connsiteX67" fmla="*/ 76437 w 98685"/>
                  <a:gd name="connsiteY67" fmla="*/ 166442 h 330489"/>
                  <a:gd name="connsiteX68" fmla="*/ 74042 w 98685"/>
                  <a:gd name="connsiteY68" fmla="*/ 161054 h 330489"/>
                  <a:gd name="connsiteX69" fmla="*/ 64463 w 98685"/>
                  <a:gd name="connsiteY69" fmla="*/ 164646 h 330489"/>
                  <a:gd name="connsiteX70" fmla="*/ 59673 w 98685"/>
                  <a:gd name="connsiteY70" fmla="*/ 173028 h 330489"/>
                  <a:gd name="connsiteX71" fmla="*/ 63864 w 98685"/>
                  <a:gd name="connsiteY71" fmla="*/ 177219 h 330489"/>
                  <a:gd name="connsiteX72" fmla="*/ 72246 w 98685"/>
                  <a:gd name="connsiteY72" fmla="*/ 173028 h 330489"/>
                  <a:gd name="connsiteX73" fmla="*/ 76437 w 98685"/>
                  <a:gd name="connsiteY73" fmla="*/ 166442 h 330489"/>
                  <a:gd name="connsiteX74" fmla="*/ 66259 w 98685"/>
                  <a:gd name="connsiteY74" fmla="*/ 247268 h 330489"/>
                  <a:gd name="connsiteX75" fmla="*/ 71647 w 98685"/>
                  <a:gd name="connsiteY75" fmla="*/ 238886 h 330489"/>
                  <a:gd name="connsiteX76" fmla="*/ 67456 w 98685"/>
                  <a:gd name="connsiteY76" fmla="*/ 234695 h 330489"/>
                  <a:gd name="connsiteX77" fmla="*/ 58475 w 98685"/>
                  <a:gd name="connsiteY77" fmla="*/ 238886 h 330489"/>
                  <a:gd name="connsiteX78" fmla="*/ 54883 w 98685"/>
                  <a:gd name="connsiteY78" fmla="*/ 244873 h 330489"/>
                  <a:gd name="connsiteX79" fmla="*/ 53685 w 98685"/>
                  <a:gd name="connsiteY79" fmla="*/ 248466 h 330489"/>
                  <a:gd name="connsiteX80" fmla="*/ 58475 w 98685"/>
                  <a:gd name="connsiteY80" fmla="*/ 251459 h 330489"/>
                  <a:gd name="connsiteX81" fmla="*/ 66259 w 98685"/>
                  <a:gd name="connsiteY81" fmla="*/ 247268 h 330489"/>
                  <a:gd name="connsiteX82" fmla="*/ 65061 w 98685"/>
                  <a:gd name="connsiteY82" fmla="*/ 290974 h 330489"/>
                  <a:gd name="connsiteX83" fmla="*/ 68055 w 98685"/>
                  <a:gd name="connsiteY83" fmla="*/ 281395 h 330489"/>
                  <a:gd name="connsiteX84" fmla="*/ 62666 w 98685"/>
                  <a:gd name="connsiteY84" fmla="*/ 279000 h 330489"/>
                  <a:gd name="connsiteX85" fmla="*/ 56080 w 98685"/>
                  <a:gd name="connsiteY85" fmla="*/ 283191 h 330489"/>
                  <a:gd name="connsiteX86" fmla="*/ 53685 w 98685"/>
                  <a:gd name="connsiteY86" fmla="*/ 286783 h 330489"/>
                  <a:gd name="connsiteX87" fmla="*/ 52488 w 98685"/>
                  <a:gd name="connsiteY87" fmla="*/ 289178 h 330489"/>
                  <a:gd name="connsiteX88" fmla="*/ 54284 w 98685"/>
                  <a:gd name="connsiteY88" fmla="*/ 294566 h 330489"/>
                  <a:gd name="connsiteX89" fmla="*/ 58475 w 98685"/>
                  <a:gd name="connsiteY89" fmla="*/ 293968 h 330489"/>
                  <a:gd name="connsiteX90" fmla="*/ 65061 w 98685"/>
                  <a:gd name="connsiteY90" fmla="*/ 290974 h 330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98685" h="330489">
                    <a:moveTo>
                      <a:pt x="98589" y="0"/>
                    </a:moveTo>
                    <a:cubicBezTo>
                      <a:pt x="98589" y="5388"/>
                      <a:pt x="99188" y="27541"/>
                      <a:pt x="97392" y="54483"/>
                    </a:cubicBezTo>
                    <a:cubicBezTo>
                      <a:pt x="95596" y="86215"/>
                      <a:pt x="92004" y="126328"/>
                      <a:pt x="89609" y="157461"/>
                    </a:cubicBezTo>
                    <a:cubicBezTo>
                      <a:pt x="87214" y="188594"/>
                      <a:pt x="84819" y="228708"/>
                      <a:pt x="85418" y="261039"/>
                    </a:cubicBezTo>
                    <a:cubicBezTo>
                      <a:pt x="85418" y="276605"/>
                      <a:pt x="84220" y="290974"/>
                      <a:pt x="84220" y="301152"/>
                    </a:cubicBezTo>
                    <a:cubicBezTo>
                      <a:pt x="84220" y="303547"/>
                      <a:pt x="84220" y="306541"/>
                      <a:pt x="84220" y="308337"/>
                    </a:cubicBezTo>
                    <a:cubicBezTo>
                      <a:pt x="74042" y="310732"/>
                      <a:pt x="63864" y="313127"/>
                      <a:pt x="54284" y="315521"/>
                    </a:cubicBezTo>
                    <a:cubicBezTo>
                      <a:pt x="30934" y="321509"/>
                      <a:pt x="11176" y="326897"/>
                      <a:pt x="399" y="330489"/>
                    </a:cubicBezTo>
                    <a:cubicBezTo>
                      <a:pt x="-200" y="244275"/>
                      <a:pt x="-798" y="161054"/>
                      <a:pt x="3991" y="82024"/>
                    </a:cubicBezTo>
                    <a:cubicBezTo>
                      <a:pt x="5189" y="64661"/>
                      <a:pt x="6386" y="47298"/>
                      <a:pt x="7584" y="29936"/>
                    </a:cubicBezTo>
                    <a:cubicBezTo>
                      <a:pt x="16565" y="26343"/>
                      <a:pt x="38717" y="17363"/>
                      <a:pt x="66259" y="8981"/>
                    </a:cubicBezTo>
                    <a:cubicBezTo>
                      <a:pt x="76437" y="5987"/>
                      <a:pt x="87214" y="2395"/>
                      <a:pt x="98589" y="0"/>
                    </a:cubicBezTo>
                    <a:close/>
                    <a:moveTo>
                      <a:pt x="89010" y="26343"/>
                    </a:moveTo>
                    <a:cubicBezTo>
                      <a:pt x="89010" y="26343"/>
                      <a:pt x="89010" y="20955"/>
                      <a:pt x="89010" y="20356"/>
                    </a:cubicBezTo>
                    <a:cubicBezTo>
                      <a:pt x="89010" y="20356"/>
                      <a:pt x="87214" y="19757"/>
                      <a:pt x="85418" y="19159"/>
                    </a:cubicBezTo>
                    <a:cubicBezTo>
                      <a:pt x="83621" y="18560"/>
                      <a:pt x="80628" y="18560"/>
                      <a:pt x="78832" y="19159"/>
                    </a:cubicBezTo>
                    <a:cubicBezTo>
                      <a:pt x="77036" y="19757"/>
                      <a:pt x="74641" y="21554"/>
                      <a:pt x="73443" y="23350"/>
                    </a:cubicBezTo>
                    <a:cubicBezTo>
                      <a:pt x="72246" y="25146"/>
                      <a:pt x="71647" y="26942"/>
                      <a:pt x="71647" y="26942"/>
                    </a:cubicBezTo>
                    <a:cubicBezTo>
                      <a:pt x="71647" y="27541"/>
                      <a:pt x="75240" y="30534"/>
                      <a:pt x="75838" y="31133"/>
                    </a:cubicBezTo>
                    <a:cubicBezTo>
                      <a:pt x="75838" y="31133"/>
                      <a:pt x="77036" y="30534"/>
                      <a:pt x="78832" y="30534"/>
                    </a:cubicBezTo>
                    <a:cubicBezTo>
                      <a:pt x="80029" y="30534"/>
                      <a:pt x="81825" y="30534"/>
                      <a:pt x="83023" y="29936"/>
                    </a:cubicBezTo>
                    <a:cubicBezTo>
                      <a:pt x="84220" y="29337"/>
                      <a:pt x="85418" y="28139"/>
                      <a:pt x="87214" y="27541"/>
                    </a:cubicBezTo>
                    <a:cubicBezTo>
                      <a:pt x="87813" y="26942"/>
                      <a:pt x="89010" y="26343"/>
                      <a:pt x="89010" y="26343"/>
                    </a:cubicBezTo>
                    <a:close/>
                    <a:moveTo>
                      <a:pt x="85418" y="52088"/>
                    </a:moveTo>
                    <a:cubicBezTo>
                      <a:pt x="85418" y="52088"/>
                      <a:pt x="85418" y="46101"/>
                      <a:pt x="85418" y="46101"/>
                    </a:cubicBezTo>
                    <a:cubicBezTo>
                      <a:pt x="85418" y="46101"/>
                      <a:pt x="84220" y="45502"/>
                      <a:pt x="83023" y="44903"/>
                    </a:cubicBezTo>
                    <a:cubicBezTo>
                      <a:pt x="81825" y="44305"/>
                      <a:pt x="79431" y="43706"/>
                      <a:pt x="77634" y="44305"/>
                    </a:cubicBezTo>
                    <a:cubicBezTo>
                      <a:pt x="75838" y="44903"/>
                      <a:pt x="74042" y="46700"/>
                      <a:pt x="72844" y="47897"/>
                    </a:cubicBezTo>
                    <a:cubicBezTo>
                      <a:pt x="71647" y="49693"/>
                      <a:pt x="71647" y="50891"/>
                      <a:pt x="71647" y="50891"/>
                    </a:cubicBezTo>
                    <a:cubicBezTo>
                      <a:pt x="71647" y="51489"/>
                      <a:pt x="75240" y="54483"/>
                      <a:pt x="75838" y="55081"/>
                    </a:cubicBezTo>
                    <a:cubicBezTo>
                      <a:pt x="75838" y="55081"/>
                      <a:pt x="77036" y="55081"/>
                      <a:pt x="78233" y="55081"/>
                    </a:cubicBezTo>
                    <a:cubicBezTo>
                      <a:pt x="79431" y="55081"/>
                      <a:pt x="80628" y="55680"/>
                      <a:pt x="81227" y="55081"/>
                    </a:cubicBezTo>
                    <a:cubicBezTo>
                      <a:pt x="81227" y="54483"/>
                      <a:pt x="85418" y="52088"/>
                      <a:pt x="85418" y="52088"/>
                    </a:cubicBezTo>
                    <a:close/>
                    <a:moveTo>
                      <a:pt x="83621" y="76036"/>
                    </a:moveTo>
                    <a:cubicBezTo>
                      <a:pt x="83621" y="76036"/>
                      <a:pt x="83023" y="70648"/>
                      <a:pt x="83023" y="70049"/>
                    </a:cubicBezTo>
                    <a:cubicBezTo>
                      <a:pt x="83023" y="70049"/>
                      <a:pt x="82424" y="70049"/>
                      <a:pt x="81825" y="70049"/>
                    </a:cubicBezTo>
                    <a:cubicBezTo>
                      <a:pt x="81227" y="70049"/>
                      <a:pt x="80029" y="70049"/>
                      <a:pt x="79431" y="70049"/>
                    </a:cubicBezTo>
                    <a:cubicBezTo>
                      <a:pt x="77634" y="70049"/>
                      <a:pt x="75838" y="70049"/>
                      <a:pt x="74641" y="71247"/>
                    </a:cubicBezTo>
                    <a:cubicBezTo>
                      <a:pt x="72246" y="72444"/>
                      <a:pt x="70450" y="76635"/>
                      <a:pt x="70450" y="76635"/>
                    </a:cubicBezTo>
                    <a:cubicBezTo>
                      <a:pt x="70450" y="77234"/>
                      <a:pt x="72844" y="81425"/>
                      <a:pt x="72844" y="82024"/>
                    </a:cubicBezTo>
                    <a:cubicBezTo>
                      <a:pt x="72844" y="82024"/>
                      <a:pt x="77634" y="82622"/>
                      <a:pt x="80029" y="80826"/>
                    </a:cubicBezTo>
                    <a:cubicBezTo>
                      <a:pt x="81227" y="80227"/>
                      <a:pt x="81825" y="79030"/>
                      <a:pt x="82424" y="77833"/>
                    </a:cubicBezTo>
                    <a:cubicBezTo>
                      <a:pt x="83621" y="76635"/>
                      <a:pt x="83621" y="76036"/>
                      <a:pt x="83621" y="76036"/>
                    </a:cubicBezTo>
                    <a:close/>
                    <a:moveTo>
                      <a:pt x="79431" y="101182"/>
                    </a:moveTo>
                    <a:cubicBezTo>
                      <a:pt x="79431" y="101182"/>
                      <a:pt x="79431" y="95195"/>
                      <a:pt x="79431" y="95195"/>
                    </a:cubicBezTo>
                    <a:cubicBezTo>
                      <a:pt x="79431" y="95195"/>
                      <a:pt x="77634" y="94597"/>
                      <a:pt x="75838" y="94597"/>
                    </a:cubicBezTo>
                    <a:cubicBezTo>
                      <a:pt x="73443" y="94597"/>
                      <a:pt x="71048" y="94597"/>
                      <a:pt x="69252" y="95794"/>
                    </a:cubicBezTo>
                    <a:cubicBezTo>
                      <a:pt x="66259" y="97590"/>
                      <a:pt x="63265" y="101781"/>
                      <a:pt x="63265" y="101781"/>
                    </a:cubicBezTo>
                    <a:cubicBezTo>
                      <a:pt x="63265" y="102380"/>
                      <a:pt x="64463" y="106571"/>
                      <a:pt x="65061" y="107170"/>
                    </a:cubicBezTo>
                    <a:cubicBezTo>
                      <a:pt x="65061" y="107170"/>
                      <a:pt x="66857" y="107170"/>
                      <a:pt x="68653" y="107170"/>
                    </a:cubicBezTo>
                    <a:cubicBezTo>
                      <a:pt x="70450" y="107170"/>
                      <a:pt x="72844" y="106571"/>
                      <a:pt x="74042" y="105972"/>
                    </a:cubicBezTo>
                    <a:cubicBezTo>
                      <a:pt x="75240" y="105373"/>
                      <a:pt x="76437" y="104176"/>
                      <a:pt x="77634" y="102978"/>
                    </a:cubicBezTo>
                    <a:cubicBezTo>
                      <a:pt x="78233" y="101781"/>
                      <a:pt x="79431" y="101182"/>
                      <a:pt x="79431" y="101182"/>
                    </a:cubicBezTo>
                    <a:close/>
                    <a:moveTo>
                      <a:pt x="70450" y="217931"/>
                    </a:moveTo>
                    <a:cubicBezTo>
                      <a:pt x="72844" y="214938"/>
                      <a:pt x="75240" y="208951"/>
                      <a:pt x="75240" y="208951"/>
                    </a:cubicBezTo>
                    <a:cubicBezTo>
                      <a:pt x="75240" y="208352"/>
                      <a:pt x="71647" y="204760"/>
                      <a:pt x="71048" y="204760"/>
                    </a:cubicBezTo>
                    <a:cubicBezTo>
                      <a:pt x="71048" y="204760"/>
                      <a:pt x="65061" y="207155"/>
                      <a:pt x="62068" y="209549"/>
                    </a:cubicBezTo>
                    <a:cubicBezTo>
                      <a:pt x="59673" y="212543"/>
                      <a:pt x="57278" y="218530"/>
                      <a:pt x="57278" y="218530"/>
                    </a:cubicBezTo>
                    <a:cubicBezTo>
                      <a:pt x="57278" y="219129"/>
                      <a:pt x="60870" y="222122"/>
                      <a:pt x="61469" y="222721"/>
                    </a:cubicBezTo>
                    <a:cubicBezTo>
                      <a:pt x="62068" y="222721"/>
                      <a:pt x="68055" y="220925"/>
                      <a:pt x="70450" y="217931"/>
                    </a:cubicBezTo>
                    <a:close/>
                    <a:moveTo>
                      <a:pt x="76437" y="131118"/>
                    </a:moveTo>
                    <a:cubicBezTo>
                      <a:pt x="76437" y="130519"/>
                      <a:pt x="74042" y="125730"/>
                      <a:pt x="74042" y="125730"/>
                    </a:cubicBezTo>
                    <a:cubicBezTo>
                      <a:pt x="74042" y="125730"/>
                      <a:pt x="68055" y="125730"/>
                      <a:pt x="66259" y="127526"/>
                    </a:cubicBezTo>
                    <a:cubicBezTo>
                      <a:pt x="63864" y="129322"/>
                      <a:pt x="62666" y="133513"/>
                      <a:pt x="62666" y="133513"/>
                    </a:cubicBezTo>
                    <a:cubicBezTo>
                      <a:pt x="62666" y="134112"/>
                      <a:pt x="65061" y="138303"/>
                      <a:pt x="65061" y="138901"/>
                    </a:cubicBezTo>
                    <a:cubicBezTo>
                      <a:pt x="65061" y="138901"/>
                      <a:pt x="71048" y="138901"/>
                      <a:pt x="72844" y="137105"/>
                    </a:cubicBezTo>
                    <a:cubicBezTo>
                      <a:pt x="75240" y="134710"/>
                      <a:pt x="76437" y="131118"/>
                      <a:pt x="76437" y="131118"/>
                    </a:cubicBezTo>
                    <a:close/>
                    <a:moveTo>
                      <a:pt x="76437" y="166442"/>
                    </a:moveTo>
                    <a:cubicBezTo>
                      <a:pt x="76437" y="166442"/>
                      <a:pt x="74042" y="161054"/>
                      <a:pt x="74042" y="161054"/>
                    </a:cubicBezTo>
                    <a:cubicBezTo>
                      <a:pt x="74042" y="161054"/>
                      <a:pt x="66857" y="162251"/>
                      <a:pt x="64463" y="164646"/>
                    </a:cubicBezTo>
                    <a:cubicBezTo>
                      <a:pt x="61469" y="167041"/>
                      <a:pt x="59673" y="173028"/>
                      <a:pt x="59673" y="173028"/>
                    </a:cubicBezTo>
                    <a:cubicBezTo>
                      <a:pt x="59673" y="173627"/>
                      <a:pt x="63265" y="176620"/>
                      <a:pt x="63864" y="177219"/>
                    </a:cubicBezTo>
                    <a:cubicBezTo>
                      <a:pt x="63864" y="177219"/>
                      <a:pt x="69851" y="175423"/>
                      <a:pt x="72246" y="173028"/>
                    </a:cubicBezTo>
                    <a:cubicBezTo>
                      <a:pt x="74641" y="171232"/>
                      <a:pt x="76437" y="166442"/>
                      <a:pt x="76437" y="166442"/>
                    </a:cubicBezTo>
                    <a:close/>
                    <a:moveTo>
                      <a:pt x="66259" y="247268"/>
                    </a:moveTo>
                    <a:cubicBezTo>
                      <a:pt x="68653" y="244873"/>
                      <a:pt x="71647" y="238886"/>
                      <a:pt x="71647" y="238886"/>
                    </a:cubicBezTo>
                    <a:cubicBezTo>
                      <a:pt x="71647" y="238886"/>
                      <a:pt x="68055" y="234695"/>
                      <a:pt x="67456" y="234695"/>
                    </a:cubicBezTo>
                    <a:cubicBezTo>
                      <a:pt x="67456" y="234695"/>
                      <a:pt x="61469" y="236491"/>
                      <a:pt x="58475" y="238886"/>
                    </a:cubicBezTo>
                    <a:cubicBezTo>
                      <a:pt x="56679" y="240084"/>
                      <a:pt x="55482" y="242479"/>
                      <a:pt x="54883" y="244873"/>
                    </a:cubicBezTo>
                    <a:cubicBezTo>
                      <a:pt x="54284" y="247268"/>
                      <a:pt x="53685" y="248466"/>
                      <a:pt x="53685" y="248466"/>
                    </a:cubicBezTo>
                    <a:cubicBezTo>
                      <a:pt x="53685" y="249064"/>
                      <a:pt x="57876" y="251459"/>
                      <a:pt x="58475" y="251459"/>
                    </a:cubicBezTo>
                    <a:cubicBezTo>
                      <a:pt x="58475" y="252058"/>
                      <a:pt x="63265" y="249663"/>
                      <a:pt x="66259" y="247268"/>
                    </a:cubicBezTo>
                    <a:close/>
                    <a:moveTo>
                      <a:pt x="65061" y="290974"/>
                    </a:moveTo>
                    <a:cubicBezTo>
                      <a:pt x="68055" y="287981"/>
                      <a:pt x="68653" y="281395"/>
                      <a:pt x="68055" y="281395"/>
                    </a:cubicBezTo>
                    <a:cubicBezTo>
                      <a:pt x="68055" y="281395"/>
                      <a:pt x="63265" y="279000"/>
                      <a:pt x="62666" y="279000"/>
                    </a:cubicBezTo>
                    <a:cubicBezTo>
                      <a:pt x="62666" y="279000"/>
                      <a:pt x="57876" y="281994"/>
                      <a:pt x="56080" y="283191"/>
                    </a:cubicBezTo>
                    <a:cubicBezTo>
                      <a:pt x="55482" y="284388"/>
                      <a:pt x="54284" y="285586"/>
                      <a:pt x="53685" y="286783"/>
                    </a:cubicBezTo>
                    <a:cubicBezTo>
                      <a:pt x="53087" y="287981"/>
                      <a:pt x="52488" y="289178"/>
                      <a:pt x="52488" y="289178"/>
                    </a:cubicBezTo>
                    <a:cubicBezTo>
                      <a:pt x="52488" y="289777"/>
                      <a:pt x="54284" y="293968"/>
                      <a:pt x="54284" y="294566"/>
                    </a:cubicBezTo>
                    <a:cubicBezTo>
                      <a:pt x="54284" y="294566"/>
                      <a:pt x="56080" y="294566"/>
                      <a:pt x="58475" y="293968"/>
                    </a:cubicBezTo>
                    <a:cubicBezTo>
                      <a:pt x="60870" y="293968"/>
                      <a:pt x="63265" y="292770"/>
                      <a:pt x="65061" y="290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83E18BF-0EB1-4037-8C9C-A9C26408F782}"/>
                  </a:ext>
                </a:extLst>
              </p:cNvPr>
              <p:cNvSpPr/>
              <p:nvPr/>
            </p:nvSpPr>
            <p:spPr>
              <a:xfrm>
                <a:off x="5819397" y="2919112"/>
                <a:ext cx="71775" cy="30800"/>
              </a:xfrm>
              <a:custGeom>
                <a:avLst/>
                <a:gdLst>
                  <a:gd name="connsiteX0" fmla="*/ 71326 w 71775"/>
                  <a:gd name="connsiteY0" fmla="*/ 266 h 30800"/>
                  <a:gd name="connsiteX1" fmla="*/ 71326 w 71775"/>
                  <a:gd name="connsiteY1" fmla="*/ 6253 h 30800"/>
                  <a:gd name="connsiteX2" fmla="*/ 58753 w 71775"/>
                  <a:gd name="connsiteY2" fmla="*/ 8648 h 30800"/>
                  <a:gd name="connsiteX3" fmla="*/ 36600 w 71775"/>
                  <a:gd name="connsiteY3" fmla="*/ 15832 h 30800"/>
                  <a:gd name="connsiteX4" fmla="*/ 15046 w 71775"/>
                  <a:gd name="connsiteY4" fmla="*/ 24813 h 30800"/>
                  <a:gd name="connsiteX5" fmla="*/ 3670 w 71775"/>
                  <a:gd name="connsiteY5" fmla="*/ 30800 h 30800"/>
                  <a:gd name="connsiteX6" fmla="*/ 78 w 71775"/>
                  <a:gd name="connsiteY6" fmla="*/ 26011 h 30800"/>
                  <a:gd name="connsiteX7" fmla="*/ 10855 w 71775"/>
                  <a:gd name="connsiteY7" fmla="*/ 17030 h 30800"/>
                  <a:gd name="connsiteX8" fmla="*/ 33008 w 71775"/>
                  <a:gd name="connsiteY8" fmla="*/ 5056 h 30800"/>
                  <a:gd name="connsiteX9" fmla="*/ 58154 w 71775"/>
                  <a:gd name="connsiteY9" fmla="*/ 266 h 30800"/>
                  <a:gd name="connsiteX10" fmla="*/ 71326 w 71775"/>
                  <a:gd name="connsiteY10" fmla="*/ 266 h 3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775" h="30800">
                    <a:moveTo>
                      <a:pt x="71326" y="266"/>
                    </a:moveTo>
                    <a:cubicBezTo>
                      <a:pt x="71925" y="266"/>
                      <a:pt x="71925" y="5654"/>
                      <a:pt x="71326" y="6253"/>
                    </a:cubicBezTo>
                    <a:cubicBezTo>
                      <a:pt x="71326" y="6253"/>
                      <a:pt x="65938" y="6852"/>
                      <a:pt x="58753" y="8648"/>
                    </a:cubicBezTo>
                    <a:cubicBezTo>
                      <a:pt x="51568" y="10444"/>
                      <a:pt x="43186" y="13438"/>
                      <a:pt x="36600" y="15832"/>
                    </a:cubicBezTo>
                    <a:cubicBezTo>
                      <a:pt x="30014" y="18227"/>
                      <a:pt x="21632" y="21221"/>
                      <a:pt x="15046" y="24813"/>
                    </a:cubicBezTo>
                    <a:cubicBezTo>
                      <a:pt x="8461" y="27807"/>
                      <a:pt x="3670" y="30800"/>
                      <a:pt x="3670" y="30800"/>
                    </a:cubicBezTo>
                    <a:cubicBezTo>
                      <a:pt x="2473" y="30800"/>
                      <a:pt x="-520" y="27208"/>
                      <a:pt x="78" y="26011"/>
                    </a:cubicBezTo>
                    <a:cubicBezTo>
                      <a:pt x="78" y="26011"/>
                      <a:pt x="4269" y="21820"/>
                      <a:pt x="10855" y="17030"/>
                    </a:cubicBezTo>
                    <a:cubicBezTo>
                      <a:pt x="17441" y="12240"/>
                      <a:pt x="25823" y="7451"/>
                      <a:pt x="33008" y="5056"/>
                    </a:cubicBezTo>
                    <a:cubicBezTo>
                      <a:pt x="40193" y="2661"/>
                      <a:pt x="50371" y="266"/>
                      <a:pt x="58154" y="266"/>
                    </a:cubicBezTo>
                    <a:cubicBezTo>
                      <a:pt x="65339" y="-333"/>
                      <a:pt x="71326" y="266"/>
                      <a:pt x="71326" y="266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A4A3A05-868F-4E2B-91F7-E93139466C0A}"/>
                  </a:ext>
                </a:extLst>
              </p:cNvPr>
              <p:cNvSpPr/>
              <p:nvPr/>
            </p:nvSpPr>
            <p:spPr>
              <a:xfrm>
                <a:off x="5809202" y="2964114"/>
                <a:ext cx="80117" cy="32498"/>
              </a:xfrm>
              <a:custGeom>
                <a:avLst/>
                <a:gdLst>
                  <a:gd name="connsiteX0" fmla="*/ 79724 w 80117"/>
                  <a:gd name="connsiteY0" fmla="*/ 766 h 32498"/>
                  <a:gd name="connsiteX1" fmla="*/ 79126 w 80117"/>
                  <a:gd name="connsiteY1" fmla="*/ 6753 h 32498"/>
                  <a:gd name="connsiteX2" fmla="*/ 65355 w 80117"/>
                  <a:gd name="connsiteY2" fmla="*/ 8550 h 32498"/>
                  <a:gd name="connsiteX3" fmla="*/ 40808 w 80117"/>
                  <a:gd name="connsiteY3" fmla="*/ 16333 h 32498"/>
                  <a:gd name="connsiteX4" fmla="*/ 3088 w 80117"/>
                  <a:gd name="connsiteY4" fmla="*/ 32498 h 32498"/>
                  <a:gd name="connsiteX5" fmla="*/ 94 w 80117"/>
                  <a:gd name="connsiteY5" fmla="*/ 27110 h 32498"/>
                  <a:gd name="connsiteX6" fmla="*/ 36617 w 80117"/>
                  <a:gd name="connsiteY6" fmla="*/ 5556 h 32498"/>
                  <a:gd name="connsiteX7" fmla="*/ 64158 w 80117"/>
                  <a:gd name="connsiteY7" fmla="*/ 168 h 32498"/>
                  <a:gd name="connsiteX8" fmla="*/ 79724 w 80117"/>
                  <a:gd name="connsiteY8" fmla="*/ 766 h 3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117" h="32498">
                    <a:moveTo>
                      <a:pt x="79724" y="766"/>
                    </a:moveTo>
                    <a:cubicBezTo>
                      <a:pt x="80323" y="766"/>
                      <a:pt x="80323" y="6753"/>
                      <a:pt x="79126" y="6753"/>
                    </a:cubicBezTo>
                    <a:cubicBezTo>
                      <a:pt x="79126" y="6753"/>
                      <a:pt x="73139" y="6753"/>
                      <a:pt x="65355" y="8550"/>
                    </a:cubicBezTo>
                    <a:cubicBezTo>
                      <a:pt x="57572" y="9747"/>
                      <a:pt x="47992" y="13339"/>
                      <a:pt x="40808" y="16333"/>
                    </a:cubicBezTo>
                    <a:cubicBezTo>
                      <a:pt x="26438" y="21721"/>
                      <a:pt x="3088" y="32498"/>
                      <a:pt x="3088" y="32498"/>
                    </a:cubicBezTo>
                    <a:cubicBezTo>
                      <a:pt x="1891" y="32498"/>
                      <a:pt x="-504" y="28307"/>
                      <a:pt x="94" y="27110"/>
                    </a:cubicBezTo>
                    <a:cubicBezTo>
                      <a:pt x="94" y="27110"/>
                      <a:pt x="20451" y="11543"/>
                      <a:pt x="36617" y="5556"/>
                    </a:cubicBezTo>
                    <a:cubicBezTo>
                      <a:pt x="44400" y="2562"/>
                      <a:pt x="55177" y="168"/>
                      <a:pt x="64158" y="168"/>
                    </a:cubicBezTo>
                    <a:cubicBezTo>
                      <a:pt x="73737" y="-431"/>
                      <a:pt x="79724" y="766"/>
                      <a:pt x="79724" y="766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E5C38317-FA4D-4CF3-8E69-496253EA1BCD}"/>
                  </a:ext>
                </a:extLst>
              </p:cNvPr>
              <p:cNvSpPr/>
              <p:nvPr/>
            </p:nvSpPr>
            <p:spPr>
              <a:xfrm>
                <a:off x="5812795" y="2943326"/>
                <a:ext cx="73258" cy="28139"/>
              </a:xfrm>
              <a:custGeom>
                <a:avLst/>
                <a:gdLst>
                  <a:gd name="connsiteX0" fmla="*/ 71342 w 73258"/>
                  <a:gd name="connsiteY0" fmla="*/ 0 h 28139"/>
                  <a:gd name="connsiteX1" fmla="*/ 73138 w 73258"/>
                  <a:gd name="connsiteY1" fmla="*/ 5388 h 28139"/>
                  <a:gd name="connsiteX2" fmla="*/ 60565 w 73258"/>
                  <a:gd name="connsiteY2" fmla="*/ 10178 h 28139"/>
                  <a:gd name="connsiteX3" fmla="*/ 37814 w 73258"/>
                  <a:gd name="connsiteY3" fmla="*/ 17363 h 28139"/>
                  <a:gd name="connsiteX4" fmla="*/ 15063 w 73258"/>
                  <a:gd name="connsiteY4" fmla="*/ 23350 h 28139"/>
                  <a:gd name="connsiteX5" fmla="*/ 3088 w 73258"/>
                  <a:gd name="connsiteY5" fmla="*/ 28139 h 28139"/>
                  <a:gd name="connsiteX6" fmla="*/ 95 w 73258"/>
                  <a:gd name="connsiteY6" fmla="*/ 23350 h 28139"/>
                  <a:gd name="connsiteX7" fmla="*/ 11470 w 73258"/>
                  <a:gd name="connsiteY7" fmla="*/ 16165 h 28139"/>
                  <a:gd name="connsiteX8" fmla="*/ 34221 w 73258"/>
                  <a:gd name="connsiteY8" fmla="*/ 7184 h 28139"/>
                  <a:gd name="connsiteX9" fmla="*/ 57572 w 73258"/>
                  <a:gd name="connsiteY9" fmla="*/ 2395 h 28139"/>
                  <a:gd name="connsiteX10" fmla="*/ 71342 w 73258"/>
                  <a:gd name="connsiteY10" fmla="*/ 0 h 28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258" h="28139">
                    <a:moveTo>
                      <a:pt x="71342" y="0"/>
                    </a:moveTo>
                    <a:cubicBezTo>
                      <a:pt x="71941" y="0"/>
                      <a:pt x="73737" y="5388"/>
                      <a:pt x="73138" y="5388"/>
                    </a:cubicBezTo>
                    <a:cubicBezTo>
                      <a:pt x="73138" y="5388"/>
                      <a:pt x="67750" y="7783"/>
                      <a:pt x="60565" y="10178"/>
                    </a:cubicBezTo>
                    <a:cubicBezTo>
                      <a:pt x="53381" y="12573"/>
                      <a:pt x="44400" y="15566"/>
                      <a:pt x="37814" y="17363"/>
                    </a:cubicBezTo>
                    <a:cubicBezTo>
                      <a:pt x="31228" y="19159"/>
                      <a:pt x="22247" y="20955"/>
                      <a:pt x="15063" y="23350"/>
                    </a:cubicBezTo>
                    <a:cubicBezTo>
                      <a:pt x="8476" y="25745"/>
                      <a:pt x="3088" y="28139"/>
                      <a:pt x="3088" y="28139"/>
                    </a:cubicBezTo>
                    <a:cubicBezTo>
                      <a:pt x="1891" y="28139"/>
                      <a:pt x="-504" y="23949"/>
                      <a:pt x="95" y="23350"/>
                    </a:cubicBezTo>
                    <a:cubicBezTo>
                      <a:pt x="95" y="23350"/>
                      <a:pt x="4884" y="19757"/>
                      <a:pt x="11470" y="16165"/>
                    </a:cubicBezTo>
                    <a:cubicBezTo>
                      <a:pt x="18056" y="12573"/>
                      <a:pt x="27037" y="8981"/>
                      <a:pt x="34221" y="7184"/>
                    </a:cubicBezTo>
                    <a:cubicBezTo>
                      <a:pt x="41406" y="5388"/>
                      <a:pt x="50387" y="3592"/>
                      <a:pt x="57572" y="2395"/>
                    </a:cubicBezTo>
                    <a:cubicBezTo>
                      <a:pt x="65954" y="1197"/>
                      <a:pt x="71342" y="0"/>
                      <a:pt x="71342" y="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C55CBBC9-2A72-45E1-8333-F755487F4B5D}"/>
                  </a:ext>
                </a:extLst>
              </p:cNvPr>
              <p:cNvSpPr/>
              <p:nvPr/>
            </p:nvSpPr>
            <p:spPr>
              <a:xfrm>
                <a:off x="5867373" y="3012927"/>
                <a:ext cx="17961" cy="12423"/>
              </a:xfrm>
              <a:custGeom>
                <a:avLst/>
                <a:gdLst>
                  <a:gd name="connsiteX0" fmla="*/ 17962 w 17961"/>
                  <a:gd name="connsiteY0" fmla="*/ 1048 h 12423"/>
                  <a:gd name="connsiteX1" fmla="*/ 17962 w 17961"/>
                  <a:gd name="connsiteY1" fmla="*/ 7035 h 12423"/>
                  <a:gd name="connsiteX2" fmla="*/ 15567 w 17961"/>
                  <a:gd name="connsiteY2" fmla="*/ 8831 h 12423"/>
                  <a:gd name="connsiteX3" fmla="*/ 11376 w 17961"/>
                  <a:gd name="connsiteY3" fmla="*/ 11226 h 12423"/>
                  <a:gd name="connsiteX4" fmla="*/ 7185 w 17961"/>
                  <a:gd name="connsiteY4" fmla="*/ 11825 h 12423"/>
                  <a:gd name="connsiteX5" fmla="*/ 4191 w 17961"/>
                  <a:gd name="connsiteY5" fmla="*/ 12423 h 12423"/>
                  <a:gd name="connsiteX6" fmla="*/ 0 w 17961"/>
                  <a:gd name="connsiteY6" fmla="*/ 8232 h 12423"/>
                  <a:gd name="connsiteX7" fmla="*/ 1796 w 17961"/>
                  <a:gd name="connsiteY7" fmla="*/ 4640 h 12423"/>
                  <a:gd name="connsiteX8" fmla="*/ 7185 w 17961"/>
                  <a:gd name="connsiteY8" fmla="*/ 449 h 12423"/>
                  <a:gd name="connsiteX9" fmla="*/ 13771 w 17961"/>
                  <a:gd name="connsiteY9" fmla="*/ 449 h 12423"/>
                  <a:gd name="connsiteX10" fmla="*/ 17962 w 17961"/>
                  <a:gd name="connsiteY10" fmla="*/ 1048 h 1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61" h="12423">
                    <a:moveTo>
                      <a:pt x="17962" y="1048"/>
                    </a:moveTo>
                    <a:cubicBezTo>
                      <a:pt x="17962" y="1048"/>
                      <a:pt x="17962" y="6436"/>
                      <a:pt x="17962" y="7035"/>
                    </a:cubicBezTo>
                    <a:cubicBezTo>
                      <a:pt x="17962" y="7035"/>
                      <a:pt x="16764" y="7634"/>
                      <a:pt x="15567" y="8831"/>
                    </a:cubicBezTo>
                    <a:cubicBezTo>
                      <a:pt x="14369" y="9430"/>
                      <a:pt x="12573" y="10627"/>
                      <a:pt x="11376" y="11226"/>
                    </a:cubicBezTo>
                    <a:cubicBezTo>
                      <a:pt x="10178" y="11825"/>
                      <a:pt x="8382" y="11825"/>
                      <a:pt x="7185" y="11825"/>
                    </a:cubicBezTo>
                    <a:cubicBezTo>
                      <a:pt x="5987" y="11825"/>
                      <a:pt x="4790" y="12423"/>
                      <a:pt x="4191" y="12423"/>
                    </a:cubicBezTo>
                    <a:cubicBezTo>
                      <a:pt x="3592" y="11825"/>
                      <a:pt x="0" y="8831"/>
                      <a:pt x="0" y="8232"/>
                    </a:cubicBezTo>
                    <a:cubicBezTo>
                      <a:pt x="0" y="8232"/>
                      <a:pt x="599" y="6436"/>
                      <a:pt x="1796" y="4640"/>
                    </a:cubicBezTo>
                    <a:cubicBezTo>
                      <a:pt x="2994" y="2844"/>
                      <a:pt x="5389" y="1048"/>
                      <a:pt x="7185" y="449"/>
                    </a:cubicBezTo>
                    <a:cubicBezTo>
                      <a:pt x="8981" y="-150"/>
                      <a:pt x="11974" y="-150"/>
                      <a:pt x="13771" y="449"/>
                    </a:cubicBezTo>
                    <a:cubicBezTo>
                      <a:pt x="16764" y="449"/>
                      <a:pt x="17962" y="1048"/>
                      <a:pt x="17962" y="1048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75BAC040-8596-4D43-ABB0-A7E386816BCA}"/>
                  </a:ext>
                </a:extLst>
              </p:cNvPr>
              <p:cNvSpPr/>
              <p:nvPr/>
            </p:nvSpPr>
            <p:spPr>
              <a:xfrm>
                <a:off x="5824864" y="2899620"/>
                <a:ext cx="57041" cy="23349"/>
              </a:xfrm>
              <a:custGeom>
                <a:avLst/>
                <a:gdLst>
                  <a:gd name="connsiteX0" fmla="*/ 55681 w 57041"/>
                  <a:gd name="connsiteY0" fmla="*/ 0 h 23349"/>
                  <a:gd name="connsiteX1" fmla="*/ 56879 w 57041"/>
                  <a:gd name="connsiteY1" fmla="*/ 5987 h 23349"/>
                  <a:gd name="connsiteX2" fmla="*/ 29936 w 57041"/>
                  <a:gd name="connsiteY2" fmla="*/ 15567 h 23349"/>
                  <a:gd name="connsiteX3" fmla="*/ 12573 w 57041"/>
                  <a:gd name="connsiteY3" fmla="*/ 20356 h 23349"/>
                  <a:gd name="connsiteX4" fmla="*/ 2994 w 57041"/>
                  <a:gd name="connsiteY4" fmla="*/ 23350 h 23349"/>
                  <a:gd name="connsiteX5" fmla="*/ 0 w 57041"/>
                  <a:gd name="connsiteY5" fmla="*/ 17961 h 23349"/>
                  <a:gd name="connsiteX6" fmla="*/ 8981 w 57041"/>
                  <a:gd name="connsiteY6" fmla="*/ 11974 h 23349"/>
                  <a:gd name="connsiteX7" fmla="*/ 26942 w 57041"/>
                  <a:gd name="connsiteY7" fmla="*/ 4191 h 23349"/>
                  <a:gd name="connsiteX8" fmla="*/ 55681 w 57041"/>
                  <a:gd name="connsiteY8" fmla="*/ 0 h 2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041" h="23349">
                    <a:moveTo>
                      <a:pt x="55681" y="0"/>
                    </a:moveTo>
                    <a:cubicBezTo>
                      <a:pt x="56280" y="0"/>
                      <a:pt x="57477" y="5388"/>
                      <a:pt x="56879" y="5987"/>
                    </a:cubicBezTo>
                    <a:cubicBezTo>
                      <a:pt x="56879" y="5987"/>
                      <a:pt x="40114" y="11974"/>
                      <a:pt x="29936" y="15567"/>
                    </a:cubicBezTo>
                    <a:cubicBezTo>
                      <a:pt x="24547" y="17363"/>
                      <a:pt x="17962" y="18560"/>
                      <a:pt x="12573" y="20356"/>
                    </a:cubicBezTo>
                    <a:cubicBezTo>
                      <a:pt x="7184" y="22152"/>
                      <a:pt x="2994" y="23350"/>
                      <a:pt x="2994" y="23350"/>
                    </a:cubicBezTo>
                    <a:cubicBezTo>
                      <a:pt x="2395" y="23350"/>
                      <a:pt x="0" y="18560"/>
                      <a:pt x="0" y="17961"/>
                    </a:cubicBezTo>
                    <a:cubicBezTo>
                      <a:pt x="0" y="17961"/>
                      <a:pt x="3592" y="14968"/>
                      <a:pt x="8981" y="11974"/>
                    </a:cubicBezTo>
                    <a:cubicBezTo>
                      <a:pt x="14369" y="8981"/>
                      <a:pt x="20955" y="5987"/>
                      <a:pt x="26942" y="4191"/>
                    </a:cubicBezTo>
                    <a:cubicBezTo>
                      <a:pt x="38318" y="1197"/>
                      <a:pt x="55681" y="0"/>
                      <a:pt x="55681" y="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2429CDD4-3BA4-42EB-A841-FA1B1340E5FD}"/>
                  </a:ext>
                </a:extLst>
              </p:cNvPr>
              <p:cNvSpPr/>
              <p:nvPr/>
            </p:nvSpPr>
            <p:spPr>
              <a:xfrm>
                <a:off x="5867373" y="3037675"/>
                <a:ext cx="14369" cy="11024"/>
              </a:xfrm>
              <a:custGeom>
                <a:avLst/>
                <a:gdLst>
                  <a:gd name="connsiteX0" fmla="*/ 14369 w 14369"/>
                  <a:gd name="connsiteY0" fmla="*/ 2044 h 11024"/>
                  <a:gd name="connsiteX1" fmla="*/ 14369 w 14369"/>
                  <a:gd name="connsiteY1" fmla="*/ 8031 h 11024"/>
                  <a:gd name="connsiteX2" fmla="*/ 9579 w 14369"/>
                  <a:gd name="connsiteY2" fmla="*/ 11025 h 11024"/>
                  <a:gd name="connsiteX3" fmla="*/ 6586 w 14369"/>
                  <a:gd name="connsiteY3" fmla="*/ 11025 h 11024"/>
                  <a:gd name="connsiteX4" fmla="*/ 4191 w 14369"/>
                  <a:gd name="connsiteY4" fmla="*/ 11025 h 11024"/>
                  <a:gd name="connsiteX5" fmla="*/ 0 w 14369"/>
                  <a:gd name="connsiteY5" fmla="*/ 6834 h 11024"/>
                  <a:gd name="connsiteX6" fmla="*/ 1198 w 14369"/>
                  <a:gd name="connsiteY6" fmla="*/ 3840 h 11024"/>
                  <a:gd name="connsiteX7" fmla="*/ 5987 w 14369"/>
                  <a:gd name="connsiteY7" fmla="*/ 248 h 11024"/>
                  <a:gd name="connsiteX8" fmla="*/ 11376 w 14369"/>
                  <a:gd name="connsiteY8" fmla="*/ 847 h 11024"/>
                  <a:gd name="connsiteX9" fmla="*/ 14369 w 14369"/>
                  <a:gd name="connsiteY9" fmla="*/ 2044 h 1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69" h="11024">
                    <a:moveTo>
                      <a:pt x="14369" y="2044"/>
                    </a:moveTo>
                    <a:cubicBezTo>
                      <a:pt x="14369" y="2044"/>
                      <a:pt x="14369" y="7433"/>
                      <a:pt x="14369" y="8031"/>
                    </a:cubicBezTo>
                    <a:cubicBezTo>
                      <a:pt x="14369" y="8031"/>
                      <a:pt x="10777" y="10426"/>
                      <a:pt x="9579" y="11025"/>
                    </a:cubicBezTo>
                    <a:cubicBezTo>
                      <a:pt x="8981" y="11025"/>
                      <a:pt x="7783" y="11025"/>
                      <a:pt x="6586" y="11025"/>
                    </a:cubicBezTo>
                    <a:cubicBezTo>
                      <a:pt x="5389" y="11025"/>
                      <a:pt x="4191" y="11025"/>
                      <a:pt x="4191" y="11025"/>
                    </a:cubicBezTo>
                    <a:cubicBezTo>
                      <a:pt x="3592" y="10426"/>
                      <a:pt x="599" y="7433"/>
                      <a:pt x="0" y="6834"/>
                    </a:cubicBezTo>
                    <a:cubicBezTo>
                      <a:pt x="0" y="6834"/>
                      <a:pt x="599" y="5636"/>
                      <a:pt x="1198" y="3840"/>
                    </a:cubicBezTo>
                    <a:cubicBezTo>
                      <a:pt x="2395" y="2044"/>
                      <a:pt x="4191" y="248"/>
                      <a:pt x="5987" y="248"/>
                    </a:cubicBezTo>
                    <a:cubicBezTo>
                      <a:pt x="7783" y="-351"/>
                      <a:pt x="10178" y="248"/>
                      <a:pt x="11376" y="847"/>
                    </a:cubicBezTo>
                    <a:cubicBezTo>
                      <a:pt x="13172" y="1446"/>
                      <a:pt x="14369" y="2044"/>
                      <a:pt x="14369" y="204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80A162F8-A7CD-407C-926D-BCD2CAFAE93E}"/>
                  </a:ext>
                </a:extLst>
              </p:cNvPr>
              <p:cNvSpPr/>
              <p:nvPr/>
            </p:nvSpPr>
            <p:spPr>
              <a:xfrm>
                <a:off x="5847615" y="3310936"/>
                <a:ext cx="34725" cy="298757"/>
              </a:xfrm>
              <a:custGeom>
                <a:avLst/>
                <a:gdLst>
                  <a:gd name="connsiteX0" fmla="*/ 34726 w 34725"/>
                  <a:gd name="connsiteY0" fmla="*/ 2395 h 298757"/>
                  <a:gd name="connsiteX1" fmla="*/ 33528 w 34725"/>
                  <a:gd name="connsiteY1" fmla="*/ 4191 h 298757"/>
                  <a:gd name="connsiteX2" fmla="*/ 30535 w 34725"/>
                  <a:gd name="connsiteY2" fmla="*/ 148481 h 298757"/>
                  <a:gd name="connsiteX3" fmla="*/ 32930 w 34725"/>
                  <a:gd name="connsiteY3" fmla="*/ 289777 h 298757"/>
                  <a:gd name="connsiteX4" fmla="*/ 5987 w 34725"/>
                  <a:gd name="connsiteY4" fmla="*/ 298159 h 298757"/>
                  <a:gd name="connsiteX5" fmla="*/ 3592 w 34725"/>
                  <a:gd name="connsiteY5" fmla="*/ 298758 h 298757"/>
                  <a:gd name="connsiteX6" fmla="*/ 3592 w 34725"/>
                  <a:gd name="connsiteY6" fmla="*/ 298159 h 298757"/>
                  <a:gd name="connsiteX7" fmla="*/ 4790 w 34725"/>
                  <a:gd name="connsiteY7" fmla="*/ 296363 h 298757"/>
                  <a:gd name="connsiteX8" fmla="*/ 7783 w 34725"/>
                  <a:gd name="connsiteY8" fmla="*/ 154468 h 298757"/>
                  <a:gd name="connsiteX9" fmla="*/ 4790 w 34725"/>
                  <a:gd name="connsiteY9" fmla="*/ 12573 h 298757"/>
                  <a:gd name="connsiteX10" fmla="*/ 599 w 34725"/>
                  <a:gd name="connsiteY10" fmla="*/ 10178 h 298757"/>
                  <a:gd name="connsiteX11" fmla="*/ 0 w 34725"/>
                  <a:gd name="connsiteY11" fmla="*/ 6586 h 298757"/>
                  <a:gd name="connsiteX12" fmla="*/ 4191 w 34725"/>
                  <a:gd name="connsiteY12" fmla="*/ 5987 h 298757"/>
                  <a:gd name="connsiteX13" fmla="*/ 32331 w 34725"/>
                  <a:gd name="connsiteY13" fmla="*/ 0 h 298757"/>
                  <a:gd name="connsiteX14" fmla="*/ 34726 w 34725"/>
                  <a:gd name="connsiteY14" fmla="*/ 2395 h 29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725" h="298757">
                    <a:moveTo>
                      <a:pt x="34726" y="2395"/>
                    </a:moveTo>
                    <a:cubicBezTo>
                      <a:pt x="34127" y="2395"/>
                      <a:pt x="33528" y="3592"/>
                      <a:pt x="33528" y="4191"/>
                    </a:cubicBezTo>
                    <a:cubicBezTo>
                      <a:pt x="33528" y="4191"/>
                      <a:pt x="30535" y="92202"/>
                      <a:pt x="30535" y="148481"/>
                    </a:cubicBezTo>
                    <a:cubicBezTo>
                      <a:pt x="30535" y="199371"/>
                      <a:pt x="32930" y="274809"/>
                      <a:pt x="32930" y="289777"/>
                    </a:cubicBezTo>
                    <a:cubicBezTo>
                      <a:pt x="23350" y="292172"/>
                      <a:pt x="14369" y="295165"/>
                      <a:pt x="5987" y="298159"/>
                    </a:cubicBezTo>
                    <a:cubicBezTo>
                      <a:pt x="5388" y="298159"/>
                      <a:pt x="4191" y="298758"/>
                      <a:pt x="3592" y="298758"/>
                    </a:cubicBezTo>
                    <a:lnTo>
                      <a:pt x="3592" y="298159"/>
                    </a:lnTo>
                    <a:cubicBezTo>
                      <a:pt x="4191" y="297560"/>
                      <a:pt x="4790" y="296961"/>
                      <a:pt x="4790" y="296363"/>
                    </a:cubicBezTo>
                    <a:cubicBezTo>
                      <a:pt x="4790" y="296363"/>
                      <a:pt x="7783" y="210148"/>
                      <a:pt x="7783" y="154468"/>
                    </a:cubicBezTo>
                    <a:cubicBezTo>
                      <a:pt x="7783" y="98788"/>
                      <a:pt x="4790" y="12573"/>
                      <a:pt x="4790" y="12573"/>
                    </a:cubicBezTo>
                    <a:cubicBezTo>
                      <a:pt x="4790" y="10777"/>
                      <a:pt x="2395" y="10178"/>
                      <a:pt x="599" y="10178"/>
                    </a:cubicBezTo>
                    <a:lnTo>
                      <a:pt x="0" y="6586"/>
                    </a:lnTo>
                    <a:cubicBezTo>
                      <a:pt x="1198" y="6586"/>
                      <a:pt x="2994" y="5987"/>
                      <a:pt x="4191" y="5987"/>
                    </a:cubicBezTo>
                    <a:cubicBezTo>
                      <a:pt x="13172" y="4191"/>
                      <a:pt x="22751" y="1796"/>
                      <a:pt x="32331" y="0"/>
                    </a:cubicBezTo>
                    <a:cubicBezTo>
                      <a:pt x="33528" y="1796"/>
                      <a:pt x="34127" y="2395"/>
                      <a:pt x="34726" y="2395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76F9CD31-F623-4837-90DE-F038C89409DB}"/>
                  </a:ext>
                </a:extLst>
              </p:cNvPr>
              <p:cNvSpPr/>
              <p:nvPr/>
            </p:nvSpPr>
            <p:spPr>
              <a:xfrm>
                <a:off x="5867373" y="3063667"/>
                <a:ext cx="12573" cy="11974"/>
              </a:xfrm>
              <a:custGeom>
                <a:avLst/>
                <a:gdLst>
                  <a:gd name="connsiteX0" fmla="*/ 11974 w 12573"/>
                  <a:gd name="connsiteY0" fmla="*/ 0 h 11974"/>
                  <a:gd name="connsiteX1" fmla="*/ 12573 w 12573"/>
                  <a:gd name="connsiteY1" fmla="*/ 5987 h 11974"/>
                  <a:gd name="connsiteX2" fmla="*/ 11974 w 12573"/>
                  <a:gd name="connsiteY2" fmla="*/ 7783 h 11974"/>
                  <a:gd name="connsiteX3" fmla="*/ 9579 w 12573"/>
                  <a:gd name="connsiteY3" fmla="*/ 10777 h 11974"/>
                  <a:gd name="connsiteX4" fmla="*/ 2395 w 12573"/>
                  <a:gd name="connsiteY4" fmla="*/ 11974 h 11974"/>
                  <a:gd name="connsiteX5" fmla="*/ 0 w 12573"/>
                  <a:gd name="connsiteY5" fmla="*/ 6586 h 11974"/>
                  <a:gd name="connsiteX6" fmla="*/ 4191 w 12573"/>
                  <a:gd name="connsiteY6" fmla="*/ 1197 h 11974"/>
                  <a:gd name="connsiteX7" fmla="*/ 8981 w 12573"/>
                  <a:gd name="connsiteY7" fmla="*/ 0 h 11974"/>
                  <a:gd name="connsiteX8" fmla="*/ 11376 w 12573"/>
                  <a:gd name="connsiteY8" fmla="*/ 0 h 11974"/>
                  <a:gd name="connsiteX9" fmla="*/ 11974 w 12573"/>
                  <a:gd name="connsiteY9" fmla="*/ 0 h 1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73" h="11974">
                    <a:moveTo>
                      <a:pt x="11974" y="0"/>
                    </a:moveTo>
                    <a:cubicBezTo>
                      <a:pt x="11974" y="0"/>
                      <a:pt x="12573" y="5389"/>
                      <a:pt x="12573" y="5987"/>
                    </a:cubicBezTo>
                    <a:cubicBezTo>
                      <a:pt x="12573" y="5987"/>
                      <a:pt x="12573" y="6586"/>
                      <a:pt x="11974" y="7783"/>
                    </a:cubicBezTo>
                    <a:cubicBezTo>
                      <a:pt x="11376" y="8981"/>
                      <a:pt x="10178" y="10178"/>
                      <a:pt x="9579" y="10777"/>
                    </a:cubicBezTo>
                    <a:cubicBezTo>
                      <a:pt x="7185" y="11974"/>
                      <a:pt x="2395" y="11974"/>
                      <a:pt x="2395" y="11974"/>
                    </a:cubicBezTo>
                    <a:cubicBezTo>
                      <a:pt x="1796" y="11376"/>
                      <a:pt x="0" y="7185"/>
                      <a:pt x="0" y="6586"/>
                    </a:cubicBezTo>
                    <a:cubicBezTo>
                      <a:pt x="0" y="6586"/>
                      <a:pt x="1796" y="2395"/>
                      <a:pt x="4191" y="1197"/>
                    </a:cubicBezTo>
                    <a:cubicBezTo>
                      <a:pt x="5389" y="599"/>
                      <a:pt x="7185" y="599"/>
                      <a:pt x="8981" y="0"/>
                    </a:cubicBezTo>
                    <a:cubicBezTo>
                      <a:pt x="9579" y="0"/>
                      <a:pt x="10777" y="0"/>
                      <a:pt x="11376" y="0"/>
                    </a:cubicBezTo>
                    <a:cubicBezTo>
                      <a:pt x="11376" y="0"/>
                      <a:pt x="11974" y="0"/>
                      <a:pt x="11974" y="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3D2AD085-73F5-47DC-BE86-2484EEE46DC1}"/>
                  </a:ext>
                </a:extLst>
              </p:cNvPr>
              <p:cNvSpPr/>
              <p:nvPr/>
            </p:nvSpPr>
            <p:spPr>
              <a:xfrm>
                <a:off x="5848813" y="2819992"/>
                <a:ext cx="30800" cy="14369"/>
              </a:xfrm>
              <a:custGeom>
                <a:avLst/>
                <a:gdLst>
                  <a:gd name="connsiteX0" fmla="*/ 30535 w 30800"/>
                  <a:gd name="connsiteY0" fmla="*/ 599 h 14369"/>
                  <a:gd name="connsiteX1" fmla="*/ 30535 w 30800"/>
                  <a:gd name="connsiteY1" fmla="*/ 6586 h 14369"/>
                  <a:gd name="connsiteX2" fmla="*/ 25745 w 30800"/>
                  <a:gd name="connsiteY2" fmla="*/ 8382 h 14369"/>
                  <a:gd name="connsiteX3" fmla="*/ 17363 w 30800"/>
                  <a:gd name="connsiteY3" fmla="*/ 11974 h 14369"/>
                  <a:gd name="connsiteX4" fmla="*/ 2395 w 30800"/>
                  <a:gd name="connsiteY4" fmla="*/ 14369 h 14369"/>
                  <a:gd name="connsiteX5" fmla="*/ 0 w 30800"/>
                  <a:gd name="connsiteY5" fmla="*/ 8981 h 14369"/>
                  <a:gd name="connsiteX6" fmla="*/ 13771 w 30800"/>
                  <a:gd name="connsiteY6" fmla="*/ 1197 h 14369"/>
                  <a:gd name="connsiteX7" fmla="*/ 24547 w 30800"/>
                  <a:gd name="connsiteY7" fmla="*/ 0 h 14369"/>
                  <a:gd name="connsiteX8" fmla="*/ 30535 w 30800"/>
                  <a:gd name="connsiteY8" fmla="*/ 599 h 1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00" h="14369">
                    <a:moveTo>
                      <a:pt x="30535" y="599"/>
                    </a:moveTo>
                    <a:cubicBezTo>
                      <a:pt x="31133" y="599"/>
                      <a:pt x="30535" y="5987"/>
                      <a:pt x="30535" y="6586"/>
                    </a:cubicBezTo>
                    <a:cubicBezTo>
                      <a:pt x="30535" y="6586"/>
                      <a:pt x="28140" y="7184"/>
                      <a:pt x="25745" y="8382"/>
                    </a:cubicBezTo>
                    <a:cubicBezTo>
                      <a:pt x="22751" y="9579"/>
                      <a:pt x="19758" y="10777"/>
                      <a:pt x="17363" y="11974"/>
                    </a:cubicBezTo>
                    <a:cubicBezTo>
                      <a:pt x="11974" y="13770"/>
                      <a:pt x="2395" y="14369"/>
                      <a:pt x="2395" y="14369"/>
                    </a:cubicBezTo>
                    <a:cubicBezTo>
                      <a:pt x="1796" y="13770"/>
                      <a:pt x="0" y="9579"/>
                      <a:pt x="0" y="8981"/>
                    </a:cubicBezTo>
                    <a:cubicBezTo>
                      <a:pt x="0" y="8981"/>
                      <a:pt x="7783" y="2994"/>
                      <a:pt x="13771" y="1197"/>
                    </a:cubicBezTo>
                    <a:cubicBezTo>
                      <a:pt x="16764" y="599"/>
                      <a:pt x="20955" y="0"/>
                      <a:pt x="24547" y="0"/>
                    </a:cubicBezTo>
                    <a:cubicBezTo>
                      <a:pt x="28140" y="0"/>
                      <a:pt x="30535" y="599"/>
                      <a:pt x="30535" y="599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276BF2F-FECF-4CBD-8392-1FC81FF5EFB9}"/>
                  </a:ext>
                </a:extLst>
              </p:cNvPr>
              <p:cNvSpPr/>
              <p:nvPr/>
            </p:nvSpPr>
            <p:spPr>
              <a:xfrm>
                <a:off x="5810436" y="3686505"/>
                <a:ext cx="66965" cy="25568"/>
              </a:xfrm>
              <a:custGeom>
                <a:avLst/>
                <a:gdLst>
                  <a:gd name="connsiteX0" fmla="*/ 66516 w 66965"/>
                  <a:gd name="connsiteY0" fmla="*/ 1021 h 25568"/>
                  <a:gd name="connsiteX1" fmla="*/ 66516 w 66965"/>
                  <a:gd name="connsiteY1" fmla="*/ 7008 h 25568"/>
                  <a:gd name="connsiteX2" fmla="*/ 32988 w 66965"/>
                  <a:gd name="connsiteY2" fmla="*/ 12397 h 25568"/>
                  <a:gd name="connsiteX3" fmla="*/ 13829 w 66965"/>
                  <a:gd name="connsiteY3" fmla="*/ 18982 h 25568"/>
                  <a:gd name="connsiteX4" fmla="*/ 4249 w 66965"/>
                  <a:gd name="connsiteY4" fmla="*/ 25568 h 25568"/>
                  <a:gd name="connsiteX5" fmla="*/ 58 w 66965"/>
                  <a:gd name="connsiteY5" fmla="*/ 21976 h 25568"/>
                  <a:gd name="connsiteX6" fmla="*/ 9039 w 66965"/>
                  <a:gd name="connsiteY6" fmla="*/ 12397 h 25568"/>
                  <a:gd name="connsiteX7" fmla="*/ 30593 w 66965"/>
                  <a:gd name="connsiteY7" fmla="*/ 1620 h 25568"/>
                  <a:gd name="connsiteX8" fmla="*/ 66516 w 66965"/>
                  <a:gd name="connsiteY8" fmla="*/ 1021 h 2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965" h="25568">
                    <a:moveTo>
                      <a:pt x="66516" y="1021"/>
                    </a:moveTo>
                    <a:cubicBezTo>
                      <a:pt x="67115" y="1021"/>
                      <a:pt x="67115" y="6410"/>
                      <a:pt x="66516" y="7008"/>
                    </a:cubicBezTo>
                    <a:cubicBezTo>
                      <a:pt x="66516" y="7008"/>
                      <a:pt x="45561" y="8804"/>
                      <a:pt x="32988" y="12397"/>
                    </a:cubicBezTo>
                    <a:cubicBezTo>
                      <a:pt x="27001" y="13594"/>
                      <a:pt x="19218" y="15989"/>
                      <a:pt x="13829" y="18982"/>
                    </a:cubicBezTo>
                    <a:cubicBezTo>
                      <a:pt x="8441" y="21976"/>
                      <a:pt x="4249" y="25568"/>
                      <a:pt x="4249" y="25568"/>
                    </a:cubicBezTo>
                    <a:cubicBezTo>
                      <a:pt x="3651" y="25568"/>
                      <a:pt x="-540" y="22575"/>
                      <a:pt x="58" y="21976"/>
                    </a:cubicBezTo>
                    <a:cubicBezTo>
                      <a:pt x="58" y="21976"/>
                      <a:pt x="3052" y="17186"/>
                      <a:pt x="9039" y="12397"/>
                    </a:cubicBezTo>
                    <a:cubicBezTo>
                      <a:pt x="14428" y="7607"/>
                      <a:pt x="23409" y="3416"/>
                      <a:pt x="30593" y="1620"/>
                    </a:cubicBezTo>
                    <a:cubicBezTo>
                      <a:pt x="45561" y="-1972"/>
                      <a:pt x="67115" y="1620"/>
                      <a:pt x="66516" y="1021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7669326B-19A6-4E2B-A170-4B81C285042B}"/>
                  </a:ext>
                </a:extLst>
              </p:cNvPr>
              <p:cNvSpPr/>
              <p:nvPr/>
            </p:nvSpPr>
            <p:spPr>
              <a:xfrm>
                <a:off x="5806303" y="3664540"/>
                <a:ext cx="71098" cy="23584"/>
              </a:xfrm>
              <a:custGeom>
                <a:avLst/>
                <a:gdLst>
                  <a:gd name="connsiteX0" fmla="*/ 70649 w 71098"/>
                  <a:gd name="connsiteY0" fmla="*/ 3229 h 23584"/>
                  <a:gd name="connsiteX1" fmla="*/ 70649 w 71098"/>
                  <a:gd name="connsiteY1" fmla="*/ 9216 h 23584"/>
                  <a:gd name="connsiteX2" fmla="*/ 57478 w 71098"/>
                  <a:gd name="connsiteY2" fmla="*/ 10413 h 23584"/>
                  <a:gd name="connsiteX3" fmla="*/ 34726 w 71098"/>
                  <a:gd name="connsiteY3" fmla="*/ 11610 h 23584"/>
                  <a:gd name="connsiteX4" fmla="*/ 14369 w 71098"/>
                  <a:gd name="connsiteY4" fmla="*/ 16400 h 23584"/>
                  <a:gd name="connsiteX5" fmla="*/ 4790 w 71098"/>
                  <a:gd name="connsiteY5" fmla="*/ 23585 h 23584"/>
                  <a:gd name="connsiteX6" fmla="*/ 0 w 71098"/>
                  <a:gd name="connsiteY6" fmla="*/ 19992 h 23584"/>
                  <a:gd name="connsiteX7" fmla="*/ 9580 w 71098"/>
                  <a:gd name="connsiteY7" fmla="*/ 9216 h 23584"/>
                  <a:gd name="connsiteX8" fmla="*/ 33529 w 71098"/>
                  <a:gd name="connsiteY8" fmla="*/ 235 h 23584"/>
                  <a:gd name="connsiteX9" fmla="*/ 58076 w 71098"/>
                  <a:gd name="connsiteY9" fmla="*/ 1432 h 23584"/>
                  <a:gd name="connsiteX10" fmla="*/ 70649 w 71098"/>
                  <a:gd name="connsiteY10" fmla="*/ 3229 h 23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098" h="23584">
                    <a:moveTo>
                      <a:pt x="70649" y="3229"/>
                    </a:moveTo>
                    <a:cubicBezTo>
                      <a:pt x="71248" y="3229"/>
                      <a:pt x="71248" y="8617"/>
                      <a:pt x="70649" y="9216"/>
                    </a:cubicBezTo>
                    <a:cubicBezTo>
                      <a:pt x="70649" y="9216"/>
                      <a:pt x="64662" y="9814"/>
                      <a:pt x="57478" y="10413"/>
                    </a:cubicBezTo>
                    <a:cubicBezTo>
                      <a:pt x="50293" y="11012"/>
                      <a:pt x="41312" y="11012"/>
                      <a:pt x="34726" y="11610"/>
                    </a:cubicBezTo>
                    <a:cubicBezTo>
                      <a:pt x="28140" y="12209"/>
                      <a:pt x="19758" y="13407"/>
                      <a:pt x="14369" y="16400"/>
                    </a:cubicBezTo>
                    <a:cubicBezTo>
                      <a:pt x="8382" y="19394"/>
                      <a:pt x="4790" y="23585"/>
                      <a:pt x="4790" y="23585"/>
                    </a:cubicBezTo>
                    <a:cubicBezTo>
                      <a:pt x="4191" y="23585"/>
                      <a:pt x="0" y="21190"/>
                      <a:pt x="0" y="19992"/>
                    </a:cubicBezTo>
                    <a:cubicBezTo>
                      <a:pt x="0" y="19992"/>
                      <a:pt x="2994" y="14604"/>
                      <a:pt x="9580" y="9216"/>
                    </a:cubicBezTo>
                    <a:cubicBezTo>
                      <a:pt x="16166" y="3827"/>
                      <a:pt x="26344" y="834"/>
                      <a:pt x="33529" y="235"/>
                    </a:cubicBezTo>
                    <a:cubicBezTo>
                      <a:pt x="41312" y="-364"/>
                      <a:pt x="50891" y="235"/>
                      <a:pt x="58076" y="1432"/>
                    </a:cubicBezTo>
                    <a:lnTo>
                      <a:pt x="70649" y="3229"/>
                    </a:ln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92A40FFE-3A2D-47CE-8463-FEB1C28A421A}"/>
                  </a:ext>
                </a:extLst>
              </p:cNvPr>
              <p:cNvSpPr/>
              <p:nvPr/>
            </p:nvSpPr>
            <p:spPr>
              <a:xfrm>
                <a:off x="5839737" y="2844389"/>
                <a:ext cx="36617" cy="19907"/>
              </a:xfrm>
              <a:custGeom>
                <a:avLst/>
                <a:gdLst>
                  <a:gd name="connsiteX0" fmla="*/ 35420 w 36617"/>
                  <a:gd name="connsiteY0" fmla="*/ 150 h 19907"/>
                  <a:gd name="connsiteX1" fmla="*/ 36617 w 36617"/>
                  <a:gd name="connsiteY1" fmla="*/ 6137 h 19907"/>
                  <a:gd name="connsiteX2" fmla="*/ 30630 w 36617"/>
                  <a:gd name="connsiteY2" fmla="*/ 9130 h 19907"/>
                  <a:gd name="connsiteX3" fmla="*/ 20452 w 36617"/>
                  <a:gd name="connsiteY3" fmla="*/ 14519 h 19907"/>
                  <a:gd name="connsiteX4" fmla="*/ 2490 w 36617"/>
                  <a:gd name="connsiteY4" fmla="*/ 19907 h 19907"/>
                  <a:gd name="connsiteX5" fmla="*/ 95 w 36617"/>
                  <a:gd name="connsiteY5" fmla="*/ 14519 h 19907"/>
                  <a:gd name="connsiteX6" fmla="*/ 16261 w 36617"/>
                  <a:gd name="connsiteY6" fmla="*/ 3742 h 19907"/>
                  <a:gd name="connsiteX7" fmla="*/ 28834 w 36617"/>
                  <a:gd name="connsiteY7" fmla="*/ 748 h 19907"/>
                  <a:gd name="connsiteX8" fmla="*/ 35420 w 36617"/>
                  <a:gd name="connsiteY8" fmla="*/ 150 h 19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617" h="19907">
                    <a:moveTo>
                      <a:pt x="35420" y="150"/>
                    </a:moveTo>
                    <a:cubicBezTo>
                      <a:pt x="36019" y="150"/>
                      <a:pt x="36617" y="5538"/>
                      <a:pt x="36617" y="6137"/>
                    </a:cubicBezTo>
                    <a:cubicBezTo>
                      <a:pt x="36617" y="6137"/>
                      <a:pt x="34222" y="7334"/>
                      <a:pt x="30630" y="9130"/>
                    </a:cubicBezTo>
                    <a:cubicBezTo>
                      <a:pt x="27636" y="10926"/>
                      <a:pt x="23445" y="12723"/>
                      <a:pt x="20452" y="14519"/>
                    </a:cubicBezTo>
                    <a:cubicBezTo>
                      <a:pt x="13866" y="17512"/>
                      <a:pt x="2490" y="19907"/>
                      <a:pt x="2490" y="19907"/>
                    </a:cubicBezTo>
                    <a:cubicBezTo>
                      <a:pt x="1891" y="19308"/>
                      <a:pt x="-504" y="15118"/>
                      <a:pt x="95" y="14519"/>
                    </a:cubicBezTo>
                    <a:cubicBezTo>
                      <a:pt x="95" y="14519"/>
                      <a:pt x="9076" y="6735"/>
                      <a:pt x="16261" y="3742"/>
                    </a:cubicBezTo>
                    <a:cubicBezTo>
                      <a:pt x="19853" y="1946"/>
                      <a:pt x="24643" y="1347"/>
                      <a:pt x="28834" y="748"/>
                    </a:cubicBezTo>
                    <a:cubicBezTo>
                      <a:pt x="32426" y="-449"/>
                      <a:pt x="35420" y="150"/>
                      <a:pt x="35420" y="15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7CEAFECB-B7BF-426C-8E07-4C206FEB04C5}"/>
                  </a:ext>
                </a:extLst>
              </p:cNvPr>
              <p:cNvSpPr/>
              <p:nvPr/>
            </p:nvSpPr>
            <p:spPr>
              <a:xfrm>
                <a:off x="5825966" y="2875672"/>
                <a:ext cx="50037" cy="20954"/>
              </a:xfrm>
              <a:custGeom>
                <a:avLst/>
                <a:gdLst>
                  <a:gd name="connsiteX0" fmla="*/ 49191 w 50037"/>
                  <a:gd name="connsiteY0" fmla="*/ 0 h 20954"/>
                  <a:gd name="connsiteX1" fmla="*/ 49789 w 50037"/>
                  <a:gd name="connsiteY1" fmla="*/ 5987 h 20954"/>
                  <a:gd name="connsiteX2" fmla="*/ 41407 w 50037"/>
                  <a:gd name="connsiteY2" fmla="*/ 8382 h 20954"/>
                  <a:gd name="connsiteX3" fmla="*/ 26439 w 50037"/>
                  <a:gd name="connsiteY3" fmla="*/ 13770 h 20954"/>
                  <a:gd name="connsiteX4" fmla="*/ 2490 w 50037"/>
                  <a:gd name="connsiteY4" fmla="*/ 20955 h 20954"/>
                  <a:gd name="connsiteX5" fmla="*/ 95 w 50037"/>
                  <a:gd name="connsiteY5" fmla="*/ 15567 h 20954"/>
                  <a:gd name="connsiteX6" fmla="*/ 23446 w 50037"/>
                  <a:gd name="connsiteY6" fmla="*/ 2994 h 20954"/>
                  <a:gd name="connsiteX7" fmla="*/ 40210 w 50037"/>
                  <a:gd name="connsiteY7" fmla="*/ 0 h 20954"/>
                  <a:gd name="connsiteX8" fmla="*/ 49191 w 50037"/>
                  <a:gd name="connsiteY8" fmla="*/ 0 h 2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37" h="20954">
                    <a:moveTo>
                      <a:pt x="49191" y="0"/>
                    </a:moveTo>
                    <a:cubicBezTo>
                      <a:pt x="49789" y="0"/>
                      <a:pt x="50388" y="5388"/>
                      <a:pt x="49789" y="5987"/>
                    </a:cubicBezTo>
                    <a:cubicBezTo>
                      <a:pt x="49789" y="5987"/>
                      <a:pt x="46197" y="7185"/>
                      <a:pt x="41407" y="8382"/>
                    </a:cubicBezTo>
                    <a:cubicBezTo>
                      <a:pt x="36618" y="10178"/>
                      <a:pt x="30630" y="11974"/>
                      <a:pt x="26439" y="13770"/>
                    </a:cubicBezTo>
                    <a:lnTo>
                      <a:pt x="2490" y="20955"/>
                    </a:lnTo>
                    <a:cubicBezTo>
                      <a:pt x="1892" y="20356"/>
                      <a:pt x="-503" y="16165"/>
                      <a:pt x="95" y="15567"/>
                    </a:cubicBezTo>
                    <a:cubicBezTo>
                      <a:pt x="95" y="15567"/>
                      <a:pt x="13267" y="5987"/>
                      <a:pt x="23446" y="2994"/>
                    </a:cubicBezTo>
                    <a:cubicBezTo>
                      <a:pt x="28235" y="1197"/>
                      <a:pt x="34821" y="0"/>
                      <a:pt x="40210" y="0"/>
                    </a:cubicBezTo>
                    <a:cubicBezTo>
                      <a:pt x="44999" y="0"/>
                      <a:pt x="49191" y="0"/>
                      <a:pt x="49191" y="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C719E654-2A07-460E-A878-F38E8FDCE798}"/>
                  </a:ext>
                </a:extLst>
              </p:cNvPr>
              <p:cNvSpPr/>
              <p:nvPr/>
            </p:nvSpPr>
            <p:spPr>
              <a:xfrm>
                <a:off x="5859590" y="3088813"/>
                <a:ext cx="16165" cy="12573"/>
              </a:xfrm>
              <a:custGeom>
                <a:avLst/>
                <a:gdLst>
                  <a:gd name="connsiteX0" fmla="*/ 16166 w 16165"/>
                  <a:gd name="connsiteY0" fmla="*/ 599 h 12573"/>
                  <a:gd name="connsiteX1" fmla="*/ 16166 w 16165"/>
                  <a:gd name="connsiteY1" fmla="*/ 6586 h 12573"/>
                  <a:gd name="connsiteX2" fmla="*/ 14369 w 16165"/>
                  <a:gd name="connsiteY2" fmla="*/ 8382 h 12573"/>
                  <a:gd name="connsiteX3" fmla="*/ 10777 w 16165"/>
                  <a:gd name="connsiteY3" fmla="*/ 11376 h 12573"/>
                  <a:gd name="connsiteX4" fmla="*/ 5388 w 16165"/>
                  <a:gd name="connsiteY4" fmla="*/ 12573 h 12573"/>
                  <a:gd name="connsiteX5" fmla="*/ 1796 w 16165"/>
                  <a:gd name="connsiteY5" fmla="*/ 12573 h 12573"/>
                  <a:gd name="connsiteX6" fmla="*/ 0 w 16165"/>
                  <a:gd name="connsiteY6" fmla="*/ 7185 h 12573"/>
                  <a:gd name="connsiteX7" fmla="*/ 5987 w 16165"/>
                  <a:gd name="connsiteY7" fmla="*/ 1197 h 12573"/>
                  <a:gd name="connsiteX8" fmla="*/ 12573 w 16165"/>
                  <a:gd name="connsiteY8" fmla="*/ 0 h 12573"/>
                  <a:gd name="connsiteX9" fmla="*/ 16166 w 16165"/>
                  <a:gd name="connsiteY9" fmla="*/ 599 h 12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65" h="12573">
                    <a:moveTo>
                      <a:pt x="16166" y="599"/>
                    </a:moveTo>
                    <a:cubicBezTo>
                      <a:pt x="16166" y="599"/>
                      <a:pt x="16166" y="5987"/>
                      <a:pt x="16166" y="6586"/>
                    </a:cubicBezTo>
                    <a:cubicBezTo>
                      <a:pt x="16166" y="6586"/>
                      <a:pt x="14968" y="7185"/>
                      <a:pt x="14369" y="8382"/>
                    </a:cubicBezTo>
                    <a:cubicBezTo>
                      <a:pt x="13172" y="8981"/>
                      <a:pt x="11974" y="10777"/>
                      <a:pt x="10777" y="11376"/>
                    </a:cubicBezTo>
                    <a:cubicBezTo>
                      <a:pt x="9579" y="11974"/>
                      <a:pt x="7185" y="12573"/>
                      <a:pt x="5388" y="12573"/>
                    </a:cubicBezTo>
                    <a:cubicBezTo>
                      <a:pt x="3592" y="12573"/>
                      <a:pt x="1796" y="12573"/>
                      <a:pt x="1796" y="12573"/>
                    </a:cubicBezTo>
                    <a:cubicBezTo>
                      <a:pt x="1198" y="11974"/>
                      <a:pt x="0" y="7783"/>
                      <a:pt x="0" y="7185"/>
                    </a:cubicBezTo>
                    <a:cubicBezTo>
                      <a:pt x="0" y="7185"/>
                      <a:pt x="2994" y="2994"/>
                      <a:pt x="5987" y="1197"/>
                    </a:cubicBezTo>
                    <a:cubicBezTo>
                      <a:pt x="7783" y="599"/>
                      <a:pt x="10178" y="0"/>
                      <a:pt x="12573" y="0"/>
                    </a:cubicBezTo>
                    <a:cubicBezTo>
                      <a:pt x="14369" y="0"/>
                      <a:pt x="16166" y="599"/>
                      <a:pt x="16166" y="599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3BAE5A85-C886-4403-ADC8-EEE6AF5ED8D9}"/>
                  </a:ext>
                </a:extLst>
              </p:cNvPr>
              <p:cNvSpPr/>
              <p:nvPr/>
            </p:nvSpPr>
            <p:spPr>
              <a:xfrm>
                <a:off x="5853602" y="3198977"/>
                <a:ext cx="17961" cy="17961"/>
              </a:xfrm>
              <a:custGeom>
                <a:avLst/>
                <a:gdLst>
                  <a:gd name="connsiteX0" fmla="*/ 17962 w 17961"/>
                  <a:gd name="connsiteY0" fmla="*/ 4191 h 17961"/>
                  <a:gd name="connsiteX1" fmla="*/ 13172 w 17961"/>
                  <a:gd name="connsiteY1" fmla="*/ 13172 h 17961"/>
                  <a:gd name="connsiteX2" fmla="*/ 4191 w 17961"/>
                  <a:gd name="connsiteY2" fmla="*/ 17961 h 17961"/>
                  <a:gd name="connsiteX3" fmla="*/ 0 w 17961"/>
                  <a:gd name="connsiteY3" fmla="*/ 13770 h 17961"/>
                  <a:gd name="connsiteX4" fmla="*/ 4790 w 17961"/>
                  <a:gd name="connsiteY4" fmla="*/ 4790 h 17961"/>
                  <a:gd name="connsiteX5" fmla="*/ 13771 w 17961"/>
                  <a:gd name="connsiteY5" fmla="*/ 0 h 17961"/>
                  <a:gd name="connsiteX6" fmla="*/ 17962 w 17961"/>
                  <a:gd name="connsiteY6" fmla="*/ 4191 h 17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61" h="17961">
                    <a:moveTo>
                      <a:pt x="17962" y="4191"/>
                    </a:moveTo>
                    <a:cubicBezTo>
                      <a:pt x="17962" y="4191"/>
                      <a:pt x="15567" y="10178"/>
                      <a:pt x="13172" y="13172"/>
                    </a:cubicBezTo>
                    <a:cubicBezTo>
                      <a:pt x="10178" y="15567"/>
                      <a:pt x="4191" y="17961"/>
                      <a:pt x="4191" y="17961"/>
                    </a:cubicBezTo>
                    <a:cubicBezTo>
                      <a:pt x="3592" y="17961"/>
                      <a:pt x="0" y="14369"/>
                      <a:pt x="0" y="13770"/>
                    </a:cubicBezTo>
                    <a:cubicBezTo>
                      <a:pt x="0" y="13770"/>
                      <a:pt x="2395" y="7783"/>
                      <a:pt x="4790" y="4790"/>
                    </a:cubicBezTo>
                    <a:cubicBezTo>
                      <a:pt x="7783" y="2395"/>
                      <a:pt x="13771" y="0"/>
                      <a:pt x="13771" y="0"/>
                    </a:cubicBezTo>
                    <a:cubicBezTo>
                      <a:pt x="14369" y="0"/>
                      <a:pt x="17962" y="3592"/>
                      <a:pt x="17962" y="4191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72C8D85-F449-4D33-82CF-0BD51955A8DF}"/>
                  </a:ext>
                </a:extLst>
              </p:cNvPr>
              <p:cNvSpPr/>
              <p:nvPr/>
            </p:nvSpPr>
            <p:spPr>
              <a:xfrm>
                <a:off x="5853003" y="2791852"/>
                <a:ext cx="17363" cy="22900"/>
              </a:xfrm>
              <a:custGeom>
                <a:avLst/>
                <a:gdLst>
                  <a:gd name="connsiteX0" fmla="*/ 15567 w 17363"/>
                  <a:gd name="connsiteY0" fmla="*/ 11376 h 22900"/>
                  <a:gd name="connsiteX1" fmla="*/ 17363 w 17363"/>
                  <a:gd name="connsiteY1" fmla="*/ 16764 h 22900"/>
                  <a:gd name="connsiteX2" fmla="*/ 10777 w 17363"/>
                  <a:gd name="connsiteY2" fmla="*/ 22152 h 22900"/>
                  <a:gd name="connsiteX3" fmla="*/ 1796 w 17363"/>
                  <a:gd name="connsiteY3" fmla="*/ 22751 h 22900"/>
                  <a:gd name="connsiteX4" fmla="*/ 0 w 17363"/>
                  <a:gd name="connsiteY4" fmla="*/ 17363 h 22900"/>
                  <a:gd name="connsiteX5" fmla="*/ 6586 w 17363"/>
                  <a:gd name="connsiteY5" fmla="*/ 11974 h 22900"/>
                  <a:gd name="connsiteX6" fmla="*/ 13771 w 17363"/>
                  <a:gd name="connsiteY6" fmla="*/ 11376 h 22900"/>
                  <a:gd name="connsiteX7" fmla="*/ 12573 w 17363"/>
                  <a:gd name="connsiteY7" fmla="*/ 8981 h 22900"/>
                  <a:gd name="connsiteX8" fmla="*/ 12573 w 17363"/>
                  <a:gd name="connsiteY8" fmla="*/ 2994 h 22900"/>
                  <a:gd name="connsiteX9" fmla="*/ 14369 w 17363"/>
                  <a:gd name="connsiteY9" fmla="*/ 0 h 22900"/>
                  <a:gd name="connsiteX10" fmla="*/ 16166 w 17363"/>
                  <a:gd name="connsiteY10" fmla="*/ 2994 h 22900"/>
                  <a:gd name="connsiteX11" fmla="*/ 16166 w 17363"/>
                  <a:gd name="connsiteY11" fmla="*/ 8981 h 22900"/>
                  <a:gd name="connsiteX12" fmla="*/ 15567 w 17363"/>
                  <a:gd name="connsiteY12" fmla="*/ 11376 h 22900"/>
                  <a:gd name="connsiteX13" fmla="*/ 15567 w 17363"/>
                  <a:gd name="connsiteY13" fmla="*/ 11376 h 2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363" h="22900">
                    <a:moveTo>
                      <a:pt x="15567" y="11376"/>
                    </a:moveTo>
                    <a:cubicBezTo>
                      <a:pt x="15567" y="11376"/>
                      <a:pt x="17363" y="16764"/>
                      <a:pt x="17363" y="16764"/>
                    </a:cubicBezTo>
                    <a:cubicBezTo>
                      <a:pt x="17363" y="16764"/>
                      <a:pt x="13771" y="20955"/>
                      <a:pt x="10777" y="22152"/>
                    </a:cubicBezTo>
                    <a:cubicBezTo>
                      <a:pt x="7784" y="23350"/>
                      <a:pt x="1796" y="22751"/>
                      <a:pt x="1796" y="22751"/>
                    </a:cubicBezTo>
                    <a:cubicBezTo>
                      <a:pt x="1198" y="22152"/>
                      <a:pt x="0" y="17961"/>
                      <a:pt x="0" y="17363"/>
                    </a:cubicBezTo>
                    <a:cubicBezTo>
                      <a:pt x="0" y="17363"/>
                      <a:pt x="3593" y="13172"/>
                      <a:pt x="6586" y="11974"/>
                    </a:cubicBezTo>
                    <a:cubicBezTo>
                      <a:pt x="8382" y="11376"/>
                      <a:pt x="11974" y="11376"/>
                      <a:pt x="13771" y="11376"/>
                    </a:cubicBezTo>
                    <a:cubicBezTo>
                      <a:pt x="13172" y="10777"/>
                      <a:pt x="12573" y="8981"/>
                      <a:pt x="12573" y="8981"/>
                    </a:cubicBezTo>
                    <a:cubicBezTo>
                      <a:pt x="12573" y="8382"/>
                      <a:pt x="12573" y="3592"/>
                      <a:pt x="12573" y="2994"/>
                    </a:cubicBezTo>
                    <a:cubicBezTo>
                      <a:pt x="12573" y="2994"/>
                      <a:pt x="13771" y="0"/>
                      <a:pt x="14369" y="0"/>
                    </a:cubicBezTo>
                    <a:cubicBezTo>
                      <a:pt x="14968" y="0"/>
                      <a:pt x="16166" y="2994"/>
                      <a:pt x="16166" y="2994"/>
                    </a:cubicBezTo>
                    <a:cubicBezTo>
                      <a:pt x="16166" y="2994"/>
                      <a:pt x="16166" y="8382"/>
                      <a:pt x="16166" y="8981"/>
                    </a:cubicBezTo>
                    <a:cubicBezTo>
                      <a:pt x="16765" y="8981"/>
                      <a:pt x="16166" y="10178"/>
                      <a:pt x="15567" y="11376"/>
                    </a:cubicBezTo>
                    <a:cubicBezTo>
                      <a:pt x="15567" y="11376"/>
                      <a:pt x="15567" y="11376"/>
                      <a:pt x="15567" y="11376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549D7D11-CD75-47F6-B6A7-311C9DC227CB}"/>
                  </a:ext>
                </a:extLst>
              </p:cNvPr>
              <p:cNvSpPr/>
              <p:nvPr/>
            </p:nvSpPr>
            <p:spPr>
              <a:xfrm>
                <a:off x="5858991" y="3119348"/>
                <a:ext cx="13770" cy="13396"/>
              </a:xfrm>
              <a:custGeom>
                <a:avLst/>
                <a:gdLst>
                  <a:gd name="connsiteX0" fmla="*/ 11376 w 13770"/>
                  <a:gd name="connsiteY0" fmla="*/ 0 h 13396"/>
                  <a:gd name="connsiteX1" fmla="*/ 13771 w 13770"/>
                  <a:gd name="connsiteY1" fmla="*/ 5388 h 13396"/>
                  <a:gd name="connsiteX2" fmla="*/ 10178 w 13770"/>
                  <a:gd name="connsiteY2" fmla="*/ 11376 h 13396"/>
                  <a:gd name="connsiteX3" fmla="*/ 2395 w 13770"/>
                  <a:gd name="connsiteY3" fmla="*/ 13172 h 13396"/>
                  <a:gd name="connsiteX4" fmla="*/ 0 w 13770"/>
                  <a:gd name="connsiteY4" fmla="*/ 7783 h 13396"/>
                  <a:gd name="connsiteX5" fmla="*/ 3593 w 13770"/>
                  <a:gd name="connsiteY5" fmla="*/ 1796 h 13396"/>
                  <a:gd name="connsiteX6" fmla="*/ 11376 w 13770"/>
                  <a:gd name="connsiteY6" fmla="*/ 0 h 13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0" h="13396">
                    <a:moveTo>
                      <a:pt x="11376" y="0"/>
                    </a:moveTo>
                    <a:cubicBezTo>
                      <a:pt x="11376" y="0"/>
                      <a:pt x="13771" y="4790"/>
                      <a:pt x="13771" y="5388"/>
                    </a:cubicBezTo>
                    <a:cubicBezTo>
                      <a:pt x="13771" y="5388"/>
                      <a:pt x="11974" y="9579"/>
                      <a:pt x="10178" y="11376"/>
                    </a:cubicBezTo>
                    <a:cubicBezTo>
                      <a:pt x="7784" y="13172"/>
                      <a:pt x="2395" y="13770"/>
                      <a:pt x="2395" y="13172"/>
                    </a:cubicBezTo>
                    <a:cubicBezTo>
                      <a:pt x="1796" y="12573"/>
                      <a:pt x="0" y="8382"/>
                      <a:pt x="0" y="7783"/>
                    </a:cubicBezTo>
                    <a:cubicBezTo>
                      <a:pt x="0" y="7783"/>
                      <a:pt x="1796" y="3592"/>
                      <a:pt x="3593" y="1796"/>
                    </a:cubicBezTo>
                    <a:cubicBezTo>
                      <a:pt x="5987" y="0"/>
                      <a:pt x="11376" y="0"/>
                      <a:pt x="11376" y="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373D9D9A-A596-4F77-8755-58F969A85B85}"/>
                  </a:ext>
                </a:extLst>
              </p:cNvPr>
              <p:cNvSpPr/>
              <p:nvPr/>
            </p:nvSpPr>
            <p:spPr>
              <a:xfrm>
                <a:off x="5855399" y="3154672"/>
                <a:ext cx="17363" cy="16763"/>
              </a:xfrm>
              <a:custGeom>
                <a:avLst/>
                <a:gdLst>
                  <a:gd name="connsiteX0" fmla="*/ 14968 w 17363"/>
                  <a:gd name="connsiteY0" fmla="*/ 0 h 16763"/>
                  <a:gd name="connsiteX1" fmla="*/ 17363 w 17363"/>
                  <a:gd name="connsiteY1" fmla="*/ 5388 h 16763"/>
                  <a:gd name="connsiteX2" fmla="*/ 12573 w 17363"/>
                  <a:gd name="connsiteY2" fmla="*/ 12573 h 16763"/>
                  <a:gd name="connsiteX3" fmla="*/ 4191 w 17363"/>
                  <a:gd name="connsiteY3" fmla="*/ 16764 h 16763"/>
                  <a:gd name="connsiteX4" fmla="*/ 0 w 17363"/>
                  <a:gd name="connsiteY4" fmla="*/ 12573 h 16763"/>
                  <a:gd name="connsiteX5" fmla="*/ 4790 w 17363"/>
                  <a:gd name="connsiteY5" fmla="*/ 4191 h 16763"/>
                  <a:gd name="connsiteX6" fmla="*/ 14968 w 17363"/>
                  <a:gd name="connsiteY6" fmla="*/ 0 h 1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63" h="16763">
                    <a:moveTo>
                      <a:pt x="14968" y="0"/>
                    </a:moveTo>
                    <a:cubicBezTo>
                      <a:pt x="14968" y="0"/>
                      <a:pt x="17363" y="4790"/>
                      <a:pt x="17363" y="5388"/>
                    </a:cubicBezTo>
                    <a:cubicBezTo>
                      <a:pt x="17363" y="5388"/>
                      <a:pt x="14968" y="10178"/>
                      <a:pt x="12573" y="12573"/>
                    </a:cubicBezTo>
                    <a:cubicBezTo>
                      <a:pt x="10178" y="14968"/>
                      <a:pt x="4191" y="16764"/>
                      <a:pt x="4191" y="16764"/>
                    </a:cubicBezTo>
                    <a:cubicBezTo>
                      <a:pt x="3592" y="16764"/>
                      <a:pt x="0" y="13172"/>
                      <a:pt x="0" y="12573"/>
                    </a:cubicBezTo>
                    <a:cubicBezTo>
                      <a:pt x="0" y="12573"/>
                      <a:pt x="1796" y="6586"/>
                      <a:pt x="4790" y="4191"/>
                    </a:cubicBezTo>
                    <a:cubicBezTo>
                      <a:pt x="7783" y="1197"/>
                      <a:pt x="14968" y="0"/>
                      <a:pt x="14968" y="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7FA0EB4-9462-49B2-A03C-5C4D48F77C84}"/>
                  </a:ext>
                </a:extLst>
              </p:cNvPr>
              <p:cNvSpPr/>
              <p:nvPr/>
            </p:nvSpPr>
            <p:spPr>
              <a:xfrm>
                <a:off x="5816482" y="3711914"/>
                <a:ext cx="54048" cy="19916"/>
              </a:xfrm>
              <a:custGeom>
                <a:avLst/>
                <a:gdLst>
                  <a:gd name="connsiteX0" fmla="*/ 53885 w 54048"/>
                  <a:gd name="connsiteY0" fmla="*/ 5548 h 19916"/>
                  <a:gd name="connsiteX1" fmla="*/ 52687 w 54048"/>
                  <a:gd name="connsiteY1" fmla="*/ 11535 h 19916"/>
                  <a:gd name="connsiteX2" fmla="*/ 43108 w 54048"/>
                  <a:gd name="connsiteY2" fmla="*/ 10936 h 19916"/>
                  <a:gd name="connsiteX3" fmla="*/ 26942 w 54048"/>
                  <a:gd name="connsiteY3" fmla="*/ 11535 h 19916"/>
                  <a:gd name="connsiteX4" fmla="*/ 11974 w 54048"/>
                  <a:gd name="connsiteY4" fmla="*/ 15127 h 19916"/>
                  <a:gd name="connsiteX5" fmla="*/ 4790 w 54048"/>
                  <a:gd name="connsiteY5" fmla="*/ 19917 h 19916"/>
                  <a:gd name="connsiteX6" fmla="*/ 0 w 54048"/>
                  <a:gd name="connsiteY6" fmla="*/ 16324 h 19916"/>
                  <a:gd name="connsiteX7" fmla="*/ 7185 w 54048"/>
                  <a:gd name="connsiteY7" fmla="*/ 7943 h 19916"/>
                  <a:gd name="connsiteX8" fmla="*/ 25745 w 54048"/>
                  <a:gd name="connsiteY8" fmla="*/ 159 h 19916"/>
                  <a:gd name="connsiteX9" fmla="*/ 44306 w 54048"/>
                  <a:gd name="connsiteY9" fmla="*/ 1956 h 19916"/>
                  <a:gd name="connsiteX10" fmla="*/ 53885 w 54048"/>
                  <a:gd name="connsiteY10" fmla="*/ 5548 h 1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048" h="19916">
                    <a:moveTo>
                      <a:pt x="53885" y="5548"/>
                    </a:moveTo>
                    <a:cubicBezTo>
                      <a:pt x="54484" y="5548"/>
                      <a:pt x="53286" y="10936"/>
                      <a:pt x="52687" y="11535"/>
                    </a:cubicBezTo>
                    <a:cubicBezTo>
                      <a:pt x="52687" y="11535"/>
                      <a:pt x="48496" y="10936"/>
                      <a:pt x="43108" y="10936"/>
                    </a:cubicBezTo>
                    <a:cubicBezTo>
                      <a:pt x="37719" y="10936"/>
                      <a:pt x="31732" y="10936"/>
                      <a:pt x="26942" y="11535"/>
                    </a:cubicBezTo>
                    <a:cubicBezTo>
                      <a:pt x="22153" y="12133"/>
                      <a:pt x="16166" y="12732"/>
                      <a:pt x="11974" y="15127"/>
                    </a:cubicBezTo>
                    <a:cubicBezTo>
                      <a:pt x="7783" y="16923"/>
                      <a:pt x="4790" y="19917"/>
                      <a:pt x="4790" y="19917"/>
                    </a:cubicBezTo>
                    <a:cubicBezTo>
                      <a:pt x="4191" y="19917"/>
                      <a:pt x="0" y="16923"/>
                      <a:pt x="0" y="16324"/>
                    </a:cubicBezTo>
                    <a:cubicBezTo>
                      <a:pt x="0" y="16324"/>
                      <a:pt x="2395" y="12133"/>
                      <a:pt x="7185" y="7943"/>
                    </a:cubicBezTo>
                    <a:cubicBezTo>
                      <a:pt x="11974" y="3752"/>
                      <a:pt x="19758" y="758"/>
                      <a:pt x="25745" y="159"/>
                    </a:cubicBezTo>
                    <a:cubicBezTo>
                      <a:pt x="31732" y="-439"/>
                      <a:pt x="38917" y="758"/>
                      <a:pt x="44306" y="1956"/>
                    </a:cubicBezTo>
                    <a:cubicBezTo>
                      <a:pt x="49694" y="3752"/>
                      <a:pt x="53885" y="5548"/>
                      <a:pt x="53885" y="5548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75E79446-E5BD-4530-BE04-7A5BFD767D16}"/>
                  </a:ext>
                </a:extLst>
              </p:cNvPr>
              <p:cNvSpPr/>
              <p:nvPr/>
            </p:nvSpPr>
            <p:spPr>
              <a:xfrm>
                <a:off x="5850010" y="3228854"/>
                <a:ext cx="17961" cy="16822"/>
              </a:xfrm>
              <a:custGeom>
                <a:avLst/>
                <a:gdLst>
                  <a:gd name="connsiteX0" fmla="*/ 17962 w 17961"/>
                  <a:gd name="connsiteY0" fmla="*/ 3651 h 16822"/>
                  <a:gd name="connsiteX1" fmla="*/ 12573 w 17961"/>
                  <a:gd name="connsiteY1" fmla="*/ 12033 h 16822"/>
                  <a:gd name="connsiteX2" fmla="*/ 4790 w 17961"/>
                  <a:gd name="connsiteY2" fmla="*/ 16823 h 16822"/>
                  <a:gd name="connsiteX3" fmla="*/ 0 w 17961"/>
                  <a:gd name="connsiteY3" fmla="*/ 13829 h 16822"/>
                  <a:gd name="connsiteX4" fmla="*/ 1198 w 17961"/>
                  <a:gd name="connsiteY4" fmla="*/ 10237 h 16822"/>
                  <a:gd name="connsiteX5" fmla="*/ 4790 w 17961"/>
                  <a:gd name="connsiteY5" fmla="*/ 4250 h 16822"/>
                  <a:gd name="connsiteX6" fmla="*/ 13771 w 17961"/>
                  <a:gd name="connsiteY6" fmla="*/ 59 h 16822"/>
                  <a:gd name="connsiteX7" fmla="*/ 17962 w 17961"/>
                  <a:gd name="connsiteY7" fmla="*/ 3651 h 1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961" h="16822">
                    <a:moveTo>
                      <a:pt x="17962" y="3651"/>
                    </a:moveTo>
                    <a:cubicBezTo>
                      <a:pt x="17962" y="4250"/>
                      <a:pt x="14968" y="10237"/>
                      <a:pt x="12573" y="12033"/>
                    </a:cubicBezTo>
                    <a:cubicBezTo>
                      <a:pt x="9580" y="14428"/>
                      <a:pt x="4790" y="16823"/>
                      <a:pt x="4790" y="16823"/>
                    </a:cubicBezTo>
                    <a:cubicBezTo>
                      <a:pt x="4191" y="16823"/>
                      <a:pt x="0" y="13829"/>
                      <a:pt x="0" y="13829"/>
                    </a:cubicBezTo>
                    <a:cubicBezTo>
                      <a:pt x="0" y="13829"/>
                      <a:pt x="599" y="12033"/>
                      <a:pt x="1198" y="10237"/>
                    </a:cubicBezTo>
                    <a:cubicBezTo>
                      <a:pt x="1796" y="8440"/>
                      <a:pt x="3593" y="5447"/>
                      <a:pt x="4790" y="4250"/>
                    </a:cubicBezTo>
                    <a:cubicBezTo>
                      <a:pt x="7784" y="1855"/>
                      <a:pt x="13771" y="59"/>
                      <a:pt x="13771" y="59"/>
                    </a:cubicBezTo>
                    <a:cubicBezTo>
                      <a:pt x="13771" y="-540"/>
                      <a:pt x="17962" y="3651"/>
                      <a:pt x="17962" y="3651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1B1BD582-6F1A-4442-8E4C-BD7B4E714022}"/>
                  </a:ext>
                </a:extLst>
              </p:cNvPr>
              <p:cNvSpPr/>
              <p:nvPr/>
            </p:nvSpPr>
            <p:spPr>
              <a:xfrm>
                <a:off x="5849411" y="3272618"/>
                <a:ext cx="14968" cy="15566"/>
              </a:xfrm>
              <a:custGeom>
                <a:avLst/>
                <a:gdLst>
                  <a:gd name="connsiteX0" fmla="*/ 14968 w 14968"/>
                  <a:gd name="connsiteY0" fmla="*/ 2395 h 15566"/>
                  <a:gd name="connsiteX1" fmla="*/ 11974 w 14968"/>
                  <a:gd name="connsiteY1" fmla="*/ 11974 h 15566"/>
                  <a:gd name="connsiteX2" fmla="*/ 5987 w 14968"/>
                  <a:gd name="connsiteY2" fmla="*/ 14968 h 15566"/>
                  <a:gd name="connsiteX3" fmla="*/ 1796 w 14968"/>
                  <a:gd name="connsiteY3" fmla="*/ 15566 h 15566"/>
                  <a:gd name="connsiteX4" fmla="*/ 0 w 14968"/>
                  <a:gd name="connsiteY4" fmla="*/ 10178 h 15566"/>
                  <a:gd name="connsiteX5" fmla="*/ 1198 w 14968"/>
                  <a:gd name="connsiteY5" fmla="*/ 7783 h 15566"/>
                  <a:gd name="connsiteX6" fmla="*/ 3592 w 14968"/>
                  <a:gd name="connsiteY6" fmla="*/ 4191 h 15566"/>
                  <a:gd name="connsiteX7" fmla="*/ 10178 w 14968"/>
                  <a:gd name="connsiteY7" fmla="*/ 0 h 15566"/>
                  <a:gd name="connsiteX8" fmla="*/ 14968 w 14968"/>
                  <a:gd name="connsiteY8" fmla="*/ 2395 h 1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8" h="15566">
                    <a:moveTo>
                      <a:pt x="14968" y="2395"/>
                    </a:moveTo>
                    <a:cubicBezTo>
                      <a:pt x="14968" y="2395"/>
                      <a:pt x="14968" y="8981"/>
                      <a:pt x="11974" y="11974"/>
                    </a:cubicBezTo>
                    <a:cubicBezTo>
                      <a:pt x="10777" y="13770"/>
                      <a:pt x="7783" y="14968"/>
                      <a:pt x="5987" y="14968"/>
                    </a:cubicBezTo>
                    <a:cubicBezTo>
                      <a:pt x="3592" y="15566"/>
                      <a:pt x="1796" y="15566"/>
                      <a:pt x="1796" y="15566"/>
                    </a:cubicBezTo>
                    <a:cubicBezTo>
                      <a:pt x="1198" y="14968"/>
                      <a:pt x="0" y="10777"/>
                      <a:pt x="0" y="10178"/>
                    </a:cubicBezTo>
                    <a:cubicBezTo>
                      <a:pt x="0" y="10178"/>
                      <a:pt x="599" y="9579"/>
                      <a:pt x="1198" y="7783"/>
                    </a:cubicBezTo>
                    <a:cubicBezTo>
                      <a:pt x="1796" y="6586"/>
                      <a:pt x="2395" y="4790"/>
                      <a:pt x="3592" y="4191"/>
                    </a:cubicBezTo>
                    <a:cubicBezTo>
                      <a:pt x="5389" y="2395"/>
                      <a:pt x="10178" y="0"/>
                      <a:pt x="10178" y="0"/>
                    </a:cubicBezTo>
                    <a:cubicBezTo>
                      <a:pt x="10178" y="0"/>
                      <a:pt x="14968" y="2395"/>
                      <a:pt x="14968" y="2395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9518F6FE-D223-4ECF-88E5-EE86119B4BB0}"/>
                  </a:ext>
                </a:extLst>
              </p:cNvPr>
              <p:cNvSpPr/>
              <p:nvPr/>
            </p:nvSpPr>
            <p:spPr>
              <a:xfrm>
                <a:off x="5808099" y="3740159"/>
                <a:ext cx="52252" cy="22206"/>
              </a:xfrm>
              <a:custGeom>
                <a:avLst/>
                <a:gdLst>
                  <a:gd name="connsiteX0" fmla="*/ 52089 w 52252"/>
                  <a:gd name="connsiteY0" fmla="*/ 4843 h 22206"/>
                  <a:gd name="connsiteX1" fmla="*/ 50891 w 52252"/>
                  <a:gd name="connsiteY1" fmla="*/ 10232 h 22206"/>
                  <a:gd name="connsiteX2" fmla="*/ 41911 w 52252"/>
                  <a:gd name="connsiteY2" fmla="*/ 10232 h 22206"/>
                  <a:gd name="connsiteX3" fmla="*/ 25745 w 52252"/>
                  <a:gd name="connsiteY3" fmla="*/ 12028 h 22206"/>
                  <a:gd name="connsiteX4" fmla="*/ 11376 w 52252"/>
                  <a:gd name="connsiteY4" fmla="*/ 16818 h 22206"/>
                  <a:gd name="connsiteX5" fmla="*/ 4790 w 52252"/>
                  <a:gd name="connsiteY5" fmla="*/ 22206 h 22206"/>
                  <a:gd name="connsiteX6" fmla="*/ 0 w 52252"/>
                  <a:gd name="connsiteY6" fmla="*/ 19213 h 22206"/>
                  <a:gd name="connsiteX7" fmla="*/ 5987 w 52252"/>
                  <a:gd name="connsiteY7" fmla="*/ 10232 h 22206"/>
                  <a:gd name="connsiteX8" fmla="*/ 23350 w 52252"/>
                  <a:gd name="connsiteY8" fmla="*/ 653 h 22206"/>
                  <a:gd name="connsiteX9" fmla="*/ 42509 w 52252"/>
                  <a:gd name="connsiteY9" fmla="*/ 1251 h 22206"/>
                  <a:gd name="connsiteX10" fmla="*/ 52089 w 52252"/>
                  <a:gd name="connsiteY10" fmla="*/ 4843 h 2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252" h="22206">
                    <a:moveTo>
                      <a:pt x="52089" y="4843"/>
                    </a:moveTo>
                    <a:cubicBezTo>
                      <a:pt x="52688" y="4843"/>
                      <a:pt x="51490" y="10232"/>
                      <a:pt x="50891" y="10232"/>
                    </a:cubicBezTo>
                    <a:cubicBezTo>
                      <a:pt x="50891" y="10232"/>
                      <a:pt x="46701" y="9633"/>
                      <a:pt x="41911" y="10232"/>
                    </a:cubicBezTo>
                    <a:cubicBezTo>
                      <a:pt x="36522" y="10232"/>
                      <a:pt x="30535" y="10831"/>
                      <a:pt x="25745" y="12028"/>
                    </a:cubicBezTo>
                    <a:cubicBezTo>
                      <a:pt x="20955" y="12627"/>
                      <a:pt x="15567" y="14423"/>
                      <a:pt x="11376" y="16818"/>
                    </a:cubicBezTo>
                    <a:cubicBezTo>
                      <a:pt x="7185" y="19213"/>
                      <a:pt x="4790" y="22206"/>
                      <a:pt x="4790" y="22206"/>
                    </a:cubicBezTo>
                    <a:cubicBezTo>
                      <a:pt x="4191" y="22206"/>
                      <a:pt x="0" y="19811"/>
                      <a:pt x="0" y="19213"/>
                    </a:cubicBezTo>
                    <a:cubicBezTo>
                      <a:pt x="0" y="19213"/>
                      <a:pt x="1198" y="14423"/>
                      <a:pt x="5987" y="10232"/>
                    </a:cubicBezTo>
                    <a:cubicBezTo>
                      <a:pt x="10178" y="5442"/>
                      <a:pt x="17363" y="1850"/>
                      <a:pt x="23350" y="653"/>
                    </a:cubicBezTo>
                    <a:cubicBezTo>
                      <a:pt x="29338" y="-545"/>
                      <a:pt x="36522" y="54"/>
                      <a:pt x="42509" y="1251"/>
                    </a:cubicBezTo>
                    <a:cubicBezTo>
                      <a:pt x="47898" y="3047"/>
                      <a:pt x="52089" y="4843"/>
                      <a:pt x="52089" y="4843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2693F2E7-CAC0-4575-9433-CF6359A79505}"/>
                  </a:ext>
                </a:extLst>
              </p:cNvPr>
              <p:cNvSpPr/>
              <p:nvPr/>
            </p:nvSpPr>
            <p:spPr>
              <a:xfrm>
                <a:off x="5844622" y="3321114"/>
                <a:ext cx="11375" cy="288205"/>
              </a:xfrm>
              <a:custGeom>
                <a:avLst/>
                <a:gdLst>
                  <a:gd name="connsiteX0" fmla="*/ 8382 w 11375"/>
                  <a:gd name="connsiteY0" fmla="*/ 2395 h 288205"/>
                  <a:gd name="connsiteX1" fmla="*/ 11375 w 11375"/>
                  <a:gd name="connsiteY1" fmla="*/ 144290 h 288205"/>
                  <a:gd name="connsiteX2" fmla="*/ 8382 w 11375"/>
                  <a:gd name="connsiteY2" fmla="*/ 286185 h 288205"/>
                  <a:gd name="connsiteX3" fmla="*/ 7185 w 11375"/>
                  <a:gd name="connsiteY3" fmla="*/ 287981 h 288205"/>
                  <a:gd name="connsiteX4" fmla="*/ 6586 w 11375"/>
                  <a:gd name="connsiteY4" fmla="*/ 287981 h 288205"/>
                  <a:gd name="connsiteX5" fmla="*/ 2994 w 11375"/>
                  <a:gd name="connsiteY5" fmla="*/ 286185 h 288205"/>
                  <a:gd name="connsiteX6" fmla="*/ 0 w 11375"/>
                  <a:gd name="connsiteY6" fmla="*/ 144290 h 288205"/>
                  <a:gd name="connsiteX7" fmla="*/ 2994 w 11375"/>
                  <a:gd name="connsiteY7" fmla="*/ 2395 h 288205"/>
                  <a:gd name="connsiteX8" fmla="*/ 4790 w 11375"/>
                  <a:gd name="connsiteY8" fmla="*/ 0 h 288205"/>
                  <a:gd name="connsiteX9" fmla="*/ 8382 w 11375"/>
                  <a:gd name="connsiteY9" fmla="*/ 2395 h 28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75" h="288205">
                    <a:moveTo>
                      <a:pt x="8382" y="2395"/>
                    </a:moveTo>
                    <a:cubicBezTo>
                      <a:pt x="8382" y="2395"/>
                      <a:pt x="11375" y="88610"/>
                      <a:pt x="11375" y="144290"/>
                    </a:cubicBezTo>
                    <a:cubicBezTo>
                      <a:pt x="11375" y="199970"/>
                      <a:pt x="8382" y="286185"/>
                      <a:pt x="8382" y="286185"/>
                    </a:cubicBezTo>
                    <a:cubicBezTo>
                      <a:pt x="8382" y="286783"/>
                      <a:pt x="7783" y="287382"/>
                      <a:pt x="7185" y="287981"/>
                    </a:cubicBezTo>
                    <a:cubicBezTo>
                      <a:pt x="7185" y="287981"/>
                      <a:pt x="6586" y="287981"/>
                      <a:pt x="6586" y="287981"/>
                    </a:cubicBezTo>
                    <a:cubicBezTo>
                      <a:pt x="4790" y="288580"/>
                      <a:pt x="2994" y="287981"/>
                      <a:pt x="2994" y="286185"/>
                    </a:cubicBezTo>
                    <a:cubicBezTo>
                      <a:pt x="2994" y="286185"/>
                      <a:pt x="0" y="199970"/>
                      <a:pt x="0" y="144290"/>
                    </a:cubicBezTo>
                    <a:cubicBezTo>
                      <a:pt x="0" y="88610"/>
                      <a:pt x="2994" y="2395"/>
                      <a:pt x="2994" y="2395"/>
                    </a:cubicBezTo>
                    <a:cubicBezTo>
                      <a:pt x="2994" y="1197"/>
                      <a:pt x="3592" y="599"/>
                      <a:pt x="4790" y="0"/>
                    </a:cubicBezTo>
                    <a:cubicBezTo>
                      <a:pt x="5987" y="0"/>
                      <a:pt x="8382" y="599"/>
                      <a:pt x="8382" y="2395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153F290-02F1-4154-8C13-B0BE5F73A127}"/>
                  </a:ext>
                </a:extLst>
              </p:cNvPr>
              <p:cNvSpPr/>
              <p:nvPr/>
            </p:nvSpPr>
            <p:spPr>
              <a:xfrm>
                <a:off x="5822469" y="3318719"/>
                <a:ext cx="29337" cy="302948"/>
              </a:xfrm>
              <a:custGeom>
                <a:avLst/>
                <a:gdLst>
                  <a:gd name="connsiteX0" fmla="*/ 29338 w 29337"/>
                  <a:gd name="connsiteY0" fmla="*/ 290974 h 302948"/>
                  <a:gd name="connsiteX1" fmla="*/ 29338 w 29337"/>
                  <a:gd name="connsiteY1" fmla="*/ 290974 h 302948"/>
                  <a:gd name="connsiteX2" fmla="*/ 29338 w 29337"/>
                  <a:gd name="connsiteY2" fmla="*/ 290974 h 302948"/>
                  <a:gd name="connsiteX3" fmla="*/ 1198 w 29337"/>
                  <a:gd name="connsiteY3" fmla="*/ 302949 h 302948"/>
                  <a:gd name="connsiteX4" fmla="*/ 1198 w 29337"/>
                  <a:gd name="connsiteY4" fmla="*/ 295165 h 302948"/>
                  <a:gd name="connsiteX5" fmla="*/ 1198 w 29337"/>
                  <a:gd name="connsiteY5" fmla="*/ 296363 h 302948"/>
                  <a:gd name="connsiteX6" fmla="*/ 1198 w 29337"/>
                  <a:gd name="connsiteY6" fmla="*/ 298758 h 302948"/>
                  <a:gd name="connsiteX7" fmla="*/ 1198 w 29337"/>
                  <a:gd name="connsiteY7" fmla="*/ 299955 h 302948"/>
                  <a:gd name="connsiteX8" fmla="*/ 1198 w 29337"/>
                  <a:gd name="connsiteY8" fmla="*/ 300554 h 302948"/>
                  <a:gd name="connsiteX9" fmla="*/ 1198 w 29337"/>
                  <a:gd name="connsiteY9" fmla="*/ 297560 h 302948"/>
                  <a:gd name="connsiteX10" fmla="*/ 1198 w 29337"/>
                  <a:gd name="connsiteY10" fmla="*/ 294566 h 302948"/>
                  <a:gd name="connsiteX11" fmla="*/ 1198 w 29337"/>
                  <a:gd name="connsiteY11" fmla="*/ 292770 h 302948"/>
                  <a:gd name="connsiteX12" fmla="*/ 1198 w 29337"/>
                  <a:gd name="connsiteY12" fmla="*/ 289178 h 302948"/>
                  <a:gd name="connsiteX13" fmla="*/ 1796 w 29337"/>
                  <a:gd name="connsiteY13" fmla="*/ 273612 h 302948"/>
                  <a:gd name="connsiteX14" fmla="*/ 2395 w 29337"/>
                  <a:gd name="connsiteY14" fmla="*/ 240084 h 302948"/>
                  <a:gd name="connsiteX15" fmla="*/ 2994 w 29337"/>
                  <a:gd name="connsiteY15" fmla="*/ 173627 h 302948"/>
                  <a:gd name="connsiteX16" fmla="*/ 0 w 29337"/>
                  <a:gd name="connsiteY16" fmla="*/ 5388 h 302948"/>
                  <a:gd name="connsiteX17" fmla="*/ 0 w 29337"/>
                  <a:gd name="connsiteY17" fmla="*/ 5388 h 302948"/>
                  <a:gd name="connsiteX18" fmla="*/ 25146 w 29337"/>
                  <a:gd name="connsiteY18" fmla="*/ 0 h 302948"/>
                  <a:gd name="connsiteX19" fmla="*/ 25745 w 29337"/>
                  <a:gd name="connsiteY19" fmla="*/ 3592 h 302948"/>
                  <a:gd name="connsiteX20" fmla="*/ 23949 w 29337"/>
                  <a:gd name="connsiteY20" fmla="*/ 5987 h 302948"/>
                  <a:gd name="connsiteX21" fmla="*/ 20955 w 29337"/>
                  <a:gd name="connsiteY21" fmla="*/ 147882 h 302948"/>
                  <a:gd name="connsiteX22" fmla="*/ 23949 w 29337"/>
                  <a:gd name="connsiteY22" fmla="*/ 289777 h 302948"/>
                  <a:gd name="connsiteX23" fmla="*/ 27541 w 29337"/>
                  <a:gd name="connsiteY23" fmla="*/ 291573 h 302948"/>
                  <a:gd name="connsiteX24" fmla="*/ 29338 w 29337"/>
                  <a:gd name="connsiteY24" fmla="*/ 290974 h 302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337" h="302948">
                    <a:moveTo>
                      <a:pt x="29338" y="290974"/>
                    </a:moveTo>
                    <a:lnTo>
                      <a:pt x="29338" y="290974"/>
                    </a:lnTo>
                    <a:cubicBezTo>
                      <a:pt x="29338" y="291573"/>
                      <a:pt x="28739" y="291573"/>
                      <a:pt x="29338" y="290974"/>
                    </a:cubicBezTo>
                    <a:cubicBezTo>
                      <a:pt x="18560" y="295165"/>
                      <a:pt x="8981" y="299356"/>
                      <a:pt x="1198" y="302949"/>
                    </a:cubicBezTo>
                    <a:lnTo>
                      <a:pt x="1198" y="295165"/>
                    </a:lnTo>
                    <a:lnTo>
                      <a:pt x="1198" y="296363"/>
                    </a:lnTo>
                    <a:lnTo>
                      <a:pt x="1198" y="298758"/>
                    </a:lnTo>
                    <a:lnTo>
                      <a:pt x="1198" y="299955"/>
                    </a:lnTo>
                    <a:lnTo>
                      <a:pt x="1198" y="300554"/>
                    </a:lnTo>
                    <a:lnTo>
                      <a:pt x="1198" y="297560"/>
                    </a:lnTo>
                    <a:lnTo>
                      <a:pt x="1198" y="294566"/>
                    </a:lnTo>
                    <a:lnTo>
                      <a:pt x="1198" y="292770"/>
                    </a:lnTo>
                    <a:lnTo>
                      <a:pt x="1198" y="289178"/>
                    </a:lnTo>
                    <a:lnTo>
                      <a:pt x="1796" y="273612"/>
                    </a:lnTo>
                    <a:lnTo>
                      <a:pt x="2395" y="240084"/>
                    </a:lnTo>
                    <a:cubicBezTo>
                      <a:pt x="2994" y="217333"/>
                      <a:pt x="2994" y="193384"/>
                      <a:pt x="2994" y="173627"/>
                    </a:cubicBezTo>
                    <a:cubicBezTo>
                      <a:pt x="2994" y="107768"/>
                      <a:pt x="0" y="5388"/>
                      <a:pt x="0" y="5388"/>
                    </a:cubicBezTo>
                    <a:cubicBezTo>
                      <a:pt x="0" y="5388"/>
                      <a:pt x="0" y="5388"/>
                      <a:pt x="0" y="5388"/>
                    </a:cubicBezTo>
                    <a:cubicBezTo>
                      <a:pt x="7783" y="3592"/>
                      <a:pt x="16166" y="1796"/>
                      <a:pt x="25146" y="0"/>
                    </a:cubicBezTo>
                    <a:lnTo>
                      <a:pt x="25745" y="3592"/>
                    </a:lnTo>
                    <a:cubicBezTo>
                      <a:pt x="24547" y="4191"/>
                      <a:pt x="23949" y="4790"/>
                      <a:pt x="23949" y="5987"/>
                    </a:cubicBezTo>
                    <a:cubicBezTo>
                      <a:pt x="23949" y="5987"/>
                      <a:pt x="20955" y="92202"/>
                      <a:pt x="20955" y="147882"/>
                    </a:cubicBezTo>
                    <a:cubicBezTo>
                      <a:pt x="20955" y="203562"/>
                      <a:pt x="23949" y="289777"/>
                      <a:pt x="23949" y="289777"/>
                    </a:cubicBezTo>
                    <a:cubicBezTo>
                      <a:pt x="23949" y="291573"/>
                      <a:pt x="26344" y="292172"/>
                      <a:pt x="27541" y="291573"/>
                    </a:cubicBezTo>
                    <a:cubicBezTo>
                      <a:pt x="28739" y="290974"/>
                      <a:pt x="28739" y="290974"/>
                      <a:pt x="29338" y="290974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B07DC9E6-EE0D-428A-BDA5-24CF920232D0}"/>
                  </a:ext>
                </a:extLst>
              </p:cNvPr>
              <p:cNvSpPr/>
              <p:nvPr/>
            </p:nvSpPr>
            <p:spPr>
              <a:xfrm>
                <a:off x="5802711" y="3774545"/>
                <a:ext cx="39683" cy="20150"/>
              </a:xfrm>
              <a:custGeom>
                <a:avLst/>
                <a:gdLst>
                  <a:gd name="connsiteX0" fmla="*/ 39516 w 39683"/>
                  <a:gd name="connsiteY0" fmla="*/ 2190 h 20150"/>
                  <a:gd name="connsiteX1" fmla="*/ 38917 w 39683"/>
                  <a:gd name="connsiteY1" fmla="*/ 8177 h 20150"/>
                  <a:gd name="connsiteX2" fmla="*/ 31732 w 39683"/>
                  <a:gd name="connsiteY2" fmla="*/ 8775 h 20150"/>
                  <a:gd name="connsiteX3" fmla="*/ 19758 w 39683"/>
                  <a:gd name="connsiteY3" fmla="*/ 11769 h 20150"/>
                  <a:gd name="connsiteX4" fmla="*/ 9579 w 39683"/>
                  <a:gd name="connsiteY4" fmla="*/ 15960 h 20150"/>
                  <a:gd name="connsiteX5" fmla="*/ 4790 w 39683"/>
                  <a:gd name="connsiteY5" fmla="*/ 20151 h 20150"/>
                  <a:gd name="connsiteX6" fmla="*/ 0 w 39683"/>
                  <a:gd name="connsiteY6" fmla="*/ 17157 h 20150"/>
                  <a:gd name="connsiteX7" fmla="*/ 4191 w 39683"/>
                  <a:gd name="connsiteY7" fmla="*/ 9973 h 20150"/>
                  <a:gd name="connsiteX8" fmla="*/ 17363 w 39683"/>
                  <a:gd name="connsiteY8" fmla="*/ 992 h 20150"/>
                  <a:gd name="connsiteX9" fmla="*/ 32331 w 39683"/>
                  <a:gd name="connsiteY9" fmla="*/ 393 h 20150"/>
                  <a:gd name="connsiteX10" fmla="*/ 39516 w 39683"/>
                  <a:gd name="connsiteY10" fmla="*/ 2190 h 2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83" h="20150">
                    <a:moveTo>
                      <a:pt x="39516" y="2190"/>
                    </a:moveTo>
                    <a:cubicBezTo>
                      <a:pt x="40114" y="2190"/>
                      <a:pt x="38917" y="7578"/>
                      <a:pt x="38917" y="8177"/>
                    </a:cubicBezTo>
                    <a:cubicBezTo>
                      <a:pt x="38917" y="8177"/>
                      <a:pt x="35923" y="8177"/>
                      <a:pt x="31732" y="8775"/>
                    </a:cubicBezTo>
                    <a:cubicBezTo>
                      <a:pt x="27541" y="9374"/>
                      <a:pt x="23350" y="10571"/>
                      <a:pt x="19758" y="11769"/>
                    </a:cubicBezTo>
                    <a:cubicBezTo>
                      <a:pt x="16764" y="12966"/>
                      <a:pt x="12573" y="14164"/>
                      <a:pt x="9579" y="15960"/>
                    </a:cubicBezTo>
                    <a:cubicBezTo>
                      <a:pt x="6586" y="17756"/>
                      <a:pt x="4790" y="20151"/>
                      <a:pt x="4790" y="20151"/>
                    </a:cubicBezTo>
                    <a:cubicBezTo>
                      <a:pt x="4191" y="20151"/>
                      <a:pt x="0" y="17756"/>
                      <a:pt x="0" y="17157"/>
                    </a:cubicBezTo>
                    <a:cubicBezTo>
                      <a:pt x="0" y="17157"/>
                      <a:pt x="1198" y="13565"/>
                      <a:pt x="4191" y="9973"/>
                    </a:cubicBezTo>
                    <a:cubicBezTo>
                      <a:pt x="7185" y="5782"/>
                      <a:pt x="12573" y="2190"/>
                      <a:pt x="17363" y="992"/>
                    </a:cubicBezTo>
                    <a:cubicBezTo>
                      <a:pt x="22153" y="-205"/>
                      <a:pt x="28140" y="-205"/>
                      <a:pt x="32331" y="393"/>
                    </a:cubicBezTo>
                    <a:cubicBezTo>
                      <a:pt x="36522" y="992"/>
                      <a:pt x="39516" y="2190"/>
                      <a:pt x="39516" y="219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6FE037E8-9DE0-4B27-9D8B-DA960E3671FF}"/>
                  </a:ext>
                </a:extLst>
              </p:cNvPr>
              <p:cNvSpPr/>
              <p:nvPr/>
            </p:nvSpPr>
            <p:spPr>
              <a:xfrm>
                <a:off x="5802711" y="3809904"/>
                <a:ext cx="39683" cy="20714"/>
              </a:xfrm>
              <a:custGeom>
                <a:avLst/>
                <a:gdLst>
                  <a:gd name="connsiteX0" fmla="*/ 39516 w 39683"/>
                  <a:gd name="connsiteY0" fmla="*/ 2154 h 20714"/>
                  <a:gd name="connsiteX1" fmla="*/ 38917 w 39683"/>
                  <a:gd name="connsiteY1" fmla="*/ 8141 h 20714"/>
                  <a:gd name="connsiteX2" fmla="*/ 32331 w 39683"/>
                  <a:gd name="connsiteY2" fmla="*/ 9339 h 20714"/>
                  <a:gd name="connsiteX3" fmla="*/ 20955 w 39683"/>
                  <a:gd name="connsiteY3" fmla="*/ 12332 h 20714"/>
                  <a:gd name="connsiteX4" fmla="*/ 10178 w 39683"/>
                  <a:gd name="connsiteY4" fmla="*/ 16523 h 20714"/>
                  <a:gd name="connsiteX5" fmla="*/ 4790 w 39683"/>
                  <a:gd name="connsiteY5" fmla="*/ 20714 h 20714"/>
                  <a:gd name="connsiteX6" fmla="*/ 0 w 39683"/>
                  <a:gd name="connsiteY6" fmla="*/ 17122 h 20714"/>
                  <a:gd name="connsiteX7" fmla="*/ 4790 w 39683"/>
                  <a:gd name="connsiteY7" fmla="*/ 9937 h 20714"/>
                  <a:gd name="connsiteX8" fmla="*/ 17363 w 39683"/>
                  <a:gd name="connsiteY8" fmla="*/ 1555 h 20714"/>
                  <a:gd name="connsiteX9" fmla="*/ 32331 w 39683"/>
                  <a:gd name="connsiteY9" fmla="*/ 358 h 20714"/>
                  <a:gd name="connsiteX10" fmla="*/ 39516 w 39683"/>
                  <a:gd name="connsiteY10" fmla="*/ 2154 h 2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83" h="20714">
                    <a:moveTo>
                      <a:pt x="39516" y="2154"/>
                    </a:moveTo>
                    <a:cubicBezTo>
                      <a:pt x="40114" y="2154"/>
                      <a:pt x="38917" y="7543"/>
                      <a:pt x="38917" y="8141"/>
                    </a:cubicBezTo>
                    <a:cubicBezTo>
                      <a:pt x="38917" y="8141"/>
                      <a:pt x="35923" y="8141"/>
                      <a:pt x="32331" y="9339"/>
                    </a:cubicBezTo>
                    <a:cubicBezTo>
                      <a:pt x="28739" y="10536"/>
                      <a:pt x="23949" y="11734"/>
                      <a:pt x="20955" y="12332"/>
                    </a:cubicBezTo>
                    <a:cubicBezTo>
                      <a:pt x="17363" y="13530"/>
                      <a:pt x="13172" y="14727"/>
                      <a:pt x="10178" y="16523"/>
                    </a:cubicBezTo>
                    <a:cubicBezTo>
                      <a:pt x="7185" y="18319"/>
                      <a:pt x="4790" y="20714"/>
                      <a:pt x="4790" y="20714"/>
                    </a:cubicBezTo>
                    <a:cubicBezTo>
                      <a:pt x="4191" y="20714"/>
                      <a:pt x="0" y="17721"/>
                      <a:pt x="0" y="17122"/>
                    </a:cubicBezTo>
                    <a:cubicBezTo>
                      <a:pt x="0" y="17122"/>
                      <a:pt x="1198" y="13530"/>
                      <a:pt x="4790" y="9937"/>
                    </a:cubicBezTo>
                    <a:cubicBezTo>
                      <a:pt x="7783" y="6345"/>
                      <a:pt x="13172" y="2753"/>
                      <a:pt x="17363" y="1555"/>
                    </a:cubicBezTo>
                    <a:cubicBezTo>
                      <a:pt x="22153" y="-241"/>
                      <a:pt x="27541" y="-241"/>
                      <a:pt x="32331" y="358"/>
                    </a:cubicBezTo>
                    <a:cubicBezTo>
                      <a:pt x="36522" y="957"/>
                      <a:pt x="39516" y="2154"/>
                      <a:pt x="39516" y="215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4474863E-4C98-433D-B217-549513C4746D}"/>
                  </a:ext>
                </a:extLst>
              </p:cNvPr>
              <p:cNvSpPr/>
              <p:nvPr/>
            </p:nvSpPr>
            <p:spPr>
              <a:xfrm>
                <a:off x="5805106" y="3840796"/>
                <a:ext cx="31399" cy="17961"/>
              </a:xfrm>
              <a:custGeom>
                <a:avLst/>
                <a:gdLst>
                  <a:gd name="connsiteX0" fmla="*/ 31134 w 31399"/>
                  <a:gd name="connsiteY0" fmla="*/ 1197 h 17961"/>
                  <a:gd name="connsiteX1" fmla="*/ 31134 w 31399"/>
                  <a:gd name="connsiteY1" fmla="*/ 7185 h 17961"/>
                  <a:gd name="connsiteX2" fmla="*/ 25745 w 31399"/>
                  <a:gd name="connsiteY2" fmla="*/ 8981 h 17961"/>
                  <a:gd name="connsiteX3" fmla="*/ 17363 w 31399"/>
                  <a:gd name="connsiteY3" fmla="*/ 12573 h 17961"/>
                  <a:gd name="connsiteX4" fmla="*/ 8981 w 31399"/>
                  <a:gd name="connsiteY4" fmla="*/ 15567 h 17961"/>
                  <a:gd name="connsiteX5" fmla="*/ 4191 w 31399"/>
                  <a:gd name="connsiteY5" fmla="*/ 17961 h 17961"/>
                  <a:gd name="connsiteX6" fmla="*/ 0 w 31399"/>
                  <a:gd name="connsiteY6" fmla="*/ 13771 h 17961"/>
                  <a:gd name="connsiteX7" fmla="*/ 3593 w 31399"/>
                  <a:gd name="connsiteY7" fmla="*/ 8981 h 17961"/>
                  <a:gd name="connsiteX8" fmla="*/ 13172 w 31399"/>
                  <a:gd name="connsiteY8" fmla="*/ 1796 h 17961"/>
                  <a:gd name="connsiteX9" fmla="*/ 24548 w 31399"/>
                  <a:gd name="connsiteY9" fmla="*/ 0 h 17961"/>
                  <a:gd name="connsiteX10" fmla="*/ 31134 w 31399"/>
                  <a:gd name="connsiteY10" fmla="*/ 1197 h 17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399" h="17961">
                    <a:moveTo>
                      <a:pt x="31134" y="1197"/>
                    </a:moveTo>
                    <a:cubicBezTo>
                      <a:pt x="31733" y="1197"/>
                      <a:pt x="31134" y="6586"/>
                      <a:pt x="31134" y="7185"/>
                    </a:cubicBezTo>
                    <a:cubicBezTo>
                      <a:pt x="31134" y="7185"/>
                      <a:pt x="28739" y="7784"/>
                      <a:pt x="25745" y="8981"/>
                    </a:cubicBezTo>
                    <a:cubicBezTo>
                      <a:pt x="22752" y="10178"/>
                      <a:pt x="19758" y="11376"/>
                      <a:pt x="17363" y="12573"/>
                    </a:cubicBezTo>
                    <a:cubicBezTo>
                      <a:pt x="14968" y="13771"/>
                      <a:pt x="11376" y="14369"/>
                      <a:pt x="8981" y="15567"/>
                    </a:cubicBezTo>
                    <a:cubicBezTo>
                      <a:pt x="5987" y="16764"/>
                      <a:pt x="4191" y="17961"/>
                      <a:pt x="4191" y="17961"/>
                    </a:cubicBezTo>
                    <a:cubicBezTo>
                      <a:pt x="3593" y="17961"/>
                      <a:pt x="0" y="14369"/>
                      <a:pt x="0" y="13771"/>
                    </a:cubicBezTo>
                    <a:cubicBezTo>
                      <a:pt x="0" y="13771"/>
                      <a:pt x="1198" y="11376"/>
                      <a:pt x="3593" y="8981"/>
                    </a:cubicBezTo>
                    <a:cubicBezTo>
                      <a:pt x="5987" y="5987"/>
                      <a:pt x="9580" y="3592"/>
                      <a:pt x="13172" y="1796"/>
                    </a:cubicBezTo>
                    <a:cubicBezTo>
                      <a:pt x="16765" y="599"/>
                      <a:pt x="20955" y="0"/>
                      <a:pt x="24548" y="0"/>
                    </a:cubicBezTo>
                    <a:cubicBezTo>
                      <a:pt x="28140" y="599"/>
                      <a:pt x="31134" y="1197"/>
                      <a:pt x="31134" y="1197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B616CDB6-64A3-4F95-8BC5-A902DDD991B2}"/>
                  </a:ext>
                </a:extLst>
              </p:cNvPr>
              <p:cNvSpPr/>
              <p:nvPr/>
            </p:nvSpPr>
            <p:spPr>
              <a:xfrm>
                <a:off x="5814685" y="3879713"/>
                <a:ext cx="13171" cy="12573"/>
              </a:xfrm>
              <a:custGeom>
                <a:avLst/>
                <a:gdLst>
                  <a:gd name="connsiteX0" fmla="*/ 13172 w 13171"/>
                  <a:gd name="connsiteY0" fmla="*/ 5389 h 12573"/>
                  <a:gd name="connsiteX1" fmla="*/ 11974 w 13171"/>
                  <a:gd name="connsiteY1" fmla="*/ 7185 h 12573"/>
                  <a:gd name="connsiteX2" fmla="*/ 10178 w 13171"/>
                  <a:gd name="connsiteY2" fmla="*/ 10178 h 12573"/>
                  <a:gd name="connsiteX3" fmla="*/ 4191 w 13171"/>
                  <a:gd name="connsiteY3" fmla="*/ 12573 h 12573"/>
                  <a:gd name="connsiteX4" fmla="*/ 0 w 13171"/>
                  <a:gd name="connsiteY4" fmla="*/ 8382 h 12573"/>
                  <a:gd name="connsiteX5" fmla="*/ 2994 w 13171"/>
                  <a:gd name="connsiteY5" fmla="*/ 1796 h 12573"/>
                  <a:gd name="connsiteX6" fmla="*/ 7783 w 13171"/>
                  <a:gd name="connsiteY6" fmla="*/ 0 h 12573"/>
                  <a:gd name="connsiteX7" fmla="*/ 10777 w 13171"/>
                  <a:gd name="connsiteY7" fmla="*/ 0 h 12573"/>
                  <a:gd name="connsiteX8" fmla="*/ 13172 w 13171"/>
                  <a:gd name="connsiteY8" fmla="*/ 5389 h 12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1" h="12573">
                    <a:moveTo>
                      <a:pt x="13172" y="5389"/>
                    </a:moveTo>
                    <a:lnTo>
                      <a:pt x="11974" y="7185"/>
                    </a:lnTo>
                    <a:cubicBezTo>
                      <a:pt x="11375" y="8382"/>
                      <a:pt x="10777" y="9580"/>
                      <a:pt x="10178" y="10178"/>
                    </a:cubicBezTo>
                    <a:cubicBezTo>
                      <a:pt x="8382" y="11376"/>
                      <a:pt x="4191" y="12573"/>
                      <a:pt x="4191" y="12573"/>
                    </a:cubicBezTo>
                    <a:cubicBezTo>
                      <a:pt x="3592" y="11974"/>
                      <a:pt x="0" y="8981"/>
                      <a:pt x="0" y="8382"/>
                    </a:cubicBezTo>
                    <a:cubicBezTo>
                      <a:pt x="0" y="8382"/>
                      <a:pt x="599" y="3592"/>
                      <a:pt x="2994" y="1796"/>
                    </a:cubicBezTo>
                    <a:cubicBezTo>
                      <a:pt x="4191" y="599"/>
                      <a:pt x="5987" y="0"/>
                      <a:pt x="7783" y="0"/>
                    </a:cubicBezTo>
                    <a:cubicBezTo>
                      <a:pt x="9579" y="0"/>
                      <a:pt x="10777" y="0"/>
                      <a:pt x="10777" y="0"/>
                    </a:cubicBezTo>
                    <a:cubicBezTo>
                      <a:pt x="10178" y="0"/>
                      <a:pt x="13172" y="4790"/>
                      <a:pt x="13172" y="5389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10207846-AA55-441D-AF58-EE08BCE690F9}"/>
                  </a:ext>
                </a:extLst>
              </p:cNvPr>
              <p:cNvSpPr/>
              <p:nvPr/>
            </p:nvSpPr>
            <p:spPr>
              <a:xfrm>
                <a:off x="5796724" y="3325305"/>
                <a:ext cx="20955" cy="310133"/>
              </a:xfrm>
              <a:custGeom>
                <a:avLst/>
                <a:gdLst>
                  <a:gd name="connsiteX0" fmla="*/ 20955 w 20955"/>
                  <a:gd name="connsiteY0" fmla="*/ 0 h 310133"/>
                  <a:gd name="connsiteX1" fmla="*/ 18560 w 20955"/>
                  <a:gd name="connsiteY1" fmla="*/ 167041 h 310133"/>
                  <a:gd name="connsiteX2" fmla="*/ 19159 w 20955"/>
                  <a:gd name="connsiteY2" fmla="*/ 233498 h 310133"/>
                  <a:gd name="connsiteX3" fmla="*/ 20356 w 20955"/>
                  <a:gd name="connsiteY3" fmla="*/ 299356 h 310133"/>
                  <a:gd name="connsiteX4" fmla="*/ 0 w 20955"/>
                  <a:gd name="connsiteY4" fmla="*/ 310133 h 310133"/>
                  <a:gd name="connsiteX5" fmla="*/ 0 w 20955"/>
                  <a:gd name="connsiteY5" fmla="*/ 296363 h 310133"/>
                  <a:gd name="connsiteX6" fmla="*/ 599 w 20955"/>
                  <a:gd name="connsiteY6" fmla="*/ 15567 h 310133"/>
                  <a:gd name="connsiteX7" fmla="*/ 599 w 20955"/>
                  <a:gd name="connsiteY7" fmla="*/ 4790 h 310133"/>
                  <a:gd name="connsiteX8" fmla="*/ 20955 w 20955"/>
                  <a:gd name="connsiteY8" fmla="*/ 0 h 31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955" h="310133">
                    <a:moveTo>
                      <a:pt x="20955" y="0"/>
                    </a:moveTo>
                    <a:cubicBezTo>
                      <a:pt x="20356" y="11376"/>
                      <a:pt x="18560" y="105373"/>
                      <a:pt x="18560" y="167041"/>
                    </a:cubicBezTo>
                    <a:cubicBezTo>
                      <a:pt x="18560" y="187397"/>
                      <a:pt x="18560" y="210747"/>
                      <a:pt x="19159" y="233498"/>
                    </a:cubicBezTo>
                    <a:lnTo>
                      <a:pt x="20356" y="299356"/>
                    </a:lnTo>
                    <a:cubicBezTo>
                      <a:pt x="8382" y="304745"/>
                      <a:pt x="1198" y="309534"/>
                      <a:pt x="0" y="310133"/>
                    </a:cubicBezTo>
                    <a:lnTo>
                      <a:pt x="0" y="296363"/>
                    </a:lnTo>
                    <a:cubicBezTo>
                      <a:pt x="599" y="202365"/>
                      <a:pt x="1198" y="107768"/>
                      <a:pt x="599" y="15567"/>
                    </a:cubicBezTo>
                    <a:cubicBezTo>
                      <a:pt x="599" y="11974"/>
                      <a:pt x="599" y="8382"/>
                      <a:pt x="599" y="4790"/>
                    </a:cubicBezTo>
                    <a:cubicBezTo>
                      <a:pt x="4790" y="3592"/>
                      <a:pt x="11974" y="1796"/>
                      <a:pt x="20955" y="0"/>
                    </a:cubicBezTo>
                    <a:close/>
                  </a:path>
                </a:pathLst>
              </a:custGeom>
              <a:solidFill>
                <a:srgbClr val="EE754B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7F454EC7-6052-4AB1-8203-DB1AE3DE466D}"/>
                  </a:ext>
                </a:extLst>
              </p:cNvPr>
              <p:cNvSpPr/>
              <p:nvPr/>
            </p:nvSpPr>
            <p:spPr>
              <a:xfrm>
                <a:off x="5539917" y="4277258"/>
                <a:ext cx="261844" cy="636679"/>
              </a:xfrm>
              <a:custGeom>
                <a:avLst/>
                <a:gdLst>
                  <a:gd name="connsiteX0" fmla="*/ 260998 w 261844"/>
                  <a:gd name="connsiteY0" fmla="*/ 423290 h 636679"/>
                  <a:gd name="connsiteX1" fmla="*/ 261596 w 261844"/>
                  <a:gd name="connsiteY1" fmla="*/ 493938 h 636679"/>
                  <a:gd name="connsiteX2" fmla="*/ 260998 w 261844"/>
                  <a:gd name="connsiteY2" fmla="*/ 529262 h 636679"/>
                  <a:gd name="connsiteX3" fmla="*/ 260399 w 261844"/>
                  <a:gd name="connsiteY3" fmla="*/ 564586 h 636679"/>
                  <a:gd name="connsiteX4" fmla="*/ 259201 w 261844"/>
                  <a:gd name="connsiteY4" fmla="*/ 599311 h 636679"/>
                  <a:gd name="connsiteX5" fmla="*/ 255609 w 261844"/>
                  <a:gd name="connsiteY5" fmla="*/ 633438 h 636679"/>
                  <a:gd name="connsiteX6" fmla="*/ 255609 w 261844"/>
                  <a:gd name="connsiteY6" fmla="*/ 635234 h 636679"/>
                  <a:gd name="connsiteX7" fmla="*/ 255011 w 261844"/>
                  <a:gd name="connsiteY7" fmla="*/ 635234 h 636679"/>
                  <a:gd name="connsiteX8" fmla="*/ 247227 w 261844"/>
                  <a:gd name="connsiteY8" fmla="*/ 635234 h 636679"/>
                  <a:gd name="connsiteX9" fmla="*/ 229864 w 261844"/>
                  <a:gd name="connsiteY9" fmla="*/ 635234 h 636679"/>
                  <a:gd name="connsiteX10" fmla="*/ 195138 w 261844"/>
                  <a:gd name="connsiteY10" fmla="*/ 635833 h 636679"/>
                  <a:gd name="connsiteX11" fmla="*/ 105929 w 261844"/>
                  <a:gd name="connsiteY11" fmla="*/ 636431 h 636679"/>
                  <a:gd name="connsiteX12" fmla="*/ 59827 w 261844"/>
                  <a:gd name="connsiteY12" fmla="*/ 634635 h 636679"/>
                  <a:gd name="connsiteX13" fmla="*/ 26897 w 261844"/>
                  <a:gd name="connsiteY13" fmla="*/ 631043 h 636679"/>
                  <a:gd name="connsiteX14" fmla="*/ 18515 w 261844"/>
                  <a:gd name="connsiteY14" fmla="*/ 629846 h 636679"/>
                  <a:gd name="connsiteX15" fmla="*/ 14923 w 261844"/>
                  <a:gd name="connsiteY15" fmla="*/ 629247 h 636679"/>
                  <a:gd name="connsiteX16" fmla="*/ 14324 w 261844"/>
                  <a:gd name="connsiteY16" fmla="*/ 629247 h 636679"/>
                  <a:gd name="connsiteX17" fmla="*/ 12528 w 261844"/>
                  <a:gd name="connsiteY17" fmla="*/ 623859 h 636679"/>
                  <a:gd name="connsiteX18" fmla="*/ 10732 w 261844"/>
                  <a:gd name="connsiteY18" fmla="*/ 616075 h 636679"/>
                  <a:gd name="connsiteX19" fmla="*/ 1152 w 261844"/>
                  <a:gd name="connsiteY19" fmla="*/ 553211 h 636679"/>
                  <a:gd name="connsiteX20" fmla="*/ 8337 w 261844"/>
                  <a:gd name="connsiteY20" fmla="*/ 432271 h 636679"/>
                  <a:gd name="connsiteX21" fmla="*/ 38273 w 261844"/>
                  <a:gd name="connsiteY21" fmla="*/ 324502 h 636679"/>
                  <a:gd name="connsiteX22" fmla="*/ 122693 w 261844"/>
                  <a:gd name="connsiteY22" fmla="*/ 157461 h 636679"/>
                  <a:gd name="connsiteX23" fmla="*/ 194540 w 261844"/>
                  <a:gd name="connsiteY23" fmla="*/ 56279 h 636679"/>
                  <a:gd name="connsiteX24" fmla="*/ 222680 w 261844"/>
                  <a:gd name="connsiteY24" fmla="*/ 20955 h 636679"/>
                  <a:gd name="connsiteX25" fmla="*/ 237648 w 261844"/>
                  <a:gd name="connsiteY25" fmla="*/ 0 h 636679"/>
                  <a:gd name="connsiteX26" fmla="*/ 238845 w 261844"/>
                  <a:gd name="connsiteY26" fmla="*/ 0 h 636679"/>
                  <a:gd name="connsiteX27" fmla="*/ 238845 w 261844"/>
                  <a:gd name="connsiteY27" fmla="*/ 11974 h 636679"/>
                  <a:gd name="connsiteX28" fmla="*/ 240043 w 261844"/>
                  <a:gd name="connsiteY28" fmla="*/ 146086 h 636679"/>
                  <a:gd name="connsiteX29" fmla="*/ 260998 w 261844"/>
                  <a:gd name="connsiteY29" fmla="*/ 423290 h 636679"/>
                  <a:gd name="connsiteX30" fmla="*/ 247826 w 261844"/>
                  <a:gd name="connsiteY30" fmla="*/ 565185 h 636679"/>
                  <a:gd name="connsiteX31" fmla="*/ 244832 w 261844"/>
                  <a:gd name="connsiteY31" fmla="*/ 521479 h 636679"/>
                  <a:gd name="connsiteX32" fmla="*/ 238845 w 261844"/>
                  <a:gd name="connsiteY32" fmla="*/ 521479 h 636679"/>
                  <a:gd name="connsiteX33" fmla="*/ 235851 w 261844"/>
                  <a:gd name="connsiteY33" fmla="*/ 565185 h 636679"/>
                  <a:gd name="connsiteX34" fmla="*/ 238845 w 261844"/>
                  <a:gd name="connsiteY34" fmla="*/ 608891 h 636679"/>
                  <a:gd name="connsiteX35" fmla="*/ 244832 w 261844"/>
                  <a:gd name="connsiteY35" fmla="*/ 608891 h 636679"/>
                  <a:gd name="connsiteX36" fmla="*/ 247826 w 261844"/>
                  <a:gd name="connsiteY36" fmla="*/ 565185 h 636679"/>
                  <a:gd name="connsiteX37" fmla="*/ 232259 w 261844"/>
                  <a:gd name="connsiteY37" fmla="*/ 163448 h 636679"/>
                  <a:gd name="connsiteX38" fmla="*/ 234654 w 261844"/>
                  <a:gd name="connsiteY38" fmla="*/ 113157 h 636679"/>
                  <a:gd name="connsiteX39" fmla="*/ 232259 w 261844"/>
                  <a:gd name="connsiteY39" fmla="*/ 62865 h 636679"/>
                  <a:gd name="connsiteX40" fmla="*/ 226272 w 261844"/>
                  <a:gd name="connsiteY40" fmla="*/ 62865 h 636679"/>
                  <a:gd name="connsiteX41" fmla="*/ 223877 w 261844"/>
                  <a:gd name="connsiteY41" fmla="*/ 113157 h 636679"/>
                  <a:gd name="connsiteX42" fmla="*/ 226272 w 261844"/>
                  <a:gd name="connsiteY42" fmla="*/ 163448 h 636679"/>
                  <a:gd name="connsiteX43" fmla="*/ 232259 w 261844"/>
                  <a:gd name="connsiteY43" fmla="*/ 163448 h 636679"/>
                  <a:gd name="connsiteX44" fmla="*/ 228068 w 261844"/>
                  <a:gd name="connsiteY44" fmla="*/ 605298 h 636679"/>
                  <a:gd name="connsiteX45" fmla="*/ 230463 w 261844"/>
                  <a:gd name="connsiteY45" fmla="*/ 567579 h 636679"/>
                  <a:gd name="connsiteX46" fmla="*/ 228068 w 261844"/>
                  <a:gd name="connsiteY46" fmla="*/ 529861 h 636679"/>
                  <a:gd name="connsiteX47" fmla="*/ 222081 w 261844"/>
                  <a:gd name="connsiteY47" fmla="*/ 529861 h 636679"/>
                  <a:gd name="connsiteX48" fmla="*/ 219087 w 261844"/>
                  <a:gd name="connsiteY48" fmla="*/ 567579 h 636679"/>
                  <a:gd name="connsiteX49" fmla="*/ 222081 w 261844"/>
                  <a:gd name="connsiteY49" fmla="*/ 605298 h 636679"/>
                  <a:gd name="connsiteX50" fmla="*/ 228068 w 261844"/>
                  <a:gd name="connsiteY50" fmla="*/ 605298 h 636679"/>
                  <a:gd name="connsiteX51" fmla="*/ 203520 w 261844"/>
                  <a:gd name="connsiteY51" fmla="*/ 590330 h 636679"/>
                  <a:gd name="connsiteX52" fmla="*/ 202922 w 261844"/>
                  <a:gd name="connsiteY52" fmla="*/ 570573 h 636679"/>
                  <a:gd name="connsiteX53" fmla="*/ 194540 w 261844"/>
                  <a:gd name="connsiteY53" fmla="*/ 541835 h 636679"/>
                  <a:gd name="connsiteX54" fmla="*/ 189151 w 261844"/>
                  <a:gd name="connsiteY54" fmla="*/ 543032 h 636679"/>
                  <a:gd name="connsiteX55" fmla="*/ 192145 w 261844"/>
                  <a:gd name="connsiteY55" fmla="*/ 572369 h 636679"/>
                  <a:gd name="connsiteX56" fmla="*/ 195737 w 261844"/>
                  <a:gd name="connsiteY56" fmla="*/ 590929 h 636679"/>
                  <a:gd name="connsiteX57" fmla="*/ 197533 w 261844"/>
                  <a:gd name="connsiteY57" fmla="*/ 601108 h 636679"/>
                  <a:gd name="connsiteX58" fmla="*/ 203520 w 261844"/>
                  <a:gd name="connsiteY58" fmla="*/ 601108 h 636679"/>
                  <a:gd name="connsiteX59" fmla="*/ 203520 w 261844"/>
                  <a:gd name="connsiteY59" fmla="*/ 590330 h 636679"/>
                  <a:gd name="connsiteX60" fmla="*/ 175979 w 261844"/>
                  <a:gd name="connsiteY60" fmla="*/ 584343 h 636679"/>
                  <a:gd name="connsiteX61" fmla="*/ 172986 w 261844"/>
                  <a:gd name="connsiteY61" fmla="*/ 567579 h 636679"/>
                  <a:gd name="connsiteX62" fmla="*/ 166998 w 261844"/>
                  <a:gd name="connsiteY62" fmla="*/ 567579 h 636679"/>
                  <a:gd name="connsiteX63" fmla="*/ 164005 w 261844"/>
                  <a:gd name="connsiteY63" fmla="*/ 584343 h 636679"/>
                  <a:gd name="connsiteX64" fmla="*/ 166998 w 261844"/>
                  <a:gd name="connsiteY64" fmla="*/ 601108 h 636679"/>
                  <a:gd name="connsiteX65" fmla="*/ 172986 w 261844"/>
                  <a:gd name="connsiteY65" fmla="*/ 601108 h 636679"/>
                  <a:gd name="connsiteX66" fmla="*/ 175979 w 261844"/>
                  <a:gd name="connsiteY66" fmla="*/ 584343 h 636679"/>
                  <a:gd name="connsiteX67" fmla="*/ 153826 w 261844"/>
                  <a:gd name="connsiteY67" fmla="*/ 587337 h 636679"/>
                  <a:gd name="connsiteX68" fmla="*/ 151431 w 261844"/>
                  <a:gd name="connsiteY68" fmla="*/ 571771 h 636679"/>
                  <a:gd name="connsiteX69" fmla="*/ 145444 w 261844"/>
                  <a:gd name="connsiteY69" fmla="*/ 571771 h 636679"/>
                  <a:gd name="connsiteX70" fmla="*/ 142451 w 261844"/>
                  <a:gd name="connsiteY70" fmla="*/ 586140 h 636679"/>
                  <a:gd name="connsiteX71" fmla="*/ 142451 w 261844"/>
                  <a:gd name="connsiteY71" fmla="*/ 595120 h 636679"/>
                  <a:gd name="connsiteX72" fmla="*/ 141852 w 261844"/>
                  <a:gd name="connsiteY72" fmla="*/ 599910 h 636679"/>
                  <a:gd name="connsiteX73" fmla="*/ 147241 w 261844"/>
                  <a:gd name="connsiteY73" fmla="*/ 602305 h 636679"/>
                  <a:gd name="connsiteX74" fmla="*/ 150234 w 261844"/>
                  <a:gd name="connsiteY74" fmla="*/ 597515 h 636679"/>
                  <a:gd name="connsiteX75" fmla="*/ 153826 w 261844"/>
                  <a:gd name="connsiteY75" fmla="*/ 587337 h 636679"/>
                  <a:gd name="connsiteX76" fmla="*/ 129279 w 261844"/>
                  <a:gd name="connsiteY76" fmla="*/ 595120 h 636679"/>
                  <a:gd name="connsiteX77" fmla="*/ 126285 w 261844"/>
                  <a:gd name="connsiteY77" fmla="*/ 589133 h 636679"/>
                  <a:gd name="connsiteX78" fmla="*/ 120298 w 261844"/>
                  <a:gd name="connsiteY78" fmla="*/ 589133 h 636679"/>
                  <a:gd name="connsiteX79" fmla="*/ 117305 w 261844"/>
                  <a:gd name="connsiteY79" fmla="*/ 595120 h 636679"/>
                  <a:gd name="connsiteX80" fmla="*/ 120298 w 261844"/>
                  <a:gd name="connsiteY80" fmla="*/ 601108 h 636679"/>
                  <a:gd name="connsiteX81" fmla="*/ 126285 w 261844"/>
                  <a:gd name="connsiteY81" fmla="*/ 601108 h 636679"/>
                  <a:gd name="connsiteX82" fmla="*/ 129279 w 261844"/>
                  <a:gd name="connsiteY82" fmla="*/ 595120 h 636679"/>
                  <a:gd name="connsiteX83" fmla="*/ 83177 w 261844"/>
                  <a:gd name="connsiteY83" fmla="*/ 293968 h 636679"/>
                  <a:gd name="connsiteX84" fmla="*/ 77789 w 261844"/>
                  <a:gd name="connsiteY84" fmla="*/ 291573 h 636679"/>
                  <a:gd name="connsiteX85" fmla="*/ 46057 w 261844"/>
                  <a:gd name="connsiteY85" fmla="*/ 356234 h 636679"/>
                  <a:gd name="connsiteX86" fmla="*/ 65216 w 261844"/>
                  <a:gd name="connsiteY86" fmla="*/ 306541 h 636679"/>
                  <a:gd name="connsiteX87" fmla="*/ 74795 w 261844"/>
                  <a:gd name="connsiteY87" fmla="*/ 276605 h 636679"/>
                  <a:gd name="connsiteX88" fmla="*/ 69407 w 261844"/>
                  <a:gd name="connsiteY88" fmla="*/ 274809 h 636679"/>
                  <a:gd name="connsiteX89" fmla="*/ 57432 w 261844"/>
                  <a:gd name="connsiteY89" fmla="*/ 303547 h 636679"/>
                  <a:gd name="connsiteX90" fmla="*/ 34082 w 261844"/>
                  <a:gd name="connsiteY90" fmla="*/ 355635 h 636679"/>
                  <a:gd name="connsiteX91" fmla="*/ 17318 w 261844"/>
                  <a:gd name="connsiteY91" fmla="*/ 411316 h 636679"/>
                  <a:gd name="connsiteX92" fmla="*/ 13725 w 261844"/>
                  <a:gd name="connsiteY92" fmla="*/ 443047 h 636679"/>
                  <a:gd name="connsiteX93" fmla="*/ 19713 w 261844"/>
                  <a:gd name="connsiteY93" fmla="*/ 443646 h 636679"/>
                  <a:gd name="connsiteX94" fmla="*/ 25700 w 261844"/>
                  <a:gd name="connsiteY94" fmla="*/ 413710 h 636679"/>
                  <a:gd name="connsiteX95" fmla="*/ 44260 w 261844"/>
                  <a:gd name="connsiteY95" fmla="*/ 360425 h 636679"/>
                  <a:gd name="connsiteX96" fmla="*/ 43661 w 261844"/>
                  <a:gd name="connsiteY96" fmla="*/ 362221 h 636679"/>
                  <a:gd name="connsiteX97" fmla="*/ 29891 w 261844"/>
                  <a:gd name="connsiteY97" fmla="*/ 411316 h 636679"/>
                  <a:gd name="connsiteX98" fmla="*/ 26897 w 261844"/>
                  <a:gd name="connsiteY98" fmla="*/ 438856 h 636679"/>
                  <a:gd name="connsiteX99" fmla="*/ 32885 w 261844"/>
                  <a:gd name="connsiteY99" fmla="*/ 439455 h 636679"/>
                  <a:gd name="connsiteX100" fmla="*/ 38273 w 261844"/>
                  <a:gd name="connsiteY100" fmla="*/ 413112 h 636679"/>
                  <a:gd name="connsiteX101" fmla="*/ 54439 w 261844"/>
                  <a:gd name="connsiteY101" fmla="*/ 366412 h 636679"/>
                  <a:gd name="connsiteX102" fmla="*/ 83177 w 261844"/>
                  <a:gd name="connsiteY102" fmla="*/ 293968 h 63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261844" h="636679">
                    <a:moveTo>
                      <a:pt x="260998" y="423290"/>
                    </a:moveTo>
                    <a:cubicBezTo>
                      <a:pt x="261596" y="446639"/>
                      <a:pt x="262195" y="469989"/>
                      <a:pt x="261596" y="493938"/>
                    </a:cubicBezTo>
                    <a:cubicBezTo>
                      <a:pt x="261596" y="505314"/>
                      <a:pt x="260998" y="517288"/>
                      <a:pt x="260998" y="529262"/>
                    </a:cubicBezTo>
                    <a:cubicBezTo>
                      <a:pt x="260998" y="541236"/>
                      <a:pt x="260998" y="552612"/>
                      <a:pt x="260399" y="564586"/>
                    </a:cubicBezTo>
                    <a:cubicBezTo>
                      <a:pt x="260399" y="576560"/>
                      <a:pt x="259800" y="587936"/>
                      <a:pt x="259201" y="599311"/>
                    </a:cubicBezTo>
                    <a:cubicBezTo>
                      <a:pt x="258603" y="610687"/>
                      <a:pt x="258004" y="622661"/>
                      <a:pt x="255609" y="633438"/>
                    </a:cubicBezTo>
                    <a:lnTo>
                      <a:pt x="255609" y="635234"/>
                    </a:lnTo>
                    <a:cubicBezTo>
                      <a:pt x="255609" y="635234"/>
                      <a:pt x="255011" y="635234"/>
                      <a:pt x="255011" y="635234"/>
                    </a:cubicBezTo>
                    <a:lnTo>
                      <a:pt x="247227" y="635234"/>
                    </a:lnTo>
                    <a:lnTo>
                      <a:pt x="229864" y="635234"/>
                    </a:lnTo>
                    <a:lnTo>
                      <a:pt x="195138" y="635833"/>
                    </a:lnTo>
                    <a:cubicBezTo>
                      <a:pt x="165202" y="636431"/>
                      <a:pt x="135266" y="637030"/>
                      <a:pt x="105929" y="636431"/>
                    </a:cubicBezTo>
                    <a:cubicBezTo>
                      <a:pt x="90362" y="636431"/>
                      <a:pt x="74795" y="635234"/>
                      <a:pt x="59827" y="634635"/>
                    </a:cubicBezTo>
                    <a:cubicBezTo>
                      <a:pt x="49050" y="634037"/>
                      <a:pt x="37674" y="632839"/>
                      <a:pt x="26897" y="631043"/>
                    </a:cubicBezTo>
                    <a:lnTo>
                      <a:pt x="18515" y="629846"/>
                    </a:lnTo>
                    <a:lnTo>
                      <a:pt x="14923" y="629247"/>
                    </a:lnTo>
                    <a:cubicBezTo>
                      <a:pt x="14923" y="629247"/>
                      <a:pt x="14324" y="629247"/>
                      <a:pt x="14324" y="629247"/>
                    </a:cubicBezTo>
                    <a:lnTo>
                      <a:pt x="12528" y="623859"/>
                    </a:lnTo>
                    <a:lnTo>
                      <a:pt x="10732" y="616075"/>
                    </a:lnTo>
                    <a:cubicBezTo>
                      <a:pt x="5942" y="595120"/>
                      <a:pt x="2948" y="574166"/>
                      <a:pt x="1152" y="553211"/>
                    </a:cubicBezTo>
                    <a:cubicBezTo>
                      <a:pt x="-1841" y="511301"/>
                      <a:pt x="1152" y="470588"/>
                      <a:pt x="8337" y="432271"/>
                    </a:cubicBezTo>
                    <a:cubicBezTo>
                      <a:pt x="15522" y="393953"/>
                      <a:pt x="25700" y="358030"/>
                      <a:pt x="38273" y="324502"/>
                    </a:cubicBezTo>
                    <a:cubicBezTo>
                      <a:pt x="63420" y="258045"/>
                      <a:pt x="94553" y="202365"/>
                      <a:pt x="122693" y="157461"/>
                    </a:cubicBezTo>
                    <a:cubicBezTo>
                      <a:pt x="150833" y="112558"/>
                      <a:pt x="176578" y="79030"/>
                      <a:pt x="194540" y="56279"/>
                    </a:cubicBezTo>
                    <a:cubicBezTo>
                      <a:pt x="212501" y="33528"/>
                      <a:pt x="222680" y="21554"/>
                      <a:pt x="222680" y="20955"/>
                    </a:cubicBezTo>
                    <a:cubicBezTo>
                      <a:pt x="232858" y="8981"/>
                      <a:pt x="237648" y="1796"/>
                      <a:pt x="237648" y="0"/>
                    </a:cubicBezTo>
                    <a:lnTo>
                      <a:pt x="238845" y="0"/>
                    </a:lnTo>
                    <a:lnTo>
                      <a:pt x="238845" y="11974"/>
                    </a:lnTo>
                    <a:cubicBezTo>
                      <a:pt x="238845" y="55680"/>
                      <a:pt x="238246" y="100584"/>
                      <a:pt x="240043" y="146086"/>
                    </a:cubicBezTo>
                    <a:cubicBezTo>
                      <a:pt x="244233" y="236491"/>
                      <a:pt x="258004" y="329292"/>
                      <a:pt x="260998" y="423290"/>
                    </a:cubicBezTo>
                    <a:close/>
                    <a:moveTo>
                      <a:pt x="247826" y="565185"/>
                    </a:moveTo>
                    <a:cubicBezTo>
                      <a:pt x="247826" y="547822"/>
                      <a:pt x="244832" y="521479"/>
                      <a:pt x="244832" y="521479"/>
                    </a:cubicBezTo>
                    <a:cubicBezTo>
                      <a:pt x="244832" y="520281"/>
                      <a:pt x="239444" y="520281"/>
                      <a:pt x="238845" y="521479"/>
                    </a:cubicBezTo>
                    <a:cubicBezTo>
                      <a:pt x="238845" y="521479"/>
                      <a:pt x="235851" y="548421"/>
                      <a:pt x="235851" y="565185"/>
                    </a:cubicBezTo>
                    <a:cubicBezTo>
                      <a:pt x="235851" y="582547"/>
                      <a:pt x="238845" y="608891"/>
                      <a:pt x="238845" y="608891"/>
                    </a:cubicBezTo>
                    <a:cubicBezTo>
                      <a:pt x="238845" y="609489"/>
                      <a:pt x="244233" y="609489"/>
                      <a:pt x="244832" y="608891"/>
                    </a:cubicBezTo>
                    <a:cubicBezTo>
                      <a:pt x="245431" y="609489"/>
                      <a:pt x="247826" y="582547"/>
                      <a:pt x="247826" y="565185"/>
                    </a:cubicBezTo>
                    <a:close/>
                    <a:moveTo>
                      <a:pt x="232259" y="163448"/>
                    </a:moveTo>
                    <a:cubicBezTo>
                      <a:pt x="232259" y="163448"/>
                      <a:pt x="234654" y="132914"/>
                      <a:pt x="234654" y="113157"/>
                    </a:cubicBezTo>
                    <a:cubicBezTo>
                      <a:pt x="234654" y="93399"/>
                      <a:pt x="232259" y="62865"/>
                      <a:pt x="232259" y="62865"/>
                    </a:cubicBezTo>
                    <a:cubicBezTo>
                      <a:pt x="232259" y="61667"/>
                      <a:pt x="226272" y="61667"/>
                      <a:pt x="226272" y="62865"/>
                    </a:cubicBezTo>
                    <a:cubicBezTo>
                      <a:pt x="226272" y="62865"/>
                      <a:pt x="223877" y="93399"/>
                      <a:pt x="223877" y="113157"/>
                    </a:cubicBezTo>
                    <a:cubicBezTo>
                      <a:pt x="223877" y="132914"/>
                      <a:pt x="226272" y="163448"/>
                      <a:pt x="226272" y="163448"/>
                    </a:cubicBezTo>
                    <a:cubicBezTo>
                      <a:pt x="226871" y="164646"/>
                      <a:pt x="231660" y="164646"/>
                      <a:pt x="232259" y="163448"/>
                    </a:cubicBezTo>
                    <a:close/>
                    <a:moveTo>
                      <a:pt x="228068" y="605298"/>
                    </a:moveTo>
                    <a:cubicBezTo>
                      <a:pt x="228068" y="605298"/>
                      <a:pt x="230463" y="582547"/>
                      <a:pt x="230463" y="567579"/>
                    </a:cubicBezTo>
                    <a:cubicBezTo>
                      <a:pt x="230463" y="552612"/>
                      <a:pt x="228068" y="529861"/>
                      <a:pt x="228068" y="529861"/>
                    </a:cubicBezTo>
                    <a:cubicBezTo>
                      <a:pt x="228068" y="529262"/>
                      <a:pt x="222081" y="529262"/>
                      <a:pt x="222081" y="529861"/>
                    </a:cubicBezTo>
                    <a:cubicBezTo>
                      <a:pt x="222081" y="529861"/>
                      <a:pt x="219686" y="552612"/>
                      <a:pt x="219087" y="567579"/>
                    </a:cubicBezTo>
                    <a:cubicBezTo>
                      <a:pt x="219087" y="582547"/>
                      <a:pt x="222081" y="605298"/>
                      <a:pt x="222081" y="605298"/>
                    </a:cubicBezTo>
                    <a:cubicBezTo>
                      <a:pt x="222680" y="605897"/>
                      <a:pt x="227469" y="605897"/>
                      <a:pt x="228068" y="605298"/>
                    </a:cubicBezTo>
                    <a:close/>
                    <a:moveTo>
                      <a:pt x="203520" y="590330"/>
                    </a:moveTo>
                    <a:cubicBezTo>
                      <a:pt x="204119" y="584343"/>
                      <a:pt x="203520" y="576560"/>
                      <a:pt x="202922" y="570573"/>
                    </a:cubicBezTo>
                    <a:cubicBezTo>
                      <a:pt x="201126" y="558599"/>
                      <a:pt x="194540" y="541835"/>
                      <a:pt x="194540" y="541835"/>
                    </a:cubicBezTo>
                    <a:cubicBezTo>
                      <a:pt x="193941" y="541236"/>
                      <a:pt x="189151" y="542433"/>
                      <a:pt x="189151" y="543032"/>
                    </a:cubicBezTo>
                    <a:cubicBezTo>
                      <a:pt x="189151" y="543032"/>
                      <a:pt x="190947" y="560994"/>
                      <a:pt x="192145" y="572369"/>
                    </a:cubicBezTo>
                    <a:cubicBezTo>
                      <a:pt x="192743" y="577758"/>
                      <a:pt x="194540" y="584942"/>
                      <a:pt x="195737" y="590929"/>
                    </a:cubicBezTo>
                    <a:lnTo>
                      <a:pt x="197533" y="601108"/>
                    </a:lnTo>
                    <a:cubicBezTo>
                      <a:pt x="198132" y="601706"/>
                      <a:pt x="202922" y="601706"/>
                      <a:pt x="203520" y="601108"/>
                    </a:cubicBezTo>
                    <a:cubicBezTo>
                      <a:pt x="202922" y="600509"/>
                      <a:pt x="203520" y="596318"/>
                      <a:pt x="203520" y="590330"/>
                    </a:cubicBezTo>
                    <a:close/>
                    <a:moveTo>
                      <a:pt x="175979" y="584343"/>
                    </a:moveTo>
                    <a:cubicBezTo>
                      <a:pt x="175979" y="577758"/>
                      <a:pt x="172986" y="567579"/>
                      <a:pt x="172986" y="567579"/>
                    </a:cubicBezTo>
                    <a:cubicBezTo>
                      <a:pt x="172986" y="566981"/>
                      <a:pt x="167597" y="566981"/>
                      <a:pt x="166998" y="567579"/>
                    </a:cubicBezTo>
                    <a:cubicBezTo>
                      <a:pt x="166998" y="567579"/>
                      <a:pt x="164603" y="577758"/>
                      <a:pt x="164005" y="584343"/>
                    </a:cubicBezTo>
                    <a:cubicBezTo>
                      <a:pt x="164005" y="590929"/>
                      <a:pt x="166998" y="601108"/>
                      <a:pt x="166998" y="601108"/>
                    </a:cubicBezTo>
                    <a:cubicBezTo>
                      <a:pt x="167597" y="601706"/>
                      <a:pt x="172387" y="601706"/>
                      <a:pt x="172986" y="601108"/>
                    </a:cubicBezTo>
                    <a:cubicBezTo>
                      <a:pt x="172986" y="601108"/>
                      <a:pt x="175979" y="590929"/>
                      <a:pt x="175979" y="584343"/>
                    </a:cubicBezTo>
                    <a:close/>
                    <a:moveTo>
                      <a:pt x="153826" y="587337"/>
                    </a:moveTo>
                    <a:cubicBezTo>
                      <a:pt x="154425" y="581350"/>
                      <a:pt x="151431" y="571771"/>
                      <a:pt x="151431" y="571771"/>
                    </a:cubicBezTo>
                    <a:cubicBezTo>
                      <a:pt x="151431" y="571771"/>
                      <a:pt x="146043" y="571771"/>
                      <a:pt x="145444" y="571771"/>
                    </a:cubicBezTo>
                    <a:cubicBezTo>
                      <a:pt x="145444" y="571771"/>
                      <a:pt x="143050" y="580751"/>
                      <a:pt x="142451" y="586140"/>
                    </a:cubicBezTo>
                    <a:cubicBezTo>
                      <a:pt x="142451" y="588534"/>
                      <a:pt x="142451" y="592127"/>
                      <a:pt x="142451" y="595120"/>
                    </a:cubicBezTo>
                    <a:cubicBezTo>
                      <a:pt x="142451" y="598114"/>
                      <a:pt x="141852" y="599910"/>
                      <a:pt x="141852" y="599910"/>
                    </a:cubicBezTo>
                    <a:cubicBezTo>
                      <a:pt x="141852" y="600509"/>
                      <a:pt x="146043" y="602305"/>
                      <a:pt x="147241" y="602305"/>
                    </a:cubicBezTo>
                    <a:cubicBezTo>
                      <a:pt x="147241" y="602305"/>
                      <a:pt x="149037" y="600509"/>
                      <a:pt x="150234" y="597515"/>
                    </a:cubicBezTo>
                    <a:cubicBezTo>
                      <a:pt x="152030" y="594522"/>
                      <a:pt x="153826" y="590330"/>
                      <a:pt x="153826" y="587337"/>
                    </a:cubicBezTo>
                    <a:close/>
                    <a:moveTo>
                      <a:pt x="129279" y="595120"/>
                    </a:moveTo>
                    <a:cubicBezTo>
                      <a:pt x="129279" y="592725"/>
                      <a:pt x="126285" y="589133"/>
                      <a:pt x="126285" y="589133"/>
                    </a:cubicBezTo>
                    <a:cubicBezTo>
                      <a:pt x="126285" y="589133"/>
                      <a:pt x="120897" y="589133"/>
                      <a:pt x="120298" y="589133"/>
                    </a:cubicBezTo>
                    <a:cubicBezTo>
                      <a:pt x="120298" y="589133"/>
                      <a:pt x="117305" y="592725"/>
                      <a:pt x="117305" y="595120"/>
                    </a:cubicBezTo>
                    <a:cubicBezTo>
                      <a:pt x="117305" y="597515"/>
                      <a:pt x="120298" y="601108"/>
                      <a:pt x="120298" y="601108"/>
                    </a:cubicBezTo>
                    <a:cubicBezTo>
                      <a:pt x="120897" y="601108"/>
                      <a:pt x="125686" y="601108"/>
                      <a:pt x="126285" y="601108"/>
                    </a:cubicBezTo>
                    <a:cubicBezTo>
                      <a:pt x="126285" y="601706"/>
                      <a:pt x="129279" y="597515"/>
                      <a:pt x="129279" y="595120"/>
                    </a:cubicBezTo>
                    <a:close/>
                    <a:moveTo>
                      <a:pt x="83177" y="293968"/>
                    </a:moveTo>
                    <a:cubicBezTo>
                      <a:pt x="83776" y="292172"/>
                      <a:pt x="78388" y="290376"/>
                      <a:pt x="77789" y="291573"/>
                    </a:cubicBezTo>
                    <a:cubicBezTo>
                      <a:pt x="77789" y="292172"/>
                      <a:pt x="58031" y="328094"/>
                      <a:pt x="46057" y="356234"/>
                    </a:cubicBezTo>
                    <a:cubicBezTo>
                      <a:pt x="52044" y="340668"/>
                      <a:pt x="59827" y="322107"/>
                      <a:pt x="65216" y="306541"/>
                    </a:cubicBezTo>
                    <a:cubicBezTo>
                      <a:pt x="71203" y="289777"/>
                      <a:pt x="74795" y="276605"/>
                      <a:pt x="74795" y="276605"/>
                    </a:cubicBezTo>
                    <a:cubicBezTo>
                      <a:pt x="75394" y="274809"/>
                      <a:pt x="70005" y="273013"/>
                      <a:pt x="69407" y="274809"/>
                    </a:cubicBezTo>
                    <a:cubicBezTo>
                      <a:pt x="69407" y="274809"/>
                      <a:pt x="64617" y="287382"/>
                      <a:pt x="57432" y="303547"/>
                    </a:cubicBezTo>
                    <a:cubicBezTo>
                      <a:pt x="50248" y="319713"/>
                      <a:pt x="40668" y="339470"/>
                      <a:pt x="34082" y="355635"/>
                    </a:cubicBezTo>
                    <a:cubicBezTo>
                      <a:pt x="27496" y="371800"/>
                      <a:pt x="20910" y="393354"/>
                      <a:pt x="17318" y="411316"/>
                    </a:cubicBezTo>
                    <a:cubicBezTo>
                      <a:pt x="13725" y="429277"/>
                      <a:pt x="13725" y="443047"/>
                      <a:pt x="13725" y="443047"/>
                    </a:cubicBezTo>
                    <a:cubicBezTo>
                      <a:pt x="13725" y="444843"/>
                      <a:pt x="19114" y="445442"/>
                      <a:pt x="19713" y="443646"/>
                    </a:cubicBezTo>
                    <a:cubicBezTo>
                      <a:pt x="19713" y="443646"/>
                      <a:pt x="20910" y="430474"/>
                      <a:pt x="25700" y="413710"/>
                    </a:cubicBezTo>
                    <a:cubicBezTo>
                      <a:pt x="29891" y="396946"/>
                      <a:pt x="37674" y="376590"/>
                      <a:pt x="44260" y="360425"/>
                    </a:cubicBezTo>
                    <a:cubicBezTo>
                      <a:pt x="44260" y="361024"/>
                      <a:pt x="43661" y="361623"/>
                      <a:pt x="43661" y="362221"/>
                    </a:cubicBezTo>
                    <a:cubicBezTo>
                      <a:pt x="38273" y="376590"/>
                      <a:pt x="32286" y="395749"/>
                      <a:pt x="29891" y="411316"/>
                    </a:cubicBezTo>
                    <a:cubicBezTo>
                      <a:pt x="26897" y="426882"/>
                      <a:pt x="26897" y="438856"/>
                      <a:pt x="26897" y="438856"/>
                    </a:cubicBezTo>
                    <a:cubicBezTo>
                      <a:pt x="26897" y="440652"/>
                      <a:pt x="31687" y="440652"/>
                      <a:pt x="32885" y="439455"/>
                    </a:cubicBezTo>
                    <a:cubicBezTo>
                      <a:pt x="32885" y="439455"/>
                      <a:pt x="34681" y="428079"/>
                      <a:pt x="38273" y="413112"/>
                    </a:cubicBezTo>
                    <a:cubicBezTo>
                      <a:pt x="41865" y="398144"/>
                      <a:pt x="49050" y="380182"/>
                      <a:pt x="54439" y="366412"/>
                    </a:cubicBezTo>
                    <a:cubicBezTo>
                      <a:pt x="65216" y="338273"/>
                      <a:pt x="83177" y="294567"/>
                      <a:pt x="83177" y="2939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A1E4401A-8469-45AE-8870-CCACAB10DD38}"/>
                  </a:ext>
                </a:extLst>
              </p:cNvPr>
              <p:cNvSpPr/>
              <p:nvPr/>
            </p:nvSpPr>
            <p:spPr>
              <a:xfrm>
                <a:off x="5781157" y="4921472"/>
                <a:ext cx="8382" cy="10178"/>
              </a:xfrm>
              <a:custGeom>
                <a:avLst/>
                <a:gdLst>
                  <a:gd name="connsiteX0" fmla="*/ 6586 w 8382"/>
                  <a:gd name="connsiteY0" fmla="*/ 0 h 10178"/>
                  <a:gd name="connsiteX1" fmla="*/ 8382 w 8382"/>
                  <a:gd name="connsiteY1" fmla="*/ 0 h 10178"/>
                  <a:gd name="connsiteX2" fmla="*/ 1796 w 8382"/>
                  <a:gd name="connsiteY2" fmla="*/ 8382 h 10178"/>
                  <a:gd name="connsiteX3" fmla="*/ 599 w 8382"/>
                  <a:gd name="connsiteY3" fmla="*/ 10178 h 10178"/>
                  <a:gd name="connsiteX4" fmla="*/ 599 w 8382"/>
                  <a:gd name="connsiteY4" fmla="*/ 5389 h 10178"/>
                  <a:gd name="connsiteX5" fmla="*/ 0 w 8382"/>
                  <a:gd name="connsiteY5" fmla="*/ 599 h 10178"/>
                  <a:gd name="connsiteX6" fmla="*/ 6586 w 8382"/>
                  <a:gd name="connsiteY6" fmla="*/ 0 h 1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82" h="10178">
                    <a:moveTo>
                      <a:pt x="6586" y="0"/>
                    </a:moveTo>
                    <a:lnTo>
                      <a:pt x="8382" y="0"/>
                    </a:lnTo>
                    <a:cubicBezTo>
                      <a:pt x="5987" y="2994"/>
                      <a:pt x="3593" y="5987"/>
                      <a:pt x="1796" y="8382"/>
                    </a:cubicBezTo>
                    <a:cubicBezTo>
                      <a:pt x="1198" y="8981"/>
                      <a:pt x="1198" y="9580"/>
                      <a:pt x="599" y="10178"/>
                    </a:cubicBezTo>
                    <a:cubicBezTo>
                      <a:pt x="599" y="8382"/>
                      <a:pt x="599" y="6586"/>
                      <a:pt x="599" y="5389"/>
                    </a:cubicBezTo>
                    <a:cubicBezTo>
                      <a:pt x="599" y="2994"/>
                      <a:pt x="0" y="1197"/>
                      <a:pt x="0" y="599"/>
                    </a:cubicBezTo>
                    <a:lnTo>
                      <a:pt x="6586" y="0"/>
                    </a:lnTo>
                    <a:close/>
                  </a:path>
                </a:pathLst>
              </a:custGeom>
              <a:solidFill>
                <a:srgbClr val="7F7F7F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02029CC-B6E7-4730-A505-ACBCF6A2636E}"/>
                  </a:ext>
                </a:extLst>
              </p:cNvPr>
              <p:cNvSpPr/>
              <p:nvPr/>
            </p:nvSpPr>
            <p:spPr>
              <a:xfrm>
                <a:off x="5776367" y="4798287"/>
                <a:ext cx="11974" cy="88310"/>
              </a:xfrm>
              <a:custGeom>
                <a:avLst/>
                <a:gdLst>
                  <a:gd name="connsiteX0" fmla="*/ 8981 w 11974"/>
                  <a:gd name="connsiteY0" fmla="*/ 449 h 88310"/>
                  <a:gd name="connsiteX1" fmla="*/ 11974 w 11974"/>
                  <a:gd name="connsiteY1" fmla="*/ 44155 h 88310"/>
                  <a:gd name="connsiteX2" fmla="*/ 8981 w 11974"/>
                  <a:gd name="connsiteY2" fmla="*/ 87861 h 88310"/>
                  <a:gd name="connsiteX3" fmla="*/ 2994 w 11974"/>
                  <a:gd name="connsiteY3" fmla="*/ 87861 h 88310"/>
                  <a:gd name="connsiteX4" fmla="*/ 0 w 11974"/>
                  <a:gd name="connsiteY4" fmla="*/ 44155 h 88310"/>
                  <a:gd name="connsiteX5" fmla="*/ 2994 w 11974"/>
                  <a:gd name="connsiteY5" fmla="*/ 449 h 88310"/>
                  <a:gd name="connsiteX6" fmla="*/ 8981 w 11974"/>
                  <a:gd name="connsiteY6" fmla="*/ 449 h 88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4" h="88310">
                    <a:moveTo>
                      <a:pt x="8981" y="449"/>
                    </a:moveTo>
                    <a:cubicBezTo>
                      <a:pt x="8981" y="449"/>
                      <a:pt x="11376" y="27391"/>
                      <a:pt x="11974" y="44155"/>
                    </a:cubicBezTo>
                    <a:cubicBezTo>
                      <a:pt x="11974" y="61518"/>
                      <a:pt x="8981" y="87861"/>
                      <a:pt x="8981" y="87861"/>
                    </a:cubicBezTo>
                    <a:cubicBezTo>
                      <a:pt x="8382" y="88460"/>
                      <a:pt x="3593" y="88460"/>
                      <a:pt x="2994" y="87861"/>
                    </a:cubicBezTo>
                    <a:cubicBezTo>
                      <a:pt x="2994" y="87861"/>
                      <a:pt x="0" y="60919"/>
                      <a:pt x="0" y="44155"/>
                    </a:cubicBezTo>
                    <a:cubicBezTo>
                      <a:pt x="0" y="26792"/>
                      <a:pt x="2994" y="449"/>
                      <a:pt x="2994" y="449"/>
                    </a:cubicBezTo>
                    <a:cubicBezTo>
                      <a:pt x="2994" y="-150"/>
                      <a:pt x="8382" y="-150"/>
                      <a:pt x="8981" y="449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B586FEC-6573-4DE6-8423-1C29D91C4388}"/>
                  </a:ext>
                </a:extLst>
              </p:cNvPr>
              <p:cNvSpPr/>
              <p:nvPr/>
            </p:nvSpPr>
            <p:spPr>
              <a:xfrm>
                <a:off x="5764393" y="4339823"/>
                <a:ext cx="10776" cy="102379"/>
              </a:xfrm>
              <a:custGeom>
                <a:avLst/>
                <a:gdLst>
                  <a:gd name="connsiteX0" fmla="*/ 10777 w 10776"/>
                  <a:gd name="connsiteY0" fmla="*/ 51190 h 102379"/>
                  <a:gd name="connsiteX1" fmla="*/ 8382 w 10776"/>
                  <a:gd name="connsiteY1" fmla="*/ 101482 h 102379"/>
                  <a:gd name="connsiteX2" fmla="*/ 2395 w 10776"/>
                  <a:gd name="connsiteY2" fmla="*/ 101482 h 102379"/>
                  <a:gd name="connsiteX3" fmla="*/ 0 w 10776"/>
                  <a:gd name="connsiteY3" fmla="*/ 51190 h 102379"/>
                  <a:gd name="connsiteX4" fmla="*/ 2395 w 10776"/>
                  <a:gd name="connsiteY4" fmla="*/ 898 h 102379"/>
                  <a:gd name="connsiteX5" fmla="*/ 8382 w 10776"/>
                  <a:gd name="connsiteY5" fmla="*/ 898 h 102379"/>
                  <a:gd name="connsiteX6" fmla="*/ 10777 w 10776"/>
                  <a:gd name="connsiteY6" fmla="*/ 51190 h 10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776" h="102379">
                    <a:moveTo>
                      <a:pt x="10777" y="51190"/>
                    </a:moveTo>
                    <a:cubicBezTo>
                      <a:pt x="10777" y="70947"/>
                      <a:pt x="8382" y="101482"/>
                      <a:pt x="8382" y="101482"/>
                    </a:cubicBezTo>
                    <a:cubicBezTo>
                      <a:pt x="7783" y="102679"/>
                      <a:pt x="2994" y="102679"/>
                      <a:pt x="2395" y="101482"/>
                    </a:cubicBezTo>
                    <a:cubicBezTo>
                      <a:pt x="2395" y="101482"/>
                      <a:pt x="0" y="70947"/>
                      <a:pt x="0" y="51190"/>
                    </a:cubicBezTo>
                    <a:cubicBezTo>
                      <a:pt x="0" y="31432"/>
                      <a:pt x="2395" y="898"/>
                      <a:pt x="2395" y="898"/>
                    </a:cubicBezTo>
                    <a:cubicBezTo>
                      <a:pt x="2395" y="-299"/>
                      <a:pt x="7783" y="-299"/>
                      <a:pt x="8382" y="898"/>
                    </a:cubicBezTo>
                    <a:cubicBezTo>
                      <a:pt x="7783" y="898"/>
                      <a:pt x="10777" y="31432"/>
                      <a:pt x="10777" y="5119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2EB1019B-7295-45B6-BBEF-D7420F578DB8}"/>
                  </a:ext>
                </a:extLst>
              </p:cNvPr>
              <p:cNvSpPr/>
              <p:nvPr/>
            </p:nvSpPr>
            <p:spPr>
              <a:xfrm>
                <a:off x="5738648" y="4922071"/>
                <a:ext cx="36521" cy="30534"/>
              </a:xfrm>
              <a:custGeom>
                <a:avLst/>
                <a:gdLst>
                  <a:gd name="connsiteX0" fmla="*/ 31732 w 36521"/>
                  <a:gd name="connsiteY0" fmla="*/ 0 h 30534"/>
                  <a:gd name="connsiteX1" fmla="*/ 36522 w 36521"/>
                  <a:gd name="connsiteY1" fmla="*/ 0 h 30534"/>
                  <a:gd name="connsiteX2" fmla="*/ 34726 w 36521"/>
                  <a:gd name="connsiteY2" fmla="*/ 3592 h 30534"/>
                  <a:gd name="connsiteX3" fmla="*/ 31732 w 36521"/>
                  <a:gd name="connsiteY3" fmla="*/ 10777 h 30534"/>
                  <a:gd name="connsiteX4" fmla="*/ 29936 w 36521"/>
                  <a:gd name="connsiteY4" fmla="*/ 18560 h 30534"/>
                  <a:gd name="connsiteX5" fmla="*/ 28739 w 36521"/>
                  <a:gd name="connsiteY5" fmla="*/ 22751 h 30534"/>
                  <a:gd name="connsiteX6" fmla="*/ 32930 w 36521"/>
                  <a:gd name="connsiteY6" fmla="*/ 26942 h 30534"/>
                  <a:gd name="connsiteX7" fmla="*/ 35923 w 36521"/>
                  <a:gd name="connsiteY7" fmla="*/ 24547 h 30534"/>
                  <a:gd name="connsiteX8" fmla="*/ 33528 w 36521"/>
                  <a:gd name="connsiteY8" fmla="*/ 30534 h 30534"/>
                  <a:gd name="connsiteX9" fmla="*/ 2395 w 36521"/>
                  <a:gd name="connsiteY9" fmla="*/ 13770 h 30534"/>
                  <a:gd name="connsiteX10" fmla="*/ 2395 w 36521"/>
                  <a:gd name="connsiteY10" fmla="*/ 12573 h 30534"/>
                  <a:gd name="connsiteX11" fmla="*/ 0 w 36521"/>
                  <a:gd name="connsiteY11" fmla="*/ 1197 h 30534"/>
                  <a:gd name="connsiteX12" fmla="*/ 31732 w 36521"/>
                  <a:gd name="connsiteY12" fmla="*/ 0 h 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21" h="30534">
                    <a:moveTo>
                      <a:pt x="31732" y="0"/>
                    </a:moveTo>
                    <a:lnTo>
                      <a:pt x="36522" y="0"/>
                    </a:lnTo>
                    <a:cubicBezTo>
                      <a:pt x="36522" y="599"/>
                      <a:pt x="35923" y="1796"/>
                      <a:pt x="34726" y="3592"/>
                    </a:cubicBezTo>
                    <a:cubicBezTo>
                      <a:pt x="33528" y="5987"/>
                      <a:pt x="32331" y="8382"/>
                      <a:pt x="31732" y="10777"/>
                    </a:cubicBezTo>
                    <a:cubicBezTo>
                      <a:pt x="31134" y="13172"/>
                      <a:pt x="30535" y="16165"/>
                      <a:pt x="29936" y="18560"/>
                    </a:cubicBezTo>
                    <a:cubicBezTo>
                      <a:pt x="29338" y="20955"/>
                      <a:pt x="28739" y="22751"/>
                      <a:pt x="28739" y="22751"/>
                    </a:cubicBezTo>
                    <a:cubicBezTo>
                      <a:pt x="28739" y="23350"/>
                      <a:pt x="32331" y="26343"/>
                      <a:pt x="32930" y="26942"/>
                    </a:cubicBezTo>
                    <a:cubicBezTo>
                      <a:pt x="32930" y="26942"/>
                      <a:pt x="34127" y="25745"/>
                      <a:pt x="35923" y="24547"/>
                    </a:cubicBezTo>
                    <a:cubicBezTo>
                      <a:pt x="34726" y="26942"/>
                      <a:pt x="34127" y="29337"/>
                      <a:pt x="33528" y="30534"/>
                    </a:cubicBezTo>
                    <a:cubicBezTo>
                      <a:pt x="30535" y="27541"/>
                      <a:pt x="16764" y="14968"/>
                      <a:pt x="2395" y="13770"/>
                    </a:cubicBezTo>
                    <a:cubicBezTo>
                      <a:pt x="2395" y="13172"/>
                      <a:pt x="2395" y="13172"/>
                      <a:pt x="2395" y="12573"/>
                    </a:cubicBezTo>
                    <a:cubicBezTo>
                      <a:pt x="2395" y="8981"/>
                      <a:pt x="599" y="2994"/>
                      <a:pt x="0" y="1197"/>
                    </a:cubicBezTo>
                    <a:lnTo>
                      <a:pt x="31732" y="0"/>
                    </a:lnTo>
                    <a:close/>
                  </a:path>
                </a:pathLst>
              </a:custGeom>
              <a:solidFill>
                <a:srgbClr val="7F7F7F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DCA6C480-B9D8-4CB3-9B25-058449746CF6}"/>
                  </a:ext>
                </a:extLst>
              </p:cNvPr>
              <p:cNvSpPr/>
              <p:nvPr/>
            </p:nvSpPr>
            <p:spPr>
              <a:xfrm>
                <a:off x="5759603" y="4806670"/>
                <a:ext cx="11375" cy="76335"/>
              </a:xfrm>
              <a:custGeom>
                <a:avLst/>
                <a:gdLst>
                  <a:gd name="connsiteX0" fmla="*/ 11376 w 11375"/>
                  <a:gd name="connsiteY0" fmla="*/ 38168 h 76335"/>
                  <a:gd name="connsiteX1" fmla="*/ 8981 w 11375"/>
                  <a:gd name="connsiteY1" fmla="*/ 75887 h 76335"/>
                  <a:gd name="connsiteX2" fmla="*/ 2994 w 11375"/>
                  <a:gd name="connsiteY2" fmla="*/ 75887 h 76335"/>
                  <a:gd name="connsiteX3" fmla="*/ 0 w 11375"/>
                  <a:gd name="connsiteY3" fmla="*/ 38168 h 76335"/>
                  <a:gd name="connsiteX4" fmla="*/ 2994 w 11375"/>
                  <a:gd name="connsiteY4" fmla="*/ 449 h 76335"/>
                  <a:gd name="connsiteX5" fmla="*/ 8981 w 11375"/>
                  <a:gd name="connsiteY5" fmla="*/ 449 h 76335"/>
                  <a:gd name="connsiteX6" fmla="*/ 11376 w 11375"/>
                  <a:gd name="connsiteY6" fmla="*/ 38168 h 76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75" h="76335">
                    <a:moveTo>
                      <a:pt x="11376" y="38168"/>
                    </a:moveTo>
                    <a:cubicBezTo>
                      <a:pt x="11376" y="53136"/>
                      <a:pt x="8981" y="75887"/>
                      <a:pt x="8981" y="75887"/>
                    </a:cubicBezTo>
                    <a:cubicBezTo>
                      <a:pt x="8382" y="76485"/>
                      <a:pt x="3592" y="76485"/>
                      <a:pt x="2994" y="75887"/>
                    </a:cubicBezTo>
                    <a:cubicBezTo>
                      <a:pt x="2994" y="75887"/>
                      <a:pt x="599" y="53136"/>
                      <a:pt x="0" y="38168"/>
                    </a:cubicBezTo>
                    <a:cubicBezTo>
                      <a:pt x="0" y="23200"/>
                      <a:pt x="2994" y="449"/>
                      <a:pt x="2994" y="449"/>
                    </a:cubicBezTo>
                    <a:cubicBezTo>
                      <a:pt x="2994" y="-150"/>
                      <a:pt x="8382" y="-150"/>
                      <a:pt x="8981" y="449"/>
                    </a:cubicBezTo>
                    <a:cubicBezTo>
                      <a:pt x="8382" y="449"/>
                      <a:pt x="11376" y="23200"/>
                      <a:pt x="11376" y="38168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F0CB7C87-33AC-4627-BDEF-DE4F6CFD1622}"/>
                  </a:ext>
                </a:extLst>
              </p:cNvPr>
              <p:cNvSpPr/>
              <p:nvPr/>
            </p:nvSpPr>
            <p:spPr>
              <a:xfrm>
                <a:off x="5727871" y="4818930"/>
                <a:ext cx="15814" cy="59884"/>
              </a:xfrm>
              <a:custGeom>
                <a:avLst/>
                <a:gdLst>
                  <a:gd name="connsiteX0" fmla="*/ 14968 w 15814"/>
                  <a:gd name="connsiteY0" fmla="*/ 28901 h 59884"/>
                  <a:gd name="connsiteX1" fmla="*/ 15567 w 15814"/>
                  <a:gd name="connsiteY1" fmla="*/ 48659 h 59884"/>
                  <a:gd name="connsiteX2" fmla="*/ 14369 w 15814"/>
                  <a:gd name="connsiteY2" fmla="*/ 59436 h 59884"/>
                  <a:gd name="connsiteX3" fmla="*/ 8382 w 15814"/>
                  <a:gd name="connsiteY3" fmla="*/ 59436 h 59884"/>
                  <a:gd name="connsiteX4" fmla="*/ 6586 w 15814"/>
                  <a:gd name="connsiteY4" fmla="*/ 49258 h 59884"/>
                  <a:gd name="connsiteX5" fmla="*/ 2994 w 15814"/>
                  <a:gd name="connsiteY5" fmla="*/ 30697 h 59884"/>
                  <a:gd name="connsiteX6" fmla="*/ 0 w 15814"/>
                  <a:gd name="connsiteY6" fmla="*/ 1361 h 59884"/>
                  <a:gd name="connsiteX7" fmla="*/ 5388 w 15814"/>
                  <a:gd name="connsiteY7" fmla="*/ 163 h 59884"/>
                  <a:gd name="connsiteX8" fmla="*/ 14968 w 15814"/>
                  <a:gd name="connsiteY8" fmla="*/ 28901 h 59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14" h="59884">
                    <a:moveTo>
                      <a:pt x="14968" y="28901"/>
                    </a:moveTo>
                    <a:cubicBezTo>
                      <a:pt x="15567" y="34888"/>
                      <a:pt x="16166" y="42672"/>
                      <a:pt x="15567" y="48659"/>
                    </a:cubicBezTo>
                    <a:cubicBezTo>
                      <a:pt x="15567" y="54646"/>
                      <a:pt x="14369" y="58837"/>
                      <a:pt x="14369" y="59436"/>
                    </a:cubicBezTo>
                    <a:cubicBezTo>
                      <a:pt x="13771" y="60034"/>
                      <a:pt x="8981" y="60034"/>
                      <a:pt x="8382" y="59436"/>
                    </a:cubicBezTo>
                    <a:lnTo>
                      <a:pt x="6586" y="49258"/>
                    </a:lnTo>
                    <a:cubicBezTo>
                      <a:pt x="5388" y="43271"/>
                      <a:pt x="4191" y="36086"/>
                      <a:pt x="2994" y="30697"/>
                    </a:cubicBezTo>
                    <a:cubicBezTo>
                      <a:pt x="1198" y="19322"/>
                      <a:pt x="0" y="1361"/>
                      <a:pt x="0" y="1361"/>
                    </a:cubicBezTo>
                    <a:cubicBezTo>
                      <a:pt x="0" y="762"/>
                      <a:pt x="5388" y="-435"/>
                      <a:pt x="5388" y="163"/>
                    </a:cubicBezTo>
                    <a:cubicBezTo>
                      <a:pt x="6586" y="163"/>
                      <a:pt x="13172" y="16927"/>
                      <a:pt x="14968" y="28901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00E8E6F-4DE0-41CE-A0A1-25DB4175181A}"/>
                  </a:ext>
                </a:extLst>
              </p:cNvPr>
              <p:cNvSpPr/>
              <p:nvPr/>
            </p:nvSpPr>
            <p:spPr>
              <a:xfrm>
                <a:off x="5701527" y="4922071"/>
                <a:ext cx="31133" cy="13770"/>
              </a:xfrm>
              <a:custGeom>
                <a:avLst/>
                <a:gdLst>
                  <a:gd name="connsiteX0" fmla="*/ 28739 w 31133"/>
                  <a:gd name="connsiteY0" fmla="*/ 13770 h 13770"/>
                  <a:gd name="connsiteX1" fmla="*/ 0 w 31133"/>
                  <a:gd name="connsiteY1" fmla="*/ 13172 h 13770"/>
                  <a:gd name="connsiteX2" fmla="*/ 1796 w 31133"/>
                  <a:gd name="connsiteY2" fmla="*/ 5388 h 13770"/>
                  <a:gd name="connsiteX3" fmla="*/ 1198 w 31133"/>
                  <a:gd name="connsiteY3" fmla="*/ 599 h 13770"/>
                  <a:gd name="connsiteX4" fmla="*/ 31134 w 31133"/>
                  <a:gd name="connsiteY4" fmla="*/ 0 h 13770"/>
                  <a:gd name="connsiteX5" fmla="*/ 28739 w 31133"/>
                  <a:gd name="connsiteY5" fmla="*/ 11375 h 13770"/>
                  <a:gd name="connsiteX6" fmla="*/ 28739 w 31133"/>
                  <a:gd name="connsiteY6" fmla="*/ 13770 h 13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33" h="13770">
                    <a:moveTo>
                      <a:pt x="28739" y="13770"/>
                    </a:moveTo>
                    <a:cubicBezTo>
                      <a:pt x="20357" y="13770"/>
                      <a:pt x="7783" y="13172"/>
                      <a:pt x="0" y="13172"/>
                    </a:cubicBezTo>
                    <a:cubicBezTo>
                      <a:pt x="599" y="10777"/>
                      <a:pt x="1796" y="7783"/>
                      <a:pt x="1796" y="5388"/>
                    </a:cubicBezTo>
                    <a:cubicBezTo>
                      <a:pt x="1796" y="4191"/>
                      <a:pt x="1796" y="2395"/>
                      <a:pt x="1198" y="599"/>
                    </a:cubicBezTo>
                    <a:cubicBezTo>
                      <a:pt x="11376" y="599"/>
                      <a:pt x="21554" y="599"/>
                      <a:pt x="31134" y="0"/>
                    </a:cubicBezTo>
                    <a:cubicBezTo>
                      <a:pt x="30535" y="2395"/>
                      <a:pt x="28739" y="7783"/>
                      <a:pt x="28739" y="11375"/>
                    </a:cubicBezTo>
                    <a:cubicBezTo>
                      <a:pt x="28140" y="12573"/>
                      <a:pt x="28140" y="13172"/>
                      <a:pt x="28739" y="13770"/>
                    </a:cubicBezTo>
                    <a:close/>
                  </a:path>
                </a:pathLst>
              </a:custGeom>
              <a:solidFill>
                <a:srgbClr val="7F7F7F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BF1B9796-6E08-4EF2-84FA-1C422DD0E377}"/>
                  </a:ext>
                </a:extLst>
              </p:cNvPr>
              <p:cNvSpPr/>
              <p:nvPr/>
            </p:nvSpPr>
            <p:spPr>
              <a:xfrm>
                <a:off x="5703922" y="4844837"/>
                <a:ext cx="11974" cy="33977"/>
              </a:xfrm>
              <a:custGeom>
                <a:avLst/>
                <a:gdLst>
                  <a:gd name="connsiteX0" fmla="*/ 8981 w 11974"/>
                  <a:gd name="connsiteY0" fmla="*/ 0 h 33977"/>
                  <a:gd name="connsiteX1" fmla="*/ 11974 w 11974"/>
                  <a:gd name="connsiteY1" fmla="*/ 16764 h 33977"/>
                  <a:gd name="connsiteX2" fmla="*/ 8981 w 11974"/>
                  <a:gd name="connsiteY2" fmla="*/ 33528 h 33977"/>
                  <a:gd name="connsiteX3" fmla="*/ 2994 w 11974"/>
                  <a:gd name="connsiteY3" fmla="*/ 33528 h 33977"/>
                  <a:gd name="connsiteX4" fmla="*/ 0 w 11974"/>
                  <a:gd name="connsiteY4" fmla="*/ 16764 h 33977"/>
                  <a:gd name="connsiteX5" fmla="*/ 2994 w 11974"/>
                  <a:gd name="connsiteY5" fmla="*/ 0 h 33977"/>
                  <a:gd name="connsiteX6" fmla="*/ 8981 w 11974"/>
                  <a:gd name="connsiteY6" fmla="*/ 0 h 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4" h="33977">
                    <a:moveTo>
                      <a:pt x="8981" y="0"/>
                    </a:moveTo>
                    <a:cubicBezTo>
                      <a:pt x="8981" y="0"/>
                      <a:pt x="11974" y="10178"/>
                      <a:pt x="11974" y="16764"/>
                    </a:cubicBezTo>
                    <a:cubicBezTo>
                      <a:pt x="11974" y="23350"/>
                      <a:pt x="8981" y="33528"/>
                      <a:pt x="8981" y="33528"/>
                    </a:cubicBezTo>
                    <a:cubicBezTo>
                      <a:pt x="8382" y="34127"/>
                      <a:pt x="3592" y="34127"/>
                      <a:pt x="2994" y="33528"/>
                    </a:cubicBezTo>
                    <a:cubicBezTo>
                      <a:pt x="2994" y="33528"/>
                      <a:pt x="599" y="23350"/>
                      <a:pt x="0" y="16764"/>
                    </a:cubicBezTo>
                    <a:cubicBezTo>
                      <a:pt x="0" y="10178"/>
                      <a:pt x="2994" y="0"/>
                      <a:pt x="2994" y="0"/>
                    </a:cubicBezTo>
                    <a:cubicBezTo>
                      <a:pt x="3592" y="0"/>
                      <a:pt x="8981" y="0"/>
                      <a:pt x="8981" y="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459882CB-F80F-4A19-82CE-463B7D0D36B1}"/>
                  </a:ext>
                </a:extLst>
              </p:cNvPr>
              <p:cNvSpPr/>
              <p:nvPr/>
            </p:nvSpPr>
            <p:spPr>
              <a:xfrm>
                <a:off x="5682368" y="4849028"/>
                <a:ext cx="12053" cy="30534"/>
              </a:xfrm>
              <a:custGeom>
                <a:avLst/>
                <a:gdLst>
                  <a:gd name="connsiteX0" fmla="*/ 9580 w 12053"/>
                  <a:gd name="connsiteY0" fmla="*/ 0 h 30534"/>
                  <a:gd name="connsiteX1" fmla="*/ 11974 w 12053"/>
                  <a:gd name="connsiteY1" fmla="*/ 15566 h 30534"/>
                  <a:gd name="connsiteX2" fmla="*/ 8382 w 12053"/>
                  <a:gd name="connsiteY2" fmla="*/ 25745 h 30534"/>
                  <a:gd name="connsiteX3" fmla="*/ 5389 w 12053"/>
                  <a:gd name="connsiteY3" fmla="*/ 30534 h 30534"/>
                  <a:gd name="connsiteX4" fmla="*/ 0 w 12053"/>
                  <a:gd name="connsiteY4" fmla="*/ 28140 h 30534"/>
                  <a:gd name="connsiteX5" fmla="*/ 599 w 12053"/>
                  <a:gd name="connsiteY5" fmla="*/ 23350 h 30534"/>
                  <a:gd name="connsiteX6" fmla="*/ 599 w 12053"/>
                  <a:gd name="connsiteY6" fmla="*/ 14369 h 30534"/>
                  <a:gd name="connsiteX7" fmla="*/ 3593 w 12053"/>
                  <a:gd name="connsiteY7" fmla="*/ 0 h 30534"/>
                  <a:gd name="connsiteX8" fmla="*/ 9580 w 12053"/>
                  <a:gd name="connsiteY8" fmla="*/ 0 h 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53" h="30534">
                    <a:moveTo>
                      <a:pt x="9580" y="0"/>
                    </a:moveTo>
                    <a:cubicBezTo>
                      <a:pt x="9580" y="0"/>
                      <a:pt x="12573" y="8981"/>
                      <a:pt x="11974" y="15566"/>
                    </a:cubicBezTo>
                    <a:cubicBezTo>
                      <a:pt x="11376" y="18560"/>
                      <a:pt x="10178" y="22751"/>
                      <a:pt x="8382" y="25745"/>
                    </a:cubicBezTo>
                    <a:cubicBezTo>
                      <a:pt x="6586" y="28738"/>
                      <a:pt x="5389" y="30534"/>
                      <a:pt x="5389" y="30534"/>
                    </a:cubicBezTo>
                    <a:cubicBezTo>
                      <a:pt x="4790" y="30534"/>
                      <a:pt x="599" y="28140"/>
                      <a:pt x="0" y="28140"/>
                    </a:cubicBezTo>
                    <a:cubicBezTo>
                      <a:pt x="0" y="28140"/>
                      <a:pt x="0" y="26343"/>
                      <a:pt x="599" y="23350"/>
                    </a:cubicBezTo>
                    <a:cubicBezTo>
                      <a:pt x="599" y="20356"/>
                      <a:pt x="599" y="17363"/>
                      <a:pt x="599" y="14369"/>
                    </a:cubicBezTo>
                    <a:cubicBezTo>
                      <a:pt x="1198" y="8981"/>
                      <a:pt x="3593" y="0"/>
                      <a:pt x="3593" y="0"/>
                    </a:cubicBezTo>
                    <a:cubicBezTo>
                      <a:pt x="3593" y="0"/>
                      <a:pt x="8981" y="0"/>
                      <a:pt x="9580" y="0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C166EE51-1881-4860-AA4F-060655F7C5FB}"/>
                  </a:ext>
                </a:extLst>
              </p:cNvPr>
              <p:cNvSpPr/>
              <p:nvPr/>
            </p:nvSpPr>
            <p:spPr>
              <a:xfrm>
                <a:off x="5651833" y="4922670"/>
                <a:ext cx="41910" cy="15566"/>
              </a:xfrm>
              <a:custGeom>
                <a:avLst/>
                <a:gdLst>
                  <a:gd name="connsiteX0" fmla="*/ 0 w 41910"/>
                  <a:gd name="connsiteY0" fmla="*/ 0 h 15566"/>
                  <a:gd name="connsiteX1" fmla="*/ 40713 w 41910"/>
                  <a:gd name="connsiteY1" fmla="*/ 0 h 15566"/>
                  <a:gd name="connsiteX2" fmla="*/ 40114 w 41910"/>
                  <a:gd name="connsiteY2" fmla="*/ 4790 h 15566"/>
                  <a:gd name="connsiteX3" fmla="*/ 41911 w 41910"/>
                  <a:gd name="connsiteY3" fmla="*/ 13172 h 15566"/>
                  <a:gd name="connsiteX4" fmla="*/ 5389 w 41910"/>
                  <a:gd name="connsiteY4" fmla="*/ 15567 h 15566"/>
                  <a:gd name="connsiteX5" fmla="*/ 2994 w 41910"/>
                  <a:gd name="connsiteY5" fmla="*/ 5389 h 15566"/>
                  <a:gd name="connsiteX6" fmla="*/ 0 w 41910"/>
                  <a:gd name="connsiteY6" fmla="*/ 0 h 1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910" h="15566">
                    <a:moveTo>
                      <a:pt x="0" y="0"/>
                    </a:moveTo>
                    <a:cubicBezTo>
                      <a:pt x="13172" y="0"/>
                      <a:pt x="26942" y="0"/>
                      <a:pt x="40713" y="0"/>
                    </a:cubicBezTo>
                    <a:cubicBezTo>
                      <a:pt x="40114" y="1796"/>
                      <a:pt x="40114" y="2994"/>
                      <a:pt x="40114" y="4790"/>
                    </a:cubicBezTo>
                    <a:cubicBezTo>
                      <a:pt x="40114" y="7185"/>
                      <a:pt x="41312" y="10777"/>
                      <a:pt x="41911" y="13172"/>
                    </a:cubicBezTo>
                    <a:cubicBezTo>
                      <a:pt x="32930" y="13770"/>
                      <a:pt x="13172" y="14968"/>
                      <a:pt x="5389" y="15567"/>
                    </a:cubicBezTo>
                    <a:cubicBezTo>
                      <a:pt x="4790" y="12573"/>
                      <a:pt x="4191" y="8382"/>
                      <a:pt x="2994" y="5389"/>
                    </a:cubicBezTo>
                    <a:cubicBezTo>
                      <a:pt x="1796" y="3592"/>
                      <a:pt x="1198" y="1796"/>
                      <a:pt x="0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0191272-19B3-46EA-BECB-091FD521BF89}"/>
                  </a:ext>
                </a:extLst>
              </p:cNvPr>
              <p:cNvSpPr/>
              <p:nvPr/>
            </p:nvSpPr>
            <p:spPr>
              <a:xfrm>
                <a:off x="5657222" y="4865942"/>
                <a:ext cx="11974" cy="12423"/>
              </a:xfrm>
              <a:custGeom>
                <a:avLst/>
                <a:gdLst>
                  <a:gd name="connsiteX0" fmla="*/ 8981 w 11974"/>
                  <a:gd name="connsiteY0" fmla="*/ 449 h 12423"/>
                  <a:gd name="connsiteX1" fmla="*/ 11974 w 11974"/>
                  <a:gd name="connsiteY1" fmla="*/ 6436 h 12423"/>
                  <a:gd name="connsiteX2" fmla="*/ 8981 w 11974"/>
                  <a:gd name="connsiteY2" fmla="*/ 12423 h 12423"/>
                  <a:gd name="connsiteX3" fmla="*/ 2994 w 11974"/>
                  <a:gd name="connsiteY3" fmla="*/ 12423 h 12423"/>
                  <a:gd name="connsiteX4" fmla="*/ 0 w 11974"/>
                  <a:gd name="connsiteY4" fmla="*/ 6436 h 12423"/>
                  <a:gd name="connsiteX5" fmla="*/ 2994 w 11974"/>
                  <a:gd name="connsiteY5" fmla="*/ 449 h 12423"/>
                  <a:gd name="connsiteX6" fmla="*/ 8981 w 11974"/>
                  <a:gd name="connsiteY6" fmla="*/ 449 h 1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4" h="12423">
                    <a:moveTo>
                      <a:pt x="8981" y="449"/>
                    </a:moveTo>
                    <a:cubicBezTo>
                      <a:pt x="8981" y="449"/>
                      <a:pt x="11974" y="4041"/>
                      <a:pt x="11974" y="6436"/>
                    </a:cubicBezTo>
                    <a:cubicBezTo>
                      <a:pt x="11974" y="8831"/>
                      <a:pt x="8981" y="12423"/>
                      <a:pt x="8981" y="12423"/>
                    </a:cubicBezTo>
                    <a:cubicBezTo>
                      <a:pt x="8382" y="12423"/>
                      <a:pt x="3592" y="12423"/>
                      <a:pt x="2994" y="12423"/>
                    </a:cubicBezTo>
                    <a:cubicBezTo>
                      <a:pt x="2994" y="12423"/>
                      <a:pt x="0" y="8831"/>
                      <a:pt x="0" y="6436"/>
                    </a:cubicBezTo>
                    <a:cubicBezTo>
                      <a:pt x="0" y="4041"/>
                      <a:pt x="2994" y="449"/>
                      <a:pt x="2994" y="449"/>
                    </a:cubicBezTo>
                    <a:cubicBezTo>
                      <a:pt x="3592" y="-150"/>
                      <a:pt x="8981" y="-150"/>
                      <a:pt x="8981" y="449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2A6FEC0B-376F-404A-9280-6015A41F9175}"/>
                  </a:ext>
                </a:extLst>
              </p:cNvPr>
              <p:cNvSpPr/>
              <p:nvPr/>
            </p:nvSpPr>
            <p:spPr>
              <a:xfrm>
                <a:off x="5606929" y="4921472"/>
                <a:ext cx="41910" cy="31133"/>
              </a:xfrm>
              <a:custGeom>
                <a:avLst/>
                <a:gdLst>
                  <a:gd name="connsiteX0" fmla="*/ 37121 w 41910"/>
                  <a:gd name="connsiteY0" fmla="*/ 10777 h 31133"/>
                  <a:gd name="connsiteX1" fmla="*/ 41911 w 41910"/>
                  <a:gd name="connsiteY1" fmla="*/ 18560 h 31133"/>
                  <a:gd name="connsiteX2" fmla="*/ 8382 w 41910"/>
                  <a:gd name="connsiteY2" fmla="*/ 31133 h 31133"/>
                  <a:gd name="connsiteX3" fmla="*/ 8382 w 41910"/>
                  <a:gd name="connsiteY3" fmla="*/ 30535 h 31133"/>
                  <a:gd name="connsiteX4" fmla="*/ 12573 w 41910"/>
                  <a:gd name="connsiteY4" fmla="*/ 28140 h 31133"/>
                  <a:gd name="connsiteX5" fmla="*/ 6586 w 41910"/>
                  <a:gd name="connsiteY5" fmla="*/ 10178 h 31133"/>
                  <a:gd name="connsiteX6" fmla="*/ 0 w 41910"/>
                  <a:gd name="connsiteY6" fmla="*/ 0 h 31133"/>
                  <a:gd name="connsiteX7" fmla="*/ 35923 w 41910"/>
                  <a:gd name="connsiteY7" fmla="*/ 1796 h 31133"/>
                  <a:gd name="connsiteX8" fmla="*/ 37121 w 41910"/>
                  <a:gd name="connsiteY8" fmla="*/ 10777 h 3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910" h="31133">
                    <a:moveTo>
                      <a:pt x="37121" y="10777"/>
                    </a:moveTo>
                    <a:cubicBezTo>
                      <a:pt x="38318" y="13771"/>
                      <a:pt x="40114" y="16165"/>
                      <a:pt x="41911" y="18560"/>
                    </a:cubicBezTo>
                    <a:cubicBezTo>
                      <a:pt x="34726" y="20955"/>
                      <a:pt x="20955" y="26343"/>
                      <a:pt x="8382" y="31133"/>
                    </a:cubicBezTo>
                    <a:lnTo>
                      <a:pt x="8382" y="30535"/>
                    </a:lnTo>
                    <a:cubicBezTo>
                      <a:pt x="9579" y="29936"/>
                      <a:pt x="11974" y="28738"/>
                      <a:pt x="12573" y="28140"/>
                    </a:cubicBezTo>
                    <a:cubicBezTo>
                      <a:pt x="12573" y="28140"/>
                      <a:pt x="9579" y="16764"/>
                      <a:pt x="6586" y="10178"/>
                    </a:cubicBezTo>
                    <a:cubicBezTo>
                      <a:pt x="4790" y="6586"/>
                      <a:pt x="1796" y="2994"/>
                      <a:pt x="0" y="0"/>
                    </a:cubicBezTo>
                    <a:cubicBezTo>
                      <a:pt x="11974" y="1197"/>
                      <a:pt x="23949" y="1197"/>
                      <a:pt x="35923" y="1796"/>
                    </a:cubicBezTo>
                    <a:cubicBezTo>
                      <a:pt x="35325" y="4191"/>
                      <a:pt x="35923" y="8382"/>
                      <a:pt x="37121" y="10777"/>
                    </a:cubicBezTo>
                    <a:close/>
                  </a:path>
                </a:pathLst>
              </a:custGeom>
              <a:solidFill>
                <a:srgbClr val="7F7F7F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DA3E33B0-1746-4F69-88AF-4E50DACD43A5}"/>
                  </a:ext>
                </a:extLst>
              </p:cNvPr>
              <p:cNvSpPr/>
              <p:nvPr/>
            </p:nvSpPr>
            <p:spPr>
              <a:xfrm>
                <a:off x="5566814" y="4568505"/>
                <a:ext cx="56326" cy="148694"/>
              </a:xfrm>
              <a:custGeom>
                <a:avLst/>
                <a:gdLst>
                  <a:gd name="connsiteX0" fmla="*/ 50891 w 56326"/>
                  <a:gd name="connsiteY0" fmla="*/ 326 h 148694"/>
                  <a:gd name="connsiteX1" fmla="*/ 56280 w 56326"/>
                  <a:gd name="connsiteY1" fmla="*/ 2721 h 148694"/>
                  <a:gd name="connsiteX2" fmla="*/ 27541 w 56326"/>
                  <a:gd name="connsiteY2" fmla="*/ 74567 h 148694"/>
                  <a:gd name="connsiteX3" fmla="*/ 11376 w 56326"/>
                  <a:gd name="connsiteY3" fmla="*/ 121266 h 148694"/>
                  <a:gd name="connsiteX4" fmla="*/ 5987 w 56326"/>
                  <a:gd name="connsiteY4" fmla="*/ 147610 h 148694"/>
                  <a:gd name="connsiteX5" fmla="*/ 0 w 56326"/>
                  <a:gd name="connsiteY5" fmla="*/ 147011 h 148694"/>
                  <a:gd name="connsiteX6" fmla="*/ 2994 w 56326"/>
                  <a:gd name="connsiteY6" fmla="*/ 119470 h 148694"/>
                  <a:gd name="connsiteX7" fmla="*/ 16764 w 56326"/>
                  <a:gd name="connsiteY7" fmla="*/ 70376 h 148694"/>
                  <a:gd name="connsiteX8" fmla="*/ 17363 w 56326"/>
                  <a:gd name="connsiteY8" fmla="*/ 68579 h 148694"/>
                  <a:gd name="connsiteX9" fmla="*/ 18561 w 56326"/>
                  <a:gd name="connsiteY9" fmla="*/ 65586 h 148694"/>
                  <a:gd name="connsiteX10" fmla="*/ 18561 w 56326"/>
                  <a:gd name="connsiteY10" fmla="*/ 64987 h 148694"/>
                  <a:gd name="connsiteX11" fmla="*/ 50891 w 56326"/>
                  <a:gd name="connsiteY11" fmla="*/ 326 h 148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326" h="148694">
                    <a:moveTo>
                      <a:pt x="50891" y="326"/>
                    </a:moveTo>
                    <a:cubicBezTo>
                      <a:pt x="51490" y="-871"/>
                      <a:pt x="56879" y="1524"/>
                      <a:pt x="56280" y="2721"/>
                    </a:cubicBezTo>
                    <a:cubicBezTo>
                      <a:pt x="56280" y="3320"/>
                      <a:pt x="38318" y="47026"/>
                      <a:pt x="27541" y="74567"/>
                    </a:cubicBezTo>
                    <a:cubicBezTo>
                      <a:pt x="22153" y="88936"/>
                      <a:pt x="15567" y="106897"/>
                      <a:pt x="11376" y="121266"/>
                    </a:cubicBezTo>
                    <a:cubicBezTo>
                      <a:pt x="7185" y="136234"/>
                      <a:pt x="5987" y="147610"/>
                      <a:pt x="5987" y="147610"/>
                    </a:cubicBezTo>
                    <a:cubicBezTo>
                      <a:pt x="5389" y="149406"/>
                      <a:pt x="599" y="148807"/>
                      <a:pt x="0" y="147011"/>
                    </a:cubicBezTo>
                    <a:cubicBezTo>
                      <a:pt x="0" y="147011"/>
                      <a:pt x="0" y="135037"/>
                      <a:pt x="2994" y="119470"/>
                    </a:cubicBezTo>
                    <a:cubicBezTo>
                      <a:pt x="5987" y="103904"/>
                      <a:pt x="11376" y="84745"/>
                      <a:pt x="16764" y="70376"/>
                    </a:cubicBezTo>
                    <a:cubicBezTo>
                      <a:pt x="16764" y="69777"/>
                      <a:pt x="17363" y="69178"/>
                      <a:pt x="17363" y="68579"/>
                    </a:cubicBezTo>
                    <a:cubicBezTo>
                      <a:pt x="17962" y="67382"/>
                      <a:pt x="17962" y="66783"/>
                      <a:pt x="18561" y="65586"/>
                    </a:cubicBezTo>
                    <a:lnTo>
                      <a:pt x="18561" y="64987"/>
                    </a:lnTo>
                    <a:cubicBezTo>
                      <a:pt x="31134" y="36848"/>
                      <a:pt x="50891" y="925"/>
                      <a:pt x="50891" y="326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0C8FDEA5-44E7-4D64-B911-A2BC96EEA9D3}"/>
                  </a:ext>
                </a:extLst>
              </p:cNvPr>
              <p:cNvSpPr/>
              <p:nvPr/>
            </p:nvSpPr>
            <p:spPr>
              <a:xfrm>
                <a:off x="5559630" y="4915485"/>
                <a:ext cx="55681" cy="43706"/>
              </a:xfrm>
              <a:custGeom>
                <a:avLst/>
                <a:gdLst>
                  <a:gd name="connsiteX0" fmla="*/ 55681 w 55681"/>
                  <a:gd name="connsiteY0" fmla="*/ 35923 h 43706"/>
                  <a:gd name="connsiteX1" fmla="*/ 55681 w 55681"/>
                  <a:gd name="connsiteY1" fmla="*/ 36522 h 43706"/>
                  <a:gd name="connsiteX2" fmla="*/ 36522 w 55681"/>
                  <a:gd name="connsiteY2" fmla="*/ 43706 h 43706"/>
                  <a:gd name="connsiteX3" fmla="*/ 31134 w 55681"/>
                  <a:gd name="connsiteY3" fmla="*/ 35324 h 43706"/>
                  <a:gd name="connsiteX4" fmla="*/ 18561 w 55681"/>
                  <a:gd name="connsiteY4" fmla="*/ 18560 h 43706"/>
                  <a:gd name="connsiteX5" fmla="*/ 3593 w 55681"/>
                  <a:gd name="connsiteY5" fmla="*/ 3592 h 43706"/>
                  <a:gd name="connsiteX6" fmla="*/ 0 w 55681"/>
                  <a:gd name="connsiteY6" fmla="*/ 0 h 43706"/>
                  <a:gd name="connsiteX7" fmla="*/ 6586 w 55681"/>
                  <a:gd name="connsiteY7" fmla="*/ 1197 h 43706"/>
                  <a:gd name="connsiteX8" fmla="*/ 38318 w 55681"/>
                  <a:gd name="connsiteY8" fmla="*/ 4790 h 43706"/>
                  <a:gd name="connsiteX9" fmla="*/ 43707 w 55681"/>
                  <a:gd name="connsiteY9" fmla="*/ 20955 h 43706"/>
                  <a:gd name="connsiteX10" fmla="*/ 54484 w 55681"/>
                  <a:gd name="connsiteY10" fmla="*/ 36522 h 43706"/>
                  <a:gd name="connsiteX11" fmla="*/ 55681 w 55681"/>
                  <a:gd name="connsiteY11" fmla="*/ 35923 h 43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81" h="43706">
                    <a:moveTo>
                      <a:pt x="55681" y="35923"/>
                    </a:moveTo>
                    <a:lnTo>
                      <a:pt x="55681" y="36522"/>
                    </a:lnTo>
                    <a:cubicBezTo>
                      <a:pt x="47898" y="39515"/>
                      <a:pt x="41312" y="41910"/>
                      <a:pt x="36522" y="43706"/>
                    </a:cubicBezTo>
                    <a:cubicBezTo>
                      <a:pt x="35325" y="41910"/>
                      <a:pt x="33529" y="38916"/>
                      <a:pt x="31134" y="35324"/>
                    </a:cubicBezTo>
                    <a:cubicBezTo>
                      <a:pt x="27541" y="29936"/>
                      <a:pt x="22153" y="23350"/>
                      <a:pt x="18561" y="18560"/>
                    </a:cubicBezTo>
                    <a:cubicBezTo>
                      <a:pt x="14369" y="13771"/>
                      <a:pt x="8382" y="8382"/>
                      <a:pt x="3593" y="3592"/>
                    </a:cubicBezTo>
                    <a:cubicBezTo>
                      <a:pt x="2395" y="2395"/>
                      <a:pt x="599" y="1197"/>
                      <a:pt x="0" y="0"/>
                    </a:cubicBezTo>
                    <a:lnTo>
                      <a:pt x="6586" y="1197"/>
                    </a:lnTo>
                    <a:cubicBezTo>
                      <a:pt x="16765" y="2994"/>
                      <a:pt x="27541" y="3592"/>
                      <a:pt x="38318" y="4790"/>
                    </a:cubicBezTo>
                    <a:cubicBezTo>
                      <a:pt x="38917" y="8382"/>
                      <a:pt x="41312" y="16165"/>
                      <a:pt x="43707" y="20955"/>
                    </a:cubicBezTo>
                    <a:cubicBezTo>
                      <a:pt x="47299" y="27541"/>
                      <a:pt x="54484" y="36522"/>
                      <a:pt x="54484" y="36522"/>
                    </a:cubicBezTo>
                    <a:cubicBezTo>
                      <a:pt x="54484" y="36522"/>
                      <a:pt x="55082" y="36522"/>
                      <a:pt x="55681" y="35923"/>
                    </a:cubicBezTo>
                    <a:close/>
                  </a:path>
                </a:pathLst>
              </a:custGeom>
              <a:solidFill>
                <a:srgbClr val="7F7F7F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74AC2C67-D482-4E31-AFC8-9547CC2990E3}"/>
                  </a:ext>
                </a:extLst>
              </p:cNvPr>
              <p:cNvSpPr/>
              <p:nvPr/>
            </p:nvSpPr>
            <p:spPr>
              <a:xfrm>
                <a:off x="5554241" y="4551922"/>
                <a:ext cx="60517" cy="170066"/>
              </a:xfrm>
              <a:custGeom>
                <a:avLst/>
                <a:gdLst>
                  <a:gd name="connsiteX0" fmla="*/ 55082 w 60517"/>
                  <a:gd name="connsiteY0" fmla="*/ 744 h 170066"/>
                  <a:gd name="connsiteX1" fmla="*/ 60471 w 60517"/>
                  <a:gd name="connsiteY1" fmla="*/ 2540 h 170066"/>
                  <a:gd name="connsiteX2" fmla="*/ 50891 w 60517"/>
                  <a:gd name="connsiteY2" fmla="*/ 32476 h 170066"/>
                  <a:gd name="connsiteX3" fmla="*/ 31732 w 60517"/>
                  <a:gd name="connsiteY3" fmla="*/ 82169 h 170066"/>
                  <a:gd name="connsiteX4" fmla="*/ 31732 w 60517"/>
                  <a:gd name="connsiteY4" fmla="*/ 82768 h 170066"/>
                  <a:gd name="connsiteX5" fmla="*/ 30535 w 60517"/>
                  <a:gd name="connsiteY5" fmla="*/ 85761 h 170066"/>
                  <a:gd name="connsiteX6" fmla="*/ 11974 w 60517"/>
                  <a:gd name="connsiteY6" fmla="*/ 139046 h 170066"/>
                  <a:gd name="connsiteX7" fmla="*/ 5987 w 60517"/>
                  <a:gd name="connsiteY7" fmla="*/ 168982 h 170066"/>
                  <a:gd name="connsiteX8" fmla="*/ 0 w 60517"/>
                  <a:gd name="connsiteY8" fmla="*/ 168383 h 170066"/>
                  <a:gd name="connsiteX9" fmla="*/ 3592 w 60517"/>
                  <a:gd name="connsiteY9" fmla="*/ 136652 h 170066"/>
                  <a:gd name="connsiteX10" fmla="*/ 20356 w 60517"/>
                  <a:gd name="connsiteY10" fmla="*/ 80972 h 170066"/>
                  <a:gd name="connsiteX11" fmla="*/ 43707 w 60517"/>
                  <a:gd name="connsiteY11" fmla="*/ 28884 h 170066"/>
                  <a:gd name="connsiteX12" fmla="*/ 55082 w 60517"/>
                  <a:gd name="connsiteY12" fmla="*/ 744 h 170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517" h="170066">
                    <a:moveTo>
                      <a:pt x="55082" y="744"/>
                    </a:moveTo>
                    <a:cubicBezTo>
                      <a:pt x="55681" y="-1052"/>
                      <a:pt x="61070" y="744"/>
                      <a:pt x="60471" y="2540"/>
                    </a:cubicBezTo>
                    <a:cubicBezTo>
                      <a:pt x="60471" y="2540"/>
                      <a:pt x="57477" y="15712"/>
                      <a:pt x="50891" y="32476"/>
                    </a:cubicBezTo>
                    <a:cubicBezTo>
                      <a:pt x="45503" y="48042"/>
                      <a:pt x="37719" y="66602"/>
                      <a:pt x="31732" y="82169"/>
                    </a:cubicBezTo>
                    <a:lnTo>
                      <a:pt x="31732" y="82768"/>
                    </a:lnTo>
                    <a:cubicBezTo>
                      <a:pt x="31134" y="83965"/>
                      <a:pt x="31134" y="84564"/>
                      <a:pt x="30535" y="85761"/>
                    </a:cubicBezTo>
                    <a:cubicBezTo>
                      <a:pt x="23949" y="101927"/>
                      <a:pt x="16166" y="121684"/>
                      <a:pt x="11974" y="139046"/>
                    </a:cubicBezTo>
                    <a:cubicBezTo>
                      <a:pt x="7783" y="155811"/>
                      <a:pt x="5987" y="168982"/>
                      <a:pt x="5987" y="168982"/>
                    </a:cubicBezTo>
                    <a:cubicBezTo>
                      <a:pt x="5388" y="170778"/>
                      <a:pt x="599" y="170180"/>
                      <a:pt x="0" y="168383"/>
                    </a:cubicBezTo>
                    <a:cubicBezTo>
                      <a:pt x="0" y="168383"/>
                      <a:pt x="0" y="154613"/>
                      <a:pt x="3592" y="136652"/>
                    </a:cubicBezTo>
                    <a:cubicBezTo>
                      <a:pt x="6586" y="118690"/>
                      <a:pt x="13172" y="97137"/>
                      <a:pt x="20356" y="80972"/>
                    </a:cubicBezTo>
                    <a:cubicBezTo>
                      <a:pt x="26942" y="64806"/>
                      <a:pt x="36522" y="45049"/>
                      <a:pt x="43707" y="28884"/>
                    </a:cubicBezTo>
                    <a:cubicBezTo>
                      <a:pt x="50292" y="13317"/>
                      <a:pt x="55082" y="744"/>
                      <a:pt x="55082" y="744"/>
                    </a:cubicBezTo>
                    <a:close/>
                  </a:path>
                </a:pathLst>
              </a:custGeom>
              <a:solidFill>
                <a:srgbClr val="22222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1F998C01-F286-47FC-980A-777B74F99EC4}"/>
                </a:ext>
              </a:extLst>
            </p:cNvPr>
            <p:cNvSpPr/>
            <p:nvPr/>
          </p:nvSpPr>
          <p:spPr>
            <a:xfrm>
              <a:off x="5913475" y="4998707"/>
              <a:ext cx="5987" cy="5987"/>
            </a:xfrm>
            <a:custGeom>
              <a:avLst/>
              <a:gdLst>
                <a:gd name="connsiteX0" fmla="*/ 0 w 5987"/>
                <a:gd name="connsiteY0" fmla="*/ 0 h 5987"/>
                <a:gd name="connsiteX1" fmla="*/ 0 w 5987"/>
                <a:gd name="connsiteY1" fmla="*/ 0 h 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87" h="598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0" cap="rnd">
              <a:solidFill>
                <a:srgbClr val="22222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14" name="Graphic 13">
            <a:extLst>
              <a:ext uri="{FF2B5EF4-FFF2-40B4-BE49-F238E27FC236}">
                <a16:creationId xmlns:a16="http://schemas.microsoft.com/office/drawing/2014/main" id="{2F186534-B321-4B55-9E7B-8641E9D67C54}"/>
              </a:ext>
            </a:extLst>
          </p:cNvPr>
          <p:cNvGrpSpPr/>
          <p:nvPr/>
        </p:nvGrpSpPr>
        <p:grpSpPr>
          <a:xfrm>
            <a:off x="5767328" y="3197351"/>
            <a:ext cx="3093594" cy="1884701"/>
            <a:chOff x="5767328" y="3197351"/>
            <a:chExt cx="3093594" cy="1884701"/>
          </a:xfrm>
        </p:grpSpPr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1EA20707-0563-4B22-AD72-3DF79E2EBFF0}"/>
                </a:ext>
              </a:extLst>
            </p:cNvPr>
            <p:cNvSpPr/>
            <p:nvPr/>
          </p:nvSpPr>
          <p:spPr>
            <a:xfrm>
              <a:off x="5773374" y="3206515"/>
              <a:ext cx="3034141" cy="1866431"/>
            </a:xfrm>
            <a:custGeom>
              <a:avLst/>
              <a:gdLst>
                <a:gd name="connsiteX0" fmla="*/ 1924892 w 3034141"/>
                <a:gd name="connsiteY0" fmla="*/ 111605 h 1866431"/>
                <a:gd name="connsiteX1" fmla="*/ 1872204 w 3034141"/>
                <a:gd name="connsiteY1" fmla="*/ 96039 h 1866431"/>
                <a:gd name="connsiteX2" fmla="*/ 1873401 w 3034141"/>
                <a:gd name="connsiteY2" fmla="*/ 91249 h 1866431"/>
                <a:gd name="connsiteX3" fmla="*/ 1882382 w 3034141"/>
                <a:gd name="connsiteY3" fmla="*/ 88255 h 1866431"/>
                <a:gd name="connsiteX4" fmla="*/ 1939260 w 3034141"/>
                <a:gd name="connsiteY4" fmla="*/ 57721 h 1866431"/>
                <a:gd name="connsiteX5" fmla="*/ 2004521 w 3034141"/>
                <a:gd name="connsiteY5" fmla="*/ 28983 h 1866431"/>
                <a:gd name="connsiteX6" fmla="*/ 2090139 w 3034141"/>
                <a:gd name="connsiteY6" fmla="*/ 5633 h 1866431"/>
                <a:gd name="connsiteX7" fmla="*/ 2190125 w 3034141"/>
                <a:gd name="connsiteY7" fmla="*/ 1442 h 1866431"/>
                <a:gd name="connsiteX8" fmla="*/ 2293704 w 3034141"/>
                <a:gd name="connsiteY8" fmla="*/ 21200 h 1866431"/>
                <a:gd name="connsiteX9" fmla="*/ 2388302 w 3034141"/>
                <a:gd name="connsiteY9" fmla="*/ 64307 h 1866431"/>
                <a:gd name="connsiteX10" fmla="*/ 2464340 w 3034141"/>
                <a:gd name="connsiteY10" fmla="*/ 125974 h 1866431"/>
                <a:gd name="connsiteX11" fmla="*/ 2579294 w 3034141"/>
                <a:gd name="connsiteY11" fmla="*/ 292416 h 1866431"/>
                <a:gd name="connsiteX12" fmla="*/ 2615816 w 3034141"/>
                <a:gd name="connsiteY12" fmla="*/ 391803 h 1866431"/>
                <a:gd name="connsiteX13" fmla="*/ 2633778 w 3034141"/>
                <a:gd name="connsiteY13" fmla="*/ 490590 h 1866431"/>
                <a:gd name="connsiteX14" fmla="*/ 2632581 w 3034141"/>
                <a:gd name="connsiteY14" fmla="*/ 640867 h 1866431"/>
                <a:gd name="connsiteX15" fmla="*/ 2631982 w 3034141"/>
                <a:gd name="connsiteY15" fmla="*/ 645058 h 1866431"/>
                <a:gd name="connsiteX16" fmla="*/ 2631384 w 3034141"/>
                <a:gd name="connsiteY16" fmla="*/ 649848 h 1866431"/>
                <a:gd name="connsiteX17" fmla="*/ 2620008 w 3034141"/>
                <a:gd name="connsiteY17" fmla="*/ 713311 h 1866431"/>
                <a:gd name="connsiteX18" fmla="*/ 2625995 w 3034141"/>
                <a:gd name="connsiteY18" fmla="*/ 714509 h 1866431"/>
                <a:gd name="connsiteX19" fmla="*/ 2637969 w 3034141"/>
                <a:gd name="connsiteY19" fmla="*/ 651045 h 1866431"/>
                <a:gd name="connsiteX20" fmla="*/ 2638568 w 3034141"/>
                <a:gd name="connsiteY20" fmla="*/ 647453 h 1866431"/>
                <a:gd name="connsiteX21" fmla="*/ 2650542 w 3034141"/>
                <a:gd name="connsiteY21" fmla="*/ 649848 h 1866431"/>
                <a:gd name="connsiteX22" fmla="*/ 2686466 w 3034141"/>
                <a:gd name="connsiteY22" fmla="*/ 663020 h 1866431"/>
                <a:gd name="connsiteX23" fmla="*/ 2733765 w 3034141"/>
                <a:gd name="connsiteY23" fmla="*/ 694751 h 1866431"/>
                <a:gd name="connsiteX24" fmla="*/ 2782860 w 3034141"/>
                <a:gd name="connsiteY24" fmla="*/ 747438 h 1866431"/>
                <a:gd name="connsiteX25" fmla="*/ 2828962 w 3034141"/>
                <a:gd name="connsiteY25" fmla="*/ 815092 h 1866431"/>
                <a:gd name="connsiteX26" fmla="*/ 2872668 w 3034141"/>
                <a:gd name="connsiteY26" fmla="*/ 889931 h 1866431"/>
                <a:gd name="connsiteX27" fmla="*/ 2937929 w 3034141"/>
                <a:gd name="connsiteY27" fmla="*/ 1042005 h 1866431"/>
                <a:gd name="connsiteX28" fmla="*/ 2961878 w 3034141"/>
                <a:gd name="connsiteY28" fmla="*/ 1205453 h 1866431"/>
                <a:gd name="connsiteX29" fmla="*/ 2960081 w 3034141"/>
                <a:gd name="connsiteY29" fmla="*/ 1291668 h 1866431"/>
                <a:gd name="connsiteX30" fmla="*/ 2954694 w 3034141"/>
                <a:gd name="connsiteY30" fmla="*/ 1349144 h 1866431"/>
                <a:gd name="connsiteX31" fmla="*/ 2951101 w 3034141"/>
                <a:gd name="connsiteY31" fmla="*/ 1373093 h 1866431"/>
                <a:gd name="connsiteX32" fmla="*/ 2914579 w 3034141"/>
                <a:gd name="connsiteY32" fmla="*/ 1497625 h 1866431"/>
                <a:gd name="connsiteX33" fmla="*/ 2894222 w 3034141"/>
                <a:gd name="connsiteY33" fmla="*/ 1546121 h 1866431"/>
                <a:gd name="connsiteX34" fmla="*/ 2899611 w 3034141"/>
                <a:gd name="connsiteY34" fmla="*/ 1548515 h 1866431"/>
                <a:gd name="connsiteX35" fmla="*/ 2920566 w 3034141"/>
                <a:gd name="connsiteY35" fmla="*/ 1500020 h 1866431"/>
                <a:gd name="connsiteX36" fmla="*/ 2959483 w 3034141"/>
                <a:gd name="connsiteY36" fmla="*/ 1374290 h 1866431"/>
                <a:gd name="connsiteX37" fmla="*/ 2961878 w 3034141"/>
                <a:gd name="connsiteY37" fmla="*/ 1360520 h 1866431"/>
                <a:gd name="connsiteX38" fmla="*/ 2997801 w 3034141"/>
                <a:gd name="connsiteY38" fmla="*/ 1441346 h 1866431"/>
                <a:gd name="connsiteX39" fmla="*/ 3022349 w 3034141"/>
                <a:gd name="connsiteY39" fmla="*/ 1528758 h 1866431"/>
                <a:gd name="connsiteX40" fmla="*/ 3033725 w 3034141"/>
                <a:gd name="connsiteY40" fmla="*/ 1617367 h 1866431"/>
                <a:gd name="connsiteX41" fmla="*/ 3027737 w 3034141"/>
                <a:gd name="connsiteY41" fmla="*/ 1705977 h 1866431"/>
                <a:gd name="connsiteX42" fmla="*/ 2996604 w 3034141"/>
                <a:gd name="connsiteY42" fmla="*/ 1789796 h 1866431"/>
                <a:gd name="connsiteX43" fmla="*/ 2951700 w 3034141"/>
                <a:gd name="connsiteY43" fmla="*/ 1842483 h 1866431"/>
                <a:gd name="connsiteX44" fmla="*/ 2929547 w 3034141"/>
                <a:gd name="connsiteY44" fmla="*/ 1859247 h 1866431"/>
                <a:gd name="connsiteX45" fmla="*/ 2929547 w 3034141"/>
                <a:gd name="connsiteY45" fmla="*/ 1865234 h 1866431"/>
                <a:gd name="connsiteX46" fmla="*/ 2929547 w 3034141"/>
                <a:gd name="connsiteY46" fmla="*/ 1865833 h 1866431"/>
                <a:gd name="connsiteX47" fmla="*/ 2917572 w 3034141"/>
                <a:gd name="connsiteY47" fmla="*/ 1865234 h 1866431"/>
                <a:gd name="connsiteX48" fmla="*/ 1468066 w 3034141"/>
                <a:gd name="connsiteY48" fmla="*/ 1862241 h 1866431"/>
                <a:gd name="connsiteX49" fmla="*/ 18561 w 3034141"/>
                <a:gd name="connsiteY49" fmla="*/ 1865234 h 1866431"/>
                <a:gd name="connsiteX50" fmla="*/ 0 w 3034141"/>
                <a:gd name="connsiteY50" fmla="*/ 1866432 h 1866431"/>
                <a:gd name="connsiteX51" fmla="*/ 7185 w 3034141"/>
                <a:gd name="connsiteY51" fmla="*/ 1841286 h 1866431"/>
                <a:gd name="connsiteX52" fmla="*/ 41312 w 3034141"/>
                <a:gd name="connsiteY52" fmla="*/ 1780816 h 1866431"/>
                <a:gd name="connsiteX53" fmla="*/ 107171 w 3034141"/>
                <a:gd name="connsiteY53" fmla="*/ 1719747 h 1866431"/>
                <a:gd name="connsiteX54" fmla="*/ 185604 w 3034141"/>
                <a:gd name="connsiteY54" fmla="*/ 1677837 h 1866431"/>
                <a:gd name="connsiteX55" fmla="*/ 271820 w 3034141"/>
                <a:gd name="connsiteY55" fmla="*/ 1655685 h 1866431"/>
                <a:gd name="connsiteX56" fmla="*/ 341870 w 3034141"/>
                <a:gd name="connsiteY56" fmla="*/ 1655086 h 1866431"/>
                <a:gd name="connsiteX57" fmla="*/ 361628 w 3034141"/>
                <a:gd name="connsiteY57" fmla="*/ 1658080 h 1866431"/>
                <a:gd name="connsiteX58" fmla="*/ 426889 w 3034141"/>
                <a:gd name="connsiteY58" fmla="*/ 1682028 h 1866431"/>
                <a:gd name="connsiteX59" fmla="*/ 450239 w 3034141"/>
                <a:gd name="connsiteY59" fmla="*/ 1697595 h 1866431"/>
                <a:gd name="connsiteX60" fmla="*/ 453831 w 3034141"/>
                <a:gd name="connsiteY60" fmla="*/ 1692805 h 1866431"/>
                <a:gd name="connsiteX61" fmla="*/ 430481 w 3034141"/>
                <a:gd name="connsiteY61" fmla="*/ 1676041 h 1866431"/>
                <a:gd name="connsiteX62" fmla="*/ 363424 w 3034141"/>
                <a:gd name="connsiteY62" fmla="*/ 1649099 h 1866431"/>
                <a:gd name="connsiteX63" fmla="*/ 348456 w 3034141"/>
                <a:gd name="connsiteY63" fmla="*/ 1646105 h 1866431"/>
                <a:gd name="connsiteX64" fmla="*/ 349055 w 3034141"/>
                <a:gd name="connsiteY64" fmla="*/ 1644908 h 1866431"/>
                <a:gd name="connsiteX65" fmla="*/ 350851 w 3034141"/>
                <a:gd name="connsiteY65" fmla="*/ 1636526 h 1866431"/>
                <a:gd name="connsiteX66" fmla="*/ 353845 w 3034141"/>
                <a:gd name="connsiteY66" fmla="*/ 1624552 h 1866431"/>
                <a:gd name="connsiteX67" fmla="*/ 356839 w 3034141"/>
                <a:gd name="connsiteY67" fmla="*/ 1616769 h 1866431"/>
                <a:gd name="connsiteX68" fmla="*/ 359832 w 3034141"/>
                <a:gd name="connsiteY68" fmla="*/ 1607788 h 1866431"/>
                <a:gd name="connsiteX69" fmla="*/ 404137 w 3034141"/>
                <a:gd name="connsiteY69" fmla="*/ 1516185 h 1866431"/>
                <a:gd name="connsiteX70" fmla="*/ 495742 w 3034141"/>
                <a:gd name="connsiteY70" fmla="*/ 1422187 h 1866431"/>
                <a:gd name="connsiteX71" fmla="*/ 608302 w 3034141"/>
                <a:gd name="connsiteY71" fmla="*/ 1356927 h 1866431"/>
                <a:gd name="connsiteX72" fmla="*/ 734033 w 3034141"/>
                <a:gd name="connsiteY72" fmla="*/ 1324597 h 1866431"/>
                <a:gd name="connsiteX73" fmla="*/ 746008 w 3034141"/>
                <a:gd name="connsiteY73" fmla="*/ 1323400 h 1866431"/>
                <a:gd name="connsiteX74" fmla="*/ 801090 w 3034141"/>
                <a:gd name="connsiteY74" fmla="*/ 1323400 h 1866431"/>
                <a:gd name="connsiteX75" fmla="*/ 834020 w 3034141"/>
                <a:gd name="connsiteY75" fmla="*/ 1326992 h 1866431"/>
                <a:gd name="connsiteX76" fmla="*/ 865154 w 3034141"/>
                <a:gd name="connsiteY76" fmla="*/ 1331781 h 1866431"/>
                <a:gd name="connsiteX77" fmla="*/ 920236 w 3034141"/>
                <a:gd name="connsiteY77" fmla="*/ 1345552 h 1866431"/>
                <a:gd name="connsiteX78" fmla="*/ 960949 w 3034141"/>
                <a:gd name="connsiteY78" fmla="*/ 1364112 h 1866431"/>
                <a:gd name="connsiteX79" fmla="*/ 993280 w 3034141"/>
                <a:gd name="connsiteY79" fmla="*/ 1388659 h 1866431"/>
                <a:gd name="connsiteX80" fmla="*/ 997471 w 3034141"/>
                <a:gd name="connsiteY80" fmla="*/ 1384468 h 1866431"/>
                <a:gd name="connsiteX81" fmla="*/ 964541 w 3034141"/>
                <a:gd name="connsiteY81" fmla="*/ 1358125 h 1866431"/>
                <a:gd name="connsiteX82" fmla="*/ 922631 w 3034141"/>
                <a:gd name="connsiteY82" fmla="*/ 1337768 h 1866431"/>
                <a:gd name="connsiteX83" fmla="*/ 866949 w 3034141"/>
                <a:gd name="connsiteY83" fmla="*/ 1322801 h 1866431"/>
                <a:gd name="connsiteX84" fmla="*/ 835217 w 3034141"/>
                <a:gd name="connsiteY84" fmla="*/ 1317412 h 1866431"/>
                <a:gd name="connsiteX85" fmla="*/ 801689 w 3034141"/>
                <a:gd name="connsiteY85" fmla="*/ 1313221 h 1866431"/>
                <a:gd name="connsiteX86" fmla="*/ 753192 w 3034141"/>
                <a:gd name="connsiteY86" fmla="*/ 1312024 h 1866431"/>
                <a:gd name="connsiteX87" fmla="*/ 771154 w 3034141"/>
                <a:gd name="connsiteY87" fmla="*/ 1288075 h 1866431"/>
                <a:gd name="connsiteX88" fmla="*/ 823842 w 3034141"/>
                <a:gd name="connsiteY88" fmla="*/ 1218026 h 1866431"/>
                <a:gd name="connsiteX89" fmla="*/ 899879 w 3034141"/>
                <a:gd name="connsiteY89" fmla="*/ 1135404 h 1866431"/>
                <a:gd name="connsiteX90" fmla="*/ 945981 w 3034141"/>
                <a:gd name="connsiteY90" fmla="*/ 1101876 h 1866431"/>
                <a:gd name="connsiteX91" fmla="*/ 994477 w 3034141"/>
                <a:gd name="connsiteY91" fmla="*/ 1080322 h 1866431"/>
                <a:gd name="connsiteX92" fmla="*/ 1102846 w 3034141"/>
                <a:gd name="connsiteY92" fmla="*/ 1061762 h 1866431"/>
                <a:gd name="connsiteX93" fmla="*/ 1214807 w 3034141"/>
                <a:gd name="connsiteY93" fmla="*/ 1070144 h 1866431"/>
                <a:gd name="connsiteX94" fmla="*/ 1300424 w 3034141"/>
                <a:gd name="connsiteY94" fmla="*/ 1088704 h 1866431"/>
                <a:gd name="connsiteX95" fmla="*/ 1317787 w 3034141"/>
                <a:gd name="connsiteY95" fmla="*/ 1093494 h 1866431"/>
                <a:gd name="connsiteX96" fmla="*/ 1311800 w 3034141"/>
                <a:gd name="connsiteY96" fmla="*/ 1097086 h 1866431"/>
                <a:gd name="connsiteX97" fmla="*/ 1273482 w 3034141"/>
                <a:gd name="connsiteY97" fmla="*/ 1131213 h 1866431"/>
                <a:gd name="connsiteX98" fmla="*/ 1248336 w 3034141"/>
                <a:gd name="connsiteY98" fmla="*/ 1167734 h 1866431"/>
                <a:gd name="connsiteX99" fmla="*/ 1230973 w 3034141"/>
                <a:gd name="connsiteY99" fmla="*/ 1198867 h 1866431"/>
                <a:gd name="connsiteX100" fmla="*/ 1216603 w 3034141"/>
                <a:gd name="connsiteY100" fmla="*/ 1227606 h 1866431"/>
                <a:gd name="connsiteX101" fmla="*/ 1221992 w 3034141"/>
                <a:gd name="connsiteY101" fmla="*/ 1230000 h 1866431"/>
                <a:gd name="connsiteX102" fmla="*/ 1236960 w 3034141"/>
                <a:gd name="connsiteY102" fmla="*/ 1201861 h 1866431"/>
                <a:gd name="connsiteX103" fmla="*/ 1254922 w 3034141"/>
                <a:gd name="connsiteY103" fmla="*/ 1171925 h 1866431"/>
                <a:gd name="connsiteX104" fmla="*/ 1280666 w 3034141"/>
                <a:gd name="connsiteY104" fmla="*/ 1136601 h 1866431"/>
                <a:gd name="connsiteX105" fmla="*/ 1317189 w 3034141"/>
                <a:gd name="connsiteY105" fmla="*/ 1104869 h 1866431"/>
                <a:gd name="connsiteX106" fmla="*/ 1332755 w 3034141"/>
                <a:gd name="connsiteY106" fmla="*/ 1097086 h 1866431"/>
                <a:gd name="connsiteX107" fmla="*/ 1335150 w 3034141"/>
                <a:gd name="connsiteY107" fmla="*/ 1097685 h 1866431"/>
                <a:gd name="connsiteX108" fmla="*/ 1340538 w 3034141"/>
                <a:gd name="connsiteY108" fmla="*/ 1094093 h 1866431"/>
                <a:gd name="connsiteX109" fmla="*/ 1365087 w 3034141"/>
                <a:gd name="connsiteY109" fmla="*/ 1088704 h 1866431"/>
                <a:gd name="connsiteX110" fmla="*/ 1415379 w 3034141"/>
                <a:gd name="connsiteY110" fmla="*/ 1091099 h 1866431"/>
                <a:gd name="connsiteX111" fmla="*/ 1439328 w 3034141"/>
                <a:gd name="connsiteY111" fmla="*/ 1096487 h 1866431"/>
                <a:gd name="connsiteX112" fmla="*/ 1462079 w 3034141"/>
                <a:gd name="connsiteY112" fmla="*/ 1102474 h 1866431"/>
                <a:gd name="connsiteX113" fmla="*/ 1553085 w 3034141"/>
                <a:gd name="connsiteY113" fmla="*/ 1141990 h 1866431"/>
                <a:gd name="connsiteX114" fmla="*/ 1592601 w 3034141"/>
                <a:gd name="connsiteY114" fmla="*/ 1174919 h 1866431"/>
                <a:gd name="connsiteX115" fmla="*/ 1620142 w 3034141"/>
                <a:gd name="connsiteY115" fmla="*/ 1214434 h 1866431"/>
                <a:gd name="connsiteX116" fmla="*/ 1639899 w 3034141"/>
                <a:gd name="connsiteY116" fmla="*/ 1289273 h 1866431"/>
                <a:gd name="connsiteX117" fmla="*/ 1639899 w 3034141"/>
                <a:gd name="connsiteY117" fmla="*/ 1320406 h 1866431"/>
                <a:gd name="connsiteX118" fmla="*/ 1645887 w 3034141"/>
                <a:gd name="connsiteY118" fmla="*/ 1321005 h 1866431"/>
                <a:gd name="connsiteX119" fmla="*/ 1646486 w 3034141"/>
                <a:gd name="connsiteY119" fmla="*/ 1288674 h 1866431"/>
                <a:gd name="connsiteX120" fmla="*/ 1627925 w 3034141"/>
                <a:gd name="connsiteY120" fmla="*/ 1210842 h 1866431"/>
                <a:gd name="connsiteX121" fmla="*/ 1599785 w 3034141"/>
                <a:gd name="connsiteY121" fmla="*/ 1168932 h 1866431"/>
                <a:gd name="connsiteX122" fmla="*/ 1559072 w 3034141"/>
                <a:gd name="connsiteY122" fmla="*/ 1133608 h 1866431"/>
                <a:gd name="connsiteX123" fmla="*/ 1465073 w 3034141"/>
                <a:gd name="connsiteY123" fmla="*/ 1092296 h 1866431"/>
                <a:gd name="connsiteX124" fmla="*/ 1441723 w 3034141"/>
                <a:gd name="connsiteY124" fmla="*/ 1086309 h 1866431"/>
                <a:gd name="connsiteX125" fmla="*/ 1416577 w 3034141"/>
                <a:gd name="connsiteY125" fmla="*/ 1080921 h 1866431"/>
                <a:gd name="connsiteX126" fmla="*/ 1362692 w 3034141"/>
                <a:gd name="connsiteY126" fmla="*/ 1079125 h 1866431"/>
                <a:gd name="connsiteX127" fmla="*/ 1325570 w 3034141"/>
                <a:gd name="connsiteY127" fmla="*/ 1089303 h 1866431"/>
                <a:gd name="connsiteX128" fmla="*/ 1302221 w 3034141"/>
                <a:gd name="connsiteY128" fmla="*/ 1082118 h 1866431"/>
                <a:gd name="connsiteX129" fmla="*/ 1216603 w 3034141"/>
                <a:gd name="connsiteY129" fmla="*/ 1061164 h 1866431"/>
                <a:gd name="connsiteX130" fmla="*/ 1102846 w 3034141"/>
                <a:gd name="connsiteY130" fmla="*/ 1050386 h 1866431"/>
                <a:gd name="connsiteX131" fmla="*/ 990885 w 3034141"/>
                <a:gd name="connsiteY131" fmla="*/ 1068348 h 1866431"/>
                <a:gd name="connsiteX132" fmla="*/ 977713 w 3034141"/>
                <a:gd name="connsiteY132" fmla="*/ 1073138 h 1866431"/>
                <a:gd name="connsiteX133" fmla="*/ 978312 w 3034141"/>
                <a:gd name="connsiteY133" fmla="*/ 1071341 h 1866431"/>
                <a:gd name="connsiteX134" fmla="*/ 984898 w 3034141"/>
                <a:gd name="connsiteY134" fmla="*/ 1043202 h 1866431"/>
                <a:gd name="connsiteX135" fmla="*/ 1011841 w 3034141"/>
                <a:gd name="connsiteY135" fmla="*/ 976745 h 1866431"/>
                <a:gd name="connsiteX136" fmla="*/ 1060935 w 3034141"/>
                <a:gd name="connsiteY136" fmla="*/ 898314 h 1866431"/>
                <a:gd name="connsiteX137" fmla="*/ 1123203 w 3034141"/>
                <a:gd name="connsiteY137" fmla="*/ 831856 h 1866431"/>
                <a:gd name="connsiteX138" fmla="*/ 1198642 w 3034141"/>
                <a:gd name="connsiteY138" fmla="*/ 781565 h 1866431"/>
                <a:gd name="connsiteX139" fmla="*/ 1287253 w 3034141"/>
                <a:gd name="connsiteY139" fmla="*/ 761807 h 1866431"/>
                <a:gd name="connsiteX140" fmla="*/ 1356106 w 3034141"/>
                <a:gd name="connsiteY140" fmla="*/ 777374 h 1866431"/>
                <a:gd name="connsiteX141" fmla="*/ 1381850 w 3034141"/>
                <a:gd name="connsiteY141" fmla="*/ 790545 h 1866431"/>
                <a:gd name="connsiteX142" fmla="*/ 1384844 w 3034141"/>
                <a:gd name="connsiteY142" fmla="*/ 785756 h 1866431"/>
                <a:gd name="connsiteX143" fmla="*/ 1359099 w 3034141"/>
                <a:gd name="connsiteY143" fmla="*/ 771386 h 1866431"/>
                <a:gd name="connsiteX144" fmla="*/ 1287851 w 3034141"/>
                <a:gd name="connsiteY144" fmla="*/ 753425 h 1866431"/>
                <a:gd name="connsiteX145" fmla="*/ 1223189 w 3034141"/>
                <a:gd name="connsiteY145" fmla="*/ 761208 h 1866431"/>
                <a:gd name="connsiteX146" fmla="*/ 1223189 w 3034141"/>
                <a:gd name="connsiteY146" fmla="*/ 761208 h 1866431"/>
                <a:gd name="connsiteX147" fmla="*/ 1225584 w 3034141"/>
                <a:gd name="connsiteY147" fmla="*/ 758814 h 1866431"/>
                <a:gd name="connsiteX148" fmla="*/ 1237558 w 3034141"/>
                <a:gd name="connsiteY148" fmla="*/ 734266 h 1866431"/>
                <a:gd name="connsiteX149" fmla="*/ 1265100 w 3034141"/>
                <a:gd name="connsiteY149" fmla="*/ 673197 h 1866431"/>
                <a:gd name="connsiteX150" fmla="*/ 1315392 w 3034141"/>
                <a:gd name="connsiteY150" fmla="*/ 605543 h 1866431"/>
                <a:gd name="connsiteX151" fmla="*/ 1387239 w 3034141"/>
                <a:gd name="connsiteY151" fmla="*/ 563633 h 1866431"/>
                <a:gd name="connsiteX152" fmla="*/ 1468066 w 3034141"/>
                <a:gd name="connsiteY152" fmla="*/ 537889 h 1866431"/>
                <a:gd name="connsiteX153" fmla="*/ 1552486 w 3034141"/>
                <a:gd name="connsiteY153" fmla="*/ 528908 h 1866431"/>
                <a:gd name="connsiteX154" fmla="*/ 1588409 w 3034141"/>
                <a:gd name="connsiteY154" fmla="*/ 534296 h 1866431"/>
                <a:gd name="connsiteX155" fmla="*/ 1614753 w 3034141"/>
                <a:gd name="connsiteY155" fmla="*/ 546271 h 1866431"/>
                <a:gd name="connsiteX156" fmla="*/ 1633314 w 3034141"/>
                <a:gd name="connsiteY156" fmla="*/ 564232 h 1866431"/>
                <a:gd name="connsiteX157" fmla="*/ 1638104 w 3034141"/>
                <a:gd name="connsiteY157" fmla="*/ 560640 h 1866431"/>
                <a:gd name="connsiteX158" fmla="*/ 1618346 w 3034141"/>
                <a:gd name="connsiteY158" fmla="*/ 540882 h 1866431"/>
                <a:gd name="connsiteX159" fmla="*/ 1590804 w 3034141"/>
                <a:gd name="connsiteY159" fmla="*/ 527112 h 1866431"/>
                <a:gd name="connsiteX160" fmla="*/ 1553085 w 3034141"/>
                <a:gd name="connsiteY160" fmla="*/ 519927 h 1866431"/>
                <a:gd name="connsiteX161" fmla="*/ 1465671 w 3034141"/>
                <a:gd name="connsiteY161" fmla="*/ 527112 h 1866431"/>
                <a:gd name="connsiteX162" fmla="*/ 1463876 w 3034141"/>
                <a:gd name="connsiteY162" fmla="*/ 527710 h 1866431"/>
                <a:gd name="connsiteX163" fmla="*/ 1463876 w 3034141"/>
                <a:gd name="connsiteY163" fmla="*/ 527112 h 1866431"/>
                <a:gd name="connsiteX164" fmla="*/ 1467468 w 3034141"/>
                <a:gd name="connsiteY164" fmla="*/ 521125 h 1866431"/>
                <a:gd name="connsiteX165" fmla="*/ 1477047 w 3034141"/>
                <a:gd name="connsiteY165" fmla="*/ 479215 h 1866431"/>
                <a:gd name="connsiteX166" fmla="*/ 1514168 w 3034141"/>
                <a:gd name="connsiteY166" fmla="*/ 378631 h 1866431"/>
                <a:gd name="connsiteX167" fmla="*/ 1581824 w 3034141"/>
                <a:gd name="connsiteY167" fmla="*/ 258290 h 1866431"/>
                <a:gd name="connsiteX168" fmla="*/ 1669237 w 3034141"/>
                <a:gd name="connsiteY168" fmla="*/ 154114 h 1866431"/>
                <a:gd name="connsiteX169" fmla="*/ 1693784 w 3034141"/>
                <a:gd name="connsiteY169" fmla="*/ 133758 h 1866431"/>
                <a:gd name="connsiteX170" fmla="*/ 1721326 w 3034141"/>
                <a:gd name="connsiteY170" fmla="*/ 115796 h 1866431"/>
                <a:gd name="connsiteX171" fmla="*/ 1787186 w 3034141"/>
                <a:gd name="connsiteY171" fmla="*/ 96637 h 1866431"/>
                <a:gd name="connsiteX172" fmla="*/ 1921898 w 3034141"/>
                <a:gd name="connsiteY172" fmla="*/ 114599 h 1866431"/>
                <a:gd name="connsiteX173" fmla="*/ 2012903 w 3034141"/>
                <a:gd name="connsiteY173" fmla="*/ 168483 h 1866431"/>
                <a:gd name="connsiteX174" fmla="*/ 2041043 w 3034141"/>
                <a:gd name="connsiteY174" fmla="*/ 200215 h 1866431"/>
                <a:gd name="connsiteX175" fmla="*/ 2045833 w 3034141"/>
                <a:gd name="connsiteY175" fmla="*/ 197221 h 1866431"/>
                <a:gd name="connsiteX176" fmla="*/ 2017094 w 3034141"/>
                <a:gd name="connsiteY176" fmla="*/ 163693 h 1866431"/>
                <a:gd name="connsiteX177" fmla="*/ 1924892 w 3034141"/>
                <a:gd name="connsiteY177" fmla="*/ 111605 h 1866431"/>
                <a:gd name="connsiteX178" fmla="*/ 2406863 w 3034141"/>
                <a:gd name="connsiteY178" fmla="*/ 118191 h 1866431"/>
                <a:gd name="connsiteX179" fmla="*/ 2415244 w 3034141"/>
                <a:gd name="connsiteY179" fmla="*/ 104421 h 1866431"/>
                <a:gd name="connsiteX180" fmla="*/ 2419436 w 3034141"/>
                <a:gd name="connsiteY180" fmla="*/ 96637 h 1866431"/>
                <a:gd name="connsiteX181" fmla="*/ 2414646 w 3034141"/>
                <a:gd name="connsiteY181" fmla="*/ 93644 h 1866431"/>
                <a:gd name="connsiteX182" fmla="*/ 2408659 w 3034141"/>
                <a:gd name="connsiteY182" fmla="*/ 99631 h 1866431"/>
                <a:gd name="connsiteX183" fmla="*/ 2397882 w 3034141"/>
                <a:gd name="connsiteY183" fmla="*/ 111605 h 1866431"/>
                <a:gd name="connsiteX184" fmla="*/ 2390697 w 3034141"/>
                <a:gd name="connsiteY184" fmla="*/ 127172 h 1866431"/>
                <a:gd name="connsiteX185" fmla="*/ 2388901 w 3034141"/>
                <a:gd name="connsiteY185" fmla="*/ 136152 h 1866431"/>
                <a:gd name="connsiteX186" fmla="*/ 2394289 w 3034141"/>
                <a:gd name="connsiteY186" fmla="*/ 137350 h 1866431"/>
                <a:gd name="connsiteX187" fmla="*/ 2398481 w 3034141"/>
                <a:gd name="connsiteY187" fmla="*/ 130165 h 1866431"/>
                <a:gd name="connsiteX188" fmla="*/ 2406863 w 3034141"/>
                <a:gd name="connsiteY188" fmla="*/ 118191 h 1866431"/>
                <a:gd name="connsiteX189" fmla="*/ 2720593 w 3034141"/>
                <a:gd name="connsiteY189" fmla="*/ 1722142 h 1866431"/>
                <a:gd name="connsiteX190" fmla="*/ 2725981 w 3034141"/>
                <a:gd name="connsiteY190" fmla="*/ 1723938 h 1866431"/>
                <a:gd name="connsiteX191" fmla="*/ 2738554 w 3034141"/>
                <a:gd name="connsiteY191" fmla="*/ 1703582 h 1866431"/>
                <a:gd name="connsiteX192" fmla="*/ 2755319 w 3034141"/>
                <a:gd name="connsiteY192" fmla="*/ 1689812 h 1866431"/>
                <a:gd name="connsiteX193" fmla="*/ 2775077 w 3034141"/>
                <a:gd name="connsiteY193" fmla="*/ 1681430 h 1866431"/>
                <a:gd name="connsiteX194" fmla="*/ 2796032 w 3034141"/>
                <a:gd name="connsiteY194" fmla="*/ 1679035 h 1866431"/>
                <a:gd name="connsiteX195" fmla="*/ 2816388 w 3034141"/>
                <a:gd name="connsiteY195" fmla="*/ 1684423 h 1866431"/>
                <a:gd name="connsiteX196" fmla="*/ 2834350 w 3034141"/>
                <a:gd name="connsiteY196" fmla="*/ 1699391 h 1866431"/>
                <a:gd name="connsiteX197" fmla="*/ 2839140 w 3034141"/>
                <a:gd name="connsiteY197" fmla="*/ 1696397 h 1866431"/>
                <a:gd name="connsiteX198" fmla="*/ 2834949 w 3034141"/>
                <a:gd name="connsiteY198" fmla="*/ 1689812 h 1866431"/>
                <a:gd name="connsiteX199" fmla="*/ 2820580 w 3034141"/>
                <a:gd name="connsiteY199" fmla="*/ 1676640 h 1866431"/>
                <a:gd name="connsiteX200" fmla="*/ 2796631 w 3034141"/>
                <a:gd name="connsiteY200" fmla="*/ 1668857 h 1866431"/>
                <a:gd name="connsiteX201" fmla="*/ 2772083 w 3034141"/>
                <a:gd name="connsiteY201" fmla="*/ 1670653 h 1866431"/>
                <a:gd name="connsiteX202" fmla="*/ 2749930 w 3034141"/>
                <a:gd name="connsiteY202" fmla="*/ 1680831 h 1866431"/>
                <a:gd name="connsiteX203" fmla="*/ 2731968 w 3034141"/>
                <a:gd name="connsiteY203" fmla="*/ 1697595 h 1866431"/>
                <a:gd name="connsiteX204" fmla="*/ 2720593 w 3034141"/>
                <a:gd name="connsiteY204" fmla="*/ 1722142 h 1866431"/>
                <a:gd name="connsiteX205" fmla="*/ 1554881 w 3034141"/>
                <a:gd name="connsiteY205" fmla="*/ 1176715 h 1866431"/>
                <a:gd name="connsiteX206" fmla="*/ 1551888 w 3034141"/>
                <a:gd name="connsiteY206" fmla="*/ 1183301 h 1866431"/>
                <a:gd name="connsiteX207" fmla="*/ 1556078 w 3034141"/>
                <a:gd name="connsiteY207" fmla="*/ 1187492 h 1866431"/>
                <a:gd name="connsiteX208" fmla="*/ 1562665 w 3034141"/>
                <a:gd name="connsiteY208" fmla="*/ 1180906 h 1866431"/>
                <a:gd name="connsiteX209" fmla="*/ 1566257 w 3034141"/>
                <a:gd name="connsiteY209" fmla="*/ 1172524 h 1866431"/>
                <a:gd name="connsiteX210" fmla="*/ 1565658 w 3034141"/>
                <a:gd name="connsiteY210" fmla="*/ 1162945 h 1866431"/>
                <a:gd name="connsiteX211" fmla="*/ 1554881 w 3034141"/>
                <a:gd name="connsiteY211" fmla="*/ 1149773 h 1866431"/>
                <a:gd name="connsiteX212" fmla="*/ 1547697 w 3034141"/>
                <a:gd name="connsiteY212" fmla="*/ 1145582 h 1866431"/>
                <a:gd name="connsiteX213" fmla="*/ 1545900 w 3034141"/>
                <a:gd name="connsiteY213" fmla="*/ 1147378 h 1866431"/>
                <a:gd name="connsiteX214" fmla="*/ 1542907 w 3034141"/>
                <a:gd name="connsiteY214" fmla="*/ 1147378 h 1866431"/>
                <a:gd name="connsiteX215" fmla="*/ 1539913 w 3034141"/>
                <a:gd name="connsiteY215" fmla="*/ 1156958 h 1866431"/>
                <a:gd name="connsiteX216" fmla="*/ 1539315 w 3034141"/>
                <a:gd name="connsiteY216" fmla="*/ 1166537 h 1866431"/>
                <a:gd name="connsiteX217" fmla="*/ 1544703 w 3034141"/>
                <a:gd name="connsiteY217" fmla="*/ 1168932 h 1866431"/>
                <a:gd name="connsiteX218" fmla="*/ 1547697 w 3034141"/>
                <a:gd name="connsiteY218" fmla="*/ 1165938 h 1866431"/>
                <a:gd name="connsiteX219" fmla="*/ 1551289 w 3034141"/>
                <a:gd name="connsiteY219" fmla="*/ 1158754 h 1866431"/>
                <a:gd name="connsiteX220" fmla="*/ 1551289 w 3034141"/>
                <a:gd name="connsiteY220" fmla="*/ 1157556 h 1866431"/>
                <a:gd name="connsiteX221" fmla="*/ 1556078 w 3034141"/>
                <a:gd name="connsiteY221" fmla="*/ 1165938 h 1866431"/>
                <a:gd name="connsiteX222" fmla="*/ 1554881 w 3034141"/>
                <a:gd name="connsiteY222" fmla="*/ 1176715 h 1866431"/>
                <a:gd name="connsiteX223" fmla="*/ 1070515 w 3034141"/>
                <a:gd name="connsiteY223" fmla="*/ 995904 h 1866431"/>
                <a:gd name="connsiteX224" fmla="*/ 1075305 w 3034141"/>
                <a:gd name="connsiteY224" fmla="*/ 999496 h 1866431"/>
                <a:gd name="connsiteX225" fmla="*/ 1084884 w 3034141"/>
                <a:gd name="connsiteY225" fmla="*/ 988719 h 1866431"/>
                <a:gd name="connsiteX226" fmla="*/ 1101649 w 3034141"/>
                <a:gd name="connsiteY226" fmla="*/ 968363 h 1866431"/>
                <a:gd name="connsiteX227" fmla="*/ 1116617 w 3034141"/>
                <a:gd name="connsiteY227" fmla="*/ 947408 h 1866431"/>
                <a:gd name="connsiteX228" fmla="*/ 1124998 w 3034141"/>
                <a:gd name="connsiteY228" fmla="*/ 936032 h 1866431"/>
                <a:gd name="connsiteX229" fmla="*/ 1120808 w 3034141"/>
                <a:gd name="connsiteY229" fmla="*/ 931841 h 1866431"/>
                <a:gd name="connsiteX230" fmla="*/ 1110030 w 3034141"/>
                <a:gd name="connsiteY230" fmla="*/ 941421 h 1866431"/>
                <a:gd name="connsiteX231" fmla="*/ 1092069 w 3034141"/>
                <a:gd name="connsiteY231" fmla="*/ 961178 h 1866431"/>
                <a:gd name="connsiteX232" fmla="*/ 1077700 w 3034141"/>
                <a:gd name="connsiteY232" fmla="*/ 982732 h 1866431"/>
                <a:gd name="connsiteX233" fmla="*/ 1070515 w 3034141"/>
                <a:gd name="connsiteY233" fmla="*/ 995904 h 1866431"/>
                <a:gd name="connsiteX234" fmla="*/ 1443519 w 3034141"/>
                <a:gd name="connsiteY234" fmla="*/ 1123429 h 1866431"/>
                <a:gd name="connsiteX235" fmla="*/ 1451901 w 3034141"/>
                <a:gd name="connsiteY235" fmla="*/ 1122831 h 1866431"/>
                <a:gd name="connsiteX236" fmla="*/ 1457888 w 3034141"/>
                <a:gd name="connsiteY236" fmla="*/ 1124028 h 1866431"/>
                <a:gd name="connsiteX237" fmla="*/ 1458487 w 3034141"/>
                <a:gd name="connsiteY237" fmla="*/ 1126423 h 1866431"/>
                <a:gd name="connsiteX238" fmla="*/ 1458487 w 3034141"/>
                <a:gd name="connsiteY238" fmla="*/ 1130614 h 1866431"/>
                <a:gd name="connsiteX239" fmla="*/ 1461481 w 3034141"/>
                <a:gd name="connsiteY239" fmla="*/ 1138397 h 1866431"/>
                <a:gd name="connsiteX240" fmla="*/ 1467468 w 3034141"/>
                <a:gd name="connsiteY240" fmla="*/ 1138397 h 1866431"/>
                <a:gd name="connsiteX241" fmla="*/ 1469863 w 3034141"/>
                <a:gd name="connsiteY241" fmla="*/ 1128818 h 1866431"/>
                <a:gd name="connsiteX242" fmla="*/ 1466270 w 3034141"/>
                <a:gd name="connsiteY242" fmla="*/ 1121633 h 1866431"/>
                <a:gd name="connsiteX243" fmla="*/ 1462678 w 3034141"/>
                <a:gd name="connsiteY243" fmla="*/ 1119238 h 1866431"/>
                <a:gd name="connsiteX244" fmla="*/ 1460283 w 3034141"/>
                <a:gd name="connsiteY244" fmla="*/ 1121035 h 1866431"/>
                <a:gd name="connsiteX245" fmla="*/ 1461481 w 3034141"/>
                <a:gd name="connsiteY245" fmla="*/ 1118041 h 1866431"/>
                <a:gd name="connsiteX246" fmla="*/ 1455493 w 3034141"/>
                <a:gd name="connsiteY246" fmla="*/ 1113850 h 1866431"/>
                <a:gd name="connsiteX247" fmla="*/ 1448908 w 3034141"/>
                <a:gd name="connsiteY247" fmla="*/ 1111455 h 1866431"/>
                <a:gd name="connsiteX248" fmla="*/ 1440525 w 3034141"/>
                <a:gd name="connsiteY248" fmla="*/ 1112054 h 1866431"/>
                <a:gd name="connsiteX249" fmla="*/ 1433340 w 3034141"/>
                <a:gd name="connsiteY249" fmla="*/ 1118640 h 1866431"/>
                <a:gd name="connsiteX250" fmla="*/ 1431545 w 3034141"/>
                <a:gd name="connsiteY250" fmla="*/ 1126423 h 1866431"/>
                <a:gd name="connsiteX251" fmla="*/ 1432143 w 3034141"/>
                <a:gd name="connsiteY251" fmla="*/ 1133608 h 1866431"/>
                <a:gd name="connsiteX252" fmla="*/ 1438130 w 3034141"/>
                <a:gd name="connsiteY252" fmla="*/ 1133608 h 1866431"/>
                <a:gd name="connsiteX253" fmla="*/ 1439927 w 3034141"/>
                <a:gd name="connsiteY253" fmla="*/ 1127620 h 1866431"/>
                <a:gd name="connsiteX254" fmla="*/ 1442321 w 3034141"/>
                <a:gd name="connsiteY254" fmla="*/ 1124028 h 1866431"/>
                <a:gd name="connsiteX255" fmla="*/ 1443519 w 3034141"/>
                <a:gd name="connsiteY255" fmla="*/ 1123429 h 1866431"/>
                <a:gd name="connsiteX256" fmla="*/ 1478244 w 3034141"/>
                <a:gd name="connsiteY256" fmla="*/ 1138397 h 1866431"/>
                <a:gd name="connsiteX257" fmla="*/ 1484232 w 3034141"/>
                <a:gd name="connsiteY257" fmla="*/ 1138397 h 1866431"/>
                <a:gd name="connsiteX258" fmla="*/ 1486627 w 3034141"/>
                <a:gd name="connsiteY258" fmla="*/ 1130614 h 1866431"/>
                <a:gd name="connsiteX259" fmla="*/ 1485430 w 3034141"/>
                <a:gd name="connsiteY259" fmla="*/ 1127620 h 1866431"/>
                <a:gd name="connsiteX260" fmla="*/ 1482436 w 3034141"/>
                <a:gd name="connsiteY260" fmla="*/ 1124627 h 1866431"/>
                <a:gd name="connsiteX261" fmla="*/ 1477646 w 3034141"/>
                <a:gd name="connsiteY261" fmla="*/ 1124028 h 1866431"/>
                <a:gd name="connsiteX262" fmla="*/ 1476449 w 3034141"/>
                <a:gd name="connsiteY262" fmla="*/ 1127022 h 1866431"/>
                <a:gd name="connsiteX263" fmla="*/ 1475850 w 3034141"/>
                <a:gd name="connsiteY263" fmla="*/ 1129417 h 1866431"/>
                <a:gd name="connsiteX264" fmla="*/ 1475850 w 3034141"/>
                <a:gd name="connsiteY264" fmla="*/ 1130614 h 1866431"/>
                <a:gd name="connsiteX265" fmla="*/ 1475251 w 3034141"/>
                <a:gd name="connsiteY265" fmla="*/ 1131213 h 1866431"/>
                <a:gd name="connsiteX266" fmla="*/ 1475251 w 3034141"/>
                <a:gd name="connsiteY266" fmla="*/ 1132410 h 1866431"/>
                <a:gd name="connsiteX267" fmla="*/ 1478244 w 3034141"/>
                <a:gd name="connsiteY267" fmla="*/ 1138397 h 1866431"/>
                <a:gd name="connsiteX268" fmla="*/ 1819516 w 3034141"/>
                <a:gd name="connsiteY268" fmla="*/ 653440 h 1866431"/>
                <a:gd name="connsiteX269" fmla="*/ 1823707 w 3034141"/>
                <a:gd name="connsiteY269" fmla="*/ 656434 h 1866431"/>
                <a:gd name="connsiteX270" fmla="*/ 1827898 w 3034141"/>
                <a:gd name="connsiteY270" fmla="*/ 652243 h 1866431"/>
                <a:gd name="connsiteX271" fmla="*/ 1824905 w 3034141"/>
                <a:gd name="connsiteY271" fmla="*/ 646854 h 1866431"/>
                <a:gd name="connsiteX272" fmla="*/ 1821312 w 3034141"/>
                <a:gd name="connsiteY272" fmla="*/ 636676 h 1866431"/>
                <a:gd name="connsiteX273" fmla="*/ 1817720 w 3034141"/>
                <a:gd name="connsiteY273" fmla="*/ 626498 h 1866431"/>
                <a:gd name="connsiteX274" fmla="*/ 1815924 w 3034141"/>
                <a:gd name="connsiteY274" fmla="*/ 620511 h 1866431"/>
                <a:gd name="connsiteX275" fmla="*/ 1809937 w 3034141"/>
                <a:gd name="connsiteY275" fmla="*/ 620511 h 1866431"/>
                <a:gd name="connsiteX276" fmla="*/ 1808739 w 3034141"/>
                <a:gd name="connsiteY276" fmla="*/ 627695 h 1866431"/>
                <a:gd name="connsiteX277" fmla="*/ 1809338 w 3034141"/>
                <a:gd name="connsiteY277" fmla="*/ 636676 h 1866431"/>
                <a:gd name="connsiteX278" fmla="*/ 1806344 w 3034141"/>
                <a:gd name="connsiteY278" fmla="*/ 639670 h 1866431"/>
                <a:gd name="connsiteX279" fmla="*/ 1806943 w 3034141"/>
                <a:gd name="connsiteY279" fmla="*/ 642663 h 1866431"/>
                <a:gd name="connsiteX280" fmla="*/ 1807542 w 3034141"/>
                <a:gd name="connsiteY280" fmla="*/ 648052 h 1866431"/>
                <a:gd name="connsiteX281" fmla="*/ 1814128 w 3034141"/>
                <a:gd name="connsiteY281" fmla="*/ 655835 h 1866431"/>
                <a:gd name="connsiteX282" fmla="*/ 1819516 w 3034141"/>
                <a:gd name="connsiteY282" fmla="*/ 653440 h 1866431"/>
                <a:gd name="connsiteX283" fmla="*/ 2991215 w 3034141"/>
                <a:gd name="connsiteY283" fmla="*/ 1713161 h 1866431"/>
                <a:gd name="connsiteX284" fmla="*/ 2972655 w 3034141"/>
                <a:gd name="connsiteY284" fmla="*/ 1746689 h 1866431"/>
                <a:gd name="connsiteX285" fmla="*/ 2977445 w 3034141"/>
                <a:gd name="connsiteY285" fmla="*/ 1750282 h 1866431"/>
                <a:gd name="connsiteX286" fmla="*/ 2998998 w 3034141"/>
                <a:gd name="connsiteY286" fmla="*/ 1717352 h 1866431"/>
                <a:gd name="connsiteX287" fmla="*/ 3022349 w 3034141"/>
                <a:gd name="connsiteY287" fmla="*/ 1649099 h 1866431"/>
                <a:gd name="connsiteX288" fmla="*/ 3024744 w 3034141"/>
                <a:gd name="connsiteY288" fmla="*/ 1613176 h 1866431"/>
                <a:gd name="connsiteX289" fmla="*/ 3018756 w 3034141"/>
                <a:gd name="connsiteY289" fmla="*/ 1576655 h 1866431"/>
                <a:gd name="connsiteX290" fmla="*/ 3006183 w 3034141"/>
                <a:gd name="connsiteY290" fmla="*/ 1550910 h 1866431"/>
                <a:gd name="connsiteX291" fmla="*/ 2998998 w 3034141"/>
                <a:gd name="connsiteY291" fmla="*/ 1541930 h 1866431"/>
                <a:gd name="connsiteX292" fmla="*/ 2994209 w 3034141"/>
                <a:gd name="connsiteY292" fmla="*/ 1545522 h 1866431"/>
                <a:gd name="connsiteX293" fmla="*/ 3010374 w 3034141"/>
                <a:gd name="connsiteY293" fmla="*/ 1579050 h 1866431"/>
                <a:gd name="connsiteX294" fmla="*/ 3014566 w 3034141"/>
                <a:gd name="connsiteY294" fmla="*/ 1613176 h 1866431"/>
                <a:gd name="connsiteX295" fmla="*/ 3011572 w 3034141"/>
                <a:gd name="connsiteY295" fmla="*/ 1647303 h 1866431"/>
                <a:gd name="connsiteX296" fmla="*/ 2991215 w 3034141"/>
                <a:gd name="connsiteY296" fmla="*/ 1713161 h 1866431"/>
                <a:gd name="connsiteX297" fmla="*/ 2981636 w 3034141"/>
                <a:gd name="connsiteY297" fmla="*/ 1600603 h 1866431"/>
                <a:gd name="connsiteX298" fmla="*/ 2979241 w 3034141"/>
                <a:gd name="connsiteY298" fmla="*/ 1643112 h 1866431"/>
                <a:gd name="connsiteX299" fmla="*/ 2971457 w 3034141"/>
                <a:gd name="connsiteY299" fmla="*/ 1709569 h 1866431"/>
                <a:gd name="connsiteX300" fmla="*/ 2977445 w 3034141"/>
                <a:gd name="connsiteY300" fmla="*/ 1710767 h 1866431"/>
                <a:gd name="connsiteX301" fmla="*/ 2990617 w 3034141"/>
                <a:gd name="connsiteY301" fmla="*/ 1644309 h 1866431"/>
                <a:gd name="connsiteX302" fmla="*/ 2990018 w 3034141"/>
                <a:gd name="connsiteY302" fmla="*/ 1600005 h 1866431"/>
                <a:gd name="connsiteX303" fmla="*/ 2985827 w 3034141"/>
                <a:gd name="connsiteY303" fmla="*/ 1576056 h 1866431"/>
                <a:gd name="connsiteX304" fmla="*/ 2979840 w 3034141"/>
                <a:gd name="connsiteY304" fmla="*/ 1577253 h 1866431"/>
                <a:gd name="connsiteX305" fmla="*/ 2981636 w 3034141"/>
                <a:gd name="connsiteY305" fmla="*/ 1600603 h 1866431"/>
                <a:gd name="connsiteX306" fmla="*/ 2895420 w 3034141"/>
                <a:gd name="connsiteY306" fmla="*/ 1183301 h 1866431"/>
                <a:gd name="connsiteX307" fmla="*/ 2923560 w 3034141"/>
                <a:gd name="connsiteY307" fmla="*/ 1168932 h 1866431"/>
                <a:gd name="connsiteX308" fmla="*/ 2941521 w 3034141"/>
                <a:gd name="connsiteY308" fmla="*/ 1161148 h 1866431"/>
                <a:gd name="connsiteX309" fmla="*/ 2952298 w 3034141"/>
                <a:gd name="connsiteY309" fmla="*/ 1158754 h 1866431"/>
                <a:gd name="connsiteX310" fmla="*/ 2952298 w 3034141"/>
                <a:gd name="connsiteY310" fmla="*/ 1152766 h 1866431"/>
                <a:gd name="connsiteX311" fmla="*/ 2940324 w 3034141"/>
                <a:gd name="connsiteY311" fmla="*/ 1152766 h 1866431"/>
                <a:gd name="connsiteX312" fmla="*/ 2918770 w 3034141"/>
                <a:gd name="connsiteY312" fmla="*/ 1158754 h 1866431"/>
                <a:gd name="connsiteX313" fmla="*/ 2891828 w 3034141"/>
                <a:gd name="connsiteY313" fmla="*/ 1178511 h 1866431"/>
                <a:gd name="connsiteX314" fmla="*/ 2895420 w 3034141"/>
                <a:gd name="connsiteY314" fmla="*/ 1183301 h 1866431"/>
                <a:gd name="connsiteX315" fmla="*/ 2915177 w 3034141"/>
                <a:gd name="connsiteY315" fmla="*/ 1064756 h 1866431"/>
                <a:gd name="connsiteX316" fmla="*/ 2918770 w 3034141"/>
                <a:gd name="connsiteY316" fmla="*/ 1060565 h 1866431"/>
                <a:gd name="connsiteX317" fmla="*/ 2918770 w 3034141"/>
                <a:gd name="connsiteY317" fmla="*/ 1054577 h 1866431"/>
                <a:gd name="connsiteX318" fmla="*/ 2915177 w 3034141"/>
                <a:gd name="connsiteY318" fmla="*/ 1053979 h 1866431"/>
                <a:gd name="connsiteX319" fmla="*/ 2909789 w 3034141"/>
                <a:gd name="connsiteY319" fmla="*/ 1054577 h 1866431"/>
                <a:gd name="connsiteX320" fmla="*/ 2906196 w 3034141"/>
                <a:gd name="connsiteY320" fmla="*/ 1058769 h 1866431"/>
                <a:gd name="connsiteX321" fmla="*/ 2906196 w 3034141"/>
                <a:gd name="connsiteY321" fmla="*/ 1064756 h 1866431"/>
                <a:gd name="connsiteX322" fmla="*/ 2909789 w 3034141"/>
                <a:gd name="connsiteY322" fmla="*/ 1065354 h 1866431"/>
                <a:gd name="connsiteX323" fmla="*/ 2915177 w 3034141"/>
                <a:gd name="connsiteY323" fmla="*/ 1064756 h 1866431"/>
                <a:gd name="connsiteX324" fmla="*/ 114955 w 3034141"/>
                <a:gd name="connsiteY324" fmla="*/ 1840088 h 1866431"/>
                <a:gd name="connsiteX325" fmla="*/ 115553 w 3034141"/>
                <a:gd name="connsiteY325" fmla="*/ 1828713 h 1866431"/>
                <a:gd name="connsiteX326" fmla="*/ 114356 w 3034141"/>
                <a:gd name="connsiteY326" fmla="*/ 1822127 h 1866431"/>
                <a:gd name="connsiteX327" fmla="*/ 108369 w 3034141"/>
                <a:gd name="connsiteY327" fmla="*/ 1822127 h 1866431"/>
                <a:gd name="connsiteX328" fmla="*/ 106572 w 3034141"/>
                <a:gd name="connsiteY328" fmla="*/ 1827516 h 1866431"/>
                <a:gd name="connsiteX329" fmla="*/ 103579 w 3034141"/>
                <a:gd name="connsiteY329" fmla="*/ 1837693 h 1866431"/>
                <a:gd name="connsiteX330" fmla="*/ 102980 w 3034141"/>
                <a:gd name="connsiteY330" fmla="*/ 1849069 h 1866431"/>
                <a:gd name="connsiteX331" fmla="*/ 104178 w 3034141"/>
                <a:gd name="connsiteY331" fmla="*/ 1855655 h 1866431"/>
                <a:gd name="connsiteX332" fmla="*/ 110165 w 3034141"/>
                <a:gd name="connsiteY332" fmla="*/ 1855655 h 1866431"/>
                <a:gd name="connsiteX333" fmla="*/ 111961 w 3034141"/>
                <a:gd name="connsiteY333" fmla="*/ 1850267 h 1866431"/>
                <a:gd name="connsiteX334" fmla="*/ 114955 w 3034141"/>
                <a:gd name="connsiteY334" fmla="*/ 1840088 h 1866431"/>
                <a:gd name="connsiteX335" fmla="*/ 131120 w 3034141"/>
                <a:gd name="connsiteY335" fmla="*/ 1856254 h 1866431"/>
                <a:gd name="connsiteX336" fmla="*/ 137107 w 3034141"/>
                <a:gd name="connsiteY336" fmla="*/ 1840687 h 1866431"/>
                <a:gd name="connsiteX337" fmla="*/ 134712 w 3034141"/>
                <a:gd name="connsiteY337" fmla="*/ 1829910 h 1866431"/>
                <a:gd name="connsiteX338" fmla="*/ 131120 w 3034141"/>
                <a:gd name="connsiteY338" fmla="*/ 1824522 h 1866431"/>
                <a:gd name="connsiteX339" fmla="*/ 125732 w 3034141"/>
                <a:gd name="connsiteY339" fmla="*/ 1826917 h 1866431"/>
                <a:gd name="connsiteX340" fmla="*/ 126331 w 3034141"/>
                <a:gd name="connsiteY340" fmla="*/ 1831706 h 1866431"/>
                <a:gd name="connsiteX341" fmla="*/ 125732 w 3034141"/>
                <a:gd name="connsiteY341" fmla="*/ 1840088 h 1866431"/>
                <a:gd name="connsiteX342" fmla="*/ 125732 w 3034141"/>
                <a:gd name="connsiteY342" fmla="*/ 1853859 h 1866431"/>
                <a:gd name="connsiteX343" fmla="*/ 131120 w 3034141"/>
                <a:gd name="connsiteY343" fmla="*/ 1856254 h 1866431"/>
                <a:gd name="connsiteX344" fmla="*/ 851981 w 3034141"/>
                <a:gd name="connsiteY344" fmla="*/ 1209045 h 1866431"/>
                <a:gd name="connsiteX345" fmla="*/ 866351 w 3034141"/>
                <a:gd name="connsiteY345" fmla="*/ 1212039 h 1866431"/>
                <a:gd name="connsiteX346" fmla="*/ 875332 w 3034141"/>
                <a:gd name="connsiteY346" fmla="*/ 1212039 h 1866431"/>
                <a:gd name="connsiteX347" fmla="*/ 880122 w 3034141"/>
                <a:gd name="connsiteY347" fmla="*/ 1212638 h 1866431"/>
                <a:gd name="connsiteX348" fmla="*/ 882516 w 3034141"/>
                <a:gd name="connsiteY348" fmla="*/ 1207249 h 1866431"/>
                <a:gd name="connsiteX349" fmla="*/ 877727 w 3034141"/>
                <a:gd name="connsiteY349" fmla="*/ 1203657 h 1866431"/>
                <a:gd name="connsiteX350" fmla="*/ 867548 w 3034141"/>
                <a:gd name="connsiteY350" fmla="*/ 1200065 h 1866431"/>
                <a:gd name="connsiteX351" fmla="*/ 851981 w 3034141"/>
                <a:gd name="connsiteY351" fmla="*/ 1202460 h 1866431"/>
                <a:gd name="connsiteX352" fmla="*/ 851981 w 3034141"/>
                <a:gd name="connsiteY352" fmla="*/ 1209045 h 1866431"/>
                <a:gd name="connsiteX353" fmla="*/ 854376 w 3034141"/>
                <a:gd name="connsiteY353" fmla="*/ 1231198 h 1866431"/>
                <a:gd name="connsiteX354" fmla="*/ 863357 w 3034141"/>
                <a:gd name="connsiteY354" fmla="*/ 1231797 h 1866431"/>
                <a:gd name="connsiteX355" fmla="*/ 868746 w 3034141"/>
                <a:gd name="connsiteY355" fmla="*/ 1231198 h 1866431"/>
                <a:gd name="connsiteX356" fmla="*/ 868746 w 3034141"/>
                <a:gd name="connsiteY356" fmla="*/ 1225211 h 1866431"/>
                <a:gd name="connsiteX357" fmla="*/ 865154 w 3034141"/>
                <a:gd name="connsiteY357" fmla="*/ 1223414 h 1866431"/>
                <a:gd name="connsiteX358" fmla="*/ 857969 w 3034141"/>
                <a:gd name="connsiteY358" fmla="*/ 1220421 h 1866431"/>
                <a:gd name="connsiteX359" fmla="*/ 848988 w 3034141"/>
                <a:gd name="connsiteY359" fmla="*/ 1219822 h 1866431"/>
                <a:gd name="connsiteX360" fmla="*/ 844198 w 3034141"/>
                <a:gd name="connsiteY360" fmla="*/ 1221019 h 1866431"/>
                <a:gd name="connsiteX361" fmla="*/ 844198 w 3034141"/>
                <a:gd name="connsiteY361" fmla="*/ 1227007 h 1866431"/>
                <a:gd name="connsiteX362" fmla="*/ 847791 w 3034141"/>
                <a:gd name="connsiteY362" fmla="*/ 1228803 h 1866431"/>
                <a:gd name="connsiteX363" fmla="*/ 854376 w 3034141"/>
                <a:gd name="connsiteY363" fmla="*/ 1231198 h 1866431"/>
                <a:gd name="connsiteX364" fmla="*/ 2208087 w 3034141"/>
                <a:gd name="connsiteY364" fmla="*/ 1480861 h 1866431"/>
                <a:gd name="connsiteX365" fmla="*/ 2218265 w 3034141"/>
                <a:gd name="connsiteY365" fmla="*/ 1485052 h 1866431"/>
                <a:gd name="connsiteX366" fmla="*/ 2224851 w 3034141"/>
                <a:gd name="connsiteY366" fmla="*/ 1492835 h 1866431"/>
                <a:gd name="connsiteX367" fmla="*/ 2227246 w 3034141"/>
                <a:gd name="connsiteY367" fmla="*/ 1498822 h 1866431"/>
                <a:gd name="connsiteX368" fmla="*/ 2233234 w 3034141"/>
                <a:gd name="connsiteY368" fmla="*/ 1498822 h 1866431"/>
                <a:gd name="connsiteX369" fmla="*/ 2233234 w 3034141"/>
                <a:gd name="connsiteY369" fmla="*/ 1490440 h 1866431"/>
                <a:gd name="connsiteX370" fmla="*/ 2230240 w 3034141"/>
                <a:gd name="connsiteY370" fmla="*/ 1482657 h 1866431"/>
                <a:gd name="connsiteX371" fmla="*/ 2224253 w 3034141"/>
                <a:gd name="connsiteY371" fmla="*/ 1476071 h 1866431"/>
                <a:gd name="connsiteX372" fmla="*/ 2208087 w 3034141"/>
                <a:gd name="connsiteY372" fmla="*/ 1473078 h 1866431"/>
                <a:gd name="connsiteX373" fmla="*/ 2199704 w 3034141"/>
                <a:gd name="connsiteY373" fmla="*/ 1475472 h 1866431"/>
                <a:gd name="connsiteX374" fmla="*/ 2200304 w 3034141"/>
                <a:gd name="connsiteY374" fmla="*/ 1478466 h 1866431"/>
                <a:gd name="connsiteX375" fmla="*/ 2197310 w 3034141"/>
                <a:gd name="connsiteY375" fmla="*/ 1478466 h 1866431"/>
                <a:gd name="connsiteX376" fmla="*/ 2194317 w 3034141"/>
                <a:gd name="connsiteY376" fmla="*/ 1491039 h 1866431"/>
                <a:gd name="connsiteX377" fmla="*/ 2197310 w 3034141"/>
                <a:gd name="connsiteY377" fmla="*/ 1503612 h 1866431"/>
                <a:gd name="connsiteX378" fmla="*/ 2203297 w 3034141"/>
                <a:gd name="connsiteY378" fmla="*/ 1503612 h 1866431"/>
                <a:gd name="connsiteX379" fmla="*/ 2206291 w 3034141"/>
                <a:gd name="connsiteY379" fmla="*/ 1491039 h 1866431"/>
                <a:gd name="connsiteX380" fmla="*/ 2204495 w 3034141"/>
                <a:gd name="connsiteY380" fmla="*/ 1480861 h 1866431"/>
                <a:gd name="connsiteX381" fmla="*/ 2208087 w 3034141"/>
                <a:gd name="connsiteY381" fmla="*/ 1480861 h 1866431"/>
                <a:gd name="connsiteX382" fmla="*/ 1405799 w 3034141"/>
                <a:gd name="connsiteY382" fmla="*/ 1130015 h 1866431"/>
                <a:gd name="connsiteX383" fmla="*/ 1411786 w 3034141"/>
                <a:gd name="connsiteY383" fmla="*/ 1130015 h 1866431"/>
                <a:gd name="connsiteX384" fmla="*/ 1412984 w 3034141"/>
                <a:gd name="connsiteY384" fmla="*/ 1124627 h 1866431"/>
                <a:gd name="connsiteX385" fmla="*/ 1412385 w 3034141"/>
                <a:gd name="connsiteY385" fmla="*/ 1115048 h 1866431"/>
                <a:gd name="connsiteX386" fmla="*/ 1407596 w 3034141"/>
                <a:gd name="connsiteY386" fmla="*/ 1106666 h 1866431"/>
                <a:gd name="connsiteX387" fmla="*/ 1403404 w 3034141"/>
                <a:gd name="connsiteY387" fmla="*/ 1102474 h 1866431"/>
                <a:gd name="connsiteX388" fmla="*/ 1399213 w 3034141"/>
                <a:gd name="connsiteY388" fmla="*/ 1106666 h 1866431"/>
                <a:gd name="connsiteX389" fmla="*/ 1400411 w 3034141"/>
                <a:gd name="connsiteY389" fmla="*/ 1110857 h 1866431"/>
                <a:gd name="connsiteX390" fmla="*/ 1402207 w 3034141"/>
                <a:gd name="connsiteY390" fmla="*/ 1118640 h 1866431"/>
                <a:gd name="connsiteX391" fmla="*/ 1405201 w 3034141"/>
                <a:gd name="connsiteY391" fmla="*/ 1125824 h 1866431"/>
                <a:gd name="connsiteX392" fmla="*/ 1405799 w 3034141"/>
                <a:gd name="connsiteY392" fmla="*/ 1130015 h 1866431"/>
                <a:gd name="connsiteX393" fmla="*/ 1524346 w 3034141"/>
                <a:gd name="connsiteY393" fmla="*/ 1150371 h 1866431"/>
                <a:gd name="connsiteX394" fmla="*/ 1522550 w 3034141"/>
                <a:gd name="connsiteY394" fmla="*/ 1138397 h 1866431"/>
                <a:gd name="connsiteX395" fmla="*/ 1516563 w 3034141"/>
                <a:gd name="connsiteY395" fmla="*/ 1138397 h 1866431"/>
                <a:gd name="connsiteX396" fmla="*/ 1513569 w 3034141"/>
                <a:gd name="connsiteY396" fmla="*/ 1147977 h 1866431"/>
                <a:gd name="connsiteX397" fmla="*/ 1512971 w 3034141"/>
                <a:gd name="connsiteY397" fmla="*/ 1157556 h 1866431"/>
                <a:gd name="connsiteX398" fmla="*/ 1518359 w 3034141"/>
                <a:gd name="connsiteY398" fmla="*/ 1159951 h 1866431"/>
                <a:gd name="connsiteX399" fmla="*/ 1521353 w 3034141"/>
                <a:gd name="connsiteY399" fmla="*/ 1156958 h 1866431"/>
                <a:gd name="connsiteX400" fmla="*/ 1524346 w 3034141"/>
                <a:gd name="connsiteY400" fmla="*/ 1150371 h 1866431"/>
                <a:gd name="connsiteX401" fmla="*/ 456825 w 3034141"/>
                <a:gd name="connsiteY401" fmla="*/ 1617966 h 1866431"/>
                <a:gd name="connsiteX402" fmla="*/ 447245 w 3034141"/>
                <a:gd name="connsiteY402" fmla="*/ 1625749 h 1866431"/>
                <a:gd name="connsiteX403" fmla="*/ 443653 w 3034141"/>
                <a:gd name="connsiteY403" fmla="*/ 1637125 h 1866431"/>
                <a:gd name="connsiteX404" fmla="*/ 444252 w 3034141"/>
                <a:gd name="connsiteY404" fmla="*/ 1643711 h 1866431"/>
                <a:gd name="connsiteX405" fmla="*/ 450239 w 3034141"/>
                <a:gd name="connsiteY405" fmla="*/ 1643711 h 1866431"/>
                <a:gd name="connsiteX406" fmla="*/ 452035 w 3034141"/>
                <a:gd name="connsiteY406" fmla="*/ 1638921 h 1866431"/>
                <a:gd name="connsiteX407" fmla="*/ 456825 w 3034141"/>
                <a:gd name="connsiteY407" fmla="*/ 1631737 h 1866431"/>
                <a:gd name="connsiteX408" fmla="*/ 462213 w 3034141"/>
                <a:gd name="connsiteY408" fmla="*/ 1624552 h 1866431"/>
                <a:gd name="connsiteX409" fmla="*/ 465806 w 3034141"/>
                <a:gd name="connsiteY409" fmla="*/ 1620960 h 1866431"/>
                <a:gd name="connsiteX410" fmla="*/ 463411 w 3034141"/>
                <a:gd name="connsiteY410" fmla="*/ 1615571 h 1866431"/>
                <a:gd name="connsiteX411" fmla="*/ 456825 w 3034141"/>
                <a:gd name="connsiteY411" fmla="*/ 1617966 h 1866431"/>
                <a:gd name="connsiteX412" fmla="*/ 896287 w 3034141"/>
                <a:gd name="connsiteY412" fmla="*/ 1195874 h 1866431"/>
                <a:gd name="connsiteX413" fmla="*/ 901077 w 3034141"/>
                <a:gd name="connsiteY413" fmla="*/ 1192281 h 1866431"/>
                <a:gd name="connsiteX414" fmla="*/ 905268 w 3034141"/>
                <a:gd name="connsiteY414" fmla="*/ 1186893 h 1866431"/>
                <a:gd name="connsiteX415" fmla="*/ 905268 w 3034141"/>
                <a:gd name="connsiteY415" fmla="*/ 1177912 h 1866431"/>
                <a:gd name="connsiteX416" fmla="*/ 901676 w 3034141"/>
                <a:gd name="connsiteY416" fmla="*/ 1174919 h 1866431"/>
                <a:gd name="connsiteX417" fmla="*/ 896885 w 3034141"/>
                <a:gd name="connsiteY417" fmla="*/ 1173122 h 1866431"/>
                <a:gd name="connsiteX418" fmla="*/ 890898 w 3034141"/>
                <a:gd name="connsiteY418" fmla="*/ 1173122 h 1866431"/>
                <a:gd name="connsiteX419" fmla="*/ 884911 w 3034141"/>
                <a:gd name="connsiteY419" fmla="*/ 1174320 h 1866431"/>
                <a:gd name="connsiteX420" fmla="*/ 884911 w 3034141"/>
                <a:gd name="connsiteY420" fmla="*/ 1180307 h 1866431"/>
                <a:gd name="connsiteX421" fmla="*/ 890300 w 3034141"/>
                <a:gd name="connsiteY421" fmla="*/ 1182103 h 1866431"/>
                <a:gd name="connsiteX422" fmla="*/ 894490 w 3034141"/>
                <a:gd name="connsiteY422" fmla="*/ 1183900 h 1866431"/>
                <a:gd name="connsiteX423" fmla="*/ 894490 w 3034141"/>
                <a:gd name="connsiteY423" fmla="*/ 1184498 h 1866431"/>
                <a:gd name="connsiteX424" fmla="*/ 894490 w 3034141"/>
                <a:gd name="connsiteY424" fmla="*/ 1184498 h 1866431"/>
                <a:gd name="connsiteX425" fmla="*/ 895090 w 3034141"/>
                <a:gd name="connsiteY425" fmla="*/ 1184498 h 1866431"/>
                <a:gd name="connsiteX426" fmla="*/ 895090 w 3034141"/>
                <a:gd name="connsiteY426" fmla="*/ 1185696 h 1866431"/>
                <a:gd name="connsiteX427" fmla="*/ 893892 w 3034141"/>
                <a:gd name="connsiteY427" fmla="*/ 1187492 h 1866431"/>
                <a:gd name="connsiteX428" fmla="*/ 892096 w 3034141"/>
                <a:gd name="connsiteY428" fmla="*/ 1191084 h 1866431"/>
                <a:gd name="connsiteX429" fmla="*/ 890300 w 3034141"/>
                <a:gd name="connsiteY429" fmla="*/ 1189887 h 1866431"/>
                <a:gd name="connsiteX430" fmla="*/ 884911 w 3034141"/>
                <a:gd name="connsiteY430" fmla="*/ 1186893 h 1866431"/>
                <a:gd name="connsiteX431" fmla="*/ 877128 w 3034141"/>
                <a:gd name="connsiteY431" fmla="*/ 1186294 h 1866431"/>
                <a:gd name="connsiteX432" fmla="*/ 872937 w 3034141"/>
                <a:gd name="connsiteY432" fmla="*/ 1187492 h 1866431"/>
                <a:gd name="connsiteX433" fmla="*/ 872937 w 3034141"/>
                <a:gd name="connsiteY433" fmla="*/ 1193479 h 1866431"/>
                <a:gd name="connsiteX434" fmla="*/ 875930 w 3034141"/>
                <a:gd name="connsiteY434" fmla="*/ 1195275 h 1866431"/>
                <a:gd name="connsiteX435" fmla="*/ 881319 w 3034141"/>
                <a:gd name="connsiteY435" fmla="*/ 1198268 h 1866431"/>
                <a:gd name="connsiteX436" fmla="*/ 889103 w 3034141"/>
                <a:gd name="connsiteY436" fmla="*/ 1198867 h 1866431"/>
                <a:gd name="connsiteX437" fmla="*/ 893293 w 3034141"/>
                <a:gd name="connsiteY437" fmla="*/ 1197670 h 1866431"/>
                <a:gd name="connsiteX438" fmla="*/ 893293 w 3034141"/>
                <a:gd name="connsiteY438" fmla="*/ 1194676 h 1866431"/>
                <a:gd name="connsiteX439" fmla="*/ 896287 w 3034141"/>
                <a:gd name="connsiteY439" fmla="*/ 1195874 h 1866431"/>
                <a:gd name="connsiteX440" fmla="*/ 2436200 w 3034141"/>
                <a:gd name="connsiteY440" fmla="*/ 113401 h 1866431"/>
                <a:gd name="connsiteX441" fmla="*/ 2430812 w 3034141"/>
                <a:gd name="connsiteY441" fmla="*/ 111007 h 1866431"/>
                <a:gd name="connsiteX442" fmla="*/ 2420034 w 3034141"/>
                <a:gd name="connsiteY442" fmla="*/ 124178 h 1866431"/>
                <a:gd name="connsiteX443" fmla="*/ 2414047 w 3034141"/>
                <a:gd name="connsiteY443" fmla="*/ 140343 h 1866431"/>
                <a:gd name="connsiteX444" fmla="*/ 2419436 w 3034141"/>
                <a:gd name="connsiteY444" fmla="*/ 142738 h 1866431"/>
                <a:gd name="connsiteX445" fmla="*/ 2430212 w 3034141"/>
                <a:gd name="connsiteY445" fmla="*/ 129567 h 1866431"/>
                <a:gd name="connsiteX446" fmla="*/ 2436200 w 3034141"/>
                <a:gd name="connsiteY446" fmla="*/ 113401 h 1866431"/>
                <a:gd name="connsiteX447" fmla="*/ 2444582 w 3034141"/>
                <a:gd name="connsiteY447" fmla="*/ 155910 h 1866431"/>
                <a:gd name="connsiteX448" fmla="*/ 2455958 w 3034141"/>
                <a:gd name="connsiteY448" fmla="*/ 145133 h 1866431"/>
                <a:gd name="connsiteX449" fmla="*/ 2458353 w 3034141"/>
                <a:gd name="connsiteY449" fmla="*/ 134356 h 1866431"/>
                <a:gd name="connsiteX450" fmla="*/ 2457754 w 3034141"/>
                <a:gd name="connsiteY450" fmla="*/ 128369 h 1866431"/>
                <a:gd name="connsiteX451" fmla="*/ 2451767 w 3034141"/>
                <a:gd name="connsiteY451" fmla="*/ 128369 h 1866431"/>
                <a:gd name="connsiteX452" fmla="*/ 2449971 w 3034141"/>
                <a:gd name="connsiteY452" fmla="*/ 132560 h 1866431"/>
                <a:gd name="connsiteX453" fmla="*/ 2445780 w 3034141"/>
                <a:gd name="connsiteY453" fmla="*/ 139146 h 1866431"/>
                <a:gd name="connsiteX454" fmla="*/ 2439793 w 3034141"/>
                <a:gd name="connsiteY454" fmla="*/ 151120 h 1866431"/>
                <a:gd name="connsiteX455" fmla="*/ 2444582 w 3034141"/>
                <a:gd name="connsiteY455" fmla="*/ 155910 h 1866431"/>
                <a:gd name="connsiteX456" fmla="*/ 83223 w 3034141"/>
                <a:gd name="connsiteY456" fmla="*/ 1855655 h 1866431"/>
                <a:gd name="connsiteX457" fmla="*/ 89210 w 3034141"/>
                <a:gd name="connsiteY457" fmla="*/ 1855655 h 1866431"/>
                <a:gd name="connsiteX458" fmla="*/ 92203 w 3034141"/>
                <a:gd name="connsiteY458" fmla="*/ 1837095 h 1866431"/>
                <a:gd name="connsiteX459" fmla="*/ 92802 w 3034141"/>
                <a:gd name="connsiteY459" fmla="*/ 1825121 h 1866431"/>
                <a:gd name="connsiteX460" fmla="*/ 93401 w 3034141"/>
                <a:gd name="connsiteY460" fmla="*/ 1818535 h 1866431"/>
                <a:gd name="connsiteX461" fmla="*/ 88012 w 3034141"/>
                <a:gd name="connsiteY461" fmla="*/ 1816738 h 1866431"/>
                <a:gd name="connsiteX462" fmla="*/ 85019 w 3034141"/>
                <a:gd name="connsiteY462" fmla="*/ 1823325 h 1866431"/>
                <a:gd name="connsiteX463" fmla="*/ 81426 w 3034141"/>
                <a:gd name="connsiteY463" fmla="*/ 1835897 h 1866431"/>
                <a:gd name="connsiteX464" fmla="*/ 83223 w 3034141"/>
                <a:gd name="connsiteY464" fmla="*/ 1855655 h 1866431"/>
                <a:gd name="connsiteX465" fmla="*/ 1367481 w 3034141"/>
                <a:gd name="connsiteY465" fmla="*/ 1125824 h 1866431"/>
                <a:gd name="connsiteX466" fmla="*/ 1373468 w 3034141"/>
                <a:gd name="connsiteY466" fmla="*/ 1125824 h 1866431"/>
                <a:gd name="connsiteX467" fmla="*/ 1376462 w 3034141"/>
                <a:gd name="connsiteY467" fmla="*/ 1121633 h 1866431"/>
                <a:gd name="connsiteX468" fmla="*/ 1373468 w 3034141"/>
                <a:gd name="connsiteY468" fmla="*/ 1117442 h 1866431"/>
                <a:gd name="connsiteX469" fmla="*/ 1367481 w 3034141"/>
                <a:gd name="connsiteY469" fmla="*/ 1117442 h 1866431"/>
                <a:gd name="connsiteX470" fmla="*/ 1364487 w 3034141"/>
                <a:gd name="connsiteY470" fmla="*/ 1121633 h 1866431"/>
                <a:gd name="connsiteX471" fmla="*/ 1367481 w 3034141"/>
                <a:gd name="connsiteY471" fmla="*/ 1125824 h 1866431"/>
                <a:gd name="connsiteX472" fmla="*/ 1333354 w 3034141"/>
                <a:gd name="connsiteY472" fmla="*/ 973751 h 1866431"/>
                <a:gd name="connsiteX473" fmla="*/ 1338144 w 3034141"/>
                <a:gd name="connsiteY473" fmla="*/ 970758 h 1866431"/>
                <a:gd name="connsiteX474" fmla="*/ 1326768 w 3034141"/>
                <a:gd name="connsiteY474" fmla="*/ 953395 h 1866431"/>
                <a:gd name="connsiteX475" fmla="*/ 1311202 w 3034141"/>
                <a:gd name="connsiteY475" fmla="*/ 940822 h 1866431"/>
                <a:gd name="connsiteX476" fmla="*/ 1290246 w 3034141"/>
                <a:gd name="connsiteY476" fmla="*/ 938427 h 1866431"/>
                <a:gd name="connsiteX477" fmla="*/ 1272285 w 3034141"/>
                <a:gd name="connsiteY477" fmla="*/ 947408 h 1866431"/>
                <a:gd name="connsiteX478" fmla="*/ 1259112 w 3034141"/>
                <a:gd name="connsiteY478" fmla="*/ 961777 h 1866431"/>
                <a:gd name="connsiteX479" fmla="*/ 1248934 w 3034141"/>
                <a:gd name="connsiteY479" fmla="*/ 979738 h 1866431"/>
                <a:gd name="connsiteX480" fmla="*/ 1254323 w 3034141"/>
                <a:gd name="connsiteY480" fmla="*/ 982732 h 1866431"/>
                <a:gd name="connsiteX481" fmla="*/ 1266297 w 3034141"/>
                <a:gd name="connsiteY481" fmla="*/ 967764 h 1866431"/>
                <a:gd name="connsiteX482" fmla="*/ 1278870 w 3034141"/>
                <a:gd name="connsiteY482" fmla="*/ 956389 h 1866431"/>
                <a:gd name="connsiteX483" fmla="*/ 1293240 w 3034141"/>
                <a:gd name="connsiteY483" fmla="*/ 949803 h 1866431"/>
                <a:gd name="connsiteX484" fmla="*/ 1307609 w 3034141"/>
                <a:gd name="connsiteY484" fmla="*/ 951000 h 1866431"/>
                <a:gd name="connsiteX485" fmla="*/ 1321380 w 3034141"/>
                <a:gd name="connsiteY485" fmla="*/ 959981 h 1866431"/>
                <a:gd name="connsiteX486" fmla="*/ 1333354 w 3034141"/>
                <a:gd name="connsiteY486" fmla="*/ 973751 h 1866431"/>
                <a:gd name="connsiteX487" fmla="*/ 2481703 w 3034141"/>
                <a:gd name="connsiteY487" fmla="*/ 160700 h 1866431"/>
                <a:gd name="connsiteX488" fmla="*/ 2482900 w 3034141"/>
                <a:gd name="connsiteY488" fmla="*/ 155311 h 1866431"/>
                <a:gd name="connsiteX489" fmla="*/ 2477512 w 3034141"/>
                <a:gd name="connsiteY489" fmla="*/ 152916 h 1866431"/>
                <a:gd name="connsiteX490" fmla="*/ 2467932 w 3034141"/>
                <a:gd name="connsiteY490" fmla="*/ 161897 h 1866431"/>
                <a:gd name="connsiteX491" fmla="*/ 2460748 w 3034141"/>
                <a:gd name="connsiteY491" fmla="*/ 173273 h 1866431"/>
                <a:gd name="connsiteX492" fmla="*/ 2464939 w 3034141"/>
                <a:gd name="connsiteY492" fmla="*/ 177464 h 1866431"/>
                <a:gd name="connsiteX493" fmla="*/ 2476314 w 3034141"/>
                <a:gd name="connsiteY493" fmla="*/ 169082 h 1866431"/>
                <a:gd name="connsiteX494" fmla="*/ 2481703 w 3034141"/>
                <a:gd name="connsiteY494" fmla="*/ 160700 h 1866431"/>
                <a:gd name="connsiteX495" fmla="*/ 2933738 w 3034141"/>
                <a:gd name="connsiteY495" fmla="*/ 1098882 h 1866431"/>
                <a:gd name="connsiteX496" fmla="*/ 2916974 w 3034141"/>
                <a:gd name="connsiteY496" fmla="*/ 1104869 h 1866431"/>
                <a:gd name="connsiteX497" fmla="*/ 2902604 w 3034141"/>
                <a:gd name="connsiteY497" fmla="*/ 1115646 h 1866431"/>
                <a:gd name="connsiteX498" fmla="*/ 2896018 w 3034141"/>
                <a:gd name="connsiteY498" fmla="*/ 1122831 h 1866431"/>
                <a:gd name="connsiteX499" fmla="*/ 2900209 w 3034141"/>
                <a:gd name="connsiteY499" fmla="*/ 1127022 h 1866431"/>
                <a:gd name="connsiteX500" fmla="*/ 2907993 w 3034141"/>
                <a:gd name="connsiteY500" fmla="*/ 1122232 h 1866431"/>
                <a:gd name="connsiteX501" fmla="*/ 2922362 w 3034141"/>
                <a:gd name="connsiteY501" fmla="*/ 1114449 h 1866431"/>
                <a:gd name="connsiteX502" fmla="*/ 2936732 w 3034141"/>
                <a:gd name="connsiteY502" fmla="*/ 1106666 h 1866431"/>
                <a:gd name="connsiteX503" fmla="*/ 2945113 w 3034141"/>
                <a:gd name="connsiteY503" fmla="*/ 1102474 h 1866431"/>
                <a:gd name="connsiteX504" fmla="*/ 2943916 w 3034141"/>
                <a:gd name="connsiteY504" fmla="*/ 1097086 h 1866431"/>
                <a:gd name="connsiteX505" fmla="*/ 2933738 w 3034141"/>
                <a:gd name="connsiteY505" fmla="*/ 1098882 h 1866431"/>
                <a:gd name="connsiteX506" fmla="*/ 2930145 w 3034141"/>
                <a:gd name="connsiteY506" fmla="*/ 1195275 h 1866431"/>
                <a:gd name="connsiteX507" fmla="*/ 2913382 w 3034141"/>
                <a:gd name="connsiteY507" fmla="*/ 1200065 h 1866431"/>
                <a:gd name="connsiteX508" fmla="*/ 2903802 w 3034141"/>
                <a:gd name="connsiteY508" fmla="*/ 1207249 h 1866431"/>
                <a:gd name="connsiteX509" fmla="*/ 2899611 w 3034141"/>
                <a:gd name="connsiteY509" fmla="*/ 1212638 h 1866431"/>
                <a:gd name="connsiteX510" fmla="*/ 2903802 w 3034141"/>
                <a:gd name="connsiteY510" fmla="*/ 1216829 h 1866431"/>
                <a:gd name="connsiteX511" fmla="*/ 2908591 w 3034141"/>
                <a:gd name="connsiteY511" fmla="*/ 1214434 h 1866431"/>
                <a:gd name="connsiteX512" fmla="*/ 2918171 w 3034141"/>
                <a:gd name="connsiteY512" fmla="*/ 1210243 h 1866431"/>
                <a:gd name="connsiteX513" fmla="*/ 2931942 w 3034141"/>
                <a:gd name="connsiteY513" fmla="*/ 1200663 h 1866431"/>
                <a:gd name="connsiteX514" fmla="*/ 2930145 w 3034141"/>
                <a:gd name="connsiteY514" fmla="*/ 1195275 h 1866431"/>
                <a:gd name="connsiteX515" fmla="*/ 2951700 w 3034141"/>
                <a:gd name="connsiteY515" fmla="*/ 1173721 h 1866431"/>
                <a:gd name="connsiteX516" fmla="*/ 2925955 w 3034141"/>
                <a:gd name="connsiteY516" fmla="*/ 1178511 h 1866431"/>
                <a:gd name="connsiteX517" fmla="*/ 2910987 w 3034141"/>
                <a:gd name="connsiteY517" fmla="*/ 1188090 h 1866431"/>
                <a:gd name="connsiteX518" fmla="*/ 2904401 w 3034141"/>
                <a:gd name="connsiteY518" fmla="*/ 1195275 h 1866431"/>
                <a:gd name="connsiteX519" fmla="*/ 2908591 w 3034141"/>
                <a:gd name="connsiteY519" fmla="*/ 1199466 h 1866431"/>
                <a:gd name="connsiteX520" fmla="*/ 2915777 w 3034141"/>
                <a:gd name="connsiteY520" fmla="*/ 1195275 h 1866431"/>
                <a:gd name="connsiteX521" fmla="*/ 2930145 w 3034141"/>
                <a:gd name="connsiteY521" fmla="*/ 1189288 h 1866431"/>
                <a:gd name="connsiteX522" fmla="*/ 2953496 w 3034141"/>
                <a:gd name="connsiteY522" fmla="*/ 1179709 h 1866431"/>
                <a:gd name="connsiteX523" fmla="*/ 2951700 w 3034141"/>
                <a:gd name="connsiteY523" fmla="*/ 1173721 h 1866431"/>
                <a:gd name="connsiteX524" fmla="*/ 2916375 w 3034141"/>
                <a:gd name="connsiteY524" fmla="*/ 1101876 h 1866431"/>
                <a:gd name="connsiteX525" fmla="*/ 2936133 w 3034141"/>
                <a:gd name="connsiteY525" fmla="*/ 1090500 h 1866431"/>
                <a:gd name="connsiteX526" fmla="*/ 2934337 w 3034141"/>
                <a:gd name="connsiteY526" fmla="*/ 1085112 h 1866431"/>
                <a:gd name="connsiteX527" fmla="*/ 2910987 w 3034141"/>
                <a:gd name="connsiteY527" fmla="*/ 1092296 h 1866431"/>
                <a:gd name="connsiteX528" fmla="*/ 2891828 w 3034141"/>
                <a:gd name="connsiteY528" fmla="*/ 1106666 h 1866431"/>
                <a:gd name="connsiteX529" fmla="*/ 2894821 w 3034141"/>
                <a:gd name="connsiteY529" fmla="*/ 1111455 h 1866431"/>
                <a:gd name="connsiteX530" fmla="*/ 2916375 w 3034141"/>
                <a:gd name="connsiteY530" fmla="*/ 1101876 h 1866431"/>
                <a:gd name="connsiteX531" fmla="*/ 2943318 w 3034141"/>
                <a:gd name="connsiteY531" fmla="*/ 1122831 h 1866431"/>
                <a:gd name="connsiteX532" fmla="*/ 2918770 w 3034141"/>
                <a:gd name="connsiteY532" fmla="*/ 1127620 h 1866431"/>
                <a:gd name="connsiteX533" fmla="*/ 2896617 w 3034141"/>
                <a:gd name="connsiteY533" fmla="*/ 1140193 h 1866431"/>
                <a:gd name="connsiteX534" fmla="*/ 2899012 w 3034141"/>
                <a:gd name="connsiteY534" fmla="*/ 1145582 h 1866431"/>
                <a:gd name="connsiteX535" fmla="*/ 2922362 w 3034141"/>
                <a:gd name="connsiteY535" fmla="*/ 1138397 h 1866431"/>
                <a:gd name="connsiteX536" fmla="*/ 2944515 w 3034141"/>
                <a:gd name="connsiteY536" fmla="*/ 1128818 h 1866431"/>
                <a:gd name="connsiteX537" fmla="*/ 2943318 w 3034141"/>
                <a:gd name="connsiteY537" fmla="*/ 1122831 h 1866431"/>
                <a:gd name="connsiteX538" fmla="*/ 2921164 w 3034141"/>
                <a:gd name="connsiteY538" fmla="*/ 1075532 h 1866431"/>
                <a:gd name="connsiteX539" fmla="*/ 2929547 w 3034141"/>
                <a:gd name="connsiteY539" fmla="*/ 1064157 h 1866431"/>
                <a:gd name="connsiteX540" fmla="*/ 2925356 w 3034141"/>
                <a:gd name="connsiteY540" fmla="*/ 1059966 h 1866431"/>
                <a:gd name="connsiteX541" fmla="*/ 2913980 w 3034141"/>
                <a:gd name="connsiteY541" fmla="*/ 1067151 h 1866431"/>
                <a:gd name="connsiteX542" fmla="*/ 2904999 w 3034141"/>
                <a:gd name="connsiteY542" fmla="*/ 1076131 h 1866431"/>
                <a:gd name="connsiteX543" fmla="*/ 2907394 w 3034141"/>
                <a:gd name="connsiteY543" fmla="*/ 1081520 h 1866431"/>
                <a:gd name="connsiteX544" fmla="*/ 2912783 w 3034141"/>
                <a:gd name="connsiteY544" fmla="*/ 1080322 h 1866431"/>
                <a:gd name="connsiteX545" fmla="*/ 2921164 w 3034141"/>
                <a:gd name="connsiteY545" fmla="*/ 1075532 h 1866431"/>
                <a:gd name="connsiteX546" fmla="*/ 2927152 w 3034141"/>
                <a:gd name="connsiteY546" fmla="*/ 1237185 h 1866431"/>
                <a:gd name="connsiteX547" fmla="*/ 2924757 w 3034141"/>
                <a:gd name="connsiteY547" fmla="*/ 1246764 h 1866431"/>
                <a:gd name="connsiteX548" fmla="*/ 2922961 w 3034141"/>
                <a:gd name="connsiteY548" fmla="*/ 1255146 h 1866431"/>
                <a:gd name="connsiteX549" fmla="*/ 2921164 w 3034141"/>
                <a:gd name="connsiteY549" fmla="*/ 1259936 h 1866431"/>
                <a:gd name="connsiteX550" fmla="*/ 2925356 w 3034141"/>
                <a:gd name="connsiteY550" fmla="*/ 1264127 h 1866431"/>
                <a:gd name="connsiteX551" fmla="*/ 2930145 w 3034141"/>
                <a:gd name="connsiteY551" fmla="*/ 1259936 h 1866431"/>
                <a:gd name="connsiteX552" fmla="*/ 2936133 w 3034141"/>
                <a:gd name="connsiteY552" fmla="*/ 1249159 h 1866431"/>
                <a:gd name="connsiteX553" fmla="*/ 2934337 w 3034141"/>
                <a:gd name="connsiteY553" fmla="*/ 1232395 h 1866431"/>
                <a:gd name="connsiteX554" fmla="*/ 2931343 w 3034141"/>
                <a:gd name="connsiteY554" fmla="*/ 1232395 h 1866431"/>
                <a:gd name="connsiteX555" fmla="*/ 2931343 w 3034141"/>
                <a:gd name="connsiteY555" fmla="*/ 1229402 h 1866431"/>
                <a:gd name="connsiteX556" fmla="*/ 2927152 w 3034141"/>
                <a:gd name="connsiteY556" fmla="*/ 1228204 h 1866431"/>
                <a:gd name="connsiteX557" fmla="*/ 2919369 w 3034141"/>
                <a:gd name="connsiteY557" fmla="*/ 1229402 h 1866431"/>
                <a:gd name="connsiteX558" fmla="*/ 2913980 w 3034141"/>
                <a:gd name="connsiteY558" fmla="*/ 1234790 h 1866431"/>
                <a:gd name="connsiteX559" fmla="*/ 2912184 w 3034141"/>
                <a:gd name="connsiteY559" fmla="*/ 1238382 h 1866431"/>
                <a:gd name="connsiteX560" fmla="*/ 2916375 w 3034141"/>
                <a:gd name="connsiteY560" fmla="*/ 1242573 h 1866431"/>
                <a:gd name="connsiteX561" fmla="*/ 2924757 w 3034141"/>
                <a:gd name="connsiteY561" fmla="*/ 1239580 h 1866431"/>
                <a:gd name="connsiteX562" fmla="*/ 2927152 w 3034141"/>
                <a:gd name="connsiteY562" fmla="*/ 1237185 h 1866431"/>
                <a:gd name="connsiteX563" fmla="*/ 1714141 w 3034141"/>
                <a:gd name="connsiteY563" fmla="*/ 209195 h 1866431"/>
                <a:gd name="connsiteX564" fmla="*/ 1700969 w 3034141"/>
                <a:gd name="connsiteY564" fmla="*/ 217577 h 1866431"/>
                <a:gd name="connsiteX565" fmla="*/ 1691390 w 3034141"/>
                <a:gd name="connsiteY565" fmla="*/ 229552 h 1866431"/>
                <a:gd name="connsiteX566" fmla="*/ 1687797 w 3034141"/>
                <a:gd name="connsiteY566" fmla="*/ 236736 h 1866431"/>
                <a:gd name="connsiteX567" fmla="*/ 1692587 w 3034141"/>
                <a:gd name="connsiteY567" fmla="*/ 239730 h 1866431"/>
                <a:gd name="connsiteX568" fmla="*/ 1697976 w 3034141"/>
                <a:gd name="connsiteY568" fmla="*/ 234341 h 1866431"/>
                <a:gd name="connsiteX569" fmla="*/ 1708154 w 3034141"/>
                <a:gd name="connsiteY569" fmla="*/ 225361 h 1866431"/>
                <a:gd name="connsiteX570" fmla="*/ 1718333 w 3034141"/>
                <a:gd name="connsiteY570" fmla="*/ 216380 h 1866431"/>
                <a:gd name="connsiteX571" fmla="*/ 1724320 w 3034141"/>
                <a:gd name="connsiteY571" fmla="*/ 212189 h 1866431"/>
                <a:gd name="connsiteX572" fmla="*/ 1722523 w 3034141"/>
                <a:gd name="connsiteY572" fmla="*/ 206801 h 1866431"/>
                <a:gd name="connsiteX573" fmla="*/ 1714141 w 3034141"/>
                <a:gd name="connsiteY573" fmla="*/ 209195 h 1866431"/>
                <a:gd name="connsiteX574" fmla="*/ 1010044 w 3034141"/>
                <a:gd name="connsiteY574" fmla="*/ 1509000 h 1866431"/>
                <a:gd name="connsiteX575" fmla="*/ 1052553 w 3034141"/>
                <a:gd name="connsiteY575" fmla="*/ 1517382 h 1866431"/>
                <a:gd name="connsiteX576" fmla="*/ 1132184 w 3034141"/>
                <a:gd name="connsiteY576" fmla="*/ 1558095 h 1866431"/>
                <a:gd name="connsiteX577" fmla="*/ 1151342 w 3034141"/>
                <a:gd name="connsiteY577" fmla="*/ 1572464 h 1866431"/>
                <a:gd name="connsiteX578" fmla="*/ 1168705 w 3034141"/>
                <a:gd name="connsiteY578" fmla="*/ 1588031 h 1866431"/>
                <a:gd name="connsiteX579" fmla="*/ 1196247 w 3034141"/>
                <a:gd name="connsiteY579" fmla="*/ 1622756 h 1866431"/>
                <a:gd name="connsiteX580" fmla="*/ 1239954 w 3034141"/>
                <a:gd name="connsiteY580" fmla="*/ 1680831 h 1866431"/>
                <a:gd name="connsiteX581" fmla="*/ 1263304 w 3034141"/>
                <a:gd name="connsiteY581" fmla="*/ 1699391 h 1866431"/>
                <a:gd name="connsiteX582" fmla="*/ 1266297 w 3034141"/>
                <a:gd name="connsiteY582" fmla="*/ 1694601 h 1866431"/>
                <a:gd name="connsiteX583" fmla="*/ 1245342 w 3034141"/>
                <a:gd name="connsiteY583" fmla="*/ 1676640 h 1866431"/>
                <a:gd name="connsiteX584" fmla="*/ 1204030 w 3034141"/>
                <a:gd name="connsiteY584" fmla="*/ 1618565 h 1866431"/>
                <a:gd name="connsiteX585" fmla="*/ 1175890 w 3034141"/>
                <a:gd name="connsiteY585" fmla="*/ 1582043 h 1866431"/>
                <a:gd name="connsiteX586" fmla="*/ 1157928 w 3034141"/>
                <a:gd name="connsiteY586" fmla="*/ 1565279 h 1866431"/>
                <a:gd name="connsiteX587" fmla="*/ 1138769 w 3034141"/>
                <a:gd name="connsiteY587" fmla="*/ 1550311 h 1866431"/>
                <a:gd name="connsiteX588" fmla="*/ 1056145 w 3034141"/>
                <a:gd name="connsiteY588" fmla="*/ 1507204 h 1866431"/>
                <a:gd name="connsiteX589" fmla="*/ 962745 w 3034141"/>
                <a:gd name="connsiteY589" fmla="*/ 1502414 h 1866431"/>
                <a:gd name="connsiteX590" fmla="*/ 917242 w 3034141"/>
                <a:gd name="connsiteY590" fmla="*/ 1521573 h 1866431"/>
                <a:gd name="connsiteX591" fmla="*/ 880122 w 3034141"/>
                <a:gd name="connsiteY591" fmla="*/ 1548515 h 1866431"/>
                <a:gd name="connsiteX592" fmla="*/ 829230 w 3034141"/>
                <a:gd name="connsiteY592" fmla="*/ 1600005 h 1866431"/>
                <a:gd name="connsiteX593" fmla="*/ 810071 w 3034141"/>
                <a:gd name="connsiteY593" fmla="*/ 1621558 h 1866431"/>
                <a:gd name="connsiteX594" fmla="*/ 814262 w 3034141"/>
                <a:gd name="connsiteY594" fmla="*/ 1625749 h 1866431"/>
                <a:gd name="connsiteX595" fmla="*/ 834020 w 3034141"/>
                <a:gd name="connsiteY595" fmla="*/ 1604794 h 1866431"/>
                <a:gd name="connsiteX596" fmla="*/ 885510 w 3034141"/>
                <a:gd name="connsiteY596" fmla="*/ 1555101 h 1866431"/>
                <a:gd name="connsiteX597" fmla="*/ 964541 w 3034141"/>
                <a:gd name="connsiteY597" fmla="*/ 1512593 h 1866431"/>
                <a:gd name="connsiteX598" fmla="*/ 1010044 w 3034141"/>
                <a:gd name="connsiteY598" fmla="*/ 1509000 h 1866431"/>
                <a:gd name="connsiteX599" fmla="*/ 423297 w 3034141"/>
                <a:gd name="connsiteY599" fmla="*/ 1632934 h 1866431"/>
                <a:gd name="connsiteX600" fmla="*/ 422698 w 3034141"/>
                <a:gd name="connsiteY600" fmla="*/ 1647303 h 1866431"/>
                <a:gd name="connsiteX601" fmla="*/ 428685 w 3034141"/>
                <a:gd name="connsiteY601" fmla="*/ 1647303 h 1866431"/>
                <a:gd name="connsiteX602" fmla="*/ 431679 w 3034141"/>
                <a:gd name="connsiteY602" fmla="*/ 1634730 h 1866431"/>
                <a:gd name="connsiteX603" fmla="*/ 441258 w 3034141"/>
                <a:gd name="connsiteY603" fmla="*/ 1613176 h 1866431"/>
                <a:gd name="connsiteX604" fmla="*/ 453831 w 3034141"/>
                <a:gd name="connsiteY604" fmla="*/ 1592820 h 1866431"/>
                <a:gd name="connsiteX605" fmla="*/ 461615 w 3034141"/>
                <a:gd name="connsiteY605" fmla="*/ 1582043 h 1866431"/>
                <a:gd name="connsiteX606" fmla="*/ 457424 w 3034141"/>
                <a:gd name="connsiteY606" fmla="*/ 1577852 h 1866431"/>
                <a:gd name="connsiteX607" fmla="*/ 447245 w 3034141"/>
                <a:gd name="connsiteY607" fmla="*/ 1587432 h 1866431"/>
                <a:gd name="connsiteX608" fmla="*/ 431679 w 3034141"/>
                <a:gd name="connsiteY608" fmla="*/ 1607788 h 1866431"/>
                <a:gd name="connsiteX609" fmla="*/ 423297 w 3034141"/>
                <a:gd name="connsiteY609" fmla="*/ 1632934 h 1866431"/>
                <a:gd name="connsiteX610" fmla="*/ 389768 w 3034141"/>
                <a:gd name="connsiteY610" fmla="*/ 1625150 h 1866431"/>
                <a:gd name="connsiteX611" fmla="*/ 400545 w 3034141"/>
                <a:gd name="connsiteY611" fmla="*/ 1594616 h 1866431"/>
                <a:gd name="connsiteX612" fmla="*/ 416112 w 3034141"/>
                <a:gd name="connsiteY612" fmla="*/ 1566477 h 1866431"/>
                <a:gd name="connsiteX613" fmla="*/ 427488 w 3034141"/>
                <a:gd name="connsiteY613" fmla="*/ 1552706 h 1866431"/>
                <a:gd name="connsiteX614" fmla="*/ 423895 w 3034141"/>
                <a:gd name="connsiteY614" fmla="*/ 1547917 h 1866431"/>
                <a:gd name="connsiteX615" fmla="*/ 409526 w 3034141"/>
                <a:gd name="connsiteY615" fmla="*/ 1560490 h 1866431"/>
                <a:gd name="connsiteX616" fmla="*/ 390367 w 3034141"/>
                <a:gd name="connsiteY616" fmla="*/ 1589228 h 1866431"/>
                <a:gd name="connsiteX617" fmla="*/ 381386 w 3034141"/>
                <a:gd name="connsiteY617" fmla="*/ 1622756 h 1866431"/>
                <a:gd name="connsiteX618" fmla="*/ 380787 w 3034141"/>
                <a:gd name="connsiteY618" fmla="*/ 1641915 h 1866431"/>
                <a:gd name="connsiteX619" fmla="*/ 386775 w 3034141"/>
                <a:gd name="connsiteY619" fmla="*/ 1641915 h 1866431"/>
                <a:gd name="connsiteX620" fmla="*/ 389768 w 3034141"/>
                <a:gd name="connsiteY620" fmla="*/ 1625150 h 1866431"/>
                <a:gd name="connsiteX621" fmla="*/ 399946 w 3034141"/>
                <a:gd name="connsiteY621" fmla="*/ 1630539 h 1866431"/>
                <a:gd name="connsiteX622" fmla="*/ 397552 w 3034141"/>
                <a:gd name="connsiteY622" fmla="*/ 1650895 h 1866431"/>
                <a:gd name="connsiteX623" fmla="*/ 403539 w 3034141"/>
                <a:gd name="connsiteY623" fmla="*/ 1651494 h 1866431"/>
                <a:gd name="connsiteX624" fmla="*/ 408328 w 3034141"/>
                <a:gd name="connsiteY624" fmla="*/ 1632335 h 1866431"/>
                <a:gd name="connsiteX625" fmla="*/ 422698 w 3034141"/>
                <a:gd name="connsiteY625" fmla="*/ 1600005 h 1866431"/>
                <a:gd name="connsiteX626" fmla="*/ 441857 w 3034141"/>
                <a:gd name="connsiteY626" fmla="*/ 1569470 h 1866431"/>
                <a:gd name="connsiteX627" fmla="*/ 453233 w 3034141"/>
                <a:gd name="connsiteY627" fmla="*/ 1553305 h 1866431"/>
                <a:gd name="connsiteX628" fmla="*/ 449042 w 3034141"/>
                <a:gd name="connsiteY628" fmla="*/ 1549713 h 1866431"/>
                <a:gd name="connsiteX629" fmla="*/ 435271 w 3034141"/>
                <a:gd name="connsiteY629" fmla="*/ 1564681 h 1866431"/>
                <a:gd name="connsiteX630" fmla="*/ 413118 w 3034141"/>
                <a:gd name="connsiteY630" fmla="*/ 1595215 h 1866431"/>
                <a:gd name="connsiteX631" fmla="*/ 399946 w 3034141"/>
                <a:gd name="connsiteY631" fmla="*/ 1630539 h 1866431"/>
                <a:gd name="connsiteX632" fmla="*/ 58675 w 3034141"/>
                <a:gd name="connsiteY632" fmla="*/ 1840687 h 1866431"/>
                <a:gd name="connsiteX633" fmla="*/ 61668 w 3034141"/>
                <a:gd name="connsiteY633" fmla="*/ 1859247 h 1866431"/>
                <a:gd name="connsiteX634" fmla="*/ 67656 w 3034141"/>
                <a:gd name="connsiteY634" fmla="*/ 1859247 h 1866431"/>
                <a:gd name="connsiteX635" fmla="*/ 70649 w 3034141"/>
                <a:gd name="connsiteY635" fmla="*/ 1840687 h 1866431"/>
                <a:gd name="connsiteX636" fmla="*/ 67656 w 3034141"/>
                <a:gd name="connsiteY636" fmla="*/ 1822127 h 1866431"/>
                <a:gd name="connsiteX637" fmla="*/ 61668 w 3034141"/>
                <a:gd name="connsiteY637" fmla="*/ 1822127 h 1866431"/>
                <a:gd name="connsiteX638" fmla="*/ 58675 w 3034141"/>
                <a:gd name="connsiteY638" fmla="*/ 1840687 h 1866431"/>
                <a:gd name="connsiteX639" fmla="*/ 152674 w 3034141"/>
                <a:gd name="connsiteY639" fmla="*/ 1841884 h 1866431"/>
                <a:gd name="connsiteX640" fmla="*/ 153273 w 3034141"/>
                <a:gd name="connsiteY640" fmla="*/ 1831706 h 1866431"/>
                <a:gd name="connsiteX641" fmla="*/ 152674 w 3034141"/>
                <a:gd name="connsiteY641" fmla="*/ 1825719 h 1866431"/>
                <a:gd name="connsiteX642" fmla="*/ 146687 w 3034141"/>
                <a:gd name="connsiteY642" fmla="*/ 1825719 h 1866431"/>
                <a:gd name="connsiteX643" fmla="*/ 144891 w 3034141"/>
                <a:gd name="connsiteY643" fmla="*/ 1830509 h 1866431"/>
                <a:gd name="connsiteX644" fmla="*/ 141897 w 3034141"/>
                <a:gd name="connsiteY644" fmla="*/ 1839490 h 1866431"/>
                <a:gd name="connsiteX645" fmla="*/ 141299 w 3034141"/>
                <a:gd name="connsiteY645" fmla="*/ 1849668 h 1866431"/>
                <a:gd name="connsiteX646" fmla="*/ 142496 w 3034141"/>
                <a:gd name="connsiteY646" fmla="*/ 1855056 h 1866431"/>
                <a:gd name="connsiteX647" fmla="*/ 148483 w 3034141"/>
                <a:gd name="connsiteY647" fmla="*/ 1855056 h 1866431"/>
                <a:gd name="connsiteX648" fmla="*/ 150279 w 3034141"/>
                <a:gd name="connsiteY648" fmla="*/ 1850267 h 1866431"/>
                <a:gd name="connsiteX649" fmla="*/ 152674 w 3034141"/>
                <a:gd name="connsiteY649" fmla="*/ 1841884 h 1866431"/>
                <a:gd name="connsiteX650" fmla="*/ 2129056 w 3034141"/>
                <a:gd name="connsiteY650" fmla="*/ 1510198 h 1866431"/>
                <a:gd name="connsiteX651" fmla="*/ 2137438 w 3034141"/>
                <a:gd name="connsiteY651" fmla="*/ 1519777 h 1866431"/>
                <a:gd name="connsiteX652" fmla="*/ 2141629 w 3034141"/>
                <a:gd name="connsiteY652" fmla="*/ 1525166 h 1866431"/>
                <a:gd name="connsiteX653" fmla="*/ 2147017 w 3034141"/>
                <a:gd name="connsiteY653" fmla="*/ 1523369 h 1866431"/>
                <a:gd name="connsiteX654" fmla="*/ 2144622 w 3034141"/>
                <a:gd name="connsiteY654" fmla="*/ 1515586 h 1866431"/>
                <a:gd name="connsiteX655" fmla="*/ 2137438 w 3034141"/>
                <a:gd name="connsiteY655" fmla="*/ 1503013 h 1866431"/>
                <a:gd name="connsiteX656" fmla="*/ 2120673 w 3034141"/>
                <a:gd name="connsiteY656" fmla="*/ 1489243 h 1866431"/>
                <a:gd name="connsiteX657" fmla="*/ 2116483 w 3034141"/>
                <a:gd name="connsiteY657" fmla="*/ 1493434 h 1866431"/>
                <a:gd name="connsiteX658" fmla="*/ 2129056 w 3034141"/>
                <a:gd name="connsiteY658" fmla="*/ 1510198 h 1866431"/>
                <a:gd name="connsiteX659" fmla="*/ 1904535 w 3034141"/>
                <a:gd name="connsiteY659" fmla="*/ 610932 h 1866431"/>
                <a:gd name="connsiteX660" fmla="*/ 1907529 w 3034141"/>
                <a:gd name="connsiteY660" fmla="*/ 617517 h 1866431"/>
                <a:gd name="connsiteX661" fmla="*/ 1912917 w 3034141"/>
                <a:gd name="connsiteY661" fmla="*/ 615721 h 1866431"/>
                <a:gd name="connsiteX662" fmla="*/ 1912318 w 3034141"/>
                <a:gd name="connsiteY662" fmla="*/ 609136 h 1866431"/>
                <a:gd name="connsiteX663" fmla="*/ 1911719 w 3034141"/>
                <a:gd name="connsiteY663" fmla="*/ 597760 h 1866431"/>
                <a:gd name="connsiteX664" fmla="*/ 1908726 w 3034141"/>
                <a:gd name="connsiteY664" fmla="*/ 579200 h 1866431"/>
                <a:gd name="connsiteX665" fmla="*/ 1902738 w 3034141"/>
                <a:gd name="connsiteY665" fmla="*/ 579200 h 1866431"/>
                <a:gd name="connsiteX666" fmla="*/ 1900343 w 3034141"/>
                <a:gd name="connsiteY666" fmla="*/ 598957 h 1866431"/>
                <a:gd name="connsiteX667" fmla="*/ 1904535 w 3034141"/>
                <a:gd name="connsiteY667" fmla="*/ 610932 h 1866431"/>
                <a:gd name="connsiteX668" fmla="*/ 1687199 w 3034141"/>
                <a:gd name="connsiteY668" fmla="*/ 191234 h 1866431"/>
                <a:gd name="connsiteX669" fmla="*/ 1661454 w 3034141"/>
                <a:gd name="connsiteY669" fmla="*/ 225361 h 1866431"/>
                <a:gd name="connsiteX670" fmla="*/ 1649480 w 3034141"/>
                <a:gd name="connsiteY670" fmla="*/ 245118 h 1866431"/>
                <a:gd name="connsiteX671" fmla="*/ 1654269 w 3034141"/>
                <a:gd name="connsiteY671" fmla="*/ 248112 h 1866431"/>
                <a:gd name="connsiteX672" fmla="*/ 1694982 w 3034141"/>
                <a:gd name="connsiteY672" fmla="*/ 199017 h 1866431"/>
                <a:gd name="connsiteX673" fmla="*/ 1727313 w 3034141"/>
                <a:gd name="connsiteY673" fmla="*/ 175667 h 1866431"/>
                <a:gd name="connsiteX674" fmla="*/ 1748269 w 3034141"/>
                <a:gd name="connsiteY674" fmla="*/ 169082 h 1866431"/>
                <a:gd name="connsiteX675" fmla="*/ 1747669 w 3034141"/>
                <a:gd name="connsiteY675" fmla="*/ 163094 h 1866431"/>
                <a:gd name="connsiteX676" fmla="*/ 1724320 w 3034141"/>
                <a:gd name="connsiteY676" fmla="*/ 167286 h 1866431"/>
                <a:gd name="connsiteX677" fmla="*/ 1704562 w 3034141"/>
                <a:gd name="connsiteY677" fmla="*/ 176865 h 1866431"/>
                <a:gd name="connsiteX678" fmla="*/ 1687199 w 3034141"/>
                <a:gd name="connsiteY678" fmla="*/ 191234 h 1866431"/>
                <a:gd name="connsiteX679" fmla="*/ 1639899 w 3034141"/>
                <a:gd name="connsiteY679" fmla="*/ 234940 h 1866431"/>
                <a:gd name="connsiteX680" fmla="*/ 1684205 w 3034141"/>
                <a:gd name="connsiteY680" fmla="*/ 182253 h 1866431"/>
                <a:gd name="connsiteX681" fmla="*/ 1708752 w 3034141"/>
                <a:gd name="connsiteY681" fmla="*/ 158904 h 1866431"/>
                <a:gd name="connsiteX682" fmla="*/ 1737491 w 3034141"/>
                <a:gd name="connsiteY682" fmla="*/ 140942 h 1866431"/>
                <a:gd name="connsiteX683" fmla="*/ 1772816 w 3034141"/>
                <a:gd name="connsiteY683" fmla="*/ 131962 h 1866431"/>
                <a:gd name="connsiteX684" fmla="*/ 1772816 w 3034141"/>
                <a:gd name="connsiteY684" fmla="*/ 125974 h 1866431"/>
                <a:gd name="connsiteX685" fmla="*/ 1733899 w 3034141"/>
                <a:gd name="connsiteY685" fmla="*/ 133159 h 1866431"/>
                <a:gd name="connsiteX686" fmla="*/ 1702167 w 3034141"/>
                <a:gd name="connsiteY686" fmla="*/ 151120 h 1866431"/>
                <a:gd name="connsiteX687" fmla="*/ 1675823 w 3034141"/>
                <a:gd name="connsiteY687" fmla="*/ 174470 h 1866431"/>
                <a:gd name="connsiteX688" fmla="*/ 1632715 w 3034141"/>
                <a:gd name="connsiteY688" fmla="*/ 230150 h 1866431"/>
                <a:gd name="connsiteX689" fmla="*/ 1611161 w 3034141"/>
                <a:gd name="connsiteY689" fmla="*/ 261882 h 1866431"/>
                <a:gd name="connsiteX690" fmla="*/ 1615950 w 3034141"/>
                <a:gd name="connsiteY690" fmla="*/ 265474 h 1866431"/>
                <a:gd name="connsiteX691" fmla="*/ 1639899 w 3034141"/>
                <a:gd name="connsiteY691" fmla="*/ 234940 h 1866431"/>
                <a:gd name="connsiteX692" fmla="*/ 1853045 w 3034141"/>
                <a:gd name="connsiteY692" fmla="*/ 635479 h 1866431"/>
                <a:gd name="connsiteX693" fmla="*/ 1844064 w 3034141"/>
                <a:gd name="connsiteY693" fmla="*/ 621708 h 1866431"/>
                <a:gd name="connsiteX694" fmla="*/ 1836879 w 3034141"/>
                <a:gd name="connsiteY694" fmla="*/ 614524 h 1866431"/>
                <a:gd name="connsiteX695" fmla="*/ 1832688 w 3034141"/>
                <a:gd name="connsiteY695" fmla="*/ 610333 h 1866431"/>
                <a:gd name="connsiteX696" fmla="*/ 1827300 w 3034141"/>
                <a:gd name="connsiteY696" fmla="*/ 612728 h 1866431"/>
                <a:gd name="connsiteX697" fmla="*/ 1829096 w 3034141"/>
                <a:gd name="connsiteY697" fmla="*/ 618715 h 1866431"/>
                <a:gd name="connsiteX698" fmla="*/ 1835083 w 3034141"/>
                <a:gd name="connsiteY698" fmla="*/ 628294 h 1866431"/>
                <a:gd name="connsiteX699" fmla="*/ 1848853 w 3034141"/>
                <a:gd name="connsiteY699" fmla="*/ 638472 h 1866431"/>
                <a:gd name="connsiteX700" fmla="*/ 1853045 w 3034141"/>
                <a:gd name="connsiteY700" fmla="*/ 635479 h 1866431"/>
                <a:gd name="connsiteX701" fmla="*/ 189196 w 3034141"/>
                <a:gd name="connsiteY701" fmla="*/ 1856254 h 1866431"/>
                <a:gd name="connsiteX702" fmla="*/ 194585 w 3034141"/>
                <a:gd name="connsiteY702" fmla="*/ 1854458 h 1866431"/>
                <a:gd name="connsiteX703" fmla="*/ 193387 w 3034141"/>
                <a:gd name="connsiteY703" fmla="*/ 1847872 h 1866431"/>
                <a:gd name="connsiteX704" fmla="*/ 187999 w 3034141"/>
                <a:gd name="connsiteY704" fmla="*/ 1837095 h 1866431"/>
                <a:gd name="connsiteX705" fmla="*/ 178419 w 3034141"/>
                <a:gd name="connsiteY705" fmla="*/ 1829910 h 1866431"/>
                <a:gd name="connsiteX706" fmla="*/ 172432 w 3034141"/>
                <a:gd name="connsiteY706" fmla="*/ 1827516 h 1866431"/>
                <a:gd name="connsiteX707" fmla="*/ 170636 w 3034141"/>
                <a:gd name="connsiteY707" fmla="*/ 1829910 h 1866431"/>
                <a:gd name="connsiteX708" fmla="*/ 170636 w 3034141"/>
                <a:gd name="connsiteY708" fmla="*/ 1829910 h 1866431"/>
                <a:gd name="connsiteX709" fmla="*/ 167642 w 3034141"/>
                <a:gd name="connsiteY709" fmla="*/ 1829910 h 1866431"/>
                <a:gd name="connsiteX710" fmla="*/ 164649 w 3034141"/>
                <a:gd name="connsiteY710" fmla="*/ 1839490 h 1866431"/>
                <a:gd name="connsiteX711" fmla="*/ 164050 w 3034141"/>
                <a:gd name="connsiteY711" fmla="*/ 1849668 h 1866431"/>
                <a:gd name="connsiteX712" fmla="*/ 169438 w 3034141"/>
                <a:gd name="connsiteY712" fmla="*/ 1852063 h 1866431"/>
                <a:gd name="connsiteX713" fmla="*/ 172432 w 3034141"/>
                <a:gd name="connsiteY713" fmla="*/ 1849069 h 1866431"/>
                <a:gd name="connsiteX714" fmla="*/ 176024 w 3034141"/>
                <a:gd name="connsiteY714" fmla="*/ 1841884 h 1866431"/>
                <a:gd name="connsiteX715" fmla="*/ 176024 w 3034141"/>
                <a:gd name="connsiteY715" fmla="*/ 1839490 h 1866431"/>
                <a:gd name="connsiteX716" fmla="*/ 179617 w 3034141"/>
                <a:gd name="connsiteY716" fmla="*/ 1844279 h 1866431"/>
                <a:gd name="connsiteX717" fmla="*/ 186203 w 3034141"/>
                <a:gd name="connsiteY717" fmla="*/ 1851464 h 1866431"/>
                <a:gd name="connsiteX718" fmla="*/ 189196 w 3034141"/>
                <a:gd name="connsiteY718" fmla="*/ 1856254 h 1866431"/>
                <a:gd name="connsiteX719" fmla="*/ 1797962 w 3034141"/>
                <a:gd name="connsiteY719" fmla="*/ 669007 h 1866431"/>
                <a:gd name="connsiteX720" fmla="*/ 1802752 w 3034141"/>
                <a:gd name="connsiteY720" fmla="*/ 670204 h 1866431"/>
                <a:gd name="connsiteX721" fmla="*/ 1805147 w 3034141"/>
                <a:gd name="connsiteY721" fmla="*/ 664816 h 1866431"/>
                <a:gd name="connsiteX722" fmla="*/ 1802154 w 3034141"/>
                <a:gd name="connsiteY722" fmla="*/ 661822 h 1866431"/>
                <a:gd name="connsiteX723" fmla="*/ 1797962 w 3034141"/>
                <a:gd name="connsiteY723" fmla="*/ 657033 h 1866431"/>
                <a:gd name="connsiteX724" fmla="*/ 1792573 w 3034141"/>
                <a:gd name="connsiteY724" fmla="*/ 652841 h 1866431"/>
                <a:gd name="connsiteX725" fmla="*/ 1789580 w 3034141"/>
                <a:gd name="connsiteY725" fmla="*/ 649848 h 1866431"/>
                <a:gd name="connsiteX726" fmla="*/ 1784192 w 3034141"/>
                <a:gd name="connsiteY726" fmla="*/ 652243 h 1866431"/>
                <a:gd name="connsiteX727" fmla="*/ 1785389 w 3034141"/>
                <a:gd name="connsiteY727" fmla="*/ 657033 h 1866431"/>
                <a:gd name="connsiteX728" fmla="*/ 1789580 w 3034141"/>
                <a:gd name="connsiteY728" fmla="*/ 664816 h 1866431"/>
                <a:gd name="connsiteX729" fmla="*/ 1797962 w 3034141"/>
                <a:gd name="connsiteY729" fmla="*/ 669007 h 1866431"/>
                <a:gd name="connsiteX730" fmla="*/ 840007 w 3034141"/>
                <a:gd name="connsiteY730" fmla="*/ 1249159 h 1866431"/>
                <a:gd name="connsiteX731" fmla="*/ 859166 w 3034141"/>
                <a:gd name="connsiteY731" fmla="*/ 1251554 h 1866431"/>
                <a:gd name="connsiteX732" fmla="*/ 860962 w 3034141"/>
                <a:gd name="connsiteY732" fmla="*/ 1246165 h 1866431"/>
                <a:gd name="connsiteX733" fmla="*/ 843001 w 3034141"/>
                <a:gd name="connsiteY733" fmla="*/ 1238382 h 1866431"/>
                <a:gd name="connsiteX734" fmla="*/ 829829 w 3034141"/>
                <a:gd name="connsiteY734" fmla="*/ 1237185 h 1866431"/>
                <a:gd name="connsiteX735" fmla="*/ 822644 w 3034141"/>
                <a:gd name="connsiteY735" fmla="*/ 1237784 h 1866431"/>
                <a:gd name="connsiteX736" fmla="*/ 822644 w 3034141"/>
                <a:gd name="connsiteY736" fmla="*/ 1243771 h 1866431"/>
                <a:gd name="connsiteX737" fmla="*/ 828631 w 3034141"/>
                <a:gd name="connsiteY737" fmla="*/ 1245567 h 1866431"/>
                <a:gd name="connsiteX738" fmla="*/ 840007 w 3034141"/>
                <a:gd name="connsiteY738" fmla="*/ 1249159 h 1866431"/>
                <a:gd name="connsiteX739" fmla="*/ 819651 w 3034141"/>
                <a:gd name="connsiteY739" fmla="*/ 1293464 h 1866431"/>
                <a:gd name="connsiteX740" fmla="*/ 814861 w 3034141"/>
                <a:gd name="connsiteY740" fmla="*/ 1295260 h 1866431"/>
                <a:gd name="connsiteX741" fmla="*/ 805880 w 3034141"/>
                <a:gd name="connsiteY741" fmla="*/ 1294062 h 1866431"/>
                <a:gd name="connsiteX742" fmla="*/ 789714 w 3034141"/>
                <a:gd name="connsiteY742" fmla="*/ 1289273 h 1866431"/>
                <a:gd name="connsiteX743" fmla="*/ 786721 w 3034141"/>
                <a:gd name="connsiteY743" fmla="*/ 1294062 h 1866431"/>
                <a:gd name="connsiteX744" fmla="*/ 803485 w 3034141"/>
                <a:gd name="connsiteY744" fmla="*/ 1304839 h 1866431"/>
                <a:gd name="connsiteX745" fmla="*/ 817854 w 3034141"/>
                <a:gd name="connsiteY745" fmla="*/ 1303043 h 1866431"/>
                <a:gd name="connsiteX746" fmla="*/ 823842 w 3034141"/>
                <a:gd name="connsiteY746" fmla="*/ 1297655 h 1866431"/>
                <a:gd name="connsiteX747" fmla="*/ 819651 w 3034141"/>
                <a:gd name="connsiteY747" fmla="*/ 1293464 h 1866431"/>
                <a:gd name="connsiteX748" fmla="*/ 819052 w 3034141"/>
                <a:gd name="connsiteY748" fmla="*/ 1272509 h 1866431"/>
                <a:gd name="connsiteX749" fmla="*/ 830428 w 3034141"/>
                <a:gd name="connsiteY749" fmla="*/ 1274305 h 1866431"/>
                <a:gd name="connsiteX750" fmla="*/ 836415 w 3034141"/>
                <a:gd name="connsiteY750" fmla="*/ 1276101 h 1866431"/>
                <a:gd name="connsiteX751" fmla="*/ 839408 w 3034141"/>
                <a:gd name="connsiteY751" fmla="*/ 1271311 h 1866431"/>
                <a:gd name="connsiteX752" fmla="*/ 833421 w 3034141"/>
                <a:gd name="connsiteY752" fmla="*/ 1266522 h 1866431"/>
                <a:gd name="connsiteX753" fmla="*/ 820249 w 3034141"/>
                <a:gd name="connsiteY753" fmla="*/ 1261133 h 1866431"/>
                <a:gd name="connsiteX754" fmla="*/ 799893 w 3034141"/>
                <a:gd name="connsiteY754" fmla="*/ 1262331 h 1866431"/>
                <a:gd name="connsiteX755" fmla="*/ 799893 w 3034141"/>
                <a:gd name="connsiteY755" fmla="*/ 1268318 h 1866431"/>
                <a:gd name="connsiteX756" fmla="*/ 819052 w 3034141"/>
                <a:gd name="connsiteY756" fmla="*/ 1272509 h 1866431"/>
                <a:gd name="connsiteX757" fmla="*/ 1935070 w 3034141"/>
                <a:gd name="connsiteY757" fmla="*/ 616320 h 1866431"/>
                <a:gd name="connsiteX758" fmla="*/ 1937465 w 3034141"/>
                <a:gd name="connsiteY758" fmla="*/ 596562 h 1866431"/>
                <a:gd name="connsiteX759" fmla="*/ 1934471 w 3034141"/>
                <a:gd name="connsiteY759" fmla="*/ 583990 h 1866431"/>
                <a:gd name="connsiteX760" fmla="*/ 1930879 w 3034141"/>
                <a:gd name="connsiteY760" fmla="*/ 577403 h 1866431"/>
                <a:gd name="connsiteX761" fmla="*/ 1925490 w 3034141"/>
                <a:gd name="connsiteY761" fmla="*/ 579798 h 1866431"/>
                <a:gd name="connsiteX762" fmla="*/ 1926089 w 3034141"/>
                <a:gd name="connsiteY762" fmla="*/ 585786 h 1866431"/>
                <a:gd name="connsiteX763" fmla="*/ 1926089 w 3034141"/>
                <a:gd name="connsiteY763" fmla="*/ 597161 h 1866431"/>
                <a:gd name="connsiteX764" fmla="*/ 1929082 w 3034141"/>
                <a:gd name="connsiteY764" fmla="*/ 615721 h 1866431"/>
                <a:gd name="connsiteX765" fmla="*/ 1935070 w 3034141"/>
                <a:gd name="connsiteY765" fmla="*/ 616320 h 1866431"/>
                <a:gd name="connsiteX766" fmla="*/ 1612358 w 3034141"/>
                <a:gd name="connsiteY766" fmla="*/ 1543127 h 1866431"/>
                <a:gd name="connsiteX767" fmla="*/ 1639899 w 3034141"/>
                <a:gd name="connsiteY767" fmla="*/ 1562286 h 1866431"/>
                <a:gd name="connsiteX768" fmla="*/ 1660855 w 3034141"/>
                <a:gd name="connsiteY768" fmla="*/ 1592221 h 1866431"/>
                <a:gd name="connsiteX769" fmla="*/ 1666243 w 3034141"/>
                <a:gd name="connsiteY769" fmla="*/ 1589827 h 1866431"/>
                <a:gd name="connsiteX770" fmla="*/ 1646486 w 3034141"/>
                <a:gd name="connsiteY770" fmla="*/ 1556299 h 1866431"/>
                <a:gd name="connsiteX771" fmla="*/ 1617747 w 3034141"/>
                <a:gd name="connsiteY771" fmla="*/ 1533548 h 1866431"/>
                <a:gd name="connsiteX772" fmla="*/ 1583021 w 3034141"/>
                <a:gd name="connsiteY772" fmla="*/ 1522771 h 1866431"/>
                <a:gd name="connsiteX773" fmla="*/ 1546499 w 3034141"/>
                <a:gd name="connsiteY773" fmla="*/ 1525764 h 1866431"/>
                <a:gd name="connsiteX774" fmla="*/ 1513569 w 3034141"/>
                <a:gd name="connsiteY774" fmla="*/ 1542528 h 1866431"/>
                <a:gd name="connsiteX775" fmla="*/ 1494410 w 3034141"/>
                <a:gd name="connsiteY775" fmla="*/ 1562885 h 1866431"/>
                <a:gd name="connsiteX776" fmla="*/ 1488423 w 3034141"/>
                <a:gd name="connsiteY776" fmla="*/ 1572464 h 1866431"/>
                <a:gd name="connsiteX777" fmla="*/ 1493212 w 3034141"/>
                <a:gd name="connsiteY777" fmla="*/ 1575457 h 1866431"/>
                <a:gd name="connsiteX778" fmla="*/ 1518359 w 3034141"/>
                <a:gd name="connsiteY778" fmla="*/ 1549114 h 1866431"/>
                <a:gd name="connsiteX779" fmla="*/ 1548894 w 3034141"/>
                <a:gd name="connsiteY779" fmla="*/ 1535344 h 1866431"/>
                <a:gd name="connsiteX780" fmla="*/ 1581225 w 3034141"/>
                <a:gd name="connsiteY780" fmla="*/ 1533548 h 1866431"/>
                <a:gd name="connsiteX781" fmla="*/ 1612358 w 3034141"/>
                <a:gd name="connsiteY781" fmla="*/ 1543127 h 1866431"/>
                <a:gd name="connsiteX782" fmla="*/ 2252392 w 3034141"/>
                <a:gd name="connsiteY782" fmla="*/ 1503612 h 1866431"/>
                <a:gd name="connsiteX783" fmla="*/ 2258380 w 3034141"/>
                <a:gd name="connsiteY783" fmla="*/ 1503612 h 1866431"/>
                <a:gd name="connsiteX784" fmla="*/ 2261373 w 3034141"/>
                <a:gd name="connsiteY784" fmla="*/ 1497625 h 1866431"/>
                <a:gd name="connsiteX785" fmla="*/ 2258380 w 3034141"/>
                <a:gd name="connsiteY785" fmla="*/ 1491638 h 1866431"/>
                <a:gd name="connsiteX786" fmla="*/ 2252392 w 3034141"/>
                <a:gd name="connsiteY786" fmla="*/ 1491638 h 1866431"/>
                <a:gd name="connsiteX787" fmla="*/ 2249399 w 3034141"/>
                <a:gd name="connsiteY787" fmla="*/ 1497625 h 1866431"/>
                <a:gd name="connsiteX788" fmla="*/ 2252392 w 3034141"/>
                <a:gd name="connsiteY788" fmla="*/ 1503612 h 1866431"/>
                <a:gd name="connsiteX789" fmla="*/ 2087145 w 3034141"/>
                <a:gd name="connsiteY789" fmla="*/ 1512593 h 1866431"/>
                <a:gd name="connsiteX790" fmla="*/ 2094928 w 3034141"/>
                <a:gd name="connsiteY790" fmla="*/ 1524567 h 1866431"/>
                <a:gd name="connsiteX791" fmla="*/ 2112291 w 3034141"/>
                <a:gd name="connsiteY791" fmla="*/ 1539535 h 1866431"/>
                <a:gd name="connsiteX792" fmla="*/ 2116483 w 3034141"/>
                <a:gd name="connsiteY792" fmla="*/ 1535344 h 1866431"/>
                <a:gd name="connsiteX793" fmla="*/ 2103909 w 3034141"/>
                <a:gd name="connsiteY793" fmla="*/ 1517382 h 1866431"/>
                <a:gd name="connsiteX794" fmla="*/ 2093731 w 3034141"/>
                <a:gd name="connsiteY794" fmla="*/ 1507204 h 1866431"/>
                <a:gd name="connsiteX795" fmla="*/ 2087145 w 3034141"/>
                <a:gd name="connsiteY795" fmla="*/ 1502414 h 1866431"/>
                <a:gd name="connsiteX796" fmla="*/ 2082954 w 3034141"/>
                <a:gd name="connsiteY796" fmla="*/ 1506605 h 1866431"/>
                <a:gd name="connsiteX797" fmla="*/ 2087145 w 3034141"/>
                <a:gd name="connsiteY797" fmla="*/ 1512593 h 1866431"/>
                <a:gd name="connsiteX798" fmla="*/ 2039846 w 3034141"/>
                <a:gd name="connsiteY798" fmla="*/ 1564681 h 1866431"/>
                <a:gd name="connsiteX799" fmla="*/ 2048827 w 3034141"/>
                <a:gd name="connsiteY799" fmla="*/ 1572464 h 1866431"/>
                <a:gd name="connsiteX800" fmla="*/ 2054215 w 3034141"/>
                <a:gd name="connsiteY800" fmla="*/ 1570069 h 1866431"/>
                <a:gd name="connsiteX801" fmla="*/ 2053018 w 3034141"/>
                <a:gd name="connsiteY801" fmla="*/ 1564681 h 1866431"/>
                <a:gd name="connsiteX802" fmla="*/ 2048228 w 3034141"/>
                <a:gd name="connsiteY802" fmla="*/ 1556299 h 1866431"/>
                <a:gd name="connsiteX803" fmla="*/ 2036852 w 3034141"/>
                <a:gd name="connsiteY803" fmla="*/ 1547917 h 1866431"/>
                <a:gd name="connsiteX804" fmla="*/ 2034457 w 3034141"/>
                <a:gd name="connsiteY804" fmla="*/ 1549713 h 1866431"/>
                <a:gd name="connsiteX805" fmla="*/ 2031464 w 3034141"/>
                <a:gd name="connsiteY805" fmla="*/ 1549713 h 1866431"/>
                <a:gd name="connsiteX806" fmla="*/ 2029069 w 3034141"/>
                <a:gd name="connsiteY806" fmla="*/ 1569470 h 1866431"/>
                <a:gd name="connsiteX807" fmla="*/ 2032062 w 3034141"/>
                <a:gd name="connsiteY807" fmla="*/ 1582043 h 1866431"/>
                <a:gd name="connsiteX808" fmla="*/ 2035056 w 3034141"/>
                <a:gd name="connsiteY808" fmla="*/ 1588629 h 1866431"/>
                <a:gd name="connsiteX809" fmla="*/ 2040445 w 3034141"/>
                <a:gd name="connsiteY809" fmla="*/ 1586833 h 1866431"/>
                <a:gd name="connsiteX810" fmla="*/ 2039846 w 3034141"/>
                <a:gd name="connsiteY810" fmla="*/ 1580247 h 1866431"/>
                <a:gd name="connsiteX811" fmla="*/ 2039247 w 3034141"/>
                <a:gd name="connsiteY811" fmla="*/ 1568273 h 1866431"/>
                <a:gd name="connsiteX812" fmla="*/ 2039846 w 3034141"/>
                <a:gd name="connsiteY812" fmla="*/ 1564681 h 1866431"/>
                <a:gd name="connsiteX813" fmla="*/ 2048228 w 3034141"/>
                <a:gd name="connsiteY813" fmla="*/ 1530554 h 1866431"/>
                <a:gd name="connsiteX814" fmla="*/ 2046432 w 3034141"/>
                <a:gd name="connsiteY814" fmla="*/ 1535943 h 1866431"/>
                <a:gd name="connsiteX815" fmla="*/ 2052419 w 3034141"/>
                <a:gd name="connsiteY815" fmla="*/ 1540134 h 1866431"/>
                <a:gd name="connsiteX816" fmla="*/ 2062598 w 3034141"/>
                <a:gd name="connsiteY816" fmla="*/ 1549114 h 1866431"/>
                <a:gd name="connsiteX817" fmla="*/ 2072776 w 3034141"/>
                <a:gd name="connsiteY817" fmla="*/ 1558095 h 1866431"/>
                <a:gd name="connsiteX818" fmla="*/ 2078164 w 3034141"/>
                <a:gd name="connsiteY818" fmla="*/ 1563483 h 1866431"/>
                <a:gd name="connsiteX819" fmla="*/ 2082954 w 3034141"/>
                <a:gd name="connsiteY819" fmla="*/ 1560490 h 1866431"/>
                <a:gd name="connsiteX820" fmla="*/ 2079361 w 3034141"/>
                <a:gd name="connsiteY820" fmla="*/ 1553305 h 1866431"/>
                <a:gd name="connsiteX821" fmla="*/ 2069782 w 3034141"/>
                <a:gd name="connsiteY821" fmla="*/ 1541331 h 1866431"/>
                <a:gd name="connsiteX822" fmla="*/ 2056610 w 3034141"/>
                <a:gd name="connsiteY822" fmla="*/ 1532949 h 1866431"/>
                <a:gd name="connsiteX823" fmla="*/ 2048228 w 3034141"/>
                <a:gd name="connsiteY823" fmla="*/ 1530554 h 1866431"/>
                <a:gd name="connsiteX824" fmla="*/ 2633778 w 3034141"/>
                <a:gd name="connsiteY824" fmla="*/ 828863 h 1866431"/>
                <a:gd name="connsiteX825" fmla="*/ 2676288 w 3034141"/>
                <a:gd name="connsiteY825" fmla="*/ 864785 h 1866431"/>
                <a:gd name="connsiteX826" fmla="*/ 2702631 w 3034141"/>
                <a:gd name="connsiteY826" fmla="*/ 900708 h 1866431"/>
                <a:gd name="connsiteX827" fmla="*/ 2718797 w 3034141"/>
                <a:gd name="connsiteY827" fmla="*/ 937828 h 1866431"/>
                <a:gd name="connsiteX828" fmla="*/ 2724186 w 3034141"/>
                <a:gd name="connsiteY828" fmla="*/ 936032 h 1866431"/>
                <a:gd name="connsiteX829" fmla="*/ 2708618 w 3034141"/>
                <a:gd name="connsiteY829" fmla="*/ 897116 h 1866431"/>
                <a:gd name="connsiteX830" fmla="*/ 2681676 w 3034141"/>
                <a:gd name="connsiteY830" fmla="*/ 859397 h 1866431"/>
                <a:gd name="connsiteX831" fmla="*/ 2638568 w 3034141"/>
                <a:gd name="connsiteY831" fmla="*/ 821080 h 1866431"/>
                <a:gd name="connsiteX832" fmla="*/ 2514034 w 3034141"/>
                <a:gd name="connsiteY832" fmla="*/ 772584 h 1866431"/>
                <a:gd name="connsiteX833" fmla="*/ 2445181 w 3034141"/>
                <a:gd name="connsiteY833" fmla="*/ 773183 h 1866431"/>
                <a:gd name="connsiteX834" fmla="*/ 2384111 w 3034141"/>
                <a:gd name="connsiteY834" fmla="*/ 794137 h 1866431"/>
                <a:gd name="connsiteX835" fmla="*/ 2331423 w 3034141"/>
                <a:gd name="connsiteY835" fmla="*/ 831258 h 1866431"/>
                <a:gd name="connsiteX836" fmla="*/ 2285322 w 3034141"/>
                <a:gd name="connsiteY836" fmla="*/ 881550 h 1866431"/>
                <a:gd name="connsiteX837" fmla="*/ 2215272 w 3034141"/>
                <a:gd name="connsiteY837" fmla="*/ 994108 h 1866431"/>
                <a:gd name="connsiteX838" fmla="*/ 2172762 w 3034141"/>
                <a:gd name="connsiteY838" fmla="*/ 1087507 h 1866431"/>
                <a:gd name="connsiteX839" fmla="*/ 2157195 w 3034141"/>
                <a:gd name="connsiteY839" fmla="*/ 1125824 h 1866431"/>
                <a:gd name="connsiteX840" fmla="*/ 2162584 w 3034141"/>
                <a:gd name="connsiteY840" fmla="*/ 1128219 h 1866431"/>
                <a:gd name="connsiteX841" fmla="*/ 2178749 w 3034141"/>
                <a:gd name="connsiteY841" fmla="*/ 1090500 h 1866431"/>
                <a:gd name="connsiteX842" fmla="*/ 2222456 w 3034141"/>
                <a:gd name="connsiteY842" fmla="*/ 998299 h 1866431"/>
                <a:gd name="connsiteX843" fmla="*/ 2293106 w 3034141"/>
                <a:gd name="connsiteY843" fmla="*/ 888135 h 1866431"/>
                <a:gd name="connsiteX844" fmla="*/ 2388901 w 3034141"/>
                <a:gd name="connsiteY844" fmla="*/ 804316 h 1866431"/>
                <a:gd name="connsiteX845" fmla="*/ 2446378 w 3034141"/>
                <a:gd name="connsiteY845" fmla="*/ 783959 h 1866431"/>
                <a:gd name="connsiteX846" fmla="*/ 2512238 w 3034141"/>
                <a:gd name="connsiteY846" fmla="*/ 782762 h 1866431"/>
                <a:gd name="connsiteX847" fmla="*/ 2633778 w 3034141"/>
                <a:gd name="connsiteY847" fmla="*/ 828863 h 1866431"/>
                <a:gd name="connsiteX848" fmla="*/ 2672695 w 3034141"/>
                <a:gd name="connsiteY848" fmla="*/ 1275503 h 1866431"/>
                <a:gd name="connsiteX849" fmla="*/ 2715205 w 3034141"/>
                <a:gd name="connsiteY849" fmla="*/ 1295260 h 1866431"/>
                <a:gd name="connsiteX850" fmla="*/ 2740949 w 3034141"/>
                <a:gd name="connsiteY850" fmla="*/ 1321005 h 1866431"/>
                <a:gd name="connsiteX851" fmla="*/ 2748733 w 3034141"/>
                <a:gd name="connsiteY851" fmla="*/ 1333578 h 1866431"/>
                <a:gd name="connsiteX852" fmla="*/ 2754122 w 3034141"/>
                <a:gd name="connsiteY852" fmla="*/ 1331183 h 1866431"/>
                <a:gd name="connsiteX853" fmla="*/ 2746338 w 3034141"/>
                <a:gd name="connsiteY853" fmla="*/ 1317412 h 1866431"/>
                <a:gd name="connsiteX854" fmla="*/ 2719994 w 3034141"/>
                <a:gd name="connsiteY854" fmla="*/ 1288674 h 1866431"/>
                <a:gd name="connsiteX855" fmla="*/ 2675090 w 3034141"/>
                <a:gd name="connsiteY855" fmla="*/ 1265923 h 1866431"/>
                <a:gd name="connsiteX856" fmla="*/ 2625396 w 3034141"/>
                <a:gd name="connsiteY856" fmla="*/ 1260535 h 1866431"/>
                <a:gd name="connsiteX857" fmla="*/ 2577499 w 3034141"/>
                <a:gd name="connsiteY857" fmla="*/ 1274904 h 1866431"/>
                <a:gd name="connsiteX858" fmla="*/ 2540377 w 3034141"/>
                <a:gd name="connsiteY858" fmla="*/ 1309629 h 1866431"/>
                <a:gd name="connsiteX859" fmla="*/ 2526607 w 3034141"/>
                <a:gd name="connsiteY859" fmla="*/ 1346151 h 1866431"/>
                <a:gd name="connsiteX860" fmla="*/ 2524811 w 3034141"/>
                <a:gd name="connsiteY860" fmla="*/ 1361717 h 1866431"/>
                <a:gd name="connsiteX861" fmla="*/ 2530798 w 3034141"/>
                <a:gd name="connsiteY861" fmla="*/ 1362316 h 1866431"/>
                <a:gd name="connsiteX862" fmla="*/ 2533193 w 3034141"/>
                <a:gd name="connsiteY862" fmla="*/ 1347947 h 1866431"/>
                <a:gd name="connsiteX863" fmla="*/ 2547563 w 3034141"/>
                <a:gd name="connsiteY863" fmla="*/ 1315017 h 1866431"/>
                <a:gd name="connsiteX864" fmla="*/ 2582288 w 3034141"/>
                <a:gd name="connsiteY864" fmla="*/ 1285082 h 1866431"/>
                <a:gd name="connsiteX865" fmla="*/ 2626594 w 3034141"/>
                <a:gd name="connsiteY865" fmla="*/ 1273108 h 1866431"/>
                <a:gd name="connsiteX866" fmla="*/ 2672695 w 3034141"/>
                <a:gd name="connsiteY866" fmla="*/ 1275503 h 1866431"/>
                <a:gd name="connsiteX867" fmla="*/ 1959018 w 3034141"/>
                <a:gd name="connsiteY867" fmla="*/ 607938 h 1866431"/>
                <a:gd name="connsiteX868" fmla="*/ 1956025 w 3034141"/>
                <a:gd name="connsiteY868" fmla="*/ 591174 h 1866431"/>
                <a:gd name="connsiteX869" fmla="*/ 1950038 w 3034141"/>
                <a:gd name="connsiteY869" fmla="*/ 591174 h 1866431"/>
                <a:gd name="connsiteX870" fmla="*/ 1947044 w 3034141"/>
                <a:gd name="connsiteY870" fmla="*/ 607938 h 1866431"/>
                <a:gd name="connsiteX871" fmla="*/ 1950038 w 3034141"/>
                <a:gd name="connsiteY871" fmla="*/ 624702 h 1866431"/>
                <a:gd name="connsiteX872" fmla="*/ 1956025 w 3034141"/>
                <a:gd name="connsiteY872" fmla="*/ 624702 h 1866431"/>
                <a:gd name="connsiteX873" fmla="*/ 1959018 w 3034141"/>
                <a:gd name="connsiteY873" fmla="*/ 607938 h 1866431"/>
                <a:gd name="connsiteX874" fmla="*/ 1975783 w 3034141"/>
                <a:gd name="connsiteY874" fmla="*/ 600155 h 1866431"/>
                <a:gd name="connsiteX875" fmla="*/ 1972190 w 3034141"/>
                <a:gd name="connsiteY875" fmla="*/ 618715 h 1866431"/>
                <a:gd name="connsiteX876" fmla="*/ 1972190 w 3034141"/>
                <a:gd name="connsiteY876" fmla="*/ 630689 h 1866431"/>
                <a:gd name="connsiteX877" fmla="*/ 1971591 w 3034141"/>
                <a:gd name="connsiteY877" fmla="*/ 637275 h 1866431"/>
                <a:gd name="connsiteX878" fmla="*/ 1976980 w 3034141"/>
                <a:gd name="connsiteY878" fmla="*/ 639071 h 1866431"/>
                <a:gd name="connsiteX879" fmla="*/ 1979974 w 3034141"/>
                <a:gd name="connsiteY879" fmla="*/ 632485 h 1866431"/>
                <a:gd name="connsiteX880" fmla="*/ 1983566 w 3034141"/>
                <a:gd name="connsiteY880" fmla="*/ 619912 h 1866431"/>
                <a:gd name="connsiteX881" fmla="*/ 1981171 w 3034141"/>
                <a:gd name="connsiteY881" fmla="*/ 600155 h 1866431"/>
                <a:gd name="connsiteX882" fmla="*/ 1975783 w 3034141"/>
                <a:gd name="connsiteY882" fmla="*/ 600155 h 1866431"/>
                <a:gd name="connsiteX883" fmla="*/ 2363754 w 3034141"/>
                <a:gd name="connsiteY883" fmla="*/ 1504211 h 1866431"/>
                <a:gd name="connsiteX884" fmla="*/ 2415844 w 3034141"/>
                <a:gd name="connsiteY884" fmla="*/ 1570069 h 1866431"/>
                <a:gd name="connsiteX885" fmla="*/ 2429614 w 3034141"/>
                <a:gd name="connsiteY885" fmla="*/ 1601202 h 1866431"/>
                <a:gd name="connsiteX886" fmla="*/ 2435003 w 3034141"/>
                <a:gd name="connsiteY886" fmla="*/ 1599406 h 1866431"/>
                <a:gd name="connsiteX887" fmla="*/ 2421831 w 3034141"/>
                <a:gd name="connsiteY887" fmla="*/ 1567076 h 1866431"/>
                <a:gd name="connsiteX888" fmla="*/ 2369742 w 3034141"/>
                <a:gd name="connsiteY888" fmla="*/ 1497625 h 1866431"/>
                <a:gd name="connsiteX889" fmla="*/ 2270953 w 3034141"/>
                <a:gd name="connsiteY889" fmla="*/ 1444938 h 1866431"/>
                <a:gd name="connsiteX890" fmla="*/ 2159590 w 3034141"/>
                <a:gd name="connsiteY890" fmla="*/ 1442543 h 1866431"/>
                <a:gd name="connsiteX891" fmla="*/ 2057808 w 3034141"/>
                <a:gd name="connsiteY891" fmla="*/ 1487447 h 1866431"/>
                <a:gd name="connsiteX892" fmla="*/ 1987158 w 3034141"/>
                <a:gd name="connsiteY892" fmla="*/ 1574260 h 1866431"/>
                <a:gd name="connsiteX893" fmla="*/ 1966802 w 3034141"/>
                <a:gd name="connsiteY893" fmla="*/ 1658679 h 1866431"/>
                <a:gd name="connsiteX894" fmla="*/ 1966802 w 3034141"/>
                <a:gd name="connsiteY894" fmla="*/ 1693404 h 1866431"/>
                <a:gd name="connsiteX895" fmla="*/ 1972789 w 3034141"/>
                <a:gd name="connsiteY895" fmla="*/ 1692805 h 1866431"/>
                <a:gd name="connsiteX896" fmla="*/ 1973388 w 3034141"/>
                <a:gd name="connsiteY896" fmla="*/ 1658679 h 1866431"/>
                <a:gd name="connsiteX897" fmla="*/ 1994942 w 3034141"/>
                <a:gd name="connsiteY897" fmla="*/ 1577852 h 1866431"/>
                <a:gd name="connsiteX898" fmla="*/ 2063795 w 3034141"/>
                <a:gd name="connsiteY898" fmla="*/ 1495829 h 1866431"/>
                <a:gd name="connsiteX899" fmla="*/ 2161387 w 3034141"/>
                <a:gd name="connsiteY899" fmla="*/ 1453919 h 1866431"/>
                <a:gd name="connsiteX900" fmla="*/ 2267959 w 3034141"/>
                <a:gd name="connsiteY900" fmla="*/ 1455715 h 1866431"/>
                <a:gd name="connsiteX901" fmla="*/ 2363754 w 3034141"/>
                <a:gd name="connsiteY901" fmla="*/ 1504211 h 1866431"/>
                <a:gd name="connsiteX902" fmla="*/ 2358965 w 3034141"/>
                <a:gd name="connsiteY902" fmla="*/ 72689 h 1866431"/>
                <a:gd name="connsiteX903" fmla="*/ 2349385 w 3034141"/>
                <a:gd name="connsiteY903" fmla="*/ 90650 h 1866431"/>
                <a:gd name="connsiteX904" fmla="*/ 2345194 w 3034141"/>
                <a:gd name="connsiteY904" fmla="*/ 102624 h 1866431"/>
                <a:gd name="connsiteX905" fmla="*/ 2342799 w 3034141"/>
                <a:gd name="connsiteY905" fmla="*/ 109210 h 1866431"/>
                <a:gd name="connsiteX906" fmla="*/ 2347589 w 3034141"/>
                <a:gd name="connsiteY906" fmla="*/ 112204 h 1866431"/>
                <a:gd name="connsiteX907" fmla="*/ 2352379 w 3034141"/>
                <a:gd name="connsiteY907" fmla="*/ 106217 h 1866431"/>
                <a:gd name="connsiteX908" fmla="*/ 2359564 w 3034141"/>
                <a:gd name="connsiteY908" fmla="*/ 94243 h 1866431"/>
                <a:gd name="connsiteX909" fmla="*/ 2364353 w 3034141"/>
                <a:gd name="connsiteY909" fmla="*/ 73288 h 1866431"/>
                <a:gd name="connsiteX910" fmla="*/ 2358965 w 3034141"/>
                <a:gd name="connsiteY910" fmla="*/ 72689 h 1866431"/>
                <a:gd name="connsiteX911" fmla="*/ 2408060 w 3034141"/>
                <a:gd name="connsiteY911" fmla="*/ 832455 h 1866431"/>
                <a:gd name="connsiteX912" fmla="*/ 2376327 w 3034141"/>
                <a:gd name="connsiteY912" fmla="*/ 855805 h 1866431"/>
                <a:gd name="connsiteX913" fmla="*/ 2363754 w 3034141"/>
                <a:gd name="connsiteY913" fmla="*/ 873168 h 1866431"/>
                <a:gd name="connsiteX914" fmla="*/ 2368545 w 3034141"/>
                <a:gd name="connsiteY914" fmla="*/ 876161 h 1866431"/>
                <a:gd name="connsiteX915" fmla="*/ 2382315 w 3034141"/>
                <a:gd name="connsiteY915" fmla="*/ 861792 h 1866431"/>
                <a:gd name="connsiteX916" fmla="*/ 2412850 w 3034141"/>
                <a:gd name="connsiteY916" fmla="*/ 842633 h 1866431"/>
                <a:gd name="connsiteX917" fmla="*/ 2446977 w 3034141"/>
                <a:gd name="connsiteY917" fmla="*/ 830659 h 1866431"/>
                <a:gd name="connsiteX918" fmla="*/ 2466735 w 3034141"/>
                <a:gd name="connsiteY918" fmla="*/ 827666 h 1866431"/>
                <a:gd name="connsiteX919" fmla="*/ 2466735 w 3034141"/>
                <a:gd name="connsiteY919" fmla="*/ 821678 h 1866431"/>
                <a:gd name="connsiteX920" fmla="*/ 2445780 w 3034141"/>
                <a:gd name="connsiteY920" fmla="*/ 822277 h 1866431"/>
                <a:gd name="connsiteX921" fmla="*/ 2408060 w 3034141"/>
                <a:gd name="connsiteY921" fmla="*/ 832455 h 1866431"/>
                <a:gd name="connsiteX922" fmla="*/ 2360761 w 3034141"/>
                <a:gd name="connsiteY922" fmla="*/ 858798 h 1866431"/>
                <a:gd name="connsiteX923" fmla="*/ 2390697 w 3034141"/>
                <a:gd name="connsiteY923" fmla="*/ 838442 h 1866431"/>
                <a:gd name="connsiteX924" fmla="*/ 2422430 w 3034141"/>
                <a:gd name="connsiteY924" fmla="*/ 822876 h 1866431"/>
                <a:gd name="connsiteX925" fmla="*/ 2455958 w 3034141"/>
                <a:gd name="connsiteY925" fmla="*/ 813296 h 1866431"/>
                <a:gd name="connsiteX926" fmla="*/ 2491283 w 3034141"/>
                <a:gd name="connsiteY926" fmla="*/ 812099 h 1866431"/>
                <a:gd name="connsiteX927" fmla="*/ 2528403 w 3034141"/>
                <a:gd name="connsiteY927" fmla="*/ 822277 h 1866431"/>
                <a:gd name="connsiteX928" fmla="*/ 2531397 w 3034141"/>
                <a:gd name="connsiteY928" fmla="*/ 816888 h 1866431"/>
                <a:gd name="connsiteX929" fmla="*/ 2492480 w 3034141"/>
                <a:gd name="connsiteY929" fmla="*/ 803118 h 1866431"/>
                <a:gd name="connsiteX930" fmla="*/ 2454161 w 3034141"/>
                <a:gd name="connsiteY930" fmla="*/ 802520 h 1866431"/>
                <a:gd name="connsiteX931" fmla="*/ 2417639 w 3034141"/>
                <a:gd name="connsiteY931" fmla="*/ 812099 h 1866431"/>
                <a:gd name="connsiteX932" fmla="*/ 2384710 w 3034141"/>
                <a:gd name="connsiteY932" fmla="*/ 829462 h 1866431"/>
                <a:gd name="connsiteX933" fmla="*/ 2354774 w 3034141"/>
                <a:gd name="connsiteY933" fmla="*/ 852213 h 1866431"/>
                <a:gd name="connsiteX934" fmla="*/ 2326035 w 3034141"/>
                <a:gd name="connsiteY934" fmla="*/ 880951 h 1866431"/>
                <a:gd name="connsiteX935" fmla="*/ 2330226 w 3034141"/>
                <a:gd name="connsiteY935" fmla="*/ 885142 h 1866431"/>
                <a:gd name="connsiteX936" fmla="*/ 2360761 w 3034141"/>
                <a:gd name="connsiteY936" fmla="*/ 858798 h 1866431"/>
                <a:gd name="connsiteX937" fmla="*/ 2393691 w 3034141"/>
                <a:gd name="connsiteY937" fmla="*/ 79275 h 1866431"/>
                <a:gd name="connsiteX938" fmla="*/ 2388302 w 3034141"/>
                <a:gd name="connsiteY938" fmla="*/ 76880 h 1866431"/>
                <a:gd name="connsiteX939" fmla="*/ 2373334 w 3034141"/>
                <a:gd name="connsiteY939" fmla="*/ 100828 h 1866431"/>
                <a:gd name="connsiteX940" fmla="*/ 2363156 w 3034141"/>
                <a:gd name="connsiteY940" fmla="*/ 127172 h 1866431"/>
                <a:gd name="connsiteX941" fmla="*/ 2368545 w 3034141"/>
                <a:gd name="connsiteY941" fmla="*/ 129567 h 1866431"/>
                <a:gd name="connsiteX942" fmla="*/ 2383513 w 3034141"/>
                <a:gd name="connsiteY942" fmla="*/ 105618 h 1866431"/>
                <a:gd name="connsiteX943" fmla="*/ 2393691 w 3034141"/>
                <a:gd name="connsiteY943" fmla="*/ 79275 h 1866431"/>
                <a:gd name="connsiteX944" fmla="*/ 2328430 w 3034141"/>
                <a:gd name="connsiteY944" fmla="*/ 54727 h 1866431"/>
                <a:gd name="connsiteX945" fmla="*/ 2330226 w 3034141"/>
                <a:gd name="connsiteY945" fmla="*/ 49339 h 1866431"/>
                <a:gd name="connsiteX946" fmla="*/ 2327831 w 3034141"/>
                <a:gd name="connsiteY946" fmla="*/ 47543 h 1866431"/>
                <a:gd name="connsiteX947" fmla="*/ 2329628 w 3034141"/>
                <a:gd name="connsiteY947" fmla="*/ 45148 h 1866431"/>
                <a:gd name="connsiteX948" fmla="*/ 2326035 w 3034141"/>
                <a:gd name="connsiteY948" fmla="*/ 40358 h 1866431"/>
                <a:gd name="connsiteX949" fmla="*/ 2315258 w 3034141"/>
                <a:gd name="connsiteY949" fmla="*/ 34371 h 1866431"/>
                <a:gd name="connsiteX950" fmla="*/ 2308074 w 3034141"/>
                <a:gd name="connsiteY950" fmla="*/ 34970 h 1866431"/>
                <a:gd name="connsiteX951" fmla="*/ 2302087 w 3034141"/>
                <a:gd name="connsiteY951" fmla="*/ 39760 h 1866431"/>
                <a:gd name="connsiteX952" fmla="*/ 2299692 w 3034141"/>
                <a:gd name="connsiteY952" fmla="*/ 46346 h 1866431"/>
                <a:gd name="connsiteX953" fmla="*/ 2305080 w 3034141"/>
                <a:gd name="connsiteY953" fmla="*/ 48142 h 1866431"/>
                <a:gd name="connsiteX954" fmla="*/ 2308074 w 3034141"/>
                <a:gd name="connsiteY954" fmla="*/ 45148 h 1866431"/>
                <a:gd name="connsiteX955" fmla="*/ 2313462 w 3034141"/>
                <a:gd name="connsiteY955" fmla="*/ 45148 h 1866431"/>
                <a:gd name="connsiteX956" fmla="*/ 2321245 w 3034141"/>
                <a:gd name="connsiteY956" fmla="*/ 46944 h 1866431"/>
                <a:gd name="connsiteX957" fmla="*/ 2323640 w 3034141"/>
                <a:gd name="connsiteY957" fmla="*/ 47543 h 1866431"/>
                <a:gd name="connsiteX958" fmla="*/ 2322442 w 3034141"/>
                <a:gd name="connsiteY958" fmla="*/ 48740 h 1866431"/>
                <a:gd name="connsiteX959" fmla="*/ 2315857 w 3034141"/>
                <a:gd name="connsiteY959" fmla="*/ 53530 h 1866431"/>
                <a:gd name="connsiteX960" fmla="*/ 2310468 w 3034141"/>
                <a:gd name="connsiteY960" fmla="*/ 61313 h 1866431"/>
                <a:gd name="connsiteX961" fmla="*/ 2308672 w 3034141"/>
                <a:gd name="connsiteY961" fmla="*/ 66702 h 1866431"/>
                <a:gd name="connsiteX962" fmla="*/ 2314061 w 3034141"/>
                <a:gd name="connsiteY962" fmla="*/ 69695 h 1866431"/>
                <a:gd name="connsiteX963" fmla="*/ 2317653 w 3034141"/>
                <a:gd name="connsiteY963" fmla="*/ 66702 h 1866431"/>
                <a:gd name="connsiteX964" fmla="*/ 2324239 w 3034141"/>
                <a:gd name="connsiteY964" fmla="*/ 61912 h 1866431"/>
                <a:gd name="connsiteX965" fmla="*/ 2328430 w 3034141"/>
                <a:gd name="connsiteY965" fmla="*/ 54727 h 1866431"/>
                <a:gd name="connsiteX966" fmla="*/ 2329628 w 3034141"/>
                <a:gd name="connsiteY966" fmla="*/ 88255 h 1866431"/>
                <a:gd name="connsiteX967" fmla="*/ 2343398 w 3034141"/>
                <a:gd name="connsiteY967" fmla="*/ 75682 h 1866431"/>
                <a:gd name="connsiteX968" fmla="*/ 2350583 w 3034141"/>
                <a:gd name="connsiteY968" fmla="*/ 58320 h 1866431"/>
                <a:gd name="connsiteX969" fmla="*/ 2345194 w 3034141"/>
                <a:gd name="connsiteY969" fmla="*/ 55925 h 1866431"/>
                <a:gd name="connsiteX970" fmla="*/ 2333818 w 3034141"/>
                <a:gd name="connsiteY970" fmla="*/ 69097 h 1866431"/>
                <a:gd name="connsiteX971" fmla="*/ 2324838 w 3034141"/>
                <a:gd name="connsiteY971" fmla="*/ 84065 h 1866431"/>
                <a:gd name="connsiteX972" fmla="*/ 2329628 w 3034141"/>
                <a:gd name="connsiteY972" fmla="*/ 88255 h 1866431"/>
                <a:gd name="connsiteX973" fmla="*/ 2163183 w 3034141"/>
                <a:gd name="connsiteY973" fmla="*/ 1495230 h 1866431"/>
                <a:gd name="connsiteX974" fmla="*/ 2171565 w 3034141"/>
                <a:gd name="connsiteY974" fmla="*/ 1509000 h 1866431"/>
                <a:gd name="connsiteX975" fmla="*/ 2176953 w 3034141"/>
                <a:gd name="connsiteY975" fmla="*/ 1506605 h 1866431"/>
                <a:gd name="connsiteX976" fmla="*/ 2173960 w 3034141"/>
                <a:gd name="connsiteY976" fmla="*/ 1492237 h 1866431"/>
                <a:gd name="connsiteX977" fmla="*/ 2170368 w 3034141"/>
                <a:gd name="connsiteY977" fmla="*/ 1483854 h 1866431"/>
                <a:gd name="connsiteX978" fmla="*/ 2168571 w 3034141"/>
                <a:gd name="connsiteY978" fmla="*/ 1479065 h 1866431"/>
                <a:gd name="connsiteX979" fmla="*/ 2162584 w 3034141"/>
                <a:gd name="connsiteY979" fmla="*/ 1479065 h 1866431"/>
                <a:gd name="connsiteX980" fmla="*/ 2161985 w 3034141"/>
                <a:gd name="connsiteY980" fmla="*/ 1485052 h 1866431"/>
                <a:gd name="connsiteX981" fmla="*/ 2163183 w 3034141"/>
                <a:gd name="connsiteY981" fmla="*/ 1495230 h 1866431"/>
                <a:gd name="connsiteX982" fmla="*/ 2139832 w 3034141"/>
                <a:gd name="connsiteY982" fmla="*/ 354682 h 1866431"/>
                <a:gd name="connsiteX983" fmla="*/ 2190724 w 3034141"/>
                <a:gd name="connsiteY983" fmla="*/ 349294 h 1866431"/>
                <a:gd name="connsiteX984" fmla="*/ 2239819 w 3034141"/>
                <a:gd name="connsiteY984" fmla="*/ 366058 h 1866431"/>
                <a:gd name="connsiteX985" fmla="*/ 2283526 w 3034141"/>
                <a:gd name="connsiteY985" fmla="*/ 395395 h 1866431"/>
                <a:gd name="connsiteX986" fmla="*/ 2319449 w 3034141"/>
                <a:gd name="connsiteY986" fmla="*/ 434910 h 1866431"/>
                <a:gd name="connsiteX987" fmla="*/ 2338010 w 3034141"/>
                <a:gd name="connsiteY987" fmla="*/ 471432 h 1866431"/>
                <a:gd name="connsiteX988" fmla="*/ 2341602 w 3034141"/>
                <a:gd name="connsiteY988" fmla="*/ 487597 h 1866431"/>
                <a:gd name="connsiteX989" fmla="*/ 2347589 w 3034141"/>
                <a:gd name="connsiteY989" fmla="*/ 486998 h 1866431"/>
                <a:gd name="connsiteX990" fmla="*/ 2344596 w 3034141"/>
                <a:gd name="connsiteY990" fmla="*/ 469635 h 1866431"/>
                <a:gd name="connsiteX991" fmla="*/ 2326634 w 3034141"/>
                <a:gd name="connsiteY991" fmla="*/ 430120 h 1866431"/>
                <a:gd name="connsiteX992" fmla="*/ 2290711 w 3034141"/>
                <a:gd name="connsiteY992" fmla="*/ 387612 h 1866431"/>
                <a:gd name="connsiteX993" fmla="*/ 2245208 w 3034141"/>
                <a:gd name="connsiteY993" fmla="*/ 355880 h 1866431"/>
                <a:gd name="connsiteX994" fmla="*/ 2192520 w 3034141"/>
                <a:gd name="connsiteY994" fmla="*/ 338517 h 1866431"/>
                <a:gd name="connsiteX995" fmla="*/ 2136240 w 3034141"/>
                <a:gd name="connsiteY995" fmla="*/ 346899 h 1866431"/>
                <a:gd name="connsiteX996" fmla="*/ 2104508 w 3034141"/>
                <a:gd name="connsiteY996" fmla="*/ 376835 h 1866431"/>
                <a:gd name="connsiteX997" fmla="*/ 2096725 w 3034141"/>
                <a:gd name="connsiteY997" fmla="*/ 392401 h 1866431"/>
                <a:gd name="connsiteX998" fmla="*/ 2102113 w 3034141"/>
                <a:gd name="connsiteY998" fmla="*/ 394796 h 1866431"/>
                <a:gd name="connsiteX999" fmla="*/ 2110496 w 3034141"/>
                <a:gd name="connsiteY999" fmla="*/ 380427 h 1866431"/>
                <a:gd name="connsiteX1000" fmla="*/ 2139832 w 3034141"/>
                <a:gd name="connsiteY1000" fmla="*/ 354682 h 1866431"/>
                <a:gd name="connsiteX1001" fmla="*/ 1891962 w 3034141"/>
                <a:gd name="connsiteY1001" fmla="*/ 1341361 h 1866431"/>
                <a:gd name="connsiteX1002" fmla="*/ 1906331 w 3034141"/>
                <a:gd name="connsiteY1002" fmla="*/ 1341361 h 1866431"/>
                <a:gd name="connsiteX1003" fmla="*/ 1918904 w 3034141"/>
                <a:gd name="connsiteY1003" fmla="*/ 1347348 h 1866431"/>
                <a:gd name="connsiteX1004" fmla="*/ 1927885 w 3034141"/>
                <a:gd name="connsiteY1004" fmla="*/ 1359322 h 1866431"/>
                <a:gd name="connsiteX1005" fmla="*/ 1933273 w 3034141"/>
                <a:gd name="connsiteY1005" fmla="*/ 1376086 h 1866431"/>
                <a:gd name="connsiteX1006" fmla="*/ 1939260 w 3034141"/>
                <a:gd name="connsiteY1006" fmla="*/ 1375488 h 1866431"/>
                <a:gd name="connsiteX1007" fmla="*/ 1935668 w 3034141"/>
                <a:gd name="connsiteY1007" fmla="*/ 1356329 h 1866431"/>
                <a:gd name="connsiteX1008" fmla="*/ 1926089 w 3034141"/>
                <a:gd name="connsiteY1008" fmla="*/ 1340163 h 1866431"/>
                <a:gd name="connsiteX1009" fmla="*/ 1908726 w 3034141"/>
                <a:gd name="connsiteY1009" fmla="*/ 1331183 h 1866431"/>
                <a:gd name="connsiteX1010" fmla="*/ 1889567 w 3034141"/>
                <a:gd name="connsiteY1010" fmla="*/ 1332380 h 1866431"/>
                <a:gd name="connsiteX1011" fmla="*/ 1872802 w 3034141"/>
                <a:gd name="connsiteY1011" fmla="*/ 1340163 h 1866431"/>
                <a:gd name="connsiteX1012" fmla="*/ 1858433 w 3034141"/>
                <a:gd name="connsiteY1012" fmla="*/ 1353335 h 1866431"/>
                <a:gd name="connsiteX1013" fmla="*/ 1863223 w 3034141"/>
                <a:gd name="connsiteY1013" fmla="*/ 1356927 h 1866431"/>
                <a:gd name="connsiteX1014" fmla="*/ 1877592 w 3034141"/>
                <a:gd name="connsiteY1014" fmla="*/ 1347348 h 1866431"/>
                <a:gd name="connsiteX1015" fmla="*/ 1891962 w 3034141"/>
                <a:gd name="connsiteY1015" fmla="*/ 1341361 h 1866431"/>
                <a:gd name="connsiteX1016" fmla="*/ 1900343 w 3034141"/>
                <a:gd name="connsiteY1016" fmla="*/ 619313 h 1866431"/>
                <a:gd name="connsiteX1017" fmla="*/ 1894356 w 3034141"/>
                <a:gd name="connsiteY1017" fmla="*/ 602549 h 1866431"/>
                <a:gd name="connsiteX1018" fmla="*/ 1889567 w 3034141"/>
                <a:gd name="connsiteY1018" fmla="*/ 592970 h 1866431"/>
                <a:gd name="connsiteX1019" fmla="*/ 1887770 w 3034141"/>
                <a:gd name="connsiteY1019" fmla="*/ 587582 h 1866431"/>
                <a:gd name="connsiteX1020" fmla="*/ 1881783 w 3034141"/>
                <a:gd name="connsiteY1020" fmla="*/ 587582 h 1866431"/>
                <a:gd name="connsiteX1021" fmla="*/ 1881185 w 3034141"/>
                <a:gd name="connsiteY1021" fmla="*/ 594766 h 1866431"/>
                <a:gd name="connsiteX1022" fmla="*/ 1883580 w 3034141"/>
                <a:gd name="connsiteY1022" fmla="*/ 607339 h 1866431"/>
                <a:gd name="connsiteX1023" fmla="*/ 1894356 w 3034141"/>
                <a:gd name="connsiteY1023" fmla="*/ 622307 h 1866431"/>
                <a:gd name="connsiteX1024" fmla="*/ 1900343 w 3034141"/>
                <a:gd name="connsiteY1024" fmla="*/ 619313 h 1866431"/>
                <a:gd name="connsiteX1025" fmla="*/ 1875197 w 3034141"/>
                <a:gd name="connsiteY1025" fmla="*/ 628294 h 1866431"/>
                <a:gd name="connsiteX1026" fmla="*/ 1872204 w 3034141"/>
                <a:gd name="connsiteY1026" fmla="*/ 610333 h 1866431"/>
                <a:gd name="connsiteX1027" fmla="*/ 1862624 w 3034141"/>
                <a:gd name="connsiteY1027" fmla="*/ 594168 h 1866431"/>
                <a:gd name="connsiteX1028" fmla="*/ 1857236 w 3034141"/>
                <a:gd name="connsiteY1028" fmla="*/ 596562 h 1866431"/>
                <a:gd name="connsiteX1029" fmla="*/ 1861427 w 3034141"/>
                <a:gd name="connsiteY1029" fmla="*/ 613326 h 1866431"/>
                <a:gd name="connsiteX1030" fmla="*/ 1869809 w 3034141"/>
                <a:gd name="connsiteY1030" fmla="*/ 629492 h 1866431"/>
                <a:gd name="connsiteX1031" fmla="*/ 1875197 w 3034141"/>
                <a:gd name="connsiteY1031" fmla="*/ 628294 h 1866431"/>
                <a:gd name="connsiteX1032" fmla="*/ 1873401 w 3034141"/>
                <a:gd name="connsiteY1032" fmla="*/ 1083915 h 1866431"/>
                <a:gd name="connsiteX1033" fmla="*/ 1878191 w 3034141"/>
                <a:gd name="connsiteY1033" fmla="*/ 1080921 h 1866431"/>
                <a:gd name="connsiteX1034" fmla="*/ 1860229 w 3034141"/>
                <a:gd name="connsiteY1034" fmla="*/ 1056374 h 1866431"/>
                <a:gd name="connsiteX1035" fmla="*/ 1815924 w 3034141"/>
                <a:gd name="connsiteY1035" fmla="*/ 1021050 h 1866431"/>
                <a:gd name="connsiteX1036" fmla="*/ 1787186 w 3034141"/>
                <a:gd name="connsiteY1036" fmla="*/ 1014464 h 1866431"/>
                <a:gd name="connsiteX1037" fmla="*/ 1758447 w 3034141"/>
                <a:gd name="connsiteY1037" fmla="*/ 1023444 h 1866431"/>
                <a:gd name="connsiteX1038" fmla="*/ 1742281 w 3034141"/>
                <a:gd name="connsiteY1038" fmla="*/ 1039610 h 1866431"/>
                <a:gd name="connsiteX1039" fmla="*/ 1737491 w 3034141"/>
                <a:gd name="connsiteY1039" fmla="*/ 1047393 h 1866431"/>
                <a:gd name="connsiteX1040" fmla="*/ 1742281 w 3034141"/>
                <a:gd name="connsiteY1040" fmla="*/ 1050386 h 1866431"/>
                <a:gd name="connsiteX1041" fmla="*/ 1747071 w 3034141"/>
                <a:gd name="connsiteY1041" fmla="*/ 1043801 h 1866431"/>
                <a:gd name="connsiteX1042" fmla="*/ 1762039 w 3034141"/>
                <a:gd name="connsiteY1042" fmla="*/ 1030629 h 1866431"/>
                <a:gd name="connsiteX1043" fmla="*/ 1785988 w 3034141"/>
                <a:gd name="connsiteY1043" fmla="*/ 1025241 h 1866431"/>
                <a:gd name="connsiteX1044" fmla="*/ 1809937 w 3034141"/>
                <a:gd name="connsiteY1044" fmla="*/ 1031826 h 1866431"/>
                <a:gd name="connsiteX1045" fmla="*/ 1852446 w 3034141"/>
                <a:gd name="connsiteY1045" fmla="*/ 1062361 h 1866431"/>
                <a:gd name="connsiteX1046" fmla="*/ 1873401 w 3034141"/>
                <a:gd name="connsiteY1046" fmla="*/ 1083915 h 1866431"/>
                <a:gd name="connsiteX1047" fmla="*/ 1876395 w 3034141"/>
                <a:gd name="connsiteY1047" fmla="*/ 575009 h 1866431"/>
                <a:gd name="connsiteX1048" fmla="*/ 1889567 w 3034141"/>
                <a:gd name="connsiteY1048" fmla="*/ 572015 h 1866431"/>
                <a:gd name="connsiteX1049" fmla="*/ 1902140 w 3034141"/>
                <a:gd name="connsiteY1049" fmla="*/ 570219 h 1866431"/>
                <a:gd name="connsiteX1050" fmla="*/ 1927286 w 3034141"/>
                <a:gd name="connsiteY1050" fmla="*/ 569022 h 1866431"/>
                <a:gd name="connsiteX1051" fmla="*/ 1978777 w 3034141"/>
                <a:gd name="connsiteY1051" fmla="*/ 575009 h 1866431"/>
                <a:gd name="connsiteX1052" fmla="*/ 2030865 w 3034141"/>
                <a:gd name="connsiteY1052" fmla="*/ 594168 h 1866431"/>
                <a:gd name="connsiteX1053" fmla="*/ 2112890 w 3034141"/>
                <a:gd name="connsiteY1053" fmla="*/ 664217 h 1866431"/>
                <a:gd name="connsiteX1054" fmla="*/ 2154800 w 3034141"/>
                <a:gd name="connsiteY1054" fmla="*/ 737859 h 1866431"/>
                <a:gd name="connsiteX1055" fmla="*/ 2166775 w 3034141"/>
                <a:gd name="connsiteY1055" fmla="*/ 769590 h 1866431"/>
                <a:gd name="connsiteX1056" fmla="*/ 2172163 w 3034141"/>
                <a:gd name="connsiteY1056" fmla="*/ 767794 h 1866431"/>
                <a:gd name="connsiteX1057" fmla="*/ 2160788 w 3034141"/>
                <a:gd name="connsiteY1057" fmla="*/ 734865 h 1866431"/>
                <a:gd name="connsiteX1058" fmla="*/ 2119476 w 3034141"/>
                <a:gd name="connsiteY1058" fmla="*/ 658829 h 1866431"/>
                <a:gd name="connsiteX1059" fmla="*/ 2035655 w 3034141"/>
                <a:gd name="connsiteY1059" fmla="*/ 584588 h 1866431"/>
                <a:gd name="connsiteX1060" fmla="*/ 1981770 w 3034141"/>
                <a:gd name="connsiteY1060" fmla="*/ 564232 h 1866431"/>
                <a:gd name="connsiteX1061" fmla="*/ 1927885 w 3034141"/>
                <a:gd name="connsiteY1061" fmla="*/ 558245 h 1866431"/>
                <a:gd name="connsiteX1062" fmla="*/ 1901541 w 3034141"/>
                <a:gd name="connsiteY1062" fmla="*/ 559442 h 1866431"/>
                <a:gd name="connsiteX1063" fmla="*/ 1887770 w 3034141"/>
                <a:gd name="connsiteY1063" fmla="*/ 561239 h 1866431"/>
                <a:gd name="connsiteX1064" fmla="*/ 1874000 w 3034141"/>
                <a:gd name="connsiteY1064" fmla="*/ 564232 h 1866431"/>
                <a:gd name="connsiteX1065" fmla="*/ 1820714 w 3034141"/>
                <a:gd name="connsiteY1065" fmla="*/ 585786 h 1866431"/>
                <a:gd name="connsiteX1066" fmla="*/ 1774612 w 3034141"/>
                <a:gd name="connsiteY1066" fmla="*/ 621110 h 1866431"/>
                <a:gd name="connsiteX1067" fmla="*/ 1739886 w 3034141"/>
                <a:gd name="connsiteY1067" fmla="*/ 663618 h 1866431"/>
                <a:gd name="connsiteX1068" fmla="*/ 1699173 w 3034141"/>
                <a:gd name="connsiteY1068" fmla="*/ 739655 h 1866431"/>
                <a:gd name="connsiteX1069" fmla="*/ 1685403 w 3034141"/>
                <a:gd name="connsiteY1069" fmla="*/ 771386 h 1866431"/>
                <a:gd name="connsiteX1070" fmla="*/ 1690791 w 3034141"/>
                <a:gd name="connsiteY1070" fmla="*/ 773781 h 1866431"/>
                <a:gd name="connsiteX1071" fmla="*/ 1705160 w 3034141"/>
                <a:gd name="connsiteY1071" fmla="*/ 742648 h 1866431"/>
                <a:gd name="connsiteX1072" fmla="*/ 1747071 w 3034141"/>
                <a:gd name="connsiteY1072" fmla="*/ 668408 h 1866431"/>
                <a:gd name="connsiteX1073" fmla="*/ 1781198 w 3034141"/>
                <a:gd name="connsiteY1073" fmla="*/ 627695 h 1866431"/>
                <a:gd name="connsiteX1074" fmla="*/ 1825503 w 3034141"/>
                <a:gd name="connsiteY1074" fmla="*/ 594168 h 1866431"/>
                <a:gd name="connsiteX1075" fmla="*/ 1876395 w 3034141"/>
                <a:gd name="connsiteY1075" fmla="*/ 575009 h 1866431"/>
                <a:gd name="connsiteX1076" fmla="*/ 1124400 w 3034141"/>
                <a:gd name="connsiteY1076" fmla="*/ 895320 h 1866431"/>
                <a:gd name="connsiteX1077" fmla="*/ 1121406 w 3034141"/>
                <a:gd name="connsiteY1077" fmla="*/ 890530 h 1866431"/>
                <a:gd name="connsiteX1078" fmla="*/ 1098056 w 3034141"/>
                <a:gd name="connsiteY1078" fmla="*/ 907893 h 1866431"/>
                <a:gd name="connsiteX1079" fmla="*/ 1064528 w 3034141"/>
                <a:gd name="connsiteY1079" fmla="*/ 949204 h 1866431"/>
                <a:gd name="connsiteX1080" fmla="*/ 1040579 w 3034141"/>
                <a:gd name="connsiteY1080" fmla="*/ 995904 h 1866431"/>
                <a:gd name="connsiteX1081" fmla="*/ 1028604 w 3034141"/>
                <a:gd name="connsiteY1081" fmla="*/ 1021648 h 1866431"/>
                <a:gd name="connsiteX1082" fmla="*/ 1033993 w 3034141"/>
                <a:gd name="connsiteY1082" fmla="*/ 1024642 h 1866431"/>
                <a:gd name="connsiteX1083" fmla="*/ 1048362 w 3034141"/>
                <a:gd name="connsiteY1083" fmla="*/ 1000095 h 1866431"/>
                <a:gd name="connsiteX1084" fmla="*/ 1074107 w 3034141"/>
                <a:gd name="connsiteY1084" fmla="*/ 955191 h 1866431"/>
                <a:gd name="connsiteX1085" fmla="*/ 1104043 w 3034141"/>
                <a:gd name="connsiteY1085" fmla="*/ 914479 h 1866431"/>
                <a:gd name="connsiteX1086" fmla="*/ 1124400 w 3034141"/>
                <a:gd name="connsiteY1086" fmla="*/ 895320 h 186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</a:cxnLst>
              <a:rect l="l" t="t" r="r" b="b"/>
              <a:pathLst>
                <a:path w="3034141" h="1866431">
                  <a:moveTo>
                    <a:pt x="1924892" y="111605"/>
                  </a:moveTo>
                  <a:cubicBezTo>
                    <a:pt x="1908726" y="105019"/>
                    <a:pt x="1890764" y="99631"/>
                    <a:pt x="1872204" y="96039"/>
                  </a:cubicBezTo>
                  <a:lnTo>
                    <a:pt x="1873401" y="91249"/>
                  </a:lnTo>
                  <a:cubicBezTo>
                    <a:pt x="1874599" y="91848"/>
                    <a:pt x="1878191" y="90650"/>
                    <a:pt x="1882382" y="88255"/>
                  </a:cubicBezTo>
                  <a:cubicBezTo>
                    <a:pt x="1882382" y="88255"/>
                    <a:pt x="1903337" y="75682"/>
                    <a:pt x="1939260" y="57721"/>
                  </a:cubicBezTo>
                  <a:cubicBezTo>
                    <a:pt x="1957222" y="48740"/>
                    <a:pt x="1979375" y="38562"/>
                    <a:pt x="2004521" y="28983"/>
                  </a:cubicBezTo>
                  <a:cubicBezTo>
                    <a:pt x="2029668" y="19403"/>
                    <a:pt x="2058406" y="11022"/>
                    <a:pt x="2090139" y="5633"/>
                  </a:cubicBezTo>
                  <a:cubicBezTo>
                    <a:pt x="2121272" y="245"/>
                    <a:pt x="2155400" y="-1551"/>
                    <a:pt x="2190125" y="1442"/>
                  </a:cubicBezTo>
                  <a:cubicBezTo>
                    <a:pt x="2224851" y="4436"/>
                    <a:pt x="2259577" y="11620"/>
                    <a:pt x="2293704" y="21200"/>
                  </a:cubicBezTo>
                  <a:cubicBezTo>
                    <a:pt x="2327831" y="30779"/>
                    <a:pt x="2359564" y="46346"/>
                    <a:pt x="2388302" y="64307"/>
                  </a:cubicBezTo>
                  <a:cubicBezTo>
                    <a:pt x="2417041" y="82867"/>
                    <a:pt x="2442786" y="103822"/>
                    <a:pt x="2464340" y="125974"/>
                  </a:cubicBezTo>
                  <a:cubicBezTo>
                    <a:pt x="2508046" y="169680"/>
                    <a:pt x="2549358" y="227756"/>
                    <a:pt x="2579294" y="292416"/>
                  </a:cubicBezTo>
                  <a:cubicBezTo>
                    <a:pt x="2594262" y="324747"/>
                    <a:pt x="2606835" y="358275"/>
                    <a:pt x="2615816" y="391803"/>
                  </a:cubicBezTo>
                  <a:cubicBezTo>
                    <a:pt x="2624797" y="425331"/>
                    <a:pt x="2630186" y="458858"/>
                    <a:pt x="2633778" y="490590"/>
                  </a:cubicBezTo>
                  <a:cubicBezTo>
                    <a:pt x="2639765" y="549264"/>
                    <a:pt x="2637371" y="601951"/>
                    <a:pt x="2632581" y="640867"/>
                  </a:cubicBezTo>
                  <a:cubicBezTo>
                    <a:pt x="2628390" y="641466"/>
                    <a:pt x="2628390" y="643861"/>
                    <a:pt x="2631982" y="645058"/>
                  </a:cubicBezTo>
                  <a:cubicBezTo>
                    <a:pt x="2631982" y="646854"/>
                    <a:pt x="2631384" y="648052"/>
                    <a:pt x="2631384" y="649848"/>
                  </a:cubicBezTo>
                  <a:cubicBezTo>
                    <a:pt x="2625995" y="689363"/>
                    <a:pt x="2620008" y="713311"/>
                    <a:pt x="2620008" y="713311"/>
                  </a:cubicBezTo>
                  <a:cubicBezTo>
                    <a:pt x="2617613" y="725884"/>
                    <a:pt x="2621803" y="727681"/>
                    <a:pt x="2625995" y="714509"/>
                  </a:cubicBezTo>
                  <a:cubicBezTo>
                    <a:pt x="2625995" y="714509"/>
                    <a:pt x="2632581" y="691159"/>
                    <a:pt x="2637969" y="651045"/>
                  </a:cubicBezTo>
                  <a:cubicBezTo>
                    <a:pt x="2637969" y="649848"/>
                    <a:pt x="2637969" y="648650"/>
                    <a:pt x="2638568" y="647453"/>
                  </a:cubicBezTo>
                  <a:cubicBezTo>
                    <a:pt x="2640963" y="648052"/>
                    <a:pt x="2644555" y="648650"/>
                    <a:pt x="2650542" y="649848"/>
                  </a:cubicBezTo>
                  <a:cubicBezTo>
                    <a:pt x="2658925" y="652243"/>
                    <a:pt x="2671498" y="655835"/>
                    <a:pt x="2686466" y="663020"/>
                  </a:cubicBezTo>
                  <a:cubicBezTo>
                    <a:pt x="2700835" y="670204"/>
                    <a:pt x="2717599" y="680981"/>
                    <a:pt x="2733765" y="694751"/>
                  </a:cubicBezTo>
                  <a:cubicBezTo>
                    <a:pt x="2750529" y="709120"/>
                    <a:pt x="2766695" y="727082"/>
                    <a:pt x="2782860" y="747438"/>
                  </a:cubicBezTo>
                  <a:cubicBezTo>
                    <a:pt x="2799026" y="767794"/>
                    <a:pt x="2813994" y="791144"/>
                    <a:pt x="2828962" y="815092"/>
                  </a:cubicBezTo>
                  <a:cubicBezTo>
                    <a:pt x="2843930" y="839041"/>
                    <a:pt x="2858299" y="864785"/>
                    <a:pt x="2872668" y="889931"/>
                  </a:cubicBezTo>
                  <a:cubicBezTo>
                    <a:pt x="2902006" y="939625"/>
                    <a:pt x="2924757" y="993509"/>
                    <a:pt x="2937929" y="1042005"/>
                  </a:cubicBezTo>
                  <a:cubicBezTo>
                    <a:pt x="2951700" y="1090500"/>
                    <a:pt x="2960681" y="1147977"/>
                    <a:pt x="2961878" y="1205453"/>
                  </a:cubicBezTo>
                  <a:cubicBezTo>
                    <a:pt x="2962476" y="1234191"/>
                    <a:pt x="2961878" y="1263528"/>
                    <a:pt x="2960081" y="1291668"/>
                  </a:cubicBezTo>
                  <a:cubicBezTo>
                    <a:pt x="2958884" y="1311425"/>
                    <a:pt x="2957088" y="1330584"/>
                    <a:pt x="2954694" y="1349144"/>
                  </a:cubicBezTo>
                  <a:cubicBezTo>
                    <a:pt x="2953496" y="1357526"/>
                    <a:pt x="2952298" y="1365309"/>
                    <a:pt x="2951101" y="1373093"/>
                  </a:cubicBezTo>
                  <a:cubicBezTo>
                    <a:pt x="2942120" y="1423983"/>
                    <a:pt x="2926553" y="1467689"/>
                    <a:pt x="2914579" y="1497625"/>
                  </a:cubicBezTo>
                  <a:cubicBezTo>
                    <a:pt x="2902604" y="1528159"/>
                    <a:pt x="2894222" y="1546121"/>
                    <a:pt x="2894222" y="1546121"/>
                  </a:cubicBezTo>
                  <a:cubicBezTo>
                    <a:pt x="2890031" y="1555700"/>
                    <a:pt x="2894821" y="1558095"/>
                    <a:pt x="2899611" y="1548515"/>
                  </a:cubicBezTo>
                  <a:cubicBezTo>
                    <a:pt x="2899611" y="1548515"/>
                    <a:pt x="2907993" y="1530554"/>
                    <a:pt x="2920566" y="1500020"/>
                  </a:cubicBezTo>
                  <a:cubicBezTo>
                    <a:pt x="2933139" y="1469485"/>
                    <a:pt x="2949903" y="1426378"/>
                    <a:pt x="2959483" y="1374290"/>
                  </a:cubicBezTo>
                  <a:cubicBezTo>
                    <a:pt x="2960081" y="1369500"/>
                    <a:pt x="2961279" y="1365309"/>
                    <a:pt x="2961878" y="1360520"/>
                  </a:cubicBezTo>
                  <a:cubicBezTo>
                    <a:pt x="2969662" y="1374290"/>
                    <a:pt x="2984630" y="1403627"/>
                    <a:pt x="2997801" y="1441346"/>
                  </a:cubicBezTo>
                  <a:cubicBezTo>
                    <a:pt x="3007381" y="1467689"/>
                    <a:pt x="3016361" y="1498224"/>
                    <a:pt x="3022349" y="1528758"/>
                  </a:cubicBezTo>
                  <a:cubicBezTo>
                    <a:pt x="3028934" y="1559292"/>
                    <a:pt x="3032527" y="1590425"/>
                    <a:pt x="3033725" y="1617367"/>
                  </a:cubicBezTo>
                  <a:cubicBezTo>
                    <a:pt x="3034922" y="1644309"/>
                    <a:pt x="3033725" y="1675442"/>
                    <a:pt x="3027737" y="1705977"/>
                  </a:cubicBezTo>
                  <a:cubicBezTo>
                    <a:pt x="3021750" y="1736511"/>
                    <a:pt x="3010973" y="1765848"/>
                    <a:pt x="2996604" y="1789796"/>
                  </a:cubicBezTo>
                  <a:cubicBezTo>
                    <a:pt x="2982235" y="1813745"/>
                    <a:pt x="2964871" y="1831706"/>
                    <a:pt x="2951700" y="1842483"/>
                  </a:cubicBezTo>
                  <a:cubicBezTo>
                    <a:pt x="2938528" y="1853859"/>
                    <a:pt x="2928948" y="1859247"/>
                    <a:pt x="2929547" y="1859247"/>
                  </a:cubicBezTo>
                  <a:cubicBezTo>
                    <a:pt x="2925955" y="1861642"/>
                    <a:pt x="2926553" y="1865234"/>
                    <a:pt x="2929547" y="1865234"/>
                  </a:cubicBezTo>
                  <a:lnTo>
                    <a:pt x="2929547" y="1865833"/>
                  </a:lnTo>
                  <a:cubicBezTo>
                    <a:pt x="2926553" y="1865833"/>
                    <a:pt x="2922362" y="1865234"/>
                    <a:pt x="2917572" y="1865234"/>
                  </a:cubicBezTo>
                  <a:cubicBezTo>
                    <a:pt x="2917572" y="1865234"/>
                    <a:pt x="2035655" y="1862839"/>
                    <a:pt x="1468066" y="1862241"/>
                  </a:cubicBezTo>
                  <a:cubicBezTo>
                    <a:pt x="900478" y="1862241"/>
                    <a:pt x="18561" y="1865234"/>
                    <a:pt x="18561" y="1865234"/>
                  </a:cubicBezTo>
                  <a:cubicBezTo>
                    <a:pt x="10178" y="1865234"/>
                    <a:pt x="3593" y="1865833"/>
                    <a:pt x="0" y="1866432"/>
                  </a:cubicBezTo>
                  <a:cubicBezTo>
                    <a:pt x="599" y="1862839"/>
                    <a:pt x="2395" y="1853859"/>
                    <a:pt x="7185" y="1841286"/>
                  </a:cubicBezTo>
                  <a:cubicBezTo>
                    <a:pt x="13172" y="1825121"/>
                    <a:pt x="23949" y="1802968"/>
                    <a:pt x="41312" y="1780816"/>
                  </a:cubicBezTo>
                  <a:cubicBezTo>
                    <a:pt x="58675" y="1758664"/>
                    <a:pt x="81426" y="1737110"/>
                    <a:pt x="107171" y="1719747"/>
                  </a:cubicBezTo>
                  <a:cubicBezTo>
                    <a:pt x="132916" y="1701786"/>
                    <a:pt x="160457" y="1687417"/>
                    <a:pt x="185604" y="1677837"/>
                  </a:cubicBezTo>
                  <a:cubicBezTo>
                    <a:pt x="210750" y="1667659"/>
                    <a:pt x="240686" y="1659277"/>
                    <a:pt x="271820" y="1655685"/>
                  </a:cubicBezTo>
                  <a:cubicBezTo>
                    <a:pt x="295769" y="1652691"/>
                    <a:pt x="319718" y="1652691"/>
                    <a:pt x="341870" y="1655086"/>
                  </a:cubicBezTo>
                  <a:cubicBezTo>
                    <a:pt x="348456" y="1655685"/>
                    <a:pt x="355042" y="1656883"/>
                    <a:pt x="361628" y="1658080"/>
                  </a:cubicBezTo>
                  <a:cubicBezTo>
                    <a:pt x="389169" y="1663468"/>
                    <a:pt x="411921" y="1673646"/>
                    <a:pt x="426889" y="1682028"/>
                  </a:cubicBezTo>
                  <a:cubicBezTo>
                    <a:pt x="441857" y="1691009"/>
                    <a:pt x="450239" y="1697595"/>
                    <a:pt x="450239" y="1697595"/>
                  </a:cubicBezTo>
                  <a:cubicBezTo>
                    <a:pt x="455029" y="1700588"/>
                    <a:pt x="458022" y="1696996"/>
                    <a:pt x="453831" y="1692805"/>
                  </a:cubicBezTo>
                  <a:cubicBezTo>
                    <a:pt x="453831" y="1692805"/>
                    <a:pt x="445449" y="1685621"/>
                    <a:pt x="430481" y="1676041"/>
                  </a:cubicBezTo>
                  <a:cubicBezTo>
                    <a:pt x="414914" y="1666462"/>
                    <a:pt x="391564" y="1655685"/>
                    <a:pt x="363424" y="1649099"/>
                  </a:cubicBezTo>
                  <a:cubicBezTo>
                    <a:pt x="358635" y="1647902"/>
                    <a:pt x="353246" y="1647303"/>
                    <a:pt x="348456" y="1646105"/>
                  </a:cubicBezTo>
                  <a:cubicBezTo>
                    <a:pt x="348456" y="1645507"/>
                    <a:pt x="349055" y="1645507"/>
                    <a:pt x="349055" y="1644908"/>
                  </a:cubicBezTo>
                  <a:cubicBezTo>
                    <a:pt x="349654" y="1643112"/>
                    <a:pt x="350252" y="1640118"/>
                    <a:pt x="350851" y="1636526"/>
                  </a:cubicBezTo>
                  <a:cubicBezTo>
                    <a:pt x="351450" y="1632934"/>
                    <a:pt x="352647" y="1628743"/>
                    <a:pt x="353845" y="1624552"/>
                  </a:cubicBezTo>
                  <a:cubicBezTo>
                    <a:pt x="354444" y="1622157"/>
                    <a:pt x="355641" y="1619762"/>
                    <a:pt x="356839" y="1616769"/>
                  </a:cubicBezTo>
                  <a:lnTo>
                    <a:pt x="359832" y="1607788"/>
                  </a:lnTo>
                  <a:cubicBezTo>
                    <a:pt x="368813" y="1583840"/>
                    <a:pt x="381985" y="1549713"/>
                    <a:pt x="404137" y="1516185"/>
                  </a:cubicBezTo>
                  <a:cubicBezTo>
                    <a:pt x="426290" y="1482657"/>
                    <a:pt x="459220" y="1449129"/>
                    <a:pt x="495742" y="1422187"/>
                  </a:cubicBezTo>
                  <a:cubicBezTo>
                    <a:pt x="532264" y="1394646"/>
                    <a:pt x="571780" y="1371895"/>
                    <a:pt x="608302" y="1356927"/>
                  </a:cubicBezTo>
                  <a:cubicBezTo>
                    <a:pt x="644824" y="1341361"/>
                    <a:pt x="688530" y="1328788"/>
                    <a:pt x="734033" y="1324597"/>
                  </a:cubicBezTo>
                  <a:cubicBezTo>
                    <a:pt x="738224" y="1323998"/>
                    <a:pt x="742415" y="1323998"/>
                    <a:pt x="746008" y="1323400"/>
                  </a:cubicBezTo>
                  <a:cubicBezTo>
                    <a:pt x="764568" y="1322202"/>
                    <a:pt x="783128" y="1322202"/>
                    <a:pt x="801090" y="1323400"/>
                  </a:cubicBezTo>
                  <a:cubicBezTo>
                    <a:pt x="811867" y="1323998"/>
                    <a:pt x="822644" y="1325794"/>
                    <a:pt x="834020" y="1326992"/>
                  </a:cubicBezTo>
                  <a:cubicBezTo>
                    <a:pt x="844797" y="1328189"/>
                    <a:pt x="854975" y="1329985"/>
                    <a:pt x="865154" y="1331781"/>
                  </a:cubicBezTo>
                  <a:cubicBezTo>
                    <a:pt x="885510" y="1335374"/>
                    <a:pt x="904071" y="1340163"/>
                    <a:pt x="920236" y="1345552"/>
                  </a:cubicBezTo>
                  <a:cubicBezTo>
                    <a:pt x="936401" y="1351539"/>
                    <a:pt x="950172" y="1357526"/>
                    <a:pt x="960949" y="1364112"/>
                  </a:cubicBezTo>
                  <a:cubicBezTo>
                    <a:pt x="982503" y="1377284"/>
                    <a:pt x="993280" y="1389258"/>
                    <a:pt x="993280" y="1388659"/>
                  </a:cubicBezTo>
                  <a:cubicBezTo>
                    <a:pt x="999267" y="1394646"/>
                    <a:pt x="1002860" y="1391054"/>
                    <a:pt x="997471" y="1384468"/>
                  </a:cubicBezTo>
                  <a:cubicBezTo>
                    <a:pt x="997471" y="1384468"/>
                    <a:pt x="986694" y="1372494"/>
                    <a:pt x="964541" y="1358125"/>
                  </a:cubicBezTo>
                  <a:cubicBezTo>
                    <a:pt x="953166" y="1350940"/>
                    <a:pt x="939395" y="1343756"/>
                    <a:pt x="922631" y="1337768"/>
                  </a:cubicBezTo>
                  <a:cubicBezTo>
                    <a:pt x="905866" y="1331781"/>
                    <a:pt x="887306" y="1326393"/>
                    <a:pt x="866949" y="1322801"/>
                  </a:cubicBezTo>
                  <a:cubicBezTo>
                    <a:pt x="856771" y="1321005"/>
                    <a:pt x="845994" y="1319208"/>
                    <a:pt x="835217" y="1317412"/>
                  </a:cubicBezTo>
                  <a:cubicBezTo>
                    <a:pt x="824440" y="1315616"/>
                    <a:pt x="813663" y="1314419"/>
                    <a:pt x="801689" y="1313221"/>
                  </a:cubicBezTo>
                  <a:cubicBezTo>
                    <a:pt x="785523" y="1312024"/>
                    <a:pt x="769358" y="1311425"/>
                    <a:pt x="753192" y="1312024"/>
                  </a:cubicBezTo>
                  <a:cubicBezTo>
                    <a:pt x="756785" y="1307234"/>
                    <a:pt x="762772" y="1299451"/>
                    <a:pt x="771154" y="1288075"/>
                  </a:cubicBezTo>
                  <a:cubicBezTo>
                    <a:pt x="784326" y="1270713"/>
                    <a:pt x="802287" y="1245567"/>
                    <a:pt x="823842" y="1218026"/>
                  </a:cubicBezTo>
                  <a:cubicBezTo>
                    <a:pt x="845396" y="1190485"/>
                    <a:pt x="870542" y="1160550"/>
                    <a:pt x="899879" y="1135404"/>
                  </a:cubicBezTo>
                  <a:cubicBezTo>
                    <a:pt x="914249" y="1122831"/>
                    <a:pt x="929815" y="1111455"/>
                    <a:pt x="945981" y="1101876"/>
                  </a:cubicBezTo>
                  <a:cubicBezTo>
                    <a:pt x="962146" y="1092895"/>
                    <a:pt x="978312" y="1085711"/>
                    <a:pt x="994477" y="1080322"/>
                  </a:cubicBezTo>
                  <a:cubicBezTo>
                    <a:pt x="1026209" y="1069545"/>
                    <a:pt x="1064528" y="1062960"/>
                    <a:pt x="1102846" y="1061762"/>
                  </a:cubicBezTo>
                  <a:cubicBezTo>
                    <a:pt x="1141763" y="1060565"/>
                    <a:pt x="1180680" y="1064756"/>
                    <a:pt x="1214807" y="1070144"/>
                  </a:cubicBezTo>
                  <a:cubicBezTo>
                    <a:pt x="1249533" y="1076131"/>
                    <a:pt x="1278870" y="1083316"/>
                    <a:pt x="1300424" y="1088704"/>
                  </a:cubicBezTo>
                  <a:cubicBezTo>
                    <a:pt x="1307010" y="1090500"/>
                    <a:pt x="1312997" y="1092296"/>
                    <a:pt x="1317787" y="1093494"/>
                  </a:cubicBezTo>
                  <a:cubicBezTo>
                    <a:pt x="1315392" y="1094691"/>
                    <a:pt x="1313596" y="1095889"/>
                    <a:pt x="1311800" y="1097086"/>
                  </a:cubicBezTo>
                  <a:cubicBezTo>
                    <a:pt x="1296234" y="1106666"/>
                    <a:pt x="1283660" y="1118640"/>
                    <a:pt x="1273482" y="1131213"/>
                  </a:cubicBezTo>
                  <a:cubicBezTo>
                    <a:pt x="1263304" y="1143786"/>
                    <a:pt x="1254922" y="1156359"/>
                    <a:pt x="1248336" y="1167734"/>
                  </a:cubicBezTo>
                  <a:cubicBezTo>
                    <a:pt x="1241151" y="1179110"/>
                    <a:pt x="1235762" y="1189887"/>
                    <a:pt x="1230973" y="1198867"/>
                  </a:cubicBezTo>
                  <a:cubicBezTo>
                    <a:pt x="1221992" y="1216829"/>
                    <a:pt x="1216603" y="1227606"/>
                    <a:pt x="1216603" y="1227606"/>
                  </a:cubicBezTo>
                  <a:cubicBezTo>
                    <a:pt x="1213610" y="1233593"/>
                    <a:pt x="1218998" y="1235987"/>
                    <a:pt x="1221992" y="1230000"/>
                  </a:cubicBezTo>
                  <a:cubicBezTo>
                    <a:pt x="1221992" y="1230000"/>
                    <a:pt x="1227381" y="1219223"/>
                    <a:pt x="1236960" y="1201861"/>
                  </a:cubicBezTo>
                  <a:cubicBezTo>
                    <a:pt x="1241749" y="1192880"/>
                    <a:pt x="1247736" y="1182702"/>
                    <a:pt x="1254922" y="1171925"/>
                  </a:cubicBezTo>
                  <a:cubicBezTo>
                    <a:pt x="1262106" y="1160550"/>
                    <a:pt x="1270488" y="1148575"/>
                    <a:pt x="1280666" y="1136601"/>
                  </a:cubicBezTo>
                  <a:cubicBezTo>
                    <a:pt x="1290845" y="1124627"/>
                    <a:pt x="1302819" y="1113251"/>
                    <a:pt x="1317189" y="1104869"/>
                  </a:cubicBezTo>
                  <a:cubicBezTo>
                    <a:pt x="1321978" y="1101876"/>
                    <a:pt x="1327367" y="1099481"/>
                    <a:pt x="1332755" y="1097086"/>
                  </a:cubicBezTo>
                  <a:cubicBezTo>
                    <a:pt x="1334551" y="1097685"/>
                    <a:pt x="1335150" y="1097685"/>
                    <a:pt x="1335150" y="1097685"/>
                  </a:cubicBezTo>
                  <a:cubicBezTo>
                    <a:pt x="1340538" y="1098882"/>
                    <a:pt x="1342933" y="1096487"/>
                    <a:pt x="1340538" y="1094093"/>
                  </a:cubicBezTo>
                  <a:cubicBezTo>
                    <a:pt x="1348322" y="1091698"/>
                    <a:pt x="1356704" y="1089902"/>
                    <a:pt x="1365087" y="1088704"/>
                  </a:cubicBezTo>
                  <a:cubicBezTo>
                    <a:pt x="1381850" y="1086908"/>
                    <a:pt x="1399213" y="1088704"/>
                    <a:pt x="1415379" y="1091099"/>
                  </a:cubicBezTo>
                  <a:cubicBezTo>
                    <a:pt x="1423761" y="1092895"/>
                    <a:pt x="1431545" y="1094093"/>
                    <a:pt x="1439328" y="1096487"/>
                  </a:cubicBezTo>
                  <a:cubicBezTo>
                    <a:pt x="1447111" y="1098283"/>
                    <a:pt x="1454895" y="1100080"/>
                    <a:pt x="1462079" y="1102474"/>
                  </a:cubicBezTo>
                  <a:cubicBezTo>
                    <a:pt x="1491417" y="1110258"/>
                    <a:pt x="1524346" y="1122831"/>
                    <a:pt x="1553085" y="1141990"/>
                  </a:cubicBezTo>
                  <a:cubicBezTo>
                    <a:pt x="1567454" y="1151569"/>
                    <a:pt x="1581225" y="1162346"/>
                    <a:pt x="1592601" y="1174919"/>
                  </a:cubicBezTo>
                  <a:cubicBezTo>
                    <a:pt x="1603976" y="1186893"/>
                    <a:pt x="1613556" y="1200663"/>
                    <a:pt x="1620142" y="1214434"/>
                  </a:cubicBezTo>
                  <a:cubicBezTo>
                    <a:pt x="1634511" y="1241974"/>
                    <a:pt x="1638702" y="1269515"/>
                    <a:pt x="1639899" y="1289273"/>
                  </a:cubicBezTo>
                  <a:cubicBezTo>
                    <a:pt x="1641097" y="1309030"/>
                    <a:pt x="1639899" y="1321005"/>
                    <a:pt x="1639899" y="1320406"/>
                  </a:cubicBezTo>
                  <a:cubicBezTo>
                    <a:pt x="1639899" y="1326992"/>
                    <a:pt x="1644689" y="1327591"/>
                    <a:pt x="1645887" y="1321005"/>
                  </a:cubicBezTo>
                  <a:cubicBezTo>
                    <a:pt x="1645887" y="1321005"/>
                    <a:pt x="1647683" y="1309030"/>
                    <a:pt x="1646486" y="1288674"/>
                  </a:cubicBezTo>
                  <a:cubicBezTo>
                    <a:pt x="1645887" y="1268916"/>
                    <a:pt x="1641696" y="1240178"/>
                    <a:pt x="1627925" y="1210842"/>
                  </a:cubicBezTo>
                  <a:cubicBezTo>
                    <a:pt x="1620741" y="1196472"/>
                    <a:pt x="1611161" y="1182103"/>
                    <a:pt x="1599785" y="1168932"/>
                  </a:cubicBezTo>
                  <a:cubicBezTo>
                    <a:pt x="1587811" y="1155760"/>
                    <a:pt x="1574040" y="1143786"/>
                    <a:pt x="1559072" y="1133608"/>
                  </a:cubicBezTo>
                  <a:cubicBezTo>
                    <a:pt x="1529136" y="1113251"/>
                    <a:pt x="1495608" y="1100080"/>
                    <a:pt x="1465073" y="1092296"/>
                  </a:cubicBezTo>
                  <a:cubicBezTo>
                    <a:pt x="1457289" y="1089902"/>
                    <a:pt x="1449506" y="1088106"/>
                    <a:pt x="1441723" y="1086309"/>
                  </a:cubicBezTo>
                  <a:cubicBezTo>
                    <a:pt x="1433940" y="1084513"/>
                    <a:pt x="1425557" y="1082118"/>
                    <a:pt x="1416577" y="1080921"/>
                  </a:cubicBezTo>
                  <a:cubicBezTo>
                    <a:pt x="1399213" y="1077927"/>
                    <a:pt x="1381252" y="1076730"/>
                    <a:pt x="1362692" y="1079125"/>
                  </a:cubicBezTo>
                  <a:cubicBezTo>
                    <a:pt x="1350119" y="1080322"/>
                    <a:pt x="1337545" y="1083915"/>
                    <a:pt x="1325570" y="1089303"/>
                  </a:cubicBezTo>
                  <a:cubicBezTo>
                    <a:pt x="1319583" y="1087507"/>
                    <a:pt x="1311800" y="1085112"/>
                    <a:pt x="1302221" y="1082118"/>
                  </a:cubicBezTo>
                  <a:cubicBezTo>
                    <a:pt x="1281265" y="1076131"/>
                    <a:pt x="1251329" y="1067749"/>
                    <a:pt x="1216603" y="1061164"/>
                  </a:cubicBezTo>
                  <a:cubicBezTo>
                    <a:pt x="1181877" y="1054577"/>
                    <a:pt x="1142362" y="1049788"/>
                    <a:pt x="1102846" y="1050386"/>
                  </a:cubicBezTo>
                  <a:cubicBezTo>
                    <a:pt x="1063331" y="1050985"/>
                    <a:pt x="1023815" y="1056972"/>
                    <a:pt x="990885" y="1068348"/>
                  </a:cubicBezTo>
                  <a:cubicBezTo>
                    <a:pt x="986694" y="1070144"/>
                    <a:pt x="981904" y="1071341"/>
                    <a:pt x="977713" y="1073138"/>
                  </a:cubicBezTo>
                  <a:cubicBezTo>
                    <a:pt x="977713" y="1072539"/>
                    <a:pt x="978312" y="1071940"/>
                    <a:pt x="978312" y="1071341"/>
                  </a:cubicBezTo>
                  <a:cubicBezTo>
                    <a:pt x="978312" y="1071341"/>
                    <a:pt x="980108" y="1060565"/>
                    <a:pt x="984898" y="1043202"/>
                  </a:cubicBezTo>
                  <a:cubicBezTo>
                    <a:pt x="989687" y="1025839"/>
                    <a:pt x="998668" y="1002489"/>
                    <a:pt x="1011841" y="976745"/>
                  </a:cubicBezTo>
                  <a:cubicBezTo>
                    <a:pt x="1024414" y="951000"/>
                    <a:pt x="1041777" y="923460"/>
                    <a:pt x="1060935" y="898314"/>
                  </a:cubicBezTo>
                  <a:cubicBezTo>
                    <a:pt x="1080094" y="873168"/>
                    <a:pt x="1102247" y="849818"/>
                    <a:pt x="1123203" y="831856"/>
                  </a:cubicBezTo>
                  <a:cubicBezTo>
                    <a:pt x="1144158" y="813895"/>
                    <a:pt x="1169903" y="794736"/>
                    <a:pt x="1198642" y="781565"/>
                  </a:cubicBezTo>
                  <a:cubicBezTo>
                    <a:pt x="1227381" y="768393"/>
                    <a:pt x="1259112" y="761208"/>
                    <a:pt x="1287253" y="761807"/>
                  </a:cubicBezTo>
                  <a:cubicBezTo>
                    <a:pt x="1315991" y="762406"/>
                    <a:pt x="1339940" y="770189"/>
                    <a:pt x="1356106" y="777374"/>
                  </a:cubicBezTo>
                  <a:cubicBezTo>
                    <a:pt x="1372271" y="784558"/>
                    <a:pt x="1381252" y="791144"/>
                    <a:pt x="1381850" y="790545"/>
                  </a:cubicBezTo>
                  <a:cubicBezTo>
                    <a:pt x="1386640" y="793539"/>
                    <a:pt x="1389634" y="789348"/>
                    <a:pt x="1384844" y="785756"/>
                  </a:cubicBezTo>
                  <a:cubicBezTo>
                    <a:pt x="1384844" y="785756"/>
                    <a:pt x="1375863" y="779170"/>
                    <a:pt x="1359099" y="771386"/>
                  </a:cubicBezTo>
                  <a:cubicBezTo>
                    <a:pt x="1342335" y="763603"/>
                    <a:pt x="1317189" y="754623"/>
                    <a:pt x="1287851" y="753425"/>
                  </a:cubicBezTo>
                  <a:cubicBezTo>
                    <a:pt x="1267495" y="752228"/>
                    <a:pt x="1245342" y="755221"/>
                    <a:pt x="1223189" y="761208"/>
                  </a:cubicBezTo>
                  <a:lnTo>
                    <a:pt x="1223189" y="761208"/>
                  </a:lnTo>
                  <a:cubicBezTo>
                    <a:pt x="1224387" y="761208"/>
                    <a:pt x="1224985" y="760011"/>
                    <a:pt x="1225584" y="758814"/>
                  </a:cubicBezTo>
                  <a:cubicBezTo>
                    <a:pt x="1225584" y="758814"/>
                    <a:pt x="1230374" y="749833"/>
                    <a:pt x="1237558" y="734266"/>
                  </a:cubicBezTo>
                  <a:cubicBezTo>
                    <a:pt x="1244743" y="718700"/>
                    <a:pt x="1253125" y="697146"/>
                    <a:pt x="1265100" y="673197"/>
                  </a:cubicBezTo>
                  <a:cubicBezTo>
                    <a:pt x="1276475" y="649249"/>
                    <a:pt x="1293240" y="624702"/>
                    <a:pt x="1315392" y="605543"/>
                  </a:cubicBezTo>
                  <a:cubicBezTo>
                    <a:pt x="1337545" y="586384"/>
                    <a:pt x="1363889" y="573213"/>
                    <a:pt x="1387239" y="563633"/>
                  </a:cubicBezTo>
                  <a:cubicBezTo>
                    <a:pt x="1411188" y="554054"/>
                    <a:pt x="1439328" y="544474"/>
                    <a:pt x="1468066" y="537889"/>
                  </a:cubicBezTo>
                  <a:cubicBezTo>
                    <a:pt x="1496805" y="531303"/>
                    <a:pt x="1526741" y="527710"/>
                    <a:pt x="1552486" y="528908"/>
                  </a:cubicBezTo>
                  <a:cubicBezTo>
                    <a:pt x="1565658" y="529506"/>
                    <a:pt x="1577633" y="531303"/>
                    <a:pt x="1588409" y="534296"/>
                  </a:cubicBezTo>
                  <a:cubicBezTo>
                    <a:pt x="1599187" y="537290"/>
                    <a:pt x="1607569" y="541481"/>
                    <a:pt x="1614753" y="546271"/>
                  </a:cubicBezTo>
                  <a:cubicBezTo>
                    <a:pt x="1627925" y="555251"/>
                    <a:pt x="1633314" y="564232"/>
                    <a:pt x="1633314" y="564232"/>
                  </a:cubicBezTo>
                  <a:cubicBezTo>
                    <a:pt x="1636307" y="568423"/>
                    <a:pt x="1641097" y="566028"/>
                    <a:pt x="1638104" y="560640"/>
                  </a:cubicBezTo>
                  <a:cubicBezTo>
                    <a:pt x="1638104" y="560640"/>
                    <a:pt x="1632715" y="551060"/>
                    <a:pt x="1618346" y="540882"/>
                  </a:cubicBezTo>
                  <a:cubicBezTo>
                    <a:pt x="1611161" y="536093"/>
                    <a:pt x="1601582" y="530704"/>
                    <a:pt x="1590804" y="527112"/>
                  </a:cubicBezTo>
                  <a:cubicBezTo>
                    <a:pt x="1579429" y="523519"/>
                    <a:pt x="1566856" y="521125"/>
                    <a:pt x="1553085" y="519927"/>
                  </a:cubicBezTo>
                  <a:cubicBezTo>
                    <a:pt x="1525544" y="518131"/>
                    <a:pt x="1495009" y="521125"/>
                    <a:pt x="1465671" y="527112"/>
                  </a:cubicBezTo>
                  <a:cubicBezTo>
                    <a:pt x="1465073" y="527112"/>
                    <a:pt x="1464474" y="527112"/>
                    <a:pt x="1463876" y="527710"/>
                  </a:cubicBezTo>
                  <a:lnTo>
                    <a:pt x="1463876" y="527112"/>
                  </a:lnTo>
                  <a:cubicBezTo>
                    <a:pt x="1465073" y="527112"/>
                    <a:pt x="1466869" y="525316"/>
                    <a:pt x="1467468" y="521125"/>
                  </a:cubicBezTo>
                  <a:cubicBezTo>
                    <a:pt x="1467468" y="521125"/>
                    <a:pt x="1469863" y="504959"/>
                    <a:pt x="1477047" y="479215"/>
                  </a:cubicBezTo>
                  <a:cubicBezTo>
                    <a:pt x="1484232" y="453470"/>
                    <a:pt x="1496206" y="417547"/>
                    <a:pt x="1514168" y="378631"/>
                  </a:cubicBezTo>
                  <a:cubicBezTo>
                    <a:pt x="1532129" y="339715"/>
                    <a:pt x="1554881" y="297805"/>
                    <a:pt x="1581824" y="258290"/>
                  </a:cubicBezTo>
                  <a:cubicBezTo>
                    <a:pt x="1608168" y="218775"/>
                    <a:pt x="1638702" y="182253"/>
                    <a:pt x="1669237" y="154114"/>
                  </a:cubicBezTo>
                  <a:cubicBezTo>
                    <a:pt x="1677021" y="146929"/>
                    <a:pt x="1684804" y="140343"/>
                    <a:pt x="1693784" y="133758"/>
                  </a:cubicBezTo>
                  <a:cubicBezTo>
                    <a:pt x="1702765" y="127172"/>
                    <a:pt x="1711746" y="120586"/>
                    <a:pt x="1721326" y="115796"/>
                  </a:cubicBezTo>
                  <a:cubicBezTo>
                    <a:pt x="1741084" y="105618"/>
                    <a:pt x="1763835" y="99032"/>
                    <a:pt x="1787186" y="96637"/>
                  </a:cubicBezTo>
                  <a:cubicBezTo>
                    <a:pt x="1833885" y="91249"/>
                    <a:pt x="1882382" y="100230"/>
                    <a:pt x="1921898" y="114599"/>
                  </a:cubicBezTo>
                  <a:cubicBezTo>
                    <a:pt x="1962012" y="129567"/>
                    <a:pt x="1993145" y="150521"/>
                    <a:pt x="2012903" y="168483"/>
                  </a:cubicBezTo>
                  <a:cubicBezTo>
                    <a:pt x="2032662" y="186444"/>
                    <a:pt x="2041043" y="200215"/>
                    <a:pt x="2041043" y="200215"/>
                  </a:cubicBezTo>
                  <a:cubicBezTo>
                    <a:pt x="2045833" y="206801"/>
                    <a:pt x="2050623" y="205004"/>
                    <a:pt x="2045833" y="197221"/>
                  </a:cubicBezTo>
                  <a:cubicBezTo>
                    <a:pt x="2045833" y="197221"/>
                    <a:pt x="2037451" y="182852"/>
                    <a:pt x="2017094" y="163693"/>
                  </a:cubicBezTo>
                  <a:cubicBezTo>
                    <a:pt x="1997337" y="149923"/>
                    <a:pt x="1965604" y="127172"/>
                    <a:pt x="1924892" y="111605"/>
                  </a:cubicBezTo>
                  <a:close/>
                  <a:moveTo>
                    <a:pt x="2406863" y="118191"/>
                  </a:moveTo>
                  <a:cubicBezTo>
                    <a:pt x="2409257" y="114599"/>
                    <a:pt x="2412850" y="109210"/>
                    <a:pt x="2415244" y="104421"/>
                  </a:cubicBezTo>
                  <a:cubicBezTo>
                    <a:pt x="2417639" y="100230"/>
                    <a:pt x="2419436" y="96637"/>
                    <a:pt x="2419436" y="96637"/>
                  </a:cubicBezTo>
                  <a:cubicBezTo>
                    <a:pt x="2419436" y="96039"/>
                    <a:pt x="2415244" y="93045"/>
                    <a:pt x="2414646" y="93644"/>
                  </a:cubicBezTo>
                  <a:lnTo>
                    <a:pt x="2408659" y="99631"/>
                  </a:lnTo>
                  <a:cubicBezTo>
                    <a:pt x="2405066" y="103223"/>
                    <a:pt x="2400876" y="107414"/>
                    <a:pt x="2397882" y="111605"/>
                  </a:cubicBezTo>
                  <a:cubicBezTo>
                    <a:pt x="2394888" y="115796"/>
                    <a:pt x="2392493" y="121783"/>
                    <a:pt x="2390697" y="127172"/>
                  </a:cubicBezTo>
                  <a:cubicBezTo>
                    <a:pt x="2388901" y="131962"/>
                    <a:pt x="2388901" y="136152"/>
                    <a:pt x="2388901" y="136152"/>
                  </a:cubicBezTo>
                  <a:cubicBezTo>
                    <a:pt x="2388901" y="136751"/>
                    <a:pt x="2393691" y="137949"/>
                    <a:pt x="2394289" y="137350"/>
                  </a:cubicBezTo>
                  <a:cubicBezTo>
                    <a:pt x="2394289" y="137350"/>
                    <a:pt x="2395487" y="133758"/>
                    <a:pt x="2398481" y="130165"/>
                  </a:cubicBezTo>
                  <a:cubicBezTo>
                    <a:pt x="2400876" y="125974"/>
                    <a:pt x="2404468" y="121783"/>
                    <a:pt x="2406863" y="118191"/>
                  </a:cubicBezTo>
                  <a:close/>
                  <a:moveTo>
                    <a:pt x="2720593" y="1722142"/>
                  </a:moveTo>
                  <a:cubicBezTo>
                    <a:pt x="2720593" y="1723938"/>
                    <a:pt x="2725981" y="1725136"/>
                    <a:pt x="2725981" y="1723938"/>
                  </a:cubicBezTo>
                  <a:cubicBezTo>
                    <a:pt x="2725981" y="1723938"/>
                    <a:pt x="2728975" y="1713760"/>
                    <a:pt x="2738554" y="1703582"/>
                  </a:cubicBezTo>
                  <a:cubicBezTo>
                    <a:pt x="2743344" y="1698792"/>
                    <a:pt x="2749332" y="1694002"/>
                    <a:pt x="2755319" y="1689812"/>
                  </a:cubicBezTo>
                  <a:cubicBezTo>
                    <a:pt x="2761905" y="1686219"/>
                    <a:pt x="2768490" y="1683226"/>
                    <a:pt x="2775077" y="1681430"/>
                  </a:cubicBezTo>
                  <a:cubicBezTo>
                    <a:pt x="2781663" y="1679634"/>
                    <a:pt x="2788847" y="1678436"/>
                    <a:pt x="2796032" y="1679035"/>
                  </a:cubicBezTo>
                  <a:cubicBezTo>
                    <a:pt x="2803217" y="1679035"/>
                    <a:pt x="2810401" y="1681430"/>
                    <a:pt x="2816388" y="1684423"/>
                  </a:cubicBezTo>
                  <a:cubicBezTo>
                    <a:pt x="2828363" y="1690410"/>
                    <a:pt x="2834350" y="1699391"/>
                    <a:pt x="2834350" y="1699391"/>
                  </a:cubicBezTo>
                  <a:cubicBezTo>
                    <a:pt x="2835548" y="1700588"/>
                    <a:pt x="2839738" y="1697595"/>
                    <a:pt x="2839140" y="1696397"/>
                  </a:cubicBezTo>
                  <a:cubicBezTo>
                    <a:pt x="2839140" y="1696397"/>
                    <a:pt x="2837943" y="1694002"/>
                    <a:pt x="2834949" y="1689812"/>
                  </a:cubicBezTo>
                  <a:cubicBezTo>
                    <a:pt x="2831955" y="1686219"/>
                    <a:pt x="2827165" y="1680831"/>
                    <a:pt x="2820580" y="1676640"/>
                  </a:cubicBezTo>
                  <a:cubicBezTo>
                    <a:pt x="2813994" y="1672449"/>
                    <a:pt x="2805612" y="1669455"/>
                    <a:pt x="2796631" y="1668857"/>
                  </a:cubicBezTo>
                  <a:cubicBezTo>
                    <a:pt x="2787650" y="1667659"/>
                    <a:pt x="2779268" y="1668857"/>
                    <a:pt x="2772083" y="1670653"/>
                  </a:cubicBezTo>
                  <a:cubicBezTo>
                    <a:pt x="2764898" y="1672449"/>
                    <a:pt x="2757115" y="1676041"/>
                    <a:pt x="2749930" y="1680831"/>
                  </a:cubicBezTo>
                  <a:cubicBezTo>
                    <a:pt x="2742746" y="1685621"/>
                    <a:pt x="2736759" y="1691608"/>
                    <a:pt x="2731968" y="1697595"/>
                  </a:cubicBezTo>
                  <a:cubicBezTo>
                    <a:pt x="2722988" y="1710767"/>
                    <a:pt x="2720593" y="1722741"/>
                    <a:pt x="2720593" y="1722142"/>
                  </a:cubicBezTo>
                  <a:close/>
                  <a:moveTo>
                    <a:pt x="1554881" y="1176715"/>
                  </a:moveTo>
                  <a:cubicBezTo>
                    <a:pt x="1553684" y="1180307"/>
                    <a:pt x="1551289" y="1183301"/>
                    <a:pt x="1551888" y="1183301"/>
                  </a:cubicBezTo>
                  <a:cubicBezTo>
                    <a:pt x="1551888" y="1183900"/>
                    <a:pt x="1555480" y="1187492"/>
                    <a:pt x="1556078" y="1187492"/>
                  </a:cubicBezTo>
                  <a:cubicBezTo>
                    <a:pt x="1556078" y="1187492"/>
                    <a:pt x="1559072" y="1185696"/>
                    <a:pt x="1562665" y="1180906"/>
                  </a:cubicBezTo>
                  <a:cubicBezTo>
                    <a:pt x="1564461" y="1178511"/>
                    <a:pt x="1565658" y="1175517"/>
                    <a:pt x="1566257" y="1172524"/>
                  </a:cubicBezTo>
                  <a:cubicBezTo>
                    <a:pt x="1566856" y="1168932"/>
                    <a:pt x="1566257" y="1165938"/>
                    <a:pt x="1565658" y="1162945"/>
                  </a:cubicBezTo>
                  <a:cubicBezTo>
                    <a:pt x="1563862" y="1157556"/>
                    <a:pt x="1559072" y="1152766"/>
                    <a:pt x="1554881" y="1149773"/>
                  </a:cubicBezTo>
                  <a:cubicBezTo>
                    <a:pt x="1550690" y="1146779"/>
                    <a:pt x="1547697" y="1145582"/>
                    <a:pt x="1547697" y="1145582"/>
                  </a:cubicBezTo>
                  <a:cubicBezTo>
                    <a:pt x="1547697" y="1145582"/>
                    <a:pt x="1546499" y="1146779"/>
                    <a:pt x="1545900" y="1147378"/>
                  </a:cubicBezTo>
                  <a:cubicBezTo>
                    <a:pt x="1544703" y="1147378"/>
                    <a:pt x="1542907" y="1147378"/>
                    <a:pt x="1542907" y="1147378"/>
                  </a:cubicBezTo>
                  <a:cubicBezTo>
                    <a:pt x="1542907" y="1147378"/>
                    <a:pt x="1540512" y="1153964"/>
                    <a:pt x="1539913" y="1156958"/>
                  </a:cubicBezTo>
                  <a:cubicBezTo>
                    <a:pt x="1539913" y="1159951"/>
                    <a:pt x="1539315" y="1166537"/>
                    <a:pt x="1539315" y="1166537"/>
                  </a:cubicBezTo>
                  <a:cubicBezTo>
                    <a:pt x="1539315" y="1167135"/>
                    <a:pt x="1544104" y="1168932"/>
                    <a:pt x="1544703" y="1168932"/>
                  </a:cubicBezTo>
                  <a:cubicBezTo>
                    <a:pt x="1544703" y="1168932"/>
                    <a:pt x="1545900" y="1167734"/>
                    <a:pt x="1547697" y="1165938"/>
                  </a:cubicBezTo>
                  <a:cubicBezTo>
                    <a:pt x="1549492" y="1164142"/>
                    <a:pt x="1550690" y="1161148"/>
                    <a:pt x="1551289" y="1158754"/>
                  </a:cubicBezTo>
                  <a:cubicBezTo>
                    <a:pt x="1551289" y="1158155"/>
                    <a:pt x="1551289" y="1158155"/>
                    <a:pt x="1551289" y="1157556"/>
                  </a:cubicBezTo>
                  <a:cubicBezTo>
                    <a:pt x="1553085" y="1160550"/>
                    <a:pt x="1554881" y="1163543"/>
                    <a:pt x="1556078" y="1165938"/>
                  </a:cubicBezTo>
                  <a:cubicBezTo>
                    <a:pt x="1555480" y="1168932"/>
                    <a:pt x="1556078" y="1172524"/>
                    <a:pt x="1554881" y="1176715"/>
                  </a:cubicBezTo>
                  <a:close/>
                  <a:moveTo>
                    <a:pt x="1070515" y="995904"/>
                  </a:moveTo>
                  <a:cubicBezTo>
                    <a:pt x="1070515" y="996502"/>
                    <a:pt x="1074107" y="1000095"/>
                    <a:pt x="1075305" y="999496"/>
                  </a:cubicBezTo>
                  <a:cubicBezTo>
                    <a:pt x="1075305" y="999496"/>
                    <a:pt x="1079496" y="995305"/>
                    <a:pt x="1084884" y="988719"/>
                  </a:cubicBezTo>
                  <a:cubicBezTo>
                    <a:pt x="1090273" y="982732"/>
                    <a:pt x="1096859" y="974949"/>
                    <a:pt x="1101649" y="968363"/>
                  </a:cubicBezTo>
                  <a:lnTo>
                    <a:pt x="1116617" y="947408"/>
                  </a:lnTo>
                  <a:cubicBezTo>
                    <a:pt x="1121406" y="940822"/>
                    <a:pt x="1124998" y="936032"/>
                    <a:pt x="1124998" y="936032"/>
                  </a:cubicBezTo>
                  <a:cubicBezTo>
                    <a:pt x="1125598" y="935434"/>
                    <a:pt x="1121406" y="931243"/>
                    <a:pt x="1120808" y="931841"/>
                  </a:cubicBezTo>
                  <a:cubicBezTo>
                    <a:pt x="1120808" y="931841"/>
                    <a:pt x="1116018" y="935434"/>
                    <a:pt x="1110030" y="941421"/>
                  </a:cubicBezTo>
                  <a:cubicBezTo>
                    <a:pt x="1104043" y="947408"/>
                    <a:pt x="1096859" y="954592"/>
                    <a:pt x="1092069" y="961178"/>
                  </a:cubicBezTo>
                  <a:cubicBezTo>
                    <a:pt x="1087279" y="967764"/>
                    <a:pt x="1081891" y="976146"/>
                    <a:pt x="1077700" y="982732"/>
                  </a:cubicBezTo>
                  <a:lnTo>
                    <a:pt x="1070515" y="995904"/>
                  </a:lnTo>
                  <a:close/>
                  <a:moveTo>
                    <a:pt x="1443519" y="1123429"/>
                  </a:moveTo>
                  <a:cubicBezTo>
                    <a:pt x="1444716" y="1122831"/>
                    <a:pt x="1448908" y="1122232"/>
                    <a:pt x="1451901" y="1122831"/>
                  </a:cubicBezTo>
                  <a:cubicBezTo>
                    <a:pt x="1454895" y="1123429"/>
                    <a:pt x="1457289" y="1124028"/>
                    <a:pt x="1457888" y="1124028"/>
                  </a:cubicBezTo>
                  <a:cubicBezTo>
                    <a:pt x="1457888" y="1124627"/>
                    <a:pt x="1458487" y="1125225"/>
                    <a:pt x="1458487" y="1126423"/>
                  </a:cubicBezTo>
                  <a:cubicBezTo>
                    <a:pt x="1458487" y="1127620"/>
                    <a:pt x="1457888" y="1128818"/>
                    <a:pt x="1458487" y="1130614"/>
                  </a:cubicBezTo>
                  <a:cubicBezTo>
                    <a:pt x="1459086" y="1133009"/>
                    <a:pt x="1461481" y="1138397"/>
                    <a:pt x="1461481" y="1138397"/>
                  </a:cubicBezTo>
                  <a:cubicBezTo>
                    <a:pt x="1462079" y="1138397"/>
                    <a:pt x="1466869" y="1138397"/>
                    <a:pt x="1467468" y="1138397"/>
                  </a:cubicBezTo>
                  <a:cubicBezTo>
                    <a:pt x="1467468" y="1138397"/>
                    <a:pt x="1470461" y="1133009"/>
                    <a:pt x="1469863" y="1128818"/>
                  </a:cubicBezTo>
                  <a:cubicBezTo>
                    <a:pt x="1469264" y="1126423"/>
                    <a:pt x="1468066" y="1123429"/>
                    <a:pt x="1466270" y="1121633"/>
                  </a:cubicBezTo>
                  <a:cubicBezTo>
                    <a:pt x="1464474" y="1119837"/>
                    <a:pt x="1462678" y="1119238"/>
                    <a:pt x="1462678" y="1119238"/>
                  </a:cubicBezTo>
                  <a:cubicBezTo>
                    <a:pt x="1462678" y="1119238"/>
                    <a:pt x="1461481" y="1120436"/>
                    <a:pt x="1460283" y="1121035"/>
                  </a:cubicBezTo>
                  <a:cubicBezTo>
                    <a:pt x="1460882" y="1119837"/>
                    <a:pt x="1461481" y="1118640"/>
                    <a:pt x="1461481" y="1118041"/>
                  </a:cubicBezTo>
                  <a:cubicBezTo>
                    <a:pt x="1461481" y="1118041"/>
                    <a:pt x="1459086" y="1116245"/>
                    <a:pt x="1455493" y="1113850"/>
                  </a:cubicBezTo>
                  <a:cubicBezTo>
                    <a:pt x="1453697" y="1112653"/>
                    <a:pt x="1451302" y="1112054"/>
                    <a:pt x="1448908" y="1111455"/>
                  </a:cubicBezTo>
                  <a:cubicBezTo>
                    <a:pt x="1446513" y="1110857"/>
                    <a:pt x="1442920" y="1110857"/>
                    <a:pt x="1440525" y="1112054"/>
                  </a:cubicBezTo>
                  <a:cubicBezTo>
                    <a:pt x="1437532" y="1113251"/>
                    <a:pt x="1435137" y="1115646"/>
                    <a:pt x="1433340" y="1118640"/>
                  </a:cubicBezTo>
                  <a:cubicBezTo>
                    <a:pt x="1432143" y="1121035"/>
                    <a:pt x="1431545" y="1124028"/>
                    <a:pt x="1431545" y="1126423"/>
                  </a:cubicBezTo>
                  <a:cubicBezTo>
                    <a:pt x="1431545" y="1130614"/>
                    <a:pt x="1432143" y="1133608"/>
                    <a:pt x="1432143" y="1133608"/>
                  </a:cubicBezTo>
                  <a:cubicBezTo>
                    <a:pt x="1432742" y="1134206"/>
                    <a:pt x="1437532" y="1134206"/>
                    <a:pt x="1438130" y="1133608"/>
                  </a:cubicBezTo>
                  <a:cubicBezTo>
                    <a:pt x="1438130" y="1133608"/>
                    <a:pt x="1438729" y="1130614"/>
                    <a:pt x="1439927" y="1127620"/>
                  </a:cubicBezTo>
                  <a:cubicBezTo>
                    <a:pt x="1440525" y="1126423"/>
                    <a:pt x="1441723" y="1124627"/>
                    <a:pt x="1442321" y="1124028"/>
                  </a:cubicBezTo>
                  <a:cubicBezTo>
                    <a:pt x="1442321" y="1123429"/>
                    <a:pt x="1442920" y="1123429"/>
                    <a:pt x="1443519" y="1123429"/>
                  </a:cubicBezTo>
                  <a:close/>
                  <a:moveTo>
                    <a:pt x="1478244" y="1138397"/>
                  </a:moveTo>
                  <a:cubicBezTo>
                    <a:pt x="1478844" y="1138397"/>
                    <a:pt x="1483633" y="1138397"/>
                    <a:pt x="1484232" y="1138397"/>
                  </a:cubicBezTo>
                  <a:cubicBezTo>
                    <a:pt x="1484232" y="1138397"/>
                    <a:pt x="1487225" y="1134206"/>
                    <a:pt x="1486627" y="1130614"/>
                  </a:cubicBezTo>
                  <a:cubicBezTo>
                    <a:pt x="1486627" y="1129417"/>
                    <a:pt x="1486028" y="1128818"/>
                    <a:pt x="1485430" y="1127620"/>
                  </a:cubicBezTo>
                  <a:cubicBezTo>
                    <a:pt x="1484831" y="1126423"/>
                    <a:pt x="1483633" y="1125225"/>
                    <a:pt x="1482436" y="1124627"/>
                  </a:cubicBezTo>
                  <a:cubicBezTo>
                    <a:pt x="1480041" y="1122831"/>
                    <a:pt x="1477646" y="1124028"/>
                    <a:pt x="1477646" y="1124028"/>
                  </a:cubicBezTo>
                  <a:cubicBezTo>
                    <a:pt x="1477646" y="1124028"/>
                    <a:pt x="1477047" y="1125225"/>
                    <a:pt x="1476449" y="1127022"/>
                  </a:cubicBezTo>
                  <a:cubicBezTo>
                    <a:pt x="1475850" y="1128219"/>
                    <a:pt x="1475850" y="1129417"/>
                    <a:pt x="1475850" y="1129417"/>
                  </a:cubicBezTo>
                  <a:cubicBezTo>
                    <a:pt x="1475850" y="1129417"/>
                    <a:pt x="1476449" y="1130015"/>
                    <a:pt x="1475850" y="1130614"/>
                  </a:cubicBezTo>
                  <a:cubicBezTo>
                    <a:pt x="1475850" y="1131213"/>
                    <a:pt x="1475251" y="1131213"/>
                    <a:pt x="1475251" y="1131213"/>
                  </a:cubicBezTo>
                  <a:cubicBezTo>
                    <a:pt x="1475251" y="1131812"/>
                    <a:pt x="1475251" y="1131812"/>
                    <a:pt x="1475251" y="1132410"/>
                  </a:cubicBezTo>
                  <a:cubicBezTo>
                    <a:pt x="1475850" y="1133608"/>
                    <a:pt x="1478244" y="1138397"/>
                    <a:pt x="1478244" y="1138397"/>
                  </a:cubicBezTo>
                  <a:close/>
                  <a:moveTo>
                    <a:pt x="1819516" y="653440"/>
                  </a:moveTo>
                  <a:cubicBezTo>
                    <a:pt x="1821911" y="655236"/>
                    <a:pt x="1823707" y="656434"/>
                    <a:pt x="1823707" y="656434"/>
                  </a:cubicBezTo>
                  <a:cubicBezTo>
                    <a:pt x="1824306" y="656434"/>
                    <a:pt x="1827898" y="652841"/>
                    <a:pt x="1827898" y="652243"/>
                  </a:cubicBezTo>
                  <a:cubicBezTo>
                    <a:pt x="1827898" y="652243"/>
                    <a:pt x="1826701" y="649848"/>
                    <a:pt x="1824905" y="646854"/>
                  </a:cubicBezTo>
                  <a:cubicBezTo>
                    <a:pt x="1823707" y="643861"/>
                    <a:pt x="1822510" y="639670"/>
                    <a:pt x="1821312" y="636676"/>
                  </a:cubicBezTo>
                  <a:cubicBezTo>
                    <a:pt x="1820115" y="633683"/>
                    <a:pt x="1818319" y="630090"/>
                    <a:pt x="1817720" y="626498"/>
                  </a:cubicBezTo>
                  <a:cubicBezTo>
                    <a:pt x="1816522" y="622906"/>
                    <a:pt x="1815924" y="620511"/>
                    <a:pt x="1815924" y="620511"/>
                  </a:cubicBezTo>
                  <a:cubicBezTo>
                    <a:pt x="1815924" y="619912"/>
                    <a:pt x="1810535" y="619912"/>
                    <a:pt x="1809937" y="620511"/>
                  </a:cubicBezTo>
                  <a:cubicBezTo>
                    <a:pt x="1809937" y="620511"/>
                    <a:pt x="1809338" y="623504"/>
                    <a:pt x="1808739" y="627695"/>
                  </a:cubicBezTo>
                  <a:cubicBezTo>
                    <a:pt x="1808739" y="630090"/>
                    <a:pt x="1808739" y="633683"/>
                    <a:pt x="1809338" y="636676"/>
                  </a:cubicBezTo>
                  <a:cubicBezTo>
                    <a:pt x="1808141" y="637874"/>
                    <a:pt x="1806344" y="639670"/>
                    <a:pt x="1806344" y="639670"/>
                  </a:cubicBezTo>
                  <a:cubicBezTo>
                    <a:pt x="1806344" y="639670"/>
                    <a:pt x="1806943" y="640867"/>
                    <a:pt x="1806943" y="642663"/>
                  </a:cubicBezTo>
                  <a:cubicBezTo>
                    <a:pt x="1806943" y="644459"/>
                    <a:pt x="1806943" y="646255"/>
                    <a:pt x="1807542" y="648052"/>
                  </a:cubicBezTo>
                  <a:cubicBezTo>
                    <a:pt x="1808739" y="651644"/>
                    <a:pt x="1814128" y="655835"/>
                    <a:pt x="1814128" y="655835"/>
                  </a:cubicBezTo>
                  <a:cubicBezTo>
                    <a:pt x="1814727" y="655835"/>
                    <a:pt x="1818319" y="654039"/>
                    <a:pt x="1819516" y="653440"/>
                  </a:cubicBezTo>
                  <a:close/>
                  <a:moveTo>
                    <a:pt x="2991215" y="1713161"/>
                  </a:moveTo>
                  <a:cubicBezTo>
                    <a:pt x="2982235" y="1732919"/>
                    <a:pt x="2972655" y="1746689"/>
                    <a:pt x="2972655" y="1746689"/>
                  </a:cubicBezTo>
                  <a:cubicBezTo>
                    <a:pt x="2971457" y="1748485"/>
                    <a:pt x="2975649" y="1751479"/>
                    <a:pt x="2977445" y="1750282"/>
                  </a:cubicBezTo>
                  <a:cubicBezTo>
                    <a:pt x="2977445" y="1750282"/>
                    <a:pt x="2988222" y="1737110"/>
                    <a:pt x="2998998" y="1717352"/>
                  </a:cubicBezTo>
                  <a:cubicBezTo>
                    <a:pt x="3009776" y="1697595"/>
                    <a:pt x="3018756" y="1670653"/>
                    <a:pt x="3022349" y="1649099"/>
                  </a:cubicBezTo>
                  <a:cubicBezTo>
                    <a:pt x="3024145" y="1638322"/>
                    <a:pt x="3025342" y="1625749"/>
                    <a:pt x="3024744" y="1613176"/>
                  </a:cubicBezTo>
                  <a:cubicBezTo>
                    <a:pt x="3024145" y="1600603"/>
                    <a:pt x="3021750" y="1587432"/>
                    <a:pt x="3018756" y="1576655"/>
                  </a:cubicBezTo>
                  <a:cubicBezTo>
                    <a:pt x="3015164" y="1565878"/>
                    <a:pt x="3010374" y="1556897"/>
                    <a:pt x="3006183" y="1550910"/>
                  </a:cubicBezTo>
                  <a:cubicBezTo>
                    <a:pt x="3001992" y="1544923"/>
                    <a:pt x="2998998" y="1541930"/>
                    <a:pt x="2998998" y="1541930"/>
                  </a:cubicBezTo>
                  <a:cubicBezTo>
                    <a:pt x="2997203" y="1540134"/>
                    <a:pt x="2993011" y="1543726"/>
                    <a:pt x="2994209" y="1545522"/>
                  </a:cubicBezTo>
                  <a:cubicBezTo>
                    <a:pt x="2994209" y="1545522"/>
                    <a:pt x="3004986" y="1558095"/>
                    <a:pt x="3010374" y="1579050"/>
                  </a:cubicBezTo>
                  <a:cubicBezTo>
                    <a:pt x="3012769" y="1589228"/>
                    <a:pt x="3014566" y="1601202"/>
                    <a:pt x="3014566" y="1613176"/>
                  </a:cubicBezTo>
                  <a:cubicBezTo>
                    <a:pt x="3014566" y="1625150"/>
                    <a:pt x="3013368" y="1637125"/>
                    <a:pt x="3011572" y="1647303"/>
                  </a:cubicBezTo>
                  <a:cubicBezTo>
                    <a:pt x="3007979" y="1667659"/>
                    <a:pt x="3000196" y="1693404"/>
                    <a:pt x="2991215" y="1713161"/>
                  </a:cubicBezTo>
                  <a:close/>
                  <a:moveTo>
                    <a:pt x="2981636" y="1600603"/>
                  </a:moveTo>
                  <a:cubicBezTo>
                    <a:pt x="2981636" y="1613775"/>
                    <a:pt x="2980438" y="1630539"/>
                    <a:pt x="2979241" y="1643112"/>
                  </a:cubicBezTo>
                  <a:cubicBezTo>
                    <a:pt x="2977445" y="1668857"/>
                    <a:pt x="2971457" y="1709569"/>
                    <a:pt x="2971457" y="1709569"/>
                  </a:cubicBezTo>
                  <a:cubicBezTo>
                    <a:pt x="2971457" y="1710767"/>
                    <a:pt x="2976247" y="1711964"/>
                    <a:pt x="2977445" y="1710767"/>
                  </a:cubicBezTo>
                  <a:cubicBezTo>
                    <a:pt x="2977445" y="1710767"/>
                    <a:pt x="2988222" y="1671251"/>
                    <a:pt x="2990617" y="1644309"/>
                  </a:cubicBezTo>
                  <a:cubicBezTo>
                    <a:pt x="2991814" y="1631138"/>
                    <a:pt x="2991814" y="1613775"/>
                    <a:pt x="2990018" y="1600005"/>
                  </a:cubicBezTo>
                  <a:cubicBezTo>
                    <a:pt x="2988222" y="1586234"/>
                    <a:pt x="2985827" y="1576056"/>
                    <a:pt x="2985827" y="1576056"/>
                  </a:cubicBezTo>
                  <a:cubicBezTo>
                    <a:pt x="2985228" y="1574859"/>
                    <a:pt x="2979840" y="1576056"/>
                    <a:pt x="2979840" y="1577253"/>
                  </a:cubicBezTo>
                  <a:cubicBezTo>
                    <a:pt x="2979840" y="1577253"/>
                    <a:pt x="2981636" y="1587432"/>
                    <a:pt x="2981636" y="1600603"/>
                  </a:cubicBezTo>
                  <a:close/>
                  <a:moveTo>
                    <a:pt x="2895420" y="1183301"/>
                  </a:moveTo>
                  <a:cubicBezTo>
                    <a:pt x="2895420" y="1183301"/>
                    <a:pt x="2912783" y="1173721"/>
                    <a:pt x="2923560" y="1168932"/>
                  </a:cubicBezTo>
                  <a:cubicBezTo>
                    <a:pt x="2928948" y="1166537"/>
                    <a:pt x="2936133" y="1162945"/>
                    <a:pt x="2941521" y="1161148"/>
                  </a:cubicBezTo>
                  <a:cubicBezTo>
                    <a:pt x="2947508" y="1159352"/>
                    <a:pt x="2952298" y="1158754"/>
                    <a:pt x="2952298" y="1158754"/>
                  </a:cubicBezTo>
                  <a:cubicBezTo>
                    <a:pt x="2952897" y="1158754"/>
                    <a:pt x="2952897" y="1152766"/>
                    <a:pt x="2952298" y="1152766"/>
                  </a:cubicBezTo>
                  <a:cubicBezTo>
                    <a:pt x="2952298" y="1152766"/>
                    <a:pt x="2946910" y="1152168"/>
                    <a:pt x="2940324" y="1152766"/>
                  </a:cubicBezTo>
                  <a:cubicBezTo>
                    <a:pt x="2933139" y="1153365"/>
                    <a:pt x="2924757" y="1155760"/>
                    <a:pt x="2918770" y="1158754"/>
                  </a:cubicBezTo>
                  <a:cubicBezTo>
                    <a:pt x="2906196" y="1164142"/>
                    <a:pt x="2891828" y="1178511"/>
                    <a:pt x="2891828" y="1178511"/>
                  </a:cubicBezTo>
                  <a:cubicBezTo>
                    <a:pt x="2891828" y="1179110"/>
                    <a:pt x="2894821" y="1182702"/>
                    <a:pt x="2895420" y="1183301"/>
                  </a:cubicBezTo>
                  <a:close/>
                  <a:moveTo>
                    <a:pt x="2915177" y="1064756"/>
                  </a:moveTo>
                  <a:cubicBezTo>
                    <a:pt x="2917572" y="1063558"/>
                    <a:pt x="2918770" y="1060565"/>
                    <a:pt x="2918770" y="1060565"/>
                  </a:cubicBezTo>
                  <a:cubicBezTo>
                    <a:pt x="2918770" y="1060565"/>
                    <a:pt x="2918770" y="1055176"/>
                    <a:pt x="2918770" y="1054577"/>
                  </a:cubicBezTo>
                  <a:cubicBezTo>
                    <a:pt x="2918770" y="1054577"/>
                    <a:pt x="2916974" y="1053979"/>
                    <a:pt x="2915177" y="1053979"/>
                  </a:cubicBezTo>
                  <a:cubicBezTo>
                    <a:pt x="2913382" y="1053979"/>
                    <a:pt x="2910987" y="1053979"/>
                    <a:pt x="2909789" y="1054577"/>
                  </a:cubicBezTo>
                  <a:cubicBezTo>
                    <a:pt x="2907394" y="1055775"/>
                    <a:pt x="2906196" y="1058769"/>
                    <a:pt x="2906196" y="1058769"/>
                  </a:cubicBezTo>
                  <a:cubicBezTo>
                    <a:pt x="2906196" y="1059367"/>
                    <a:pt x="2906196" y="1064157"/>
                    <a:pt x="2906196" y="1064756"/>
                  </a:cubicBezTo>
                  <a:cubicBezTo>
                    <a:pt x="2906196" y="1064756"/>
                    <a:pt x="2907993" y="1065354"/>
                    <a:pt x="2909789" y="1065354"/>
                  </a:cubicBezTo>
                  <a:cubicBezTo>
                    <a:pt x="2911585" y="1065953"/>
                    <a:pt x="2913980" y="1065354"/>
                    <a:pt x="2915177" y="1064756"/>
                  </a:cubicBezTo>
                  <a:close/>
                  <a:moveTo>
                    <a:pt x="114955" y="1840088"/>
                  </a:moveTo>
                  <a:cubicBezTo>
                    <a:pt x="115553" y="1837095"/>
                    <a:pt x="115553" y="1832305"/>
                    <a:pt x="115553" y="1828713"/>
                  </a:cubicBezTo>
                  <a:cubicBezTo>
                    <a:pt x="114955" y="1825121"/>
                    <a:pt x="114356" y="1822127"/>
                    <a:pt x="114356" y="1822127"/>
                  </a:cubicBezTo>
                  <a:cubicBezTo>
                    <a:pt x="114356" y="1821528"/>
                    <a:pt x="108967" y="1821528"/>
                    <a:pt x="108369" y="1822127"/>
                  </a:cubicBezTo>
                  <a:cubicBezTo>
                    <a:pt x="108369" y="1822127"/>
                    <a:pt x="107770" y="1824522"/>
                    <a:pt x="106572" y="1827516"/>
                  </a:cubicBezTo>
                  <a:cubicBezTo>
                    <a:pt x="105375" y="1830509"/>
                    <a:pt x="104178" y="1834101"/>
                    <a:pt x="103579" y="1837693"/>
                  </a:cubicBezTo>
                  <a:cubicBezTo>
                    <a:pt x="102980" y="1840687"/>
                    <a:pt x="102980" y="1845477"/>
                    <a:pt x="102980" y="1849069"/>
                  </a:cubicBezTo>
                  <a:cubicBezTo>
                    <a:pt x="103579" y="1852661"/>
                    <a:pt x="104178" y="1855655"/>
                    <a:pt x="104178" y="1855655"/>
                  </a:cubicBezTo>
                  <a:cubicBezTo>
                    <a:pt x="104178" y="1856254"/>
                    <a:pt x="109566" y="1856254"/>
                    <a:pt x="110165" y="1855655"/>
                  </a:cubicBezTo>
                  <a:cubicBezTo>
                    <a:pt x="110165" y="1855655"/>
                    <a:pt x="110764" y="1853260"/>
                    <a:pt x="111961" y="1850267"/>
                  </a:cubicBezTo>
                  <a:cubicBezTo>
                    <a:pt x="112560" y="1846674"/>
                    <a:pt x="114356" y="1843082"/>
                    <a:pt x="114955" y="1840088"/>
                  </a:cubicBezTo>
                  <a:close/>
                  <a:moveTo>
                    <a:pt x="131120" y="1856254"/>
                  </a:moveTo>
                  <a:cubicBezTo>
                    <a:pt x="131120" y="1856254"/>
                    <a:pt x="137107" y="1847872"/>
                    <a:pt x="137107" y="1840687"/>
                  </a:cubicBezTo>
                  <a:cubicBezTo>
                    <a:pt x="137107" y="1837095"/>
                    <a:pt x="135910" y="1832904"/>
                    <a:pt x="134712" y="1829910"/>
                  </a:cubicBezTo>
                  <a:cubicBezTo>
                    <a:pt x="132916" y="1826917"/>
                    <a:pt x="131120" y="1825121"/>
                    <a:pt x="131120" y="1824522"/>
                  </a:cubicBezTo>
                  <a:cubicBezTo>
                    <a:pt x="131120" y="1824522"/>
                    <a:pt x="125732" y="1826917"/>
                    <a:pt x="125732" y="1826917"/>
                  </a:cubicBezTo>
                  <a:cubicBezTo>
                    <a:pt x="125732" y="1826917"/>
                    <a:pt x="126331" y="1829312"/>
                    <a:pt x="126331" y="1831706"/>
                  </a:cubicBezTo>
                  <a:cubicBezTo>
                    <a:pt x="126331" y="1834700"/>
                    <a:pt x="125732" y="1837693"/>
                    <a:pt x="125732" y="1840088"/>
                  </a:cubicBezTo>
                  <a:cubicBezTo>
                    <a:pt x="125732" y="1844878"/>
                    <a:pt x="125732" y="1853859"/>
                    <a:pt x="125732" y="1853859"/>
                  </a:cubicBezTo>
                  <a:cubicBezTo>
                    <a:pt x="125732" y="1855056"/>
                    <a:pt x="130521" y="1856254"/>
                    <a:pt x="131120" y="1856254"/>
                  </a:cubicBezTo>
                  <a:close/>
                  <a:moveTo>
                    <a:pt x="851981" y="1209045"/>
                  </a:moveTo>
                  <a:cubicBezTo>
                    <a:pt x="851981" y="1209045"/>
                    <a:pt x="860962" y="1211440"/>
                    <a:pt x="866351" y="1212039"/>
                  </a:cubicBezTo>
                  <a:cubicBezTo>
                    <a:pt x="868746" y="1212039"/>
                    <a:pt x="872338" y="1212039"/>
                    <a:pt x="875332" y="1212039"/>
                  </a:cubicBezTo>
                  <a:cubicBezTo>
                    <a:pt x="878325" y="1212039"/>
                    <a:pt x="880122" y="1212638"/>
                    <a:pt x="880122" y="1212638"/>
                  </a:cubicBezTo>
                  <a:cubicBezTo>
                    <a:pt x="880122" y="1212638"/>
                    <a:pt x="883115" y="1207848"/>
                    <a:pt x="882516" y="1207249"/>
                  </a:cubicBezTo>
                  <a:cubicBezTo>
                    <a:pt x="882516" y="1207249"/>
                    <a:pt x="880720" y="1205453"/>
                    <a:pt x="877727" y="1203657"/>
                  </a:cubicBezTo>
                  <a:cubicBezTo>
                    <a:pt x="874733" y="1201861"/>
                    <a:pt x="870542" y="1200663"/>
                    <a:pt x="867548" y="1200065"/>
                  </a:cubicBezTo>
                  <a:cubicBezTo>
                    <a:pt x="860962" y="1199466"/>
                    <a:pt x="851981" y="1202460"/>
                    <a:pt x="851981" y="1202460"/>
                  </a:cubicBezTo>
                  <a:cubicBezTo>
                    <a:pt x="851383" y="1203657"/>
                    <a:pt x="851383" y="1208447"/>
                    <a:pt x="851981" y="1209045"/>
                  </a:cubicBezTo>
                  <a:close/>
                  <a:moveTo>
                    <a:pt x="854376" y="1231198"/>
                  </a:moveTo>
                  <a:cubicBezTo>
                    <a:pt x="856771" y="1231797"/>
                    <a:pt x="860364" y="1231797"/>
                    <a:pt x="863357" y="1231797"/>
                  </a:cubicBezTo>
                  <a:cubicBezTo>
                    <a:pt x="866351" y="1231797"/>
                    <a:pt x="868746" y="1231198"/>
                    <a:pt x="868746" y="1231198"/>
                  </a:cubicBezTo>
                  <a:cubicBezTo>
                    <a:pt x="868746" y="1231198"/>
                    <a:pt x="868746" y="1225809"/>
                    <a:pt x="868746" y="1225211"/>
                  </a:cubicBezTo>
                  <a:cubicBezTo>
                    <a:pt x="868746" y="1225211"/>
                    <a:pt x="866949" y="1224612"/>
                    <a:pt x="865154" y="1223414"/>
                  </a:cubicBezTo>
                  <a:cubicBezTo>
                    <a:pt x="862759" y="1222217"/>
                    <a:pt x="860364" y="1221019"/>
                    <a:pt x="857969" y="1220421"/>
                  </a:cubicBezTo>
                  <a:cubicBezTo>
                    <a:pt x="855574" y="1219822"/>
                    <a:pt x="851981" y="1219822"/>
                    <a:pt x="848988" y="1219822"/>
                  </a:cubicBezTo>
                  <a:cubicBezTo>
                    <a:pt x="845994" y="1219822"/>
                    <a:pt x="844198" y="1221019"/>
                    <a:pt x="844198" y="1221019"/>
                  </a:cubicBezTo>
                  <a:cubicBezTo>
                    <a:pt x="843599" y="1221019"/>
                    <a:pt x="843599" y="1226408"/>
                    <a:pt x="844198" y="1227007"/>
                  </a:cubicBezTo>
                  <a:cubicBezTo>
                    <a:pt x="844198" y="1227007"/>
                    <a:pt x="845994" y="1227606"/>
                    <a:pt x="847791" y="1228803"/>
                  </a:cubicBezTo>
                  <a:cubicBezTo>
                    <a:pt x="848988" y="1228803"/>
                    <a:pt x="851981" y="1230599"/>
                    <a:pt x="854376" y="1231198"/>
                  </a:cubicBezTo>
                  <a:close/>
                  <a:moveTo>
                    <a:pt x="2208087" y="1480861"/>
                  </a:moveTo>
                  <a:cubicBezTo>
                    <a:pt x="2211679" y="1481459"/>
                    <a:pt x="2215870" y="1483256"/>
                    <a:pt x="2218265" y="1485052"/>
                  </a:cubicBezTo>
                  <a:cubicBezTo>
                    <a:pt x="2220660" y="1486848"/>
                    <a:pt x="2223653" y="1489243"/>
                    <a:pt x="2224851" y="1492835"/>
                  </a:cubicBezTo>
                  <a:cubicBezTo>
                    <a:pt x="2226647" y="1495829"/>
                    <a:pt x="2227246" y="1499421"/>
                    <a:pt x="2227246" y="1498822"/>
                  </a:cubicBezTo>
                  <a:cubicBezTo>
                    <a:pt x="2227845" y="1499421"/>
                    <a:pt x="2232634" y="1499421"/>
                    <a:pt x="2233234" y="1498822"/>
                  </a:cubicBezTo>
                  <a:cubicBezTo>
                    <a:pt x="2233234" y="1498822"/>
                    <a:pt x="2233832" y="1495230"/>
                    <a:pt x="2233234" y="1490440"/>
                  </a:cubicBezTo>
                  <a:cubicBezTo>
                    <a:pt x="2232634" y="1488046"/>
                    <a:pt x="2232036" y="1485052"/>
                    <a:pt x="2230240" y="1482657"/>
                  </a:cubicBezTo>
                  <a:cubicBezTo>
                    <a:pt x="2228443" y="1480262"/>
                    <a:pt x="2226647" y="1477867"/>
                    <a:pt x="2224253" y="1476071"/>
                  </a:cubicBezTo>
                  <a:cubicBezTo>
                    <a:pt x="2219463" y="1473078"/>
                    <a:pt x="2212877" y="1471880"/>
                    <a:pt x="2208087" y="1473078"/>
                  </a:cubicBezTo>
                  <a:cubicBezTo>
                    <a:pt x="2203297" y="1473676"/>
                    <a:pt x="2199704" y="1475472"/>
                    <a:pt x="2199704" y="1475472"/>
                  </a:cubicBezTo>
                  <a:cubicBezTo>
                    <a:pt x="2199704" y="1475472"/>
                    <a:pt x="2199704" y="1477269"/>
                    <a:pt x="2200304" y="1478466"/>
                  </a:cubicBezTo>
                  <a:cubicBezTo>
                    <a:pt x="2199106" y="1478466"/>
                    <a:pt x="2197310" y="1478466"/>
                    <a:pt x="2197310" y="1478466"/>
                  </a:cubicBezTo>
                  <a:cubicBezTo>
                    <a:pt x="2197310" y="1478466"/>
                    <a:pt x="2194317" y="1486249"/>
                    <a:pt x="2194317" y="1491039"/>
                  </a:cubicBezTo>
                  <a:cubicBezTo>
                    <a:pt x="2194317" y="1495829"/>
                    <a:pt x="2197310" y="1503612"/>
                    <a:pt x="2197310" y="1503612"/>
                  </a:cubicBezTo>
                  <a:cubicBezTo>
                    <a:pt x="2197310" y="1503612"/>
                    <a:pt x="2202698" y="1503612"/>
                    <a:pt x="2203297" y="1503612"/>
                  </a:cubicBezTo>
                  <a:cubicBezTo>
                    <a:pt x="2203297" y="1503612"/>
                    <a:pt x="2206291" y="1495829"/>
                    <a:pt x="2206291" y="1491039"/>
                  </a:cubicBezTo>
                  <a:cubicBezTo>
                    <a:pt x="2206291" y="1488046"/>
                    <a:pt x="2205093" y="1483854"/>
                    <a:pt x="2204495" y="1480861"/>
                  </a:cubicBezTo>
                  <a:cubicBezTo>
                    <a:pt x="2205093" y="1480861"/>
                    <a:pt x="2206291" y="1480861"/>
                    <a:pt x="2208087" y="1480861"/>
                  </a:cubicBezTo>
                  <a:close/>
                  <a:moveTo>
                    <a:pt x="1405799" y="1130015"/>
                  </a:moveTo>
                  <a:cubicBezTo>
                    <a:pt x="1406398" y="1130015"/>
                    <a:pt x="1411188" y="1130015"/>
                    <a:pt x="1411786" y="1130015"/>
                  </a:cubicBezTo>
                  <a:cubicBezTo>
                    <a:pt x="1411786" y="1130015"/>
                    <a:pt x="1412385" y="1127620"/>
                    <a:pt x="1412984" y="1124627"/>
                  </a:cubicBezTo>
                  <a:cubicBezTo>
                    <a:pt x="1413583" y="1121633"/>
                    <a:pt x="1412984" y="1118041"/>
                    <a:pt x="1412385" y="1115048"/>
                  </a:cubicBezTo>
                  <a:cubicBezTo>
                    <a:pt x="1411786" y="1112054"/>
                    <a:pt x="1409391" y="1109061"/>
                    <a:pt x="1407596" y="1106666"/>
                  </a:cubicBezTo>
                  <a:cubicBezTo>
                    <a:pt x="1405799" y="1104271"/>
                    <a:pt x="1403404" y="1102474"/>
                    <a:pt x="1403404" y="1102474"/>
                  </a:cubicBezTo>
                  <a:cubicBezTo>
                    <a:pt x="1402806" y="1102474"/>
                    <a:pt x="1399213" y="1106067"/>
                    <a:pt x="1399213" y="1106666"/>
                  </a:cubicBezTo>
                  <a:cubicBezTo>
                    <a:pt x="1399213" y="1106666"/>
                    <a:pt x="1399812" y="1108462"/>
                    <a:pt x="1400411" y="1110857"/>
                  </a:cubicBezTo>
                  <a:cubicBezTo>
                    <a:pt x="1401010" y="1113251"/>
                    <a:pt x="1401608" y="1116245"/>
                    <a:pt x="1402207" y="1118640"/>
                  </a:cubicBezTo>
                  <a:cubicBezTo>
                    <a:pt x="1402806" y="1121035"/>
                    <a:pt x="1404602" y="1123429"/>
                    <a:pt x="1405201" y="1125824"/>
                  </a:cubicBezTo>
                  <a:cubicBezTo>
                    <a:pt x="1405201" y="1128219"/>
                    <a:pt x="1405799" y="1130015"/>
                    <a:pt x="1405799" y="1130015"/>
                  </a:cubicBezTo>
                  <a:close/>
                  <a:moveTo>
                    <a:pt x="1524346" y="1150371"/>
                  </a:moveTo>
                  <a:cubicBezTo>
                    <a:pt x="1525544" y="1144983"/>
                    <a:pt x="1521951" y="1138397"/>
                    <a:pt x="1522550" y="1138397"/>
                  </a:cubicBezTo>
                  <a:cubicBezTo>
                    <a:pt x="1522550" y="1138397"/>
                    <a:pt x="1516563" y="1138397"/>
                    <a:pt x="1516563" y="1138397"/>
                  </a:cubicBezTo>
                  <a:cubicBezTo>
                    <a:pt x="1516563" y="1138397"/>
                    <a:pt x="1514168" y="1144983"/>
                    <a:pt x="1513569" y="1147977"/>
                  </a:cubicBezTo>
                  <a:cubicBezTo>
                    <a:pt x="1512971" y="1150970"/>
                    <a:pt x="1512971" y="1157556"/>
                    <a:pt x="1512971" y="1157556"/>
                  </a:cubicBezTo>
                  <a:cubicBezTo>
                    <a:pt x="1512971" y="1158155"/>
                    <a:pt x="1517761" y="1159951"/>
                    <a:pt x="1518359" y="1159951"/>
                  </a:cubicBezTo>
                  <a:cubicBezTo>
                    <a:pt x="1518359" y="1159951"/>
                    <a:pt x="1519556" y="1158754"/>
                    <a:pt x="1521353" y="1156958"/>
                  </a:cubicBezTo>
                  <a:cubicBezTo>
                    <a:pt x="1522550" y="1155760"/>
                    <a:pt x="1523748" y="1152766"/>
                    <a:pt x="1524346" y="1150371"/>
                  </a:cubicBezTo>
                  <a:close/>
                  <a:moveTo>
                    <a:pt x="456825" y="1617966"/>
                  </a:moveTo>
                  <a:cubicBezTo>
                    <a:pt x="453233" y="1619762"/>
                    <a:pt x="449640" y="1622157"/>
                    <a:pt x="447245" y="1625749"/>
                  </a:cubicBezTo>
                  <a:cubicBezTo>
                    <a:pt x="444850" y="1628743"/>
                    <a:pt x="443653" y="1633533"/>
                    <a:pt x="443653" y="1637125"/>
                  </a:cubicBezTo>
                  <a:cubicBezTo>
                    <a:pt x="443653" y="1640717"/>
                    <a:pt x="444252" y="1643711"/>
                    <a:pt x="444252" y="1643711"/>
                  </a:cubicBezTo>
                  <a:cubicBezTo>
                    <a:pt x="444850" y="1644309"/>
                    <a:pt x="449640" y="1644309"/>
                    <a:pt x="450239" y="1643711"/>
                  </a:cubicBezTo>
                  <a:cubicBezTo>
                    <a:pt x="450239" y="1643711"/>
                    <a:pt x="450838" y="1641316"/>
                    <a:pt x="452035" y="1638921"/>
                  </a:cubicBezTo>
                  <a:cubicBezTo>
                    <a:pt x="453233" y="1636526"/>
                    <a:pt x="455029" y="1634131"/>
                    <a:pt x="456825" y="1631737"/>
                  </a:cubicBezTo>
                  <a:cubicBezTo>
                    <a:pt x="458022" y="1629940"/>
                    <a:pt x="459818" y="1626947"/>
                    <a:pt x="462213" y="1624552"/>
                  </a:cubicBezTo>
                  <a:cubicBezTo>
                    <a:pt x="464010" y="1622157"/>
                    <a:pt x="465806" y="1620960"/>
                    <a:pt x="465806" y="1620960"/>
                  </a:cubicBezTo>
                  <a:cubicBezTo>
                    <a:pt x="465806" y="1620960"/>
                    <a:pt x="463411" y="1615571"/>
                    <a:pt x="463411" y="1615571"/>
                  </a:cubicBezTo>
                  <a:cubicBezTo>
                    <a:pt x="462812" y="1615571"/>
                    <a:pt x="460417" y="1616170"/>
                    <a:pt x="456825" y="1617966"/>
                  </a:cubicBezTo>
                  <a:close/>
                  <a:moveTo>
                    <a:pt x="896287" y="1195874"/>
                  </a:moveTo>
                  <a:cubicBezTo>
                    <a:pt x="896287" y="1195874"/>
                    <a:pt x="898682" y="1194676"/>
                    <a:pt x="901077" y="1192281"/>
                  </a:cubicBezTo>
                  <a:cubicBezTo>
                    <a:pt x="902274" y="1191084"/>
                    <a:pt x="904071" y="1189887"/>
                    <a:pt x="905268" y="1186893"/>
                  </a:cubicBezTo>
                  <a:cubicBezTo>
                    <a:pt x="907064" y="1183900"/>
                    <a:pt x="907064" y="1180307"/>
                    <a:pt x="905268" y="1177912"/>
                  </a:cubicBezTo>
                  <a:cubicBezTo>
                    <a:pt x="904669" y="1176715"/>
                    <a:pt x="903471" y="1175517"/>
                    <a:pt x="901676" y="1174919"/>
                  </a:cubicBezTo>
                  <a:cubicBezTo>
                    <a:pt x="900478" y="1174320"/>
                    <a:pt x="898682" y="1173721"/>
                    <a:pt x="896885" y="1173122"/>
                  </a:cubicBezTo>
                  <a:cubicBezTo>
                    <a:pt x="894490" y="1173122"/>
                    <a:pt x="892695" y="1173122"/>
                    <a:pt x="890898" y="1173122"/>
                  </a:cubicBezTo>
                  <a:cubicBezTo>
                    <a:pt x="887306" y="1173721"/>
                    <a:pt x="884911" y="1174320"/>
                    <a:pt x="884911" y="1174320"/>
                  </a:cubicBezTo>
                  <a:cubicBezTo>
                    <a:pt x="884312" y="1174919"/>
                    <a:pt x="884312" y="1179709"/>
                    <a:pt x="884911" y="1180307"/>
                  </a:cubicBezTo>
                  <a:lnTo>
                    <a:pt x="890300" y="1182103"/>
                  </a:lnTo>
                  <a:cubicBezTo>
                    <a:pt x="891497" y="1182702"/>
                    <a:pt x="893293" y="1183301"/>
                    <a:pt x="894490" y="1183900"/>
                  </a:cubicBezTo>
                  <a:cubicBezTo>
                    <a:pt x="895090" y="1183900"/>
                    <a:pt x="894490" y="1183900"/>
                    <a:pt x="894490" y="1184498"/>
                  </a:cubicBezTo>
                  <a:lnTo>
                    <a:pt x="894490" y="1184498"/>
                  </a:lnTo>
                  <a:cubicBezTo>
                    <a:pt x="894490" y="1184498"/>
                    <a:pt x="894490" y="1184498"/>
                    <a:pt x="895090" y="1184498"/>
                  </a:cubicBezTo>
                  <a:cubicBezTo>
                    <a:pt x="895090" y="1184498"/>
                    <a:pt x="895090" y="1185097"/>
                    <a:pt x="895090" y="1185696"/>
                  </a:cubicBezTo>
                  <a:cubicBezTo>
                    <a:pt x="895090" y="1186294"/>
                    <a:pt x="894490" y="1186893"/>
                    <a:pt x="893892" y="1187492"/>
                  </a:cubicBezTo>
                  <a:cubicBezTo>
                    <a:pt x="893293" y="1188689"/>
                    <a:pt x="892695" y="1190485"/>
                    <a:pt x="892096" y="1191084"/>
                  </a:cubicBezTo>
                  <a:cubicBezTo>
                    <a:pt x="891497" y="1191084"/>
                    <a:pt x="890898" y="1190485"/>
                    <a:pt x="890300" y="1189887"/>
                  </a:cubicBezTo>
                  <a:cubicBezTo>
                    <a:pt x="888503" y="1188689"/>
                    <a:pt x="886708" y="1187492"/>
                    <a:pt x="884911" y="1186893"/>
                  </a:cubicBezTo>
                  <a:cubicBezTo>
                    <a:pt x="883115" y="1186294"/>
                    <a:pt x="879522" y="1185696"/>
                    <a:pt x="877128" y="1186294"/>
                  </a:cubicBezTo>
                  <a:cubicBezTo>
                    <a:pt x="874733" y="1186294"/>
                    <a:pt x="872937" y="1187492"/>
                    <a:pt x="872937" y="1187492"/>
                  </a:cubicBezTo>
                  <a:cubicBezTo>
                    <a:pt x="872937" y="1187492"/>
                    <a:pt x="872937" y="1192880"/>
                    <a:pt x="872937" y="1193479"/>
                  </a:cubicBezTo>
                  <a:cubicBezTo>
                    <a:pt x="872937" y="1193479"/>
                    <a:pt x="874135" y="1194077"/>
                    <a:pt x="875930" y="1195275"/>
                  </a:cubicBezTo>
                  <a:cubicBezTo>
                    <a:pt x="877727" y="1196472"/>
                    <a:pt x="879522" y="1197670"/>
                    <a:pt x="881319" y="1198268"/>
                  </a:cubicBezTo>
                  <a:cubicBezTo>
                    <a:pt x="883115" y="1198867"/>
                    <a:pt x="886708" y="1199466"/>
                    <a:pt x="889103" y="1198867"/>
                  </a:cubicBezTo>
                  <a:cubicBezTo>
                    <a:pt x="891497" y="1198867"/>
                    <a:pt x="893293" y="1197670"/>
                    <a:pt x="893293" y="1197670"/>
                  </a:cubicBezTo>
                  <a:cubicBezTo>
                    <a:pt x="893293" y="1197670"/>
                    <a:pt x="893293" y="1195874"/>
                    <a:pt x="893293" y="1194676"/>
                  </a:cubicBezTo>
                  <a:cubicBezTo>
                    <a:pt x="895090" y="1194676"/>
                    <a:pt x="896287" y="1195874"/>
                    <a:pt x="896287" y="1195874"/>
                  </a:cubicBezTo>
                  <a:close/>
                  <a:moveTo>
                    <a:pt x="2436200" y="113401"/>
                  </a:moveTo>
                  <a:cubicBezTo>
                    <a:pt x="2436200" y="112803"/>
                    <a:pt x="2431410" y="110408"/>
                    <a:pt x="2430812" y="111007"/>
                  </a:cubicBezTo>
                  <a:cubicBezTo>
                    <a:pt x="2430812" y="111007"/>
                    <a:pt x="2423627" y="118790"/>
                    <a:pt x="2420034" y="124178"/>
                  </a:cubicBezTo>
                  <a:cubicBezTo>
                    <a:pt x="2416442" y="129567"/>
                    <a:pt x="2413449" y="140343"/>
                    <a:pt x="2414047" y="140343"/>
                  </a:cubicBezTo>
                  <a:cubicBezTo>
                    <a:pt x="2414047" y="140942"/>
                    <a:pt x="2418238" y="142738"/>
                    <a:pt x="2419436" y="142738"/>
                  </a:cubicBezTo>
                  <a:cubicBezTo>
                    <a:pt x="2419436" y="142738"/>
                    <a:pt x="2426620" y="134955"/>
                    <a:pt x="2430212" y="129567"/>
                  </a:cubicBezTo>
                  <a:cubicBezTo>
                    <a:pt x="2433805" y="123579"/>
                    <a:pt x="2436200" y="113401"/>
                    <a:pt x="2436200" y="113401"/>
                  </a:cubicBezTo>
                  <a:close/>
                  <a:moveTo>
                    <a:pt x="2444582" y="155910"/>
                  </a:moveTo>
                  <a:cubicBezTo>
                    <a:pt x="2444582" y="155910"/>
                    <a:pt x="2452964" y="151120"/>
                    <a:pt x="2455958" y="145133"/>
                  </a:cubicBezTo>
                  <a:cubicBezTo>
                    <a:pt x="2457754" y="142140"/>
                    <a:pt x="2458353" y="137949"/>
                    <a:pt x="2458353" y="134356"/>
                  </a:cubicBezTo>
                  <a:cubicBezTo>
                    <a:pt x="2458353" y="130764"/>
                    <a:pt x="2457754" y="128369"/>
                    <a:pt x="2457754" y="128369"/>
                  </a:cubicBezTo>
                  <a:cubicBezTo>
                    <a:pt x="2457754" y="127770"/>
                    <a:pt x="2452366" y="127770"/>
                    <a:pt x="2451767" y="128369"/>
                  </a:cubicBezTo>
                  <a:cubicBezTo>
                    <a:pt x="2451767" y="128369"/>
                    <a:pt x="2451168" y="130165"/>
                    <a:pt x="2449971" y="132560"/>
                  </a:cubicBezTo>
                  <a:cubicBezTo>
                    <a:pt x="2448773" y="134955"/>
                    <a:pt x="2446977" y="137350"/>
                    <a:pt x="2445780" y="139146"/>
                  </a:cubicBezTo>
                  <a:cubicBezTo>
                    <a:pt x="2443983" y="143337"/>
                    <a:pt x="2439793" y="151120"/>
                    <a:pt x="2439793" y="151120"/>
                  </a:cubicBezTo>
                  <a:cubicBezTo>
                    <a:pt x="2440391" y="152318"/>
                    <a:pt x="2443983" y="155910"/>
                    <a:pt x="2444582" y="155910"/>
                  </a:cubicBezTo>
                  <a:close/>
                  <a:moveTo>
                    <a:pt x="83223" y="1855655"/>
                  </a:moveTo>
                  <a:cubicBezTo>
                    <a:pt x="83821" y="1856254"/>
                    <a:pt x="88611" y="1856254"/>
                    <a:pt x="89210" y="1855655"/>
                  </a:cubicBezTo>
                  <a:cubicBezTo>
                    <a:pt x="89210" y="1855655"/>
                    <a:pt x="91604" y="1844279"/>
                    <a:pt x="92203" y="1837095"/>
                  </a:cubicBezTo>
                  <a:cubicBezTo>
                    <a:pt x="92802" y="1833503"/>
                    <a:pt x="92203" y="1829312"/>
                    <a:pt x="92802" y="1825121"/>
                  </a:cubicBezTo>
                  <a:cubicBezTo>
                    <a:pt x="92802" y="1821528"/>
                    <a:pt x="93401" y="1818535"/>
                    <a:pt x="93401" y="1818535"/>
                  </a:cubicBezTo>
                  <a:cubicBezTo>
                    <a:pt x="93401" y="1817936"/>
                    <a:pt x="88012" y="1816140"/>
                    <a:pt x="88012" y="1816738"/>
                  </a:cubicBezTo>
                  <a:cubicBezTo>
                    <a:pt x="88012" y="1816738"/>
                    <a:pt x="86216" y="1819133"/>
                    <a:pt x="85019" y="1823325"/>
                  </a:cubicBezTo>
                  <a:cubicBezTo>
                    <a:pt x="83223" y="1826917"/>
                    <a:pt x="82025" y="1832305"/>
                    <a:pt x="81426" y="1835897"/>
                  </a:cubicBezTo>
                  <a:cubicBezTo>
                    <a:pt x="80229" y="1843681"/>
                    <a:pt x="83223" y="1855655"/>
                    <a:pt x="83223" y="1855655"/>
                  </a:cubicBezTo>
                  <a:close/>
                  <a:moveTo>
                    <a:pt x="1367481" y="1125824"/>
                  </a:moveTo>
                  <a:cubicBezTo>
                    <a:pt x="1368080" y="1125824"/>
                    <a:pt x="1372870" y="1125824"/>
                    <a:pt x="1373468" y="1125824"/>
                  </a:cubicBezTo>
                  <a:cubicBezTo>
                    <a:pt x="1373468" y="1125824"/>
                    <a:pt x="1376462" y="1123429"/>
                    <a:pt x="1376462" y="1121633"/>
                  </a:cubicBezTo>
                  <a:cubicBezTo>
                    <a:pt x="1376462" y="1119837"/>
                    <a:pt x="1373468" y="1117442"/>
                    <a:pt x="1373468" y="1117442"/>
                  </a:cubicBezTo>
                  <a:cubicBezTo>
                    <a:pt x="1373468" y="1117442"/>
                    <a:pt x="1367481" y="1117442"/>
                    <a:pt x="1367481" y="1117442"/>
                  </a:cubicBezTo>
                  <a:cubicBezTo>
                    <a:pt x="1367481" y="1117442"/>
                    <a:pt x="1365087" y="1119837"/>
                    <a:pt x="1364487" y="1121633"/>
                  </a:cubicBezTo>
                  <a:cubicBezTo>
                    <a:pt x="1365087" y="1123429"/>
                    <a:pt x="1367481" y="1125824"/>
                    <a:pt x="1367481" y="1125824"/>
                  </a:cubicBezTo>
                  <a:close/>
                  <a:moveTo>
                    <a:pt x="1333354" y="973751"/>
                  </a:moveTo>
                  <a:cubicBezTo>
                    <a:pt x="1333953" y="974350"/>
                    <a:pt x="1338743" y="971955"/>
                    <a:pt x="1338144" y="970758"/>
                  </a:cubicBezTo>
                  <a:cubicBezTo>
                    <a:pt x="1338144" y="970758"/>
                    <a:pt x="1334551" y="962974"/>
                    <a:pt x="1326768" y="953395"/>
                  </a:cubicBezTo>
                  <a:cubicBezTo>
                    <a:pt x="1323176" y="948605"/>
                    <a:pt x="1317787" y="943816"/>
                    <a:pt x="1311202" y="940822"/>
                  </a:cubicBezTo>
                  <a:cubicBezTo>
                    <a:pt x="1304615" y="937828"/>
                    <a:pt x="1296832" y="936631"/>
                    <a:pt x="1290246" y="938427"/>
                  </a:cubicBezTo>
                  <a:cubicBezTo>
                    <a:pt x="1283660" y="939625"/>
                    <a:pt x="1277074" y="943217"/>
                    <a:pt x="1272285" y="947408"/>
                  </a:cubicBezTo>
                  <a:cubicBezTo>
                    <a:pt x="1266896" y="951599"/>
                    <a:pt x="1262705" y="956987"/>
                    <a:pt x="1259112" y="961777"/>
                  </a:cubicBezTo>
                  <a:cubicBezTo>
                    <a:pt x="1252527" y="971357"/>
                    <a:pt x="1248934" y="979738"/>
                    <a:pt x="1248934" y="979738"/>
                  </a:cubicBezTo>
                  <a:cubicBezTo>
                    <a:pt x="1248336" y="980936"/>
                    <a:pt x="1253125" y="983331"/>
                    <a:pt x="1254323" y="982732"/>
                  </a:cubicBezTo>
                  <a:cubicBezTo>
                    <a:pt x="1254323" y="982732"/>
                    <a:pt x="1259112" y="975547"/>
                    <a:pt x="1266297" y="967764"/>
                  </a:cubicBezTo>
                  <a:cubicBezTo>
                    <a:pt x="1269890" y="963573"/>
                    <a:pt x="1274080" y="959382"/>
                    <a:pt x="1278870" y="956389"/>
                  </a:cubicBezTo>
                  <a:cubicBezTo>
                    <a:pt x="1283660" y="953395"/>
                    <a:pt x="1288450" y="951000"/>
                    <a:pt x="1293240" y="949803"/>
                  </a:cubicBezTo>
                  <a:cubicBezTo>
                    <a:pt x="1297431" y="948605"/>
                    <a:pt x="1302819" y="949204"/>
                    <a:pt x="1307609" y="951000"/>
                  </a:cubicBezTo>
                  <a:cubicBezTo>
                    <a:pt x="1312399" y="952796"/>
                    <a:pt x="1317189" y="956389"/>
                    <a:pt x="1321380" y="959981"/>
                  </a:cubicBezTo>
                  <a:cubicBezTo>
                    <a:pt x="1329163" y="966567"/>
                    <a:pt x="1333354" y="973751"/>
                    <a:pt x="1333354" y="973751"/>
                  </a:cubicBezTo>
                  <a:close/>
                  <a:moveTo>
                    <a:pt x="2481703" y="160700"/>
                  </a:moveTo>
                  <a:cubicBezTo>
                    <a:pt x="2482900" y="157706"/>
                    <a:pt x="2482900" y="155311"/>
                    <a:pt x="2482900" y="155311"/>
                  </a:cubicBezTo>
                  <a:cubicBezTo>
                    <a:pt x="2482900" y="154713"/>
                    <a:pt x="2478110" y="152318"/>
                    <a:pt x="2477512" y="152916"/>
                  </a:cubicBezTo>
                  <a:cubicBezTo>
                    <a:pt x="2477512" y="152916"/>
                    <a:pt x="2471524" y="158305"/>
                    <a:pt x="2467932" y="161897"/>
                  </a:cubicBezTo>
                  <a:cubicBezTo>
                    <a:pt x="2464939" y="165489"/>
                    <a:pt x="2460748" y="173273"/>
                    <a:pt x="2460748" y="173273"/>
                  </a:cubicBezTo>
                  <a:cubicBezTo>
                    <a:pt x="2460748" y="173871"/>
                    <a:pt x="2464340" y="176865"/>
                    <a:pt x="2464939" y="177464"/>
                  </a:cubicBezTo>
                  <a:cubicBezTo>
                    <a:pt x="2464939" y="177464"/>
                    <a:pt x="2472722" y="173273"/>
                    <a:pt x="2476314" y="169082"/>
                  </a:cubicBezTo>
                  <a:cubicBezTo>
                    <a:pt x="2479308" y="166687"/>
                    <a:pt x="2481104" y="163693"/>
                    <a:pt x="2481703" y="160700"/>
                  </a:cubicBezTo>
                  <a:close/>
                  <a:moveTo>
                    <a:pt x="2933738" y="1098882"/>
                  </a:moveTo>
                  <a:cubicBezTo>
                    <a:pt x="2928350" y="1100080"/>
                    <a:pt x="2921764" y="1101876"/>
                    <a:pt x="2916974" y="1104869"/>
                  </a:cubicBezTo>
                  <a:cubicBezTo>
                    <a:pt x="2912184" y="1107264"/>
                    <a:pt x="2906796" y="1112054"/>
                    <a:pt x="2902604" y="1115646"/>
                  </a:cubicBezTo>
                  <a:cubicBezTo>
                    <a:pt x="2898413" y="1119837"/>
                    <a:pt x="2896018" y="1123429"/>
                    <a:pt x="2896018" y="1122831"/>
                  </a:cubicBezTo>
                  <a:cubicBezTo>
                    <a:pt x="2896018" y="1123429"/>
                    <a:pt x="2899012" y="1127022"/>
                    <a:pt x="2900209" y="1127022"/>
                  </a:cubicBezTo>
                  <a:cubicBezTo>
                    <a:pt x="2900209" y="1127022"/>
                    <a:pt x="2903203" y="1124627"/>
                    <a:pt x="2907993" y="1122232"/>
                  </a:cubicBezTo>
                  <a:cubicBezTo>
                    <a:pt x="2912184" y="1119837"/>
                    <a:pt x="2918171" y="1116844"/>
                    <a:pt x="2922362" y="1114449"/>
                  </a:cubicBezTo>
                  <a:cubicBezTo>
                    <a:pt x="2926553" y="1112054"/>
                    <a:pt x="2931942" y="1109061"/>
                    <a:pt x="2936732" y="1106666"/>
                  </a:cubicBezTo>
                  <a:cubicBezTo>
                    <a:pt x="2941521" y="1104271"/>
                    <a:pt x="2945113" y="1102474"/>
                    <a:pt x="2945113" y="1102474"/>
                  </a:cubicBezTo>
                  <a:cubicBezTo>
                    <a:pt x="2945713" y="1102474"/>
                    <a:pt x="2944515" y="1097086"/>
                    <a:pt x="2943916" y="1097086"/>
                  </a:cubicBezTo>
                  <a:cubicBezTo>
                    <a:pt x="2943318" y="1097685"/>
                    <a:pt x="2939126" y="1097685"/>
                    <a:pt x="2933738" y="1098882"/>
                  </a:cubicBezTo>
                  <a:close/>
                  <a:moveTo>
                    <a:pt x="2930145" y="1195275"/>
                  </a:moveTo>
                  <a:cubicBezTo>
                    <a:pt x="2930145" y="1195275"/>
                    <a:pt x="2919967" y="1197071"/>
                    <a:pt x="2913382" y="1200065"/>
                  </a:cubicBezTo>
                  <a:cubicBezTo>
                    <a:pt x="2910388" y="1201861"/>
                    <a:pt x="2906796" y="1204256"/>
                    <a:pt x="2903802" y="1207249"/>
                  </a:cubicBezTo>
                  <a:cubicBezTo>
                    <a:pt x="2901407" y="1210243"/>
                    <a:pt x="2899611" y="1212638"/>
                    <a:pt x="2899611" y="1212638"/>
                  </a:cubicBezTo>
                  <a:cubicBezTo>
                    <a:pt x="2899611" y="1213236"/>
                    <a:pt x="2903203" y="1216829"/>
                    <a:pt x="2903802" y="1216829"/>
                  </a:cubicBezTo>
                  <a:cubicBezTo>
                    <a:pt x="2903802" y="1216829"/>
                    <a:pt x="2906196" y="1215631"/>
                    <a:pt x="2908591" y="1214434"/>
                  </a:cubicBezTo>
                  <a:cubicBezTo>
                    <a:pt x="2911585" y="1213236"/>
                    <a:pt x="2915177" y="1211440"/>
                    <a:pt x="2918171" y="1210243"/>
                  </a:cubicBezTo>
                  <a:cubicBezTo>
                    <a:pt x="2923560" y="1207249"/>
                    <a:pt x="2932540" y="1200663"/>
                    <a:pt x="2931942" y="1200663"/>
                  </a:cubicBezTo>
                  <a:cubicBezTo>
                    <a:pt x="2933139" y="1200065"/>
                    <a:pt x="2930745" y="1195275"/>
                    <a:pt x="2930145" y="1195275"/>
                  </a:cubicBezTo>
                  <a:close/>
                  <a:moveTo>
                    <a:pt x="2951700" y="1173721"/>
                  </a:moveTo>
                  <a:cubicBezTo>
                    <a:pt x="2951700" y="1173721"/>
                    <a:pt x="2935534" y="1174919"/>
                    <a:pt x="2925955" y="1178511"/>
                  </a:cubicBezTo>
                  <a:cubicBezTo>
                    <a:pt x="2921164" y="1180307"/>
                    <a:pt x="2915177" y="1184498"/>
                    <a:pt x="2910987" y="1188090"/>
                  </a:cubicBezTo>
                  <a:cubicBezTo>
                    <a:pt x="2906796" y="1191683"/>
                    <a:pt x="2904401" y="1195275"/>
                    <a:pt x="2904401" y="1195275"/>
                  </a:cubicBezTo>
                  <a:cubicBezTo>
                    <a:pt x="2904401" y="1195874"/>
                    <a:pt x="2907993" y="1199466"/>
                    <a:pt x="2908591" y="1199466"/>
                  </a:cubicBezTo>
                  <a:cubicBezTo>
                    <a:pt x="2908591" y="1199466"/>
                    <a:pt x="2911585" y="1197071"/>
                    <a:pt x="2915777" y="1195275"/>
                  </a:cubicBezTo>
                  <a:cubicBezTo>
                    <a:pt x="2919967" y="1192880"/>
                    <a:pt x="2925356" y="1191084"/>
                    <a:pt x="2930145" y="1189288"/>
                  </a:cubicBezTo>
                  <a:lnTo>
                    <a:pt x="2953496" y="1179709"/>
                  </a:lnTo>
                  <a:cubicBezTo>
                    <a:pt x="2953496" y="1179110"/>
                    <a:pt x="2952298" y="1173721"/>
                    <a:pt x="2951700" y="1173721"/>
                  </a:cubicBezTo>
                  <a:close/>
                  <a:moveTo>
                    <a:pt x="2916375" y="1101876"/>
                  </a:moveTo>
                  <a:cubicBezTo>
                    <a:pt x="2924158" y="1097685"/>
                    <a:pt x="2936133" y="1090500"/>
                    <a:pt x="2936133" y="1090500"/>
                  </a:cubicBezTo>
                  <a:cubicBezTo>
                    <a:pt x="2936732" y="1090500"/>
                    <a:pt x="2934935" y="1085112"/>
                    <a:pt x="2934337" y="1085112"/>
                  </a:cubicBezTo>
                  <a:cubicBezTo>
                    <a:pt x="2934337" y="1085112"/>
                    <a:pt x="2919369" y="1087507"/>
                    <a:pt x="2910987" y="1092296"/>
                  </a:cubicBezTo>
                  <a:cubicBezTo>
                    <a:pt x="2902604" y="1096487"/>
                    <a:pt x="2891228" y="1106666"/>
                    <a:pt x="2891828" y="1106666"/>
                  </a:cubicBezTo>
                  <a:cubicBezTo>
                    <a:pt x="2891828" y="1107264"/>
                    <a:pt x="2894222" y="1111455"/>
                    <a:pt x="2894821" y="1111455"/>
                  </a:cubicBezTo>
                  <a:cubicBezTo>
                    <a:pt x="2895420" y="1110857"/>
                    <a:pt x="2908591" y="1106067"/>
                    <a:pt x="2916375" y="1101876"/>
                  </a:cubicBezTo>
                  <a:close/>
                  <a:moveTo>
                    <a:pt x="2943318" y="1122831"/>
                  </a:moveTo>
                  <a:cubicBezTo>
                    <a:pt x="2943318" y="1122831"/>
                    <a:pt x="2927751" y="1124028"/>
                    <a:pt x="2918770" y="1127620"/>
                  </a:cubicBezTo>
                  <a:cubicBezTo>
                    <a:pt x="2909190" y="1130614"/>
                    <a:pt x="2896617" y="1140193"/>
                    <a:pt x="2896617" y="1140193"/>
                  </a:cubicBezTo>
                  <a:cubicBezTo>
                    <a:pt x="2896018" y="1140792"/>
                    <a:pt x="2898413" y="1144983"/>
                    <a:pt x="2899012" y="1145582"/>
                  </a:cubicBezTo>
                  <a:cubicBezTo>
                    <a:pt x="2899012" y="1145582"/>
                    <a:pt x="2913382" y="1141391"/>
                    <a:pt x="2922362" y="1138397"/>
                  </a:cubicBezTo>
                  <a:cubicBezTo>
                    <a:pt x="2930745" y="1135404"/>
                    <a:pt x="2944515" y="1128818"/>
                    <a:pt x="2944515" y="1128818"/>
                  </a:cubicBezTo>
                  <a:cubicBezTo>
                    <a:pt x="2945113" y="1128219"/>
                    <a:pt x="2943916" y="1122831"/>
                    <a:pt x="2943318" y="1122831"/>
                  </a:cubicBezTo>
                  <a:close/>
                  <a:moveTo>
                    <a:pt x="2921164" y="1075532"/>
                  </a:moveTo>
                  <a:cubicBezTo>
                    <a:pt x="2925356" y="1071940"/>
                    <a:pt x="2929547" y="1064157"/>
                    <a:pt x="2929547" y="1064157"/>
                  </a:cubicBezTo>
                  <a:cubicBezTo>
                    <a:pt x="2929547" y="1064157"/>
                    <a:pt x="2925955" y="1059966"/>
                    <a:pt x="2925356" y="1059966"/>
                  </a:cubicBezTo>
                  <a:cubicBezTo>
                    <a:pt x="2925356" y="1059966"/>
                    <a:pt x="2917572" y="1063558"/>
                    <a:pt x="2913980" y="1067151"/>
                  </a:cubicBezTo>
                  <a:cubicBezTo>
                    <a:pt x="2910388" y="1070144"/>
                    <a:pt x="2904999" y="1076730"/>
                    <a:pt x="2904999" y="1076131"/>
                  </a:cubicBezTo>
                  <a:cubicBezTo>
                    <a:pt x="2904999" y="1076730"/>
                    <a:pt x="2907394" y="1080921"/>
                    <a:pt x="2907394" y="1081520"/>
                  </a:cubicBezTo>
                  <a:cubicBezTo>
                    <a:pt x="2907394" y="1081520"/>
                    <a:pt x="2909789" y="1080921"/>
                    <a:pt x="2912783" y="1080322"/>
                  </a:cubicBezTo>
                  <a:cubicBezTo>
                    <a:pt x="2915777" y="1079125"/>
                    <a:pt x="2918770" y="1077328"/>
                    <a:pt x="2921164" y="1075532"/>
                  </a:cubicBezTo>
                  <a:close/>
                  <a:moveTo>
                    <a:pt x="2927152" y="1237185"/>
                  </a:moveTo>
                  <a:cubicBezTo>
                    <a:pt x="2926553" y="1240178"/>
                    <a:pt x="2925356" y="1243771"/>
                    <a:pt x="2924757" y="1246764"/>
                  </a:cubicBezTo>
                  <a:cubicBezTo>
                    <a:pt x="2924158" y="1249159"/>
                    <a:pt x="2924158" y="1252153"/>
                    <a:pt x="2922961" y="1255146"/>
                  </a:cubicBezTo>
                  <a:cubicBezTo>
                    <a:pt x="2921764" y="1257541"/>
                    <a:pt x="2921164" y="1259936"/>
                    <a:pt x="2921164" y="1259936"/>
                  </a:cubicBezTo>
                  <a:cubicBezTo>
                    <a:pt x="2921164" y="1260535"/>
                    <a:pt x="2924757" y="1264127"/>
                    <a:pt x="2925356" y="1264127"/>
                  </a:cubicBezTo>
                  <a:cubicBezTo>
                    <a:pt x="2925356" y="1264127"/>
                    <a:pt x="2927751" y="1262929"/>
                    <a:pt x="2930145" y="1259936"/>
                  </a:cubicBezTo>
                  <a:cubicBezTo>
                    <a:pt x="2933139" y="1257541"/>
                    <a:pt x="2935534" y="1252752"/>
                    <a:pt x="2936133" y="1249159"/>
                  </a:cubicBezTo>
                  <a:cubicBezTo>
                    <a:pt x="2937330" y="1241974"/>
                    <a:pt x="2934337" y="1232395"/>
                    <a:pt x="2934337" y="1232395"/>
                  </a:cubicBezTo>
                  <a:cubicBezTo>
                    <a:pt x="2934337" y="1232395"/>
                    <a:pt x="2932540" y="1232395"/>
                    <a:pt x="2931343" y="1232395"/>
                  </a:cubicBezTo>
                  <a:cubicBezTo>
                    <a:pt x="2931343" y="1231198"/>
                    <a:pt x="2931343" y="1229402"/>
                    <a:pt x="2931343" y="1229402"/>
                  </a:cubicBezTo>
                  <a:cubicBezTo>
                    <a:pt x="2931343" y="1229402"/>
                    <a:pt x="2929547" y="1228803"/>
                    <a:pt x="2927152" y="1228204"/>
                  </a:cubicBezTo>
                  <a:cubicBezTo>
                    <a:pt x="2924757" y="1227606"/>
                    <a:pt x="2921164" y="1228204"/>
                    <a:pt x="2919369" y="1229402"/>
                  </a:cubicBezTo>
                  <a:cubicBezTo>
                    <a:pt x="2916974" y="1230599"/>
                    <a:pt x="2915177" y="1232994"/>
                    <a:pt x="2913980" y="1234790"/>
                  </a:cubicBezTo>
                  <a:cubicBezTo>
                    <a:pt x="2912783" y="1236586"/>
                    <a:pt x="2912184" y="1238382"/>
                    <a:pt x="2912184" y="1238382"/>
                  </a:cubicBezTo>
                  <a:cubicBezTo>
                    <a:pt x="2912184" y="1238981"/>
                    <a:pt x="2915777" y="1241974"/>
                    <a:pt x="2916375" y="1242573"/>
                  </a:cubicBezTo>
                  <a:lnTo>
                    <a:pt x="2924757" y="1239580"/>
                  </a:lnTo>
                  <a:cubicBezTo>
                    <a:pt x="2925356" y="1238382"/>
                    <a:pt x="2926553" y="1237784"/>
                    <a:pt x="2927152" y="1237185"/>
                  </a:cubicBezTo>
                  <a:close/>
                  <a:moveTo>
                    <a:pt x="1714141" y="209195"/>
                  </a:moveTo>
                  <a:cubicBezTo>
                    <a:pt x="1709352" y="210991"/>
                    <a:pt x="1703963" y="213985"/>
                    <a:pt x="1700969" y="217577"/>
                  </a:cubicBezTo>
                  <a:cubicBezTo>
                    <a:pt x="1697377" y="220571"/>
                    <a:pt x="1693784" y="225959"/>
                    <a:pt x="1691390" y="229552"/>
                  </a:cubicBezTo>
                  <a:cubicBezTo>
                    <a:pt x="1688995" y="233743"/>
                    <a:pt x="1687797" y="236736"/>
                    <a:pt x="1687797" y="236736"/>
                  </a:cubicBezTo>
                  <a:cubicBezTo>
                    <a:pt x="1687797" y="237335"/>
                    <a:pt x="1691989" y="239730"/>
                    <a:pt x="1692587" y="239730"/>
                  </a:cubicBezTo>
                  <a:cubicBezTo>
                    <a:pt x="1692587" y="239730"/>
                    <a:pt x="1694982" y="237335"/>
                    <a:pt x="1697976" y="234341"/>
                  </a:cubicBezTo>
                  <a:cubicBezTo>
                    <a:pt x="1700969" y="231348"/>
                    <a:pt x="1705160" y="227756"/>
                    <a:pt x="1708154" y="225361"/>
                  </a:cubicBezTo>
                  <a:cubicBezTo>
                    <a:pt x="1711147" y="222367"/>
                    <a:pt x="1714740" y="218775"/>
                    <a:pt x="1718333" y="216380"/>
                  </a:cubicBezTo>
                  <a:cubicBezTo>
                    <a:pt x="1721326" y="213985"/>
                    <a:pt x="1724320" y="212189"/>
                    <a:pt x="1724320" y="212189"/>
                  </a:cubicBezTo>
                  <a:cubicBezTo>
                    <a:pt x="1724918" y="211590"/>
                    <a:pt x="1723122" y="206801"/>
                    <a:pt x="1722523" y="206801"/>
                  </a:cubicBezTo>
                  <a:cubicBezTo>
                    <a:pt x="1722523" y="206801"/>
                    <a:pt x="1718333" y="206801"/>
                    <a:pt x="1714141" y="209195"/>
                  </a:cubicBezTo>
                  <a:close/>
                  <a:moveTo>
                    <a:pt x="1010044" y="1509000"/>
                  </a:moveTo>
                  <a:cubicBezTo>
                    <a:pt x="1025012" y="1510198"/>
                    <a:pt x="1039382" y="1513192"/>
                    <a:pt x="1052553" y="1517382"/>
                  </a:cubicBezTo>
                  <a:cubicBezTo>
                    <a:pt x="1078299" y="1525166"/>
                    <a:pt x="1106438" y="1540134"/>
                    <a:pt x="1132184" y="1558095"/>
                  </a:cubicBezTo>
                  <a:cubicBezTo>
                    <a:pt x="1138769" y="1562885"/>
                    <a:pt x="1144757" y="1567076"/>
                    <a:pt x="1151342" y="1572464"/>
                  </a:cubicBezTo>
                  <a:cubicBezTo>
                    <a:pt x="1157928" y="1577253"/>
                    <a:pt x="1163317" y="1582043"/>
                    <a:pt x="1168705" y="1588031"/>
                  </a:cubicBezTo>
                  <a:cubicBezTo>
                    <a:pt x="1179483" y="1598807"/>
                    <a:pt x="1188464" y="1611380"/>
                    <a:pt x="1196247" y="1622756"/>
                  </a:cubicBezTo>
                  <a:cubicBezTo>
                    <a:pt x="1212412" y="1646105"/>
                    <a:pt x="1226781" y="1667060"/>
                    <a:pt x="1239954" y="1680831"/>
                  </a:cubicBezTo>
                  <a:cubicBezTo>
                    <a:pt x="1252527" y="1694601"/>
                    <a:pt x="1263304" y="1699391"/>
                    <a:pt x="1263304" y="1699391"/>
                  </a:cubicBezTo>
                  <a:cubicBezTo>
                    <a:pt x="1268692" y="1701786"/>
                    <a:pt x="1271087" y="1697595"/>
                    <a:pt x="1266297" y="1694601"/>
                  </a:cubicBezTo>
                  <a:cubicBezTo>
                    <a:pt x="1266297" y="1694601"/>
                    <a:pt x="1256717" y="1689812"/>
                    <a:pt x="1245342" y="1676640"/>
                  </a:cubicBezTo>
                  <a:cubicBezTo>
                    <a:pt x="1233368" y="1663468"/>
                    <a:pt x="1219597" y="1642513"/>
                    <a:pt x="1204030" y="1618565"/>
                  </a:cubicBezTo>
                  <a:cubicBezTo>
                    <a:pt x="1195648" y="1606591"/>
                    <a:pt x="1187266" y="1594018"/>
                    <a:pt x="1175890" y="1582043"/>
                  </a:cubicBezTo>
                  <a:cubicBezTo>
                    <a:pt x="1170502" y="1576056"/>
                    <a:pt x="1164515" y="1570069"/>
                    <a:pt x="1157928" y="1565279"/>
                  </a:cubicBezTo>
                  <a:cubicBezTo>
                    <a:pt x="1151941" y="1559891"/>
                    <a:pt x="1145355" y="1555101"/>
                    <a:pt x="1138769" y="1550311"/>
                  </a:cubicBezTo>
                  <a:cubicBezTo>
                    <a:pt x="1112425" y="1531153"/>
                    <a:pt x="1083687" y="1515586"/>
                    <a:pt x="1056145" y="1507204"/>
                  </a:cubicBezTo>
                  <a:cubicBezTo>
                    <a:pt x="1028604" y="1498224"/>
                    <a:pt x="995076" y="1494631"/>
                    <a:pt x="962745" y="1502414"/>
                  </a:cubicBezTo>
                  <a:cubicBezTo>
                    <a:pt x="946580" y="1506605"/>
                    <a:pt x="931013" y="1513192"/>
                    <a:pt x="917242" y="1521573"/>
                  </a:cubicBezTo>
                  <a:cubicBezTo>
                    <a:pt x="903471" y="1529955"/>
                    <a:pt x="890898" y="1538936"/>
                    <a:pt x="880122" y="1548515"/>
                  </a:cubicBezTo>
                  <a:cubicBezTo>
                    <a:pt x="857969" y="1567674"/>
                    <a:pt x="841204" y="1586833"/>
                    <a:pt x="829230" y="1600005"/>
                  </a:cubicBezTo>
                  <a:lnTo>
                    <a:pt x="810071" y="1621558"/>
                  </a:lnTo>
                  <a:cubicBezTo>
                    <a:pt x="806479" y="1625749"/>
                    <a:pt x="810071" y="1629940"/>
                    <a:pt x="814262" y="1625749"/>
                  </a:cubicBezTo>
                  <a:lnTo>
                    <a:pt x="834020" y="1604794"/>
                  </a:lnTo>
                  <a:cubicBezTo>
                    <a:pt x="846593" y="1591623"/>
                    <a:pt x="863956" y="1573661"/>
                    <a:pt x="885510" y="1555101"/>
                  </a:cubicBezTo>
                  <a:cubicBezTo>
                    <a:pt x="907064" y="1537140"/>
                    <a:pt x="934605" y="1519179"/>
                    <a:pt x="964541" y="1512593"/>
                  </a:cubicBezTo>
                  <a:cubicBezTo>
                    <a:pt x="979509" y="1508402"/>
                    <a:pt x="995076" y="1507803"/>
                    <a:pt x="1010044" y="1509000"/>
                  </a:cubicBezTo>
                  <a:close/>
                  <a:moveTo>
                    <a:pt x="423297" y="1632934"/>
                  </a:moveTo>
                  <a:cubicBezTo>
                    <a:pt x="422099" y="1641316"/>
                    <a:pt x="422698" y="1647303"/>
                    <a:pt x="422698" y="1647303"/>
                  </a:cubicBezTo>
                  <a:cubicBezTo>
                    <a:pt x="423297" y="1647902"/>
                    <a:pt x="428086" y="1647902"/>
                    <a:pt x="428685" y="1647303"/>
                  </a:cubicBezTo>
                  <a:cubicBezTo>
                    <a:pt x="428685" y="1647303"/>
                    <a:pt x="429284" y="1641915"/>
                    <a:pt x="431679" y="1634730"/>
                  </a:cubicBezTo>
                  <a:cubicBezTo>
                    <a:pt x="434073" y="1627545"/>
                    <a:pt x="438265" y="1619762"/>
                    <a:pt x="441258" y="1613176"/>
                  </a:cubicBezTo>
                  <a:cubicBezTo>
                    <a:pt x="444850" y="1607189"/>
                    <a:pt x="449042" y="1598807"/>
                    <a:pt x="453831" y="1592820"/>
                  </a:cubicBezTo>
                  <a:cubicBezTo>
                    <a:pt x="458022" y="1586833"/>
                    <a:pt x="461615" y="1582043"/>
                    <a:pt x="461615" y="1582043"/>
                  </a:cubicBezTo>
                  <a:cubicBezTo>
                    <a:pt x="462213" y="1581445"/>
                    <a:pt x="458022" y="1577253"/>
                    <a:pt x="457424" y="1577852"/>
                  </a:cubicBezTo>
                  <a:cubicBezTo>
                    <a:pt x="457424" y="1577852"/>
                    <a:pt x="452634" y="1581445"/>
                    <a:pt x="447245" y="1587432"/>
                  </a:cubicBezTo>
                  <a:cubicBezTo>
                    <a:pt x="441857" y="1592820"/>
                    <a:pt x="435271" y="1601202"/>
                    <a:pt x="431679" y="1607788"/>
                  </a:cubicBezTo>
                  <a:cubicBezTo>
                    <a:pt x="428086" y="1614973"/>
                    <a:pt x="424494" y="1624552"/>
                    <a:pt x="423297" y="1632934"/>
                  </a:cubicBezTo>
                  <a:close/>
                  <a:moveTo>
                    <a:pt x="389768" y="1625150"/>
                  </a:moveTo>
                  <a:cubicBezTo>
                    <a:pt x="392163" y="1614973"/>
                    <a:pt x="396354" y="1603597"/>
                    <a:pt x="400545" y="1594616"/>
                  </a:cubicBezTo>
                  <a:cubicBezTo>
                    <a:pt x="404736" y="1585636"/>
                    <a:pt x="410125" y="1574859"/>
                    <a:pt x="416112" y="1566477"/>
                  </a:cubicBezTo>
                  <a:cubicBezTo>
                    <a:pt x="422099" y="1558095"/>
                    <a:pt x="427488" y="1552706"/>
                    <a:pt x="427488" y="1552706"/>
                  </a:cubicBezTo>
                  <a:cubicBezTo>
                    <a:pt x="428086" y="1552108"/>
                    <a:pt x="424494" y="1547318"/>
                    <a:pt x="423895" y="1547917"/>
                  </a:cubicBezTo>
                  <a:cubicBezTo>
                    <a:pt x="423895" y="1547917"/>
                    <a:pt x="417309" y="1552706"/>
                    <a:pt x="409526" y="1560490"/>
                  </a:cubicBezTo>
                  <a:cubicBezTo>
                    <a:pt x="402341" y="1568273"/>
                    <a:pt x="394558" y="1579648"/>
                    <a:pt x="390367" y="1589228"/>
                  </a:cubicBezTo>
                  <a:cubicBezTo>
                    <a:pt x="386176" y="1598807"/>
                    <a:pt x="382584" y="1611979"/>
                    <a:pt x="381386" y="1622756"/>
                  </a:cubicBezTo>
                  <a:cubicBezTo>
                    <a:pt x="380188" y="1633533"/>
                    <a:pt x="380787" y="1641915"/>
                    <a:pt x="380787" y="1641915"/>
                  </a:cubicBezTo>
                  <a:cubicBezTo>
                    <a:pt x="380787" y="1643112"/>
                    <a:pt x="386176" y="1643112"/>
                    <a:pt x="386775" y="1641915"/>
                  </a:cubicBezTo>
                  <a:cubicBezTo>
                    <a:pt x="386775" y="1642513"/>
                    <a:pt x="387373" y="1635329"/>
                    <a:pt x="389768" y="1625150"/>
                  </a:cubicBezTo>
                  <a:close/>
                  <a:moveTo>
                    <a:pt x="399946" y="1630539"/>
                  </a:moveTo>
                  <a:cubicBezTo>
                    <a:pt x="397552" y="1641915"/>
                    <a:pt x="397552" y="1650895"/>
                    <a:pt x="397552" y="1650895"/>
                  </a:cubicBezTo>
                  <a:cubicBezTo>
                    <a:pt x="397552" y="1652093"/>
                    <a:pt x="402940" y="1652691"/>
                    <a:pt x="403539" y="1651494"/>
                  </a:cubicBezTo>
                  <a:cubicBezTo>
                    <a:pt x="403539" y="1651494"/>
                    <a:pt x="404736" y="1643112"/>
                    <a:pt x="408328" y="1632335"/>
                  </a:cubicBezTo>
                  <a:cubicBezTo>
                    <a:pt x="411921" y="1621558"/>
                    <a:pt x="417309" y="1608986"/>
                    <a:pt x="422698" y="1600005"/>
                  </a:cubicBezTo>
                  <a:cubicBezTo>
                    <a:pt x="427488" y="1590425"/>
                    <a:pt x="435271" y="1578451"/>
                    <a:pt x="441857" y="1569470"/>
                  </a:cubicBezTo>
                  <a:cubicBezTo>
                    <a:pt x="448443" y="1559891"/>
                    <a:pt x="453831" y="1553305"/>
                    <a:pt x="453233" y="1553305"/>
                  </a:cubicBezTo>
                  <a:cubicBezTo>
                    <a:pt x="453831" y="1552108"/>
                    <a:pt x="449640" y="1548515"/>
                    <a:pt x="449042" y="1549713"/>
                  </a:cubicBezTo>
                  <a:cubicBezTo>
                    <a:pt x="449042" y="1549713"/>
                    <a:pt x="443054" y="1555700"/>
                    <a:pt x="435271" y="1564681"/>
                  </a:cubicBezTo>
                  <a:cubicBezTo>
                    <a:pt x="427488" y="1573063"/>
                    <a:pt x="418507" y="1585037"/>
                    <a:pt x="413118" y="1595215"/>
                  </a:cubicBezTo>
                  <a:cubicBezTo>
                    <a:pt x="407131" y="1604794"/>
                    <a:pt x="402341" y="1618565"/>
                    <a:pt x="399946" y="1630539"/>
                  </a:cubicBezTo>
                  <a:close/>
                  <a:moveTo>
                    <a:pt x="58675" y="1840687"/>
                  </a:moveTo>
                  <a:cubicBezTo>
                    <a:pt x="58675" y="1847872"/>
                    <a:pt x="61668" y="1859247"/>
                    <a:pt x="61668" y="1859247"/>
                  </a:cubicBezTo>
                  <a:cubicBezTo>
                    <a:pt x="62267" y="1859846"/>
                    <a:pt x="67057" y="1859846"/>
                    <a:pt x="67656" y="1859247"/>
                  </a:cubicBezTo>
                  <a:cubicBezTo>
                    <a:pt x="67656" y="1859247"/>
                    <a:pt x="70649" y="1847872"/>
                    <a:pt x="70649" y="1840687"/>
                  </a:cubicBezTo>
                  <a:cubicBezTo>
                    <a:pt x="70649" y="1833503"/>
                    <a:pt x="67656" y="1822127"/>
                    <a:pt x="67656" y="1822127"/>
                  </a:cubicBezTo>
                  <a:cubicBezTo>
                    <a:pt x="67656" y="1821528"/>
                    <a:pt x="61668" y="1821528"/>
                    <a:pt x="61668" y="1822127"/>
                  </a:cubicBezTo>
                  <a:cubicBezTo>
                    <a:pt x="61668" y="1822127"/>
                    <a:pt x="59274" y="1833503"/>
                    <a:pt x="58675" y="1840687"/>
                  </a:cubicBezTo>
                  <a:close/>
                  <a:moveTo>
                    <a:pt x="152674" y="1841884"/>
                  </a:moveTo>
                  <a:cubicBezTo>
                    <a:pt x="153273" y="1838891"/>
                    <a:pt x="153273" y="1835299"/>
                    <a:pt x="153273" y="1831706"/>
                  </a:cubicBezTo>
                  <a:cubicBezTo>
                    <a:pt x="153273" y="1828713"/>
                    <a:pt x="152674" y="1825719"/>
                    <a:pt x="152674" y="1825719"/>
                  </a:cubicBezTo>
                  <a:cubicBezTo>
                    <a:pt x="152674" y="1825121"/>
                    <a:pt x="146687" y="1825121"/>
                    <a:pt x="146687" y="1825719"/>
                  </a:cubicBezTo>
                  <a:cubicBezTo>
                    <a:pt x="146687" y="1825719"/>
                    <a:pt x="146088" y="1827516"/>
                    <a:pt x="144891" y="1830509"/>
                  </a:cubicBezTo>
                  <a:cubicBezTo>
                    <a:pt x="143693" y="1832904"/>
                    <a:pt x="142496" y="1836496"/>
                    <a:pt x="141897" y="1839490"/>
                  </a:cubicBezTo>
                  <a:cubicBezTo>
                    <a:pt x="141299" y="1842483"/>
                    <a:pt x="141299" y="1846674"/>
                    <a:pt x="141299" y="1849668"/>
                  </a:cubicBezTo>
                  <a:cubicBezTo>
                    <a:pt x="141897" y="1852661"/>
                    <a:pt x="142496" y="1855056"/>
                    <a:pt x="142496" y="1855056"/>
                  </a:cubicBezTo>
                  <a:cubicBezTo>
                    <a:pt x="143095" y="1855056"/>
                    <a:pt x="147884" y="1855056"/>
                    <a:pt x="148483" y="1855056"/>
                  </a:cubicBezTo>
                  <a:lnTo>
                    <a:pt x="150279" y="1850267"/>
                  </a:lnTo>
                  <a:cubicBezTo>
                    <a:pt x="150878" y="1847872"/>
                    <a:pt x="152076" y="1844878"/>
                    <a:pt x="152674" y="1841884"/>
                  </a:cubicBezTo>
                  <a:close/>
                  <a:moveTo>
                    <a:pt x="2129056" y="1510198"/>
                  </a:moveTo>
                  <a:cubicBezTo>
                    <a:pt x="2131451" y="1513192"/>
                    <a:pt x="2135043" y="1516784"/>
                    <a:pt x="2137438" y="1519777"/>
                  </a:cubicBezTo>
                  <a:cubicBezTo>
                    <a:pt x="2139832" y="1522771"/>
                    <a:pt x="2141629" y="1525166"/>
                    <a:pt x="2141629" y="1525166"/>
                  </a:cubicBezTo>
                  <a:cubicBezTo>
                    <a:pt x="2142227" y="1525166"/>
                    <a:pt x="2147017" y="1523968"/>
                    <a:pt x="2147017" y="1523369"/>
                  </a:cubicBezTo>
                  <a:cubicBezTo>
                    <a:pt x="2147017" y="1523369"/>
                    <a:pt x="2146419" y="1519777"/>
                    <a:pt x="2144622" y="1515586"/>
                  </a:cubicBezTo>
                  <a:cubicBezTo>
                    <a:pt x="2142826" y="1511395"/>
                    <a:pt x="2140432" y="1506007"/>
                    <a:pt x="2137438" y="1503013"/>
                  </a:cubicBezTo>
                  <a:cubicBezTo>
                    <a:pt x="2132049" y="1496427"/>
                    <a:pt x="2120673" y="1489243"/>
                    <a:pt x="2120673" y="1489243"/>
                  </a:cubicBezTo>
                  <a:cubicBezTo>
                    <a:pt x="2120075" y="1489243"/>
                    <a:pt x="2116483" y="1492835"/>
                    <a:pt x="2116483" y="1493434"/>
                  </a:cubicBezTo>
                  <a:cubicBezTo>
                    <a:pt x="2117081" y="1492835"/>
                    <a:pt x="2124864" y="1503612"/>
                    <a:pt x="2129056" y="1510198"/>
                  </a:cubicBezTo>
                  <a:close/>
                  <a:moveTo>
                    <a:pt x="1904535" y="610932"/>
                  </a:moveTo>
                  <a:cubicBezTo>
                    <a:pt x="1906331" y="614524"/>
                    <a:pt x="1907529" y="617517"/>
                    <a:pt x="1907529" y="617517"/>
                  </a:cubicBezTo>
                  <a:cubicBezTo>
                    <a:pt x="1908127" y="617517"/>
                    <a:pt x="1912917" y="616320"/>
                    <a:pt x="1912917" y="615721"/>
                  </a:cubicBezTo>
                  <a:cubicBezTo>
                    <a:pt x="1912917" y="615721"/>
                    <a:pt x="1912917" y="612728"/>
                    <a:pt x="1912318" y="609136"/>
                  </a:cubicBezTo>
                  <a:cubicBezTo>
                    <a:pt x="1912318" y="605543"/>
                    <a:pt x="1912318" y="600753"/>
                    <a:pt x="1911719" y="597760"/>
                  </a:cubicBezTo>
                  <a:cubicBezTo>
                    <a:pt x="1911121" y="590575"/>
                    <a:pt x="1908726" y="579200"/>
                    <a:pt x="1908726" y="579200"/>
                  </a:cubicBezTo>
                  <a:cubicBezTo>
                    <a:pt x="1908726" y="578601"/>
                    <a:pt x="1903337" y="578601"/>
                    <a:pt x="1902738" y="579200"/>
                  </a:cubicBezTo>
                  <a:cubicBezTo>
                    <a:pt x="1902738" y="579200"/>
                    <a:pt x="1899745" y="590575"/>
                    <a:pt x="1900343" y="598957"/>
                  </a:cubicBezTo>
                  <a:cubicBezTo>
                    <a:pt x="1901541" y="601951"/>
                    <a:pt x="1903337" y="606741"/>
                    <a:pt x="1904535" y="610932"/>
                  </a:cubicBezTo>
                  <a:close/>
                  <a:moveTo>
                    <a:pt x="1687199" y="191234"/>
                  </a:moveTo>
                  <a:cubicBezTo>
                    <a:pt x="1677619" y="200215"/>
                    <a:pt x="1668040" y="213985"/>
                    <a:pt x="1661454" y="225361"/>
                  </a:cubicBezTo>
                  <a:cubicBezTo>
                    <a:pt x="1654269" y="236736"/>
                    <a:pt x="1649480" y="245118"/>
                    <a:pt x="1649480" y="245118"/>
                  </a:cubicBezTo>
                  <a:cubicBezTo>
                    <a:pt x="1648880" y="246315"/>
                    <a:pt x="1653072" y="249309"/>
                    <a:pt x="1654269" y="248112"/>
                  </a:cubicBezTo>
                  <a:cubicBezTo>
                    <a:pt x="1654269" y="248112"/>
                    <a:pt x="1677619" y="215781"/>
                    <a:pt x="1694982" y="199017"/>
                  </a:cubicBezTo>
                  <a:cubicBezTo>
                    <a:pt x="1703364" y="190635"/>
                    <a:pt x="1715938" y="181056"/>
                    <a:pt x="1727313" y="175667"/>
                  </a:cubicBezTo>
                  <a:cubicBezTo>
                    <a:pt x="1738688" y="170279"/>
                    <a:pt x="1748269" y="169082"/>
                    <a:pt x="1748269" y="169082"/>
                  </a:cubicBezTo>
                  <a:cubicBezTo>
                    <a:pt x="1749466" y="168483"/>
                    <a:pt x="1748867" y="163094"/>
                    <a:pt x="1747669" y="163094"/>
                  </a:cubicBezTo>
                  <a:cubicBezTo>
                    <a:pt x="1747669" y="163094"/>
                    <a:pt x="1737491" y="163094"/>
                    <a:pt x="1724320" y="167286"/>
                  </a:cubicBezTo>
                  <a:cubicBezTo>
                    <a:pt x="1717733" y="169082"/>
                    <a:pt x="1710549" y="172674"/>
                    <a:pt x="1704562" y="176865"/>
                  </a:cubicBezTo>
                  <a:cubicBezTo>
                    <a:pt x="1697976" y="181655"/>
                    <a:pt x="1691989" y="186444"/>
                    <a:pt x="1687199" y="191234"/>
                  </a:cubicBezTo>
                  <a:close/>
                  <a:moveTo>
                    <a:pt x="1639899" y="234940"/>
                  </a:moveTo>
                  <a:cubicBezTo>
                    <a:pt x="1653072" y="217577"/>
                    <a:pt x="1669835" y="197221"/>
                    <a:pt x="1684205" y="182253"/>
                  </a:cubicBezTo>
                  <a:cubicBezTo>
                    <a:pt x="1691390" y="174470"/>
                    <a:pt x="1699772" y="166687"/>
                    <a:pt x="1708752" y="158904"/>
                  </a:cubicBezTo>
                  <a:cubicBezTo>
                    <a:pt x="1717733" y="151719"/>
                    <a:pt x="1727912" y="145133"/>
                    <a:pt x="1737491" y="140942"/>
                  </a:cubicBezTo>
                  <a:cubicBezTo>
                    <a:pt x="1756650" y="131962"/>
                    <a:pt x="1772816" y="131962"/>
                    <a:pt x="1772816" y="131962"/>
                  </a:cubicBezTo>
                  <a:cubicBezTo>
                    <a:pt x="1775211" y="131962"/>
                    <a:pt x="1775211" y="125974"/>
                    <a:pt x="1772816" y="125974"/>
                  </a:cubicBezTo>
                  <a:cubicBezTo>
                    <a:pt x="1772816" y="125974"/>
                    <a:pt x="1755453" y="124777"/>
                    <a:pt x="1733899" y="133159"/>
                  </a:cubicBezTo>
                  <a:cubicBezTo>
                    <a:pt x="1723122" y="137350"/>
                    <a:pt x="1712345" y="143337"/>
                    <a:pt x="1702167" y="151120"/>
                  </a:cubicBezTo>
                  <a:cubicBezTo>
                    <a:pt x="1691989" y="158305"/>
                    <a:pt x="1683008" y="166687"/>
                    <a:pt x="1675823" y="174470"/>
                  </a:cubicBezTo>
                  <a:cubicBezTo>
                    <a:pt x="1660855" y="190037"/>
                    <a:pt x="1644689" y="212189"/>
                    <a:pt x="1632715" y="230150"/>
                  </a:cubicBezTo>
                  <a:lnTo>
                    <a:pt x="1611161" y="261882"/>
                  </a:lnTo>
                  <a:cubicBezTo>
                    <a:pt x="1609963" y="263678"/>
                    <a:pt x="1614155" y="266672"/>
                    <a:pt x="1615950" y="265474"/>
                  </a:cubicBezTo>
                  <a:cubicBezTo>
                    <a:pt x="1616550" y="264876"/>
                    <a:pt x="1626728" y="251704"/>
                    <a:pt x="1639899" y="234940"/>
                  </a:cubicBezTo>
                  <a:close/>
                  <a:moveTo>
                    <a:pt x="1853045" y="635479"/>
                  </a:moveTo>
                  <a:cubicBezTo>
                    <a:pt x="1853045" y="635479"/>
                    <a:pt x="1847656" y="626498"/>
                    <a:pt x="1844064" y="621708"/>
                  </a:cubicBezTo>
                  <a:cubicBezTo>
                    <a:pt x="1841669" y="619313"/>
                    <a:pt x="1838676" y="616919"/>
                    <a:pt x="1836879" y="614524"/>
                  </a:cubicBezTo>
                  <a:cubicBezTo>
                    <a:pt x="1834484" y="612129"/>
                    <a:pt x="1832688" y="610333"/>
                    <a:pt x="1832688" y="610333"/>
                  </a:cubicBezTo>
                  <a:cubicBezTo>
                    <a:pt x="1832090" y="610333"/>
                    <a:pt x="1827300" y="612728"/>
                    <a:pt x="1827300" y="612728"/>
                  </a:cubicBezTo>
                  <a:cubicBezTo>
                    <a:pt x="1827300" y="612728"/>
                    <a:pt x="1827898" y="615721"/>
                    <a:pt x="1829096" y="618715"/>
                  </a:cubicBezTo>
                  <a:cubicBezTo>
                    <a:pt x="1830892" y="621708"/>
                    <a:pt x="1832688" y="625899"/>
                    <a:pt x="1835083" y="628294"/>
                  </a:cubicBezTo>
                  <a:cubicBezTo>
                    <a:pt x="1839873" y="633084"/>
                    <a:pt x="1848853" y="638472"/>
                    <a:pt x="1848853" y="638472"/>
                  </a:cubicBezTo>
                  <a:cubicBezTo>
                    <a:pt x="1849452" y="639670"/>
                    <a:pt x="1853045" y="636078"/>
                    <a:pt x="1853045" y="635479"/>
                  </a:cubicBezTo>
                  <a:close/>
                  <a:moveTo>
                    <a:pt x="189196" y="1856254"/>
                  </a:moveTo>
                  <a:cubicBezTo>
                    <a:pt x="189795" y="1856254"/>
                    <a:pt x="194585" y="1855056"/>
                    <a:pt x="194585" y="1854458"/>
                  </a:cubicBezTo>
                  <a:cubicBezTo>
                    <a:pt x="194585" y="1854458"/>
                    <a:pt x="194585" y="1851464"/>
                    <a:pt x="193387" y="1847872"/>
                  </a:cubicBezTo>
                  <a:cubicBezTo>
                    <a:pt x="192190" y="1844279"/>
                    <a:pt x="190394" y="1840088"/>
                    <a:pt x="187999" y="1837095"/>
                  </a:cubicBezTo>
                  <a:cubicBezTo>
                    <a:pt x="185604" y="1834101"/>
                    <a:pt x="182012" y="1831108"/>
                    <a:pt x="178419" y="1829910"/>
                  </a:cubicBezTo>
                  <a:cubicBezTo>
                    <a:pt x="174827" y="1828114"/>
                    <a:pt x="172432" y="1827516"/>
                    <a:pt x="172432" y="1827516"/>
                  </a:cubicBezTo>
                  <a:cubicBezTo>
                    <a:pt x="172432" y="1827516"/>
                    <a:pt x="171235" y="1828713"/>
                    <a:pt x="170636" y="1829910"/>
                  </a:cubicBezTo>
                  <a:lnTo>
                    <a:pt x="170636" y="1829910"/>
                  </a:lnTo>
                  <a:cubicBezTo>
                    <a:pt x="169438" y="1829910"/>
                    <a:pt x="167642" y="1829910"/>
                    <a:pt x="167642" y="1829910"/>
                  </a:cubicBezTo>
                  <a:cubicBezTo>
                    <a:pt x="167642" y="1829910"/>
                    <a:pt x="165247" y="1836496"/>
                    <a:pt x="164649" y="1839490"/>
                  </a:cubicBezTo>
                  <a:cubicBezTo>
                    <a:pt x="164649" y="1842483"/>
                    <a:pt x="164050" y="1849069"/>
                    <a:pt x="164050" y="1849668"/>
                  </a:cubicBezTo>
                  <a:cubicBezTo>
                    <a:pt x="164050" y="1849668"/>
                    <a:pt x="168840" y="1852063"/>
                    <a:pt x="169438" y="1852063"/>
                  </a:cubicBezTo>
                  <a:cubicBezTo>
                    <a:pt x="169438" y="1852063"/>
                    <a:pt x="170636" y="1850865"/>
                    <a:pt x="172432" y="1849069"/>
                  </a:cubicBezTo>
                  <a:cubicBezTo>
                    <a:pt x="174228" y="1847273"/>
                    <a:pt x="175425" y="1844279"/>
                    <a:pt x="176024" y="1841884"/>
                  </a:cubicBezTo>
                  <a:cubicBezTo>
                    <a:pt x="176024" y="1841286"/>
                    <a:pt x="176024" y="1840088"/>
                    <a:pt x="176024" y="1839490"/>
                  </a:cubicBezTo>
                  <a:cubicBezTo>
                    <a:pt x="177222" y="1841286"/>
                    <a:pt x="178419" y="1843082"/>
                    <a:pt x="179617" y="1844279"/>
                  </a:cubicBezTo>
                  <a:cubicBezTo>
                    <a:pt x="181413" y="1846674"/>
                    <a:pt x="183808" y="1849069"/>
                    <a:pt x="186203" y="1851464"/>
                  </a:cubicBezTo>
                  <a:cubicBezTo>
                    <a:pt x="187999" y="1854458"/>
                    <a:pt x="189196" y="1856254"/>
                    <a:pt x="189196" y="1856254"/>
                  </a:cubicBezTo>
                  <a:close/>
                  <a:moveTo>
                    <a:pt x="1797962" y="669007"/>
                  </a:moveTo>
                  <a:cubicBezTo>
                    <a:pt x="1800357" y="669605"/>
                    <a:pt x="1802752" y="670204"/>
                    <a:pt x="1802752" y="670204"/>
                  </a:cubicBezTo>
                  <a:cubicBezTo>
                    <a:pt x="1803351" y="670204"/>
                    <a:pt x="1805147" y="665414"/>
                    <a:pt x="1805147" y="664816"/>
                  </a:cubicBezTo>
                  <a:lnTo>
                    <a:pt x="1802154" y="661822"/>
                  </a:lnTo>
                  <a:cubicBezTo>
                    <a:pt x="1800357" y="660026"/>
                    <a:pt x="1799160" y="658230"/>
                    <a:pt x="1797962" y="657033"/>
                  </a:cubicBezTo>
                  <a:cubicBezTo>
                    <a:pt x="1796765" y="655835"/>
                    <a:pt x="1794370" y="654039"/>
                    <a:pt x="1792573" y="652841"/>
                  </a:cubicBezTo>
                  <a:lnTo>
                    <a:pt x="1789580" y="649848"/>
                  </a:lnTo>
                  <a:cubicBezTo>
                    <a:pt x="1788981" y="649848"/>
                    <a:pt x="1784192" y="652243"/>
                    <a:pt x="1784192" y="652243"/>
                  </a:cubicBezTo>
                  <a:cubicBezTo>
                    <a:pt x="1784192" y="652243"/>
                    <a:pt x="1784192" y="654039"/>
                    <a:pt x="1785389" y="657033"/>
                  </a:cubicBezTo>
                  <a:cubicBezTo>
                    <a:pt x="1785988" y="659427"/>
                    <a:pt x="1787784" y="663020"/>
                    <a:pt x="1789580" y="664816"/>
                  </a:cubicBezTo>
                  <a:cubicBezTo>
                    <a:pt x="1792573" y="666612"/>
                    <a:pt x="1795567" y="668408"/>
                    <a:pt x="1797962" y="669007"/>
                  </a:cubicBezTo>
                  <a:close/>
                  <a:moveTo>
                    <a:pt x="840007" y="1249159"/>
                  </a:moveTo>
                  <a:cubicBezTo>
                    <a:pt x="847192" y="1250955"/>
                    <a:pt x="859166" y="1251554"/>
                    <a:pt x="859166" y="1251554"/>
                  </a:cubicBezTo>
                  <a:cubicBezTo>
                    <a:pt x="859765" y="1251554"/>
                    <a:pt x="861561" y="1246165"/>
                    <a:pt x="860962" y="1246165"/>
                  </a:cubicBezTo>
                  <a:cubicBezTo>
                    <a:pt x="860962" y="1246165"/>
                    <a:pt x="850186" y="1240178"/>
                    <a:pt x="843001" y="1238382"/>
                  </a:cubicBezTo>
                  <a:cubicBezTo>
                    <a:pt x="839408" y="1237185"/>
                    <a:pt x="834020" y="1237185"/>
                    <a:pt x="829829" y="1237185"/>
                  </a:cubicBezTo>
                  <a:cubicBezTo>
                    <a:pt x="825638" y="1237185"/>
                    <a:pt x="822644" y="1237784"/>
                    <a:pt x="822644" y="1237784"/>
                  </a:cubicBezTo>
                  <a:cubicBezTo>
                    <a:pt x="822045" y="1238382"/>
                    <a:pt x="822045" y="1243172"/>
                    <a:pt x="822644" y="1243771"/>
                  </a:cubicBezTo>
                  <a:cubicBezTo>
                    <a:pt x="822644" y="1243771"/>
                    <a:pt x="825638" y="1244369"/>
                    <a:pt x="828631" y="1245567"/>
                  </a:cubicBezTo>
                  <a:cubicBezTo>
                    <a:pt x="831625" y="1246165"/>
                    <a:pt x="836415" y="1247962"/>
                    <a:pt x="840007" y="1249159"/>
                  </a:cubicBezTo>
                  <a:close/>
                  <a:moveTo>
                    <a:pt x="819651" y="1293464"/>
                  </a:moveTo>
                  <a:cubicBezTo>
                    <a:pt x="819651" y="1293464"/>
                    <a:pt x="817256" y="1294661"/>
                    <a:pt x="814861" y="1295260"/>
                  </a:cubicBezTo>
                  <a:cubicBezTo>
                    <a:pt x="811867" y="1295260"/>
                    <a:pt x="808874" y="1294661"/>
                    <a:pt x="805880" y="1294062"/>
                  </a:cubicBezTo>
                  <a:cubicBezTo>
                    <a:pt x="799893" y="1292865"/>
                    <a:pt x="789714" y="1289273"/>
                    <a:pt x="789714" y="1289273"/>
                  </a:cubicBezTo>
                  <a:cubicBezTo>
                    <a:pt x="789116" y="1289273"/>
                    <a:pt x="786721" y="1293464"/>
                    <a:pt x="786721" y="1294062"/>
                  </a:cubicBezTo>
                  <a:cubicBezTo>
                    <a:pt x="786721" y="1294062"/>
                    <a:pt x="795103" y="1303043"/>
                    <a:pt x="803485" y="1304839"/>
                  </a:cubicBezTo>
                  <a:cubicBezTo>
                    <a:pt x="807676" y="1306037"/>
                    <a:pt x="813663" y="1305438"/>
                    <a:pt x="817854" y="1303043"/>
                  </a:cubicBezTo>
                  <a:cubicBezTo>
                    <a:pt x="822045" y="1300649"/>
                    <a:pt x="823842" y="1297655"/>
                    <a:pt x="823842" y="1297655"/>
                  </a:cubicBezTo>
                  <a:cubicBezTo>
                    <a:pt x="823842" y="1297655"/>
                    <a:pt x="819651" y="1293464"/>
                    <a:pt x="819651" y="1293464"/>
                  </a:cubicBezTo>
                  <a:close/>
                  <a:moveTo>
                    <a:pt x="819052" y="1272509"/>
                  </a:moveTo>
                  <a:cubicBezTo>
                    <a:pt x="822644" y="1273108"/>
                    <a:pt x="826835" y="1273706"/>
                    <a:pt x="830428" y="1274305"/>
                  </a:cubicBezTo>
                  <a:cubicBezTo>
                    <a:pt x="834020" y="1275503"/>
                    <a:pt x="836415" y="1276101"/>
                    <a:pt x="836415" y="1276101"/>
                  </a:cubicBezTo>
                  <a:cubicBezTo>
                    <a:pt x="837013" y="1276101"/>
                    <a:pt x="840007" y="1271311"/>
                    <a:pt x="839408" y="1271311"/>
                  </a:cubicBezTo>
                  <a:cubicBezTo>
                    <a:pt x="839408" y="1271311"/>
                    <a:pt x="837013" y="1268916"/>
                    <a:pt x="833421" y="1266522"/>
                  </a:cubicBezTo>
                  <a:cubicBezTo>
                    <a:pt x="829829" y="1264127"/>
                    <a:pt x="824440" y="1261732"/>
                    <a:pt x="820249" y="1261133"/>
                  </a:cubicBezTo>
                  <a:cubicBezTo>
                    <a:pt x="811867" y="1259337"/>
                    <a:pt x="799893" y="1262929"/>
                    <a:pt x="799893" y="1262331"/>
                  </a:cubicBezTo>
                  <a:cubicBezTo>
                    <a:pt x="799294" y="1262929"/>
                    <a:pt x="799294" y="1267719"/>
                    <a:pt x="799893" y="1268318"/>
                  </a:cubicBezTo>
                  <a:lnTo>
                    <a:pt x="819052" y="1272509"/>
                  </a:lnTo>
                  <a:close/>
                  <a:moveTo>
                    <a:pt x="1935070" y="616320"/>
                  </a:moveTo>
                  <a:cubicBezTo>
                    <a:pt x="1935070" y="616320"/>
                    <a:pt x="1938063" y="604944"/>
                    <a:pt x="1937465" y="596562"/>
                  </a:cubicBezTo>
                  <a:cubicBezTo>
                    <a:pt x="1937465" y="592371"/>
                    <a:pt x="1935668" y="587582"/>
                    <a:pt x="1934471" y="583990"/>
                  </a:cubicBezTo>
                  <a:cubicBezTo>
                    <a:pt x="1932675" y="579798"/>
                    <a:pt x="1930879" y="577403"/>
                    <a:pt x="1930879" y="577403"/>
                  </a:cubicBezTo>
                  <a:cubicBezTo>
                    <a:pt x="1930280" y="576805"/>
                    <a:pt x="1925490" y="579798"/>
                    <a:pt x="1925490" y="579798"/>
                  </a:cubicBezTo>
                  <a:cubicBezTo>
                    <a:pt x="1925490" y="579798"/>
                    <a:pt x="1926089" y="582193"/>
                    <a:pt x="1926089" y="585786"/>
                  </a:cubicBezTo>
                  <a:cubicBezTo>
                    <a:pt x="1926089" y="589378"/>
                    <a:pt x="1926089" y="593569"/>
                    <a:pt x="1926089" y="597161"/>
                  </a:cubicBezTo>
                  <a:cubicBezTo>
                    <a:pt x="1926687" y="604346"/>
                    <a:pt x="1929082" y="615721"/>
                    <a:pt x="1929082" y="615721"/>
                  </a:cubicBezTo>
                  <a:cubicBezTo>
                    <a:pt x="1929681" y="616919"/>
                    <a:pt x="1934471" y="616919"/>
                    <a:pt x="1935070" y="616320"/>
                  </a:cubicBezTo>
                  <a:close/>
                  <a:moveTo>
                    <a:pt x="1612358" y="1543127"/>
                  </a:moveTo>
                  <a:cubicBezTo>
                    <a:pt x="1622537" y="1547917"/>
                    <a:pt x="1632116" y="1555101"/>
                    <a:pt x="1639899" y="1562286"/>
                  </a:cubicBezTo>
                  <a:cubicBezTo>
                    <a:pt x="1654867" y="1577253"/>
                    <a:pt x="1660256" y="1592820"/>
                    <a:pt x="1660855" y="1592221"/>
                  </a:cubicBezTo>
                  <a:cubicBezTo>
                    <a:pt x="1662053" y="1594018"/>
                    <a:pt x="1666842" y="1592221"/>
                    <a:pt x="1666243" y="1589827"/>
                  </a:cubicBezTo>
                  <a:cubicBezTo>
                    <a:pt x="1666243" y="1589827"/>
                    <a:pt x="1661454" y="1573063"/>
                    <a:pt x="1646486" y="1556299"/>
                  </a:cubicBezTo>
                  <a:cubicBezTo>
                    <a:pt x="1639301" y="1547917"/>
                    <a:pt x="1629123" y="1539535"/>
                    <a:pt x="1617747" y="1533548"/>
                  </a:cubicBezTo>
                  <a:cubicBezTo>
                    <a:pt x="1606371" y="1527560"/>
                    <a:pt x="1593798" y="1523968"/>
                    <a:pt x="1583021" y="1522771"/>
                  </a:cubicBezTo>
                  <a:cubicBezTo>
                    <a:pt x="1571646" y="1521573"/>
                    <a:pt x="1559072" y="1522172"/>
                    <a:pt x="1546499" y="1525764"/>
                  </a:cubicBezTo>
                  <a:cubicBezTo>
                    <a:pt x="1533926" y="1529356"/>
                    <a:pt x="1522550" y="1535344"/>
                    <a:pt x="1513569" y="1542528"/>
                  </a:cubicBezTo>
                  <a:cubicBezTo>
                    <a:pt x="1504588" y="1549713"/>
                    <a:pt x="1498003" y="1557496"/>
                    <a:pt x="1494410" y="1562885"/>
                  </a:cubicBezTo>
                  <a:cubicBezTo>
                    <a:pt x="1490219" y="1568872"/>
                    <a:pt x="1488423" y="1572464"/>
                    <a:pt x="1488423" y="1572464"/>
                  </a:cubicBezTo>
                  <a:cubicBezTo>
                    <a:pt x="1487225" y="1574260"/>
                    <a:pt x="1492015" y="1577253"/>
                    <a:pt x="1493212" y="1575457"/>
                  </a:cubicBezTo>
                  <a:cubicBezTo>
                    <a:pt x="1493212" y="1575457"/>
                    <a:pt x="1501595" y="1561089"/>
                    <a:pt x="1518359" y="1549114"/>
                  </a:cubicBezTo>
                  <a:cubicBezTo>
                    <a:pt x="1526741" y="1543127"/>
                    <a:pt x="1537518" y="1538337"/>
                    <a:pt x="1548894" y="1535344"/>
                  </a:cubicBezTo>
                  <a:cubicBezTo>
                    <a:pt x="1560270" y="1532350"/>
                    <a:pt x="1571646" y="1532350"/>
                    <a:pt x="1581225" y="1533548"/>
                  </a:cubicBezTo>
                  <a:cubicBezTo>
                    <a:pt x="1591403" y="1535344"/>
                    <a:pt x="1602180" y="1537739"/>
                    <a:pt x="1612358" y="1543127"/>
                  </a:cubicBezTo>
                  <a:close/>
                  <a:moveTo>
                    <a:pt x="2252392" y="1503612"/>
                  </a:moveTo>
                  <a:cubicBezTo>
                    <a:pt x="2252991" y="1503612"/>
                    <a:pt x="2257781" y="1503612"/>
                    <a:pt x="2258380" y="1503612"/>
                  </a:cubicBezTo>
                  <a:cubicBezTo>
                    <a:pt x="2258380" y="1503612"/>
                    <a:pt x="2260775" y="1500020"/>
                    <a:pt x="2261373" y="1497625"/>
                  </a:cubicBezTo>
                  <a:cubicBezTo>
                    <a:pt x="2261373" y="1495230"/>
                    <a:pt x="2258380" y="1491638"/>
                    <a:pt x="2258380" y="1491638"/>
                  </a:cubicBezTo>
                  <a:cubicBezTo>
                    <a:pt x="2258380" y="1491638"/>
                    <a:pt x="2252392" y="1491638"/>
                    <a:pt x="2252392" y="1491638"/>
                  </a:cubicBezTo>
                  <a:cubicBezTo>
                    <a:pt x="2252392" y="1491638"/>
                    <a:pt x="2249399" y="1495230"/>
                    <a:pt x="2249399" y="1497625"/>
                  </a:cubicBezTo>
                  <a:cubicBezTo>
                    <a:pt x="2249399" y="1500020"/>
                    <a:pt x="2252392" y="1503612"/>
                    <a:pt x="2252392" y="1503612"/>
                  </a:cubicBezTo>
                  <a:close/>
                  <a:moveTo>
                    <a:pt x="2087145" y="1512593"/>
                  </a:moveTo>
                  <a:cubicBezTo>
                    <a:pt x="2089540" y="1516185"/>
                    <a:pt x="2092534" y="1520975"/>
                    <a:pt x="2094928" y="1524567"/>
                  </a:cubicBezTo>
                  <a:cubicBezTo>
                    <a:pt x="2100317" y="1531751"/>
                    <a:pt x="2111693" y="1539535"/>
                    <a:pt x="2112291" y="1539535"/>
                  </a:cubicBezTo>
                  <a:cubicBezTo>
                    <a:pt x="2112890" y="1539535"/>
                    <a:pt x="2116483" y="1535943"/>
                    <a:pt x="2116483" y="1535344"/>
                  </a:cubicBezTo>
                  <a:cubicBezTo>
                    <a:pt x="2116483" y="1535344"/>
                    <a:pt x="2109298" y="1523968"/>
                    <a:pt x="2103909" y="1517382"/>
                  </a:cubicBezTo>
                  <a:cubicBezTo>
                    <a:pt x="2100915" y="1514389"/>
                    <a:pt x="2097323" y="1510198"/>
                    <a:pt x="2093731" y="1507204"/>
                  </a:cubicBezTo>
                  <a:cubicBezTo>
                    <a:pt x="2090139" y="1504211"/>
                    <a:pt x="2087145" y="1502414"/>
                    <a:pt x="2087145" y="1502414"/>
                  </a:cubicBezTo>
                  <a:cubicBezTo>
                    <a:pt x="2086547" y="1502414"/>
                    <a:pt x="2082954" y="1506007"/>
                    <a:pt x="2082954" y="1506605"/>
                  </a:cubicBezTo>
                  <a:lnTo>
                    <a:pt x="2087145" y="1512593"/>
                  </a:lnTo>
                  <a:close/>
                  <a:moveTo>
                    <a:pt x="2039846" y="1564681"/>
                  </a:moveTo>
                  <a:cubicBezTo>
                    <a:pt x="2043438" y="1568273"/>
                    <a:pt x="2048827" y="1572464"/>
                    <a:pt x="2048827" y="1572464"/>
                  </a:cubicBezTo>
                  <a:cubicBezTo>
                    <a:pt x="2049425" y="1572464"/>
                    <a:pt x="2053617" y="1570668"/>
                    <a:pt x="2054215" y="1570069"/>
                  </a:cubicBezTo>
                  <a:cubicBezTo>
                    <a:pt x="2054215" y="1570069"/>
                    <a:pt x="2053617" y="1567674"/>
                    <a:pt x="2053018" y="1564681"/>
                  </a:cubicBezTo>
                  <a:cubicBezTo>
                    <a:pt x="2051820" y="1561687"/>
                    <a:pt x="2050024" y="1558694"/>
                    <a:pt x="2048228" y="1556299"/>
                  </a:cubicBezTo>
                  <a:cubicBezTo>
                    <a:pt x="2044636" y="1552108"/>
                    <a:pt x="2036852" y="1547917"/>
                    <a:pt x="2036852" y="1547917"/>
                  </a:cubicBezTo>
                  <a:cubicBezTo>
                    <a:pt x="2036852" y="1547917"/>
                    <a:pt x="2035655" y="1549114"/>
                    <a:pt x="2034457" y="1549713"/>
                  </a:cubicBezTo>
                  <a:cubicBezTo>
                    <a:pt x="2033260" y="1549713"/>
                    <a:pt x="2031464" y="1549713"/>
                    <a:pt x="2031464" y="1549713"/>
                  </a:cubicBezTo>
                  <a:cubicBezTo>
                    <a:pt x="2031464" y="1549713"/>
                    <a:pt x="2028470" y="1561089"/>
                    <a:pt x="2029069" y="1569470"/>
                  </a:cubicBezTo>
                  <a:cubicBezTo>
                    <a:pt x="2029069" y="1573063"/>
                    <a:pt x="2030865" y="1578451"/>
                    <a:pt x="2032062" y="1582043"/>
                  </a:cubicBezTo>
                  <a:cubicBezTo>
                    <a:pt x="2033859" y="1585636"/>
                    <a:pt x="2035056" y="1588629"/>
                    <a:pt x="2035056" y="1588629"/>
                  </a:cubicBezTo>
                  <a:cubicBezTo>
                    <a:pt x="2035655" y="1588629"/>
                    <a:pt x="2040445" y="1587432"/>
                    <a:pt x="2040445" y="1586833"/>
                  </a:cubicBezTo>
                  <a:cubicBezTo>
                    <a:pt x="2040445" y="1586833"/>
                    <a:pt x="2040445" y="1583840"/>
                    <a:pt x="2039846" y="1580247"/>
                  </a:cubicBezTo>
                  <a:cubicBezTo>
                    <a:pt x="2039846" y="1576655"/>
                    <a:pt x="2039846" y="1571865"/>
                    <a:pt x="2039247" y="1568273"/>
                  </a:cubicBezTo>
                  <a:cubicBezTo>
                    <a:pt x="2039846" y="1567674"/>
                    <a:pt x="2039846" y="1565878"/>
                    <a:pt x="2039846" y="1564681"/>
                  </a:cubicBezTo>
                  <a:close/>
                  <a:moveTo>
                    <a:pt x="2048228" y="1530554"/>
                  </a:moveTo>
                  <a:cubicBezTo>
                    <a:pt x="2047630" y="1530554"/>
                    <a:pt x="2045833" y="1535943"/>
                    <a:pt x="2046432" y="1535943"/>
                  </a:cubicBezTo>
                  <a:cubicBezTo>
                    <a:pt x="2046432" y="1535943"/>
                    <a:pt x="2049425" y="1537739"/>
                    <a:pt x="2052419" y="1540134"/>
                  </a:cubicBezTo>
                  <a:cubicBezTo>
                    <a:pt x="2056011" y="1542528"/>
                    <a:pt x="2059604" y="1546719"/>
                    <a:pt x="2062598" y="1549114"/>
                  </a:cubicBezTo>
                  <a:cubicBezTo>
                    <a:pt x="2065591" y="1551509"/>
                    <a:pt x="2069782" y="1555101"/>
                    <a:pt x="2072776" y="1558095"/>
                  </a:cubicBezTo>
                  <a:cubicBezTo>
                    <a:pt x="2075769" y="1561089"/>
                    <a:pt x="2078164" y="1563483"/>
                    <a:pt x="2078164" y="1563483"/>
                  </a:cubicBezTo>
                  <a:cubicBezTo>
                    <a:pt x="2078763" y="1563483"/>
                    <a:pt x="2082954" y="1561089"/>
                    <a:pt x="2082954" y="1560490"/>
                  </a:cubicBezTo>
                  <a:cubicBezTo>
                    <a:pt x="2082954" y="1560490"/>
                    <a:pt x="2081756" y="1556897"/>
                    <a:pt x="2079361" y="1553305"/>
                  </a:cubicBezTo>
                  <a:cubicBezTo>
                    <a:pt x="2076966" y="1549114"/>
                    <a:pt x="2073374" y="1544324"/>
                    <a:pt x="2069782" y="1541331"/>
                  </a:cubicBezTo>
                  <a:cubicBezTo>
                    <a:pt x="2066190" y="1538337"/>
                    <a:pt x="2060801" y="1534745"/>
                    <a:pt x="2056610" y="1532949"/>
                  </a:cubicBezTo>
                  <a:cubicBezTo>
                    <a:pt x="2051820" y="1531153"/>
                    <a:pt x="2048228" y="1530554"/>
                    <a:pt x="2048228" y="1530554"/>
                  </a:cubicBezTo>
                  <a:close/>
                  <a:moveTo>
                    <a:pt x="2633778" y="828863"/>
                  </a:moveTo>
                  <a:cubicBezTo>
                    <a:pt x="2650542" y="840238"/>
                    <a:pt x="2664912" y="852811"/>
                    <a:pt x="2676288" y="864785"/>
                  </a:cubicBezTo>
                  <a:cubicBezTo>
                    <a:pt x="2687663" y="877359"/>
                    <a:pt x="2696644" y="889931"/>
                    <a:pt x="2702631" y="900708"/>
                  </a:cubicBezTo>
                  <a:cubicBezTo>
                    <a:pt x="2715205" y="922861"/>
                    <a:pt x="2718198" y="937828"/>
                    <a:pt x="2718797" y="937828"/>
                  </a:cubicBezTo>
                  <a:cubicBezTo>
                    <a:pt x="2721192" y="945612"/>
                    <a:pt x="2725981" y="945013"/>
                    <a:pt x="2724186" y="936032"/>
                  </a:cubicBezTo>
                  <a:cubicBezTo>
                    <a:pt x="2724186" y="936032"/>
                    <a:pt x="2721192" y="920466"/>
                    <a:pt x="2708618" y="897116"/>
                  </a:cubicBezTo>
                  <a:cubicBezTo>
                    <a:pt x="2702032" y="885740"/>
                    <a:pt x="2693650" y="872569"/>
                    <a:pt x="2681676" y="859397"/>
                  </a:cubicBezTo>
                  <a:cubicBezTo>
                    <a:pt x="2669701" y="846226"/>
                    <a:pt x="2655333" y="833054"/>
                    <a:pt x="2638568" y="821080"/>
                  </a:cubicBezTo>
                  <a:cubicBezTo>
                    <a:pt x="2604441" y="797131"/>
                    <a:pt x="2560734" y="778571"/>
                    <a:pt x="2514034" y="772584"/>
                  </a:cubicBezTo>
                  <a:cubicBezTo>
                    <a:pt x="2491283" y="769590"/>
                    <a:pt x="2467334" y="769590"/>
                    <a:pt x="2445181" y="773183"/>
                  </a:cubicBezTo>
                  <a:cubicBezTo>
                    <a:pt x="2423028" y="776775"/>
                    <a:pt x="2402073" y="785157"/>
                    <a:pt x="2384111" y="794137"/>
                  </a:cubicBezTo>
                  <a:cubicBezTo>
                    <a:pt x="2366149" y="803717"/>
                    <a:pt x="2348188" y="816290"/>
                    <a:pt x="2331423" y="831258"/>
                  </a:cubicBezTo>
                  <a:cubicBezTo>
                    <a:pt x="2314660" y="846226"/>
                    <a:pt x="2299093" y="862989"/>
                    <a:pt x="2285322" y="881550"/>
                  </a:cubicBezTo>
                  <a:cubicBezTo>
                    <a:pt x="2256583" y="918071"/>
                    <a:pt x="2233832" y="958185"/>
                    <a:pt x="2215272" y="994108"/>
                  </a:cubicBezTo>
                  <a:cubicBezTo>
                    <a:pt x="2196711" y="1030629"/>
                    <a:pt x="2182342" y="1063558"/>
                    <a:pt x="2172762" y="1087507"/>
                  </a:cubicBezTo>
                  <a:cubicBezTo>
                    <a:pt x="2163183" y="1111455"/>
                    <a:pt x="2157195" y="1125824"/>
                    <a:pt x="2157195" y="1125824"/>
                  </a:cubicBezTo>
                  <a:cubicBezTo>
                    <a:pt x="2154202" y="1133608"/>
                    <a:pt x="2158992" y="1136003"/>
                    <a:pt x="2162584" y="1128219"/>
                  </a:cubicBezTo>
                  <a:cubicBezTo>
                    <a:pt x="2162584" y="1128219"/>
                    <a:pt x="2168571" y="1113850"/>
                    <a:pt x="2178749" y="1090500"/>
                  </a:cubicBezTo>
                  <a:cubicBezTo>
                    <a:pt x="2188928" y="1067151"/>
                    <a:pt x="2203896" y="1034221"/>
                    <a:pt x="2222456" y="998299"/>
                  </a:cubicBezTo>
                  <a:cubicBezTo>
                    <a:pt x="2241615" y="962376"/>
                    <a:pt x="2264965" y="922861"/>
                    <a:pt x="2293106" y="888135"/>
                  </a:cubicBezTo>
                  <a:cubicBezTo>
                    <a:pt x="2321245" y="852811"/>
                    <a:pt x="2354774" y="822277"/>
                    <a:pt x="2388901" y="804316"/>
                  </a:cubicBezTo>
                  <a:cubicBezTo>
                    <a:pt x="2406264" y="795335"/>
                    <a:pt x="2425423" y="787552"/>
                    <a:pt x="2446378" y="783959"/>
                  </a:cubicBezTo>
                  <a:cubicBezTo>
                    <a:pt x="2467334" y="780367"/>
                    <a:pt x="2490085" y="779769"/>
                    <a:pt x="2512238" y="782762"/>
                  </a:cubicBezTo>
                  <a:cubicBezTo>
                    <a:pt x="2557741" y="788749"/>
                    <a:pt x="2600848" y="806112"/>
                    <a:pt x="2633778" y="828863"/>
                  </a:cubicBezTo>
                  <a:close/>
                  <a:moveTo>
                    <a:pt x="2672695" y="1275503"/>
                  </a:moveTo>
                  <a:cubicBezTo>
                    <a:pt x="2688262" y="1279694"/>
                    <a:pt x="2703230" y="1286878"/>
                    <a:pt x="2715205" y="1295260"/>
                  </a:cubicBezTo>
                  <a:cubicBezTo>
                    <a:pt x="2727179" y="1303642"/>
                    <a:pt x="2735561" y="1313221"/>
                    <a:pt x="2740949" y="1321005"/>
                  </a:cubicBezTo>
                  <a:cubicBezTo>
                    <a:pt x="2746338" y="1328788"/>
                    <a:pt x="2748733" y="1333578"/>
                    <a:pt x="2748733" y="1333578"/>
                  </a:cubicBezTo>
                  <a:cubicBezTo>
                    <a:pt x="2750529" y="1335972"/>
                    <a:pt x="2754720" y="1334176"/>
                    <a:pt x="2754122" y="1331183"/>
                  </a:cubicBezTo>
                  <a:cubicBezTo>
                    <a:pt x="2754122" y="1331183"/>
                    <a:pt x="2751727" y="1325794"/>
                    <a:pt x="2746338" y="1317412"/>
                  </a:cubicBezTo>
                  <a:cubicBezTo>
                    <a:pt x="2740949" y="1309030"/>
                    <a:pt x="2732567" y="1298254"/>
                    <a:pt x="2719994" y="1288674"/>
                  </a:cubicBezTo>
                  <a:cubicBezTo>
                    <a:pt x="2707421" y="1279095"/>
                    <a:pt x="2691854" y="1270713"/>
                    <a:pt x="2675090" y="1265923"/>
                  </a:cubicBezTo>
                  <a:cubicBezTo>
                    <a:pt x="2658326" y="1261133"/>
                    <a:pt x="2640364" y="1259337"/>
                    <a:pt x="2625396" y="1260535"/>
                  </a:cubicBezTo>
                  <a:cubicBezTo>
                    <a:pt x="2609829" y="1261732"/>
                    <a:pt x="2593065" y="1265923"/>
                    <a:pt x="2577499" y="1274904"/>
                  </a:cubicBezTo>
                  <a:cubicBezTo>
                    <a:pt x="2561931" y="1283286"/>
                    <a:pt x="2548760" y="1295859"/>
                    <a:pt x="2540377" y="1309629"/>
                  </a:cubicBezTo>
                  <a:cubicBezTo>
                    <a:pt x="2531995" y="1322801"/>
                    <a:pt x="2528403" y="1336571"/>
                    <a:pt x="2526607" y="1346151"/>
                  </a:cubicBezTo>
                  <a:cubicBezTo>
                    <a:pt x="2524811" y="1355730"/>
                    <a:pt x="2524811" y="1361717"/>
                    <a:pt x="2524811" y="1361717"/>
                  </a:cubicBezTo>
                  <a:cubicBezTo>
                    <a:pt x="2524811" y="1364711"/>
                    <a:pt x="2530199" y="1365309"/>
                    <a:pt x="2530798" y="1362316"/>
                  </a:cubicBezTo>
                  <a:cubicBezTo>
                    <a:pt x="2530798" y="1362316"/>
                    <a:pt x="2531397" y="1356927"/>
                    <a:pt x="2533193" y="1347947"/>
                  </a:cubicBezTo>
                  <a:cubicBezTo>
                    <a:pt x="2535588" y="1338966"/>
                    <a:pt x="2539779" y="1326393"/>
                    <a:pt x="2547563" y="1315017"/>
                  </a:cubicBezTo>
                  <a:cubicBezTo>
                    <a:pt x="2555345" y="1303043"/>
                    <a:pt x="2567919" y="1292266"/>
                    <a:pt x="2582288" y="1285082"/>
                  </a:cubicBezTo>
                  <a:cubicBezTo>
                    <a:pt x="2596657" y="1277897"/>
                    <a:pt x="2612224" y="1274305"/>
                    <a:pt x="2626594" y="1273108"/>
                  </a:cubicBezTo>
                  <a:cubicBezTo>
                    <a:pt x="2640963" y="1270114"/>
                    <a:pt x="2657128" y="1271311"/>
                    <a:pt x="2672695" y="1275503"/>
                  </a:cubicBezTo>
                  <a:close/>
                  <a:moveTo>
                    <a:pt x="1959018" y="607938"/>
                  </a:moveTo>
                  <a:cubicBezTo>
                    <a:pt x="1959018" y="601352"/>
                    <a:pt x="1956025" y="591174"/>
                    <a:pt x="1956025" y="591174"/>
                  </a:cubicBezTo>
                  <a:cubicBezTo>
                    <a:pt x="1956025" y="591174"/>
                    <a:pt x="1950636" y="591174"/>
                    <a:pt x="1950038" y="591174"/>
                  </a:cubicBezTo>
                  <a:cubicBezTo>
                    <a:pt x="1950038" y="591174"/>
                    <a:pt x="1947044" y="601352"/>
                    <a:pt x="1947044" y="607938"/>
                  </a:cubicBezTo>
                  <a:cubicBezTo>
                    <a:pt x="1947044" y="614524"/>
                    <a:pt x="1950038" y="624702"/>
                    <a:pt x="1950038" y="624702"/>
                  </a:cubicBezTo>
                  <a:cubicBezTo>
                    <a:pt x="1950636" y="625300"/>
                    <a:pt x="1955426" y="625300"/>
                    <a:pt x="1956025" y="624702"/>
                  </a:cubicBezTo>
                  <a:cubicBezTo>
                    <a:pt x="1956025" y="624702"/>
                    <a:pt x="1959018" y="614524"/>
                    <a:pt x="1959018" y="607938"/>
                  </a:cubicBezTo>
                  <a:close/>
                  <a:moveTo>
                    <a:pt x="1975783" y="600155"/>
                  </a:moveTo>
                  <a:cubicBezTo>
                    <a:pt x="1975783" y="600155"/>
                    <a:pt x="1973388" y="611530"/>
                    <a:pt x="1972190" y="618715"/>
                  </a:cubicBezTo>
                  <a:cubicBezTo>
                    <a:pt x="1972190" y="622307"/>
                    <a:pt x="1972190" y="626498"/>
                    <a:pt x="1972190" y="630689"/>
                  </a:cubicBezTo>
                  <a:cubicBezTo>
                    <a:pt x="1972190" y="634281"/>
                    <a:pt x="1971591" y="637275"/>
                    <a:pt x="1971591" y="637275"/>
                  </a:cubicBezTo>
                  <a:cubicBezTo>
                    <a:pt x="1971591" y="637874"/>
                    <a:pt x="1976382" y="639071"/>
                    <a:pt x="1976980" y="639071"/>
                  </a:cubicBezTo>
                  <a:cubicBezTo>
                    <a:pt x="1976980" y="639071"/>
                    <a:pt x="1978777" y="636676"/>
                    <a:pt x="1979974" y="632485"/>
                  </a:cubicBezTo>
                  <a:cubicBezTo>
                    <a:pt x="1981770" y="628893"/>
                    <a:pt x="1982967" y="623504"/>
                    <a:pt x="1983566" y="619912"/>
                  </a:cubicBezTo>
                  <a:cubicBezTo>
                    <a:pt x="1984165" y="612129"/>
                    <a:pt x="1981171" y="600155"/>
                    <a:pt x="1981171" y="600155"/>
                  </a:cubicBezTo>
                  <a:cubicBezTo>
                    <a:pt x="1981770" y="599556"/>
                    <a:pt x="1975783" y="599556"/>
                    <a:pt x="1975783" y="600155"/>
                  </a:cubicBezTo>
                  <a:close/>
                  <a:moveTo>
                    <a:pt x="2363754" y="1504211"/>
                  </a:moveTo>
                  <a:cubicBezTo>
                    <a:pt x="2389500" y="1526363"/>
                    <a:pt x="2405665" y="1551509"/>
                    <a:pt x="2415844" y="1570069"/>
                  </a:cubicBezTo>
                  <a:cubicBezTo>
                    <a:pt x="2425423" y="1588629"/>
                    <a:pt x="2429614" y="1601202"/>
                    <a:pt x="2429614" y="1601202"/>
                  </a:cubicBezTo>
                  <a:cubicBezTo>
                    <a:pt x="2432009" y="1607788"/>
                    <a:pt x="2436799" y="1605992"/>
                    <a:pt x="2435003" y="1599406"/>
                  </a:cubicBezTo>
                  <a:cubicBezTo>
                    <a:pt x="2435003" y="1599406"/>
                    <a:pt x="2431410" y="1586833"/>
                    <a:pt x="2421831" y="1567076"/>
                  </a:cubicBezTo>
                  <a:cubicBezTo>
                    <a:pt x="2412251" y="1547917"/>
                    <a:pt x="2396086" y="1520975"/>
                    <a:pt x="2369742" y="1497625"/>
                  </a:cubicBezTo>
                  <a:cubicBezTo>
                    <a:pt x="2343997" y="1474275"/>
                    <a:pt x="2308672" y="1454517"/>
                    <a:pt x="2270953" y="1444938"/>
                  </a:cubicBezTo>
                  <a:cubicBezTo>
                    <a:pt x="2233234" y="1435359"/>
                    <a:pt x="2193119" y="1435957"/>
                    <a:pt x="2159590" y="1442543"/>
                  </a:cubicBezTo>
                  <a:cubicBezTo>
                    <a:pt x="2126062" y="1449129"/>
                    <a:pt x="2089540" y="1464097"/>
                    <a:pt x="2057808" y="1487447"/>
                  </a:cubicBezTo>
                  <a:cubicBezTo>
                    <a:pt x="2026075" y="1510797"/>
                    <a:pt x="2001528" y="1542528"/>
                    <a:pt x="1987158" y="1574260"/>
                  </a:cubicBezTo>
                  <a:cubicBezTo>
                    <a:pt x="1972789" y="1605992"/>
                    <a:pt x="1967999" y="1637125"/>
                    <a:pt x="1966802" y="1658679"/>
                  </a:cubicBezTo>
                  <a:cubicBezTo>
                    <a:pt x="1965604" y="1680232"/>
                    <a:pt x="1967401" y="1693404"/>
                    <a:pt x="1966802" y="1693404"/>
                  </a:cubicBezTo>
                  <a:cubicBezTo>
                    <a:pt x="1967401" y="1700588"/>
                    <a:pt x="1972789" y="1699990"/>
                    <a:pt x="1972789" y="1692805"/>
                  </a:cubicBezTo>
                  <a:cubicBezTo>
                    <a:pt x="1972789" y="1692805"/>
                    <a:pt x="1971591" y="1680232"/>
                    <a:pt x="1973388" y="1658679"/>
                  </a:cubicBezTo>
                  <a:cubicBezTo>
                    <a:pt x="1975184" y="1637724"/>
                    <a:pt x="1980572" y="1607788"/>
                    <a:pt x="1994942" y="1577852"/>
                  </a:cubicBezTo>
                  <a:cubicBezTo>
                    <a:pt x="2009311" y="1547318"/>
                    <a:pt x="2033260" y="1517382"/>
                    <a:pt x="2063795" y="1495829"/>
                  </a:cubicBezTo>
                  <a:cubicBezTo>
                    <a:pt x="2094330" y="1473676"/>
                    <a:pt x="2129654" y="1459906"/>
                    <a:pt x="2161387" y="1453919"/>
                  </a:cubicBezTo>
                  <a:cubicBezTo>
                    <a:pt x="2193119" y="1447333"/>
                    <a:pt x="2231437" y="1446734"/>
                    <a:pt x="2267959" y="1455715"/>
                  </a:cubicBezTo>
                  <a:cubicBezTo>
                    <a:pt x="2304481" y="1463498"/>
                    <a:pt x="2338608" y="1482058"/>
                    <a:pt x="2363754" y="1504211"/>
                  </a:cubicBezTo>
                  <a:close/>
                  <a:moveTo>
                    <a:pt x="2358965" y="72689"/>
                  </a:moveTo>
                  <a:cubicBezTo>
                    <a:pt x="2358965" y="72689"/>
                    <a:pt x="2352379" y="84065"/>
                    <a:pt x="2349385" y="90650"/>
                  </a:cubicBezTo>
                  <a:cubicBezTo>
                    <a:pt x="2347589" y="94243"/>
                    <a:pt x="2346391" y="99032"/>
                    <a:pt x="2345194" y="102624"/>
                  </a:cubicBezTo>
                  <a:lnTo>
                    <a:pt x="2342799" y="109210"/>
                  </a:lnTo>
                  <a:cubicBezTo>
                    <a:pt x="2342799" y="109809"/>
                    <a:pt x="2346991" y="112204"/>
                    <a:pt x="2347589" y="112204"/>
                  </a:cubicBezTo>
                  <a:cubicBezTo>
                    <a:pt x="2347589" y="112204"/>
                    <a:pt x="2349984" y="109809"/>
                    <a:pt x="2352379" y="106217"/>
                  </a:cubicBezTo>
                  <a:cubicBezTo>
                    <a:pt x="2355372" y="102624"/>
                    <a:pt x="2358366" y="98434"/>
                    <a:pt x="2359564" y="94243"/>
                  </a:cubicBezTo>
                  <a:cubicBezTo>
                    <a:pt x="2363156" y="86459"/>
                    <a:pt x="2364353" y="73288"/>
                    <a:pt x="2364353" y="73288"/>
                  </a:cubicBezTo>
                  <a:cubicBezTo>
                    <a:pt x="2364353" y="74485"/>
                    <a:pt x="2358965" y="72689"/>
                    <a:pt x="2358965" y="72689"/>
                  </a:cubicBezTo>
                  <a:close/>
                  <a:moveTo>
                    <a:pt x="2408060" y="832455"/>
                  </a:moveTo>
                  <a:cubicBezTo>
                    <a:pt x="2397283" y="837245"/>
                    <a:pt x="2384710" y="846824"/>
                    <a:pt x="2376327" y="855805"/>
                  </a:cubicBezTo>
                  <a:cubicBezTo>
                    <a:pt x="2367946" y="864785"/>
                    <a:pt x="2363754" y="873168"/>
                    <a:pt x="2363754" y="873168"/>
                  </a:cubicBezTo>
                  <a:cubicBezTo>
                    <a:pt x="2363156" y="874365"/>
                    <a:pt x="2367347" y="876760"/>
                    <a:pt x="2368545" y="876161"/>
                  </a:cubicBezTo>
                  <a:cubicBezTo>
                    <a:pt x="2368545" y="876161"/>
                    <a:pt x="2373334" y="868977"/>
                    <a:pt x="2382315" y="861792"/>
                  </a:cubicBezTo>
                  <a:cubicBezTo>
                    <a:pt x="2390697" y="854009"/>
                    <a:pt x="2402671" y="846824"/>
                    <a:pt x="2412850" y="842633"/>
                  </a:cubicBezTo>
                  <a:cubicBezTo>
                    <a:pt x="2422430" y="837843"/>
                    <a:pt x="2436200" y="833054"/>
                    <a:pt x="2446977" y="830659"/>
                  </a:cubicBezTo>
                  <a:cubicBezTo>
                    <a:pt x="2458353" y="828264"/>
                    <a:pt x="2466735" y="827666"/>
                    <a:pt x="2466735" y="827666"/>
                  </a:cubicBezTo>
                  <a:cubicBezTo>
                    <a:pt x="2467932" y="827666"/>
                    <a:pt x="2467932" y="821678"/>
                    <a:pt x="2466735" y="821678"/>
                  </a:cubicBezTo>
                  <a:cubicBezTo>
                    <a:pt x="2466735" y="821678"/>
                    <a:pt x="2457754" y="821080"/>
                    <a:pt x="2445780" y="822277"/>
                  </a:cubicBezTo>
                  <a:cubicBezTo>
                    <a:pt x="2433805" y="823475"/>
                    <a:pt x="2418837" y="827067"/>
                    <a:pt x="2408060" y="832455"/>
                  </a:cubicBezTo>
                  <a:close/>
                  <a:moveTo>
                    <a:pt x="2360761" y="858798"/>
                  </a:moveTo>
                  <a:cubicBezTo>
                    <a:pt x="2369742" y="851614"/>
                    <a:pt x="2379920" y="845028"/>
                    <a:pt x="2390697" y="838442"/>
                  </a:cubicBezTo>
                  <a:cubicBezTo>
                    <a:pt x="2401474" y="832455"/>
                    <a:pt x="2412251" y="827067"/>
                    <a:pt x="2422430" y="822876"/>
                  </a:cubicBezTo>
                  <a:cubicBezTo>
                    <a:pt x="2432607" y="818685"/>
                    <a:pt x="2443983" y="815092"/>
                    <a:pt x="2455958" y="813296"/>
                  </a:cubicBezTo>
                  <a:cubicBezTo>
                    <a:pt x="2467932" y="810901"/>
                    <a:pt x="2480505" y="810901"/>
                    <a:pt x="2491283" y="812099"/>
                  </a:cubicBezTo>
                  <a:cubicBezTo>
                    <a:pt x="2513435" y="814494"/>
                    <a:pt x="2528403" y="822876"/>
                    <a:pt x="2528403" y="822277"/>
                  </a:cubicBezTo>
                  <a:cubicBezTo>
                    <a:pt x="2530798" y="822876"/>
                    <a:pt x="2533193" y="818086"/>
                    <a:pt x="2531397" y="816888"/>
                  </a:cubicBezTo>
                  <a:cubicBezTo>
                    <a:pt x="2531397" y="816888"/>
                    <a:pt x="2516429" y="807309"/>
                    <a:pt x="2492480" y="803118"/>
                  </a:cubicBezTo>
                  <a:cubicBezTo>
                    <a:pt x="2481104" y="801322"/>
                    <a:pt x="2467334" y="800724"/>
                    <a:pt x="2454161" y="802520"/>
                  </a:cubicBezTo>
                  <a:cubicBezTo>
                    <a:pt x="2440990" y="804316"/>
                    <a:pt x="2428417" y="807908"/>
                    <a:pt x="2417639" y="812099"/>
                  </a:cubicBezTo>
                  <a:cubicBezTo>
                    <a:pt x="2406863" y="816290"/>
                    <a:pt x="2395487" y="822277"/>
                    <a:pt x="2384710" y="829462"/>
                  </a:cubicBezTo>
                  <a:cubicBezTo>
                    <a:pt x="2373933" y="836646"/>
                    <a:pt x="2363754" y="844429"/>
                    <a:pt x="2354774" y="852213"/>
                  </a:cubicBezTo>
                  <a:cubicBezTo>
                    <a:pt x="2337411" y="867180"/>
                    <a:pt x="2326035" y="880951"/>
                    <a:pt x="2326035" y="880951"/>
                  </a:cubicBezTo>
                  <a:cubicBezTo>
                    <a:pt x="2324838" y="882747"/>
                    <a:pt x="2328430" y="886339"/>
                    <a:pt x="2330226" y="885142"/>
                  </a:cubicBezTo>
                  <a:cubicBezTo>
                    <a:pt x="2330825" y="884543"/>
                    <a:pt x="2342799" y="872569"/>
                    <a:pt x="2360761" y="858798"/>
                  </a:cubicBezTo>
                  <a:close/>
                  <a:moveTo>
                    <a:pt x="2393691" y="79275"/>
                  </a:moveTo>
                  <a:cubicBezTo>
                    <a:pt x="2393691" y="78676"/>
                    <a:pt x="2388901" y="76281"/>
                    <a:pt x="2388302" y="76880"/>
                  </a:cubicBezTo>
                  <a:cubicBezTo>
                    <a:pt x="2388302" y="76880"/>
                    <a:pt x="2378124" y="91249"/>
                    <a:pt x="2373334" y="100828"/>
                  </a:cubicBezTo>
                  <a:cubicBezTo>
                    <a:pt x="2368545" y="110408"/>
                    <a:pt x="2363156" y="127172"/>
                    <a:pt x="2363156" y="127172"/>
                  </a:cubicBezTo>
                  <a:cubicBezTo>
                    <a:pt x="2363156" y="127770"/>
                    <a:pt x="2367347" y="130165"/>
                    <a:pt x="2368545" y="129567"/>
                  </a:cubicBezTo>
                  <a:cubicBezTo>
                    <a:pt x="2368545" y="129567"/>
                    <a:pt x="2378723" y="115197"/>
                    <a:pt x="2383513" y="105618"/>
                  </a:cubicBezTo>
                  <a:cubicBezTo>
                    <a:pt x="2388302" y="96039"/>
                    <a:pt x="2393691" y="79275"/>
                    <a:pt x="2393691" y="79275"/>
                  </a:cubicBezTo>
                  <a:close/>
                  <a:moveTo>
                    <a:pt x="2328430" y="54727"/>
                  </a:moveTo>
                  <a:cubicBezTo>
                    <a:pt x="2329628" y="51734"/>
                    <a:pt x="2330226" y="49339"/>
                    <a:pt x="2330226" y="49339"/>
                  </a:cubicBezTo>
                  <a:cubicBezTo>
                    <a:pt x="2330226" y="49339"/>
                    <a:pt x="2329029" y="48740"/>
                    <a:pt x="2327831" y="47543"/>
                  </a:cubicBezTo>
                  <a:cubicBezTo>
                    <a:pt x="2329029" y="46346"/>
                    <a:pt x="2329628" y="45747"/>
                    <a:pt x="2329628" y="45148"/>
                  </a:cubicBezTo>
                  <a:cubicBezTo>
                    <a:pt x="2329628" y="45148"/>
                    <a:pt x="2328430" y="42753"/>
                    <a:pt x="2326035" y="40358"/>
                  </a:cubicBezTo>
                  <a:cubicBezTo>
                    <a:pt x="2323640" y="37964"/>
                    <a:pt x="2319449" y="34970"/>
                    <a:pt x="2315258" y="34371"/>
                  </a:cubicBezTo>
                  <a:cubicBezTo>
                    <a:pt x="2313462" y="33773"/>
                    <a:pt x="2310468" y="34371"/>
                    <a:pt x="2308074" y="34970"/>
                  </a:cubicBezTo>
                  <a:cubicBezTo>
                    <a:pt x="2305679" y="36168"/>
                    <a:pt x="2303284" y="37964"/>
                    <a:pt x="2302087" y="39760"/>
                  </a:cubicBezTo>
                  <a:cubicBezTo>
                    <a:pt x="2299692" y="43352"/>
                    <a:pt x="2299692" y="46346"/>
                    <a:pt x="2299692" y="46346"/>
                  </a:cubicBezTo>
                  <a:cubicBezTo>
                    <a:pt x="2299692" y="46944"/>
                    <a:pt x="2304481" y="48142"/>
                    <a:pt x="2305080" y="48142"/>
                  </a:cubicBezTo>
                  <a:cubicBezTo>
                    <a:pt x="2305080" y="48142"/>
                    <a:pt x="2306277" y="46346"/>
                    <a:pt x="2308074" y="45148"/>
                  </a:cubicBezTo>
                  <a:cubicBezTo>
                    <a:pt x="2309869" y="44549"/>
                    <a:pt x="2311067" y="44549"/>
                    <a:pt x="2313462" y="45148"/>
                  </a:cubicBezTo>
                  <a:cubicBezTo>
                    <a:pt x="2315258" y="45148"/>
                    <a:pt x="2318252" y="46346"/>
                    <a:pt x="2321245" y="46944"/>
                  </a:cubicBezTo>
                  <a:cubicBezTo>
                    <a:pt x="2321844" y="46944"/>
                    <a:pt x="2323042" y="47543"/>
                    <a:pt x="2323640" y="47543"/>
                  </a:cubicBezTo>
                  <a:cubicBezTo>
                    <a:pt x="2323042" y="48142"/>
                    <a:pt x="2323042" y="48142"/>
                    <a:pt x="2322442" y="48740"/>
                  </a:cubicBezTo>
                  <a:cubicBezTo>
                    <a:pt x="2320647" y="49938"/>
                    <a:pt x="2317653" y="51734"/>
                    <a:pt x="2315857" y="53530"/>
                  </a:cubicBezTo>
                  <a:cubicBezTo>
                    <a:pt x="2314061" y="55326"/>
                    <a:pt x="2311666" y="58320"/>
                    <a:pt x="2310468" y="61313"/>
                  </a:cubicBezTo>
                  <a:cubicBezTo>
                    <a:pt x="2309271" y="64307"/>
                    <a:pt x="2308672" y="66702"/>
                    <a:pt x="2308672" y="66702"/>
                  </a:cubicBezTo>
                  <a:cubicBezTo>
                    <a:pt x="2308672" y="67300"/>
                    <a:pt x="2313462" y="69097"/>
                    <a:pt x="2314061" y="69695"/>
                  </a:cubicBezTo>
                  <a:cubicBezTo>
                    <a:pt x="2314061" y="69695"/>
                    <a:pt x="2315258" y="68498"/>
                    <a:pt x="2317653" y="66702"/>
                  </a:cubicBezTo>
                  <a:cubicBezTo>
                    <a:pt x="2319449" y="64906"/>
                    <a:pt x="2322442" y="63708"/>
                    <a:pt x="2324239" y="61912"/>
                  </a:cubicBezTo>
                  <a:cubicBezTo>
                    <a:pt x="2324838" y="60715"/>
                    <a:pt x="2327233" y="57721"/>
                    <a:pt x="2328430" y="54727"/>
                  </a:cubicBezTo>
                  <a:close/>
                  <a:moveTo>
                    <a:pt x="2329628" y="88255"/>
                  </a:moveTo>
                  <a:cubicBezTo>
                    <a:pt x="2329628" y="88255"/>
                    <a:pt x="2339207" y="81670"/>
                    <a:pt x="2343398" y="75682"/>
                  </a:cubicBezTo>
                  <a:cubicBezTo>
                    <a:pt x="2347589" y="69695"/>
                    <a:pt x="2351181" y="58320"/>
                    <a:pt x="2350583" y="58320"/>
                  </a:cubicBezTo>
                  <a:cubicBezTo>
                    <a:pt x="2350583" y="57721"/>
                    <a:pt x="2345793" y="55326"/>
                    <a:pt x="2345194" y="55925"/>
                  </a:cubicBezTo>
                  <a:cubicBezTo>
                    <a:pt x="2345194" y="55925"/>
                    <a:pt x="2338010" y="63708"/>
                    <a:pt x="2333818" y="69097"/>
                  </a:cubicBezTo>
                  <a:cubicBezTo>
                    <a:pt x="2330226" y="74485"/>
                    <a:pt x="2324838" y="84065"/>
                    <a:pt x="2324838" y="84065"/>
                  </a:cubicBezTo>
                  <a:cubicBezTo>
                    <a:pt x="2326035" y="84663"/>
                    <a:pt x="2329029" y="87657"/>
                    <a:pt x="2329628" y="88255"/>
                  </a:cubicBezTo>
                  <a:close/>
                  <a:moveTo>
                    <a:pt x="2163183" y="1495230"/>
                  </a:moveTo>
                  <a:cubicBezTo>
                    <a:pt x="2164979" y="1501217"/>
                    <a:pt x="2171565" y="1509000"/>
                    <a:pt x="2171565" y="1509000"/>
                  </a:cubicBezTo>
                  <a:cubicBezTo>
                    <a:pt x="2172163" y="1509000"/>
                    <a:pt x="2176355" y="1507204"/>
                    <a:pt x="2176953" y="1506605"/>
                  </a:cubicBezTo>
                  <a:cubicBezTo>
                    <a:pt x="2176953" y="1506605"/>
                    <a:pt x="2175756" y="1497625"/>
                    <a:pt x="2173960" y="1492237"/>
                  </a:cubicBezTo>
                  <a:cubicBezTo>
                    <a:pt x="2173361" y="1489842"/>
                    <a:pt x="2171565" y="1486249"/>
                    <a:pt x="2170368" y="1483854"/>
                  </a:cubicBezTo>
                  <a:cubicBezTo>
                    <a:pt x="2169170" y="1481459"/>
                    <a:pt x="2168571" y="1479065"/>
                    <a:pt x="2168571" y="1479065"/>
                  </a:cubicBezTo>
                  <a:cubicBezTo>
                    <a:pt x="2168571" y="1479065"/>
                    <a:pt x="2162584" y="1478466"/>
                    <a:pt x="2162584" y="1479065"/>
                  </a:cubicBezTo>
                  <a:cubicBezTo>
                    <a:pt x="2162584" y="1479065"/>
                    <a:pt x="2161985" y="1481459"/>
                    <a:pt x="2161985" y="1485052"/>
                  </a:cubicBezTo>
                  <a:cubicBezTo>
                    <a:pt x="2161985" y="1487447"/>
                    <a:pt x="2162584" y="1491638"/>
                    <a:pt x="2163183" y="1495230"/>
                  </a:cubicBezTo>
                  <a:close/>
                  <a:moveTo>
                    <a:pt x="2139832" y="354682"/>
                  </a:moveTo>
                  <a:cubicBezTo>
                    <a:pt x="2154202" y="347498"/>
                    <a:pt x="2172762" y="346301"/>
                    <a:pt x="2190724" y="349294"/>
                  </a:cubicBezTo>
                  <a:cubicBezTo>
                    <a:pt x="2208685" y="352288"/>
                    <a:pt x="2225450" y="358874"/>
                    <a:pt x="2239819" y="366058"/>
                  </a:cubicBezTo>
                  <a:cubicBezTo>
                    <a:pt x="2254189" y="373243"/>
                    <a:pt x="2269157" y="383421"/>
                    <a:pt x="2283526" y="395395"/>
                  </a:cubicBezTo>
                  <a:cubicBezTo>
                    <a:pt x="2297895" y="407369"/>
                    <a:pt x="2309869" y="421140"/>
                    <a:pt x="2319449" y="434910"/>
                  </a:cubicBezTo>
                  <a:cubicBezTo>
                    <a:pt x="2329029" y="448680"/>
                    <a:pt x="2335016" y="461852"/>
                    <a:pt x="2338010" y="471432"/>
                  </a:cubicBezTo>
                  <a:cubicBezTo>
                    <a:pt x="2341003" y="481011"/>
                    <a:pt x="2341602" y="487597"/>
                    <a:pt x="2341602" y="487597"/>
                  </a:cubicBezTo>
                  <a:cubicBezTo>
                    <a:pt x="2342201" y="490590"/>
                    <a:pt x="2346991" y="490590"/>
                    <a:pt x="2347589" y="486998"/>
                  </a:cubicBezTo>
                  <a:cubicBezTo>
                    <a:pt x="2347589" y="486998"/>
                    <a:pt x="2347589" y="480412"/>
                    <a:pt x="2344596" y="469635"/>
                  </a:cubicBezTo>
                  <a:cubicBezTo>
                    <a:pt x="2341602" y="458858"/>
                    <a:pt x="2336213" y="444490"/>
                    <a:pt x="2326634" y="430120"/>
                  </a:cubicBezTo>
                  <a:cubicBezTo>
                    <a:pt x="2317653" y="415751"/>
                    <a:pt x="2305080" y="400783"/>
                    <a:pt x="2290711" y="387612"/>
                  </a:cubicBezTo>
                  <a:cubicBezTo>
                    <a:pt x="2276341" y="374440"/>
                    <a:pt x="2260176" y="363663"/>
                    <a:pt x="2245208" y="355880"/>
                  </a:cubicBezTo>
                  <a:cubicBezTo>
                    <a:pt x="2230240" y="348097"/>
                    <a:pt x="2211679" y="341511"/>
                    <a:pt x="2192520" y="338517"/>
                  </a:cubicBezTo>
                  <a:cubicBezTo>
                    <a:pt x="2173361" y="335524"/>
                    <a:pt x="2152406" y="338517"/>
                    <a:pt x="2136240" y="346899"/>
                  </a:cubicBezTo>
                  <a:cubicBezTo>
                    <a:pt x="2120075" y="355281"/>
                    <a:pt x="2109896" y="367854"/>
                    <a:pt x="2104508" y="376835"/>
                  </a:cubicBezTo>
                  <a:cubicBezTo>
                    <a:pt x="2098521" y="386414"/>
                    <a:pt x="2096725" y="392401"/>
                    <a:pt x="2096725" y="392401"/>
                  </a:cubicBezTo>
                  <a:cubicBezTo>
                    <a:pt x="2095527" y="395395"/>
                    <a:pt x="2100317" y="397790"/>
                    <a:pt x="2102113" y="394796"/>
                  </a:cubicBezTo>
                  <a:cubicBezTo>
                    <a:pt x="2102113" y="394796"/>
                    <a:pt x="2104508" y="388809"/>
                    <a:pt x="2110496" y="380427"/>
                  </a:cubicBezTo>
                  <a:cubicBezTo>
                    <a:pt x="2115285" y="372045"/>
                    <a:pt x="2125464" y="361268"/>
                    <a:pt x="2139832" y="354682"/>
                  </a:cubicBezTo>
                  <a:close/>
                  <a:moveTo>
                    <a:pt x="1891962" y="1341361"/>
                  </a:moveTo>
                  <a:cubicBezTo>
                    <a:pt x="1897350" y="1340163"/>
                    <a:pt x="1902140" y="1340163"/>
                    <a:pt x="1906331" y="1341361"/>
                  </a:cubicBezTo>
                  <a:cubicBezTo>
                    <a:pt x="1910522" y="1341960"/>
                    <a:pt x="1914713" y="1343756"/>
                    <a:pt x="1918904" y="1347348"/>
                  </a:cubicBezTo>
                  <a:cubicBezTo>
                    <a:pt x="1922497" y="1350342"/>
                    <a:pt x="1925490" y="1355131"/>
                    <a:pt x="1927885" y="1359322"/>
                  </a:cubicBezTo>
                  <a:cubicBezTo>
                    <a:pt x="1932076" y="1368303"/>
                    <a:pt x="1933273" y="1376086"/>
                    <a:pt x="1933273" y="1376086"/>
                  </a:cubicBezTo>
                  <a:cubicBezTo>
                    <a:pt x="1933872" y="1377284"/>
                    <a:pt x="1938662" y="1376685"/>
                    <a:pt x="1939260" y="1375488"/>
                  </a:cubicBezTo>
                  <a:cubicBezTo>
                    <a:pt x="1939260" y="1375488"/>
                    <a:pt x="1939260" y="1367106"/>
                    <a:pt x="1935668" y="1356329"/>
                  </a:cubicBezTo>
                  <a:cubicBezTo>
                    <a:pt x="1933872" y="1350940"/>
                    <a:pt x="1930879" y="1344953"/>
                    <a:pt x="1926089" y="1340163"/>
                  </a:cubicBezTo>
                  <a:cubicBezTo>
                    <a:pt x="1921299" y="1335374"/>
                    <a:pt x="1914713" y="1331781"/>
                    <a:pt x="1908726" y="1331183"/>
                  </a:cubicBezTo>
                  <a:cubicBezTo>
                    <a:pt x="1902738" y="1329985"/>
                    <a:pt x="1896153" y="1330584"/>
                    <a:pt x="1889567" y="1332380"/>
                  </a:cubicBezTo>
                  <a:cubicBezTo>
                    <a:pt x="1883580" y="1334176"/>
                    <a:pt x="1877592" y="1337170"/>
                    <a:pt x="1872802" y="1340163"/>
                  </a:cubicBezTo>
                  <a:cubicBezTo>
                    <a:pt x="1863223" y="1346151"/>
                    <a:pt x="1857834" y="1353335"/>
                    <a:pt x="1858433" y="1353335"/>
                  </a:cubicBezTo>
                  <a:cubicBezTo>
                    <a:pt x="1857834" y="1354533"/>
                    <a:pt x="1862026" y="1357526"/>
                    <a:pt x="1863223" y="1356927"/>
                  </a:cubicBezTo>
                  <a:cubicBezTo>
                    <a:pt x="1863223" y="1356927"/>
                    <a:pt x="1868612" y="1351539"/>
                    <a:pt x="1877592" y="1347348"/>
                  </a:cubicBezTo>
                  <a:cubicBezTo>
                    <a:pt x="1881185" y="1344354"/>
                    <a:pt x="1886573" y="1342558"/>
                    <a:pt x="1891962" y="1341361"/>
                  </a:cubicBezTo>
                  <a:close/>
                  <a:moveTo>
                    <a:pt x="1900343" y="619313"/>
                  </a:moveTo>
                  <a:cubicBezTo>
                    <a:pt x="1900343" y="619313"/>
                    <a:pt x="1897350" y="608537"/>
                    <a:pt x="1894356" y="602549"/>
                  </a:cubicBezTo>
                  <a:cubicBezTo>
                    <a:pt x="1893159" y="599556"/>
                    <a:pt x="1890764" y="595964"/>
                    <a:pt x="1889567" y="592970"/>
                  </a:cubicBezTo>
                  <a:cubicBezTo>
                    <a:pt x="1888369" y="589977"/>
                    <a:pt x="1887770" y="587582"/>
                    <a:pt x="1887770" y="587582"/>
                  </a:cubicBezTo>
                  <a:cubicBezTo>
                    <a:pt x="1887770" y="587582"/>
                    <a:pt x="1881783" y="586983"/>
                    <a:pt x="1881783" y="587582"/>
                  </a:cubicBezTo>
                  <a:cubicBezTo>
                    <a:pt x="1881783" y="587582"/>
                    <a:pt x="1881185" y="590575"/>
                    <a:pt x="1881185" y="594766"/>
                  </a:cubicBezTo>
                  <a:cubicBezTo>
                    <a:pt x="1881185" y="598957"/>
                    <a:pt x="1882382" y="603747"/>
                    <a:pt x="1883580" y="607339"/>
                  </a:cubicBezTo>
                  <a:cubicBezTo>
                    <a:pt x="1886573" y="614524"/>
                    <a:pt x="1894356" y="622307"/>
                    <a:pt x="1894356" y="622307"/>
                  </a:cubicBezTo>
                  <a:cubicBezTo>
                    <a:pt x="1895554" y="621708"/>
                    <a:pt x="1900343" y="619912"/>
                    <a:pt x="1900343" y="619313"/>
                  </a:cubicBezTo>
                  <a:close/>
                  <a:moveTo>
                    <a:pt x="1875197" y="628294"/>
                  </a:moveTo>
                  <a:cubicBezTo>
                    <a:pt x="1875197" y="628294"/>
                    <a:pt x="1874599" y="616919"/>
                    <a:pt x="1872204" y="610333"/>
                  </a:cubicBezTo>
                  <a:cubicBezTo>
                    <a:pt x="1869809" y="603747"/>
                    <a:pt x="1862624" y="594168"/>
                    <a:pt x="1862624" y="594168"/>
                  </a:cubicBezTo>
                  <a:cubicBezTo>
                    <a:pt x="1862026" y="594168"/>
                    <a:pt x="1857236" y="596562"/>
                    <a:pt x="1857236" y="596562"/>
                  </a:cubicBezTo>
                  <a:cubicBezTo>
                    <a:pt x="1857236" y="596562"/>
                    <a:pt x="1859032" y="607339"/>
                    <a:pt x="1861427" y="613326"/>
                  </a:cubicBezTo>
                  <a:cubicBezTo>
                    <a:pt x="1863822" y="619912"/>
                    <a:pt x="1869809" y="629492"/>
                    <a:pt x="1869809" y="629492"/>
                  </a:cubicBezTo>
                  <a:cubicBezTo>
                    <a:pt x="1869809" y="630090"/>
                    <a:pt x="1874599" y="628893"/>
                    <a:pt x="1875197" y="628294"/>
                  </a:cubicBezTo>
                  <a:close/>
                  <a:moveTo>
                    <a:pt x="1873401" y="1083915"/>
                  </a:moveTo>
                  <a:cubicBezTo>
                    <a:pt x="1874599" y="1085112"/>
                    <a:pt x="1878790" y="1082717"/>
                    <a:pt x="1878191" y="1080921"/>
                  </a:cubicBezTo>
                  <a:cubicBezTo>
                    <a:pt x="1878191" y="1080921"/>
                    <a:pt x="1871605" y="1069545"/>
                    <a:pt x="1860229" y="1056374"/>
                  </a:cubicBezTo>
                  <a:cubicBezTo>
                    <a:pt x="1848853" y="1043202"/>
                    <a:pt x="1832090" y="1028234"/>
                    <a:pt x="1815924" y="1021050"/>
                  </a:cubicBezTo>
                  <a:cubicBezTo>
                    <a:pt x="1808141" y="1017457"/>
                    <a:pt x="1797962" y="1014464"/>
                    <a:pt x="1787186" y="1014464"/>
                  </a:cubicBezTo>
                  <a:cubicBezTo>
                    <a:pt x="1776408" y="1014464"/>
                    <a:pt x="1766230" y="1018056"/>
                    <a:pt x="1758447" y="1023444"/>
                  </a:cubicBezTo>
                  <a:cubicBezTo>
                    <a:pt x="1750663" y="1028833"/>
                    <a:pt x="1745874" y="1034820"/>
                    <a:pt x="1742281" y="1039610"/>
                  </a:cubicBezTo>
                  <a:cubicBezTo>
                    <a:pt x="1739288" y="1044399"/>
                    <a:pt x="1737491" y="1047393"/>
                    <a:pt x="1737491" y="1047393"/>
                  </a:cubicBezTo>
                  <a:cubicBezTo>
                    <a:pt x="1736893" y="1049189"/>
                    <a:pt x="1741682" y="1051584"/>
                    <a:pt x="1742281" y="1050386"/>
                  </a:cubicBezTo>
                  <a:cubicBezTo>
                    <a:pt x="1742281" y="1050386"/>
                    <a:pt x="1744077" y="1047992"/>
                    <a:pt x="1747071" y="1043801"/>
                  </a:cubicBezTo>
                  <a:cubicBezTo>
                    <a:pt x="1750663" y="1040209"/>
                    <a:pt x="1755453" y="1034820"/>
                    <a:pt x="1762039" y="1030629"/>
                  </a:cubicBezTo>
                  <a:cubicBezTo>
                    <a:pt x="1768625" y="1026438"/>
                    <a:pt x="1777007" y="1024642"/>
                    <a:pt x="1785988" y="1025241"/>
                  </a:cubicBezTo>
                  <a:cubicBezTo>
                    <a:pt x="1794370" y="1025839"/>
                    <a:pt x="1802752" y="1028234"/>
                    <a:pt x="1809937" y="1031826"/>
                  </a:cubicBezTo>
                  <a:cubicBezTo>
                    <a:pt x="1824306" y="1037814"/>
                    <a:pt x="1841071" y="1050386"/>
                    <a:pt x="1852446" y="1062361"/>
                  </a:cubicBezTo>
                  <a:cubicBezTo>
                    <a:pt x="1866217" y="1073138"/>
                    <a:pt x="1873401" y="1083915"/>
                    <a:pt x="1873401" y="1083915"/>
                  </a:cubicBezTo>
                  <a:close/>
                  <a:moveTo>
                    <a:pt x="1876395" y="575009"/>
                  </a:moveTo>
                  <a:cubicBezTo>
                    <a:pt x="1880586" y="573811"/>
                    <a:pt x="1885375" y="573213"/>
                    <a:pt x="1889567" y="572015"/>
                  </a:cubicBezTo>
                  <a:cubicBezTo>
                    <a:pt x="1893758" y="571416"/>
                    <a:pt x="1897949" y="570818"/>
                    <a:pt x="1902140" y="570219"/>
                  </a:cubicBezTo>
                  <a:cubicBezTo>
                    <a:pt x="1911121" y="569620"/>
                    <a:pt x="1919503" y="569022"/>
                    <a:pt x="1927286" y="569022"/>
                  </a:cubicBezTo>
                  <a:cubicBezTo>
                    <a:pt x="1943452" y="569022"/>
                    <a:pt x="1960815" y="570818"/>
                    <a:pt x="1978777" y="575009"/>
                  </a:cubicBezTo>
                  <a:cubicBezTo>
                    <a:pt x="1996139" y="579200"/>
                    <a:pt x="2014101" y="585187"/>
                    <a:pt x="2030865" y="594168"/>
                  </a:cubicBezTo>
                  <a:cubicBezTo>
                    <a:pt x="2064393" y="610932"/>
                    <a:pt x="2092534" y="637275"/>
                    <a:pt x="2112890" y="664217"/>
                  </a:cubicBezTo>
                  <a:cubicBezTo>
                    <a:pt x="2133246" y="691159"/>
                    <a:pt x="2146419" y="718101"/>
                    <a:pt x="2154800" y="737859"/>
                  </a:cubicBezTo>
                  <a:cubicBezTo>
                    <a:pt x="2163183" y="757616"/>
                    <a:pt x="2166775" y="770189"/>
                    <a:pt x="2166775" y="769590"/>
                  </a:cubicBezTo>
                  <a:cubicBezTo>
                    <a:pt x="2169170" y="776176"/>
                    <a:pt x="2173960" y="774979"/>
                    <a:pt x="2172163" y="767794"/>
                  </a:cubicBezTo>
                  <a:cubicBezTo>
                    <a:pt x="2172163" y="767794"/>
                    <a:pt x="2168571" y="755221"/>
                    <a:pt x="2160788" y="734865"/>
                  </a:cubicBezTo>
                  <a:cubicBezTo>
                    <a:pt x="2153005" y="714509"/>
                    <a:pt x="2140432" y="686968"/>
                    <a:pt x="2119476" y="658829"/>
                  </a:cubicBezTo>
                  <a:cubicBezTo>
                    <a:pt x="2099120" y="630689"/>
                    <a:pt x="2070381" y="603148"/>
                    <a:pt x="2035655" y="584588"/>
                  </a:cubicBezTo>
                  <a:cubicBezTo>
                    <a:pt x="2018292" y="575607"/>
                    <a:pt x="1999732" y="568423"/>
                    <a:pt x="1981770" y="564232"/>
                  </a:cubicBezTo>
                  <a:cubicBezTo>
                    <a:pt x="1963209" y="560041"/>
                    <a:pt x="1945248" y="558245"/>
                    <a:pt x="1927885" y="558245"/>
                  </a:cubicBezTo>
                  <a:cubicBezTo>
                    <a:pt x="1919503" y="558245"/>
                    <a:pt x="1910522" y="558844"/>
                    <a:pt x="1901541" y="559442"/>
                  </a:cubicBezTo>
                  <a:cubicBezTo>
                    <a:pt x="1896751" y="560041"/>
                    <a:pt x="1892560" y="560640"/>
                    <a:pt x="1887770" y="561239"/>
                  </a:cubicBezTo>
                  <a:cubicBezTo>
                    <a:pt x="1882981" y="562436"/>
                    <a:pt x="1878790" y="563035"/>
                    <a:pt x="1874000" y="564232"/>
                  </a:cubicBezTo>
                  <a:cubicBezTo>
                    <a:pt x="1856039" y="569022"/>
                    <a:pt x="1837478" y="576206"/>
                    <a:pt x="1820714" y="585786"/>
                  </a:cubicBezTo>
                  <a:cubicBezTo>
                    <a:pt x="1803949" y="595365"/>
                    <a:pt x="1788383" y="607938"/>
                    <a:pt x="1774612" y="621110"/>
                  </a:cubicBezTo>
                  <a:cubicBezTo>
                    <a:pt x="1761440" y="634880"/>
                    <a:pt x="1750064" y="649249"/>
                    <a:pt x="1739886" y="663618"/>
                  </a:cubicBezTo>
                  <a:cubicBezTo>
                    <a:pt x="1720727" y="692356"/>
                    <a:pt x="1708154" y="719897"/>
                    <a:pt x="1699173" y="739655"/>
                  </a:cubicBezTo>
                  <a:cubicBezTo>
                    <a:pt x="1690192" y="759412"/>
                    <a:pt x="1685403" y="771386"/>
                    <a:pt x="1685403" y="771386"/>
                  </a:cubicBezTo>
                  <a:cubicBezTo>
                    <a:pt x="1683008" y="777972"/>
                    <a:pt x="1687797" y="780367"/>
                    <a:pt x="1690791" y="773781"/>
                  </a:cubicBezTo>
                  <a:cubicBezTo>
                    <a:pt x="1690791" y="773781"/>
                    <a:pt x="1696179" y="761807"/>
                    <a:pt x="1705160" y="742648"/>
                  </a:cubicBezTo>
                  <a:cubicBezTo>
                    <a:pt x="1714740" y="723489"/>
                    <a:pt x="1727912" y="696547"/>
                    <a:pt x="1747071" y="668408"/>
                  </a:cubicBezTo>
                  <a:cubicBezTo>
                    <a:pt x="1756650" y="654638"/>
                    <a:pt x="1768026" y="640867"/>
                    <a:pt x="1781198" y="627695"/>
                  </a:cubicBezTo>
                  <a:cubicBezTo>
                    <a:pt x="1794370" y="615123"/>
                    <a:pt x="1809338" y="603747"/>
                    <a:pt x="1825503" y="594168"/>
                  </a:cubicBezTo>
                  <a:cubicBezTo>
                    <a:pt x="1841071" y="586384"/>
                    <a:pt x="1858433" y="579798"/>
                    <a:pt x="1876395" y="575009"/>
                  </a:cubicBezTo>
                  <a:close/>
                  <a:moveTo>
                    <a:pt x="1124400" y="895320"/>
                  </a:moveTo>
                  <a:cubicBezTo>
                    <a:pt x="1125598" y="894123"/>
                    <a:pt x="1122604" y="889333"/>
                    <a:pt x="1121406" y="890530"/>
                  </a:cubicBezTo>
                  <a:cubicBezTo>
                    <a:pt x="1121406" y="890530"/>
                    <a:pt x="1110030" y="896518"/>
                    <a:pt x="1098056" y="907893"/>
                  </a:cubicBezTo>
                  <a:cubicBezTo>
                    <a:pt x="1085483" y="919269"/>
                    <a:pt x="1072910" y="935434"/>
                    <a:pt x="1064528" y="949204"/>
                  </a:cubicBezTo>
                  <a:cubicBezTo>
                    <a:pt x="1056145" y="962974"/>
                    <a:pt x="1047165" y="980936"/>
                    <a:pt x="1040579" y="995904"/>
                  </a:cubicBezTo>
                  <a:lnTo>
                    <a:pt x="1028604" y="1021648"/>
                  </a:lnTo>
                  <a:cubicBezTo>
                    <a:pt x="1028006" y="1023444"/>
                    <a:pt x="1032197" y="1025839"/>
                    <a:pt x="1033993" y="1024642"/>
                  </a:cubicBezTo>
                  <a:cubicBezTo>
                    <a:pt x="1033993" y="1024642"/>
                    <a:pt x="1040579" y="1013865"/>
                    <a:pt x="1048362" y="1000095"/>
                  </a:cubicBezTo>
                  <a:cubicBezTo>
                    <a:pt x="1056145" y="985726"/>
                    <a:pt x="1066324" y="968363"/>
                    <a:pt x="1074107" y="955191"/>
                  </a:cubicBezTo>
                  <a:cubicBezTo>
                    <a:pt x="1081891" y="942020"/>
                    <a:pt x="1093267" y="925854"/>
                    <a:pt x="1104043" y="914479"/>
                  </a:cubicBezTo>
                  <a:cubicBezTo>
                    <a:pt x="1114222" y="902505"/>
                    <a:pt x="1124400" y="895320"/>
                    <a:pt x="1124400" y="895320"/>
                  </a:cubicBezTo>
                  <a:close/>
                </a:path>
              </a:pathLst>
            </a:custGeom>
            <a:solidFill>
              <a:srgbClr val="FFFFFF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AB3B5661-D185-42C5-86DB-F023A03C9B48}"/>
                </a:ext>
              </a:extLst>
            </p:cNvPr>
            <p:cNvSpPr/>
            <p:nvPr/>
          </p:nvSpPr>
          <p:spPr>
            <a:xfrm>
              <a:off x="8745817" y="4747356"/>
              <a:ext cx="51857" cy="209929"/>
            </a:xfrm>
            <a:custGeom>
              <a:avLst/>
              <a:gdLst>
                <a:gd name="connsiteX0" fmla="*/ 5001 w 51857"/>
                <a:gd name="connsiteY0" fmla="*/ 209440 h 209929"/>
                <a:gd name="connsiteX1" fmla="*/ 212 w 51857"/>
                <a:gd name="connsiteY1" fmla="*/ 205848 h 209929"/>
                <a:gd name="connsiteX2" fmla="*/ 18772 w 51857"/>
                <a:gd name="connsiteY2" fmla="*/ 172320 h 209929"/>
                <a:gd name="connsiteX3" fmla="*/ 38530 w 51857"/>
                <a:gd name="connsiteY3" fmla="*/ 105863 h 209929"/>
                <a:gd name="connsiteX4" fmla="*/ 41523 w 51857"/>
                <a:gd name="connsiteY4" fmla="*/ 71736 h 209929"/>
                <a:gd name="connsiteX5" fmla="*/ 37332 w 51857"/>
                <a:gd name="connsiteY5" fmla="*/ 37610 h 209929"/>
                <a:gd name="connsiteX6" fmla="*/ 21167 w 51857"/>
                <a:gd name="connsiteY6" fmla="*/ 4082 h 209929"/>
                <a:gd name="connsiteX7" fmla="*/ 25957 w 51857"/>
                <a:gd name="connsiteY7" fmla="*/ 489 h 209929"/>
                <a:gd name="connsiteX8" fmla="*/ 33142 w 51857"/>
                <a:gd name="connsiteY8" fmla="*/ 9470 h 209929"/>
                <a:gd name="connsiteX9" fmla="*/ 45715 w 51857"/>
                <a:gd name="connsiteY9" fmla="*/ 35215 h 209929"/>
                <a:gd name="connsiteX10" fmla="*/ 51702 w 51857"/>
                <a:gd name="connsiteY10" fmla="*/ 71736 h 209929"/>
                <a:gd name="connsiteX11" fmla="*/ 49307 w 51857"/>
                <a:gd name="connsiteY11" fmla="*/ 107659 h 209929"/>
                <a:gd name="connsiteX12" fmla="*/ 25957 w 51857"/>
                <a:gd name="connsiteY12" fmla="*/ 175913 h 209929"/>
                <a:gd name="connsiteX13" fmla="*/ 5001 w 51857"/>
                <a:gd name="connsiteY13" fmla="*/ 209440 h 20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857" h="209929">
                  <a:moveTo>
                    <a:pt x="5001" y="209440"/>
                  </a:moveTo>
                  <a:cubicBezTo>
                    <a:pt x="3206" y="211236"/>
                    <a:pt x="-986" y="207644"/>
                    <a:pt x="212" y="205848"/>
                  </a:cubicBezTo>
                  <a:cubicBezTo>
                    <a:pt x="212" y="205848"/>
                    <a:pt x="9791" y="192077"/>
                    <a:pt x="18772" y="172320"/>
                  </a:cubicBezTo>
                  <a:cubicBezTo>
                    <a:pt x="27753" y="152563"/>
                    <a:pt x="35536" y="126818"/>
                    <a:pt x="38530" y="105863"/>
                  </a:cubicBezTo>
                  <a:cubicBezTo>
                    <a:pt x="40326" y="95685"/>
                    <a:pt x="41523" y="83711"/>
                    <a:pt x="41523" y="71736"/>
                  </a:cubicBezTo>
                  <a:cubicBezTo>
                    <a:pt x="41523" y="59762"/>
                    <a:pt x="40326" y="47788"/>
                    <a:pt x="37332" y="37610"/>
                  </a:cubicBezTo>
                  <a:cubicBezTo>
                    <a:pt x="31944" y="16655"/>
                    <a:pt x="21167" y="4082"/>
                    <a:pt x="21167" y="4082"/>
                  </a:cubicBezTo>
                  <a:cubicBezTo>
                    <a:pt x="19969" y="2286"/>
                    <a:pt x="24161" y="-1307"/>
                    <a:pt x="25957" y="489"/>
                  </a:cubicBezTo>
                  <a:cubicBezTo>
                    <a:pt x="25957" y="489"/>
                    <a:pt x="28950" y="3483"/>
                    <a:pt x="33142" y="9470"/>
                  </a:cubicBezTo>
                  <a:cubicBezTo>
                    <a:pt x="37332" y="15457"/>
                    <a:pt x="42122" y="24438"/>
                    <a:pt x="45715" y="35215"/>
                  </a:cubicBezTo>
                  <a:cubicBezTo>
                    <a:pt x="49307" y="45992"/>
                    <a:pt x="51702" y="58565"/>
                    <a:pt x="51702" y="71736"/>
                  </a:cubicBezTo>
                  <a:cubicBezTo>
                    <a:pt x="52300" y="84309"/>
                    <a:pt x="51103" y="96882"/>
                    <a:pt x="49307" y="107659"/>
                  </a:cubicBezTo>
                  <a:cubicBezTo>
                    <a:pt x="45715" y="129213"/>
                    <a:pt x="36734" y="156155"/>
                    <a:pt x="25957" y="175913"/>
                  </a:cubicBezTo>
                  <a:cubicBezTo>
                    <a:pt x="15779" y="196269"/>
                    <a:pt x="5001" y="209440"/>
                    <a:pt x="5001" y="20944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7A22FB42-F9F0-448D-8C24-3EA52038ED1F}"/>
                </a:ext>
              </a:extLst>
            </p:cNvPr>
            <p:cNvSpPr/>
            <p:nvPr/>
          </p:nvSpPr>
          <p:spPr>
            <a:xfrm>
              <a:off x="8744831" y="4782674"/>
              <a:ext cx="19993" cy="135441"/>
            </a:xfrm>
            <a:custGeom>
              <a:avLst/>
              <a:gdLst>
                <a:gd name="connsiteX0" fmla="*/ 0 w 19993"/>
                <a:gd name="connsiteY0" fmla="*/ 134009 h 135441"/>
                <a:gd name="connsiteX1" fmla="*/ 7784 w 19993"/>
                <a:gd name="connsiteY1" fmla="*/ 67552 h 135441"/>
                <a:gd name="connsiteX2" fmla="*/ 10179 w 19993"/>
                <a:gd name="connsiteY2" fmla="*/ 25043 h 135441"/>
                <a:gd name="connsiteX3" fmla="*/ 8382 w 19993"/>
                <a:gd name="connsiteY3" fmla="*/ 1694 h 135441"/>
                <a:gd name="connsiteX4" fmla="*/ 14369 w 19993"/>
                <a:gd name="connsiteY4" fmla="*/ 496 h 135441"/>
                <a:gd name="connsiteX5" fmla="*/ 18560 w 19993"/>
                <a:gd name="connsiteY5" fmla="*/ 24445 h 135441"/>
                <a:gd name="connsiteX6" fmla="*/ 19160 w 19993"/>
                <a:gd name="connsiteY6" fmla="*/ 68749 h 135441"/>
                <a:gd name="connsiteX7" fmla="*/ 5987 w 19993"/>
                <a:gd name="connsiteY7" fmla="*/ 135206 h 135441"/>
                <a:gd name="connsiteX8" fmla="*/ 0 w 19993"/>
                <a:gd name="connsiteY8" fmla="*/ 134009 h 13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93" h="135441">
                  <a:moveTo>
                    <a:pt x="0" y="134009"/>
                  </a:moveTo>
                  <a:cubicBezTo>
                    <a:pt x="0" y="134009"/>
                    <a:pt x="5389" y="93296"/>
                    <a:pt x="7784" y="67552"/>
                  </a:cubicBezTo>
                  <a:cubicBezTo>
                    <a:pt x="8981" y="54380"/>
                    <a:pt x="10179" y="38215"/>
                    <a:pt x="10179" y="25043"/>
                  </a:cubicBezTo>
                  <a:cubicBezTo>
                    <a:pt x="10179" y="11872"/>
                    <a:pt x="8382" y="1694"/>
                    <a:pt x="8382" y="1694"/>
                  </a:cubicBezTo>
                  <a:cubicBezTo>
                    <a:pt x="8382" y="496"/>
                    <a:pt x="13771" y="-701"/>
                    <a:pt x="14369" y="496"/>
                  </a:cubicBezTo>
                  <a:cubicBezTo>
                    <a:pt x="14369" y="496"/>
                    <a:pt x="17363" y="10674"/>
                    <a:pt x="18560" y="24445"/>
                  </a:cubicBezTo>
                  <a:cubicBezTo>
                    <a:pt x="20357" y="38215"/>
                    <a:pt x="20357" y="55578"/>
                    <a:pt x="19160" y="68749"/>
                  </a:cubicBezTo>
                  <a:cubicBezTo>
                    <a:pt x="16765" y="95691"/>
                    <a:pt x="5987" y="135206"/>
                    <a:pt x="5987" y="135206"/>
                  </a:cubicBezTo>
                  <a:cubicBezTo>
                    <a:pt x="4790" y="135805"/>
                    <a:pt x="0" y="135206"/>
                    <a:pt x="0" y="13400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0F49CC8D-7D5C-4269-81F4-E86FCB7DD712}"/>
                </a:ext>
              </a:extLst>
            </p:cNvPr>
            <p:cNvSpPr/>
            <p:nvPr/>
          </p:nvSpPr>
          <p:spPr>
            <a:xfrm>
              <a:off x="8686156" y="4433886"/>
              <a:ext cx="24231" cy="36157"/>
            </a:xfrm>
            <a:custGeom>
              <a:avLst/>
              <a:gdLst>
                <a:gd name="connsiteX0" fmla="*/ 12573 w 24231"/>
                <a:gd name="connsiteY0" fmla="*/ 19394 h 36157"/>
                <a:gd name="connsiteX1" fmla="*/ 14968 w 24231"/>
                <a:gd name="connsiteY1" fmla="*/ 9814 h 36157"/>
                <a:gd name="connsiteX2" fmla="*/ 12573 w 24231"/>
                <a:gd name="connsiteY2" fmla="*/ 11610 h 36157"/>
                <a:gd name="connsiteX3" fmla="*/ 4191 w 24231"/>
                <a:gd name="connsiteY3" fmla="*/ 14604 h 36157"/>
                <a:gd name="connsiteX4" fmla="*/ 0 w 24231"/>
                <a:gd name="connsiteY4" fmla="*/ 10413 h 36157"/>
                <a:gd name="connsiteX5" fmla="*/ 1796 w 24231"/>
                <a:gd name="connsiteY5" fmla="*/ 6821 h 36157"/>
                <a:gd name="connsiteX6" fmla="*/ 7184 w 24231"/>
                <a:gd name="connsiteY6" fmla="*/ 1432 h 36157"/>
                <a:gd name="connsiteX7" fmla="*/ 14968 w 24231"/>
                <a:gd name="connsiteY7" fmla="*/ 235 h 36157"/>
                <a:gd name="connsiteX8" fmla="*/ 19159 w 24231"/>
                <a:gd name="connsiteY8" fmla="*/ 1432 h 36157"/>
                <a:gd name="connsiteX9" fmla="*/ 19159 w 24231"/>
                <a:gd name="connsiteY9" fmla="*/ 4426 h 36157"/>
                <a:gd name="connsiteX10" fmla="*/ 22152 w 24231"/>
                <a:gd name="connsiteY10" fmla="*/ 4426 h 36157"/>
                <a:gd name="connsiteX11" fmla="*/ 23949 w 24231"/>
                <a:gd name="connsiteY11" fmla="*/ 21190 h 36157"/>
                <a:gd name="connsiteX12" fmla="*/ 17962 w 24231"/>
                <a:gd name="connsiteY12" fmla="*/ 31967 h 36157"/>
                <a:gd name="connsiteX13" fmla="*/ 13172 w 24231"/>
                <a:gd name="connsiteY13" fmla="*/ 36158 h 36157"/>
                <a:gd name="connsiteX14" fmla="*/ 8981 w 24231"/>
                <a:gd name="connsiteY14" fmla="*/ 31967 h 36157"/>
                <a:gd name="connsiteX15" fmla="*/ 10777 w 24231"/>
                <a:gd name="connsiteY15" fmla="*/ 27177 h 36157"/>
                <a:gd name="connsiteX16" fmla="*/ 12573 w 24231"/>
                <a:gd name="connsiteY16" fmla="*/ 19394 h 36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231" h="36157">
                  <a:moveTo>
                    <a:pt x="12573" y="19394"/>
                  </a:moveTo>
                  <a:cubicBezTo>
                    <a:pt x="13172" y="16999"/>
                    <a:pt x="14369" y="13407"/>
                    <a:pt x="14968" y="9814"/>
                  </a:cubicBezTo>
                  <a:cubicBezTo>
                    <a:pt x="13770" y="10413"/>
                    <a:pt x="13172" y="11012"/>
                    <a:pt x="12573" y="11610"/>
                  </a:cubicBezTo>
                  <a:lnTo>
                    <a:pt x="4191" y="14604"/>
                  </a:lnTo>
                  <a:cubicBezTo>
                    <a:pt x="3592" y="14604"/>
                    <a:pt x="0" y="11012"/>
                    <a:pt x="0" y="10413"/>
                  </a:cubicBezTo>
                  <a:cubicBezTo>
                    <a:pt x="0" y="10413"/>
                    <a:pt x="599" y="8617"/>
                    <a:pt x="1796" y="6821"/>
                  </a:cubicBezTo>
                  <a:cubicBezTo>
                    <a:pt x="2994" y="5025"/>
                    <a:pt x="4789" y="2630"/>
                    <a:pt x="7184" y="1432"/>
                  </a:cubicBezTo>
                  <a:cubicBezTo>
                    <a:pt x="9579" y="235"/>
                    <a:pt x="12573" y="-364"/>
                    <a:pt x="14968" y="235"/>
                  </a:cubicBezTo>
                  <a:cubicBezTo>
                    <a:pt x="17362" y="235"/>
                    <a:pt x="19159" y="1432"/>
                    <a:pt x="19159" y="1432"/>
                  </a:cubicBezTo>
                  <a:cubicBezTo>
                    <a:pt x="19159" y="1432"/>
                    <a:pt x="19159" y="3229"/>
                    <a:pt x="19159" y="4426"/>
                  </a:cubicBezTo>
                  <a:cubicBezTo>
                    <a:pt x="20356" y="4426"/>
                    <a:pt x="22152" y="4426"/>
                    <a:pt x="22152" y="4426"/>
                  </a:cubicBezTo>
                  <a:cubicBezTo>
                    <a:pt x="22152" y="4426"/>
                    <a:pt x="25146" y="14005"/>
                    <a:pt x="23949" y="21190"/>
                  </a:cubicBezTo>
                  <a:cubicBezTo>
                    <a:pt x="23350" y="24782"/>
                    <a:pt x="20955" y="28973"/>
                    <a:pt x="17962" y="31967"/>
                  </a:cubicBezTo>
                  <a:cubicBezTo>
                    <a:pt x="15567" y="34960"/>
                    <a:pt x="13172" y="36158"/>
                    <a:pt x="13172" y="36158"/>
                  </a:cubicBezTo>
                  <a:cubicBezTo>
                    <a:pt x="12573" y="36158"/>
                    <a:pt x="8981" y="32565"/>
                    <a:pt x="8981" y="31967"/>
                  </a:cubicBezTo>
                  <a:cubicBezTo>
                    <a:pt x="8981" y="31967"/>
                    <a:pt x="10178" y="30171"/>
                    <a:pt x="10777" y="27177"/>
                  </a:cubicBezTo>
                  <a:cubicBezTo>
                    <a:pt x="11375" y="24782"/>
                    <a:pt x="11974" y="21788"/>
                    <a:pt x="12573" y="1939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D805A127-FA52-4BEB-9119-0367DD2E071F}"/>
                </a:ext>
              </a:extLst>
            </p:cNvPr>
            <p:cNvSpPr/>
            <p:nvPr/>
          </p:nvSpPr>
          <p:spPr>
            <a:xfrm>
              <a:off x="8678373" y="4265882"/>
              <a:ext cx="24547" cy="21553"/>
            </a:xfrm>
            <a:custGeom>
              <a:avLst/>
              <a:gdLst>
                <a:gd name="connsiteX0" fmla="*/ 24547 w 24547"/>
                <a:gd name="connsiteY0" fmla="*/ 4790 h 21553"/>
                <a:gd name="connsiteX1" fmla="*/ 16165 w 24547"/>
                <a:gd name="connsiteY1" fmla="*/ 16165 h 21553"/>
                <a:gd name="connsiteX2" fmla="*/ 7784 w 24547"/>
                <a:gd name="connsiteY2" fmla="*/ 20356 h 21553"/>
                <a:gd name="connsiteX3" fmla="*/ 2395 w 24547"/>
                <a:gd name="connsiteY3" fmla="*/ 21554 h 21553"/>
                <a:gd name="connsiteX4" fmla="*/ 0 w 24547"/>
                <a:gd name="connsiteY4" fmla="*/ 16165 h 21553"/>
                <a:gd name="connsiteX5" fmla="*/ 8981 w 24547"/>
                <a:gd name="connsiteY5" fmla="*/ 7185 h 21553"/>
                <a:gd name="connsiteX6" fmla="*/ 20357 w 24547"/>
                <a:gd name="connsiteY6" fmla="*/ 0 h 21553"/>
                <a:gd name="connsiteX7" fmla="*/ 24547 w 24547"/>
                <a:gd name="connsiteY7" fmla="*/ 4790 h 2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47" h="21553">
                  <a:moveTo>
                    <a:pt x="24547" y="4790"/>
                  </a:moveTo>
                  <a:cubicBezTo>
                    <a:pt x="24547" y="4790"/>
                    <a:pt x="20357" y="12573"/>
                    <a:pt x="16165" y="16165"/>
                  </a:cubicBezTo>
                  <a:cubicBezTo>
                    <a:pt x="13771" y="17961"/>
                    <a:pt x="10777" y="19758"/>
                    <a:pt x="7784" y="20356"/>
                  </a:cubicBezTo>
                  <a:cubicBezTo>
                    <a:pt x="4790" y="21554"/>
                    <a:pt x="2395" y="21554"/>
                    <a:pt x="2395" y="21554"/>
                  </a:cubicBezTo>
                  <a:cubicBezTo>
                    <a:pt x="1796" y="20955"/>
                    <a:pt x="0" y="16764"/>
                    <a:pt x="0" y="16165"/>
                  </a:cubicBezTo>
                  <a:cubicBezTo>
                    <a:pt x="0" y="16165"/>
                    <a:pt x="5389" y="10178"/>
                    <a:pt x="8981" y="7185"/>
                  </a:cubicBezTo>
                  <a:cubicBezTo>
                    <a:pt x="12573" y="4191"/>
                    <a:pt x="20357" y="0"/>
                    <a:pt x="20357" y="0"/>
                  </a:cubicBezTo>
                  <a:cubicBezTo>
                    <a:pt x="20357" y="599"/>
                    <a:pt x="24547" y="4790"/>
                    <a:pt x="24547" y="479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F3D79317-E579-47A0-A24D-883FEF28256E}"/>
                </a:ext>
              </a:extLst>
            </p:cNvPr>
            <p:cNvSpPr/>
            <p:nvPr/>
          </p:nvSpPr>
          <p:spPr>
            <a:xfrm>
              <a:off x="8679570" y="4260494"/>
              <a:ext cx="12573" cy="11375"/>
            </a:xfrm>
            <a:custGeom>
              <a:avLst/>
              <a:gdLst>
                <a:gd name="connsiteX0" fmla="*/ 8981 w 12573"/>
                <a:gd name="connsiteY0" fmla="*/ 0 h 11375"/>
                <a:gd name="connsiteX1" fmla="*/ 12574 w 12573"/>
                <a:gd name="connsiteY1" fmla="*/ 599 h 11375"/>
                <a:gd name="connsiteX2" fmla="*/ 12574 w 12573"/>
                <a:gd name="connsiteY2" fmla="*/ 6586 h 11375"/>
                <a:gd name="connsiteX3" fmla="*/ 8981 w 12573"/>
                <a:gd name="connsiteY3" fmla="*/ 10777 h 11375"/>
                <a:gd name="connsiteX4" fmla="*/ 3593 w 12573"/>
                <a:gd name="connsiteY4" fmla="*/ 11375 h 11375"/>
                <a:gd name="connsiteX5" fmla="*/ 0 w 12573"/>
                <a:gd name="connsiteY5" fmla="*/ 10777 h 11375"/>
                <a:gd name="connsiteX6" fmla="*/ 0 w 12573"/>
                <a:gd name="connsiteY6" fmla="*/ 4790 h 11375"/>
                <a:gd name="connsiteX7" fmla="*/ 3593 w 12573"/>
                <a:gd name="connsiteY7" fmla="*/ 599 h 11375"/>
                <a:gd name="connsiteX8" fmla="*/ 8981 w 12573"/>
                <a:gd name="connsiteY8" fmla="*/ 0 h 1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73" h="11375">
                  <a:moveTo>
                    <a:pt x="8981" y="0"/>
                  </a:moveTo>
                  <a:cubicBezTo>
                    <a:pt x="10777" y="0"/>
                    <a:pt x="12574" y="599"/>
                    <a:pt x="12574" y="599"/>
                  </a:cubicBezTo>
                  <a:cubicBezTo>
                    <a:pt x="12574" y="599"/>
                    <a:pt x="12574" y="5987"/>
                    <a:pt x="12574" y="6586"/>
                  </a:cubicBezTo>
                  <a:cubicBezTo>
                    <a:pt x="12574" y="6586"/>
                    <a:pt x="10777" y="9579"/>
                    <a:pt x="8981" y="10777"/>
                  </a:cubicBezTo>
                  <a:cubicBezTo>
                    <a:pt x="7784" y="11375"/>
                    <a:pt x="5389" y="11375"/>
                    <a:pt x="3593" y="11375"/>
                  </a:cubicBezTo>
                  <a:cubicBezTo>
                    <a:pt x="1796" y="11375"/>
                    <a:pt x="0" y="10777"/>
                    <a:pt x="0" y="10777"/>
                  </a:cubicBezTo>
                  <a:cubicBezTo>
                    <a:pt x="0" y="10178"/>
                    <a:pt x="0" y="5388"/>
                    <a:pt x="0" y="4790"/>
                  </a:cubicBezTo>
                  <a:cubicBezTo>
                    <a:pt x="0" y="4790"/>
                    <a:pt x="1198" y="1796"/>
                    <a:pt x="3593" y="599"/>
                  </a:cubicBezTo>
                  <a:cubicBezTo>
                    <a:pt x="4790" y="599"/>
                    <a:pt x="7185" y="0"/>
                    <a:pt x="8981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43FD867D-2AAF-4618-9AF6-D7AD92F01671}"/>
                </a:ext>
              </a:extLst>
            </p:cNvPr>
            <p:cNvSpPr/>
            <p:nvPr/>
          </p:nvSpPr>
          <p:spPr>
            <a:xfrm>
              <a:off x="8677176" y="4380237"/>
              <a:ext cx="49254" cy="25744"/>
            </a:xfrm>
            <a:custGeom>
              <a:avLst/>
              <a:gdLst>
                <a:gd name="connsiteX0" fmla="*/ 49095 w 49254"/>
                <a:gd name="connsiteY0" fmla="*/ 5987 h 25744"/>
                <a:gd name="connsiteX1" fmla="*/ 25745 w 49254"/>
                <a:gd name="connsiteY1" fmla="*/ 15566 h 25744"/>
                <a:gd name="connsiteX2" fmla="*/ 11375 w 49254"/>
                <a:gd name="connsiteY2" fmla="*/ 21554 h 25744"/>
                <a:gd name="connsiteX3" fmla="*/ 4191 w 49254"/>
                <a:gd name="connsiteY3" fmla="*/ 25745 h 25744"/>
                <a:gd name="connsiteX4" fmla="*/ 0 w 49254"/>
                <a:gd name="connsiteY4" fmla="*/ 21554 h 25744"/>
                <a:gd name="connsiteX5" fmla="*/ 6586 w 49254"/>
                <a:gd name="connsiteY5" fmla="*/ 14369 h 25744"/>
                <a:gd name="connsiteX6" fmla="*/ 21554 w 49254"/>
                <a:gd name="connsiteY6" fmla="*/ 4790 h 25744"/>
                <a:gd name="connsiteX7" fmla="*/ 47298 w 49254"/>
                <a:gd name="connsiteY7" fmla="*/ 0 h 25744"/>
                <a:gd name="connsiteX8" fmla="*/ 49095 w 49254"/>
                <a:gd name="connsiteY8" fmla="*/ 5987 h 2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54" h="25744">
                  <a:moveTo>
                    <a:pt x="49095" y="5987"/>
                  </a:moveTo>
                  <a:lnTo>
                    <a:pt x="25745" y="15566"/>
                  </a:lnTo>
                  <a:cubicBezTo>
                    <a:pt x="21554" y="17362"/>
                    <a:pt x="15567" y="19159"/>
                    <a:pt x="11375" y="21554"/>
                  </a:cubicBezTo>
                  <a:cubicBezTo>
                    <a:pt x="7184" y="23949"/>
                    <a:pt x="4191" y="25745"/>
                    <a:pt x="4191" y="25745"/>
                  </a:cubicBezTo>
                  <a:cubicBezTo>
                    <a:pt x="3592" y="25745"/>
                    <a:pt x="0" y="22152"/>
                    <a:pt x="0" y="21554"/>
                  </a:cubicBezTo>
                  <a:cubicBezTo>
                    <a:pt x="0" y="21554"/>
                    <a:pt x="2394" y="17961"/>
                    <a:pt x="6586" y="14369"/>
                  </a:cubicBezTo>
                  <a:cubicBezTo>
                    <a:pt x="10777" y="10777"/>
                    <a:pt x="16764" y="6586"/>
                    <a:pt x="21554" y="4790"/>
                  </a:cubicBezTo>
                  <a:cubicBezTo>
                    <a:pt x="31732" y="599"/>
                    <a:pt x="47298" y="0"/>
                    <a:pt x="47298" y="0"/>
                  </a:cubicBezTo>
                  <a:cubicBezTo>
                    <a:pt x="48496" y="0"/>
                    <a:pt x="49693" y="5388"/>
                    <a:pt x="49095" y="598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D599595B-459D-4912-A17E-5AB084647D9A}"/>
                </a:ext>
              </a:extLst>
            </p:cNvPr>
            <p:cNvSpPr/>
            <p:nvPr/>
          </p:nvSpPr>
          <p:spPr>
            <a:xfrm>
              <a:off x="8673583" y="4401790"/>
              <a:ext cx="32427" cy="21553"/>
            </a:xfrm>
            <a:custGeom>
              <a:avLst/>
              <a:gdLst>
                <a:gd name="connsiteX0" fmla="*/ 32331 w 32427"/>
                <a:gd name="connsiteY0" fmla="*/ 5389 h 21553"/>
                <a:gd name="connsiteX1" fmla="*/ 18561 w 32427"/>
                <a:gd name="connsiteY1" fmla="*/ 14968 h 21553"/>
                <a:gd name="connsiteX2" fmla="*/ 8981 w 32427"/>
                <a:gd name="connsiteY2" fmla="*/ 19159 h 21553"/>
                <a:gd name="connsiteX3" fmla="*/ 4191 w 32427"/>
                <a:gd name="connsiteY3" fmla="*/ 21554 h 21553"/>
                <a:gd name="connsiteX4" fmla="*/ 0 w 32427"/>
                <a:gd name="connsiteY4" fmla="*/ 17363 h 21553"/>
                <a:gd name="connsiteX5" fmla="*/ 4191 w 32427"/>
                <a:gd name="connsiteY5" fmla="*/ 11974 h 21553"/>
                <a:gd name="connsiteX6" fmla="*/ 13771 w 32427"/>
                <a:gd name="connsiteY6" fmla="*/ 4790 h 21553"/>
                <a:gd name="connsiteX7" fmla="*/ 30535 w 32427"/>
                <a:gd name="connsiteY7" fmla="*/ 0 h 21553"/>
                <a:gd name="connsiteX8" fmla="*/ 32331 w 32427"/>
                <a:gd name="connsiteY8" fmla="*/ 5389 h 2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27" h="21553">
                  <a:moveTo>
                    <a:pt x="32331" y="5389"/>
                  </a:moveTo>
                  <a:cubicBezTo>
                    <a:pt x="32331" y="5389"/>
                    <a:pt x="23949" y="11974"/>
                    <a:pt x="18561" y="14968"/>
                  </a:cubicBezTo>
                  <a:cubicBezTo>
                    <a:pt x="15567" y="16165"/>
                    <a:pt x="11974" y="17961"/>
                    <a:pt x="8981" y="19159"/>
                  </a:cubicBezTo>
                  <a:cubicBezTo>
                    <a:pt x="5987" y="20356"/>
                    <a:pt x="4191" y="21554"/>
                    <a:pt x="4191" y="21554"/>
                  </a:cubicBezTo>
                  <a:cubicBezTo>
                    <a:pt x="3593" y="21554"/>
                    <a:pt x="0" y="17961"/>
                    <a:pt x="0" y="17363"/>
                  </a:cubicBezTo>
                  <a:cubicBezTo>
                    <a:pt x="0" y="17363"/>
                    <a:pt x="1796" y="14968"/>
                    <a:pt x="4191" y="11974"/>
                  </a:cubicBezTo>
                  <a:cubicBezTo>
                    <a:pt x="6587" y="8981"/>
                    <a:pt x="10179" y="6586"/>
                    <a:pt x="13771" y="4790"/>
                  </a:cubicBezTo>
                  <a:cubicBezTo>
                    <a:pt x="20357" y="1796"/>
                    <a:pt x="30535" y="0"/>
                    <a:pt x="30535" y="0"/>
                  </a:cubicBezTo>
                  <a:cubicBezTo>
                    <a:pt x="30535" y="0"/>
                    <a:pt x="32930" y="4790"/>
                    <a:pt x="32331" y="538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76B527C1-783F-40B1-AA33-046467D4236B}"/>
                </a:ext>
              </a:extLst>
            </p:cNvPr>
            <p:cNvSpPr/>
            <p:nvPr/>
          </p:nvSpPr>
          <p:spPr>
            <a:xfrm>
              <a:off x="8669895" y="4329346"/>
              <a:ext cx="48156" cy="22751"/>
            </a:xfrm>
            <a:custGeom>
              <a:avLst/>
              <a:gdLst>
                <a:gd name="connsiteX0" fmla="*/ 47993 w 48156"/>
                <a:gd name="connsiteY0" fmla="*/ 5987 h 22751"/>
                <a:gd name="connsiteX1" fmla="*/ 25841 w 48156"/>
                <a:gd name="connsiteY1" fmla="*/ 15566 h 22751"/>
                <a:gd name="connsiteX2" fmla="*/ 2490 w 48156"/>
                <a:gd name="connsiteY2" fmla="*/ 22751 h 22751"/>
                <a:gd name="connsiteX3" fmla="*/ 95 w 48156"/>
                <a:gd name="connsiteY3" fmla="*/ 17362 h 22751"/>
                <a:gd name="connsiteX4" fmla="*/ 22248 w 48156"/>
                <a:gd name="connsiteY4" fmla="*/ 4790 h 22751"/>
                <a:gd name="connsiteX5" fmla="*/ 46796 w 48156"/>
                <a:gd name="connsiteY5" fmla="*/ 0 h 22751"/>
                <a:gd name="connsiteX6" fmla="*/ 47993 w 48156"/>
                <a:gd name="connsiteY6" fmla="*/ 5987 h 2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56" h="22751">
                  <a:moveTo>
                    <a:pt x="47993" y="5987"/>
                  </a:moveTo>
                  <a:cubicBezTo>
                    <a:pt x="47993" y="5987"/>
                    <a:pt x="34223" y="11974"/>
                    <a:pt x="25841" y="15566"/>
                  </a:cubicBezTo>
                  <a:cubicBezTo>
                    <a:pt x="16860" y="18560"/>
                    <a:pt x="2490" y="22751"/>
                    <a:pt x="2490" y="22751"/>
                  </a:cubicBezTo>
                  <a:cubicBezTo>
                    <a:pt x="1892" y="22751"/>
                    <a:pt x="-503" y="17961"/>
                    <a:pt x="95" y="17362"/>
                  </a:cubicBezTo>
                  <a:cubicBezTo>
                    <a:pt x="95" y="17362"/>
                    <a:pt x="12668" y="8382"/>
                    <a:pt x="22248" y="4790"/>
                  </a:cubicBezTo>
                  <a:cubicBezTo>
                    <a:pt x="31828" y="1197"/>
                    <a:pt x="46796" y="0"/>
                    <a:pt x="46796" y="0"/>
                  </a:cubicBezTo>
                  <a:cubicBezTo>
                    <a:pt x="47394" y="0"/>
                    <a:pt x="48592" y="5388"/>
                    <a:pt x="47993" y="598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66F349E6-6935-48D3-886A-155D4C411688}"/>
                </a:ext>
              </a:extLst>
            </p:cNvPr>
            <p:cNvSpPr/>
            <p:nvPr/>
          </p:nvSpPr>
          <p:spPr>
            <a:xfrm>
              <a:off x="8668195" y="4303601"/>
              <a:ext cx="49258" cy="29935"/>
            </a:xfrm>
            <a:custGeom>
              <a:avLst/>
              <a:gdLst>
                <a:gd name="connsiteX0" fmla="*/ 21554 w 49258"/>
                <a:gd name="connsiteY0" fmla="*/ 7783 h 29935"/>
                <a:gd name="connsiteX1" fmla="*/ 38318 w 49258"/>
                <a:gd name="connsiteY1" fmla="*/ 1796 h 29935"/>
                <a:gd name="connsiteX2" fmla="*/ 47898 w 49258"/>
                <a:gd name="connsiteY2" fmla="*/ 0 h 29935"/>
                <a:gd name="connsiteX3" fmla="*/ 49095 w 49258"/>
                <a:gd name="connsiteY3" fmla="*/ 5388 h 29935"/>
                <a:gd name="connsiteX4" fmla="*/ 40713 w 49258"/>
                <a:gd name="connsiteY4" fmla="*/ 9579 h 29935"/>
                <a:gd name="connsiteX5" fmla="*/ 26343 w 49258"/>
                <a:gd name="connsiteY5" fmla="*/ 17362 h 29935"/>
                <a:gd name="connsiteX6" fmla="*/ 11974 w 49258"/>
                <a:gd name="connsiteY6" fmla="*/ 25146 h 29935"/>
                <a:gd name="connsiteX7" fmla="*/ 4191 w 49258"/>
                <a:gd name="connsiteY7" fmla="*/ 29936 h 29935"/>
                <a:gd name="connsiteX8" fmla="*/ 0 w 49258"/>
                <a:gd name="connsiteY8" fmla="*/ 25745 h 29935"/>
                <a:gd name="connsiteX9" fmla="*/ 6586 w 49258"/>
                <a:gd name="connsiteY9" fmla="*/ 18560 h 29935"/>
                <a:gd name="connsiteX10" fmla="*/ 21554 w 49258"/>
                <a:gd name="connsiteY10" fmla="*/ 7783 h 2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8" h="29935">
                  <a:moveTo>
                    <a:pt x="21554" y="7783"/>
                  </a:moveTo>
                  <a:cubicBezTo>
                    <a:pt x="26343" y="5388"/>
                    <a:pt x="32930" y="2994"/>
                    <a:pt x="38318" y="1796"/>
                  </a:cubicBezTo>
                  <a:cubicBezTo>
                    <a:pt x="43706" y="599"/>
                    <a:pt x="47898" y="0"/>
                    <a:pt x="47898" y="0"/>
                  </a:cubicBezTo>
                  <a:cubicBezTo>
                    <a:pt x="48496" y="0"/>
                    <a:pt x="49693" y="5388"/>
                    <a:pt x="49095" y="5388"/>
                  </a:cubicBezTo>
                  <a:cubicBezTo>
                    <a:pt x="49095" y="5388"/>
                    <a:pt x="45503" y="7184"/>
                    <a:pt x="40713" y="9579"/>
                  </a:cubicBezTo>
                  <a:cubicBezTo>
                    <a:pt x="35923" y="11974"/>
                    <a:pt x="30535" y="14968"/>
                    <a:pt x="26343" y="17362"/>
                  </a:cubicBezTo>
                  <a:cubicBezTo>
                    <a:pt x="22152" y="19757"/>
                    <a:pt x="16165" y="22751"/>
                    <a:pt x="11974" y="25146"/>
                  </a:cubicBezTo>
                  <a:cubicBezTo>
                    <a:pt x="7783" y="27541"/>
                    <a:pt x="4191" y="29936"/>
                    <a:pt x="4191" y="29936"/>
                  </a:cubicBezTo>
                  <a:cubicBezTo>
                    <a:pt x="3592" y="29936"/>
                    <a:pt x="0" y="26343"/>
                    <a:pt x="0" y="25745"/>
                  </a:cubicBezTo>
                  <a:cubicBezTo>
                    <a:pt x="0" y="25745"/>
                    <a:pt x="2394" y="22152"/>
                    <a:pt x="6586" y="18560"/>
                  </a:cubicBezTo>
                  <a:cubicBezTo>
                    <a:pt x="11375" y="14968"/>
                    <a:pt x="16764" y="10777"/>
                    <a:pt x="21554" y="778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FFB04A9F-9301-47B6-B8FD-5C2499D79F13}"/>
                </a:ext>
              </a:extLst>
            </p:cNvPr>
            <p:cNvSpPr/>
            <p:nvPr/>
          </p:nvSpPr>
          <p:spPr>
            <a:xfrm>
              <a:off x="8665201" y="4359015"/>
              <a:ext cx="60919" cy="30800"/>
            </a:xfrm>
            <a:custGeom>
              <a:avLst/>
              <a:gdLst>
                <a:gd name="connsiteX0" fmla="*/ 26942 w 60919"/>
                <a:gd name="connsiteY0" fmla="*/ 6253 h 30800"/>
                <a:gd name="connsiteX1" fmla="*/ 48496 w 60919"/>
                <a:gd name="connsiteY1" fmla="*/ 266 h 30800"/>
                <a:gd name="connsiteX2" fmla="*/ 60471 w 60919"/>
                <a:gd name="connsiteY2" fmla="*/ 266 h 30800"/>
                <a:gd name="connsiteX3" fmla="*/ 60471 w 60919"/>
                <a:gd name="connsiteY3" fmla="*/ 6253 h 30800"/>
                <a:gd name="connsiteX4" fmla="*/ 49693 w 60919"/>
                <a:gd name="connsiteY4" fmla="*/ 8648 h 30800"/>
                <a:gd name="connsiteX5" fmla="*/ 31732 w 60919"/>
                <a:gd name="connsiteY5" fmla="*/ 16432 h 30800"/>
                <a:gd name="connsiteX6" fmla="*/ 3592 w 60919"/>
                <a:gd name="connsiteY6" fmla="*/ 30800 h 30800"/>
                <a:gd name="connsiteX7" fmla="*/ 0 w 60919"/>
                <a:gd name="connsiteY7" fmla="*/ 26011 h 30800"/>
                <a:gd name="connsiteX8" fmla="*/ 26942 w 60919"/>
                <a:gd name="connsiteY8" fmla="*/ 6253 h 3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19" h="30800">
                  <a:moveTo>
                    <a:pt x="26942" y="6253"/>
                  </a:moveTo>
                  <a:cubicBezTo>
                    <a:pt x="32930" y="3260"/>
                    <a:pt x="41311" y="865"/>
                    <a:pt x="48496" y="266"/>
                  </a:cubicBezTo>
                  <a:cubicBezTo>
                    <a:pt x="55681" y="-333"/>
                    <a:pt x="60471" y="266"/>
                    <a:pt x="60471" y="266"/>
                  </a:cubicBezTo>
                  <a:cubicBezTo>
                    <a:pt x="61069" y="266"/>
                    <a:pt x="61069" y="5654"/>
                    <a:pt x="60471" y="6253"/>
                  </a:cubicBezTo>
                  <a:cubicBezTo>
                    <a:pt x="60471" y="6253"/>
                    <a:pt x="55681" y="6852"/>
                    <a:pt x="49693" y="8648"/>
                  </a:cubicBezTo>
                  <a:cubicBezTo>
                    <a:pt x="43706" y="10444"/>
                    <a:pt x="37120" y="13438"/>
                    <a:pt x="31732" y="16432"/>
                  </a:cubicBezTo>
                  <a:cubicBezTo>
                    <a:pt x="20955" y="21221"/>
                    <a:pt x="3592" y="30800"/>
                    <a:pt x="3592" y="30800"/>
                  </a:cubicBezTo>
                  <a:cubicBezTo>
                    <a:pt x="2994" y="30800"/>
                    <a:pt x="0" y="26609"/>
                    <a:pt x="0" y="26011"/>
                  </a:cubicBezTo>
                  <a:cubicBezTo>
                    <a:pt x="0" y="26011"/>
                    <a:pt x="14369" y="11642"/>
                    <a:pt x="26942" y="625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E120A634-5391-48B9-A2FD-D15FFBC00A60}"/>
                </a:ext>
              </a:extLst>
            </p:cNvPr>
            <p:cNvSpPr/>
            <p:nvPr/>
          </p:nvSpPr>
          <p:spPr>
            <a:xfrm>
              <a:off x="8666320" y="4291028"/>
              <a:ext cx="43785" cy="26343"/>
            </a:xfrm>
            <a:custGeom>
              <a:avLst/>
              <a:gdLst>
                <a:gd name="connsiteX0" fmla="*/ 43786 w 43785"/>
                <a:gd name="connsiteY0" fmla="*/ 5987 h 26343"/>
                <a:gd name="connsiteX1" fmla="*/ 24028 w 43785"/>
                <a:gd name="connsiteY1" fmla="*/ 17363 h 26343"/>
                <a:gd name="connsiteX2" fmla="*/ 3072 w 43785"/>
                <a:gd name="connsiteY2" fmla="*/ 26343 h 26343"/>
                <a:gd name="connsiteX3" fmla="*/ 79 w 43785"/>
                <a:gd name="connsiteY3" fmla="*/ 21554 h 26343"/>
                <a:gd name="connsiteX4" fmla="*/ 19238 w 43785"/>
                <a:gd name="connsiteY4" fmla="*/ 7185 h 26343"/>
                <a:gd name="connsiteX5" fmla="*/ 42588 w 43785"/>
                <a:gd name="connsiteY5" fmla="*/ 0 h 26343"/>
                <a:gd name="connsiteX6" fmla="*/ 43786 w 43785"/>
                <a:gd name="connsiteY6" fmla="*/ 5987 h 2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85" h="26343">
                  <a:moveTo>
                    <a:pt x="43786" y="5987"/>
                  </a:moveTo>
                  <a:cubicBezTo>
                    <a:pt x="43786" y="5987"/>
                    <a:pt x="31811" y="13172"/>
                    <a:pt x="24028" y="17363"/>
                  </a:cubicBezTo>
                  <a:cubicBezTo>
                    <a:pt x="16244" y="20955"/>
                    <a:pt x="2474" y="26343"/>
                    <a:pt x="3072" y="26343"/>
                  </a:cubicBezTo>
                  <a:cubicBezTo>
                    <a:pt x="2474" y="26343"/>
                    <a:pt x="-520" y="22152"/>
                    <a:pt x="79" y="21554"/>
                  </a:cubicBezTo>
                  <a:cubicBezTo>
                    <a:pt x="79" y="21554"/>
                    <a:pt x="10856" y="11376"/>
                    <a:pt x="19238" y="7185"/>
                  </a:cubicBezTo>
                  <a:cubicBezTo>
                    <a:pt x="27620" y="2994"/>
                    <a:pt x="42588" y="0"/>
                    <a:pt x="42588" y="0"/>
                  </a:cubicBezTo>
                  <a:cubicBezTo>
                    <a:pt x="41989" y="599"/>
                    <a:pt x="43786" y="5389"/>
                    <a:pt x="43786" y="598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6EE1C340-8828-4F1A-9154-6CE90910930B}"/>
                </a:ext>
              </a:extLst>
            </p:cNvPr>
            <p:cNvSpPr/>
            <p:nvPr/>
          </p:nvSpPr>
          <p:spPr>
            <a:xfrm>
              <a:off x="8493966" y="4875488"/>
              <a:ext cx="118605" cy="55719"/>
            </a:xfrm>
            <a:custGeom>
              <a:avLst/>
              <a:gdLst>
                <a:gd name="connsiteX0" fmla="*/ 0 w 118605"/>
                <a:gd name="connsiteY0" fmla="*/ 53169 h 55719"/>
                <a:gd name="connsiteX1" fmla="*/ 11376 w 118605"/>
                <a:gd name="connsiteY1" fmla="*/ 29220 h 55719"/>
                <a:gd name="connsiteX2" fmla="*/ 29338 w 118605"/>
                <a:gd name="connsiteY2" fmla="*/ 12456 h 55719"/>
                <a:gd name="connsiteX3" fmla="*/ 51491 w 118605"/>
                <a:gd name="connsiteY3" fmla="*/ 2278 h 55719"/>
                <a:gd name="connsiteX4" fmla="*/ 76038 w 118605"/>
                <a:gd name="connsiteY4" fmla="*/ 482 h 55719"/>
                <a:gd name="connsiteX5" fmla="*/ 99987 w 118605"/>
                <a:gd name="connsiteY5" fmla="*/ 8265 h 55719"/>
                <a:gd name="connsiteX6" fmla="*/ 114356 w 118605"/>
                <a:gd name="connsiteY6" fmla="*/ 21437 h 55719"/>
                <a:gd name="connsiteX7" fmla="*/ 118547 w 118605"/>
                <a:gd name="connsiteY7" fmla="*/ 28023 h 55719"/>
                <a:gd name="connsiteX8" fmla="*/ 113757 w 118605"/>
                <a:gd name="connsiteY8" fmla="*/ 31016 h 55719"/>
                <a:gd name="connsiteX9" fmla="*/ 95796 w 118605"/>
                <a:gd name="connsiteY9" fmla="*/ 16048 h 55719"/>
                <a:gd name="connsiteX10" fmla="*/ 75440 w 118605"/>
                <a:gd name="connsiteY10" fmla="*/ 10660 h 55719"/>
                <a:gd name="connsiteX11" fmla="*/ 54484 w 118605"/>
                <a:gd name="connsiteY11" fmla="*/ 13055 h 55719"/>
                <a:gd name="connsiteX12" fmla="*/ 34726 w 118605"/>
                <a:gd name="connsiteY12" fmla="*/ 21437 h 55719"/>
                <a:gd name="connsiteX13" fmla="*/ 17962 w 118605"/>
                <a:gd name="connsiteY13" fmla="*/ 35207 h 55719"/>
                <a:gd name="connsiteX14" fmla="*/ 5389 w 118605"/>
                <a:gd name="connsiteY14" fmla="*/ 55564 h 55719"/>
                <a:gd name="connsiteX15" fmla="*/ 0 w 118605"/>
                <a:gd name="connsiteY15" fmla="*/ 53169 h 5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605" h="55719">
                  <a:moveTo>
                    <a:pt x="0" y="53169"/>
                  </a:moveTo>
                  <a:cubicBezTo>
                    <a:pt x="0" y="53169"/>
                    <a:pt x="2395" y="41194"/>
                    <a:pt x="11376" y="29220"/>
                  </a:cubicBezTo>
                  <a:cubicBezTo>
                    <a:pt x="16166" y="23233"/>
                    <a:pt x="22153" y="17246"/>
                    <a:pt x="29338" y="12456"/>
                  </a:cubicBezTo>
                  <a:cubicBezTo>
                    <a:pt x="36523" y="7667"/>
                    <a:pt x="44306" y="4074"/>
                    <a:pt x="51491" y="2278"/>
                  </a:cubicBezTo>
                  <a:cubicBezTo>
                    <a:pt x="58675" y="482"/>
                    <a:pt x="67656" y="-715"/>
                    <a:pt x="76038" y="482"/>
                  </a:cubicBezTo>
                  <a:cubicBezTo>
                    <a:pt x="85019" y="1081"/>
                    <a:pt x="93401" y="4074"/>
                    <a:pt x="99987" y="8265"/>
                  </a:cubicBezTo>
                  <a:cubicBezTo>
                    <a:pt x="106573" y="12456"/>
                    <a:pt x="111363" y="17246"/>
                    <a:pt x="114356" y="21437"/>
                  </a:cubicBezTo>
                  <a:cubicBezTo>
                    <a:pt x="117350" y="25029"/>
                    <a:pt x="118547" y="28023"/>
                    <a:pt x="118547" y="28023"/>
                  </a:cubicBezTo>
                  <a:cubicBezTo>
                    <a:pt x="119146" y="29819"/>
                    <a:pt x="114955" y="32214"/>
                    <a:pt x="113757" y="31016"/>
                  </a:cubicBezTo>
                  <a:cubicBezTo>
                    <a:pt x="113757" y="31016"/>
                    <a:pt x="107770" y="22036"/>
                    <a:pt x="95796" y="16048"/>
                  </a:cubicBezTo>
                  <a:cubicBezTo>
                    <a:pt x="89808" y="13055"/>
                    <a:pt x="82624" y="11259"/>
                    <a:pt x="75440" y="10660"/>
                  </a:cubicBezTo>
                  <a:cubicBezTo>
                    <a:pt x="68254" y="10660"/>
                    <a:pt x="60472" y="11858"/>
                    <a:pt x="54484" y="13055"/>
                  </a:cubicBezTo>
                  <a:cubicBezTo>
                    <a:pt x="48497" y="14851"/>
                    <a:pt x="41312" y="17845"/>
                    <a:pt x="34726" y="21437"/>
                  </a:cubicBezTo>
                  <a:cubicBezTo>
                    <a:pt x="28140" y="25029"/>
                    <a:pt x="22153" y="29819"/>
                    <a:pt x="17962" y="35207"/>
                  </a:cubicBezTo>
                  <a:cubicBezTo>
                    <a:pt x="8382" y="45385"/>
                    <a:pt x="5389" y="55564"/>
                    <a:pt x="5389" y="55564"/>
                  </a:cubicBezTo>
                  <a:cubicBezTo>
                    <a:pt x="5389" y="56162"/>
                    <a:pt x="0" y="54965"/>
                    <a:pt x="0" y="5316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960B0E9E-243E-4262-861D-A6CFD83017AA}"/>
                </a:ext>
              </a:extLst>
            </p:cNvPr>
            <p:cNvSpPr/>
            <p:nvPr/>
          </p:nvSpPr>
          <p:spPr>
            <a:xfrm>
              <a:off x="8298783" y="4465254"/>
              <a:ext cx="229368" cy="103749"/>
            </a:xfrm>
            <a:custGeom>
              <a:avLst/>
              <a:gdLst>
                <a:gd name="connsiteX0" fmla="*/ 150279 w 229368"/>
                <a:gd name="connsiteY0" fmla="*/ 6586 h 103749"/>
                <a:gd name="connsiteX1" fmla="*/ 195183 w 229368"/>
                <a:gd name="connsiteY1" fmla="*/ 29337 h 103749"/>
                <a:gd name="connsiteX2" fmla="*/ 221527 w 229368"/>
                <a:gd name="connsiteY2" fmla="*/ 58075 h 103749"/>
                <a:gd name="connsiteX3" fmla="*/ 229311 w 229368"/>
                <a:gd name="connsiteY3" fmla="*/ 71846 h 103749"/>
                <a:gd name="connsiteX4" fmla="*/ 223922 w 229368"/>
                <a:gd name="connsiteY4" fmla="*/ 74240 h 103749"/>
                <a:gd name="connsiteX5" fmla="*/ 216138 w 229368"/>
                <a:gd name="connsiteY5" fmla="*/ 61667 h 103749"/>
                <a:gd name="connsiteX6" fmla="*/ 190394 w 229368"/>
                <a:gd name="connsiteY6" fmla="*/ 35923 h 103749"/>
                <a:gd name="connsiteX7" fmla="*/ 147885 w 229368"/>
                <a:gd name="connsiteY7" fmla="*/ 16165 h 103749"/>
                <a:gd name="connsiteX8" fmla="*/ 101783 w 229368"/>
                <a:gd name="connsiteY8" fmla="*/ 12573 h 103749"/>
                <a:gd name="connsiteX9" fmla="*/ 57477 w 229368"/>
                <a:gd name="connsiteY9" fmla="*/ 24547 h 103749"/>
                <a:gd name="connsiteX10" fmla="*/ 22752 w 229368"/>
                <a:gd name="connsiteY10" fmla="*/ 54483 h 103749"/>
                <a:gd name="connsiteX11" fmla="*/ 8382 w 229368"/>
                <a:gd name="connsiteY11" fmla="*/ 87412 h 103749"/>
                <a:gd name="connsiteX12" fmla="*/ 5987 w 229368"/>
                <a:gd name="connsiteY12" fmla="*/ 101781 h 103749"/>
                <a:gd name="connsiteX13" fmla="*/ 0 w 229368"/>
                <a:gd name="connsiteY13" fmla="*/ 101182 h 103749"/>
                <a:gd name="connsiteX14" fmla="*/ 1796 w 229368"/>
                <a:gd name="connsiteY14" fmla="*/ 85616 h 103749"/>
                <a:gd name="connsiteX15" fmla="*/ 15567 w 229368"/>
                <a:gd name="connsiteY15" fmla="*/ 49094 h 103749"/>
                <a:gd name="connsiteX16" fmla="*/ 52688 w 229368"/>
                <a:gd name="connsiteY16" fmla="*/ 14369 h 103749"/>
                <a:gd name="connsiteX17" fmla="*/ 100586 w 229368"/>
                <a:gd name="connsiteY17" fmla="*/ 0 h 103749"/>
                <a:gd name="connsiteX18" fmla="*/ 150279 w 229368"/>
                <a:gd name="connsiteY18" fmla="*/ 6586 h 10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9368" h="103749">
                  <a:moveTo>
                    <a:pt x="150279" y="6586"/>
                  </a:moveTo>
                  <a:cubicBezTo>
                    <a:pt x="167044" y="11375"/>
                    <a:pt x="183209" y="19757"/>
                    <a:pt x="195183" y="29337"/>
                  </a:cubicBezTo>
                  <a:cubicBezTo>
                    <a:pt x="207757" y="38916"/>
                    <a:pt x="216138" y="49693"/>
                    <a:pt x="221527" y="58075"/>
                  </a:cubicBezTo>
                  <a:cubicBezTo>
                    <a:pt x="226916" y="66457"/>
                    <a:pt x="229311" y="71846"/>
                    <a:pt x="229311" y="71846"/>
                  </a:cubicBezTo>
                  <a:cubicBezTo>
                    <a:pt x="229909" y="74839"/>
                    <a:pt x="225719" y="76635"/>
                    <a:pt x="223922" y="74240"/>
                  </a:cubicBezTo>
                  <a:cubicBezTo>
                    <a:pt x="223922" y="74240"/>
                    <a:pt x="221527" y="69451"/>
                    <a:pt x="216138" y="61667"/>
                  </a:cubicBezTo>
                  <a:cubicBezTo>
                    <a:pt x="210751" y="54483"/>
                    <a:pt x="202368" y="44305"/>
                    <a:pt x="190394" y="35923"/>
                  </a:cubicBezTo>
                  <a:cubicBezTo>
                    <a:pt x="178419" y="27541"/>
                    <a:pt x="163451" y="20356"/>
                    <a:pt x="147885" y="16165"/>
                  </a:cubicBezTo>
                  <a:cubicBezTo>
                    <a:pt x="132317" y="11974"/>
                    <a:pt x="115554" y="11375"/>
                    <a:pt x="101783" y="12573"/>
                  </a:cubicBezTo>
                  <a:cubicBezTo>
                    <a:pt x="88013" y="13770"/>
                    <a:pt x="71847" y="17362"/>
                    <a:pt x="57477" y="24547"/>
                  </a:cubicBezTo>
                  <a:cubicBezTo>
                    <a:pt x="43108" y="31732"/>
                    <a:pt x="30535" y="42508"/>
                    <a:pt x="22752" y="54483"/>
                  </a:cubicBezTo>
                  <a:cubicBezTo>
                    <a:pt x="14369" y="66457"/>
                    <a:pt x="10179" y="78431"/>
                    <a:pt x="8382" y="87412"/>
                  </a:cubicBezTo>
                  <a:cubicBezTo>
                    <a:pt x="5987" y="96393"/>
                    <a:pt x="5987" y="101781"/>
                    <a:pt x="5987" y="101781"/>
                  </a:cubicBezTo>
                  <a:cubicBezTo>
                    <a:pt x="5389" y="104775"/>
                    <a:pt x="0" y="104176"/>
                    <a:pt x="0" y="101182"/>
                  </a:cubicBezTo>
                  <a:cubicBezTo>
                    <a:pt x="0" y="101182"/>
                    <a:pt x="0" y="95195"/>
                    <a:pt x="1796" y="85616"/>
                  </a:cubicBezTo>
                  <a:cubicBezTo>
                    <a:pt x="3592" y="76036"/>
                    <a:pt x="7185" y="62865"/>
                    <a:pt x="15567" y="49094"/>
                  </a:cubicBezTo>
                  <a:cubicBezTo>
                    <a:pt x="23949" y="35324"/>
                    <a:pt x="37121" y="22751"/>
                    <a:pt x="52688" y="14369"/>
                  </a:cubicBezTo>
                  <a:cubicBezTo>
                    <a:pt x="68254" y="5987"/>
                    <a:pt x="85618" y="1197"/>
                    <a:pt x="100586" y="0"/>
                  </a:cubicBezTo>
                  <a:cubicBezTo>
                    <a:pt x="115554" y="0"/>
                    <a:pt x="133515" y="1796"/>
                    <a:pt x="150279" y="658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907E9E04-3060-48E0-970E-D44A371DC662}"/>
                </a:ext>
              </a:extLst>
            </p:cNvPr>
            <p:cNvSpPr/>
            <p:nvPr/>
          </p:nvSpPr>
          <p:spPr>
            <a:xfrm>
              <a:off x="8235318" y="3359432"/>
              <a:ext cx="20955" cy="24547"/>
            </a:xfrm>
            <a:custGeom>
              <a:avLst/>
              <a:gdLst>
                <a:gd name="connsiteX0" fmla="*/ 20955 w 20955"/>
                <a:gd name="connsiteY0" fmla="*/ 2395 h 24547"/>
                <a:gd name="connsiteX1" fmla="*/ 19758 w 20955"/>
                <a:gd name="connsiteY1" fmla="*/ 7783 h 24547"/>
                <a:gd name="connsiteX2" fmla="*/ 15567 w 20955"/>
                <a:gd name="connsiteY2" fmla="*/ 16165 h 24547"/>
                <a:gd name="connsiteX3" fmla="*/ 4191 w 20955"/>
                <a:gd name="connsiteY3" fmla="*/ 24547 h 24547"/>
                <a:gd name="connsiteX4" fmla="*/ 0 w 20955"/>
                <a:gd name="connsiteY4" fmla="*/ 20356 h 24547"/>
                <a:gd name="connsiteX5" fmla="*/ 7184 w 20955"/>
                <a:gd name="connsiteY5" fmla="*/ 8981 h 24547"/>
                <a:gd name="connsiteX6" fmla="*/ 16765 w 20955"/>
                <a:gd name="connsiteY6" fmla="*/ 0 h 24547"/>
                <a:gd name="connsiteX7" fmla="*/ 20955 w 20955"/>
                <a:gd name="connsiteY7" fmla="*/ 2395 h 24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" h="24547">
                  <a:moveTo>
                    <a:pt x="20955" y="2395"/>
                  </a:moveTo>
                  <a:cubicBezTo>
                    <a:pt x="20955" y="2395"/>
                    <a:pt x="20357" y="4790"/>
                    <a:pt x="19758" y="7783"/>
                  </a:cubicBezTo>
                  <a:cubicBezTo>
                    <a:pt x="18560" y="10777"/>
                    <a:pt x="17363" y="13770"/>
                    <a:pt x="15567" y="16165"/>
                  </a:cubicBezTo>
                  <a:cubicBezTo>
                    <a:pt x="11974" y="20356"/>
                    <a:pt x="4191" y="24547"/>
                    <a:pt x="4191" y="24547"/>
                  </a:cubicBezTo>
                  <a:cubicBezTo>
                    <a:pt x="3592" y="24547"/>
                    <a:pt x="0" y="20955"/>
                    <a:pt x="0" y="20356"/>
                  </a:cubicBezTo>
                  <a:cubicBezTo>
                    <a:pt x="0" y="20356"/>
                    <a:pt x="4191" y="12573"/>
                    <a:pt x="7184" y="8981"/>
                  </a:cubicBezTo>
                  <a:cubicBezTo>
                    <a:pt x="10777" y="5388"/>
                    <a:pt x="16765" y="599"/>
                    <a:pt x="16765" y="0"/>
                  </a:cubicBezTo>
                  <a:cubicBezTo>
                    <a:pt x="16165" y="0"/>
                    <a:pt x="20955" y="2395"/>
                    <a:pt x="20955" y="2395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77F4F29-1482-4AA8-AF57-D46331254B5B}"/>
                </a:ext>
              </a:extLst>
            </p:cNvPr>
            <p:cNvSpPr/>
            <p:nvPr/>
          </p:nvSpPr>
          <p:spPr>
            <a:xfrm>
              <a:off x="8213765" y="3335483"/>
              <a:ext cx="18560" cy="27540"/>
            </a:xfrm>
            <a:custGeom>
              <a:avLst/>
              <a:gdLst>
                <a:gd name="connsiteX0" fmla="*/ 0 w 18560"/>
                <a:gd name="connsiteY0" fmla="*/ 22751 h 27540"/>
                <a:gd name="connsiteX1" fmla="*/ 5987 w 18560"/>
                <a:gd name="connsiteY1" fmla="*/ 10777 h 27540"/>
                <a:gd name="connsiteX2" fmla="*/ 10178 w 18560"/>
                <a:gd name="connsiteY2" fmla="*/ 4191 h 27540"/>
                <a:gd name="connsiteX3" fmla="*/ 11974 w 18560"/>
                <a:gd name="connsiteY3" fmla="*/ 0 h 27540"/>
                <a:gd name="connsiteX4" fmla="*/ 17962 w 18560"/>
                <a:gd name="connsiteY4" fmla="*/ 0 h 27540"/>
                <a:gd name="connsiteX5" fmla="*/ 18560 w 18560"/>
                <a:gd name="connsiteY5" fmla="*/ 5987 h 27540"/>
                <a:gd name="connsiteX6" fmla="*/ 16165 w 18560"/>
                <a:gd name="connsiteY6" fmla="*/ 16764 h 27540"/>
                <a:gd name="connsiteX7" fmla="*/ 4789 w 18560"/>
                <a:gd name="connsiteY7" fmla="*/ 27541 h 27540"/>
                <a:gd name="connsiteX8" fmla="*/ 0 w 18560"/>
                <a:gd name="connsiteY8" fmla="*/ 22751 h 2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60" h="27540">
                  <a:moveTo>
                    <a:pt x="0" y="22751"/>
                  </a:moveTo>
                  <a:cubicBezTo>
                    <a:pt x="0" y="22751"/>
                    <a:pt x="4191" y="14968"/>
                    <a:pt x="5987" y="10777"/>
                  </a:cubicBezTo>
                  <a:cubicBezTo>
                    <a:pt x="7184" y="8382"/>
                    <a:pt x="8981" y="5987"/>
                    <a:pt x="10178" y="4191"/>
                  </a:cubicBezTo>
                  <a:cubicBezTo>
                    <a:pt x="11376" y="1796"/>
                    <a:pt x="11974" y="0"/>
                    <a:pt x="11974" y="0"/>
                  </a:cubicBezTo>
                  <a:cubicBezTo>
                    <a:pt x="11974" y="0"/>
                    <a:pt x="17363" y="0"/>
                    <a:pt x="17962" y="0"/>
                  </a:cubicBezTo>
                  <a:cubicBezTo>
                    <a:pt x="17962" y="0"/>
                    <a:pt x="18560" y="2395"/>
                    <a:pt x="18560" y="5987"/>
                  </a:cubicBezTo>
                  <a:cubicBezTo>
                    <a:pt x="18560" y="9579"/>
                    <a:pt x="17363" y="13770"/>
                    <a:pt x="16165" y="16764"/>
                  </a:cubicBezTo>
                  <a:cubicBezTo>
                    <a:pt x="13172" y="22751"/>
                    <a:pt x="4789" y="27541"/>
                    <a:pt x="4789" y="27541"/>
                  </a:cubicBezTo>
                  <a:cubicBezTo>
                    <a:pt x="3592" y="26942"/>
                    <a:pt x="0" y="23350"/>
                    <a:pt x="0" y="2275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81D939CB-B544-4F3C-9403-4A133BA7DB92}"/>
                </a:ext>
              </a:extLst>
            </p:cNvPr>
            <p:cNvSpPr/>
            <p:nvPr/>
          </p:nvSpPr>
          <p:spPr>
            <a:xfrm>
              <a:off x="8187421" y="3317426"/>
              <a:ext cx="22152" cy="31826"/>
            </a:xfrm>
            <a:custGeom>
              <a:avLst/>
              <a:gdLst>
                <a:gd name="connsiteX0" fmla="*/ 22152 w 22152"/>
                <a:gd name="connsiteY0" fmla="*/ 2490 h 31826"/>
                <a:gd name="connsiteX1" fmla="*/ 16165 w 22152"/>
                <a:gd name="connsiteY1" fmla="*/ 18655 h 31826"/>
                <a:gd name="connsiteX2" fmla="*/ 5389 w 22152"/>
                <a:gd name="connsiteY2" fmla="*/ 31827 h 31826"/>
                <a:gd name="connsiteX3" fmla="*/ 0 w 22152"/>
                <a:gd name="connsiteY3" fmla="*/ 29432 h 31826"/>
                <a:gd name="connsiteX4" fmla="*/ 5987 w 22152"/>
                <a:gd name="connsiteY4" fmla="*/ 13267 h 31826"/>
                <a:gd name="connsiteX5" fmla="*/ 16765 w 22152"/>
                <a:gd name="connsiteY5" fmla="*/ 95 h 31826"/>
                <a:gd name="connsiteX6" fmla="*/ 22152 w 22152"/>
                <a:gd name="connsiteY6" fmla="*/ 2490 h 3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52" h="31826">
                  <a:moveTo>
                    <a:pt x="22152" y="2490"/>
                  </a:moveTo>
                  <a:cubicBezTo>
                    <a:pt x="22152" y="3089"/>
                    <a:pt x="19159" y="13267"/>
                    <a:pt x="16165" y="18655"/>
                  </a:cubicBezTo>
                  <a:cubicBezTo>
                    <a:pt x="12573" y="24044"/>
                    <a:pt x="5389" y="31228"/>
                    <a:pt x="5389" y="31827"/>
                  </a:cubicBezTo>
                  <a:cubicBezTo>
                    <a:pt x="4790" y="31827"/>
                    <a:pt x="599" y="29432"/>
                    <a:pt x="0" y="29432"/>
                  </a:cubicBezTo>
                  <a:cubicBezTo>
                    <a:pt x="0" y="29432"/>
                    <a:pt x="2994" y="18655"/>
                    <a:pt x="5987" y="13267"/>
                  </a:cubicBezTo>
                  <a:cubicBezTo>
                    <a:pt x="9579" y="7878"/>
                    <a:pt x="16765" y="694"/>
                    <a:pt x="16765" y="95"/>
                  </a:cubicBezTo>
                  <a:cubicBezTo>
                    <a:pt x="17363" y="-503"/>
                    <a:pt x="22152" y="1891"/>
                    <a:pt x="22152" y="249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0C0C0850-533A-40C6-AE8C-E211B4EC3725}"/>
                </a:ext>
              </a:extLst>
            </p:cNvPr>
            <p:cNvSpPr/>
            <p:nvPr/>
          </p:nvSpPr>
          <p:spPr>
            <a:xfrm>
              <a:off x="8162275" y="3300092"/>
              <a:ext cx="30534" cy="43936"/>
            </a:xfrm>
            <a:custGeom>
              <a:avLst/>
              <a:gdLst>
                <a:gd name="connsiteX0" fmla="*/ 0 w 30534"/>
                <a:gd name="connsiteY0" fmla="*/ 42576 h 43936"/>
                <a:gd name="connsiteX1" fmla="*/ 1796 w 30534"/>
                <a:gd name="connsiteY1" fmla="*/ 33595 h 43936"/>
                <a:gd name="connsiteX2" fmla="*/ 8981 w 30534"/>
                <a:gd name="connsiteY2" fmla="*/ 18029 h 43936"/>
                <a:gd name="connsiteX3" fmla="*/ 19757 w 30534"/>
                <a:gd name="connsiteY3" fmla="*/ 6054 h 43936"/>
                <a:gd name="connsiteX4" fmla="*/ 25745 w 30534"/>
                <a:gd name="connsiteY4" fmla="*/ 67 h 43936"/>
                <a:gd name="connsiteX5" fmla="*/ 30535 w 30534"/>
                <a:gd name="connsiteY5" fmla="*/ 3061 h 43936"/>
                <a:gd name="connsiteX6" fmla="*/ 26343 w 30534"/>
                <a:gd name="connsiteY6" fmla="*/ 10844 h 43936"/>
                <a:gd name="connsiteX7" fmla="*/ 17962 w 30534"/>
                <a:gd name="connsiteY7" fmla="*/ 24615 h 43936"/>
                <a:gd name="connsiteX8" fmla="*/ 9579 w 30534"/>
                <a:gd name="connsiteY8" fmla="*/ 36589 h 43936"/>
                <a:gd name="connsiteX9" fmla="*/ 5388 w 30534"/>
                <a:gd name="connsiteY9" fmla="*/ 43773 h 43936"/>
                <a:gd name="connsiteX10" fmla="*/ 0 w 30534"/>
                <a:gd name="connsiteY10" fmla="*/ 42576 h 43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34" h="43936">
                  <a:moveTo>
                    <a:pt x="0" y="42576"/>
                  </a:moveTo>
                  <a:cubicBezTo>
                    <a:pt x="0" y="42576"/>
                    <a:pt x="0" y="38385"/>
                    <a:pt x="1796" y="33595"/>
                  </a:cubicBezTo>
                  <a:cubicBezTo>
                    <a:pt x="2994" y="28207"/>
                    <a:pt x="5987" y="22220"/>
                    <a:pt x="8981" y="18029"/>
                  </a:cubicBezTo>
                  <a:cubicBezTo>
                    <a:pt x="11974" y="13838"/>
                    <a:pt x="16165" y="9647"/>
                    <a:pt x="19757" y="6054"/>
                  </a:cubicBezTo>
                  <a:lnTo>
                    <a:pt x="25745" y="67"/>
                  </a:lnTo>
                  <a:cubicBezTo>
                    <a:pt x="26343" y="-531"/>
                    <a:pt x="30535" y="3061"/>
                    <a:pt x="30535" y="3061"/>
                  </a:cubicBezTo>
                  <a:cubicBezTo>
                    <a:pt x="30535" y="3061"/>
                    <a:pt x="28738" y="6653"/>
                    <a:pt x="26343" y="10844"/>
                  </a:cubicBezTo>
                  <a:cubicBezTo>
                    <a:pt x="23949" y="15035"/>
                    <a:pt x="20955" y="20424"/>
                    <a:pt x="17962" y="24615"/>
                  </a:cubicBezTo>
                  <a:cubicBezTo>
                    <a:pt x="15567" y="28207"/>
                    <a:pt x="11974" y="32996"/>
                    <a:pt x="9579" y="36589"/>
                  </a:cubicBezTo>
                  <a:cubicBezTo>
                    <a:pt x="7184" y="40181"/>
                    <a:pt x="5388" y="43773"/>
                    <a:pt x="5388" y="43773"/>
                  </a:cubicBezTo>
                  <a:cubicBezTo>
                    <a:pt x="4789" y="44372"/>
                    <a:pt x="0" y="43175"/>
                    <a:pt x="0" y="4257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E8D2EE23-F888-4B35-A1FC-C881825318DF}"/>
                </a:ext>
              </a:extLst>
            </p:cNvPr>
            <p:cNvSpPr/>
            <p:nvPr/>
          </p:nvSpPr>
          <p:spPr>
            <a:xfrm>
              <a:off x="8137070" y="4028044"/>
              <a:ext cx="103936" cy="54726"/>
            </a:xfrm>
            <a:custGeom>
              <a:avLst/>
              <a:gdLst>
                <a:gd name="connsiteX0" fmla="*/ 49154 w 103936"/>
                <a:gd name="connsiteY0" fmla="*/ 21105 h 54726"/>
                <a:gd name="connsiteX1" fmla="*/ 18618 w 103936"/>
                <a:gd name="connsiteY1" fmla="*/ 40263 h 54726"/>
                <a:gd name="connsiteX2" fmla="*/ 4848 w 103936"/>
                <a:gd name="connsiteY2" fmla="*/ 54632 h 54726"/>
                <a:gd name="connsiteX3" fmla="*/ 58 w 103936"/>
                <a:gd name="connsiteY3" fmla="*/ 51639 h 54726"/>
                <a:gd name="connsiteX4" fmla="*/ 12631 w 103936"/>
                <a:gd name="connsiteY4" fmla="*/ 34276 h 54726"/>
                <a:gd name="connsiteX5" fmla="*/ 44364 w 103936"/>
                <a:gd name="connsiteY5" fmla="*/ 10927 h 54726"/>
                <a:gd name="connsiteX6" fmla="*/ 82084 w 103936"/>
                <a:gd name="connsiteY6" fmla="*/ 748 h 54726"/>
                <a:gd name="connsiteX7" fmla="*/ 103039 w 103936"/>
                <a:gd name="connsiteY7" fmla="*/ 150 h 54726"/>
                <a:gd name="connsiteX8" fmla="*/ 103039 w 103936"/>
                <a:gd name="connsiteY8" fmla="*/ 6137 h 54726"/>
                <a:gd name="connsiteX9" fmla="*/ 83281 w 103936"/>
                <a:gd name="connsiteY9" fmla="*/ 9130 h 54726"/>
                <a:gd name="connsiteX10" fmla="*/ 49154 w 103936"/>
                <a:gd name="connsiteY10" fmla="*/ 21105 h 5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936" h="54726">
                  <a:moveTo>
                    <a:pt x="49154" y="21105"/>
                  </a:moveTo>
                  <a:cubicBezTo>
                    <a:pt x="38975" y="25894"/>
                    <a:pt x="27001" y="33079"/>
                    <a:pt x="18618" y="40263"/>
                  </a:cubicBezTo>
                  <a:cubicBezTo>
                    <a:pt x="10237" y="48047"/>
                    <a:pt x="4848" y="54632"/>
                    <a:pt x="4848" y="54632"/>
                  </a:cubicBezTo>
                  <a:cubicBezTo>
                    <a:pt x="3650" y="55231"/>
                    <a:pt x="-540" y="52836"/>
                    <a:pt x="58" y="51639"/>
                  </a:cubicBezTo>
                  <a:cubicBezTo>
                    <a:pt x="58" y="51639"/>
                    <a:pt x="4250" y="43257"/>
                    <a:pt x="12631" y="34276"/>
                  </a:cubicBezTo>
                  <a:cubicBezTo>
                    <a:pt x="21013" y="25295"/>
                    <a:pt x="32988" y="15716"/>
                    <a:pt x="44364" y="10927"/>
                  </a:cubicBezTo>
                  <a:cubicBezTo>
                    <a:pt x="55141" y="5538"/>
                    <a:pt x="70109" y="1946"/>
                    <a:pt x="82084" y="748"/>
                  </a:cubicBezTo>
                  <a:cubicBezTo>
                    <a:pt x="94058" y="-449"/>
                    <a:pt x="103039" y="150"/>
                    <a:pt x="103039" y="150"/>
                  </a:cubicBezTo>
                  <a:cubicBezTo>
                    <a:pt x="104236" y="150"/>
                    <a:pt x="104236" y="5538"/>
                    <a:pt x="103039" y="6137"/>
                  </a:cubicBezTo>
                  <a:cubicBezTo>
                    <a:pt x="103039" y="6137"/>
                    <a:pt x="94058" y="6735"/>
                    <a:pt x="83281" y="9130"/>
                  </a:cubicBezTo>
                  <a:cubicBezTo>
                    <a:pt x="72503" y="11525"/>
                    <a:pt x="58733" y="16315"/>
                    <a:pt x="49154" y="21105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A0BA0AD1-60F2-443F-B38A-95B0E5A2D3B5}"/>
                </a:ext>
              </a:extLst>
            </p:cNvPr>
            <p:cNvSpPr/>
            <p:nvPr/>
          </p:nvSpPr>
          <p:spPr>
            <a:xfrm>
              <a:off x="8136529" y="3283300"/>
              <a:ext cx="30534" cy="52781"/>
            </a:xfrm>
            <a:custGeom>
              <a:avLst/>
              <a:gdLst>
                <a:gd name="connsiteX0" fmla="*/ 10178 w 30534"/>
                <a:gd name="connsiteY0" fmla="*/ 24044 h 52781"/>
                <a:gd name="connsiteX1" fmla="*/ 25146 w 30534"/>
                <a:gd name="connsiteY1" fmla="*/ 95 h 52781"/>
                <a:gd name="connsiteX2" fmla="*/ 30535 w 30534"/>
                <a:gd name="connsiteY2" fmla="*/ 2490 h 52781"/>
                <a:gd name="connsiteX3" fmla="*/ 20357 w 30534"/>
                <a:gd name="connsiteY3" fmla="*/ 28833 h 52781"/>
                <a:gd name="connsiteX4" fmla="*/ 5389 w 30534"/>
                <a:gd name="connsiteY4" fmla="*/ 52782 h 52781"/>
                <a:gd name="connsiteX5" fmla="*/ 0 w 30534"/>
                <a:gd name="connsiteY5" fmla="*/ 50387 h 52781"/>
                <a:gd name="connsiteX6" fmla="*/ 10178 w 30534"/>
                <a:gd name="connsiteY6" fmla="*/ 24044 h 5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34" h="52781">
                  <a:moveTo>
                    <a:pt x="10178" y="24044"/>
                  </a:moveTo>
                  <a:cubicBezTo>
                    <a:pt x="14968" y="14464"/>
                    <a:pt x="25146" y="95"/>
                    <a:pt x="25146" y="95"/>
                  </a:cubicBezTo>
                  <a:cubicBezTo>
                    <a:pt x="25745" y="-503"/>
                    <a:pt x="30535" y="1891"/>
                    <a:pt x="30535" y="2490"/>
                  </a:cubicBezTo>
                  <a:cubicBezTo>
                    <a:pt x="30535" y="2490"/>
                    <a:pt x="25146" y="19254"/>
                    <a:pt x="20357" y="28833"/>
                  </a:cubicBezTo>
                  <a:cubicBezTo>
                    <a:pt x="15567" y="38413"/>
                    <a:pt x="5389" y="52782"/>
                    <a:pt x="5389" y="52782"/>
                  </a:cubicBezTo>
                  <a:cubicBezTo>
                    <a:pt x="4790" y="52782"/>
                    <a:pt x="0" y="50986"/>
                    <a:pt x="0" y="50387"/>
                  </a:cubicBezTo>
                  <a:cubicBezTo>
                    <a:pt x="0" y="50387"/>
                    <a:pt x="5389" y="33623"/>
                    <a:pt x="10178" y="2404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E8AEB4B4-096E-4665-AA9E-BB57B3186295}"/>
                </a:ext>
              </a:extLst>
            </p:cNvPr>
            <p:cNvSpPr/>
            <p:nvPr/>
          </p:nvSpPr>
          <p:spPr>
            <a:xfrm>
              <a:off x="8116173" y="3279204"/>
              <a:ext cx="21553" cy="40712"/>
            </a:xfrm>
            <a:custGeom>
              <a:avLst/>
              <a:gdLst>
                <a:gd name="connsiteX0" fmla="*/ 6586 w 21553"/>
                <a:gd name="connsiteY0" fmla="*/ 17961 h 40712"/>
                <a:gd name="connsiteX1" fmla="*/ 16166 w 21553"/>
                <a:gd name="connsiteY1" fmla="*/ 0 h 40712"/>
                <a:gd name="connsiteX2" fmla="*/ 21554 w 21553"/>
                <a:gd name="connsiteY2" fmla="*/ 1796 h 40712"/>
                <a:gd name="connsiteX3" fmla="*/ 16765 w 21553"/>
                <a:gd name="connsiteY3" fmla="*/ 22751 h 40712"/>
                <a:gd name="connsiteX4" fmla="*/ 9579 w 21553"/>
                <a:gd name="connsiteY4" fmla="*/ 34725 h 40712"/>
                <a:gd name="connsiteX5" fmla="*/ 4790 w 21553"/>
                <a:gd name="connsiteY5" fmla="*/ 40713 h 40712"/>
                <a:gd name="connsiteX6" fmla="*/ 0 w 21553"/>
                <a:gd name="connsiteY6" fmla="*/ 37719 h 40712"/>
                <a:gd name="connsiteX7" fmla="*/ 2395 w 21553"/>
                <a:gd name="connsiteY7" fmla="*/ 31133 h 40712"/>
                <a:gd name="connsiteX8" fmla="*/ 6586 w 21553"/>
                <a:gd name="connsiteY8" fmla="*/ 17961 h 4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53" h="40712">
                  <a:moveTo>
                    <a:pt x="6586" y="17961"/>
                  </a:moveTo>
                  <a:cubicBezTo>
                    <a:pt x="9579" y="10777"/>
                    <a:pt x="16166" y="0"/>
                    <a:pt x="16166" y="0"/>
                  </a:cubicBezTo>
                  <a:cubicBezTo>
                    <a:pt x="16166" y="0"/>
                    <a:pt x="21554" y="1197"/>
                    <a:pt x="21554" y="1796"/>
                  </a:cubicBezTo>
                  <a:cubicBezTo>
                    <a:pt x="21554" y="1796"/>
                    <a:pt x="20357" y="14369"/>
                    <a:pt x="16765" y="22751"/>
                  </a:cubicBezTo>
                  <a:cubicBezTo>
                    <a:pt x="14968" y="26343"/>
                    <a:pt x="11974" y="31133"/>
                    <a:pt x="9579" y="34725"/>
                  </a:cubicBezTo>
                  <a:cubicBezTo>
                    <a:pt x="6586" y="38318"/>
                    <a:pt x="4790" y="40713"/>
                    <a:pt x="4790" y="40713"/>
                  </a:cubicBezTo>
                  <a:cubicBezTo>
                    <a:pt x="4191" y="40713"/>
                    <a:pt x="0" y="38318"/>
                    <a:pt x="0" y="37719"/>
                  </a:cubicBezTo>
                  <a:lnTo>
                    <a:pt x="2395" y="31133"/>
                  </a:lnTo>
                  <a:cubicBezTo>
                    <a:pt x="3592" y="26343"/>
                    <a:pt x="4790" y="21554"/>
                    <a:pt x="6586" y="1796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4841613E-6DC7-46E3-B1B1-40ED461F46CE}"/>
                </a:ext>
              </a:extLst>
            </p:cNvPr>
            <p:cNvSpPr/>
            <p:nvPr/>
          </p:nvSpPr>
          <p:spPr>
            <a:xfrm>
              <a:off x="8099409" y="3261841"/>
              <a:ext cx="25744" cy="32365"/>
            </a:xfrm>
            <a:custGeom>
              <a:avLst/>
              <a:gdLst>
                <a:gd name="connsiteX0" fmla="*/ 17962 w 25744"/>
                <a:gd name="connsiteY0" fmla="*/ 19758 h 32365"/>
                <a:gd name="connsiteX1" fmla="*/ 4191 w 25744"/>
                <a:gd name="connsiteY1" fmla="*/ 32330 h 32365"/>
                <a:gd name="connsiteX2" fmla="*/ 0 w 25744"/>
                <a:gd name="connsiteY2" fmla="*/ 28140 h 32365"/>
                <a:gd name="connsiteX3" fmla="*/ 8981 w 25744"/>
                <a:gd name="connsiteY3" fmla="*/ 13172 h 32365"/>
                <a:gd name="connsiteX4" fmla="*/ 20356 w 25744"/>
                <a:gd name="connsiteY4" fmla="*/ 0 h 32365"/>
                <a:gd name="connsiteX5" fmla="*/ 25745 w 25744"/>
                <a:gd name="connsiteY5" fmla="*/ 2395 h 32365"/>
                <a:gd name="connsiteX6" fmla="*/ 17962 w 25744"/>
                <a:gd name="connsiteY6" fmla="*/ 19758 h 32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44" h="32365">
                  <a:moveTo>
                    <a:pt x="17962" y="19758"/>
                  </a:moveTo>
                  <a:cubicBezTo>
                    <a:pt x="13770" y="25745"/>
                    <a:pt x="4191" y="32929"/>
                    <a:pt x="4191" y="32330"/>
                  </a:cubicBezTo>
                  <a:cubicBezTo>
                    <a:pt x="3592" y="32330"/>
                    <a:pt x="0" y="28738"/>
                    <a:pt x="0" y="28140"/>
                  </a:cubicBezTo>
                  <a:cubicBezTo>
                    <a:pt x="0" y="28140"/>
                    <a:pt x="5388" y="18560"/>
                    <a:pt x="8981" y="13172"/>
                  </a:cubicBezTo>
                  <a:cubicBezTo>
                    <a:pt x="13172" y="7783"/>
                    <a:pt x="20356" y="0"/>
                    <a:pt x="20356" y="0"/>
                  </a:cubicBezTo>
                  <a:cubicBezTo>
                    <a:pt x="20356" y="0"/>
                    <a:pt x="25745" y="2395"/>
                    <a:pt x="25745" y="2395"/>
                  </a:cubicBezTo>
                  <a:cubicBezTo>
                    <a:pt x="25146" y="2994"/>
                    <a:pt x="22152" y="13770"/>
                    <a:pt x="17962" y="1975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42462FFA-70CB-47B2-BA89-323C86D05B58}"/>
                </a:ext>
              </a:extLst>
            </p:cNvPr>
            <p:cNvSpPr/>
            <p:nvPr/>
          </p:nvSpPr>
          <p:spPr>
            <a:xfrm>
              <a:off x="8099768" y="4007156"/>
              <a:ext cx="206481" cy="84175"/>
            </a:xfrm>
            <a:custGeom>
              <a:avLst/>
              <a:gdLst>
                <a:gd name="connsiteX0" fmla="*/ 34366 w 206481"/>
                <a:gd name="connsiteY0" fmla="*/ 58158 h 84175"/>
                <a:gd name="connsiteX1" fmla="*/ 4430 w 206481"/>
                <a:gd name="connsiteY1" fmla="*/ 83903 h 84175"/>
                <a:gd name="connsiteX2" fmla="*/ 240 w 206481"/>
                <a:gd name="connsiteY2" fmla="*/ 79712 h 84175"/>
                <a:gd name="connsiteX3" fmla="*/ 28978 w 206481"/>
                <a:gd name="connsiteY3" fmla="*/ 50974 h 84175"/>
                <a:gd name="connsiteX4" fmla="*/ 58914 w 206481"/>
                <a:gd name="connsiteY4" fmla="*/ 28222 h 84175"/>
                <a:gd name="connsiteX5" fmla="*/ 91844 w 206481"/>
                <a:gd name="connsiteY5" fmla="*/ 10860 h 84175"/>
                <a:gd name="connsiteX6" fmla="*/ 128366 w 206481"/>
                <a:gd name="connsiteY6" fmla="*/ 1280 h 84175"/>
                <a:gd name="connsiteX7" fmla="*/ 166684 w 206481"/>
                <a:gd name="connsiteY7" fmla="*/ 1879 h 84175"/>
                <a:gd name="connsiteX8" fmla="*/ 205601 w 206481"/>
                <a:gd name="connsiteY8" fmla="*/ 15649 h 84175"/>
                <a:gd name="connsiteX9" fmla="*/ 202607 w 206481"/>
                <a:gd name="connsiteY9" fmla="*/ 21038 h 84175"/>
                <a:gd name="connsiteX10" fmla="*/ 165487 w 206481"/>
                <a:gd name="connsiteY10" fmla="*/ 10860 h 84175"/>
                <a:gd name="connsiteX11" fmla="*/ 130162 w 206481"/>
                <a:gd name="connsiteY11" fmla="*/ 12057 h 84175"/>
                <a:gd name="connsiteX12" fmla="*/ 96634 w 206481"/>
                <a:gd name="connsiteY12" fmla="*/ 21637 h 84175"/>
                <a:gd name="connsiteX13" fmla="*/ 64901 w 206481"/>
                <a:gd name="connsiteY13" fmla="*/ 37203 h 84175"/>
                <a:gd name="connsiteX14" fmla="*/ 34366 w 206481"/>
                <a:gd name="connsiteY14" fmla="*/ 58158 h 84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6481" h="84175">
                  <a:moveTo>
                    <a:pt x="34366" y="58158"/>
                  </a:moveTo>
                  <a:cubicBezTo>
                    <a:pt x="16405" y="71929"/>
                    <a:pt x="4430" y="83903"/>
                    <a:pt x="4430" y="83903"/>
                  </a:cubicBezTo>
                  <a:cubicBezTo>
                    <a:pt x="2635" y="85100"/>
                    <a:pt x="-958" y="82106"/>
                    <a:pt x="240" y="79712"/>
                  </a:cubicBezTo>
                  <a:cubicBezTo>
                    <a:pt x="240" y="79712"/>
                    <a:pt x="11615" y="65941"/>
                    <a:pt x="28978" y="50974"/>
                  </a:cubicBezTo>
                  <a:cubicBezTo>
                    <a:pt x="37959" y="43190"/>
                    <a:pt x="48137" y="35407"/>
                    <a:pt x="58914" y="28222"/>
                  </a:cubicBezTo>
                  <a:cubicBezTo>
                    <a:pt x="69691" y="21038"/>
                    <a:pt x="81666" y="15051"/>
                    <a:pt x="91844" y="10860"/>
                  </a:cubicBezTo>
                  <a:cubicBezTo>
                    <a:pt x="102621" y="6669"/>
                    <a:pt x="115194" y="3077"/>
                    <a:pt x="128366" y="1280"/>
                  </a:cubicBezTo>
                  <a:cubicBezTo>
                    <a:pt x="141538" y="-516"/>
                    <a:pt x="154709" y="-516"/>
                    <a:pt x="166684" y="1879"/>
                  </a:cubicBezTo>
                  <a:cubicBezTo>
                    <a:pt x="190034" y="6070"/>
                    <a:pt x="205601" y="15649"/>
                    <a:pt x="205601" y="15649"/>
                  </a:cubicBezTo>
                  <a:cubicBezTo>
                    <a:pt x="207996" y="16847"/>
                    <a:pt x="205002" y="21637"/>
                    <a:pt x="202607" y="21038"/>
                  </a:cubicBezTo>
                  <a:cubicBezTo>
                    <a:pt x="202607" y="21038"/>
                    <a:pt x="187639" y="13254"/>
                    <a:pt x="165487" y="10860"/>
                  </a:cubicBezTo>
                  <a:cubicBezTo>
                    <a:pt x="154709" y="9662"/>
                    <a:pt x="142136" y="10261"/>
                    <a:pt x="130162" y="12057"/>
                  </a:cubicBezTo>
                  <a:cubicBezTo>
                    <a:pt x="118187" y="14452"/>
                    <a:pt x="106213" y="18044"/>
                    <a:pt x="96634" y="21637"/>
                  </a:cubicBezTo>
                  <a:cubicBezTo>
                    <a:pt x="86456" y="25828"/>
                    <a:pt x="75678" y="31216"/>
                    <a:pt x="64901" y="37203"/>
                  </a:cubicBezTo>
                  <a:cubicBezTo>
                    <a:pt x="53526" y="43789"/>
                    <a:pt x="43347" y="50974"/>
                    <a:pt x="34366" y="5815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FB9C850F-F61B-4D01-BC96-BD934EEF4A6D}"/>
                </a:ext>
              </a:extLst>
            </p:cNvPr>
            <p:cNvSpPr/>
            <p:nvPr/>
          </p:nvSpPr>
          <p:spPr>
            <a:xfrm>
              <a:off x="8071867" y="3241092"/>
              <a:ext cx="31732" cy="35717"/>
            </a:xfrm>
            <a:custGeom>
              <a:avLst/>
              <a:gdLst>
                <a:gd name="connsiteX0" fmla="*/ 31733 w 31732"/>
                <a:gd name="connsiteY0" fmla="*/ 14762 h 35717"/>
                <a:gd name="connsiteX1" fmla="*/ 29936 w 31732"/>
                <a:gd name="connsiteY1" fmla="*/ 20151 h 35717"/>
                <a:gd name="connsiteX2" fmla="*/ 24548 w 31732"/>
                <a:gd name="connsiteY2" fmla="*/ 27934 h 35717"/>
                <a:gd name="connsiteX3" fmla="*/ 17962 w 31732"/>
                <a:gd name="connsiteY3" fmla="*/ 32724 h 35717"/>
                <a:gd name="connsiteX4" fmla="*/ 14369 w 31732"/>
                <a:gd name="connsiteY4" fmla="*/ 35717 h 35717"/>
                <a:gd name="connsiteX5" fmla="*/ 8981 w 31732"/>
                <a:gd name="connsiteY5" fmla="*/ 32724 h 35717"/>
                <a:gd name="connsiteX6" fmla="*/ 10777 w 31732"/>
                <a:gd name="connsiteY6" fmla="*/ 27335 h 35717"/>
                <a:gd name="connsiteX7" fmla="*/ 16166 w 31732"/>
                <a:gd name="connsiteY7" fmla="*/ 19552 h 35717"/>
                <a:gd name="connsiteX8" fmla="*/ 22752 w 31732"/>
                <a:gd name="connsiteY8" fmla="*/ 14762 h 35717"/>
                <a:gd name="connsiteX9" fmla="*/ 23949 w 31732"/>
                <a:gd name="connsiteY9" fmla="*/ 13565 h 35717"/>
                <a:gd name="connsiteX10" fmla="*/ 21555 w 31732"/>
                <a:gd name="connsiteY10" fmla="*/ 12966 h 35717"/>
                <a:gd name="connsiteX11" fmla="*/ 13771 w 31732"/>
                <a:gd name="connsiteY11" fmla="*/ 11170 h 35717"/>
                <a:gd name="connsiteX12" fmla="*/ 8382 w 31732"/>
                <a:gd name="connsiteY12" fmla="*/ 11170 h 35717"/>
                <a:gd name="connsiteX13" fmla="*/ 5389 w 31732"/>
                <a:gd name="connsiteY13" fmla="*/ 14164 h 35717"/>
                <a:gd name="connsiteX14" fmla="*/ 0 w 31732"/>
                <a:gd name="connsiteY14" fmla="*/ 12368 h 35717"/>
                <a:gd name="connsiteX15" fmla="*/ 2395 w 31732"/>
                <a:gd name="connsiteY15" fmla="*/ 5782 h 35717"/>
                <a:gd name="connsiteX16" fmla="*/ 8382 w 31732"/>
                <a:gd name="connsiteY16" fmla="*/ 992 h 35717"/>
                <a:gd name="connsiteX17" fmla="*/ 15567 w 31732"/>
                <a:gd name="connsiteY17" fmla="*/ 393 h 35717"/>
                <a:gd name="connsiteX18" fmla="*/ 26344 w 31732"/>
                <a:gd name="connsiteY18" fmla="*/ 6380 h 35717"/>
                <a:gd name="connsiteX19" fmla="*/ 29936 w 31732"/>
                <a:gd name="connsiteY19" fmla="*/ 11170 h 35717"/>
                <a:gd name="connsiteX20" fmla="*/ 28140 w 31732"/>
                <a:gd name="connsiteY20" fmla="*/ 13565 h 35717"/>
                <a:gd name="connsiteX21" fmla="*/ 31733 w 31732"/>
                <a:gd name="connsiteY21" fmla="*/ 14762 h 3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732" h="35717">
                  <a:moveTo>
                    <a:pt x="31733" y="14762"/>
                  </a:moveTo>
                  <a:cubicBezTo>
                    <a:pt x="31733" y="14762"/>
                    <a:pt x="31134" y="17157"/>
                    <a:pt x="29936" y="20151"/>
                  </a:cubicBezTo>
                  <a:cubicBezTo>
                    <a:pt x="28739" y="23144"/>
                    <a:pt x="26344" y="26138"/>
                    <a:pt x="24548" y="27934"/>
                  </a:cubicBezTo>
                  <a:cubicBezTo>
                    <a:pt x="22752" y="29730"/>
                    <a:pt x="19758" y="31526"/>
                    <a:pt x="17962" y="32724"/>
                  </a:cubicBezTo>
                  <a:cubicBezTo>
                    <a:pt x="16166" y="33921"/>
                    <a:pt x="14369" y="35717"/>
                    <a:pt x="14369" y="35717"/>
                  </a:cubicBezTo>
                  <a:cubicBezTo>
                    <a:pt x="13771" y="35717"/>
                    <a:pt x="9580" y="33322"/>
                    <a:pt x="8981" y="32724"/>
                  </a:cubicBezTo>
                  <a:cubicBezTo>
                    <a:pt x="8981" y="32724"/>
                    <a:pt x="9580" y="30329"/>
                    <a:pt x="10777" y="27335"/>
                  </a:cubicBezTo>
                  <a:cubicBezTo>
                    <a:pt x="11974" y="24342"/>
                    <a:pt x="14369" y="21348"/>
                    <a:pt x="16166" y="19552"/>
                  </a:cubicBezTo>
                  <a:cubicBezTo>
                    <a:pt x="17962" y="17756"/>
                    <a:pt x="20955" y="15960"/>
                    <a:pt x="22752" y="14762"/>
                  </a:cubicBezTo>
                  <a:cubicBezTo>
                    <a:pt x="23350" y="14164"/>
                    <a:pt x="23949" y="14164"/>
                    <a:pt x="23949" y="13565"/>
                  </a:cubicBezTo>
                  <a:cubicBezTo>
                    <a:pt x="23350" y="13565"/>
                    <a:pt x="22752" y="12966"/>
                    <a:pt x="21555" y="12966"/>
                  </a:cubicBezTo>
                  <a:cubicBezTo>
                    <a:pt x="19160" y="11769"/>
                    <a:pt x="15567" y="11170"/>
                    <a:pt x="13771" y="11170"/>
                  </a:cubicBezTo>
                  <a:cubicBezTo>
                    <a:pt x="11974" y="10571"/>
                    <a:pt x="10179" y="10571"/>
                    <a:pt x="8382" y="11170"/>
                  </a:cubicBezTo>
                  <a:cubicBezTo>
                    <a:pt x="6587" y="12368"/>
                    <a:pt x="5389" y="14164"/>
                    <a:pt x="5389" y="14164"/>
                  </a:cubicBezTo>
                  <a:cubicBezTo>
                    <a:pt x="4790" y="14164"/>
                    <a:pt x="0" y="12966"/>
                    <a:pt x="0" y="12368"/>
                  </a:cubicBezTo>
                  <a:cubicBezTo>
                    <a:pt x="0" y="12368"/>
                    <a:pt x="0" y="9374"/>
                    <a:pt x="2395" y="5782"/>
                  </a:cubicBezTo>
                  <a:cubicBezTo>
                    <a:pt x="3593" y="3986"/>
                    <a:pt x="5987" y="2189"/>
                    <a:pt x="8382" y="992"/>
                  </a:cubicBezTo>
                  <a:cubicBezTo>
                    <a:pt x="10777" y="-205"/>
                    <a:pt x="13771" y="-205"/>
                    <a:pt x="15567" y="393"/>
                  </a:cubicBezTo>
                  <a:cubicBezTo>
                    <a:pt x="19758" y="992"/>
                    <a:pt x="23949" y="3986"/>
                    <a:pt x="26344" y="6380"/>
                  </a:cubicBezTo>
                  <a:cubicBezTo>
                    <a:pt x="28739" y="8775"/>
                    <a:pt x="29936" y="11170"/>
                    <a:pt x="29936" y="11170"/>
                  </a:cubicBezTo>
                  <a:cubicBezTo>
                    <a:pt x="29936" y="11170"/>
                    <a:pt x="29338" y="12368"/>
                    <a:pt x="28140" y="13565"/>
                  </a:cubicBezTo>
                  <a:cubicBezTo>
                    <a:pt x="30535" y="14164"/>
                    <a:pt x="31733" y="14762"/>
                    <a:pt x="31733" y="1476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06101E05-DC00-450F-821D-076A531A249B}"/>
                </a:ext>
              </a:extLst>
            </p:cNvPr>
            <p:cNvSpPr/>
            <p:nvPr/>
          </p:nvSpPr>
          <p:spPr>
            <a:xfrm>
              <a:off x="8022772" y="4697105"/>
              <a:ext cx="11974" cy="12423"/>
            </a:xfrm>
            <a:custGeom>
              <a:avLst/>
              <a:gdLst>
                <a:gd name="connsiteX0" fmla="*/ 8981 w 11974"/>
                <a:gd name="connsiteY0" fmla="*/ 449 h 12423"/>
                <a:gd name="connsiteX1" fmla="*/ 11974 w 11974"/>
                <a:gd name="connsiteY1" fmla="*/ 6436 h 12423"/>
                <a:gd name="connsiteX2" fmla="*/ 8981 w 11974"/>
                <a:gd name="connsiteY2" fmla="*/ 12423 h 12423"/>
                <a:gd name="connsiteX3" fmla="*/ 2994 w 11974"/>
                <a:gd name="connsiteY3" fmla="*/ 12423 h 12423"/>
                <a:gd name="connsiteX4" fmla="*/ 0 w 11974"/>
                <a:gd name="connsiteY4" fmla="*/ 6436 h 12423"/>
                <a:gd name="connsiteX5" fmla="*/ 2994 w 11974"/>
                <a:gd name="connsiteY5" fmla="*/ 449 h 12423"/>
                <a:gd name="connsiteX6" fmla="*/ 8981 w 11974"/>
                <a:gd name="connsiteY6" fmla="*/ 449 h 1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4" h="12423">
                  <a:moveTo>
                    <a:pt x="8981" y="449"/>
                  </a:moveTo>
                  <a:cubicBezTo>
                    <a:pt x="8981" y="449"/>
                    <a:pt x="11376" y="4041"/>
                    <a:pt x="11974" y="6436"/>
                  </a:cubicBezTo>
                  <a:cubicBezTo>
                    <a:pt x="11974" y="8831"/>
                    <a:pt x="8981" y="12423"/>
                    <a:pt x="8981" y="12423"/>
                  </a:cubicBezTo>
                  <a:cubicBezTo>
                    <a:pt x="8382" y="12423"/>
                    <a:pt x="3592" y="12423"/>
                    <a:pt x="2994" y="12423"/>
                  </a:cubicBezTo>
                  <a:cubicBezTo>
                    <a:pt x="2994" y="12423"/>
                    <a:pt x="0" y="8831"/>
                    <a:pt x="0" y="6436"/>
                  </a:cubicBezTo>
                  <a:cubicBezTo>
                    <a:pt x="0" y="4041"/>
                    <a:pt x="2994" y="449"/>
                    <a:pt x="2994" y="449"/>
                  </a:cubicBezTo>
                  <a:cubicBezTo>
                    <a:pt x="2994" y="-150"/>
                    <a:pt x="8382" y="-150"/>
                    <a:pt x="8981" y="44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CEF95BEB-D257-47D7-8D09-C6FD78CFF8B9}"/>
                </a:ext>
              </a:extLst>
            </p:cNvPr>
            <p:cNvSpPr/>
            <p:nvPr/>
          </p:nvSpPr>
          <p:spPr>
            <a:xfrm>
              <a:off x="7967690" y="4678785"/>
              <a:ext cx="39182" cy="31136"/>
            </a:xfrm>
            <a:custGeom>
              <a:avLst/>
              <a:gdLst>
                <a:gd name="connsiteX0" fmla="*/ 2994 w 39182"/>
                <a:gd name="connsiteY0" fmla="*/ 30743 h 31136"/>
                <a:gd name="connsiteX1" fmla="*/ 0 w 39182"/>
                <a:gd name="connsiteY1" fmla="*/ 18170 h 31136"/>
                <a:gd name="connsiteX2" fmla="*/ 2994 w 39182"/>
                <a:gd name="connsiteY2" fmla="*/ 5597 h 31136"/>
                <a:gd name="connsiteX3" fmla="*/ 5987 w 39182"/>
                <a:gd name="connsiteY3" fmla="*/ 5597 h 31136"/>
                <a:gd name="connsiteX4" fmla="*/ 5388 w 39182"/>
                <a:gd name="connsiteY4" fmla="*/ 2604 h 31136"/>
                <a:gd name="connsiteX5" fmla="*/ 13770 w 39182"/>
                <a:gd name="connsiteY5" fmla="*/ 209 h 31136"/>
                <a:gd name="connsiteX6" fmla="*/ 29936 w 39182"/>
                <a:gd name="connsiteY6" fmla="*/ 3202 h 31136"/>
                <a:gd name="connsiteX7" fmla="*/ 35923 w 39182"/>
                <a:gd name="connsiteY7" fmla="*/ 9788 h 31136"/>
                <a:gd name="connsiteX8" fmla="*/ 38917 w 39182"/>
                <a:gd name="connsiteY8" fmla="*/ 17571 h 31136"/>
                <a:gd name="connsiteX9" fmla="*/ 38917 w 39182"/>
                <a:gd name="connsiteY9" fmla="*/ 25954 h 31136"/>
                <a:gd name="connsiteX10" fmla="*/ 32930 w 39182"/>
                <a:gd name="connsiteY10" fmla="*/ 25954 h 31136"/>
                <a:gd name="connsiteX11" fmla="*/ 30535 w 39182"/>
                <a:gd name="connsiteY11" fmla="*/ 19966 h 31136"/>
                <a:gd name="connsiteX12" fmla="*/ 23949 w 39182"/>
                <a:gd name="connsiteY12" fmla="*/ 12183 h 31136"/>
                <a:gd name="connsiteX13" fmla="*/ 13770 w 39182"/>
                <a:gd name="connsiteY13" fmla="*/ 7992 h 31136"/>
                <a:gd name="connsiteX14" fmla="*/ 9579 w 39182"/>
                <a:gd name="connsiteY14" fmla="*/ 7393 h 31136"/>
                <a:gd name="connsiteX15" fmla="*/ 11375 w 39182"/>
                <a:gd name="connsiteY15" fmla="*/ 17571 h 31136"/>
                <a:gd name="connsiteX16" fmla="*/ 8382 w 39182"/>
                <a:gd name="connsiteY16" fmla="*/ 30144 h 31136"/>
                <a:gd name="connsiteX17" fmla="*/ 2994 w 39182"/>
                <a:gd name="connsiteY17" fmla="*/ 30743 h 3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182" h="31136">
                  <a:moveTo>
                    <a:pt x="2994" y="30743"/>
                  </a:moveTo>
                  <a:cubicBezTo>
                    <a:pt x="2994" y="30743"/>
                    <a:pt x="0" y="22960"/>
                    <a:pt x="0" y="18170"/>
                  </a:cubicBezTo>
                  <a:cubicBezTo>
                    <a:pt x="0" y="13380"/>
                    <a:pt x="2994" y="5597"/>
                    <a:pt x="2994" y="5597"/>
                  </a:cubicBezTo>
                  <a:cubicBezTo>
                    <a:pt x="2994" y="5597"/>
                    <a:pt x="4191" y="5597"/>
                    <a:pt x="5987" y="5597"/>
                  </a:cubicBezTo>
                  <a:cubicBezTo>
                    <a:pt x="5388" y="4400"/>
                    <a:pt x="5388" y="2604"/>
                    <a:pt x="5388" y="2604"/>
                  </a:cubicBezTo>
                  <a:cubicBezTo>
                    <a:pt x="5388" y="2604"/>
                    <a:pt x="8382" y="808"/>
                    <a:pt x="13770" y="209"/>
                  </a:cubicBezTo>
                  <a:cubicBezTo>
                    <a:pt x="18560" y="-390"/>
                    <a:pt x="25745" y="209"/>
                    <a:pt x="29936" y="3202"/>
                  </a:cubicBezTo>
                  <a:cubicBezTo>
                    <a:pt x="32330" y="4999"/>
                    <a:pt x="34725" y="6795"/>
                    <a:pt x="35923" y="9788"/>
                  </a:cubicBezTo>
                  <a:cubicBezTo>
                    <a:pt x="37719" y="12183"/>
                    <a:pt x="38318" y="15176"/>
                    <a:pt x="38917" y="17571"/>
                  </a:cubicBezTo>
                  <a:cubicBezTo>
                    <a:pt x="39516" y="22361"/>
                    <a:pt x="38917" y="25954"/>
                    <a:pt x="38917" y="25954"/>
                  </a:cubicBezTo>
                  <a:cubicBezTo>
                    <a:pt x="38318" y="26552"/>
                    <a:pt x="33528" y="26552"/>
                    <a:pt x="32930" y="25954"/>
                  </a:cubicBezTo>
                  <a:cubicBezTo>
                    <a:pt x="32930" y="25954"/>
                    <a:pt x="32330" y="22960"/>
                    <a:pt x="30535" y="19966"/>
                  </a:cubicBezTo>
                  <a:cubicBezTo>
                    <a:pt x="28738" y="16374"/>
                    <a:pt x="26343" y="13979"/>
                    <a:pt x="23949" y="12183"/>
                  </a:cubicBezTo>
                  <a:cubicBezTo>
                    <a:pt x="21554" y="10387"/>
                    <a:pt x="17962" y="8591"/>
                    <a:pt x="13770" y="7992"/>
                  </a:cubicBezTo>
                  <a:cubicBezTo>
                    <a:pt x="11974" y="7992"/>
                    <a:pt x="10777" y="7992"/>
                    <a:pt x="9579" y="7393"/>
                  </a:cubicBezTo>
                  <a:cubicBezTo>
                    <a:pt x="10178" y="10387"/>
                    <a:pt x="11375" y="13979"/>
                    <a:pt x="11375" y="17571"/>
                  </a:cubicBezTo>
                  <a:cubicBezTo>
                    <a:pt x="11375" y="22361"/>
                    <a:pt x="8382" y="30144"/>
                    <a:pt x="8382" y="30144"/>
                  </a:cubicBezTo>
                  <a:cubicBezTo>
                    <a:pt x="7783" y="31342"/>
                    <a:pt x="2994" y="31342"/>
                    <a:pt x="2994" y="3074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6C8125-43FF-4676-B3B1-2EB7D0F59DAE}"/>
                </a:ext>
              </a:extLst>
            </p:cNvPr>
            <p:cNvSpPr/>
            <p:nvPr/>
          </p:nvSpPr>
          <p:spPr>
            <a:xfrm>
              <a:off x="7935359" y="4684382"/>
              <a:ext cx="14968" cy="30629"/>
            </a:xfrm>
            <a:custGeom>
              <a:avLst/>
              <a:gdLst>
                <a:gd name="connsiteX0" fmla="*/ 6586 w 14968"/>
                <a:gd name="connsiteY0" fmla="*/ 599 h 30629"/>
                <a:gd name="connsiteX1" fmla="*/ 8382 w 14968"/>
                <a:gd name="connsiteY1" fmla="*/ 5389 h 30629"/>
                <a:gd name="connsiteX2" fmla="*/ 11974 w 14968"/>
                <a:gd name="connsiteY2" fmla="*/ 13770 h 30629"/>
                <a:gd name="connsiteX3" fmla="*/ 14968 w 14968"/>
                <a:gd name="connsiteY3" fmla="*/ 28140 h 30629"/>
                <a:gd name="connsiteX4" fmla="*/ 9579 w 14968"/>
                <a:gd name="connsiteY4" fmla="*/ 30534 h 30629"/>
                <a:gd name="connsiteX5" fmla="*/ 1197 w 14968"/>
                <a:gd name="connsiteY5" fmla="*/ 16764 h 30629"/>
                <a:gd name="connsiteX6" fmla="*/ 0 w 14968"/>
                <a:gd name="connsiteY6" fmla="*/ 5987 h 30629"/>
                <a:gd name="connsiteX7" fmla="*/ 599 w 14968"/>
                <a:gd name="connsiteY7" fmla="*/ 0 h 30629"/>
                <a:gd name="connsiteX8" fmla="*/ 6586 w 14968"/>
                <a:gd name="connsiteY8" fmla="*/ 599 h 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8" h="30629">
                  <a:moveTo>
                    <a:pt x="6586" y="599"/>
                  </a:moveTo>
                  <a:cubicBezTo>
                    <a:pt x="6586" y="599"/>
                    <a:pt x="7184" y="2395"/>
                    <a:pt x="8382" y="5389"/>
                  </a:cubicBezTo>
                  <a:cubicBezTo>
                    <a:pt x="9579" y="7783"/>
                    <a:pt x="10777" y="11376"/>
                    <a:pt x="11974" y="13770"/>
                  </a:cubicBezTo>
                  <a:cubicBezTo>
                    <a:pt x="13172" y="19159"/>
                    <a:pt x="14968" y="28140"/>
                    <a:pt x="14968" y="28140"/>
                  </a:cubicBezTo>
                  <a:cubicBezTo>
                    <a:pt x="14369" y="28738"/>
                    <a:pt x="10178" y="31133"/>
                    <a:pt x="9579" y="30534"/>
                  </a:cubicBezTo>
                  <a:cubicBezTo>
                    <a:pt x="9579" y="30534"/>
                    <a:pt x="2994" y="22751"/>
                    <a:pt x="1197" y="16764"/>
                  </a:cubicBezTo>
                  <a:cubicBezTo>
                    <a:pt x="0" y="13770"/>
                    <a:pt x="0" y="9579"/>
                    <a:pt x="0" y="5987"/>
                  </a:cubicBezTo>
                  <a:cubicBezTo>
                    <a:pt x="0" y="2395"/>
                    <a:pt x="599" y="0"/>
                    <a:pt x="599" y="0"/>
                  </a:cubicBezTo>
                  <a:cubicBezTo>
                    <a:pt x="1197" y="0"/>
                    <a:pt x="6586" y="0"/>
                    <a:pt x="6586" y="59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1B8C48D4-25E9-4A20-A8E0-9B7A09024637}"/>
                </a:ext>
              </a:extLst>
            </p:cNvPr>
            <p:cNvSpPr/>
            <p:nvPr/>
          </p:nvSpPr>
          <p:spPr>
            <a:xfrm>
              <a:off x="7929628" y="3978121"/>
              <a:ext cx="568325" cy="362586"/>
            </a:xfrm>
            <a:custGeom>
              <a:avLst/>
              <a:gdLst>
                <a:gd name="connsiteX0" fmla="*/ 22495 w 568325"/>
                <a:gd name="connsiteY0" fmla="*/ 320092 h 362586"/>
                <a:gd name="connsiteX1" fmla="*/ 6330 w 568325"/>
                <a:gd name="connsiteY1" fmla="*/ 357811 h 362586"/>
                <a:gd name="connsiteX2" fmla="*/ 941 w 568325"/>
                <a:gd name="connsiteY2" fmla="*/ 355416 h 362586"/>
                <a:gd name="connsiteX3" fmla="*/ 16508 w 568325"/>
                <a:gd name="connsiteY3" fmla="*/ 317098 h 362586"/>
                <a:gd name="connsiteX4" fmla="*/ 59018 w 568325"/>
                <a:gd name="connsiteY4" fmla="*/ 223699 h 362586"/>
                <a:gd name="connsiteX5" fmla="*/ 129068 w 568325"/>
                <a:gd name="connsiteY5" fmla="*/ 111141 h 362586"/>
                <a:gd name="connsiteX6" fmla="*/ 175169 w 568325"/>
                <a:gd name="connsiteY6" fmla="*/ 60849 h 362586"/>
                <a:gd name="connsiteX7" fmla="*/ 227857 w 568325"/>
                <a:gd name="connsiteY7" fmla="*/ 23729 h 362586"/>
                <a:gd name="connsiteX8" fmla="*/ 288926 w 568325"/>
                <a:gd name="connsiteY8" fmla="*/ 2774 h 362586"/>
                <a:gd name="connsiteX9" fmla="*/ 357779 w 568325"/>
                <a:gd name="connsiteY9" fmla="*/ 2175 h 362586"/>
                <a:gd name="connsiteX10" fmla="*/ 482314 w 568325"/>
                <a:gd name="connsiteY10" fmla="*/ 50671 h 362586"/>
                <a:gd name="connsiteX11" fmla="*/ 525422 w 568325"/>
                <a:gd name="connsiteY11" fmla="*/ 88989 h 362586"/>
                <a:gd name="connsiteX12" fmla="*/ 552364 w 568325"/>
                <a:gd name="connsiteY12" fmla="*/ 126708 h 362586"/>
                <a:gd name="connsiteX13" fmla="*/ 567931 w 568325"/>
                <a:gd name="connsiteY13" fmla="*/ 165624 h 362586"/>
                <a:gd name="connsiteX14" fmla="*/ 562543 w 568325"/>
                <a:gd name="connsiteY14" fmla="*/ 167420 h 362586"/>
                <a:gd name="connsiteX15" fmla="*/ 546377 w 568325"/>
                <a:gd name="connsiteY15" fmla="*/ 130300 h 362586"/>
                <a:gd name="connsiteX16" fmla="*/ 520034 w 568325"/>
                <a:gd name="connsiteY16" fmla="*/ 94377 h 362586"/>
                <a:gd name="connsiteX17" fmla="*/ 477524 w 568325"/>
                <a:gd name="connsiteY17" fmla="*/ 58454 h 362586"/>
                <a:gd name="connsiteX18" fmla="*/ 356582 w 568325"/>
                <a:gd name="connsiteY18" fmla="*/ 13551 h 362586"/>
                <a:gd name="connsiteX19" fmla="*/ 290723 w 568325"/>
                <a:gd name="connsiteY19" fmla="*/ 14748 h 362586"/>
                <a:gd name="connsiteX20" fmla="*/ 233246 w 568325"/>
                <a:gd name="connsiteY20" fmla="*/ 35105 h 362586"/>
                <a:gd name="connsiteX21" fmla="*/ 137450 w 568325"/>
                <a:gd name="connsiteY21" fmla="*/ 118924 h 362586"/>
                <a:gd name="connsiteX22" fmla="*/ 66801 w 568325"/>
                <a:gd name="connsiteY22" fmla="*/ 229087 h 362586"/>
                <a:gd name="connsiteX23" fmla="*/ 22495 w 568325"/>
                <a:gd name="connsiteY23" fmla="*/ 320092 h 36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68325" h="362586">
                  <a:moveTo>
                    <a:pt x="22495" y="320092"/>
                  </a:moveTo>
                  <a:cubicBezTo>
                    <a:pt x="12317" y="343442"/>
                    <a:pt x="6330" y="357811"/>
                    <a:pt x="6330" y="357811"/>
                  </a:cubicBezTo>
                  <a:cubicBezTo>
                    <a:pt x="2738" y="365594"/>
                    <a:pt x="-2052" y="363199"/>
                    <a:pt x="941" y="355416"/>
                  </a:cubicBezTo>
                  <a:cubicBezTo>
                    <a:pt x="941" y="355416"/>
                    <a:pt x="6330" y="341047"/>
                    <a:pt x="16508" y="317098"/>
                  </a:cubicBezTo>
                  <a:cubicBezTo>
                    <a:pt x="26088" y="293150"/>
                    <a:pt x="40457" y="260220"/>
                    <a:pt x="59018" y="223699"/>
                  </a:cubicBezTo>
                  <a:cubicBezTo>
                    <a:pt x="77578" y="187177"/>
                    <a:pt x="100928" y="147064"/>
                    <a:pt x="129068" y="111141"/>
                  </a:cubicBezTo>
                  <a:cubicBezTo>
                    <a:pt x="143437" y="93179"/>
                    <a:pt x="159004" y="75817"/>
                    <a:pt x="175169" y="60849"/>
                  </a:cubicBezTo>
                  <a:cubicBezTo>
                    <a:pt x="191934" y="45881"/>
                    <a:pt x="209895" y="33308"/>
                    <a:pt x="227857" y="23729"/>
                  </a:cubicBezTo>
                  <a:cubicBezTo>
                    <a:pt x="245819" y="14150"/>
                    <a:pt x="266774" y="6366"/>
                    <a:pt x="288926" y="2774"/>
                  </a:cubicBezTo>
                  <a:cubicBezTo>
                    <a:pt x="311080" y="-818"/>
                    <a:pt x="335028" y="-818"/>
                    <a:pt x="357779" y="2175"/>
                  </a:cubicBezTo>
                  <a:cubicBezTo>
                    <a:pt x="403881" y="8163"/>
                    <a:pt x="448187" y="26723"/>
                    <a:pt x="482314" y="50671"/>
                  </a:cubicBezTo>
                  <a:cubicBezTo>
                    <a:pt x="499078" y="62645"/>
                    <a:pt x="514046" y="75817"/>
                    <a:pt x="525422" y="88989"/>
                  </a:cubicBezTo>
                  <a:cubicBezTo>
                    <a:pt x="536797" y="102160"/>
                    <a:pt x="545778" y="115332"/>
                    <a:pt x="552364" y="126708"/>
                  </a:cubicBezTo>
                  <a:cubicBezTo>
                    <a:pt x="564938" y="149459"/>
                    <a:pt x="567931" y="165624"/>
                    <a:pt x="567931" y="165624"/>
                  </a:cubicBezTo>
                  <a:cubicBezTo>
                    <a:pt x="569727" y="174006"/>
                    <a:pt x="564938" y="175203"/>
                    <a:pt x="562543" y="167420"/>
                  </a:cubicBezTo>
                  <a:cubicBezTo>
                    <a:pt x="562543" y="167420"/>
                    <a:pt x="558951" y="152452"/>
                    <a:pt x="546377" y="130300"/>
                  </a:cubicBezTo>
                  <a:cubicBezTo>
                    <a:pt x="540390" y="119523"/>
                    <a:pt x="531409" y="106950"/>
                    <a:pt x="520034" y="94377"/>
                  </a:cubicBezTo>
                  <a:cubicBezTo>
                    <a:pt x="508658" y="81804"/>
                    <a:pt x="494288" y="69231"/>
                    <a:pt x="477524" y="58454"/>
                  </a:cubicBezTo>
                  <a:cubicBezTo>
                    <a:pt x="443996" y="35703"/>
                    <a:pt x="401486" y="18340"/>
                    <a:pt x="356582" y="13551"/>
                  </a:cubicBezTo>
                  <a:cubicBezTo>
                    <a:pt x="334430" y="11156"/>
                    <a:pt x="312277" y="11156"/>
                    <a:pt x="290723" y="14748"/>
                  </a:cubicBezTo>
                  <a:cubicBezTo>
                    <a:pt x="269768" y="18340"/>
                    <a:pt x="250009" y="26124"/>
                    <a:pt x="233246" y="35105"/>
                  </a:cubicBezTo>
                  <a:cubicBezTo>
                    <a:pt x="198519" y="53066"/>
                    <a:pt x="164991" y="83600"/>
                    <a:pt x="137450" y="118924"/>
                  </a:cubicBezTo>
                  <a:cubicBezTo>
                    <a:pt x="109310" y="154248"/>
                    <a:pt x="85960" y="193165"/>
                    <a:pt x="66801" y="229087"/>
                  </a:cubicBezTo>
                  <a:cubicBezTo>
                    <a:pt x="47642" y="264411"/>
                    <a:pt x="32674" y="296742"/>
                    <a:pt x="22495" y="32009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E79C334D-0310-4929-80BA-D03C633D9BEC}"/>
                </a:ext>
              </a:extLst>
            </p:cNvPr>
            <p:cNvSpPr/>
            <p:nvPr/>
          </p:nvSpPr>
          <p:spPr>
            <a:xfrm>
              <a:off x="7891053" y="4695758"/>
              <a:ext cx="30534" cy="36043"/>
            </a:xfrm>
            <a:custGeom>
              <a:avLst/>
              <a:gdLst>
                <a:gd name="connsiteX0" fmla="*/ 20357 w 30534"/>
                <a:gd name="connsiteY0" fmla="*/ 30534 h 36043"/>
                <a:gd name="connsiteX1" fmla="*/ 11974 w 30534"/>
                <a:gd name="connsiteY1" fmla="*/ 20955 h 36043"/>
                <a:gd name="connsiteX2" fmla="*/ 0 w 30534"/>
                <a:gd name="connsiteY2" fmla="*/ 4191 h 36043"/>
                <a:gd name="connsiteX3" fmla="*/ 4191 w 30534"/>
                <a:gd name="connsiteY3" fmla="*/ 0 h 36043"/>
                <a:gd name="connsiteX4" fmla="*/ 20955 w 30534"/>
                <a:gd name="connsiteY4" fmla="*/ 13770 h 36043"/>
                <a:gd name="connsiteX5" fmla="*/ 28140 w 30534"/>
                <a:gd name="connsiteY5" fmla="*/ 26343 h 36043"/>
                <a:gd name="connsiteX6" fmla="*/ 30535 w 30534"/>
                <a:gd name="connsiteY6" fmla="*/ 34126 h 36043"/>
                <a:gd name="connsiteX7" fmla="*/ 25146 w 30534"/>
                <a:gd name="connsiteY7" fmla="*/ 35923 h 36043"/>
                <a:gd name="connsiteX8" fmla="*/ 20357 w 30534"/>
                <a:gd name="connsiteY8" fmla="*/ 30534 h 3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34" h="36043">
                  <a:moveTo>
                    <a:pt x="20357" y="30534"/>
                  </a:moveTo>
                  <a:cubicBezTo>
                    <a:pt x="17962" y="27541"/>
                    <a:pt x="14369" y="23949"/>
                    <a:pt x="11974" y="20955"/>
                  </a:cubicBezTo>
                  <a:cubicBezTo>
                    <a:pt x="7184" y="14968"/>
                    <a:pt x="0" y="4191"/>
                    <a:pt x="0" y="4191"/>
                  </a:cubicBezTo>
                  <a:cubicBezTo>
                    <a:pt x="0" y="3592"/>
                    <a:pt x="3592" y="0"/>
                    <a:pt x="4191" y="0"/>
                  </a:cubicBezTo>
                  <a:cubicBezTo>
                    <a:pt x="4191" y="0"/>
                    <a:pt x="15567" y="7184"/>
                    <a:pt x="20955" y="13770"/>
                  </a:cubicBezTo>
                  <a:cubicBezTo>
                    <a:pt x="23949" y="17362"/>
                    <a:pt x="26344" y="22152"/>
                    <a:pt x="28140" y="26343"/>
                  </a:cubicBezTo>
                  <a:cubicBezTo>
                    <a:pt x="29936" y="30534"/>
                    <a:pt x="30535" y="34126"/>
                    <a:pt x="30535" y="34126"/>
                  </a:cubicBezTo>
                  <a:cubicBezTo>
                    <a:pt x="29936" y="34725"/>
                    <a:pt x="25745" y="36521"/>
                    <a:pt x="25146" y="35923"/>
                  </a:cubicBezTo>
                  <a:cubicBezTo>
                    <a:pt x="23949" y="35923"/>
                    <a:pt x="22752" y="33528"/>
                    <a:pt x="20357" y="3053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5638A80-52D9-4038-BA4E-C89EC93EC8DE}"/>
                </a:ext>
              </a:extLst>
            </p:cNvPr>
            <p:cNvSpPr/>
            <p:nvPr/>
          </p:nvSpPr>
          <p:spPr>
            <a:xfrm>
              <a:off x="7869327" y="3543554"/>
              <a:ext cx="251037" cy="152135"/>
            </a:xfrm>
            <a:custGeom>
              <a:avLst/>
              <a:gdLst>
                <a:gd name="connsiteX0" fmla="*/ 94770 w 251037"/>
                <a:gd name="connsiteY0" fmla="*/ 11657 h 152135"/>
                <a:gd name="connsiteX1" fmla="*/ 43879 w 251037"/>
                <a:gd name="connsiteY1" fmla="*/ 17045 h 152135"/>
                <a:gd name="connsiteX2" fmla="*/ 13943 w 251037"/>
                <a:gd name="connsiteY2" fmla="*/ 42790 h 152135"/>
                <a:gd name="connsiteX3" fmla="*/ 5561 w 251037"/>
                <a:gd name="connsiteY3" fmla="*/ 57159 h 152135"/>
                <a:gd name="connsiteX4" fmla="*/ 173 w 251037"/>
                <a:gd name="connsiteY4" fmla="*/ 54764 h 152135"/>
                <a:gd name="connsiteX5" fmla="*/ 7956 w 251037"/>
                <a:gd name="connsiteY5" fmla="*/ 39198 h 152135"/>
                <a:gd name="connsiteX6" fmla="*/ 39688 w 251037"/>
                <a:gd name="connsiteY6" fmla="*/ 9262 h 152135"/>
                <a:gd name="connsiteX7" fmla="*/ 95968 w 251037"/>
                <a:gd name="connsiteY7" fmla="*/ 880 h 152135"/>
                <a:gd name="connsiteX8" fmla="*/ 148655 w 251037"/>
                <a:gd name="connsiteY8" fmla="*/ 18243 h 152135"/>
                <a:gd name="connsiteX9" fmla="*/ 194159 w 251037"/>
                <a:gd name="connsiteY9" fmla="*/ 49974 h 152135"/>
                <a:gd name="connsiteX10" fmla="*/ 230082 w 251037"/>
                <a:gd name="connsiteY10" fmla="*/ 92483 h 152135"/>
                <a:gd name="connsiteX11" fmla="*/ 248044 w 251037"/>
                <a:gd name="connsiteY11" fmla="*/ 131998 h 152135"/>
                <a:gd name="connsiteX12" fmla="*/ 251037 w 251037"/>
                <a:gd name="connsiteY12" fmla="*/ 149361 h 152135"/>
                <a:gd name="connsiteX13" fmla="*/ 245050 w 251037"/>
                <a:gd name="connsiteY13" fmla="*/ 149960 h 152135"/>
                <a:gd name="connsiteX14" fmla="*/ 241457 w 251037"/>
                <a:gd name="connsiteY14" fmla="*/ 133794 h 152135"/>
                <a:gd name="connsiteX15" fmla="*/ 222897 w 251037"/>
                <a:gd name="connsiteY15" fmla="*/ 97273 h 152135"/>
                <a:gd name="connsiteX16" fmla="*/ 186974 w 251037"/>
                <a:gd name="connsiteY16" fmla="*/ 57758 h 152135"/>
                <a:gd name="connsiteX17" fmla="*/ 143267 w 251037"/>
                <a:gd name="connsiteY17" fmla="*/ 28421 h 152135"/>
                <a:gd name="connsiteX18" fmla="*/ 94770 w 251037"/>
                <a:gd name="connsiteY18" fmla="*/ 11657 h 15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1037" h="152135">
                  <a:moveTo>
                    <a:pt x="94770" y="11657"/>
                  </a:moveTo>
                  <a:cubicBezTo>
                    <a:pt x="76809" y="8663"/>
                    <a:pt x="58248" y="10460"/>
                    <a:pt x="43879" y="17045"/>
                  </a:cubicBezTo>
                  <a:cubicBezTo>
                    <a:pt x="29510" y="23631"/>
                    <a:pt x="19331" y="34408"/>
                    <a:pt x="13943" y="42790"/>
                  </a:cubicBezTo>
                  <a:cubicBezTo>
                    <a:pt x="7956" y="51172"/>
                    <a:pt x="6160" y="57159"/>
                    <a:pt x="5561" y="57159"/>
                  </a:cubicBezTo>
                  <a:cubicBezTo>
                    <a:pt x="4363" y="60153"/>
                    <a:pt x="-1025" y="58357"/>
                    <a:pt x="173" y="54764"/>
                  </a:cubicBezTo>
                  <a:cubicBezTo>
                    <a:pt x="173" y="54764"/>
                    <a:pt x="2568" y="48777"/>
                    <a:pt x="7956" y="39198"/>
                  </a:cubicBezTo>
                  <a:cubicBezTo>
                    <a:pt x="13344" y="30217"/>
                    <a:pt x="23523" y="17644"/>
                    <a:pt x="39688" y="9262"/>
                  </a:cubicBezTo>
                  <a:cubicBezTo>
                    <a:pt x="55853" y="880"/>
                    <a:pt x="76210" y="-1515"/>
                    <a:pt x="95968" y="880"/>
                  </a:cubicBezTo>
                  <a:cubicBezTo>
                    <a:pt x="115725" y="3275"/>
                    <a:pt x="133687" y="10460"/>
                    <a:pt x="148655" y="18243"/>
                  </a:cubicBezTo>
                  <a:cubicBezTo>
                    <a:pt x="163623" y="26026"/>
                    <a:pt x="179789" y="36803"/>
                    <a:pt x="194159" y="49974"/>
                  </a:cubicBezTo>
                  <a:cubicBezTo>
                    <a:pt x="208527" y="62548"/>
                    <a:pt x="221101" y="77515"/>
                    <a:pt x="230082" y="92483"/>
                  </a:cubicBezTo>
                  <a:cubicBezTo>
                    <a:pt x="239661" y="106852"/>
                    <a:pt x="245050" y="121221"/>
                    <a:pt x="248044" y="131998"/>
                  </a:cubicBezTo>
                  <a:cubicBezTo>
                    <a:pt x="251037" y="142775"/>
                    <a:pt x="251037" y="149361"/>
                    <a:pt x="251037" y="149361"/>
                  </a:cubicBezTo>
                  <a:cubicBezTo>
                    <a:pt x="251037" y="152953"/>
                    <a:pt x="245649" y="152953"/>
                    <a:pt x="245050" y="149960"/>
                  </a:cubicBezTo>
                  <a:cubicBezTo>
                    <a:pt x="245050" y="149960"/>
                    <a:pt x="244451" y="143972"/>
                    <a:pt x="241457" y="133794"/>
                  </a:cubicBezTo>
                  <a:cubicBezTo>
                    <a:pt x="238463" y="124215"/>
                    <a:pt x="232476" y="110445"/>
                    <a:pt x="222897" y="97273"/>
                  </a:cubicBezTo>
                  <a:cubicBezTo>
                    <a:pt x="213317" y="83503"/>
                    <a:pt x="200744" y="69732"/>
                    <a:pt x="186974" y="57758"/>
                  </a:cubicBezTo>
                  <a:cubicBezTo>
                    <a:pt x="173203" y="45783"/>
                    <a:pt x="157636" y="35605"/>
                    <a:pt x="143267" y="28421"/>
                  </a:cubicBezTo>
                  <a:cubicBezTo>
                    <a:pt x="129496" y="21236"/>
                    <a:pt x="112732" y="14650"/>
                    <a:pt x="94770" y="1165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F2293F6B-D801-4486-B587-54FDAD18F82C}"/>
                </a:ext>
              </a:extLst>
            </p:cNvPr>
            <p:cNvSpPr/>
            <p:nvPr/>
          </p:nvSpPr>
          <p:spPr>
            <a:xfrm>
              <a:off x="7856327" y="4707732"/>
              <a:ext cx="33529" cy="37718"/>
            </a:xfrm>
            <a:custGeom>
              <a:avLst/>
              <a:gdLst>
                <a:gd name="connsiteX0" fmla="*/ 20955 w 33529"/>
                <a:gd name="connsiteY0" fmla="*/ 15566 h 37718"/>
                <a:gd name="connsiteX1" fmla="*/ 33529 w 33529"/>
                <a:gd name="connsiteY1" fmla="*/ 33528 h 37718"/>
                <a:gd name="connsiteX2" fmla="*/ 29338 w 33529"/>
                <a:gd name="connsiteY2" fmla="*/ 37719 h 37718"/>
                <a:gd name="connsiteX3" fmla="*/ 11974 w 33529"/>
                <a:gd name="connsiteY3" fmla="*/ 22751 h 37718"/>
                <a:gd name="connsiteX4" fmla="*/ 4191 w 33529"/>
                <a:gd name="connsiteY4" fmla="*/ 10777 h 37718"/>
                <a:gd name="connsiteX5" fmla="*/ 0 w 33529"/>
                <a:gd name="connsiteY5" fmla="*/ 4191 h 37718"/>
                <a:gd name="connsiteX6" fmla="*/ 4191 w 33529"/>
                <a:gd name="connsiteY6" fmla="*/ 0 h 37718"/>
                <a:gd name="connsiteX7" fmla="*/ 10777 w 33529"/>
                <a:gd name="connsiteY7" fmla="*/ 4790 h 37718"/>
                <a:gd name="connsiteX8" fmla="*/ 20955 w 33529"/>
                <a:gd name="connsiteY8" fmla="*/ 15566 h 3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29" h="37718">
                  <a:moveTo>
                    <a:pt x="20955" y="15566"/>
                  </a:moveTo>
                  <a:cubicBezTo>
                    <a:pt x="26344" y="22152"/>
                    <a:pt x="33529" y="33528"/>
                    <a:pt x="33529" y="33528"/>
                  </a:cubicBezTo>
                  <a:cubicBezTo>
                    <a:pt x="33529" y="34126"/>
                    <a:pt x="29936" y="37719"/>
                    <a:pt x="29338" y="37719"/>
                  </a:cubicBezTo>
                  <a:cubicBezTo>
                    <a:pt x="29338" y="37719"/>
                    <a:pt x="17962" y="29337"/>
                    <a:pt x="11974" y="22751"/>
                  </a:cubicBezTo>
                  <a:cubicBezTo>
                    <a:pt x="8981" y="19159"/>
                    <a:pt x="5987" y="14369"/>
                    <a:pt x="4191" y="10777"/>
                  </a:cubicBezTo>
                  <a:lnTo>
                    <a:pt x="0" y="4191"/>
                  </a:lnTo>
                  <a:cubicBezTo>
                    <a:pt x="0" y="3592"/>
                    <a:pt x="3593" y="0"/>
                    <a:pt x="4191" y="0"/>
                  </a:cubicBezTo>
                  <a:cubicBezTo>
                    <a:pt x="4191" y="0"/>
                    <a:pt x="7185" y="1796"/>
                    <a:pt x="10777" y="4790"/>
                  </a:cubicBezTo>
                  <a:cubicBezTo>
                    <a:pt x="14369" y="8382"/>
                    <a:pt x="18561" y="12573"/>
                    <a:pt x="20955" y="1556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90D7369E-1BD2-4D11-A805-B559B4292D85}"/>
                </a:ext>
              </a:extLst>
            </p:cNvPr>
            <p:cNvSpPr/>
            <p:nvPr/>
          </p:nvSpPr>
          <p:spPr>
            <a:xfrm>
              <a:off x="7819685" y="4737069"/>
              <a:ext cx="36642" cy="33007"/>
            </a:xfrm>
            <a:custGeom>
              <a:avLst/>
              <a:gdLst>
                <a:gd name="connsiteX0" fmla="*/ 120 w 36642"/>
                <a:gd name="connsiteY0" fmla="*/ 5389 h 33007"/>
                <a:gd name="connsiteX1" fmla="*/ 1917 w 36642"/>
                <a:gd name="connsiteY1" fmla="*/ 0 h 33007"/>
                <a:gd name="connsiteX2" fmla="*/ 10299 w 36642"/>
                <a:gd name="connsiteY2" fmla="*/ 2395 h 33007"/>
                <a:gd name="connsiteX3" fmla="*/ 23471 w 36642"/>
                <a:gd name="connsiteY3" fmla="*/ 10777 h 33007"/>
                <a:gd name="connsiteX4" fmla="*/ 33050 w 36642"/>
                <a:gd name="connsiteY4" fmla="*/ 22751 h 33007"/>
                <a:gd name="connsiteX5" fmla="*/ 36642 w 36642"/>
                <a:gd name="connsiteY5" fmla="*/ 29936 h 33007"/>
                <a:gd name="connsiteX6" fmla="*/ 31853 w 36642"/>
                <a:gd name="connsiteY6" fmla="*/ 32929 h 33007"/>
                <a:gd name="connsiteX7" fmla="*/ 26464 w 36642"/>
                <a:gd name="connsiteY7" fmla="*/ 27541 h 33007"/>
                <a:gd name="connsiteX8" fmla="*/ 16286 w 36642"/>
                <a:gd name="connsiteY8" fmla="*/ 18560 h 33007"/>
                <a:gd name="connsiteX9" fmla="*/ 6108 w 36642"/>
                <a:gd name="connsiteY9" fmla="*/ 9580 h 33007"/>
                <a:gd name="connsiteX10" fmla="*/ 120 w 36642"/>
                <a:gd name="connsiteY10" fmla="*/ 5389 h 3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642" h="33007">
                  <a:moveTo>
                    <a:pt x="120" y="5389"/>
                  </a:moveTo>
                  <a:cubicBezTo>
                    <a:pt x="-478" y="5389"/>
                    <a:pt x="1318" y="0"/>
                    <a:pt x="1917" y="0"/>
                  </a:cubicBezTo>
                  <a:cubicBezTo>
                    <a:pt x="1917" y="0"/>
                    <a:pt x="5509" y="599"/>
                    <a:pt x="10299" y="2395"/>
                  </a:cubicBezTo>
                  <a:cubicBezTo>
                    <a:pt x="15088" y="4191"/>
                    <a:pt x="20477" y="7783"/>
                    <a:pt x="23471" y="10777"/>
                  </a:cubicBezTo>
                  <a:cubicBezTo>
                    <a:pt x="27063" y="13770"/>
                    <a:pt x="30655" y="18560"/>
                    <a:pt x="33050" y="22751"/>
                  </a:cubicBezTo>
                  <a:cubicBezTo>
                    <a:pt x="35445" y="26942"/>
                    <a:pt x="36642" y="29936"/>
                    <a:pt x="36642" y="29936"/>
                  </a:cubicBezTo>
                  <a:cubicBezTo>
                    <a:pt x="36642" y="30535"/>
                    <a:pt x="32452" y="33528"/>
                    <a:pt x="31853" y="32929"/>
                  </a:cubicBezTo>
                  <a:cubicBezTo>
                    <a:pt x="31853" y="32929"/>
                    <a:pt x="29458" y="30535"/>
                    <a:pt x="26464" y="27541"/>
                  </a:cubicBezTo>
                  <a:cubicBezTo>
                    <a:pt x="23471" y="24547"/>
                    <a:pt x="19280" y="20955"/>
                    <a:pt x="16286" y="18560"/>
                  </a:cubicBezTo>
                  <a:cubicBezTo>
                    <a:pt x="13293" y="15567"/>
                    <a:pt x="9700" y="11974"/>
                    <a:pt x="6108" y="9580"/>
                  </a:cubicBezTo>
                  <a:cubicBezTo>
                    <a:pt x="2515" y="7185"/>
                    <a:pt x="120" y="5389"/>
                    <a:pt x="120" y="538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E1C8A756-EC88-47B3-B85E-FDF0CD1FACBA}"/>
                </a:ext>
              </a:extLst>
            </p:cNvPr>
            <p:cNvSpPr/>
            <p:nvPr/>
          </p:nvSpPr>
          <p:spPr>
            <a:xfrm>
              <a:off x="7802962" y="4755629"/>
              <a:ext cx="25225" cy="40832"/>
            </a:xfrm>
            <a:custGeom>
              <a:avLst/>
              <a:gdLst>
                <a:gd name="connsiteX0" fmla="*/ 18640 w 25225"/>
                <a:gd name="connsiteY0" fmla="*/ 23350 h 40832"/>
                <a:gd name="connsiteX1" fmla="*/ 9659 w 25225"/>
                <a:gd name="connsiteY1" fmla="*/ 15566 h 40832"/>
                <a:gd name="connsiteX2" fmla="*/ 10257 w 25225"/>
                <a:gd name="connsiteY2" fmla="*/ 20356 h 40832"/>
                <a:gd name="connsiteX3" fmla="*/ 10856 w 25225"/>
                <a:gd name="connsiteY3" fmla="*/ 32330 h 40832"/>
                <a:gd name="connsiteX4" fmla="*/ 11454 w 25225"/>
                <a:gd name="connsiteY4" fmla="*/ 38916 h 40832"/>
                <a:gd name="connsiteX5" fmla="*/ 6067 w 25225"/>
                <a:gd name="connsiteY5" fmla="*/ 40712 h 40832"/>
                <a:gd name="connsiteX6" fmla="*/ 3073 w 25225"/>
                <a:gd name="connsiteY6" fmla="*/ 34126 h 40832"/>
                <a:gd name="connsiteX7" fmla="*/ 79 w 25225"/>
                <a:gd name="connsiteY7" fmla="*/ 21554 h 40832"/>
                <a:gd name="connsiteX8" fmla="*/ 2474 w 25225"/>
                <a:gd name="connsiteY8" fmla="*/ 1796 h 40832"/>
                <a:gd name="connsiteX9" fmla="*/ 5467 w 25225"/>
                <a:gd name="connsiteY9" fmla="*/ 1796 h 40832"/>
                <a:gd name="connsiteX10" fmla="*/ 7862 w 25225"/>
                <a:gd name="connsiteY10" fmla="*/ 0 h 40832"/>
                <a:gd name="connsiteX11" fmla="*/ 19238 w 25225"/>
                <a:gd name="connsiteY11" fmla="*/ 8382 h 40832"/>
                <a:gd name="connsiteX12" fmla="*/ 24028 w 25225"/>
                <a:gd name="connsiteY12" fmla="*/ 16764 h 40832"/>
                <a:gd name="connsiteX13" fmla="*/ 25225 w 25225"/>
                <a:gd name="connsiteY13" fmla="*/ 22152 h 40832"/>
                <a:gd name="connsiteX14" fmla="*/ 18640 w 25225"/>
                <a:gd name="connsiteY14" fmla="*/ 23350 h 4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225" h="40832">
                  <a:moveTo>
                    <a:pt x="18640" y="23350"/>
                  </a:moveTo>
                  <a:cubicBezTo>
                    <a:pt x="18640" y="23350"/>
                    <a:pt x="13251" y="18560"/>
                    <a:pt x="9659" y="15566"/>
                  </a:cubicBezTo>
                  <a:cubicBezTo>
                    <a:pt x="9659" y="17362"/>
                    <a:pt x="10257" y="18560"/>
                    <a:pt x="10257" y="20356"/>
                  </a:cubicBezTo>
                  <a:cubicBezTo>
                    <a:pt x="10257" y="23949"/>
                    <a:pt x="10257" y="28738"/>
                    <a:pt x="10856" y="32330"/>
                  </a:cubicBezTo>
                  <a:cubicBezTo>
                    <a:pt x="10856" y="35923"/>
                    <a:pt x="11454" y="38916"/>
                    <a:pt x="11454" y="38916"/>
                  </a:cubicBezTo>
                  <a:cubicBezTo>
                    <a:pt x="10856" y="39515"/>
                    <a:pt x="6665" y="41311"/>
                    <a:pt x="6067" y="40712"/>
                  </a:cubicBezTo>
                  <a:cubicBezTo>
                    <a:pt x="6067" y="40712"/>
                    <a:pt x="4270" y="38317"/>
                    <a:pt x="3073" y="34126"/>
                  </a:cubicBezTo>
                  <a:cubicBezTo>
                    <a:pt x="1276" y="30534"/>
                    <a:pt x="79" y="25146"/>
                    <a:pt x="79" y="21554"/>
                  </a:cubicBezTo>
                  <a:cubicBezTo>
                    <a:pt x="-520" y="13770"/>
                    <a:pt x="2474" y="1796"/>
                    <a:pt x="2474" y="1796"/>
                  </a:cubicBezTo>
                  <a:cubicBezTo>
                    <a:pt x="2474" y="1796"/>
                    <a:pt x="4270" y="1796"/>
                    <a:pt x="5467" y="1796"/>
                  </a:cubicBezTo>
                  <a:cubicBezTo>
                    <a:pt x="6665" y="599"/>
                    <a:pt x="7264" y="0"/>
                    <a:pt x="7862" y="0"/>
                  </a:cubicBezTo>
                  <a:cubicBezTo>
                    <a:pt x="7862" y="0"/>
                    <a:pt x="15646" y="4191"/>
                    <a:pt x="19238" y="8382"/>
                  </a:cubicBezTo>
                  <a:cubicBezTo>
                    <a:pt x="21035" y="10178"/>
                    <a:pt x="22830" y="13770"/>
                    <a:pt x="24028" y="16764"/>
                  </a:cubicBezTo>
                  <a:cubicBezTo>
                    <a:pt x="25225" y="19757"/>
                    <a:pt x="25225" y="22152"/>
                    <a:pt x="25225" y="22152"/>
                  </a:cubicBezTo>
                  <a:cubicBezTo>
                    <a:pt x="23429" y="21554"/>
                    <a:pt x="19238" y="23350"/>
                    <a:pt x="18640" y="2335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BBC51F98-62D1-4052-9131-91F4F61DFB8D}"/>
                </a:ext>
              </a:extLst>
            </p:cNvPr>
            <p:cNvSpPr/>
            <p:nvPr/>
          </p:nvSpPr>
          <p:spPr>
            <a:xfrm>
              <a:off x="7745769" y="3806221"/>
              <a:ext cx="12447" cy="39365"/>
            </a:xfrm>
            <a:custGeom>
              <a:avLst/>
              <a:gdLst>
                <a:gd name="connsiteX0" fmla="*/ 394 w 12447"/>
                <a:gd name="connsiteY0" fmla="*/ 19009 h 39365"/>
                <a:gd name="connsiteX1" fmla="*/ 3986 w 12447"/>
                <a:gd name="connsiteY1" fmla="*/ 449 h 39365"/>
                <a:gd name="connsiteX2" fmla="*/ 9973 w 12447"/>
                <a:gd name="connsiteY2" fmla="*/ 449 h 39365"/>
                <a:gd name="connsiteX3" fmla="*/ 12368 w 12447"/>
                <a:gd name="connsiteY3" fmla="*/ 20207 h 39365"/>
                <a:gd name="connsiteX4" fmla="*/ 8775 w 12447"/>
                <a:gd name="connsiteY4" fmla="*/ 32779 h 39365"/>
                <a:gd name="connsiteX5" fmla="*/ 5782 w 12447"/>
                <a:gd name="connsiteY5" fmla="*/ 39366 h 39365"/>
                <a:gd name="connsiteX6" fmla="*/ 394 w 12447"/>
                <a:gd name="connsiteY6" fmla="*/ 37569 h 39365"/>
                <a:gd name="connsiteX7" fmla="*/ 992 w 12447"/>
                <a:gd name="connsiteY7" fmla="*/ 30983 h 39365"/>
                <a:gd name="connsiteX8" fmla="*/ 394 w 12447"/>
                <a:gd name="connsiteY8" fmla="*/ 19009 h 39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47" h="39365">
                  <a:moveTo>
                    <a:pt x="394" y="19009"/>
                  </a:moveTo>
                  <a:cubicBezTo>
                    <a:pt x="992" y="11825"/>
                    <a:pt x="3986" y="449"/>
                    <a:pt x="3986" y="449"/>
                  </a:cubicBezTo>
                  <a:cubicBezTo>
                    <a:pt x="3986" y="-150"/>
                    <a:pt x="9375" y="-150"/>
                    <a:pt x="9973" y="449"/>
                  </a:cubicBezTo>
                  <a:cubicBezTo>
                    <a:pt x="9973" y="449"/>
                    <a:pt x="12967" y="11825"/>
                    <a:pt x="12368" y="20207"/>
                  </a:cubicBezTo>
                  <a:cubicBezTo>
                    <a:pt x="11769" y="23799"/>
                    <a:pt x="10572" y="29187"/>
                    <a:pt x="8775" y="32779"/>
                  </a:cubicBezTo>
                  <a:cubicBezTo>
                    <a:pt x="6980" y="36372"/>
                    <a:pt x="5782" y="39366"/>
                    <a:pt x="5782" y="39366"/>
                  </a:cubicBezTo>
                  <a:cubicBezTo>
                    <a:pt x="5183" y="39366"/>
                    <a:pt x="394" y="38168"/>
                    <a:pt x="394" y="37569"/>
                  </a:cubicBezTo>
                  <a:cubicBezTo>
                    <a:pt x="394" y="37569"/>
                    <a:pt x="394" y="34576"/>
                    <a:pt x="992" y="30983"/>
                  </a:cubicBezTo>
                  <a:cubicBezTo>
                    <a:pt x="-206" y="26792"/>
                    <a:pt x="-206" y="22003"/>
                    <a:pt x="394" y="1900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64242FEF-C335-4498-89D3-B8ED6715EAFC}"/>
                </a:ext>
              </a:extLst>
            </p:cNvPr>
            <p:cNvSpPr/>
            <p:nvPr/>
          </p:nvSpPr>
          <p:spPr>
            <a:xfrm>
              <a:off x="7739643" y="4644175"/>
              <a:ext cx="469126" cy="260610"/>
            </a:xfrm>
            <a:custGeom>
              <a:avLst/>
              <a:gdLst>
                <a:gd name="connsiteX0" fmla="*/ 301689 w 469126"/>
                <a:gd name="connsiteY0" fmla="*/ 18055 h 260610"/>
                <a:gd name="connsiteX1" fmla="*/ 195117 w 469126"/>
                <a:gd name="connsiteY1" fmla="*/ 16259 h 260610"/>
                <a:gd name="connsiteX2" fmla="*/ 97525 w 469126"/>
                <a:gd name="connsiteY2" fmla="*/ 58169 h 260610"/>
                <a:gd name="connsiteX3" fmla="*/ 28672 w 469126"/>
                <a:gd name="connsiteY3" fmla="*/ 140192 h 260610"/>
                <a:gd name="connsiteX4" fmla="*/ 7118 w 469126"/>
                <a:gd name="connsiteY4" fmla="*/ 221019 h 260610"/>
                <a:gd name="connsiteX5" fmla="*/ 6520 w 469126"/>
                <a:gd name="connsiteY5" fmla="*/ 255145 h 260610"/>
                <a:gd name="connsiteX6" fmla="*/ 532 w 469126"/>
                <a:gd name="connsiteY6" fmla="*/ 255744 h 260610"/>
                <a:gd name="connsiteX7" fmla="*/ 532 w 469126"/>
                <a:gd name="connsiteY7" fmla="*/ 221019 h 260610"/>
                <a:gd name="connsiteX8" fmla="*/ 20888 w 469126"/>
                <a:gd name="connsiteY8" fmla="*/ 136600 h 260610"/>
                <a:gd name="connsiteX9" fmla="*/ 91538 w 469126"/>
                <a:gd name="connsiteY9" fmla="*/ 49787 h 260610"/>
                <a:gd name="connsiteX10" fmla="*/ 193321 w 469126"/>
                <a:gd name="connsiteY10" fmla="*/ 4883 h 260610"/>
                <a:gd name="connsiteX11" fmla="*/ 304683 w 469126"/>
                <a:gd name="connsiteY11" fmla="*/ 7278 h 260610"/>
                <a:gd name="connsiteX12" fmla="*/ 403472 w 469126"/>
                <a:gd name="connsiteY12" fmla="*/ 59965 h 260610"/>
                <a:gd name="connsiteX13" fmla="*/ 455561 w 469126"/>
                <a:gd name="connsiteY13" fmla="*/ 129416 h 260610"/>
                <a:gd name="connsiteX14" fmla="*/ 468733 w 469126"/>
                <a:gd name="connsiteY14" fmla="*/ 161746 h 260610"/>
                <a:gd name="connsiteX15" fmla="*/ 463344 w 469126"/>
                <a:gd name="connsiteY15" fmla="*/ 163542 h 260610"/>
                <a:gd name="connsiteX16" fmla="*/ 449574 w 469126"/>
                <a:gd name="connsiteY16" fmla="*/ 132409 h 260610"/>
                <a:gd name="connsiteX17" fmla="*/ 397485 w 469126"/>
                <a:gd name="connsiteY17" fmla="*/ 66551 h 260610"/>
                <a:gd name="connsiteX18" fmla="*/ 301689 w 469126"/>
                <a:gd name="connsiteY18" fmla="*/ 18055 h 26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9126" h="260610">
                  <a:moveTo>
                    <a:pt x="301689" y="18055"/>
                  </a:moveTo>
                  <a:cubicBezTo>
                    <a:pt x="265167" y="9074"/>
                    <a:pt x="226849" y="10272"/>
                    <a:pt x="195117" y="16259"/>
                  </a:cubicBezTo>
                  <a:cubicBezTo>
                    <a:pt x="163384" y="22246"/>
                    <a:pt x="127461" y="36016"/>
                    <a:pt x="97525" y="58169"/>
                  </a:cubicBezTo>
                  <a:cubicBezTo>
                    <a:pt x="66990" y="79722"/>
                    <a:pt x="43042" y="109658"/>
                    <a:pt x="28672" y="140192"/>
                  </a:cubicBezTo>
                  <a:cubicBezTo>
                    <a:pt x="14303" y="170727"/>
                    <a:pt x="8914" y="200064"/>
                    <a:pt x="7118" y="221019"/>
                  </a:cubicBezTo>
                  <a:cubicBezTo>
                    <a:pt x="5322" y="241974"/>
                    <a:pt x="6520" y="255145"/>
                    <a:pt x="6520" y="255145"/>
                  </a:cubicBezTo>
                  <a:cubicBezTo>
                    <a:pt x="6520" y="262330"/>
                    <a:pt x="1131" y="262330"/>
                    <a:pt x="532" y="255744"/>
                  </a:cubicBezTo>
                  <a:cubicBezTo>
                    <a:pt x="532" y="255744"/>
                    <a:pt x="-665" y="242572"/>
                    <a:pt x="532" y="221019"/>
                  </a:cubicBezTo>
                  <a:cubicBezTo>
                    <a:pt x="1730" y="199465"/>
                    <a:pt x="6520" y="168931"/>
                    <a:pt x="20888" y="136600"/>
                  </a:cubicBezTo>
                  <a:cubicBezTo>
                    <a:pt x="35258" y="104868"/>
                    <a:pt x="59805" y="72538"/>
                    <a:pt x="91538" y="49787"/>
                  </a:cubicBezTo>
                  <a:cubicBezTo>
                    <a:pt x="122671" y="26437"/>
                    <a:pt x="159792" y="11469"/>
                    <a:pt x="193321" y="4883"/>
                  </a:cubicBezTo>
                  <a:cubicBezTo>
                    <a:pt x="226849" y="-1703"/>
                    <a:pt x="266364" y="-2301"/>
                    <a:pt x="304683" y="7278"/>
                  </a:cubicBezTo>
                  <a:cubicBezTo>
                    <a:pt x="343001" y="16259"/>
                    <a:pt x="378326" y="36016"/>
                    <a:pt x="403472" y="59965"/>
                  </a:cubicBezTo>
                  <a:cubicBezTo>
                    <a:pt x="429217" y="83315"/>
                    <a:pt x="445981" y="110257"/>
                    <a:pt x="455561" y="129416"/>
                  </a:cubicBezTo>
                  <a:cubicBezTo>
                    <a:pt x="465141" y="149173"/>
                    <a:pt x="468733" y="161746"/>
                    <a:pt x="468733" y="161746"/>
                  </a:cubicBezTo>
                  <a:cubicBezTo>
                    <a:pt x="470529" y="168931"/>
                    <a:pt x="465739" y="170128"/>
                    <a:pt x="463344" y="163542"/>
                  </a:cubicBezTo>
                  <a:cubicBezTo>
                    <a:pt x="463344" y="163542"/>
                    <a:pt x="459153" y="151568"/>
                    <a:pt x="449574" y="132409"/>
                  </a:cubicBezTo>
                  <a:cubicBezTo>
                    <a:pt x="439994" y="113849"/>
                    <a:pt x="423230" y="88703"/>
                    <a:pt x="397485" y="66551"/>
                  </a:cubicBezTo>
                  <a:cubicBezTo>
                    <a:pt x="372339" y="44398"/>
                    <a:pt x="338211" y="25838"/>
                    <a:pt x="301689" y="18055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E74CE5F-A5F8-4A4F-A522-2DB97BB6B39E}"/>
                </a:ext>
              </a:extLst>
            </p:cNvPr>
            <p:cNvSpPr/>
            <p:nvPr/>
          </p:nvSpPr>
          <p:spPr>
            <a:xfrm>
              <a:off x="7720418" y="3797689"/>
              <a:ext cx="11974" cy="33976"/>
            </a:xfrm>
            <a:custGeom>
              <a:avLst/>
              <a:gdLst>
                <a:gd name="connsiteX0" fmla="*/ 8981 w 11974"/>
                <a:gd name="connsiteY0" fmla="*/ 0 h 33976"/>
                <a:gd name="connsiteX1" fmla="*/ 11974 w 11974"/>
                <a:gd name="connsiteY1" fmla="*/ 16764 h 33976"/>
                <a:gd name="connsiteX2" fmla="*/ 8981 w 11974"/>
                <a:gd name="connsiteY2" fmla="*/ 33528 h 33976"/>
                <a:gd name="connsiteX3" fmla="*/ 2994 w 11974"/>
                <a:gd name="connsiteY3" fmla="*/ 33528 h 33976"/>
                <a:gd name="connsiteX4" fmla="*/ 0 w 11974"/>
                <a:gd name="connsiteY4" fmla="*/ 16764 h 33976"/>
                <a:gd name="connsiteX5" fmla="*/ 2994 w 11974"/>
                <a:gd name="connsiteY5" fmla="*/ 0 h 33976"/>
                <a:gd name="connsiteX6" fmla="*/ 8981 w 11974"/>
                <a:gd name="connsiteY6" fmla="*/ 0 h 3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4" h="33976">
                  <a:moveTo>
                    <a:pt x="8981" y="0"/>
                  </a:moveTo>
                  <a:cubicBezTo>
                    <a:pt x="8981" y="0"/>
                    <a:pt x="11974" y="10178"/>
                    <a:pt x="11974" y="16764"/>
                  </a:cubicBezTo>
                  <a:cubicBezTo>
                    <a:pt x="11974" y="23350"/>
                    <a:pt x="8981" y="33528"/>
                    <a:pt x="8981" y="33528"/>
                  </a:cubicBezTo>
                  <a:cubicBezTo>
                    <a:pt x="8382" y="34126"/>
                    <a:pt x="3592" y="34126"/>
                    <a:pt x="2994" y="33528"/>
                  </a:cubicBezTo>
                  <a:cubicBezTo>
                    <a:pt x="2994" y="33528"/>
                    <a:pt x="0" y="23350"/>
                    <a:pt x="0" y="16764"/>
                  </a:cubicBezTo>
                  <a:cubicBezTo>
                    <a:pt x="0" y="10178"/>
                    <a:pt x="2994" y="0"/>
                    <a:pt x="2994" y="0"/>
                  </a:cubicBezTo>
                  <a:cubicBezTo>
                    <a:pt x="3592" y="0"/>
                    <a:pt x="8981" y="0"/>
                    <a:pt x="8981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BDF32A25-90C2-4B6E-8407-3FEA71298783}"/>
                </a:ext>
              </a:extLst>
            </p:cNvPr>
            <p:cNvSpPr/>
            <p:nvPr/>
          </p:nvSpPr>
          <p:spPr>
            <a:xfrm>
              <a:off x="7698864" y="3785021"/>
              <a:ext cx="12053" cy="38861"/>
            </a:xfrm>
            <a:custGeom>
              <a:avLst/>
              <a:gdLst>
                <a:gd name="connsiteX0" fmla="*/ 11974 w 12053"/>
                <a:gd name="connsiteY0" fmla="*/ 18656 h 38861"/>
                <a:gd name="connsiteX1" fmla="*/ 9579 w 12053"/>
                <a:gd name="connsiteY1" fmla="*/ 38413 h 38861"/>
                <a:gd name="connsiteX2" fmla="*/ 3592 w 12053"/>
                <a:gd name="connsiteY2" fmla="*/ 38413 h 38861"/>
                <a:gd name="connsiteX3" fmla="*/ 599 w 12053"/>
                <a:gd name="connsiteY3" fmla="*/ 19853 h 38861"/>
                <a:gd name="connsiteX4" fmla="*/ 599 w 12053"/>
                <a:gd name="connsiteY4" fmla="*/ 8477 h 38861"/>
                <a:gd name="connsiteX5" fmla="*/ 0 w 12053"/>
                <a:gd name="connsiteY5" fmla="*/ 2490 h 38861"/>
                <a:gd name="connsiteX6" fmla="*/ 5389 w 12053"/>
                <a:gd name="connsiteY6" fmla="*/ 95 h 38861"/>
                <a:gd name="connsiteX7" fmla="*/ 8981 w 12053"/>
                <a:gd name="connsiteY7" fmla="*/ 6681 h 38861"/>
                <a:gd name="connsiteX8" fmla="*/ 11974 w 12053"/>
                <a:gd name="connsiteY8" fmla="*/ 18656 h 3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53" h="38861">
                  <a:moveTo>
                    <a:pt x="11974" y="18656"/>
                  </a:moveTo>
                  <a:cubicBezTo>
                    <a:pt x="12573" y="26439"/>
                    <a:pt x="9579" y="38413"/>
                    <a:pt x="9579" y="38413"/>
                  </a:cubicBezTo>
                  <a:cubicBezTo>
                    <a:pt x="8981" y="39012"/>
                    <a:pt x="4191" y="39012"/>
                    <a:pt x="3592" y="38413"/>
                  </a:cubicBezTo>
                  <a:cubicBezTo>
                    <a:pt x="3592" y="38413"/>
                    <a:pt x="1197" y="27037"/>
                    <a:pt x="599" y="19853"/>
                  </a:cubicBezTo>
                  <a:cubicBezTo>
                    <a:pt x="599" y="16261"/>
                    <a:pt x="599" y="12070"/>
                    <a:pt x="599" y="8477"/>
                  </a:cubicBezTo>
                  <a:cubicBezTo>
                    <a:pt x="599" y="4885"/>
                    <a:pt x="0" y="2490"/>
                    <a:pt x="0" y="2490"/>
                  </a:cubicBezTo>
                  <a:cubicBezTo>
                    <a:pt x="0" y="1891"/>
                    <a:pt x="4789" y="-503"/>
                    <a:pt x="5389" y="95"/>
                  </a:cubicBezTo>
                  <a:cubicBezTo>
                    <a:pt x="5389" y="95"/>
                    <a:pt x="7783" y="3089"/>
                    <a:pt x="8981" y="6681"/>
                  </a:cubicBezTo>
                  <a:cubicBezTo>
                    <a:pt x="10178" y="9675"/>
                    <a:pt x="11376" y="14464"/>
                    <a:pt x="11974" y="1865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11E4F7C-3F04-4926-9DAD-3F4A79C63C03}"/>
                </a:ext>
              </a:extLst>
            </p:cNvPr>
            <p:cNvSpPr/>
            <p:nvPr/>
          </p:nvSpPr>
          <p:spPr>
            <a:xfrm>
              <a:off x="7674237" y="3784667"/>
              <a:ext cx="12652" cy="39365"/>
            </a:xfrm>
            <a:custGeom>
              <a:avLst/>
              <a:gdLst>
                <a:gd name="connsiteX0" fmla="*/ 6665 w 12652"/>
                <a:gd name="connsiteY0" fmla="*/ 39365 h 39365"/>
                <a:gd name="connsiteX1" fmla="*/ 3672 w 12652"/>
                <a:gd name="connsiteY1" fmla="*/ 32780 h 39365"/>
                <a:gd name="connsiteX2" fmla="*/ 79 w 12652"/>
                <a:gd name="connsiteY2" fmla="*/ 20206 h 39365"/>
                <a:gd name="connsiteX3" fmla="*/ 2474 w 12652"/>
                <a:gd name="connsiteY3" fmla="*/ 449 h 39365"/>
                <a:gd name="connsiteX4" fmla="*/ 8461 w 12652"/>
                <a:gd name="connsiteY4" fmla="*/ 449 h 39365"/>
                <a:gd name="connsiteX5" fmla="*/ 11454 w 12652"/>
                <a:gd name="connsiteY5" fmla="*/ 19009 h 39365"/>
                <a:gd name="connsiteX6" fmla="*/ 12054 w 12652"/>
                <a:gd name="connsiteY6" fmla="*/ 30385 h 39365"/>
                <a:gd name="connsiteX7" fmla="*/ 12652 w 12652"/>
                <a:gd name="connsiteY7" fmla="*/ 36971 h 39365"/>
                <a:gd name="connsiteX8" fmla="*/ 6665 w 12652"/>
                <a:gd name="connsiteY8" fmla="*/ 39365 h 39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52" h="39365">
                  <a:moveTo>
                    <a:pt x="6665" y="39365"/>
                  </a:moveTo>
                  <a:cubicBezTo>
                    <a:pt x="6665" y="39365"/>
                    <a:pt x="4869" y="36372"/>
                    <a:pt x="3672" y="32780"/>
                  </a:cubicBezTo>
                  <a:cubicBezTo>
                    <a:pt x="1875" y="29187"/>
                    <a:pt x="678" y="23799"/>
                    <a:pt x="79" y="20206"/>
                  </a:cubicBezTo>
                  <a:cubicBezTo>
                    <a:pt x="-520" y="12423"/>
                    <a:pt x="2474" y="449"/>
                    <a:pt x="2474" y="449"/>
                  </a:cubicBezTo>
                  <a:cubicBezTo>
                    <a:pt x="2474" y="-150"/>
                    <a:pt x="7862" y="-150"/>
                    <a:pt x="8461" y="449"/>
                  </a:cubicBezTo>
                  <a:cubicBezTo>
                    <a:pt x="8461" y="449"/>
                    <a:pt x="10856" y="11825"/>
                    <a:pt x="11454" y="19009"/>
                  </a:cubicBezTo>
                  <a:cubicBezTo>
                    <a:pt x="11454" y="22601"/>
                    <a:pt x="11454" y="26792"/>
                    <a:pt x="12054" y="30385"/>
                  </a:cubicBezTo>
                  <a:cubicBezTo>
                    <a:pt x="12054" y="33977"/>
                    <a:pt x="12652" y="36971"/>
                    <a:pt x="12652" y="36971"/>
                  </a:cubicBezTo>
                  <a:cubicBezTo>
                    <a:pt x="12054" y="37569"/>
                    <a:pt x="7264" y="39365"/>
                    <a:pt x="6665" y="39365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4C202CFD-D559-4D50-B06F-583A610B7BC7}"/>
                </a:ext>
              </a:extLst>
            </p:cNvPr>
            <p:cNvSpPr/>
            <p:nvPr/>
          </p:nvSpPr>
          <p:spPr>
            <a:xfrm>
              <a:off x="7655755" y="3793049"/>
              <a:ext cx="18560" cy="35269"/>
            </a:xfrm>
            <a:custGeom>
              <a:avLst/>
              <a:gdLst>
                <a:gd name="connsiteX0" fmla="*/ 7784 w 18560"/>
                <a:gd name="connsiteY0" fmla="*/ 6436 h 35269"/>
                <a:gd name="connsiteX1" fmla="*/ 12574 w 18560"/>
                <a:gd name="connsiteY1" fmla="*/ 16016 h 35269"/>
                <a:gd name="connsiteX2" fmla="*/ 18561 w 18560"/>
                <a:gd name="connsiteY2" fmla="*/ 32779 h 35269"/>
                <a:gd name="connsiteX3" fmla="*/ 13172 w 18560"/>
                <a:gd name="connsiteY3" fmla="*/ 35174 h 35269"/>
                <a:gd name="connsiteX4" fmla="*/ 2395 w 18560"/>
                <a:gd name="connsiteY4" fmla="*/ 20207 h 35269"/>
                <a:gd name="connsiteX5" fmla="*/ 0 w 18560"/>
                <a:gd name="connsiteY5" fmla="*/ 7634 h 35269"/>
                <a:gd name="connsiteX6" fmla="*/ 599 w 18560"/>
                <a:gd name="connsiteY6" fmla="*/ 449 h 35269"/>
                <a:gd name="connsiteX7" fmla="*/ 6587 w 18560"/>
                <a:gd name="connsiteY7" fmla="*/ 449 h 35269"/>
                <a:gd name="connsiteX8" fmla="*/ 7784 w 18560"/>
                <a:gd name="connsiteY8" fmla="*/ 6436 h 3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60" h="35269">
                  <a:moveTo>
                    <a:pt x="7784" y="6436"/>
                  </a:moveTo>
                  <a:cubicBezTo>
                    <a:pt x="8981" y="9430"/>
                    <a:pt x="11376" y="13022"/>
                    <a:pt x="12574" y="16016"/>
                  </a:cubicBezTo>
                  <a:cubicBezTo>
                    <a:pt x="14968" y="22003"/>
                    <a:pt x="18561" y="32779"/>
                    <a:pt x="18561" y="32779"/>
                  </a:cubicBezTo>
                  <a:cubicBezTo>
                    <a:pt x="17962" y="33378"/>
                    <a:pt x="13771" y="35773"/>
                    <a:pt x="13172" y="35174"/>
                  </a:cubicBezTo>
                  <a:cubicBezTo>
                    <a:pt x="13172" y="35174"/>
                    <a:pt x="5389" y="26792"/>
                    <a:pt x="2395" y="20207"/>
                  </a:cubicBezTo>
                  <a:cubicBezTo>
                    <a:pt x="599" y="16615"/>
                    <a:pt x="0" y="11825"/>
                    <a:pt x="0" y="7634"/>
                  </a:cubicBezTo>
                  <a:cubicBezTo>
                    <a:pt x="0" y="3443"/>
                    <a:pt x="599" y="449"/>
                    <a:pt x="599" y="449"/>
                  </a:cubicBezTo>
                  <a:cubicBezTo>
                    <a:pt x="599" y="-150"/>
                    <a:pt x="6587" y="-150"/>
                    <a:pt x="6587" y="449"/>
                  </a:cubicBezTo>
                  <a:cubicBezTo>
                    <a:pt x="5987" y="449"/>
                    <a:pt x="6587" y="2844"/>
                    <a:pt x="7784" y="643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D7E0FC87-5650-4F84-8E11-A5E27F8EC987}"/>
                </a:ext>
              </a:extLst>
            </p:cNvPr>
            <p:cNvSpPr/>
            <p:nvPr/>
          </p:nvSpPr>
          <p:spPr>
            <a:xfrm>
              <a:off x="7645762" y="3197351"/>
              <a:ext cx="1173057" cy="1874996"/>
            </a:xfrm>
            <a:custGeom>
              <a:avLst/>
              <a:gdLst>
                <a:gd name="connsiteX0" fmla="*/ 7000 w 1173057"/>
                <a:gd name="connsiteY0" fmla="*/ 92031 h 1874996"/>
                <a:gd name="connsiteX1" fmla="*/ 63878 w 1173057"/>
                <a:gd name="connsiteY1" fmla="*/ 60898 h 1874996"/>
                <a:gd name="connsiteX2" fmla="*/ 129139 w 1173057"/>
                <a:gd name="connsiteY2" fmla="*/ 30962 h 1874996"/>
                <a:gd name="connsiteX3" fmla="*/ 215954 w 1173057"/>
                <a:gd name="connsiteY3" fmla="*/ 6415 h 1874996"/>
                <a:gd name="connsiteX4" fmla="*/ 317737 w 1173057"/>
                <a:gd name="connsiteY4" fmla="*/ 1026 h 1874996"/>
                <a:gd name="connsiteX5" fmla="*/ 423711 w 1173057"/>
                <a:gd name="connsiteY5" fmla="*/ 20185 h 1874996"/>
                <a:gd name="connsiteX6" fmla="*/ 521302 w 1173057"/>
                <a:gd name="connsiteY6" fmla="*/ 64490 h 1874996"/>
                <a:gd name="connsiteX7" fmla="*/ 599735 w 1173057"/>
                <a:gd name="connsiteY7" fmla="*/ 127355 h 1874996"/>
                <a:gd name="connsiteX8" fmla="*/ 716485 w 1173057"/>
                <a:gd name="connsiteY8" fmla="*/ 297389 h 1874996"/>
                <a:gd name="connsiteX9" fmla="*/ 752409 w 1173057"/>
                <a:gd name="connsiteY9" fmla="*/ 398572 h 1874996"/>
                <a:gd name="connsiteX10" fmla="*/ 769173 w 1173057"/>
                <a:gd name="connsiteY10" fmla="*/ 498557 h 1874996"/>
                <a:gd name="connsiteX11" fmla="*/ 766778 w 1173057"/>
                <a:gd name="connsiteY11" fmla="*/ 650031 h 1874996"/>
                <a:gd name="connsiteX12" fmla="*/ 779351 w 1173057"/>
                <a:gd name="connsiteY12" fmla="*/ 652426 h 1874996"/>
                <a:gd name="connsiteX13" fmla="*/ 816472 w 1173057"/>
                <a:gd name="connsiteY13" fmla="*/ 665597 h 1874996"/>
                <a:gd name="connsiteX14" fmla="*/ 866166 w 1173057"/>
                <a:gd name="connsiteY14" fmla="*/ 697928 h 1874996"/>
                <a:gd name="connsiteX15" fmla="*/ 917057 w 1173057"/>
                <a:gd name="connsiteY15" fmla="*/ 751213 h 1874996"/>
                <a:gd name="connsiteX16" fmla="*/ 1009261 w 1173057"/>
                <a:gd name="connsiteY16" fmla="*/ 893707 h 1874996"/>
                <a:gd name="connsiteX17" fmla="*/ 1076318 w 1173057"/>
                <a:gd name="connsiteY17" fmla="*/ 1048175 h 1874996"/>
                <a:gd name="connsiteX18" fmla="*/ 1099667 w 1173057"/>
                <a:gd name="connsiteY18" fmla="*/ 1214617 h 1874996"/>
                <a:gd name="connsiteX19" fmla="*/ 1096674 w 1173057"/>
                <a:gd name="connsiteY19" fmla="*/ 1302029 h 1874996"/>
                <a:gd name="connsiteX20" fmla="*/ 1090687 w 1173057"/>
                <a:gd name="connsiteY20" fmla="*/ 1360703 h 1874996"/>
                <a:gd name="connsiteX21" fmla="*/ 1133196 w 1173057"/>
                <a:gd name="connsiteY21" fmla="*/ 1448115 h 1874996"/>
                <a:gd name="connsiteX22" fmla="*/ 1160139 w 1173057"/>
                <a:gd name="connsiteY22" fmla="*/ 1536126 h 1874996"/>
                <a:gd name="connsiteX23" fmla="*/ 1172712 w 1173057"/>
                <a:gd name="connsiteY23" fmla="*/ 1626531 h 1874996"/>
                <a:gd name="connsiteX24" fmla="*/ 1165527 w 1173057"/>
                <a:gd name="connsiteY24" fmla="*/ 1717535 h 1874996"/>
                <a:gd name="connsiteX25" fmla="*/ 1131400 w 1173057"/>
                <a:gd name="connsiteY25" fmla="*/ 1803750 h 1874996"/>
                <a:gd name="connsiteX26" fmla="*/ 1083502 w 1173057"/>
                <a:gd name="connsiteY26" fmla="*/ 1857634 h 1874996"/>
                <a:gd name="connsiteX27" fmla="*/ 1060152 w 1173057"/>
                <a:gd name="connsiteY27" fmla="*/ 1874398 h 1874996"/>
                <a:gd name="connsiteX28" fmla="*/ 1057158 w 1173057"/>
                <a:gd name="connsiteY28" fmla="*/ 1874997 h 1874996"/>
                <a:gd name="connsiteX29" fmla="*/ 1057158 w 1173057"/>
                <a:gd name="connsiteY29" fmla="*/ 1869010 h 1874996"/>
                <a:gd name="connsiteX30" fmla="*/ 1079311 w 1173057"/>
                <a:gd name="connsiteY30" fmla="*/ 1852246 h 1874996"/>
                <a:gd name="connsiteX31" fmla="*/ 1124216 w 1173057"/>
                <a:gd name="connsiteY31" fmla="*/ 1799559 h 1874996"/>
                <a:gd name="connsiteX32" fmla="*/ 1155349 w 1173057"/>
                <a:gd name="connsiteY32" fmla="*/ 1715739 h 1874996"/>
                <a:gd name="connsiteX33" fmla="*/ 1161336 w 1173057"/>
                <a:gd name="connsiteY33" fmla="*/ 1627130 h 1874996"/>
                <a:gd name="connsiteX34" fmla="*/ 1149960 w 1173057"/>
                <a:gd name="connsiteY34" fmla="*/ 1538520 h 1874996"/>
                <a:gd name="connsiteX35" fmla="*/ 1125413 w 1173057"/>
                <a:gd name="connsiteY35" fmla="*/ 1451108 h 1874996"/>
                <a:gd name="connsiteX36" fmla="*/ 1089489 w 1173057"/>
                <a:gd name="connsiteY36" fmla="*/ 1370282 h 1874996"/>
                <a:gd name="connsiteX37" fmla="*/ 1087094 w 1173057"/>
                <a:gd name="connsiteY37" fmla="*/ 1384052 h 1874996"/>
                <a:gd name="connsiteX38" fmla="*/ 1048177 w 1173057"/>
                <a:gd name="connsiteY38" fmla="*/ 1509782 h 1874996"/>
                <a:gd name="connsiteX39" fmla="*/ 1027222 w 1173057"/>
                <a:gd name="connsiteY39" fmla="*/ 1558278 h 1874996"/>
                <a:gd name="connsiteX40" fmla="*/ 1021834 w 1173057"/>
                <a:gd name="connsiteY40" fmla="*/ 1555883 h 1874996"/>
                <a:gd name="connsiteX41" fmla="*/ 1042190 w 1173057"/>
                <a:gd name="connsiteY41" fmla="*/ 1507387 h 1874996"/>
                <a:gd name="connsiteX42" fmla="*/ 1078712 w 1173057"/>
                <a:gd name="connsiteY42" fmla="*/ 1382855 h 1874996"/>
                <a:gd name="connsiteX43" fmla="*/ 1082305 w 1173057"/>
                <a:gd name="connsiteY43" fmla="*/ 1358906 h 1874996"/>
                <a:gd name="connsiteX44" fmla="*/ 1087693 w 1173057"/>
                <a:gd name="connsiteY44" fmla="*/ 1301430 h 1874996"/>
                <a:gd name="connsiteX45" fmla="*/ 1089489 w 1173057"/>
                <a:gd name="connsiteY45" fmla="*/ 1215215 h 1874996"/>
                <a:gd name="connsiteX46" fmla="*/ 1065541 w 1173057"/>
                <a:gd name="connsiteY46" fmla="*/ 1051767 h 1874996"/>
                <a:gd name="connsiteX47" fmla="*/ 1000280 w 1173057"/>
                <a:gd name="connsiteY47" fmla="*/ 899694 h 1874996"/>
                <a:gd name="connsiteX48" fmla="*/ 956573 w 1173057"/>
                <a:gd name="connsiteY48" fmla="*/ 824855 h 1874996"/>
                <a:gd name="connsiteX49" fmla="*/ 910471 w 1173057"/>
                <a:gd name="connsiteY49" fmla="*/ 757200 h 1874996"/>
                <a:gd name="connsiteX50" fmla="*/ 861377 w 1173057"/>
                <a:gd name="connsiteY50" fmla="*/ 704514 h 1874996"/>
                <a:gd name="connsiteX51" fmla="*/ 814077 w 1173057"/>
                <a:gd name="connsiteY51" fmla="*/ 672782 h 1874996"/>
                <a:gd name="connsiteX52" fmla="*/ 778154 w 1173057"/>
                <a:gd name="connsiteY52" fmla="*/ 659610 h 1874996"/>
                <a:gd name="connsiteX53" fmla="*/ 766180 w 1173057"/>
                <a:gd name="connsiteY53" fmla="*/ 657216 h 1874996"/>
                <a:gd name="connsiteX54" fmla="*/ 765581 w 1173057"/>
                <a:gd name="connsiteY54" fmla="*/ 660808 h 1874996"/>
                <a:gd name="connsiteX55" fmla="*/ 753607 w 1173057"/>
                <a:gd name="connsiteY55" fmla="*/ 724271 h 1874996"/>
                <a:gd name="connsiteX56" fmla="*/ 747619 w 1173057"/>
                <a:gd name="connsiteY56" fmla="*/ 723074 h 1874996"/>
                <a:gd name="connsiteX57" fmla="*/ 758995 w 1173057"/>
                <a:gd name="connsiteY57" fmla="*/ 659610 h 1874996"/>
                <a:gd name="connsiteX58" fmla="*/ 759594 w 1173057"/>
                <a:gd name="connsiteY58" fmla="*/ 654821 h 1874996"/>
                <a:gd name="connsiteX59" fmla="*/ 760192 w 1173057"/>
                <a:gd name="connsiteY59" fmla="*/ 650629 h 1874996"/>
                <a:gd name="connsiteX60" fmla="*/ 761390 w 1173057"/>
                <a:gd name="connsiteY60" fmla="*/ 500353 h 1874996"/>
                <a:gd name="connsiteX61" fmla="*/ 743428 w 1173057"/>
                <a:gd name="connsiteY61" fmla="*/ 401565 h 1874996"/>
                <a:gd name="connsiteX62" fmla="*/ 706906 w 1173057"/>
                <a:gd name="connsiteY62" fmla="*/ 302179 h 1874996"/>
                <a:gd name="connsiteX63" fmla="*/ 591952 w 1173057"/>
                <a:gd name="connsiteY63" fmla="*/ 135737 h 1874996"/>
                <a:gd name="connsiteX64" fmla="*/ 515913 w 1173057"/>
                <a:gd name="connsiteY64" fmla="*/ 74069 h 1874996"/>
                <a:gd name="connsiteX65" fmla="*/ 421316 w 1173057"/>
                <a:gd name="connsiteY65" fmla="*/ 30962 h 1874996"/>
                <a:gd name="connsiteX66" fmla="*/ 317737 w 1173057"/>
                <a:gd name="connsiteY66" fmla="*/ 11205 h 1874996"/>
                <a:gd name="connsiteX67" fmla="*/ 217750 w 1173057"/>
                <a:gd name="connsiteY67" fmla="*/ 15396 h 1874996"/>
                <a:gd name="connsiteX68" fmla="*/ 132133 w 1173057"/>
                <a:gd name="connsiteY68" fmla="*/ 38745 h 1874996"/>
                <a:gd name="connsiteX69" fmla="*/ 66872 w 1173057"/>
                <a:gd name="connsiteY69" fmla="*/ 67483 h 1874996"/>
                <a:gd name="connsiteX70" fmla="*/ 9993 w 1173057"/>
                <a:gd name="connsiteY70" fmla="*/ 98018 h 1874996"/>
                <a:gd name="connsiteX71" fmla="*/ 1013 w 1173057"/>
                <a:gd name="connsiteY71" fmla="*/ 101011 h 1874996"/>
                <a:gd name="connsiteX72" fmla="*/ 7000 w 1173057"/>
                <a:gd name="connsiteY72" fmla="*/ 92031 h 187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173057" h="1874996">
                  <a:moveTo>
                    <a:pt x="7000" y="92031"/>
                  </a:moveTo>
                  <a:cubicBezTo>
                    <a:pt x="7000" y="92031"/>
                    <a:pt x="27955" y="79458"/>
                    <a:pt x="63878" y="60898"/>
                  </a:cubicBezTo>
                  <a:cubicBezTo>
                    <a:pt x="81840" y="51917"/>
                    <a:pt x="103993" y="41140"/>
                    <a:pt x="129139" y="30962"/>
                  </a:cubicBezTo>
                  <a:cubicBezTo>
                    <a:pt x="154885" y="21383"/>
                    <a:pt x="183623" y="11803"/>
                    <a:pt x="215954" y="6415"/>
                  </a:cubicBezTo>
                  <a:cubicBezTo>
                    <a:pt x="247686" y="428"/>
                    <a:pt x="282412" y="-1368"/>
                    <a:pt x="317737" y="1026"/>
                  </a:cubicBezTo>
                  <a:cubicBezTo>
                    <a:pt x="353061" y="3421"/>
                    <a:pt x="388985" y="10606"/>
                    <a:pt x="423711" y="20185"/>
                  </a:cubicBezTo>
                  <a:cubicBezTo>
                    <a:pt x="459035" y="29765"/>
                    <a:pt x="491965" y="45331"/>
                    <a:pt x="521302" y="64490"/>
                  </a:cubicBezTo>
                  <a:cubicBezTo>
                    <a:pt x="551238" y="83050"/>
                    <a:pt x="576984" y="105202"/>
                    <a:pt x="599735" y="127355"/>
                  </a:cubicBezTo>
                  <a:cubicBezTo>
                    <a:pt x="644639" y="171659"/>
                    <a:pt x="686549" y="231531"/>
                    <a:pt x="716485" y="297389"/>
                  </a:cubicBezTo>
                  <a:cubicBezTo>
                    <a:pt x="731453" y="330318"/>
                    <a:pt x="744027" y="364445"/>
                    <a:pt x="752409" y="398572"/>
                  </a:cubicBezTo>
                  <a:cubicBezTo>
                    <a:pt x="761390" y="432698"/>
                    <a:pt x="766778" y="466825"/>
                    <a:pt x="769173" y="498557"/>
                  </a:cubicBezTo>
                  <a:cubicBezTo>
                    <a:pt x="774562" y="557829"/>
                    <a:pt x="771568" y="611115"/>
                    <a:pt x="766778" y="650031"/>
                  </a:cubicBezTo>
                  <a:cubicBezTo>
                    <a:pt x="768575" y="650031"/>
                    <a:pt x="773364" y="651228"/>
                    <a:pt x="779351" y="652426"/>
                  </a:cubicBezTo>
                  <a:cubicBezTo>
                    <a:pt x="788332" y="654222"/>
                    <a:pt x="801504" y="658413"/>
                    <a:pt x="816472" y="665597"/>
                  </a:cubicBezTo>
                  <a:cubicBezTo>
                    <a:pt x="831440" y="672782"/>
                    <a:pt x="848803" y="683559"/>
                    <a:pt x="866166" y="697928"/>
                  </a:cubicBezTo>
                  <a:cubicBezTo>
                    <a:pt x="883529" y="712297"/>
                    <a:pt x="900293" y="730258"/>
                    <a:pt x="917057" y="751213"/>
                  </a:cubicBezTo>
                  <a:cubicBezTo>
                    <a:pt x="949987" y="792524"/>
                    <a:pt x="979923" y="843415"/>
                    <a:pt x="1009261" y="893707"/>
                  </a:cubicBezTo>
                  <a:cubicBezTo>
                    <a:pt x="1039795" y="943999"/>
                    <a:pt x="1062547" y="998482"/>
                    <a:pt x="1076318" y="1048175"/>
                  </a:cubicBezTo>
                  <a:cubicBezTo>
                    <a:pt x="1090687" y="1097868"/>
                    <a:pt x="1099069" y="1155943"/>
                    <a:pt x="1099667" y="1214617"/>
                  </a:cubicBezTo>
                  <a:cubicBezTo>
                    <a:pt x="1100267" y="1243954"/>
                    <a:pt x="1099069" y="1273291"/>
                    <a:pt x="1096674" y="1302029"/>
                  </a:cubicBezTo>
                  <a:cubicBezTo>
                    <a:pt x="1094878" y="1322385"/>
                    <a:pt x="1093082" y="1342142"/>
                    <a:pt x="1090687" y="1360703"/>
                  </a:cubicBezTo>
                  <a:cubicBezTo>
                    <a:pt x="1096075" y="1369085"/>
                    <a:pt x="1115833" y="1402613"/>
                    <a:pt x="1133196" y="1448115"/>
                  </a:cubicBezTo>
                  <a:cubicBezTo>
                    <a:pt x="1143374" y="1474458"/>
                    <a:pt x="1152954" y="1504992"/>
                    <a:pt x="1160139" y="1536126"/>
                  </a:cubicBezTo>
                  <a:cubicBezTo>
                    <a:pt x="1167323" y="1567259"/>
                    <a:pt x="1171514" y="1598391"/>
                    <a:pt x="1172712" y="1626531"/>
                  </a:cubicBezTo>
                  <a:cubicBezTo>
                    <a:pt x="1173909" y="1654072"/>
                    <a:pt x="1172113" y="1686402"/>
                    <a:pt x="1165527" y="1717535"/>
                  </a:cubicBezTo>
                  <a:cubicBezTo>
                    <a:pt x="1158941" y="1748668"/>
                    <a:pt x="1146967" y="1779203"/>
                    <a:pt x="1131400" y="1803750"/>
                  </a:cubicBezTo>
                  <a:cubicBezTo>
                    <a:pt x="1115833" y="1828297"/>
                    <a:pt x="1097872" y="1846259"/>
                    <a:pt x="1083502" y="1857634"/>
                  </a:cubicBezTo>
                  <a:cubicBezTo>
                    <a:pt x="1069133" y="1869010"/>
                    <a:pt x="1060152" y="1874398"/>
                    <a:pt x="1060152" y="1874398"/>
                  </a:cubicBezTo>
                  <a:cubicBezTo>
                    <a:pt x="1058955" y="1874997"/>
                    <a:pt x="1057757" y="1874997"/>
                    <a:pt x="1057158" y="1874997"/>
                  </a:cubicBezTo>
                  <a:cubicBezTo>
                    <a:pt x="1054165" y="1874997"/>
                    <a:pt x="1053566" y="1872003"/>
                    <a:pt x="1057158" y="1869010"/>
                  </a:cubicBezTo>
                  <a:cubicBezTo>
                    <a:pt x="1057158" y="1869010"/>
                    <a:pt x="1066139" y="1863621"/>
                    <a:pt x="1079311" y="1852246"/>
                  </a:cubicBezTo>
                  <a:cubicBezTo>
                    <a:pt x="1092483" y="1840870"/>
                    <a:pt x="1109846" y="1823508"/>
                    <a:pt x="1124216" y="1799559"/>
                  </a:cubicBezTo>
                  <a:cubicBezTo>
                    <a:pt x="1138584" y="1775611"/>
                    <a:pt x="1149362" y="1746273"/>
                    <a:pt x="1155349" y="1715739"/>
                  </a:cubicBezTo>
                  <a:cubicBezTo>
                    <a:pt x="1161336" y="1685205"/>
                    <a:pt x="1162533" y="1654072"/>
                    <a:pt x="1161336" y="1627130"/>
                  </a:cubicBezTo>
                  <a:cubicBezTo>
                    <a:pt x="1160139" y="1600188"/>
                    <a:pt x="1156546" y="1569055"/>
                    <a:pt x="1149960" y="1538520"/>
                  </a:cubicBezTo>
                  <a:cubicBezTo>
                    <a:pt x="1143374" y="1507986"/>
                    <a:pt x="1134992" y="1477452"/>
                    <a:pt x="1125413" y="1451108"/>
                  </a:cubicBezTo>
                  <a:cubicBezTo>
                    <a:pt x="1111642" y="1413389"/>
                    <a:pt x="1096674" y="1384052"/>
                    <a:pt x="1089489" y="1370282"/>
                  </a:cubicBezTo>
                  <a:cubicBezTo>
                    <a:pt x="1088891" y="1375072"/>
                    <a:pt x="1087693" y="1379263"/>
                    <a:pt x="1087094" y="1384052"/>
                  </a:cubicBezTo>
                  <a:cubicBezTo>
                    <a:pt x="1077515" y="1436140"/>
                    <a:pt x="1060751" y="1479248"/>
                    <a:pt x="1048177" y="1509782"/>
                  </a:cubicBezTo>
                  <a:cubicBezTo>
                    <a:pt x="1035604" y="1540317"/>
                    <a:pt x="1027222" y="1558278"/>
                    <a:pt x="1027222" y="1558278"/>
                  </a:cubicBezTo>
                  <a:cubicBezTo>
                    <a:pt x="1022433" y="1567857"/>
                    <a:pt x="1017643" y="1566061"/>
                    <a:pt x="1021834" y="1555883"/>
                  </a:cubicBezTo>
                  <a:cubicBezTo>
                    <a:pt x="1021834" y="1555883"/>
                    <a:pt x="1030216" y="1537922"/>
                    <a:pt x="1042190" y="1507387"/>
                  </a:cubicBezTo>
                  <a:cubicBezTo>
                    <a:pt x="1054165" y="1476853"/>
                    <a:pt x="1070331" y="1433745"/>
                    <a:pt x="1078712" y="1382855"/>
                  </a:cubicBezTo>
                  <a:cubicBezTo>
                    <a:pt x="1079910" y="1375072"/>
                    <a:pt x="1081107" y="1367288"/>
                    <a:pt x="1082305" y="1358906"/>
                  </a:cubicBezTo>
                  <a:cubicBezTo>
                    <a:pt x="1084699" y="1340346"/>
                    <a:pt x="1086496" y="1321188"/>
                    <a:pt x="1087693" y="1301430"/>
                  </a:cubicBezTo>
                  <a:cubicBezTo>
                    <a:pt x="1089489" y="1273291"/>
                    <a:pt x="1090687" y="1243954"/>
                    <a:pt x="1089489" y="1215215"/>
                  </a:cubicBezTo>
                  <a:cubicBezTo>
                    <a:pt x="1088292" y="1157141"/>
                    <a:pt x="1079311" y="1100263"/>
                    <a:pt x="1065541" y="1051767"/>
                  </a:cubicBezTo>
                  <a:cubicBezTo>
                    <a:pt x="1051770" y="1003271"/>
                    <a:pt x="1029617" y="949986"/>
                    <a:pt x="1000280" y="899694"/>
                  </a:cubicBezTo>
                  <a:cubicBezTo>
                    <a:pt x="985910" y="874548"/>
                    <a:pt x="971542" y="848804"/>
                    <a:pt x="956573" y="824855"/>
                  </a:cubicBezTo>
                  <a:cubicBezTo>
                    <a:pt x="941605" y="800907"/>
                    <a:pt x="926637" y="777557"/>
                    <a:pt x="910471" y="757200"/>
                  </a:cubicBezTo>
                  <a:cubicBezTo>
                    <a:pt x="894306" y="736844"/>
                    <a:pt x="878140" y="718883"/>
                    <a:pt x="861377" y="704514"/>
                  </a:cubicBezTo>
                  <a:cubicBezTo>
                    <a:pt x="844612" y="690145"/>
                    <a:pt x="828447" y="679368"/>
                    <a:pt x="814077" y="672782"/>
                  </a:cubicBezTo>
                  <a:cubicBezTo>
                    <a:pt x="799708" y="665597"/>
                    <a:pt x="787135" y="662005"/>
                    <a:pt x="778154" y="659610"/>
                  </a:cubicBezTo>
                  <a:cubicBezTo>
                    <a:pt x="772167" y="658413"/>
                    <a:pt x="768575" y="657216"/>
                    <a:pt x="766180" y="657216"/>
                  </a:cubicBezTo>
                  <a:cubicBezTo>
                    <a:pt x="766180" y="658413"/>
                    <a:pt x="765581" y="659610"/>
                    <a:pt x="765581" y="660808"/>
                  </a:cubicBezTo>
                  <a:cubicBezTo>
                    <a:pt x="759594" y="700921"/>
                    <a:pt x="753607" y="724271"/>
                    <a:pt x="753607" y="724271"/>
                  </a:cubicBezTo>
                  <a:cubicBezTo>
                    <a:pt x="750014" y="737443"/>
                    <a:pt x="745224" y="735647"/>
                    <a:pt x="747619" y="723074"/>
                  </a:cubicBezTo>
                  <a:cubicBezTo>
                    <a:pt x="747619" y="723074"/>
                    <a:pt x="753607" y="699724"/>
                    <a:pt x="758995" y="659610"/>
                  </a:cubicBezTo>
                  <a:cubicBezTo>
                    <a:pt x="758995" y="657814"/>
                    <a:pt x="759594" y="656617"/>
                    <a:pt x="759594" y="654821"/>
                  </a:cubicBezTo>
                  <a:cubicBezTo>
                    <a:pt x="756002" y="653024"/>
                    <a:pt x="756002" y="651228"/>
                    <a:pt x="760192" y="650629"/>
                  </a:cubicBezTo>
                  <a:cubicBezTo>
                    <a:pt x="764383" y="611713"/>
                    <a:pt x="766778" y="559027"/>
                    <a:pt x="761390" y="500353"/>
                  </a:cubicBezTo>
                  <a:cubicBezTo>
                    <a:pt x="758396" y="468621"/>
                    <a:pt x="753008" y="435093"/>
                    <a:pt x="743428" y="401565"/>
                  </a:cubicBezTo>
                  <a:cubicBezTo>
                    <a:pt x="734447" y="368037"/>
                    <a:pt x="721874" y="334509"/>
                    <a:pt x="706906" y="302179"/>
                  </a:cubicBezTo>
                  <a:cubicBezTo>
                    <a:pt x="676970" y="238117"/>
                    <a:pt x="635658" y="179443"/>
                    <a:pt x="591952" y="135737"/>
                  </a:cubicBezTo>
                  <a:cubicBezTo>
                    <a:pt x="569798" y="114183"/>
                    <a:pt x="544652" y="92629"/>
                    <a:pt x="515913" y="74069"/>
                  </a:cubicBezTo>
                  <a:cubicBezTo>
                    <a:pt x="487175" y="55509"/>
                    <a:pt x="454844" y="40541"/>
                    <a:pt x="421316" y="30962"/>
                  </a:cubicBezTo>
                  <a:cubicBezTo>
                    <a:pt x="387188" y="21383"/>
                    <a:pt x="351864" y="14198"/>
                    <a:pt x="317737" y="11205"/>
                  </a:cubicBezTo>
                  <a:cubicBezTo>
                    <a:pt x="283011" y="8211"/>
                    <a:pt x="249482" y="10007"/>
                    <a:pt x="217750" y="15396"/>
                  </a:cubicBezTo>
                  <a:cubicBezTo>
                    <a:pt x="186018" y="20784"/>
                    <a:pt x="157280" y="29166"/>
                    <a:pt x="132133" y="38745"/>
                  </a:cubicBezTo>
                  <a:cubicBezTo>
                    <a:pt x="106987" y="48325"/>
                    <a:pt x="84834" y="58503"/>
                    <a:pt x="66872" y="67483"/>
                  </a:cubicBezTo>
                  <a:cubicBezTo>
                    <a:pt x="30949" y="85445"/>
                    <a:pt x="9993" y="98018"/>
                    <a:pt x="9993" y="98018"/>
                  </a:cubicBezTo>
                  <a:cubicBezTo>
                    <a:pt x="5204" y="100413"/>
                    <a:pt x="2210" y="101610"/>
                    <a:pt x="1013" y="101011"/>
                  </a:cubicBezTo>
                  <a:cubicBezTo>
                    <a:pt x="-1382" y="99814"/>
                    <a:pt x="414" y="96222"/>
                    <a:pt x="7000" y="9203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0524E629-890F-4BC2-B7B9-D981148D4CE0}"/>
                </a:ext>
              </a:extLst>
            </p:cNvPr>
            <p:cNvSpPr/>
            <p:nvPr/>
          </p:nvSpPr>
          <p:spPr>
            <a:xfrm>
              <a:off x="7630011" y="3801186"/>
              <a:ext cx="17961" cy="35419"/>
            </a:xfrm>
            <a:custGeom>
              <a:avLst/>
              <a:gdLst>
                <a:gd name="connsiteX0" fmla="*/ 14968 w 17961"/>
                <a:gd name="connsiteY0" fmla="*/ 15662 h 35419"/>
                <a:gd name="connsiteX1" fmla="*/ 17962 w 17961"/>
                <a:gd name="connsiteY1" fmla="*/ 33623 h 35419"/>
                <a:gd name="connsiteX2" fmla="*/ 12573 w 17961"/>
                <a:gd name="connsiteY2" fmla="*/ 35419 h 35419"/>
                <a:gd name="connsiteX3" fmla="*/ 4191 w 17961"/>
                <a:gd name="connsiteY3" fmla="*/ 19254 h 35419"/>
                <a:gd name="connsiteX4" fmla="*/ 0 w 17961"/>
                <a:gd name="connsiteY4" fmla="*/ 2490 h 35419"/>
                <a:gd name="connsiteX5" fmla="*/ 5389 w 17961"/>
                <a:gd name="connsiteY5" fmla="*/ 95 h 35419"/>
                <a:gd name="connsiteX6" fmla="*/ 14968 w 17961"/>
                <a:gd name="connsiteY6" fmla="*/ 15662 h 3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61" h="35419">
                  <a:moveTo>
                    <a:pt x="14968" y="15662"/>
                  </a:moveTo>
                  <a:cubicBezTo>
                    <a:pt x="17363" y="22248"/>
                    <a:pt x="17962" y="33623"/>
                    <a:pt x="17962" y="33623"/>
                  </a:cubicBezTo>
                  <a:cubicBezTo>
                    <a:pt x="17363" y="34222"/>
                    <a:pt x="13172" y="35419"/>
                    <a:pt x="12573" y="35419"/>
                  </a:cubicBezTo>
                  <a:cubicBezTo>
                    <a:pt x="12573" y="35419"/>
                    <a:pt x="6586" y="25840"/>
                    <a:pt x="4191" y="19254"/>
                  </a:cubicBezTo>
                  <a:cubicBezTo>
                    <a:pt x="1796" y="12668"/>
                    <a:pt x="0" y="1891"/>
                    <a:pt x="0" y="2490"/>
                  </a:cubicBezTo>
                  <a:cubicBezTo>
                    <a:pt x="0" y="1891"/>
                    <a:pt x="4789" y="-503"/>
                    <a:pt x="5389" y="95"/>
                  </a:cubicBezTo>
                  <a:cubicBezTo>
                    <a:pt x="5987" y="-503"/>
                    <a:pt x="13172" y="9076"/>
                    <a:pt x="14968" y="1566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97D0B1D4-06E4-4F1F-B828-49DE235FAF84}"/>
                </a:ext>
              </a:extLst>
            </p:cNvPr>
            <p:cNvSpPr/>
            <p:nvPr/>
          </p:nvSpPr>
          <p:spPr>
            <a:xfrm>
              <a:off x="7631156" y="4535877"/>
              <a:ext cx="80879" cy="46179"/>
            </a:xfrm>
            <a:custGeom>
              <a:avLst/>
              <a:gdLst>
                <a:gd name="connsiteX0" fmla="*/ 34179 w 80879"/>
                <a:gd name="connsiteY0" fmla="*/ 11999 h 46179"/>
                <a:gd name="connsiteX1" fmla="*/ 19211 w 80879"/>
                <a:gd name="connsiteY1" fmla="*/ 16788 h 46179"/>
                <a:gd name="connsiteX2" fmla="*/ 4842 w 80879"/>
                <a:gd name="connsiteY2" fmla="*/ 26368 h 46179"/>
                <a:gd name="connsiteX3" fmla="*/ 52 w 80879"/>
                <a:gd name="connsiteY3" fmla="*/ 22775 h 46179"/>
                <a:gd name="connsiteX4" fmla="*/ 14421 w 80879"/>
                <a:gd name="connsiteY4" fmla="*/ 9604 h 46179"/>
                <a:gd name="connsiteX5" fmla="*/ 31186 w 80879"/>
                <a:gd name="connsiteY5" fmla="*/ 1820 h 46179"/>
                <a:gd name="connsiteX6" fmla="*/ 50344 w 80879"/>
                <a:gd name="connsiteY6" fmla="*/ 623 h 46179"/>
                <a:gd name="connsiteX7" fmla="*/ 67708 w 80879"/>
                <a:gd name="connsiteY7" fmla="*/ 9604 h 46179"/>
                <a:gd name="connsiteX8" fmla="*/ 77287 w 80879"/>
                <a:gd name="connsiteY8" fmla="*/ 25769 h 46179"/>
                <a:gd name="connsiteX9" fmla="*/ 80879 w 80879"/>
                <a:gd name="connsiteY9" fmla="*/ 44928 h 46179"/>
                <a:gd name="connsiteX10" fmla="*/ 74892 w 80879"/>
                <a:gd name="connsiteY10" fmla="*/ 45526 h 46179"/>
                <a:gd name="connsiteX11" fmla="*/ 69503 w 80879"/>
                <a:gd name="connsiteY11" fmla="*/ 28763 h 46179"/>
                <a:gd name="connsiteX12" fmla="*/ 60522 w 80879"/>
                <a:gd name="connsiteY12" fmla="*/ 16788 h 46179"/>
                <a:gd name="connsiteX13" fmla="*/ 47949 w 80879"/>
                <a:gd name="connsiteY13" fmla="*/ 10801 h 46179"/>
                <a:gd name="connsiteX14" fmla="*/ 34179 w 80879"/>
                <a:gd name="connsiteY14" fmla="*/ 11999 h 4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879" h="46179">
                  <a:moveTo>
                    <a:pt x="34179" y="11999"/>
                  </a:moveTo>
                  <a:cubicBezTo>
                    <a:pt x="28791" y="13196"/>
                    <a:pt x="23402" y="14992"/>
                    <a:pt x="19211" y="16788"/>
                  </a:cubicBezTo>
                  <a:cubicBezTo>
                    <a:pt x="10230" y="20979"/>
                    <a:pt x="4842" y="26368"/>
                    <a:pt x="4842" y="26368"/>
                  </a:cubicBezTo>
                  <a:cubicBezTo>
                    <a:pt x="4243" y="26966"/>
                    <a:pt x="-547" y="23973"/>
                    <a:pt x="52" y="22775"/>
                  </a:cubicBezTo>
                  <a:cubicBezTo>
                    <a:pt x="52" y="22775"/>
                    <a:pt x="4842" y="15591"/>
                    <a:pt x="14421" y="9604"/>
                  </a:cubicBezTo>
                  <a:cubicBezTo>
                    <a:pt x="19211" y="6610"/>
                    <a:pt x="25198" y="3617"/>
                    <a:pt x="31186" y="1820"/>
                  </a:cubicBezTo>
                  <a:cubicBezTo>
                    <a:pt x="37173" y="24"/>
                    <a:pt x="44357" y="-575"/>
                    <a:pt x="50344" y="623"/>
                  </a:cubicBezTo>
                  <a:cubicBezTo>
                    <a:pt x="56332" y="1820"/>
                    <a:pt x="62917" y="4814"/>
                    <a:pt x="67708" y="9604"/>
                  </a:cubicBezTo>
                  <a:cubicBezTo>
                    <a:pt x="72497" y="14393"/>
                    <a:pt x="75490" y="20380"/>
                    <a:pt x="77287" y="25769"/>
                  </a:cubicBezTo>
                  <a:cubicBezTo>
                    <a:pt x="80879" y="36546"/>
                    <a:pt x="80879" y="44928"/>
                    <a:pt x="80879" y="44928"/>
                  </a:cubicBezTo>
                  <a:cubicBezTo>
                    <a:pt x="80281" y="46125"/>
                    <a:pt x="75490" y="46724"/>
                    <a:pt x="74892" y="45526"/>
                  </a:cubicBezTo>
                  <a:cubicBezTo>
                    <a:pt x="74892" y="45526"/>
                    <a:pt x="73695" y="37743"/>
                    <a:pt x="69503" y="28763"/>
                  </a:cubicBezTo>
                  <a:cubicBezTo>
                    <a:pt x="67109" y="24571"/>
                    <a:pt x="64115" y="19782"/>
                    <a:pt x="60522" y="16788"/>
                  </a:cubicBezTo>
                  <a:cubicBezTo>
                    <a:pt x="56930" y="13795"/>
                    <a:pt x="52141" y="11999"/>
                    <a:pt x="47949" y="10801"/>
                  </a:cubicBezTo>
                  <a:cubicBezTo>
                    <a:pt x="44357" y="11400"/>
                    <a:pt x="38969" y="11400"/>
                    <a:pt x="34179" y="1199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023B4B93-5C36-4E84-B8F8-571AD61844AF}"/>
                </a:ext>
              </a:extLst>
            </p:cNvPr>
            <p:cNvSpPr/>
            <p:nvPr/>
          </p:nvSpPr>
          <p:spPr>
            <a:xfrm>
              <a:off x="7600673" y="3818549"/>
              <a:ext cx="25745" cy="28234"/>
            </a:xfrm>
            <a:custGeom>
              <a:avLst/>
              <a:gdLst>
                <a:gd name="connsiteX0" fmla="*/ 16765 w 25745"/>
                <a:gd name="connsiteY0" fmla="*/ 10273 h 28234"/>
                <a:gd name="connsiteX1" fmla="*/ 25745 w 25745"/>
                <a:gd name="connsiteY1" fmla="*/ 24044 h 28234"/>
                <a:gd name="connsiteX2" fmla="*/ 21554 w 25745"/>
                <a:gd name="connsiteY2" fmla="*/ 28235 h 28234"/>
                <a:gd name="connsiteX3" fmla="*/ 7784 w 25745"/>
                <a:gd name="connsiteY3" fmla="*/ 18057 h 28234"/>
                <a:gd name="connsiteX4" fmla="*/ 1796 w 25745"/>
                <a:gd name="connsiteY4" fmla="*/ 8477 h 28234"/>
                <a:gd name="connsiteX5" fmla="*/ 0 w 25745"/>
                <a:gd name="connsiteY5" fmla="*/ 2490 h 28234"/>
                <a:gd name="connsiteX6" fmla="*/ 5389 w 25745"/>
                <a:gd name="connsiteY6" fmla="*/ 95 h 28234"/>
                <a:gd name="connsiteX7" fmla="*/ 9579 w 25745"/>
                <a:gd name="connsiteY7" fmla="*/ 4286 h 28234"/>
                <a:gd name="connsiteX8" fmla="*/ 16765 w 25745"/>
                <a:gd name="connsiteY8" fmla="*/ 10273 h 2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45" h="28234">
                  <a:moveTo>
                    <a:pt x="16765" y="10273"/>
                  </a:moveTo>
                  <a:cubicBezTo>
                    <a:pt x="20955" y="15063"/>
                    <a:pt x="25745" y="24044"/>
                    <a:pt x="25745" y="24044"/>
                  </a:cubicBezTo>
                  <a:cubicBezTo>
                    <a:pt x="25745" y="24642"/>
                    <a:pt x="22152" y="28235"/>
                    <a:pt x="21554" y="28235"/>
                  </a:cubicBezTo>
                  <a:cubicBezTo>
                    <a:pt x="21554" y="28235"/>
                    <a:pt x="12573" y="23445"/>
                    <a:pt x="7784" y="18057"/>
                  </a:cubicBezTo>
                  <a:cubicBezTo>
                    <a:pt x="5389" y="15662"/>
                    <a:pt x="3592" y="11471"/>
                    <a:pt x="1796" y="8477"/>
                  </a:cubicBezTo>
                  <a:cubicBezTo>
                    <a:pt x="599" y="4885"/>
                    <a:pt x="0" y="2490"/>
                    <a:pt x="0" y="2490"/>
                  </a:cubicBezTo>
                  <a:cubicBezTo>
                    <a:pt x="0" y="1891"/>
                    <a:pt x="4790" y="-504"/>
                    <a:pt x="5389" y="95"/>
                  </a:cubicBezTo>
                  <a:cubicBezTo>
                    <a:pt x="5389" y="95"/>
                    <a:pt x="7184" y="1891"/>
                    <a:pt x="9579" y="4286"/>
                  </a:cubicBezTo>
                  <a:cubicBezTo>
                    <a:pt x="11376" y="5484"/>
                    <a:pt x="14369" y="7879"/>
                    <a:pt x="16765" y="1027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3637A0E5-AFE9-4B67-A6CB-2D95338AA662}"/>
                </a:ext>
              </a:extLst>
            </p:cNvPr>
            <p:cNvSpPr/>
            <p:nvPr/>
          </p:nvSpPr>
          <p:spPr>
            <a:xfrm>
              <a:off x="7579718" y="3826577"/>
              <a:ext cx="21553" cy="36371"/>
            </a:xfrm>
            <a:custGeom>
              <a:avLst/>
              <a:gdLst>
                <a:gd name="connsiteX0" fmla="*/ 16765 w 21553"/>
                <a:gd name="connsiteY0" fmla="*/ 36372 h 36371"/>
                <a:gd name="connsiteX1" fmla="*/ 12573 w 21553"/>
                <a:gd name="connsiteY1" fmla="*/ 33378 h 36371"/>
                <a:gd name="connsiteX2" fmla="*/ 7784 w 21553"/>
                <a:gd name="connsiteY2" fmla="*/ 35773 h 36371"/>
                <a:gd name="connsiteX3" fmla="*/ 1197 w 21553"/>
                <a:gd name="connsiteY3" fmla="*/ 27990 h 36371"/>
                <a:gd name="connsiteX4" fmla="*/ 599 w 21553"/>
                <a:gd name="connsiteY4" fmla="*/ 22601 h 36371"/>
                <a:gd name="connsiteX5" fmla="*/ 0 w 21553"/>
                <a:gd name="connsiteY5" fmla="*/ 19608 h 36371"/>
                <a:gd name="connsiteX6" fmla="*/ 2994 w 21553"/>
                <a:gd name="connsiteY6" fmla="*/ 16614 h 36371"/>
                <a:gd name="connsiteX7" fmla="*/ 2395 w 21553"/>
                <a:gd name="connsiteY7" fmla="*/ 7634 h 36371"/>
                <a:gd name="connsiteX8" fmla="*/ 3592 w 21553"/>
                <a:gd name="connsiteY8" fmla="*/ 449 h 36371"/>
                <a:gd name="connsiteX9" fmla="*/ 9579 w 21553"/>
                <a:gd name="connsiteY9" fmla="*/ 449 h 36371"/>
                <a:gd name="connsiteX10" fmla="*/ 11376 w 21553"/>
                <a:gd name="connsiteY10" fmla="*/ 6436 h 36371"/>
                <a:gd name="connsiteX11" fmla="*/ 14968 w 21553"/>
                <a:gd name="connsiteY11" fmla="*/ 16614 h 36371"/>
                <a:gd name="connsiteX12" fmla="*/ 18560 w 21553"/>
                <a:gd name="connsiteY12" fmla="*/ 26792 h 36371"/>
                <a:gd name="connsiteX13" fmla="*/ 21554 w 21553"/>
                <a:gd name="connsiteY13" fmla="*/ 32181 h 36371"/>
                <a:gd name="connsiteX14" fmla="*/ 16765 w 21553"/>
                <a:gd name="connsiteY14" fmla="*/ 36372 h 3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553" h="36371">
                  <a:moveTo>
                    <a:pt x="16765" y="36372"/>
                  </a:moveTo>
                  <a:cubicBezTo>
                    <a:pt x="16765" y="36372"/>
                    <a:pt x="14968" y="35174"/>
                    <a:pt x="12573" y="33378"/>
                  </a:cubicBezTo>
                  <a:cubicBezTo>
                    <a:pt x="11376" y="33977"/>
                    <a:pt x="7784" y="35773"/>
                    <a:pt x="7784" y="35773"/>
                  </a:cubicBezTo>
                  <a:cubicBezTo>
                    <a:pt x="7784" y="35773"/>
                    <a:pt x="2395" y="31582"/>
                    <a:pt x="1197" y="27990"/>
                  </a:cubicBezTo>
                  <a:cubicBezTo>
                    <a:pt x="599" y="26193"/>
                    <a:pt x="599" y="24397"/>
                    <a:pt x="599" y="22601"/>
                  </a:cubicBezTo>
                  <a:cubicBezTo>
                    <a:pt x="599" y="20805"/>
                    <a:pt x="0" y="19608"/>
                    <a:pt x="0" y="19608"/>
                  </a:cubicBezTo>
                  <a:cubicBezTo>
                    <a:pt x="0" y="19608"/>
                    <a:pt x="1796" y="17812"/>
                    <a:pt x="2994" y="16614"/>
                  </a:cubicBezTo>
                  <a:cubicBezTo>
                    <a:pt x="2395" y="13621"/>
                    <a:pt x="2395" y="10627"/>
                    <a:pt x="2395" y="7634"/>
                  </a:cubicBezTo>
                  <a:cubicBezTo>
                    <a:pt x="2395" y="3442"/>
                    <a:pt x="3592" y="449"/>
                    <a:pt x="3592" y="449"/>
                  </a:cubicBezTo>
                  <a:cubicBezTo>
                    <a:pt x="3592" y="-150"/>
                    <a:pt x="8981" y="-150"/>
                    <a:pt x="9579" y="449"/>
                  </a:cubicBezTo>
                  <a:cubicBezTo>
                    <a:pt x="9579" y="449"/>
                    <a:pt x="10178" y="2844"/>
                    <a:pt x="11376" y="6436"/>
                  </a:cubicBezTo>
                  <a:cubicBezTo>
                    <a:pt x="12573" y="10029"/>
                    <a:pt x="13771" y="13621"/>
                    <a:pt x="14968" y="16614"/>
                  </a:cubicBezTo>
                  <a:cubicBezTo>
                    <a:pt x="16165" y="19608"/>
                    <a:pt x="17363" y="23799"/>
                    <a:pt x="18560" y="26792"/>
                  </a:cubicBezTo>
                  <a:cubicBezTo>
                    <a:pt x="19758" y="29786"/>
                    <a:pt x="21554" y="32181"/>
                    <a:pt x="21554" y="32181"/>
                  </a:cubicBezTo>
                  <a:cubicBezTo>
                    <a:pt x="20955" y="33378"/>
                    <a:pt x="17363" y="36372"/>
                    <a:pt x="16765" y="3637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591CB559-D897-4AEE-A373-79B5FB0B90C8}"/>
                </a:ext>
              </a:extLst>
            </p:cNvPr>
            <p:cNvSpPr/>
            <p:nvPr/>
          </p:nvSpPr>
          <p:spPr>
            <a:xfrm>
              <a:off x="7558763" y="3856363"/>
              <a:ext cx="20356" cy="20356"/>
            </a:xfrm>
            <a:custGeom>
              <a:avLst/>
              <a:gdLst>
                <a:gd name="connsiteX0" fmla="*/ 20357 w 20356"/>
                <a:gd name="connsiteY0" fmla="*/ 14968 h 20356"/>
                <a:gd name="connsiteX1" fmla="*/ 17962 w 20356"/>
                <a:gd name="connsiteY1" fmla="*/ 20356 h 20356"/>
                <a:gd name="connsiteX2" fmla="*/ 13172 w 20356"/>
                <a:gd name="connsiteY2" fmla="*/ 19159 h 20356"/>
                <a:gd name="connsiteX3" fmla="*/ 5389 w 20356"/>
                <a:gd name="connsiteY3" fmla="*/ 14968 h 20356"/>
                <a:gd name="connsiteX4" fmla="*/ 1197 w 20356"/>
                <a:gd name="connsiteY4" fmla="*/ 7185 h 20356"/>
                <a:gd name="connsiteX5" fmla="*/ 0 w 20356"/>
                <a:gd name="connsiteY5" fmla="*/ 2395 h 20356"/>
                <a:gd name="connsiteX6" fmla="*/ 5389 w 20356"/>
                <a:gd name="connsiteY6" fmla="*/ 0 h 20356"/>
                <a:gd name="connsiteX7" fmla="*/ 8382 w 20356"/>
                <a:gd name="connsiteY7" fmla="*/ 2994 h 20356"/>
                <a:gd name="connsiteX8" fmla="*/ 13771 w 20356"/>
                <a:gd name="connsiteY8" fmla="*/ 7185 h 20356"/>
                <a:gd name="connsiteX9" fmla="*/ 17962 w 20356"/>
                <a:gd name="connsiteY9" fmla="*/ 11974 h 20356"/>
                <a:gd name="connsiteX10" fmla="*/ 20357 w 20356"/>
                <a:gd name="connsiteY10" fmla="*/ 14968 h 2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56" h="20356">
                  <a:moveTo>
                    <a:pt x="20357" y="14968"/>
                  </a:moveTo>
                  <a:cubicBezTo>
                    <a:pt x="20357" y="15566"/>
                    <a:pt x="17962" y="19757"/>
                    <a:pt x="17962" y="20356"/>
                  </a:cubicBezTo>
                  <a:cubicBezTo>
                    <a:pt x="17962" y="20356"/>
                    <a:pt x="16165" y="20356"/>
                    <a:pt x="13172" y="19159"/>
                  </a:cubicBezTo>
                  <a:cubicBezTo>
                    <a:pt x="10777" y="18560"/>
                    <a:pt x="7184" y="16764"/>
                    <a:pt x="5389" y="14968"/>
                  </a:cubicBezTo>
                  <a:cubicBezTo>
                    <a:pt x="3592" y="13172"/>
                    <a:pt x="1796" y="9579"/>
                    <a:pt x="1197" y="7185"/>
                  </a:cubicBezTo>
                  <a:cubicBezTo>
                    <a:pt x="599" y="4790"/>
                    <a:pt x="0" y="2395"/>
                    <a:pt x="0" y="2395"/>
                  </a:cubicBezTo>
                  <a:cubicBezTo>
                    <a:pt x="0" y="1796"/>
                    <a:pt x="4790" y="0"/>
                    <a:pt x="5389" y="0"/>
                  </a:cubicBezTo>
                  <a:lnTo>
                    <a:pt x="8382" y="2994"/>
                  </a:lnTo>
                  <a:cubicBezTo>
                    <a:pt x="10178" y="4790"/>
                    <a:pt x="11974" y="5987"/>
                    <a:pt x="13771" y="7185"/>
                  </a:cubicBezTo>
                  <a:cubicBezTo>
                    <a:pt x="14968" y="8382"/>
                    <a:pt x="16765" y="10777"/>
                    <a:pt x="17962" y="11974"/>
                  </a:cubicBezTo>
                  <a:lnTo>
                    <a:pt x="20357" y="14968"/>
                  </a:ln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803E6E2-77ED-4DC6-9D7F-F1390AB363AD}"/>
                </a:ext>
              </a:extLst>
            </p:cNvPr>
            <p:cNvSpPr/>
            <p:nvPr/>
          </p:nvSpPr>
          <p:spPr>
            <a:xfrm>
              <a:off x="7512471" y="4220380"/>
              <a:ext cx="139152" cy="70371"/>
            </a:xfrm>
            <a:custGeom>
              <a:avLst/>
              <a:gdLst>
                <a:gd name="connsiteX0" fmla="*/ 139094 w 139152"/>
                <a:gd name="connsiteY0" fmla="*/ 67056 h 70371"/>
                <a:gd name="connsiteX1" fmla="*/ 134304 w 139152"/>
                <a:gd name="connsiteY1" fmla="*/ 70049 h 70371"/>
                <a:gd name="connsiteX2" fmla="*/ 115145 w 139152"/>
                <a:gd name="connsiteY2" fmla="*/ 47897 h 70371"/>
                <a:gd name="connsiteX3" fmla="*/ 72636 w 139152"/>
                <a:gd name="connsiteY3" fmla="*/ 17363 h 70371"/>
                <a:gd name="connsiteX4" fmla="*/ 48687 w 139152"/>
                <a:gd name="connsiteY4" fmla="*/ 10777 h 70371"/>
                <a:gd name="connsiteX5" fmla="*/ 24738 w 139152"/>
                <a:gd name="connsiteY5" fmla="*/ 16165 h 70371"/>
                <a:gd name="connsiteX6" fmla="*/ 9770 w 139152"/>
                <a:gd name="connsiteY6" fmla="*/ 29337 h 70371"/>
                <a:gd name="connsiteX7" fmla="*/ 4980 w 139152"/>
                <a:gd name="connsiteY7" fmla="*/ 35923 h 70371"/>
                <a:gd name="connsiteX8" fmla="*/ 191 w 139152"/>
                <a:gd name="connsiteY8" fmla="*/ 32929 h 70371"/>
                <a:gd name="connsiteX9" fmla="*/ 4980 w 139152"/>
                <a:gd name="connsiteY9" fmla="*/ 25146 h 70371"/>
                <a:gd name="connsiteX10" fmla="*/ 21146 w 139152"/>
                <a:gd name="connsiteY10" fmla="*/ 8981 h 70371"/>
                <a:gd name="connsiteX11" fmla="*/ 49884 w 139152"/>
                <a:gd name="connsiteY11" fmla="*/ 0 h 70371"/>
                <a:gd name="connsiteX12" fmla="*/ 78623 w 139152"/>
                <a:gd name="connsiteY12" fmla="*/ 6586 h 70371"/>
                <a:gd name="connsiteX13" fmla="*/ 122929 w 139152"/>
                <a:gd name="connsiteY13" fmla="*/ 41910 h 70371"/>
                <a:gd name="connsiteX14" fmla="*/ 139094 w 139152"/>
                <a:gd name="connsiteY14" fmla="*/ 67056 h 7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9152" h="70371">
                  <a:moveTo>
                    <a:pt x="139094" y="67056"/>
                  </a:moveTo>
                  <a:cubicBezTo>
                    <a:pt x="139692" y="68852"/>
                    <a:pt x="135502" y="71247"/>
                    <a:pt x="134304" y="70049"/>
                  </a:cubicBezTo>
                  <a:cubicBezTo>
                    <a:pt x="134304" y="70049"/>
                    <a:pt x="127119" y="59273"/>
                    <a:pt x="115145" y="47897"/>
                  </a:cubicBezTo>
                  <a:cubicBezTo>
                    <a:pt x="103171" y="35923"/>
                    <a:pt x="87005" y="23350"/>
                    <a:pt x="72636" y="17363"/>
                  </a:cubicBezTo>
                  <a:cubicBezTo>
                    <a:pt x="65451" y="14369"/>
                    <a:pt x="57069" y="11376"/>
                    <a:pt x="48687" y="10777"/>
                  </a:cubicBezTo>
                  <a:cubicBezTo>
                    <a:pt x="40305" y="10178"/>
                    <a:pt x="31923" y="12573"/>
                    <a:pt x="24738" y="16165"/>
                  </a:cubicBezTo>
                  <a:cubicBezTo>
                    <a:pt x="18152" y="19757"/>
                    <a:pt x="12764" y="25146"/>
                    <a:pt x="9770" y="29337"/>
                  </a:cubicBezTo>
                  <a:cubicBezTo>
                    <a:pt x="6178" y="33528"/>
                    <a:pt x="4980" y="35923"/>
                    <a:pt x="4980" y="35923"/>
                  </a:cubicBezTo>
                  <a:cubicBezTo>
                    <a:pt x="3783" y="37120"/>
                    <a:pt x="-1007" y="34725"/>
                    <a:pt x="191" y="32929"/>
                  </a:cubicBezTo>
                  <a:cubicBezTo>
                    <a:pt x="191" y="32929"/>
                    <a:pt x="1986" y="29936"/>
                    <a:pt x="4980" y="25146"/>
                  </a:cubicBezTo>
                  <a:cubicBezTo>
                    <a:pt x="7974" y="20356"/>
                    <a:pt x="13362" y="14369"/>
                    <a:pt x="21146" y="8981"/>
                  </a:cubicBezTo>
                  <a:cubicBezTo>
                    <a:pt x="28929" y="3592"/>
                    <a:pt x="39108" y="0"/>
                    <a:pt x="49884" y="0"/>
                  </a:cubicBezTo>
                  <a:cubicBezTo>
                    <a:pt x="60661" y="0"/>
                    <a:pt x="70241" y="2994"/>
                    <a:pt x="78623" y="6586"/>
                  </a:cubicBezTo>
                  <a:cubicBezTo>
                    <a:pt x="94788" y="13770"/>
                    <a:pt x="111553" y="28140"/>
                    <a:pt x="122929" y="41910"/>
                  </a:cubicBezTo>
                  <a:cubicBezTo>
                    <a:pt x="133107" y="55082"/>
                    <a:pt x="139094" y="67056"/>
                    <a:pt x="139094" y="6705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2547CB3F-513D-460B-A35D-44417E93AB24}"/>
                </a:ext>
              </a:extLst>
            </p:cNvPr>
            <p:cNvSpPr/>
            <p:nvPr/>
          </p:nvSpPr>
          <p:spPr>
            <a:xfrm>
              <a:off x="7460572" y="3413316"/>
              <a:ext cx="36642" cy="33023"/>
            </a:xfrm>
            <a:custGeom>
              <a:avLst/>
              <a:gdLst>
                <a:gd name="connsiteX0" fmla="*/ 0 w 36642"/>
                <a:gd name="connsiteY0" fmla="*/ 29936 h 33023"/>
                <a:gd name="connsiteX1" fmla="*/ 3592 w 36642"/>
                <a:gd name="connsiteY1" fmla="*/ 22751 h 33023"/>
                <a:gd name="connsiteX2" fmla="*/ 13172 w 36642"/>
                <a:gd name="connsiteY2" fmla="*/ 10777 h 33023"/>
                <a:gd name="connsiteX3" fmla="*/ 26344 w 36642"/>
                <a:gd name="connsiteY3" fmla="*/ 2395 h 33023"/>
                <a:gd name="connsiteX4" fmla="*/ 34726 w 36642"/>
                <a:gd name="connsiteY4" fmla="*/ 0 h 33023"/>
                <a:gd name="connsiteX5" fmla="*/ 36522 w 36642"/>
                <a:gd name="connsiteY5" fmla="*/ 5388 h 33023"/>
                <a:gd name="connsiteX6" fmla="*/ 30535 w 36642"/>
                <a:gd name="connsiteY6" fmla="*/ 9579 h 33023"/>
                <a:gd name="connsiteX7" fmla="*/ 20357 w 36642"/>
                <a:gd name="connsiteY7" fmla="*/ 18560 h 33023"/>
                <a:gd name="connsiteX8" fmla="*/ 10179 w 36642"/>
                <a:gd name="connsiteY8" fmla="*/ 27541 h 33023"/>
                <a:gd name="connsiteX9" fmla="*/ 4790 w 36642"/>
                <a:gd name="connsiteY9" fmla="*/ 32929 h 33023"/>
                <a:gd name="connsiteX10" fmla="*/ 0 w 36642"/>
                <a:gd name="connsiteY10" fmla="*/ 29936 h 3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642" h="33023">
                  <a:moveTo>
                    <a:pt x="0" y="29936"/>
                  </a:moveTo>
                  <a:cubicBezTo>
                    <a:pt x="0" y="29936"/>
                    <a:pt x="1198" y="26343"/>
                    <a:pt x="3592" y="22751"/>
                  </a:cubicBezTo>
                  <a:cubicBezTo>
                    <a:pt x="5987" y="18560"/>
                    <a:pt x="9579" y="13770"/>
                    <a:pt x="13172" y="10777"/>
                  </a:cubicBezTo>
                  <a:cubicBezTo>
                    <a:pt x="16765" y="7783"/>
                    <a:pt x="22153" y="4191"/>
                    <a:pt x="26344" y="2395"/>
                  </a:cubicBezTo>
                  <a:cubicBezTo>
                    <a:pt x="31134" y="599"/>
                    <a:pt x="34726" y="0"/>
                    <a:pt x="34726" y="0"/>
                  </a:cubicBezTo>
                  <a:cubicBezTo>
                    <a:pt x="35325" y="0"/>
                    <a:pt x="37121" y="5388"/>
                    <a:pt x="36522" y="5388"/>
                  </a:cubicBezTo>
                  <a:cubicBezTo>
                    <a:pt x="36522" y="5388"/>
                    <a:pt x="33528" y="7184"/>
                    <a:pt x="30535" y="9579"/>
                  </a:cubicBezTo>
                  <a:cubicBezTo>
                    <a:pt x="26942" y="11974"/>
                    <a:pt x="23350" y="16165"/>
                    <a:pt x="20357" y="18560"/>
                  </a:cubicBezTo>
                  <a:cubicBezTo>
                    <a:pt x="17363" y="21554"/>
                    <a:pt x="13172" y="24547"/>
                    <a:pt x="10179" y="27541"/>
                  </a:cubicBezTo>
                  <a:cubicBezTo>
                    <a:pt x="7185" y="30534"/>
                    <a:pt x="4790" y="32929"/>
                    <a:pt x="4790" y="32929"/>
                  </a:cubicBezTo>
                  <a:cubicBezTo>
                    <a:pt x="4191" y="33528"/>
                    <a:pt x="0" y="31133"/>
                    <a:pt x="0" y="2993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EA560206-9B05-4D71-9F0B-D2EDE511E0B7}"/>
                </a:ext>
              </a:extLst>
            </p:cNvPr>
            <p:cNvSpPr/>
            <p:nvPr/>
          </p:nvSpPr>
          <p:spPr>
            <a:xfrm>
              <a:off x="7457529" y="3764760"/>
              <a:ext cx="487803" cy="220635"/>
            </a:xfrm>
            <a:custGeom>
              <a:avLst/>
              <a:gdLst>
                <a:gd name="connsiteX0" fmla="*/ 189246 w 487803"/>
                <a:gd name="connsiteY0" fmla="*/ 5987 h 220635"/>
                <a:gd name="connsiteX1" fmla="*/ 203017 w 487803"/>
                <a:gd name="connsiteY1" fmla="*/ 2994 h 220635"/>
                <a:gd name="connsiteX2" fmla="*/ 216788 w 487803"/>
                <a:gd name="connsiteY2" fmla="*/ 1197 h 220635"/>
                <a:gd name="connsiteX3" fmla="*/ 243131 w 487803"/>
                <a:gd name="connsiteY3" fmla="*/ 0 h 220635"/>
                <a:gd name="connsiteX4" fmla="*/ 297016 w 487803"/>
                <a:gd name="connsiteY4" fmla="*/ 5987 h 220635"/>
                <a:gd name="connsiteX5" fmla="*/ 350901 w 487803"/>
                <a:gd name="connsiteY5" fmla="*/ 26343 h 220635"/>
                <a:gd name="connsiteX6" fmla="*/ 434722 w 487803"/>
                <a:gd name="connsiteY6" fmla="*/ 100584 h 220635"/>
                <a:gd name="connsiteX7" fmla="*/ 476034 w 487803"/>
                <a:gd name="connsiteY7" fmla="*/ 176620 h 220635"/>
                <a:gd name="connsiteX8" fmla="*/ 487410 w 487803"/>
                <a:gd name="connsiteY8" fmla="*/ 209549 h 220635"/>
                <a:gd name="connsiteX9" fmla="*/ 482021 w 487803"/>
                <a:gd name="connsiteY9" fmla="*/ 211345 h 220635"/>
                <a:gd name="connsiteX10" fmla="*/ 470047 w 487803"/>
                <a:gd name="connsiteY10" fmla="*/ 179614 h 220635"/>
                <a:gd name="connsiteX11" fmla="*/ 428136 w 487803"/>
                <a:gd name="connsiteY11" fmla="*/ 105972 h 220635"/>
                <a:gd name="connsiteX12" fmla="*/ 346111 w 487803"/>
                <a:gd name="connsiteY12" fmla="*/ 35923 h 220635"/>
                <a:gd name="connsiteX13" fmla="*/ 294022 w 487803"/>
                <a:gd name="connsiteY13" fmla="*/ 16764 h 220635"/>
                <a:gd name="connsiteX14" fmla="*/ 242532 w 487803"/>
                <a:gd name="connsiteY14" fmla="*/ 10777 h 220635"/>
                <a:gd name="connsiteX15" fmla="*/ 217386 w 487803"/>
                <a:gd name="connsiteY15" fmla="*/ 11974 h 220635"/>
                <a:gd name="connsiteX16" fmla="*/ 204813 w 487803"/>
                <a:gd name="connsiteY16" fmla="*/ 13770 h 220635"/>
                <a:gd name="connsiteX17" fmla="*/ 191641 w 487803"/>
                <a:gd name="connsiteY17" fmla="*/ 16764 h 220635"/>
                <a:gd name="connsiteX18" fmla="*/ 140749 w 487803"/>
                <a:gd name="connsiteY18" fmla="*/ 37120 h 220635"/>
                <a:gd name="connsiteX19" fmla="*/ 96444 w 487803"/>
                <a:gd name="connsiteY19" fmla="*/ 70648 h 220635"/>
                <a:gd name="connsiteX20" fmla="*/ 62317 w 487803"/>
                <a:gd name="connsiteY20" fmla="*/ 111360 h 220635"/>
                <a:gd name="connsiteX21" fmla="*/ 20406 w 487803"/>
                <a:gd name="connsiteY21" fmla="*/ 185601 h 220635"/>
                <a:gd name="connsiteX22" fmla="*/ 6037 w 487803"/>
                <a:gd name="connsiteY22" fmla="*/ 216734 h 220635"/>
                <a:gd name="connsiteX23" fmla="*/ 648 w 487803"/>
                <a:gd name="connsiteY23" fmla="*/ 214339 h 220635"/>
                <a:gd name="connsiteX24" fmla="*/ 14419 w 487803"/>
                <a:gd name="connsiteY24" fmla="*/ 182607 h 220635"/>
                <a:gd name="connsiteX25" fmla="*/ 55133 w 487803"/>
                <a:gd name="connsiteY25" fmla="*/ 106571 h 220635"/>
                <a:gd name="connsiteX26" fmla="*/ 89858 w 487803"/>
                <a:gd name="connsiteY26" fmla="*/ 64062 h 220635"/>
                <a:gd name="connsiteX27" fmla="*/ 135960 w 487803"/>
                <a:gd name="connsiteY27" fmla="*/ 28738 h 220635"/>
                <a:gd name="connsiteX28" fmla="*/ 189246 w 487803"/>
                <a:gd name="connsiteY28" fmla="*/ 5987 h 220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7803" h="220635">
                  <a:moveTo>
                    <a:pt x="189246" y="5987"/>
                  </a:moveTo>
                  <a:cubicBezTo>
                    <a:pt x="194036" y="4790"/>
                    <a:pt x="198227" y="3592"/>
                    <a:pt x="203017" y="2994"/>
                  </a:cubicBezTo>
                  <a:cubicBezTo>
                    <a:pt x="207807" y="1796"/>
                    <a:pt x="212596" y="1197"/>
                    <a:pt x="216788" y="1197"/>
                  </a:cubicBezTo>
                  <a:cubicBezTo>
                    <a:pt x="225768" y="599"/>
                    <a:pt x="234749" y="0"/>
                    <a:pt x="243131" y="0"/>
                  </a:cubicBezTo>
                  <a:cubicBezTo>
                    <a:pt x="259895" y="0"/>
                    <a:pt x="278456" y="1796"/>
                    <a:pt x="297016" y="5987"/>
                  </a:cubicBezTo>
                  <a:cubicBezTo>
                    <a:pt x="315577" y="10178"/>
                    <a:pt x="334137" y="17362"/>
                    <a:pt x="350901" y="26343"/>
                  </a:cubicBezTo>
                  <a:cubicBezTo>
                    <a:pt x="385627" y="44903"/>
                    <a:pt x="414366" y="72444"/>
                    <a:pt x="434722" y="100584"/>
                  </a:cubicBezTo>
                  <a:cubicBezTo>
                    <a:pt x="455079" y="128723"/>
                    <a:pt x="468251" y="156264"/>
                    <a:pt x="476034" y="176620"/>
                  </a:cubicBezTo>
                  <a:cubicBezTo>
                    <a:pt x="483817" y="196976"/>
                    <a:pt x="486811" y="209549"/>
                    <a:pt x="487410" y="209549"/>
                  </a:cubicBezTo>
                  <a:cubicBezTo>
                    <a:pt x="489206" y="216734"/>
                    <a:pt x="484416" y="217931"/>
                    <a:pt x="482021" y="211345"/>
                  </a:cubicBezTo>
                  <a:cubicBezTo>
                    <a:pt x="482021" y="211345"/>
                    <a:pt x="478429" y="198772"/>
                    <a:pt x="470047" y="179614"/>
                  </a:cubicBezTo>
                  <a:cubicBezTo>
                    <a:pt x="461664" y="159856"/>
                    <a:pt x="448493" y="132914"/>
                    <a:pt x="428136" y="105972"/>
                  </a:cubicBezTo>
                  <a:cubicBezTo>
                    <a:pt x="407779" y="79030"/>
                    <a:pt x="379640" y="53285"/>
                    <a:pt x="346111" y="35923"/>
                  </a:cubicBezTo>
                  <a:cubicBezTo>
                    <a:pt x="329347" y="27541"/>
                    <a:pt x="311984" y="20955"/>
                    <a:pt x="294022" y="16764"/>
                  </a:cubicBezTo>
                  <a:cubicBezTo>
                    <a:pt x="276660" y="12573"/>
                    <a:pt x="259297" y="11375"/>
                    <a:pt x="242532" y="10777"/>
                  </a:cubicBezTo>
                  <a:cubicBezTo>
                    <a:pt x="234150" y="10777"/>
                    <a:pt x="225768" y="11375"/>
                    <a:pt x="217386" y="11974"/>
                  </a:cubicBezTo>
                  <a:cubicBezTo>
                    <a:pt x="213195" y="12573"/>
                    <a:pt x="209004" y="12573"/>
                    <a:pt x="204813" y="13770"/>
                  </a:cubicBezTo>
                  <a:cubicBezTo>
                    <a:pt x="200622" y="14968"/>
                    <a:pt x="195832" y="15566"/>
                    <a:pt x="191641" y="16764"/>
                  </a:cubicBezTo>
                  <a:cubicBezTo>
                    <a:pt x="174278" y="20955"/>
                    <a:pt x="156915" y="28139"/>
                    <a:pt x="140749" y="37120"/>
                  </a:cubicBezTo>
                  <a:cubicBezTo>
                    <a:pt x="124584" y="46101"/>
                    <a:pt x="109616" y="57476"/>
                    <a:pt x="96444" y="70648"/>
                  </a:cubicBezTo>
                  <a:cubicBezTo>
                    <a:pt x="83272" y="83221"/>
                    <a:pt x="71896" y="96991"/>
                    <a:pt x="62317" y="111360"/>
                  </a:cubicBezTo>
                  <a:cubicBezTo>
                    <a:pt x="43158" y="138901"/>
                    <a:pt x="29986" y="165843"/>
                    <a:pt x="20406" y="185601"/>
                  </a:cubicBezTo>
                  <a:cubicBezTo>
                    <a:pt x="11426" y="204759"/>
                    <a:pt x="6037" y="216734"/>
                    <a:pt x="6037" y="216734"/>
                  </a:cubicBezTo>
                  <a:cubicBezTo>
                    <a:pt x="3043" y="223320"/>
                    <a:pt x="-1746" y="220925"/>
                    <a:pt x="648" y="214339"/>
                  </a:cubicBezTo>
                  <a:cubicBezTo>
                    <a:pt x="648" y="214339"/>
                    <a:pt x="5438" y="202365"/>
                    <a:pt x="14419" y="182607"/>
                  </a:cubicBezTo>
                  <a:cubicBezTo>
                    <a:pt x="23400" y="162850"/>
                    <a:pt x="35973" y="135309"/>
                    <a:pt x="55133" y="106571"/>
                  </a:cubicBezTo>
                  <a:cubicBezTo>
                    <a:pt x="64712" y="92202"/>
                    <a:pt x="76088" y="77234"/>
                    <a:pt x="89858" y="64062"/>
                  </a:cubicBezTo>
                  <a:cubicBezTo>
                    <a:pt x="103030" y="50292"/>
                    <a:pt x="118597" y="38317"/>
                    <a:pt x="135960" y="28738"/>
                  </a:cubicBezTo>
                  <a:cubicBezTo>
                    <a:pt x="153322" y="19159"/>
                    <a:pt x="170686" y="10777"/>
                    <a:pt x="189246" y="598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DA710C61-C383-4EA2-B51F-487FEFC869FB}"/>
                </a:ext>
              </a:extLst>
            </p:cNvPr>
            <p:cNvSpPr/>
            <p:nvPr/>
          </p:nvSpPr>
          <p:spPr>
            <a:xfrm>
              <a:off x="7422795" y="3370208"/>
              <a:ext cx="98901" cy="84513"/>
            </a:xfrm>
            <a:custGeom>
              <a:avLst/>
              <a:gdLst>
                <a:gd name="connsiteX0" fmla="*/ 45561 w 98901"/>
                <a:gd name="connsiteY0" fmla="*/ 35324 h 84513"/>
                <a:gd name="connsiteX1" fmla="*/ 4848 w 98901"/>
                <a:gd name="connsiteY1" fmla="*/ 84419 h 84513"/>
                <a:gd name="connsiteX2" fmla="*/ 58 w 98901"/>
                <a:gd name="connsiteY2" fmla="*/ 81425 h 84513"/>
                <a:gd name="connsiteX3" fmla="*/ 12033 w 98901"/>
                <a:gd name="connsiteY3" fmla="*/ 61667 h 84513"/>
                <a:gd name="connsiteX4" fmla="*/ 37777 w 98901"/>
                <a:gd name="connsiteY4" fmla="*/ 27541 h 84513"/>
                <a:gd name="connsiteX5" fmla="*/ 54542 w 98901"/>
                <a:gd name="connsiteY5" fmla="*/ 13770 h 84513"/>
                <a:gd name="connsiteX6" fmla="*/ 74299 w 98901"/>
                <a:gd name="connsiteY6" fmla="*/ 4191 h 84513"/>
                <a:gd name="connsiteX7" fmla="*/ 97650 w 98901"/>
                <a:gd name="connsiteY7" fmla="*/ 0 h 84513"/>
                <a:gd name="connsiteX8" fmla="*/ 98248 w 98901"/>
                <a:gd name="connsiteY8" fmla="*/ 5987 h 84513"/>
                <a:gd name="connsiteX9" fmla="*/ 77293 w 98901"/>
                <a:gd name="connsiteY9" fmla="*/ 12573 h 84513"/>
                <a:gd name="connsiteX10" fmla="*/ 45561 w 98901"/>
                <a:gd name="connsiteY10" fmla="*/ 35324 h 8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901" h="84513">
                  <a:moveTo>
                    <a:pt x="45561" y="35324"/>
                  </a:moveTo>
                  <a:cubicBezTo>
                    <a:pt x="28198" y="52088"/>
                    <a:pt x="4848" y="84419"/>
                    <a:pt x="4848" y="84419"/>
                  </a:cubicBezTo>
                  <a:cubicBezTo>
                    <a:pt x="3650" y="85017"/>
                    <a:pt x="-541" y="82622"/>
                    <a:pt x="58" y="81425"/>
                  </a:cubicBezTo>
                  <a:cubicBezTo>
                    <a:pt x="58" y="81425"/>
                    <a:pt x="4848" y="73043"/>
                    <a:pt x="12033" y="61667"/>
                  </a:cubicBezTo>
                  <a:cubicBezTo>
                    <a:pt x="19217" y="50292"/>
                    <a:pt x="28797" y="37120"/>
                    <a:pt x="37777" y="27541"/>
                  </a:cubicBezTo>
                  <a:cubicBezTo>
                    <a:pt x="42567" y="22751"/>
                    <a:pt x="48555" y="17961"/>
                    <a:pt x="54542" y="13770"/>
                  </a:cubicBezTo>
                  <a:cubicBezTo>
                    <a:pt x="61128" y="9579"/>
                    <a:pt x="68312" y="5987"/>
                    <a:pt x="74299" y="4191"/>
                  </a:cubicBezTo>
                  <a:cubicBezTo>
                    <a:pt x="87472" y="0"/>
                    <a:pt x="97650" y="0"/>
                    <a:pt x="97650" y="0"/>
                  </a:cubicBezTo>
                  <a:cubicBezTo>
                    <a:pt x="98847" y="0"/>
                    <a:pt x="99446" y="5388"/>
                    <a:pt x="98248" y="5987"/>
                  </a:cubicBezTo>
                  <a:cubicBezTo>
                    <a:pt x="98248" y="5987"/>
                    <a:pt x="88669" y="7185"/>
                    <a:pt x="77293" y="12573"/>
                  </a:cubicBezTo>
                  <a:cubicBezTo>
                    <a:pt x="66516" y="17363"/>
                    <a:pt x="54542" y="26942"/>
                    <a:pt x="45561" y="3532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E1E31E32-D569-4774-9C08-81EF0040F5A9}"/>
                </a:ext>
              </a:extLst>
            </p:cNvPr>
            <p:cNvSpPr/>
            <p:nvPr/>
          </p:nvSpPr>
          <p:spPr>
            <a:xfrm>
              <a:off x="7384921" y="3331832"/>
              <a:ext cx="163662" cy="139834"/>
            </a:xfrm>
            <a:custGeom>
              <a:avLst/>
              <a:gdLst>
                <a:gd name="connsiteX0" fmla="*/ 28351 w 163662"/>
                <a:gd name="connsiteY0" fmla="*/ 109623 h 139834"/>
                <a:gd name="connsiteX1" fmla="*/ 5002 w 163662"/>
                <a:gd name="connsiteY1" fmla="*/ 139559 h 139834"/>
                <a:gd name="connsiteX2" fmla="*/ 212 w 163662"/>
                <a:gd name="connsiteY2" fmla="*/ 135967 h 139834"/>
                <a:gd name="connsiteX3" fmla="*/ 21766 w 163662"/>
                <a:gd name="connsiteY3" fmla="*/ 104235 h 139834"/>
                <a:gd name="connsiteX4" fmla="*/ 64874 w 163662"/>
                <a:gd name="connsiteY4" fmla="*/ 48555 h 139834"/>
                <a:gd name="connsiteX5" fmla="*/ 91217 w 163662"/>
                <a:gd name="connsiteY5" fmla="*/ 25205 h 139834"/>
                <a:gd name="connsiteX6" fmla="*/ 122950 w 163662"/>
                <a:gd name="connsiteY6" fmla="*/ 7244 h 139834"/>
                <a:gd name="connsiteX7" fmla="*/ 161867 w 163662"/>
                <a:gd name="connsiteY7" fmla="*/ 59 h 139834"/>
                <a:gd name="connsiteX8" fmla="*/ 161867 w 163662"/>
                <a:gd name="connsiteY8" fmla="*/ 6046 h 139834"/>
                <a:gd name="connsiteX9" fmla="*/ 126542 w 163662"/>
                <a:gd name="connsiteY9" fmla="*/ 15027 h 139834"/>
                <a:gd name="connsiteX10" fmla="*/ 97804 w 163662"/>
                <a:gd name="connsiteY10" fmla="*/ 32988 h 139834"/>
                <a:gd name="connsiteX11" fmla="*/ 73256 w 163662"/>
                <a:gd name="connsiteY11" fmla="*/ 56338 h 139834"/>
                <a:gd name="connsiteX12" fmla="*/ 28351 w 163662"/>
                <a:gd name="connsiteY12" fmla="*/ 109623 h 13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662" h="139834">
                  <a:moveTo>
                    <a:pt x="28351" y="109623"/>
                  </a:moveTo>
                  <a:cubicBezTo>
                    <a:pt x="15180" y="126986"/>
                    <a:pt x="5002" y="139559"/>
                    <a:pt x="5002" y="139559"/>
                  </a:cubicBezTo>
                  <a:cubicBezTo>
                    <a:pt x="3205" y="140757"/>
                    <a:pt x="-985" y="137763"/>
                    <a:pt x="212" y="135967"/>
                  </a:cubicBezTo>
                  <a:lnTo>
                    <a:pt x="21766" y="104235"/>
                  </a:lnTo>
                  <a:cubicBezTo>
                    <a:pt x="33740" y="86274"/>
                    <a:pt x="49906" y="64121"/>
                    <a:pt x="64874" y="48555"/>
                  </a:cubicBezTo>
                  <a:cubicBezTo>
                    <a:pt x="72058" y="40772"/>
                    <a:pt x="81638" y="32390"/>
                    <a:pt x="91217" y="25205"/>
                  </a:cubicBezTo>
                  <a:cubicBezTo>
                    <a:pt x="101396" y="18021"/>
                    <a:pt x="112172" y="11435"/>
                    <a:pt x="122950" y="7244"/>
                  </a:cubicBezTo>
                  <a:cubicBezTo>
                    <a:pt x="143905" y="-1138"/>
                    <a:pt x="161867" y="59"/>
                    <a:pt x="161867" y="59"/>
                  </a:cubicBezTo>
                  <a:cubicBezTo>
                    <a:pt x="164262" y="59"/>
                    <a:pt x="164262" y="5448"/>
                    <a:pt x="161867" y="6046"/>
                  </a:cubicBezTo>
                  <a:cubicBezTo>
                    <a:pt x="161867" y="6046"/>
                    <a:pt x="145701" y="6046"/>
                    <a:pt x="126542" y="15027"/>
                  </a:cubicBezTo>
                  <a:cubicBezTo>
                    <a:pt x="116962" y="19218"/>
                    <a:pt x="107383" y="25804"/>
                    <a:pt x="97804" y="32988"/>
                  </a:cubicBezTo>
                  <a:cubicBezTo>
                    <a:pt x="88823" y="40173"/>
                    <a:pt x="80441" y="48555"/>
                    <a:pt x="73256" y="56338"/>
                  </a:cubicBezTo>
                  <a:cubicBezTo>
                    <a:pt x="58287" y="71306"/>
                    <a:pt x="41524" y="92261"/>
                    <a:pt x="28351" y="10962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BEA9595E-8AF2-4677-B162-E3DEEFE52629}"/>
                </a:ext>
              </a:extLst>
            </p:cNvPr>
            <p:cNvSpPr/>
            <p:nvPr/>
          </p:nvSpPr>
          <p:spPr>
            <a:xfrm>
              <a:off x="7311490" y="4351938"/>
              <a:ext cx="27336" cy="42069"/>
            </a:xfrm>
            <a:custGeom>
              <a:avLst/>
              <a:gdLst>
                <a:gd name="connsiteX0" fmla="*/ 0 w 27336"/>
                <a:gd name="connsiteY0" fmla="*/ 21114 h 42069"/>
                <a:gd name="connsiteX1" fmla="*/ 599 w 27336"/>
                <a:gd name="connsiteY1" fmla="*/ 11535 h 42069"/>
                <a:gd name="connsiteX2" fmla="*/ 3593 w 27336"/>
                <a:gd name="connsiteY2" fmla="*/ 1955 h 42069"/>
                <a:gd name="connsiteX3" fmla="*/ 6587 w 27336"/>
                <a:gd name="connsiteY3" fmla="*/ 1955 h 42069"/>
                <a:gd name="connsiteX4" fmla="*/ 8382 w 27336"/>
                <a:gd name="connsiteY4" fmla="*/ 159 h 42069"/>
                <a:gd name="connsiteX5" fmla="*/ 15567 w 27336"/>
                <a:gd name="connsiteY5" fmla="*/ 4350 h 42069"/>
                <a:gd name="connsiteX6" fmla="*/ 26344 w 27336"/>
                <a:gd name="connsiteY6" fmla="*/ 17522 h 42069"/>
                <a:gd name="connsiteX7" fmla="*/ 26942 w 27336"/>
                <a:gd name="connsiteY7" fmla="*/ 27101 h 42069"/>
                <a:gd name="connsiteX8" fmla="*/ 23350 w 27336"/>
                <a:gd name="connsiteY8" fmla="*/ 35483 h 42069"/>
                <a:gd name="connsiteX9" fmla="*/ 16765 w 27336"/>
                <a:gd name="connsiteY9" fmla="*/ 42069 h 42069"/>
                <a:gd name="connsiteX10" fmla="*/ 12574 w 27336"/>
                <a:gd name="connsiteY10" fmla="*/ 37878 h 42069"/>
                <a:gd name="connsiteX11" fmla="*/ 15567 w 27336"/>
                <a:gd name="connsiteY11" fmla="*/ 31292 h 42069"/>
                <a:gd name="connsiteX12" fmla="*/ 14968 w 27336"/>
                <a:gd name="connsiteY12" fmla="*/ 21114 h 42069"/>
                <a:gd name="connsiteX13" fmla="*/ 10179 w 27336"/>
                <a:gd name="connsiteY13" fmla="*/ 12732 h 42069"/>
                <a:gd name="connsiteX14" fmla="*/ 10179 w 27336"/>
                <a:gd name="connsiteY14" fmla="*/ 13930 h 42069"/>
                <a:gd name="connsiteX15" fmla="*/ 6587 w 27336"/>
                <a:gd name="connsiteY15" fmla="*/ 21114 h 42069"/>
                <a:gd name="connsiteX16" fmla="*/ 3593 w 27336"/>
                <a:gd name="connsiteY16" fmla="*/ 24108 h 42069"/>
                <a:gd name="connsiteX17" fmla="*/ 0 w 27336"/>
                <a:gd name="connsiteY17" fmla="*/ 21114 h 42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336" h="42069">
                  <a:moveTo>
                    <a:pt x="0" y="21114"/>
                  </a:moveTo>
                  <a:cubicBezTo>
                    <a:pt x="0" y="21114"/>
                    <a:pt x="599" y="14528"/>
                    <a:pt x="599" y="11535"/>
                  </a:cubicBezTo>
                  <a:cubicBezTo>
                    <a:pt x="1198" y="8541"/>
                    <a:pt x="3593" y="1955"/>
                    <a:pt x="3593" y="1955"/>
                  </a:cubicBezTo>
                  <a:cubicBezTo>
                    <a:pt x="3593" y="1955"/>
                    <a:pt x="5389" y="1955"/>
                    <a:pt x="6587" y="1955"/>
                  </a:cubicBezTo>
                  <a:cubicBezTo>
                    <a:pt x="7185" y="758"/>
                    <a:pt x="8382" y="-439"/>
                    <a:pt x="8382" y="159"/>
                  </a:cubicBezTo>
                  <a:cubicBezTo>
                    <a:pt x="8382" y="159"/>
                    <a:pt x="11376" y="1955"/>
                    <a:pt x="15567" y="4350"/>
                  </a:cubicBezTo>
                  <a:cubicBezTo>
                    <a:pt x="19758" y="7344"/>
                    <a:pt x="24548" y="12133"/>
                    <a:pt x="26344" y="17522"/>
                  </a:cubicBezTo>
                  <a:cubicBezTo>
                    <a:pt x="27542" y="20516"/>
                    <a:pt x="27542" y="23509"/>
                    <a:pt x="26942" y="27101"/>
                  </a:cubicBezTo>
                  <a:cubicBezTo>
                    <a:pt x="26344" y="30693"/>
                    <a:pt x="25147" y="33687"/>
                    <a:pt x="23350" y="35483"/>
                  </a:cubicBezTo>
                  <a:cubicBezTo>
                    <a:pt x="19758" y="39674"/>
                    <a:pt x="16765" y="41471"/>
                    <a:pt x="16765" y="42069"/>
                  </a:cubicBezTo>
                  <a:cubicBezTo>
                    <a:pt x="16166" y="42069"/>
                    <a:pt x="12574" y="38477"/>
                    <a:pt x="12574" y="37878"/>
                  </a:cubicBezTo>
                  <a:cubicBezTo>
                    <a:pt x="12574" y="37878"/>
                    <a:pt x="14369" y="34884"/>
                    <a:pt x="15567" y="31292"/>
                  </a:cubicBezTo>
                  <a:cubicBezTo>
                    <a:pt x="16765" y="27700"/>
                    <a:pt x="16166" y="24108"/>
                    <a:pt x="14968" y="21114"/>
                  </a:cubicBezTo>
                  <a:cubicBezTo>
                    <a:pt x="14369" y="18719"/>
                    <a:pt x="12574" y="15726"/>
                    <a:pt x="10179" y="12732"/>
                  </a:cubicBezTo>
                  <a:cubicBezTo>
                    <a:pt x="10179" y="13331"/>
                    <a:pt x="10179" y="13331"/>
                    <a:pt x="10179" y="13930"/>
                  </a:cubicBezTo>
                  <a:cubicBezTo>
                    <a:pt x="9580" y="16325"/>
                    <a:pt x="7784" y="19318"/>
                    <a:pt x="6587" y="21114"/>
                  </a:cubicBezTo>
                  <a:cubicBezTo>
                    <a:pt x="4790" y="22910"/>
                    <a:pt x="3593" y="24108"/>
                    <a:pt x="3593" y="24108"/>
                  </a:cubicBezTo>
                  <a:cubicBezTo>
                    <a:pt x="4790" y="24108"/>
                    <a:pt x="0" y="21713"/>
                    <a:pt x="0" y="2111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CDAED43C-9547-4C0D-BCEC-677061D0BC7A}"/>
                </a:ext>
              </a:extLst>
            </p:cNvPr>
            <p:cNvSpPr/>
            <p:nvPr/>
          </p:nvSpPr>
          <p:spPr>
            <a:xfrm>
              <a:off x="7285745" y="4345118"/>
              <a:ext cx="12257" cy="22545"/>
            </a:xfrm>
            <a:custGeom>
              <a:avLst/>
              <a:gdLst>
                <a:gd name="connsiteX0" fmla="*/ 10178 w 12257"/>
                <a:gd name="connsiteY0" fmla="*/ 393 h 22545"/>
                <a:gd name="connsiteX1" fmla="*/ 11974 w 12257"/>
                <a:gd name="connsiteY1" fmla="*/ 12368 h 22545"/>
                <a:gd name="connsiteX2" fmla="*/ 8382 w 12257"/>
                <a:gd name="connsiteY2" fmla="*/ 19552 h 22545"/>
                <a:gd name="connsiteX3" fmla="*/ 5389 w 12257"/>
                <a:gd name="connsiteY3" fmla="*/ 22546 h 22545"/>
                <a:gd name="connsiteX4" fmla="*/ 0 w 12257"/>
                <a:gd name="connsiteY4" fmla="*/ 20151 h 22545"/>
                <a:gd name="connsiteX5" fmla="*/ 599 w 12257"/>
                <a:gd name="connsiteY5" fmla="*/ 10571 h 22545"/>
                <a:gd name="connsiteX6" fmla="*/ 3592 w 12257"/>
                <a:gd name="connsiteY6" fmla="*/ 992 h 22545"/>
                <a:gd name="connsiteX7" fmla="*/ 10178 w 12257"/>
                <a:gd name="connsiteY7" fmla="*/ 393 h 2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57" h="22545">
                  <a:moveTo>
                    <a:pt x="10178" y="393"/>
                  </a:moveTo>
                  <a:cubicBezTo>
                    <a:pt x="10178" y="393"/>
                    <a:pt x="13172" y="6979"/>
                    <a:pt x="11974" y="12368"/>
                  </a:cubicBezTo>
                  <a:cubicBezTo>
                    <a:pt x="11376" y="14762"/>
                    <a:pt x="10178" y="17756"/>
                    <a:pt x="8382" y="19552"/>
                  </a:cubicBezTo>
                  <a:cubicBezTo>
                    <a:pt x="6586" y="21348"/>
                    <a:pt x="5389" y="22546"/>
                    <a:pt x="5389" y="22546"/>
                  </a:cubicBezTo>
                  <a:cubicBezTo>
                    <a:pt x="4789" y="22546"/>
                    <a:pt x="599" y="20151"/>
                    <a:pt x="0" y="20151"/>
                  </a:cubicBezTo>
                  <a:cubicBezTo>
                    <a:pt x="0" y="20151"/>
                    <a:pt x="599" y="13565"/>
                    <a:pt x="599" y="10571"/>
                  </a:cubicBezTo>
                  <a:cubicBezTo>
                    <a:pt x="1197" y="7578"/>
                    <a:pt x="3592" y="992"/>
                    <a:pt x="3592" y="992"/>
                  </a:cubicBezTo>
                  <a:cubicBezTo>
                    <a:pt x="4191" y="-205"/>
                    <a:pt x="9579" y="-205"/>
                    <a:pt x="10178" y="39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4D89A518-A953-47FF-B0A3-6F4B7052EECC}"/>
                </a:ext>
              </a:extLst>
            </p:cNvPr>
            <p:cNvSpPr/>
            <p:nvPr/>
          </p:nvSpPr>
          <p:spPr>
            <a:xfrm>
              <a:off x="7261007" y="4728725"/>
              <a:ext cx="178062" cy="70740"/>
            </a:xfrm>
            <a:custGeom>
              <a:avLst/>
              <a:gdLst>
                <a:gd name="connsiteX0" fmla="*/ 152266 w 178062"/>
                <a:gd name="connsiteY0" fmla="*/ 39477 h 70740"/>
                <a:gd name="connsiteX1" fmla="*/ 124724 w 178062"/>
                <a:gd name="connsiteY1" fmla="*/ 20318 h 70740"/>
                <a:gd name="connsiteX2" fmla="*/ 92993 w 178062"/>
                <a:gd name="connsiteY2" fmla="*/ 11337 h 70740"/>
                <a:gd name="connsiteX3" fmla="*/ 60661 w 178062"/>
                <a:gd name="connsiteY3" fmla="*/ 13133 h 70740"/>
                <a:gd name="connsiteX4" fmla="*/ 30127 w 178062"/>
                <a:gd name="connsiteY4" fmla="*/ 26904 h 70740"/>
                <a:gd name="connsiteX5" fmla="*/ 4980 w 178062"/>
                <a:gd name="connsiteY5" fmla="*/ 53247 h 70740"/>
                <a:gd name="connsiteX6" fmla="*/ 191 w 178062"/>
                <a:gd name="connsiteY6" fmla="*/ 50254 h 70740"/>
                <a:gd name="connsiteX7" fmla="*/ 6178 w 178062"/>
                <a:gd name="connsiteY7" fmla="*/ 40674 h 70740"/>
                <a:gd name="connsiteX8" fmla="*/ 25337 w 178062"/>
                <a:gd name="connsiteY8" fmla="*/ 20318 h 70740"/>
                <a:gd name="connsiteX9" fmla="*/ 58266 w 178062"/>
                <a:gd name="connsiteY9" fmla="*/ 3554 h 70740"/>
                <a:gd name="connsiteX10" fmla="*/ 94788 w 178062"/>
                <a:gd name="connsiteY10" fmla="*/ 560 h 70740"/>
                <a:gd name="connsiteX11" fmla="*/ 129514 w 178062"/>
                <a:gd name="connsiteY11" fmla="*/ 11337 h 70740"/>
                <a:gd name="connsiteX12" fmla="*/ 158253 w 178062"/>
                <a:gd name="connsiteY12" fmla="*/ 34088 h 70740"/>
                <a:gd name="connsiteX13" fmla="*/ 178011 w 178062"/>
                <a:gd name="connsiteY13" fmla="*/ 67616 h 70740"/>
                <a:gd name="connsiteX14" fmla="*/ 172622 w 178062"/>
                <a:gd name="connsiteY14" fmla="*/ 70011 h 70740"/>
                <a:gd name="connsiteX15" fmla="*/ 152266 w 178062"/>
                <a:gd name="connsiteY15" fmla="*/ 39477 h 70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8062" h="70740">
                  <a:moveTo>
                    <a:pt x="152266" y="39477"/>
                  </a:moveTo>
                  <a:cubicBezTo>
                    <a:pt x="145081" y="32292"/>
                    <a:pt x="135502" y="25108"/>
                    <a:pt x="124724" y="20318"/>
                  </a:cubicBezTo>
                  <a:cubicBezTo>
                    <a:pt x="114546" y="15528"/>
                    <a:pt x="103171" y="12535"/>
                    <a:pt x="92993" y="11337"/>
                  </a:cubicBezTo>
                  <a:cubicBezTo>
                    <a:pt x="83412" y="10140"/>
                    <a:pt x="71438" y="10739"/>
                    <a:pt x="60661" y="13133"/>
                  </a:cubicBezTo>
                  <a:cubicBezTo>
                    <a:pt x="49286" y="15528"/>
                    <a:pt x="39108" y="20917"/>
                    <a:pt x="30127" y="26904"/>
                  </a:cubicBezTo>
                  <a:cubicBezTo>
                    <a:pt x="12764" y="38878"/>
                    <a:pt x="4980" y="53247"/>
                    <a:pt x="4980" y="53247"/>
                  </a:cubicBezTo>
                  <a:cubicBezTo>
                    <a:pt x="3783" y="55043"/>
                    <a:pt x="-1007" y="52050"/>
                    <a:pt x="191" y="50254"/>
                  </a:cubicBezTo>
                  <a:cubicBezTo>
                    <a:pt x="191" y="50254"/>
                    <a:pt x="1986" y="46661"/>
                    <a:pt x="6178" y="40674"/>
                  </a:cubicBezTo>
                  <a:cubicBezTo>
                    <a:pt x="10369" y="34687"/>
                    <a:pt x="16356" y="26904"/>
                    <a:pt x="25337" y="20318"/>
                  </a:cubicBezTo>
                  <a:cubicBezTo>
                    <a:pt x="34318" y="13732"/>
                    <a:pt x="45693" y="7146"/>
                    <a:pt x="58266" y="3554"/>
                  </a:cubicBezTo>
                  <a:cubicBezTo>
                    <a:pt x="70839" y="-38"/>
                    <a:pt x="83412" y="-637"/>
                    <a:pt x="94788" y="560"/>
                  </a:cubicBezTo>
                  <a:cubicBezTo>
                    <a:pt x="106164" y="1758"/>
                    <a:pt x="118139" y="5350"/>
                    <a:pt x="129514" y="11337"/>
                  </a:cubicBezTo>
                  <a:cubicBezTo>
                    <a:pt x="140890" y="17324"/>
                    <a:pt x="151068" y="25108"/>
                    <a:pt x="158253" y="34088"/>
                  </a:cubicBezTo>
                  <a:cubicBezTo>
                    <a:pt x="173221" y="51451"/>
                    <a:pt x="178011" y="68215"/>
                    <a:pt x="178011" y="67616"/>
                  </a:cubicBezTo>
                  <a:cubicBezTo>
                    <a:pt x="178609" y="70011"/>
                    <a:pt x="173820" y="71807"/>
                    <a:pt x="172622" y="70011"/>
                  </a:cubicBezTo>
                  <a:cubicBezTo>
                    <a:pt x="172622" y="70011"/>
                    <a:pt x="167234" y="54445"/>
                    <a:pt x="152266" y="3947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AD5A9EC7-C12C-4A9F-BBD1-16302FEFFA04}"/>
                </a:ext>
              </a:extLst>
            </p:cNvPr>
            <p:cNvSpPr/>
            <p:nvPr/>
          </p:nvSpPr>
          <p:spPr>
            <a:xfrm>
              <a:off x="7249224" y="4329795"/>
              <a:ext cx="11375" cy="14518"/>
            </a:xfrm>
            <a:custGeom>
              <a:avLst/>
              <a:gdLst>
                <a:gd name="connsiteX0" fmla="*/ 2394 w 11375"/>
                <a:gd name="connsiteY0" fmla="*/ 150 h 14518"/>
                <a:gd name="connsiteX1" fmla="*/ 7184 w 11375"/>
                <a:gd name="connsiteY1" fmla="*/ 749 h 14518"/>
                <a:gd name="connsiteX2" fmla="*/ 10178 w 11375"/>
                <a:gd name="connsiteY2" fmla="*/ 3742 h 14518"/>
                <a:gd name="connsiteX3" fmla="*/ 11375 w 11375"/>
                <a:gd name="connsiteY3" fmla="*/ 6736 h 14518"/>
                <a:gd name="connsiteX4" fmla="*/ 8981 w 11375"/>
                <a:gd name="connsiteY4" fmla="*/ 14519 h 14518"/>
                <a:gd name="connsiteX5" fmla="*/ 2994 w 11375"/>
                <a:gd name="connsiteY5" fmla="*/ 14519 h 14518"/>
                <a:gd name="connsiteX6" fmla="*/ 0 w 11375"/>
                <a:gd name="connsiteY6" fmla="*/ 7933 h 14518"/>
                <a:gd name="connsiteX7" fmla="*/ 0 w 11375"/>
                <a:gd name="connsiteY7" fmla="*/ 6736 h 14518"/>
                <a:gd name="connsiteX8" fmla="*/ 599 w 11375"/>
                <a:gd name="connsiteY8" fmla="*/ 6137 h 14518"/>
                <a:gd name="connsiteX9" fmla="*/ 599 w 11375"/>
                <a:gd name="connsiteY9" fmla="*/ 4939 h 14518"/>
                <a:gd name="connsiteX10" fmla="*/ 1197 w 11375"/>
                <a:gd name="connsiteY10" fmla="*/ 2545 h 14518"/>
                <a:gd name="connsiteX11" fmla="*/ 2394 w 11375"/>
                <a:gd name="connsiteY11" fmla="*/ 150 h 1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75" h="14518">
                  <a:moveTo>
                    <a:pt x="2394" y="150"/>
                  </a:moveTo>
                  <a:cubicBezTo>
                    <a:pt x="2394" y="150"/>
                    <a:pt x="4789" y="-449"/>
                    <a:pt x="7184" y="749"/>
                  </a:cubicBezTo>
                  <a:cubicBezTo>
                    <a:pt x="8382" y="1347"/>
                    <a:pt x="9579" y="2545"/>
                    <a:pt x="10178" y="3742"/>
                  </a:cubicBezTo>
                  <a:cubicBezTo>
                    <a:pt x="10777" y="4939"/>
                    <a:pt x="11375" y="6137"/>
                    <a:pt x="11375" y="6736"/>
                  </a:cubicBezTo>
                  <a:cubicBezTo>
                    <a:pt x="11375" y="10328"/>
                    <a:pt x="8981" y="14519"/>
                    <a:pt x="8981" y="14519"/>
                  </a:cubicBezTo>
                  <a:cubicBezTo>
                    <a:pt x="8382" y="14519"/>
                    <a:pt x="3592" y="14519"/>
                    <a:pt x="2994" y="14519"/>
                  </a:cubicBezTo>
                  <a:cubicBezTo>
                    <a:pt x="2994" y="14519"/>
                    <a:pt x="599" y="9729"/>
                    <a:pt x="0" y="7933"/>
                  </a:cubicBezTo>
                  <a:cubicBezTo>
                    <a:pt x="0" y="7334"/>
                    <a:pt x="0" y="6736"/>
                    <a:pt x="0" y="6736"/>
                  </a:cubicBezTo>
                  <a:cubicBezTo>
                    <a:pt x="0" y="6137"/>
                    <a:pt x="599" y="6137"/>
                    <a:pt x="599" y="6137"/>
                  </a:cubicBezTo>
                  <a:cubicBezTo>
                    <a:pt x="599" y="5538"/>
                    <a:pt x="599" y="4939"/>
                    <a:pt x="599" y="4939"/>
                  </a:cubicBezTo>
                  <a:cubicBezTo>
                    <a:pt x="599" y="4939"/>
                    <a:pt x="1197" y="3742"/>
                    <a:pt x="1197" y="2545"/>
                  </a:cubicBezTo>
                  <a:cubicBezTo>
                    <a:pt x="1197" y="1347"/>
                    <a:pt x="1796" y="150"/>
                    <a:pt x="2394" y="15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220DA028-192F-43F3-8129-F2AB7BC499D4}"/>
                </a:ext>
              </a:extLst>
            </p:cNvPr>
            <p:cNvSpPr/>
            <p:nvPr/>
          </p:nvSpPr>
          <p:spPr>
            <a:xfrm>
              <a:off x="7234735" y="3296342"/>
              <a:ext cx="586455" cy="442074"/>
            </a:xfrm>
            <a:custGeom>
              <a:avLst/>
              <a:gdLst>
                <a:gd name="connsiteX0" fmla="*/ 410842 w 586455"/>
                <a:gd name="connsiteY0" fmla="*/ 6212 h 442074"/>
                <a:gd name="connsiteX1" fmla="*/ 463530 w 586455"/>
                <a:gd name="connsiteY1" fmla="*/ 21778 h 442074"/>
                <a:gd name="connsiteX2" fmla="*/ 555732 w 586455"/>
                <a:gd name="connsiteY2" fmla="*/ 78656 h 442074"/>
                <a:gd name="connsiteX3" fmla="*/ 584471 w 586455"/>
                <a:gd name="connsiteY3" fmla="*/ 112184 h 442074"/>
                <a:gd name="connsiteX4" fmla="*/ 579681 w 586455"/>
                <a:gd name="connsiteY4" fmla="*/ 115177 h 442074"/>
                <a:gd name="connsiteX5" fmla="*/ 551542 w 586455"/>
                <a:gd name="connsiteY5" fmla="*/ 83446 h 442074"/>
                <a:gd name="connsiteX6" fmla="*/ 460536 w 586455"/>
                <a:gd name="connsiteY6" fmla="*/ 29562 h 442074"/>
                <a:gd name="connsiteX7" fmla="*/ 325824 w 586455"/>
                <a:gd name="connsiteY7" fmla="*/ 11600 h 442074"/>
                <a:gd name="connsiteX8" fmla="*/ 259964 w 586455"/>
                <a:gd name="connsiteY8" fmla="*/ 30759 h 442074"/>
                <a:gd name="connsiteX9" fmla="*/ 232423 w 586455"/>
                <a:gd name="connsiteY9" fmla="*/ 48720 h 442074"/>
                <a:gd name="connsiteX10" fmla="*/ 207875 w 586455"/>
                <a:gd name="connsiteY10" fmla="*/ 69077 h 442074"/>
                <a:gd name="connsiteX11" fmla="*/ 120462 w 586455"/>
                <a:gd name="connsiteY11" fmla="*/ 173253 h 442074"/>
                <a:gd name="connsiteX12" fmla="*/ 52806 w 586455"/>
                <a:gd name="connsiteY12" fmla="*/ 293594 h 442074"/>
                <a:gd name="connsiteX13" fmla="*/ 15686 w 586455"/>
                <a:gd name="connsiteY13" fmla="*/ 394178 h 442074"/>
                <a:gd name="connsiteX14" fmla="*/ 6106 w 586455"/>
                <a:gd name="connsiteY14" fmla="*/ 436087 h 442074"/>
                <a:gd name="connsiteX15" fmla="*/ 2514 w 586455"/>
                <a:gd name="connsiteY15" fmla="*/ 442075 h 442074"/>
                <a:gd name="connsiteX16" fmla="*/ 119 w 586455"/>
                <a:gd name="connsiteY16" fmla="*/ 434890 h 442074"/>
                <a:gd name="connsiteX17" fmla="*/ 8501 w 586455"/>
                <a:gd name="connsiteY17" fmla="*/ 392381 h 442074"/>
                <a:gd name="connsiteX18" fmla="*/ 44424 w 586455"/>
                <a:gd name="connsiteY18" fmla="*/ 290600 h 442074"/>
                <a:gd name="connsiteX19" fmla="*/ 110882 w 586455"/>
                <a:gd name="connsiteY19" fmla="*/ 167864 h 442074"/>
                <a:gd name="connsiteX20" fmla="*/ 199493 w 586455"/>
                <a:gd name="connsiteY20" fmla="*/ 61293 h 442074"/>
                <a:gd name="connsiteX21" fmla="*/ 224640 w 586455"/>
                <a:gd name="connsiteY21" fmla="*/ 40338 h 442074"/>
                <a:gd name="connsiteX22" fmla="*/ 238410 w 586455"/>
                <a:gd name="connsiteY22" fmla="*/ 30160 h 442074"/>
                <a:gd name="connsiteX23" fmla="*/ 253977 w 586455"/>
                <a:gd name="connsiteY23" fmla="*/ 21180 h 442074"/>
                <a:gd name="connsiteX24" fmla="*/ 324027 w 586455"/>
                <a:gd name="connsiteY24" fmla="*/ 1422 h 442074"/>
                <a:gd name="connsiteX25" fmla="*/ 410842 w 586455"/>
                <a:gd name="connsiteY25" fmla="*/ 6212 h 44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86455" h="442074">
                  <a:moveTo>
                    <a:pt x="410842" y="6212"/>
                  </a:moveTo>
                  <a:cubicBezTo>
                    <a:pt x="429402" y="9804"/>
                    <a:pt x="447364" y="15193"/>
                    <a:pt x="463530" y="21778"/>
                  </a:cubicBezTo>
                  <a:cubicBezTo>
                    <a:pt x="504243" y="37345"/>
                    <a:pt x="535975" y="60096"/>
                    <a:pt x="555732" y="78656"/>
                  </a:cubicBezTo>
                  <a:cubicBezTo>
                    <a:pt x="575491" y="97815"/>
                    <a:pt x="583873" y="112184"/>
                    <a:pt x="584471" y="112184"/>
                  </a:cubicBezTo>
                  <a:cubicBezTo>
                    <a:pt x="589262" y="119967"/>
                    <a:pt x="584471" y="122362"/>
                    <a:pt x="579681" y="115177"/>
                  </a:cubicBezTo>
                  <a:cubicBezTo>
                    <a:pt x="579681" y="115177"/>
                    <a:pt x="571300" y="101407"/>
                    <a:pt x="551542" y="83446"/>
                  </a:cubicBezTo>
                  <a:cubicBezTo>
                    <a:pt x="532383" y="65484"/>
                    <a:pt x="500650" y="43931"/>
                    <a:pt x="460536" y="29562"/>
                  </a:cubicBezTo>
                  <a:cubicBezTo>
                    <a:pt x="421020" y="14594"/>
                    <a:pt x="372524" y="6212"/>
                    <a:pt x="325824" y="11600"/>
                  </a:cubicBezTo>
                  <a:cubicBezTo>
                    <a:pt x="302474" y="13995"/>
                    <a:pt x="279722" y="20581"/>
                    <a:pt x="259964" y="30759"/>
                  </a:cubicBezTo>
                  <a:cubicBezTo>
                    <a:pt x="249786" y="35549"/>
                    <a:pt x="241403" y="42135"/>
                    <a:pt x="232423" y="48720"/>
                  </a:cubicBezTo>
                  <a:cubicBezTo>
                    <a:pt x="223442" y="55306"/>
                    <a:pt x="215659" y="61892"/>
                    <a:pt x="207875" y="69077"/>
                  </a:cubicBezTo>
                  <a:cubicBezTo>
                    <a:pt x="177340" y="96617"/>
                    <a:pt x="146806" y="133738"/>
                    <a:pt x="120462" y="173253"/>
                  </a:cubicBezTo>
                  <a:cubicBezTo>
                    <a:pt x="93519" y="212768"/>
                    <a:pt x="70768" y="254678"/>
                    <a:pt x="52806" y="293594"/>
                  </a:cubicBezTo>
                  <a:cubicBezTo>
                    <a:pt x="34844" y="332510"/>
                    <a:pt x="22870" y="367834"/>
                    <a:pt x="15686" y="394178"/>
                  </a:cubicBezTo>
                  <a:cubicBezTo>
                    <a:pt x="8501" y="419922"/>
                    <a:pt x="6705" y="436087"/>
                    <a:pt x="6106" y="436087"/>
                  </a:cubicBezTo>
                  <a:cubicBezTo>
                    <a:pt x="5508" y="440278"/>
                    <a:pt x="3711" y="442075"/>
                    <a:pt x="2514" y="442075"/>
                  </a:cubicBezTo>
                  <a:cubicBezTo>
                    <a:pt x="1316" y="442075"/>
                    <a:pt x="-480" y="439680"/>
                    <a:pt x="119" y="434890"/>
                  </a:cubicBezTo>
                  <a:cubicBezTo>
                    <a:pt x="119" y="434890"/>
                    <a:pt x="1915" y="418725"/>
                    <a:pt x="8501" y="392381"/>
                  </a:cubicBezTo>
                  <a:cubicBezTo>
                    <a:pt x="15087" y="366038"/>
                    <a:pt x="27061" y="330115"/>
                    <a:pt x="44424" y="290600"/>
                  </a:cubicBezTo>
                  <a:cubicBezTo>
                    <a:pt x="61787" y="251085"/>
                    <a:pt x="84539" y="207978"/>
                    <a:pt x="110882" y="167864"/>
                  </a:cubicBezTo>
                  <a:cubicBezTo>
                    <a:pt x="137226" y="127750"/>
                    <a:pt x="167761" y="90032"/>
                    <a:pt x="199493" y="61293"/>
                  </a:cubicBezTo>
                  <a:cubicBezTo>
                    <a:pt x="207277" y="54109"/>
                    <a:pt x="215659" y="46924"/>
                    <a:pt x="224640" y="40338"/>
                  </a:cubicBezTo>
                  <a:cubicBezTo>
                    <a:pt x="229429" y="36746"/>
                    <a:pt x="233620" y="33752"/>
                    <a:pt x="238410" y="30160"/>
                  </a:cubicBezTo>
                  <a:cubicBezTo>
                    <a:pt x="243200" y="27167"/>
                    <a:pt x="248589" y="24173"/>
                    <a:pt x="253977" y="21180"/>
                  </a:cubicBezTo>
                  <a:cubicBezTo>
                    <a:pt x="275531" y="10403"/>
                    <a:pt x="299480" y="3817"/>
                    <a:pt x="324027" y="1422"/>
                  </a:cubicBezTo>
                  <a:cubicBezTo>
                    <a:pt x="353963" y="-1572"/>
                    <a:pt x="383301" y="225"/>
                    <a:pt x="410842" y="621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6567AD9C-1182-4257-9ECC-0FC916F06AAB}"/>
                </a:ext>
              </a:extLst>
            </p:cNvPr>
            <p:cNvSpPr/>
            <p:nvPr/>
          </p:nvSpPr>
          <p:spPr>
            <a:xfrm>
              <a:off x="7203720" y="4318176"/>
              <a:ext cx="38397" cy="27335"/>
            </a:xfrm>
            <a:custGeom>
              <a:avLst/>
              <a:gdLst>
                <a:gd name="connsiteX0" fmla="*/ 21555 w 38397"/>
                <a:gd name="connsiteY0" fmla="*/ 11170 h 27335"/>
                <a:gd name="connsiteX1" fmla="*/ 13172 w 38397"/>
                <a:gd name="connsiteY1" fmla="*/ 11769 h 27335"/>
                <a:gd name="connsiteX2" fmla="*/ 10777 w 38397"/>
                <a:gd name="connsiteY2" fmla="*/ 12966 h 27335"/>
                <a:gd name="connsiteX3" fmla="*/ 8382 w 38397"/>
                <a:gd name="connsiteY3" fmla="*/ 16558 h 27335"/>
                <a:gd name="connsiteX4" fmla="*/ 6587 w 38397"/>
                <a:gd name="connsiteY4" fmla="*/ 22546 h 27335"/>
                <a:gd name="connsiteX5" fmla="*/ 599 w 38397"/>
                <a:gd name="connsiteY5" fmla="*/ 22546 h 27335"/>
                <a:gd name="connsiteX6" fmla="*/ 0 w 38397"/>
                <a:gd name="connsiteY6" fmla="*/ 15361 h 27335"/>
                <a:gd name="connsiteX7" fmla="*/ 1796 w 38397"/>
                <a:gd name="connsiteY7" fmla="*/ 7578 h 27335"/>
                <a:gd name="connsiteX8" fmla="*/ 8981 w 38397"/>
                <a:gd name="connsiteY8" fmla="*/ 992 h 27335"/>
                <a:gd name="connsiteX9" fmla="*/ 17363 w 38397"/>
                <a:gd name="connsiteY9" fmla="*/ 393 h 27335"/>
                <a:gd name="connsiteX10" fmla="*/ 23949 w 38397"/>
                <a:gd name="connsiteY10" fmla="*/ 2788 h 27335"/>
                <a:gd name="connsiteX11" fmla="*/ 29936 w 38397"/>
                <a:gd name="connsiteY11" fmla="*/ 6979 h 27335"/>
                <a:gd name="connsiteX12" fmla="*/ 28739 w 38397"/>
                <a:gd name="connsiteY12" fmla="*/ 9973 h 27335"/>
                <a:gd name="connsiteX13" fmla="*/ 31134 w 38397"/>
                <a:gd name="connsiteY13" fmla="*/ 8177 h 27335"/>
                <a:gd name="connsiteX14" fmla="*/ 34726 w 38397"/>
                <a:gd name="connsiteY14" fmla="*/ 10571 h 27335"/>
                <a:gd name="connsiteX15" fmla="*/ 38318 w 38397"/>
                <a:gd name="connsiteY15" fmla="*/ 17756 h 27335"/>
                <a:gd name="connsiteX16" fmla="*/ 35923 w 38397"/>
                <a:gd name="connsiteY16" fmla="*/ 27336 h 27335"/>
                <a:gd name="connsiteX17" fmla="*/ 29936 w 38397"/>
                <a:gd name="connsiteY17" fmla="*/ 27336 h 27335"/>
                <a:gd name="connsiteX18" fmla="*/ 26942 w 38397"/>
                <a:gd name="connsiteY18" fmla="*/ 19552 h 27335"/>
                <a:gd name="connsiteX19" fmla="*/ 26942 w 38397"/>
                <a:gd name="connsiteY19" fmla="*/ 15361 h 27335"/>
                <a:gd name="connsiteX20" fmla="*/ 26344 w 38397"/>
                <a:gd name="connsiteY20" fmla="*/ 12966 h 27335"/>
                <a:gd name="connsiteX21" fmla="*/ 21555 w 38397"/>
                <a:gd name="connsiteY21" fmla="*/ 11170 h 27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397" h="27335">
                  <a:moveTo>
                    <a:pt x="21555" y="11170"/>
                  </a:moveTo>
                  <a:cubicBezTo>
                    <a:pt x="17962" y="10571"/>
                    <a:pt x="14369" y="11170"/>
                    <a:pt x="13172" y="11769"/>
                  </a:cubicBezTo>
                  <a:cubicBezTo>
                    <a:pt x="12574" y="11769"/>
                    <a:pt x="11974" y="12368"/>
                    <a:pt x="10777" y="12966"/>
                  </a:cubicBezTo>
                  <a:cubicBezTo>
                    <a:pt x="10179" y="13565"/>
                    <a:pt x="8981" y="15361"/>
                    <a:pt x="8382" y="16558"/>
                  </a:cubicBezTo>
                  <a:cubicBezTo>
                    <a:pt x="7185" y="19552"/>
                    <a:pt x="6587" y="22546"/>
                    <a:pt x="6587" y="22546"/>
                  </a:cubicBezTo>
                  <a:cubicBezTo>
                    <a:pt x="5987" y="23144"/>
                    <a:pt x="1198" y="23144"/>
                    <a:pt x="599" y="22546"/>
                  </a:cubicBezTo>
                  <a:cubicBezTo>
                    <a:pt x="599" y="22546"/>
                    <a:pt x="0" y="19552"/>
                    <a:pt x="0" y="15361"/>
                  </a:cubicBezTo>
                  <a:cubicBezTo>
                    <a:pt x="0" y="12966"/>
                    <a:pt x="599" y="10571"/>
                    <a:pt x="1796" y="7578"/>
                  </a:cubicBezTo>
                  <a:cubicBezTo>
                    <a:pt x="2994" y="4584"/>
                    <a:pt x="5987" y="2190"/>
                    <a:pt x="8981" y="992"/>
                  </a:cubicBezTo>
                  <a:cubicBezTo>
                    <a:pt x="11974" y="-205"/>
                    <a:pt x="14968" y="-205"/>
                    <a:pt x="17363" y="393"/>
                  </a:cubicBezTo>
                  <a:cubicBezTo>
                    <a:pt x="19758" y="992"/>
                    <a:pt x="22153" y="2190"/>
                    <a:pt x="23949" y="2788"/>
                  </a:cubicBezTo>
                  <a:cubicBezTo>
                    <a:pt x="27542" y="4584"/>
                    <a:pt x="29936" y="6979"/>
                    <a:pt x="29936" y="6979"/>
                  </a:cubicBezTo>
                  <a:cubicBezTo>
                    <a:pt x="29936" y="6979"/>
                    <a:pt x="29338" y="8775"/>
                    <a:pt x="28739" y="9973"/>
                  </a:cubicBezTo>
                  <a:cubicBezTo>
                    <a:pt x="29936" y="8775"/>
                    <a:pt x="30535" y="8177"/>
                    <a:pt x="31134" y="8177"/>
                  </a:cubicBezTo>
                  <a:cubicBezTo>
                    <a:pt x="31134" y="8177"/>
                    <a:pt x="32930" y="8775"/>
                    <a:pt x="34726" y="10571"/>
                  </a:cubicBezTo>
                  <a:cubicBezTo>
                    <a:pt x="36523" y="12368"/>
                    <a:pt x="38318" y="15361"/>
                    <a:pt x="38318" y="17756"/>
                  </a:cubicBezTo>
                  <a:cubicBezTo>
                    <a:pt x="38917" y="21947"/>
                    <a:pt x="35923" y="27336"/>
                    <a:pt x="35923" y="27336"/>
                  </a:cubicBezTo>
                  <a:cubicBezTo>
                    <a:pt x="35325" y="27336"/>
                    <a:pt x="30535" y="27336"/>
                    <a:pt x="29936" y="27336"/>
                  </a:cubicBezTo>
                  <a:cubicBezTo>
                    <a:pt x="29936" y="27336"/>
                    <a:pt x="27542" y="21947"/>
                    <a:pt x="26942" y="19552"/>
                  </a:cubicBezTo>
                  <a:cubicBezTo>
                    <a:pt x="26942" y="18355"/>
                    <a:pt x="26942" y="17157"/>
                    <a:pt x="26942" y="15361"/>
                  </a:cubicBezTo>
                  <a:cubicBezTo>
                    <a:pt x="26942" y="14164"/>
                    <a:pt x="26942" y="13565"/>
                    <a:pt x="26344" y="12966"/>
                  </a:cubicBezTo>
                  <a:cubicBezTo>
                    <a:pt x="26942" y="12368"/>
                    <a:pt x="24548" y="11769"/>
                    <a:pt x="21555" y="1117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591B5B47-E5ED-4160-87EF-CF892FA1D365}"/>
                </a:ext>
              </a:extLst>
            </p:cNvPr>
            <p:cNvSpPr/>
            <p:nvPr/>
          </p:nvSpPr>
          <p:spPr>
            <a:xfrm>
              <a:off x="7170790" y="4308990"/>
              <a:ext cx="15361" cy="27807"/>
            </a:xfrm>
            <a:custGeom>
              <a:avLst/>
              <a:gdLst>
                <a:gd name="connsiteX0" fmla="*/ 14369 w 15361"/>
                <a:gd name="connsiteY0" fmla="*/ 12573 h 27807"/>
                <a:gd name="connsiteX1" fmla="*/ 14968 w 15361"/>
                <a:gd name="connsiteY1" fmla="*/ 22152 h 27807"/>
                <a:gd name="connsiteX2" fmla="*/ 13771 w 15361"/>
                <a:gd name="connsiteY2" fmla="*/ 27541 h 27807"/>
                <a:gd name="connsiteX3" fmla="*/ 7784 w 15361"/>
                <a:gd name="connsiteY3" fmla="*/ 27541 h 27807"/>
                <a:gd name="connsiteX4" fmla="*/ 5987 w 15361"/>
                <a:gd name="connsiteY4" fmla="*/ 23350 h 27807"/>
                <a:gd name="connsiteX5" fmla="*/ 2994 w 15361"/>
                <a:gd name="connsiteY5" fmla="*/ 16165 h 27807"/>
                <a:gd name="connsiteX6" fmla="*/ 1198 w 15361"/>
                <a:gd name="connsiteY6" fmla="*/ 8382 h 27807"/>
                <a:gd name="connsiteX7" fmla="*/ 0 w 15361"/>
                <a:gd name="connsiteY7" fmla="*/ 4191 h 27807"/>
                <a:gd name="connsiteX8" fmla="*/ 4191 w 15361"/>
                <a:gd name="connsiteY8" fmla="*/ 0 h 27807"/>
                <a:gd name="connsiteX9" fmla="*/ 8382 w 15361"/>
                <a:gd name="connsiteY9" fmla="*/ 4191 h 27807"/>
                <a:gd name="connsiteX10" fmla="*/ 14369 w 15361"/>
                <a:gd name="connsiteY10" fmla="*/ 12573 h 2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61" h="27807">
                  <a:moveTo>
                    <a:pt x="14369" y="12573"/>
                  </a:moveTo>
                  <a:cubicBezTo>
                    <a:pt x="15567" y="14968"/>
                    <a:pt x="15567" y="19159"/>
                    <a:pt x="14968" y="22152"/>
                  </a:cubicBezTo>
                  <a:cubicBezTo>
                    <a:pt x="14968" y="25146"/>
                    <a:pt x="13771" y="27541"/>
                    <a:pt x="13771" y="27541"/>
                  </a:cubicBezTo>
                  <a:cubicBezTo>
                    <a:pt x="13172" y="28140"/>
                    <a:pt x="8382" y="27541"/>
                    <a:pt x="7784" y="27541"/>
                  </a:cubicBezTo>
                  <a:cubicBezTo>
                    <a:pt x="7784" y="27541"/>
                    <a:pt x="7185" y="25745"/>
                    <a:pt x="5987" y="23350"/>
                  </a:cubicBezTo>
                  <a:cubicBezTo>
                    <a:pt x="4790" y="20955"/>
                    <a:pt x="3593" y="17961"/>
                    <a:pt x="2994" y="16165"/>
                  </a:cubicBezTo>
                  <a:cubicBezTo>
                    <a:pt x="2395" y="13770"/>
                    <a:pt x="1796" y="10777"/>
                    <a:pt x="1198" y="8382"/>
                  </a:cubicBezTo>
                  <a:cubicBezTo>
                    <a:pt x="599" y="5987"/>
                    <a:pt x="0" y="4191"/>
                    <a:pt x="0" y="4191"/>
                  </a:cubicBezTo>
                  <a:cubicBezTo>
                    <a:pt x="0" y="4191"/>
                    <a:pt x="3593" y="0"/>
                    <a:pt x="4191" y="0"/>
                  </a:cubicBezTo>
                  <a:cubicBezTo>
                    <a:pt x="4191" y="0"/>
                    <a:pt x="6587" y="1796"/>
                    <a:pt x="8382" y="4191"/>
                  </a:cubicBezTo>
                  <a:cubicBezTo>
                    <a:pt x="11376" y="6586"/>
                    <a:pt x="13771" y="9580"/>
                    <a:pt x="14369" y="1257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B3E3EA1A-DD39-4C62-A447-79C5CF35960A}"/>
                </a:ext>
              </a:extLst>
            </p:cNvPr>
            <p:cNvSpPr/>
            <p:nvPr/>
          </p:nvSpPr>
          <p:spPr>
            <a:xfrm>
              <a:off x="7137861" y="4323957"/>
              <a:ext cx="11974" cy="8382"/>
            </a:xfrm>
            <a:custGeom>
              <a:avLst/>
              <a:gdLst>
                <a:gd name="connsiteX0" fmla="*/ 8981 w 11974"/>
                <a:gd name="connsiteY0" fmla="*/ 0 h 8382"/>
                <a:gd name="connsiteX1" fmla="*/ 11974 w 11974"/>
                <a:gd name="connsiteY1" fmla="*/ 4191 h 8382"/>
                <a:gd name="connsiteX2" fmla="*/ 8981 w 11974"/>
                <a:gd name="connsiteY2" fmla="*/ 8382 h 8382"/>
                <a:gd name="connsiteX3" fmla="*/ 2994 w 11974"/>
                <a:gd name="connsiteY3" fmla="*/ 8382 h 8382"/>
                <a:gd name="connsiteX4" fmla="*/ 0 w 11974"/>
                <a:gd name="connsiteY4" fmla="*/ 4191 h 8382"/>
                <a:gd name="connsiteX5" fmla="*/ 2994 w 11974"/>
                <a:gd name="connsiteY5" fmla="*/ 0 h 8382"/>
                <a:gd name="connsiteX6" fmla="*/ 8981 w 11974"/>
                <a:gd name="connsiteY6" fmla="*/ 0 h 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4" h="8382">
                  <a:moveTo>
                    <a:pt x="8981" y="0"/>
                  </a:moveTo>
                  <a:cubicBezTo>
                    <a:pt x="8981" y="0"/>
                    <a:pt x="11974" y="2395"/>
                    <a:pt x="11974" y="4191"/>
                  </a:cubicBezTo>
                  <a:cubicBezTo>
                    <a:pt x="11974" y="5987"/>
                    <a:pt x="8981" y="8382"/>
                    <a:pt x="8981" y="8382"/>
                  </a:cubicBezTo>
                  <a:cubicBezTo>
                    <a:pt x="8382" y="8382"/>
                    <a:pt x="3593" y="8382"/>
                    <a:pt x="2994" y="8382"/>
                  </a:cubicBezTo>
                  <a:cubicBezTo>
                    <a:pt x="2994" y="8382"/>
                    <a:pt x="599" y="5987"/>
                    <a:pt x="0" y="4191"/>
                  </a:cubicBezTo>
                  <a:cubicBezTo>
                    <a:pt x="0" y="2395"/>
                    <a:pt x="2994" y="0"/>
                    <a:pt x="2994" y="0"/>
                  </a:cubicBezTo>
                  <a:cubicBezTo>
                    <a:pt x="2994" y="0"/>
                    <a:pt x="8981" y="0"/>
                    <a:pt x="8981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469E39EC-1FD0-4793-B8DF-FC45BD1E2B44}"/>
                </a:ext>
              </a:extLst>
            </p:cNvPr>
            <p:cNvSpPr/>
            <p:nvPr/>
          </p:nvSpPr>
          <p:spPr>
            <a:xfrm>
              <a:off x="7022308" y="4143765"/>
              <a:ext cx="89808" cy="45160"/>
            </a:xfrm>
            <a:custGeom>
              <a:avLst/>
              <a:gdLst>
                <a:gd name="connsiteX0" fmla="*/ 89808 w 89808"/>
                <a:gd name="connsiteY0" fmla="*/ 33507 h 45160"/>
                <a:gd name="connsiteX1" fmla="*/ 85018 w 89808"/>
                <a:gd name="connsiteY1" fmla="*/ 36501 h 45160"/>
                <a:gd name="connsiteX2" fmla="*/ 72445 w 89808"/>
                <a:gd name="connsiteY2" fmla="*/ 22132 h 45160"/>
                <a:gd name="connsiteX3" fmla="*/ 58674 w 89808"/>
                <a:gd name="connsiteY3" fmla="*/ 13151 h 45160"/>
                <a:gd name="connsiteX4" fmla="*/ 44306 w 89808"/>
                <a:gd name="connsiteY4" fmla="*/ 11954 h 45160"/>
                <a:gd name="connsiteX5" fmla="*/ 29936 w 89808"/>
                <a:gd name="connsiteY5" fmla="*/ 18540 h 45160"/>
                <a:gd name="connsiteX6" fmla="*/ 17363 w 89808"/>
                <a:gd name="connsiteY6" fmla="*/ 29915 h 45160"/>
                <a:gd name="connsiteX7" fmla="*/ 5389 w 89808"/>
                <a:gd name="connsiteY7" fmla="*/ 44883 h 45160"/>
                <a:gd name="connsiteX8" fmla="*/ 0 w 89808"/>
                <a:gd name="connsiteY8" fmla="*/ 41890 h 45160"/>
                <a:gd name="connsiteX9" fmla="*/ 10178 w 89808"/>
                <a:gd name="connsiteY9" fmla="*/ 23928 h 45160"/>
                <a:gd name="connsiteX10" fmla="*/ 23350 w 89808"/>
                <a:gd name="connsiteY10" fmla="*/ 9559 h 45160"/>
                <a:gd name="connsiteX11" fmla="*/ 41312 w 89808"/>
                <a:gd name="connsiteY11" fmla="*/ 578 h 45160"/>
                <a:gd name="connsiteX12" fmla="*/ 62267 w 89808"/>
                <a:gd name="connsiteY12" fmla="*/ 2973 h 45160"/>
                <a:gd name="connsiteX13" fmla="*/ 77834 w 89808"/>
                <a:gd name="connsiteY13" fmla="*/ 15546 h 45160"/>
                <a:gd name="connsiteX14" fmla="*/ 89808 w 89808"/>
                <a:gd name="connsiteY14" fmla="*/ 33507 h 4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808" h="45160">
                  <a:moveTo>
                    <a:pt x="89808" y="33507"/>
                  </a:moveTo>
                  <a:cubicBezTo>
                    <a:pt x="89808" y="34705"/>
                    <a:pt x="85617" y="37100"/>
                    <a:pt x="85018" y="36501"/>
                  </a:cubicBezTo>
                  <a:cubicBezTo>
                    <a:pt x="85018" y="36501"/>
                    <a:pt x="80229" y="29316"/>
                    <a:pt x="72445" y="22132"/>
                  </a:cubicBezTo>
                  <a:cubicBezTo>
                    <a:pt x="68254" y="18540"/>
                    <a:pt x="64063" y="14947"/>
                    <a:pt x="58674" y="13151"/>
                  </a:cubicBezTo>
                  <a:cubicBezTo>
                    <a:pt x="53885" y="11355"/>
                    <a:pt x="48496" y="11355"/>
                    <a:pt x="44306" y="11954"/>
                  </a:cubicBezTo>
                  <a:cubicBezTo>
                    <a:pt x="40114" y="12552"/>
                    <a:pt x="34725" y="14947"/>
                    <a:pt x="29936" y="18540"/>
                  </a:cubicBezTo>
                  <a:cubicBezTo>
                    <a:pt x="25146" y="21533"/>
                    <a:pt x="20955" y="25724"/>
                    <a:pt x="17363" y="29915"/>
                  </a:cubicBezTo>
                  <a:cubicBezTo>
                    <a:pt x="10178" y="37698"/>
                    <a:pt x="5389" y="45482"/>
                    <a:pt x="5389" y="44883"/>
                  </a:cubicBezTo>
                  <a:cubicBezTo>
                    <a:pt x="4789" y="46081"/>
                    <a:pt x="0" y="43087"/>
                    <a:pt x="0" y="41890"/>
                  </a:cubicBezTo>
                  <a:cubicBezTo>
                    <a:pt x="0" y="41890"/>
                    <a:pt x="3592" y="34106"/>
                    <a:pt x="10178" y="23928"/>
                  </a:cubicBezTo>
                  <a:cubicBezTo>
                    <a:pt x="13770" y="19139"/>
                    <a:pt x="17962" y="13750"/>
                    <a:pt x="23350" y="9559"/>
                  </a:cubicBezTo>
                  <a:cubicBezTo>
                    <a:pt x="28738" y="5368"/>
                    <a:pt x="34725" y="1776"/>
                    <a:pt x="41312" y="578"/>
                  </a:cubicBezTo>
                  <a:cubicBezTo>
                    <a:pt x="47898" y="-619"/>
                    <a:pt x="55681" y="-20"/>
                    <a:pt x="62267" y="2973"/>
                  </a:cubicBezTo>
                  <a:cubicBezTo>
                    <a:pt x="68853" y="5967"/>
                    <a:pt x="74242" y="10756"/>
                    <a:pt x="77834" y="15546"/>
                  </a:cubicBezTo>
                  <a:cubicBezTo>
                    <a:pt x="86216" y="25724"/>
                    <a:pt x="89210" y="33507"/>
                    <a:pt x="89808" y="3350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B843ED09-9428-43B9-BD02-FA9C615D8602}"/>
                </a:ext>
              </a:extLst>
            </p:cNvPr>
            <p:cNvSpPr/>
            <p:nvPr/>
          </p:nvSpPr>
          <p:spPr>
            <a:xfrm>
              <a:off x="6994037" y="3730482"/>
              <a:ext cx="418986" cy="241524"/>
            </a:xfrm>
            <a:custGeom>
              <a:avLst/>
              <a:gdLst>
                <a:gd name="connsiteX0" fmla="*/ 398281 w 418986"/>
                <a:gd name="connsiteY0" fmla="*/ 21106 h 241524"/>
                <a:gd name="connsiteX1" fmla="*/ 418039 w 418986"/>
                <a:gd name="connsiteY1" fmla="*/ 40864 h 241524"/>
                <a:gd name="connsiteX2" fmla="*/ 413249 w 418986"/>
                <a:gd name="connsiteY2" fmla="*/ 44456 h 241524"/>
                <a:gd name="connsiteX3" fmla="*/ 394688 w 418986"/>
                <a:gd name="connsiteY3" fmla="*/ 26495 h 241524"/>
                <a:gd name="connsiteX4" fmla="*/ 368345 w 418986"/>
                <a:gd name="connsiteY4" fmla="*/ 14520 h 241524"/>
                <a:gd name="connsiteX5" fmla="*/ 332421 w 418986"/>
                <a:gd name="connsiteY5" fmla="*/ 9132 h 241524"/>
                <a:gd name="connsiteX6" fmla="*/ 248002 w 418986"/>
                <a:gd name="connsiteY6" fmla="*/ 18113 h 241524"/>
                <a:gd name="connsiteX7" fmla="*/ 167174 w 418986"/>
                <a:gd name="connsiteY7" fmla="*/ 43857 h 241524"/>
                <a:gd name="connsiteX8" fmla="*/ 95327 w 418986"/>
                <a:gd name="connsiteY8" fmla="*/ 85767 h 241524"/>
                <a:gd name="connsiteX9" fmla="*/ 45035 w 418986"/>
                <a:gd name="connsiteY9" fmla="*/ 153422 h 241524"/>
                <a:gd name="connsiteX10" fmla="*/ 17494 w 418986"/>
                <a:gd name="connsiteY10" fmla="*/ 214491 h 241524"/>
                <a:gd name="connsiteX11" fmla="*/ 5519 w 418986"/>
                <a:gd name="connsiteY11" fmla="*/ 239038 h 241524"/>
                <a:gd name="connsiteX12" fmla="*/ 3124 w 418986"/>
                <a:gd name="connsiteY12" fmla="*/ 241433 h 241524"/>
                <a:gd name="connsiteX13" fmla="*/ 730 w 418986"/>
                <a:gd name="connsiteY13" fmla="*/ 236643 h 241524"/>
                <a:gd name="connsiteX14" fmla="*/ 11506 w 418986"/>
                <a:gd name="connsiteY14" fmla="*/ 212096 h 241524"/>
                <a:gd name="connsiteX15" fmla="*/ 37252 w 418986"/>
                <a:gd name="connsiteY15" fmla="*/ 149830 h 241524"/>
                <a:gd name="connsiteX16" fmla="*/ 58207 w 418986"/>
                <a:gd name="connsiteY16" fmla="*/ 112709 h 241524"/>
                <a:gd name="connsiteX17" fmla="*/ 88143 w 418986"/>
                <a:gd name="connsiteY17" fmla="*/ 78583 h 241524"/>
                <a:gd name="connsiteX18" fmla="*/ 162983 w 418986"/>
                <a:gd name="connsiteY18" fmla="*/ 33679 h 241524"/>
                <a:gd name="connsiteX19" fmla="*/ 243811 w 418986"/>
                <a:gd name="connsiteY19" fmla="*/ 8533 h 241524"/>
                <a:gd name="connsiteX20" fmla="*/ 245607 w 418986"/>
                <a:gd name="connsiteY20" fmla="*/ 7935 h 241524"/>
                <a:gd name="connsiteX21" fmla="*/ 333021 w 418986"/>
                <a:gd name="connsiteY21" fmla="*/ 750 h 241524"/>
                <a:gd name="connsiteX22" fmla="*/ 370740 w 418986"/>
                <a:gd name="connsiteY22" fmla="*/ 7935 h 241524"/>
                <a:gd name="connsiteX23" fmla="*/ 398281 w 418986"/>
                <a:gd name="connsiteY23" fmla="*/ 21106 h 24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8986" h="241524">
                  <a:moveTo>
                    <a:pt x="398281" y="21106"/>
                  </a:moveTo>
                  <a:cubicBezTo>
                    <a:pt x="412650" y="31285"/>
                    <a:pt x="418039" y="40864"/>
                    <a:pt x="418039" y="40864"/>
                  </a:cubicBezTo>
                  <a:cubicBezTo>
                    <a:pt x="421032" y="46252"/>
                    <a:pt x="416242" y="48048"/>
                    <a:pt x="413249" y="44456"/>
                  </a:cubicBezTo>
                  <a:cubicBezTo>
                    <a:pt x="413249" y="44456"/>
                    <a:pt x="407861" y="36074"/>
                    <a:pt x="394688" y="26495"/>
                  </a:cubicBezTo>
                  <a:cubicBezTo>
                    <a:pt x="388103" y="21705"/>
                    <a:pt x="379122" y="17514"/>
                    <a:pt x="368345" y="14520"/>
                  </a:cubicBezTo>
                  <a:cubicBezTo>
                    <a:pt x="357568" y="11527"/>
                    <a:pt x="345594" y="9731"/>
                    <a:pt x="332421" y="9132"/>
                  </a:cubicBezTo>
                  <a:cubicBezTo>
                    <a:pt x="306078" y="7935"/>
                    <a:pt x="276741" y="11527"/>
                    <a:pt x="248002" y="18113"/>
                  </a:cubicBezTo>
                  <a:cubicBezTo>
                    <a:pt x="219263" y="24699"/>
                    <a:pt x="191123" y="34278"/>
                    <a:pt x="167174" y="43857"/>
                  </a:cubicBezTo>
                  <a:cubicBezTo>
                    <a:pt x="143225" y="53437"/>
                    <a:pt x="116881" y="66608"/>
                    <a:pt x="95327" y="85767"/>
                  </a:cubicBezTo>
                  <a:cubicBezTo>
                    <a:pt x="73175" y="104926"/>
                    <a:pt x="57009" y="129473"/>
                    <a:pt x="45035" y="153422"/>
                  </a:cubicBezTo>
                  <a:cubicBezTo>
                    <a:pt x="33060" y="177370"/>
                    <a:pt x="24679" y="198924"/>
                    <a:pt x="17494" y="214491"/>
                  </a:cubicBezTo>
                  <a:cubicBezTo>
                    <a:pt x="10309" y="230057"/>
                    <a:pt x="5519" y="239038"/>
                    <a:pt x="5519" y="239038"/>
                  </a:cubicBezTo>
                  <a:cubicBezTo>
                    <a:pt x="4921" y="240235"/>
                    <a:pt x="3723" y="241433"/>
                    <a:pt x="3124" y="241433"/>
                  </a:cubicBezTo>
                  <a:cubicBezTo>
                    <a:pt x="730" y="242031"/>
                    <a:pt x="-1067" y="239637"/>
                    <a:pt x="730" y="236643"/>
                  </a:cubicBezTo>
                  <a:cubicBezTo>
                    <a:pt x="730" y="236643"/>
                    <a:pt x="5519" y="227662"/>
                    <a:pt x="11506" y="212096"/>
                  </a:cubicBezTo>
                  <a:cubicBezTo>
                    <a:pt x="18092" y="196529"/>
                    <a:pt x="25876" y="174377"/>
                    <a:pt x="37252" y="149830"/>
                  </a:cubicBezTo>
                  <a:cubicBezTo>
                    <a:pt x="43239" y="137855"/>
                    <a:pt x="49825" y="124684"/>
                    <a:pt x="58207" y="112709"/>
                  </a:cubicBezTo>
                  <a:cubicBezTo>
                    <a:pt x="66589" y="100735"/>
                    <a:pt x="76767" y="88761"/>
                    <a:pt x="88143" y="78583"/>
                  </a:cubicBezTo>
                  <a:cubicBezTo>
                    <a:pt x="110894" y="57628"/>
                    <a:pt x="138436" y="43857"/>
                    <a:pt x="162983" y="33679"/>
                  </a:cubicBezTo>
                  <a:cubicBezTo>
                    <a:pt x="186932" y="23501"/>
                    <a:pt x="215072" y="14520"/>
                    <a:pt x="243811" y="8533"/>
                  </a:cubicBezTo>
                  <a:cubicBezTo>
                    <a:pt x="244409" y="8533"/>
                    <a:pt x="245008" y="8533"/>
                    <a:pt x="245607" y="7935"/>
                  </a:cubicBezTo>
                  <a:cubicBezTo>
                    <a:pt x="274944" y="1948"/>
                    <a:pt x="305479" y="-1645"/>
                    <a:pt x="333021" y="750"/>
                  </a:cubicBezTo>
                  <a:cubicBezTo>
                    <a:pt x="346791" y="1948"/>
                    <a:pt x="359364" y="4343"/>
                    <a:pt x="370740" y="7935"/>
                  </a:cubicBezTo>
                  <a:cubicBezTo>
                    <a:pt x="381517" y="10928"/>
                    <a:pt x="391096" y="16317"/>
                    <a:pt x="398281" y="2110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664FAB33-9C50-4B11-A7D2-21D5EF6A41D5}"/>
                </a:ext>
              </a:extLst>
            </p:cNvPr>
            <p:cNvSpPr/>
            <p:nvPr/>
          </p:nvSpPr>
          <p:spPr>
            <a:xfrm>
              <a:off x="6844487" y="4139496"/>
              <a:ext cx="54542" cy="67712"/>
            </a:xfrm>
            <a:custGeom>
              <a:avLst/>
              <a:gdLst>
                <a:gd name="connsiteX0" fmla="*/ 7185 w 54542"/>
                <a:gd name="connsiteY0" fmla="*/ 50949 h 67712"/>
                <a:gd name="connsiteX1" fmla="*/ 21555 w 54542"/>
                <a:gd name="connsiteY1" fmla="*/ 29395 h 67712"/>
                <a:gd name="connsiteX2" fmla="*/ 39516 w 54542"/>
                <a:gd name="connsiteY2" fmla="*/ 9638 h 67712"/>
                <a:gd name="connsiteX3" fmla="*/ 50293 w 54542"/>
                <a:gd name="connsiteY3" fmla="*/ 58 h 67712"/>
                <a:gd name="connsiteX4" fmla="*/ 54484 w 54542"/>
                <a:gd name="connsiteY4" fmla="*/ 4249 h 67712"/>
                <a:gd name="connsiteX5" fmla="*/ 46102 w 54542"/>
                <a:gd name="connsiteY5" fmla="*/ 15625 h 67712"/>
                <a:gd name="connsiteX6" fmla="*/ 31134 w 54542"/>
                <a:gd name="connsiteY6" fmla="*/ 36580 h 67712"/>
                <a:gd name="connsiteX7" fmla="*/ 14369 w 54542"/>
                <a:gd name="connsiteY7" fmla="*/ 56936 h 67712"/>
                <a:gd name="connsiteX8" fmla="*/ 4790 w 54542"/>
                <a:gd name="connsiteY8" fmla="*/ 67713 h 67712"/>
                <a:gd name="connsiteX9" fmla="*/ 0 w 54542"/>
                <a:gd name="connsiteY9" fmla="*/ 64121 h 67712"/>
                <a:gd name="connsiteX10" fmla="*/ 7185 w 54542"/>
                <a:gd name="connsiteY10" fmla="*/ 50949 h 6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542" h="67712">
                  <a:moveTo>
                    <a:pt x="7185" y="50949"/>
                  </a:moveTo>
                  <a:cubicBezTo>
                    <a:pt x="11376" y="44363"/>
                    <a:pt x="16765" y="35383"/>
                    <a:pt x="21555" y="29395"/>
                  </a:cubicBezTo>
                  <a:cubicBezTo>
                    <a:pt x="26344" y="22809"/>
                    <a:pt x="33529" y="15625"/>
                    <a:pt x="39516" y="9638"/>
                  </a:cubicBezTo>
                  <a:cubicBezTo>
                    <a:pt x="45503" y="3650"/>
                    <a:pt x="50293" y="58"/>
                    <a:pt x="50293" y="58"/>
                  </a:cubicBezTo>
                  <a:cubicBezTo>
                    <a:pt x="50891" y="-540"/>
                    <a:pt x="55083" y="3650"/>
                    <a:pt x="54484" y="4249"/>
                  </a:cubicBezTo>
                  <a:cubicBezTo>
                    <a:pt x="54484" y="4249"/>
                    <a:pt x="50891" y="9039"/>
                    <a:pt x="46102" y="15625"/>
                  </a:cubicBezTo>
                  <a:lnTo>
                    <a:pt x="31134" y="36580"/>
                  </a:lnTo>
                  <a:cubicBezTo>
                    <a:pt x="26344" y="42567"/>
                    <a:pt x="19758" y="50350"/>
                    <a:pt x="14369" y="56936"/>
                  </a:cubicBezTo>
                  <a:cubicBezTo>
                    <a:pt x="8981" y="62923"/>
                    <a:pt x="4790" y="67713"/>
                    <a:pt x="4790" y="67713"/>
                  </a:cubicBezTo>
                  <a:cubicBezTo>
                    <a:pt x="3593" y="67713"/>
                    <a:pt x="0" y="64719"/>
                    <a:pt x="0" y="64121"/>
                  </a:cubicBezTo>
                  <a:lnTo>
                    <a:pt x="7185" y="50949"/>
                  </a:ln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D40981C5-087E-4CD7-9456-99764DC93815}"/>
                </a:ext>
              </a:extLst>
            </p:cNvPr>
            <p:cNvSpPr/>
            <p:nvPr/>
          </p:nvSpPr>
          <p:spPr>
            <a:xfrm>
              <a:off x="6801379" y="4096388"/>
              <a:ext cx="96117" cy="134492"/>
            </a:xfrm>
            <a:custGeom>
              <a:avLst/>
              <a:gdLst>
                <a:gd name="connsiteX0" fmla="*/ 19758 w 96117"/>
                <a:gd name="connsiteY0" fmla="*/ 109622 h 134492"/>
                <a:gd name="connsiteX1" fmla="*/ 5389 w 96117"/>
                <a:gd name="connsiteY1" fmla="*/ 134170 h 134492"/>
                <a:gd name="connsiteX2" fmla="*/ 0 w 96117"/>
                <a:gd name="connsiteY2" fmla="*/ 131176 h 134492"/>
                <a:gd name="connsiteX3" fmla="*/ 11974 w 96117"/>
                <a:gd name="connsiteY3" fmla="*/ 105432 h 134492"/>
                <a:gd name="connsiteX4" fmla="*/ 35923 w 96117"/>
                <a:gd name="connsiteY4" fmla="*/ 58732 h 134492"/>
                <a:gd name="connsiteX5" fmla="*/ 69452 w 96117"/>
                <a:gd name="connsiteY5" fmla="*/ 17421 h 134492"/>
                <a:gd name="connsiteX6" fmla="*/ 92802 w 96117"/>
                <a:gd name="connsiteY6" fmla="*/ 58 h 134492"/>
                <a:gd name="connsiteX7" fmla="*/ 95796 w 96117"/>
                <a:gd name="connsiteY7" fmla="*/ 4848 h 134492"/>
                <a:gd name="connsiteX8" fmla="*/ 74840 w 96117"/>
                <a:gd name="connsiteY8" fmla="*/ 23408 h 134492"/>
                <a:gd name="connsiteX9" fmla="*/ 44904 w 96117"/>
                <a:gd name="connsiteY9" fmla="*/ 64120 h 134492"/>
                <a:gd name="connsiteX10" fmla="*/ 19758 w 96117"/>
                <a:gd name="connsiteY10" fmla="*/ 109622 h 13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117" h="134492">
                  <a:moveTo>
                    <a:pt x="19758" y="109622"/>
                  </a:moveTo>
                  <a:cubicBezTo>
                    <a:pt x="11974" y="123992"/>
                    <a:pt x="5389" y="134170"/>
                    <a:pt x="5389" y="134170"/>
                  </a:cubicBezTo>
                  <a:cubicBezTo>
                    <a:pt x="4191" y="135367"/>
                    <a:pt x="0" y="132972"/>
                    <a:pt x="0" y="131176"/>
                  </a:cubicBezTo>
                  <a:lnTo>
                    <a:pt x="11974" y="105432"/>
                  </a:lnTo>
                  <a:cubicBezTo>
                    <a:pt x="18560" y="91063"/>
                    <a:pt x="27541" y="72503"/>
                    <a:pt x="35923" y="58732"/>
                  </a:cubicBezTo>
                  <a:cubicBezTo>
                    <a:pt x="44306" y="44962"/>
                    <a:pt x="56879" y="28796"/>
                    <a:pt x="69452" y="17421"/>
                  </a:cubicBezTo>
                  <a:cubicBezTo>
                    <a:pt x="82025" y="6045"/>
                    <a:pt x="92802" y="58"/>
                    <a:pt x="92802" y="58"/>
                  </a:cubicBezTo>
                  <a:cubicBezTo>
                    <a:pt x="94598" y="-540"/>
                    <a:pt x="96993" y="3651"/>
                    <a:pt x="95796" y="4848"/>
                  </a:cubicBezTo>
                  <a:cubicBezTo>
                    <a:pt x="95796" y="4848"/>
                    <a:pt x="85618" y="11434"/>
                    <a:pt x="74840" y="23408"/>
                  </a:cubicBezTo>
                  <a:cubicBezTo>
                    <a:pt x="64063" y="34783"/>
                    <a:pt x="52688" y="50949"/>
                    <a:pt x="44904" y="64120"/>
                  </a:cubicBezTo>
                  <a:cubicBezTo>
                    <a:pt x="37720" y="78490"/>
                    <a:pt x="27541" y="95852"/>
                    <a:pt x="19758" y="10962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AC1D7755-653A-4E12-9D63-5A829C34D5F4}"/>
                </a:ext>
              </a:extLst>
            </p:cNvPr>
            <p:cNvSpPr/>
            <p:nvPr/>
          </p:nvSpPr>
          <p:spPr>
            <a:xfrm>
              <a:off x="6746031" y="3963871"/>
              <a:ext cx="414613" cy="319972"/>
            </a:xfrm>
            <a:custGeom>
              <a:avLst/>
              <a:gdLst>
                <a:gd name="connsiteX0" fmla="*/ 88278 w 414613"/>
                <a:gd name="connsiteY0" fmla="*/ 144550 h 319972"/>
                <a:gd name="connsiteX1" fmla="*/ 39183 w 414613"/>
                <a:gd name="connsiteY1" fmla="*/ 222981 h 319972"/>
                <a:gd name="connsiteX2" fmla="*/ 12241 w 414613"/>
                <a:gd name="connsiteY2" fmla="*/ 289438 h 319972"/>
                <a:gd name="connsiteX3" fmla="*/ 5654 w 414613"/>
                <a:gd name="connsiteY3" fmla="*/ 317578 h 319972"/>
                <a:gd name="connsiteX4" fmla="*/ 5056 w 414613"/>
                <a:gd name="connsiteY4" fmla="*/ 319374 h 319972"/>
                <a:gd name="connsiteX5" fmla="*/ 266 w 414613"/>
                <a:gd name="connsiteY5" fmla="*/ 319973 h 319972"/>
                <a:gd name="connsiteX6" fmla="*/ 266 w 414613"/>
                <a:gd name="connsiteY6" fmla="*/ 316979 h 319972"/>
                <a:gd name="connsiteX7" fmla="*/ 6254 w 414613"/>
                <a:gd name="connsiteY7" fmla="*/ 288241 h 319972"/>
                <a:gd name="connsiteX8" fmla="*/ 31400 w 414613"/>
                <a:gd name="connsiteY8" fmla="*/ 219389 h 319972"/>
                <a:gd name="connsiteX9" fmla="*/ 79896 w 414613"/>
                <a:gd name="connsiteY9" fmla="*/ 138563 h 319972"/>
                <a:gd name="connsiteX10" fmla="*/ 142762 w 414613"/>
                <a:gd name="connsiteY10" fmla="*/ 69711 h 319972"/>
                <a:gd name="connsiteX11" fmla="*/ 221794 w 414613"/>
                <a:gd name="connsiteY11" fmla="*/ 18820 h 319972"/>
                <a:gd name="connsiteX12" fmla="*/ 250532 w 414613"/>
                <a:gd name="connsiteY12" fmla="*/ 8043 h 319972"/>
                <a:gd name="connsiteX13" fmla="*/ 315194 w 414613"/>
                <a:gd name="connsiteY13" fmla="*/ 260 h 319972"/>
                <a:gd name="connsiteX14" fmla="*/ 386442 w 414613"/>
                <a:gd name="connsiteY14" fmla="*/ 18222 h 319972"/>
                <a:gd name="connsiteX15" fmla="*/ 412187 w 414613"/>
                <a:gd name="connsiteY15" fmla="*/ 32590 h 319972"/>
                <a:gd name="connsiteX16" fmla="*/ 409193 w 414613"/>
                <a:gd name="connsiteY16" fmla="*/ 37380 h 319972"/>
                <a:gd name="connsiteX17" fmla="*/ 383448 w 414613"/>
                <a:gd name="connsiteY17" fmla="*/ 24209 h 319972"/>
                <a:gd name="connsiteX18" fmla="*/ 314595 w 414613"/>
                <a:gd name="connsiteY18" fmla="*/ 8642 h 319972"/>
                <a:gd name="connsiteX19" fmla="*/ 225984 w 414613"/>
                <a:gd name="connsiteY19" fmla="*/ 28400 h 319972"/>
                <a:gd name="connsiteX20" fmla="*/ 150545 w 414613"/>
                <a:gd name="connsiteY20" fmla="*/ 78691 h 319972"/>
                <a:gd name="connsiteX21" fmla="*/ 88278 w 414613"/>
                <a:gd name="connsiteY21" fmla="*/ 144550 h 31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4613" h="319972">
                  <a:moveTo>
                    <a:pt x="88278" y="144550"/>
                  </a:moveTo>
                  <a:cubicBezTo>
                    <a:pt x="69119" y="169696"/>
                    <a:pt x="51756" y="197236"/>
                    <a:pt x="39183" y="222981"/>
                  </a:cubicBezTo>
                  <a:cubicBezTo>
                    <a:pt x="26610" y="248726"/>
                    <a:pt x="17629" y="272076"/>
                    <a:pt x="12241" y="289438"/>
                  </a:cubicBezTo>
                  <a:cubicBezTo>
                    <a:pt x="7451" y="306801"/>
                    <a:pt x="5654" y="317578"/>
                    <a:pt x="5654" y="317578"/>
                  </a:cubicBezTo>
                  <a:cubicBezTo>
                    <a:pt x="5654" y="318176"/>
                    <a:pt x="5654" y="318775"/>
                    <a:pt x="5056" y="319374"/>
                  </a:cubicBezTo>
                  <a:lnTo>
                    <a:pt x="266" y="319973"/>
                  </a:lnTo>
                  <a:cubicBezTo>
                    <a:pt x="266" y="319374"/>
                    <a:pt x="-333" y="318176"/>
                    <a:pt x="266" y="316979"/>
                  </a:cubicBezTo>
                  <a:cubicBezTo>
                    <a:pt x="266" y="316979"/>
                    <a:pt x="2062" y="306202"/>
                    <a:pt x="6254" y="288241"/>
                  </a:cubicBezTo>
                  <a:cubicBezTo>
                    <a:pt x="11043" y="270279"/>
                    <a:pt x="18827" y="246331"/>
                    <a:pt x="31400" y="219389"/>
                  </a:cubicBezTo>
                  <a:cubicBezTo>
                    <a:pt x="43973" y="193046"/>
                    <a:pt x="60737" y="164307"/>
                    <a:pt x="79896" y="138563"/>
                  </a:cubicBezTo>
                  <a:cubicBezTo>
                    <a:pt x="99055" y="112220"/>
                    <a:pt x="121208" y="88271"/>
                    <a:pt x="142762" y="69711"/>
                  </a:cubicBezTo>
                  <a:cubicBezTo>
                    <a:pt x="164316" y="51151"/>
                    <a:pt x="191258" y="31992"/>
                    <a:pt x="221794" y="18820"/>
                  </a:cubicBezTo>
                  <a:cubicBezTo>
                    <a:pt x="231373" y="14629"/>
                    <a:pt x="240952" y="11037"/>
                    <a:pt x="250532" y="8043"/>
                  </a:cubicBezTo>
                  <a:cubicBezTo>
                    <a:pt x="272086" y="2056"/>
                    <a:pt x="294837" y="-937"/>
                    <a:pt x="315194" y="260"/>
                  </a:cubicBezTo>
                  <a:cubicBezTo>
                    <a:pt x="345130" y="1458"/>
                    <a:pt x="369678" y="10438"/>
                    <a:pt x="386442" y="18222"/>
                  </a:cubicBezTo>
                  <a:cubicBezTo>
                    <a:pt x="403206" y="26005"/>
                    <a:pt x="412187" y="32590"/>
                    <a:pt x="412187" y="32590"/>
                  </a:cubicBezTo>
                  <a:cubicBezTo>
                    <a:pt x="416977" y="36183"/>
                    <a:pt x="413983" y="40374"/>
                    <a:pt x="409193" y="37380"/>
                  </a:cubicBezTo>
                  <a:cubicBezTo>
                    <a:pt x="409193" y="37380"/>
                    <a:pt x="400212" y="31393"/>
                    <a:pt x="383448" y="24209"/>
                  </a:cubicBezTo>
                  <a:cubicBezTo>
                    <a:pt x="367283" y="17024"/>
                    <a:pt x="342735" y="9241"/>
                    <a:pt x="314595" y="8642"/>
                  </a:cubicBezTo>
                  <a:cubicBezTo>
                    <a:pt x="286455" y="7445"/>
                    <a:pt x="254723" y="14629"/>
                    <a:pt x="225984" y="28400"/>
                  </a:cubicBezTo>
                  <a:cubicBezTo>
                    <a:pt x="197245" y="41571"/>
                    <a:pt x="171501" y="60131"/>
                    <a:pt x="150545" y="78691"/>
                  </a:cubicBezTo>
                  <a:cubicBezTo>
                    <a:pt x="129590" y="96054"/>
                    <a:pt x="108036" y="119404"/>
                    <a:pt x="88278" y="14455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5645A78C-CD55-4349-A527-1107F14B4CA6}"/>
                </a:ext>
              </a:extLst>
            </p:cNvPr>
            <p:cNvSpPr/>
            <p:nvPr/>
          </p:nvSpPr>
          <p:spPr>
            <a:xfrm>
              <a:off x="6647508" y="4378440"/>
              <a:ext cx="33079" cy="25992"/>
            </a:xfrm>
            <a:custGeom>
              <a:avLst/>
              <a:gdLst>
                <a:gd name="connsiteX0" fmla="*/ 31732 w 33079"/>
                <a:gd name="connsiteY0" fmla="*/ 5388 h 25992"/>
                <a:gd name="connsiteX1" fmla="*/ 31732 w 33079"/>
                <a:gd name="connsiteY1" fmla="*/ 14369 h 25992"/>
                <a:gd name="connsiteX2" fmla="*/ 27541 w 33079"/>
                <a:gd name="connsiteY2" fmla="*/ 19757 h 25992"/>
                <a:gd name="connsiteX3" fmla="*/ 22751 w 33079"/>
                <a:gd name="connsiteY3" fmla="*/ 23350 h 25992"/>
                <a:gd name="connsiteX4" fmla="*/ 20356 w 33079"/>
                <a:gd name="connsiteY4" fmla="*/ 21554 h 25992"/>
                <a:gd name="connsiteX5" fmla="*/ 20356 w 33079"/>
                <a:gd name="connsiteY5" fmla="*/ 24547 h 25992"/>
                <a:gd name="connsiteX6" fmla="*/ 16165 w 33079"/>
                <a:gd name="connsiteY6" fmla="*/ 25745 h 25992"/>
                <a:gd name="connsiteX7" fmla="*/ 8382 w 33079"/>
                <a:gd name="connsiteY7" fmla="*/ 25146 h 25992"/>
                <a:gd name="connsiteX8" fmla="*/ 2994 w 33079"/>
                <a:gd name="connsiteY8" fmla="*/ 22152 h 25992"/>
                <a:gd name="connsiteX9" fmla="*/ 0 w 33079"/>
                <a:gd name="connsiteY9" fmla="*/ 20356 h 25992"/>
                <a:gd name="connsiteX10" fmla="*/ 0 w 33079"/>
                <a:gd name="connsiteY10" fmla="*/ 14369 h 25992"/>
                <a:gd name="connsiteX11" fmla="*/ 4191 w 33079"/>
                <a:gd name="connsiteY11" fmla="*/ 13171 h 25992"/>
                <a:gd name="connsiteX12" fmla="*/ 11974 w 33079"/>
                <a:gd name="connsiteY12" fmla="*/ 13770 h 25992"/>
                <a:gd name="connsiteX13" fmla="*/ 17362 w 33079"/>
                <a:gd name="connsiteY13" fmla="*/ 16764 h 25992"/>
                <a:gd name="connsiteX14" fmla="*/ 19159 w 33079"/>
                <a:gd name="connsiteY14" fmla="*/ 17961 h 25992"/>
                <a:gd name="connsiteX15" fmla="*/ 20955 w 33079"/>
                <a:gd name="connsiteY15" fmla="*/ 14369 h 25992"/>
                <a:gd name="connsiteX16" fmla="*/ 22152 w 33079"/>
                <a:gd name="connsiteY16" fmla="*/ 12573 h 25992"/>
                <a:gd name="connsiteX17" fmla="*/ 22152 w 33079"/>
                <a:gd name="connsiteY17" fmla="*/ 11375 h 25992"/>
                <a:gd name="connsiteX18" fmla="*/ 21554 w 33079"/>
                <a:gd name="connsiteY18" fmla="*/ 11375 h 25992"/>
                <a:gd name="connsiteX19" fmla="*/ 21554 w 33079"/>
                <a:gd name="connsiteY19" fmla="*/ 11375 h 25992"/>
                <a:gd name="connsiteX20" fmla="*/ 21554 w 33079"/>
                <a:gd name="connsiteY20" fmla="*/ 10777 h 25992"/>
                <a:gd name="connsiteX21" fmla="*/ 17362 w 33079"/>
                <a:gd name="connsiteY21" fmla="*/ 8981 h 25992"/>
                <a:gd name="connsiteX22" fmla="*/ 11974 w 33079"/>
                <a:gd name="connsiteY22" fmla="*/ 7184 h 25992"/>
                <a:gd name="connsiteX23" fmla="*/ 11974 w 33079"/>
                <a:gd name="connsiteY23" fmla="*/ 1197 h 25992"/>
                <a:gd name="connsiteX24" fmla="*/ 17962 w 33079"/>
                <a:gd name="connsiteY24" fmla="*/ 0 h 25992"/>
                <a:gd name="connsiteX25" fmla="*/ 23949 w 33079"/>
                <a:gd name="connsiteY25" fmla="*/ 0 h 25992"/>
                <a:gd name="connsiteX26" fmla="*/ 28738 w 33079"/>
                <a:gd name="connsiteY26" fmla="*/ 1796 h 25992"/>
                <a:gd name="connsiteX27" fmla="*/ 31732 w 33079"/>
                <a:gd name="connsiteY27" fmla="*/ 5388 h 2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3079" h="25992">
                  <a:moveTo>
                    <a:pt x="31732" y="5388"/>
                  </a:moveTo>
                  <a:cubicBezTo>
                    <a:pt x="33528" y="7783"/>
                    <a:pt x="33528" y="11375"/>
                    <a:pt x="31732" y="14369"/>
                  </a:cubicBezTo>
                  <a:cubicBezTo>
                    <a:pt x="29936" y="17362"/>
                    <a:pt x="28738" y="18560"/>
                    <a:pt x="27541" y="19757"/>
                  </a:cubicBezTo>
                  <a:cubicBezTo>
                    <a:pt x="24547" y="22152"/>
                    <a:pt x="22751" y="23350"/>
                    <a:pt x="22751" y="23350"/>
                  </a:cubicBezTo>
                  <a:cubicBezTo>
                    <a:pt x="22751" y="23350"/>
                    <a:pt x="21554" y="22152"/>
                    <a:pt x="20356" y="21554"/>
                  </a:cubicBezTo>
                  <a:cubicBezTo>
                    <a:pt x="20356" y="22751"/>
                    <a:pt x="20356" y="24547"/>
                    <a:pt x="20356" y="24547"/>
                  </a:cubicBezTo>
                  <a:cubicBezTo>
                    <a:pt x="20356" y="24547"/>
                    <a:pt x="18560" y="25146"/>
                    <a:pt x="16165" y="25745"/>
                  </a:cubicBezTo>
                  <a:cubicBezTo>
                    <a:pt x="13770" y="26343"/>
                    <a:pt x="10178" y="25745"/>
                    <a:pt x="8382" y="25146"/>
                  </a:cubicBezTo>
                  <a:cubicBezTo>
                    <a:pt x="6586" y="24547"/>
                    <a:pt x="4191" y="23350"/>
                    <a:pt x="2994" y="22152"/>
                  </a:cubicBezTo>
                  <a:cubicBezTo>
                    <a:pt x="1197" y="20955"/>
                    <a:pt x="0" y="20356"/>
                    <a:pt x="0" y="20356"/>
                  </a:cubicBezTo>
                  <a:cubicBezTo>
                    <a:pt x="0" y="19757"/>
                    <a:pt x="0" y="14968"/>
                    <a:pt x="0" y="14369"/>
                  </a:cubicBezTo>
                  <a:cubicBezTo>
                    <a:pt x="0" y="14369"/>
                    <a:pt x="1796" y="13770"/>
                    <a:pt x="4191" y="13171"/>
                  </a:cubicBezTo>
                  <a:cubicBezTo>
                    <a:pt x="6586" y="12573"/>
                    <a:pt x="10178" y="13171"/>
                    <a:pt x="11974" y="13770"/>
                  </a:cubicBezTo>
                  <a:cubicBezTo>
                    <a:pt x="13770" y="14369"/>
                    <a:pt x="16165" y="15566"/>
                    <a:pt x="17362" y="16764"/>
                  </a:cubicBezTo>
                  <a:cubicBezTo>
                    <a:pt x="17962" y="17362"/>
                    <a:pt x="19159" y="17362"/>
                    <a:pt x="19159" y="17961"/>
                  </a:cubicBezTo>
                  <a:cubicBezTo>
                    <a:pt x="19757" y="17362"/>
                    <a:pt x="20356" y="16165"/>
                    <a:pt x="20955" y="14369"/>
                  </a:cubicBezTo>
                  <a:cubicBezTo>
                    <a:pt x="21554" y="13770"/>
                    <a:pt x="21554" y="13171"/>
                    <a:pt x="22152" y="12573"/>
                  </a:cubicBezTo>
                  <a:cubicBezTo>
                    <a:pt x="22152" y="11974"/>
                    <a:pt x="22751" y="11375"/>
                    <a:pt x="22152" y="11375"/>
                  </a:cubicBezTo>
                  <a:cubicBezTo>
                    <a:pt x="22152" y="11375"/>
                    <a:pt x="22152" y="11375"/>
                    <a:pt x="21554" y="11375"/>
                  </a:cubicBezTo>
                  <a:lnTo>
                    <a:pt x="21554" y="11375"/>
                  </a:lnTo>
                  <a:cubicBezTo>
                    <a:pt x="21554" y="11375"/>
                    <a:pt x="21554" y="11375"/>
                    <a:pt x="21554" y="10777"/>
                  </a:cubicBezTo>
                  <a:cubicBezTo>
                    <a:pt x="20356" y="10178"/>
                    <a:pt x="18560" y="9579"/>
                    <a:pt x="17362" y="8981"/>
                  </a:cubicBezTo>
                  <a:lnTo>
                    <a:pt x="11974" y="7184"/>
                  </a:lnTo>
                  <a:cubicBezTo>
                    <a:pt x="11375" y="6586"/>
                    <a:pt x="11375" y="1796"/>
                    <a:pt x="11974" y="1197"/>
                  </a:cubicBezTo>
                  <a:cubicBezTo>
                    <a:pt x="11974" y="1197"/>
                    <a:pt x="14369" y="599"/>
                    <a:pt x="17962" y="0"/>
                  </a:cubicBezTo>
                  <a:cubicBezTo>
                    <a:pt x="19757" y="0"/>
                    <a:pt x="21554" y="0"/>
                    <a:pt x="23949" y="0"/>
                  </a:cubicBezTo>
                  <a:cubicBezTo>
                    <a:pt x="25146" y="0"/>
                    <a:pt x="26942" y="599"/>
                    <a:pt x="28738" y="1796"/>
                  </a:cubicBezTo>
                  <a:cubicBezTo>
                    <a:pt x="29936" y="2994"/>
                    <a:pt x="31133" y="4191"/>
                    <a:pt x="31732" y="538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CB41EE1C-937A-4DFF-AA87-235A632FCDA7}"/>
                </a:ext>
              </a:extLst>
            </p:cNvPr>
            <p:cNvSpPr/>
            <p:nvPr/>
          </p:nvSpPr>
          <p:spPr>
            <a:xfrm>
              <a:off x="6624906" y="4407698"/>
              <a:ext cx="30983" cy="12652"/>
            </a:xfrm>
            <a:custGeom>
              <a:avLst/>
              <a:gdLst>
                <a:gd name="connsiteX0" fmla="*/ 14818 w 30983"/>
                <a:gd name="connsiteY0" fmla="*/ 11455 h 12652"/>
                <a:gd name="connsiteX1" fmla="*/ 449 w 30983"/>
                <a:gd name="connsiteY1" fmla="*/ 8461 h 12652"/>
                <a:gd name="connsiteX2" fmla="*/ 449 w 30983"/>
                <a:gd name="connsiteY2" fmla="*/ 2474 h 12652"/>
                <a:gd name="connsiteX3" fmla="*/ 16016 w 30983"/>
                <a:gd name="connsiteY3" fmla="*/ 79 h 12652"/>
                <a:gd name="connsiteX4" fmla="*/ 26194 w 30983"/>
                <a:gd name="connsiteY4" fmla="*/ 3672 h 12652"/>
                <a:gd name="connsiteX5" fmla="*/ 30984 w 30983"/>
                <a:gd name="connsiteY5" fmla="*/ 7264 h 12652"/>
                <a:gd name="connsiteX6" fmla="*/ 28589 w 30983"/>
                <a:gd name="connsiteY6" fmla="*/ 12652 h 12652"/>
                <a:gd name="connsiteX7" fmla="*/ 23799 w 30983"/>
                <a:gd name="connsiteY7" fmla="*/ 12053 h 12652"/>
                <a:gd name="connsiteX8" fmla="*/ 14818 w 30983"/>
                <a:gd name="connsiteY8" fmla="*/ 11455 h 1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83" h="12652">
                  <a:moveTo>
                    <a:pt x="14818" y="11455"/>
                  </a:moveTo>
                  <a:cubicBezTo>
                    <a:pt x="9430" y="10856"/>
                    <a:pt x="449" y="8461"/>
                    <a:pt x="449" y="8461"/>
                  </a:cubicBezTo>
                  <a:cubicBezTo>
                    <a:pt x="-150" y="7862"/>
                    <a:pt x="-150" y="3073"/>
                    <a:pt x="449" y="2474"/>
                  </a:cubicBezTo>
                  <a:cubicBezTo>
                    <a:pt x="449" y="2474"/>
                    <a:pt x="9430" y="-519"/>
                    <a:pt x="16016" y="79"/>
                  </a:cubicBezTo>
                  <a:cubicBezTo>
                    <a:pt x="19009" y="79"/>
                    <a:pt x="23201" y="1875"/>
                    <a:pt x="26194" y="3672"/>
                  </a:cubicBezTo>
                  <a:cubicBezTo>
                    <a:pt x="29188" y="5468"/>
                    <a:pt x="30984" y="7264"/>
                    <a:pt x="30984" y="7264"/>
                  </a:cubicBezTo>
                  <a:cubicBezTo>
                    <a:pt x="30984" y="7264"/>
                    <a:pt x="28589" y="12652"/>
                    <a:pt x="28589" y="12652"/>
                  </a:cubicBezTo>
                  <a:cubicBezTo>
                    <a:pt x="28589" y="12652"/>
                    <a:pt x="26194" y="12053"/>
                    <a:pt x="23799" y="12053"/>
                  </a:cubicBezTo>
                  <a:cubicBezTo>
                    <a:pt x="20806" y="11455"/>
                    <a:pt x="17213" y="11455"/>
                    <a:pt x="14818" y="11455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DBFBA091-94F9-46C7-9CC2-BCBCD397A218}"/>
                </a:ext>
              </a:extLst>
            </p:cNvPr>
            <p:cNvSpPr/>
            <p:nvPr/>
          </p:nvSpPr>
          <p:spPr>
            <a:xfrm>
              <a:off x="6616973" y="4425140"/>
              <a:ext cx="24547" cy="12820"/>
            </a:xfrm>
            <a:custGeom>
              <a:avLst/>
              <a:gdLst>
                <a:gd name="connsiteX0" fmla="*/ 19758 w 24547"/>
                <a:gd name="connsiteY0" fmla="*/ 12573 h 12820"/>
                <a:gd name="connsiteX1" fmla="*/ 10777 w 24547"/>
                <a:gd name="connsiteY1" fmla="*/ 11974 h 12820"/>
                <a:gd name="connsiteX2" fmla="*/ 3592 w 24547"/>
                <a:gd name="connsiteY2" fmla="*/ 8981 h 12820"/>
                <a:gd name="connsiteX3" fmla="*/ 0 w 24547"/>
                <a:gd name="connsiteY3" fmla="*/ 7185 h 12820"/>
                <a:gd name="connsiteX4" fmla="*/ 0 w 24547"/>
                <a:gd name="connsiteY4" fmla="*/ 1197 h 12820"/>
                <a:gd name="connsiteX5" fmla="*/ 4790 w 24547"/>
                <a:gd name="connsiteY5" fmla="*/ 0 h 12820"/>
                <a:gd name="connsiteX6" fmla="*/ 13771 w 24547"/>
                <a:gd name="connsiteY6" fmla="*/ 599 h 12820"/>
                <a:gd name="connsiteX7" fmla="*/ 20955 w 24547"/>
                <a:gd name="connsiteY7" fmla="*/ 3592 h 12820"/>
                <a:gd name="connsiteX8" fmla="*/ 24548 w 24547"/>
                <a:gd name="connsiteY8" fmla="*/ 5388 h 12820"/>
                <a:gd name="connsiteX9" fmla="*/ 24548 w 24547"/>
                <a:gd name="connsiteY9" fmla="*/ 11375 h 12820"/>
                <a:gd name="connsiteX10" fmla="*/ 19758 w 24547"/>
                <a:gd name="connsiteY10" fmla="*/ 12573 h 1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47" h="12820">
                  <a:moveTo>
                    <a:pt x="19758" y="12573"/>
                  </a:moveTo>
                  <a:cubicBezTo>
                    <a:pt x="16764" y="13172"/>
                    <a:pt x="13172" y="12573"/>
                    <a:pt x="10777" y="11974"/>
                  </a:cubicBezTo>
                  <a:cubicBezTo>
                    <a:pt x="8382" y="11375"/>
                    <a:pt x="5388" y="10178"/>
                    <a:pt x="3592" y="8981"/>
                  </a:cubicBezTo>
                  <a:cubicBezTo>
                    <a:pt x="1198" y="7783"/>
                    <a:pt x="0" y="7185"/>
                    <a:pt x="0" y="7185"/>
                  </a:cubicBezTo>
                  <a:cubicBezTo>
                    <a:pt x="0" y="6586"/>
                    <a:pt x="0" y="1796"/>
                    <a:pt x="0" y="1197"/>
                  </a:cubicBezTo>
                  <a:cubicBezTo>
                    <a:pt x="0" y="1197"/>
                    <a:pt x="2395" y="599"/>
                    <a:pt x="4790" y="0"/>
                  </a:cubicBezTo>
                  <a:cubicBezTo>
                    <a:pt x="7783" y="0"/>
                    <a:pt x="11375" y="0"/>
                    <a:pt x="13771" y="599"/>
                  </a:cubicBezTo>
                  <a:cubicBezTo>
                    <a:pt x="16166" y="1197"/>
                    <a:pt x="19159" y="2395"/>
                    <a:pt x="20955" y="3592"/>
                  </a:cubicBezTo>
                  <a:cubicBezTo>
                    <a:pt x="23350" y="4790"/>
                    <a:pt x="24548" y="5388"/>
                    <a:pt x="24548" y="5388"/>
                  </a:cubicBezTo>
                  <a:cubicBezTo>
                    <a:pt x="24548" y="5388"/>
                    <a:pt x="24548" y="10777"/>
                    <a:pt x="24548" y="11375"/>
                  </a:cubicBezTo>
                  <a:cubicBezTo>
                    <a:pt x="24548" y="11974"/>
                    <a:pt x="22751" y="12573"/>
                    <a:pt x="19758" y="1257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23196BF3-2374-48EA-AB26-4474C0705CCC}"/>
                </a:ext>
              </a:extLst>
            </p:cNvPr>
            <p:cNvSpPr/>
            <p:nvPr/>
          </p:nvSpPr>
          <p:spPr>
            <a:xfrm>
              <a:off x="6594970" y="4443700"/>
              <a:ext cx="38887" cy="14369"/>
            </a:xfrm>
            <a:custGeom>
              <a:avLst/>
              <a:gdLst>
                <a:gd name="connsiteX0" fmla="*/ 36971 w 38887"/>
                <a:gd name="connsiteY0" fmla="*/ 14369 h 14369"/>
                <a:gd name="connsiteX1" fmla="*/ 17812 w 38887"/>
                <a:gd name="connsiteY1" fmla="*/ 11974 h 14369"/>
                <a:gd name="connsiteX2" fmla="*/ 6436 w 38887"/>
                <a:gd name="connsiteY2" fmla="*/ 8382 h 14369"/>
                <a:gd name="connsiteX3" fmla="*/ 449 w 38887"/>
                <a:gd name="connsiteY3" fmla="*/ 6586 h 14369"/>
                <a:gd name="connsiteX4" fmla="*/ 449 w 38887"/>
                <a:gd name="connsiteY4" fmla="*/ 599 h 14369"/>
                <a:gd name="connsiteX5" fmla="*/ 7634 w 38887"/>
                <a:gd name="connsiteY5" fmla="*/ 0 h 14369"/>
                <a:gd name="connsiteX6" fmla="*/ 20806 w 38887"/>
                <a:gd name="connsiteY6" fmla="*/ 1197 h 14369"/>
                <a:gd name="connsiteX7" fmla="*/ 38767 w 38887"/>
                <a:gd name="connsiteY7" fmla="*/ 8981 h 14369"/>
                <a:gd name="connsiteX8" fmla="*/ 36971 w 38887"/>
                <a:gd name="connsiteY8" fmla="*/ 14369 h 1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87" h="14369">
                  <a:moveTo>
                    <a:pt x="36971" y="14369"/>
                  </a:moveTo>
                  <a:cubicBezTo>
                    <a:pt x="36971" y="14369"/>
                    <a:pt x="24997" y="13172"/>
                    <a:pt x="17812" y="11974"/>
                  </a:cubicBezTo>
                  <a:cubicBezTo>
                    <a:pt x="14220" y="11376"/>
                    <a:pt x="10029" y="9580"/>
                    <a:pt x="6436" y="8382"/>
                  </a:cubicBezTo>
                  <a:cubicBezTo>
                    <a:pt x="2844" y="7185"/>
                    <a:pt x="449" y="6586"/>
                    <a:pt x="449" y="6586"/>
                  </a:cubicBezTo>
                  <a:cubicBezTo>
                    <a:pt x="-150" y="5987"/>
                    <a:pt x="-150" y="1197"/>
                    <a:pt x="449" y="599"/>
                  </a:cubicBezTo>
                  <a:cubicBezTo>
                    <a:pt x="449" y="599"/>
                    <a:pt x="3443" y="0"/>
                    <a:pt x="7634" y="0"/>
                  </a:cubicBezTo>
                  <a:cubicBezTo>
                    <a:pt x="11825" y="0"/>
                    <a:pt x="16614" y="0"/>
                    <a:pt x="20806" y="1197"/>
                  </a:cubicBezTo>
                  <a:cubicBezTo>
                    <a:pt x="28589" y="2994"/>
                    <a:pt x="38767" y="8981"/>
                    <a:pt x="38767" y="8981"/>
                  </a:cubicBezTo>
                  <a:cubicBezTo>
                    <a:pt x="39366" y="8981"/>
                    <a:pt x="37570" y="14369"/>
                    <a:pt x="36971" y="1436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24BA6F2D-97C4-4B99-A164-F58163A43C01}"/>
                </a:ext>
              </a:extLst>
            </p:cNvPr>
            <p:cNvSpPr/>
            <p:nvPr/>
          </p:nvSpPr>
          <p:spPr>
            <a:xfrm>
              <a:off x="6581971" y="4704057"/>
              <a:ext cx="460277" cy="202197"/>
            </a:xfrm>
            <a:custGeom>
              <a:avLst/>
              <a:gdLst>
                <a:gd name="connsiteX0" fmla="*/ 25422 w 460277"/>
                <a:gd name="connsiteY0" fmla="*/ 106653 h 202197"/>
                <a:gd name="connsiteX1" fmla="*/ 5664 w 460277"/>
                <a:gd name="connsiteY1" fmla="*/ 127608 h 202197"/>
                <a:gd name="connsiteX2" fmla="*/ 1473 w 460277"/>
                <a:gd name="connsiteY2" fmla="*/ 123418 h 202197"/>
                <a:gd name="connsiteX3" fmla="*/ 20632 w 460277"/>
                <a:gd name="connsiteY3" fmla="*/ 101864 h 202197"/>
                <a:gd name="connsiteX4" fmla="*/ 71524 w 460277"/>
                <a:gd name="connsiteY4" fmla="*/ 50374 h 202197"/>
                <a:gd name="connsiteX5" fmla="*/ 108645 w 460277"/>
                <a:gd name="connsiteY5" fmla="*/ 23432 h 202197"/>
                <a:gd name="connsiteX6" fmla="*/ 154147 w 460277"/>
                <a:gd name="connsiteY6" fmla="*/ 4274 h 202197"/>
                <a:gd name="connsiteX7" fmla="*/ 247548 w 460277"/>
                <a:gd name="connsiteY7" fmla="*/ 9063 h 202197"/>
                <a:gd name="connsiteX8" fmla="*/ 330172 w 460277"/>
                <a:gd name="connsiteY8" fmla="*/ 52171 h 202197"/>
                <a:gd name="connsiteX9" fmla="*/ 349331 w 460277"/>
                <a:gd name="connsiteY9" fmla="*/ 67138 h 202197"/>
                <a:gd name="connsiteX10" fmla="*/ 367292 w 460277"/>
                <a:gd name="connsiteY10" fmla="*/ 83902 h 202197"/>
                <a:gd name="connsiteX11" fmla="*/ 395433 w 460277"/>
                <a:gd name="connsiteY11" fmla="*/ 120424 h 202197"/>
                <a:gd name="connsiteX12" fmla="*/ 436745 w 460277"/>
                <a:gd name="connsiteY12" fmla="*/ 178499 h 202197"/>
                <a:gd name="connsiteX13" fmla="*/ 457700 w 460277"/>
                <a:gd name="connsiteY13" fmla="*/ 196460 h 202197"/>
                <a:gd name="connsiteX14" fmla="*/ 454706 w 460277"/>
                <a:gd name="connsiteY14" fmla="*/ 201250 h 202197"/>
                <a:gd name="connsiteX15" fmla="*/ 431356 w 460277"/>
                <a:gd name="connsiteY15" fmla="*/ 182690 h 202197"/>
                <a:gd name="connsiteX16" fmla="*/ 387649 w 460277"/>
                <a:gd name="connsiteY16" fmla="*/ 124615 h 202197"/>
                <a:gd name="connsiteX17" fmla="*/ 360108 w 460277"/>
                <a:gd name="connsiteY17" fmla="*/ 89889 h 202197"/>
                <a:gd name="connsiteX18" fmla="*/ 342745 w 460277"/>
                <a:gd name="connsiteY18" fmla="*/ 74323 h 202197"/>
                <a:gd name="connsiteX19" fmla="*/ 323586 w 460277"/>
                <a:gd name="connsiteY19" fmla="*/ 59954 h 202197"/>
                <a:gd name="connsiteX20" fmla="*/ 243956 w 460277"/>
                <a:gd name="connsiteY20" fmla="*/ 19241 h 202197"/>
                <a:gd name="connsiteX21" fmla="*/ 201447 w 460277"/>
                <a:gd name="connsiteY21" fmla="*/ 10859 h 202197"/>
                <a:gd name="connsiteX22" fmla="*/ 155944 w 460277"/>
                <a:gd name="connsiteY22" fmla="*/ 13853 h 202197"/>
                <a:gd name="connsiteX23" fmla="*/ 76912 w 460277"/>
                <a:gd name="connsiteY23" fmla="*/ 56362 h 202197"/>
                <a:gd name="connsiteX24" fmla="*/ 25422 w 460277"/>
                <a:gd name="connsiteY24" fmla="*/ 106653 h 20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0277" h="202197">
                  <a:moveTo>
                    <a:pt x="25422" y="106653"/>
                  </a:moveTo>
                  <a:lnTo>
                    <a:pt x="5664" y="127608"/>
                  </a:lnTo>
                  <a:cubicBezTo>
                    <a:pt x="1473" y="131799"/>
                    <a:pt x="-2119" y="128207"/>
                    <a:pt x="1473" y="123418"/>
                  </a:cubicBezTo>
                  <a:lnTo>
                    <a:pt x="20632" y="101864"/>
                  </a:lnTo>
                  <a:cubicBezTo>
                    <a:pt x="32607" y="88093"/>
                    <a:pt x="49371" y="69533"/>
                    <a:pt x="71524" y="50374"/>
                  </a:cubicBezTo>
                  <a:cubicBezTo>
                    <a:pt x="82301" y="40795"/>
                    <a:pt x="94874" y="31216"/>
                    <a:pt x="108645" y="23432"/>
                  </a:cubicBezTo>
                  <a:cubicBezTo>
                    <a:pt x="122416" y="15050"/>
                    <a:pt x="137982" y="8465"/>
                    <a:pt x="154147" y="4274"/>
                  </a:cubicBezTo>
                  <a:cubicBezTo>
                    <a:pt x="186479" y="-3510"/>
                    <a:pt x="220605" y="82"/>
                    <a:pt x="247548" y="9063"/>
                  </a:cubicBezTo>
                  <a:cubicBezTo>
                    <a:pt x="275090" y="17445"/>
                    <a:pt x="303828" y="33012"/>
                    <a:pt x="330172" y="52171"/>
                  </a:cubicBezTo>
                  <a:cubicBezTo>
                    <a:pt x="336758" y="56960"/>
                    <a:pt x="343343" y="61750"/>
                    <a:pt x="349331" y="67138"/>
                  </a:cubicBezTo>
                  <a:cubicBezTo>
                    <a:pt x="355318" y="71928"/>
                    <a:pt x="361904" y="77915"/>
                    <a:pt x="367292" y="83902"/>
                  </a:cubicBezTo>
                  <a:cubicBezTo>
                    <a:pt x="378070" y="95877"/>
                    <a:pt x="387050" y="108450"/>
                    <a:pt x="395433" y="120424"/>
                  </a:cubicBezTo>
                  <a:cubicBezTo>
                    <a:pt x="411598" y="144372"/>
                    <a:pt x="424770" y="165327"/>
                    <a:pt x="436745" y="178499"/>
                  </a:cubicBezTo>
                  <a:cubicBezTo>
                    <a:pt x="448719" y="191671"/>
                    <a:pt x="457700" y="196460"/>
                    <a:pt x="457700" y="196460"/>
                  </a:cubicBezTo>
                  <a:cubicBezTo>
                    <a:pt x="462489" y="199454"/>
                    <a:pt x="460094" y="204244"/>
                    <a:pt x="454706" y="201250"/>
                  </a:cubicBezTo>
                  <a:cubicBezTo>
                    <a:pt x="454706" y="201250"/>
                    <a:pt x="444528" y="195862"/>
                    <a:pt x="431356" y="182690"/>
                  </a:cubicBezTo>
                  <a:cubicBezTo>
                    <a:pt x="418184" y="169518"/>
                    <a:pt x="403815" y="148563"/>
                    <a:pt x="387649" y="124615"/>
                  </a:cubicBezTo>
                  <a:cubicBezTo>
                    <a:pt x="379267" y="113239"/>
                    <a:pt x="370286" y="100666"/>
                    <a:pt x="360108" y="89889"/>
                  </a:cubicBezTo>
                  <a:cubicBezTo>
                    <a:pt x="354719" y="84501"/>
                    <a:pt x="349331" y="79113"/>
                    <a:pt x="342745" y="74323"/>
                  </a:cubicBezTo>
                  <a:cubicBezTo>
                    <a:pt x="336758" y="69533"/>
                    <a:pt x="330172" y="64743"/>
                    <a:pt x="323586" y="59954"/>
                  </a:cubicBezTo>
                  <a:cubicBezTo>
                    <a:pt x="297841" y="41992"/>
                    <a:pt x="269701" y="27025"/>
                    <a:pt x="243956" y="19241"/>
                  </a:cubicBezTo>
                  <a:cubicBezTo>
                    <a:pt x="230784" y="15050"/>
                    <a:pt x="216415" y="12057"/>
                    <a:pt x="201447" y="10859"/>
                  </a:cubicBezTo>
                  <a:cubicBezTo>
                    <a:pt x="186479" y="9662"/>
                    <a:pt x="170912" y="10261"/>
                    <a:pt x="155944" y="13853"/>
                  </a:cubicBezTo>
                  <a:cubicBezTo>
                    <a:pt x="125409" y="21037"/>
                    <a:pt x="98467" y="38400"/>
                    <a:pt x="76912" y="56362"/>
                  </a:cubicBezTo>
                  <a:cubicBezTo>
                    <a:pt x="54760" y="75520"/>
                    <a:pt x="37397" y="93482"/>
                    <a:pt x="25422" y="10665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8A4BEA62-C25C-4280-8ECC-E7B849955A0D}"/>
                </a:ext>
              </a:extLst>
            </p:cNvPr>
            <p:cNvSpPr/>
            <p:nvPr/>
          </p:nvSpPr>
          <p:spPr>
            <a:xfrm>
              <a:off x="6574070" y="4467673"/>
              <a:ext cx="39909" cy="15541"/>
            </a:xfrm>
            <a:custGeom>
              <a:avLst/>
              <a:gdLst>
                <a:gd name="connsiteX0" fmla="*/ 393 w 39909"/>
                <a:gd name="connsiteY0" fmla="*/ 1771 h 15541"/>
                <a:gd name="connsiteX1" fmla="*/ 20750 w 39909"/>
                <a:gd name="connsiteY1" fmla="*/ 574 h 15541"/>
                <a:gd name="connsiteX2" fmla="*/ 33922 w 39909"/>
                <a:gd name="connsiteY2" fmla="*/ 5962 h 15541"/>
                <a:gd name="connsiteX3" fmla="*/ 39909 w 39909"/>
                <a:gd name="connsiteY3" fmla="*/ 10752 h 15541"/>
                <a:gd name="connsiteX4" fmla="*/ 36915 w 39909"/>
                <a:gd name="connsiteY4" fmla="*/ 15542 h 15541"/>
                <a:gd name="connsiteX5" fmla="*/ 30928 w 39909"/>
                <a:gd name="connsiteY5" fmla="*/ 13745 h 15541"/>
                <a:gd name="connsiteX6" fmla="*/ 19552 w 39909"/>
                <a:gd name="connsiteY6" fmla="*/ 11949 h 15541"/>
                <a:gd name="connsiteX7" fmla="*/ 992 w 39909"/>
                <a:gd name="connsiteY7" fmla="*/ 8357 h 15541"/>
                <a:gd name="connsiteX8" fmla="*/ 393 w 39909"/>
                <a:gd name="connsiteY8" fmla="*/ 1771 h 15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09" h="15541">
                  <a:moveTo>
                    <a:pt x="393" y="1771"/>
                  </a:moveTo>
                  <a:cubicBezTo>
                    <a:pt x="393" y="1771"/>
                    <a:pt x="12368" y="-1222"/>
                    <a:pt x="20750" y="574"/>
                  </a:cubicBezTo>
                  <a:cubicBezTo>
                    <a:pt x="24941" y="1173"/>
                    <a:pt x="30329" y="3568"/>
                    <a:pt x="33922" y="5962"/>
                  </a:cubicBezTo>
                  <a:cubicBezTo>
                    <a:pt x="37514" y="8357"/>
                    <a:pt x="39909" y="10752"/>
                    <a:pt x="39909" y="10752"/>
                  </a:cubicBezTo>
                  <a:cubicBezTo>
                    <a:pt x="39909" y="11351"/>
                    <a:pt x="36915" y="15542"/>
                    <a:pt x="36915" y="15542"/>
                  </a:cubicBezTo>
                  <a:cubicBezTo>
                    <a:pt x="36915" y="15542"/>
                    <a:pt x="33922" y="14344"/>
                    <a:pt x="30928" y="13745"/>
                  </a:cubicBezTo>
                  <a:cubicBezTo>
                    <a:pt x="27336" y="13147"/>
                    <a:pt x="23145" y="11949"/>
                    <a:pt x="19552" y="11949"/>
                  </a:cubicBezTo>
                  <a:lnTo>
                    <a:pt x="992" y="8357"/>
                  </a:lnTo>
                  <a:cubicBezTo>
                    <a:pt x="-205" y="7160"/>
                    <a:pt x="-205" y="2370"/>
                    <a:pt x="393" y="177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35CD346A-F82E-4808-9EB3-22B048560332}"/>
                </a:ext>
              </a:extLst>
            </p:cNvPr>
            <p:cNvSpPr/>
            <p:nvPr/>
          </p:nvSpPr>
          <p:spPr>
            <a:xfrm>
              <a:off x="6560094" y="4495788"/>
              <a:ext cx="37120" cy="16165"/>
            </a:xfrm>
            <a:custGeom>
              <a:avLst/>
              <a:gdLst>
                <a:gd name="connsiteX0" fmla="*/ 32930 w 37120"/>
                <a:gd name="connsiteY0" fmla="*/ 4191 h 16165"/>
                <a:gd name="connsiteX1" fmla="*/ 37121 w 37120"/>
                <a:gd name="connsiteY1" fmla="*/ 8382 h 16165"/>
                <a:gd name="connsiteX2" fmla="*/ 31134 w 37120"/>
                <a:gd name="connsiteY2" fmla="*/ 13770 h 16165"/>
                <a:gd name="connsiteX3" fmla="*/ 16764 w 37120"/>
                <a:gd name="connsiteY3" fmla="*/ 15566 h 16165"/>
                <a:gd name="connsiteX4" fmla="*/ 0 w 37120"/>
                <a:gd name="connsiteY4" fmla="*/ 4790 h 16165"/>
                <a:gd name="connsiteX5" fmla="*/ 2994 w 37120"/>
                <a:gd name="connsiteY5" fmla="*/ 0 h 16165"/>
                <a:gd name="connsiteX6" fmla="*/ 19159 w 37120"/>
                <a:gd name="connsiteY6" fmla="*/ 4790 h 16165"/>
                <a:gd name="connsiteX7" fmla="*/ 28140 w 37120"/>
                <a:gd name="connsiteY7" fmla="*/ 5987 h 16165"/>
                <a:gd name="connsiteX8" fmla="*/ 32930 w 37120"/>
                <a:gd name="connsiteY8" fmla="*/ 4191 h 1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20" h="16165">
                  <a:moveTo>
                    <a:pt x="32930" y="4191"/>
                  </a:moveTo>
                  <a:cubicBezTo>
                    <a:pt x="33528" y="4191"/>
                    <a:pt x="37121" y="7783"/>
                    <a:pt x="37121" y="8382"/>
                  </a:cubicBezTo>
                  <a:cubicBezTo>
                    <a:pt x="37121" y="8382"/>
                    <a:pt x="35324" y="11376"/>
                    <a:pt x="31134" y="13770"/>
                  </a:cubicBezTo>
                  <a:cubicBezTo>
                    <a:pt x="26942" y="16165"/>
                    <a:pt x="20356" y="16764"/>
                    <a:pt x="16764" y="15566"/>
                  </a:cubicBezTo>
                  <a:cubicBezTo>
                    <a:pt x="8382" y="13172"/>
                    <a:pt x="0" y="4790"/>
                    <a:pt x="0" y="4790"/>
                  </a:cubicBezTo>
                  <a:cubicBezTo>
                    <a:pt x="0" y="4191"/>
                    <a:pt x="2994" y="0"/>
                    <a:pt x="2994" y="0"/>
                  </a:cubicBezTo>
                  <a:cubicBezTo>
                    <a:pt x="2994" y="0"/>
                    <a:pt x="13771" y="3592"/>
                    <a:pt x="19159" y="4790"/>
                  </a:cubicBezTo>
                  <a:cubicBezTo>
                    <a:pt x="22153" y="5389"/>
                    <a:pt x="25146" y="6586"/>
                    <a:pt x="28140" y="5987"/>
                  </a:cubicBezTo>
                  <a:cubicBezTo>
                    <a:pt x="30535" y="5987"/>
                    <a:pt x="32930" y="4191"/>
                    <a:pt x="32930" y="419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C19DDA89-C80A-4B9C-9C44-EBC5D7A57A23}"/>
                </a:ext>
              </a:extLst>
            </p:cNvPr>
            <p:cNvSpPr/>
            <p:nvPr/>
          </p:nvSpPr>
          <p:spPr>
            <a:xfrm>
              <a:off x="6217027" y="4822086"/>
              <a:ext cx="21649" cy="28139"/>
            </a:xfrm>
            <a:custGeom>
              <a:avLst/>
              <a:gdLst>
                <a:gd name="connsiteX0" fmla="*/ 13172 w 21649"/>
                <a:gd name="connsiteY0" fmla="*/ 16165 h 28139"/>
                <a:gd name="connsiteX1" fmla="*/ 8382 w 21649"/>
                <a:gd name="connsiteY1" fmla="*/ 23350 h 28139"/>
                <a:gd name="connsiteX2" fmla="*/ 6586 w 21649"/>
                <a:gd name="connsiteY2" fmla="*/ 28140 h 28139"/>
                <a:gd name="connsiteX3" fmla="*/ 599 w 21649"/>
                <a:gd name="connsiteY3" fmla="*/ 28140 h 28139"/>
                <a:gd name="connsiteX4" fmla="*/ 0 w 21649"/>
                <a:gd name="connsiteY4" fmla="*/ 21554 h 28139"/>
                <a:gd name="connsiteX5" fmla="*/ 3592 w 21649"/>
                <a:gd name="connsiteY5" fmla="*/ 10178 h 28139"/>
                <a:gd name="connsiteX6" fmla="*/ 13172 w 21649"/>
                <a:gd name="connsiteY6" fmla="*/ 2395 h 28139"/>
                <a:gd name="connsiteX7" fmla="*/ 19159 w 21649"/>
                <a:gd name="connsiteY7" fmla="*/ 0 h 28139"/>
                <a:gd name="connsiteX8" fmla="*/ 21554 w 21649"/>
                <a:gd name="connsiteY8" fmla="*/ 5389 h 28139"/>
                <a:gd name="connsiteX9" fmla="*/ 17962 w 21649"/>
                <a:gd name="connsiteY9" fmla="*/ 8981 h 28139"/>
                <a:gd name="connsiteX10" fmla="*/ 13172 w 21649"/>
                <a:gd name="connsiteY10" fmla="*/ 16165 h 2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49" h="28139">
                  <a:moveTo>
                    <a:pt x="13172" y="16165"/>
                  </a:moveTo>
                  <a:cubicBezTo>
                    <a:pt x="11974" y="17961"/>
                    <a:pt x="9579" y="20955"/>
                    <a:pt x="8382" y="23350"/>
                  </a:cubicBezTo>
                  <a:cubicBezTo>
                    <a:pt x="7184" y="25745"/>
                    <a:pt x="6586" y="28140"/>
                    <a:pt x="6586" y="28140"/>
                  </a:cubicBezTo>
                  <a:cubicBezTo>
                    <a:pt x="5987" y="28140"/>
                    <a:pt x="1197" y="28140"/>
                    <a:pt x="599" y="28140"/>
                  </a:cubicBezTo>
                  <a:cubicBezTo>
                    <a:pt x="599" y="28140"/>
                    <a:pt x="0" y="25745"/>
                    <a:pt x="0" y="21554"/>
                  </a:cubicBezTo>
                  <a:cubicBezTo>
                    <a:pt x="0" y="17961"/>
                    <a:pt x="1197" y="13172"/>
                    <a:pt x="3592" y="10178"/>
                  </a:cubicBezTo>
                  <a:cubicBezTo>
                    <a:pt x="5987" y="7185"/>
                    <a:pt x="9579" y="4191"/>
                    <a:pt x="13172" y="2395"/>
                  </a:cubicBezTo>
                  <a:cubicBezTo>
                    <a:pt x="16764" y="599"/>
                    <a:pt x="19159" y="599"/>
                    <a:pt x="19159" y="0"/>
                  </a:cubicBezTo>
                  <a:cubicBezTo>
                    <a:pt x="19758" y="0"/>
                    <a:pt x="22152" y="4790"/>
                    <a:pt x="21554" y="5389"/>
                  </a:cubicBezTo>
                  <a:cubicBezTo>
                    <a:pt x="21554" y="5389"/>
                    <a:pt x="19758" y="7185"/>
                    <a:pt x="17962" y="8981"/>
                  </a:cubicBezTo>
                  <a:cubicBezTo>
                    <a:pt x="16165" y="11376"/>
                    <a:pt x="14369" y="13770"/>
                    <a:pt x="13172" y="16165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188AE2E1-7669-4863-A22E-D9611B6C4323}"/>
                </a:ext>
              </a:extLst>
            </p:cNvPr>
            <p:cNvSpPr/>
            <p:nvPr/>
          </p:nvSpPr>
          <p:spPr>
            <a:xfrm>
              <a:off x="6196520" y="4784908"/>
              <a:ext cx="39124" cy="69509"/>
            </a:xfrm>
            <a:custGeom>
              <a:avLst/>
              <a:gdLst>
                <a:gd name="connsiteX0" fmla="*/ 150 w 39124"/>
                <a:gd name="connsiteY0" fmla="*/ 68910 h 69509"/>
                <a:gd name="connsiteX1" fmla="*/ 748 w 39124"/>
                <a:gd name="connsiteY1" fmla="*/ 54541 h 69509"/>
                <a:gd name="connsiteX2" fmla="*/ 9130 w 39124"/>
                <a:gd name="connsiteY2" fmla="*/ 29994 h 69509"/>
                <a:gd name="connsiteX3" fmla="*/ 24697 w 39124"/>
                <a:gd name="connsiteY3" fmla="*/ 9638 h 69509"/>
                <a:gd name="connsiteX4" fmla="*/ 34875 w 39124"/>
                <a:gd name="connsiteY4" fmla="*/ 58 h 69509"/>
                <a:gd name="connsiteX5" fmla="*/ 39067 w 39124"/>
                <a:gd name="connsiteY5" fmla="*/ 4249 h 69509"/>
                <a:gd name="connsiteX6" fmla="*/ 31283 w 39124"/>
                <a:gd name="connsiteY6" fmla="*/ 15026 h 69509"/>
                <a:gd name="connsiteX7" fmla="*/ 18710 w 39124"/>
                <a:gd name="connsiteY7" fmla="*/ 35383 h 69509"/>
                <a:gd name="connsiteX8" fmla="*/ 9130 w 39124"/>
                <a:gd name="connsiteY8" fmla="*/ 56936 h 69509"/>
                <a:gd name="connsiteX9" fmla="*/ 6137 w 39124"/>
                <a:gd name="connsiteY9" fmla="*/ 69509 h 69509"/>
                <a:gd name="connsiteX10" fmla="*/ 150 w 39124"/>
                <a:gd name="connsiteY10" fmla="*/ 68910 h 6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24" h="69509">
                  <a:moveTo>
                    <a:pt x="150" y="68910"/>
                  </a:moveTo>
                  <a:cubicBezTo>
                    <a:pt x="150" y="68910"/>
                    <a:pt x="-449" y="62923"/>
                    <a:pt x="748" y="54541"/>
                  </a:cubicBezTo>
                  <a:cubicBezTo>
                    <a:pt x="1946" y="46758"/>
                    <a:pt x="4939" y="36580"/>
                    <a:pt x="9130" y="29994"/>
                  </a:cubicBezTo>
                  <a:cubicBezTo>
                    <a:pt x="12723" y="22809"/>
                    <a:pt x="19309" y="15026"/>
                    <a:pt x="24697" y="9638"/>
                  </a:cubicBezTo>
                  <a:cubicBezTo>
                    <a:pt x="30086" y="3651"/>
                    <a:pt x="34875" y="58"/>
                    <a:pt x="34875" y="58"/>
                  </a:cubicBezTo>
                  <a:cubicBezTo>
                    <a:pt x="35474" y="-540"/>
                    <a:pt x="39665" y="3651"/>
                    <a:pt x="39067" y="4249"/>
                  </a:cubicBezTo>
                  <a:cubicBezTo>
                    <a:pt x="39067" y="4249"/>
                    <a:pt x="35474" y="9039"/>
                    <a:pt x="31283" y="15026"/>
                  </a:cubicBezTo>
                  <a:cubicBezTo>
                    <a:pt x="27092" y="21013"/>
                    <a:pt x="22302" y="29395"/>
                    <a:pt x="18710" y="35383"/>
                  </a:cubicBezTo>
                  <a:cubicBezTo>
                    <a:pt x="15118" y="41370"/>
                    <a:pt x="10927" y="49751"/>
                    <a:pt x="9130" y="56936"/>
                  </a:cubicBezTo>
                  <a:cubicBezTo>
                    <a:pt x="6735" y="64121"/>
                    <a:pt x="6137" y="69509"/>
                    <a:pt x="6137" y="69509"/>
                  </a:cubicBezTo>
                  <a:cubicBezTo>
                    <a:pt x="5538" y="69509"/>
                    <a:pt x="150" y="69509"/>
                    <a:pt x="150" y="6891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1ADC3F99-F8DF-4A60-A5F4-1CFD8BFD08DF}"/>
                </a:ext>
              </a:extLst>
            </p:cNvPr>
            <p:cNvSpPr/>
            <p:nvPr/>
          </p:nvSpPr>
          <p:spPr>
            <a:xfrm>
              <a:off x="6170925" y="4755562"/>
              <a:ext cx="55295" cy="102981"/>
            </a:xfrm>
            <a:custGeom>
              <a:avLst/>
              <a:gdLst>
                <a:gd name="connsiteX0" fmla="*/ 0 w 55295"/>
                <a:gd name="connsiteY0" fmla="*/ 101848 h 102981"/>
                <a:gd name="connsiteX1" fmla="*/ 2395 w 55295"/>
                <a:gd name="connsiteY1" fmla="*/ 81492 h 102981"/>
                <a:gd name="connsiteX2" fmla="*/ 14968 w 55295"/>
                <a:gd name="connsiteY2" fmla="*/ 45569 h 102981"/>
                <a:gd name="connsiteX3" fmla="*/ 37121 w 55295"/>
                <a:gd name="connsiteY3" fmla="*/ 15035 h 102981"/>
                <a:gd name="connsiteX4" fmla="*/ 50891 w 55295"/>
                <a:gd name="connsiteY4" fmla="*/ 67 h 102981"/>
                <a:gd name="connsiteX5" fmla="*/ 55082 w 55295"/>
                <a:gd name="connsiteY5" fmla="*/ 3659 h 102981"/>
                <a:gd name="connsiteX6" fmla="*/ 43707 w 55295"/>
                <a:gd name="connsiteY6" fmla="*/ 19825 h 102981"/>
                <a:gd name="connsiteX7" fmla="*/ 24547 w 55295"/>
                <a:gd name="connsiteY7" fmla="*/ 50359 h 102981"/>
                <a:gd name="connsiteX8" fmla="*/ 10178 w 55295"/>
                <a:gd name="connsiteY8" fmla="*/ 82689 h 102981"/>
                <a:gd name="connsiteX9" fmla="*/ 5388 w 55295"/>
                <a:gd name="connsiteY9" fmla="*/ 101848 h 102981"/>
                <a:gd name="connsiteX10" fmla="*/ 0 w 55295"/>
                <a:gd name="connsiteY10" fmla="*/ 101848 h 10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295" h="102981">
                  <a:moveTo>
                    <a:pt x="0" y="101848"/>
                  </a:moveTo>
                  <a:cubicBezTo>
                    <a:pt x="0" y="101848"/>
                    <a:pt x="0" y="92868"/>
                    <a:pt x="2395" y="81492"/>
                  </a:cubicBezTo>
                  <a:cubicBezTo>
                    <a:pt x="4790" y="69518"/>
                    <a:pt x="9579" y="55747"/>
                    <a:pt x="14968" y="45569"/>
                  </a:cubicBezTo>
                  <a:cubicBezTo>
                    <a:pt x="20356" y="35391"/>
                    <a:pt x="29337" y="23417"/>
                    <a:pt x="37121" y="15035"/>
                  </a:cubicBezTo>
                  <a:cubicBezTo>
                    <a:pt x="44904" y="6054"/>
                    <a:pt x="50891" y="67"/>
                    <a:pt x="50891" y="67"/>
                  </a:cubicBezTo>
                  <a:cubicBezTo>
                    <a:pt x="52089" y="-532"/>
                    <a:pt x="56280" y="3061"/>
                    <a:pt x="55082" y="3659"/>
                  </a:cubicBezTo>
                  <a:cubicBezTo>
                    <a:pt x="55082" y="3659"/>
                    <a:pt x="49694" y="10844"/>
                    <a:pt x="43707" y="19825"/>
                  </a:cubicBezTo>
                  <a:cubicBezTo>
                    <a:pt x="37121" y="29404"/>
                    <a:pt x="29936" y="41378"/>
                    <a:pt x="24547" y="50359"/>
                  </a:cubicBezTo>
                  <a:cubicBezTo>
                    <a:pt x="19159" y="59938"/>
                    <a:pt x="13172" y="71913"/>
                    <a:pt x="10178" y="82689"/>
                  </a:cubicBezTo>
                  <a:cubicBezTo>
                    <a:pt x="6586" y="93466"/>
                    <a:pt x="5388" y="101848"/>
                    <a:pt x="5388" y="101848"/>
                  </a:cubicBezTo>
                  <a:cubicBezTo>
                    <a:pt x="5388" y="103644"/>
                    <a:pt x="599" y="103045"/>
                    <a:pt x="0" y="10184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80F3102B-BD07-406D-95B7-5D6C9E1F6A40}"/>
                </a:ext>
              </a:extLst>
            </p:cNvPr>
            <p:cNvSpPr/>
            <p:nvPr/>
          </p:nvSpPr>
          <p:spPr>
            <a:xfrm>
              <a:off x="6154011" y="4754972"/>
              <a:ext cx="46928" cy="94954"/>
            </a:xfrm>
            <a:custGeom>
              <a:avLst/>
              <a:gdLst>
                <a:gd name="connsiteX0" fmla="*/ 19908 w 46928"/>
                <a:gd name="connsiteY0" fmla="*/ 46159 h 94954"/>
                <a:gd name="connsiteX1" fmla="*/ 9131 w 46928"/>
                <a:gd name="connsiteY1" fmla="*/ 76693 h 94954"/>
                <a:gd name="connsiteX2" fmla="*/ 6137 w 46928"/>
                <a:gd name="connsiteY2" fmla="*/ 94056 h 94954"/>
                <a:gd name="connsiteX3" fmla="*/ 150 w 46928"/>
                <a:gd name="connsiteY3" fmla="*/ 94056 h 94954"/>
                <a:gd name="connsiteX4" fmla="*/ 748 w 46928"/>
                <a:gd name="connsiteY4" fmla="*/ 74897 h 94954"/>
                <a:gd name="connsiteX5" fmla="*/ 9729 w 46928"/>
                <a:gd name="connsiteY5" fmla="*/ 41369 h 94954"/>
                <a:gd name="connsiteX6" fmla="*/ 28888 w 46928"/>
                <a:gd name="connsiteY6" fmla="*/ 12631 h 94954"/>
                <a:gd name="connsiteX7" fmla="*/ 43257 w 46928"/>
                <a:gd name="connsiteY7" fmla="*/ 58 h 94954"/>
                <a:gd name="connsiteX8" fmla="*/ 46850 w 46928"/>
                <a:gd name="connsiteY8" fmla="*/ 4848 h 94954"/>
                <a:gd name="connsiteX9" fmla="*/ 35474 w 46928"/>
                <a:gd name="connsiteY9" fmla="*/ 18618 h 94954"/>
                <a:gd name="connsiteX10" fmla="*/ 19908 w 46928"/>
                <a:gd name="connsiteY10" fmla="*/ 46159 h 9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28" h="94954">
                  <a:moveTo>
                    <a:pt x="19908" y="46159"/>
                  </a:moveTo>
                  <a:cubicBezTo>
                    <a:pt x="15716" y="55140"/>
                    <a:pt x="11525" y="66515"/>
                    <a:pt x="9131" y="76693"/>
                  </a:cubicBezTo>
                  <a:cubicBezTo>
                    <a:pt x="6736" y="86273"/>
                    <a:pt x="6137" y="94056"/>
                    <a:pt x="6137" y="94056"/>
                  </a:cubicBezTo>
                  <a:cubicBezTo>
                    <a:pt x="5538" y="95254"/>
                    <a:pt x="748" y="95254"/>
                    <a:pt x="150" y="94056"/>
                  </a:cubicBezTo>
                  <a:cubicBezTo>
                    <a:pt x="150" y="94056"/>
                    <a:pt x="-449" y="85674"/>
                    <a:pt x="748" y="74897"/>
                  </a:cubicBezTo>
                  <a:cubicBezTo>
                    <a:pt x="1946" y="64120"/>
                    <a:pt x="5538" y="50949"/>
                    <a:pt x="9729" y="41369"/>
                  </a:cubicBezTo>
                  <a:cubicBezTo>
                    <a:pt x="13920" y="31790"/>
                    <a:pt x="21704" y="20415"/>
                    <a:pt x="28888" y="12631"/>
                  </a:cubicBezTo>
                  <a:cubicBezTo>
                    <a:pt x="36073" y="4848"/>
                    <a:pt x="43257" y="58"/>
                    <a:pt x="43257" y="58"/>
                  </a:cubicBezTo>
                  <a:cubicBezTo>
                    <a:pt x="44455" y="-540"/>
                    <a:pt x="47449" y="3651"/>
                    <a:pt x="46850" y="4848"/>
                  </a:cubicBezTo>
                  <a:cubicBezTo>
                    <a:pt x="46850" y="4848"/>
                    <a:pt x="41461" y="10236"/>
                    <a:pt x="35474" y="18618"/>
                  </a:cubicBezTo>
                  <a:cubicBezTo>
                    <a:pt x="29487" y="26402"/>
                    <a:pt x="23500" y="37178"/>
                    <a:pt x="19908" y="4615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41D97C3B-CE3E-4465-A822-890839B86D4F}"/>
                </a:ext>
              </a:extLst>
            </p:cNvPr>
            <p:cNvSpPr/>
            <p:nvPr/>
          </p:nvSpPr>
          <p:spPr>
            <a:xfrm>
              <a:off x="5937424" y="5034629"/>
              <a:ext cx="31133" cy="28738"/>
            </a:xfrm>
            <a:custGeom>
              <a:avLst/>
              <a:gdLst>
                <a:gd name="connsiteX0" fmla="*/ 29936 w 31133"/>
                <a:gd name="connsiteY0" fmla="*/ 20356 h 28738"/>
                <a:gd name="connsiteX1" fmla="*/ 31134 w 31133"/>
                <a:gd name="connsiteY1" fmla="*/ 26942 h 28738"/>
                <a:gd name="connsiteX2" fmla="*/ 25745 w 31133"/>
                <a:gd name="connsiteY2" fmla="*/ 28738 h 28738"/>
                <a:gd name="connsiteX3" fmla="*/ 22153 w 31133"/>
                <a:gd name="connsiteY3" fmla="*/ 23949 h 28738"/>
                <a:gd name="connsiteX4" fmla="*/ 15567 w 31133"/>
                <a:gd name="connsiteY4" fmla="*/ 16764 h 28738"/>
                <a:gd name="connsiteX5" fmla="*/ 11974 w 31133"/>
                <a:gd name="connsiteY5" fmla="*/ 11974 h 28738"/>
                <a:gd name="connsiteX6" fmla="*/ 11974 w 31133"/>
                <a:gd name="connsiteY6" fmla="*/ 14369 h 28738"/>
                <a:gd name="connsiteX7" fmla="*/ 8382 w 31133"/>
                <a:gd name="connsiteY7" fmla="*/ 21554 h 28738"/>
                <a:gd name="connsiteX8" fmla="*/ 5388 w 31133"/>
                <a:gd name="connsiteY8" fmla="*/ 24547 h 28738"/>
                <a:gd name="connsiteX9" fmla="*/ 0 w 31133"/>
                <a:gd name="connsiteY9" fmla="*/ 22152 h 28738"/>
                <a:gd name="connsiteX10" fmla="*/ 599 w 31133"/>
                <a:gd name="connsiteY10" fmla="*/ 11974 h 28738"/>
                <a:gd name="connsiteX11" fmla="*/ 3592 w 31133"/>
                <a:gd name="connsiteY11" fmla="*/ 2395 h 28738"/>
                <a:gd name="connsiteX12" fmla="*/ 6586 w 31133"/>
                <a:gd name="connsiteY12" fmla="*/ 2395 h 28738"/>
                <a:gd name="connsiteX13" fmla="*/ 6586 w 31133"/>
                <a:gd name="connsiteY13" fmla="*/ 2395 h 28738"/>
                <a:gd name="connsiteX14" fmla="*/ 8382 w 31133"/>
                <a:gd name="connsiteY14" fmla="*/ 0 h 28738"/>
                <a:gd name="connsiteX15" fmla="*/ 14369 w 31133"/>
                <a:gd name="connsiteY15" fmla="*/ 2395 h 28738"/>
                <a:gd name="connsiteX16" fmla="*/ 23949 w 31133"/>
                <a:gd name="connsiteY16" fmla="*/ 9579 h 28738"/>
                <a:gd name="connsiteX17" fmla="*/ 29936 w 31133"/>
                <a:gd name="connsiteY17" fmla="*/ 20356 h 2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133" h="28738">
                  <a:moveTo>
                    <a:pt x="29936" y="20356"/>
                  </a:moveTo>
                  <a:cubicBezTo>
                    <a:pt x="31134" y="23949"/>
                    <a:pt x="31134" y="26942"/>
                    <a:pt x="31134" y="26942"/>
                  </a:cubicBezTo>
                  <a:cubicBezTo>
                    <a:pt x="30535" y="27541"/>
                    <a:pt x="26344" y="28738"/>
                    <a:pt x="25745" y="28738"/>
                  </a:cubicBezTo>
                  <a:cubicBezTo>
                    <a:pt x="25745" y="28738"/>
                    <a:pt x="24547" y="26942"/>
                    <a:pt x="22153" y="23949"/>
                  </a:cubicBezTo>
                  <a:cubicBezTo>
                    <a:pt x="20356" y="21554"/>
                    <a:pt x="17363" y="18560"/>
                    <a:pt x="15567" y="16764"/>
                  </a:cubicBezTo>
                  <a:cubicBezTo>
                    <a:pt x="14369" y="15566"/>
                    <a:pt x="13172" y="13770"/>
                    <a:pt x="11974" y="11974"/>
                  </a:cubicBezTo>
                  <a:cubicBezTo>
                    <a:pt x="11974" y="12573"/>
                    <a:pt x="11974" y="13770"/>
                    <a:pt x="11974" y="14369"/>
                  </a:cubicBezTo>
                  <a:cubicBezTo>
                    <a:pt x="11375" y="16764"/>
                    <a:pt x="9579" y="19757"/>
                    <a:pt x="8382" y="21554"/>
                  </a:cubicBezTo>
                  <a:cubicBezTo>
                    <a:pt x="6586" y="23350"/>
                    <a:pt x="5388" y="24547"/>
                    <a:pt x="5388" y="24547"/>
                  </a:cubicBezTo>
                  <a:cubicBezTo>
                    <a:pt x="4790" y="24547"/>
                    <a:pt x="599" y="22152"/>
                    <a:pt x="0" y="22152"/>
                  </a:cubicBezTo>
                  <a:cubicBezTo>
                    <a:pt x="0" y="22152"/>
                    <a:pt x="599" y="15566"/>
                    <a:pt x="599" y="11974"/>
                  </a:cubicBezTo>
                  <a:cubicBezTo>
                    <a:pt x="1198" y="8981"/>
                    <a:pt x="3592" y="2395"/>
                    <a:pt x="3592" y="2395"/>
                  </a:cubicBezTo>
                  <a:cubicBezTo>
                    <a:pt x="3592" y="2395"/>
                    <a:pt x="5388" y="2395"/>
                    <a:pt x="6586" y="2395"/>
                  </a:cubicBezTo>
                  <a:lnTo>
                    <a:pt x="6586" y="2395"/>
                  </a:lnTo>
                  <a:cubicBezTo>
                    <a:pt x="7185" y="1197"/>
                    <a:pt x="7783" y="0"/>
                    <a:pt x="8382" y="0"/>
                  </a:cubicBezTo>
                  <a:cubicBezTo>
                    <a:pt x="8382" y="0"/>
                    <a:pt x="11375" y="599"/>
                    <a:pt x="14369" y="2395"/>
                  </a:cubicBezTo>
                  <a:cubicBezTo>
                    <a:pt x="17962" y="4191"/>
                    <a:pt x="21554" y="6586"/>
                    <a:pt x="23949" y="9579"/>
                  </a:cubicBezTo>
                  <a:cubicBezTo>
                    <a:pt x="26942" y="11974"/>
                    <a:pt x="28739" y="16764"/>
                    <a:pt x="29936" y="2035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D7511018-9A0A-4144-A2FD-6A250DF14E5D}"/>
                </a:ext>
              </a:extLst>
            </p:cNvPr>
            <p:cNvSpPr/>
            <p:nvPr/>
          </p:nvSpPr>
          <p:spPr>
            <a:xfrm>
              <a:off x="5913680" y="5032833"/>
              <a:ext cx="12966" cy="29336"/>
            </a:xfrm>
            <a:custGeom>
              <a:avLst/>
              <a:gdLst>
                <a:gd name="connsiteX0" fmla="*/ 12967 w 12966"/>
                <a:gd name="connsiteY0" fmla="*/ 5987 h 29336"/>
                <a:gd name="connsiteX1" fmla="*/ 12368 w 12966"/>
                <a:gd name="connsiteY1" fmla="*/ 16165 h 29336"/>
                <a:gd name="connsiteX2" fmla="*/ 9374 w 12966"/>
                <a:gd name="connsiteY2" fmla="*/ 24547 h 29336"/>
                <a:gd name="connsiteX3" fmla="*/ 7578 w 12966"/>
                <a:gd name="connsiteY3" fmla="*/ 29337 h 29336"/>
                <a:gd name="connsiteX4" fmla="*/ 1591 w 12966"/>
                <a:gd name="connsiteY4" fmla="*/ 29337 h 29336"/>
                <a:gd name="connsiteX5" fmla="*/ 393 w 12966"/>
                <a:gd name="connsiteY5" fmla="*/ 23949 h 29336"/>
                <a:gd name="connsiteX6" fmla="*/ 992 w 12966"/>
                <a:gd name="connsiteY6" fmla="*/ 13770 h 29336"/>
                <a:gd name="connsiteX7" fmla="*/ 3986 w 12966"/>
                <a:gd name="connsiteY7" fmla="*/ 4790 h 29336"/>
                <a:gd name="connsiteX8" fmla="*/ 5782 w 12966"/>
                <a:gd name="connsiteY8" fmla="*/ 0 h 29336"/>
                <a:gd name="connsiteX9" fmla="*/ 11769 w 12966"/>
                <a:gd name="connsiteY9" fmla="*/ 0 h 29336"/>
                <a:gd name="connsiteX10" fmla="*/ 12967 w 12966"/>
                <a:gd name="connsiteY10" fmla="*/ 5987 h 2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66" h="29336">
                  <a:moveTo>
                    <a:pt x="12967" y="5987"/>
                  </a:moveTo>
                  <a:cubicBezTo>
                    <a:pt x="12967" y="9579"/>
                    <a:pt x="12967" y="13172"/>
                    <a:pt x="12368" y="16165"/>
                  </a:cubicBezTo>
                  <a:cubicBezTo>
                    <a:pt x="11769" y="19159"/>
                    <a:pt x="10571" y="22152"/>
                    <a:pt x="9374" y="24547"/>
                  </a:cubicBezTo>
                  <a:lnTo>
                    <a:pt x="7578" y="29337"/>
                  </a:lnTo>
                  <a:cubicBezTo>
                    <a:pt x="6979" y="29337"/>
                    <a:pt x="2189" y="29337"/>
                    <a:pt x="1591" y="29337"/>
                  </a:cubicBezTo>
                  <a:cubicBezTo>
                    <a:pt x="1591" y="29337"/>
                    <a:pt x="992" y="26942"/>
                    <a:pt x="393" y="23949"/>
                  </a:cubicBezTo>
                  <a:cubicBezTo>
                    <a:pt x="-205" y="20955"/>
                    <a:pt x="-205" y="16764"/>
                    <a:pt x="992" y="13770"/>
                  </a:cubicBezTo>
                  <a:cubicBezTo>
                    <a:pt x="1591" y="10777"/>
                    <a:pt x="3387" y="7783"/>
                    <a:pt x="3986" y="4790"/>
                  </a:cubicBezTo>
                  <a:cubicBezTo>
                    <a:pt x="5183" y="2395"/>
                    <a:pt x="5782" y="0"/>
                    <a:pt x="5782" y="0"/>
                  </a:cubicBezTo>
                  <a:cubicBezTo>
                    <a:pt x="5782" y="0"/>
                    <a:pt x="11170" y="0"/>
                    <a:pt x="11769" y="0"/>
                  </a:cubicBezTo>
                  <a:cubicBezTo>
                    <a:pt x="12368" y="0"/>
                    <a:pt x="12967" y="2395"/>
                    <a:pt x="12967" y="598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123FC922-A77C-4008-A324-421AC8C6DDF7}"/>
                </a:ext>
              </a:extLst>
            </p:cNvPr>
            <p:cNvSpPr/>
            <p:nvPr/>
          </p:nvSpPr>
          <p:spPr>
            <a:xfrm>
              <a:off x="5899105" y="5032139"/>
              <a:ext cx="11375" cy="31228"/>
            </a:xfrm>
            <a:custGeom>
              <a:avLst/>
              <a:gdLst>
                <a:gd name="connsiteX0" fmla="*/ 11376 w 11375"/>
                <a:gd name="connsiteY0" fmla="*/ 15662 h 31228"/>
                <a:gd name="connsiteX1" fmla="*/ 5389 w 11375"/>
                <a:gd name="connsiteY1" fmla="*/ 31228 h 31228"/>
                <a:gd name="connsiteX2" fmla="*/ 0 w 11375"/>
                <a:gd name="connsiteY2" fmla="*/ 29432 h 31228"/>
                <a:gd name="connsiteX3" fmla="*/ 0 w 11375"/>
                <a:gd name="connsiteY3" fmla="*/ 15662 h 31228"/>
                <a:gd name="connsiteX4" fmla="*/ 599 w 11375"/>
                <a:gd name="connsiteY4" fmla="*/ 7280 h 31228"/>
                <a:gd name="connsiteX5" fmla="*/ 0 w 11375"/>
                <a:gd name="connsiteY5" fmla="*/ 2490 h 31228"/>
                <a:gd name="connsiteX6" fmla="*/ 5389 w 11375"/>
                <a:gd name="connsiteY6" fmla="*/ 95 h 31228"/>
                <a:gd name="connsiteX7" fmla="*/ 8981 w 11375"/>
                <a:gd name="connsiteY7" fmla="*/ 5484 h 31228"/>
                <a:gd name="connsiteX8" fmla="*/ 11376 w 11375"/>
                <a:gd name="connsiteY8" fmla="*/ 15662 h 3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75" h="31228">
                  <a:moveTo>
                    <a:pt x="11376" y="15662"/>
                  </a:moveTo>
                  <a:cubicBezTo>
                    <a:pt x="11376" y="22847"/>
                    <a:pt x="5389" y="31228"/>
                    <a:pt x="5389" y="31228"/>
                  </a:cubicBezTo>
                  <a:cubicBezTo>
                    <a:pt x="4790" y="31228"/>
                    <a:pt x="0" y="30031"/>
                    <a:pt x="0" y="29432"/>
                  </a:cubicBezTo>
                  <a:cubicBezTo>
                    <a:pt x="0" y="29432"/>
                    <a:pt x="0" y="20452"/>
                    <a:pt x="0" y="15662"/>
                  </a:cubicBezTo>
                  <a:cubicBezTo>
                    <a:pt x="0" y="13267"/>
                    <a:pt x="599" y="10273"/>
                    <a:pt x="599" y="7280"/>
                  </a:cubicBezTo>
                  <a:cubicBezTo>
                    <a:pt x="599" y="4885"/>
                    <a:pt x="0" y="2490"/>
                    <a:pt x="0" y="2490"/>
                  </a:cubicBezTo>
                  <a:cubicBezTo>
                    <a:pt x="0" y="1892"/>
                    <a:pt x="4790" y="-503"/>
                    <a:pt x="5389" y="95"/>
                  </a:cubicBezTo>
                  <a:cubicBezTo>
                    <a:pt x="5389" y="95"/>
                    <a:pt x="7185" y="1892"/>
                    <a:pt x="8981" y="5484"/>
                  </a:cubicBezTo>
                  <a:cubicBezTo>
                    <a:pt x="10777" y="7280"/>
                    <a:pt x="11376" y="12069"/>
                    <a:pt x="11376" y="1566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1228EDFC-357B-41A0-803D-BC00126E7CBA}"/>
                </a:ext>
              </a:extLst>
            </p:cNvPr>
            <p:cNvSpPr/>
            <p:nvPr/>
          </p:nvSpPr>
          <p:spPr>
            <a:xfrm>
              <a:off x="5876106" y="5027594"/>
              <a:ext cx="12820" cy="33976"/>
            </a:xfrm>
            <a:custGeom>
              <a:avLst/>
              <a:gdLst>
                <a:gd name="connsiteX0" fmla="*/ 12821 w 12820"/>
                <a:gd name="connsiteY0" fmla="*/ 7035 h 33976"/>
                <a:gd name="connsiteX1" fmla="*/ 12222 w 12820"/>
                <a:gd name="connsiteY1" fmla="*/ 18411 h 33976"/>
                <a:gd name="connsiteX2" fmla="*/ 9229 w 12820"/>
                <a:gd name="connsiteY2" fmla="*/ 28588 h 33976"/>
                <a:gd name="connsiteX3" fmla="*/ 7433 w 12820"/>
                <a:gd name="connsiteY3" fmla="*/ 33977 h 33976"/>
                <a:gd name="connsiteX4" fmla="*/ 1445 w 12820"/>
                <a:gd name="connsiteY4" fmla="*/ 33977 h 33976"/>
                <a:gd name="connsiteX5" fmla="*/ 248 w 12820"/>
                <a:gd name="connsiteY5" fmla="*/ 27391 h 33976"/>
                <a:gd name="connsiteX6" fmla="*/ 847 w 12820"/>
                <a:gd name="connsiteY6" fmla="*/ 16016 h 33976"/>
                <a:gd name="connsiteX7" fmla="*/ 3840 w 12820"/>
                <a:gd name="connsiteY7" fmla="*/ 5837 h 33976"/>
                <a:gd name="connsiteX8" fmla="*/ 5637 w 12820"/>
                <a:gd name="connsiteY8" fmla="*/ 449 h 33976"/>
                <a:gd name="connsiteX9" fmla="*/ 11624 w 12820"/>
                <a:gd name="connsiteY9" fmla="*/ 449 h 33976"/>
                <a:gd name="connsiteX10" fmla="*/ 12821 w 12820"/>
                <a:gd name="connsiteY10" fmla="*/ 7035 h 3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20" h="33976">
                  <a:moveTo>
                    <a:pt x="12821" y="7035"/>
                  </a:moveTo>
                  <a:cubicBezTo>
                    <a:pt x="12821" y="10627"/>
                    <a:pt x="12821" y="15417"/>
                    <a:pt x="12222" y="18411"/>
                  </a:cubicBezTo>
                  <a:cubicBezTo>
                    <a:pt x="11624" y="21404"/>
                    <a:pt x="9827" y="25595"/>
                    <a:pt x="9229" y="28588"/>
                  </a:cubicBezTo>
                  <a:cubicBezTo>
                    <a:pt x="8031" y="31582"/>
                    <a:pt x="7433" y="33977"/>
                    <a:pt x="7433" y="33977"/>
                  </a:cubicBezTo>
                  <a:cubicBezTo>
                    <a:pt x="6834" y="33977"/>
                    <a:pt x="2044" y="33977"/>
                    <a:pt x="1445" y="33977"/>
                  </a:cubicBezTo>
                  <a:cubicBezTo>
                    <a:pt x="1445" y="33977"/>
                    <a:pt x="847" y="30983"/>
                    <a:pt x="248" y="27391"/>
                  </a:cubicBezTo>
                  <a:cubicBezTo>
                    <a:pt x="-351" y="23799"/>
                    <a:pt x="248" y="19009"/>
                    <a:pt x="847" y="16016"/>
                  </a:cubicBezTo>
                  <a:cubicBezTo>
                    <a:pt x="1445" y="13022"/>
                    <a:pt x="3242" y="8831"/>
                    <a:pt x="3840" y="5837"/>
                  </a:cubicBezTo>
                  <a:cubicBezTo>
                    <a:pt x="5038" y="2844"/>
                    <a:pt x="5637" y="449"/>
                    <a:pt x="5637" y="449"/>
                  </a:cubicBezTo>
                  <a:cubicBezTo>
                    <a:pt x="5637" y="-150"/>
                    <a:pt x="11025" y="-150"/>
                    <a:pt x="11624" y="449"/>
                  </a:cubicBezTo>
                  <a:cubicBezTo>
                    <a:pt x="11624" y="1048"/>
                    <a:pt x="12222" y="3443"/>
                    <a:pt x="12821" y="7035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FD4C79BC-C287-4AAD-A192-3159D0CE8D95}"/>
                </a:ext>
              </a:extLst>
            </p:cNvPr>
            <p:cNvSpPr/>
            <p:nvPr/>
          </p:nvSpPr>
          <p:spPr>
            <a:xfrm>
              <a:off x="5853523" y="5023133"/>
              <a:ext cx="12652" cy="39485"/>
            </a:xfrm>
            <a:custGeom>
              <a:avLst/>
              <a:gdLst>
                <a:gd name="connsiteX0" fmla="*/ 7264 w 12652"/>
                <a:gd name="connsiteY0" fmla="*/ 120 h 39485"/>
                <a:gd name="connsiteX1" fmla="*/ 12652 w 12652"/>
                <a:gd name="connsiteY1" fmla="*/ 1917 h 39485"/>
                <a:gd name="connsiteX2" fmla="*/ 12054 w 12652"/>
                <a:gd name="connsiteY2" fmla="*/ 8503 h 39485"/>
                <a:gd name="connsiteX3" fmla="*/ 11455 w 12652"/>
                <a:gd name="connsiteY3" fmla="*/ 20477 h 39485"/>
                <a:gd name="connsiteX4" fmla="*/ 8461 w 12652"/>
                <a:gd name="connsiteY4" fmla="*/ 39037 h 39485"/>
                <a:gd name="connsiteX5" fmla="*/ 2474 w 12652"/>
                <a:gd name="connsiteY5" fmla="*/ 39037 h 39485"/>
                <a:gd name="connsiteX6" fmla="*/ 79 w 12652"/>
                <a:gd name="connsiteY6" fmla="*/ 19279 h 39485"/>
                <a:gd name="connsiteX7" fmla="*/ 3671 w 12652"/>
                <a:gd name="connsiteY7" fmla="*/ 6707 h 39485"/>
                <a:gd name="connsiteX8" fmla="*/ 7264 w 12652"/>
                <a:gd name="connsiteY8" fmla="*/ 120 h 3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52" h="39485">
                  <a:moveTo>
                    <a:pt x="7264" y="120"/>
                  </a:moveTo>
                  <a:cubicBezTo>
                    <a:pt x="7264" y="-478"/>
                    <a:pt x="12652" y="1318"/>
                    <a:pt x="12652" y="1917"/>
                  </a:cubicBezTo>
                  <a:cubicBezTo>
                    <a:pt x="12652" y="1917"/>
                    <a:pt x="12652" y="4910"/>
                    <a:pt x="12054" y="8503"/>
                  </a:cubicBezTo>
                  <a:cubicBezTo>
                    <a:pt x="12054" y="12095"/>
                    <a:pt x="12054" y="16885"/>
                    <a:pt x="11455" y="20477"/>
                  </a:cubicBezTo>
                  <a:cubicBezTo>
                    <a:pt x="10856" y="27661"/>
                    <a:pt x="8461" y="39037"/>
                    <a:pt x="8461" y="39037"/>
                  </a:cubicBezTo>
                  <a:cubicBezTo>
                    <a:pt x="7863" y="39636"/>
                    <a:pt x="3073" y="39636"/>
                    <a:pt x="2474" y="39037"/>
                  </a:cubicBezTo>
                  <a:cubicBezTo>
                    <a:pt x="2474" y="39037"/>
                    <a:pt x="-520" y="27661"/>
                    <a:pt x="79" y="19279"/>
                  </a:cubicBezTo>
                  <a:cubicBezTo>
                    <a:pt x="79" y="15687"/>
                    <a:pt x="1875" y="10299"/>
                    <a:pt x="3671" y="6707"/>
                  </a:cubicBezTo>
                  <a:cubicBezTo>
                    <a:pt x="5468" y="3114"/>
                    <a:pt x="7264" y="120"/>
                    <a:pt x="7264" y="12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FAC13C01-5840-4FEF-A061-5120A0DAC8F9}"/>
                </a:ext>
              </a:extLst>
            </p:cNvPr>
            <p:cNvSpPr/>
            <p:nvPr/>
          </p:nvSpPr>
          <p:spPr>
            <a:xfrm>
              <a:off x="5832048" y="5028792"/>
              <a:ext cx="11974" cy="37569"/>
            </a:xfrm>
            <a:custGeom>
              <a:avLst/>
              <a:gdLst>
                <a:gd name="connsiteX0" fmla="*/ 2994 w 11974"/>
                <a:gd name="connsiteY0" fmla="*/ 37569 h 37569"/>
                <a:gd name="connsiteX1" fmla="*/ 0 w 11974"/>
                <a:gd name="connsiteY1" fmla="*/ 19009 h 37569"/>
                <a:gd name="connsiteX2" fmla="*/ 2994 w 11974"/>
                <a:gd name="connsiteY2" fmla="*/ 449 h 37569"/>
                <a:gd name="connsiteX3" fmla="*/ 8981 w 11974"/>
                <a:gd name="connsiteY3" fmla="*/ 449 h 37569"/>
                <a:gd name="connsiteX4" fmla="*/ 11974 w 11974"/>
                <a:gd name="connsiteY4" fmla="*/ 19009 h 37569"/>
                <a:gd name="connsiteX5" fmla="*/ 8981 w 11974"/>
                <a:gd name="connsiteY5" fmla="*/ 37569 h 37569"/>
                <a:gd name="connsiteX6" fmla="*/ 2994 w 11974"/>
                <a:gd name="connsiteY6" fmla="*/ 37569 h 37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4" h="37569">
                  <a:moveTo>
                    <a:pt x="2994" y="37569"/>
                  </a:moveTo>
                  <a:cubicBezTo>
                    <a:pt x="2994" y="37569"/>
                    <a:pt x="0" y="26194"/>
                    <a:pt x="0" y="19009"/>
                  </a:cubicBezTo>
                  <a:cubicBezTo>
                    <a:pt x="0" y="11825"/>
                    <a:pt x="2994" y="449"/>
                    <a:pt x="2994" y="449"/>
                  </a:cubicBezTo>
                  <a:cubicBezTo>
                    <a:pt x="2994" y="-150"/>
                    <a:pt x="8382" y="-150"/>
                    <a:pt x="8981" y="449"/>
                  </a:cubicBezTo>
                  <a:cubicBezTo>
                    <a:pt x="8981" y="449"/>
                    <a:pt x="11974" y="11825"/>
                    <a:pt x="11974" y="19009"/>
                  </a:cubicBezTo>
                  <a:cubicBezTo>
                    <a:pt x="11974" y="26194"/>
                    <a:pt x="8981" y="37569"/>
                    <a:pt x="8981" y="37569"/>
                  </a:cubicBezTo>
                  <a:cubicBezTo>
                    <a:pt x="8382" y="37569"/>
                    <a:pt x="3593" y="37569"/>
                    <a:pt x="2994" y="3756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458C0425-1717-44DD-9160-66E8A16F3E0D}"/>
                </a:ext>
              </a:extLst>
            </p:cNvPr>
            <p:cNvSpPr/>
            <p:nvPr/>
          </p:nvSpPr>
          <p:spPr>
            <a:xfrm>
              <a:off x="5773374" y="5069355"/>
              <a:ext cx="2940674" cy="11974"/>
            </a:xfrm>
            <a:custGeom>
              <a:avLst/>
              <a:gdLst>
                <a:gd name="connsiteX0" fmla="*/ 1468665 w 2940674"/>
                <a:gd name="connsiteY0" fmla="*/ 0 h 11974"/>
                <a:gd name="connsiteX1" fmla="*/ 2918171 w 2940674"/>
                <a:gd name="connsiteY1" fmla="*/ 2994 h 11974"/>
                <a:gd name="connsiteX2" fmla="*/ 2930145 w 2940674"/>
                <a:gd name="connsiteY2" fmla="*/ 3592 h 11974"/>
                <a:gd name="connsiteX3" fmla="*/ 2918171 w 2940674"/>
                <a:gd name="connsiteY3" fmla="*/ 8981 h 11974"/>
                <a:gd name="connsiteX4" fmla="*/ 1468665 w 2940674"/>
                <a:gd name="connsiteY4" fmla="*/ 11974 h 11974"/>
                <a:gd name="connsiteX5" fmla="*/ 19159 w 2940674"/>
                <a:gd name="connsiteY5" fmla="*/ 8981 h 11974"/>
                <a:gd name="connsiteX6" fmla="*/ 0 w 2940674"/>
                <a:gd name="connsiteY6" fmla="*/ 7783 h 11974"/>
                <a:gd name="connsiteX7" fmla="*/ 599 w 2940674"/>
                <a:gd name="connsiteY7" fmla="*/ 4790 h 11974"/>
                <a:gd name="connsiteX8" fmla="*/ 19159 w 2940674"/>
                <a:gd name="connsiteY8" fmla="*/ 3592 h 11974"/>
                <a:gd name="connsiteX9" fmla="*/ 1468665 w 2940674"/>
                <a:gd name="connsiteY9" fmla="*/ 0 h 11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40674" h="11974">
                  <a:moveTo>
                    <a:pt x="1468665" y="0"/>
                  </a:moveTo>
                  <a:cubicBezTo>
                    <a:pt x="2036254" y="0"/>
                    <a:pt x="2918171" y="2994"/>
                    <a:pt x="2918171" y="2994"/>
                  </a:cubicBezTo>
                  <a:cubicBezTo>
                    <a:pt x="2922961" y="2994"/>
                    <a:pt x="2926553" y="2994"/>
                    <a:pt x="2930145" y="3592"/>
                  </a:cubicBezTo>
                  <a:cubicBezTo>
                    <a:pt x="2947508" y="5389"/>
                    <a:pt x="2943318" y="8382"/>
                    <a:pt x="2918171" y="8981"/>
                  </a:cubicBezTo>
                  <a:cubicBezTo>
                    <a:pt x="2918171" y="8981"/>
                    <a:pt x="2036254" y="11376"/>
                    <a:pt x="1468665" y="11974"/>
                  </a:cubicBezTo>
                  <a:cubicBezTo>
                    <a:pt x="901077" y="11974"/>
                    <a:pt x="19159" y="8981"/>
                    <a:pt x="19159" y="8981"/>
                  </a:cubicBezTo>
                  <a:cubicBezTo>
                    <a:pt x="10178" y="8981"/>
                    <a:pt x="3593" y="8382"/>
                    <a:pt x="0" y="7783"/>
                  </a:cubicBezTo>
                  <a:lnTo>
                    <a:pt x="599" y="4790"/>
                  </a:lnTo>
                  <a:cubicBezTo>
                    <a:pt x="4191" y="4191"/>
                    <a:pt x="10178" y="3592"/>
                    <a:pt x="19159" y="3592"/>
                  </a:cubicBezTo>
                  <a:cubicBezTo>
                    <a:pt x="19159" y="2395"/>
                    <a:pt x="900478" y="0"/>
                    <a:pt x="1468665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09D2E9AC-6988-4C18-977C-0F39C2D72D81}"/>
                </a:ext>
              </a:extLst>
            </p:cNvPr>
            <p:cNvSpPr/>
            <p:nvPr/>
          </p:nvSpPr>
          <p:spPr>
            <a:xfrm>
              <a:off x="5767328" y="4261641"/>
              <a:ext cx="1652654" cy="820411"/>
            </a:xfrm>
            <a:custGeom>
              <a:avLst/>
              <a:gdLst>
                <a:gd name="connsiteX0" fmla="*/ 1633970 w 1652654"/>
                <a:gd name="connsiteY0" fmla="*/ 159308 h 820411"/>
                <a:gd name="connsiteX1" fmla="*/ 1652531 w 1652654"/>
                <a:gd name="connsiteY1" fmla="*/ 237141 h 820411"/>
                <a:gd name="connsiteX2" fmla="*/ 1651932 w 1652654"/>
                <a:gd name="connsiteY2" fmla="*/ 269471 h 820411"/>
                <a:gd name="connsiteX3" fmla="*/ 1645945 w 1652654"/>
                <a:gd name="connsiteY3" fmla="*/ 268872 h 820411"/>
                <a:gd name="connsiteX4" fmla="*/ 1645945 w 1652654"/>
                <a:gd name="connsiteY4" fmla="*/ 237739 h 820411"/>
                <a:gd name="connsiteX5" fmla="*/ 1626187 w 1652654"/>
                <a:gd name="connsiteY5" fmla="*/ 162900 h 820411"/>
                <a:gd name="connsiteX6" fmla="*/ 1598646 w 1652654"/>
                <a:gd name="connsiteY6" fmla="*/ 123385 h 820411"/>
                <a:gd name="connsiteX7" fmla="*/ 1559130 w 1652654"/>
                <a:gd name="connsiteY7" fmla="*/ 90456 h 820411"/>
                <a:gd name="connsiteX8" fmla="*/ 1468124 w 1652654"/>
                <a:gd name="connsiteY8" fmla="*/ 50941 h 820411"/>
                <a:gd name="connsiteX9" fmla="*/ 1445373 w 1652654"/>
                <a:gd name="connsiteY9" fmla="*/ 44954 h 820411"/>
                <a:gd name="connsiteX10" fmla="*/ 1421424 w 1652654"/>
                <a:gd name="connsiteY10" fmla="*/ 39565 h 820411"/>
                <a:gd name="connsiteX11" fmla="*/ 1371132 w 1652654"/>
                <a:gd name="connsiteY11" fmla="*/ 37170 h 820411"/>
                <a:gd name="connsiteX12" fmla="*/ 1346584 w 1652654"/>
                <a:gd name="connsiteY12" fmla="*/ 42559 h 820411"/>
                <a:gd name="connsiteX13" fmla="*/ 1341196 w 1652654"/>
                <a:gd name="connsiteY13" fmla="*/ 46151 h 820411"/>
                <a:gd name="connsiteX14" fmla="*/ 1338801 w 1652654"/>
                <a:gd name="connsiteY14" fmla="*/ 45553 h 820411"/>
                <a:gd name="connsiteX15" fmla="*/ 1323234 w 1652654"/>
                <a:gd name="connsiteY15" fmla="*/ 53336 h 820411"/>
                <a:gd name="connsiteX16" fmla="*/ 1286711 w 1652654"/>
                <a:gd name="connsiteY16" fmla="*/ 85067 h 820411"/>
                <a:gd name="connsiteX17" fmla="*/ 1260967 w 1652654"/>
                <a:gd name="connsiteY17" fmla="*/ 120392 h 820411"/>
                <a:gd name="connsiteX18" fmla="*/ 1243005 w 1652654"/>
                <a:gd name="connsiteY18" fmla="*/ 150327 h 820411"/>
                <a:gd name="connsiteX19" fmla="*/ 1228037 w 1652654"/>
                <a:gd name="connsiteY19" fmla="*/ 178467 h 820411"/>
                <a:gd name="connsiteX20" fmla="*/ 1222648 w 1652654"/>
                <a:gd name="connsiteY20" fmla="*/ 176072 h 820411"/>
                <a:gd name="connsiteX21" fmla="*/ 1237018 w 1652654"/>
                <a:gd name="connsiteY21" fmla="*/ 147334 h 820411"/>
                <a:gd name="connsiteX22" fmla="*/ 1254381 w 1652654"/>
                <a:gd name="connsiteY22" fmla="*/ 116201 h 820411"/>
                <a:gd name="connsiteX23" fmla="*/ 1279527 w 1652654"/>
                <a:gd name="connsiteY23" fmla="*/ 79679 h 820411"/>
                <a:gd name="connsiteX24" fmla="*/ 1317845 w 1652654"/>
                <a:gd name="connsiteY24" fmla="*/ 45553 h 820411"/>
                <a:gd name="connsiteX25" fmla="*/ 1323833 w 1652654"/>
                <a:gd name="connsiteY25" fmla="*/ 41960 h 820411"/>
                <a:gd name="connsiteX26" fmla="*/ 1306470 w 1652654"/>
                <a:gd name="connsiteY26" fmla="*/ 37170 h 820411"/>
                <a:gd name="connsiteX27" fmla="*/ 1220852 w 1652654"/>
                <a:gd name="connsiteY27" fmla="*/ 18611 h 820411"/>
                <a:gd name="connsiteX28" fmla="*/ 1108891 w 1652654"/>
                <a:gd name="connsiteY28" fmla="*/ 10228 h 820411"/>
                <a:gd name="connsiteX29" fmla="*/ 1000523 w 1652654"/>
                <a:gd name="connsiteY29" fmla="*/ 28789 h 820411"/>
                <a:gd name="connsiteX30" fmla="*/ 952026 w 1652654"/>
                <a:gd name="connsiteY30" fmla="*/ 50342 h 820411"/>
                <a:gd name="connsiteX31" fmla="*/ 905924 w 1652654"/>
                <a:gd name="connsiteY31" fmla="*/ 83870 h 820411"/>
                <a:gd name="connsiteX32" fmla="*/ 829887 w 1652654"/>
                <a:gd name="connsiteY32" fmla="*/ 166493 h 820411"/>
                <a:gd name="connsiteX33" fmla="*/ 777199 w 1652654"/>
                <a:gd name="connsiteY33" fmla="*/ 236542 h 820411"/>
                <a:gd name="connsiteX34" fmla="*/ 759237 w 1652654"/>
                <a:gd name="connsiteY34" fmla="*/ 260491 h 820411"/>
                <a:gd name="connsiteX35" fmla="*/ 807734 w 1652654"/>
                <a:gd name="connsiteY35" fmla="*/ 261688 h 820411"/>
                <a:gd name="connsiteX36" fmla="*/ 841262 w 1652654"/>
                <a:gd name="connsiteY36" fmla="*/ 265879 h 820411"/>
                <a:gd name="connsiteX37" fmla="*/ 872995 w 1652654"/>
                <a:gd name="connsiteY37" fmla="*/ 271267 h 820411"/>
                <a:gd name="connsiteX38" fmla="*/ 928676 w 1652654"/>
                <a:gd name="connsiteY38" fmla="*/ 286235 h 820411"/>
                <a:gd name="connsiteX39" fmla="*/ 970587 w 1652654"/>
                <a:gd name="connsiteY39" fmla="*/ 306591 h 820411"/>
                <a:gd name="connsiteX40" fmla="*/ 1003516 w 1652654"/>
                <a:gd name="connsiteY40" fmla="*/ 332935 h 820411"/>
                <a:gd name="connsiteX41" fmla="*/ 999325 w 1652654"/>
                <a:gd name="connsiteY41" fmla="*/ 337126 h 820411"/>
                <a:gd name="connsiteX42" fmla="*/ 966994 w 1652654"/>
                <a:gd name="connsiteY42" fmla="*/ 312578 h 820411"/>
                <a:gd name="connsiteX43" fmla="*/ 926281 w 1652654"/>
                <a:gd name="connsiteY43" fmla="*/ 294018 h 820411"/>
                <a:gd name="connsiteX44" fmla="*/ 871199 w 1652654"/>
                <a:gd name="connsiteY44" fmla="*/ 280248 h 820411"/>
                <a:gd name="connsiteX45" fmla="*/ 840065 w 1652654"/>
                <a:gd name="connsiteY45" fmla="*/ 275458 h 820411"/>
                <a:gd name="connsiteX46" fmla="*/ 807135 w 1652654"/>
                <a:gd name="connsiteY46" fmla="*/ 271866 h 820411"/>
                <a:gd name="connsiteX47" fmla="*/ 752053 w 1652654"/>
                <a:gd name="connsiteY47" fmla="*/ 271866 h 820411"/>
                <a:gd name="connsiteX48" fmla="*/ 740079 w 1652654"/>
                <a:gd name="connsiteY48" fmla="*/ 273063 h 820411"/>
                <a:gd name="connsiteX49" fmla="*/ 614347 w 1652654"/>
                <a:gd name="connsiteY49" fmla="*/ 305394 h 820411"/>
                <a:gd name="connsiteX50" fmla="*/ 501787 w 1652654"/>
                <a:gd name="connsiteY50" fmla="*/ 370653 h 820411"/>
                <a:gd name="connsiteX51" fmla="*/ 410183 w 1652654"/>
                <a:gd name="connsiteY51" fmla="*/ 464651 h 820411"/>
                <a:gd name="connsiteX52" fmla="*/ 365877 w 1652654"/>
                <a:gd name="connsiteY52" fmla="*/ 556254 h 820411"/>
                <a:gd name="connsiteX53" fmla="*/ 362884 w 1652654"/>
                <a:gd name="connsiteY53" fmla="*/ 565235 h 820411"/>
                <a:gd name="connsiteX54" fmla="*/ 359890 w 1652654"/>
                <a:gd name="connsiteY54" fmla="*/ 573018 h 820411"/>
                <a:gd name="connsiteX55" fmla="*/ 356897 w 1652654"/>
                <a:gd name="connsiteY55" fmla="*/ 584992 h 820411"/>
                <a:gd name="connsiteX56" fmla="*/ 355100 w 1652654"/>
                <a:gd name="connsiteY56" fmla="*/ 593375 h 820411"/>
                <a:gd name="connsiteX57" fmla="*/ 354501 w 1652654"/>
                <a:gd name="connsiteY57" fmla="*/ 594572 h 820411"/>
                <a:gd name="connsiteX58" fmla="*/ 369470 w 1652654"/>
                <a:gd name="connsiteY58" fmla="*/ 597566 h 820411"/>
                <a:gd name="connsiteX59" fmla="*/ 436526 w 1652654"/>
                <a:gd name="connsiteY59" fmla="*/ 624508 h 820411"/>
                <a:gd name="connsiteX60" fmla="*/ 459876 w 1652654"/>
                <a:gd name="connsiteY60" fmla="*/ 641272 h 820411"/>
                <a:gd name="connsiteX61" fmla="*/ 456284 w 1652654"/>
                <a:gd name="connsiteY61" fmla="*/ 646061 h 820411"/>
                <a:gd name="connsiteX62" fmla="*/ 432934 w 1652654"/>
                <a:gd name="connsiteY62" fmla="*/ 630495 h 820411"/>
                <a:gd name="connsiteX63" fmla="*/ 367673 w 1652654"/>
                <a:gd name="connsiteY63" fmla="*/ 606546 h 820411"/>
                <a:gd name="connsiteX64" fmla="*/ 347916 w 1652654"/>
                <a:gd name="connsiteY64" fmla="*/ 603553 h 820411"/>
                <a:gd name="connsiteX65" fmla="*/ 277865 w 1652654"/>
                <a:gd name="connsiteY65" fmla="*/ 604151 h 820411"/>
                <a:gd name="connsiteX66" fmla="*/ 191649 w 1652654"/>
                <a:gd name="connsiteY66" fmla="*/ 626304 h 820411"/>
                <a:gd name="connsiteX67" fmla="*/ 113217 w 1652654"/>
                <a:gd name="connsiteY67" fmla="*/ 668214 h 820411"/>
                <a:gd name="connsiteX68" fmla="*/ 47357 w 1652654"/>
                <a:gd name="connsiteY68" fmla="*/ 729282 h 820411"/>
                <a:gd name="connsiteX69" fmla="*/ 13230 w 1652654"/>
                <a:gd name="connsiteY69" fmla="*/ 789752 h 820411"/>
                <a:gd name="connsiteX70" fmla="*/ 6045 w 1652654"/>
                <a:gd name="connsiteY70" fmla="*/ 814898 h 820411"/>
                <a:gd name="connsiteX71" fmla="*/ 5447 w 1652654"/>
                <a:gd name="connsiteY71" fmla="*/ 817892 h 820411"/>
                <a:gd name="connsiteX72" fmla="*/ 5447 w 1652654"/>
                <a:gd name="connsiteY72" fmla="*/ 817892 h 820411"/>
                <a:gd name="connsiteX73" fmla="*/ 58 w 1652654"/>
                <a:gd name="connsiteY73" fmla="*/ 815497 h 820411"/>
                <a:gd name="connsiteX74" fmla="*/ 7243 w 1652654"/>
                <a:gd name="connsiteY74" fmla="*/ 787358 h 820411"/>
                <a:gd name="connsiteX75" fmla="*/ 40771 w 1652654"/>
                <a:gd name="connsiteY75" fmla="*/ 723894 h 820411"/>
                <a:gd name="connsiteX76" fmla="*/ 107229 w 1652654"/>
                <a:gd name="connsiteY76" fmla="*/ 659233 h 820411"/>
                <a:gd name="connsiteX77" fmla="*/ 188057 w 1652654"/>
                <a:gd name="connsiteY77" fmla="*/ 614928 h 820411"/>
                <a:gd name="connsiteX78" fmla="*/ 277266 w 1652654"/>
                <a:gd name="connsiteY78" fmla="*/ 592776 h 820411"/>
                <a:gd name="connsiteX79" fmla="*/ 349113 w 1652654"/>
                <a:gd name="connsiteY79" fmla="*/ 593375 h 820411"/>
                <a:gd name="connsiteX80" fmla="*/ 349113 w 1652654"/>
                <a:gd name="connsiteY80" fmla="*/ 593375 h 820411"/>
                <a:gd name="connsiteX81" fmla="*/ 349712 w 1652654"/>
                <a:gd name="connsiteY81" fmla="*/ 590980 h 820411"/>
                <a:gd name="connsiteX82" fmla="*/ 351508 w 1652654"/>
                <a:gd name="connsiteY82" fmla="*/ 583196 h 820411"/>
                <a:gd name="connsiteX83" fmla="*/ 354501 w 1652654"/>
                <a:gd name="connsiteY83" fmla="*/ 570025 h 820411"/>
                <a:gd name="connsiteX84" fmla="*/ 357495 w 1652654"/>
                <a:gd name="connsiteY84" fmla="*/ 562241 h 820411"/>
                <a:gd name="connsiteX85" fmla="*/ 360489 w 1652654"/>
                <a:gd name="connsiteY85" fmla="*/ 553261 h 820411"/>
                <a:gd name="connsiteX86" fmla="*/ 404195 w 1652654"/>
                <a:gd name="connsiteY86" fmla="*/ 459263 h 820411"/>
                <a:gd name="connsiteX87" fmla="*/ 496399 w 1652654"/>
                <a:gd name="connsiteY87" fmla="*/ 361673 h 820411"/>
                <a:gd name="connsiteX88" fmla="*/ 610754 w 1652654"/>
                <a:gd name="connsiteY88" fmla="*/ 294018 h 820411"/>
                <a:gd name="connsiteX89" fmla="*/ 739480 w 1652654"/>
                <a:gd name="connsiteY89" fmla="*/ 261688 h 820411"/>
                <a:gd name="connsiteX90" fmla="*/ 752652 w 1652654"/>
                <a:gd name="connsiteY90" fmla="*/ 261089 h 820411"/>
                <a:gd name="connsiteX91" fmla="*/ 773008 w 1652654"/>
                <a:gd name="connsiteY91" fmla="*/ 232950 h 820411"/>
                <a:gd name="connsiteX92" fmla="*/ 824498 w 1652654"/>
                <a:gd name="connsiteY92" fmla="*/ 161703 h 820411"/>
                <a:gd name="connsiteX93" fmla="*/ 900536 w 1652654"/>
                <a:gd name="connsiteY93" fmla="*/ 76087 h 820411"/>
                <a:gd name="connsiteX94" fmla="*/ 947835 w 1652654"/>
                <a:gd name="connsiteY94" fmla="*/ 40763 h 820411"/>
                <a:gd name="connsiteX95" fmla="*/ 980765 w 1652654"/>
                <a:gd name="connsiteY95" fmla="*/ 24598 h 820411"/>
                <a:gd name="connsiteX96" fmla="*/ 980166 w 1652654"/>
                <a:gd name="connsiteY96" fmla="*/ 23400 h 820411"/>
                <a:gd name="connsiteX97" fmla="*/ 984956 w 1652654"/>
                <a:gd name="connsiteY97" fmla="*/ 22802 h 820411"/>
                <a:gd name="connsiteX98" fmla="*/ 998128 w 1652654"/>
                <a:gd name="connsiteY98" fmla="*/ 18012 h 820411"/>
                <a:gd name="connsiteX99" fmla="*/ 1110088 w 1652654"/>
                <a:gd name="connsiteY99" fmla="*/ 51 h 820411"/>
                <a:gd name="connsiteX100" fmla="*/ 1223846 w 1652654"/>
                <a:gd name="connsiteY100" fmla="*/ 10827 h 820411"/>
                <a:gd name="connsiteX101" fmla="*/ 1309463 w 1652654"/>
                <a:gd name="connsiteY101" fmla="*/ 31782 h 820411"/>
                <a:gd name="connsiteX102" fmla="*/ 1332813 w 1652654"/>
                <a:gd name="connsiteY102" fmla="*/ 38967 h 820411"/>
                <a:gd name="connsiteX103" fmla="*/ 1369934 w 1652654"/>
                <a:gd name="connsiteY103" fmla="*/ 28789 h 820411"/>
                <a:gd name="connsiteX104" fmla="*/ 1423819 w 1652654"/>
                <a:gd name="connsiteY104" fmla="*/ 30585 h 820411"/>
                <a:gd name="connsiteX105" fmla="*/ 1448966 w 1652654"/>
                <a:gd name="connsiteY105" fmla="*/ 35973 h 820411"/>
                <a:gd name="connsiteX106" fmla="*/ 1472315 w 1652654"/>
                <a:gd name="connsiteY106" fmla="*/ 41960 h 820411"/>
                <a:gd name="connsiteX107" fmla="*/ 1566315 w 1652654"/>
                <a:gd name="connsiteY107" fmla="*/ 83271 h 820411"/>
                <a:gd name="connsiteX108" fmla="*/ 1607028 w 1652654"/>
                <a:gd name="connsiteY108" fmla="*/ 118596 h 820411"/>
                <a:gd name="connsiteX109" fmla="*/ 1633970 w 1652654"/>
                <a:gd name="connsiteY109" fmla="*/ 159308 h 82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652654" h="820411">
                  <a:moveTo>
                    <a:pt x="1633970" y="159308"/>
                  </a:moveTo>
                  <a:cubicBezTo>
                    <a:pt x="1648340" y="188645"/>
                    <a:pt x="1651932" y="217383"/>
                    <a:pt x="1652531" y="237141"/>
                  </a:cubicBezTo>
                  <a:cubicBezTo>
                    <a:pt x="1653130" y="257497"/>
                    <a:pt x="1651333" y="269471"/>
                    <a:pt x="1651932" y="269471"/>
                  </a:cubicBezTo>
                  <a:cubicBezTo>
                    <a:pt x="1650735" y="276057"/>
                    <a:pt x="1645945" y="275458"/>
                    <a:pt x="1645945" y="268872"/>
                  </a:cubicBezTo>
                  <a:cubicBezTo>
                    <a:pt x="1645945" y="268872"/>
                    <a:pt x="1647142" y="256898"/>
                    <a:pt x="1645945" y="237739"/>
                  </a:cubicBezTo>
                  <a:cubicBezTo>
                    <a:pt x="1644747" y="217982"/>
                    <a:pt x="1640557" y="191040"/>
                    <a:pt x="1626187" y="162900"/>
                  </a:cubicBezTo>
                  <a:cubicBezTo>
                    <a:pt x="1619002" y="149130"/>
                    <a:pt x="1610021" y="135359"/>
                    <a:pt x="1598646" y="123385"/>
                  </a:cubicBezTo>
                  <a:cubicBezTo>
                    <a:pt x="1587270" y="110812"/>
                    <a:pt x="1573499" y="100035"/>
                    <a:pt x="1559130" y="90456"/>
                  </a:cubicBezTo>
                  <a:cubicBezTo>
                    <a:pt x="1530392" y="71297"/>
                    <a:pt x="1497462" y="59323"/>
                    <a:pt x="1468124" y="50941"/>
                  </a:cubicBezTo>
                  <a:cubicBezTo>
                    <a:pt x="1460940" y="49145"/>
                    <a:pt x="1453156" y="47349"/>
                    <a:pt x="1445373" y="44954"/>
                  </a:cubicBezTo>
                  <a:cubicBezTo>
                    <a:pt x="1437590" y="43158"/>
                    <a:pt x="1429208" y="41362"/>
                    <a:pt x="1421424" y="39565"/>
                  </a:cubicBezTo>
                  <a:cubicBezTo>
                    <a:pt x="1405259" y="36572"/>
                    <a:pt x="1387896" y="35374"/>
                    <a:pt x="1371132" y="37170"/>
                  </a:cubicBezTo>
                  <a:cubicBezTo>
                    <a:pt x="1362750" y="37769"/>
                    <a:pt x="1354367" y="39565"/>
                    <a:pt x="1346584" y="42559"/>
                  </a:cubicBezTo>
                  <a:cubicBezTo>
                    <a:pt x="1348979" y="44954"/>
                    <a:pt x="1346584" y="47349"/>
                    <a:pt x="1341196" y="46151"/>
                  </a:cubicBezTo>
                  <a:cubicBezTo>
                    <a:pt x="1341196" y="46151"/>
                    <a:pt x="1340596" y="46151"/>
                    <a:pt x="1338801" y="45553"/>
                  </a:cubicBezTo>
                  <a:cubicBezTo>
                    <a:pt x="1333412" y="47948"/>
                    <a:pt x="1328023" y="50342"/>
                    <a:pt x="1323234" y="53336"/>
                  </a:cubicBezTo>
                  <a:cubicBezTo>
                    <a:pt x="1308865" y="61718"/>
                    <a:pt x="1296890" y="73093"/>
                    <a:pt x="1286711" y="85067"/>
                  </a:cubicBezTo>
                  <a:cubicBezTo>
                    <a:pt x="1276533" y="97042"/>
                    <a:pt x="1268151" y="109016"/>
                    <a:pt x="1260967" y="120392"/>
                  </a:cubicBezTo>
                  <a:cubicBezTo>
                    <a:pt x="1253782" y="131767"/>
                    <a:pt x="1247794" y="141945"/>
                    <a:pt x="1243005" y="150327"/>
                  </a:cubicBezTo>
                  <a:cubicBezTo>
                    <a:pt x="1233426" y="167690"/>
                    <a:pt x="1228037" y="178467"/>
                    <a:pt x="1228037" y="178467"/>
                  </a:cubicBezTo>
                  <a:cubicBezTo>
                    <a:pt x="1225043" y="184454"/>
                    <a:pt x="1220253" y="181460"/>
                    <a:pt x="1222648" y="176072"/>
                  </a:cubicBezTo>
                  <a:cubicBezTo>
                    <a:pt x="1222648" y="176072"/>
                    <a:pt x="1228037" y="165295"/>
                    <a:pt x="1237018" y="147334"/>
                  </a:cubicBezTo>
                  <a:cubicBezTo>
                    <a:pt x="1241807" y="138353"/>
                    <a:pt x="1247196" y="127576"/>
                    <a:pt x="1254381" y="116201"/>
                  </a:cubicBezTo>
                  <a:cubicBezTo>
                    <a:pt x="1261565" y="104825"/>
                    <a:pt x="1269349" y="92252"/>
                    <a:pt x="1279527" y="79679"/>
                  </a:cubicBezTo>
                  <a:cubicBezTo>
                    <a:pt x="1289705" y="67106"/>
                    <a:pt x="1302279" y="55132"/>
                    <a:pt x="1317845" y="45553"/>
                  </a:cubicBezTo>
                  <a:cubicBezTo>
                    <a:pt x="1320240" y="44355"/>
                    <a:pt x="1322036" y="43158"/>
                    <a:pt x="1323833" y="41960"/>
                  </a:cubicBezTo>
                  <a:cubicBezTo>
                    <a:pt x="1319043" y="40763"/>
                    <a:pt x="1313055" y="38967"/>
                    <a:pt x="1306470" y="37170"/>
                  </a:cubicBezTo>
                  <a:cubicBezTo>
                    <a:pt x="1285514" y="31782"/>
                    <a:pt x="1255578" y="23999"/>
                    <a:pt x="1220852" y="18611"/>
                  </a:cubicBezTo>
                  <a:cubicBezTo>
                    <a:pt x="1186725" y="12623"/>
                    <a:pt x="1147808" y="9031"/>
                    <a:pt x="1108891" y="10228"/>
                  </a:cubicBezTo>
                  <a:cubicBezTo>
                    <a:pt x="1069974" y="11426"/>
                    <a:pt x="1032255" y="17413"/>
                    <a:pt x="1000523" y="28789"/>
                  </a:cubicBezTo>
                  <a:cubicBezTo>
                    <a:pt x="984956" y="34177"/>
                    <a:pt x="968192" y="41362"/>
                    <a:pt x="952026" y="50342"/>
                  </a:cubicBezTo>
                  <a:cubicBezTo>
                    <a:pt x="935860" y="59323"/>
                    <a:pt x="920892" y="71297"/>
                    <a:pt x="905924" y="83870"/>
                  </a:cubicBezTo>
                  <a:cubicBezTo>
                    <a:pt x="877186" y="109615"/>
                    <a:pt x="851441" y="139551"/>
                    <a:pt x="829887" y="166493"/>
                  </a:cubicBezTo>
                  <a:cubicBezTo>
                    <a:pt x="808333" y="193435"/>
                    <a:pt x="790371" y="219179"/>
                    <a:pt x="777199" y="236542"/>
                  </a:cubicBezTo>
                  <a:cubicBezTo>
                    <a:pt x="768817" y="247917"/>
                    <a:pt x="762830" y="255701"/>
                    <a:pt x="759237" y="260491"/>
                  </a:cubicBezTo>
                  <a:cubicBezTo>
                    <a:pt x="775403" y="259892"/>
                    <a:pt x="792167" y="260491"/>
                    <a:pt x="807734" y="261688"/>
                  </a:cubicBezTo>
                  <a:cubicBezTo>
                    <a:pt x="819110" y="262287"/>
                    <a:pt x="830485" y="264083"/>
                    <a:pt x="841262" y="265879"/>
                  </a:cubicBezTo>
                  <a:cubicBezTo>
                    <a:pt x="852039" y="267675"/>
                    <a:pt x="862817" y="269471"/>
                    <a:pt x="872995" y="271267"/>
                  </a:cubicBezTo>
                  <a:cubicBezTo>
                    <a:pt x="893351" y="275458"/>
                    <a:pt x="912510" y="280248"/>
                    <a:pt x="928676" y="286235"/>
                  </a:cubicBezTo>
                  <a:cubicBezTo>
                    <a:pt x="945440" y="292222"/>
                    <a:pt x="959211" y="299407"/>
                    <a:pt x="970587" y="306591"/>
                  </a:cubicBezTo>
                  <a:cubicBezTo>
                    <a:pt x="992739" y="320362"/>
                    <a:pt x="1003516" y="332935"/>
                    <a:pt x="1003516" y="332935"/>
                  </a:cubicBezTo>
                  <a:cubicBezTo>
                    <a:pt x="1009504" y="339520"/>
                    <a:pt x="1005312" y="342514"/>
                    <a:pt x="999325" y="337126"/>
                  </a:cubicBezTo>
                  <a:cubicBezTo>
                    <a:pt x="999325" y="337126"/>
                    <a:pt x="989147" y="325750"/>
                    <a:pt x="966994" y="312578"/>
                  </a:cubicBezTo>
                  <a:cubicBezTo>
                    <a:pt x="956217" y="305993"/>
                    <a:pt x="942446" y="299407"/>
                    <a:pt x="926281" y="294018"/>
                  </a:cubicBezTo>
                  <a:cubicBezTo>
                    <a:pt x="910116" y="288630"/>
                    <a:pt x="891555" y="283840"/>
                    <a:pt x="871199" y="280248"/>
                  </a:cubicBezTo>
                  <a:cubicBezTo>
                    <a:pt x="861020" y="278452"/>
                    <a:pt x="850842" y="276655"/>
                    <a:pt x="840065" y="275458"/>
                  </a:cubicBezTo>
                  <a:cubicBezTo>
                    <a:pt x="829288" y="274261"/>
                    <a:pt x="818511" y="272465"/>
                    <a:pt x="807135" y="271866"/>
                  </a:cubicBezTo>
                  <a:cubicBezTo>
                    <a:pt x="789174" y="270668"/>
                    <a:pt x="770613" y="270668"/>
                    <a:pt x="752053" y="271866"/>
                  </a:cubicBezTo>
                  <a:cubicBezTo>
                    <a:pt x="747862" y="272465"/>
                    <a:pt x="743671" y="272465"/>
                    <a:pt x="740079" y="273063"/>
                  </a:cubicBezTo>
                  <a:cubicBezTo>
                    <a:pt x="694576" y="277254"/>
                    <a:pt x="650869" y="289827"/>
                    <a:pt x="614347" y="305394"/>
                  </a:cubicBezTo>
                  <a:cubicBezTo>
                    <a:pt x="577825" y="320960"/>
                    <a:pt x="538309" y="343113"/>
                    <a:pt x="501787" y="370653"/>
                  </a:cubicBezTo>
                  <a:cubicBezTo>
                    <a:pt x="465265" y="397595"/>
                    <a:pt x="432934" y="430525"/>
                    <a:pt x="410183" y="464651"/>
                  </a:cubicBezTo>
                  <a:cubicBezTo>
                    <a:pt x="387431" y="498778"/>
                    <a:pt x="374259" y="532306"/>
                    <a:pt x="365877" y="556254"/>
                  </a:cubicBezTo>
                  <a:lnTo>
                    <a:pt x="362884" y="565235"/>
                  </a:lnTo>
                  <a:cubicBezTo>
                    <a:pt x="361686" y="568229"/>
                    <a:pt x="360489" y="570624"/>
                    <a:pt x="359890" y="573018"/>
                  </a:cubicBezTo>
                  <a:cubicBezTo>
                    <a:pt x="358094" y="577808"/>
                    <a:pt x="357495" y="581999"/>
                    <a:pt x="356897" y="584992"/>
                  </a:cubicBezTo>
                  <a:cubicBezTo>
                    <a:pt x="356298" y="588585"/>
                    <a:pt x="355699" y="590980"/>
                    <a:pt x="355100" y="593375"/>
                  </a:cubicBezTo>
                  <a:cubicBezTo>
                    <a:pt x="355100" y="593973"/>
                    <a:pt x="354501" y="594572"/>
                    <a:pt x="354501" y="594572"/>
                  </a:cubicBezTo>
                  <a:cubicBezTo>
                    <a:pt x="359890" y="595171"/>
                    <a:pt x="364680" y="596368"/>
                    <a:pt x="369470" y="597566"/>
                  </a:cubicBezTo>
                  <a:cubicBezTo>
                    <a:pt x="397610" y="604151"/>
                    <a:pt x="420959" y="614928"/>
                    <a:pt x="436526" y="624508"/>
                  </a:cubicBezTo>
                  <a:cubicBezTo>
                    <a:pt x="452093" y="634087"/>
                    <a:pt x="459876" y="641272"/>
                    <a:pt x="459876" y="641272"/>
                  </a:cubicBezTo>
                  <a:cubicBezTo>
                    <a:pt x="464068" y="645463"/>
                    <a:pt x="461074" y="649055"/>
                    <a:pt x="456284" y="646061"/>
                  </a:cubicBezTo>
                  <a:cubicBezTo>
                    <a:pt x="456284" y="646061"/>
                    <a:pt x="447902" y="639476"/>
                    <a:pt x="432934" y="630495"/>
                  </a:cubicBezTo>
                  <a:cubicBezTo>
                    <a:pt x="417966" y="621514"/>
                    <a:pt x="395215" y="611935"/>
                    <a:pt x="367673" y="606546"/>
                  </a:cubicBezTo>
                  <a:cubicBezTo>
                    <a:pt x="361087" y="605349"/>
                    <a:pt x="354501" y="604151"/>
                    <a:pt x="347916" y="603553"/>
                  </a:cubicBezTo>
                  <a:cubicBezTo>
                    <a:pt x="325763" y="601158"/>
                    <a:pt x="301215" y="601158"/>
                    <a:pt x="277865" y="604151"/>
                  </a:cubicBezTo>
                  <a:cubicBezTo>
                    <a:pt x="246732" y="607744"/>
                    <a:pt x="216795" y="616725"/>
                    <a:pt x="191649" y="626304"/>
                  </a:cubicBezTo>
                  <a:cubicBezTo>
                    <a:pt x="166503" y="636482"/>
                    <a:pt x="138363" y="650252"/>
                    <a:pt x="113217" y="668214"/>
                  </a:cubicBezTo>
                  <a:cubicBezTo>
                    <a:pt x="87472" y="686175"/>
                    <a:pt x="64720" y="707729"/>
                    <a:pt x="47357" y="729282"/>
                  </a:cubicBezTo>
                  <a:cubicBezTo>
                    <a:pt x="29994" y="751435"/>
                    <a:pt x="19217" y="773587"/>
                    <a:pt x="13230" y="789752"/>
                  </a:cubicBezTo>
                  <a:cubicBezTo>
                    <a:pt x="9039" y="801726"/>
                    <a:pt x="6644" y="810707"/>
                    <a:pt x="6045" y="814898"/>
                  </a:cubicBezTo>
                  <a:lnTo>
                    <a:pt x="5447" y="817892"/>
                  </a:lnTo>
                  <a:cubicBezTo>
                    <a:pt x="5447" y="817892"/>
                    <a:pt x="5447" y="817892"/>
                    <a:pt x="5447" y="817892"/>
                  </a:cubicBezTo>
                  <a:cubicBezTo>
                    <a:pt x="3651" y="822083"/>
                    <a:pt x="-541" y="820885"/>
                    <a:pt x="58" y="815497"/>
                  </a:cubicBezTo>
                  <a:cubicBezTo>
                    <a:pt x="58" y="815497"/>
                    <a:pt x="1256" y="804720"/>
                    <a:pt x="7243" y="787358"/>
                  </a:cubicBezTo>
                  <a:cubicBezTo>
                    <a:pt x="12631" y="769995"/>
                    <a:pt x="23408" y="746645"/>
                    <a:pt x="40771" y="723894"/>
                  </a:cubicBezTo>
                  <a:cubicBezTo>
                    <a:pt x="58134" y="700544"/>
                    <a:pt x="81484" y="677793"/>
                    <a:pt x="107229" y="659233"/>
                  </a:cubicBezTo>
                  <a:cubicBezTo>
                    <a:pt x="132974" y="640074"/>
                    <a:pt x="161713" y="625705"/>
                    <a:pt x="188057" y="614928"/>
                  </a:cubicBezTo>
                  <a:cubicBezTo>
                    <a:pt x="214400" y="604750"/>
                    <a:pt x="244935" y="596368"/>
                    <a:pt x="277266" y="592776"/>
                  </a:cubicBezTo>
                  <a:cubicBezTo>
                    <a:pt x="301215" y="589782"/>
                    <a:pt x="326361" y="590381"/>
                    <a:pt x="349113" y="593375"/>
                  </a:cubicBezTo>
                  <a:lnTo>
                    <a:pt x="349113" y="593375"/>
                  </a:lnTo>
                  <a:cubicBezTo>
                    <a:pt x="349113" y="593375"/>
                    <a:pt x="349712" y="592776"/>
                    <a:pt x="349712" y="590980"/>
                  </a:cubicBezTo>
                  <a:cubicBezTo>
                    <a:pt x="350310" y="589184"/>
                    <a:pt x="350909" y="586789"/>
                    <a:pt x="351508" y="583196"/>
                  </a:cubicBezTo>
                  <a:cubicBezTo>
                    <a:pt x="352106" y="579604"/>
                    <a:pt x="353304" y="575413"/>
                    <a:pt x="354501" y="570025"/>
                  </a:cubicBezTo>
                  <a:cubicBezTo>
                    <a:pt x="355100" y="567630"/>
                    <a:pt x="356298" y="564636"/>
                    <a:pt x="357495" y="562241"/>
                  </a:cubicBezTo>
                  <a:lnTo>
                    <a:pt x="360489" y="553261"/>
                  </a:lnTo>
                  <a:cubicBezTo>
                    <a:pt x="368871" y="528714"/>
                    <a:pt x="381444" y="493988"/>
                    <a:pt x="404195" y="459263"/>
                  </a:cubicBezTo>
                  <a:cubicBezTo>
                    <a:pt x="426947" y="423939"/>
                    <a:pt x="459278" y="389812"/>
                    <a:pt x="496399" y="361673"/>
                  </a:cubicBezTo>
                  <a:cubicBezTo>
                    <a:pt x="532921" y="333533"/>
                    <a:pt x="573035" y="310184"/>
                    <a:pt x="610754" y="294018"/>
                  </a:cubicBezTo>
                  <a:cubicBezTo>
                    <a:pt x="647875" y="278452"/>
                    <a:pt x="693378" y="265280"/>
                    <a:pt x="739480" y="261688"/>
                  </a:cubicBezTo>
                  <a:cubicBezTo>
                    <a:pt x="743671" y="261089"/>
                    <a:pt x="747862" y="261089"/>
                    <a:pt x="752652" y="261089"/>
                  </a:cubicBezTo>
                  <a:cubicBezTo>
                    <a:pt x="753849" y="259293"/>
                    <a:pt x="761632" y="249115"/>
                    <a:pt x="773008" y="232950"/>
                  </a:cubicBezTo>
                  <a:cubicBezTo>
                    <a:pt x="785581" y="214988"/>
                    <a:pt x="802944" y="189842"/>
                    <a:pt x="824498" y="161703"/>
                  </a:cubicBezTo>
                  <a:cubicBezTo>
                    <a:pt x="845454" y="133563"/>
                    <a:pt x="870600" y="103029"/>
                    <a:pt x="900536" y="76087"/>
                  </a:cubicBezTo>
                  <a:cubicBezTo>
                    <a:pt x="915504" y="62915"/>
                    <a:pt x="931071" y="50941"/>
                    <a:pt x="947835" y="40763"/>
                  </a:cubicBezTo>
                  <a:cubicBezTo>
                    <a:pt x="958612" y="34177"/>
                    <a:pt x="969988" y="29387"/>
                    <a:pt x="980765" y="24598"/>
                  </a:cubicBezTo>
                  <a:cubicBezTo>
                    <a:pt x="980166" y="24598"/>
                    <a:pt x="980166" y="23999"/>
                    <a:pt x="980166" y="23400"/>
                  </a:cubicBezTo>
                  <a:lnTo>
                    <a:pt x="984956" y="22802"/>
                  </a:lnTo>
                  <a:cubicBezTo>
                    <a:pt x="989745" y="21006"/>
                    <a:pt x="993937" y="19209"/>
                    <a:pt x="998128" y="18012"/>
                  </a:cubicBezTo>
                  <a:cubicBezTo>
                    <a:pt x="1031057" y="6636"/>
                    <a:pt x="1070573" y="649"/>
                    <a:pt x="1110088" y="51"/>
                  </a:cubicBezTo>
                  <a:cubicBezTo>
                    <a:pt x="1149605" y="-548"/>
                    <a:pt x="1189120" y="4241"/>
                    <a:pt x="1223846" y="10827"/>
                  </a:cubicBezTo>
                  <a:cubicBezTo>
                    <a:pt x="1258572" y="17413"/>
                    <a:pt x="1288508" y="25196"/>
                    <a:pt x="1309463" y="31782"/>
                  </a:cubicBezTo>
                  <a:cubicBezTo>
                    <a:pt x="1319641" y="34776"/>
                    <a:pt x="1327425" y="37170"/>
                    <a:pt x="1332813" y="38967"/>
                  </a:cubicBezTo>
                  <a:cubicBezTo>
                    <a:pt x="1344189" y="33578"/>
                    <a:pt x="1357361" y="30585"/>
                    <a:pt x="1369934" y="28789"/>
                  </a:cubicBezTo>
                  <a:cubicBezTo>
                    <a:pt x="1387896" y="26993"/>
                    <a:pt x="1406456" y="28190"/>
                    <a:pt x="1423819" y="30585"/>
                  </a:cubicBezTo>
                  <a:cubicBezTo>
                    <a:pt x="1432201" y="32381"/>
                    <a:pt x="1440583" y="34177"/>
                    <a:pt x="1448966" y="35973"/>
                  </a:cubicBezTo>
                  <a:cubicBezTo>
                    <a:pt x="1456749" y="37769"/>
                    <a:pt x="1464532" y="39565"/>
                    <a:pt x="1472315" y="41960"/>
                  </a:cubicBezTo>
                  <a:cubicBezTo>
                    <a:pt x="1502251" y="50342"/>
                    <a:pt x="1536379" y="63514"/>
                    <a:pt x="1566315" y="83271"/>
                  </a:cubicBezTo>
                  <a:cubicBezTo>
                    <a:pt x="1581283" y="93450"/>
                    <a:pt x="1595053" y="105424"/>
                    <a:pt x="1607028" y="118596"/>
                  </a:cubicBezTo>
                  <a:cubicBezTo>
                    <a:pt x="1617206" y="130570"/>
                    <a:pt x="1626786" y="144939"/>
                    <a:pt x="1633970" y="15930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97" name="Freeform: Shape 396">
            <a:extLst>
              <a:ext uri="{FF2B5EF4-FFF2-40B4-BE49-F238E27FC236}">
                <a16:creationId xmlns:a16="http://schemas.microsoft.com/office/drawing/2014/main" id="{77B1B0C7-D8CF-4D8D-B261-3487B2570E89}"/>
              </a:ext>
            </a:extLst>
          </p:cNvPr>
          <p:cNvSpPr/>
          <p:nvPr/>
        </p:nvSpPr>
        <p:spPr>
          <a:xfrm>
            <a:off x="5068079" y="1825530"/>
            <a:ext cx="131120" cy="124532"/>
          </a:xfrm>
          <a:custGeom>
            <a:avLst/>
            <a:gdLst>
              <a:gd name="connsiteX0" fmla="*/ 65859 w 131120"/>
              <a:gd name="connsiteY0" fmla="*/ 20955 h 124532"/>
              <a:gd name="connsiteX1" fmla="*/ 106572 w 131120"/>
              <a:gd name="connsiteY1" fmla="*/ 0 h 124532"/>
              <a:gd name="connsiteX2" fmla="*/ 98789 w 131120"/>
              <a:gd name="connsiteY2" fmla="*/ 44903 h 124532"/>
              <a:gd name="connsiteX3" fmla="*/ 131120 w 131120"/>
              <a:gd name="connsiteY3" fmla="*/ 76635 h 124532"/>
              <a:gd name="connsiteX4" fmla="*/ 86216 w 131120"/>
              <a:gd name="connsiteY4" fmla="*/ 83221 h 124532"/>
              <a:gd name="connsiteX5" fmla="*/ 65859 w 131120"/>
              <a:gd name="connsiteY5" fmla="*/ 124532 h 124532"/>
              <a:gd name="connsiteX6" fmla="*/ 45503 w 131120"/>
              <a:gd name="connsiteY6" fmla="*/ 83221 h 124532"/>
              <a:gd name="connsiteX7" fmla="*/ 0 w 131120"/>
              <a:gd name="connsiteY7" fmla="*/ 76635 h 124532"/>
              <a:gd name="connsiteX8" fmla="*/ 32930 w 131120"/>
              <a:gd name="connsiteY8" fmla="*/ 44903 h 124532"/>
              <a:gd name="connsiteX9" fmla="*/ 25146 w 131120"/>
              <a:gd name="connsiteY9" fmla="*/ 0 h 12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120" h="124532">
                <a:moveTo>
                  <a:pt x="65859" y="20955"/>
                </a:moveTo>
                <a:lnTo>
                  <a:pt x="106572" y="0"/>
                </a:lnTo>
                <a:lnTo>
                  <a:pt x="98789" y="44903"/>
                </a:lnTo>
                <a:lnTo>
                  <a:pt x="131120" y="76635"/>
                </a:lnTo>
                <a:lnTo>
                  <a:pt x="86216" y="83221"/>
                </a:lnTo>
                <a:lnTo>
                  <a:pt x="65859" y="124532"/>
                </a:lnTo>
                <a:lnTo>
                  <a:pt x="45503" y="83221"/>
                </a:lnTo>
                <a:lnTo>
                  <a:pt x="0" y="76635"/>
                </a:lnTo>
                <a:lnTo>
                  <a:pt x="32930" y="44903"/>
                </a:lnTo>
                <a:lnTo>
                  <a:pt x="25146" y="0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8" name="Freeform: Shape 397">
            <a:extLst>
              <a:ext uri="{FF2B5EF4-FFF2-40B4-BE49-F238E27FC236}">
                <a16:creationId xmlns:a16="http://schemas.microsoft.com/office/drawing/2014/main" id="{9D8EDE68-740C-4CA3-BE81-8B70A0C172DC}"/>
              </a:ext>
            </a:extLst>
          </p:cNvPr>
          <p:cNvSpPr/>
          <p:nvPr/>
        </p:nvSpPr>
        <p:spPr>
          <a:xfrm>
            <a:off x="2505549" y="2058429"/>
            <a:ext cx="131120" cy="124532"/>
          </a:xfrm>
          <a:custGeom>
            <a:avLst/>
            <a:gdLst>
              <a:gd name="connsiteX0" fmla="*/ 65261 w 131120"/>
              <a:gd name="connsiteY0" fmla="*/ 21554 h 124532"/>
              <a:gd name="connsiteX1" fmla="*/ 105974 w 131120"/>
              <a:gd name="connsiteY1" fmla="*/ 0 h 124532"/>
              <a:gd name="connsiteX2" fmla="*/ 98190 w 131120"/>
              <a:gd name="connsiteY2" fmla="*/ 44903 h 124532"/>
              <a:gd name="connsiteX3" fmla="*/ 131120 w 131120"/>
              <a:gd name="connsiteY3" fmla="*/ 77234 h 124532"/>
              <a:gd name="connsiteX4" fmla="*/ 85617 w 131120"/>
              <a:gd name="connsiteY4" fmla="*/ 83820 h 124532"/>
              <a:gd name="connsiteX5" fmla="*/ 65261 w 131120"/>
              <a:gd name="connsiteY5" fmla="*/ 124532 h 124532"/>
              <a:gd name="connsiteX6" fmla="*/ 44904 w 131120"/>
              <a:gd name="connsiteY6" fmla="*/ 83820 h 124532"/>
              <a:gd name="connsiteX7" fmla="*/ 0 w 131120"/>
              <a:gd name="connsiteY7" fmla="*/ 77234 h 124532"/>
              <a:gd name="connsiteX8" fmla="*/ 32331 w 131120"/>
              <a:gd name="connsiteY8" fmla="*/ 44903 h 124532"/>
              <a:gd name="connsiteX9" fmla="*/ 24548 w 131120"/>
              <a:gd name="connsiteY9" fmla="*/ 0 h 12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120" h="124532">
                <a:moveTo>
                  <a:pt x="65261" y="21554"/>
                </a:moveTo>
                <a:lnTo>
                  <a:pt x="105974" y="0"/>
                </a:lnTo>
                <a:lnTo>
                  <a:pt x="98190" y="44903"/>
                </a:lnTo>
                <a:lnTo>
                  <a:pt x="131120" y="77234"/>
                </a:lnTo>
                <a:lnTo>
                  <a:pt x="85617" y="83820"/>
                </a:lnTo>
                <a:lnTo>
                  <a:pt x="65261" y="124532"/>
                </a:lnTo>
                <a:lnTo>
                  <a:pt x="44904" y="83820"/>
                </a:lnTo>
                <a:lnTo>
                  <a:pt x="0" y="77234"/>
                </a:lnTo>
                <a:lnTo>
                  <a:pt x="32331" y="44903"/>
                </a:lnTo>
                <a:lnTo>
                  <a:pt x="24548" y="0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9" name="Freeform: Shape 398">
            <a:extLst>
              <a:ext uri="{FF2B5EF4-FFF2-40B4-BE49-F238E27FC236}">
                <a16:creationId xmlns:a16="http://schemas.microsoft.com/office/drawing/2014/main" id="{46C20EB8-0D18-42E4-93D9-8F910F608D99}"/>
              </a:ext>
            </a:extLst>
          </p:cNvPr>
          <p:cNvSpPr/>
          <p:nvPr/>
        </p:nvSpPr>
        <p:spPr>
          <a:xfrm>
            <a:off x="6709176" y="819693"/>
            <a:ext cx="131120" cy="124532"/>
          </a:xfrm>
          <a:custGeom>
            <a:avLst/>
            <a:gdLst>
              <a:gd name="connsiteX0" fmla="*/ 65261 w 131120"/>
              <a:gd name="connsiteY0" fmla="*/ 20955 h 124532"/>
              <a:gd name="connsiteX1" fmla="*/ 105974 w 131120"/>
              <a:gd name="connsiteY1" fmla="*/ 0 h 124532"/>
              <a:gd name="connsiteX2" fmla="*/ 98191 w 131120"/>
              <a:gd name="connsiteY2" fmla="*/ 44903 h 124532"/>
              <a:gd name="connsiteX3" fmla="*/ 131120 w 131120"/>
              <a:gd name="connsiteY3" fmla="*/ 77234 h 124532"/>
              <a:gd name="connsiteX4" fmla="*/ 85618 w 131120"/>
              <a:gd name="connsiteY4" fmla="*/ 83820 h 124532"/>
              <a:gd name="connsiteX5" fmla="*/ 65261 w 131120"/>
              <a:gd name="connsiteY5" fmla="*/ 124532 h 124532"/>
              <a:gd name="connsiteX6" fmla="*/ 44904 w 131120"/>
              <a:gd name="connsiteY6" fmla="*/ 83820 h 124532"/>
              <a:gd name="connsiteX7" fmla="*/ 0 w 131120"/>
              <a:gd name="connsiteY7" fmla="*/ 77234 h 124532"/>
              <a:gd name="connsiteX8" fmla="*/ 32930 w 131120"/>
              <a:gd name="connsiteY8" fmla="*/ 44903 h 124532"/>
              <a:gd name="connsiteX9" fmla="*/ 25147 w 131120"/>
              <a:gd name="connsiteY9" fmla="*/ 0 h 12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120" h="124532">
                <a:moveTo>
                  <a:pt x="65261" y="20955"/>
                </a:moveTo>
                <a:lnTo>
                  <a:pt x="105974" y="0"/>
                </a:lnTo>
                <a:lnTo>
                  <a:pt x="98191" y="44903"/>
                </a:lnTo>
                <a:lnTo>
                  <a:pt x="131120" y="77234"/>
                </a:lnTo>
                <a:lnTo>
                  <a:pt x="85618" y="83820"/>
                </a:lnTo>
                <a:lnTo>
                  <a:pt x="65261" y="124532"/>
                </a:lnTo>
                <a:lnTo>
                  <a:pt x="44904" y="83820"/>
                </a:lnTo>
                <a:lnTo>
                  <a:pt x="0" y="77234"/>
                </a:lnTo>
                <a:lnTo>
                  <a:pt x="32930" y="44903"/>
                </a:lnTo>
                <a:lnTo>
                  <a:pt x="25147" y="0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0" name="Freeform: Shape 399">
            <a:extLst>
              <a:ext uri="{FF2B5EF4-FFF2-40B4-BE49-F238E27FC236}">
                <a16:creationId xmlns:a16="http://schemas.microsoft.com/office/drawing/2014/main" id="{9B1007F2-9460-429D-9FD5-3D0C688CAECC}"/>
              </a:ext>
            </a:extLst>
          </p:cNvPr>
          <p:cNvSpPr/>
          <p:nvPr/>
        </p:nvSpPr>
        <p:spPr>
          <a:xfrm>
            <a:off x="9602800" y="1095699"/>
            <a:ext cx="131120" cy="124532"/>
          </a:xfrm>
          <a:custGeom>
            <a:avLst/>
            <a:gdLst>
              <a:gd name="connsiteX0" fmla="*/ 65859 w 131120"/>
              <a:gd name="connsiteY0" fmla="*/ 20955 h 124532"/>
              <a:gd name="connsiteX1" fmla="*/ 105974 w 131120"/>
              <a:gd name="connsiteY1" fmla="*/ 0 h 124532"/>
              <a:gd name="connsiteX2" fmla="*/ 98191 w 131120"/>
              <a:gd name="connsiteY2" fmla="*/ 44903 h 124532"/>
              <a:gd name="connsiteX3" fmla="*/ 131120 w 131120"/>
              <a:gd name="connsiteY3" fmla="*/ 76635 h 124532"/>
              <a:gd name="connsiteX4" fmla="*/ 85617 w 131120"/>
              <a:gd name="connsiteY4" fmla="*/ 83221 h 124532"/>
              <a:gd name="connsiteX5" fmla="*/ 65859 w 131120"/>
              <a:gd name="connsiteY5" fmla="*/ 124532 h 124532"/>
              <a:gd name="connsiteX6" fmla="*/ 45503 w 131120"/>
              <a:gd name="connsiteY6" fmla="*/ 83221 h 124532"/>
              <a:gd name="connsiteX7" fmla="*/ 0 w 131120"/>
              <a:gd name="connsiteY7" fmla="*/ 76635 h 124532"/>
              <a:gd name="connsiteX8" fmla="*/ 32930 w 131120"/>
              <a:gd name="connsiteY8" fmla="*/ 44903 h 124532"/>
              <a:gd name="connsiteX9" fmla="*/ 25146 w 131120"/>
              <a:gd name="connsiteY9" fmla="*/ 0 h 12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120" h="124532">
                <a:moveTo>
                  <a:pt x="65859" y="20955"/>
                </a:moveTo>
                <a:lnTo>
                  <a:pt x="105974" y="0"/>
                </a:lnTo>
                <a:lnTo>
                  <a:pt x="98191" y="44903"/>
                </a:lnTo>
                <a:lnTo>
                  <a:pt x="131120" y="76635"/>
                </a:lnTo>
                <a:lnTo>
                  <a:pt x="85617" y="83221"/>
                </a:lnTo>
                <a:lnTo>
                  <a:pt x="65859" y="124532"/>
                </a:lnTo>
                <a:lnTo>
                  <a:pt x="45503" y="83221"/>
                </a:lnTo>
                <a:lnTo>
                  <a:pt x="0" y="76635"/>
                </a:lnTo>
                <a:lnTo>
                  <a:pt x="32930" y="44903"/>
                </a:lnTo>
                <a:lnTo>
                  <a:pt x="25146" y="0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1" name="Freeform: Shape 400">
            <a:extLst>
              <a:ext uri="{FF2B5EF4-FFF2-40B4-BE49-F238E27FC236}">
                <a16:creationId xmlns:a16="http://schemas.microsoft.com/office/drawing/2014/main" id="{FFE97765-4540-4D94-ACE7-1C9DDC5BB167}"/>
              </a:ext>
            </a:extLst>
          </p:cNvPr>
          <p:cNvSpPr/>
          <p:nvPr/>
        </p:nvSpPr>
        <p:spPr>
          <a:xfrm>
            <a:off x="8416731" y="1194487"/>
            <a:ext cx="131119" cy="124532"/>
          </a:xfrm>
          <a:custGeom>
            <a:avLst/>
            <a:gdLst>
              <a:gd name="connsiteX0" fmla="*/ 65260 w 131119"/>
              <a:gd name="connsiteY0" fmla="*/ 21554 h 124532"/>
              <a:gd name="connsiteX1" fmla="*/ 105974 w 131119"/>
              <a:gd name="connsiteY1" fmla="*/ 0 h 124532"/>
              <a:gd name="connsiteX2" fmla="*/ 98190 w 131119"/>
              <a:gd name="connsiteY2" fmla="*/ 44903 h 124532"/>
              <a:gd name="connsiteX3" fmla="*/ 131120 w 131119"/>
              <a:gd name="connsiteY3" fmla="*/ 77234 h 124532"/>
              <a:gd name="connsiteX4" fmla="*/ 85617 w 131119"/>
              <a:gd name="connsiteY4" fmla="*/ 83820 h 124532"/>
              <a:gd name="connsiteX5" fmla="*/ 65260 w 131119"/>
              <a:gd name="connsiteY5" fmla="*/ 124532 h 124532"/>
              <a:gd name="connsiteX6" fmla="*/ 45503 w 131119"/>
              <a:gd name="connsiteY6" fmla="*/ 83820 h 124532"/>
              <a:gd name="connsiteX7" fmla="*/ 0 w 131119"/>
              <a:gd name="connsiteY7" fmla="*/ 77234 h 124532"/>
              <a:gd name="connsiteX8" fmla="*/ 32930 w 131119"/>
              <a:gd name="connsiteY8" fmla="*/ 44903 h 124532"/>
              <a:gd name="connsiteX9" fmla="*/ 25146 w 131119"/>
              <a:gd name="connsiteY9" fmla="*/ 0 h 12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119" h="124532">
                <a:moveTo>
                  <a:pt x="65260" y="21554"/>
                </a:moveTo>
                <a:lnTo>
                  <a:pt x="105974" y="0"/>
                </a:lnTo>
                <a:lnTo>
                  <a:pt x="98190" y="44903"/>
                </a:lnTo>
                <a:lnTo>
                  <a:pt x="131120" y="77234"/>
                </a:lnTo>
                <a:lnTo>
                  <a:pt x="85617" y="83820"/>
                </a:lnTo>
                <a:lnTo>
                  <a:pt x="65260" y="124532"/>
                </a:lnTo>
                <a:lnTo>
                  <a:pt x="45503" y="83820"/>
                </a:lnTo>
                <a:lnTo>
                  <a:pt x="0" y="77234"/>
                </a:lnTo>
                <a:lnTo>
                  <a:pt x="32930" y="44903"/>
                </a:lnTo>
                <a:lnTo>
                  <a:pt x="25146" y="0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2" name="Freeform: Shape 401">
            <a:extLst>
              <a:ext uri="{FF2B5EF4-FFF2-40B4-BE49-F238E27FC236}">
                <a16:creationId xmlns:a16="http://schemas.microsoft.com/office/drawing/2014/main" id="{7A3225F1-9AF5-471B-97BB-E7F4378AEDC2}"/>
              </a:ext>
            </a:extLst>
          </p:cNvPr>
          <p:cNvSpPr/>
          <p:nvPr/>
        </p:nvSpPr>
        <p:spPr>
          <a:xfrm>
            <a:off x="6982792" y="2372753"/>
            <a:ext cx="189794" cy="181410"/>
          </a:xfrm>
          <a:custGeom>
            <a:avLst/>
            <a:gdLst>
              <a:gd name="connsiteX0" fmla="*/ 94598 w 189794"/>
              <a:gd name="connsiteY0" fmla="*/ 31133 h 181410"/>
              <a:gd name="connsiteX1" fmla="*/ 153871 w 189794"/>
              <a:gd name="connsiteY1" fmla="*/ 0 h 181410"/>
              <a:gd name="connsiteX2" fmla="*/ 142495 w 189794"/>
              <a:gd name="connsiteY2" fmla="*/ 65858 h 181410"/>
              <a:gd name="connsiteX3" fmla="*/ 189795 w 189794"/>
              <a:gd name="connsiteY3" fmla="*/ 111959 h 181410"/>
              <a:gd name="connsiteX4" fmla="*/ 124534 w 189794"/>
              <a:gd name="connsiteY4" fmla="*/ 121539 h 181410"/>
              <a:gd name="connsiteX5" fmla="*/ 94598 w 189794"/>
              <a:gd name="connsiteY5" fmla="*/ 181410 h 181410"/>
              <a:gd name="connsiteX6" fmla="*/ 65260 w 189794"/>
              <a:gd name="connsiteY6" fmla="*/ 121539 h 181410"/>
              <a:gd name="connsiteX7" fmla="*/ 0 w 189794"/>
              <a:gd name="connsiteY7" fmla="*/ 111959 h 181410"/>
              <a:gd name="connsiteX8" fmla="*/ 47298 w 189794"/>
              <a:gd name="connsiteY8" fmla="*/ 65858 h 181410"/>
              <a:gd name="connsiteX9" fmla="*/ 35923 w 189794"/>
              <a:gd name="connsiteY9" fmla="*/ 0 h 18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794" h="181410">
                <a:moveTo>
                  <a:pt x="94598" y="31133"/>
                </a:moveTo>
                <a:lnTo>
                  <a:pt x="153871" y="0"/>
                </a:lnTo>
                <a:lnTo>
                  <a:pt x="142495" y="65858"/>
                </a:lnTo>
                <a:lnTo>
                  <a:pt x="189795" y="111959"/>
                </a:lnTo>
                <a:lnTo>
                  <a:pt x="124534" y="121539"/>
                </a:lnTo>
                <a:lnTo>
                  <a:pt x="94598" y="181410"/>
                </a:lnTo>
                <a:lnTo>
                  <a:pt x="65260" y="121539"/>
                </a:lnTo>
                <a:lnTo>
                  <a:pt x="0" y="111959"/>
                </a:lnTo>
                <a:lnTo>
                  <a:pt x="47298" y="65858"/>
                </a:lnTo>
                <a:lnTo>
                  <a:pt x="35923" y="0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3" name="Freeform: Shape 402">
            <a:extLst>
              <a:ext uri="{FF2B5EF4-FFF2-40B4-BE49-F238E27FC236}">
                <a16:creationId xmlns:a16="http://schemas.microsoft.com/office/drawing/2014/main" id="{DFC3F912-E300-49FC-B162-30FDD5E6FDF9}"/>
              </a:ext>
            </a:extLst>
          </p:cNvPr>
          <p:cNvSpPr/>
          <p:nvPr/>
        </p:nvSpPr>
        <p:spPr>
          <a:xfrm>
            <a:off x="4899838" y="2718809"/>
            <a:ext cx="183807" cy="189791"/>
          </a:xfrm>
          <a:custGeom>
            <a:avLst/>
            <a:gdLst>
              <a:gd name="connsiteX0" fmla="*/ 113757 w 183807"/>
              <a:gd name="connsiteY0" fmla="*/ 45502 h 189791"/>
              <a:gd name="connsiteX1" fmla="*/ 178419 w 183807"/>
              <a:gd name="connsiteY1" fmla="*/ 31133 h 189791"/>
              <a:gd name="connsiteX2" fmla="*/ 150279 w 183807"/>
              <a:gd name="connsiteY2" fmla="*/ 91004 h 189791"/>
              <a:gd name="connsiteX3" fmla="*/ 183807 w 183807"/>
              <a:gd name="connsiteY3" fmla="*/ 148481 h 189791"/>
              <a:gd name="connsiteX4" fmla="*/ 117948 w 183807"/>
              <a:gd name="connsiteY4" fmla="*/ 140099 h 189791"/>
              <a:gd name="connsiteX5" fmla="*/ 73643 w 183807"/>
              <a:gd name="connsiteY5" fmla="*/ 189792 h 189791"/>
              <a:gd name="connsiteX6" fmla="*/ 61069 w 183807"/>
              <a:gd name="connsiteY6" fmla="*/ 124532 h 189791"/>
              <a:gd name="connsiteX7" fmla="*/ 0 w 183807"/>
              <a:gd name="connsiteY7" fmla="*/ 97590 h 189791"/>
              <a:gd name="connsiteX8" fmla="*/ 58675 w 183807"/>
              <a:gd name="connsiteY8" fmla="*/ 65858 h 189791"/>
              <a:gd name="connsiteX9" fmla="*/ 65260 w 183807"/>
              <a:gd name="connsiteY9" fmla="*/ 0 h 189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807" h="189791">
                <a:moveTo>
                  <a:pt x="113757" y="45502"/>
                </a:moveTo>
                <a:lnTo>
                  <a:pt x="178419" y="31133"/>
                </a:lnTo>
                <a:lnTo>
                  <a:pt x="150279" y="91004"/>
                </a:lnTo>
                <a:lnTo>
                  <a:pt x="183807" y="148481"/>
                </a:lnTo>
                <a:lnTo>
                  <a:pt x="117948" y="140099"/>
                </a:lnTo>
                <a:lnTo>
                  <a:pt x="73643" y="189792"/>
                </a:lnTo>
                <a:lnTo>
                  <a:pt x="61069" y="124532"/>
                </a:lnTo>
                <a:lnTo>
                  <a:pt x="0" y="97590"/>
                </a:lnTo>
                <a:lnTo>
                  <a:pt x="58675" y="65858"/>
                </a:lnTo>
                <a:lnTo>
                  <a:pt x="65260" y="0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4" name="Freeform: Shape 403">
            <a:extLst>
              <a:ext uri="{FF2B5EF4-FFF2-40B4-BE49-F238E27FC236}">
                <a16:creationId xmlns:a16="http://schemas.microsoft.com/office/drawing/2014/main" id="{A634C18C-BFA5-486F-8F23-7381FE1FC124}"/>
              </a:ext>
            </a:extLst>
          </p:cNvPr>
          <p:cNvSpPr/>
          <p:nvPr/>
        </p:nvSpPr>
        <p:spPr>
          <a:xfrm>
            <a:off x="9417794" y="2333837"/>
            <a:ext cx="190393" cy="180811"/>
          </a:xfrm>
          <a:custGeom>
            <a:avLst/>
            <a:gdLst>
              <a:gd name="connsiteX0" fmla="*/ 95197 w 190393"/>
              <a:gd name="connsiteY0" fmla="*/ 31133 h 180811"/>
              <a:gd name="connsiteX1" fmla="*/ 153871 w 190393"/>
              <a:gd name="connsiteY1" fmla="*/ 0 h 180811"/>
              <a:gd name="connsiteX2" fmla="*/ 142496 w 190393"/>
              <a:gd name="connsiteY2" fmla="*/ 65858 h 180811"/>
              <a:gd name="connsiteX3" fmla="*/ 190394 w 190393"/>
              <a:gd name="connsiteY3" fmla="*/ 111959 h 180811"/>
              <a:gd name="connsiteX4" fmla="*/ 124534 w 190393"/>
              <a:gd name="connsiteY4" fmla="*/ 121539 h 180811"/>
              <a:gd name="connsiteX5" fmla="*/ 95197 w 190393"/>
              <a:gd name="connsiteY5" fmla="*/ 180811 h 180811"/>
              <a:gd name="connsiteX6" fmla="*/ 65859 w 190393"/>
              <a:gd name="connsiteY6" fmla="*/ 121539 h 180811"/>
              <a:gd name="connsiteX7" fmla="*/ 0 w 190393"/>
              <a:gd name="connsiteY7" fmla="*/ 111959 h 180811"/>
              <a:gd name="connsiteX8" fmla="*/ 47898 w 190393"/>
              <a:gd name="connsiteY8" fmla="*/ 65858 h 180811"/>
              <a:gd name="connsiteX9" fmla="*/ 36522 w 190393"/>
              <a:gd name="connsiteY9" fmla="*/ 0 h 18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393" h="180811">
                <a:moveTo>
                  <a:pt x="95197" y="31133"/>
                </a:moveTo>
                <a:lnTo>
                  <a:pt x="153871" y="0"/>
                </a:lnTo>
                <a:lnTo>
                  <a:pt x="142496" y="65858"/>
                </a:lnTo>
                <a:lnTo>
                  <a:pt x="190394" y="111959"/>
                </a:lnTo>
                <a:lnTo>
                  <a:pt x="124534" y="121539"/>
                </a:lnTo>
                <a:lnTo>
                  <a:pt x="95197" y="180811"/>
                </a:lnTo>
                <a:lnTo>
                  <a:pt x="65859" y="121539"/>
                </a:lnTo>
                <a:lnTo>
                  <a:pt x="0" y="111959"/>
                </a:lnTo>
                <a:lnTo>
                  <a:pt x="47898" y="65858"/>
                </a:lnTo>
                <a:lnTo>
                  <a:pt x="36522" y="0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5" name="Freeform: Shape 404">
            <a:extLst>
              <a:ext uri="{FF2B5EF4-FFF2-40B4-BE49-F238E27FC236}">
                <a16:creationId xmlns:a16="http://schemas.microsoft.com/office/drawing/2014/main" id="{32782813-FBBF-4A5B-81FA-304F3F2A87A8}"/>
              </a:ext>
            </a:extLst>
          </p:cNvPr>
          <p:cNvSpPr/>
          <p:nvPr/>
        </p:nvSpPr>
        <p:spPr>
          <a:xfrm>
            <a:off x="7761729" y="1757875"/>
            <a:ext cx="247271" cy="234695"/>
          </a:xfrm>
          <a:custGeom>
            <a:avLst/>
            <a:gdLst>
              <a:gd name="connsiteX0" fmla="*/ 123337 w 247271"/>
              <a:gd name="connsiteY0" fmla="*/ 40114 h 234695"/>
              <a:gd name="connsiteX1" fmla="*/ 199973 w 247271"/>
              <a:gd name="connsiteY1" fmla="*/ 0 h 234695"/>
              <a:gd name="connsiteX2" fmla="*/ 185005 w 247271"/>
              <a:gd name="connsiteY2" fmla="*/ 85017 h 234695"/>
              <a:gd name="connsiteX3" fmla="*/ 247272 w 247271"/>
              <a:gd name="connsiteY3" fmla="*/ 144888 h 234695"/>
              <a:gd name="connsiteX4" fmla="*/ 161655 w 247271"/>
              <a:gd name="connsiteY4" fmla="*/ 157461 h 234695"/>
              <a:gd name="connsiteX5" fmla="*/ 123337 w 247271"/>
              <a:gd name="connsiteY5" fmla="*/ 234695 h 234695"/>
              <a:gd name="connsiteX6" fmla="*/ 85018 w 247271"/>
              <a:gd name="connsiteY6" fmla="*/ 157461 h 234695"/>
              <a:gd name="connsiteX7" fmla="*/ 0 w 247271"/>
              <a:gd name="connsiteY7" fmla="*/ 144888 h 234695"/>
              <a:gd name="connsiteX8" fmla="*/ 61668 w 247271"/>
              <a:gd name="connsiteY8" fmla="*/ 85017 h 234695"/>
              <a:gd name="connsiteX9" fmla="*/ 47299 w 247271"/>
              <a:gd name="connsiteY9" fmla="*/ 0 h 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71" h="234695">
                <a:moveTo>
                  <a:pt x="123337" y="40114"/>
                </a:moveTo>
                <a:lnTo>
                  <a:pt x="199973" y="0"/>
                </a:lnTo>
                <a:lnTo>
                  <a:pt x="185005" y="85017"/>
                </a:lnTo>
                <a:lnTo>
                  <a:pt x="247272" y="144888"/>
                </a:lnTo>
                <a:lnTo>
                  <a:pt x="161655" y="157461"/>
                </a:lnTo>
                <a:lnTo>
                  <a:pt x="123337" y="234695"/>
                </a:lnTo>
                <a:lnTo>
                  <a:pt x="85018" y="157461"/>
                </a:lnTo>
                <a:lnTo>
                  <a:pt x="0" y="144888"/>
                </a:lnTo>
                <a:lnTo>
                  <a:pt x="61668" y="85017"/>
                </a:lnTo>
                <a:lnTo>
                  <a:pt x="47299" y="0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6" name="Freeform: Shape 405">
            <a:extLst>
              <a:ext uri="{FF2B5EF4-FFF2-40B4-BE49-F238E27FC236}">
                <a16:creationId xmlns:a16="http://schemas.microsoft.com/office/drawing/2014/main" id="{20A126E0-12C6-47C7-95B0-21BB6D00E633}"/>
              </a:ext>
            </a:extLst>
          </p:cNvPr>
          <p:cNvSpPr/>
          <p:nvPr/>
        </p:nvSpPr>
        <p:spPr>
          <a:xfrm rot="20607800">
            <a:off x="8355603" y="2583936"/>
            <a:ext cx="245476" cy="253255"/>
          </a:xfrm>
          <a:custGeom>
            <a:avLst/>
            <a:gdLst>
              <a:gd name="connsiteX0" fmla="*/ 95796 w 245476"/>
              <a:gd name="connsiteY0" fmla="*/ 59273 h 253255"/>
              <a:gd name="connsiteX1" fmla="*/ 161056 w 245476"/>
              <a:gd name="connsiteY1" fmla="*/ 0 h 253255"/>
              <a:gd name="connsiteX2" fmla="*/ 168241 w 245476"/>
              <a:gd name="connsiteY2" fmla="*/ 88011 h 253255"/>
              <a:gd name="connsiteX3" fmla="*/ 245476 w 245476"/>
              <a:gd name="connsiteY3" fmla="*/ 132316 h 253255"/>
              <a:gd name="connsiteX4" fmla="*/ 163451 w 245476"/>
              <a:gd name="connsiteY4" fmla="*/ 166442 h 253255"/>
              <a:gd name="connsiteX5" fmla="*/ 145490 w 245476"/>
              <a:gd name="connsiteY5" fmla="*/ 253255 h 253255"/>
              <a:gd name="connsiteX6" fmla="*/ 88013 w 245476"/>
              <a:gd name="connsiteY6" fmla="*/ 186200 h 253255"/>
              <a:gd name="connsiteX7" fmla="*/ 0 w 245476"/>
              <a:gd name="connsiteY7" fmla="*/ 195779 h 253255"/>
              <a:gd name="connsiteX8" fmla="*/ 45503 w 245476"/>
              <a:gd name="connsiteY8" fmla="*/ 119743 h 253255"/>
              <a:gd name="connsiteX9" fmla="*/ 9579 w 245476"/>
              <a:gd name="connsiteY9" fmla="*/ 38916 h 25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476" h="253255">
                <a:moveTo>
                  <a:pt x="95796" y="59273"/>
                </a:moveTo>
                <a:lnTo>
                  <a:pt x="161056" y="0"/>
                </a:lnTo>
                <a:lnTo>
                  <a:pt x="168241" y="88011"/>
                </a:lnTo>
                <a:lnTo>
                  <a:pt x="245476" y="132316"/>
                </a:lnTo>
                <a:lnTo>
                  <a:pt x="163451" y="166442"/>
                </a:lnTo>
                <a:lnTo>
                  <a:pt x="145490" y="253255"/>
                </a:lnTo>
                <a:lnTo>
                  <a:pt x="88013" y="186200"/>
                </a:lnTo>
                <a:lnTo>
                  <a:pt x="0" y="195779"/>
                </a:lnTo>
                <a:lnTo>
                  <a:pt x="45503" y="119743"/>
                </a:lnTo>
                <a:lnTo>
                  <a:pt x="9579" y="38916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7" name="Freeform: Shape 406">
            <a:extLst>
              <a:ext uri="{FF2B5EF4-FFF2-40B4-BE49-F238E27FC236}">
                <a16:creationId xmlns:a16="http://schemas.microsoft.com/office/drawing/2014/main" id="{2AC3F5BC-FBAC-44E4-8EC5-E283E1E3BBBE}"/>
              </a:ext>
            </a:extLst>
          </p:cNvPr>
          <p:cNvSpPr/>
          <p:nvPr/>
        </p:nvSpPr>
        <p:spPr>
          <a:xfrm>
            <a:off x="5071073" y="961588"/>
            <a:ext cx="316125" cy="318515"/>
          </a:xfrm>
          <a:custGeom>
            <a:avLst/>
            <a:gdLst>
              <a:gd name="connsiteX0" fmla="*/ 204164 w 316125"/>
              <a:gd name="connsiteY0" fmla="*/ 90406 h 318515"/>
              <a:gd name="connsiteX1" fmla="*/ 316125 w 316125"/>
              <a:gd name="connsiteY1" fmla="*/ 86813 h 318515"/>
              <a:gd name="connsiteX2" fmla="*/ 250865 w 316125"/>
              <a:gd name="connsiteY2" fmla="*/ 177818 h 318515"/>
              <a:gd name="connsiteX3" fmla="*/ 288584 w 316125"/>
              <a:gd name="connsiteY3" fmla="*/ 283191 h 318515"/>
              <a:gd name="connsiteX4" fmla="*/ 182012 w 316125"/>
              <a:gd name="connsiteY4" fmla="*/ 249663 h 318515"/>
              <a:gd name="connsiteX5" fmla="*/ 93400 w 316125"/>
              <a:gd name="connsiteY5" fmla="*/ 318515 h 318515"/>
              <a:gd name="connsiteX6" fmla="*/ 92802 w 316125"/>
              <a:gd name="connsiteY6" fmla="*/ 205957 h 318515"/>
              <a:gd name="connsiteX7" fmla="*/ 0 w 316125"/>
              <a:gd name="connsiteY7" fmla="*/ 143092 h 318515"/>
              <a:gd name="connsiteX8" fmla="*/ 105974 w 316125"/>
              <a:gd name="connsiteY8" fmla="*/ 107768 h 318515"/>
              <a:gd name="connsiteX9" fmla="*/ 137107 w 316125"/>
              <a:gd name="connsiteY9" fmla="*/ 0 h 31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125" h="318515">
                <a:moveTo>
                  <a:pt x="204164" y="90406"/>
                </a:moveTo>
                <a:lnTo>
                  <a:pt x="316125" y="86813"/>
                </a:lnTo>
                <a:lnTo>
                  <a:pt x="250865" y="177818"/>
                </a:lnTo>
                <a:lnTo>
                  <a:pt x="288584" y="283191"/>
                </a:lnTo>
                <a:lnTo>
                  <a:pt x="182012" y="249663"/>
                </a:lnTo>
                <a:lnTo>
                  <a:pt x="93400" y="318515"/>
                </a:lnTo>
                <a:lnTo>
                  <a:pt x="92802" y="205957"/>
                </a:lnTo>
                <a:lnTo>
                  <a:pt x="0" y="143092"/>
                </a:lnTo>
                <a:lnTo>
                  <a:pt x="105974" y="107768"/>
                </a:lnTo>
                <a:lnTo>
                  <a:pt x="137107" y="0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8" name="Freeform: Shape 407">
            <a:extLst>
              <a:ext uri="{FF2B5EF4-FFF2-40B4-BE49-F238E27FC236}">
                <a16:creationId xmlns:a16="http://schemas.microsoft.com/office/drawing/2014/main" id="{376FDA40-F447-4332-ABB8-6A2EE5FFD1C4}"/>
              </a:ext>
            </a:extLst>
          </p:cNvPr>
          <p:cNvSpPr/>
          <p:nvPr/>
        </p:nvSpPr>
        <p:spPr>
          <a:xfrm>
            <a:off x="3952457" y="2415070"/>
            <a:ext cx="190393" cy="180811"/>
          </a:xfrm>
          <a:custGeom>
            <a:avLst/>
            <a:gdLst>
              <a:gd name="connsiteX0" fmla="*/ 95197 w 190393"/>
              <a:gd name="connsiteY0" fmla="*/ 30534 h 180811"/>
              <a:gd name="connsiteX1" fmla="*/ 153872 w 190393"/>
              <a:gd name="connsiteY1" fmla="*/ 0 h 180811"/>
              <a:gd name="connsiteX2" fmla="*/ 143094 w 190393"/>
              <a:gd name="connsiteY2" fmla="*/ 65260 h 180811"/>
              <a:gd name="connsiteX3" fmla="*/ 190394 w 190393"/>
              <a:gd name="connsiteY3" fmla="*/ 111361 h 180811"/>
              <a:gd name="connsiteX4" fmla="*/ 124534 w 190393"/>
              <a:gd name="connsiteY4" fmla="*/ 120940 h 180811"/>
              <a:gd name="connsiteX5" fmla="*/ 95197 w 190393"/>
              <a:gd name="connsiteY5" fmla="*/ 180811 h 180811"/>
              <a:gd name="connsiteX6" fmla="*/ 65859 w 190393"/>
              <a:gd name="connsiteY6" fmla="*/ 120940 h 180811"/>
              <a:gd name="connsiteX7" fmla="*/ 0 w 190393"/>
              <a:gd name="connsiteY7" fmla="*/ 111361 h 180811"/>
              <a:gd name="connsiteX8" fmla="*/ 47898 w 190393"/>
              <a:gd name="connsiteY8" fmla="*/ 65260 h 180811"/>
              <a:gd name="connsiteX9" fmla="*/ 36522 w 190393"/>
              <a:gd name="connsiteY9" fmla="*/ 0 h 18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393" h="180811">
                <a:moveTo>
                  <a:pt x="95197" y="30534"/>
                </a:moveTo>
                <a:lnTo>
                  <a:pt x="153872" y="0"/>
                </a:lnTo>
                <a:lnTo>
                  <a:pt x="143094" y="65260"/>
                </a:lnTo>
                <a:lnTo>
                  <a:pt x="190394" y="111361"/>
                </a:lnTo>
                <a:lnTo>
                  <a:pt x="124534" y="120940"/>
                </a:lnTo>
                <a:lnTo>
                  <a:pt x="95197" y="180811"/>
                </a:lnTo>
                <a:lnTo>
                  <a:pt x="65859" y="120940"/>
                </a:lnTo>
                <a:lnTo>
                  <a:pt x="0" y="111361"/>
                </a:lnTo>
                <a:lnTo>
                  <a:pt x="47898" y="65260"/>
                </a:lnTo>
                <a:lnTo>
                  <a:pt x="36522" y="0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9" name="Freeform: Shape 408">
            <a:extLst>
              <a:ext uri="{FF2B5EF4-FFF2-40B4-BE49-F238E27FC236}">
                <a16:creationId xmlns:a16="http://schemas.microsoft.com/office/drawing/2014/main" id="{08E3991E-4397-4866-959B-69E30455880A}"/>
              </a:ext>
            </a:extLst>
          </p:cNvPr>
          <p:cNvSpPr/>
          <p:nvPr/>
        </p:nvSpPr>
        <p:spPr>
          <a:xfrm>
            <a:off x="3100679" y="2611639"/>
            <a:ext cx="190393" cy="180811"/>
          </a:xfrm>
          <a:custGeom>
            <a:avLst/>
            <a:gdLst>
              <a:gd name="connsiteX0" fmla="*/ 95197 w 190393"/>
              <a:gd name="connsiteY0" fmla="*/ 31133 h 180811"/>
              <a:gd name="connsiteX1" fmla="*/ 154470 w 190393"/>
              <a:gd name="connsiteY1" fmla="*/ 0 h 180811"/>
              <a:gd name="connsiteX2" fmla="*/ 143095 w 190393"/>
              <a:gd name="connsiteY2" fmla="*/ 65260 h 180811"/>
              <a:gd name="connsiteX3" fmla="*/ 190394 w 190393"/>
              <a:gd name="connsiteY3" fmla="*/ 111959 h 180811"/>
              <a:gd name="connsiteX4" fmla="*/ 124534 w 190393"/>
              <a:gd name="connsiteY4" fmla="*/ 121539 h 180811"/>
              <a:gd name="connsiteX5" fmla="*/ 95197 w 190393"/>
              <a:gd name="connsiteY5" fmla="*/ 180811 h 180811"/>
              <a:gd name="connsiteX6" fmla="*/ 65859 w 190393"/>
              <a:gd name="connsiteY6" fmla="*/ 121539 h 180811"/>
              <a:gd name="connsiteX7" fmla="*/ 0 w 190393"/>
              <a:gd name="connsiteY7" fmla="*/ 111959 h 180811"/>
              <a:gd name="connsiteX8" fmla="*/ 47898 w 190393"/>
              <a:gd name="connsiteY8" fmla="*/ 65260 h 180811"/>
              <a:gd name="connsiteX9" fmla="*/ 36522 w 190393"/>
              <a:gd name="connsiteY9" fmla="*/ 0 h 18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393" h="180811">
                <a:moveTo>
                  <a:pt x="95197" y="31133"/>
                </a:moveTo>
                <a:lnTo>
                  <a:pt x="154470" y="0"/>
                </a:lnTo>
                <a:lnTo>
                  <a:pt x="143095" y="65260"/>
                </a:lnTo>
                <a:lnTo>
                  <a:pt x="190394" y="111959"/>
                </a:lnTo>
                <a:lnTo>
                  <a:pt x="124534" y="121539"/>
                </a:lnTo>
                <a:lnTo>
                  <a:pt x="95197" y="180811"/>
                </a:lnTo>
                <a:lnTo>
                  <a:pt x="65859" y="121539"/>
                </a:lnTo>
                <a:lnTo>
                  <a:pt x="0" y="111959"/>
                </a:lnTo>
                <a:lnTo>
                  <a:pt x="47898" y="65260"/>
                </a:lnTo>
                <a:lnTo>
                  <a:pt x="36522" y="0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410" name="Graphic 13">
            <a:extLst>
              <a:ext uri="{FF2B5EF4-FFF2-40B4-BE49-F238E27FC236}">
                <a16:creationId xmlns:a16="http://schemas.microsoft.com/office/drawing/2014/main" id="{2F186534-B321-4B55-9E7B-8641E9D67C54}"/>
              </a:ext>
            </a:extLst>
          </p:cNvPr>
          <p:cNvGrpSpPr/>
          <p:nvPr/>
        </p:nvGrpSpPr>
        <p:grpSpPr>
          <a:xfrm>
            <a:off x="482635" y="4968408"/>
            <a:ext cx="11563098" cy="1419311"/>
            <a:chOff x="482635" y="4968408"/>
            <a:chExt cx="11563098" cy="1419311"/>
          </a:xfrm>
        </p:grpSpPr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D0FDB85B-7912-462D-9241-D1805C7EA90C}"/>
                </a:ext>
              </a:extLst>
            </p:cNvPr>
            <p:cNvSpPr/>
            <p:nvPr/>
          </p:nvSpPr>
          <p:spPr>
            <a:xfrm>
              <a:off x="486706" y="4971967"/>
              <a:ext cx="11397583" cy="1410963"/>
            </a:xfrm>
            <a:custGeom>
              <a:avLst/>
              <a:gdLst>
                <a:gd name="connsiteX0" fmla="*/ 9423357 w 11397583"/>
                <a:gd name="connsiteY0" fmla="*/ 77630 h 1410963"/>
                <a:gd name="connsiteX1" fmla="*/ 9451857 w 11397583"/>
                <a:gd name="connsiteY1" fmla="*/ 83618 h 1410963"/>
                <a:gd name="connsiteX2" fmla="*/ 9529212 w 11397583"/>
                <a:gd name="connsiteY2" fmla="*/ 89605 h 1410963"/>
                <a:gd name="connsiteX3" fmla="*/ 9606507 w 11397583"/>
                <a:gd name="connsiteY3" fmla="*/ 94394 h 1410963"/>
                <a:gd name="connsiteX4" fmla="*/ 9616325 w 11397583"/>
                <a:gd name="connsiteY4" fmla="*/ 94993 h 1410963"/>
                <a:gd name="connsiteX5" fmla="*/ 9629318 w 11397583"/>
                <a:gd name="connsiteY5" fmla="*/ 95592 h 1410963"/>
                <a:gd name="connsiteX6" fmla="*/ 9641532 w 11397583"/>
                <a:gd name="connsiteY6" fmla="*/ 96190 h 1410963"/>
                <a:gd name="connsiteX7" fmla="*/ 9653745 w 11397583"/>
                <a:gd name="connsiteY7" fmla="*/ 96789 h 1410963"/>
                <a:gd name="connsiteX8" fmla="*/ 9660272 w 11397583"/>
                <a:gd name="connsiteY8" fmla="*/ 97388 h 1410963"/>
                <a:gd name="connsiteX9" fmla="*/ 9684700 w 11397583"/>
                <a:gd name="connsiteY9" fmla="*/ 99184 h 1410963"/>
                <a:gd name="connsiteX10" fmla="*/ 9689550 w 11397583"/>
                <a:gd name="connsiteY10" fmla="*/ 99783 h 1410963"/>
                <a:gd name="connsiteX11" fmla="*/ 9700146 w 11397583"/>
                <a:gd name="connsiteY11" fmla="*/ 100381 h 1410963"/>
                <a:gd name="connsiteX12" fmla="*/ 9711522 w 11397583"/>
                <a:gd name="connsiteY12" fmla="*/ 100980 h 1410963"/>
                <a:gd name="connsiteX13" fmla="*/ 9719665 w 11397583"/>
                <a:gd name="connsiteY13" fmla="*/ 101579 h 1410963"/>
                <a:gd name="connsiteX14" fmla="*/ 9722958 w 11397583"/>
                <a:gd name="connsiteY14" fmla="*/ 101579 h 1410963"/>
                <a:gd name="connsiteX15" fmla="*/ 9741698 w 11397583"/>
                <a:gd name="connsiteY15" fmla="*/ 103375 h 1410963"/>
                <a:gd name="connsiteX16" fmla="*/ 9722958 w 11397583"/>
                <a:gd name="connsiteY16" fmla="*/ 101579 h 1410963"/>
                <a:gd name="connsiteX17" fmla="*/ 9683861 w 11397583"/>
                <a:gd name="connsiteY17" fmla="*/ 98585 h 1410963"/>
                <a:gd name="connsiteX18" fmla="*/ 9606507 w 11397583"/>
                <a:gd name="connsiteY18" fmla="*/ 93796 h 1410963"/>
                <a:gd name="connsiteX19" fmla="*/ 9529212 w 11397583"/>
                <a:gd name="connsiteY19" fmla="*/ 89006 h 1410963"/>
                <a:gd name="connsiteX20" fmla="*/ 9451857 w 11397583"/>
                <a:gd name="connsiteY20" fmla="*/ 83019 h 1410963"/>
                <a:gd name="connsiteX21" fmla="*/ 9420125 w 11397583"/>
                <a:gd name="connsiteY21" fmla="*/ 76433 h 1410963"/>
                <a:gd name="connsiteX22" fmla="*/ 9214943 w 11397583"/>
                <a:gd name="connsiteY22" fmla="*/ 41708 h 1410963"/>
                <a:gd name="connsiteX23" fmla="*/ 8974795 w 11397583"/>
                <a:gd name="connsiteY23" fmla="*/ 15364 h 1410963"/>
                <a:gd name="connsiteX24" fmla="*/ 8489591 w 11397583"/>
                <a:gd name="connsiteY24" fmla="*/ 396 h 1410963"/>
                <a:gd name="connsiteX25" fmla="*/ 8005165 w 11397583"/>
                <a:gd name="connsiteY25" fmla="*/ 21950 h 1410963"/>
                <a:gd name="connsiteX26" fmla="*/ 7519961 w 11397583"/>
                <a:gd name="connsiteY26" fmla="*/ 45300 h 1410963"/>
                <a:gd name="connsiteX27" fmla="*/ 6547935 w 11397583"/>
                <a:gd name="connsiteY27" fmla="*/ 27338 h 1410963"/>
                <a:gd name="connsiteX28" fmla="*/ 6061893 w 11397583"/>
                <a:gd name="connsiteY28" fmla="*/ 21950 h 1410963"/>
                <a:gd name="connsiteX29" fmla="*/ 5819279 w 11397583"/>
                <a:gd name="connsiteY29" fmla="*/ 24345 h 1410963"/>
                <a:gd name="connsiteX30" fmla="*/ 5576671 w 11397583"/>
                <a:gd name="connsiteY30" fmla="*/ 31529 h 1410963"/>
                <a:gd name="connsiteX31" fmla="*/ 5334063 w 11397583"/>
                <a:gd name="connsiteY31" fmla="*/ 44103 h 1410963"/>
                <a:gd name="connsiteX32" fmla="*/ 5090646 w 11397583"/>
                <a:gd name="connsiteY32" fmla="*/ 42905 h 1410963"/>
                <a:gd name="connsiteX33" fmla="*/ 4848038 w 11397583"/>
                <a:gd name="connsiteY33" fmla="*/ 27338 h 1410963"/>
                <a:gd name="connsiteX34" fmla="*/ 4606250 w 11397583"/>
                <a:gd name="connsiteY34" fmla="*/ 12371 h 1410963"/>
                <a:gd name="connsiteX35" fmla="*/ 4364456 w 11397583"/>
                <a:gd name="connsiteY35" fmla="*/ 16562 h 1410963"/>
                <a:gd name="connsiteX36" fmla="*/ 4244784 w 11397583"/>
                <a:gd name="connsiteY36" fmla="*/ 30931 h 1410963"/>
                <a:gd name="connsiteX37" fmla="*/ 4185355 w 11397583"/>
                <a:gd name="connsiteY37" fmla="*/ 40510 h 1410963"/>
                <a:gd name="connsiteX38" fmla="*/ 4125111 w 11397583"/>
                <a:gd name="connsiteY38" fmla="*/ 47096 h 1410963"/>
                <a:gd name="connsiteX39" fmla="*/ 3882503 w 11397583"/>
                <a:gd name="connsiteY39" fmla="*/ 42306 h 1410963"/>
                <a:gd name="connsiteX40" fmla="*/ 3761202 w 11397583"/>
                <a:gd name="connsiteY40" fmla="*/ 36319 h 1410963"/>
                <a:gd name="connsiteX41" fmla="*/ 3700958 w 11397583"/>
                <a:gd name="connsiteY41" fmla="*/ 35721 h 1410963"/>
                <a:gd name="connsiteX42" fmla="*/ 3639895 w 11397583"/>
                <a:gd name="connsiteY42" fmla="*/ 33924 h 1410963"/>
                <a:gd name="connsiteX43" fmla="*/ 3518594 w 11397583"/>
                <a:gd name="connsiteY43" fmla="*/ 29135 h 1410963"/>
                <a:gd name="connsiteX44" fmla="*/ 3398107 w 11397583"/>
                <a:gd name="connsiteY44" fmla="*/ 35122 h 1410963"/>
                <a:gd name="connsiteX45" fmla="*/ 3338678 w 11397583"/>
                <a:gd name="connsiteY45" fmla="*/ 44103 h 1410963"/>
                <a:gd name="connsiteX46" fmla="*/ 3279249 w 11397583"/>
                <a:gd name="connsiteY46" fmla="*/ 53682 h 1410963"/>
                <a:gd name="connsiteX47" fmla="*/ 3158756 w 11397583"/>
                <a:gd name="connsiteY47" fmla="*/ 65656 h 1410963"/>
                <a:gd name="connsiteX48" fmla="*/ 3037455 w 11397583"/>
                <a:gd name="connsiteY48" fmla="*/ 61465 h 1410963"/>
                <a:gd name="connsiteX49" fmla="*/ 2978026 w 11397583"/>
                <a:gd name="connsiteY49" fmla="*/ 53083 h 1410963"/>
                <a:gd name="connsiteX50" fmla="*/ 2917782 w 11397583"/>
                <a:gd name="connsiteY50" fmla="*/ 45899 h 1410963"/>
                <a:gd name="connsiteX51" fmla="*/ 2675988 w 11397583"/>
                <a:gd name="connsiteY51" fmla="*/ 32727 h 1410963"/>
                <a:gd name="connsiteX52" fmla="*/ 2554687 w 11397583"/>
                <a:gd name="connsiteY52" fmla="*/ 34523 h 1410963"/>
                <a:gd name="connsiteX53" fmla="*/ 2434194 w 11397583"/>
                <a:gd name="connsiteY53" fmla="*/ 44701 h 1410963"/>
                <a:gd name="connsiteX54" fmla="*/ 2194035 w 11397583"/>
                <a:gd name="connsiteY54" fmla="*/ 71643 h 1410963"/>
                <a:gd name="connsiteX55" fmla="*/ 2160656 w 11397583"/>
                <a:gd name="connsiteY55" fmla="*/ 75235 h 1410963"/>
                <a:gd name="connsiteX56" fmla="*/ 1953055 w 11397583"/>
                <a:gd name="connsiteY56" fmla="*/ 97388 h 1410963"/>
                <a:gd name="connsiteX57" fmla="*/ 1832569 w 11397583"/>
                <a:gd name="connsiteY57" fmla="*/ 106967 h 1410963"/>
                <a:gd name="connsiteX58" fmla="*/ 1768254 w 11397583"/>
                <a:gd name="connsiteY58" fmla="*/ 109961 h 1410963"/>
                <a:gd name="connsiteX59" fmla="*/ 1756854 w 11397583"/>
                <a:gd name="connsiteY59" fmla="*/ 109961 h 1410963"/>
                <a:gd name="connsiteX60" fmla="*/ 1747083 w 11397583"/>
                <a:gd name="connsiteY60" fmla="*/ 109961 h 1410963"/>
                <a:gd name="connsiteX61" fmla="*/ 1712082 w 11397583"/>
                <a:gd name="connsiteY61" fmla="*/ 109961 h 1410963"/>
                <a:gd name="connsiteX62" fmla="*/ 1764183 w 11397583"/>
                <a:gd name="connsiteY62" fmla="*/ 109961 h 1410963"/>
                <a:gd name="connsiteX63" fmla="*/ 1833383 w 11397583"/>
                <a:gd name="connsiteY63" fmla="*/ 106967 h 1410963"/>
                <a:gd name="connsiteX64" fmla="*/ 1953870 w 11397583"/>
                <a:gd name="connsiteY64" fmla="*/ 97388 h 1410963"/>
                <a:gd name="connsiteX65" fmla="*/ 2152514 w 11397583"/>
                <a:gd name="connsiteY65" fmla="*/ 75834 h 1410963"/>
                <a:gd name="connsiteX66" fmla="*/ 0 w 11397583"/>
                <a:gd name="connsiteY66" fmla="*/ 75834 h 1410963"/>
                <a:gd name="connsiteX67" fmla="*/ 0 w 11397583"/>
                <a:gd name="connsiteY67" fmla="*/ 1410963 h 1410963"/>
                <a:gd name="connsiteX68" fmla="*/ 11397583 w 11397583"/>
                <a:gd name="connsiteY68" fmla="*/ 1410963 h 1410963"/>
                <a:gd name="connsiteX69" fmla="*/ 11397583 w 11397583"/>
                <a:gd name="connsiteY69" fmla="*/ 75834 h 1410963"/>
                <a:gd name="connsiteX70" fmla="*/ 9423357 w 11397583"/>
                <a:gd name="connsiteY70" fmla="*/ 75834 h 1410963"/>
                <a:gd name="connsiteX71" fmla="*/ 9423357 w 11397583"/>
                <a:gd name="connsiteY71" fmla="*/ 77630 h 1410963"/>
                <a:gd name="connsiteX72" fmla="*/ 9751457 w 11397583"/>
                <a:gd name="connsiteY72" fmla="*/ 104572 h 1410963"/>
                <a:gd name="connsiteX73" fmla="*/ 9761216 w 11397583"/>
                <a:gd name="connsiteY73" fmla="*/ 105770 h 1410963"/>
                <a:gd name="connsiteX74" fmla="*/ 9751457 w 11397583"/>
                <a:gd name="connsiteY74" fmla="*/ 104572 h 141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1397583" h="1410963">
                  <a:moveTo>
                    <a:pt x="9423357" y="77630"/>
                  </a:moveTo>
                  <a:cubicBezTo>
                    <a:pt x="9433117" y="79426"/>
                    <a:pt x="9442876" y="81821"/>
                    <a:pt x="9451857" y="83618"/>
                  </a:cubicBezTo>
                  <a:cubicBezTo>
                    <a:pt x="9477063" y="86611"/>
                    <a:pt x="9503108" y="88407"/>
                    <a:pt x="9529212" y="89605"/>
                  </a:cubicBezTo>
                  <a:lnTo>
                    <a:pt x="9606507" y="94394"/>
                  </a:lnTo>
                  <a:lnTo>
                    <a:pt x="9616325" y="94993"/>
                  </a:lnTo>
                  <a:lnTo>
                    <a:pt x="9629318" y="95592"/>
                  </a:lnTo>
                  <a:lnTo>
                    <a:pt x="9641532" y="96190"/>
                  </a:lnTo>
                  <a:lnTo>
                    <a:pt x="9653745" y="96789"/>
                  </a:lnTo>
                  <a:lnTo>
                    <a:pt x="9660272" y="97388"/>
                  </a:lnTo>
                  <a:lnTo>
                    <a:pt x="9684700" y="99184"/>
                  </a:lnTo>
                  <a:lnTo>
                    <a:pt x="9689550" y="99783"/>
                  </a:lnTo>
                  <a:lnTo>
                    <a:pt x="9700146" y="100381"/>
                  </a:lnTo>
                  <a:lnTo>
                    <a:pt x="9711522" y="100980"/>
                  </a:lnTo>
                  <a:cubicBezTo>
                    <a:pt x="9714816" y="100980"/>
                    <a:pt x="9717271" y="101579"/>
                    <a:pt x="9719665" y="101579"/>
                  </a:cubicBezTo>
                  <a:lnTo>
                    <a:pt x="9722958" y="101579"/>
                  </a:lnTo>
                  <a:cubicBezTo>
                    <a:pt x="9729484" y="102177"/>
                    <a:pt x="9735951" y="102776"/>
                    <a:pt x="9741698" y="103375"/>
                  </a:cubicBezTo>
                  <a:cubicBezTo>
                    <a:pt x="9735172" y="102776"/>
                    <a:pt x="9728646" y="102177"/>
                    <a:pt x="9722958" y="101579"/>
                  </a:cubicBezTo>
                  <a:lnTo>
                    <a:pt x="9683861" y="98585"/>
                  </a:lnTo>
                  <a:lnTo>
                    <a:pt x="9606507" y="93796"/>
                  </a:lnTo>
                  <a:lnTo>
                    <a:pt x="9529212" y="89006"/>
                  </a:lnTo>
                  <a:cubicBezTo>
                    <a:pt x="9503108" y="87210"/>
                    <a:pt x="9477063" y="86013"/>
                    <a:pt x="9451857" y="83019"/>
                  </a:cubicBezTo>
                  <a:cubicBezTo>
                    <a:pt x="9441259" y="80624"/>
                    <a:pt x="9430662" y="78828"/>
                    <a:pt x="9420125" y="76433"/>
                  </a:cubicBezTo>
                  <a:cubicBezTo>
                    <a:pt x="9352529" y="62663"/>
                    <a:pt x="9284154" y="51287"/>
                    <a:pt x="9214943" y="41708"/>
                  </a:cubicBezTo>
                  <a:cubicBezTo>
                    <a:pt x="9135132" y="30332"/>
                    <a:pt x="9055383" y="21950"/>
                    <a:pt x="8974795" y="15364"/>
                  </a:cubicBezTo>
                  <a:cubicBezTo>
                    <a:pt x="8813559" y="2791"/>
                    <a:pt x="8651545" y="-1400"/>
                    <a:pt x="8489591" y="396"/>
                  </a:cubicBezTo>
                  <a:cubicBezTo>
                    <a:pt x="8327576" y="2193"/>
                    <a:pt x="8165563" y="10575"/>
                    <a:pt x="8005165" y="21950"/>
                  </a:cubicBezTo>
                  <a:cubicBezTo>
                    <a:pt x="7843989" y="34523"/>
                    <a:pt x="7681975" y="42306"/>
                    <a:pt x="7519961" y="45300"/>
                  </a:cubicBezTo>
                  <a:cubicBezTo>
                    <a:pt x="7195932" y="50688"/>
                    <a:pt x="6871904" y="35122"/>
                    <a:pt x="6547935" y="27338"/>
                  </a:cubicBezTo>
                  <a:cubicBezTo>
                    <a:pt x="6385922" y="23148"/>
                    <a:pt x="6223907" y="21351"/>
                    <a:pt x="6061893" y="21950"/>
                  </a:cubicBezTo>
                  <a:cubicBezTo>
                    <a:pt x="5980473" y="21950"/>
                    <a:pt x="5899873" y="23148"/>
                    <a:pt x="5819279" y="24345"/>
                  </a:cubicBezTo>
                  <a:cubicBezTo>
                    <a:pt x="5738679" y="26141"/>
                    <a:pt x="5657271" y="27937"/>
                    <a:pt x="5576671" y="31529"/>
                  </a:cubicBezTo>
                  <a:cubicBezTo>
                    <a:pt x="5496077" y="35122"/>
                    <a:pt x="5415477" y="41109"/>
                    <a:pt x="5334063" y="44103"/>
                  </a:cubicBezTo>
                  <a:cubicBezTo>
                    <a:pt x="5252655" y="47695"/>
                    <a:pt x="5171240" y="47096"/>
                    <a:pt x="5090646" y="42905"/>
                  </a:cubicBezTo>
                  <a:cubicBezTo>
                    <a:pt x="5009232" y="39313"/>
                    <a:pt x="4928638" y="33326"/>
                    <a:pt x="4848038" y="27338"/>
                  </a:cubicBezTo>
                  <a:cubicBezTo>
                    <a:pt x="4767444" y="21351"/>
                    <a:pt x="4686844" y="15364"/>
                    <a:pt x="4606250" y="12371"/>
                  </a:cubicBezTo>
                  <a:cubicBezTo>
                    <a:pt x="4525650" y="9377"/>
                    <a:pt x="4444242" y="9976"/>
                    <a:pt x="4364456" y="16562"/>
                  </a:cubicBezTo>
                  <a:cubicBezTo>
                    <a:pt x="4324563" y="20154"/>
                    <a:pt x="4284677" y="24944"/>
                    <a:pt x="4244784" y="30931"/>
                  </a:cubicBezTo>
                  <a:cubicBezTo>
                    <a:pt x="4225242" y="33924"/>
                    <a:pt x="4205705" y="38116"/>
                    <a:pt x="4185355" y="40510"/>
                  </a:cubicBezTo>
                  <a:cubicBezTo>
                    <a:pt x="4164998" y="43504"/>
                    <a:pt x="4145462" y="45300"/>
                    <a:pt x="4125111" y="47096"/>
                  </a:cubicBezTo>
                  <a:cubicBezTo>
                    <a:pt x="4043697" y="53083"/>
                    <a:pt x="3962289" y="47695"/>
                    <a:pt x="3882503" y="42306"/>
                  </a:cubicBezTo>
                  <a:cubicBezTo>
                    <a:pt x="3841796" y="39912"/>
                    <a:pt x="3801903" y="37517"/>
                    <a:pt x="3761202" y="36319"/>
                  </a:cubicBezTo>
                  <a:cubicBezTo>
                    <a:pt x="3740845" y="35721"/>
                    <a:pt x="3720495" y="36319"/>
                    <a:pt x="3700958" y="35721"/>
                  </a:cubicBezTo>
                  <a:cubicBezTo>
                    <a:pt x="3680602" y="35721"/>
                    <a:pt x="3660251" y="35122"/>
                    <a:pt x="3639895" y="33924"/>
                  </a:cubicBezTo>
                  <a:cubicBezTo>
                    <a:pt x="3599194" y="32128"/>
                    <a:pt x="3559301" y="29733"/>
                    <a:pt x="3518594" y="29135"/>
                  </a:cubicBezTo>
                  <a:cubicBezTo>
                    <a:pt x="3477887" y="28536"/>
                    <a:pt x="3438000" y="29733"/>
                    <a:pt x="3398107" y="35122"/>
                  </a:cubicBezTo>
                  <a:cubicBezTo>
                    <a:pt x="3377751" y="37517"/>
                    <a:pt x="3358214" y="40510"/>
                    <a:pt x="3338678" y="44103"/>
                  </a:cubicBezTo>
                  <a:cubicBezTo>
                    <a:pt x="3319135" y="47695"/>
                    <a:pt x="3298785" y="50688"/>
                    <a:pt x="3279249" y="53682"/>
                  </a:cubicBezTo>
                  <a:cubicBezTo>
                    <a:pt x="3239356" y="59669"/>
                    <a:pt x="3199463" y="64459"/>
                    <a:pt x="3158756" y="65656"/>
                  </a:cubicBezTo>
                  <a:cubicBezTo>
                    <a:pt x="3118049" y="67452"/>
                    <a:pt x="3077348" y="65656"/>
                    <a:pt x="3037455" y="61465"/>
                  </a:cubicBezTo>
                  <a:cubicBezTo>
                    <a:pt x="3017104" y="59070"/>
                    <a:pt x="2997562" y="56077"/>
                    <a:pt x="2978026" y="53083"/>
                  </a:cubicBezTo>
                  <a:cubicBezTo>
                    <a:pt x="2958483" y="50090"/>
                    <a:pt x="2938133" y="47695"/>
                    <a:pt x="2917782" y="45899"/>
                  </a:cubicBezTo>
                  <a:cubicBezTo>
                    <a:pt x="2837996" y="37517"/>
                    <a:pt x="2756588" y="33924"/>
                    <a:pt x="2675988" y="32727"/>
                  </a:cubicBezTo>
                  <a:cubicBezTo>
                    <a:pt x="2635281" y="32128"/>
                    <a:pt x="2594574" y="32727"/>
                    <a:pt x="2554687" y="34523"/>
                  </a:cubicBezTo>
                  <a:cubicBezTo>
                    <a:pt x="2513980" y="36918"/>
                    <a:pt x="2474087" y="40510"/>
                    <a:pt x="2434194" y="44701"/>
                  </a:cubicBezTo>
                  <a:cubicBezTo>
                    <a:pt x="2353600" y="53083"/>
                    <a:pt x="2273815" y="62663"/>
                    <a:pt x="2194035" y="71643"/>
                  </a:cubicBezTo>
                  <a:cubicBezTo>
                    <a:pt x="2182635" y="72841"/>
                    <a:pt x="2172050" y="74038"/>
                    <a:pt x="2160656" y="75235"/>
                  </a:cubicBezTo>
                  <a:cubicBezTo>
                    <a:pt x="2091456" y="83019"/>
                    <a:pt x="2023070" y="90802"/>
                    <a:pt x="1953055" y="97388"/>
                  </a:cubicBezTo>
                  <a:cubicBezTo>
                    <a:pt x="1913163" y="100980"/>
                    <a:pt x="1872461" y="104572"/>
                    <a:pt x="1832569" y="106967"/>
                  </a:cubicBezTo>
                  <a:cubicBezTo>
                    <a:pt x="1811398" y="108165"/>
                    <a:pt x="1789419" y="109362"/>
                    <a:pt x="1768254" y="109961"/>
                  </a:cubicBezTo>
                  <a:cubicBezTo>
                    <a:pt x="1764183" y="109961"/>
                    <a:pt x="1760111" y="109961"/>
                    <a:pt x="1756854" y="109961"/>
                  </a:cubicBezTo>
                  <a:cubicBezTo>
                    <a:pt x="1753597" y="109961"/>
                    <a:pt x="1750340" y="109961"/>
                    <a:pt x="1747083" y="109961"/>
                  </a:cubicBezTo>
                  <a:cubicBezTo>
                    <a:pt x="1735689" y="109961"/>
                    <a:pt x="1723475" y="109961"/>
                    <a:pt x="1712082" y="109961"/>
                  </a:cubicBezTo>
                  <a:lnTo>
                    <a:pt x="1764183" y="109961"/>
                  </a:lnTo>
                  <a:cubicBezTo>
                    <a:pt x="1786976" y="109362"/>
                    <a:pt x="1810584" y="108165"/>
                    <a:pt x="1833383" y="106967"/>
                  </a:cubicBezTo>
                  <a:cubicBezTo>
                    <a:pt x="1873276" y="104572"/>
                    <a:pt x="1913977" y="100980"/>
                    <a:pt x="1953870" y="97388"/>
                  </a:cubicBezTo>
                  <a:cubicBezTo>
                    <a:pt x="2020627" y="90802"/>
                    <a:pt x="2086571" y="83618"/>
                    <a:pt x="2152514" y="75834"/>
                  </a:cubicBezTo>
                  <a:lnTo>
                    <a:pt x="0" y="75834"/>
                  </a:lnTo>
                  <a:lnTo>
                    <a:pt x="0" y="1410963"/>
                  </a:lnTo>
                  <a:lnTo>
                    <a:pt x="11397583" y="1410963"/>
                  </a:lnTo>
                  <a:lnTo>
                    <a:pt x="11397583" y="75834"/>
                  </a:lnTo>
                  <a:lnTo>
                    <a:pt x="9423357" y="75834"/>
                  </a:lnTo>
                  <a:lnTo>
                    <a:pt x="9423357" y="77630"/>
                  </a:lnTo>
                  <a:close/>
                  <a:moveTo>
                    <a:pt x="9751457" y="104572"/>
                  </a:moveTo>
                  <a:cubicBezTo>
                    <a:pt x="9755528" y="105171"/>
                    <a:pt x="9758762" y="105770"/>
                    <a:pt x="9761216" y="105770"/>
                  </a:cubicBezTo>
                  <a:cubicBezTo>
                    <a:pt x="9757923" y="105770"/>
                    <a:pt x="9754691" y="105171"/>
                    <a:pt x="9751457" y="104572"/>
                  </a:cubicBezTo>
                  <a:close/>
                </a:path>
              </a:pathLst>
            </a:custGeom>
            <a:solidFill>
              <a:srgbClr val="369795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AE181AB1-9A04-4D76-9A91-7FE14C03CE82}"/>
                </a:ext>
              </a:extLst>
            </p:cNvPr>
            <p:cNvSpPr/>
            <p:nvPr/>
          </p:nvSpPr>
          <p:spPr>
            <a:xfrm>
              <a:off x="482635" y="4971997"/>
              <a:ext cx="11405725" cy="1415722"/>
            </a:xfrm>
            <a:custGeom>
              <a:avLst/>
              <a:gdLst>
                <a:gd name="connsiteX0" fmla="*/ 11405726 w 11405725"/>
                <a:gd name="connsiteY0" fmla="*/ 1415723 h 1415722"/>
                <a:gd name="connsiteX1" fmla="*/ 0 w 11405725"/>
                <a:gd name="connsiteY1" fmla="*/ 1415723 h 1415722"/>
                <a:gd name="connsiteX2" fmla="*/ 0 w 11405725"/>
                <a:gd name="connsiteY2" fmla="*/ 74606 h 1415722"/>
                <a:gd name="connsiteX3" fmla="*/ 2156584 w 11405725"/>
                <a:gd name="connsiteY3" fmla="*/ 74606 h 1415722"/>
                <a:gd name="connsiteX4" fmla="*/ 2156584 w 11405725"/>
                <a:gd name="connsiteY4" fmla="*/ 75804 h 1415722"/>
                <a:gd name="connsiteX5" fmla="*/ 2163913 w 11405725"/>
                <a:gd name="connsiteY5" fmla="*/ 75205 h 1415722"/>
                <a:gd name="connsiteX6" fmla="*/ 2197292 w 11405725"/>
                <a:gd name="connsiteY6" fmla="*/ 71613 h 1415722"/>
                <a:gd name="connsiteX7" fmla="*/ 2256721 w 11405725"/>
                <a:gd name="connsiteY7" fmla="*/ 64428 h 1415722"/>
                <a:gd name="connsiteX8" fmla="*/ 2437451 w 11405725"/>
                <a:gd name="connsiteY8" fmla="*/ 44072 h 1415722"/>
                <a:gd name="connsiteX9" fmla="*/ 2557944 w 11405725"/>
                <a:gd name="connsiteY9" fmla="*/ 33894 h 1415722"/>
                <a:gd name="connsiteX10" fmla="*/ 2649937 w 11405725"/>
                <a:gd name="connsiteY10" fmla="*/ 32098 h 1415722"/>
                <a:gd name="connsiteX11" fmla="*/ 2680059 w 11405725"/>
                <a:gd name="connsiteY11" fmla="*/ 32098 h 1415722"/>
                <a:gd name="connsiteX12" fmla="*/ 2922667 w 11405725"/>
                <a:gd name="connsiteY12" fmla="*/ 45269 h 1415722"/>
                <a:gd name="connsiteX13" fmla="*/ 2982911 w 11405725"/>
                <a:gd name="connsiteY13" fmla="*/ 52454 h 1415722"/>
                <a:gd name="connsiteX14" fmla="*/ 3042340 w 11405725"/>
                <a:gd name="connsiteY14" fmla="*/ 60836 h 1415722"/>
                <a:gd name="connsiteX15" fmla="*/ 3162827 w 11405725"/>
                <a:gd name="connsiteY15" fmla="*/ 65027 h 1415722"/>
                <a:gd name="connsiteX16" fmla="*/ 3282505 w 11405725"/>
                <a:gd name="connsiteY16" fmla="*/ 53053 h 1415722"/>
                <a:gd name="connsiteX17" fmla="*/ 3341934 w 11405725"/>
                <a:gd name="connsiteY17" fmla="*/ 43473 h 1415722"/>
                <a:gd name="connsiteX18" fmla="*/ 3401363 w 11405725"/>
                <a:gd name="connsiteY18" fmla="*/ 34493 h 1415722"/>
                <a:gd name="connsiteX19" fmla="*/ 3504757 w 11405725"/>
                <a:gd name="connsiteY19" fmla="*/ 28505 h 1415722"/>
                <a:gd name="connsiteX20" fmla="*/ 3522664 w 11405725"/>
                <a:gd name="connsiteY20" fmla="*/ 28505 h 1415722"/>
                <a:gd name="connsiteX21" fmla="*/ 3601636 w 11405725"/>
                <a:gd name="connsiteY21" fmla="*/ 31499 h 1415722"/>
                <a:gd name="connsiteX22" fmla="*/ 3643966 w 11405725"/>
                <a:gd name="connsiteY22" fmla="*/ 33295 h 1415722"/>
                <a:gd name="connsiteX23" fmla="*/ 3705029 w 11405725"/>
                <a:gd name="connsiteY23" fmla="*/ 35091 h 1415722"/>
                <a:gd name="connsiteX24" fmla="*/ 3730265 w 11405725"/>
                <a:gd name="connsiteY24" fmla="*/ 35091 h 1415722"/>
                <a:gd name="connsiteX25" fmla="*/ 3766087 w 11405725"/>
                <a:gd name="connsiteY25" fmla="*/ 35690 h 1415722"/>
                <a:gd name="connsiteX26" fmla="*/ 3887388 w 11405725"/>
                <a:gd name="connsiteY26" fmla="*/ 41677 h 1415722"/>
                <a:gd name="connsiteX27" fmla="*/ 3891459 w 11405725"/>
                <a:gd name="connsiteY27" fmla="*/ 41677 h 1415722"/>
                <a:gd name="connsiteX28" fmla="*/ 4055096 w 11405725"/>
                <a:gd name="connsiteY28" fmla="*/ 48862 h 1415722"/>
                <a:gd name="connsiteX29" fmla="*/ 4129996 w 11405725"/>
                <a:gd name="connsiteY29" fmla="*/ 46467 h 1415722"/>
                <a:gd name="connsiteX30" fmla="*/ 4190240 w 11405725"/>
                <a:gd name="connsiteY30" fmla="*/ 39881 h 1415722"/>
                <a:gd name="connsiteX31" fmla="*/ 4226061 w 11405725"/>
                <a:gd name="connsiteY31" fmla="*/ 34493 h 1415722"/>
                <a:gd name="connsiteX32" fmla="*/ 4249669 w 11405725"/>
                <a:gd name="connsiteY32" fmla="*/ 30301 h 1415722"/>
                <a:gd name="connsiteX33" fmla="*/ 4369341 w 11405725"/>
                <a:gd name="connsiteY33" fmla="*/ 15933 h 1415722"/>
                <a:gd name="connsiteX34" fmla="*/ 4523207 w 11405725"/>
                <a:gd name="connsiteY34" fmla="*/ 9945 h 1415722"/>
                <a:gd name="connsiteX35" fmla="*/ 4611949 w 11405725"/>
                <a:gd name="connsiteY35" fmla="*/ 11742 h 1415722"/>
                <a:gd name="connsiteX36" fmla="*/ 4841529 w 11405725"/>
                <a:gd name="connsiteY36" fmla="*/ 26111 h 1415722"/>
                <a:gd name="connsiteX37" fmla="*/ 4854552 w 11405725"/>
                <a:gd name="connsiteY37" fmla="*/ 27308 h 1415722"/>
                <a:gd name="connsiteX38" fmla="*/ 5096345 w 11405725"/>
                <a:gd name="connsiteY38" fmla="*/ 42875 h 1415722"/>
                <a:gd name="connsiteX39" fmla="*/ 5338948 w 11405725"/>
                <a:gd name="connsiteY39" fmla="*/ 44072 h 1415722"/>
                <a:gd name="connsiteX40" fmla="*/ 5465955 w 11405725"/>
                <a:gd name="connsiteY40" fmla="*/ 37486 h 1415722"/>
                <a:gd name="connsiteX41" fmla="*/ 5581556 w 11405725"/>
                <a:gd name="connsiteY41" fmla="*/ 31499 h 1415722"/>
                <a:gd name="connsiteX42" fmla="*/ 5824164 w 11405725"/>
                <a:gd name="connsiteY42" fmla="*/ 24314 h 1415722"/>
                <a:gd name="connsiteX43" fmla="*/ 6067580 w 11405725"/>
                <a:gd name="connsiteY43" fmla="*/ 21920 h 1415722"/>
                <a:gd name="connsiteX44" fmla="*/ 6553623 w 11405725"/>
                <a:gd name="connsiteY44" fmla="*/ 27308 h 1415722"/>
                <a:gd name="connsiteX45" fmla="*/ 6825503 w 11405725"/>
                <a:gd name="connsiteY45" fmla="*/ 35091 h 1415722"/>
                <a:gd name="connsiteX46" fmla="*/ 7384829 w 11405725"/>
                <a:gd name="connsiteY46" fmla="*/ 46467 h 1415722"/>
                <a:gd name="connsiteX47" fmla="*/ 7524869 w 11405725"/>
                <a:gd name="connsiteY47" fmla="*/ 45269 h 1415722"/>
                <a:gd name="connsiteX48" fmla="*/ 8009236 w 11405725"/>
                <a:gd name="connsiteY48" fmla="*/ 21920 h 1415722"/>
                <a:gd name="connsiteX49" fmla="*/ 8494440 w 11405725"/>
                <a:gd name="connsiteY49" fmla="*/ 366 h 1415722"/>
                <a:gd name="connsiteX50" fmla="*/ 8979644 w 11405725"/>
                <a:gd name="connsiteY50" fmla="*/ 15334 h 1415722"/>
                <a:gd name="connsiteX51" fmla="*/ 9219852 w 11405725"/>
                <a:gd name="connsiteY51" fmla="*/ 41677 h 1415722"/>
                <a:gd name="connsiteX52" fmla="*/ 9424974 w 11405725"/>
                <a:gd name="connsiteY52" fmla="*/ 76402 h 1415722"/>
                <a:gd name="connsiteX53" fmla="*/ 11405726 w 11405725"/>
                <a:gd name="connsiteY53" fmla="*/ 76402 h 1415722"/>
                <a:gd name="connsiteX54" fmla="*/ 11405726 w 11405725"/>
                <a:gd name="connsiteY54" fmla="*/ 1415723 h 1415722"/>
                <a:gd name="connsiteX55" fmla="*/ 8141 w 11405725"/>
                <a:gd name="connsiteY55" fmla="*/ 1409735 h 1415722"/>
                <a:gd name="connsiteX56" fmla="*/ 11397583 w 11405725"/>
                <a:gd name="connsiteY56" fmla="*/ 1409735 h 1415722"/>
                <a:gd name="connsiteX57" fmla="*/ 11397583 w 11405725"/>
                <a:gd name="connsiteY57" fmla="*/ 80593 h 1415722"/>
                <a:gd name="connsiteX58" fmla="*/ 9455927 w 11405725"/>
                <a:gd name="connsiteY58" fmla="*/ 80593 h 1415722"/>
                <a:gd name="connsiteX59" fmla="*/ 9456706 w 11405725"/>
                <a:gd name="connsiteY59" fmla="*/ 80593 h 1415722"/>
                <a:gd name="connsiteX60" fmla="*/ 9517776 w 11405725"/>
                <a:gd name="connsiteY60" fmla="*/ 85982 h 1415722"/>
                <a:gd name="connsiteX61" fmla="*/ 9532444 w 11405725"/>
                <a:gd name="connsiteY61" fmla="*/ 87179 h 1415722"/>
                <a:gd name="connsiteX62" fmla="*/ 9714815 w 11405725"/>
                <a:gd name="connsiteY62" fmla="*/ 98555 h 1415722"/>
                <a:gd name="connsiteX63" fmla="*/ 9719665 w 11405725"/>
                <a:gd name="connsiteY63" fmla="*/ 99153 h 1415722"/>
                <a:gd name="connsiteX64" fmla="*/ 9732716 w 11405725"/>
                <a:gd name="connsiteY64" fmla="*/ 100351 h 1415722"/>
                <a:gd name="connsiteX65" fmla="*/ 9743314 w 11405725"/>
                <a:gd name="connsiteY65" fmla="*/ 101548 h 1415722"/>
                <a:gd name="connsiteX66" fmla="*/ 9743314 w 11405725"/>
                <a:gd name="connsiteY66" fmla="*/ 101548 h 1415722"/>
                <a:gd name="connsiteX67" fmla="*/ 9744092 w 11405725"/>
                <a:gd name="connsiteY67" fmla="*/ 101548 h 1415722"/>
                <a:gd name="connsiteX68" fmla="*/ 9744092 w 11405725"/>
                <a:gd name="connsiteY68" fmla="*/ 101548 h 1415722"/>
                <a:gd name="connsiteX69" fmla="*/ 9744092 w 11405725"/>
                <a:gd name="connsiteY69" fmla="*/ 101548 h 1415722"/>
                <a:gd name="connsiteX70" fmla="*/ 9744092 w 11405725"/>
                <a:gd name="connsiteY70" fmla="*/ 101548 h 1415722"/>
                <a:gd name="connsiteX71" fmla="*/ 9744931 w 11405725"/>
                <a:gd name="connsiteY71" fmla="*/ 101548 h 1415722"/>
                <a:gd name="connsiteX72" fmla="*/ 9744092 w 11405725"/>
                <a:gd name="connsiteY72" fmla="*/ 107536 h 1415722"/>
                <a:gd name="connsiteX73" fmla="*/ 9743314 w 11405725"/>
                <a:gd name="connsiteY73" fmla="*/ 107536 h 1415722"/>
                <a:gd name="connsiteX74" fmla="*/ 9743314 w 11405725"/>
                <a:gd name="connsiteY74" fmla="*/ 107536 h 1415722"/>
                <a:gd name="connsiteX75" fmla="*/ 9725412 w 11405725"/>
                <a:gd name="connsiteY75" fmla="*/ 106338 h 1415722"/>
                <a:gd name="connsiteX76" fmla="*/ 9686315 w 11405725"/>
                <a:gd name="connsiteY76" fmla="*/ 103345 h 1415722"/>
                <a:gd name="connsiteX77" fmla="*/ 9531606 w 11405725"/>
                <a:gd name="connsiteY77" fmla="*/ 93765 h 1415722"/>
                <a:gd name="connsiteX78" fmla="*/ 9515321 w 11405725"/>
                <a:gd name="connsiteY78" fmla="*/ 92568 h 1415722"/>
                <a:gd name="connsiteX79" fmla="*/ 9454311 w 11405725"/>
                <a:gd name="connsiteY79" fmla="*/ 87179 h 1415722"/>
                <a:gd name="connsiteX80" fmla="*/ 9424974 w 11405725"/>
                <a:gd name="connsiteY80" fmla="*/ 81192 h 1415722"/>
                <a:gd name="connsiteX81" fmla="*/ 9422519 w 11405725"/>
                <a:gd name="connsiteY81" fmla="*/ 80593 h 1415722"/>
                <a:gd name="connsiteX82" fmla="*/ 9218175 w 11405725"/>
                <a:gd name="connsiteY82" fmla="*/ 45868 h 1415722"/>
                <a:gd name="connsiteX83" fmla="*/ 8978028 w 11405725"/>
                <a:gd name="connsiteY83" fmla="*/ 19525 h 1415722"/>
                <a:gd name="connsiteX84" fmla="*/ 8567723 w 11405725"/>
                <a:gd name="connsiteY84" fmla="*/ 3958 h 1415722"/>
                <a:gd name="connsiteX85" fmla="*/ 8493661 w 11405725"/>
                <a:gd name="connsiteY85" fmla="*/ 4557 h 1415722"/>
                <a:gd name="connsiteX86" fmla="*/ 8009236 w 11405725"/>
                <a:gd name="connsiteY86" fmla="*/ 26111 h 1415722"/>
                <a:gd name="connsiteX87" fmla="*/ 7524032 w 11405725"/>
                <a:gd name="connsiteY87" fmla="*/ 49460 h 1415722"/>
                <a:gd name="connsiteX88" fmla="*/ 7383991 w 11405725"/>
                <a:gd name="connsiteY88" fmla="*/ 50658 h 1415722"/>
                <a:gd name="connsiteX89" fmla="*/ 6824724 w 11405725"/>
                <a:gd name="connsiteY89" fmla="*/ 39282 h 1415722"/>
                <a:gd name="connsiteX90" fmla="*/ 6552784 w 11405725"/>
                <a:gd name="connsiteY90" fmla="*/ 31499 h 1415722"/>
                <a:gd name="connsiteX91" fmla="*/ 6067580 w 11405725"/>
                <a:gd name="connsiteY91" fmla="*/ 26111 h 1415722"/>
                <a:gd name="connsiteX92" fmla="*/ 5824978 w 11405725"/>
                <a:gd name="connsiteY92" fmla="*/ 28505 h 1415722"/>
                <a:gd name="connsiteX93" fmla="*/ 5582370 w 11405725"/>
                <a:gd name="connsiteY93" fmla="*/ 35690 h 1415722"/>
                <a:gd name="connsiteX94" fmla="*/ 5466769 w 11405725"/>
                <a:gd name="connsiteY94" fmla="*/ 41677 h 1415722"/>
                <a:gd name="connsiteX95" fmla="*/ 5339762 w 11405725"/>
                <a:gd name="connsiteY95" fmla="*/ 48263 h 1415722"/>
                <a:gd name="connsiteX96" fmla="*/ 5096345 w 11405725"/>
                <a:gd name="connsiteY96" fmla="*/ 47066 h 1415722"/>
                <a:gd name="connsiteX97" fmla="*/ 4853737 w 11405725"/>
                <a:gd name="connsiteY97" fmla="*/ 31499 h 1415722"/>
                <a:gd name="connsiteX98" fmla="*/ 4840715 w 11405725"/>
                <a:gd name="connsiteY98" fmla="*/ 30301 h 1415722"/>
                <a:gd name="connsiteX99" fmla="*/ 4611949 w 11405725"/>
                <a:gd name="connsiteY99" fmla="*/ 15933 h 1415722"/>
                <a:gd name="connsiteX100" fmla="*/ 4523207 w 11405725"/>
                <a:gd name="connsiteY100" fmla="*/ 14137 h 1415722"/>
                <a:gd name="connsiteX101" fmla="*/ 4370156 w 11405725"/>
                <a:gd name="connsiteY101" fmla="*/ 20124 h 1415722"/>
                <a:gd name="connsiteX102" fmla="*/ 4251297 w 11405725"/>
                <a:gd name="connsiteY102" fmla="*/ 34493 h 1415722"/>
                <a:gd name="connsiteX103" fmla="*/ 4227690 w 11405725"/>
                <a:gd name="connsiteY103" fmla="*/ 38684 h 1415722"/>
                <a:gd name="connsiteX104" fmla="*/ 4191868 w 11405725"/>
                <a:gd name="connsiteY104" fmla="*/ 44671 h 1415722"/>
                <a:gd name="connsiteX105" fmla="*/ 4130804 w 11405725"/>
                <a:gd name="connsiteY105" fmla="*/ 51256 h 1415722"/>
                <a:gd name="connsiteX106" fmla="*/ 4055096 w 11405725"/>
                <a:gd name="connsiteY106" fmla="*/ 53651 h 1415722"/>
                <a:gd name="connsiteX107" fmla="*/ 3890645 w 11405725"/>
                <a:gd name="connsiteY107" fmla="*/ 46467 h 1415722"/>
                <a:gd name="connsiteX108" fmla="*/ 3886574 w 11405725"/>
                <a:gd name="connsiteY108" fmla="*/ 46467 h 1415722"/>
                <a:gd name="connsiteX109" fmla="*/ 3765273 w 11405725"/>
                <a:gd name="connsiteY109" fmla="*/ 40480 h 1415722"/>
                <a:gd name="connsiteX110" fmla="*/ 3729451 w 11405725"/>
                <a:gd name="connsiteY110" fmla="*/ 39881 h 1415722"/>
                <a:gd name="connsiteX111" fmla="*/ 3704215 w 11405725"/>
                <a:gd name="connsiteY111" fmla="*/ 39881 h 1415722"/>
                <a:gd name="connsiteX112" fmla="*/ 3643151 w 11405725"/>
                <a:gd name="connsiteY112" fmla="*/ 38085 h 1415722"/>
                <a:gd name="connsiteX113" fmla="*/ 3600822 w 11405725"/>
                <a:gd name="connsiteY113" fmla="*/ 36289 h 1415722"/>
                <a:gd name="connsiteX114" fmla="*/ 3521850 w 11405725"/>
                <a:gd name="connsiteY114" fmla="*/ 33295 h 1415722"/>
                <a:gd name="connsiteX115" fmla="*/ 3504757 w 11405725"/>
                <a:gd name="connsiteY115" fmla="*/ 33295 h 1415722"/>
                <a:gd name="connsiteX116" fmla="*/ 3402178 w 11405725"/>
                <a:gd name="connsiteY116" fmla="*/ 39282 h 1415722"/>
                <a:gd name="connsiteX117" fmla="*/ 3342749 w 11405725"/>
                <a:gd name="connsiteY117" fmla="*/ 48263 h 1415722"/>
                <a:gd name="connsiteX118" fmla="*/ 3283313 w 11405725"/>
                <a:gd name="connsiteY118" fmla="*/ 57842 h 1415722"/>
                <a:gd name="connsiteX119" fmla="*/ 3162012 w 11405725"/>
                <a:gd name="connsiteY119" fmla="*/ 69817 h 1415722"/>
                <a:gd name="connsiteX120" fmla="*/ 3039897 w 11405725"/>
                <a:gd name="connsiteY120" fmla="*/ 65626 h 1415722"/>
                <a:gd name="connsiteX121" fmla="*/ 2979654 w 11405725"/>
                <a:gd name="connsiteY121" fmla="*/ 57244 h 1415722"/>
                <a:gd name="connsiteX122" fmla="*/ 2920224 w 11405725"/>
                <a:gd name="connsiteY122" fmla="*/ 50059 h 1415722"/>
                <a:gd name="connsiteX123" fmla="*/ 2678430 w 11405725"/>
                <a:gd name="connsiteY123" fmla="*/ 36888 h 1415722"/>
                <a:gd name="connsiteX124" fmla="*/ 2648309 w 11405725"/>
                <a:gd name="connsiteY124" fmla="*/ 36888 h 1415722"/>
                <a:gd name="connsiteX125" fmla="*/ 2557130 w 11405725"/>
                <a:gd name="connsiteY125" fmla="*/ 38684 h 1415722"/>
                <a:gd name="connsiteX126" fmla="*/ 2436637 w 11405725"/>
                <a:gd name="connsiteY126" fmla="*/ 48862 h 1415722"/>
                <a:gd name="connsiteX127" fmla="*/ 2255906 w 11405725"/>
                <a:gd name="connsiteY127" fmla="*/ 69218 h 1415722"/>
                <a:gd name="connsiteX128" fmla="*/ 2196477 w 11405725"/>
                <a:gd name="connsiteY128" fmla="*/ 76402 h 1415722"/>
                <a:gd name="connsiteX129" fmla="*/ 2163099 w 11405725"/>
                <a:gd name="connsiteY129" fmla="*/ 79995 h 1415722"/>
                <a:gd name="connsiteX130" fmla="*/ 1955498 w 11405725"/>
                <a:gd name="connsiteY130" fmla="*/ 102147 h 1415722"/>
                <a:gd name="connsiteX131" fmla="*/ 1834197 w 11405725"/>
                <a:gd name="connsiteY131" fmla="*/ 111727 h 1415722"/>
                <a:gd name="connsiteX132" fmla="*/ 1769068 w 11405725"/>
                <a:gd name="connsiteY132" fmla="*/ 114720 h 1415722"/>
                <a:gd name="connsiteX133" fmla="*/ 1757668 w 11405725"/>
                <a:gd name="connsiteY133" fmla="*/ 114720 h 1415722"/>
                <a:gd name="connsiteX134" fmla="*/ 1747088 w 11405725"/>
                <a:gd name="connsiteY134" fmla="*/ 114720 h 1415722"/>
                <a:gd name="connsiteX135" fmla="*/ 1712081 w 11405725"/>
                <a:gd name="connsiteY135" fmla="*/ 114720 h 1415722"/>
                <a:gd name="connsiteX136" fmla="*/ 1712081 w 11405725"/>
                <a:gd name="connsiteY136" fmla="*/ 108733 h 1415722"/>
                <a:gd name="connsiteX137" fmla="*/ 1764182 w 11405725"/>
                <a:gd name="connsiteY137" fmla="*/ 108733 h 1415722"/>
                <a:gd name="connsiteX138" fmla="*/ 1833382 w 11405725"/>
                <a:gd name="connsiteY138" fmla="*/ 105739 h 1415722"/>
                <a:gd name="connsiteX139" fmla="*/ 1953869 w 11405725"/>
                <a:gd name="connsiteY139" fmla="*/ 96160 h 1415722"/>
                <a:gd name="connsiteX140" fmla="*/ 2100412 w 11405725"/>
                <a:gd name="connsiteY140" fmla="*/ 80593 h 1415722"/>
                <a:gd name="connsiteX141" fmla="*/ 8141 w 11405725"/>
                <a:gd name="connsiteY141" fmla="*/ 80593 h 1415722"/>
                <a:gd name="connsiteX142" fmla="*/ 8141 w 11405725"/>
                <a:gd name="connsiteY142" fmla="*/ 1409735 h 1415722"/>
                <a:gd name="connsiteX143" fmla="*/ 9764449 w 11405725"/>
                <a:gd name="connsiteY143" fmla="*/ 108733 h 1415722"/>
                <a:gd name="connsiteX144" fmla="*/ 9754690 w 11405725"/>
                <a:gd name="connsiteY144" fmla="*/ 107536 h 1415722"/>
                <a:gd name="connsiteX145" fmla="*/ 9756306 w 11405725"/>
                <a:gd name="connsiteY145" fmla="*/ 101548 h 1415722"/>
                <a:gd name="connsiteX146" fmla="*/ 9766066 w 11405725"/>
                <a:gd name="connsiteY146" fmla="*/ 102746 h 1415722"/>
                <a:gd name="connsiteX147" fmla="*/ 9764449 w 11405725"/>
                <a:gd name="connsiteY147" fmla="*/ 108733 h 141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1405725" h="1415722">
                  <a:moveTo>
                    <a:pt x="11405726" y="1415723"/>
                  </a:moveTo>
                  <a:lnTo>
                    <a:pt x="0" y="1415723"/>
                  </a:lnTo>
                  <a:lnTo>
                    <a:pt x="0" y="74606"/>
                  </a:lnTo>
                  <a:lnTo>
                    <a:pt x="2156584" y="74606"/>
                  </a:lnTo>
                  <a:lnTo>
                    <a:pt x="2156584" y="75804"/>
                  </a:lnTo>
                  <a:cubicBezTo>
                    <a:pt x="2159027" y="75804"/>
                    <a:pt x="2161470" y="75205"/>
                    <a:pt x="2163913" y="75205"/>
                  </a:cubicBezTo>
                  <a:lnTo>
                    <a:pt x="2197292" y="71613"/>
                  </a:lnTo>
                  <a:cubicBezTo>
                    <a:pt x="2216828" y="69218"/>
                    <a:pt x="2237184" y="66823"/>
                    <a:pt x="2256721" y="64428"/>
                  </a:cubicBezTo>
                  <a:cubicBezTo>
                    <a:pt x="2316150" y="57842"/>
                    <a:pt x="2377207" y="50658"/>
                    <a:pt x="2437451" y="44072"/>
                  </a:cubicBezTo>
                  <a:cubicBezTo>
                    <a:pt x="2478158" y="39881"/>
                    <a:pt x="2518051" y="36289"/>
                    <a:pt x="2557944" y="33894"/>
                  </a:cubicBezTo>
                  <a:cubicBezTo>
                    <a:pt x="2586437" y="32696"/>
                    <a:pt x="2616559" y="32098"/>
                    <a:pt x="2649937" y="32098"/>
                  </a:cubicBezTo>
                  <a:cubicBezTo>
                    <a:pt x="2659709" y="32098"/>
                    <a:pt x="2669474" y="32098"/>
                    <a:pt x="2680059" y="32098"/>
                  </a:cubicBezTo>
                  <a:cubicBezTo>
                    <a:pt x="2767981" y="33295"/>
                    <a:pt x="2847767" y="37486"/>
                    <a:pt x="2922667" y="45269"/>
                  </a:cubicBezTo>
                  <a:cubicBezTo>
                    <a:pt x="2945461" y="47664"/>
                    <a:pt x="2964997" y="50059"/>
                    <a:pt x="2982911" y="52454"/>
                  </a:cubicBezTo>
                  <a:cubicBezTo>
                    <a:pt x="3003261" y="56046"/>
                    <a:pt x="3023612" y="59040"/>
                    <a:pt x="3042340" y="60836"/>
                  </a:cubicBezTo>
                  <a:cubicBezTo>
                    <a:pt x="3082233" y="65027"/>
                    <a:pt x="3122934" y="66823"/>
                    <a:pt x="3162827" y="65027"/>
                  </a:cubicBezTo>
                  <a:cubicBezTo>
                    <a:pt x="3197834" y="63830"/>
                    <a:pt x="3236098" y="59639"/>
                    <a:pt x="3282505" y="53053"/>
                  </a:cubicBezTo>
                  <a:cubicBezTo>
                    <a:pt x="3299599" y="50658"/>
                    <a:pt x="3318321" y="47664"/>
                    <a:pt x="3341934" y="43473"/>
                  </a:cubicBezTo>
                  <a:cubicBezTo>
                    <a:pt x="3362285" y="39881"/>
                    <a:pt x="3381821" y="36888"/>
                    <a:pt x="3401363" y="34493"/>
                  </a:cubicBezTo>
                  <a:cubicBezTo>
                    <a:pt x="3433928" y="30301"/>
                    <a:pt x="3468121" y="28505"/>
                    <a:pt x="3504757" y="28505"/>
                  </a:cubicBezTo>
                  <a:cubicBezTo>
                    <a:pt x="3510457" y="28505"/>
                    <a:pt x="3516150" y="28505"/>
                    <a:pt x="3522664" y="28505"/>
                  </a:cubicBezTo>
                  <a:cubicBezTo>
                    <a:pt x="3549529" y="29104"/>
                    <a:pt x="3575585" y="30301"/>
                    <a:pt x="3601636" y="31499"/>
                  </a:cubicBezTo>
                  <a:cubicBezTo>
                    <a:pt x="3615472" y="32098"/>
                    <a:pt x="3630129" y="32696"/>
                    <a:pt x="3643966" y="33295"/>
                  </a:cubicBezTo>
                  <a:cubicBezTo>
                    <a:pt x="3667579" y="33894"/>
                    <a:pt x="3687115" y="34493"/>
                    <a:pt x="3705029" y="35091"/>
                  </a:cubicBezTo>
                  <a:cubicBezTo>
                    <a:pt x="3713166" y="35091"/>
                    <a:pt x="3721308" y="35091"/>
                    <a:pt x="3730265" y="35091"/>
                  </a:cubicBezTo>
                  <a:cubicBezTo>
                    <a:pt x="3741659" y="35091"/>
                    <a:pt x="3753873" y="35091"/>
                    <a:pt x="3766087" y="35690"/>
                  </a:cubicBezTo>
                  <a:cubicBezTo>
                    <a:pt x="3807602" y="36289"/>
                    <a:pt x="3849938" y="39282"/>
                    <a:pt x="3887388" y="41677"/>
                  </a:cubicBezTo>
                  <a:lnTo>
                    <a:pt x="3891459" y="41677"/>
                  </a:lnTo>
                  <a:cubicBezTo>
                    <a:pt x="3945188" y="45269"/>
                    <a:pt x="4000552" y="48862"/>
                    <a:pt x="4055096" y="48862"/>
                  </a:cubicBezTo>
                  <a:cubicBezTo>
                    <a:pt x="4081961" y="48862"/>
                    <a:pt x="4106383" y="48263"/>
                    <a:pt x="4129996" y="46467"/>
                  </a:cubicBezTo>
                  <a:cubicBezTo>
                    <a:pt x="4150347" y="45269"/>
                    <a:pt x="4170697" y="42875"/>
                    <a:pt x="4190240" y="39881"/>
                  </a:cubicBezTo>
                  <a:cubicBezTo>
                    <a:pt x="4202448" y="38085"/>
                    <a:pt x="4213847" y="36289"/>
                    <a:pt x="4226061" y="34493"/>
                  </a:cubicBezTo>
                  <a:cubicBezTo>
                    <a:pt x="4234198" y="33295"/>
                    <a:pt x="4242340" y="31499"/>
                    <a:pt x="4249669" y="30301"/>
                  </a:cubicBezTo>
                  <a:cubicBezTo>
                    <a:pt x="4288747" y="24314"/>
                    <a:pt x="4329448" y="19525"/>
                    <a:pt x="4369341" y="15933"/>
                  </a:cubicBezTo>
                  <a:cubicBezTo>
                    <a:pt x="4418191" y="11742"/>
                    <a:pt x="4468663" y="9945"/>
                    <a:pt x="4523207" y="9945"/>
                  </a:cubicBezTo>
                  <a:cubicBezTo>
                    <a:pt x="4551706" y="9945"/>
                    <a:pt x="4581014" y="10544"/>
                    <a:pt x="4611949" y="11742"/>
                  </a:cubicBezTo>
                  <a:cubicBezTo>
                    <a:pt x="4688472" y="14735"/>
                    <a:pt x="4765815" y="20124"/>
                    <a:pt x="4841529" y="26111"/>
                  </a:cubicBezTo>
                  <a:lnTo>
                    <a:pt x="4854552" y="27308"/>
                  </a:lnTo>
                  <a:cubicBezTo>
                    <a:pt x="4940037" y="33894"/>
                    <a:pt x="5018188" y="39282"/>
                    <a:pt x="5096345" y="42875"/>
                  </a:cubicBezTo>
                  <a:cubicBezTo>
                    <a:pt x="5182639" y="47066"/>
                    <a:pt x="5264054" y="47066"/>
                    <a:pt x="5338948" y="44072"/>
                  </a:cubicBezTo>
                  <a:cubicBezTo>
                    <a:pt x="5381283" y="42276"/>
                    <a:pt x="5424433" y="39881"/>
                    <a:pt x="5465955" y="37486"/>
                  </a:cubicBezTo>
                  <a:cubicBezTo>
                    <a:pt x="5504213" y="35091"/>
                    <a:pt x="5543291" y="33295"/>
                    <a:pt x="5581556" y="31499"/>
                  </a:cubicBezTo>
                  <a:cubicBezTo>
                    <a:pt x="5652385" y="27907"/>
                    <a:pt x="5727285" y="26111"/>
                    <a:pt x="5824164" y="24314"/>
                  </a:cubicBezTo>
                  <a:cubicBezTo>
                    <a:pt x="5903129" y="23117"/>
                    <a:pt x="5985358" y="21920"/>
                    <a:pt x="6067580" y="21920"/>
                  </a:cubicBezTo>
                  <a:cubicBezTo>
                    <a:pt x="6231211" y="21321"/>
                    <a:pt x="6394842" y="23117"/>
                    <a:pt x="6553623" y="27308"/>
                  </a:cubicBezTo>
                  <a:cubicBezTo>
                    <a:pt x="6643970" y="29703"/>
                    <a:pt x="6736772" y="32098"/>
                    <a:pt x="6825503" y="35091"/>
                  </a:cubicBezTo>
                  <a:cubicBezTo>
                    <a:pt x="7008711" y="40480"/>
                    <a:pt x="7198387" y="46467"/>
                    <a:pt x="7384829" y="46467"/>
                  </a:cubicBezTo>
                  <a:cubicBezTo>
                    <a:pt x="7432846" y="46467"/>
                    <a:pt x="7480085" y="45868"/>
                    <a:pt x="7524869" y="45269"/>
                  </a:cubicBezTo>
                  <a:cubicBezTo>
                    <a:pt x="7680358" y="42875"/>
                    <a:pt x="7843150" y="35091"/>
                    <a:pt x="8009236" y="21920"/>
                  </a:cubicBezTo>
                  <a:cubicBezTo>
                    <a:pt x="8187535" y="9347"/>
                    <a:pt x="8345478" y="2162"/>
                    <a:pt x="8494440" y="366"/>
                  </a:cubicBezTo>
                  <a:cubicBezTo>
                    <a:pt x="8671123" y="-1430"/>
                    <a:pt x="8829844" y="3359"/>
                    <a:pt x="8979644" y="15334"/>
                  </a:cubicBezTo>
                  <a:cubicBezTo>
                    <a:pt x="9061909" y="21920"/>
                    <a:pt x="9142496" y="30900"/>
                    <a:pt x="9219852" y="41677"/>
                  </a:cubicBezTo>
                  <a:cubicBezTo>
                    <a:pt x="9288225" y="51256"/>
                    <a:pt x="9357438" y="62632"/>
                    <a:pt x="9424974" y="76402"/>
                  </a:cubicBezTo>
                  <a:lnTo>
                    <a:pt x="11405726" y="76402"/>
                  </a:lnTo>
                  <a:lnTo>
                    <a:pt x="11405726" y="1415723"/>
                  </a:lnTo>
                  <a:close/>
                  <a:moveTo>
                    <a:pt x="8141" y="1409735"/>
                  </a:moveTo>
                  <a:lnTo>
                    <a:pt x="11397583" y="1409735"/>
                  </a:lnTo>
                  <a:lnTo>
                    <a:pt x="11397583" y="80593"/>
                  </a:lnTo>
                  <a:lnTo>
                    <a:pt x="9455927" y="80593"/>
                  </a:lnTo>
                  <a:cubicBezTo>
                    <a:pt x="9455927" y="80593"/>
                    <a:pt x="9456706" y="80593"/>
                    <a:pt x="9456706" y="80593"/>
                  </a:cubicBezTo>
                  <a:cubicBezTo>
                    <a:pt x="9476284" y="82988"/>
                    <a:pt x="9497419" y="84186"/>
                    <a:pt x="9517776" y="85982"/>
                  </a:cubicBezTo>
                  <a:lnTo>
                    <a:pt x="9532444" y="87179"/>
                  </a:lnTo>
                  <a:lnTo>
                    <a:pt x="9714815" y="98555"/>
                  </a:lnTo>
                  <a:cubicBezTo>
                    <a:pt x="9716431" y="98555"/>
                    <a:pt x="9718048" y="98555"/>
                    <a:pt x="9719665" y="99153"/>
                  </a:cubicBezTo>
                  <a:lnTo>
                    <a:pt x="9732716" y="100351"/>
                  </a:lnTo>
                  <a:cubicBezTo>
                    <a:pt x="9735950" y="100351"/>
                    <a:pt x="9740021" y="100950"/>
                    <a:pt x="9743314" y="101548"/>
                  </a:cubicBezTo>
                  <a:cubicBezTo>
                    <a:pt x="9743314" y="101548"/>
                    <a:pt x="9743314" y="101548"/>
                    <a:pt x="9743314" y="101548"/>
                  </a:cubicBezTo>
                  <a:cubicBezTo>
                    <a:pt x="9743314" y="101548"/>
                    <a:pt x="9743314" y="101548"/>
                    <a:pt x="9744092" y="101548"/>
                  </a:cubicBezTo>
                  <a:cubicBezTo>
                    <a:pt x="9744092" y="101548"/>
                    <a:pt x="9744092" y="101548"/>
                    <a:pt x="9744092" y="101548"/>
                  </a:cubicBezTo>
                  <a:cubicBezTo>
                    <a:pt x="9744092" y="101548"/>
                    <a:pt x="9744092" y="101548"/>
                    <a:pt x="9744092" y="101548"/>
                  </a:cubicBezTo>
                  <a:cubicBezTo>
                    <a:pt x="9744092" y="101548"/>
                    <a:pt x="9744092" y="101548"/>
                    <a:pt x="9744092" y="101548"/>
                  </a:cubicBezTo>
                  <a:cubicBezTo>
                    <a:pt x="9744092" y="101548"/>
                    <a:pt x="9744092" y="101548"/>
                    <a:pt x="9744931" y="101548"/>
                  </a:cubicBezTo>
                  <a:lnTo>
                    <a:pt x="9744092" y="107536"/>
                  </a:lnTo>
                  <a:cubicBezTo>
                    <a:pt x="9744092" y="107536"/>
                    <a:pt x="9744092" y="107536"/>
                    <a:pt x="9743314" y="107536"/>
                  </a:cubicBezTo>
                  <a:cubicBezTo>
                    <a:pt x="9743314" y="107536"/>
                    <a:pt x="9743314" y="107536"/>
                    <a:pt x="9743314" y="107536"/>
                  </a:cubicBezTo>
                  <a:cubicBezTo>
                    <a:pt x="9737626" y="106937"/>
                    <a:pt x="9731100" y="106338"/>
                    <a:pt x="9725412" y="106338"/>
                  </a:cubicBezTo>
                  <a:lnTo>
                    <a:pt x="9686315" y="103345"/>
                  </a:lnTo>
                  <a:lnTo>
                    <a:pt x="9531606" y="93765"/>
                  </a:lnTo>
                  <a:cubicBezTo>
                    <a:pt x="9525918" y="93166"/>
                    <a:pt x="9520230" y="93166"/>
                    <a:pt x="9515321" y="92568"/>
                  </a:cubicBezTo>
                  <a:cubicBezTo>
                    <a:pt x="9495024" y="91370"/>
                    <a:pt x="9474667" y="90173"/>
                    <a:pt x="9454311" y="87179"/>
                  </a:cubicBezTo>
                  <a:cubicBezTo>
                    <a:pt x="9444491" y="84785"/>
                    <a:pt x="9434732" y="82988"/>
                    <a:pt x="9424974" y="81192"/>
                  </a:cubicBezTo>
                  <a:lnTo>
                    <a:pt x="9422519" y="80593"/>
                  </a:lnTo>
                  <a:cubicBezTo>
                    <a:pt x="9354983" y="67422"/>
                    <a:pt x="9286609" y="55447"/>
                    <a:pt x="9218175" y="45868"/>
                  </a:cubicBezTo>
                  <a:cubicBezTo>
                    <a:pt x="9140880" y="35091"/>
                    <a:pt x="9060232" y="26111"/>
                    <a:pt x="8978028" y="19525"/>
                  </a:cubicBezTo>
                  <a:cubicBezTo>
                    <a:pt x="8849422" y="9347"/>
                    <a:pt x="8715069" y="3958"/>
                    <a:pt x="8567723" y="3958"/>
                  </a:cubicBezTo>
                  <a:cubicBezTo>
                    <a:pt x="8543296" y="3958"/>
                    <a:pt x="8518867" y="3958"/>
                    <a:pt x="8493661" y="4557"/>
                  </a:cubicBezTo>
                  <a:cubicBezTo>
                    <a:pt x="8345478" y="6353"/>
                    <a:pt x="8186697" y="13538"/>
                    <a:pt x="8009236" y="26111"/>
                  </a:cubicBezTo>
                  <a:cubicBezTo>
                    <a:pt x="7843150" y="38684"/>
                    <a:pt x="7679520" y="46467"/>
                    <a:pt x="7524032" y="49460"/>
                  </a:cubicBezTo>
                  <a:cubicBezTo>
                    <a:pt x="7479247" y="50059"/>
                    <a:pt x="7432007" y="50658"/>
                    <a:pt x="7383991" y="50658"/>
                  </a:cubicBezTo>
                  <a:cubicBezTo>
                    <a:pt x="7197548" y="50658"/>
                    <a:pt x="7007873" y="44671"/>
                    <a:pt x="6824724" y="39282"/>
                  </a:cubicBezTo>
                  <a:cubicBezTo>
                    <a:pt x="6735156" y="36289"/>
                    <a:pt x="6643132" y="33894"/>
                    <a:pt x="6552784" y="31499"/>
                  </a:cubicBezTo>
                  <a:cubicBezTo>
                    <a:pt x="6394063" y="27308"/>
                    <a:pt x="6230433" y="25512"/>
                    <a:pt x="6067580" y="26111"/>
                  </a:cubicBezTo>
                  <a:cubicBezTo>
                    <a:pt x="5985358" y="26111"/>
                    <a:pt x="5903944" y="27308"/>
                    <a:pt x="5824978" y="28505"/>
                  </a:cubicBezTo>
                  <a:cubicBezTo>
                    <a:pt x="5727285" y="30301"/>
                    <a:pt x="5653199" y="32696"/>
                    <a:pt x="5582370" y="35690"/>
                  </a:cubicBezTo>
                  <a:cubicBezTo>
                    <a:pt x="5544106" y="37486"/>
                    <a:pt x="5505027" y="39881"/>
                    <a:pt x="5466769" y="41677"/>
                  </a:cubicBezTo>
                  <a:cubicBezTo>
                    <a:pt x="5425247" y="44072"/>
                    <a:pt x="5382098" y="46467"/>
                    <a:pt x="5339762" y="48263"/>
                  </a:cubicBezTo>
                  <a:cubicBezTo>
                    <a:pt x="5264054" y="51855"/>
                    <a:pt x="5182639" y="51256"/>
                    <a:pt x="5096345" y="47066"/>
                  </a:cubicBezTo>
                  <a:cubicBezTo>
                    <a:pt x="5017374" y="43473"/>
                    <a:pt x="4940037" y="38085"/>
                    <a:pt x="4853737" y="31499"/>
                  </a:cubicBezTo>
                  <a:lnTo>
                    <a:pt x="4840715" y="30301"/>
                  </a:lnTo>
                  <a:cubicBezTo>
                    <a:pt x="4765815" y="24913"/>
                    <a:pt x="4688472" y="18926"/>
                    <a:pt x="4611949" y="15933"/>
                  </a:cubicBezTo>
                  <a:cubicBezTo>
                    <a:pt x="4581828" y="14735"/>
                    <a:pt x="4551706" y="14137"/>
                    <a:pt x="4523207" y="14137"/>
                  </a:cubicBezTo>
                  <a:cubicBezTo>
                    <a:pt x="4468663" y="14137"/>
                    <a:pt x="4419005" y="15933"/>
                    <a:pt x="4370156" y="20124"/>
                  </a:cubicBezTo>
                  <a:cubicBezTo>
                    <a:pt x="4330263" y="23716"/>
                    <a:pt x="4290376" y="28505"/>
                    <a:pt x="4251297" y="34493"/>
                  </a:cubicBezTo>
                  <a:cubicBezTo>
                    <a:pt x="4243155" y="35690"/>
                    <a:pt x="4235826" y="36888"/>
                    <a:pt x="4227690" y="38684"/>
                  </a:cubicBezTo>
                  <a:cubicBezTo>
                    <a:pt x="4216290" y="40480"/>
                    <a:pt x="4204076" y="42875"/>
                    <a:pt x="4191868" y="44671"/>
                  </a:cubicBezTo>
                  <a:cubicBezTo>
                    <a:pt x="4172326" y="47664"/>
                    <a:pt x="4151975" y="49460"/>
                    <a:pt x="4130804" y="51256"/>
                  </a:cubicBezTo>
                  <a:cubicBezTo>
                    <a:pt x="4107197" y="53053"/>
                    <a:pt x="4081961" y="53651"/>
                    <a:pt x="4055096" y="53651"/>
                  </a:cubicBezTo>
                  <a:cubicBezTo>
                    <a:pt x="4000552" y="53651"/>
                    <a:pt x="3944374" y="50059"/>
                    <a:pt x="3890645" y="46467"/>
                  </a:cubicBezTo>
                  <a:lnTo>
                    <a:pt x="3886574" y="46467"/>
                  </a:lnTo>
                  <a:cubicBezTo>
                    <a:pt x="3849124" y="44072"/>
                    <a:pt x="3807602" y="41677"/>
                    <a:pt x="3765273" y="40480"/>
                  </a:cubicBezTo>
                  <a:cubicBezTo>
                    <a:pt x="3753059" y="39881"/>
                    <a:pt x="3741659" y="39881"/>
                    <a:pt x="3729451" y="39881"/>
                  </a:cubicBezTo>
                  <a:cubicBezTo>
                    <a:pt x="3721308" y="39881"/>
                    <a:pt x="3713166" y="39881"/>
                    <a:pt x="3704215" y="39881"/>
                  </a:cubicBezTo>
                  <a:cubicBezTo>
                    <a:pt x="3686301" y="39881"/>
                    <a:pt x="3666765" y="39282"/>
                    <a:pt x="3643151" y="38085"/>
                  </a:cubicBezTo>
                  <a:cubicBezTo>
                    <a:pt x="3629315" y="37486"/>
                    <a:pt x="3614658" y="36888"/>
                    <a:pt x="3600822" y="36289"/>
                  </a:cubicBezTo>
                  <a:cubicBezTo>
                    <a:pt x="3574771" y="35091"/>
                    <a:pt x="3547900" y="33894"/>
                    <a:pt x="3521850" y="33295"/>
                  </a:cubicBezTo>
                  <a:cubicBezTo>
                    <a:pt x="3516150" y="33295"/>
                    <a:pt x="3510457" y="33295"/>
                    <a:pt x="3504757" y="33295"/>
                  </a:cubicBezTo>
                  <a:cubicBezTo>
                    <a:pt x="3468121" y="33295"/>
                    <a:pt x="3434742" y="35091"/>
                    <a:pt x="3402178" y="39282"/>
                  </a:cubicBezTo>
                  <a:cubicBezTo>
                    <a:pt x="3382635" y="41677"/>
                    <a:pt x="3363099" y="44671"/>
                    <a:pt x="3342749" y="48263"/>
                  </a:cubicBezTo>
                  <a:cubicBezTo>
                    <a:pt x="3319135" y="52454"/>
                    <a:pt x="3300413" y="55447"/>
                    <a:pt x="3283313" y="57842"/>
                  </a:cubicBezTo>
                  <a:cubicBezTo>
                    <a:pt x="3236098" y="64428"/>
                    <a:pt x="3197834" y="68619"/>
                    <a:pt x="3162012" y="69817"/>
                  </a:cubicBezTo>
                  <a:cubicBezTo>
                    <a:pt x="3121305" y="71613"/>
                    <a:pt x="3080604" y="70415"/>
                    <a:pt x="3039897" y="65626"/>
                  </a:cubicBezTo>
                  <a:cubicBezTo>
                    <a:pt x="3021169" y="63231"/>
                    <a:pt x="3000818" y="60836"/>
                    <a:pt x="2979654" y="57244"/>
                  </a:cubicBezTo>
                  <a:cubicBezTo>
                    <a:pt x="2961740" y="54849"/>
                    <a:pt x="2942203" y="52454"/>
                    <a:pt x="2920224" y="50059"/>
                  </a:cubicBezTo>
                  <a:cubicBezTo>
                    <a:pt x="2845324" y="42276"/>
                    <a:pt x="2766353" y="38085"/>
                    <a:pt x="2678430" y="36888"/>
                  </a:cubicBezTo>
                  <a:cubicBezTo>
                    <a:pt x="2668659" y="36888"/>
                    <a:pt x="2658894" y="36888"/>
                    <a:pt x="2648309" y="36888"/>
                  </a:cubicBezTo>
                  <a:cubicBezTo>
                    <a:pt x="2615744" y="36888"/>
                    <a:pt x="2585623" y="37486"/>
                    <a:pt x="2557130" y="38684"/>
                  </a:cubicBezTo>
                  <a:cubicBezTo>
                    <a:pt x="2517237" y="41079"/>
                    <a:pt x="2477344" y="44671"/>
                    <a:pt x="2436637" y="48862"/>
                  </a:cubicBezTo>
                  <a:cubicBezTo>
                    <a:pt x="2376393" y="54849"/>
                    <a:pt x="2315336" y="62034"/>
                    <a:pt x="2255906" y="69218"/>
                  </a:cubicBezTo>
                  <a:cubicBezTo>
                    <a:pt x="2236370" y="71613"/>
                    <a:pt x="2216014" y="74008"/>
                    <a:pt x="2196477" y="76402"/>
                  </a:cubicBezTo>
                  <a:lnTo>
                    <a:pt x="2163099" y="79995"/>
                  </a:lnTo>
                  <a:cubicBezTo>
                    <a:pt x="2097970" y="87179"/>
                    <a:pt x="2027141" y="94963"/>
                    <a:pt x="1955498" y="102147"/>
                  </a:cubicBezTo>
                  <a:cubicBezTo>
                    <a:pt x="1908282" y="106338"/>
                    <a:pt x="1870018" y="109332"/>
                    <a:pt x="1834197" y="111727"/>
                  </a:cubicBezTo>
                  <a:cubicBezTo>
                    <a:pt x="1814654" y="112924"/>
                    <a:pt x="1791861" y="114121"/>
                    <a:pt x="1769068" y="114720"/>
                  </a:cubicBezTo>
                  <a:cubicBezTo>
                    <a:pt x="1764996" y="114720"/>
                    <a:pt x="1760925" y="114720"/>
                    <a:pt x="1757668" y="114720"/>
                  </a:cubicBezTo>
                  <a:cubicBezTo>
                    <a:pt x="1754411" y="114720"/>
                    <a:pt x="1751154" y="114720"/>
                    <a:pt x="1747088" y="114720"/>
                  </a:cubicBezTo>
                  <a:cubicBezTo>
                    <a:pt x="1735689" y="114720"/>
                    <a:pt x="1723475" y="114720"/>
                    <a:pt x="1712081" y="114720"/>
                  </a:cubicBezTo>
                  <a:lnTo>
                    <a:pt x="1712081" y="108733"/>
                  </a:lnTo>
                  <a:lnTo>
                    <a:pt x="1764182" y="108733"/>
                  </a:lnTo>
                  <a:cubicBezTo>
                    <a:pt x="1784533" y="108134"/>
                    <a:pt x="1807332" y="106937"/>
                    <a:pt x="1833382" y="105739"/>
                  </a:cubicBezTo>
                  <a:cubicBezTo>
                    <a:pt x="1869204" y="103345"/>
                    <a:pt x="1907468" y="100351"/>
                    <a:pt x="1953869" y="96160"/>
                  </a:cubicBezTo>
                  <a:cubicBezTo>
                    <a:pt x="2004347" y="91370"/>
                    <a:pt x="2053191" y="85982"/>
                    <a:pt x="2100412" y="80593"/>
                  </a:cubicBezTo>
                  <a:lnTo>
                    <a:pt x="8141" y="80593"/>
                  </a:lnTo>
                  <a:lnTo>
                    <a:pt x="8141" y="1409735"/>
                  </a:lnTo>
                  <a:close/>
                  <a:moveTo>
                    <a:pt x="9764449" y="108733"/>
                  </a:moveTo>
                  <a:cubicBezTo>
                    <a:pt x="9761216" y="108134"/>
                    <a:pt x="9757983" y="108134"/>
                    <a:pt x="9754690" y="107536"/>
                  </a:cubicBezTo>
                  <a:lnTo>
                    <a:pt x="9756306" y="101548"/>
                  </a:lnTo>
                  <a:cubicBezTo>
                    <a:pt x="9760377" y="102147"/>
                    <a:pt x="9763671" y="102746"/>
                    <a:pt x="9766066" y="102746"/>
                  </a:cubicBezTo>
                  <a:lnTo>
                    <a:pt x="9764449" y="108733"/>
                  </a:lnTo>
                  <a:close/>
                </a:path>
              </a:pathLst>
            </a:custGeom>
            <a:solidFill>
              <a:srgbClr val="161616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13" name="Graphic 13">
              <a:extLst>
                <a:ext uri="{FF2B5EF4-FFF2-40B4-BE49-F238E27FC236}">
                  <a16:creationId xmlns:a16="http://schemas.microsoft.com/office/drawing/2014/main" id="{2F186534-B321-4B55-9E7B-8641E9D67C54}"/>
                </a:ext>
              </a:extLst>
            </p:cNvPr>
            <p:cNvGrpSpPr/>
            <p:nvPr/>
          </p:nvGrpSpPr>
          <p:grpSpPr>
            <a:xfrm>
              <a:off x="2197973" y="4968408"/>
              <a:ext cx="8161020" cy="115914"/>
              <a:chOff x="2197973" y="4968408"/>
              <a:chExt cx="8161020" cy="115914"/>
            </a:xfrm>
          </p:grpSpPr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39E9FD0F-A40F-4426-982D-2AE6B2030C2E}"/>
                  </a:ext>
                </a:extLst>
              </p:cNvPr>
              <p:cNvSpPr/>
              <p:nvPr/>
            </p:nvSpPr>
            <p:spPr>
              <a:xfrm>
                <a:off x="2197973" y="5083125"/>
                <a:ext cx="54543" cy="598"/>
              </a:xfrm>
              <a:custGeom>
                <a:avLst/>
                <a:gdLst>
                  <a:gd name="connsiteX0" fmla="*/ 52101 w 54543"/>
                  <a:gd name="connsiteY0" fmla="*/ 599 h 598"/>
                  <a:gd name="connsiteX1" fmla="*/ 54544 w 54543"/>
                  <a:gd name="connsiteY1" fmla="*/ 599 h 598"/>
                  <a:gd name="connsiteX2" fmla="*/ 44772 w 54543"/>
                  <a:gd name="connsiteY2" fmla="*/ 599 h 598"/>
                  <a:gd name="connsiteX3" fmla="*/ 35001 w 54543"/>
                  <a:gd name="connsiteY3" fmla="*/ 599 h 598"/>
                  <a:gd name="connsiteX4" fmla="*/ 27679 w 54543"/>
                  <a:gd name="connsiteY4" fmla="*/ 599 h 598"/>
                  <a:gd name="connsiteX5" fmla="*/ 24422 w 54543"/>
                  <a:gd name="connsiteY5" fmla="*/ 599 h 598"/>
                  <a:gd name="connsiteX6" fmla="*/ 0 w 54543"/>
                  <a:gd name="connsiteY6" fmla="*/ 0 h 598"/>
                  <a:gd name="connsiteX7" fmla="*/ 52101 w 54543"/>
                  <a:gd name="connsiteY7" fmla="*/ 599 h 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43" h="598">
                    <a:moveTo>
                      <a:pt x="52101" y="599"/>
                    </a:moveTo>
                    <a:lnTo>
                      <a:pt x="54544" y="599"/>
                    </a:lnTo>
                    <a:cubicBezTo>
                      <a:pt x="51287" y="599"/>
                      <a:pt x="48029" y="599"/>
                      <a:pt x="44772" y="599"/>
                    </a:cubicBezTo>
                    <a:cubicBezTo>
                      <a:pt x="41516" y="599"/>
                      <a:pt x="38258" y="599"/>
                      <a:pt x="35001" y="599"/>
                    </a:cubicBezTo>
                    <a:cubicBezTo>
                      <a:pt x="32559" y="599"/>
                      <a:pt x="30122" y="599"/>
                      <a:pt x="27679" y="599"/>
                    </a:cubicBezTo>
                    <a:cubicBezTo>
                      <a:pt x="26865" y="599"/>
                      <a:pt x="25236" y="599"/>
                      <a:pt x="24422" y="599"/>
                    </a:cubicBezTo>
                    <a:cubicBezTo>
                      <a:pt x="16279" y="599"/>
                      <a:pt x="8137" y="599"/>
                      <a:pt x="0" y="0"/>
                    </a:cubicBezTo>
                    <a:lnTo>
                      <a:pt x="52101" y="599"/>
                    </a:lnTo>
                    <a:close/>
                  </a:path>
                </a:pathLst>
              </a:custGeom>
              <a:solidFill>
                <a:srgbClr val="36979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6BA3219C-CF9A-485F-80D6-4AC3B58ABA8B}"/>
                  </a:ext>
                </a:extLst>
              </p:cNvPr>
              <p:cNvSpPr/>
              <p:nvPr/>
            </p:nvSpPr>
            <p:spPr>
              <a:xfrm>
                <a:off x="2267982" y="5083125"/>
                <a:ext cx="7328" cy="5987"/>
              </a:xfrm>
              <a:custGeom>
                <a:avLst/>
                <a:gdLst>
                  <a:gd name="connsiteX0" fmla="*/ 0 w 7328"/>
                  <a:gd name="connsiteY0" fmla="*/ 0 h 5987"/>
                  <a:gd name="connsiteX1" fmla="*/ 7328 w 7328"/>
                  <a:gd name="connsiteY1" fmla="*/ 0 h 5987"/>
                  <a:gd name="connsiteX2" fmla="*/ 0 w 7328"/>
                  <a:gd name="connsiteY2" fmla="*/ 0 h 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28" h="5987">
                    <a:moveTo>
                      <a:pt x="0" y="0"/>
                    </a:moveTo>
                    <a:cubicBezTo>
                      <a:pt x="2443" y="0"/>
                      <a:pt x="4885" y="0"/>
                      <a:pt x="7328" y="0"/>
                    </a:cubicBezTo>
                    <a:cubicBezTo>
                      <a:pt x="4885" y="0"/>
                      <a:pt x="2443" y="0"/>
                      <a:pt x="0" y="0"/>
                    </a:cubicBezTo>
                    <a:close/>
                  </a:path>
                </a:pathLst>
              </a:custGeom>
              <a:solidFill>
                <a:srgbClr val="36979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149F3EDE-8EE8-409C-927B-2848A5F0378B}"/>
                  </a:ext>
                </a:extLst>
              </p:cNvPr>
              <p:cNvSpPr/>
              <p:nvPr/>
            </p:nvSpPr>
            <p:spPr>
              <a:xfrm>
                <a:off x="2253331" y="5083125"/>
                <a:ext cx="14650" cy="598"/>
              </a:xfrm>
              <a:custGeom>
                <a:avLst/>
                <a:gdLst>
                  <a:gd name="connsiteX0" fmla="*/ 0 w 14650"/>
                  <a:gd name="connsiteY0" fmla="*/ 599 h 598"/>
                  <a:gd name="connsiteX1" fmla="*/ 14651 w 14650"/>
                  <a:gd name="connsiteY1" fmla="*/ 0 h 598"/>
                  <a:gd name="connsiteX2" fmla="*/ 1629 w 14650"/>
                  <a:gd name="connsiteY2" fmla="*/ 599 h 598"/>
                  <a:gd name="connsiteX3" fmla="*/ 0 w 14650"/>
                  <a:gd name="connsiteY3" fmla="*/ 599 h 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50" h="598">
                    <a:moveTo>
                      <a:pt x="0" y="599"/>
                    </a:moveTo>
                    <a:cubicBezTo>
                      <a:pt x="4886" y="599"/>
                      <a:pt x="9771" y="599"/>
                      <a:pt x="14651" y="0"/>
                    </a:cubicBezTo>
                    <a:cubicBezTo>
                      <a:pt x="10579" y="0"/>
                      <a:pt x="5700" y="599"/>
                      <a:pt x="1629" y="599"/>
                    </a:cubicBezTo>
                    <a:lnTo>
                      <a:pt x="0" y="599"/>
                    </a:lnTo>
                    <a:close/>
                  </a:path>
                </a:pathLst>
              </a:custGeom>
              <a:solidFill>
                <a:srgbClr val="36979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F7B54E6F-5900-48CA-96F9-7A158B9050A4}"/>
                  </a:ext>
                </a:extLst>
              </p:cNvPr>
              <p:cNvSpPr/>
              <p:nvPr/>
            </p:nvSpPr>
            <p:spPr>
              <a:xfrm>
                <a:off x="2275311" y="4970372"/>
                <a:ext cx="7953093" cy="111555"/>
              </a:xfrm>
              <a:custGeom>
                <a:avLst/>
                <a:gdLst>
                  <a:gd name="connsiteX0" fmla="*/ 7934354 w 7953093"/>
                  <a:gd name="connsiteY0" fmla="*/ 103772 h 111555"/>
                  <a:gd name="connsiteX1" fmla="*/ 7953094 w 7953093"/>
                  <a:gd name="connsiteY1" fmla="*/ 105568 h 111555"/>
                  <a:gd name="connsiteX2" fmla="*/ 7934354 w 7953093"/>
                  <a:gd name="connsiteY2" fmla="*/ 103772 h 111555"/>
                  <a:gd name="connsiteX3" fmla="*/ 7895257 w 7953093"/>
                  <a:gd name="connsiteY3" fmla="*/ 101377 h 111555"/>
                  <a:gd name="connsiteX4" fmla="*/ 7817903 w 7953093"/>
                  <a:gd name="connsiteY4" fmla="*/ 96587 h 111555"/>
                  <a:gd name="connsiteX5" fmla="*/ 7740607 w 7953093"/>
                  <a:gd name="connsiteY5" fmla="*/ 91797 h 111555"/>
                  <a:gd name="connsiteX6" fmla="*/ 7663252 w 7953093"/>
                  <a:gd name="connsiteY6" fmla="*/ 85810 h 111555"/>
                  <a:gd name="connsiteX7" fmla="*/ 7631521 w 7953093"/>
                  <a:gd name="connsiteY7" fmla="*/ 79225 h 111555"/>
                  <a:gd name="connsiteX8" fmla="*/ 7426338 w 7953093"/>
                  <a:gd name="connsiteY8" fmla="*/ 44499 h 111555"/>
                  <a:gd name="connsiteX9" fmla="*/ 7186191 w 7953093"/>
                  <a:gd name="connsiteY9" fmla="*/ 18156 h 111555"/>
                  <a:gd name="connsiteX10" fmla="*/ 6700987 w 7953093"/>
                  <a:gd name="connsiteY10" fmla="*/ 3188 h 111555"/>
                  <a:gd name="connsiteX11" fmla="*/ 6216560 w 7953093"/>
                  <a:gd name="connsiteY11" fmla="*/ 24742 h 111555"/>
                  <a:gd name="connsiteX12" fmla="*/ 5731357 w 7953093"/>
                  <a:gd name="connsiteY12" fmla="*/ 48092 h 111555"/>
                  <a:gd name="connsiteX13" fmla="*/ 4759331 w 7953093"/>
                  <a:gd name="connsiteY13" fmla="*/ 30130 h 111555"/>
                  <a:gd name="connsiteX14" fmla="*/ 4273289 w 7953093"/>
                  <a:gd name="connsiteY14" fmla="*/ 24742 h 111555"/>
                  <a:gd name="connsiteX15" fmla="*/ 4030674 w 7953093"/>
                  <a:gd name="connsiteY15" fmla="*/ 27137 h 111555"/>
                  <a:gd name="connsiteX16" fmla="*/ 3788066 w 7953093"/>
                  <a:gd name="connsiteY16" fmla="*/ 34321 h 111555"/>
                  <a:gd name="connsiteX17" fmla="*/ 3545458 w 7953093"/>
                  <a:gd name="connsiteY17" fmla="*/ 46894 h 111555"/>
                  <a:gd name="connsiteX18" fmla="*/ 3302042 w 7953093"/>
                  <a:gd name="connsiteY18" fmla="*/ 45697 h 111555"/>
                  <a:gd name="connsiteX19" fmla="*/ 3059433 w 7953093"/>
                  <a:gd name="connsiteY19" fmla="*/ 30130 h 111555"/>
                  <a:gd name="connsiteX20" fmla="*/ 2817646 w 7953093"/>
                  <a:gd name="connsiteY20" fmla="*/ 15162 h 111555"/>
                  <a:gd name="connsiteX21" fmla="*/ 2575852 w 7953093"/>
                  <a:gd name="connsiteY21" fmla="*/ 19353 h 111555"/>
                  <a:gd name="connsiteX22" fmla="*/ 2456179 w 7953093"/>
                  <a:gd name="connsiteY22" fmla="*/ 33723 h 111555"/>
                  <a:gd name="connsiteX23" fmla="*/ 2396750 w 7953093"/>
                  <a:gd name="connsiteY23" fmla="*/ 43302 h 111555"/>
                  <a:gd name="connsiteX24" fmla="*/ 2336507 w 7953093"/>
                  <a:gd name="connsiteY24" fmla="*/ 49888 h 111555"/>
                  <a:gd name="connsiteX25" fmla="*/ 2093898 w 7953093"/>
                  <a:gd name="connsiteY25" fmla="*/ 45098 h 111555"/>
                  <a:gd name="connsiteX26" fmla="*/ 1972597 w 7953093"/>
                  <a:gd name="connsiteY26" fmla="*/ 39111 h 111555"/>
                  <a:gd name="connsiteX27" fmla="*/ 1912354 w 7953093"/>
                  <a:gd name="connsiteY27" fmla="*/ 38512 h 111555"/>
                  <a:gd name="connsiteX28" fmla="*/ 1851290 w 7953093"/>
                  <a:gd name="connsiteY28" fmla="*/ 36716 h 111555"/>
                  <a:gd name="connsiteX29" fmla="*/ 1729989 w 7953093"/>
                  <a:gd name="connsiteY29" fmla="*/ 31926 h 111555"/>
                  <a:gd name="connsiteX30" fmla="*/ 1609502 w 7953093"/>
                  <a:gd name="connsiteY30" fmla="*/ 37913 h 111555"/>
                  <a:gd name="connsiteX31" fmla="*/ 1550073 w 7953093"/>
                  <a:gd name="connsiteY31" fmla="*/ 46894 h 111555"/>
                  <a:gd name="connsiteX32" fmla="*/ 1490644 w 7953093"/>
                  <a:gd name="connsiteY32" fmla="*/ 56474 h 111555"/>
                  <a:gd name="connsiteX33" fmla="*/ 1370151 w 7953093"/>
                  <a:gd name="connsiteY33" fmla="*/ 68448 h 111555"/>
                  <a:gd name="connsiteX34" fmla="*/ 1248850 w 7953093"/>
                  <a:gd name="connsiteY34" fmla="*/ 64257 h 111555"/>
                  <a:gd name="connsiteX35" fmla="*/ 1189421 w 7953093"/>
                  <a:gd name="connsiteY35" fmla="*/ 55875 h 111555"/>
                  <a:gd name="connsiteX36" fmla="*/ 1129178 w 7953093"/>
                  <a:gd name="connsiteY36" fmla="*/ 48690 h 111555"/>
                  <a:gd name="connsiteX37" fmla="*/ 887384 w 7953093"/>
                  <a:gd name="connsiteY37" fmla="*/ 35519 h 111555"/>
                  <a:gd name="connsiteX38" fmla="*/ 766083 w 7953093"/>
                  <a:gd name="connsiteY38" fmla="*/ 37315 h 111555"/>
                  <a:gd name="connsiteX39" fmla="*/ 645590 w 7953093"/>
                  <a:gd name="connsiteY39" fmla="*/ 47493 h 111555"/>
                  <a:gd name="connsiteX40" fmla="*/ 405430 w 7953093"/>
                  <a:gd name="connsiteY40" fmla="*/ 74435 h 111555"/>
                  <a:gd name="connsiteX41" fmla="*/ 372052 w 7953093"/>
                  <a:gd name="connsiteY41" fmla="*/ 78027 h 111555"/>
                  <a:gd name="connsiteX42" fmla="*/ 164451 w 7953093"/>
                  <a:gd name="connsiteY42" fmla="*/ 100180 h 111555"/>
                  <a:gd name="connsiteX43" fmla="*/ 43964 w 7953093"/>
                  <a:gd name="connsiteY43" fmla="*/ 109759 h 111555"/>
                  <a:gd name="connsiteX44" fmla="*/ 0 w 7953093"/>
                  <a:gd name="connsiteY44" fmla="*/ 111555 h 111555"/>
                  <a:gd name="connsiteX45" fmla="*/ 367981 w 7953093"/>
                  <a:gd name="connsiteY45" fmla="*/ 78027 h 111555"/>
                  <a:gd name="connsiteX46" fmla="*/ 760383 w 7953093"/>
                  <a:gd name="connsiteY46" fmla="*/ 36117 h 111555"/>
                  <a:gd name="connsiteX47" fmla="*/ 1191050 w 7953093"/>
                  <a:gd name="connsiteY47" fmla="*/ 54079 h 111555"/>
                  <a:gd name="connsiteX48" fmla="*/ 1565538 w 7953093"/>
                  <a:gd name="connsiteY48" fmla="*/ 42104 h 111555"/>
                  <a:gd name="connsiteX49" fmla="*/ 1940033 w 7953093"/>
                  <a:gd name="connsiteY49" fmla="*/ 36117 h 111555"/>
                  <a:gd name="connsiteX50" fmla="*/ 2425243 w 7953093"/>
                  <a:gd name="connsiteY50" fmla="*/ 36117 h 111555"/>
                  <a:gd name="connsiteX51" fmla="*/ 3191320 w 7953093"/>
                  <a:gd name="connsiteY51" fmla="*/ 36117 h 111555"/>
                  <a:gd name="connsiteX52" fmla="*/ 3788066 w 7953093"/>
                  <a:gd name="connsiteY52" fmla="*/ 30130 h 111555"/>
                  <a:gd name="connsiteX53" fmla="*/ 4680360 w 7953093"/>
                  <a:gd name="connsiteY53" fmla="*/ 24143 h 111555"/>
                  <a:gd name="connsiteX54" fmla="*/ 6181535 w 7953093"/>
                  <a:gd name="connsiteY54" fmla="*/ 24143 h 111555"/>
                  <a:gd name="connsiteX55" fmla="*/ 7633136 w 7953093"/>
                  <a:gd name="connsiteY55" fmla="*/ 78027 h 111555"/>
                  <a:gd name="connsiteX56" fmla="*/ 7663252 w 7953093"/>
                  <a:gd name="connsiteY56" fmla="*/ 84014 h 111555"/>
                  <a:gd name="connsiteX57" fmla="*/ 7827721 w 7953093"/>
                  <a:gd name="connsiteY57" fmla="*/ 95390 h 111555"/>
                  <a:gd name="connsiteX58" fmla="*/ 7840714 w 7953093"/>
                  <a:gd name="connsiteY58" fmla="*/ 95989 h 111555"/>
                  <a:gd name="connsiteX59" fmla="*/ 7852928 w 7953093"/>
                  <a:gd name="connsiteY59" fmla="*/ 96587 h 111555"/>
                  <a:gd name="connsiteX60" fmla="*/ 7865141 w 7953093"/>
                  <a:gd name="connsiteY60" fmla="*/ 97186 h 111555"/>
                  <a:gd name="connsiteX61" fmla="*/ 7871668 w 7953093"/>
                  <a:gd name="connsiteY61" fmla="*/ 97785 h 111555"/>
                  <a:gd name="connsiteX62" fmla="*/ 7900945 w 7953093"/>
                  <a:gd name="connsiteY62" fmla="*/ 99581 h 111555"/>
                  <a:gd name="connsiteX63" fmla="*/ 7911542 w 7953093"/>
                  <a:gd name="connsiteY63" fmla="*/ 100180 h 111555"/>
                  <a:gd name="connsiteX64" fmla="*/ 7922918 w 7953093"/>
                  <a:gd name="connsiteY64" fmla="*/ 100778 h 111555"/>
                  <a:gd name="connsiteX65" fmla="*/ 7931061 w 7953093"/>
                  <a:gd name="connsiteY65" fmla="*/ 101377 h 111555"/>
                  <a:gd name="connsiteX66" fmla="*/ 7934354 w 7953093"/>
                  <a:gd name="connsiteY66" fmla="*/ 103772 h 111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7953093" h="111555">
                    <a:moveTo>
                      <a:pt x="7934354" y="103772"/>
                    </a:moveTo>
                    <a:cubicBezTo>
                      <a:pt x="7940880" y="104371"/>
                      <a:pt x="7947346" y="104969"/>
                      <a:pt x="7953094" y="105568"/>
                    </a:cubicBezTo>
                    <a:cubicBezTo>
                      <a:pt x="7946568" y="104969"/>
                      <a:pt x="7940041" y="104371"/>
                      <a:pt x="7934354" y="103772"/>
                    </a:cubicBezTo>
                    <a:lnTo>
                      <a:pt x="7895257" y="101377"/>
                    </a:lnTo>
                    <a:lnTo>
                      <a:pt x="7817903" y="96587"/>
                    </a:lnTo>
                    <a:lnTo>
                      <a:pt x="7740607" y="91797"/>
                    </a:lnTo>
                    <a:cubicBezTo>
                      <a:pt x="7714503" y="90001"/>
                      <a:pt x="7688458" y="88804"/>
                      <a:pt x="7663252" y="85810"/>
                    </a:cubicBezTo>
                    <a:cubicBezTo>
                      <a:pt x="7652655" y="83416"/>
                      <a:pt x="7642057" y="81620"/>
                      <a:pt x="7631521" y="79225"/>
                    </a:cubicBezTo>
                    <a:cubicBezTo>
                      <a:pt x="7563925" y="65454"/>
                      <a:pt x="7495550" y="54079"/>
                      <a:pt x="7426338" y="44499"/>
                    </a:cubicBezTo>
                    <a:cubicBezTo>
                      <a:pt x="7346528" y="33124"/>
                      <a:pt x="7266779" y="24742"/>
                      <a:pt x="7186191" y="18156"/>
                    </a:cubicBezTo>
                    <a:cubicBezTo>
                      <a:pt x="7024955" y="5583"/>
                      <a:pt x="6862941" y="1392"/>
                      <a:pt x="6700987" y="3188"/>
                    </a:cubicBezTo>
                    <a:cubicBezTo>
                      <a:pt x="6538972" y="4984"/>
                      <a:pt x="6376958" y="13366"/>
                      <a:pt x="6216560" y="24742"/>
                    </a:cubicBezTo>
                    <a:cubicBezTo>
                      <a:pt x="6055385" y="37315"/>
                      <a:pt x="5893370" y="45098"/>
                      <a:pt x="5731357" y="48092"/>
                    </a:cubicBezTo>
                    <a:cubicBezTo>
                      <a:pt x="5407328" y="53480"/>
                      <a:pt x="5083299" y="37913"/>
                      <a:pt x="4759331" y="30130"/>
                    </a:cubicBezTo>
                    <a:cubicBezTo>
                      <a:pt x="4597317" y="25939"/>
                      <a:pt x="4435303" y="24143"/>
                      <a:pt x="4273289" y="24742"/>
                    </a:cubicBezTo>
                    <a:cubicBezTo>
                      <a:pt x="4191868" y="24742"/>
                      <a:pt x="4111268" y="25939"/>
                      <a:pt x="4030674" y="27137"/>
                    </a:cubicBezTo>
                    <a:cubicBezTo>
                      <a:pt x="3950074" y="28933"/>
                      <a:pt x="3868666" y="30729"/>
                      <a:pt x="3788066" y="34321"/>
                    </a:cubicBezTo>
                    <a:cubicBezTo>
                      <a:pt x="3707472" y="37913"/>
                      <a:pt x="3626872" y="43900"/>
                      <a:pt x="3545458" y="46894"/>
                    </a:cubicBezTo>
                    <a:cubicBezTo>
                      <a:pt x="3464050" y="50487"/>
                      <a:pt x="3382636" y="49888"/>
                      <a:pt x="3302042" y="45697"/>
                    </a:cubicBezTo>
                    <a:cubicBezTo>
                      <a:pt x="3220627" y="42104"/>
                      <a:pt x="3140033" y="36117"/>
                      <a:pt x="3059433" y="30130"/>
                    </a:cubicBezTo>
                    <a:cubicBezTo>
                      <a:pt x="2978840" y="24143"/>
                      <a:pt x="2898240" y="18156"/>
                      <a:pt x="2817646" y="15162"/>
                    </a:cubicBezTo>
                    <a:cubicBezTo>
                      <a:pt x="2737046" y="12169"/>
                      <a:pt x="2655637" y="12768"/>
                      <a:pt x="2575852" y="19353"/>
                    </a:cubicBezTo>
                    <a:cubicBezTo>
                      <a:pt x="2535959" y="22946"/>
                      <a:pt x="2496072" y="27736"/>
                      <a:pt x="2456179" y="33723"/>
                    </a:cubicBezTo>
                    <a:cubicBezTo>
                      <a:pt x="2436637" y="36716"/>
                      <a:pt x="2417101" y="40907"/>
                      <a:pt x="2396750" y="43302"/>
                    </a:cubicBezTo>
                    <a:cubicBezTo>
                      <a:pt x="2376393" y="46295"/>
                      <a:pt x="2356857" y="48092"/>
                      <a:pt x="2336507" y="49888"/>
                    </a:cubicBezTo>
                    <a:cubicBezTo>
                      <a:pt x="2255092" y="55875"/>
                      <a:pt x="2173684" y="50487"/>
                      <a:pt x="2093898" y="45098"/>
                    </a:cubicBezTo>
                    <a:cubicBezTo>
                      <a:pt x="2053191" y="42703"/>
                      <a:pt x="2013298" y="40308"/>
                      <a:pt x="1972597" y="39111"/>
                    </a:cubicBezTo>
                    <a:cubicBezTo>
                      <a:pt x="1952241" y="38512"/>
                      <a:pt x="1931890" y="39111"/>
                      <a:pt x="1912354" y="38512"/>
                    </a:cubicBezTo>
                    <a:cubicBezTo>
                      <a:pt x="1891998" y="38512"/>
                      <a:pt x="1871647" y="37913"/>
                      <a:pt x="1851290" y="36716"/>
                    </a:cubicBezTo>
                    <a:cubicBezTo>
                      <a:pt x="1810589" y="34920"/>
                      <a:pt x="1770696" y="32525"/>
                      <a:pt x="1729989" y="31926"/>
                    </a:cubicBezTo>
                    <a:cubicBezTo>
                      <a:pt x="1689282" y="31328"/>
                      <a:pt x="1649395" y="32525"/>
                      <a:pt x="1609502" y="37913"/>
                    </a:cubicBezTo>
                    <a:cubicBezTo>
                      <a:pt x="1589146" y="40308"/>
                      <a:pt x="1569610" y="43302"/>
                      <a:pt x="1550073" y="46894"/>
                    </a:cubicBezTo>
                    <a:cubicBezTo>
                      <a:pt x="1530531" y="50487"/>
                      <a:pt x="1510180" y="53480"/>
                      <a:pt x="1490644" y="56474"/>
                    </a:cubicBezTo>
                    <a:cubicBezTo>
                      <a:pt x="1450751" y="62461"/>
                      <a:pt x="1410858" y="67250"/>
                      <a:pt x="1370151" y="68448"/>
                    </a:cubicBezTo>
                    <a:cubicBezTo>
                      <a:pt x="1329444" y="70244"/>
                      <a:pt x="1288743" y="68448"/>
                      <a:pt x="1248850" y="64257"/>
                    </a:cubicBezTo>
                    <a:cubicBezTo>
                      <a:pt x="1228500" y="61862"/>
                      <a:pt x="1208957" y="58868"/>
                      <a:pt x="1189421" y="55875"/>
                    </a:cubicBezTo>
                    <a:cubicBezTo>
                      <a:pt x="1169879" y="52881"/>
                      <a:pt x="1149528" y="50487"/>
                      <a:pt x="1129178" y="48690"/>
                    </a:cubicBezTo>
                    <a:cubicBezTo>
                      <a:pt x="1049392" y="40308"/>
                      <a:pt x="967984" y="36716"/>
                      <a:pt x="887384" y="35519"/>
                    </a:cubicBezTo>
                    <a:cubicBezTo>
                      <a:pt x="846677" y="34920"/>
                      <a:pt x="805970" y="35519"/>
                      <a:pt x="766083" y="37315"/>
                    </a:cubicBezTo>
                    <a:cubicBezTo>
                      <a:pt x="725376" y="39710"/>
                      <a:pt x="685483" y="43302"/>
                      <a:pt x="645590" y="47493"/>
                    </a:cubicBezTo>
                    <a:cubicBezTo>
                      <a:pt x="564996" y="55875"/>
                      <a:pt x="485210" y="65454"/>
                      <a:pt x="405430" y="74435"/>
                    </a:cubicBezTo>
                    <a:cubicBezTo>
                      <a:pt x="394031" y="75633"/>
                      <a:pt x="383445" y="76830"/>
                      <a:pt x="372052" y="78027"/>
                    </a:cubicBezTo>
                    <a:cubicBezTo>
                      <a:pt x="302851" y="85810"/>
                      <a:pt x="234465" y="93594"/>
                      <a:pt x="164451" y="100180"/>
                    </a:cubicBezTo>
                    <a:cubicBezTo>
                      <a:pt x="124558" y="103772"/>
                      <a:pt x="83857" y="107364"/>
                      <a:pt x="43964" y="109759"/>
                    </a:cubicBezTo>
                    <a:cubicBezTo>
                      <a:pt x="29307" y="110358"/>
                      <a:pt x="14657" y="111555"/>
                      <a:pt x="0" y="111555"/>
                    </a:cubicBezTo>
                    <a:cubicBezTo>
                      <a:pt x="101765" y="107364"/>
                      <a:pt x="236094" y="92995"/>
                      <a:pt x="367981" y="78027"/>
                    </a:cubicBezTo>
                    <a:cubicBezTo>
                      <a:pt x="519403" y="60665"/>
                      <a:pt x="668389" y="42104"/>
                      <a:pt x="760383" y="36117"/>
                    </a:cubicBezTo>
                    <a:cubicBezTo>
                      <a:pt x="882498" y="30130"/>
                      <a:pt x="1068928" y="36117"/>
                      <a:pt x="1191050" y="54079"/>
                    </a:cubicBezTo>
                    <a:cubicBezTo>
                      <a:pt x="1329444" y="78027"/>
                      <a:pt x="1427138" y="66053"/>
                      <a:pt x="1565538" y="42104"/>
                    </a:cubicBezTo>
                    <a:cubicBezTo>
                      <a:pt x="1703939" y="18156"/>
                      <a:pt x="1785347" y="36117"/>
                      <a:pt x="1940033" y="36117"/>
                    </a:cubicBezTo>
                    <a:cubicBezTo>
                      <a:pt x="2107741" y="36117"/>
                      <a:pt x="2254278" y="66053"/>
                      <a:pt x="2425243" y="36117"/>
                    </a:cubicBezTo>
                    <a:cubicBezTo>
                      <a:pt x="2693902" y="-11780"/>
                      <a:pt x="2909639" y="17557"/>
                      <a:pt x="3191320" y="36117"/>
                    </a:cubicBezTo>
                    <a:cubicBezTo>
                      <a:pt x="3478707" y="54678"/>
                      <a:pt x="3543836" y="42104"/>
                      <a:pt x="3788066" y="30130"/>
                    </a:cubicBezTo>
                    <a:cubicBezTo>
                      <a:pt x="4040439" y="18156"/>
                      <a:pt x="4436081" y="18156"/>
                      <a:pt x="4680360" y="24143"/>
                    </a:cubicBezTo>
                    <a:cubicBezTo>
                      <a:pt x="5233938" y="36117"/>
                      <a:pt x="5620652" y="66053"/>
                      <a:pt x="6181535" y="24143"/>
                    </a:cubicBezTo>
                    <a:cubicBezTo>
                      <a:pt x="6665123" y="-11780"/>
                      <a:pt x="7161763" y="-17767"/>
                      <a:pt x="7633136" y="78027"/>
                    </a:cubicBezTo>
                    <a:cubicBezTo>
                      <a:pt x="7642896" y="79823"/>
                      <a:pt x="7653493" y="82218"/>
                      <a:pt x="7663252" y="84014"/>
                    </a:cubicBezTo>
                    <a:cubicBezTo>
                      <a:pt x="7684387" y="87008"/>
                      <a:pt x="7756893" y="91199"/>
                      <a:pt x="7827721" y="95390"/>
                    </a:cubicBezTo>
                    <a:cubicBezTo>
                      <a:pt x="7831793" y="95390"/>
                      <a:pt x="7835864" y="95989"/>
                      <a:pt x="7840714" y="95989"/>
                    </a:cubicBezTo>
                    <a:cubicBezTo>
                      <a:pt x="7844785" y="95989"/>
                      <a:pt x="7848856" y="96587"/>
                      <a:pt x="7852928" y="96587"/>
                    </a:cubicBezTo>
                    <a:cubicBezTo>
                      <a:pt x="7856999" y="96587"/>
                      <a:pt x="7861070" y="97186"/>
                      <a:pt x="7865141" y="97186"/>
                    </a:cubicBezTo>
                    <a:lnTo>
                      <a:pt x="7871668" y="97785"/>
                    </a:lnTo>
                    <a:cubicBezTo>
                      <a:pt x="7881427" y="98384"/>
                      <a:pt x="7891186" y="98982"/>
                      <a:pt x="7900945" y="99581"/>
                    </a:cubicBezTo>
                    <a:cubicBezTo>
                      <a:pt x="7904238" y="100180"/>
                      <a:pt x="7908310" y="100180"/>
                      <a:pt x="7911542" y="100180"/>
                    </a:cubicBezTo>
                    <a:lnTo>
                      <a:pt x="7922918" y="100778"/>
                    </a:lnTo>
                    <a:lnTo>
                      <a:pt x="7931061" y="101377"/>
                    </a:lnTo>
                    <a:lnTo>
                      <a:pt x="7934354" y="103772"/>
                    </a:lnTo>
                    <a:close/>
                  </a:path>
                </a:pathLst>
              </a:custGeom>
              <a:solidFill>
                <a:srgbClr val="36979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D89B5CD5-6D1E-41E4-B7B5-27F7AB2B2107}"/>
                  </a:ext>
                </a:extLst>
              </p:cNvPr>
              <p:cNvSpPr/>
              <p:nvPr/>
            </p:nvSpPr>
            <p:spPr>
              <a:xfrm>
                <a:off x="10238163" y="5076539"/>
                <a:ext cx="9759" cy="1197"/>
              </a:xfrm>
              <a:custGeom>
                <a:avLst/>
                <a:gdLst>
                  <a:gd name="connsiteX0" fmla="*/ 9759 w 9759"/>
                  <a:gd name="connsiteY0" fmla="*/ 1197 h 1197"/>
                  <a:gd name="connsiteX1" fmla="*/ 0 w 9759"/>
                  <a:gd name="connsiteY1" fmla="*/ 0 h 1197"/>
                  <a:gd name="connsiteX2" fmla="*/ 9759 w 9759"/>
                  <a:gd name="connsiteY2" fmla="*/ 1197 h 1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9" h="1197">
                    <a:moveTo>
                      <a:pt x="9759" y="1197"/>
                    </a:moveTo>
                    <a:cubicBezTo>
                      <a:pt x="6466" y="599"/>
                      <a:pt x="3233" y="0"/>
                      <a:pt x="0" y="0"/>
                    </a:cubicBezTo>
                    <a:cubicBezTo>
                      <a:pt x="4071" y="599"/>
                      <a:pt x="7304" y="1197"/>
                      <a:pt x="9759" y="1197"/>
                    </a:cubicBezTo>
                    <a:close/>
                  </a:path>
                </a:pathLst>
              </a:custGeom>
              <a:solidFill>
                <a:srgbClr val="36979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F4A4E258-6314-4A3B-8E06-B98C108B2F64}"/>
                  </a:ext>
                </a:extLst>
              </p:cNvPr>
              <p:cNvSpPr/>
              <p:nvPr/>
            </p:nvSpPr>
            <p:spPr>
              <a:xfrm>
                <a:off x="2222395" y="5083724"/>
                <a:ext cx="3257" cy="5987"/>
              </a:xfrm>
              <a:custGeom>
                <a:avLst/>
                <a:gdLst>
                  <a:gd name="connsiteX0" fmla="*/ 0 w 3257"/>
                  <a:gd name="connsiteY0" fmla="*/ 0 h 5987"/>
                  <a:gd name="connsiteX1" fmla="*/ 3257 w 3257"/>
                  <a:gd name="connsiteY1" fmla="*/ 0 h 5987"/>
                  <a:gd name="connsiteX2" fmla="*/ 0 w 3257"/>
                  <a:gd name="connsiteY2" fmla="*/ 0 h 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" h="5987">
                    <a:moveTo>
                      <a:pt x="0" y="0"/>
                    </a:moveTo>
                    <a:cubicBezTo>
                      <a:pt x="814" y="0"/>
                      <a:pt x="2443" y="0"/>
                      <a:pt x="3257" y="0"/>
                    </a:cubicBezTo>
                    <a:cubicBezTo>
                      <a:pt x="2443" y="0"/>
                      <a:pt x="814" y="0"/>
                      <a:pt x="0" y="0"/>
                    </a:cubicBezTo>
                    <a:close/>
                  </a:path>
                </a:pathLst>
              </a:custGeom>
              <a:solidFill>
                <a:srgbClr val="161616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9B333C2B-94DC-4007-AEA7-FC94A4859290}"/>
                  </a:ext>
                </a:extLst>
              </p:cNvPr>
              <p:cNvSpPr/>
              <p:nvPr/>
            </p:nvSpPr>
            <p:spPr>
              <a:xfrm>
                <a:off x="2197973" y="5083724"/>
                <a:ext cx="24421" cy="598"/>
              </a:xfrm>
              <a:custGeom>
                <a:avLst/>
                <a:gdLst>
                  <a:gd name="connsiteX0" fmla="*/ 0 w 24421"/>
                  <a:gd name="connsiteY0" fmla="*/ 0 h 598"/>
                  <a:gd name="connsiteX1" fmla="*/ 24422 w 24421"/>
                  <a:gd name="connsiteY1" fmla="*/ 599 h 598"/>
                  <a:gd name="connsiteX2" fmla="*/ 0 w 24421"/>
                  <a:gd name="connsiteY2" fmla="*/ 0 h 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421" h="598">
                    <a:moveTo>
                      <a:pt x="0" y="0"/>
                    </a:moveTo>
                    <a:cubicBezTo>
                      <a:pt x="8137" y="0"/>
                      <a:pt x="16279" y="0"/>
                      <a:pt x="24422" y="599"/>
                    </a:cubicBezTo>
                    <a:cubicBezTo>
                      <a:pt x="16279" y="0"/>
                      <a:pt x="8137" y="0"/>
                      <a:pt x="0" y="0"/>
                    </a:cubicBezTo>
                    <a:close/>
                  </a:path>
                </a:pathLst>
              </a:custGeom>
              <a:solidFill>
                <a:srgbClr val="161616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B453152B-1C5D-4A24-90A0-196CDCC2EE3E}"/>
                  </a:ext>
                </a:extLst>
              </p:cNvPr>
              <p:cNvSpPr/>
              <p:nvPr/>
            </p:nvSpPr>
            <p:spPr>
              <a:xfrm>
                <a:off x="2226467" y="4968408"/>
                <a:ext cx="8001937" cy="112920"/>
              </a:xfrm>
              <a:custGeom>
                <a:avLst/>
                <a:gdLst>
                  <a:gd name="connsiteX0" fmla="*/ 8001938 w 8001937"/>
                  <a:gd name="connsiteY0" fmla="*/ 106934 h 112920"/>
                  <a:gd name="connsiteX1" fmla="*/ 7983198 w 8001937"/>
                  <a:gd name="connsiteY1" fmla="*/ 105138 h 112920"/>
                  <a:gd name="connsiteX2" fmla="*/ 7944101 w 8001937"/>
                  <a:gd name="connsiteY2" fmla="*/ 102144 h 112920"/>
                  <a:gd name="connsiteX3" fmla="*/ 7866747 w 8001937"/>
                  <a:gd name="connsiteY3" fmla="*/ 97354 h 112920"/>
                  <a:gd name="connsiteX4" fmla="*/ 7789451 w 8001937"/>
                  <a:gd name="connsiteY4" fmla="*/ 92565 h 112920"/>
                  <a:gd name="connsiteX5" fmla="*/ 7712096 w 8001937"/>
                  <a:gd name="connsiteY5" fmla="*/ 86578 h 112920"/>
                  <a:gd name="connsiteX6" fmla="*/ 7680364 w 8001937"/>
                  <a:gd name="connsiteY6" fmla="*/ 79992 h 112920"/>
                  <a:gd name="connsiteX7" fmla="*/ 7475182 w 8001937"/>
                  <a:gd name="connsiteY7" fmla="*/ 45266 h 112920"/>
                  <a:gd name="connsiteX8" fmla="*/ 7235035 w 8001937"/>
                  <a:gd name="connsiteY8" fmla="*/ 18923 h 112920"/>
                  <a:gd name="connsiteX9" fmla="*/ 6749830 w 8001937"/>
                  <a:gd name="connsiteY9" fmla="*/ 3955 h 112920"/>
                  <a:gd name="connsiteX10" fmla="*/ 6265404 w 8001937"/>
                  <a:gd name="connsiteY10" fmla="*/ 25509 h 112920"/>
                  <a:gd name="connsiteX11" fmla="*/ 5780200 w 8001937"/>
                  <a:gd name="connsiteY11" fmla="*/ 48859 h 112920"/>
                  <a:gd name="connsiteX12" fmla="*/ 4808175 w 8001937"/>
                  <a:gd name="connsiteY12" fmla="*/ 30897 h 112920"/>
                  <a:gd name="connsiteX13" fmla="*/ 4322133 w 8001937"/>
                  <a:gd name="connsiteY13" fmla="*/ 25509 h 112920"/>
                  <a:gd name="connsiteX14" fmla="*/ 4079518 w 8001937"/>
                  <a:gd name="connsiteY14" fmla="*/ 27904 h 112920"/>
                  <a:gd name="connsiteX15" fmla="*/ 3836910 w 8001937"/>
                  <a:gd name="connsiteY15" fmla="*/ 35088 h 112920"/>
                  <a:gd name="connsiteX16" fmla="*/ 3594302 w 8001937"/>
                  <a:gd name="connsiteY16" fmla="*/ 47661 h 112920"/>
                  <a:gd name="connsiteX17" fmla="*/ 3350885 w 8001937"/>
                  <a:gd name="connsiteY17" fmla="*/ 46464 h 112920"/>
                  <a:gd name="connsiteX18" fmla="*/ 3108277 w 8001937"/>
                  <a:gd name="connsiteY18" fmla="*/ 30897 h 112920"/>
                  <a:gd name="connsiteX19" fmla="*/ 2866490 w 8001937"/>
                  <a:gd name="connsiteY19" fmla="*/ 15929 h 112920"/>
                  <a:gd name="connsiteX20" fmla="*/ 2624696 w 8001937"/>
                  <a:gd name="connsiteY20" fmla="*/ 20120 h 112920"/>
                  <a:gd name="connsiteX21" fmla="*/ 2505023 w 8001937"/>
                  <a:gd name="connsiteY21" fmla="*/ 34490 h 112920"/>
                  <a:gd name="connsiteX22" fmla="*/ 2445594 w 8001937"/>
                  <a:gd name="connsiteY22" fmla="*/ 44069 h 112920"/>
                  <a:gd name="connsiteX23" fmla="*/ 2385351 w 8001937"/>
                  <a:gd name="connsiteY23" fmla="*/ 50655 h 112920"/>
                  <a:gd name="connsiteX24" fmla="*/ 2142742 w 8001937"/>
                  <a:gd name="connsiteY24" fmla="*/ 45865 h 112920"/>
                  <a:gd name="connsiteX25" fmla="*/ 2021441 w 8001937"/>
                  <a:gd name="connsiteY25" fmla="*/ 39878 h 112920"/>
                  <a:gd name="connsiteX26" fmla="*/ 1961198 w 8001937"/>
                  <a:gd name="connsiteY26" fmla="*/ 39279 h 112920"/>
                  <a:gd name="connsiteX27" fmla="*/ 1900134 w 8001937"/>
                  <a:gd name="connsiteY27" fmla="*/ 37483 h 112920"/>
                  <a:gd name="connsiteX28" fmla="*/ 1778833 w 8001937"/>
                  <a:gd name="connsiteY28" fmla="*/ 32694 h 112920"/>
                  <a:gd name="connsiteX29" fmla="*/ 1658346 w 8001937"/>
                  <a:gd name="connsiteY29" fmla="*/ 38681 h 112920"/>
                  <a:gd name="connsiteX30" fmla="*/ 1598917 w 8001937"/>
                  <a:gd name="connsiteY30" fmla="*/ 47661 h 112920"/>
                  <a:gd name="connsiteX31" fmla="*/ 1539488 w 8001937"/>
                  <a:gd name="connsiteY31" fmla="*/ 57241 h 112920"/>
                  <a:gd name="connsiteX32" fmla="*/ 1418995 w 8001937"/>
                  <a:gd name="connsiteY32" fmla="*/ 69215 h 112920"/>
                  <a:gd name="connsiteX33" fmla="*/ 1297694 w 8001937"/>
                  <a:gd name="connsiteY33" fmla="*/ 65024 h 112920"/>
                  <a:gd name="connsiteX34" fmla="*/ 1238265 w 8001937"/>
                  <a:gd name="connsiteY34" fmla="*/ 56642 h 112920"/>
                  <a:gd name="connsiteX35" fmla="*/ 1178022 w 8001937"/>
                  <a:gd name="connsiteY35" fmla="*/ 49457 h 112920"/>
                  <a:gd name="connsiteX36" fmla="*/ 936228 w 8001937"/>
                  <a:gd name="connsiteY36" fmla="*/ 36286 h 112920"/>
                  <a:gd name="connsiteX37" fmla="*/ 814926 w 8001937"/>
                  <a:gd name="connsiteY37" fmla="*/ 38082 h 112920"/>
                  <a:gd name="connsiteX38" fmla="*/ 694434 w 8001937"/>
                  <a:gd name="connsiteY38" fmla="*/ 48260 h 112920"/>
                  <a:gd name="connsiteX39" fmla="*/ 454274 w 8001937"/>
                  <a:gd name="connsiteY39" fmla="*/ 75202 h 112920"/>
                  <a:gd name="connsiteX40" fmla="*/ 420896 w 8001937"/>
                  <a:gd name="connsiteY40" fmla="*/ 78794 h 112920"/>
                  <a:gd name="connsiteX41" fmla="*/ 213295 w 8001937"/>
                  <a:gd name="connsiteY41" fmla="*/ 100947 h 112920"/>
                  <a:gd name="connsiteX42" fmla="*/ 92808 w 8001937"/>
                  <a:gd name="connsiteY42" fmla="*/ 110526 h 112920"/>
                  <a:gd name="connsiteX43" fmla="*/ 48844 w 8001937"/>
                  <a:gd name="connsiteY43" fmla="*/ 112322 h 112920"/>
                  <a:gd name="connsiteX44" fmla="*/ 41516 w 8001937"/>
                  <a:gd name="connsiteY44" fmla="*/ 112322 h 112920"/>
                  <a:gd name="connsiteX45" fmla="*/ 28493 w 8001937"/>
                  <a:gd name="connsiteY45" fmla="*/ 112921 h 112920"/>
                  <a:gd name="connsiteX46" fmla="*/ 17094 w 8001937"/>
                  <a:gd name="connsiteY46" fmla="*/ 112921 h 112920"/>
                  <a:gd name="connsiteX47" fmla="*/ 7322 w 8001937"/>
                  <a:gd name="connsiteY47" fmla="*/ 112921 h 112920"/>
                  <a:gd name="connsiteX48" fmla="*/ 0 w 8001937"/>
                  <a:gd name="connsiteY48" fmla="*/ 112921 h 112920"/>
                  <a:gd name="connsiteX49" fmla="*/ 24422 w 8001937"/>
                  <a:gd name="connsiteY49" fmla="*/ 112322 h 112920"/>
                  <a:gd name="connsiteX50" fmla="*/ 93622 w 8001937"/>
                  <a:gd name="connsiteY50" fmla="*/ 109329 h 112920"/>
                  <a:gd name="connsiteX51" fmla="*/ 214109 w 8001937"/>
                  <a:gd name="connsiteY51" fmla="*/ 99749 h 112920"/>
                  <a:gd name="connsiteX52" fmla="*/ 412753 w 8001937"/>
                  <a:gd name="connsiteY52" fmla="*/ 78196 h 112920"/>
                  <a:gd name="connsiteX53" fmla="*/ 454274 w 8001937"/>
                  <a:gd name="connsiteY53" fmla="*/ 73406 h 112920"/>
                  <a:gd name="connsiteX54" fmla="*/ 694434 w 8001937"/>
                  <a:gd name="connsiteY54" fmla="*/ 45865 h 112920"/>
                  <a:gd name="connsiteX55" fmla="*/ 814926 w 8001937"/>
                  <a:gd name="connsiteY55" fmla="*/ 35088 h 112920"/>
                  <a:gd name="connsiteX56" fmla="*/ 936228 w 8001937"/>
                  <a:gd name="connsiteY56" fmla="*/ 33292 h 112920"/>
                  <a:gd name="connsiteX57" fmla="*/ 1178836 w 8001937"/>
                  <a:gd name="connsiteY57" fmla="*/ 45865 h 112920"/>
                  <a:gd name="connsiteX58" fmla="*/ 1239079 w 8001937"/>
                  <a:gd name="connsiteY58" fmla="*/ 53050 h 112920"/>
                  <a:gd name="connsiteX59" fmla="*/ 1298508 w 8001937"/>
                  <a:gd name="connsiteY59" fmla="*/ 61432 h 112920"/>
                  <a:gd name="connsiteX60" fmla="*/ 1418995 w 8001937"/>
                  <a:gd name="connsiteY60" fmla="*/ 65623 h 112920"/>
                  <a:gd name="connsiteX61" fmla="*/ 1538674 w 8001937"/>
                  <a:gd name="connsiteY61" fmla="*/ 53649 h 112920"/>
                  <a:gd name="connsiteX62" fmla="*/ 1598103 w 8001937"/>
                  <a:gd name="connsiteY62" fmla="*/ 44069 h 112920"/>
                  <a:gd name="connsiteX63" fmla="*/ 1657532 w 8001937"/>
                  <a:gd name="connsiteY63" fmla="*/ 35088 h 112920"/>
                  <a:gd name="connsiteX64" fmla="*/ 1778833 w 8001937"/>
                  <a:gd name="connsiteY64" fmla="*/ 29101 h 112920"/>
                  <a:gd name="connsiteX65" fmla="*/ 1900134 w 8001937"/>
                  <a:gd name="connsiteY65" fmla="*/ 33292 h 112920"/>
                  <a:gd name="connsiteX66" fmla="*/ 1960384 w 8001937"/>
                  <a:gd name="connsiteY66" fmla="*/ 35088 h 112920"/>
                  <a:gd name="connsiteX67" fmla="*/ 2021441 w 8001937"/>
                  <a:gd name="connsiteY67" fmla="*/ 35687 h 112920"/>
                  <a:gd name="connsiteX68" fmla="*/ 2142742 w 8001937"/>
                  <a:gd name="connsiteY68" fmla="*/ 41674 h 112920"/>
                  <a:gd name="connsiteX69" fmla="*/ 2384536 w 8001937"/>
                  <a:gd name="connsiteY69" fmla="*/ 45865 h 112920"/>
                  <a:gd name="connsiteX70" fmla="*/ 2444779 w 8001937"/>
                  <a:gd name="connsiteY70" fmla="*/ 39279 h 112920"/>
                  <a:gd name="connsiteX71" fmla="*/ 2504209 w 8001937"/>
                  <a:gd name="connsiteY71" fmla="*/ 29700 h 112920"/>
                  <a:gd name="connsiteX72" fmla="*/ 2624696 w 8001937"/>
                  <a:gd name="connsiteY72" fmla="*/ 15331 h 112920"/>
                  <a:gd name="connsiteX73" fmla="*/ 2868118 w 8001937"/>
                  <a:gd name="connsiteY73" fmla="*/ 10541 h 112920"/>
                  <a:gd name="connsiteX74" fmla="*/ 3110720 w 8001937"/>
                  <a:gd name="connsiteY74" fmla="*/ 25509 h 112920"/>
                  <a:gd name="connsiteX75" fmla="*/ 3352514 w 8001937"/>
                  <a:gd name="connsiteY75" fmla="*/ 41075 h 112920"/>
                  <a:gd name="connsiteX76" fmla="*/ 3595116 w 8001937"/>
                  <a:gd name="connsiteY76" fmla="*/ 41674 h 112920"/>
                  <a:gd name="connsiteX77" fmla="*/ 3837724 w 8001937"/>
                  <a:gd name="connsiteY77" fmla="*/ 28503 h 112920"/>
                  <a:gd name="connsiteX78" fmla="*/ 4323749 w 8001937"/>
                  <a:gd name="connsiteY78" fmla="*/ 18923 h 112920"/>
                  <a:gd name="connsiteX79" fmla="*/ 4809791 w 8001937"/>
                  <a:gd name="connsiteY79" fmla="*/ 24910 h 112920"/>
                  <a:gd name="connsiteX80" fmla="*/ 5781038 w 8001937"/>
                  <a:gd name="connsiteY80" fmla="*/ 44069 h 112920"/>
                  <a:gd name="connsiteX81" fmla="*/ 6265404 w 8001937"/>
                  <a:gd name="connsiteY81" fmla="*/ 21318 h 112920"/>
                  <a:gd name="connsiteX82" fmla="*/ 6750609 w 8001937"/>
                  <a:gd name="connsiteY82" fmla="*/ 363 h 112920"/>
                  <a:gd name="connsiteX83" fmla="*/ 7235813 w 8001937"/>
                  <a:gd name="connsiteY83" fmla="*/ 16528 h 112920"/>
                  <a:gd name="connsiteX84" fmla="*/ 7683597 w 8001937"/>
                  <a:gd name="connsiteY84" fmla="*/ 79393 h 112920"/>
                  <a:gd name="connsiteX85" fmla="*/ 7712096 w 8001937"/>
                  <a:gd name="connsiteY85" fmla="*/ 85380 h 112920"/>
                  <a:gd name="connsiteX86" fmla="*/ 7789451 w 8001937"/>
                  <a:gd name="connsiteY86" fmla="*/ 91367 h 112920"/>
                  <a:gd name="connsiteX87" fmla="*/ 7866747 w 8001937"/>
                  <a:gd name="connsiteY87" fmla="*/ 96157 h 112920"/>
                  <a:gd name="connsiteX88" fmla="*/ 7876565 w 8001937"/>
                  <a:gd name="connsiteY88" fmla="*/ 96756 h 112920"/>
                  <a:gd name="connsiteX89" fmla="*/ 7889557 w 8001937"/>
                  <a:gd name="connsiteY89" fmla="*/ 97354 h 112920"/>
                  <a:gd name="connsiteX90" fmla="*/ 7901772 w 8001937"/>
                  <a:gd name="connsiteY90" fmla="*/ 97953 h 112920"/>
                  <a:gd name="connsiteX91" fmla="*/ 7913985 w 8001937"/>
                  <a:gd name="connsiteY91" fmla="*/ 98552 h 112920"/>
                  <a:gd name="connsiteX92" fmla="*/ 7920512 w 8001937"/>
                  <a:gd name="connsiteY92" fmla="*/ 99151 h 112920"/>
                  <a:gd name="connsiteX93" fmla="*/ 7944939 w 8001937"/>
                  <a:gd name="connsiteY93" fmla="*/ 100947 h 112920"/>
                  <a:gd name="connsiteX94" fmla="*/ 7949789 w 8001937"/>
                  <a:gd name="connsiteY94" fmla="*/ 101546 h 112920"/>
                  <a:gd name="connsiteX95" fmla="*/ 7960386 w 8001937"/>
                  <a:gd name="connsiteY95" fmla="*/ 102144 h 112920"/>
                  <a:gd name="connsiteX96" fmla="*/ 7971762 w 8001937"/>
                  <a:gd name="connsiteY96" fmla="*/ 102743 h 112920"/>
                  <a:gd name="connsiteX97" fmla="*/ 7979904 w 8001937"/>
                  <a:gd name="connsiteY97" fmla="*/ 103342 h 112920"/>
                  <a:gd name="connsiteX98" fmla="*/ 7983198 w 8001937"/>
                  <a:gd name="connsiteY98" fmla="*/ 103342 h 112920"/>
                  <a:gd name="connsiteX99" fmla="*/ 8001938 w 8001937"/>
                  <a:gd name="connsiteY99" fmla="*/ 106934 h 11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8001937" h="112920">
                    <a:moveTo>
                      <a:pt x="8001938" y="106934"/>
                    </a:moveTo>
                    <a:cubicBezTo>
                      <a:pt x="7995412" y="106335"/>
                      <a:pt x="7988885" y="105736"/>
                      <a:pt x="7983198" y="105138"/>
                    </a:cubicBezTo>
                    <a:lnTo>
                      <a:pt x="7944101" y="102144"/>
                    </a:lnTo>
                    <a:lnTo>
                      <a:pt x="7866747" y="97354"/>
                    </a:lnTo>
                    <a:lnTo>
                      <a:pt x="7789451" y="92565"/>
                    </a:lnTo>
                    <a:cubicBezTo>
                      <a:pt x="7763347" y="90768"/>
                      <a:pt x="7737302" y="89571"/>
                      <a:pt x="7712096" y="86578"/>
                    </a:cubicBezTo>
                    <a:cubicBezTo>
                      <a:pt x="7701499" y="84183"/>
                      <a:pt x="7690901" y="82387"/>
                      <a:pt x="7680364" y="79992"/>
                    </a:cubicBezTo>
                    <a:cubicBezTo>
                      <a:pt x="7612768" y="66221"/>
                      <a:pt x="7544394" y="54846"/>
                      <a:pt x="7475182" y="45266"/>
                    </a:cubicBezTo>
                    <a:cubicBezTo>
                      <a:pt x="7395372" y="33891"/>
                      <a:pt x="7315623" y="25509"/>
                      <a:pt x="7235035" y="18923"/>
                    </a:cubicBezTo>
                    <a:cubicBezTo>
                      <a:pt x="7073799" y="6350"/>
                      <a:pt x="6911785" y="2159"/>
                      <a:pt x="6749830" y="3955"/>
                    </a:cubicBezTo>
                    <a:cubicBezTo>
                      <a:pt x="6587816" y="5751"/>
                      <a:pt x="6425802" y="14133"/>
                      <a:pt x="6265404" y="25509"/>
                    </a:cubicBezTo>
                    <a:cubicBezTo>
                      <a:pt x="6104229" y="38082"/>
                      <a:pt x="5942214" y="45865"/>
                      <a:pt x="5780200" y="48859"/>
                    </a:cubicBezTo>
                    <a:cubicBezTo>
                      <a:pt x="5456171" y="54247"/>
                      <a:pt x="5132143" y="38681"/>
                      <a:pt x="4808175" y="30897"/>
                    </a:cubicBezTo>
                    <a:cubicBezTo>
                      <a:pt x="4646161" y="26706"/>
                      <a:pt x="4484146" y="24910"/>
                      <a:pt x="4322133" y="25509"/>
                    </a:cubicBezTo>
                    <a:cubicBezTo>
                      <a:pt x="4240712" y="25509"/>
                      <a:pt x="4160112" y="26706"/>
                      <a:pt x="4079518" y="27904"/>
                    </a:cubicBezTo>
                    <a:cubicBezTo>
                      <a:pt x="3998918" y="29700"/>
                      <a:pt x="3917510" y="31496"/>
                      <a:pt x="3836910" y="35088"/>
                    </a:cubicBezTo>
                    <a:cubicBezTo>
                      <a:pt x="3756316" y="38681"/>
                      <a:pt x="3675716" y="44668"/>
                      <a:pt x="3594302" y="47661"/>
                    </a:cubicBezTo>
                    <a:cubicBezTo>
                      <a:pt x="3512894" y="51254"/>
                      <a:pt x="3431479" y="50655"/>
                      <a:pt x="3350885" y="46464"/>
                    </a:cubicBezTo>
                    <a:cubicBezTo>
                      <a:pt x="3269471" y="42871"/>
                      <a:pt x="3188877" y="36884"/>
                      <a:pt x="3108277" y="30897"/>
                    </a:cubicBezTo>
                    <a:cubicBezTo>
                      <a:pt x="3027683" y="24910"/>
                      <a:pt x="2947084" y="18923"/>
                      <a:pt x="2866490" y="15929"/>
                    </a:cubicBezTo>
                    <a:cubicBezTo>
                      <a:pt x="2785889" y="12936"/>
                      <a:pt x="2704481" y="13535"/>
                      <a:pt x="2624696" y="20120"/>
                    </a:cubicBezTo>
                    <a:cubicBezTo>
                      <a:pt x="2584803" y="23713"/>
                      <a:pt x="2544916" y="28503"/>
                      <a:pt x="2505023" y="34490"/>
                    </a:cubicBezTo>
                    <a:cubicBezTo>
                      <a:pt x="2485481" y="37483"/>
                      <a:pt x="2465944" y="41674"/>
                      <a:pt x="2445594" y="44069"/>
                    </a:cubicBezTo>
                    <a:cubicBezTo>
                      <a:pt x="2425237" y="47062"/>
                      <a:pt x="2405701" y="48859"/>
                      <a:pt x="2385351" y="50655"/>
                    </a:cubicBezTo>
                    <a:cubicBezTo>
                      <a:pt x="2303936" y="56642"/>
                      <a:pt x="2222528" y="51254"/>
                      <a:pt x="2142742" y="45865"/>
                    </a:cubicBezTo>
                    <a:cubicBezTo>
                      <a:pt x="2102035" y="43470"/>
                      <a:pt x="2062142" y="41075"/>
                      <a:pt x="2021441" y="39878"/>
                    </a:cubicBezTo>
                    <a:cubicBezTo>
                      <a:pt x="2001085" y="39279"/>
                      <a:pt x="1980734" y="39878"/>
                      <a:pt x="1961198" y="39279"/>
                    </a:cubicBezTo>
                    <a:cubicBezTo>
                      <a:pt x="1940841" y="39279"/>
                      <a:pt x="1920491" y="38681"/>
                      <a:pt x="1900134" y="37483"/>
                    </a:cubicBezTo>
                    <a:cubicBezTo>
                      <a:pt x="1859433" y="35687"/>
                      <a:pt x="1819540" y="33292"/>
                      <a:pt x="1778833" y="32694"/>
                    </a:cubicBezTo>
                    <a:cubicBezTo>
                      <a:pt x="1738126" y="32095"/>
                      <a:pt x="1698239" y="33292"/>
                      <a:pt x="1658346" y="38681"/>
                    </a:cubicBezTo>
                    <a:cubicBezTo>
                      <a:pt x="1637990" y="41075"/>
                      <a:pt x="1618454" y="44069"/>
                      <a:pt x="1598917" y="47661"/>
                    </a:cubicBezTo>
                    <a:cubicBezTo>
                      <a:pt x="1579375" y="51254"/>
                      <a:pt x="1559024" y="54247"/>
                      <a:pt x="1539488" y="57241"/>
                    </a:cubicBezTo>
                    <a:cubicBezTo>
                      <a:pt x="1499595" y="63228"/>
                      <a:pt x="1459702" y="68017"/>
                      <a:pt x="1418995" y="69215"/>
                    </a:cubicBezTo>
                    <a:cubicBezTo>
                      <a:pt x="1378288" y="71011"/>
                      <a:pt x="1337587" y="69215"/>
                      <a:pt x="1297694" y="65024"/>
                    </a:cubicBezTo>
                    <a:cubicBezTo>
                      <a:pt x="1277343" y="62629"/>
                      <a:pt x="1257801" y="59636"/>
                      <a:pt x="1238265" y="56642"/>
                    </a:cubicBezTo>
                    <a:cubicBezTo>
                      <a:pt x="1218723" y="53649"/>
                      <a:pt x="1198372" y="51254"/>
                      <a:pt x="1178022" y="49457"/>
                    </a:cubicBezTo>
                    <a:cubicBezTo>
                      <a:pt x="1098236" y="41075"/>
                      <a:pt x="1016828" y="37483"/>
                      <a:pt x="936228" y="36286"/>
                    </a:cubicBezTo>
                    <a:cubicBezTo>
                      <a:pt x="895521" y="35687"/>
                      <a:pt x="854813" y="36286"/>
                      <a:pt x="814926" y="38082"/>
                    </a:cubicBezTo>
                    <a:cubicBezTo>
                      <a:pt x="774219" y="40477"/>
                      <a:pt x="734327" y="44069"/>
                      <a:pt x="694434" y="48260"/>
                    </a:cubicBezTo>
                    <a:cubicBezTo>
                      <a:pt x="613840" y="56642"/>
                      <a:pt x="534054" y="66221"/>
                      <a:pt x="454274" y="75202"/>
                    </a:cubicBezTo>
                    <a:cubicBezTo>
                      <a:pt x="442875" y="76400"/>
                      <a:pt x="432289" y="77597"/>
                      <a:pt x="420896" y="78794"/>
                    </a:cubicBezTo>
                    <a:cubicBezTo>
                      <a:pt x="351695" y="86578"/>
                      <a:pt x="283309" y="94361"/>
                      <a:pt x="213295" y="100947"/>
                    </a:cubicBezTo>
                    <a:cubicBezTo>
                      <a:pt x="173402" y="104539"/>
                      <a:pt x="132701" y="108131"/>
                      <a:pt x="92808" y="110526"/>
                    </a:cubicBezTo>
                    <a:cubicBezTo>
                      <a:pt x="78151" y="111125"/>
                      <a:pt x="63501" y="112322"/>
                      <a:pt x="48844" y="112322"/>
                    </a:cubicBezTo>
                    <a:cubicBezTo>
                      <a:pt x="46401" y="112322"/>
                      <a:pt x="43958" y="112322"/>
                      <a:pt x="41516" y="112322"/>
                    </a:cubicBezTo>
                    <a:cubicBezTo>
                      <a:pt x="37450" y="112322"/>
                      <a:pt x="32564" y="112921"/>
                      <a:pt x="28493" y="112921"/>
                    </a:cubicBezTo>
                    <a:cubicBezTo>
                      <a:pt x="24422" y="112921"/>
                      <a:pt x="20351" y="112921"/>
                      <a:pt x="17094" y="112921"/>
                    </a:cubicBezTo>
                    <a:cubicBezTo>
                      <a:pt x="13836" y="112921"/>
                      <a:pt x="10579" y="112921"/>
                      <a:pt x="7322" y="112921"/>
                    </a:cubicBezTo>
                    <a:cubicBezTo>
                      <a:pt x="4886" y="112921"/>
                      <a:pt x="2443" y="112921"/>
                      <a:pt x="0" y="112921"/>
                    </a:cubicBezTo>
                    <a:cubicBezTo>
                      <a:pt x="8137" y="112921"/>
                      <a:pt x="16279" y="112921"/>
                      <a:pt x="24422" y="112322"/>
                    </a:cubicBezTo>
                    <a:cubicBezTo>
                      <a:pt x="47215" y="111723"/>
                      <a:pt x="70823" y="110526"/>
                      <a:pt x="93622" y="109329"/>
                    </a:cubicBezTo>
                    <a:cubicBezTo>
                      <a:pt x="133515" y="106934"/>
                      <a:pt x="174216" y="103342"/>
                      <a:pt x="214109" y="99749"/>
                    </a:cubicBezTo>
                    <a:cubicBezTo>
                      <a:pt x="280867" y="93163"/>
                      <a:pt x="346810" y="85979"/>
                      <a:pt x="412753" y="78196"/>
                    </a:cubicBezTo>
                    <a:cubicBezTo>
                      <a:pt x="426595" y="76400"/>
                      <a:pt x="440432" y="75202"/>
                      <a:pt x="454274" y="73406"/>
                    </a:cubicBezTo>
                    <a:cubicBezTo>
                      <a:pt x="534054" y="63826"/>
                      <a:pt x="613840" y="54247"/>
                      <a:pt x="694434" y="45865"/>
                    </a:cubicBezTo>
                    <a:cubicBezTo>
                      <a:pt x="734327" y="41674"/>
                      <a:pt x="775034" y="37483"/>
                      <a:pt x="814926" y="35088"/>
                    </a:cubicBezTo>
                    <a:cubicBezTo>
                      <a:pt x="855628" y="33292"/>
                      <a:pt x="896335" y="32694"/>
                      <a:pt x="936228" y="33292"/>
                    </a:cubicBezTo>
                    <a:cubicBezTo>
                      <a:pt x="1017636" y="33891"/>
                      <a:pt x="1098236" y="37483"/>
                      <a:pt x="1178836" y="45865"/>
                    </a:cubicBezTo>
                    <a:cubicBezTo>
                      <a:pt x="1199186" y="47661"/>
                      <a:pt x="1218723" y="50056"/>
                      <a:pt x="1239079" y="53050"/>
                    </a:cubicBezTo>
                    <a:cubicBezTo>
                      <a:pt x="1258616" y="56642"/>
                      <a:pt x="1278966" y="59037"/>
                      <a:pt x="1298508" y="61432"/>
                    </a:cubicBezTo>
                    <a:cubicBezTo>
                      <a:pt x="1338401" y="65623"/>
                      <a:pt x="1379102" y="67419"/>
                      <a:pt x="1418995" y="65623"/>
                    </a:cubicBezTo>
                    <a:cubicBezTo>
                      <a:pt x="1459702" y="63826"/>
                      <a:pt x="1499595" y="59636"/>
                      <a:pt x="1538674" y="53649"/>
                    </a:cubicBezTo>
                    <a:cubicBezTo>
                      <a:pt x="1558210" y="50655"/>
                      <a:pt x="1578561" y="47661"/>
                      <a:pt x="1598103" y="44069"/>
                    </a:cubicBezTo>
                    <a:cubicBezTo>
                      <a:pt x="1617639" y="40477"/>
                      <a:pt x="1637990" y="37483"/>
                      <a:pt x="1657532" y="35088"/>
                    </a:cubicBezTo>
                    <a:cubicBezTo>
                      <a:pt x="1697425" y="30299"/>
                      <a:pt x="1738126" y="28503"/>
                      <a:pt x="1778833" y="29101"/>
                    </a:cubicBezTo>
                    <a:cubicBezTo>
                      <a:pt x="1819540" y="29700"/>
                      <a:pt x="1860247" y="32095"/>
                      <a:pt x="1900134" y="33292"/>
                    </a:cubicBezTo>
                    <a:cubicBezTo>
                      <a:pt x="1920491" y="33891"/>
                      <a:pt x="1940841" y="34490"/>
                      <a:pt x="1960384" y="35088"/>
                    </a:cubicBezTo>
                    <a:cubicBezTo>
                      <a:pt x="1980734" y="35088"/>
                      <a:pt x="2001085" y="35088"/>
                      <a:pt x="2021441" y="35687"/>
                    </a:cubicBezTo>
                    <a:cubicBezTo>
                      <a:pt x="2062142" y="36286"/>
                      <a:pt x="2102849" y="38681"/>
                      <a:pt x="2142742" y="41674"/>
                    </a:cubicBezTo>
                    <a:cubicBezTo>
                      <a:pt x="2223336" y="46464"/>
                      <a:pt x="2304750" y="51852"/>
                      <a:pt x="2384536" y="45865"/>
                    </a:cubicBezTo>
                    <a:cubicBezTo>
                      <a:pt x="2404887" y="44668"/>
                      <a:pt x="2424423" y="42273"/>
                      <a:pt x="2444779" y="39279"/>
                    </a:cubicBezTo>
                    <a:cubicBezTo>
                      <a:pt x="2464316" y="36286"/>
                      <a:pt x="2483858" y="32694"/>
                      <a:pt x="2504209" y="29700"/>
                    </a:cubicBezTo>
                    <a:cubicBezTo>
                      <a:pt x="2544102" y="23713"/>
                      <a:pt x="2583989" y="18324"/>
                      <a:pt x="2624696" y="15331"/>
                    </a:cubicBezTo>
                    <a:cubicBezTo>
                      <a:pt x="2705296" y="8146"/>
                      <a:pt x="2786704" y="7548"/>
                      <a:pt x="2868118" y="10541"/>
                    </a:cubicBezTo>
                    <a:cubicBezTo>
                      <a:pt x="2949526" y="13535"/>
                      <a:pt x="3030126" y="19522"/>
                      <a:pt x="3110720" y="25509"/>
                    </a:cubicBezTo>
                    <a:cubicBezTo>
                      <a:pt x="3191320" y="31496"/>
                      <a:pt x="3271914" y="37483"/>
                      <a:pt x="3352514" y="41075"/>
                    </a:cubicBezTo>
                    <a:cubicBezTo>
                      <a:pt x="3433108" y="44668"/>
                      <a:pt x="3514522" y="45266"/>
                      <a:pt x="3595116" y="41674"/>
                    </a:cubicBezTo>
                    <a:cubicBezTo>
                      <a:pt x="3675716" y="38082"/>
                      <a:pt x="3756316" y="32095"/>
                      <a:pt x="3837724" y="28503"/>
                    </a:cubicBezTo>
                    <a:cubicBezTo>
                      <a:pt x="3999733" y="20719"/>
                      <a:pt x="4161741" y="18923"/>
                      <a:pt x="4323749" y="18923"/>
                    </a:cubicBezTo>
                    <a:cubicBezTo>
                      <a:pt x="4485763" y="18324"/>
                      <a:pt x="4647778" y="20120"/>
                      <a:pt x="4809791" y="24910"/>
                    </a:cubicBezTo>
                    <a:cubicBezTo>
                      <a:pt x="5133820" y="32694"/>
                      <a:pt x="5457010" y="49457"/>
                      <a:pt x="5781038" y="44069"/>
                    </a:cubicBezTo>
                    <a:cubicBezTo>
                      <a:pt x="5942993" y="41674"/>
                      <a:pt x="6105007" y="33891"/>
                      <a:pt x="6265404" y="21318"/>
                    </a:cubicBezTo>
                    <a:cubicBezTo>
                      <a:pt x="6426580" y="9942"/>
                      <a:pt x="6588594" y="2159"/>
                      <a:pt x="6750609" y="363"/>
                    </a:cubicBezTo>
                    <a:cubicBezTo>
                      <a:pt x="6912623" y="-1433"/>
                      <a:pt x="7074637" y="3357"/>
                      <a:pt x="7235813" y="16528"/>
                    </a:cubicBezTo>
                    <a:cubicBezTo>
                      <a:pt x="7387230" y="29101"/>
                      <a:pt x="7537030" y="49457"/>
                      <a:pt x="7683597" y="79393"/>
                    </a:cubicBezTo>
                    <a:cubicBezTo>
                      <a:pt x="7693356" y="81189"/>
                      <a:pt x="7703115" y="83584"/>
                      <a:pt x="7712096" y="85380"/>
                    </a:cubicBezTo>
                    <a:cubicBezTo>
                      <a:pt x="7737302" y="88374"/>
                      <a:pt x="7763347" y="90170"/>
                      <a:pt x="7789451" y="91367"/>
                    </a:cubicBezTo>
                    <a:lnTo>
                      <a:pt x="7866747" y="96157"/>
                    </a:lnTo>
                    <a:lnTo>
                      <a:pt x="7876565" y="96756"/>
                    </a:lnTo>
                    <a:lnTo>
                      <a:pt x="7889557" y="97354"/>
                    </a:lnTo>
                    <a:lnTo>
                      <a:pt x="7901772" y="97953"/>
                    </a:lnTo>
                    <a:lnTo>
                      <a:pt x="7913985" y="98552"/>
                    </a:lnTo>
                    <a:lnTo>
                      <a:pt x="7920512" y="99151"/>
                    </a:lnTo>
                    <a:lnTo>
                      <a:pt x="7944939" y="100947"/>
                    </a:lnTo>
                    <a:lnTo>
                      <a:pt x="7949789" y="101546"/>
                    </a:lnTo>
                    <a:lnTo>
                      <a:pt x="7960386" y="102144"/>
                    </a:lnTo>
                    <a:lnTo>
                      <a:pt x="7971762" y="102743"/>
                    </a:lnTo>
                    <a:lnTo>
                      <a:pt x="7979904" y="103342"/>
                    </a:lnTo>
                    <a:lnTo>
                      <a:pt x="7983198" y="103342"/>
                    </a:lnTo>
                    <a:cubicBezTo>
                      <a:pt x="7988885" y="106335"/>
                      <a:pt x="7995412" y="106934"/>
                      <a:pt x="8001938" y="106934"/>
                    </a:cubicBezTo>
                    <a:close/>
                  </a:path>
                </a:pathLst>
              </a:custGeom>
              <a:solidFill>
                <a:srgbClr val="161616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422" name="Graphic 13">
            <a:extLst>
              <a:ext uri="{FF2B5EF4-FFF2-40B4-BE49-F238E27FC236}">
                <a16:creationId xmlns:a16="http://schemas.microsoft.com/office/drawing/2014/main" id="{2F186534-B321-4B55-9E7B-8641E9D67C54}"/>
              </a:ext>
            </a:extLst>
          </p:cNvPr>
          <p:cNvGrpSpPr/>
          <p:nvPr/>
        </p:nvGrpSpPr>
        <p:grpSpPr>
          <a:xfrm>
            <a:off x="8645263" y="4637572"/>
            <a:ext cx="3280135" cy="483731"/>
            <a:chOff x="8645263" y="4637572"/>
            <a:chExt cx="3280135" cy="483731"/>
          </a:xfrm>
        </p:grpSpPr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599A494D-E094-42B4-85FE-382D8DE48EC5}"/>
                </a:ext>
              </a:extLst>
            </p:cNvPr>
            <p:cNvSpPr/>
            <p:nvPr/>
          </p:nvSpPr>
          <p:spPr>
            <a:xfrm>
              <a:off x="8695137" y="4644538"/>
              <a:ext cx="3185619" cy="469114"/>
            </a:xfrm>
            <a:custGeom>
              <a:avLst/>
              <a:gdLst>
                <a:gd name="connsiteX0" fmla="*/ 3184423 w 3185619"/>
                <a:gd name="connsiteY0" fmla="*/ 419045 h 469114"/>
                <a:gd name="connsiteX1" fmla="*/ 3185620 w 3185619"/>
                <a:gd name="connsiteY1" fmla="*/ 298105 h 469114"/>
                <a:gd name="connsiteX2" fmla="*/ 3171370 w 3185619"/>
                <a:gd name="connsiteY2" fmla="*/ 290436 h 469114"/>
                <a:gd name="connsiteX3" fmla="*/ 3172567 w 3185619"/>
                <a:gd name="connsiteY3" fmla="*/ 253812 h 469114"/>
                <a:gd name="connsiteX4" fmla="*/ 3171370 w 3185619"/>
                <a:gd name="connsiteY4" fmla="*/ 250406 h 469114"/>
                <a:gd name="connsiteX5" fmla="*/ 3179693 w 3185619"/>
                <a:gd name="connsiteY5" fmla="*/ 28960 h 469114"/>
                <a:gd name="connsiteX6" fmla="*/ 3179693 w 3185619"/>
                <a:gd name="connsiteY6" fmla="*/ 17034 h 469114"/>
                <a:gd name="connsiteX7" fmla="*/ 2938587 w 3185619"/>
                <a:gd name="connsiteY7" fmla="*/ 13627 h 469114"/>
                <a:gd name="connsiteX8" fmla="*/ 2569176 w 3185619"/>
                <a:gd name="connsiteY8" fmla="*/ 5963 h 469114"/>
                <a:gd name="connsiteX9" fmla="*/ 2103550 w 3185619"/>
                <a:gd name="connsiteY9" fmla="*/ 0 h 469114"/>
                <a:gd name="connsiteX10" fmla="*/ 1571406 w 3185619"/>
                <a:gd name="connsiteY10" fmla="*/ 11926 h 469114"/>
                <a:gd name="connsiteX11" fmla="*/ 1007230 w 3185619"/>
                <a:gd name="connsiteY11" fmla="*/ 67289 h 469114"/>
                <a:gd name="connsiteX12" fmla="*/ 726908 w 3185619"/>
                <a:gd name="connsiteY12" fmla="*/ 120096 h 469114"/>
                <a:gd name="connsiteX13" fmla="*/ 692481 w 3185619"/>
                <a:gd name="connsiteY13" fmla="*/ 126909 h 469114"/>
                <a:gd name="connsiteX14" fmla="*/ 657995 w 3185619"/>
                <a:gd name="connsiteY14" fmla="*/ 133723 h 469114"/>
                <a:gd name="connsiteX15" fmla="*/ 589142 w 3185619"/>
                <a:gd name="connsiteY15" fmla="*/ 149906 h 469114"/>
                <a:gd name="connsiteX16" fmla="*/ 456106 w 3185619"/>
                <a:gd name="connsiteY16" fmla="*/ 188229 h 469114"/>
                <a:gd name="connsiteX17" fmla="*/ 209013 w 3185619"/>
                <a:gd name="connsiteY17" fmla="*/ 285329 h 469114"/>
                <a:gd name="connsiteX18" fmla="*/ 93819 w 3185619"/>
                <a:gd name="connsiteY18" fmla="*/ 339836 h 469114"/>
                <a:gd name="connsiteX19" fmla="*/ 38019 w 3185619"/>
                <a:gd name="connsiteY19" fmla="*/ 367945 h 469114"/>
                <a:gd name="connsiteX20" fmla="*/ 0 w 3185619"/>
                <a:gd name="connsiteY20" fmla="*/ 386679 h 469114"/>
                <a:gd name="connsiteX21" fmla="*/ 113996 w 3185619"/>
                <a:gd name="connsiteY21" fmla="*/ 387535 h 469114"/>
                <a:gd name="connsiteX22" fmla="*/ 245835 w 3185619"/>
                <a:gd name="connsiteY22" fmla="*/ 389235 h 469114"/>
                <a:gd name="connsiteX23" fmla="*/ 2620246 w 3185619"/>
                <a:gd name="connsiteY23" fmla="*/ 468445 h 469114"/>
                <a:gd name="connsiteX24" fmla="*/ 3134549 w 3185619"/>
                <a:gd name="connsiteY24" fmla="*/ 465038 h 469114"/>
                <a:gd name="connsiteX25" fmla="*/ 3180890 w 3185619"/>
                <a:gd name="connsiteY25" fmla="*/ 463338 h 469114"/>
                <a:gd name="connsiteX26" fmla="*/ 3184423 w 3185619"/>
                <a:gd name="connsiteY26" fmla="*/ 419045 h 46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85619" h="469114">
                  <a:moveTo>
                    <a:pt x="3184423" y="419045"/>
                  </a:moveTo>
                  <a:cubicBezTo>
                    <a:pt x="3177298" y="379865"/>
                    <a:pt x="3178495" y="338985"/>
                    <a:pt x="3185620" y="298105"/>
                  </a:cubicBezTo>
                  <a:cubicBezTo>
                    <a:pt x="3178495" y="298955"/>
                    <a:pt x="3171370" y="297249"/>
                    <a:pt x="3171370" y="290436"/>
                  </a:cubicBezTo>
                  <a:cubicBezTo>
                    <a:pt x="3171370" y="278515"/>
                    <a:pt x="3171370" y="266589"/>
                    <a:pt x="3172567" y="253812"/>
                  </a:cubicBezTo>
                  <a:cubicBezTo>
                    <a:pt x="3172567" y="252962"/>
                    <a:pt x="3171370" y="252112"/>
                    <a:pt x="3171370" y="250406"/>
                  </a:cubicBezTo>
                  <a:cubicBezTo>
                    <a:pt x="3171370" y="176309"/>
                    <a:pt x="3178495" y="103056"/>
                    <a:pt x="3179693" y="28960"/>
                  </a:cubicBezTo>
                  <a:lnTo>
                    <a:pt x="3179693" y="17034"/>
                  </a:lnTo>
                  <a:cubicBezTo>
                    <a:pt x="3122694" y="16183"/>
                    <a:pt x="3040729" y="15333"/>
                    <a:pt x="2938587" y="13627"/>
                  </a:cubicBezTo>
                  <a:lnTo>
                    <a:pt x="2569176" y="5963"/>
                  </a:lnTo>
                  <a:cubicBezTo>
                    <a:pt x="2429015" y="3407"/>
                    <a:pt x="2271012" y="0"/>
                    <a:pt x="2103550" y="0"/>
                  </a:cubicBezTo>
                  <a:cubicBezTo>
                    <a:pt x="1936087" y="0"/>
                    <a:pt x="1755513" y="2557"/>
                    <a:pt x="1571406" y="11926"/>
                  </a:cubicBezTo>
                  <a:cubicBezTo>
                    <a:pt x="1386161" y="21296"/>
                    <a:pt x="1196066" y="38330"/>
                    <a:pt x="1007230" y="67289"/>
                  </a:cubicBezTo>
                  <a:cubicBezTo>
                    <a:pt x="913410" y="81766"/>
                    <a:pt x="819590" y="99650"/>
                    <a:pt x="726908" y="120096"/>
                  </a:cubicBezTo>
                  <a:cubicBezTo>
                    <a:pt x="715053" y="122647"/>
                    <a:pt x="703139" y="125203"/>
                    <a:pt x="692481" y="126909"/>
                  </a:cubicBezTo>
                  <a:cubicBezTo>
                    <a:pt x="680567" y="129460"/>
                    <a:pt x="668712" y="131166"/>
                    <a:pt x="657995" y="133723"/>
                  </a:cubicBezTo>
                  <a:cubicBezTo>
                    <a:pt x="634286" y="138830"/>
                    <a:pt x="611714" y="143943"/>
                    <a:pt x="589142" y="149906"/>
                  </a:cubicBezTo>
                  <a:cubicBezTo>
                    <a:pt x="543999" y="160976"/>
                    <a:pt x="500052" y="173753"/>
                    <a:pt x="456106" y="188229"/>
                  </a:cubicBezTo>
                  <a:cubicBezTo>
                    <a:pt x="369411" y="216339"/>
                    <a:pt x="287447" y="249555"/>
                    <a:pt x="209013" y="285329"/>
                  </a:cubicBezTo>
                  <a:cubicBezTo>
                    <a:pt x="169857" y="303212"/>
                    <a:pt x="131838" y="321102"/>
                    <a:pt x="93819" y="339836"/>
                  </a:cubicBezTo>
                  <a:lnTo>
                    <a:pt x="38019" y="367945"/>
                  </a:lnTo>
                  <a:lnTo>
                    <a:pt x="0" y="386679"/>
                  </a:lnTo>
                  <a:lnTo>
                    <a:pt x="113996" y="387535"/>
                  </a:lnTo>
                  <a:lnTo>
                    <a:pt x="245835" y="389235"/>
                  </a:lnTo>
                  <a:cubicBezTo>
                    <a:pt x="965678" y="398605"/>
                    <a:pt x="1881424" y="462482"/>
                    <a:pt x="2620246" y="468445"/>
                  </a:cubicBezTo>
                  <a:cubicBezTo>
                    <a:pt x="2804353" y="470151"/>
                    <a:pt x="2977744" y="468445"/>
                    <a:pt x="3134549" y="465038"/>
                  </a:cubicBezTo>
                  <a:cubicBezTo>
                    <a:pt x="3149996" y="465038"/>
                    <a:pt x="3165443" y="464188"/>
                    <a:pt x="3180890" y="463338"/>
                  </a:cubicBezTo>
                  <a:cubicBezTo>
                    <a:pt x="3180890" y="448005"/>
                    <a:pt x="3183285" y="433528"/>
                    <a:pt x="3184423" y="419045"/>
                  </a:cubicBezTo>
                  <a:close/>
                </a:path>
              </a:pathLst>
            </a:custGeom>
            <a:solidFill>
              <a:srgbClr val="2B333C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9035960D-5760-4E94-B22C-12ECBA917D9E}"/>
                </a:ext>
              </a:extLst>
            </p:cNvPr>
            <p:cNvSpPr/>
            <p:nvPr/>
          </p:nvSpPr>
          <p:spPr>
            <a:xfrm>
              <a:off x="8645263" y="4637572"/>
              <a:ext cx="3227171" cy="483731"/>
            </a:xfrm>
            <a:custGeom>
              <a:avLst/>
              <a:gdLst>
                <a:gd name="connsiteX0" fmla="*/ 3227172 w 3227171"/>
                <a:gd name="connsiteY0" fmla="*/ 469448 h 483731"/>
                <a:gd name="connsiteX1" fmla="*/ 3180890 w 3227171"/>
                <a:gd name="connsiteY1" fmla="*/ 471154 h 483731"/>
                <a:gd name="connsiteX2" fmla="*/ 2666528 w 3227171"/>
                <a:gd name="connsiteY2" fmla="*/ 474561 h 483731"/>
                <a:gd name="connsiteX3" fmla="*/ 292177 w 3227171"/>
                <a:gd name="connsiteY3" fmla="*/ 395352 h 483731"/>
                <a:gd name="connsiteX4" fmla="*/ 160338 w 3227171"/>
                <a:gd name="connsiteY4" fmla="*/ 393645 h 483731"/>
                <a:gd name="connsiteX5" fmla="*/ 46281 w 3227171"/>
                <a:gd name="connsiteY5" fmla="*/ 392795 h 483731"/>
                <a:gd name="connsiteX6" fmla="*/ 84301 w 3227171"/>
                <a:gd name="connsiteY6" fmla="*/ 374061 h 483731"/>
                <a:gd name="connsiteX7" fmla="*/ 140161 w 3227171"/>
                <a:gd name="connsiteY7" fmla="*/ 345952 h 483731"/>
                <a:gd name="connsiteX8" fmla="*/ 255355 w 3227171"/>
                <a:gd name="connsiteY8" fmla="*/ 291439 h 483731"/>
                <a:gd name="connsiteX9" fmla="*/ 502388 w 3227171"/>
                <a:gd name="connsiteY9" fmla="*/ 194346 h 483731"/>
                <a:gd name="connsiteX10" fmla="*/ 635424 w 3227171"/>
                <a:gd name="connsiteY10" fmla="*/ 156016 h 483731"/>
                <a:gd name="connsiteX11" fmla="*/ 704337 w 3227171"/>
                <a:gd name="connsiteY11" fmla="*/ 139833 h 483731"/>
                <a:gd name="connsiteX12" fmla="*/ 738763 w 3227171"/>
                <a:gd name="connsiteY12" fmla="*/ 133019 h 483731"/>
                <a:gd name="connsiteX13" fmla="*/ 773250 w 3227171"/>
                <a:gd name="connsiteY13" fmla="*/ 126206 h 483731"/>
                <a:gd name="connsiteX14" fmla="*/ 1053571 w 3227171"/>
                <a:gd name="connsiteY14" fmla="*/ 73400 h 483731"/>
                <a:gd name="connsiteX15" fmla="*/ 1617747 w 3227171"/>
                <a:gd name="connsiteY15" fmla="*/ 18043 h 483731"/>
                <a:gd name="connsiteX16" fmla="*/ 2149892 w 3227171"/>
                <a:gd name="connsiteY16" fmla="*/ 6116 h 483731"/>
                <a:gd name="connsiteX17" fmla="*/ 2615458 w 3227171"/>
                <a:gd name="connsiteY17" fmla="*/ 12079 h 483731"/>
                <a:gd name="connsiteX18" fmla="*/ 2984869 w 3227171"/>
                <a:gd name="connsiteY18" fmla="*/ 19743 h 483731"/>
                <a:gd name="connsiteX19" fmla="*/ 3225974 w 3227171"/>
                <a:gd name="connsiteY19" fmla="*/ 23150 h 483731"/>
                <a:gd name="connsiteX20" fmla="*/ 3225974 w 3227171"/>
                <a:gd name="connsiteY20" fmla="*/ 19743 h 483731"/>
                <a:gd name="connsiteX21" fmla="*/ 2984869 w 3227171"/>
                <a:gd name="connsiteY21" fmla="*/ 15486 h 483731"/>
                <a:gd name="connsiteX22" fmla="*/ 2615458 w 3227171"/>
                <a:gd name="connsiteY22" fmla="*/ 6966 h 483731"/>
                <a:gd name="connsiteX23" fmla="*/ 2149892 w 3227171"/>
                <a:gd name="connsiteY23" fmla="*/ 153 h 483731"/>
                <a:gd name="connsiteX24" fmla="*/ 1616549 w 3227171"/>
                <a:gd name="connsiteY24" fmla="*/ 11224 h 483731"/>
                <a:gd name="connsiteX25" fmla="*/ 1049979 w 3227171"/>
                <a:gd name="connsiteY25" fmla="*/ 65736 h 483731"/>
                <a:gd name="connsiteX26" fmla="*/ 768460 w 3227171"/>
                <a:gd name="connsiteY26" fmla="*/ 118543 h 483731"/>
                <a:gd name="connsiteX27" fmla="*/ 734033 w 3227171"/>
                <a:gd name="connsiteY27" fmla="*/ 125356 h 483731"/>
                <a:gd name="connsiteX28" fmla="*/ 698409 w 3227171"/>
                <a:gd name="connsiteY28" fmla="*/ 132169 h 483731"/>
                <a:gd name="connsiteX29" fmla="*/ 629496 w 3227171"/>
                <a:gd name="connsiteY29" fmla="*/ 148353 h 483731"/>
                <a:gd name="connsiteX30" fmla="*/ 495263 w 3227171"/>
                <a:gd name="connsiteY30" fmla="*/ 186682 h 483731"/>
                <a:gd name="connsiteX31" fmla="*/ 245836 w 3227171"/>
                <a:gd name="connsiteY31" fmla="*/ 284626 h 483731"/>
                <a:gd name="connsiteX32" fmla="*/ 129444 w 3227171"/>
                <a:gd name="connsiteY32" fmla="*/ 339138 h 483731"/>
                <a:gd name="connsiteX33" fmla="*/ 73643 w 3227171"/>
                <a:gd name="connsiteY33" fmla="*/ 367248 h 483731"/>
                <a:gd name="connsiteX34" fmla="*/ 0 w 3227171"/>
                <a:gd name="connsiteY34" fmla="*/ 403871 h 483731"/>
                <a:gd name="connsiteX35" fmla="*/ 90228 w 3227171"/>
                <a:gd name="connsiteY35" fmla="*/ 403871 h 483731"/>
                <a:gd name="connsiteX36" fmla="*/ 157943 w 3227171"/>
                <a:gd name="connsiteY36" fmla="*/ 404721 h 483731"/>
                <a:gd name="connsiteX37" fmla="*/ 289782 w 3227171"/>
                <a:gd name="connsiteY37" fmla="*/ 406422 h 483731"/>
                <a:gd name="connsiteX38" fmla="*/ 2664193 w 3227171"/>
                <a:gd name="connsiteY38" fmla="*/ 483081 h 483731"/>
                <a:gd name="connsiteX39" fmla="*/ 3178495 w 3227171"/>
                <a:gd name="connsiteY39" fmla="*/ 478818 h 483731"/>
                <a:gd name="connsiteX40" fmla="*/ 3222441 w 3227171"/>
                <a:gd name="connsiteY40" fmla="*/ 477118 h 483731"/>
                <a:gd name="connsiteX41" fmla="*/ 3227172 w 3227171"/>
                <a:gd name="connsiteY41" fmla="*/ 469448 h 4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227171" h="483731">
                  <a:moveTo>
                    <a:pt x="3227172" y="469448"/>
                  </a:moveTo>
                  <a:cubicBezTo>
                    <a:pt x="3211725" y="470304"/>
                    <a:pt x="3196337" y="470304"/>
                    <a:pt x="3180890" y="471154"/>
                  </a:cubicBezTo>
                  <a:cubicBezTo>
                    <a:pt x="3025283" y="475411"/>
                    <a:pt x="2851833" y="476267"/>
                    <a:pt x="2666528" y="474561"/>
                  </a:cubicBezTo>
                  <a:cubicBezTo>
                    <a:pt x="1927765" y="468598"/>
                    <a:pt x="1011960" y="404721"/>
                    <a:pt x="292177" y="395352"/>
                  </a:cubicBezTo>
                  <a:lnTo>
                    <a:pt x="160338" y="393645"/>
                  </a:lnTo>
                  <a:lnTo>
                    <a:pt x="46281" y="392795"/>
                  </a:lnTo>
                  <a:lnTo>
                    <a:pt x="84301" y="374061"/>
                  </a:lnTo>
                  <a:lnTo>
                    <a:pt x="140161" y="345952"/>
                  </a:lnTo>
                  <a:cubicBezTo>
                    <a:pt x="178120" y="328068"/>
                    <a:pt x="216138" y="309328"/>
                    <a:pt x="255355" y="291439"/>
                  </a:cubicBezTo>
                  <a:cubicBezTo>
                    <a:pt x="333728" y="255672"/>
                    <a:pt x="415693" y="222455"/>
                    <a:pt x="502388" y="194346"/>
                  </a:cubicBezTo>
                  <a:cubicBezTo>
                    <a:pt x="546334" y="179869"/>
                    <a:pt x="590281" y="167092"/>
                    <a:pt x="635424" y="156016"/>
                  </a:cubicBezTo>
                  <a:cubicBezTo>
                    <a:pt x="657996" y="150059"/>
                    <a:pt x="680568" y="144946"/>
                    <a:pt x="704337" y="139833"/>
                  </a:cubicBezTo>
                  <a:cubicBezTo>
                    <a:pt x="716191" y="137282"/>
                    <a:pt x="726909" y="135576"/>
                    <a:pt x="738763" y="133019"/>
                  </a:cubicBezTo>
                  <a:cubicBezTo>
                    <a:pt x="750678" y="130469"/>
                    <a:pt x="762532" y="128763"/>
                    <a:pt x="773250" y="126206"/>
                  </a:cubicBezTo>
                  <a:cubicBezTo>
                    <a:pt x="865872" y="104916"/>
                    <a:pt x="958495" y="87882"/>
                    <a:pt x="1053571" y="73400"/>
                  </a:cubicBezTo>
                  <a:cubicBezTo>
                    <a:pt x="1242408" y="44446"/>
                    <a:pt x="1432442" y="28263"/>
                    <a:pt x="1617747" y="18043"/>
                  </a:cubicBezTo>
                  <a:cubicBezTo>
                    <a:pt x="1803051" y="8673"/>
                    <a:pt x="1982368" y="6116"/>
                    <a:pt x="2149892" y="6116"/>
                  </a:cubicBezTo>
                  <a:cubicBezTo>
                    <a:pt x="2318551" y="6116"/>
                    <a:pt x="2475297" y="9523"/>
                    <a:pt x="2615458" y="12079"/>
                  </a:cubicBezTo>
                  <a:lnTo>
                    <a:pt x="2984869" y="19743"/>
                  </a:lnTo>
                  <a:cubicBezTo>
                    <a:pt x="3088208" y="21449"/>
                    <a:pt x="3168976" y="22300"/>
                    <a:pt x="3225974" y="23150"/>
                  </a:cubicBezTo>
                  <a:lnTo>
                    <a:pt x="3225974" y="19743"/>
                  </a:lnTo>
                  <a:cubicBezTo>
                    <a:pt x="3168976" y="18893"/>
                    <a:pt x="3087011" y="18043"/>
                    <a:pt x="2984869" y="15486"/>
                  </a:cubicBezTo>
                  <a:lnTo>
                    <a:pt x="2615458" y="6966"/>
                  </a:lnTo>
                  <a:cubicBezTo>
                    <a:pt x="2474159" y="3560"/>
                    <a:pt x="2317354" y="153"/>
                    <a:pt x="2149892" y="153"/>
                  </a:cubicBezTo>
                  <a:cubicBezTo>
                    <a:pt x="1981231" y="-697"/>
                    <a:pt x="1801854" y="1860"/>
                    <a:pt x="1616549" y="11224"/>
                  </a:cubicBezTo>
                  <a:cubicBezTo>
                    <a:pt x="1431245" y="20593"/>
                    <a:pt x="1240013" y="36776"/>
                    <a:pt x="1049979" y="65736"/>
                  </a:cubicBezTo>
                  <a:cubicBezTo>
                    <a:pt x="954962" y="80213"/>
                    <a:pt x="861142" y="97252"/>
                    <a:pt x="768460" y="118543"/>
                  </a:cubicBezTo>
                  <a:cubicBezTo>
                    <a:pt x="756605" y="121099"/>
                    <a:pt x="744690" y="123656"/>
                    <a:pt x="734033" y="125356"/>
                  </a:cubicBezTo>
                  <a:cubicBezTo>
                    <a:pt x="722178" y="127913"/>
                    <a:pt x="710264" y="129613"/>
                    <a:pt x="698409" y="132169"/>
                  </a:cubicBezTo>
                  <a:cubicBezTo>
                    <a:pt x="674640" y="137282"/>
                    <a:pt x="652068" y="142389"/>
                    <a:pt x="629496" y="148353"/>
                  </a:cubicBezTo>
                  <a:cubicBezTo>
                    <a:pt x="584353" y="159423"/>
                    <a:pt x="539209" y="172199"/>
                    <a:pt x="495263" y="186682"/>
                  </a:cubicBezTo>
                  <a:cubicBezTo>
                    <a:pt x="407371" y="214786"/>
                    <a:pt x="325405" y="248858"/>
                    <a:pt x="245836" y="284626"/>
                  </a:cubicBezTo>
                  <a:cubicBezTo>
                    <a:pt x="206679" y="302515"/>
                    <a:pt x="167462" y="320398"/>
                    <a:pt x="129444" y="339138"/>
                  </a:cubicBezTo>
                  <a:lnTo>
                    <a:pt x="73643" y="367248"/>
                  </a:lnTo>
                  <a:lnTo>
                    <a:pt x="0" y="403871"/>
                  </a:lnTo>
                  <a:lnTo>
                    <a:pt x="90228" y="403871"/>
                  </a:lnTo>
                  <a:lnTo>
                    <a:pt x="157943" y="404721"/>
                  </a:lnTo>
                  <a:lnTo>
                    <a:pt x="289782" y="406422"/>
                  </a:lnTo>
                  <a:cubicBezTo>
                    <a:pt x="1008428" y="415792"/>
                    <a:pt x="1924173" y="478818"/>
                    <a:pt x="2664193" y="483081"/>
                  </a:cubicBezTo>
                  <a:cubicBezTo>
                    <a:pt x="2848300" y="484781"/>
                    <a:pt x="3022888" y="483081"/>
                    <a:pt x="3178495" y="478818"/>
                  </a:cubicBezTo>
                  <a:cubicBezTo>
                    <a:pt x="3193943" y="478818"/>
                    <a:pt x="3208193" y="477968"/>
                    <a:pt x="3222441" y="477118"/>
                  </a:cubicBezTo>
                  <a:cubicBezTo>
                    <a:pt x="3227172" y="473711"/>
                    <a:pt x="3227172" y="472005"/>
                    <a:pt x="3227172" y="46944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25" name="Graphic 13">
            <a:extLst>
              <a:ext uri="{FF2B5EF4-FFF2-40B4-BE49-F238E27FC236}">
                <a16:creationId xmlns:a16="http://schemas.microsoft.com/office/drawing/2014/main" id="{2F186534-B321-4B55-9E7B-8641E9D67C54}"/>
              </a:ext>
            </a:extLst>
          </p:cNvPr>
          <p:cNvGrpSpPr/>
          <p:nvPr/>
        </p:nvGrpSpPr>
        <p:grpSpPr>
          <a:xfrm>
            <a:off x="451901" y="4809405"/>
            <a:ext cx="3292914" cy="338839"/>
            <a:chOff x="451901" y="4809405"/>
            <a:chExt cx="3292914" cy="338839"/>
          </a:xfrm>
        </p:grpSpPr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EE462420-37BD-4158-B0F1-D713EB2FB224}"/>
                </a:ext>
              </a:extLst>
            </p:cNvPr>
            <p:cNvSpPr/>
            <p:nvPr/>
          </p:nvSpPr>
          <p:spPr>
            <a:xfrm>
              <a:off x="459837" y="4813704"/>
              <a:ext cx="3199347" cy="329761"/>
            </a:xfrm>
            <a:custGeom>
              <a:avLst/>
              <a:gdLst>
                <a:gd name="connsiteX0" fmla="*/ 22674 w 3199347"/>
                <a:gd name="connsiteY0" fmla="*/ 11376 h 329761"/>
                <a:gd name="connsiteX1" fmla="*/ 77093 w 3199347"/>
                <a:gd name="connsiteY1" fmla="*/ 12573 h 329761"/>
                <a:gd name="connsiteX2" fmla="*/ 393400 w 3199347"/>
                <a:gd name="connsiteY2" fmla="*/ 9580 h 329761"/>
                <a:gd name="connsiteX3" fmla="*/ 745983 w 3199347"/>
                <a:gd name="connsiteY3" fmla="*/ 4191 h 329761"/>
                <a:gd name="connsiteX4" fmla="*/ 1190402 w 3199347"/>
                <a:gd name="connsiteY4" fmla="*/ 0 h 329761"/>
                <a:gd name="connsiteX5" fmla="*/ 1698310 w 3199347"/>
                <a:gd name="connsiteY5" fmla="*/ 8382 h 329761"/>
                <a:gd name="connsiteX6" fmla="*/ 2236825 w 3199347"/>
                <a:gd name="connsiteY6" fmla="*/ 47298 h 329761"/>
                <a:gd name="connsiteX7" fmla="*/ 2504381 w 3199347"/>
                <a:gd name="connsiteY7" fmla="*/ 84419 h 329761"/>
                <a:gd name="connsiteX8" fmla="*/ 2538395 w 3199347"/>
                <a:gd name="connsiteY8" fmla="*/ 89208 h 329761"/>
                <a:gd name="connsiteX9" fmla="*/ 2571271 w 3199347"/>
                <a:gd name="connsiteY9" fmla="*/ 93998 h 329761"/>
                <a:gd name="connsiteX10" fmla="*/ 2637028 w 3199347"/>
                <a:gd name="connsiteY10" fmla="*/ 105374 h 329761"/>
                <a:gd name="connsiteX11" fmla="*/ 2763999 w 3199347"/>
                <a:gd name="connsiteY11" fmla="*/ 132316 h 329761"/>
                <a:gd name="connsiteX12" fmla="*/ 2999812 w 3199347"/>
                <a:gd name="connsiteY12" fmla="*/ 200569 h 329761"/>
                <a:gd name="connsiteX13" fmla="*/ 3109785 w 3199347"/>
                <a:gd name="connsiteY13" fmla="*/ 238886 h 329761"/>
                <a:gd name="connsiteX14" fmla="*/ 3163072 w 3199347"/>
                <a:gd name="connsiteY14" fmla="*/ 258644 h 329761"/>
                <a:gd name="connsiteX15" fmla="*/ 3199348 w 3199347"/>
                <a:gd name="connsiteY15" fmla="*/ 271816 h 329761"/>
                <a:gd name="connsiteX16" fmla="*/ 3090512 w 3199347"/>
                <a:gd name="connsiteY16" fmla="*/ 272414 h 329761"/>
                <a:gd name="connsiteX17" fmla="*/ 2964667 w 3199347"/>
                <a:gd name="connsiteY17" fmla="*/ 273612 h 329761"/>
                <a:gd name="connsiteX18" fmla="*/ 698372 w 3199347"/>
                <a:gd name="connsiteY18" fmla="*/ 329292 h 329761"/>
                <a:gd name="connsiteX19" fmla="*/ 207470 w 3199347"/>
                <a:gd name="connsiteY19" fmla="*/ 326897 h 329761"/>
                <a:gd name="connsiteX20" fmla="*/ 98634 w 3199347"/>
                <a:gd name="connsiteY20" fmla="*/ 324502 h 329761"/>
                <a:gd name="connsiteX21" fmla="*/ 46482 w 3199347"/>
                <a:gd name="connsiteY21" fmla="*/ 323305 h 329761"/>
                <a:gd name="connsiteX22" fmla="*/ 21541 w 3199347"/>
                <a:gd name="connsiteY22" fmla="*/ 322706 h 329761"/>
                <a:gd name="connsiteX23" fmla="*/ 9070 w 3199347"/>
                <a:gd name="connsiteY23" fmla="*/ 322108 h 329761"/>
                <a:gd name="connsiteX24" fmla="*/ 4535 w 3199347"/>
                <a:gd name="connsiteY24" fmla="*/ 322108 h 329761"/>
                <a:gd name="connsiteX25" fmla="*/ 3401 w 3199347"/>
                <a:gd name="connsiteY25" fmla="*/ 322108 h 329761"/>
                <a:gd name="connsiteX26" fmla="*/ 3401 w 3199347"/>
                <a:gd name="connsiteY26" fmla="*/ 321509 h 329761"/>
                <a:gd name="connsiteX27" fmla="*/ 2267 w 3199347"/>
                <a:gd name="connsiteY27" fmla="*/ 315522 h 329761"/>
                <a:gd name="connsiteX28" fmla="*/ 1134 w 3199347"/>
                <a:gd name="connsiteY28" fmla="*/ 308936 h 329761"/>
                <a:gd name="connsiteX29" fmla="*/ 0 w 3199347"/>
                <a:gd name="connsiteY29" fmla="*/ 296363 h 329761"/>
                <a:gd name="connsiteX30" fmla="*/ 0 w 3199347"/>
                <a:gd name="connsiteY30" fmla="*/ 271816 h 329761"/>
                <a:gd name="connsiteX31" fmla="*/ 5669 w 3199347"/>
                <a:gd name="connsiteY31" fmla="*/ 226314 h 329761"/>
                <a:gd name="connsiteX32" fmla="*/ 22674 w 3199347"/>
                <a:gd name="connsiteY32" fmla="*/ 147882 h 329761"/>
                <a:gd name="connsiteX33" fmla="*/ 29477 w 3199347"/>
                <a:gd name="connsiteY33" fmla="*/ 88610 h 329761"/>
                <a:gd name="connsiteX34" fmla="*/ 19273 w 3199347"/>
                <a:gd name="connsiteY34" fmla="*/ 38916 h 329761"/>
                <a:gd name="connsiteX35" fmla="*/ 0 w 3199347"/>
                <a:gd name="connsiteY35" fmla="*/ 11974 h 329761"/>
                <a:gd name="connsiteX36" fmla="*/ 22674 w 3199347"/>
                <a:gd name="connsiteY36" fmla="*/ 11376 h 32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199347" h="329761">
                  <a:moveTo>
                    <a:pt x="22674" y="11376"/>
                  </a:moveTo>
                  <a:cubicBezTo>
                    <a:pt x="24942" y="11974"/>
                    <a:pt x="43081" y="12573"/>
                    <a:pt x="77093" y="12573"/>
                  </a:cubicBezTo>
                  <a:cubicBezTo>
                    <a:pt x="77093" y="12573"/>
                    <a:pt x="194999" y="12573"/>
                    <a:pt x="393400" y="9580"/>
                  </a:cubicBezTo>
                  <a:lnTo>
                    <a:pt x="745983" y="4191"/>
                  </a:lnTo>
                  <a:cubicBezTo>
                    <a:pt x="880899" y="2395"/>
                    <a:pt x="1030549" y="0"/>
                    <a:pt x="1190402" y="0"/>
                  </a:cubicBezTo>
                  <a:cubicBezTo>
                    <a:pt x="1351392" y="0"/>
                    <a:pt x="1522579" y="1796"/>
                    <a:pt x="1698310" y="8382"/>
                  </a:cubicBezTo>
                  <a:cubicBezTo>
                    <a:pt x="1875167" y="14968"/>
                    <a:pt x="2056561" y="26942"/>
                    <a:pt x="2236825" y="47298"/>
                  </a:cubicBezTo>
                  <a:cubicBezTo>
                    <a:pt x="2326387" y="57477"/>
                    <a:pt x="2415950" y="70049"/>
                    <a:pt x="2504381" y="84419"/>
                  </a:cubicBezTo>
                  <a:cubicBezTo>
                    <a:pt x="2515715" y="86215"/>
                    <a:pt x="2527055" y="88011"/>
                    <a:pt x="2538395" y="89208"/>
                  </a:cubicBezTo>
                  <a:cubicBezTo>
                    <a:pt x="2549729" y="91004"/>
                    <a:pt x="2559931" y="92202"/>
                    <a:pt x="2571271" y="93998"/>
                  </a:cubicBezTo>
                  <a:cubicBezTo>
                    <a:pt x="2592813" y="97590"/>
                    <a:pt x="2615486" y="101183"/>
                    <a:pt x="2637028" y="105374"/>
                  </a:cubicBezTo>
                  <a:cubicBezTo>
                    <a:pt x="2680106" y="113157"/>
                    <a:pt x="2722053" y="122138"/>
                    <a:pt x="2763999" y="132316"/>
                  </a:cubicBezTo>
                  <a:cubicBezTo>
                    <a:pt x="2846761" y="152073"/>
                    <a:pt x="2924990" y="175423"/>
                    <a:pt x="2999812" y="200569"/>
                  </a:cubicBezTo>
                  <a:cubicBezTo>
                    <a:pt x="3037226" y="213142"/>
                    <a:pt x="3073509" y="225715"/>
                    <a:pt x="3109785" y="238886"/>
                  </a:cubicBezTo>
                  <a:lnTo>
                    <a:pt x="3163072" y="258644"/>
                  </a:lnTo>
                  <a:lnTo>
                    <a:pt x="3199348" y="271816"/>
                  </a:lnTo>
                  <a:lnTo>
                    <a:pt x="3090512" y="272414"/>
                  </a:lnTo>
                  <a:lnTo>
                    <a:pt x="2964667" y="273612"/>
                  </a:lnTo>
                  <a:cubicBezTo>
                    <a:pt x="2277639" y="280198"/>
                    <a:pt x="1403541" y="325101"/>
                    <a:pt x="698372" y="329292"/>
                  </a:cubicBezTo>
                  <a:cubicBezTo>
                    <a:pt x="522643" y="330489"/>
                    <a:pt x="357121" y="329292"/>
                    <a:pt x="207470" y="326897"/>
                  </a:cubicBezTo>
                  <a:cubicBezTo>
                    <a:pt x="170058" y="326298"/>
                    <a:pt x="133779" y="325101"/>
                    <a:pt x="98634" y="324502"/>
                  </a:cubicBezTo>
                  <a:lnTo>
                    <a:pt x="46482" y="323305"/>
                  </a:lnTo>
                  <a:lnTo>
                    <a:pt x="21541" y="322706"/>
                  </a:lnTo>
                  <a:lnTo>
                    <a:pt x="9070" y="322108"/>
                  </a:lnTo>
                  <a:lnTo>
                    <a:pt x="4535" y="322108"/>
                  </a:lnTo>
                  <a:cubicBezTo>
                    <a:pt x="4535" y="322108"/>
                    <a:pt x="3401" y="322108"/>
                    <a:pt x="3401" y="322108"/>
                  </a:cubicBezTo>
                  <a:lnTo>
                    <a:pt x="3401" y="321509"/>
                  </a:lnTo>
                  <a:lnTo>
                    <a:pt x="2267" y="315522"/>
                  </a:lnTo>
                  <a:lnTo>
                    <a:pt x="1134" y="308936"/>
                  </a:lnTo>
                  <a:cubicBezTo>
                    <a:pt x="1134" y="304745"/>
                    <a:pt x="0" y="300554"/>
                    <a:pt x="0" y="296363"/>
                  </a:cubicBezTo>
                  <a:cubicBezTo>
                    <a:pt x="0" y="287981"/>
                    <a:pt x="0" y="279599"/>
                    <a:pt x="0" y="271816"/>
                  </a:cubicBezTo>
                  <a:cubicBezTo>
                    <a:pt x="1134" y="255650"/>
                    <a:pt x="3401" y="240683"/>
                    <a:pt x="5669" y="226314"/>
                  </a:cubicBezTo>
                  <a:cubicBezTo>
                    <a:pt x="11337" y="196977"/>
                    <a:pt x="18139" y="171232"/>
                    <a:pt x="22674" y="147882"/>
                  </a:cubicBezTo>
                  <a:cubicBezTo>
                    <a:pt x="27209" y="125131"/>
                    <a:pt x="29477" y="105374"/>
                    <a:pt x="29477" y="88610"/>
                  </a:cubicBezTo>
                  <a:cubicBezTo>
                    <a:pt x="29477" y="56279"/>
                    <a:pt x="19273" y="38916"/>
                    <a:pt x="19273" y="38916"/>
                  </a:cubicBezTo>
                  <a:cubicBezTo>
                    <a:pt x="11337" y="21554"/>
                    <a:pt x="2267" y="12573"/>
                    <a:pt x="0" y="11974"/>
                  </a:cubicBezTo>
                  <a:lnTo>
                    <a:pt x="22674" y="11376"/>
                  </a:lnTo>
                  <a:close/>
                </a:path>
              </a:pathLst>
            </a:custGeom>
            <a:solidFill>
              <a:srgbClr val="2B333C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E202ECD1-CE5D-4AA1-A231-FAD0512F4F56}"/>
                </a:ext>
              </a:extLst>
            </p:cNvPr>
            <p:cNvSpPr/>
            <p:nvPr/>
          </p:nvSpPr>
          <p:spPr>
            <a:xfrm>
              <a:off x="451901" y="4809405"/>
              <a:ext cx="3248098" cy="338839"/>
            </a:xfrm>
            <a:custGeom>
              <a:avLst/>
              <a:gdLst>
                <a:gd name="connsiteX0" fmla="*/ 3177809 w 3248098"/>
                <a:gd name="connsiteY0" fmla="*/ 256956 h 338839"/>
                <a:gd name="connsiteX1" fmla="*/ 3248099 w 3248098"/>
                <a:gd name="connsiteY1" fmla="*/ 282700 h 338839"/>
                <a:gd name="connsiteX2" fmla="*/ 3161937 w 3248098"/>
                <a:gd name="connsiteY2" fmla="*/ 282700 h 338839"/>
                <a:gd name="connsiteX3" fmla="*/ 3097317 w 3248098"/>
                <a:gd name="connsiteY3" fmla="*/ 283299 h 338839"/>
                <a:gd name="connsiteX4" fmla="*/ 2971471 w 3248098"/>
                <a:gd name="connsiteY4" fmla="*/ 284497 h 338839"/>
                <a:gd name="connsiteX5" fmla="*/ 705171 w 3248098"/>
                <a:gd name="connsiteY5" fmla="*/ 338381 h 338839"/>
                <a:gd name="connsiteX6" fmla="*/ 214273 w 3248098"/>
                <a:gd name="connsiteY6" fmla="*/ 335387 h 338839"/>
                <a:gd name="connsiteX7" fmla="*/ 105436 w 3248098"/>
                <a:gd name="connsiteY7" fmla="*/ 332992 h 338839"/>
                <a:gd name="connsiteX8" fmla="*/ 53285 w 3248098"/>
                <a:gd name="connsiteY8" fmla="*/ 331196 h 338839"/>
                <a:gd name="connsiteX9" fmla="*/ 28343 w 3248098"/>
                <a:gd name="connsiteY9" fmla="*/ 330597 h 338839"/>
                <a:gd name="connsiteX10" fmla="*/ 15872 w 3248098"/>
                <a:gd name="connsiteY10" fmla="*/ 329999 h 338839"/>
                <a:gd name="connsiteX11" fmla="*/ 7936 w 3248098"/>
                <a:gd name="connsiteY11" fmla="*/ 329999 h 338839"/>
                <a:gd name="connsiteX12" fmla="*/ 3401 w 3248098"/>
                <a:gd name="connsiteY12" fmla="*/ 329400 h 338839"/>
                <a:gd name="connsiteX13" fmla="*/ 3401 w 3248098"/>
                <a:gd name="connsiteY13" fmla="*/ 327005 h 338839"/>
                <a:gd name="connsiteX14" fmla="*/ 2267 w 3248098"/>
                <a:gd name="connsiteY14" fmla="*/ 319820 h 338839"/>
                <a:gd name="connsiteX15" fmla="*/ 1134 w 3248098"/>
                <a:gd name="connsiteY15" fmla="*/ 313235 h 338839"/>
                <a:gd name="connsiteX16" fmla="*/ 0 w 3248098"/>
                <a:gd name="connsiteY16" fmla="*/ 300661 h 338839"/>
                <a:gd name="connsiteX17" fmla="*/ 0 w 3248098"/>
                <a:gd name="connsiteY17" fmla="*/ 276114 h 338839"/>
                <a:gd name="connsiteX18" fmla="*/ 5669 w 3248098"/>
                <a:gd name="connsiteY18" fmla="*/ 230013 h 338839"/>
                <a:gd name="connsiteX19" fmla="*/ 22674 w 3248098"/>
                <a:gd name="connsiteY19" fmla="*/ 152181 h 338839"/>
                <a:gd name="connsiteX20" fmla="*/ 29477 w 3248098"/>
                <a:gd name="connsiteY20" fmla="*/ 93507 h 338839"/>
                <a:gd name="connsiteX21" fmla="*/ 20407 w 3248098"/>
                <a:gd name="connsiteY21" fmla="*/ 44413 h 338839"/>
                <a:gd name="connsiteX22" fmla="*/ 7936 w 3248098"/>
                <a:gd name="connsiteY22" fmla="*/ 16872 h 338839"/>
                <a:gd name="connsiteX23" fmla="*/ 7936 w 3248098"/>
                <a:gd name="connsiteY23" fmla="*/ 16872 h 338839"/>
                <a:gd name="connsiteX24" fmla="*/ 27209 w 3248098"/>
                <a:gd name="connsiteY24" fmla="*/ 43814 h 338839"/>
                <a:gd name="connsiteX25" fmla="*/ 37413 w 3248098"/>
                <a:gd name="connsiteY25" fmla="*/ 93507 h 338839"/>
                <a:gd name="connsiteX26" fmla="*/ 30610 w 3248098"/>
                <a:gd name="connsiteY26" fmla="*/ 152780 h 338839"/>
                <a:gd name="connsiteX27" fmla="*/ 13605 w 3248098"/>
                <a:gd name="connsiteY27" fmla="*/ 231211 h 338839"/>
                <a:gd name="connsiteX28" fmla="*/ 7936 w 3248098"/>
                <a:gd name="connsiteY28" fmla="*/ 276713 h 338839"/>
                <a:gd name="connsiteX29" fmla="*/ 7936 w 3248098"/>
                <a:gd name="connsiteY29" fmla="*/ 301260 h 338839"/>
                <a:gd name="connsiteX30" fmla="*/ 9070 w 3248098"/>
                <a:gd name="connsiteY30" fmla="*/ 313833 h 338839"/>
                <a:gd name="connsiteX31" fmla="*/ 10203 w 3248098"/>
                <a:gd name="connsiteY31" fmla="*/ 320419 h 338839"/>
                <a:gd name="connsiteX32" fmla="*/ 11337 w 3248098"/>
                <a:gd name="connsiteY32" fmla="*/ 326406 h 338839"/>
                <a:gd name="connsiteX33" fmla="*/ 11337 w 3248098"/>
                <a:gd name="connsiteY33" fmla="*/ 327005 h 338839"/>
                <a:gd name="connsiteX34" fmla="*/ 12471 w 3248098"/>
                <a:gd name="connsiteY34" fmla="*/ 327005 h 338839"/>
                <a:gd name="connsiteX35" fmla="*/ 17006 w 3248098"/>
                <a:gd name="connsiteY35" fmla="*/ 327005 h 338839"/>
                <a:gd name="connsiteX36" fmla="*/ 29477 w 3248098"/>
                <a:gd name="connsiteY36" fmla="*/ 327604 h 338839"/>
                <a:gd name="connsiteX37" fmla="*/ 54418 w 3248098"/>
                <a:gd name="connsiteY37" fmla="*/ 328202 h 338839"/>
                <a:gd name="connsiteX38" fmla="*/ 106570 w 3248098"/>
                <a:gd name="connsiteY38" fmla="*/ 329400 h 338839"/>
                <a:gd name="connsiteX39" fmla="*/ 215406 w 3248098"/>
                <a:gd name="connsiteY39" fmla="*/ 331795 h 338839"/>
                <a:gd name="connsiteX40" fmla="*/ 706308 w 3248098"/>
                <a:gd name="connsiteY40" fmla="*/ 334190 h 338839"/>
                <a:gd name="connsiteX41" fmla="*/ 2972603 w 3248098"/>
                <a:gd name="connsiteY41" fmla="*/ 278509 h 338839"/>
                <a:gd name="connsiteX42" fmla="*/ 3098448 w 3248098"/>
                <a:gd name="connsiteY42" fmla="*/ 277312 h 338839"/>
                <a:gd name="connsiteX43" fmla="*/ 3207284 w 3248098"/>
                <a:gd name="connsiteY43" fmla="*/ 276713 h 338839"/>
                <a:gd name="connsiteX44" fmla="*/ 3171008 w 3248098"/>
                <a:gd name="connsiteY44" fmla="*/ 263542 h 338839"/>
                <a:gd name="connsiteX45" fmla="*/ 3117721 w 3248098"/>
                <a:gd name="connsiteY45" fmla="*/ 243784 h 338839"/>
                <a:gd name="connsiteX46" fmla="*/ 3007748 w 3248098"/>
                <a:gd name="connsiteY46" fmla="*/ 205466 h 338839"/>
                <a:gd name="connsiteX47" fmla="*/ 2771935 w 3248098"/>
                <a:gd name="connsiteY47" fmla="*/ 137213 h 338839"/>
                <a:gd name="connsiteX48" fmla="*/ 2644964 w 3248098"/>
                <a:gd name="connsiteY48" fmla="*/ 110271 h 338839"/>
                <a:gd name="connsiteX49" fmla="*/ 2579207 w 3248098"/>
                <a:gd name="connsiteY49" fmla="*/ 98896 h 338839"/>
                <a:gd name="connsiteX50" fmla="*/ 2546331 w 3248098"/>
                <a:gd name="connsiteY50" fmla="*/ 94106 h 338839"/>
                <a:gd name="connsiteX51" fmla="*/ 2512317 w 3248098"/>
                <a:gd name="connsiteY51" fmla="*/ 89316 h 338839"/>
                <a:gd name="connsiteX52" fmla="*/ 2244761 w 3248098"/>
                <a:gd name="connsiteY52" fmla="*/ 52196 h 338839"/>
                <a:gd name="connsiteX53" fmla="*/ 1706246 w 3248098"/>
                <a:gd name="connsiteY53" fmla="*/ 13279 h 338839"/>
                <a:gd name="connsiteX54" fmla="*/ 1198338 w 3248098"/>
                <a:gd name="connsiteY54" fmla="*/ 4898 h 338839"/>
                <a:gd name="connsiteX55" fmla="*/ 753919 w 3248098"/>
                <a:gd name="connsiteY55" fmla="*/ 9089 h 338839"/>
                <a:gd name="connsiteX56" fmla="*/ 400202 w 3248098"/>
                <a:gd name="connsiteY56" fmla="*/ 14477 h 338839"/>
                <a:gd name="connsiteX57" fmla="*/ 83895 w 3248098"/>
                <a:gd name="connsiteY57" fmla="*/ 17470 h 338839"/>
                <a:gd name="connsiteX58" fmla="*/ 29477 w 3248098"/>
                <a:gd name="connsiteY58" fmla="*/ 16273 h 338839"/>
                <a:gd name="connsiteX59" fmla="*/ 83895 w 3248098"/>
                <a:gd name="connsiteY59" fmla="*/ 14477 h 338839"/>
                <a:gd name="connsiteX60" fmla="*/ 400202 w 3248098"/>
                <a:gd name="connsiteY60" fmla="*/ 10885 h 338839"/>
                <a:gd name="connsiteX61" fmla="*/ 752787 w 3248098"/>
                <a:gd name="connsiteY61" fmla="*/ 4898 h 338839"/>
                <a:gd name="connsiteX62" fmla="*/ 1197207 w 3248098"/>
                <a:gd name="connsiteY62" fmla="*/ 108 h 338839"/>
                <a:gd name="connsiteX63" fmla="*/ 1706246 w 3248098"/>
                <a:gd name="connsiteY63" fmla="*/ 7891 h 338839"/>
                <a:gd name="connsiteX64" fmla="*/ 2247024 w 3248098"/>
                <a:gd name="connsiteY64" fmla="*/ 46209 h 338839"/>
                <a:gd name="connsiteX65" fmla="*/ 2515718 w 3248098"/>
                <a:gd name="connsiteY65" fmla="*/ 83329 h 338839"/>
                <a:gd name="connsiteX66" fmla="*/ 2548594 w 3248098"/>
                <a:gd name="connsiteY66" fmla="*/ 88118 h 338839"/>
                <a:gd name="connsiteX67" fmla="*/ 2582607 w 3248098"/>
                <a:gd name="connsiteY67" fmla="*/ 92908 h 338839"/>
                <a:gd name="connsiteX68" fmla="*/ 2648365 w 3248098"/>
                <a:gd name="connsiteY68" fmla="*/ 104284 h 338839"/>
                <a:gd name="connsiteX69" fmla="*/ 2776474 w 3248098"/>
                <a:gd name="connsiteY69" fmla="*/ 131226 h 338839"/>
                <a:gd name="connsiteX70" fmla="*/ 3014555 w 3248098"/>
                <a:gd name="connsiteY70" fmla="*/ 200078 h 338839"/>
                <a:gd name="connsiteX71" fmla="*/ 3125654 w 3248098"/>
                <a:gd name="connsiteY71" fmla="*/ 238396 h 338839"/>
                <a:gd name="connsiteX72" fmla="*/ 3177809 w 3248098"/>
                <a:gd name="connsiteY72" fmla="*/ 256956 h 3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248098" h="338839">
                  <a:moveTo>
                    <a:pt x="3177809" y="256956"/>
                  </a:moveTo>
                  <a:lnTo>
                    <a:pt x="3248099" y="282700"/>
                  </a:lnTo>
                  <a:lnTo>
                    <a:pt x="3161937" y="282700"/>
                  </a:lnTo>
                  <a:lnTo>
                    <a:pt x="3097317" y="283299"/>
                  </a:lnTo>
                  <a:lnTo>
                    <a:pt x="2971471" y="284497"/>
                  </a:lnTo>
                  <a:cubicBezTo>
                    <a:pt x="2285575" y="291082"/>
                    <a:pt x="1411477" y="335387"/>
                    <a:pt x="705171" y="338381"/>
                  </a:cubicBezTo>
                  <a:cubicBezTo>
                    <a:pt x="528312" y="339578"/>
                    <a:pt x="362789" y="338381"/>
                    <a:pt x="214273" y="335387"/>
                  </a:cubicBezTo>
                  <a:cubicBezTo>
                    <a:pt x="176860" y="334788"/>
                    <a:pt x="140581" y="333591"/>
                    <a:pt x="105436" y="332992"/>
                  </a:cubicBezTo>
                  <a:lnTo>
                    <a:pt x="53285" y="331196"/>
                  </a:lnTo>
                  <a:lnTo>
                    <a:pt x="28343" y="330597"/>
                  </a:lnTo>
                  <a:lnTo>
                    <a:pt x="15872" y="329999"/>
                  </a:lnTo>
                  <a:lnTo>
                    <a:pt x="7936" y="329999"/>
                  </a:lnTo>
                  <a:cubicBezTo>
                    <a:pt x="6802" y="329999"/>
                    <a:pt x="4535" y="329999"/>
                    <a:pt x="3401" y="329400"/>
                  </a:cubicBezTo>
                  <a:lnTo>
                    <a:pt x="3401" y="327005"/>
                  </a:lnTo>
                  <a:lnTo>
                    <a:pt x="2267" y="319820"/>
                  </a:lnTo>
                  <a:lnTo>
                    <a:pt x="1134" y="313235"/>
                  </a:lnTo>
                  <a:cubicBezTo>
                    <a:pt x="1134" y="309044"/>
                    <a:pt x="0" y="304853"/>
                    <a:pt x="0" y="300661"/>
                  </a:cubicBezTo>
                  <a:cubicBezTo>
                    <a:pt x="0" y="292280"/>
                    <a:pt x="0" y="283898"/>
                    <a:pt x="0" y="276114"/>
                  </a:cubicBezTo>
                  <a:cubicBezTo>
                    <a:pt x="1134" y="259949"/>
                    <a:pt x="3401" y="244383"/>
                    <a:pt x="5669" y="230013"/>
                  </a:cubicBezTo>
                  <a:cubicBezTo>
                    <a:pt x="11337" y="200677"/>
                    <a:pt x="18139" y="174932"/>
                    <a:pt x="22674" y="152181"/>
                  </a:cubicBezTo>
                  <a:cubicBezTo>
                    <a:pt x="27209" y="129430"/>
                    <a:pt x="29477" y="109672"/>
                    <a:pt x="29477" y="93507"/>
                  </a:cubicBezTo>
                  <a:cubicBezTo>
                    <a:pt x="29477" y="62374"/>
                    <a:pt x="20407" y="45011"/>
                    <a:pt x="20407" y="44413"/>
                  </a:cubicBezTo>
                  <a:cubicBezTo>
                    <a:pt x="12471" y="25853"/>
                    <a:pt x="5669" y="16872"/>
                    <a:pt x="7936" y="16872"/>
                  </a:cubicBezTo>
                  <a:cubicBezTo>
                    <a:pt x="7936" y="16872"/>
                    <a:pt x="7936" y="16872"/>
                    <a:pt x="7936" y="16872"/>
                  </a:cubicBezTo>
                  <a:cubicBezTo>
                    <a:pt x="10203" y="17470"/>
                    <a:pt x="19273" y="25853"/>
                    <a:pt x="27209" y="43814"/>
                  </a:cubicBezTo>
                  <a:cubicBezTo>
                    <a:pt x="27209" y="43814"/>
                    <a:pt x="36279" y="61176"/>
                    <a:pt x="37413" y="93507"/>
                  </a:cubicBezTo>
                  <a:cubicBezTo>
                    <a:pt x="37413" y="109672"/>
                    <a:pt x="35145" y="129430"/>
                    <a:pt x="30610" y="152780"/>
                  </a:cubicBezTo>
                  <a:cubicBezTo>
                    <a:pt x="26075" y="175531"/>
                    <a:pt x="19273" y="201874"/>
                    <a:pt x="13605" y="231211"/>
                  </a:cubicBezTo>
                  <a:cubicBezTo>
                    <a:pt x="11337" y="245580"/>
                    <a:pt x="9070" y="261147"/>
                    <a:pt x="7936" y="276713"/>
                  </a:cubicBezTo>
                  <a:cubicBezTo>
                    <a:pt x="7936" y="284497"/>
                    <a:pt x="6802" y="292878"/>
                    <a:pt x="7936" y="301260"/>
                  </a:cubicBezTo>
                  <a:cubicBezTo>
                    <a:pt x="7936" y="305451"/>
                    <a:pt x="9070" y="309642"/>
                    <a:pt x="9070" y="313833"/>
                  </a:cubicBezTo>
                  <a:lnTo>
                    <a:pt x="10203" y="320419"/>
                  </a:lnTo>
                  <a:lnTo>
                    <a:pt x="11337" y="326406"/>
                  </a:lnTo>
                  <a:lnTo>
                    <a:pt x="11337" y="327005"/>
                  </a:lnTo>
                  <a:cubicBezTo>
                    <a:pt x="11337" y="327005"/>
                    <a:pt x="12471" y="327005"/>
                    <a:pt x="12471" y="327005"/>
                  </a:cubicBezTo>
                  <a:lnTo>
                    <a:pt x="17006" y="327005"/>
                  </a:lnTo>
                  <a:lnTo>
                    <a:pt x="29477" y="327604"/>
                  </a:lnTo>
                  <a:lnTo>
                    <a:pt x="54418" y="328202"/>
                  </a:lnTo>
                  <a:lnTo>
                    <a:pt x="106570" y="329400"/>
                  </a:lnTo>
                  <a:cubicBezTo>
                    <a:pt x="141715" y="330597"/>
                    <a:pt x="177994" y="331196"/>
                    <a:pt x="215406" y="331795"/>
                  </a:cubicBezTo>
                  <a:cubicBezTo>
                    <a:pt x="363923" y="334788"/>
                    <a:pt x="529446" y="335387"/>
                    <a:pt x="706308" y="334190"/>
                  </a:cubicBezTo>
                  <a:cubicBezTo>
                    <a:pt x="1411477" y="329999"/>
                    <a:pt x="2285575" y="285095"/>
                    <a:pt x="2972603" y="278509"/>
                  </a:cubicBezTo>
                  <a:lnTo>
                    <a:pt x="3098448" y="277312"/>
                  </a:lnTo>
                  <a:lnTo>
                    <a:pt x="3207284" y="276713"/>
                  </a:lnTo>
                  <a:lnTo>
                    <a:pt x="3171008" y="263542"/>
                  </a:lnTo>
                  <a:lnTo>
                    <a:pt x="3117721" y="243784"/>
                  </a:lnTo>
                  <a:cubicBezTo>
                    <a:pt x="3081445" y="231211"/>
                    <a:pt x="3045162" y="218039"/>
                    <a:pt x="3007748" y="205466"/>
                  </a:cubicBezTo>
                  <a:cubicBezTo>
                    <a:pt x="2932926" y="180320"/>
                    <a:pt x="2853565" y="156970"/>
                    <a:pt x="2771935" y="137213"/>
                  </a:cubicBezTo>
                  <a:cubicBezTo>
                    <a:pt x="2731126" y="127035"/>
                    <a:pt x="2688042" y="118054"/>
                    <a:pt x="2644964" y="110271"/>
                  </a:cubicBezTo>
                  <a:cubicBezTo>
                    <a:pt x="2623422" y="106080"/>
                    <a:pt x="2601880" y="102488"/>
                    <a:pt x="2579207" y="98896"/>
                  </a:cubicBezTo>
                  <a:cubicBezTo>
                    <a:pt x="2567867" y="97099"/>
                    <a:pt x="2557665" y="95902"/>
                    <a:pt x="2546331" y="94106"/>
                  </a:cubicBezTo>
                  <a:cubicBezTo>
                    <a:pt x="2534991" y="92310"/>
                    <a:pt x="2523651" y="91112"/>
                    <a:pt x="2512317" y="89316"/>
                  </a:cubicBezTo>
                  <a:cubicBezTo>
                    <a:pt x="2423886" y="74348"/>
                    <a:pt x="2335455" y="62374"/>
                    <a:pt x="2244761" y="52196"/>
                  </a:cubicBezTo>
                  <a:cubicBezTo>
                    <a:pt x="2064497" y="31840"/>
                    <a:pt x="1883103" y="20464"/>
                    <a:pt x="1706246" y="13279"/>
                  </a:cubicBezTo>
                  <a:cubicBezTo>
                    <a:pt x="1529384" y="6694"/>
                    <a:pt x="1358191" y="4898"/>
                    <a:pt x="1198338" y="4898"/>
                  </a:cubicBezTo>
                  <a:cubicBezTo>
                    <a:pt x="1038485" y="4898"/>
                    <a:pt x="887703" y="7292"/>
                    <a:pt x="753919" y="9089"/>
                  </a:cubicBezTo>
                  <a:lnTo>
                    <a:pt x="400202" y="14477"/>
                  </a:lnTo>
                  <a:cubicBezTo>
                    <a:pt x="201802" y="17470"/>
                    <a:pt x="83895" y="17470"/>
                    <a:pt x="83895" y="17470"/>
                  </a:cubicBezTo>
                  <a:cubicBezTo>
                    <a:pt x="49884" y="17470"/>
                    <a:pt x="31744" y="16872"/>
                    <a:pt x="29477" y="16273"/>
                  </a:cubicBezTo>
                  <a:cubicBezTo>
                    <a:pt x="27209" y="15076"/>
                    <a:pt x="45349" y="14477"/>
                    <a:pt x="83895" y="14477"/>
                  </a:cubicBezTo>
                  <a:cubicBezTo>
                    <a:pt x="83895" y="14477"/>
                    <a:pt x="201802" y="14477"/>
                    <a:pt x="400202" y="10885"/>
                  </a:cubicBezTo>
                  <a:lnTo>
                    <a:pt x="752787" y="4898"/>
                  </a:lnTo>
                  <a:cubicBezTo>
                    <a:pt x="887703" y="2503"/>
                    <a:pt x="1037354" y="108"/>
                    <a:pt x="1197207" y="108"/>
                  </a:cubicBezTo>
                  <a:cubicBezTo>
                    <a:pt x="1358191" y="-491"/>
                    <a:pt x="1529384" y="1305"/>
                    <a:pt x="1706246" y="7891"/>
                  </a:cubicBezTo>
                  <a:cubicBezTo>
                    <a:pt x="1883103" y="14477"/>
                    <a:pt x="2065635" y="25853"/>
                    <a:pt x="2247024" y="46209"/>
                  </a:cubicBezTo>
                  <a:cubicBezTo>
                    <a:pt x="2337724" y="56387"/>
                    <a:pt x="2427287" y="68361"/>
                    <a:pt x="2515718" y="83329"/>
                  </a:cubicBezTo>
                  <a:cubicBezTo>
                    <a:pt x="2527052" y="85125"/>
                    <a:pt x="2537260" y="86921"/>
                    <a:pt x="2548594" y="88118"/>
                  </a:cubicBezTo>
                  <a:cubicBezTo>
                    <a:pt x="2559934" y="89316"/>
                    <a:pt x="2571268" y="91112"/>
                    <a:pt x="2582607" y="92908"/>
                  </a:cubicBezTo>
                  <a:cubicBezTo>
                    <a:pt x="2605281" y="96501"/>
                    <a:pt x="2626823" y="100093"/>
                    <a:pt x="2648365" y="104284"/>
                  </a:cubicBezTo>
                  <a:cubicBezTo>
                    <a:pt x="2692575" y="112067"/>
                    <a:pt x="2734527" y="121048"/>
                    <a:pt x="2776474" y="131226"/>
                  </a:cubicBezTo>
                  <a:cubicBezTo>
                    <a:pt x="2860366" y="150983"/>
                    <a:pt x="2938595" y="174932"/>
                    <a:pt x="3014555" y="200078"/>
                  </a:cubicBezTo>
                  <a:cubicBezTo>
                    <a:pt x="3051963" y="212651"/>
                    <a:pt x="3089378" y="225224"/>
                    <a:pt x="3125654" y="238396"/>
                  </a:cubicBezTo>
                  <a:lnTo>
                    <a:pt x="3177809" y="256956"/>
                  </a:ln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28" name="Graphic 13">
            <a:extLst>
              <a:ext uri="{FF2B5EF4-FFF2-40B4-BE49-F238E27FC236}">
                <a16:creationId xmlns:a16="http://schemas.microsoft.com/office/drawing/2014/main" id="{2F186534-B321-4B55-9E7B-8641E9D67C54}"/>
              </a:ext>
            </a:extLst>
          </p:cNvPr>
          <p:cNvGrpSpPr/>
          <p:nvPr/>
        </p:nvGrpSpPr>
        <p:grpSpPr>
          <a:xfrm>
            <a:off x="2792925" y="1461827"/>
            <a:ext cx="1953778" cy="681484"/>
            <a:chOff x="2792925" y="1461827"/>
            <a:chExt cx="1953778" cy="681484"/>
          </a:xfrm>
        </p:grpSpPr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00782377-E6A8-40E5-932B-0C7BF55513AD}"/>
                </a:ext>
              </a:extLst>
            </p:cNvPr>
            <p:cNvSpPr/>
            <p:nvPr/>
          </p:nvSpPr>
          <p:spPr>
            <a:xfrm>
              <a:off x="2799627" y="1470505"/>
              <a:ext cx="1912702" cy="667425"/>
            </a:xfrm>
            <a:custGeom>
              <a:avLst/>
              <a:gdLst>
                <a:gd name="connsiteX0" fmla="*/ 1072002 w 1912702"/>
                <a:gd name="connsiteY0" fmla="*/ 227907 h 667425"/>
                <a:gd name="connsiteX1" fmla="*/ 1050448 w 1912702"/>
                <a:gd name="connsiteY1" fmla="*/ 219525 h 667425"/>
                <a:gd name="connsiteX2" fmla="*/ 1027697 w 1912702"/>
                <a:gd name="connsiteY2" fmla="*/ 215334 h 667425"/>
                <a:gd name="connsiteX3" fmla="*/ 1015124 w 1912702"/>
                <a:gd name="connsiteY3" fmla="*/ 214735 h 667425"/>
                <a:gd name="connsiteX4" fmla="*/ 1015124 w 1912702"/>
                <a:gd name="connsiteY4" fmla="*/ 218327 h 667425"/>
                <a:gd name="connsiteX5" fmla="*/ 1027098 w 1912702"/>
                <a:gd name="connsiteY5" fmla="*/ 220722 h 667425"/>
                <a:gd name="connsiteX6" fmla="*/ 1048652 w 1912702"/>
                <a:gd name="connsiteY6" fmla="*/ 226111 h 667425"/>
                <a:gd name="connsiteX7" fmla="*/ 1069607 w 1912702"/>
                <a:gd name="connsiteY7" fmla="*/ 232696 h 667425"/>
                <a:gd name="connsiteX8" fmla="*/ 1080983 w 1912702"/>
                <a:gd name="connsiteY8" fmla="*/ 236887 h 667425"/>
                <a:gd name="connsiteX9" fmla="*/ 1082779 w 1912702"/>
                <a:gd name="connsiteY9" fmla="*/ 233894 h 667425"/>
                <a:gd name="connsiteX10" fmla="*/ 1072002 w 1912702"/>
                <a:gd name="connsiteY10" fmla="*/ 227907 h 667425"/>
                <a:gd name="connsiteX11" fmla="*/ 800781 w 1912702"/>
                <a:gd name="connsiteY11" fmla="*/ 555402 h 667425"/>
                <a:gd name="connsiteX12" fmla="*/ 807966 w 1912702"/>
                <a:gd name="connsiteY12" fmla="*/ 549415 h 667425"/>
                <a:gd name="connsiteX13" fmla="*/ 806169 w 1912702"/>
                <a:gd name="connsiteY13" fmla="*/ 546422 h 667425"/>
                <a:gd name="connsiteX14" fmla="*/ 797788 w 1912702"/>
                <a:gd name="connsiteY14" fmla="*/ 551211 h 667425"/>
                <a:gd name="connsiteX15" fmla="*/ 784017 w 1912702"/>
                <a:gd name="connsiteY15" fmla="*/ 561988 h 667425"/>
                <a:gd name="connsiteX16" fmla="*/ 772641 w 1912702"/>
                <a:gd name="connsiteY16" fmla="*/ 575759 h 667425"/>
                <a:gd name="connsiteX17" fmla="*/ 767851 w 1912702"/>
                <a:gd name="connsiteY17" fmla="*/ 584141 h 667425"/>
                <a:gd name="connsiteX18" fmla="*/ 770845 w 1912702"/>
                <a:gd name="connsiteY18" fmla="*/ 585937 h 667425"/>
                <a:gd name="connsiteX19" fmla="*/ 776233 w 1912702"/>
                <a:gd name="connsiteY19" fmla="*/ 578752 h 667425"/>
                <a:gd name="connsiteX20" fmla="*/ 788208 w 1912702"/>
                <a:gd name="connsiteY20" fmla="*/ 566778 h 667425"/>
                <a:gd name="connsiteX21" fmla="*/ 800781 w 1912702"/>
                <a:gd name="connsiteY21" fmla="*/ 555402 h 667425"/>
                <a:gd name="connsiteX22" fmla="*/ 819341 w 1912702"/>
                <a:gd name="connsiteY22" fmla="*/ 559593 h 667425"/>
                <a:gd name="connsiteX23" fmla="*/ 806768 w 1912702"/>
                <a:gd name="connsiteY23" fmla="*/ 569173 h 667425"/>
                <a:gd name="connsiteX24" fmla="*/ 798386 w 1912702"/>
                <a:gd name="connsiteY24" fmla="*/ 582943 h 667425"/>
                <a:gd name="connsiteX25" fmla="*/ 796590 w 1912702"/>
                <a:gd name="connsiteY25" fmla="*/ 591325 h 667425"/>
                <a:gd name="connsiteX26" fmla="*/ 800182 w 1912702"/>
                <a:gd name="connsiteY26" fmla="*/ 591924 h 667425"/>
                <a:gd name="connsiteX27" fmla="*/ 803176 w 1912702"/>
                <a:gd name="connsiteY27" fmla="*/ 584739 h 667425"/>
                <a:gd name="connsiteX28" fmla="*/ 811558 w 1912702"/>
                <a:gd name="connsiteY28" fmla="*/ 573962 h 667425"/>
                <a:gd name="connsiteX29" fmla="*/ 821736 w 1912702"/>
                <a:gd name="connsiteY29" fmla="*/ 564383 h 667425"/>
                <a:gd name="connsiteX30" fmla="*/ 828322 w 1912702"/>
                <a:gd name="connsiteY30" fmla="*/ 560192 h 667425"/>
                <a:gd name="connsiteX31" fmla="*/ 827125 w 1912702"/>
                <a:gd name="connsiteY31" fmla="*/ 556600 h 667425"/>
                <a:gd name="connsiteX32" fmla="*/ 819341 w 1912702"/>
                <a:gd name="connsiteY32" fmla="*/ 559593 h 667425"/>
                <a:gd name="connsiteX33" fmla="*/ 1747360 w 1912702"/>
                <a:gd name="connsiteY33" fmla="*/ 55477 h 667425"/>
                <a:gd name="connsiteX34" fmla="*/ 1744965 w 1912702"/>
                <a:gd name="connsiteY34" fmla="*/ 57872 h 667425"/>
                <a:gd name="connsiteX35" fmla="*/ 1749157 w 1912702"/>
                <a:gd name="connsiteY35" fmla="*/ 66853 h 667425"/>
                <a:gd name="connsiteX36" fmla="*/ 1750953 w 1912702"/>
                <a:gd name="connsiteY36" fmla="*/ 86610 h 667425"/>
                <a:gd name="connsiteX37" fmla="*/ 1749756 w 1912702"/>
                <a:gd name="connsiteY37" fmla="*/ 106967 h 667425"/>
                <a:gd name="connsiteX38" fmla="*/ 1747959 w 1912702"/>
                <a:gd name="connsiteY38" fmla="*/ 118342 h 667425"/>
                <a:gd name="connsiteX39" fmla="*/ 1751552 w 1912702"/>
                <a:gd name="connsiteY39" fmla="*/ 118941 h 667425"/>
                <a:gd name="connsiteX40" fmla="*/ 1754545 w 1912702"/>
                <a:gd name="connsiteY40" fmla="*/ 107565 h 667425"/>
                <a:gd name="connsiteX41" fmla="*/ 1757539 w 1912702"/>
                <a:gd name="connsiteY41" fmla="*/ 86610 h 667425"/>
                <a:gd name="connsiteX42" fmla="*/ 1753946 w 1912702"/>
                <a:gd name="connsiteY42" fmla="*/ 65057 h 667425"/>
                <a:gd name="connsiteX43" fmla="*/ 1747360 w 1912702"/>
                <a:gd name="connsiteY43" fmla="*/ 55477 h 667425"/>
                <a:gd name="connsiteX44" fmla="*/ 867838 w 1912702"/>
                <a:gd name="connsiteY44" fmla="*/ 590128 h 667425"/>
                <a:gd name="connsiteX45" fmla="*/ 876819 w 1912702"/>
                <a:gd name="connsiteY45" fmla="*/ 582943 h 667425"/>
                <a:gd name="connsiteX46" fmla="*/ 882207 w 1912702"/>
                <a:gd name="connsiteY46" fmla="*/ 579950 h 667425"/>
                <a:gd name="connsiteX47" fmla="*/ 881010 w 1912702"/>
                <a:gd name="connsiteY47" fmla="*/ 576357 h 667425"/>
                <a:gd name="connsiteX48" fmla="*/ 874424 w 1912702"/>
                <a:gd name="connsiteY48" fmla="*/ 578154 h 667425"/>
                <a:gd name="connsiteX49" fmla="*/ 863647 w 1912702"/>
                <a:gd name="connsiteY49" fmla="*/ 584739 h 667425"/>
                <a:gd name="connsiteX50" fmla="*/ 855863 w 1912702"/>
                <a:gd name="connsiteY50" fmla="*/ 594917 h 667425"/>
                <a:gd name="connsiteX51" fmla="*/ 853469 w 1912702"/>
                <a:gd name="connsiteY51" fmla="*/ 601503 h 667425"/>
                <a:gd name="connsiteX52" fmla="*/ 856462 w 1912702"/>
                <a:gd name="connsiteY52" fmla="*/ 602701 h 667425"/>
                <a:gd name="connsiteX53" fmla="*/ 860054 w 1912702"/>
                <a:gd name="connsiteY53" fmla="*/ 597911 h 667425"/>
                <a:gd name="connsiteX54" fmla="*/ 867838 w 1912702"/>
                <a:gd name="connsiteY54" fmla="*/ 590128 h 667425"/>
                <a:gd name="connsiteX55" fmla="*/ 892984 w 1912702"/>
                <a:gd name="connsiteY55" fmla="*/ 590128 h 667425"/>
                <a:gd name="connsiteX56" fmla="*/ 888793 w 1912702"/>
                <a:gd name="connsiteY56" fmla="*/ 591325 h 667425"/>
                <a:gd name="connsiteX57" fmla="*/ 881609 w 1912702"/>
                <a:gd name="connsiteY57" fmla="*/ 596115 h 667425"/>
                <a:gd name="connsiteX58" fmla="*/ 878615 w 1912702"/>
                <a:gd name="connsiteY58" fmla="*/ 604497 h 667425"/>
                <a:gd name="connsiteX59" fmla="*/ 879214 w 1912702"/>
                <a:gd name="connsiteY59" fmla="*/ 609286 h 667425"/>
                <a:gd name="connsiteX60" fmla="*/ 882806 w 1912702"/>
                <a:gd name="connsiteY60" fmla="*/ 609286 h 667425"/>
                <a:gd name="connsiteX61" fmla="*/ 884003 w 1912702"/>
                <a:gd name="connsiteY61" fmla="*/ 605694 h 667425"/>
                <a:gd name="connsiteX62" fmla="*/ 887596 w 1912702"/>
                <a:gd name="connsiteY62" fmla="*/ 600306 h 667425"/>
                <a:gd name="connsiteX63" fmla="*/ 895379 w 1912702"/>
                <a:gd name="connsiteY63" fmla="*/ 593121 h 667425"/>
                <a:gd name="connsiteX64" fmla="*/ 892984 w 1912702"/>
                <a:gd name="connsiteY64" fmla="*/ 590128 h 667425"/>
                <a:gd name="connsiteX65" fmla="*/ 910946 w 1912702"/>
                <a:gd name="connsiteY65" fmla="*/ 616471 h 667425"/>
                <a:gd name="connsiteX66" fmla="*/ 914538 w 1912702"/>
                <a:gd name="connsiteY66" fmla="*/ 616471 h 667425"/>
                <a:gd name="connsiteX67" fmla="*/ 916933 w 1912702"/>
                <a:gd name="connsiteY67" fmla="*/ 611681 h 667425"/>
                <a:gd name="connsiteX68" fmla="*/ 918729 w 1912702"/>
                <a:gd name="connsiteY68" fmla="*/ 606293 h 667425"/>
                <a:gd name="connsiteX69" fmla="*/ 916334 w 1912702"/>
                <a:gd name="connsiteY69" fmla="*/ 603898 h 667425"/>
                <a:gd name="connsiteX70" fmla="*/ 910946 w 1912702"/>
                <a:gd name="connsiteY70" fmla="*/ 608688 h 667425"/>
                <a:gd name="connsiteX71" fmla="*/ 910347 w 1912702"/>
                <a:gd name="connsiteY71" fmla="*/ 614076 h 667425"/>
                <a:gd name="connsiteX72" fmla="*/ 910946 w 1912702"/>
                <a:gd name="connsiteY72" fmla="*/ 616471 h 667425"/>
                <a:gd name="connsiteX73" fmla="*/ 928907 w 1912702"/>
                <a:gd name="connsiteY73" fmla="*/ 621261 h 667425"/>
                <a:gd name="connsiteX74" fmla="*/ 927111 w 1912702"/>
                <a:gd name="connsiteY74" fmla="*/ 623057 h 667425"/>
                <a:gd name="connsiteX75" fmla="*/ 928907 w 1912702"/>
                <a:gd name="connsiteY75" fmla="*/ 624254 h 667425"/>
                <a:gd name="connsiteX76" fmla="*/ 932500 w 1912702"/>
                <a:gd name="connsiteY76" fmla="*/ 624254 h 667425"/>
                <a:gd name="connsiteX77" fmla="*/ 934296 w 1912702"/>
                <a:gd name="connsiteY77" fmla="*/ 622458 h 667425"/>
                <a:gd name="connsiteX78" fmla="*/ 932500 w 1912702"/>
                <a:gd name="connsiteY78" fmla="*/ 621261 h 667425"/>
                <a:gd name="connsiteX79" fmla="*/ 928907 w 1912702"/>
                <a:gd name="connsiteY79" fmla="*/ 621261 h 667425"/>
                <a:gd name="connsiteX80" fmla="*/ 1011531 w 1912702"/>
                <a:gd name="connsiteY80" fmla="*/ 193780 h 667425"/>
                <a:gd name="connsiteX81" fmla="*/ 1060028 w 1912702"/>
                <a:gd name="connsiteY81" fmla="*/ 209945 h 667425"/>
                <a:gd name="connsiteX82" fmla="*/ 1107327 w 1912702"/>
                <a:gd name="connsiteY82" fmla="*/ 228505 h 667425"/>
                <a:gd name="connsiteX83" fmla="*/ 1132473 w 1912702"/>
                <a:gd name="connsiteY83" fmla="*/ 239881 h 667425"/>
                <a:gd name="connsiteX84" fmla="*/ 1134269 w 1912702"/>
                <a:gd name="connsiteY84" fmla="*/ 236887 h 667425"/>
                <a:gd name="connsiteX85" fmla="*/ 1109722 w 1912702"/>
                <a:gd name="connsiteY85" fmla="*/ 223716 h 667425"/>
                <a:gd name="connsiteX86" fmla="*/ 1062422 w 1912702"/>
                <a:gd name="connsiteY86" fmla="*/ 203359 h 667425"/>
                <a:gd name="connsiteX87" fmla="*/ 1013327 w 1912702"/>
                <a:gd name="connsiteY87" fmla="*/ 188990 h 667425"/>
                <a:gd name="connsiteX88" fmla="*/ 985786 w 1912702"/>
                <a:gd name="connsiteY88" fmla="*/ 183003 h 667425"/>
                <a:gd name="connsiteX89" fmla="*/ 985187 w 1912702"/>
                <a:gd name="connsiteY89" fmla="*/ 186595 h 667425"/>
                <a:gd name="connsiteX90" fmla="*/ 1011531 w 1912702"/>
                <a:gd name="connsiteY90" fmla="*/ 193780 h 667425"/>
                <a:gd name="connsiteX91" fmla="*/ 166734 w 1912702"/>
                <a:gd name="connsiteY91" fmla="*/ 144087 h 667425"/>
                <a:gd name="connsiteX92" fmla="*/ 222415 w 1912702"/>
                <a:gd name="connsiteY92" fmla="*/ 114151 h 667425"/>
                <a:gd name="connsiteX93" fmla="*/ 254148 w 1912702"/>
                <a:gd name="connsiteY93" fmla="*/ 99782 h 667425"/>
                <a:gd name="connsiteX94" fmla="*/ 252950 w 1912702"/>
                <a:gd name="connsiteY94" fmla="*/ 96789 h 667425"/>
                <a:gd name="connsiteX95" fmla="*/ 220619 w 1912702"/>
                <a:gd name="connsiteY95" fmla="*/ 109362 h 667425"/>
                <a:gd name="connsiteX96" fmla="*/ 163741 w 1912702"/>
                <a:gd name="connsiteY96" fmla="*/ 138100 h 667425"/>
                <a:gd name="connsiteX97" fmla="*/ 113448 w 1912702"/>
                <a:gd name="connsiteY97" fmla="*/ 177615 h 667425"/>
                <a:gd name="connsiteX98" fmla="*/ 90697 w 1912702"/>
                <a:gd name="connsiteY98" fmla="*/ 204557 h 667425"/>
                <a:gd name="connsiteX99" fmla="*/ 93690 w 1912702"/>
                <a:gd name="connsiteY99" fmla="*/ 206952 h 667425"/>
                <a:gd name="connsiteX100" fmla="*/ 117040 w 1912702"/>
                <a:gd name="connsiteY100" fmla="*/ 181806 h 667425"/>
                <a:gd name="connsiteX101" fmla="*/ 166734 w 1912702"/>
                <a:gd name="connsiteY101" fmla="*/ 144087 h 667425"/>
                <a:gd name="connsiteX102" fmla="*/ 218823 w 1912702"/>
                <a:gd name="connsiteY102" fmla="*/ 135106 h 667425"/>
                <a:gd name="connsiteX103" fmla="*/ 185893 w 1912702"/>
                <a:gd name="connsiteY103" fmla="*/ 145883 h 667425"/>
                <a:gd name="connsiteX104" fmla="*/ 156556 w 1912702"/>
                <a:gd name="connsiteY104" fmla="*/ 163844 h 667425"/>
                <a:gd name="connsiteX105" fmla="*/ 141588 w 1912702"/>
                <a:gd name="connsiteY105" fmla="*/ 175220 h 667425"/>
                <a:gd name="connsiteX106" fmla="*/ 143983 w 1912702"/>
                <a:gd name="connsiteY106" fmla="*/ 178213 h 667425"/>
                <a:gd name="connsiteX107" fmla="*/ 159550 w 1912702"/>
                <a:gd name="connsiteY107" fmla="*/ 168035 h 667425"/>
                <a:gd name="connsiteX108" fmla="*/ 188887 w 1912702"/>
                <a:gd name="connsiteY108" fmla="*/ 152469 h 667425"/>
                <a:gd name="connsiteX109" fmla="*/ 220021 w 1912702"/>
                <a:gd name="connsiteY109" fmla="*/ 140495 h 667425"/>
                <a:gd name="connsiteX110" fmla="*/ 237982 w 1912702"/>
                <a:gd name="connsiteY110" fmla="*/ 136902 h 667425"/>
                <a:gd name="connsiteX111" fmla="*/ 237982 w 1912702"/>
                <a:gd name="connsiteY111" fmla="*/ 133310 h 667425"/>
                <a:gd name="connsiteX112" fmla="*/ 218823 w 1912702"/>
                <a:gd name="connsiteY112" fmla="*/ 135106 h 667425"/>
                <a:gd name="connsiteX113" fmla="*/ 693610 w 1912702"/>
                <a:gd name="connsiteY113" fmla="*/ 549415 h 667425"/>
                <a:gd name="connsiteX114" fmla="*/ 778628 w 1912702"/>
                <a:gd name="connsiteY114" fmla="*/ 513493 h 667425"/>
                <a:gd name="connsiteX115" fmla="*/ 776832 w 1912702"/>
                <a:gd name="connsiteY115" fmla="*/ 510499 h 667425"/>
                <a:gd name="connsiteX116" fmla="*/ 692412 w 1912702"/>
                <a:gd name="connsiteY116" fmla="*/ 545823 h 667425"/>
                <a:gd name="connsiteX117" fmla="*/ 594821 w 1912702"/>
                <a:gd name="connsiteY117" fmla="*/ 574561 h 667425"/>
                <a:gd name="connsiteX118" fmla="*/ 470286 w 1912702"/>
                <a:gd name="connsiteY118" fmla="*/ 599108 h 667425"/>
                <a:gd name="connsiteX119" fmla="*/ 327192 w 1912702"/>
                <a:gd name="connsiteY119" fmla="*/ 609885 h 667425"/>
                <a:gd name="connsiteX120" fmla="*/ 179308 w 1912702"/>
                <a:gd name="connsiteY120" fmla="*/ 584739 h 667425"/>
                <a:gd name="connsiteX121" fmla="*/ 54773 w 1912702"/>
                <a:gd name="connsiteY121" fmla="*/ 504512 h 667425"/>
                <a:gd name="connsiteX122" fmla="*/ 15856 w 1912702"/>
                <a:gd name="connsiteY122" fmla="*/ 445239 h 667425"/>
                <a:gd name="connsiteX123" fmla="*/ 290 w 1912702"/>
                <a:gd name="connsiteY123" fmla="*/ 379980 h 667425"/>
                <a:gd name="connsiteX124" fmla="*/ 33818 w 1912702"/>
                <a:gd name="connsiteY124" fmla="*/ 246467 h 667425"/>
                <a:gd name="connsiteX125" fmla="*/ 130811 w 1912702"/>
                <a:gd name="connsiteY125" fmla="*/ 133909 h 667425"/>
                <a:gd name="connsiteX126" fmla="*/ 264326 w 1912702"/>
                <a:gd name="connsiteY126" fmla="*/ 65656 h 667425"/>
                <a:gd name="connsiteX127" fmla="*/ 405026 w 1912702"/>
                <a:gd name="connsiteY127" fmla="*/ 40510 h 667425"/>
                <a:gd name="connsiteX128" fmla="*/ 531356 w 1912702"/>
                <a:gd name="connsiteY128" fmla="*/ 47095 h 667425"/>
                <a:gd name="connsiteX129" fmla="*/ 628948 w 1912702"/>
                <a:gd name="connsiteY129" fmla="*/ 73439 h 667425"/>
                <a:gd name="connsiteX130" fmla="*/ 689419 w 1912702"/>
                <a:gd name="connsiteY130" fmla="*/ 102776 h 667425"/>
                <a:gd name="connsiteX131" fmla="*/ 709775 w 1912702"/>
                <a:gd name="connsiteY131" fmla="*/ 115947 h 667425"/>
                <a:gd name="connsiteX132" fmla="*/ 722348 w 1912702"/>
                <a:gd name="connsiteY132" fmla="*/ 122533 h 667425"/>
                <a:gd name="connsiteX133" fmla="*/ 722947 w 1912702"/>
                <a:gd name="connsiteY133" fmla="*/ 124329 h 667425"/>
                <a:gd name="connsiteX134" fmla="*/ 701393 w 1912702"/>
                <a:gd name="connsiteY134" fmla="*/ 133909 h 667425"/>
                <a:gd name="connsiteX135" fmla="*/ 703189 w 1912702"/>
                <a:gd name="connsiteY135" fmla="*/ 136902 h 667425"/>
                <a:gd name="connsiteX136" fmla="*/ 733724 w 1912702"/>
                <a:gd name="connsiteY136" fmla="*/ 124329 h 667425"/>
                <a:gd name="connsiteX137" fmla="*/ 814552 w 1912702"/>
                <a:gd name="connsiteY137" fmla="*/ 106368 h 667425"/>
                <a:gd name="connsiteX138" fmla="*/ 921723 w 1912702"/>
                <a:gd name="connsiteY138" fmla="*/ 105171 h 667425"/>
                <a:gd name="connsiteX139" fmla="*/ 1026499 w 1912702"/>
                <a:gd name="connsiteY139" fmla="*/ 122533 h 667425"/>
                <a:gd name="connsiteX140" fmla="*/ 1127683 w 1912702"/>
                <a:gd name="connsiteY140" fmla="*/ 154864 h 667425"/>
                <a:gd name="connsiteX141" fmla="*/ 1134868 w 1912702"/>
                <a:gd name="connsiteY141" fmla="*/ 157857 h 667425"/>
                <a:gd name="connsiteX142" fmla="*/ 1223479 w 1912702"/>
                <a:gd name="connsiteY142" fmla="*/ 203359 h 667425"/>
                <a:gd name="connsiteX143" fmla="*/ 1289937 w 1912702"/>
                <a:gd name="connsiteY143" fmla="*/ 253053 h 667425"/>
                <a:gd name="connsiteX144" fmla="*/ 1313886 w 1912702"/>
                <a:gd name="connsiteY144" fmla="*/ 276402 h 667425"/>
                <a:gd name="connsiteX145" fmla="*/ 1316281 w 1912702"/>
                <a:gd name="connsiteY145" fmla="*/ 274008 h 667425"/>
                <a:gd name="connsiteX146" fmla="*/ 1292930 w 1912702"/>
                <a:gd name="connsiteY146" fmla="*/ 250059 h 667425"/>
                <a:gd name="connsiteX147" fmla="*/ 1226472 w 1912702"/>
                <a:gd name="connsiteY147" fmla="*/ 199168 h 667425"/>
                <a:gd name="connsiteX148" fmla="*/ 1139059 w 1912702"/>
                <a:gd name="connsiteY148" fmla="*/ 153068 h 667425"/>
                <a:gd name="connsiteX149" fmla="*/ 1142651 w 1912702"/>
                <a:gd name="connsiteY149" fmla="*/ 147080 h 667425"/>
                <a:gd name="connsiteX150" fmla="*/ 1156422 w 1912702"/>
                <a:gd name="connsiteY150" fmla="*/ 129718 h 667425"/>
                <a:gd name="connsiteX151" fmla="*/ 1206715 w 1912702"/>
                <a:gd name="connsiteY151" fmla="*/ 93196 h 667425"/>
                <a:gd name="connsiteX152" fmla="*/ 1292930 w 1912702"/>
                <a:gd name="connsiteY152" fmla="*/ 54879 h 667425"/>
                <a:gd name="connsiteX153" fmla="*/ 1346815 w 1912702"/>
                <a:gd name="connsiteY153" fmla="*/ 36319 h 667425"/>
                <a:gd name="connsiteX154" fmla="*/ 1375554 w 1912702"/>
                <a:gd name="connsiteY154" fmla="*/ 26739 h 667425"/>
                <a:gd name="connsiteX155" fmla="*/ 1405490 w 1912702"/>
                <a:gd name="connsiteY155" fmla="*/ 18357 h 667425"/>
                <a:gd name="connsiteX156" fmla="*/ 1677310 w 1912702"/>
                <a:gd name="connsiteY156" fmla="*/ 14765 h 667425"/>
                <a:gd name="connsiteX157" fmla="*/ 1744367 w 1912702"/>
                <a:gd name="connsiteY157" fmla="*/ 36917 h 667425"/>
                <a:gd name="connsiteX158" fmla="*/ 1804239 w 1912702"/>
                <a:gd name="connsiteY158" fmla="*/ 70445 h 667425"/>
                <a:gd name="connsiteX159" fmla="*/ 1886264 w 1912702"/>
                <a:gd name="connsiteY159" fmla="*/ 169831 h 667425"/>
                <a:gd name="connsiteX160" fmla="*/ 1912608 w 1912702"/>
                <a:gd name="connsiteY160" fmla="*/ 296160 h 667425"/>
                <a:gd name="connsiteX161" fmla="*/ 1903627 w 1912702"/>
                <a:gd name="connsiteY161" fmla="*/ 364413 h 667425"/>
                <a:gd name="connsiteX162" fmla="*/ 1879678 w 1912702"/>
                <a:gd name="connsiteY162" fmla="*/ 430271 h 667425"/>
                <a:gd name="connsiteX163" fmla="*/ 1789271 w 1912702"/>
                <a:gd name="connsiteY163" fmla="*/ 535645 h 667425"/>
                <a:gd name="connsiteX164" fmla="*/ 1670724 w 1912702"/>
                <a:gd name="connsiteY164" fmla="*/ 596115 h 667425"/>
                <a:gd name="connsiteX165" fmla="*/ 1555171 w 1912702"/>
                <a:gd name="connsiteY165" fmla="*/ 618866 h 667425"/>
                <a:gd name="connsiteX166" fmla="*/ 1461171 w 1912702"/>
                <a:gd name="connsiteY166" fmla="*/ 611681 h 667425"/>
                <a:gd name="connsiteX167" fmla="*/ 1401898 w 1912702"/>
                <a:gd name="connsiteY167" fmla="*/ 591924 h 667425"/>
                <a:gd name="connsiteX168" fmla="*/ 1381542 w 1912702"/>
                <a:gd name="connsiteY168" fmla="*/ 581746 h 667425"/>
                <a:gd name="connsiteX169" fmla="*/ 1371962 w 1912702"/>
                <a:gd name="connsiteY169" fmla="*/ 576956 h 667425"/>
                <a:gd name="connsiteX170" fmla="*/ 1392318 w 1912702"/>
                <a:gd name="connsiteY170" fmla="*/ 560192 h 667425"/>
                <a:gd name="connsiteX171" fmla="*/ 1419261 w 1912702"/>
                <a:gd name="connsiteY171" fmla="*/ 530257 h 667425"/>
                <a:gd name="connsiteX172" fmla="*/ 1416267 w 1912702"/>
                <a:gd name="connsiteY172" fmla="*/ 527862 h 667425"/>
                <a:gd name="connsiteX173" fmla="*/ 1389923 w 1912702"/>
                <a:gd name="connsiteY173" fmla="*/ 557199 h 667425"/>
                <a:gd name="connsiteX174" fmla="*/ 1354599 w 1912702"/>
                <a:gd name="connsiteY174" fmla="*/ 583542 h 667425"/>
                <a:gd name="connsiteX175" fmla="*/ 1305504 w 1912702"/>
                <a:gd name="connsiteY175" fmla="*/ 608688 h 667425"/>
                <a:gd name="connsiteX176" fmla="*/ 1184562 w 1912702"/>
                <a:gd name="connsiteY176" fmla="*/ 651196 h 667425"/>
                <a:gd name="connsiteX177" fmla="*/ 1059429 w 1912702"/>
                <a:gd name="connsiteY177" fmla="*/ 667362 h 667425"/>
                <a:gd name="connsiteX178" fmla="*/ 933697 w 1912702"/>
                <a:gd name="connsiteY178" fmla="*/ 655387 h 667425"/>
                <a:gd name="connsiteX179" fmla="*/ 811558 w 1912702"/>
                <a:gd name="connsiteY179" fmla="*/ 617070 h 667425"/>
                <a:gd name="connsiteX180" fmla="*/ 722348 w 1912702"/>
                <a:gd name="connsiteY180" fmla="*/ 573364 h 667425"/>
                <a:gd name="connsiteX181" fmla="*/ 688221 w 1912702"/>
                <a:gd name="connsiteY181" fmla="*/ 553008 h 667425"/>
                <a:gd name="connsiteX182" fmla="*/ 687623 w 1912702"/>
                <a:gd name="connsiteY182" fmla="*/ 552409 h 667425"/>
                <a:gd name="connsiteX183" fmla="*/ 693610 w 1912702"/>
                <a:gd name="connsiteY183" fmla="*/ 549415 h 667425"/>
                <a:gd name="connsiteX184" fmla="*/ 1705450 w 1912702"/>
                <a:gd name="connsiteY184" fmla="*/ 103374 h 667425"/>
                <a:gd name="connsiteX185" fmla="*/ 1705450 w 1912702"/>
                <a:gd name="connsiteY185" fmla="*/ 77031 h 667425"/>
                <a:gd name="connsiteX186" fmla="*/ 1701858 w 1912702"/>
                <a:gd name="connsiteY186" fmla="*/ 50688 h 667425"/>
                <a:gd name="connsiteX187" fmla="*/ 1698265 w 1912702"/>
                <a:gd name="connsiteY187" fmla="*/ 50688 h 667425"/>
                <a:gd name="connsiteX188" fmla="*/ 1698265 w 1912702"/>
                <a:gd name="connsiteY188" fmla="*/ 77031 h 667425"/>
                <a:gd name="connsiteX189" fmla="*/ 1701858 w 1912702"/>
                <a:gd name="connsiteY189" fmla="*/ 103374 h 667425"/>
                <a:gd name="connsiteX190" fmla="*/ 1705450 w 1912702"/>
                <a:gd name="connsiteY190" fmla="*/ 103374 h 667425"/>
                <a:gd name="connsiteX191" fmla="*/ 1641387 w 1912702"/>
                <a:gd name="connsiteY191" fmla="*/ 89604 h 667425"/>
                <a:gd name="connsiteX192" fmla="*/ 1641387 w 1912702"/>
                <a:gd name="connsiteY192" fmla="*/ 67452 h 667425"/>
                <a:gd name="connsiteX193" fmla="*/ 1638393 w 1912702"/>
                <a:gd name="connsiteY193" fmla="*/ 45299 h 667425"/>
                <a:gd name="connsiteX194" fmla="*/ 1634801 w 1912702"/>
                <a:gd name="connsiteY194" fmla="*/ 45299 h 667425"/>
                <a:gd name="connsiteX195" fmla="*/ 1634801 w 1912702"/>
                <a:gd name="connsiteY195" fmla="*/ 67452 h 667425"/>
                <a:gd name="connsiteX196" fmla="*/ 1637794 w 1912702"/>
                <a:gd name="connsiteY196" fmla="*/ 89604 h 667425"/>
                <a:gd name="connsiteX197" fmla="*/ 1641387 w 1912702"/>
                <a:gd name="connsiteY197" fmla="*/ 89604 h 667425"/>
                <a:gd name="connsiteX198" fmla="*/ 1577922 w 1912702"/>
                <a:gd name="connsiteY198" fmla="*/ 84814 h 667425"/>
                <a:gd name="connsiteX199" fmla="*/ 1578521 w 1912702"/>
                <a:gd name="connsiteY199" fmla="*/ 71643 h 667425"/>
                <a:gd name="connsiteX200" fmla="*/ 1576126 w 1912702"/>
                <a:gd name="connsiteY200" fmla="*/ 58471 h 667425"/>
                <a:gd name="connsiteX201" fmla="*/ 1572534 w 1912702"/>
                <a:gd name="connsiteY201" fmla="*/ 58471 h 667425"/>
                <a:gd name="connsiteX202" fmla="*/ 1571935 w 1912702"/>
                <a:gd name="connsiteY202" fmla="*/ 71643 h 667425"/>
                <a:gd name="connsiteX203" fmla="*/ 1574330 w 1912702"/>
                <a:gd name="connsiteY203" fmla="*/ 84814 h 667425"/>
                <a:gd name="connsiteX204" fmla="*/ 1577922 w 1912702"/>
                <a:gd name="connsiteY204" fmla="*/ 84814 h 667425"/>
                <a:gd name="connsiteX205" fmla="*/ 1172587 w 1912702"/>
                <a:gd name="connsiteY205" fmla="*/ 228505 h 667425"/>
                <a:gd name="connsiteX206" fmla="*/ 1173785 w 1912702"/>
                <a:gd name="connsiteY206" fmla="*/ 224913 h 667425"/>
                <a:gd name="connsiteX207" fmla="*/ 1136065 w 1912702"/>
                <a:gd name="connsiteY207" fmla="*/ 209347 h 667425"/>
                <a:gd name="connsiteX208" fmla="*/ 1068410 w 1912702"/>
                <a:gd name="connsiteY208" fmla="*/ 177016 h 667425"/>
                <a:gd name="connsiteX209" fmla="*/ 996563 w 1912702"/>
                <a:gd name="connsiteY209" fmla="*/ 154265 h 667425"/>
                <a:gd name="connsiteX210" fmla="*/ 955251 w 1912702"/>
                <a:gd name="connsiteY210" fmla="*/ 152469 h 667425"/>
                <a:gd name="connsiteX211" fmla="*/ 955251 w 1912702"/>
                <a:gd name="connsiteY211" fmla="*/ 156061 h 667425"/>
                <a:gd name="connsiteX212" fmla="*/ 995366 w 1912702"/>
                <a:gd name="connsiteY212" fmla="*/ 159653 h 667425"/>
                <a:gd name="connsiteX213" fmla="*/ 1065416 w 1912702"/>
                <a:gd name="connsiteY213" fmla="*/ 183602 h 667425"/>
                <a:gd name="connsiteX214" fmla="*/ 1133670 w 1912702"/>
                <a:gd name="connsiteY214" fmla="*/ 214136 h 667425"/>
                <a:gd name="connsiteX215" fmla="*/ 1172587 w 1912702"/>
                <a:gd name="connsiteY215" fmla="*/ 228505 h 667425"/>
                <a:gd name="connsiteX216" fmla="*/ 852870 w 1912702"/>
                <a:gd name="connsiteY216" fmla="*/ 569771 h 667425"/>
                <a:gd name="connsiteX217" fmla="*/ 851074 w 1912702"/>
                <a:gd name="connsiteY217" fmla="*/ 566778 h 667425"/>
                <a:gd name="connsiteX218" fmla="*/ 843889 w 1912702"/>
                <a:gd name="connsiteY218" fmla="*/ 570370 h 667425"/>
                <a:gd name="connsiteX219" fmla="*/ 833112 w 1912702"/>
                <a:gd name="connsiteY219" fmla="*/ 579351 h 667425"/>
                <a:gd name="connsiteX220" fmla="*/ 821137 w 1912702"/>
                <a:gd name="connsiteY220" fmla="*/ 597312 h 667425"/>
                <a:gd name="connsiteX221" fmla="*/ 824131 w 1912702"/>
                <a:gd name="connsiteY221" fmla="*/ 599108 h 667425"/>
                <a:gd name="connsiteX222" fmla="*/ 838501 w 1912702"/>
                <a:gd name="connsiteY222" fmla="*/ 583542 h 667425"/>
                <a:gd name="connsiteX223" fmla="*/ 847481 w 1912702"/>
                <a:gd name="connsiteY223" fmla="*/ 573962 h 667425"/>
                <a:gd name="connsiteX224" fmla="*/ 852870 w 1912702"/>
                <a:gd name="connsiteY224" fmla="*/ 569771 h 66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</a:cxnLst>
              <a:rect l="l" t="t" r="r" b="b"/>
              <a:pathLst>
                <a:path w="1912702" h="667425">
                  <a:moveTo>
                    <a:pt x="1072002" y="227907"/>
                  </a:moveTo>
                  <a:cubicBezTo>
                    <a:pt x="1065416" y="224913"/>
                    <a:pt x="1057633" y="221321"/>
                    <a:pt x="1050448" y="219525"/>
                  </a:cubicBezTo>
                  <a:cubicBezTo>
                    <a:pt x="1043862" y="217728"/>
                    <a:pt x="1034881" y="215932"/>
                    <a:pt x="1027697" y="215334"/>
                  </a:cubicBezTo>
                  <a:cubicBezTo>
                    <a:pt x="1020512" y="214735"/>
                    <a:pt x="1015124" y="214735"/>
                    <a:pt x="1015124" y="214735"/>
                  </a:cubicBezTo>
                  <a:cubicBezTo>
                    <a:pt x="1014525" y="214735"/>
                    <a:pt x="1013926" y="217728"/>
                    <a:pt x="1015124" y="218327"/>
                  </a:cubicBezTo>
                  <a:cubicBezTo>
                    <a:pt x="1015124" y="218327"/>
                    <a:pt x="1020512" y="218926"/>
                    <a:pt x="1027098" y="220722"/>
                  </a:cubicBezTo>
                  <a:cubicBezTo>
                    <a:pt x="1033684" y="221920"/>
                    <a:pt x="1042066" y="224314"/>
                    <a:pt x="1048652" y="226111"/>
                  </a:cubicBezTo>
                  <a:cubicBezTo>
                    <a:pt x="1055238" y="227907"/>
                    <a:pt x="1063620" y="230301"/>
                    <a:pt x="1069607" y="232696"/>
                  </a:cubicBezTo>
                  <a:cubicBezTo>
                    <a:pt x="1076193" y="235091"/>
                    <a:pt x="1080983" y="236887"/>
                    <a:pt x="1080983" y="236887"/>
                  </a:cubicBezTo>
                  <a:cubicBezTo>
                    <a:pt x="1081582" y="236887"/>
                    <a:pt x="1083378" y="233894"/>
                    <a:pt x="1082779" y="233894"/>
                  </a:cubicBezTo>
                  <a:cubicBezTo>
                    <a:pt x="1082779" y="233894"/>
                    <a:pt x="1078588" y="230900"/>
                    <a:pt x="1072002" y="227907"/>
                  </a:cubicBezTo>
                  <a:close/>
                  <a:moveTo>
                    <a:pt x="800781" y="555402"/>
                  </a:moveTo>
                  <a:cubicBezTo>
                    <a:pt x="804972" y="551810"/>
                    <a:pt x="807966" y="549415"/>
                    <a:pt x="807966" y="549415"/>
                  </a:cubicBezTo>
                  <a:cubicBezTo>
                    <a:pt x="808564" y="548817"/>
                    <a:pt x="806768" y="546422"/>
                    <a:pt x="806169" y="546422"/>
                  </a:cubicBezTo>
                  <a:cubicBezTo>
                    <a:pt x="806169" y="546422"/>
                    <a:pt x="802577" y="548218"/>
                    <a:pt x="797788" y="551211"/>
                  </a:cubicBezTo>
                  <a:cubicBezTo>
                    <a:pt x="792997" y="554205"/>
                    <a:pt x="787609" y="557797"/>
                    <a:pt x="784017" y="561988"/>
                  </a:cubicBezTo>
                  <a:cubicBezTo>
                    <a:pt x="780424" y="565581"/>
                    <a:pt x="775635" y="570969"/>
                    <a:pt x="772641" y="575759"/>
                  </a:cubicBezTo>
                  <a:cubicBezTo>
                    <a:pt x="769648" y="580548"/>
                    <a:pt x="767851" y="584141"/>
                    <a:pt x="767851" y="584141"/>
                  </a:cubicBezTo>
                  <a:cubicBezTo>
                    <a:pt x="767851" y="584739"/>
                    <a:pt x="770246" y="585937"/>
                    <a:pt x="770845" y="585937"/>
                  </a:cubicBezTo>
                  <a:cubicBezTo>
                    <a:pt x="770845" y="585937"/>
                    <a:pt x="773240" y="582943"/>
                    <a:pt x="776233" y="578752"/>
                  </a:cubicBezTo>
                  <a:cubicBezTo>
                    <a:pt x="779826" y="575160"/>
                    <a:pt x="784616" y="570370"/>
                    <a:pt x="788208" y="566778"/>
                  </a:cubicBezTo>
                  <a:cubicBezTo>
                    <a:pt x="792399" y="563186"/>
                    <a:pt x="797189" y="558995"/>
                    <a:pt x="800781" y="555402"/>
                  </a:cubicBezTo>
                  <a:close/>
                  <a:moveTo>
                    <a:pt x="819341" y="559593"/>
                  </a:moveTo>
                  <a:cubicBezTo>
                    <a:pt x="815150" y="561988"/>
                    <a:pt x="810361" y="565581"/>
                    <a:pt x="806768" y="569173"/>
                  </a:cubicBezTo>
                  <a:cubicBezTo>
                    <a:pt x="803775" y="572765"/>
                    <a:pt x="800182" y="578154"/>
                    <a:pt x="798386" y="582943"/>
                  </a:cubicBezTo>
                  <a:cubicBezTo>
                    <a:pt x="796590" y="587733"/>
                    <a:pt x="796590" y="591325"/>
                    <a:pt x="796590" y="591325"/>
                  </a:cubicBezTo>
                  <a:cubicBezTo>
                    <a:pt x="796590" y="591924"/>
                    <a:pt x="799584" y="592523"/>
                    <a:pt x="800182" y="591924"/>
                  </a:cubicBezTo>
                  <a:cubicBezTo>
                    <a:pt x="800182" y="591924"/>
                    <a:pt x="800781" y="588930"/>
                    <a:pt x="803176" y="584739"/>
                  </a:cubicBezTo>
                  <a:cubicBezTo>
                    <a:pt x="805571" y="581147"/>
                    <a:pt x="808564" y="576956"/>
                    <a:pt x="811558" y="573962"/>
                  </a:cubicBezTo>
                  <a:cubicBezTo>
                    <a:pt x="814552" y="570969"/>
                    <a:pt x="818144" y="566778"/>
                    <a:pt x="821736" y="564383"/>
                  </a:cubicBezTo>
                  <a:cubicBezTo>
                    <a:pt x="825329" y="561390"/>
                    <a:pt x="828322" y="560192"/>
                    <a:pt x="828322" y="560192"/>
                  </a:cubicBezTo>
                  <a:cubicBezTo>
                    <a:pt x="828921" y="560192"/>
                    <a:pt x="827724" y="556600"/>
                    <a:pt x="827125" y="556600"/>
                  </a:cubicBezTo>
                  <a:cubicBezTo>
                    <a:pt x="827724" y="556600"/>
                    <a:pt x="823533" y="557199"/>
                    <a:pt x="819341" y="559593"/>
                  </a:cubicBezTo>
                  <a:close/>
                  <a:moveTo>
                    <a:pt x="1747360" y="55477"/>
                  </a:moveTo>
                  <a:cubicBezTo>
                    <a:pt x="1746762" y="54879"/>
                    <a:pt x="1744367" y="57872"/>
                    <a:pt x="1744965" y="57872"/>
                  </a:cubicBezTo>
                  <a:cubicBezTo>
                    <a:pt x="1744965" y="57872"/>
                    <a:pt x="1747959" y="60866"/>
                    <a:pt x="1749157" y="66853"/>
                  </a:cubicBezTo>
                  <a:cubicBezTo>
                    <a:pt x="1750953" y="72840"/>
                    <a:pt x="1750953" y="80623"/>
                    <a:pt x="1750953" y="86610"/>
                  </a:cubicBezTo>
                  <a:cubicBezTo>
                    <a:pt x="1750953" y="92598"/>
                    <a:pt x="1750354" y="100381"/>
                    <a:pt x="1749756" y="106967"/>
                  </a:cubicBezTo>
                  <a:cubicBezTo>
                    <a:pt x="1749157" y="113553"/>
                    <a:pt x="1747959" y="118342"/>
                    <a:pt x="1747959" y="118342"/>
                  </a:cubicBezTo>
                  <a:cubicBezTo>
                    <a:pt x="1747959" y="118941"/>
                    <a:pt x="1750953" y="119540"/>
                    <a:pt x="1751552" y="118941"/>
                  </a:cubicBezTo>
                  <a:cubicBezTo>
                    <a:pt x="1751552" y="118941"/>
                    <a:pt x="1753348" y="114151"/>
                    <a:pt x="1754545" y="107565"/>
                  </a:cubicBezTo>
                  <a:cubicBezTo>
                    <a:pt x="1756341" y="100980"/>
                    <a:pt x="1757539" y="93196"/>
                    <a:pt x="1757539" y="86610"/>
                  </a:cubicBezTo>
                  <a:cubicBezTo>
                    <a:pt x="1757539" y="80025"/>
                    <a:pt x="1756341" y="71643"/>
                    <a:pt x="1753946" y="65057"/>
                  </a:cubicBezTo>
                  <a:cubicBezTo>
                    <a:pt x="1751552" y="59070"/>
                    <a:pt x="1747360" y="55477"/>
                    <a:pt x="1747360" y="55477"/>
                  </a:cubicBezTo>
                  <a:close/>
                  <a:moveTo>
                    <a:pt x="867838" y="590128"/>
                  </a:moveTo>
                  <a:cubicBezTo>
                    <a:pt x="870233" y="587733"/>
                    <a:pt x="873825" y="584739"/>
                    <a:pt x="876819" y="582943"/>
                  </a:cubicBezTo>
                  <a:cubicBezTo>
                    <a:pt x="879812" y="581147"/>
                    <a:pt x="882207" y="579950"/>
                    <a:pt x="882207" y="579950"/>
                  </a:cubicBezTo>
                  <a:cubicBezTo>
                    <a:pt x="882207" y="579950"/>
                    <a:pt x="881609" y="576357"/>
                    <a:pt x="881010" y="576357"/>
                  </a:cubicBezTo>
                  <a:cubicBezTo>
                    <a:pt x="881010" y="576357"/>
                    <a:pt x="878016" y="576956"/>
                    <a:pt x="874424" y="578154"/>
                  </a:cubicBezTo>
                  <a:cubicBezTo>
                    <a:pt x="870831" y="579351"/>
                    <a:pt x="866042" y="582344"/>
                    <a:pt x="863647" y="584739"/>
                  </a:cubicBezTo>
                  <a:cubicBezTo>
                    <a:pt x="860653" y="587134"/>
                    <a:pt x="857660" y="591325"/>
                    <a:pt x="855863" y="594917"/>
                  </a:cubicBezTo>
                  <a:cubicBezTo>
                    <a:pt x="854067" y="598510"/>
                    <a:pt x="853469" y="601503"/>
                    <a:pt x="853469" y="601503"/>
                  </a:cubicBezTo>
                  <a:cubicBezTo>
                    <a:pt x="853469" y="602102"/>
                    <a:pt x="856462" y="603299"/>
                    <a:pt x="856462" y="602701"/>
                  </a:cubicBezTo>
                  <a:cubicBezTo>
                    <a:pt x="856462" y="602701"/>
                    <a:pt x="857660" y="600306"/>
                    <a:pt x="860054" y="597911"/>
                  </a:cubicBezTo>
                  <a:cubicBezTo>
                    <a:pt x="861850" y="595516"/>
                    <a:pt x="865443" y="592523"/>
                    <a:pt x="867838" y="590128"/>
                  </a:cubicBezTo>
                  <a:close/>
                  <a:moveTo>
                    <a:pt x="892984" y="590128"/>
                  </a:moveTo>
                  <a:cubicBezTo>
                    <a:pt x="892984" y="590128"/>
                    <a:pt x="891188" y="590128"/>
                    <a:pt x="888793" y="591325"/>
                  </a:cubicBezTo>
                  <a:cubicBezTo>
                    <a:pt x="886398" y="591924"/>
                    <a:pt x="883405" y="594319"/>
                    <a:pt x="881609" y="596115"/>
                  </a:cubicBezTo>
                  <a:cubicBezTo>
                    <a:pt x="879812" y="598510"/>
                    <a:pt x="878615" y="602102"/>
                    <a:pt x="878615" y="604497"/>
                  </a:cubicBezTo>
                  <a:cubicBezTo>
                    <a:pt x="878615" y="607490"/>
                    <a:pt x="879214" y="609286"/>
                    <a:pt x="879214" y="609286"/>
                  </a:cubicBezTo>
                  <a:cubicBezTo>
                    <a:pt x="879214" y="609885"/>
                    <a:pt x="882207" y="609286"/>
                    <a:pt x="882806" y="609286"/>
                  </a:cubicBezTo>
                  <a:cubicBezTo>
                    <a:pt x="882806" y="609286"/>
                    <a:pt x="882806" y="607490"/>
                    <a:pt x="884003" y="605694"/>
                  </a:cubicBezTo>
                  <a:cubicBezTo>
                    <a:pt x="885201" y="603898"/>
                    <a:pt x="886398" y="602102"/>
                    <a:pt x="887596" y="600306"/>
                  </a:cubicBezTo>
                  <a:cubicBezTo>
                    <a:pt x="889392" y="597312"/>
                    <a:pt x="895379" y="593121"/>
                    <a:pt x="895379" y="593121"/>
                  </a:cubicBezTo>
                  <a:cubicBezTo>
                    <a:pt x="894780" y="593121"/>
                    <a:pt x="893583" y="590128"/>
                    <a:pt x="892984" y="590128"/>
                  </a:cubicBezTo>
                  <a:close/>
                  <a:moveTo>
                    <a:pt x="910946" y="616471"/>
                  </a:moveTo>
                  <a:cubicBezTo>
                    <a:pt x="910946" y="616471"/>
                    <a:pt x="913939" y="616471"/>
                    <a:pt x="914538" y="616471"/>
                  </a:cubicBezTo>
                  <a:cubicBezTo>
                    <a:pt x="914538" y="616471"/>
                    <a:pt x="916334" y="612879"/>
                    <a:pt x="916933" y="611681"/>
                  </a:cubicBezTo>
                  <a:lnTo>
                    <a:pt x="918729" y="606293"/>
                  </a:lnTo>
                  <a:cubicBezTo>
                    <a:pt x="918729" y="606293"/>
                    <a:pt x="916334" y="603898"/>
                    <a:pt x="916334" y="603898"/>
                  </a:cubicBezTo>
                  <a:cubicBezTo>
                    <a:pt x="916334" y="603898"/>
                    <a:pt x="912143" y="605694"/>
                    <a:pt x="910946" y="608688"/>
                  </a:cubicBezTo>
                  <a:cubicBezTo>
                    <a:pt x="910347" y="609885"/>
                    <a:pt x="910347" y="612280"/>
                    <a:pt x="910347" y="614076"/>
                  </a:cubicBezTo>
                  <a:cubicBezTo>
                    <a:pt x="910946" y="615274"/>
                    <a:pt x="910946" y="616471"/>
                    <a:pt x="910946" y="616471"/>
                  </a:cubicBezTo>
                  <a:close/>
                  <a:moveTo>
                    <a:pt x="928907" y="621261"/>
                  </a:moveTo>
                  <a:cubicBezTo>
                    <a:pt x="928907" y="621261"/>
                    <a:pt x="927111" y="622458"/>
                    <a:pt x="927111" y="623057"/>
                  </a:cubicBezTo>
                  <a:cubicBezTo>
                    <a:pt x="927111" y="623656"/>
                    <a:pt x="928907" y="624254"/>
                    <a:pt x="928907" y="624254"/>
                  </a:cubicBezTo>
                  <a:lnTo>
                    <a:pt x="932500" y="624254"/>
                  </a:lnTo>
                  <a:cubicBezTo>
                    <a:pt x="932500" y="624254"/>
                    <a:pt x="934296" y="623057"/>
                    <a:pt x="934296" y="622458"/>
                  </a:cubicBezTo>
                  <a:cubicBezTo>
                    <a:pt x="934296" y="621859"/>
                    <a:pt x="932500" y="621261"/>
                    <a:pt x="932500" y="621261"/>
                  </a:cubicBezTo>
                  <a:lnTo>
                    <a:pt x="928907" y="621261"/>
                  </a:lnTo>
                  <a:close/>
                  <a:moveTo>
                    <a:pt x="1011531" y="193780"/>
                  </a:moveTo>
                  <a:cubicBezTo>
                    <a:pt x="1026499" y="197971"/>
                    <a:pt x="1045060" y="204557"/>
                    <a:pt x="1060028" y="209945"/>
                  </a:cubicBezTo>
                  <a:cubicBezTo>
                    <a:pt x="1074397" y="215334"/>
                    <a:pt x="1092957" y="221920"/>
                    <a:pt x="1107327" y="228505"/>
                  </a:cubicBezTo>
                  <a:cubicBezTo>
                    <a:pt x="1121696" y="234492"/>
                    <a:pt x="1132473" y="239881"/>
                    <a:pt x="1132473" y="239881"/>
                  </a:cubicBezTo>
                  <a:cubicBezTo>
                    <a:pt x="1134269" y="240480"/>
                    <a:pt x="1135467" y="237486"/>
                    <a:pt x="1134269" y="236887"/>
                  </a:cubicBezTo>
                  <a:cubicBezTo>
                    <a:pt x="1134269" y="236887"/>
                    <a:pt x="1123492" y="230900"/>
                    <a:pt x="1109722" y="223716"/>
                  </a:cubicBezTo>
                  <a:cubicBezTo>
                    <a:pt x="1095352" y="216531"/>
                    <a:pt x="1076792" y="208748"/>
                    <a:pt x="1062422" y="203359"/>
                  </a:cubicBezTo>
                  <a:cubicBezTo>
                    <a:pt x="1048053" y="197971"/>
                    <a:pt x="1028894" y="192583"/>
                    <a:pt x="1013327" y="188990"/>
                  </a:cubicBezTo>
                  <a:cubicBezTo>
                    <a:pt x="997760" y="185398"/>
                    <a:pt x="985786" y="183003"/>
                    <a:pt x="985786" y="183003"/>
                  </a:cubicBezTo>
                  <a:cubicBezTo>
                    <a:pt x="983990" y="183003"/>
                    <a:pt x="983391" y="185997"/>
                    <a:pt x="985187" y="186595"/>
                  </a:cubicBezTo>
                  <a:cubicBezTo>
                    <a:pt x="984589" y="185997"/>
                    <a:pt x="996563" y="188990"/>
                    <a:pt x="1011531" y="193780"/>
                  </a:cubicBezTo>
                  <a:close/>
                  <a:moveTo>
                    <a:pt x="166734" y="144087"/>
                  </a:moveTo>
                  <a:cubicBezTo>
                    <a:pt x="182900" y="133909"/>
                    <a:pt x="204454" y="122533"/>
                    <a:pt x="222415" y="114151"/>
                  </a:cubicBezTo>
                  <a:cubicBezTo>
                    <a:pt x="240377" y="105769"/>
                    <a:pt x="254148" y="99782"/>
                    <a:pt x="254148" y="99782"/>
                  </a:cubicBezTo>
                  <a:cubicBezTo>
                    <a:pt x="255944" y="99183"/>
                    <a:pt x="254746" y="95591"/>
                    <a:pt x="252950" y="96789"/>
                  </a:cubicBezTo>
                  <a:cubicBezTo>
                    <a:pt x="252950" y="96789"/>
                    <a:pt x="238581" y="101578"/>
                    <a:pt x="220619" y="109362"/>
                  </a:cubicBezTo>
                  <a:cubicBezTo>
                    <a:pt x="202658" y="117145"/>
                    <a:pt x="179906" y="127922"/>
                    <a:pt x="163741" y="138100"/>
                  </a:cubicBezTo>
                  <a:cubicBezTo>
                    <a:pt x="146976" y="148278"/>
                    <a:pt x="127219" y="163246"/>
                    <a:pt x="113448" y="177615"/>
                  </a:cubicBezTo>
                  <a:cubicBezTo>
                    <a:pt x="99079" y="191984"/>
                    <a:pt x="90697" y="204557"/>
                    <a:pt x="90697" y="204557"/>
                  </a:cubicBezTo>
                  <a:cubicBezTo>
                    <a:pt x="89499" y="206353"/>
                    <a:pt x="91894" y="208149"/>
                    <a:pt x="93690" y="206952"/>
                  </a:cubicBezTo>
                  <a:cubicBezTo>
                    <a:pt x="93690" y="206952"/>
                    <a:pt x="102671" y="194977"/>
                    <a:pt x="117040" y="181806"/>
                  </a:cubicBezTo>
                  <a:cubicBezTo>
                    <a:pt x="130212" y="168634"/>
                    <a:pt x="149970" y="154265"/>
                    <a:pt x="166734" y="144087"/>
                  </a:cubicBezTo>
                  <a:close/>
                  <a:moveTo>
                    <a:pt x="218823" y="135106"/>
                  </a:moveTo>
                  <a:cubicBezTo>
                    <a:pt x="208046" y="136902"/>
                    <a:pt x="195473" y="141093"/>
                    <a:pt x="185893" y="145883"/>
                  </a:cubicBezTo>
                  <a:cubicBezTo>
                    <a:pt x="176314" y="150074"/>
                    <a:pt x="164938" y="157259"/>
                    <a:pt x="156556" y="163844"/>
                  </a:cubicBezTo>
                  <a:cubicBezTo>
                    <a:pt x="148174" y="169831"/>
                    <a:pt x="141588" y="175220"/>
                    <a:pt x="141588" y="175220"/>
                  </a:cubicBezTo>
                  <a:cubicBezTo>
                    <a:pt x="140989" y="175819"/>
                    <a:pt x="142786" y="178213"/>
                    <a:pt x="143983" y="178213"/>
                  </a:cubicBezTo>
                  <a:cubicBezTo>
                    <a:pt x="143983" y="178213"/>
                    <a:pt x="150569" y="173424"/>
                    <a:pt x="159550" y="168035"/>
                  </a:cubicBezTo>
                  <a:cubicBezTo>
                    <a:pt x="168530" y="162647"/>
                    <a:pt x="179906" y="156660"/>
                    <a:pt x="188887" y="152469"/>
                  </a:cubicBezTo>
                  <a:cubicBezTo>
                    <a:pt x="197868" y="148278"/>
                    <a:pt x="209842" y="143488"/>
                    <a:pt x="220021" y="140495"/>
                  </a:cubicBezTo>
                  <a:cubicBezTo>
                    <a:pt x="230199" y="137501"/>
                    <a:pt x="237982" y="136902"/>
                    <a:pt x="237982" y="136902"/>
                  </a:cubicBezTo>
                  <a:cubicBezTo>
                    <a:pt x="239180" y="136902"/>
                    <a:pt x="238581" y="133310"/>
                    <a:pt x="237982" y="133310"/>
                  </a:cubicBezTo>
                  <a:cubicBezTo>
                    <a:pt x="237982" y="133310"/>
                    <a:pt x="229600" y="133310"/>
                    <a:pt x="218823" y="135106"/>
                  </a:cubicBezTo>
                  <a:close/>
                  <a:moveTo>
                    <a:pt x="693610" y="549415"/>
                  </a:moveTo>
                  <a:cubicBezTo>
                    <a:pt x="747495" y="529658"/>
                    <a:pt x="778029" y="512894"/>
                    <a:pt x="778628" y="513493"/>
                  </a:cubicBezTo>
                  <a:cubicBezTo>
                    <a:pt x="795393" y="505111"/>
                    <a:pt x="794195" y="502117"/>
                    <a:pt x="776832" y="510499"/>
                  </a:cubicBezTo>
                  <a:cubicBezTo>
                    <a:pt x="776832" y="510499"/>
                    <a:pt x="746297" y="526664"/>
                    <a:pt x="692412" y="545823"/>
                  </a:cubicBezTo>
                  <a:cubicBezTo>
                    <a:pt x="665470" y="555402"/>
                    <a:pt x="632540" y="565581"/>
                    <a:pt x="594821" y="574561"/>
                  </a:cubicBezTo>
                  <a:cubicBezTo>
                    <a:pt x="557101" y="584141"/>
                    <a:pt x="515190" y="591924"/>
                    <a:pt x="470286" y="599108"/>
                  </a:cubicBezTo>
                  <a:cubicBezTo>
                    <a:pt x="425382" y="606293"/>
                    <a:pt x="376886" y="611083"/>
                    <a:pt x="327192" y="609885"/>
                  </a:cubicBezTo>
                  <a:cubicBezTo>
                    <a:pt x="277498" y="608688"/>
                    <a:pt x="226607" y="601503"/>
                    <a:pt x="179308" y="584739"/>
                  </a:cubicBezTo>
                  <a:cubicBezTo>
                    <a:pt x="132008" y="567975"/>
                    <a:pt x="88302" y="540435"/>
                    <a:pt x="54773" y="504512"/>
                  </a:cubicBezTo>
                  <a:cubicBezTo>
                    <a:pt x="38009" y="486550"/>
                    <a:pt x="24837" y="466793"/>
                    <a:pt x="15856" y="445239"/>
                  </a:cubicBezTo>
                  <a:cubicBezTo>
                    <a:pt x="6876" y="424284"/>
                    <a:pt x="1487" y="401533"/>
                    <a:pt x="290" y="379980"/>
                  </a:cubicBezTo>
                  <a:cubicBezTo>
                    <a:pt x="-2105" y="336274"/>
                    <a:pt x="10468" y="288975"/>
                    <a:pt x="33818" y="246467"/>
                  </a:cubicBezTo>
                  <a:cubicBezTo>
                    <a:pt x="57168" y="203958"/>
                    <a:pt x="91295" y="165042"/>
                    <a:pt x="130811" y="133909"/>
                  </a:cubicBezTo>
                  <a:cubicBezTo>
                    <a:pt x="170327" y="102776"/>
                    <a:pt x="217027" y="80623"/>
                    <a:pt x="264326" y="65656"/>
                  </a:cubicBezTo>
                  <a:cubicBezTo>
                    <a:pt x="311625" y="50688"/>
                    <a:pt x="359523" y="42904"/>
                    <a:pt x="405026" y="40510"/>
                  </a:cubicBezTo>
                  <a:cubicBezTo>
                    <a:pt x="450529" y="38115"/>
                    <a:pt x="493038" y="40510"/>
                    <a:pt x="531356" y="47095"/>
                  </a:cubicBezTo>
                  <a:cubicBezTo>
                    <a:pt x="569075" y="53083"/>
                    <a:pt x="602604" y="62662"/>
                    <a:pt x="628948" y="73439"/>
                  </a:cubicBezTo>
                  <a:cubicBezTo>
                    <a:pt x="655292" y="83617"/>
                    <a:pt x="675648" y="94992"/>
                    <a:pt x="689419" y="102776"/>
                  </a:cubicBezTo>
                  <a:cubicBezTo>
                    <a:pt x="703189" y="110559"/>
                    <a:pt x="709775" y="115947"/>
                    <a:pt x="709775" y="115947"/>
                  </a:cubicBezTo>
                  <a:cubicBezTo>
                    <a:pt x="716960" y="121336"/>
                    <a:pt x="721151" y="123132"/>
                    <a:pt x="722348" y="122533"/>
                  </a:cubicBezTo>
                  <a:lnTo>
                    <a:pt x="722947" y="124329"/>
                  </a:lnTo>
                  <a:cubicBezTo>
                    <a:pt x="709177" y="129718"/>
                    <a:pt x="701393" y="133909"/>
                    <a:pt x="701393" y="133909"/>
                  </a:cubicBezTo>
                  <a:cubicBezTo>
                    <a:pt x="695406" y="136902"/>
                    <a:pt x="696603" y="139896"/>
                    <a:pt x="703189" y="136902"/>
                  </a:cubicBezTo>
                  <a:cubicBezTo>
                    <a:pt x="703189" y="136902"/>
                    <a:pt x="714565" y="130915"/>
                    <a:pt x="733724" y="124329"/>
                  </a:cubicBezTo>
                  <a:cubicBezTo>
                    <a:pt x="753482" y="117743"/>
                    <a:pt x="781622" y="109960"/>
                    <a:pt x="814552" y="106368"/>
                  </a:cubicBezTo>
                  <a:cubicBezTo>
                    <a:pt x="847481" y="102177"/>
                    <a:pt x="884602" y="101578"/>
                    <a:pt x="921723" y="105171"/>
                  </a:cubicBezTo>
                  <a:cubicBezTo>
                    <a:pt x="958844" y="108164"/>
                    <a:pt x="994767" y="114750"/>
                    <a:pt x="1026499" y="122533"/>
                  </a:cubicBezTo>
                  <a:cubicBezTo>
                    <a:pt x="1058232" y="130316"/>
                    <a:pt x="1092957" y="141093"/>
                    <a:pt x="1127683" y="154864"/>
                  </a:cubicBezTo>
                  <a:cubicBezTo>
                    <a:pt x="1130078" y="156061"/>
                    <a:pt x="1132473" y="156660"/>
                    <a:pt x="1134868" y="157857"/>
                  </a:cubicBezTo>
                  <a:cubicBezTo>
                    <a:pt x="1166600" y="171029"/>
                    <a:pt x="1197135" y="186595"/>
                    <a:pt x="1223479" y="203359"/>
                  </a:cubicBezTo>
                  <a:cubicBezTo>
                    <a:pt x="1251619" y="220722"/>
                    <a:pt x="1274370" y="239282"/>
                    <a:pt x="1289937" y="253053"/>
                  </a:cubicBezTo>
                  <a:cubicBezTo>
                    <a:pt x="1305504" y="266823"/>
                    <a:pt x="1313886" y="276402"/>
                    <a:pt x="1313886" y="276402"/>
                  </a:cubicBezTo>
                  <a:cubicBezTo>
                    <a:pt x="1318676" y="281192"/>
                    <a:pt x="1321070" y="279396"/>
                    <a:pt x="1316281" y="274008"/>
                  </a:cubicBezTo>
                  <a:cubicBezTo>
                    <a:pt x="1316281" y="274008"/>
                    <a:pt x="1307898" y="264428"/>
                    <a:pt x="1292930" y="250059"/>
                  </a:cubicBezTo>
                  <a:cubicBezTo>
                    <a:pt x="1277364" y="235690"/>
                    <a:pt x="1254612" y="217130"/>
                    <a:pt x="1226472" y="199168"/>
                  </a:cubicBezTo>
                  <a:cubicBezTo>
                    <a:pt x="1200727" y="182404"/>
                    <a:pt x="1170192" y="166838"/>
                    <a:pt x="1139059" y="153068"/>
                  </a:cubicBezTo>
                  <a:cubicBezTo>
                    <a:pt x="1140256" y="151271"/>
                    <a:pt x="1141454" y="149475"/>
                    <a:pt x="1142651" y="147080"/>
                  </a:cubicBezTo>
                  <a:cubicBezTo>
                    <a:pt x="1142651" y="147080"/>
                    <a:pt x="1146243" y="139896"/>
                    <a:pt x="1156422" y="129718"/>
                  </a:cubicBezTo>
                  <a:cubicBezTo>
                    <a:pt x="1166600" y="118941"/>
                    <a:pt x="1183364" y="106368"/>
                    <a:pt x="1206715" y="93196"/>
                  </a:cubicBezTo>
                  <a:cubicBezTo>
                    <a:pt x="1230065" y="80025"/>
                    <a:pt x="1259402" y="67452"/>
                    <a:pt x="1292930" y="54879"/>
                  </a:cubicBezTo>
                  <a:cubicBezTo>
                    <a:pt x="1309695" y="48892"/>
                    <a:pt x="1327657" y="42306"/>
                    <a:pt x="1346815" y="36319"/>
                  </a:cubicBezTo>
                  <a:lnTo>
                    <a:pt x="1375554" y="26739"/>
                  </a:lnTo>
                  <a:cubicBezTo>
                    <a:pt x="1385134" y="23746"/>
                    <a:pt x="1395312" y="20752"/>
                    <a:pt x="1405490" y="18357"/>
                  </a:cubicBezTo>
                  <a:cubicBezTo>
                    <a:pt x="1487515" y="-2598"/>
                    <a:pt x="1585706" y="-7986"/>
                    <a:pt x="1677310" y="14765"/>
                  </a:cubicBezTo>
                  <a:cubicBezTo>
                    <a:pt x="1700061" y="20752"/>
                    <a:pt x="1722813" y="27937"/>
                    <a:pt x="1744367" y="36917"/>
                  </a:cubicBezTo>
                  <a:cubicBezTo>
                    <a:pt x="1765921" y="45898"/>
                    <a:pt x="1786277" y="57274"/>
                    <a:pt x="1804239" y="70445"/>
                  </a:cubicBezTo>
                  <a:cubicBezTo>
                    <a:pt x="1840761" y="97387"/>
                    <a:pt x="1868901" y="132711"/>
                    <a:pt x="1886264" y="169831"/>
                  </a:cubicBezTo>
                  <a:cubicBezTo>
                    <a:pt x="1903627" y="206952"/>
                    <a:pt x="1913805" y="250658"/>
                    <a:pt x="1912608" y="296160"/>
                  </a:cubicBezTo>
                  <a:cubicBezTo>
                    <a:pt x="1912009" y="318911"/>
                    <a:pt x="1909015" y="341662"/>
                    <a:pt x="1903627" y="364413"/>
                  </a:cubicBezTo>
                  <a:cubicBezTo>
                    <a:pt x="1898239" y="387164"/>
                    <a:pt x="1890455" y="409316"/>
                    <a:pt x="1879678" y="430271"/>
                  </a:cubicBezTo>
                  <a:cubicBezTo>
                    <a:pt x="1858124" y="472181"/>
                    <a:pt x="1825793" y="508104"/>
                    <a:pt x="1789271" y="535645"/>
                  </a:cubicBezTo>
                  <a:cubicBezTo>
                    <a:pt x="1752150" y="563186"/>
                    <a:pt x="1711437" y="582943"/>
                    <a:pt x="1670724" y="596115"/>
                  </a:cubicBezTo>
                  <a:cubicBezTo>
                    <a:pt x="1630011" y="609286"/>
                    <a:pt x="1591094" y="617070"/>
                    <a:pt x="1555171" y="618866"/>
                  </a:cubicBezTo>
                  <a:cubicBezTo>
                    <a:pt x="1519248" y="621261"/>
                    <a:pt x="1487515" y="617669"/>
                    <a:pt x="1461171" y="611681"/>
                  </a:cubicBezTo>
                  <a:cubicBezTo>
                    <a:pt x="1435426" y="606293"/>
                    <a:pt x="1415070" y="597911"/>
                    <a:pt x="1401898" y="591924"/>
                  </a:cubicBezTo>
                  <a:cubicBezTo>
                    <a:pt x="1388726" y="585937"/>
                    <a:pt x="1381542" y="581746"/>
                    <a:pt x="1381542" y="581746"/>
                  </a:cubicBezTo>
                  <a:cubicBezTo>
                    <a:pt x="1377350" y="579351"/>
                    <a:pt x="1373758" y="577555"/>
                    <a:pt x="1371962" y="576956"/>
                  </a:cubicBezTo>
                  <a:cubicBezTo>
                    <a:pt x="1379745" y="571568"/>
                    <a:pt x="1386331" y="565581"/>
                    <a:pt x="1392318" y="560192"/>
                  </a:cubicBezTo>
                  <a:cubicBezTo>
                    <a:pt x="1410879" y="542829"/>
                    <a:pt x="1418662" y="529658"/>
                    <a:pt x="1419261" y="530257"/>
                  </a:cubicBezTo>
                  <a:cubicBezTo>
                    <a:pt x="1424051" y="523671"/>
                    <a:pt x="1421656" y="521874"/>
                    <a:pt x="1416267" y="527862"/>
                  </a:cubicBezTo>
                  <a:cubicBezTo>
                    <a:pt x="1416267" y="527862"/>
                    <a:pt x="1407885" y="540435"/>
                    <a:pt x="1389923" y="557199"/>
                  </a:cubicBezTo>
                  <a:cubicBezTo>
                    <a:pt x="1380943" y="565581"/>
                    <a:pt x="1368968" y="574561"/>
                    <a:pt x="1354599" y="583542"/>
                  </a:cubicBezTo>
                  <a:cubicBezTo>
                    <a:pt x="1340230" y="592523"/>
                    <a:pt x="1324064" y="600905"/>
                    <a:pt x="1305504" y="608688"/>
                  </a:cubicBezTo>
                  <a:cubicBezTo>
                    <a:pt x="1269580" y="625452"/>
                    <a:pt x="1227670" y="641018"/>
                    <a:pt x="1184562" y="651196"/>
                  </a:cubicBezTo>
                  <a:cubicBezTo>
                    <a:pt x="1142053" y="661973"/>
                    <a:pt x="1097747" y="666763"/>
                    <a:pt x="1059429" y="667362"/>
                  </a:cubicBezTo>
                  <a:cubicBezTo>
                    <a:pt x="1021111" y="667960"/>
                    <a:pt x="976805" y="664368"/>
                    <a:pt x="933697" y="655387"/>
                  </a:cubicBezTo>
                  <a:cubicBezTo>
                    <a:pt x="890589" y="646407"/>
                    <a:pt x="848080" y="632038"/>
                    <a:pt x="811558" y="617070"/>
                  </a:cubicBezTo>
                  <a:cubicBezTo>
                    <a:pt x="775036" y="602102"/>
                    <a:pt x="743902" y="585338"/>
                    <a:pt x="722348" y="573364"/>
                  </a:cubicBezTo>
                  <a:cubicBezTo>
                    <a:pt x="700794" y="561390"/>
                    <a:pt x="688221" y="553008"/>
                    <a:pt x="688221" y="553008"/>
                  </a:cubicBezTo>
                  <a:cubicBezTo>
                    <a:pt x="688221" y="553008"/>
                    <a:pt x="687623" y="552409"/>
                    <a:pt x="687623" y="552409"/>
                  </a:cubicBezTo>
                  <a:cubicBezTo>
                    <a:pt x="690616" y="550613"/>
                    <a:pt x="692412" y="550014"/>
                    <a:pt x="693610" y="549415"/>
                  </a:cubicBezTo>
                  <a:close/>
                  <a:moveTo>
                    <a:pt x="1705450" y="103374"/>
                  </a:moveTo>
                  <a:cubicBezTo>
                    <a:pt x="1705450" y="103374"/>
                    <a:pt x="1706049" y="87209"/>
                    <a:pt x="1705450" y="77031"/>
                  </a:cubicBezTo>
                  <a:cubicBezTo>
                    <a:pt x="1704851" y="66853"/>
                    <a:pt x="1701858" y="50688"/>
                    <a:pt x="1701858" y="50688"/>
                  </a:cubicBezTo>
                  <a:cubicBezTo>
                    <a:pt x="1701858" y="50089"/>
                    <a:pt x="1698265" y="50089"/>
                    <a:pt x="1698265" y="50688"/>
                  </a:cubicBezTo>
                  <a:cubicBezTo>
                    <a:pt x="1698265" y="50688"/>
                    <a:pt x="1697667" y="66853"/>
                    <a:pt x="1698265" y="77031"/>
                  </a:cubicBezTo>
                  <a:cubicBezTo>
                    <a:pt x="1698864" y="87209"/>
                    <a:pt x="1701858" y="103374"/>
                    <a:pt x="1701858" y="103374"/>
                  </a:cubicBezTo>
                  <a:cubicBezTo>
                    <a:pt x="1701858" y="103973"/>
                    <a:pt x="1704851" y="103973"/>
                    <a:pt x="1705450" y="103374"/>
                  </a:cubicBezTo>
                  <a:close/>
                  <a:moveTo>
                    <a:pt x="1641387" y="89604"/>
                  </a:moveTo>
                  <a:cubicBezTo>
                    <a:pt x="1641387" y="89604"/>
                    <a:pt x="1641986" y="75834"/>
                    <a:pt x="1641387" y="67452"/>
                  </a:cubicBezTo>
                  <a:cubicBezTo>
                    <a:pt x="1640788" y="59070"/>
                    <a:pt x="1638393" y="45299"/>
                    <a:pt x="1638393" y="45299"/>
                  </a:cubicBezTo>
                  <a:cubicBezTo>
                    <a:pt x="1638393" y="44701"/>
                    <a:pt x="1634801" y="45299"/>
                    <a:pt x="1634801" y="45299"/>
                  </a:cubicBezTo>
                  <a:cubicBezTo>
                    <a:pt x="1634801" y="45299"/>
                    <a:pt x="1634202" y="59070"/>
                    <a:pt x="1634801" y="67452"/>
                  </a:cubicBezTo>
                  <a:cubicBezTo>
                    <a:pt x="1635399" y="76432"/>
                    <a:pt x="1637794" y="89604"/>
                    <a:pt x="1637794" y="89604"/>
                  </a:cubicBezTo>
                  <a:cubicBezTo>
                    <a:pt x="1638393" y="90203"/>
                    <a:pt x="1641387" y="90203"/>
                    <a:pt x="1641387" y="89604"/>
                  </a:cubicBezTo>
                  <a:close/>
                  <a:moveTo>
                    <a:pt x="1577922" y="84814"/>
                  </a:moveTo>
                  <a:cubicBezTo>
                    <a:pt x="1577922" y="84814"/>
                    <a:pt x="1579120" y="76432"/>
                    <a:pt x="1578521" y="71643"/>
                  </a:cubicBezTo>
                  <a:cubicBezTo>
                    <a:pt x="1577922" y="66254"/>
                    <a:pt x="1576126" y="58471"/>
                    <a:pt x="1576126" y="58471"/>
                  </a:cubicBezTo>
                  <a:cubicBezTo>
                    <a:pt x="1576126" y="58471"/>
                    <a:pt x="1572534" y="58471"/>
                    <a:pt x="1572534" y="58471"/>
                  </a:cubicBezTo>
                  <a:cubicBezTo>
                    <a:pt x="1572534" y="58471"/>
                    <a:pt x="1571336" y="66853"/>
                    <a:pt x="1571935" y="71643"/>
                  </a:cubicBezTo>
                  <a:cubicBezTo>
                    <a:pt x="1572534" y="77031"/>
                    <a:pt x="1574330" y="84814"/>
                    <a:pt x="1574330" y="84814"/>
                  </a:cubicBezTo>
                  <a:cubicBezTo>
                    <a:pt x="1574929" y="85413"/>
                    <a:pt x="1577922" y="84814"/>
                    <a:pt x="1577922" y="84814"/>
                  </a:cubicBezTo>
                  <a:close/>
                  <a:moveTo>
                    <a:pt x="1172587" y="228505"/>
                  </a:moveTo>
                  <a:cubicBezTo>
                    <a:pt x="1174982" y="229104"/>
                    <a:pt x="1176180" y="226111"/>
                    <a:pt x="1173785" y="224913"/>
                  </a:cubicBezTo>
                  <a:cubicBezTo>
                    <a:pt x="1173785" y="224913"/>
                    <a:pt x="1157021" y="219525"/>
                    <a:pt x="1136065" y="209347"/>
                  </a:cubicBezTo>
                  <a:cubicBezTo>
                    <a:pt x="1115110" y="199767"/>
                    <a:pt x="1089365" y="185997"/>
                    <a:pt x="1068410" y="177016"/>
                  </a:cubicBezTo>
                  <a:cubicBezTo>
                    <a:pt x="1047454" y="167437"/>
                    <a:pt x="1019913" y="157857"/>
                    <a:pt x="996563" y="154265"/>
                  </a:cubicBezTo>
                  <a:cubicBezTo>
                    <a:pt x="973213" y="150673"/>
                    <a:pt x="955251" y="152469"/>
                    <a:pt x="955251" y="152469"/>
                  </a:cubicBezTo>
                  <a:cubicBezTo>
                    <a:pt x="952856" y="153068"/>
                    <a:pt x="952856" y="156061"/>
                    <a:pt x="955251" y="156061"/>
                  </a:cubicBezTo>
                  <a:cubicBezTo>
                    <a:pt x="955251" y="156061"/>
                    <a:pt x="972614" y="154864"/>
                    <a:pt x="995366" y="159653"/>
                  </a:cubicBezTo>
                  <a:cubicBezTo>
                    <a:pt x="1018117" y="163844"/>
                    <a:pt x="1045060" y="174621"/>
                    <a:pt x="1065416" y="183602"/>
                  </a:cubicBezTo>
                  <a:cubicBezTo>
                    <a:pt x="1086371" y="192583"/>
                    <a:pt x="1112117" y="205156"/>
                    <a:pt x="1133670" y="214136"/>
                  </a:cubicBezTo>
                  <a:cubicBezTo>
                    <a:pt x="1155224" y="223716"/>
                    <a:pt x="1172587" y="228505"/>
                    <a:pt x="1172587" y="228505"/>
                  </a:cubicBezTo>
                  <a:close/>
                  <a:moveTo>
                    <a:pt x="852870" y="569771"/>
                  </a:moveTo>
                  <a:cubicBezTo>
                    <a:pt x="852870" y="569173"/>
                    <a:pt x="851673" y="566778"/>
                    <a:pt x="851074" y="566778"/>
                  </a:cubicBezTo>
                  <a:cubicBezTo>
                    <a:pt x="851074" y="566778"/>
                    <a:pt x="848080" y="567975"/>
                    <a:pt x="843889" y="570370"/>
                  </a:cubicBezTo>
                  <a:cubicBezTo>
                    <a:pt x="840297" y="572765"/>
                    <a:pt x="835507" y="576357"/>
                    <a:pt x="833112" y="579351"/>
                  </a:cubicBezTo>
                  <a:cubicBezTo>
                    <a:pt x="827125" y="585937"/>
                    <a:pt x="821137" y="597312"/>
                    <a:pt x="821137" y="597312"/>
                  </a:cubicBezTo>
                  <a:cubicBezTo>
                    <a:pt x="821137" y="597911"/>
                    <a:pt x="823533" y="599707"/>
                    <a:pt x="824131" y="599108"/>
                  </a:cubicBezTo>
                  <a:cubicBezTo>
                    <a:pt x="824131" y="599108"/>
                    <a:pt x="832513" y="589529"/>
                    <a:pt x="838501" y="583542"/>
                  </a:cubicBezTo>
                  <a:cubicBezTo>
                    <a:pt x="841494" y="580548"/>
                    <a:pt x="844488" y="576956"/>
                    <a:pt x="847481" y="573962"/>
                  </a:cubicBezTo>
                  <a:cubicBezTo>
                    <a:pt x="850475" y="570969"/>
                    <a:pt x="852870" y="569771"/>
                    <a:pt x="852870" y="569771"/>
                  </a:cubicBezTo>
                  <a:close/>
                </a:path>
              </a:pathLst>
            </a:custGeom>
            <a:solidFill>
              <a:srgbClr val="FFFFFF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0366AFA3-720E-4F3F-975C-597E9B11C2E6}"/>
                </a:ext>
              </a:extLst>
            </p:cNvPr>
            <p:cNvSpPr/>
            <p:nvPr/>
          </p:nvSpPr>
          <p:spPr>
            <a:xfrm>
              <a:off x="4544497" y="1526486"/>
              <a:ext cx="12668" cy="63806"/>
            </a:xfrm>
            <a:custGeom>
              <a:avLst/>
              <a:gdLst>
                <a:gd name="connsiteX0" fmla="*/ 9076 w 12668"/>
                <a:gd name="connsiteY0" fmla="*/ 9675 h 63806"/>
                <a:gd name="connsiteX1" fmla="*/ 12669 w 12668"/>
                <a:gd name="connsiteY1" fmla="*/ 31228 h 63806"/>
                <a:gd name="connsiteX2" fmla="*/ 9675 w 12668"/>
                <a:gd name="connsiteY2" fmla="*/ 52183 h 63806"/>
                <a:gd name="connsiteX3" fmla="*/ 6681 w 12668"/>
                <a:gd name="connsiteY3" fmla="*/ 63559 h 63806"/>
                <a:gd name="connsiteX4" fmla="*/ 3089 w 12668"/>
                <a:gd name="connsiteY4" fmla="*/ 62960 h 63806"/>
                <a:gd name="connsiteX5" fmla="*/ 4885 w 12668"/>
                <a:gd name="connsiteY5" fmla="*/ 51585 h 63806"/>
                <a:gd name="connsiteX6" fmla="*/ 6082 w 12668"/>
                <a:gd name="connsiteY6" fmla="*/ 31228 h 63806"/>
                <a:gd name="connsiteX7" fmla="*/ 4286 w 12668"/>
                <a:gd name="connsiteY7" fmla="*/ 11471 h 63806"/>
                <a:gd name="connsiteX8" fmla="*/ 95 w 12668"/>
                <a:gd name="connsiteY8" fmla="*/ 2490 h 63806"/>
                <a:gd name="connsiteX9" fmla="*/ 2490 w 12668"/>
                <a:gd name="connsiteY9" fmla="*/ 95 h 63806"/>
                <a:gd name="connsiteX10" fmla="*/ 9076 w 12668"/>
                <a:gd name="connsiteY10" fmla="*/ 9675 h 63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68" h="63806">
                  <a:moveTo>
                    <a:pt x="9076" y="9675"/>
                  </a:moveTo>
                  <a:cubicBezTo>
                    <a:pt x="11471" y="16261"/>
                    <a:pt x="12669" y="24643"/>
                    <a:pt x="12669" y="31228"/>
                  </a:cubicBezTo>
                  <a:cubicBezTo>
                    <a:pt x="12669" y="37814"/>
                    <a:pt x="11471" y="46196"/>
                    <a:pt x="9675" y="52183"/>
                  </a:cubicBezTo>
                  <a:cubicBezTo>
                    <a:pt x="7879" y="58769"/>
                    <a:pt x="6681" y="63559"/>
                    <a:pt x="6681" y="63559"/>
                  </a:cubicBezTo>
                  <a:cubicBezTo>
                    <a:pt x="6082" y="64158"/>
                    <a:pt x="3089" y="63559"/>
                    <a:pt x="3089" y="62960"/>
                  </a:cubicBezTo>
                  <a:cubicBezTo>
                    <a:pt x="3089" y="62960"/>
                    <a:pt x="3688" y="58170"/>
                    <a:pt x="4885" y="51585"/>
                  </a:cubicBezTo>
                  <a:cubicBezTo>
                    <a:pt x="5484" y="45597"/>
                    <a:pt x="6082" y="37216"/>
                    <a:pt x="6082" y="31228"/>
                  </a:cubicBezTo>
                  <a:cubicBezTo>
                    <a:pt x="6082" y="25241"/>
                    <a:pt x="6082" y="17458"/>
                    <a:pt x="4286" y="11471"/>
                  </a:cubicBezTo>
                  <a:cubicBezTo>
                    <a:pt x="3089" y="5484"/>
                    <a:pt x="95" y="1891"/>
                    <a:pt x="95" y="2490"/>
                  </a:cubicBezTo>
                  <a:cubicBezTo>
                    <a:pt x="-503" y="1891"/>
                    <a:pt x="1892" y="-503"/>
                    <a:pt x="2490" y="95"/>
                  </a:cubicBezTo>
                  <a:cubicBezTo>
                    <a:pt x="2490" y="-503"/>
                    <a:pt x="6681" y="3089"/>
                    <a:pt x="9076" y="9675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AE814816-5BB0-497A-B5FD-68D05B5984D1}"/>
                </a:ext>
              </a:extLst>
            </p:cNvPr>
            <p:cNvSpPr/>
            <p:nvPr/>
          </p:nvSpPr>
          <p:spPr>
            <a:xfrm>
              <a:off x="4497626" y="1520743"/>
              <a:ext cx="7716" cy="53584"/>
            </a:xfrm>
            <a:custGeom>
              <a:avLst/>
              <a:gdLst>
                <a:gd name="connsiteX0" fmla="*/ 7451 w 7716"/>
                <a:gd name="connsiteY0" fmla="*/ 26792 h 53584"/>
                <a:gd name="connsiteX1" fmla="*/ 7451 w 7716"/>
                <a:gd name="connsiteY1" fmla="*/ 53136 h 53584"/>
                <a:gd name="connsiteX2" fmla="*/ 3859 w 7716"/>
                <a:gd name="connsiteY2" fmla="*/ 53136 h 53584"/>
                <a:gd name="connsiteX3" fmla="*/ 266 w 7716"/>
                <a:gd name="connsiteY3" fmla="*/ 26792 h 53584"/>
                <a:gd name="connsiteX4" fmla="*/ 266 w 7716"/>
                <a:gd name="connsiteY4" fmla="*/ 449 h 53584"/>
                <a:gd name="connsiteX5" fmla="*/ 3859 w 7716"/>
                <a:gd name="connsiteY5" fmla="*/ 449 h 53584"/>
                <a:gd name="connsiteX6" fmla="*/ 7451 w 7716"/>
                <a:gd name="connsiteY6" fmla="*/ 26792 h 53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6" h="53584">
                  <a:moveTo>
                    <a:pt x="7451" y="26792"/>
                  </a:moveTo>
                  <a:cubicBezTo>
                    <a:pt x="8049" y="36971"/>
                    <a:pt x="7451" y="53136"/>
                    <a:pt x="7451" y="53136"/>
                  </a:cubicBezTo>
                  <a:cubicBezTo>
                    <a:pt x="6852" y="53734"/>
                    <a:pt x="3859" y="53734"/>
                    <a:pt x="3859" y="53136"/>
                  </a:cubicBezTo>
                  <a:cubicBezTo>
                    <a:pt x="3859" y="53136"/>
                    <a:pt x="1464" y="36971"/>
                    <a:pt x="266" y="26792"/>
                  </a:cubicBezTo>
                  <a:cubicBezTo>
                    <a:pt x="-333" y="16614"/>
                    <a:pt x="266" y="449"/>
                    <a:pt x="266" y="449"/>
                  </a:cubicBezTo>
                  <a:cubicBezTo>
                    <a:pt x="266" y="-150"/>
                    <a:pt x="3859" y="-150"/>
                    <a:pt x="3859" y="449"/>
                  </a:cubicBezTo>
                  <a:cubicBezTo>
                    <a:pt x="3859" y="449"/>
                    <a:pt x="6852" y="16016"/>
                    <a:pt x="7451" y="2679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4FABDE77-1159-465D-806B-70AB22F97674}"/>
                </a:ext>
              </a:extLst>
            </p:cNvPr>
            <p:cNvSpPr/>
            <p:nvPr/>
          </p:nvSpPr>
          <p:spPr>
            <a:xfrm>
              <a:off x="4434760" y="1515355"/>
              <a:ext cx="7118" cy="45202"/>
            </a:xfrm>
            <a:custGeom>
              <a:avLst/>
              <a:gdLst>
                <a:gd name="connsiteX0" fmla="*/ 6852 w 7118"/>
                <a:gd name="connsiteY0" fmla="*/ 22601 h 45202"/>
                <a:gd name="connsiteX1" fmla="*/ 6852 w 7118"/>
                <a:gd name="connsiteY1" fmla="*/ 44754 h 45202"/>
                <a:gd name="connsiteX2" fmla="*/ 3260 w 7118"/>
                <a:gd name="connsiteY2" fmla="*/ 44754 h 45202"/>
                <a:gd name="connsiteX3" fmla="*/ 266 w 7118"/>
                <a:gd name="connsiteY3" fmla="*/ 22601 h 45202"/>
                <a:gd name="connsiteX4" fmla="*/ 266 w 7118"/>
                <a:gd name="connsiteY4" fmla="*/ 449 h 45202"/>
                <a:gd name="connsiteX5" fmla="*/ 3859 w 7118"/>
                <a:gd name="connsiteY5" fmla="*/ 449 h 45202"/>
                <a:gd name="connsiteX6" fmla="*/ 6852 w 7118"/>
                <a:gd name="connsiteY6" fmla="*/ 22601 h 45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8" h="45202">
                  <a:moveTo>
                    <a:pt x="6852" y="22601"/>
                  </a:moveTo>
                  <a:cubicBezTo>
                    <a:pt x="7451" y="30983"/>
                    <a:pt x="6852" y="44754"/>
                    <a:pt x="6852" y="44754"/>
                  </a:cubicBezTo>
                  <a:cubicBezTo>
                    <a:pt x="6253" y="45353"/>
                    <a:pt x="3260" y="45353"/>
                    <a:pt x="3260" y="44754"/>
                  </a:cubicBezTo>
                  <a:cubicBezTo>
                    <a:pt x="3260" y="44754"/>
                    <a:pt x="865" y="31582"/>
                    <a:pt x="266" y="22601"/>
                  </a:cubicBezTo>
                  <a:cubicBezTo>
                    <a:pt x="-333" y="14219"/>
                    <a:pt x="266" y="449"/>
                    <a:pt x="266" y="449"/>
                  </a:cubicBezTo>
                  <a:cubicBezTo>
                    <a:pt x="266" y="-150"/>
                    <a:pt x="3859" y="-150"/>
                    <a:pt x="3859" y="449"/>
                  </a:cubicBezTo>
                  <a:cubicBezTo>
                    <a:pt x="3260" y="449"/>
                    <a:pt x="6253" y="13621"/>
                    <a:pt x="6852" y="2260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CD07CCE1-488D-4D5E-81FA-B703412B2FB9}"/>
                </a:ext>
              </a:extLst>
            </p:cNvPr>
            <p:cNvSpPr/>
            <p:nvPr/>
          </p:nvSpPr>
          <p:spPr>
            <a:xfrm>
              <a:off x="4371993" y="1528111"/>
              <a:ext cx="6921" cy="26875"/>
            </a:xfrm>
            <a:custGeom>
              <a:avLst/>
              <a:gdLst>
                <a:gd name="connsiteX0" fmla="*/ 6754 w 6921"/>
                <a:gd name="connsiteY0" fmla="*/ 13438 h 26875"/>
                <a:gd name="connsiteX1" fmla="*/ 6155 w 6921"/>
                <a:gd name="connsiteY1" fmla="*/ 26609 h 26875"/>
                <a:gd name="connsiteX2" fmla="*/ 2563 w 6921"/>
                <a:gd name="connsiteY2" fmla="*/ 26609 h 26875"/>
                <a:gd name="connsiteX3" fmla="*/ 168 w 6921"/>
                <a:gd name="connsiteY3" fmla="*/ 13438 h 26875"/>
                <a:gd name="connsiteX4" fmla="*/ 767 w 6921"/>
                <a:gd name="connsiteY4" fmla="*/ 266 h 26875"/>
                <a:gd name="connsiteX5" fmla="*/ 4359 w 6921"/>
                <a:gd name="connsiteY5" fmla="*/ 266 h 26875"/>
                <a:gd name="connsiteX6" fmla="*/ 6754 w 6921"/>
                <a:gd name="connsiteY6" fmla="*/ 13438 h 2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21" h="26875">
                  <a:moveTo>
                    <a:pt x="6754" y="13438"/>
                  </a:moveTo>
                  <a:cubicBezTo>
                    <a:pt x="7352" y="18826"/>
                    <a:pt x="6155" y="26609"/>
                    <a:pt x="6155" y="26609"/>
                  </a:cubicBezTo>
                  <a:cubicBezTo>
                    <a:pt x="5556" y="26609"/>
                    <a:pt x="2563" y="27208"/>
                    <a:pt x="2563" y="26609"/>
                  </a:cubicBezTo>
                  <a:cubicBezTo>
                    <a:pt x="2563" y="26609"/>
                    <a:pt x="168" y="18826"/>
                    <a:pt x="168" y="13438"/>
                  </a:cubicBezTo>
                  <a:cubicBezTo>
                    <a:pt x="-431" y="8049"/>
                    <a:pt x="767" y="266"/>
                    <a:pt x="767" y="266"/>
                  </a:cubicBezTo>
                  <a:cubicBezTo>
                    <a:pt x="767" y="266"/>
                    <a:pt x="4359" y="-333"/>
                    <a:pt x="4359" y="266"/>
                  </a:cubicBezTo>
                  <a:cubicBezTo>
                    <a:pt x="4359" y="865"/>
                    <a:pt x="6155" y="8648"/>
                    <a:pt x="6754" y="1343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A2B4F372-9407-41F9-A8F5-C9B2F31D3C5B}"/>
                </a:ext>
              </a:extLst>
            </p:cNvPr>
            <p:cNvSpPr/>
            <p:nvPr/>
          </p:nvSpPr>
          <p:spPr>
            <a:xfrm>
              <a:off x="4169194" y="2046263"/>
              <a:ext cx="2993" cy="1796"/>
            </a:xfrm>
            <a:custGeom>
              <a:avLst/>
              <a:gdLst>
                <a:gd name="connsiteX0" fmla="*/ 2994 w 2993"/>
                <a:gd name="connsiteY0" fmla="*/ 599 h 1796"/>
                <a:gd name="connsiteX1" fmla="*/ 1197 w 2993"/>
                <a:gd name="connsiteY1" fmla="*/ 1796 h 1796"/>
                <a:gd name="connsiteX2" fmla="*/ 0 w 2993"/>
                <a:gd name="connsiteY2" fmla="*/ 0 h 1796"/>
                <a:gd name="connsiteX3" fmla="*/ 2994 w 2993"/>
                <a:gd name="connsiteY3" fmla="*/ 599 h 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3" h="1796">
                  <a:moveTo>
                    <a:pt x="2994" y="599"/>
                  </a:moveTo>
                  <a:cubicBezTo>
                    <a:pt x="2395" y="1197"/>
                    <a:pt x="1796" y="1197"/>
                    <a:pt x="1197" y="1796"/>
                  </a:cubicBezTo>
                  <a:cubicBezTo>
                    <a:pt x="599" y="1197"/>
                    <a:pt x="0" y="599"/>
                    <a:pt x="0" y="0"/>
                  </a:cubicBezTo>
                  <a:cubicBezTo>
                    <a:pt x="599" y="0"/>
                    <a:pt x="1796" y="0"/>
                    <a:pt x="2994" y="59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48166D71-1013-43BE-B003-5443A3B0416B}"/>
                </a:ext>
              </a:extLst>
            </p:cNvPr>
            <p:cNvSpPr/>
            <p:nvPr/>
          </p:nvSpPr>
          <p:spPr>
            <a:xfrm>
              <a:off x="3936291" y="1461827"/>
              <a:ext cx="783822" cy="631001"/>
            </a:xfrm>
            <a:custGeom>
              <a:avLst/>
              <a:gdLst>
                <a:gd name="connsiteX0" fmla="*/ 756785 w 783822"/>
                <a:gd name="connsiteY0" fmla="*/ 174319 h 631001"/>
                <a:gd name="connsiteX1" fmla="*/ 783727 w 783822"/>
                <a:gd name="connsiteY1" fmla="*/ 303641 h 631001"/>
                <a:gd name="connsiteX2" fmla="*/ 774147 w 783822"/>
                <a:gd name="connsiteY2" fmla="*/ 373690 h 631001"/>
                <a:gd name="connsiteX3" fmla="*/ 749001 w 783822"/>
                <a:gd name="connsiteY3" fmla="*/ 440746 h 631001"/>
                <a:gd name="connsiteX4" fmla="*/ 656199 w 783822"/>
                <a:gd name="connsiteY4" fmla="*/ 547915 h 631001"/>
                <a:gd name="connsiteX5" fmla="*/ 535856 w 783822"/>
                <a:gd name="connsiteY5" fmla="*/ 608385 h 631001"/>
                <a:gd name="connsiteX6" fmla="*/ 419105 w 783822"/>
                <a:gd name="connsiteY6" fmla="*/ 630538 h 631001"/>
                <a:gd name="connsiteX7" fmla="*/ 323908 w 783822"/>
                <a:gd name="connsiteY7" fmla="*/ 622754 h 631001"/>
                <a:gd name="connsiteX8" fmla="*/ 264036 w 783822"/>
                <a:gd name="connsiteY8" fmla="*/ 602398 h 631001"/>
                <a:gd name="connsiteX9" fmla="*/ 243680 w 783822"/>
                <a:gd name="connsiteY9" fmla="*/ 591621 h 631001"/>
                <a:gd name="connsiteX10" fmla="*/ 234100 w 783822"/>
                <a:gd name="connsiteY10" fmla="*/ 585035 h 631001"/>
                <a:gd name="connsiteX11" fmla="*/ 235897 w 783822"/>
                <a:gd name="connsiteY11" fmla="*/ 583838 h 631001"/>
                <a:gd name="connsiteX12" fmla="*/ 245476 w 783822"/>
                <a:gd name="connsiteY12" fmla="*/ 588628 h 631001"/>
                <a:gd name="connsiteX13" fmla="*/ 265833 w 783822"/>
                <a:gd name="connsiteY13" fmla="*/ 598806 h 631001"/>
                <a:gd name="connsiteX14" fmla="*/ 325106 w 783822"/>
                <a:gd name="connsiteY14" fmla="*/ 618563 h 631001"/>
                <a:gd name="connsiteX15" fmla="*/ 419105 w 783822"/>
                <a:gd name="connsiteY15" fmla="*/ 625748 h 631001"/>
                <a:gd name="connsiteX16" fmla="*/ 534659 w 783822"/>
                <a:gd name="connsiteY16" fmla="*/ 602997 h 631001"/>
                <a:gd name="connsiteX17" fmla="*/ 653206 w 783822"/>
                <a:gd name="connsiteY17" fmla="*/ 542527 h 631001"/>
                <a:gd name="connsiteX18" fmla="*/ 743613 w 783822"/>
                <a:gd name="connsiteY18" fmla="*/ 437153 h 631001"/>
                <a:gd name="connsiteX19" fmla="*/ 767562 w 783822"/>
                <a:gd name="connsiteY19" fmla="*/ 371295 h 631001"/>
                <a:gd name="connsiteX20" fmla="*/ 776543 w 783822"/>
                <a:gd name="connsiteY20" fmla="*/ 303042 h 631001"/>
                <a:gd name="connsiteX21" fmla="*/ 750199 w 783822"/>
                <a:gd name="connsiteY21" fmla="*/ 176713 h 631001"/>
                <a:gd name="connsiteX22" fmla="*/ 668174 w 783822"/>
                <a:gd name="connsiteY22" fmla="*/ 77327 h 631001"/>
                <a:gd name="connsiteX23" fmla="*/ 608301 w 783822"/>
                <a:gd name="connsiteY23" fmla="*/ 43799 h 631001"/>
                <a:gd name="connsiteX24" fmla="*/ 541245 w 783822"/>
                <a:gd name="connsiteY24" fmla="*/ 21647 h 631001"/>
                <a:gd name="connsiteX25" fmla="*/ 269425 w 783822"/>
                <a:gd name="connsiteY25" fmla="*/ 25239 h 631001"/>
                <a:gd name="connsiteX26" fmla="*/ 239489 w 783822"/>
                <a:gd name="connsiteY26" fmla="*/ 33621 h 631001"/>
                <a:gd name="connsiteX27" fmla="*/ 210750 w 783822"/>
                <a:gd name="connsiteY27" fmla="*/ 43201 h 631001"/>
                <a:gd name="connsiteX28" fmla="*/ 156865 w 783822"/>
                <a:gd name="connsiteY28" fmla="*/ 61761 h 631001"/>
                <a:gd name="connsiteX29" fmla="*/ 70649 w 783822"/>
                <a:gd name="connsiteY29" fmla="*/ 100078 h 631001"/>
                <a:gd name="connsiteX30" fmla="*/ 20357 w 783822"/>
                <a:gd name="connsiteY30" fmla="*/ 136600 h 631001"/>
                <a:gd name="connsiteX31" fmla="*/ 6586 w 783822"/>
                <a:gd name="connsiteY31" fmla="*/ 153962 h 631001"/>
                <a:gd name="connsiteX32" fmla="*/ 2994 w 783822"/>
                <a:gd name="connsiteY32" fmla="*/ 159949 h 631001"/>
                <a:gd name="connsiteX33" fmla="*/ 0 w 783822"/>
                <a:gd name="connsiteY33" fmla="*/ 158752 h 631001"/>
                <a:gd name="connsiteX34" fmla="*/ 3592 w 783822"/>
                <a:gd name="connsiteY34" fmla="*/ 151567 h 631001"/>
                <a:gd name="connsiteX35" fmla="*/ 17962 w 783822"/>
                <a:gd name="connsiteY35" fmla="*/ 133606 h 631001"/>
                <a:gd name="connsiteX36" fmla="*/ 68853 w 783822"/>
                <a:gd name="connsiteY36" fmla="*/ 95887 h 631001"/>
                <a:gd name="connsiteX37" fmla="*/ 155668 w 783822"/>
                <a:gd name="connsiteY37" fmla="*/ 56971 h 631001"/>
                <a:gd name="connsiteX38" fmla="*/ 209553 w 783822"/>
                <a:gd name="connsiteY38" fmla="*/ 37812 h 631001"/>
                <a:gd name="connsiteX39" fmla="*/ 238291 w 783822"/>
                <a:gd name="connsiteY39" fmla="*/ 28233 h 631001"/>
                <a:gd name="connsiteX40" fmla="*/ 268826 w 783822"/>
                <a:gd name="connsiteY40" fmla="*/ 19252 h 631001"/>
                <a:gd name="connsiteX41" fmla="*/ 543640 w 783822"/>
                <a:gd name="connsiteY41" fmla="*/ 14462 h 631001"/>
                <a:gd name="connsiteX42" fmla="*/ 611894 w 783822"/>
                <a:gd name="connsiteY42" fmla="*/ 36615 h 631001"/>
                <a:gd name="connsiteX43" fmla="*/ 673562 w 783822"/>
                <a:gd name="connsiteY43" fmla="*/ 70741 h 631001"/>
                <a:gd name="connsiteX44" fmla="*/ 756785 w 783822"/>
                <a:gd name="connsiteY44" fmla="*/ 174319 h 63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83822" h="631001">
                  <a:moveTo>
                    <a:pt x="756785" y="174319"/>
                  </a:moveTo>
                  <a:cubicBezTo>
                    <a:pt x="774746" y="212636"/>
                    <a:pt x="784924" y="257540"/>
                    <a:pt x="783727" y="303641"/>
                  </a:cubicBezTo>
                  <a:cubicBezTo>
                    <a:pt x="783128" y="326990"/>
                    <a:pt x="780135" y="350340"/>
                    <a:pt x="774147" y="373690"/>
                  </a:cubicBezTo>
                  <a:cubicBezTo>
                    <a:pt x="768160" y="397040"/>
                    <a:pt x="760377" y="419791"/>
                    <a:pt x="749001" y="440746"/>
                  </a:cubicBezTo>
                  <a:cubicBezTo>
                    <a:pt x="726849" y="483853"/>
                    <a:pt x="693919" y="520374"/>
                    <a:pt x="656199" y="547915"/>
                  </a:cubicBezTo>
                  <a:cubicBezTo>
                    <a:pt x="618480" y="576055"/>
                    <a:pt x="576569" y="595812"/>
                    <a:pt x="535856" y="608385"/>
                  </a:cubicBezTo>
                  <a:cubicBezTo>
                    <a:pt x="495143" y="621557"/>
                    <a:pt x="455029" y="628741"/>
                    <a:pt x="419105" y="630538"/>
                  </a:cubicBezTo>
                  <a:cubicBezTo>
                    <a:pt x="382584" y="632334"/>
                    <a:pt x="350252" y="628741"/>
                    <a:pt x="323908" y="622754"/>
                  </a:cubicBezTo>
                  <a:cubicBezTo>
                    <a:pt x="297565" y="616767"/>
                    <a:pt x="277208" y="608984"/>
                    <a:pt x="264036" y="602398"/>
                  </a:cubicBezTo>
                  <a:cubicBezTo>
                    <a:pt x="250266" y="596411"/>
                    <a:pt x="243680" y="591621"/>
                    <a:pt x="243680" y="591621"/>
                  </a:cubicBezTo>
                  <a:cubicBezTo>
                    <a:pt x="238890" y="588628"/>
                    <a:pt x="235897" y="586233"/>
                    <a:pt x="234100" y="585035"/>
                  </a:cubicBezTo>
                  <a:cubicBezTo>
                    <a:pt x="234699" y="584437"/>
                    <a:pt x="235298" y="584437"/>
                    <a:pt x="235897" y="583838"/>
                  </a:cubicBezTo>
                  <a:cubicBezTo>
                    <a:pt x="237693" y="584437"/>
                    <a:pt x="241285" y="586233"/>
                    <a:pt x="245476" y="588628"/>
                  </a:cubicBezTo>
                  <a:cubicBezTo>
                    <a:pt x="245476" y="588628"/>
                    <a:pt x="252062" y="592819"/>
                    <a:pt x="265833" y="598806"/>
                  </a:cubicBezTo>
                  <a:cubicBezTo>
                    <a:pt x="279004" y="604793"/>
                    <a:pt x="299361" y="612576"/>
                    <a:pt x="325106" y="618563"/>
                  </a:cubicBezTo>
                  <a:cubicBezTo>
                    <a:pt x="350851" y="624550"/>
                    <a:pt x="383182" y="627544"/>
                    <a:pt x="419105" y="625748"/>
                  </a:cubicBezTo>
                  <a:cubicBezTo>
                    <a:pt x="455029" y="623952"/>
                    <a:pt x="494544" y="616168"/>
                    <a:pt x="534659" y="602997"/>
                  </a:cubicBezTo>
                  <a:cubicBezTo>
                    <a:pt x="574773" y="589825"/>
                    <a:pt x="616085" y="570068"/>
                    <a:pt x="653206" y="542527"/>
                  </a:cubicBezTo>
                  <a:cubicBezTo>
                    <a:pt x="690326" y="514986"/>
                    <a:pt x="722658" y="479063"/>
                    <a:pt x="743613" y="437153"/>
                  </a:cubicBezTo>
                  <a:cubicBezTo>
                    <a:pt x="754390" y="416198"/>
                    <a:pt x="762173" y="394046"/>
                    <a:pt x="767562" y="371295"/>
                  </a:cubicBezTo>
                  <a:cubicBezTo>
                    <a:pt x="772950" y="348544"/>
                    <a:pt x="775944" y="325793"/>
                    <a:pt x="776543" y="303042"/>
                  </a:cubicBezTo>
                  <a:cubicBezTo>
                    <a:pt x="777740" y="257540"/>
                    <a:pt x="767562" y="213834"/>
                    <a:pt x="750199" y="176713"/>
                  </a:cubicBezTo>
                  <a:cubicBezTo>
                    <a:pt x="732836" y="139593"/>
                    <a:pt x="705294" y="104269"/>
                    <a:pt x="668174" y="77327"/>
                  </a:cubicBezTo>
                  <a:cubicBezTo>
                    <a:pt x="650212" y="63557"/>
                    <a:pt x="629856" y="52780"/>
                    <a:pt x="608301" y="43799"/>
                  </a:cubicBezTo>
                  <a:cubicBezTo>
                    <a:pt x="586748" y="34818"/>
                    <a:pt x="564595" y="27035"/>
                    <a:pt x="541245" y="21647"/>
                  </a:cubicBezTo>
                  <a:cubicBezTo>
                    <a:pt x="449042" y="-1104"/>
                    <a:pt x="351450" y="4284"/>
                    <a:pt x="269425" y="25239"/>
                  </a:cubicBezTo>
                  <a:cubicBezTo>
                    <a:pt x="259247" y="27634"/>
                    <a:pt x="249068" y="30628"/>
                    <a:pt x="239489" y="33621"/>
                  </a:cubicBezTo>
                  <a:lnTo>
                    <a:pt x="210750" y="43201"/>
                  </a:lnTo>
                  <a:cubicBezTo>
                    <a:pt x="192190" y="49188"/>
                    <a:pt x="174228" y="55773"/>
                    <a:pt x="156865" y="61761"/>
                  </a:cubicBezTo>
                  <a:cubicBezTo>
                    <a:pt x="123337" y="74334"/>
                    <a:pt x="93999" y="87505"/>
                    <a:pt x="70649" y="100078"/>
                  </a:cubicBezTo>
                  <a:cubicBezTo>
                    <a:pt x="47299" y="112651"/>
                    <a:pt x="30535" y="125823"/>
                    <a:pt x="20357" y="136600"/>
                  </a:cubicBezTo>
                  <a:cubicBezTo>
                    <a:pt x="10178" y="147376"/>
                    <a:pt x="6586" y="154561"/>
                    <a:pt x="6586" y="153962"/>
                  </a:cubicBezTo>
                  <a:cubicBezTo>
                    <a:pt x="4790" y="156357"/>
                    <a:pt x="3592" y="158752"/>
                    <a:pt x="2994" y="159949"/>
                  </a:cubicBezTo>
                  <a:cubicBezTo>
                    <a:pt x="2395" y="159351"/>
                    <a:pt x="1198" y="159351"/>
                    <a:pt x="0" y="158752"/>
                  </a:cubicBezTo>
                  <a:cubicBezTo>
                    <a:pt x="599" y="156956"/>
                    <a:pt x="1796" y="154561"/>
                    <a:pt x="3592" y="151567"/>
                  </a:cubicBezTo>
                  <a:cubicBezTo>
                    <a:pt x="3592" y="151567"/>
                    <a:pt x="7185" y="144383"/>
                    <a:pt x="17962" y="133606"/>
                  </a:cubicBezTo>
                  <a:cubicBezTo>
                    <a:pt x="28140" y="122829"/>
                    <a:pt x="45503" y="109059"/>
                    <a:pt x="68853" y="95887"/>
                  </a:cubicBezTo>
                  <a:cubicBezTo>
                    <a:pt x="92203" y="82716"/>
                    <a:pt x="122139" y="69544"/>
                    <a:pt x="155668" y="56971"/>
                  </a:cubicBezTo>
                  <a:cubicBezTo>
                    <a:pt x="172432" y="50385"/>
                    <a:pt x="190394" y="44398"/>
                    <a:pt x="209553" y="37812"/>
                  </a:cubicBezTo>
                  <a:lnTo>
                    <a:pt x="238291" y="28233"/>
                  </a:lnTo>
                  <a:cubicBezTo>
                    <a:pt x="248470" y="25239"/>
                    <a:pt x="258648" y="22246"/>
                    <a:pt x="268826" y="19252"/>
                  </a:cubicBezTo>
                  <a:cubicBezTo>
                    <a:pt x="351450" y="-2302"/>
                    <a:pt x="450239" y="-8289"/>
                    <a:pt x="543640" y="14462"/>
                  </a:cubicBezTo>
                  <a:cubicBezTo>
                    <a:pt x="566990" y="20449"/>
                    <a:pt x="589741" y="27634"/>
                    <a:pt x="611894" y="36615"/>
                  </a:cubicBezTo>
                  <a:cubicBezTo>
                    <a:pt x="633448" y="45595"/>
                    <a:pt x="654403" y="56971"/>
                    <a:pt x="673562" y="70741"/>
                  </a:cubicBezTo>
                  <a:cubicBezTo>
                    <a:pt x="710084" y="100078"/>
                    <a:pt x="738823" y="136600"/>
                    <a:pt x="756785" y="17431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086C2A80-54D5-4631-98CA-FBA104EC6D9D}"/>
                </a:ext>
              </a:extLst>
            </p:cNvPr>
            <p:cNvSpPr/>
            <p:nvPr/>
          </p:nvSpPr>
          <p:spPr>
            <a:xfrm>
              <a:off x="3934700" y="1621776"/>
              <a:ext cx="3985" cy="5987"/>
            </a:xfrm>
            <a:custGeom>
              <a:avLst/>
              <a:gdLst>
                <a:gd name="connsiteX0" fmla="*/ 992 w 3985"/>
                <a:gd name="connsiteY0" fmla="*/ 0 h 5987"/>
                <a:gd name="connsiteX1" fmla="*/ 3986 w 3985"/>
                <a:gd name="connsiteY1" fmla="*/ 1197 h 5987"/>
                <a:gd name="connsiteX2" fmla="*/ 393 w 3985"/>
                <a:gd name="connsiteY2" fmla="*/ 5987 h 5987"/>
                <a:gd name="connsiteX3" fmla="*/ 992 w 3985"/>
                <a:gd name="connsiteY3" fmla="*/ 0 h 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85" h="5987">
                  <a:moveTo>
                    <a:pt x="992" y="0"/>
                  </a:moveTo>
                  <a:cubicBezTo>
                    <a:pt x="2189" y="599"/>
                    <a:pt x="2788" y="599"/>
                    <a:pt x="3986" y="1197"/>
                  </a:cubicBezTo>
                  <a:cubicBezTo>
                    <a:pt x="2189" y="4790"/>
                    <a:pt x="992" y="5987"/>
                    <a:pt x="393" y="5987"/>
                  </a:cubicBezTo>
                  <a:cubicBezTo>
                    <a:pt x="-205" y="5987"/>
                    <a:pt x="-205" y="3592"/>
                    <a:pt x="992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D2C97DC1-EBD1-426B-8BF0-4AB4DD9ECAF2}"/>
                </a:ext>
              </a:extLst>
            </p:cNvPr>
            <p:cNvSpPr/>
            <p:nvPr/>
          </p:nvSpPr>
          <p:spPr>
            <a:xfrm>
              <a:off x="3935093" y="1622974"/>
              <a:ext cx="183602" cy="126711"/>
            </a:xfrm>
            <a:custGeom>
              <a:avLst/>
              <a:gdLst>
                <a:gd name="connsiteX0" fmla="*/ 181413 w 183602"/>
                <a:gd name="connsiteY0" fmla="*/ 121539 h 126711"/>
                <a:gd name="connsiteX1" fmla="*/ 179018 w 183602"/>
                <a:gd name="connsiteY1" fmla="*/ 123933 h 126711"/>
                <a:gd name="connsiteX2" fmla="*/ 155069 w 183602"/>
                <a:gd name="connsiteY2" fmla="*/ 100584 h 126711"/>
                <a:gd name="connsiteX3" fmla="*/ 88611 w 183602"/>
                <a:gd name="connsiteY3" fmla="*/ 50891 h 126711"/>
                <a:gd name="connsiteX4" fmla="*/ 0 w 183602"/>
                <a:gd name="connsiteY4" fmla="*/ 5388 h 126711"/>
                <a:gd name="connsiteX5" fmla="*/ 0 w 183602"/>
                <a:gd name="connsiteY5" fmla="*/ 4790 h 126711"/>
                <a:gd name="connsiteX6" fmla="*/ 3593 w 183602"/>
                <a:gd name="connsiteY6" fmla="*/ 0 h 126711"/>
                <a:gd name="connsiteX7" fmla="*/ 91006 w 183602"/>
                <a:gd name="connsiteY7" fmla="*/ 46101 h 126711"/>
                <a:gd name="connsiteX8" fmla="*/ 157464 w 183602"/>
                <a:gd name="connsiteY8" fmla="*/ 96991 h 126711"/>
                <a:gd name="connsiteX9" fmla="*/ 181413 w 183602"/>
                <a:gd name="connsiteY9" fmla="*/ 121539 h 12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602" h="126711">
                  <a:moveTo>
                    <a:pt x="181413" y="121539"/>
                  </a:moveTo>
                  <a:cubicBezTo>
                    <a:pt x="185604" y="126927"/>
                    <a:pt x="183209" y="128723"/>
                    <a:pt x="179018" y="123933"/>
                  </a:cubicBezTo>
                  <a:cubicBezTo>
                    <a:pt x="179018" y="123933"/>
                    <a:pt x="170636" y="114354"/>
                    <a:pt x="155069" y="100584"/>
                  </a:cubicBezTo>
                  <a:cubicBezTo>
                    <a:pt x="139502" y="86215"/>
                    <a:pt x="116751" y="68253"/>
                    <a:pt x="88611" y="50891"/>
                  </a:cubicBezTo>
                  <a:cubicBezTo>
                    <a:pt x="62267" y="34725"/>
                    <a:pt x="31732" y="18560"/>
                    <a:pt x="0" y="5388"/>
                  </a:cubicBezTo>
                  <a:lnTo>
                    <a:pt x="0" y="4790"/>
                  </a:lnTo>
                  <a:cubicBezTo>
                    <a:pt x="599" y="4790"/>
                    <a:pt x="1796" y="3592"/>
                    <a:pt x="3593" y="0"/>
                  </a:cubicBezTo>
                  <a:cubicBezTo>
                    <a:pt x="34726" y="13770"/>
                    <a:pt x="65261" y="29337"/>
                    <a:pt x="91006" y="46101"/>
                  </a:cubicBezTo>
                  <a:cubicBezTo>
                    <a:pt x="119146" y="64062"/>
                    <a:pt x="142496" y="82622"/>
                    <a:pt x="157464" y="96991"/>
                  </a:cubicBezTo>
                  <a:cubicBezTo>
                    <a:pt x="173031" y="111959"/>
                    <a:pt x="180814" y="121539"/>
                    <a:pt x="181413" y="12153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1732C9CC-BE56-46AC-A11D-A0493BA556C4}"/>
                </a:ext>
              </a:extLst>
            </p:cNvPr>
            <p:cNvSpPr/>
            <p:nvPr/>
          </p:nvSpPr>
          <p:spPr>
            <a:xfrm>
              <a:off x="3814301" y="1685240"/>
              <a:ext cx="68263" cy="22231"/>
            </a:xfrm>
            <a:custGeom>
              <a:avLst/>
              <a:gdLst>
                <a:gd name="connsiteX0" fmla="*/ 33977 w 68263"/>
                <a:gd name="connsiteY0" fmla="*/ 11376 h 22231"/>
                <a:gd name="connsiteX1" fmla="*/ 12424 w 68263"/>
                <a:gd name="connsiteY1" fmla="*/ 5987 h 22231"/>
                <a:gd name="connsiteX2" fmla="*/ 449 w 68263"/>
                <a:gd name="connsiteY2" fmla="*/ 3592 h 22231"/>
                <a:gd name="connsiteX3" fmla="*/ 449 w 68263"/>
                <a:gd name="connsiteY3" fmla="*/ 0 h 22231"/>
                <a:gd name="connsiteX4" fmla="*/ 13022 w 68263"/>
                <a:gd name="connsiteY4" fmla="*/ 599 h 22231"/>
                <a:gd name="connsiteX5" fmla="*/ 35774 w 68263"/>
                <a:gd name="connsiteY5" fmla="*/ 4790 h 22231"/>
                <a:gd name="connsiteX6" fmla="*/ 57328 w 68263"/>
                <a:gd name="connsiteY6" fmla="*/ 13172 h 22231"/>
                <a:gd name="connsiteX7" fmla="*/ 68105 w 68263"/>
                <a:gd name="connsiteY7" fmla="*/ 19159 h 22231"/>
                <a:gd name="connsiteX8" fmla="*/ 66309 w 68263"/>
                <a:gd name="connsiteY8" fmla="*/ 22152 h 22231"/>
                <a:gd name="connsiteX9" fmla="*/ 54933 w 68263"/>
                <a:gd name="connsiteY9" fmla="*/ 17961 h 22231"/>
                <a:gd name="connsiteX10" fmla="*/ 33977 w 68263"/>
                <a:gd name="connsiteY10" fmla="*/ 11376 h 22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263" h="22231">
                  <a:moveTo>
                    <a:pt x="33977" y="11376"/>
                  </a:moveTo>
                  <a:cubicBezTo>
                    <a:pt x="27392" y="9579"/>
                    <a:pt x="19009" y="7185"/>
                    <a:pt x="12424" y="5987"/>
                  </a:cubicBezTo>
                  <a:cubicBezTo>
                    <a:pt x="5837" y="4790"/>
                    <a:pt x="449" y="3592"/>
                    <a:pt x="449" y="3592"/>
                  </a:cubicBezTo>
                  <a:cubicBezTo>
                    <a:pt x="-150" y="2994"/>
                    <a:pt x="-150" y="0"/>
                    <a:pt x="449" y="0"/>
                  </a:cubicBezTo>
                  <a:cubicBezTo>
                    <a:pt x="449" y="0"/>
                    <a:pt x="5837" y="0"/>
                    <a:pt x="13022" y="599"/>
                  </a:cubicBezTo>
                  <a:cubicBezTo>
                    <a:pt x="20207" y="1197"/>
                    <a:pt x="29188" y="2994"/>
                    <a:pt x="35774" y="4790"/>
                  </a:cubicBezTo>
                  <a:cubicBezTo>
                    <a:pt x="42360" y="6586"/>
                    <a:pt x="50742" y="10178"/>
                    <a:pt x="57328" y="13172"/>
                  </a:cubicBezTo>
                  <a:cubicBezTo>
                    <a:pt x="63914" y="16165"/>
                    <a:pt x="68105" y="19159"/>
                    <a:pt x="68105" y="19159"/>
                  </a:cubicBezTo>
                  <a:cubicBezTo>
                    <a:pt x="68703" y="19758"/>
                    <a:pt x="67506" y="22751"/>
                    <a:pt x="66309" y="22152"/>
                  </a:cubicBezTo>
                  <a:cubicBezTo>
                    <a:pt x="66309" y="22152"/>
                    <a:pt x="61519" y="20356"/>
                    <a:pt x="54933" y="17961"/>
                  </a:cubicBezTo>
                  <a:cubicBezTo>
                    <a:pt x="48946" y="16165"/>
                    <a:pt x="40564" y="13172"/>
                    <a:pt x="33977" y="1137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0E69CB76-D9E5-4C62-9ED7-495D14AB7649}"/>
                </a:ext>
              </a:extLst>
            </p:cNvPr>
            <p:cNvSpPr/>
            <p:nvPr/>
          </p:nvSpPr>
          <p:spPr>
            <a:xfrm>
              <a:off x="3783300" y="1652909"/>
              <a:ext cx="150741" cy="56956"/>
            </a:xfrm>
            <a:custGeom>
              <a:avLst/>
              <a:gdLst>
                <a:gd name="connsiteX0" fmla="*/ 76355 w 150741"/>
                <a:gd name="connsiteY0" fmla="*/ 26942 h 56956"/>
                <a:gd name="connsiteX1" fmla="*/ 27858 w 150741"/>
                <a:gd name="connsiteY1" fmla="*/ 10777 h 56956"/>
                <a:gd name="connsiteX2" fmla="*/ 916 w 150741"/>
                <a:gd name="connsiteY2" fmla="*/ 3592 h 56956"/>
                <a:gd name="connsiteX3" fmla="*/ 1515 w 150741"/>
                <a:gd name="connsiteY3" fmla="*/ 0 h 56956"/>
                <a:gd name="connsiteX4" fmla="*/ 29056 w 150741"/>
                <a:gd name="connsiteY4" fmla="*/ 5987 h 56956"/>
                <a:gd name="connsiteX5" fmla="*/ 78151 w 150741"/>
                <a:gd name="connsiteY5" fmla="*/ 20356 h 56956"/>
                <a:gd name="connsiteX6" fmla="*/ 125450 w 150741"/>
                <a:gd name="connsiteY6" fmla="*/ 40712 h 56956"/>
                <a:gd name="connsiteX7" fmla="*/ 149998 w 150741"/>
                <a:gd name="connsiteY7" fmla="*/ 53884 h 56956"/>
                <a:gd name="connsiteX8" fmla="*/ 148202 w 150741"/>
                <a:gd name="connsiteY8" fmla="*/ 56878 h 56956"/>
                <a:gd name="connsiteX9" fmla="*/ 123055 w 150741"/>
                <a:gd name="connsiteY9" fmla="*/ 45502 h 56956"/>
                <a:gd name="connsiteX10" fmla="*/ 76355 w 150741"/>
                <a:gd name="connsiteY10" fmla="*/ 26942 h 56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741" h="56956">
                  <a:moveTo>
                    <a:pt x="76355" y="26942"/>
                  </a:moveTo>
                  <a:cubicBezTo>
                    <a:pt x="61986" y="21554"/>
                    <a:pt x="43425" y="15567"/>
                    <a:pt x="27858" y="10777"/>
                  </a:cubicBezTo>
                  <a:cubicBezTo>
                    <a:pt x="12890" y="5987"/>
                    <a:pt x="916" y="3592"/>
                    <a:pt x="916" y="3592"/>
                  </a:cubicBezTo>
                  <a:cubicBezTo>
                    <a:pt x="-880" y="2994"/>
                    <a:pt x="317" y="0"/>
                    <a:pt x="1515" y="0"/>
                  </a:cubicBezTo>
                  <a:cubicBezTo>
                    <a:pt x="1515" y="0"/>
                    <a:pt x="13489" y="1796"/>
                    <a:pt x="29056" y="5987"/>
                  </a:cubicBezTo>
                  <a:cubicBezTo>
                    <a:pt x="44623" y="9579"/>
                    <a:pt x="63782" y="14968"/>
                    <a:pt x="78151" y="20356"/>
                  </a:cubicBezTo>
                  <a:cubicBezTo>
                    <a:pt x="93119" y="25745"/>
                    <a:pt x="111081" y="33528"/>
                    <a:pt x="125450" y="40712"/>
                  </a:cubicBezTo>
                  <a:cubicBezTo>
                    <a:pt x="139819" y="47897"/>
                    <a:pt x="149998" y="53884"/>
                    <a:pt x="149998" y="53884"/>
                  </a:cubicBezTo>
                  <a:cubicBezTo>
                    <a:pt x="151794" y="54483"/>
                    <a:pt x="149998" y="57476"/>
                    <a:pt x="148202" y="56878"/>
                  </a:cubicBezTo>
                  <a:cubicBezTo>
                    <a:pt x="148202" y="56878"/>
                    <a:pt x="137425" y="51489"/>
                    <a:pt x="123055" y="45502"/>
                  </a:cubicBezTo>
                  <a:cubicBezTo>
                    <a:pt x="109285" y="39515"/>
                    <a:pt x="90724" y="32330"/>
                    <a:pt x="76355" y="2694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21592E49-3F7D-4924-B432-C2B54E088129}"/>
                </a:ext>
              </a:extLst>
            </p:cNvPr>
            <p:cNvSpPr/>
            <p:nvPr/>
          </p:nvSpPr>
          <p:spPr>
            <a:xfrm>
              <a:off x="3752483" y="1622592"/>
              <a:ext cx="221635" cy="76485"/>
            </a:xfrm>
            <a:custGeom>
              <a:avLst/>
              <a:gdLst>
                <a:gd name="connsiteX0" fmla="*/ 43108 w 221635"/>
                <a:gd name="connsiteY0" fmla="*/ 2178 h 76485"/>
                <a:gd name="connsiteX1" fmla="*/ 114955 w 221635"/>
                <a:gd name="connsiteY1" fmla="*/ 24929 h 76485"/>
                <a:gd name="connsiteX2" fmla="*/ 182610 w 221635"/>
                <a:gd name="connsiteY2" fmla="*/ 57260 h 76485"/>
                <a:gd name="connsiteX3" fmla="*/ 220330 w 221635"/>
                <a:gd name="connsiteY3" fmla="*/ 72826 h 76485"/>
                <a:gd name="connsiteX4" fmla="*/ 219132 w 221635"/>
                <a:gd name="connsiteY4" fmla="*/ 76418 h 76485"/>
                <a:gd name="connsiteX5" fmla="*/ 180215 w 221635"/>
                <a:gd name="connsiteY5" fmla="*/ 62648 h 76485"/>
                <a:gd name="connsiteX6" fmla="*/ 111961 w 221635"/>
                <a:gd name="connsiteY6" fmla="*/ 32114 h 76485"/>
                <a:gd name="connsiteX7" fmla="*/ 41910 w 221635"/>
                <a:gd name="connsiteY7" fmla="*/ 8165 h 76485"/>
                <a:gd name="connsiteX8" fmla="*/ 1796 w 221635"/>
                <a:gd name="connsiteY8" fmla="*/ 4573 h 76485"/>
                <a:gd name="connsiteX9" fmla="*/ 1796 w 221635"/>
                <a:gd name="connsiteY9" fmla="*/ 981 h 76485"/>
                <a:gd name="connsiteX10" fmla="*/ 43108 w 221635"/>
                <a:gd name="connsiteY10" fmla="*/ 2178 h 7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635" h="76485">
                  <a:moveTo>
                    <a:pt x="43108" y="2178"/>
                  </a:moveTo>
                  <a:cubicBezTo>
                    <a:pt x="66458" y="5770"/>
                    <a:pt x="93999" y="15350"/>
                    <a:pt x="114955" y="24929"/>
                  </a:cubicBezTo>
                  <a:cubicBezTo>
                    <a:pt x="135910" y="33910"/>
                    <a:pt x="161655" y="47680"/>
                    <a:pt x="182610" y="57260"/>
                  </a:cubicBezTo>
                  <a:cubicBezTo>
                    <a:pt x="203565" y="66839"/>
                    <a:pt x="220330" y="72826"/>
                    <a:pt x="220330" y="72826"/>
                  </a:cubicBezTo>
                  <a:cubicBezTo>
                    <a:pt x="222725" y="73425"/>
                    <a:pt x="221527" y="77017"/>
                    <a:pt x="219132" y="76418"/>
                  </a:cubicBezTo>
                  <a:cubicBezTo>
                    <a:pt x="219132" y="76418"/>
                    <a:pt x="201769" y="71629"/>
                    <a:pt x="180215" y="62648"/>
                  </a:cubicBezTo>
                  <a:cubicBezTo>
                    <a:pt x="158661" y="53667"/>
                    <a:pt x="132318" y="41094"/>
                    <a:pt x="111961" y="32114"/>
                  </a:cubicBezTo>
                  <a:cubicBezTo>
                    <a:pt x="91604" y="23133"/>
                    <a:pt x="64662" y="12356"/>
                    <a:pt x="41910" y="8165"/>
                  </a:cubicBezTo>
                  <a:cubicBezTo>
                    <a:pt x="19159" y="3376"/>
                    <a:pt x="1796" y="4573"/>
                    <a:pt x="1796" y="4573"/>
                  </a:cubicBezTo>
                  <a:cubicBezTo>
                    <a:pt x="-599" y="4573"/>
                    <a:pt x="-599" y="1579"/>
                    <a:pt x="1796" y="981"/>
                  </a:cubicBezTo>
                  <a:cubicBezTo>
                    <a:pt x="1796" y="382"/>
                    <a:pt x="19758" y="-1414"/>
                    <a:pt x="43108" y="217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8A102403-DC4D-4C27-A3DE-7E80160BED00}"/>
                </a:ext>
              </a:extLst>
            </p:cNvPr>
            <p:cNvSpPr/>
            <p:nvPr/>
          </p:nvSpPr>
          <p:spPr>
            <a:xfrm>
              <a:off x="3726738" y="2091765"/>
              <a:ext cx="7184" cy="2993"/>
            </a:xfrm>
            <a:custGeom>
              <a:avLst/>
              <a:gdLst>
                <a:gd name="connsiteX0" fmla="*/ 7185 w 7184"/>
                <a:gd name="connsiteY0" fmla="*/ 1197 h 2993"/>
                <a:gd name="connsiteX1" fmla="*/ 5389 w 7184"/>
                <a:gd name="connsiteY1" fmla="*/ 2994 h 2993"/>
                <a:gd name="connsiteX2" fmla="*/ 1796 w 7184"/>
                <a:gd name="connsiteY2" fmla="*/ 2994 h 2993"/>
                <a:gd name="connsiteX3" fmla="*/ 0 w 7184"/>
                <a:gd name="connsiteY3" fmla="*/ 1796 h 2993"/>
                <a:gd name="connsiteX4" fmla="*/ 1796 w 7184"/>
                <a:gd name="connsiteY4" fmla="*/ 0 h 2993"/>
                <a:gd name="connsiteX5" fmla="*/ 5389 w 7184"/>
                <a:gd name="connsiteY5" fmla="*/ 0 h 2993"/>
                <a:gd name="connsiteX6" fmla="*/ 7185 w 7184"/>
                <a:gd name="connsiteY6" fmla="*/ 1197 h 2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84" h="2993">
                  <a:moveTo>
                    <a:pt x="7185" y="1197"/>
                  </a:moveTo>
                  <a:cubicBezTo>
                    <a:pt x="7185" y="1796"/>
                    <a:pt x="5389" y="2994"/>
                    <a:pt x="5389" y="2994"/>
                  </a:cubicBezTo>
                  <a:lnTo>
                    <a:pt x="1796" y="2994"/>
                  </a:lnTo>
                  <a:cubicBezTo>
                    <a:pt x="1796" y="2994"/>
                    <a:pt x="0" y="2395"/>
                    <a:pt x="0" y="1796"/>
                  </a:cubicBezTo>
                  <a:cubicBezTo>
                    <a:pt x="0" y="1197"/>
                    <a:pt x="1796" y="0"/>
                    <a:pt x="1796" y="0"/>
                  </a:cubicBezTo>
                  <a:lnTo>
                    <a:pt x="5389" y="0"/>
                  </a:lnTo>
                  <a:cubicBezTo>
                    <a:pt x="5389" y="0"/>
                    <a:pt x="7185" y="599"/>
                    <a:pt x="7185" y="119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C69F4F7F-2081-4C9B-8BD1-8EE872427820}"/>
                </a:ext>
              </a:extLst>
            </p:cNvPr>
            <p:cNvSpPr/>
            <p:nvPr/>
          </p:nvSpPr>
          <p:spPr>
            <a:xfrm>
              <a:off x="3710573" y="2073804"/>
              <a:ext cx="8382" cy="13437"/>
            </a:xfrm>
            <a:custGeom>
              <a:avLst/>
              <a:gdLst>
                <a:gd name="connsiteX0" fmla="*/ 6586 w 8382"/>
                <a:gd name="connsiteY0" fmla="*/ 8382 h 13437"/>
                <a:gd name="connsiteX1" fmla="*/ 4191 w 8382"/>
                <a:gd name="connsiteY1" fmla="*/ 13172 h 13437"/>
                <a:gd name="connsiteX2" fmla="*/ 599 w 8382"/>
                <a:gd name="connsiteY2" fmla="*/ 13172 h 13437"/>
                <a:gd name="connsiteX3" fmla="*/ 0 w 8382"/>
                <a:gd name="connsiteY3" fmla="*/ 10178 h 13437"/>
                <a:gd name="connsiteX4" fmla="*/ 599 w 8382"/>
                <a:gd name="connsiteY4" fmla="*/ 4790 h 13437"/>
                <a:gd name="connsiteX5" fmla="*/ 5987 w 8382"/>
                <a:gd name="connsiteY5" fmla="*/ 0 h 13437"/>
                <a:gd name="connsiteX6" fmla="*/ 8382 w 8382"/>
                <a:gd name="connsiteY6" fmla="*/ 2395 h 13437"/>
                <a:gd name="connsiteX7" fmla="*/ 6586 w 8382"/>
                <a:gd name="connsiteY7" fmla="*/ 8382 h 1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82" h="13437">
                  <a:moveTo>
                    <a:pt x="6586" y="8382"/>
                  </a:moveTo>
                  <a:cubicBezTo>
                    <a:pt x="5389" y="9579"/>
                    <a:pt x="4191" y="13172"/>
                    <a:pt x="4191" y="13172"/>
                  </a:cubicBezTo>
                  <a:cubicBezTo>
                    <a:pt x="3593" y="13172"/>
                    <a:pt x="599" y="13770"/>
                    <a:pt x="599" y="13172"/>
                  </a:cubicBezTo>
                  <a:cubicBezTo>
                    <a:pt x="599" y="13172"/>
                    <a:pt x="0" y="11974"/>
                    <a:pt x="0" y="10178"/>
                  </a:cubicBezTo>
                  <a:cubicBezTo>
                    <a:pt x="0" y="8382"/>
                    <a:pt x="0" y="6586"/>
                    <a:pt x="599" y="4790"/>
                  </a:cubicBezTo>
                  <a:cubicBezTo>
                    <a:pt x="2395" y="1796"/>
                    <a:pt x="5987" y="0"/>
                    <a:pt x="5987" y="0"/>
                  </a:cubicBezTo>
                  <a:cubicBezTo>
                    <a:pt x="5987" y="0"/>
                    <a:pt x="8382" y="2395"/>
                    <a:pt x="8382" y="2395"/>
                  </a:cubicBezTo>
                  <a:lnTo>
                    <a:pt x="6586" y="8382"/>
                  </a:ln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47783BF6-6CD6-4162-A580-386797AF54E3}"/>
                </a:ext>
              </a:extLst>
            </p:cNvPr>
            <p:cNvSpPr/>
            <p:nvPr/>
          </p:nvSpPr>
          <p:spPr>
            <a:xfrm>
              <a:off x="3677643" y="2060632"/>
              <a:ext cx="16764" cy="19424"/>
            </a:xfrm>
            <a:custGeom>
              <a:avLst/>
              <a:gdLst>
                <a:gd name="connsiteX0" fmla="*/ 16764 w 16764"/>
                <a:gd name="connsiteY0" fmla="*/ 2994 h 19424"/>
                <a:gd name="connsiteX1" fmla="*/ 8981 w 16764"/>
                <a:gd name="connsiteY1" fmla="*/ 10178 h 19424"/>
                <a:gd name="connsiteX2" fmla="*/ 5389 w 16764"/>
                <a:gd name="connsiteY2" fmla="*/ 15567 h 19424"/>
                <a:gd name="connsiteX3" fmla="*/ 4191 w 16764"/>
                <a:gd name="connsiteY3" fmla="*/ 19159 h 19424"/>
                <a:gd name="connsiteX4" fmla="*/ 599 w 16764"/>
                <a:gd name="connsiteY4" fmla="*/ 19159 h 19424"/>
                <a:gd name="connsiteX5" fmla="*/ 0 w 16764"/>
                <a:gd name="connsiteY5" fmla="*/ 14369 h 19424"/>
                <a:gd name="connsiteX6" fmla="*/ 2994 w 16764"/>
                <a:gd name="connsiteY6" fmla="*/ 5987 h 19424"/>
                <a:gd name="connsiteX7" fmla="*/ 10178 w 16764"/>
                <a:gd name="connsiteY7" fmla="*/ 1197 h 19424"/>
                <a:gd name="connsiteX8" fmla="*/ 14369 w 16764"/>
                <a:gd name="connsiteY8" fmla="*/ 0 h 19424"/>
                <a:gd name="connsiteX9" fmla="*/ 16764 w 16764"/>
                <a:gd name="connsiteY9" fmla="*/ 2994 h 1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64" h="19424">
                  <a:moveTo>
                    <a:pt x="16764" y="2994"/>
                  </a:moveTo>
                  <a:cubicBezTo>
                    <a:pt x="16764" y="2994"/>
                    <a:pt x="10777" y="7184"/>
                    <a:pt x="8981" y="10178"/>
                  </a:cubicBezTo>
                  <a:cubicBezTo>
                    <a:pt x="7783" y="11376"/>
                    <a:pt x="6586" y="13770"/>
                    <a:pt x="5389" y="15567"/>
                  </a:cubicBezTo>
                  <a:cubicBezTo>
                    <a:pt x="4191" y="17363"/>
                    <a:pt x="4191" y="19159"/>
                    <a:pt x="4191" y="19159"/>
                  </a:cubicBezTo>
                  <a:cubicBezTo>
                    <a:pt x="3593" y="19159"/>
                    <a:pt x="599" y="19757"/>
                    <a:pt x="599" y="19159"/>
                  </a:cubicBezTo>
                  <a:cubicBezTo>
                    <a:pt x="599" y="19159"/>
                    <a:pt x="0" y="17363"/>
                    <a:pt x="0" y="14369"/>
                  </a:cubicBezTo>
                  <a:cubicBezTo>
                    <a:pt x="0" y="11376"/>
                    <a:pt x="1198" y="7783"/>
                    <a:pt x="2994" y="5987"/>
                  </a:cubicBezTo>
                  <a:cubicBezTo>
                    <a:pt x="4790" y="3592"/>
                    <a:pt x="7783" y="1796"/>
                    <a:pt x="10178" y="1197"/>
                  </a:cubicBezTo>
                  <a:cubicBezTo>
                    <a:pt x="12573" y="0"/>
                    <a:pt x="14369" y="0"/>
                    <a:pt x="14369" y="0"/>
                  </a:cubicBezTo>
                  <a:cubicBezTo>
                    <a:pt x="15567" y="0"/>
                    <a:pt x="16764" y="2994"/>
                    <a:pt x="16764" y="299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86389FED-A6BB-45F7-AA90-303C64878446}"/>
                </a:ext>
              </a:extLst>
            </p:cNvPr>
            <p:cNvSpPr/>
            <p:nvPr/>
          </p:nvSpPr>
          <p:spPr>
            <a:xfrm>
              <a:off x="3653096" y="2047382"/>
              <a:ext cx="28738" cy="26514"/>
            </a:xfrm>
            <a:custGeom>
              <a:avLst/>
              <a:gdLst>
                <a:gd name="connsiteX0" fmla="*/ 28739 w 28738"/>
                <a:gd name="connsiteY0" fmla="*/ 3072 h 26514"/>
                <a:gd name="connsiteX1" fmla="*/ 23350 w 28738"/>
                <a:gd name="connsiteY1" fmla="*/ 6066 h 26514"/>
                <a:gd name="connsiteX2" fmla="*/ 14369 w 28738"/>
                <a:gd name="connsiteY2" fmla="*/ 13250 h 26514"/>
                <a:gd name="connsiteX3" fmla="*/ 6586 w 28738"/>
                <a:gd name="connsiteY3" fmla="*/ 21632 h 26514"/>
                <a:gd name="connsiteX4" fmla="*/ 2994 w 28738"/>
                <a:gd name="connsiteY4" fmla="*/ 26422 h 26514"/>
                <a:gd name="connsiteX5" fmla="*/ 0 w 28738"/>
                <a:gd name="connsiteY5" fmla="*/ 25225 h 26514"/>
                <a:gd name="connsiteX6" fmla="*/ 2395 w 28738"/>
                <a:gd name="connsiteY6" fmla="*/ 18639 h 26514"/>
                <a:gd name="connsiteX7" fmla="*/ 10178 w 28738"/>
                <a:gd name="connsiteY7" fmla="*/ 8461 h 26514"/>
                <a:gd name="connsiteX8" fmla="*/ 20955 w 28738"/>
                <a:gd name="connsiteY8" fmla="*/ 1875 h 26514"/>
                <a:gd name="connsiteX9" fmla="*/ 27541 w 28738"/>
                <a:gd name="connsiteY9" fmla="*/ 79 h 26514"/>
                <a:gd name="connsiteX10" fmla="*/ 28739 w 28738"/>
                <a:gd name="connsiteY10" fmla="*/ 3072 h 2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738" h="26514">
                  <a:moveTo>
                    <a:pt x="28739" y="3072"/>
                  </a:moveTo>
                  <a:cubicBezTo>
                    <a:pt x="28739" y="3072"/>
                    <a:pt x="26344" y="4270"/>
                    <a:pt x="23350" y="6066"/>
                  </a:cubicBezTo>
                  <a:cubicBezTo>
                    <a:pt x="20356" y="7862"/>
                    <a:pt x="17363" y="10856"/>
                    <a:pt x="14369" y="13250"/>
                  </a:cubicBezTo>
                  <a:cubicBezTo>
                    <a:pt x="11974" y="15645"/>
                    <a:pt x="8382" y="18639"/>
                    <a:pt x="6586" y="21632"/>
                  </a:cubicBezTo>
                  <a:cubicBezTo>
                    <a:pt x="4191" y="24626"/>
                    <a:pt x="2994" y="27021"/>
                    <a:pt x="2994" y="26422"/>
                  </a:cubicBezTo>
                  <a:cubicBezTo>
                    <a:pt x="2395" y="26422"/>
                    <a:pt x="0" y="25225"/>
                    <a:pt x="0" y="25225"/>
                  </a:cubicBezTo>
                  <a:cubicBezTo>
                    <a:pt x="0" y="25225"/>
                    <a:pt x="599" y="22231"/>
                    <a:pt x="2395" y="18639"/>
                  </a:cubicBezTo>
                  <a:cubicBezTo>
                    <a:pt x="4191" y="15047"/>
                    <a:pt x="7185" y="10856"/>
                    <a:pt x="10178" y="8461"/>
                  </a:cubicBezTo>
                  <a:cubicBezTo>
                    <a:pt x="13172" y="6066"/>
                    <a:pt x="17363" y="3072"/>
                    <a:pt x="20955" y="1875"/>
                  </a:cubicBezTo>
                  <a:cubicBezTo>
                    <a:pt x="24547" y="677"/>
                    <a:pt x="27541" y="79"/>
                    <a:pt x="27541" y="79"/>
                  </a:cubicBezTo>
                  <a:cubicBezTo>
                    <a:pt x="27541" y="-520"/>
                    <a:pt x="28739" y="2474"/>
                    <a:pt x="28739" y="307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7E0B04CE-2DFC-4214-8CF4-EAE1B5ADD966}"/>
                </a:ext>
              </a:extLst>
            </p:cNvPr>
            <p:cNvSpPr/>
            <p:nvPr/>
          </p:nvSpPr>
          <p:spPr>
            <a:xfrm>
              <a:off x="3620764" y="2037802"/>
              <a:ext cx="31732" cy="32409"/>
            </a:xfrm>
            <a:custGeom>
              <a:avLst/>
              <a:gdLst>
                <a:gd name="connsiteX0" fmla="*/ 31732 w 31732"/>
                <a:gd name="connsiteY0" fmla="*/ 2474 h 32409"/>
                <a:gd name="connsiteX1" fmla="*/ 26344 w 31732"/>
                <a:gd name="connsiteY1" fmla="*/ 7264 h 32409"/>
                <a:gd name="connsiteX2" fmla="*/ 17363 w 31732"/>
                <a:gd name="connsiteY2" fmla="*/ 16843 h 32409"/>
                <a:gd name="connsiteX3" fmla="*/ 2994 w 31732"/>
                <a:gd name="connsiteY3" fmla="*/ 32410 h 32409"/>
                <a:gd name="connsiteX4" fmla="*/ 0 w 31732"/>
                <a:gd name="connsiteY4" fmla="*/ 30613 h 32409"/>
                <a:gd name="connsiteX5" fmla="*/ 11974 w 31732"/>
                <a:gd name="connsiteY5" fmla="*/ 12652 h 32409"/>
                <a:gd name="connsiteX6" fmla="*/ 22751 w 31732"/>
                <a:gd name="connsiteY6" fmla="*/ 3671 h 32409"/>
                <a:gd name="connsiteX7" fmla="*/ 29936 w 31732"/>
                <a:gd name="connsiteY7" fmla="*/ 79 h 32409"/>
                <a:gd name="connsiteX8" fmla="*/ 31732 w 31732"/>
                <a:gd name="connsiteY8" fmla="*/ 2474 h 3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32" h="32409">
                  <a:moveTo>
                    <a:pt x="31732" y="2474"/>
                  </a:moveTo>
                  <a:cubicBezTo>
                    <a:pt x="31732" y="2474"/>
                    <a:pt x="29338" y="4270"/>
                    <a:pt x="26344" y="7264"/>
                  </a:cubicBezTo>
                  <a:cubicBezTo>
                    <a:pt x="23350" y="10257"/>
                    <a:pt x="19758" y="13850"/>
                    <a:pt x="17363" y="16843"/>
                  </a:cubicBezTo>
                  <a:cubicBezTo>
                    <a:pt x="11974" y="22830"/>
                    <a:pt x="2994" y="32410"/>
                    <a:pt x="2994" y="32410"/>
                  </a:cubicBezTo>
                  <a:cubicBezTo>
                    <a:pt x="2395" y="32410"/>
                    <a:pt x="0" y="30613"/>
                    <a:pt x="0" y="30613"/>
                  </a:cubicBezTo>
                  <a:cubicBezTo>
                    <a:pt x="0" y="30613"/>
                    <a:pt x="5987" y="18639"/>
                    <a:pt x="11974" y="12652"/>
                  </a:cubicBezTo>
                  <a:cubicBezTo>
                    <a:pt x="14968" y="9659"/>
                    <a:pt x="19159" y="6066"/>
                    <a:pt x="22751" y="3671"/>
                  </a:cubicBezTo>
                  <a:cubicBezTo>
                    <a:pt x="26344" y="1277"/>
                    <a:pt x="29936" y="79"/>
                    <a:pt x="29936" y="79"/>
                  </a:cubicBezTo>
                  <a:cubicBezTo>
                    <a:pt x="30535" y="-520"/>
                    <a:pt x="31732" y="2474"/>
                    <a:pt x="31732" y="247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BD92DC41-7FA2-4C42-A53B-A21F76523AD3}"/>
                </a:ext>
              </a:extLst>
            </p:cNvPr>
            <p:cNvSpPr/>
            <p:nvPr/>
          </p:nvSpPr>
          <p:spPr>
            <a:xfrm>
              <a:off x="3596217" y="2027105"/>
              <a:ext cx="31899" cy="35572"/>
            </a:xfrm>
            <a:custGeom>
              <a:avLst/>
              <a:gdLst>
                <a:gd name="connsiteX0" fmla="*/ 31732 w 31899"/>
                <a:gd name="connsiteY0" fmla="*/ 3592 h 35572"/>
                <a:gd name="connsiteX1" fmla="*/ 25146 w 31899"/>
                <a:gd name="connsiteY1" fmla="*/ 7783 h 35572"/>
                <a:gd name="connsiteX2" fmla="*/ 14968 w 31899"/>
                <a:gd name="connsiteY2" fmla="*/ 17363 h 35572"/>
                <a:gd name="connsiteX3" fmla="*/ 6586 w 31899"/>
                <a:gd name="connsiteY3" fmla="*/ 28140 h 35572"/>
                <a:gd name="connsiteX4" fmla="*/ 3592 w 31899"/>
                <a:gd name="connsiteY4" fmla="*/ 35324 h 35572"/>
                <a:gd name="connsiteX5" fmla="*/ 0 w 31899"/>
                <a:gd name="connsiteY5" fmla="*/ 34725 h 35572"/>
                <a:gd name="connsiteX6" fmla="*/ 1796 w 31899"/>
                <a:gd name="connsiteY6" fmla="*/ 26343 h 35572"/>
                <a:gd name="connsiteX7" fmla="*/ 10178 w 31899"/>
                <a:gd name="connsiteY7" fmla="*/ 12573 h 35572"/>
                <a:gd name="connsiteX8" fmla="*/ 22751 w 31899"/>
                <a:gd name="connsiteY8" fmla="*/ 2994 h 35572"/>
                <a:gd name="connsiteX9" fmla="*/ 31134 w 31899"/>
                <a:gd name="connsiteY9" fmla="*/ 0 h 35572"/>
                <a:gd name="connsiteX10" fmla="*/ 31732 w 31899"/>
                <a:gd name="connsiteY10" fmla="*/ 3592 h 35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99" h="35572">
                  <a:moveTo>
                    <a:pt x="31732" y="3592"/>
                  </a:moveTo>
                  <a:cubicBezTo>
                    <a:pt x="31732" y="3592"/>
                    <a:pt x="28739" y="4790"/>
                    <a:pt x="25146" y="7783"/>
                  </a:cubicBezTo>
                  <a:cubicBezTo>
                    <a:pt x="21554" y="10178"/>
                    <a:pt x="17962" y="14369"/>
                    <a:pt x="14968" y="17363"/>
                  </a:cubicBezTo>
                  <a:cubicBezTo>
                    <a:pt x="11974" y="20356"/>
                    <a:pt x="8382" y="24547"/>
                    <a:pt x="6586" y="28140"/>
                  </a:cubicBezTo>
                  <a:cubicBezTo>
                    <a:pt x="4191" y="31732"/>
                    <a:pt x="3592" y="35324"/>
                    <a:pt x="3592" y="35324"/>
                  </a:cubicBezTo>
                  <a:cubicBezTo>
                    <a:pt x="2994" y="35923"/>
                    <a:pt x="0" y="35324"/>
                    <a:pt x="0" y="34725"/>
                  </a:cubicBezTo>
                  <a:cubicBezTo>
                    <a:pt x="0" y="34725"/>
                    <a:pt x="0" y="31133"/>
                    <a:pt x="1796" y="26343"/>
                  </a:cubicBezTo>
                  <a:cubicBezTo>
                    <a:pt x="3592" y="21554"/>
                    <a:pt x="6586" y="16165"/>
                    <a:pt x="10178" y="12573"/>
                  </a:cubicBezTo>
                  <a:cubicBezTo>
                    <a:pt x="13172" y="8981"/>
                    <a:pt x="18560" y="5388"/>
                    <a:pt x="22751" y="2994"/>
                  </a:cubicBezTo>
                  <a:cubicBezTo>
                    <a:pt x="26942" y="599"/>
                    <a:pt x="31134" y="0"/>
                    <a:pt x="31134" y="0"/>
                  </a:cubicBezTo>
                  <a:cubicBezTo>
                    <a:pt x="31134" y="0"/>
                    <a:pt x="32331" y="2994"/>
                    <a:pt x="31732" y="359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F4726E67-0FB3-438D-9485-87F077018EA7}"/>
                </a:ext>
              </a:extLst>
            </p:cNvPr>
            <p:cNvSpPr/>
            <p:nvPr/>
          </p:nvSpPr>
          <p:spPr>
            <a:xfrm>
              <a:off x="3567478" y="2017446"/>
              <a:ext cx="40234" cy="39714"/>
            </a:xfrm>
            <a:custGeom>
              <a:avLst/>
              <a:gdLst>
                <a:gd name="connsiteX0" fmla="*/ 40114 w 40234"/>
                <a:gd name="connsiteY0" fmla="*/ 3072 h 39714"/>
                <a:gd name="connsiteX1" fmla="*/ 32930 w 40234"/>
                <a:gd name="connsiteY1" fmla="*/ 9059 h 39714"/>
                <a:gd name="connsiteX2" fmla="*/ 20356 w 40234"/>
                <a:gd name="connsiteY2" fmla="*/ 20435 h 39714"/>
                <a:gd name="connsiteX3" fmla="*/ 8382 w 40234"/>
                <a:gd name="connsiteY3" fmla="*/ 32409 h 39714"/>
                <a:gd name="connsiteX4" fmla="*/ 2994 w 40234"/>
                <a:gd name="connsiteY4" fmla="*/ 39594 h 39714"/>
                <a:gd name="connsiteX5" fmla="*/ 0 w 40234"/>
                <a:gd name="connsiteY5" fmla="*/ 37798 h 39714"/>
                <a:gd name="connsiteX6" fmla="*/ 4790 w 40234"/>
                <a:gd name="connsiteY6" fmla="*/ 29416 h 39714"/>
                <a:gd name="connsiteX7" fmla="*/ 16165 w 40234"/>
                <a:gd name="connsiteY7" fmla="*/ 15645 h 39714"/>
                <a:gd name="connsiteX8" fmla="*/ 29936 w 40234"/>
                <a:gd name="connsiteY8" fmla="*/ 4868 h 39714"/>
                <a:gd name="connsiteX9" fmla="*/ 38318 w 40234"/>
                <a:gd name="connsiteY9" fmla="*/ 79 h 39714"/>
                <a:gd name="connsiteX10" fmla="*/ 40114 w 40234"/>
                <a:gd name="connsiteY10" fmla="*/ 3072 h 3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234" h="39714">
                  <a:moveTo>
                    <a:pt x="40114" y="3072"/>
                  </a:moveTo>
                  <a:cubicBezTo>
                    <a:pt x="40114" y="3072"/>
                    <a:pt x="37120" y="5467"/>
                    <a:pt x="32930" y="9059"/>
                  </a:cubicBezTo>
                  <a:cubicBezTo>
                    <a:pt x="28739" y="12652"/>
                    <a:pt x="23949" y="16843"/>
                    <a:pt x="20356" y="20435"/>
                  </a:cubicBezTo>
                  <a:cubicBezTo>
                    <a:pt x="16764" y="24027"/>
                    <a:pt x="11974" y="28218"/>
                    <a:pt x="8382" y="32409"/>
                  </a:cubicBezTo>
                  <a:cubicBezTo>
                    <a:pt x="4790" y="36001"/>
                    <a:pt x="2994" y="39594"/>
                    <a:pt x="2994" y="39594"/>
                  </a:cubicBezTo>
                  <a:cubicBezTo>
                    <a:pt x="2395" y="40193"/>
                    <a:pt x="0" y="38396"/>
                    <a:pt x="0" y="37798"/>
                  </a:cubicBezTo>
                  <a:cubicBezTo>
                    <a:pt x="0" y="37798"/>
                    <a:pt x="1796" y="33607"/>
                    <a:pt x="4790" y="29416"/>
                  </a:cubicBezTo>
                  <a:cubicBezTo>
                    <a:pt x="7783" y="24626"/>
                    <a:pt x="11974" y="19238"/>
                    <a:pt x="16165" y="15645"/>
                  </a:cubicBezTo>
                  <a:cubicBezTo>
                    <a:pt x="19758" y="12053"/>
                    <a:pt x="25745" y="7862"/>
                    <a:pt x="29936" y="4868"/>
                  </a:cubicBezTo>
                  <a:cubicBezTo>
                    <a:pt x="34726" y="1875"/>
                    <a:pt x="38318" y="79"/>
                    <a:pt x="38318" y="79"/>
                  </a:cubicBezTo>
                  <a:cubicBezTo>
                    <a:pt x="38917" y="-520"/>
                    <a:pt x="40713" y="2474"/>
                    <a:pt x="40114" y="307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CCAF83CA-F703-4910-AFFA-E4B27E81A818}"/>
                </a:ext>
              </a:extLst>
            </p:cNvPr>
            <p:cNvSpPr/>
            <p:nvPr/>
          </p:nvSpPr>
          <p:spPr>
            <a:xfrm>
              <a:off x="3497927" y="1567858"/>
              <a:ext cx="437765" cy="60503"/>
            </a:xfrm>
            <a:custGeom>
              <a:avLst/>
              <a:gdLst>
                <a:gd name="connsiteX0" fmla="*/ 36023 w 437765"/>
                <a:gd name="connsiteY0" fmla="*/ 27574 h 60503"/>
                <a:gd name="connsiteX1" fmla="*/ 5488 w 437765"/>
                <a:gd name="connsiteY1" fmla="*/ 40147 h 60503"/>
                <a:gd name="connsiteX2" fmla="*/ 3692 w 437765"/>
                <a:gd name="connsiteY2" fmla="*/ 37154 h 60503"/>
                <a:gd name="connsiteX3" fmla="*/ 25246 w 437765"/>
                <a:gd name="connsiteY3" fmla="*/ 27574 h 60503"/>
                <a:gd name="connsiteX4" fmla="*/ 34227 w 437765"/>
                <a:gd name="connsiteY4" fmla="*/ 23982 h 60503"/>
                <a:gd name="connsiteX5" fmla="*/ 115653 w 437765"/>
                <a:gd name="connsiteY5" fmla="*/ 4225 h 60503"/>
                <a:gd name="connsiteX6" fmla="*/ 224022 w 437765"/>
                <a:gd name="connsiteY6" fmla="*/ 1830 h 60503"/>
                <a:gd name="connsiteX7" fmla="*/ 329996 w 437765"/>
                <a:gd name="connsiteY7" fmla="*/ 18594 h 60503"/>
                <a:gd name="connsiteX8" fmla="*/ 431778 w 437765"/>
                <a:gd name="connsiteY8" fmla="*/ 51523 h 60503"/>
                <a:gd name="connsiteX9" fmla="*/ 437766 w 437765"/>
                <a:gd name="connsiteY9" fmla="*/ 53918 h 60503"/>
                <a:gd name="connsiteX10" fmla="*/ 437167 w 437765"/>
                <a:gd name="connsiteY10" fmla="*/ 59905 h 60503"/>
                <a:gd name="connsiteX11" fmla="*/ 437167 w 437765"/>
                <a:gd name="connsiteY11" fmla="*/ 60504 h 60503"/>
                <a:gd name="connsiteX12" fmla="*/ 429982 w 437765"/>
                <a:gd name="connsiteY12" fmla="*/ 57510 h 60503"/>
                <a:gd name="connsiteX13" fmla="*/ 328798 w 437765"/>
                <a:gd name="connsiteY13" fmla="*/ 25180 h 60503"/>
                <a:gd name="connsiteX14" fmla="*/ 224022 w 437765"/>
                <a:gd name="connsiteY14" fmla="*/ 7817 h 60503"/>
                <a:gd name="connsiteX15" fmla="*/ 116850 w 437765"/>
                <a:gd name="connsiteY15" fmla="*/ 9014 h 60503"/>
                <a:gd name="connsiteX16" fmla="*/ 36023 w 437765"/>
                <a:gd name="connsiteY16" fmla="*/ 27574 h 6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7765" h="60503">
                  <a:moveTo>
                    <a:pt x="36023" y="27574"/>
                  </a:moveTo>
                  <a:cubicBezTo>
                    <a:pt x="16265" y="34160"/>
                    <a:pt x="5488" y="40147"/>
                    <a:pt x="5488" y="40147"/>
                  </a:cubicBezTo>
                  <a:cubicBezTo>
                    <a:pt x="-499" y="43141"/>
                    <a:pt x="-2295" y="40147"/>
                    <a:pt x="3692" y="37154"/>
                  </a:cubicBezTo>
                  <a:cubicBezTo>
                    <a:pt x="3692" y="37154"/>
                    <a:pt x="11475" y="32963"/>
                    <a:pt x="25246" y="27574"/>
                  </a:cubicBezTo>
                  <a:cubicBezTo>
                    <a:pt x="28240" y="26377"/>
                    <a:pt x="31233" y="25180"/>
                    <a:pt x="34227" y="23982"/>
                  </a:cubicBezTo>
                  <a:cubicBezTo>
                    <a:pt x="53985" y="16798"/>
                    <a:pt x="82723" y="8416"/>
                    <a:pt x="115653" y="4225"/>
                  </a:cubicBezTo>
                  <a:cubicBezTo>
                    <a:pt x="148583" y="-565"/>
                    <a:pt x="186901" y="-1164"/>
                    <a:pt x="224022" y="1830"/>
                  </a:cubicBezTo>
                  <a:cubicBezTo>
                    <a:pt x="261143" y="4823"/>
                    <a:pt x="298263" y="10810"/>
                    <a:pt x="329996" y="18594"/>
                  </a:cubicBezTo>
                  <a:cubicBezTo>
                    <a:pt x="361728" y="26377"/>
                    <a:pt x="397052" y="37154"/>
                    <a:pt x="431778" y="51523"/>
                  </a:cubicBezTo>
                  <a:cubicBezTo>
                    <a:pt x="433574" y="52122"/>
                    <a:pt x="435969" y="53319"/>
                    <a:pt x="437766" y="53918"/>
                  </a:cubicBezTo>
                  <a:cubicBezTo>
                    <a:pt x="436568" y="57510"/>
                    <a:pt x="436568" y="59306"/>
                    <a:pt x="437167" y="59905"/>
                  </a:cubicBezTo>
                  <a:lnTo>
                    <a:pt x="437167" y="60504"/>
                  </a:lnTo>
                  <a:cubicBezTo>
                    <a:pt x="434772" y="59306"/>
                    <a:pt x="432377" y="58707"/>
                    <a:pt x="429982" y="57510"/>
                  </a:cubicBezTo>
                  <a:cubicBezTo>
                    <a:pt x="395855" y="43740"/>
                    <a:pt x="360530" y="32963"/>
                    <a:pt x="328798" y="25180"/>
                  </a:cubicBezTo>
                  <a:cubicBezTo>
                    <a:pt x="297664" y="17396"/>
                    <a:pt x="261143" y="10810"/>
                    <a:pt x="224022" y="7817"/>
                  </a:cubicBezTo>
                  <a:cubicBezTo>
                    <a:pt x="186901" y="4823"/>
                    <a:pt x="149780" y="5422"/>
                    <a:pt x="116850" y="9014"/>
                  </a:cubicBezTo>
                  <a:cubicBezTo>
                    <a:pt x="83921" y="13205"/>
                    <a:pt x="55781" y="20390"/>
                    <a:pt x="36023" y="2757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F47A0C7E-F16D-4CF7-B763-B77D03D769C4}"/>
                </a:ext>
              </a:extLst>
            </p:cNvPr>
            <p:cNvSpPr/>
            <p:nvPr/>
          </p:nvSpPr>
          <p:spPr>
            <a:xfrm>
              <a:off x="3484256" y="1993683"/>
              <a:ext cx="738255" cy="149627"/>
            </a:xfrm>
            <a:custGeom>
              <a:avLst/>
              <a:gdLst>
                <a:gd name="connsiteX0" fmla="*/ 37121 w 738255"/>
                <a:gd name="connsiteY0" fmla="*/ 52580 h 149627"/>
                <a:gd name="connsiteX1" fmla="*/ 2994 w 738255"/>
                <a:gd name="connsiteY1" fmla="*/ 31626 h 149627"/>
                <a:gd name="connsiteX2" fmla="*/ 0 w 738255"/>
                <a:gd name="connsiteY2" fmla="*/ 29829 h 149627"/>
                <a:gd name="connsiteX3" fmla="*/ 4191 w 738255"/>
                <a:gd name="connsiteY3" fmla="*/ 28632 h 149627"/>
                <a:gd name="connsiteX4" fmla="*/ 4790 w 738255"/>
                <a:gd name="connsiteY4" fmla="*/ 29231 h 149627"/>
                <a:gd name="connsiteX5" fmla="*/ 38917 w 738255"/>
                <a:gd name="connsiteY5" fmla="*/ 49587 h 149627"/>
                <a:gd name="connsiteX6" fmla="*/ 128127 w 738255"/>
                <a:gd name="connsiteY6" fmla="*/ 93293 h 149627"/>
                <a:gd name="connsiteX7" fmla="*/ 250266 w 738255"/>
                <a:gd name="connsiteY7" fmla="*/ 131610 h 149627"/>
                <a:gd name="connsiteX8" fmla="*/ 375997 w 738255"/>
                <a:gd name="connsiteY8" fmla="*/ 143585 h 149627"/>
                <a:gd name="connsiteX9" fmla="*/ 501130 w 738255"/>
                <a:gd name="connsiteY9" fmla="*/ 127420 h 149627"/>
                <a:gd name="connsiteX10" fmla="*/ 622072 w 738255"/>
                <a:gd name="connsiteY10" fmla="*/ 84911 h 149627"/>
                <a:gd name="connsiteX11" fmla="*/ 671167 w 738255"/>
                <a:gd name="connsiteY11" fmla="*/ 59765 h 149627"/>
                <a:gd name="connsiteX12" fmla="*/ 706492 w 738255"/>
                <a:gd name="connsiteY12" fmla="*/ 33422 h 149627"/>
                <a:gd name="connsiteX13" fmla="*/ 732836 w 738255"/>
                <a:gd name="connsiteY13" fmla="*/ 4085 h 149627"/>
                <a:gd name="connsiteX14" fmla="*/ 735830 w 738255"/>
                <a:gd name="connsiteY14" fmla="*/ 6480 h 149627"/>
                <a:gd name="connsiteX15" fmla="*/ 708887 w 738255"/>
                <a:gd name="connsiteY15" fmla="*/ 36415 h 149627"/>
                <a:gd name="connsiteX16" fmla="*/ 688530 w 738255"/>
                <a:gd name="connsiteY16" fmla="*/ 53179 h 149627"/>
                <a:gd name="connsiteX17" fmla="*/ 686135 w 738255"/>
                <a:gd name="connsiteY17" fmla="*/ 52580 h 149627"/>
                <a:gd name="connsiteX18" fmla="*/ 687333 w 738255"/>
                <a:gd name="connsiteY18" fmla="*/ 54377 h 149627"/>
                <a:gd name="connsiteX19" fmla="*/ 673562 w 738255"/>
                <a:gd name="connsiteY19" fmla="*/ 63357 h 149627"/>
                <a:gd name="connsiteX20" fmla="*/ 624467 w 738255"/>
                <a:gd name="connsiteY20" fmla="*/ 89102 h 149627"/>
                <a:gd name="connsiteX21" fmla="*/ 503525 w 738255"/>
                <a:gd name="connsiteY21" fmla="*/ 132808 h 149627"/>
                <a:gd name="connsiteX22" fmla="*/ 377195 w 738255"/>
                <a:gd name="connsiteY22" fmla="*/ 149572 h 149627"/>
                <a:gd name="connsiteX23" fmla="*/ 250266 w 738255"/>
                <a:gd name="connsiteY23" fmla="*/ 136400 h 149627"/>
                <a:gd name="connsiteX24" fmla="*/ 127528 w 738255"/>
                <a:gd name="connsiteY24" fmla="*/ 96885 h 149627"/>
                <a:gd name="connsiteX25" fmla="*/ 37121 w 738255"/>
                <a:gd name="connsiteY25" fmla="*/ 52580 h 14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38255" h="149627">
                  <a:moveTo>
                    <a:pt x="37121" y="52580"/>
                  </a:moveTo>
                  <a:cubicBezTo>
                    <a:pt x="15567" y="40008"/>
                    <a:pt x="2994" y="31626"/>
                    <a:pt x="2994" y="31626"/>
                  </a:cubicBezTo>
                  <a:cubicBezTo>
                    <a:pt x="1796" y="31027"/>
                    <a:pt x="599" y="30428"/>
                    <a:pt x="0" y="29829"/>
                  </a:cubicBezTo>
                  <a:cubicBezTo>
                    <a:pt x="1197" y="29231"/>
                    <a:pt x="2994" y="29231"/>
                    <a:pt x="4191" y="28632"/>
                  </a:cubicBezTo>
                  <a:cubicBezTo>
                    <a:pt x="4191" y="28632"/>
                    <a:pt x="4790" y="28632"/>
                    <a:pt x="4790" y="29231"/>
                  </a:cubicBezTo>
                  <a:cubicBezTo>
                    <a:pt x="4790" y="29231"/>
                    <a:pt x="17363" y="37014"/>
                    <a:pt x="38917" y="49587"/>
                  </a:cubicBezTo>
                  <a:cubicBezTo>
                    <a:pt x="60471" y="61561"/>
                    <a:pt x="91604" y="78325"/>
                    <a:pt x="128127" y="93293"/>
                  </a:cubicBezTo>
                  <a:cubicBezTo>
                    <a:pt x="164649" y="108859"/>
                    <a:pt x="207158" y="122630"/>
                    <a:pt x="250266" y="131610"/>
                  </a:cubicBezTo>
                  <a:cubicBezTo>
                    <a:pt x="293374" y="140591"/>
                    <a:pt x="337080" y="144183"/>
                    <a:pt x="375997" y="143585"/>
                  </a:cubicBezTo>
                  <a:cubicBezTo>
                    <a:pt x="414316" y="142986"/>
                    <a:pt x="458022" y="138196"/>
                    <a:pt x="501130" y="127420"/>
                  </a:cubicBezTo>
                  <a:cubicBezTo>
                    <a:pt x="544238" y="117241"/>
                    <a:pt x="585550" y="101675"/>
                    <a:pt x="622072" y="84911"/>
                  </a:cubicBezTo>
                  <a:cubicBezTo>
                    <a:pt x="640034" y="77128"/>
                    <a:pt x="656798" y="68746"/>
                    <a:pt x="671167" y="59765"/>
                  </a:cubicBezTo>
                  <a:cubicBezTo>
                    <a:pt x="685537" y="50784"/>
                    <a:pt x="696913" y="41804"/>
                    <a:pt x="706492" y="33422"/>
                  </a:cubicBezTo>
                  <a:cubicBezTo>
                    <a:pt x="724454" y="16658"/>
                    <a:pt x="732836" y="4085"/>
                    <a:pt x="732836" y="4085"/>
                  </a:cubicBezTo>
                  <a:cubicBezTo>
                    <a:pt x="737626" y="-2501"/>
                    <a:pt x="740619" y="-705"/>
                    <a:pt x="735830" y="6480"/>
                  </a:cubicBezTo>
                  <a:cubicBezTo>
                    <a:pt x="735830" y="6480"/>
                    <a:pt x="727447" y="19053"/>
                    <a:pt x="708887" y="36415"/>
                  </a:cubicBezTo>
                  <a:cubicBezTo>
                    <a:pt x="702900" y="41804"/>
                    <a:pt x="696314" y="47192"/>
                    <a:pt x="688530" y="53179"/>
                  </a:cubicBezTo>
                  <a:cubicBezTo>
                    <a:pt x="686734" y="52580"/>
                    <a:pt x="686135" y="52580"/>
                    <a:pt x="686135" y="52580"/>
                  </a:cubicBezTo>
                  <a:cubicBezTo>
                    <a:pt x="686135" y="52580"/>
                    <a:pt x="686135" y="53179"/>
                    <a:pt x="687333" y="54377"/>
                  </a:cubicBezTo>
                  <a:cubicBezTo>
                    <a:pt x="683142" y="57370"/>
                    <a:pt x="678352" y="60364"/>
                    <a:pt x="673562" y="63357"/>
                  </a:cubicBezTo>
                  <a:cubicBezTo>
                    <a:pt x="659193" y="72338"/>
                    <a:pt x="642429" y="81319"/>
                    <a:pt x="624467" y="89102"/>
                  </a:cubicBezTo>
                  <a:cubicBezTo>
                    <a:pt x="588544" y="105866"/>
                    <a:pt x="546633" y="122630"/>
                    <a:pt x="503525" y="132808"/>
                  </a:cubicBezTo>
                  <a:cubicBezTo>
                    <a:pt x="460417" y="143585"/>
                    <a:pt x="416112" y="148973"/>
                    <a:pt x="377195" y="149572"/>
                  </a:cubicBezTo>
                  <a:cubicBezTo>
                    <a:pt x="338278" y="150171"/>
                    <a:pt x="293972" y="145980"/>
                    <a:pt x="250266" y="136400"/>
                  </a:cubicBezTo>
                  <a:cubicBezTo>
                    <a:pt x="206559" y="126821"/>
                    <a:pt x="164050" y="112452"/>
                    <a:pt x="127528" y="96885"/>
                  </a:cubicBezTo>
                  <a:cubicBezTo>
                    <a:pt x="89808" y="81917"/>
                    <a:pt x="58675" y="65153"/>
                    <a:pt x="37121" y="5258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85ED611A-B7EA-44B0-9511-12C3F3AB81EA}"/>
                </a:ext>
              </a:extLst>
            </p:cNvPr>
            <p:cNvSpPr/>
            <p:nvPr/>
          </p:nvSpPr>
          <p:spPr>
            <a:xfrm>
              <a:off x="3482814" y="2020148"/>
              <a:ext cx="5633" cy="2765"/>
            </a:xfrm>
            <a:custGeom>
              <a:avLst/>
              <a:gdLst>
                <a:gd name="connsiteX0" fmla="*/ 5633 w 5633"/>
                <a:gd name="connsiteY0" fmla="*/ 1568 h 2765"/>
                <a:gd name="connsiteX1" fmla="*/ 1442 w 5633"/>
                <a:gd name="connsiteY1" fmla="*/ 2766 h 2765"/>
                <a:gd name="connsiteX2" fmla="*/ 5633 w 5633"/>
                <a:gd name="connsiteY2" fmla="*/ 1568 h 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3" h="2765">
                  <a:moveTo>
                    <a:pt x="5633" y="1568"/>
                  </a:moveTo>
                  <a:cubicBezTo>
                    <a:pt x="4436" y="2167"/>
                    <a:pt x="3238" y="2167"/>
                    <a:pt x="1442" y="2766"/>
                  </a:cubicBezTo>
                  <a:cubicBezTo>
                    <a:pt x="-1551" y="371"/>
                    <a:pt x="245" y="-1425"/>
                    <a:pt x="5633" y="156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A599543B-1021-4034-8062-A4334B73819F}"/>
                </a:ext>
              </a:extLst>
            </p:cNvPr>
            <p:cNvSpPr/>
            <p:nvPr/>
          </p:nvSpPr>
          <p:spPr>
            <a:xfrm>
              <a:off x="2941096" y="1603815"/>
              <a:ext cx="97347" cy="44997"/>
            </a:xfrm>
            <a:custGeom>
              <a:avLst/>
              <a:gdLst>
                <a:gd name="connsiteX0" fmla="*/ 96513 w 97347"/>
                <a:gd name="connsiteY0" fmla="*/ 3592 h 44997"/>
                <a:gd name="connsiteX1" fmla="*/ 78552 w 97347"/>
                <a:gd name="connsiteY1" fmla="*/ 7185 h 44997"/>
                <a:gd name="connsiteX2" fmla="*/ 47418 w 97347"/>
                <a:gd name="connsiteY2" fmla="*/ 19159 h 44997"/>
                <a:gd name="connsiteX3" fmla="*/ 18081 w 97347"/>
                <a:gd name="connsiteY3" fmla="*/ 34725 h 44997"/>
                <a:gd name="connsiteX4" fmla="*/ 2514 w 97347"/>
                <a:gd name="connsiteY4" fmla="*/ 44903 h 44997"/>
                <a:gd name="connsiteX5" fmla="*/ 119 w 97347"/>
                <a:gd name="connsiteY5" fmla="*/ 41910 h 44997"/>
                <a:gd name="connsiteX6" fmla="*/ 15087 w 97347"/>
                <a:gd name="connsiteY6" fmla="*/ 30534 h 44997"/>
                <a:gd name="connsiteX7" fmla="*/ 44424 w 97347"/>
                <a:gd name="connsiteY7" fmla="*/ 12573 h 44997"/>
                <a:gd name="connsiteX8" fmla="*/ 77354 w 97347"/>
                <a:gd name="connsiteY8" fmla="*/ 1796 h 44997"/>
                <a:gd name="connsiteX9" fmla="*/ 95914 w 97347"/>
                <a:gd name="connsiteY9" fmla="*/ 0 h 44997"/>
                <a:gd name="connsiteX10" fmla="*/ 96513 w 97347"/>
                <a:gd name="connsiteY10" fmla="*/ 3592 h 44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47" h="44997">
                  <a:moveTo>
                    <a:pt x="96513" y="3592"/>
                  </a:moveTo>
                  <a:cubicBezTo>
                    <a:pt x="96513" y="3592"/>
                    <a:pt x="88730" y="4191"/>
                    <a:pt x="78552" y="7185"/>
                  </a:cubicBezTo>
                  <a:cubicBezTo>
                    <a:pt x="68373" y="9579"/>
                    <a:pt x="56399" y="14968"/>
                    <a:pt x="47418" y="19159"/>
                  </a:cubicBezTo>
                  <a:cubicBezTo>
                    <a:pt x="38437" y="23350"/>
                    <a:pt x="27061" y="29337"/>
                    <a:pt x="18081" y="34725"/>
                  </a:cubicBezTo>
                  <a:cubicBezTo>
                    <a:pt x="9100" y="40114"/>
                    <a:pt x="2514" y="44903"/>
                    <a:pt x="2514" y="44903"/>
                  </a:cubicBezTo>
                  <a:cubicBezTo>
                    <a:pt x="1316" y="45502"/>
                    <a:pt x="-480" y="43107"/>
                    <a:pt x="119" y="41910"/>
                  </a:cubicBezTo>
                  <a:cubicBezTo>
                    <a:pt x="119" y="41910"/>
                    <a:pt x="6106" y="36521"/>
                    <a:pt x="15087" y="30534"/>
                  </a:cubicBezTo>
                  <a:cubicBezTo>
                    <a:pt x="23469" y="23949"/>
                    <a:pt x="34845" y="17363"/>
                    <a:pt x="44424" y="12573"/>
                  </a:cubicBezTo>
                  <a:cubicBezTo>
                    <a:pt x="54004" y="7783"/>
                    <a:pt x="66577" y="3592"/>
                    <a:pt x="77354" y="1796"/>
                  </a:cubicBezTo>
                  <a:cubicBezTo>
                    <a:pt x="88131" y="0"/>
                    <a:pt x="95914" y="0"/>
                    <a:pt x="95914" y="0"/>
                  </a:cubicBezTo>
                  <a:cubicBezTo>
                    <a:pt x="97711" y="0"/>
                    <a:pt x="97711" y="2994"/>
                    <a:pt x="96513" y="359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E6801DFA-CAB8-4629-BC4B-FE18FFF962E2}"/>
                </a:ext>
              </a:extLst>
            </p:cNvPr>
            <p:cNvSpPr/>
            <p:nvPr/>
          </p:nvSpPr>
          <p:spPr>
            <a:xfrm>
              <a:off x="2888804" y="1567215"/>
              <a:ext cx="165260" cy="110629"/>
            </a:xfrm>
            <a:custGeom>
              <a:avLst/>
              <a:gdLst>
                <a:gd name="connsiteX0" fmla="*/ 130844 w 165260"/>
                <a:gd name="connsiteY0" fmla="*/ 12652 h 110629"/>
                <a:gd name="connsiteX1" fmla="*/ 163175 w 165260"/>
                <a:gd name="connsiteY1" fmla="*/ 79 h 110629"/>
                <a:gd name="connsiteX2" fmla="*/ 164372 w 165260"/>
                <a:gd name="connsiteY2" fmla="*/ 3072 h 110629"/>
                <a:gd name="connsiteX3" fmla="*/ 132640 w 165260"/>
                <a:gd name="connsiteY3" fmla="*/ 17441 h 110629"/>
                <a:gd name="connsiteX4" fmla="*/ 76959 w 165260"/>
                <a:gd name="connsiteY4" fmla="*/ 47377 h 110629"/>
                <a:gd name="connsiteX5" fmla="*/ 26666 w 165260"/>
                <a:gd name="connsiteY5" fmla="*/ 85096 h 110629"/>
                <a:gd name="connsiteX6" fmla="*/ 3316 w 165260"/>
                <a:gd name="connsiteY6" fmla="*/ 110242 h 110629"/>
                <a:gd name="connsiteX7" fmla="*/ 322 w 165260"/>
                <a:gd name="connsiteY7" fmla="*/ 107847 h 110629"/>
                <a:gd name="connsiteX8" fmla="*/ 23074 w 165260"/>
                <a:gd name="connsiteY8" fmla="*/ 80905 h 110629"/>
                <a:gd name="connsiteX9" fmla="*/ 73366 w 165260"/>
                <a:gd name="connsiteY9" fmla="*/ 41390 h 110629"/>
                <a:gd name="connsiteX10" fmla="*/ 130844 w 165260"/>
                <a:gd name="connsiteY10" fmla="*/ 12652 h 11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260" h="110629">
                  <a:moveTo>
                    <a:pt x="130844" y="12652"/>
                  </a:moveTo>
                  <a:cubicBezTo>
                    <a:pt x="149404" y="4868"/>
                    <a:pt x="163175" y="79"/>
                    <a:pt x="163175" y="79"/>
                  </a:cubicBezTo>
                  <a:cubicBezTo>
                    <a:pt x="164971" y="-520"/>
                    <a:pt x="166168" y="2474"/>
                    <a:pt x="164372" y="3072"/>
                  </a:cubicBezTo>
                  <a:cubicBezTo>
                    <a:pt x="164372" y="3072"/>
                    <a:pt x="150601" y="9059"/>
                    <a:pt x="132640" y="17441"/>
                  </a:cubicBezTo>
                  <a:cubicBezTo>
                    <a:pt x="114678" y="25823"/>
                    <a:pt x="93124" y="37199"/>
                    <a:pt x="76959" y="47377"/>
                  </a:cubicBezTo>
                  <a:cubicBezTo>
                    <a:pt x="60793" y="56956"/>
                    <a:pt x="41035" y="71326"/>
                    <a:pt x="26666" y="85096"/>
                  </a:cubicBezTo>
                  <a:cubicBezTo>
                    <a:pt x="12297" y="98268"/>
                    <a:pt x="3316" y="110242"/>
                    <a:pt x="3316" y="110242"/>
                  </a:cubicBezTo>
                  <a:cubicBezTo>
                    <a:pt x="1520" y="111439"/>
                    <a:pt x="-875" y="109643"/>
                    <a:pt x="322" y="107847"/>
                  </a:cubicBezTo>
                  <a:cubicBezTo>
                    <a:pt x="322" y="107847"/>
                    <a:pt x="8704" y="95274"/>
                    <a:pt x="23074" y="80905"/>
                  </a:cubicBezTo>
                  <a:cubicBezTo>
                    <a:pt x="36844" y="66536"/>
                    <a:pt x="56602" y="51568"/>
                    <a:pt x="73366" y="41390"/>
                  </a:cubicBezTo>
                  <a:cubicBezTo>
                    <a:pt x="90131" y="31212"/>
                    <a:pt x="112283" y="20435"/>
                    <a:pt x="130844" y="1265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6D11B8FC-09F2-4511-B0CE-1961DAEFD673}"/>
                </a:ext>
              </a:extLst>
            </p:cNvPr>
            <p:cNvSpPr/>
            <p:nvPr/>
          </p:nvSpPr>
          <p:spPr>
            <a:xfrm>
              <a:off x="2792925" y="1504807"/>
              <a:ext cx="796806" cy="581138"/>
            </a:xfrm>
            <a:custGeom>
              <a:avLst/>
              <a:gdLst>
                <a:gd name="connsiteX0" fmla="*/ 699114 w 796806"/>
                <a:gd name="connsiteY0" fmla="*/ 511521 h 581138"/>
                <a:gd name="connsiteX1" fmla="*/ 783534 w 796806"/>
                <a:gd name="connsiteY1" fmla="*/ 476197 h 581138"/>
                <a:gd name="connsiteX2" fmla="*/ 785330 w 796806"/>
                <a:gd name="connsiteY2" fmla="*/ 479191 h 581138"/>
                <a:gd name="connsiteX3" fmla="*/ 700312 w 796806"/>
                <a:gd name="connsiteY3" fmla="*/ 515113 h 581138"/>
                <a:gd name="connsiteX4" fmla="*/ 695522 w 796806"/>
                <a:gd name="connsiteY4" fmla="*/ 516909 h 581138"/>
                <a:gd name="connsiteX5" fmla="*/ 691331 w 796806"/>
                <a:gd name="connsiteY5" fmla="*/ 518107 h 581138"/>
                <a:gd name="connsiteX6" fmla="*/ 602720 w 796806"/>
                <a:gd name="connsiteY6" fmla="*/ 544450 h 581138"/>
                <a:gd name="connsiteX7" fmla="*/ 477587 w 796806"/>
                <a:gd name="connsiteY7" fmla="*/ 569596 h 581138"/>
                <a:gd name="connsiteX8" fmla="*/ 333894 w 796806"/>
                <a:gd name="connsiteY8" fmla="*/ 580972 h 581138"/>
                <a:gd name="connsiteX9" fmla="*/ 183615 w 796806"/>
                <a:gd name="connsiteY9" fmla="*/ 555826 h 581138"/>
                <a:gd name="connsiteX10" fmla="*/ 56686 w 796806"/>
                <a:gd name="connsiteY10" fmla="*/ 474401 h 581138"/>
                <a:gd name="connsiteX11" fmla="*/ 16571 w 796806"/>
                <a:gd name="connsiteY11" fmla="*/ 413332 h 581138"/>
                <a:gd name="connsiteX12" fmla="*/ 406 w 796806"/>
                <a:gd name="connsiteY12" fmla="*/ 345678 h 581138"/>
                <a:gd name="connsiteX13" fmla="*/ 35132 w 796806"/>
                <a:gd name="connsiteY13" fmla="*/ 208572 h 581138"/>
                <a:gd name="connsiteX14" fmla="*/ 134519 w 796806"/>
                <a:gd name="connsiteY14" fmla="*/ 94817 h 581138"/>
                <a:gd name="connsiteX15" fmla="*/ 269831 w 796806"/>
                <a:gd name="connsiteY15" fmla="*/ 25965 h 581138"/>
                <a:gd name="connsiteX16" fmla="*/ 411728 w 796806"/>
                <a:gd name="connsiteY16" fmla="*/ 819 h 581138"/>
                <a:gd name="connsiteX17" fmla="*/ 539256 w 796806"/>
                <a:gd name="connsiteY17" fmla="*/ 8004 h 581138"/>
                <a:gd name="connsiteX18" fmla="*/ 637446 w 796806"/>
                <a:gd name="connsiteY18" fmla="*/ 34946 h 581138"/>
                <a:gd name="connsiteX19" fmla="*/ 697917 w 796806"/>
                <a:gd name="connsiteY19" fmla="*/ 64881 h 581138"/>
                <a:gd name="connsiteX20" fmla="*/ 718273 w 796806"/>
                <a:gd name="connsiteY20" fmla="*/ 78652 h 581138"/>
                <a:gd name="connsiteX21" fmla="*/ 728452 w 796806"/>
                <a:gd name="connsiteY21" fmla="*/ 88231 h 581138"/>
                <a:gd name="connsiteX22" fmla="*/ 715879 w 796806"/>
                <a:gd name="connsiteY22" fmla="*/ 81645 h 581138"/>
                <a:gd name="connsiteX23" fmla="*/ 695522 w 796806"/>
                <a:gd name="connsiteY23" fmla="*/ 68474 h 581138"/>
                <a:gd name="connsiteX24" fmla="*/ 635051 w 796806"/>
                <a:gd name="connsiteY24" fmla="*/ 39137 h 581138"/>
                <a:gd name="connsiteX25" fmla="*/ 537459 w 796806"/>
                <a:gd name="connsiteY25" fmla="*/ 12793 h 581138"/>
                <a:gd name="connsiteX26" fmla="*/ 411129 w 796806"/>
                <a:gd name="connsiteY26" fmla="*/ 6208 h 581138"/>
                <a:gd name="connsiteX27" fmla="*/ 270429 w 796806"/>
                <a:gd name="connsiteY27" fmla="*/ 31354 h 581138"/>
                <a:gd name="connsiteX28" fmla="*/ 136914 w 796806"/>
                <a:gd name="connsiteY28" fmla="*/ 99607 h 581138"/>
                <a:gd name="connsiteX29" fmla="*/ 39921 w 796806"/>
                <a:gd name="connsiteY29" fmla="*/ 212165 h 581138"/>
                <a:gd name="connsiteX30" fmla="*/ 6393 w 796806"/>
                <a:gd name="connsiteY30" fmla="*/ 345678 h 581138"/>
                <a:gd name="connsiteX31" fmla="*/ 21960 w 796806"/>
                <a:gd name="connsiteY31" fmla="*/ 410937 h 581138"/>
                <a:gd name="connsiteX32" fmla="*/ 60877 w 796806"/>
                <a:gd name="connsiteY32" fmla="*/ 470210 h 581138"/>
                <a:gd name="connsiteX33" fmla="*/ 185411 w 796806"/>
                <a:gd name="connsiteY33" fmla="*/ 550437 h 581138"/>
                <a:gd name="connsiteX34" fmla="*/ 333295 w 796806"/>
                <a:gd name="connsiteY34" fmla="*/ 575583 h 581138"/>
                <a:gd name="connsiteX35" fmla="*/ 476390 w 796806"/>
                <a:gd name="connsiteY35" fmla="*/ 564806 h 581138"/>
                <a:gd name="connsiteX36" fmla="*/ 600924 w 796806"/>
                <a:gd name="connsiteY36" fmla="*/ 540259 h 581138"/>
                <a:gd name="connsiteX37" fmla="*/ 699114 w 796806"/>
                <a:gd name="connsiteY37" fmla="*/ 511521 h 58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96806" h="581138">
                  <a:moveTo>
                    <a:pt x="699114" y="511521"/>
                  </a:moveTo>
                  <a:cubicBezTo>
                    <a:pt x="752999" y="492362"/>
                    <a:pt x="783534" y="476197"/>
                    <a:pt x="783534" y="476197"/>
                  </a:cubicBezTo>
                  <a:cubicBezTo>
                    <a:pt x="800298" y="467815"/>
                    <a:pt x="801496" y="470809"/>
                    <a:pt x="785330" y="479191"/>
                  </a:cubicBezTo>
                  <a:cubicBezTo>
                    <a:pt x="785330" y="479191"/>
                    <a:pt x="754795" y="495356"/>
                    <a:pt x="700312" y="515113"/>
                  </a:cubicBezTo>
                  <a:cubicBezTo>
                    <a:pt x="698515" y="515712"/>
                    <a:pt x="696719" y="516311"/>
                    <a:pt x="695522" y="516909"/>
                  </a:cubicBezTo>
                  <a:cubicBezTo>
                    <a:pt x="690133" y="513916"/>
                    <a:pt x="688337" y="515113"/>
                    <a:pt x="691331" y="518107"/>
                  </a:cubicBezTo>
                  <a:cubicBezTo>
                    <a:pt x="666185" y="527088"/>
                    <a:pt x="636248" y="536068"/>
                    <a:pt x="602720" y="544450"/>
                  </a:cubicBezTo>
                  <a:cubicBezTo>
                    <a:pt x="565001" y="554030"/>
                    <a:pt x="523090" y="562412"/>
                    <a:pt x="477587" y="569596"/>
                  </a:cubicBezTo>
                  <a:cubicBezTo>
                    <a:pt x="432683" y="576781"/>
                    <a:pt x="384186" y="582169"/>
                    <a:pt x="333894" y="580972"/>
                  </a:cubicBezTo>
                  <a:cubicBezTo>
                    <a:pt x="284200" y="580373"/>
                    <a:pt x="232111" y="573188"/>
                    <a:pt x="183615" y="555826"/>
                  </a:cubicBezTo>
                  <a:cubicBezTo>
                    <a:pt x="135118" y="538463"/>
                    <a:pt x="90214" y="510922"/>
                    <a:pt x="56686" y="474401"/>
                  </a:cubicBezTo>
                  <a:cubicBezTo>
                    <a:pt x="39921" y="456439"/>
                    <a:pt x="26151" y="435485"/>
                    <a:pt x="16571" y="413332"/>
                  </a:cubicBezTo>
                  <a:cubicBezTo>
                    <a:pt x="6992" y="391180"/>
                    <a:pt x="1603" y="367830"/>
                    <a:pt x="406" y="345678"/>
                  </a:cubicBezTo>
                  <a:cubicBezTo>
                    <a:pt x="-2588" y="300175"/>
                    <a:pt x="11183" y="252278"/>
                    <a:pt x="35132" y="208572"/>
                  </a:cubicBezTo>
                  <a:cubicBezTo>
                    <a:pt x="59080" y="164866"/>
                    <a:pt x="93806" y="125950"/>
                    <a:pt x="134519" y="94817"/>
                  </a:cubicBezTo>
                  <a:cubicBezTo>
                    <a:pt x="175232" y="63085"/>
                    <a:pt x="222531" y="40933"/>
                    <a:pt x="269831" y="25965"/>
                  </a:cubicBezTo>
                  <a:cubicBezTo>
                    <a:pt x="317728" y="10997"/>
                    <a:pt x="366225" y="3214"/>
                    <a:pt x="411728" y="819"/>
                  </a:cubicBezTo>
                  <a:cubicBezTo>
                    <a:pt x="457231" y="-1576"/>
                    <a:pt x="500937" y="1418"/>
                    <a:pt x="539256" y="8004"/>
                  </a:cubicBezTo>
                  <a:cubicBezTo>
                    <a:pt x="577574" y="14590"/>
                    <a:pt x="611102" y="24169"/>
                    <a:pt x="637446" y="34946"/>
                  </a:cubicBezTo>
                  <a:cubicBezTo>
                    <a:pt x="664388" y="45723"/>
                    <a:pt x="684745" y="56499"/>
                    <a:pt x="697917" y="64881"/>
                  </a:cubicBezTo>
                  <a:cubicBezTo>
                    <a:pt x="711687" y="73263"/>
                    <a:pt x="718273" y="78652"/>
                    <a:pt x="718273" y="78652"/>
                  </a:cubicBezTo>
                  <a:cubicBezTo>
                    <a:pt x="726057" y="84639"/>
                    <a:pt x="729050" y="88231"/>
                    <a:pt x="728452" y="88231"/>
                  </a:cubicBezTo>
                  <a:cubicBezTo>
                    <a:pt x="727853" y="88830"/>
                    <a:pt x="723063" y="86435"/>
                    <a:pt x="715879" y="81645"/>
                  </a:cubicBezTo>
                  <a:cubicBezTo>
                    <a:pt x="715879" y="81645"/>
                    <a:pt x="709293" y="76257"/>
                    <a:pt x="695522" y="68474"/>
                  </a:cubicBezTo>
                  <a:cubicBezTo>
                    <a:pt x="681751" y="60690"/>
                    <a:pt x="661994" y="49315"/>
                    <a:pt x="635051" y="39137"/>
                  </a:cubicBezTo>
                  <a:cubicBezTo>
                    <a:pt x="608707" y="28959"/>
                    <a:pt x="575179" y="19379"/>
                    <a:pt x="537459" y="12793"/>
                  </a:cubicBezTo>
                  <a:cubicBezTo>
                    <a:pt x="499141" y="6806"/>
                    <a:pt x="456632" y="3813"/>
                    <a:pt x="411129" y="6208"/>
                  </a:cubicBezTo>
                  <a:cubicBezTo>
                    <a:pt x="365626" y="8602"/>
                    <a:pt x="317728" y="16386"/>
                    <a:pt x="270429" y="31354"/>
                  </a:cubicBezTo>
                  <a:cubicBezTo>
                    <a:pt x="223130" y="46321"/>
                    <a:pt x="177029" y="68474"/>
                    <a:pt x="136914" y="99607"/>
                  </a:cubicBezTo>
                  <a:cubicBezTo>
                    <a:pt x="96800" y="130740"/>
                    <a:pt x="63272" y="169057"/>
                    <a:pt x="39921" y="212165"/>
                  </a:cubicBezTo>
                  <a:cubicBezTo>
                    <a:pt x="16571" y="254673"/>
                    <a:pt x="3399" y="301972"/>
                    <a:pt x="6393" y="345678"/>
                  </a:cubicBezTo>
                  <a:cubicBezTo>
                    <a:pt x="7590" y="367231"/>
                    <a:pt x="12380" y="389982"/>
                    <a:pt x="21960" y="410937"/>
                  </a:cubicBezTo>
                  <a:cubicBezTo>
                    <a:pt x="30940" y="432491"/>
                    <a:pt x="44711" y="452248"/>
                    <a:pt x="60877" y="470210"/>
                  </a:cubicBezTo>
                  <a:cubicBezTo>
                    <a:pt x="93806" y="506133"/>
                    <a:pt x="137513" y="533673"/>
                    <a:pt x="185411" y="550437"/>
                  </a:cubicBezTo>
                  <a:cubicBezTo>
                    <a:pt x="232710" y="567201"/>
                    <a:pt x="284200" y="574386"/>
                    <a:pt x="333295" y="575583"/>
                  </a:cubicBezTo>
                  <a:cubicBezTo>
                    <a:pt x="382989" y="576781"/>
                    <a:pt x="430887" y="571991"/>
                    <a:pt x="476390" y="564806"/>
                  </a:cubicBezTo>
                  <a:cubicBezTo>
                    <a:pt x="521294" y="558221"/>
                    <a:pt x="563803" y="549839"/>
                    <a:pt x="600924" y="540259"/>
                  </a:cubicBezTo>
                  <a:cubicBezTo>
                    <a:pt x="639242" y="531279"/>
                    <a:pt x="672172" y="521100"/>
                    <a:pt x="699114" y="51152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54" name="Graphic 13">
            <a:extLst>
              <a:ext uri="{FF2B5EF4-FFF2-40B4-BE49-F238E27FC236}">
                <a16:creationId xmlns:a16="http://schemas.microsoft.com/office/drawing/2014/main" id="{2F186534-B321-4B55-9E7B-8641E9D67C54}"/>
              </a:ext>
            </a:extLst>
          </p:cNvPr>
          <p:cNvGrpSpPr/>
          <p:nvPr/>
        </p:nvGrpSpPr>
        <p:grpSpPr>
          <a:xfrm>
            <a:off x="8372886" y="1671393"/>
            <a:ext cx="1430112" cy="522323"/>
            <a:chOff x="8372886" y="1671393"/>
            <a:chExt cx="1430112" cy="522323"/>
          </a:xfrm>
        </p:grpSpPr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E17D1F81-B2D2-4282-AC10-4BBC3F3A86F8}"/>
                </a:ext>
              </a:extLst>
            </p:cNvPr>
            <p:cNvSpPr/>
            <p:nvPr/>
          </p:nvSpPr>
          <p:spPr>
            <a:xfrm>
              <a:off x="8382455" y="1678264"/>
              <a:ext cx="1391291" cy="506493"/>
            </a:xfrm>
            <a:custGeom>
              <a:avLst/>
              <a:gdLst>
                <a:gd name="connsiteX0" fmla="*/ 1295185 w 1391291"/>
                <a:gd name="connsiteY0" fmla="*/ 187380 h 506493"/>
                <a:gd name="connsiteX1" fmla="*/ 1298179 w 1391291"/>
                <a:gd name="connsiteY1" fmla="*/ 183787 h 506493"/>
                <a:gd name="connsiteX2" fmla="*/ 1267045 w 1391291"/>
                <a:gd name="connsiteY2" fmla="*/ 159839 h 506493"/>
                <a:gd name="connsiteX3" fmla="*/ 1243096 w 1391291"/>
                <a:gd name="connsiteY3" fmla="*/ 150858 h 506493"/>
                <a:gd name="connsiteX4" fmla="*/ 1229326 w 1391291"/>
                <a:gd name="connsiteY4" fmla="*/ 149062 h 506493"/>
                <a:gd name="connsiteX5" fmla="*/ 1228727 w 1391291"/>
                <a:gd name="connsiteY5" fmla="*/ 153852 h 506493"/>
                <a:gd name="connsiteX6" fmla="*/ 1241300 w 1391291"/>
                <a:gd name="connsiteY6" fmla="*/ 157444 h 506493"/>
                <a:gd name="connsiteX7" fmla="*/ 1262854 w 1391291"/>
                <a:gd name="connsiteY7" fmla="*/ 167622 h 506493"/>
                <a:gd name="connsiteX8" fmla="*/ 1295185 w 1391291"/>
                <a:gd name="connsiteY8" fmla="*/ 187380 h 506493"/>
                <a:gd name="connsiteX9" fmla="*/ 130671 w 1391291"/>
                <a:gd name="connsiteY9" fmla="*/ 35905 h 506493"/>
                <a:gd name="connsiteX10" fmla="*/ 127677 w 1391291"/>
                <a:gd name="connsiteY10" fmla="*/ 32313 h 506493"/>
                <a:gd name="connsiteX11" fmla="*/ 121690 w 1391291"/>
                <a:gd name="connsiteY11" fmla="*/ 39498 h 506493"/>
                <a:gd name="connsiteX12" fmla="*/ 117499 w 1391291"/>
                <a:gd name="connsiteY12" fmla="*/ 55064 h 506493"/>
                <a:gd name="connsiteX13" fmla="*/ 121690 w 1391291"/>
                <a:gd name="connsiteY13" fmla="*/ 79013 h 506493"/>
                <a:gd name="connsiteX14" fmla="*/ 126479 w 1391291"/>
                <a:gd name="connsiteY14" fmla="*/ 77815 h 506493"/>
                <a:gd name="connsiteX15" fmla="*/ 127079 w 1391291"/>
                <a:gd name="connsiteY15" fmla="*/ 55064 h 506493"/>
                <a:gd name="connsiteX16" fmla="*/ 128276 w 1391291"/>
                <a:gd name="connsiteY16" fmla="*/ 41294 h 506493"/>
                <a:gd name="connsiteX17" fmla="*/ 130671 w 1391291"/>
                <a:gd name="connsiteY17" fmla="*/ 35905 h 506493"/>
                <a:gd name="connsiteX18" fmla="*/ 165396 w 1391291"/>
                <a:gd name="connsiteY18" fmla="*/ 31714 h 506493"/>
                <a:gd name="connsiteX19" fmla="*/ 160607 w 1391291"/>
                <a:gd name="connsiteY19" fmla="*/ 31116 h 506493"/>
                <a:gd name="connsiteX20" fmla="*/ 156416 w 1391291"/>
                <a:gd name="connsiteY20" fmla="*/ 50274 h 506493"/>
                <a:gd name="connsiteX21" fmla="*/ 156416 w 1391291"/>
                <a:gd name="connsiteY21" fmla="*/ 70032 h 506493"/>
                <a:gd name="connsiteX22" fmla="*/ 161206 w 1391291"/>
                <a:gd name="connsiteY22" fmla="*/ 70631 h 506493"/>
                <a:gd name="connsiteX23" fmla="*/ 165396 w 1391291"/>
                <a:gd name="connsiteY23" fmla="*/ 51472 h 506493"/>
                <a:gd name="connsiteX24" fmla="*/ 165396 w 1391291"/>
                <a:gd name="connsiteY24" fmla="*/ 31714 h 506493"/>
                <a:gd name="connsiteX25" fmla="*/ 1220345 w 1391291"/>
                <a:gd name="connsiteY25" fmla="*/ 122120 h 506493"/>
                <a:gd name="connsiteX26" fmla="*/ 1218549 w 1391291"/>
                <a:gd name="connsiteY26" fmla="*/ 126311 h 506493"/>
                <a:gd name="connsiteX27" fmla="*/ 1279619 w 1391291"/>
                <a:gd name="connsiteY27" fmla="*/ 162832 h 506493"/>
                <a:gd name="connsiteX28" fmla="*/ 1314943 w 1391291"/>
                <a:gd name="connsiteY28" fmla="*/ 191571 h 506493"/>
                <a:gd name="connsiteX29" fmla="*/ 1331109 w 1391291"/>
                <a:gd name="connsiteY29" fmla="*/ 210729 h 506493"/>
                <a:gd name="connsiteX30" fmla="*/ 1334701 w 1391291"/>
                <a:gd name="connsiteY30" fmla="*/ 208335 h 506493"/>
                <a:gd name="connsiteX31" fmla="*/ 1319733 w 1391291"/>
                <a:gd name="connsiteY31" fmla="*/ 187380 h 506493"/>
                <a:gd name="connsiteX32" fmla="*/ 1284408 w 1391291"/>
                <a:gd name="connsiteY32" fmla="*/ 155648 h 506493"/>
                <a:gd name="connsiteX33" fmla="*/ 1220345 w 1391291"/>
                <a:gd name="connsiteY33" fmla="*/ 122120 h 506493"/>
                <a:gd name="connsiteX34" fmla="*/ 704846 w 1391291"/>
                <a:gd name="connsiteY34" fmla="*/ 481946 h 506493"/>
                <a:gd name="connsiteX35" fmla="*/ 707240 w 1391291"/>
                <a:gd name="connsiteY35" fmla="*/ 481347 h 506493"/>
                <a:gd name="connsiteX36" fmla="*/ 705444 w 1391291"/>
                <a:gd name="connsiteY36" fmla="*/ 480150 h 506493"/>
                <a:gd name="connsiteX37" fmla="*/ 700654 w 1391291"/>
                <a:gd name="connsiteY37" fmla="*/ 479551 h 506493"/>
                <a:gd name="connsiteX38" fmla="*/ 698259 w 1391291"/>
                <a:gd name="connsiteY38" fmla="*/ 480150 h 506493"/>
                <a:gd name="connsiteX39" fmla="*/ 700055 w 1391291"/>
                <a:gd name="connsiteY39" fmla="*/ 481347 h 506493"/>
                <a:gd name="connsiteX40" fmla="*/ 704846 w 1391291"/>
                <a:gd name="connsiteY40" fmla="*/ 481946 h 506493"/>
                <a:gd name="connsiteX41" fmla="*/ 719814 w 1391291"/>
                <a:gd name="connsiteY41" fmla="*/ 474762 h 506493"/>
                <a:gd name="connsiteX42" fmla="*/ 719814 w 1391291"/>
                <a:gd name="connsiteY42" fmla="*/ 469972 h 506493"/>
                <a:gd name="connsiteX43" fmla="*/ 715024 w 1391291"/>
                <a:gd name="connsiteY43" fmla="*/ 466380 h 506493"/>
                <a:gd name="connsiteX44" fmla="*/ 711431 w 1391291"/>
                <a:gd name="connsiteY44" fmla="*/ 469373 h 506493"/>
                <a:gd name="connsiteX45" fmla="*/ 711431 w 1391291"/>
                <a:gd name="connsiteY45" fmla="*/ 473564 h 506493"/>
                <a:gd name="connsiteX46" fmla="*/ 713826 w 1391291"/>
                <a:gd name="connsiteY46" fmla="*/ 476558 h 506493"/>
                <a:gd name="connsiteX47" fmla="*/ 718616 w 1391291"/>
                <a:gd name="connsiteY47" fmla="*/ 477156 h 506493"/>
                <a:gd name="connsiteX48" fmla="*/ 719814 w 1391291"/>
                <a:gd name="connsiteY48" fmla="*/ 474762 h 506493"/>
                <a:gd name="connsiteX49" fmla="*/ 622820 w 1391291"/>
                <a:gd name="connsiteY49" fmla="*/ 155648 h 506493"/>
                <a:gd name="connsiteX50" fmla="*/ 674310 w 1391291"/>
                <a:gd name="connsiteY50" fmla="*/ 140680 h 506493"/>
                <a:gd name="connsiteX51" fmla="*/ 703648 w 1391291"/>
                <a:gd name="connsiteY51" fmla="*/ 139483 h 506493"/>
                <a:gd name="connsiteX52" fmla="*/ 704246 w 1391291"/>
                <a:gd name="connsiteY52" fmla="*/ 134693 h 506493"/>
                <a:gd name="connsiteX53" fmla="*/ 673712 w 1391291"/>
                <a:gd name="connsiteY53" fmla="*/ 134094 h 506493"/>
                <a:gd name="connsiteX54" fmla="*/ 619827 w 1391291"/>
                <a:gd name="connsiteY54" fmla="*/ 147266 h 506493"/>
                <a:gd name="connsiteX55" fmla="*/ 568935 w 1391291"/>
                <a:gd name="connsiteY55" fmla="*/ 168820 h 506493"/>
                <a:gd name="connsiteX56" fmla="*/ 540796 w 1391291"/>
                <a:gd name="connsiteY56" fmla="*/ 178998 h 506493"/>
                <a:gd name="connsiteX57" fmla="*/ 541993 w 1391291"/>
                <a:gd name="connsiteY57" fmla="*/ 183189 h 506493"/>
                <a:gd name="connsiteX58" fmla="*/ 571330 w 1391291"/>
                <a:gd name="connsiteY58" fmla="*/ 174807 h 506493"/>
                <a:gd name="connsiteX59" fmla="*/ 622820 w 1391291"/>
                <a:gd name="connsiteY59" fmla="*/ 155648 h 506493"/>
                <a:gd name="connsiteX60" fmla="*/ 625215 w 1391291"/>
                <a:gd name="connsiteY60" fmla="*/ 174807 h 506493"/>
                <a:gd name="connsiteX61" fmla="*/ 661139 w 1391291"/>
                <a:gd name="connsiteY61" fmla="*/ 164628 h 506493"/>
                <a:gd name="connsiteX62" fmla="*/ 680897 w 1391291"/>
                <a:gd name="connsiteY62" fmla="*/ 159839 h 506493"/>
                <a:gd name="connsiteX63" fmla="*/ 680297 w 1391291"/>
                <a:gd name="connsiteY63" fmla="*/ 155049 h 506493"/>
                <a:gd name="connsiteX64" fmla="*/ 659941 w 1391291"/>
                <a:gd name="connsiteY64" fmla="*/ 157444 h 506493"/>
                <a:gd name="connsiteX65" fmla="*/ 622820 w 1391291"/>
                <a:gd name="connsiteY65" fmla="*/ 165826 h 506493"/>
                <a:gd name="connsiteX66" fmla="*/ 587495 w 1391291"/>
                <a:gd name="connsiteY66" fmla="*/ 178998 h 506493"/>
                <a:gd name="connsiteX67" fmla="*/ 568935 w 1391291"/>
                <a:gd name="connsiteY67" fmla="*/ 187978 h 506493"/>
                <a:gd name="connsiteX68" fmla="*/ 570732 w 1391291"/>
                <a:gd name="connsiteY68" fmla="*/ 192169 h 506493"/>
                <a:gd name="connsiteX69" fmla="*/ 589890 w 1391291"/>
                <a:gd name="connsiteY69" fmla="*/ 185583 h 506493"/>
                <a:gd name="connsiteX70" fmla="*/ 625215 w 1391291"/>
                <a:gd name="connsiteY70" fmla="*/ 174807 h 506493"/>
                <a:gd name="connsiteX71" fmla="*/ 656948 w 1391291"/>
                <a:gd name="connsiteY71" fmla="*/ 178399 h 506493"/>
                <a:gd name="connsiteX72" fmla="*/ 647967 w 1391291"/>
                <a:gd name="connsiteY72" fmla="*/ 177800 h 506493"/>
                <a:gd name="connsiteX73" fmla="*/ 631202 w 1391291"/>
                <a:gd name="connsiteY73" fmla="*/ 179596 h 506493"/>
                <a:gd name="connsiteX74" fmla="*/ 607254 w 1391291"/>
                <a:gd name="connsiteY74" fmla="*/ 189774 h 506493"/>
                <a:gd name="connsiteX75" fmla="*/ 609050 w 1391291"/>
                <a:gd name="connsiteY75" fmla="*/ 193965 h 506493"/>
                <a:gd name="connsiteX76" fmla="*/ 633597 w 1391291"/>
                <a:gd name="connsiteY76" fmla="*/ 188577 h 506493"/>
                <a:gd name="connsiteX77" fmla="*/ 658145 w 1391291"/>
                <a:gd name="connsiteY77" fmla="*/ 183189 h 506493"/>
                <a:gd name="connsiteX78" fmla="*/ 656948 w 1391291"/>
                <a:gd name="connsiteY78" fmla="*/ 178399 h 506493"/>
                <a:gd name="connsiteX79" fmla="*/ 743163 w 1391291"/>
                <a:gd name="connsiteY79" fmla="*/ 469373 h 506493"/>
                <a:gd name="connsiteX80" fmla="*/ 741367 w 1391291"/>
                <a:gd name="connsiteY80" fmla="*/ 462189 h 506493"/>
                <a:gd name="connsiteX81" fmla="*/ 731788 w 1391291"/>
                <a:gd name="connsiteY81" fmla="*/ 457399 h 506493"/>
                <a:gd name="connsiteX82" fmla="*/ 729992 w 1391291"/>
                <a:gd name="connsiteY82" fmla="*/ 461590 h 506493"/>
                <a:gd name="connsiteX83" fmla="*/ 734182 w 1391291"/>
                <a:gd name="connsiteY83" fmla="*/ 467577 h 506493"/>
                <a:gd name="connsiteX84" fmla="*/ 736577 w 1391291"/>
                <a:gd name="connsiteY84" fmla="*/ 470571 h 506493"/>
                <a:gd name="connsiteX85" fmla="*/ 737775 w 1391291"/>
                <a:gd name="connsiteY85" fmla="*/ 472965 h 506493"/>
                <a:gd name="connsiteX86" fmla="*/ 742565 w 1391291"/>
                <a:gd name="connsiteY86" fmla="*/ 473564 h 506493"/>
                <a:gd name="connsiteX87" fmla="*/ 743163 w 1391291"/>
                <a:gd name="connsiteY87" fmla="*/ 469373 h 506493"/>
                <a:gd name="connsiteX88" fmla="*/ 761724 w 1391291"/>
                <a:gd name="connsiteY88" fmla="*/ 468176 h 506493"/>
                <a:gd name="connsiteX89" fmla="*/ 760526 w 1391291"/>
                <a:gd name="connsiteY89" fmla="*/ 462787 h 506493"/>
                <a:gd name="connsiteX90" fmla="*/ 755737 w 1391291"/>
                <a:gd name="connsiteY90" fmla="*/ 454405 h 506493"/>
                <a:gd name="connsiteX91" fmla="*/ 747355 w 1391291"/>
                <a:gd name="connsiteY91" fmla="*/ 449017 h 506493"/>
                <a:gd name="connsiteX92" fmla="*/ 741966 w 1391291"/>
                <a:gd name="connsiteY92" fmla="*/ 447820 h 506493"/>
                <a:gd name="connsiteX93" fmla="*/ 740170 w 1391291"/>
                <a:gd name="connsiteY93" fmla="*/ 452010 h 506493"/>
                <a:gd name="connsiteX94" fmla="*/ 749150 w 1391291"/>
                <a:gd name="connsiteY94" fmla="*/ 460392 h 506493"/>
                <a:gd name="connsiteX95" fmla="*/ 757533 w 1391291"/>
                <a:gd name="connsiteY95" fmla="*/ 469373 h 506493"/>
                <a:gd name="connsiteX96" fmla="*/ 761724 w 1391291"/>
                <a:gd name="connsiteY96" fmla="*/ 468176 h 506493"/>
                <a:gd name="connsiteX97" fmla="*/ 785074 w 1391291"/>
                <a:gd name="connsiteY97" fmla="*/ 466380 h 506493"/>
                <a:gd name="connsiteX98" fmla="*/ 777889 w 1391291"/>
                <a:gd name="connsiteY98" fmla="*/ 452010 h 506493"/>
                <a:gd name="connsiteX99" fmla="*/ 764118 w 1391291"/>
                <a:gd name="connsiteY99" fmla="*/ 442431 h 506493"/>
                <a:gd name="connsiteX100" fmla="*/ 761724 w 1391291"/>
                <a:gd name="connsiteY100" fmla="*/ 446023 h 506493"/>
                <a:gd name="connsiteX101" fmla="*/ 770705 w 1391291"/>
                <a:gd name="connsiteY101" fmla="*/ 457399 h 506493"/>
                <a:gd name="connsiteX102" fmla="*/ 780883 w 1391291"/>
                <a:gd name="connsiteY102" fmla="*/ 468176 h 506493"/>
                <a:gd name="connsiteX103" fmla="*/ 785074 w 1391291"/>
                <a:gd name="connsiteY103" fmla="*/ 466380 h 506493"/>
                <a:gd name="connsiteX104" fmla="*/ 880271 w 1391291"/>
                <a:gd name="connsiteY104" fmla="*/ 438240 h 506493"/>
                <a:gd name="connsiteX105" fmla="*/ 789265 w 1391291"/>
                <a:gd name="connsiteY105" fmla="*/ 478953 h 506493"/>
                <a:gd name="connsiteX106" fmla="*/ 698858 w 1391291"/>
                <a:gd name="connsiteY106" fmla="*/ 501704 h 506493"/>
                <a:gd name="connsiteX107" fmla="*/ 607254 w 1391291"/>
                <a:gd name="connsiteY107" fmla="*/ 505296 h 506493"/>
                <a:gd name="connsiteX108" fmla="*/ 516847 w 1391291"/>
                <a:gd name="connsiteY108" fmla="*/ 488532 h 506493"/>
                <a:gd name="connsiteX109" fmla="*/ 430631 w 1391291"/>
                <a:gd name="connsiteY109" fmla="*/ 453208 h 506493"/>
                <a:gd name="connsiteX110" fmla="*/ 371357 w 1391291"/>
                <a:gd name="connsiteY110" fmla="*/ 413094 h 506493"/>
                <a:gd name="connsiteX111" fmla="*/ 353395 w 1391291"/>
                <a:gd name="connsiteY111" fmla="*/ 390942 h 506493"/>
                <a:gd name="connsiteX112" fmla="*/ 349803 w 1391291"/>
                <a:gd name="connsiteY112" fmla="*/ 393337 h 506493"/>
                <a:gd name="connsiteX113" fmla="*/ 368363 w 1391291"/>
                <a:gd name="connsiteY113" fmla="*/ 416686 h 506493"/>
                <a:gd name="connsiteX114" fmla="*/ 380936 w 1391291"/>
                <a:gd name="connsiteY114" fmla="*/ 428661 h 506493"/>
                <a:gd name="connsiteX115" fmla="*/ 374949 w 1391291"/>
                <a:gd name="connsiteY115" fmla="*/ 431056 h 506493"/>
                <a:gd name="connsiteX116" fmla="*/ 359981 w 1391291"/>
                <a:gd name="connsiteY116" fmla="*/ 437641 h 506493"/>
                <a:gd name="connsiteX117" fmla="*/ 316275 w 1391291"/>
                <a:gd name="connsiteY117" fmla="*/ 449616 h 506493"/>
                <a:gd name="connsiteX118" fmla="*/ 247422 w 1391291"/>
                <a:gd name="connsiteY118" fmla="*/ 450813 h 506493"/>
                <a:gd name="connsiteX119" fmla="*/ 164199 w 1391291"/>
                <a:gd name="connsiteY119" fmla="*/ 429259 h 506493"/>
                <a:gd name="connsiteX120" fmla="*/ 80378 w 1391291"/>
                <a:gd name="connsiteY120" fmla="*/ 380764 h 506493"/>
                <a:gd name="connsiteX121" fmla="*/ 18710 w 1391291"/>
                <a:gd name="connsiteY121" fmla="*/ 300536 h 506493"/>
                <a:gd name="connsiteX122" fmla="*/ 149 w 1391291"/>
                <a:gd name="connsiteY122" fmla="*/ 201749 h 506493"/>
                <a:gd name="connsiteX123" fmla="*/ 24098 w 1391291"/>
                <a:gd name="connsiteY123" fmla="*/ 111343 h 506493"/>
                <a:gd name="connsiteX124" fmla="*/ 86964 w 1391291"/>
                <a:gd name="connsiteY124" fmla="*/ 42491 h 506493"/>
                <a:gd name="connsiteX125" fmla="*/ 131868 w 1391291"/>
                <a:gd name="connsiteY125" fmla="*/ 20339 h 506493"/>
                <a:gd name="connsiteX126" fmla="*/ 181562 w 1391291"/>
                <a:gd name="connsiteY126" fmla="*/ 6568 h 506493"/>
                <a:gd name="connsiteX127" fmla="*/ 379739 w 1391291"/>
                <a:gd name="connsiteY127" fmla="*/ 19740 h 506493"/>
                <a:gd name="connsiteX128" fmla="*/ 522235 w 1391291"/>
                <a:gd name="connsiteY128" fmla="*/ 82605 h 506493"/>
                <a:gd name="connsiteX129" fmla="*/ 557559 w 1391291"/>
                <a:gd name="connsiteY129" fmla="*/ 110744 h 506493"/>
                <a:gd name="connsiteX130" fmla="*/ 567139 w 1391291"/>
                <a:gd name="connsiteY130" fmla="*/ 123916 h 506493"/>
                <a:gd name="connsiteX131" fmla="*/ 568935 w 1391291"/>
                <a:gd name="connsiteY131" fmla="*/ 126910 h 506493"/>
                <a:gd name="connsiteX132" fmla="*/ 504274 w 1391291"/>
                <a:gd name="connsiteY132" fmla="*/ 156845 h 506493"/>
                <a:gd name="connsiteX133" fmla="*/ 435421 w 1391291"/>
                <a:gd name="connsiteY133" fmla="*/ 208933 h 506493"/>
                <a:gd name="connsiteX134" fmla="*/ 438414 w 1391291"/>
                <a:gd name="connsiteY134" fmla="*/ 212525 h 506493"/>
                <a:gd name="connsiteX135" fmla="*/ 507267 w 1391291"/>
                <a:gd name="connsiteY135" fmla="*/ 163431 h 506493"/>
                <a:gd name="connsiteX136" fmla="*/ 579114 w 1391291"/>
                <a:gd name="connsiteY136" fmla="*/ 132298 h 506493"/>
                <a:gd name="connsiteX137" fmla="*/ 653954 w 1391291"/>
                <a:gd name="connsiteY137" fmla="*/ 113139 h 506493"/>
                <a:gd name="connsiteX138" fmla="*/ 730590 w 1391291"/>
                <a:gd name="connsiteY138" fmla="*/ 104757 h 506493"/>
                <a:gd name="connsiteX139" fmla="*/ 808424 w 1391291"/>
                <a:gd name="connsiteY139" fmla="*/ 109547 h 506493"/>
                <a:gd name="connsiteX140" fmla="*/ 866500 w 1391291"/>
                <a:gd name="connsiteY140" fmla="*/ 125712 h 506493"/>
                <a:gd name="connsiteX141" fmla="*/ 888653 w 1391291"/>
                <a:gd name="connsiteY141" fmla="*/ 135890 h 506493"/>
                <a:gd name="connsiteX142" fmla="*/ 891048 w 1391291"/>
                <a:gd name="connsiteY142" fmla="*/ 131699 h 506493"/>
                <a:gd name="connsiteX143" fmla="*/ 875481 w 1391291"/>
                <a:gd name="connsiteY143" fmla="*/ 123916 h 506493"/>
                <a:gd name="connsiteX144" fmla="*/ 875481 w 1391291"/>
                <a:gd name="connsiteY144" fmla="*/ 123317 h 506493"/>
                <a:gd name="connsiteX145" fmla="*/ 885061 w 1391291"/>
                <a:gd name="connsiteY145" fmla="*/ 119126 h 506493"/>
                <a:gd name="connsiteX146" fmla="*/ 945531 w 1391291"/>
                <a:gd name="connsiteY146" fmla="*/ 91586 h 506493"/>
                <a:gd name="connsiteX147" fmla="*/ 1110180 w 1391291"/>
                <a:gd name="connsiteY147" fmla="*/ 77216 h 506493"/>
                <a:gd name="connsiteX148" fmla="*/ 1211364 w 1391291"/>
                <a:gd name="connsiteY148" fmla="*/ 101165 h 506493"/>
                <a:gd name="connsiteX149" fmla="*/ 1305363 w 1391291"/>
                <a:gd name="connsiteY149" fmla="*/ 156247 h 506493"/>
                <a:gd name="connsiteX150" fmla="*/ 1371223 w 1391291"/>
                <a:gd name="connsiteY150" fmla="*/ 241862 h 506493"/>
                <a:gd name="connsiteX151" fmla="*/ 1390382 w 1391291"/>
                <a:gd name="connsiteY151" fmla="*/ 339453 h 506493"/>
                <a:gd name="connsiteX152" fmla="*/ 1346077 w 1391291"/>
                <a:gd name="connsiteY152" fmla="*/ 427463 h 506493"/>
                <a:gd name="connsiteX153" fmla="*/ 1252676 w 1391291"/>
                <a:gd name="connsiteY153" fmla="*/ 480749 h 506493"/>
                <a:gd name="connsiteX154" fmla="*/ 1143708 w 1391291"/>
                <a:gd name="connsiteY154" fmla="*/ 493322 h 506493"/>
                <a:gd name="connsiteX155" fmla="*/ 1040130 w 1391291"/>
                <a:gd name="connsiteY155" fmla="*/ 480150 h 506493"/>
                <a:gd name="connsiteX156" fmla="*/ 880271 w 1391291"/>
                <a:gd name="connsiteY156" fmla="*/ 432852 h 506493"/>
                <a:gd name="connsiteX157" fmla="*/ 819800 w 1391291"/>
                <a:gd name="connsiteY157" fmla="*/ 403515 h 506493"/>
                <a:gd name="connsiteX158" fmla="*/ 817405 w 1391291"/>
                <a:gd name="connsiteY158" fmla="*/ 407706 h 506493"/>
                <a:gd name="connsiteX159" fmla="*/ 877876 w 1391291"/>
                <a:gd name="connsiteY159" fmla="*/ 437641 h 506493"/>
                <a:gd name="connsiteX160" fmla="*/ 880271 w 1391291"/>
                <a:gd name="connsiteY160" fmla="*/ 438240 h 506493"/>
                <a:gd name="connsiteX161" fmla="*/ 795252 w 1391291"/>
                <a:gd name="connsiteY161" fmla="*/ 432852 h 506493"/>
                <a:gd name="connsiteX162" fmla="*/ 807825 w 1391291"/>
                <a:gd name="connsiteY162" fmla="*/ 446622 h 506493"/>
                <a:gd name="connsiteX163" fmla="*/ 816208 w 1391291"/>
                <a:gd name="connsiteY163" fmla="*/ 455004 h 506493"/>
                <a:gd name="connsiteX164" fmla="*/ 820398 w 1391291"/>
                <a:gd name="connsiteY164" fmla="*/ 459794 h 506493"/>
                <a:gd name="connsiteX165" fmla="*/ 824590 w 1391291"/>
                <a:gd name="connsiteY165" fmla="*/ 457998 h 506493"/>
                <a:gd name="connsiteX166" fmla="*/ 821596 w 1391291"/>
                <a:gd name="connsiteY166" fmla="*/ 451412 h 506493"/>
                <a:gd name="connsiteX167" fmla="*/ 813813 w 1391291"/>
                <a:gd name="connsiteY167" fmla="*/ 440635 h 506493"/>
                <a:gd name="connsiteX168" fmla="*/ 797048 w 1391291"/>
                <a:gd name="connsiteY168" fmla="*/ 429259 h 506493"/>
                <a:gd name="connsiteX169" fmla="*/ 795252 w 1391291"/>
                <a:gd name="connsiteY169" fmla="*/ 432852 h 506493"/>
                <a:gd name="connsiteX170" fmla="*/ 802437 w 1391291"/>
                <a:gd name="connsiteY170" fmla="*/ 456202 h 506493"/>
                <a:gd name="connsiteX171" fmla="*/ 797048 w 1391291"/>
                <a:gd name="connsiteY171" fmla="*/ 445425 h 506493"/>
                <a:gd name="connsiteX172" fmla="*/ 787469 w 1391291"/>
                <a:gd name="connsiteY172" fmla="*/ 438240 h 506493"/>
                <a:gd name="connsiteX173" fmla="*/ 780883 w 1391291"/>
                <a:gd name="connsiteY173" fmla="*/ 435845 h 506493"/>
                <a:gd name="connsiteX174" fmla="*/ 779086 w 1391291"/>
                <a:gd name="connsiteY174" fmla="*/ 440036 h 506493"/>
                <a:gd name="connsiteX175" fmla="*/ 783278 w 1391291"/>
                <a:gd name="connsiteY175" fmla="*/ 443629 h 506493"/>
                <a:gd name="connsiteX176" fmla="*/ 789864 w 1391291"/>
                <a:gd name="connsiteY176" fmla="*/ 451412 h 506493"/>
                <a:gd name="connsiteX177" fmla="*/ 795851 w 1391291"/>
                <a:gd name="connsiteY177" fmla="*/ 459195 h 506493"/>
                <a:gd name="connsiteX178" fmla="*/ 798246 w 1391291"/>
                <a:gd name="connsiteY178" fmla="*/ 463985 h 506493"/>
                <a:gd name="connsiteX179" fmla="*/ 803035 w 1391291"/>
                <a:gd name="connsiteY179" fmla="*/ 463386 h 506493"/>
                <a:gd name="connsiteX180" fmla="*/ 802437 w 1391291"/>
                <a:gd name="connsiteY180" fmla="*/ 456202 h 506493"/>
                <a:gd name="connsiteX181" fmla="*/ 257600 w 1391291"/>
                <a:gd name="connsiteY181" fmla="*/ 52071 h 506493"/>
                <a:gd name="connsiteX182" fmla="*/ 256403 w 1391291"/>
                <a:gd name="connsiteY182" fmla="*/ 41892 h 506493"/>
                <a:gd name="connsiteX183" fmla="*/ 251613 w 1391291"/>
                <a:gd name="connsiteY183" fmla="*/ 41294 h 506493"/>
                <a:gd name="connsiteX184" fmla="*/ 248020 w 1391291"/>
                <a:gd name="connsiteY184" fmla="*/ 50873 h 506493"/>
                <a:gd name="connsiteX185" fmla="*/ 249217 w 1391291"/>
                <a:gd name="connsiteY185" fmla="*/ 61051 h 506493"/>
                <a:gd name="connsiteX186" fmla="*/ 254008 w 1391291"/>
                <a:gd name="connsiteY186" fmla="*/ 61650 h 506493"/>
                <a:gd name="connsiteX187" fmla="*/ 257600 w 1391291"/>
                <a:gd name="connsiteY187" fmla="*/ 52071 h 506493"/>
                <a:gd name="connsiteX188" fmla="*/ 212097 w 1391291"/>
                <a:gd name="connsiteY188" fmla="*/ 46682 h 506493"/>
                <a:gd name="connsiteX189" fmla="*/ 212097 w 1391291"/>
                <a:gd name="connsiteY189" fmla="*/ 30517 h 506493"/>
                <a:gd name="connsiteX190" fmla="*/ 207307 w 1391291"/>
                <a:gd name="connsiteY190" fmla="*/ 29918 h 506493"/>
                <a:gd name="connsiteX191" fmla="*/ 203116 w 1391291"/>
                <a:gd name="connsiteY191" fmla="*/ 45485 h 506493"/>
                <a:gd name="connsiteX192" fmla="*/ 203116 w 1391291"/>
                <a:gd name="connsiteY192" fmla="*/ 61650 h 506493"/>
                <a:gd name="connsiteX193" fmla="*/ 207906 w 1391291"/>
                <a:gd name="connsiteY193" fmla="*/ 62249 h 506493"/>
                <a:gd name="connsiteX194" fmla="*/ 212097 w 1391291"/>
                <a:gd name="connsiteY194" fmla="*/ 46682 h 50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1391291" h="506493">
                  <a:moveTo>
                    <a:pt x="1295185" y="187380"/>
                  </a:moveTo>
                  <a:cubicBezTo>
                    <a:pt x="1295784" y="187380"/>
                    <a:pt x="1298777" y="184985"/>
                    <a:pt x="1298179" y="183787"/>
                  </a:cubicBezTo>
                  <a:cubicBezTo>
                    <a:pt x="1298179" y="183787"/>
                    <a:pt x="1281414" y="167023"/>
                    <a:pt x="1267045" y="159839"/>
                  </a:cubicBezTo>
                  <a:cubicBezTo>
                    <a:pt x="1260459" y="156247"/>
                    <a:pt x="1250880" y="152654"/>
                    <a:pt x="1243096" y="150858"/>
                  </a:cubicBezTo>
                  <a:cubicBezTo>
                    <a:pt x="1235313" y="149062"/>
                    <a:pt x="1229326" y="149062"/>
                    <a:pt x="1229326" y="149062"/>
                  </a:cubicBezTo>
                  <a:cubicBezTo>
                    <a:pt x="1228727" y="149062"/>
                    <a:pt x="1228128" y="153253"/>
                    <a:pt x="1228727" y="153852"/>
                  </a:cubicBezTo>
                  <a:cubicBezTo>
                    <a:pt x="1228727" y="153852"/>
                    <a:pt x="1234115" y="155049"/>
                    <a:pt x="1241300" y="157444"/>
                  </a:cubicBezTo>
                  <a:cubicBezTo>
                    <a:pt x="1248485" y="159839"/>
                    <a:pt x="1256867" y="164030"/>
                    <a:pt x="1262854" y="167622"/>
                  </a:cubicBezTo>
                  <a:cubicBezTo>
                    <a:pt x="1276026" y="174208"/>
                    <a:pt x="1295185" y="187380"/>
                    <a:pt x="1295185" y="187380"/>
                  </a:cubicBezTo>
                  <a:close/>
                  <a:moveTo>
                    <a:pt x="130671" y="35905"/>
                  </a:moveTo>
                  <a:cubicBezTo>
                    <a:pt x="130671" y="35307"/>
                    <a:pt x="128276" y="32313"/>
                    <a:pt x="127677" y="32313"/>
                  </a:cubicBezTo>
                  <a:cubicBezTo>
                    <a:pt x="127677" y="32313"/>
                    <a:pt x="124085" y="34708"/>
                    <a:pt x="121690" y="39498"/>
                  </a:cubicBezTo>
                  <a:cubicBezTo>
                    <a:pt x="119295" y="44287"/>
                    <a:pt x="118098" y="50274"/>
                    <a:pt x="117499" y="55064"/>
                  </a:cubicBezTo>
                  <a:cubicBezTo>
                    <a:pt x="116900" y="65242"/>
                    <a:pt x="121690" y="79013"/>
                    <a:pt x="121690" y="79013"/>
                  </a:cubicBezTo>
                  <a:cubicBezTo>
                    <a:pt x="122289" y="79611"/>
                    <a:pt x="125881" y="78414"/>
                    <a:pt x="126479" y="77815"/>
                  </a:cubicBezTo>
                  <a:cubicBezTo>
                    <a:pt x="126479" y="77815"/>
                    <a:pt x="125881" y="63446"/>
                    <a:pt x="127079" y="55064"/>
                  </a:cubicBezTo>
                  <a:cubicBezTo>
                    <a:pt x="127079" y="50873"/>
                    <a:pt x="127677" y="45485"/>
                    <a:pt x="128276" y="41294"/>
                  </a:cubicBezTo>
                  <a:cubicBezTo>
                    <a:pt x="128875" y="38300"/>
                    <a:pt x="130671" y="35905"/>
                    <a:pt x="130671" y="35905"/>
                  </a:cubicBezTo>
                  <a:close/>
                  <a:moveTo>
                    <a:pt x="165396" y="31714"/>
                  </a:moveTo>
                  <a:cubicBezTo>
                    <a:pt x="165396" y="31116"/>
                    <a:pt x="161206" y="30517"/>
                    <a:pt x="160607" y="31116"/>
                  </a:cubicBezTo>
                  <a:cubicBezTo>
                    <a:pt x="160607" y="31116"/>
                    <a:pt x="157015" y="42491"/>
                    <a:pt x="156416" y="50274"/>
                  </a:cubicBezTo>
                  <a:cubicBezTo>
                    <a:pt x="155817" y="58058"/>
                    <a:pt x="156416" y="70032"/>
                    <a:pt x="156416" y="70032"/>
                  </a:cubicBezTo>
                  <a:cubicBezTo>
                    <a:pt x="157015" y="70631"/>
                    <a:pt x="160607" y="70631"/>
                    <a:pt x="161206" y="70631"/>
                  </a:cubicBezTo>
                  <a:cubicBezTo>
                    <a:pt x="161206" y="70631"/>
                    <a:pt x="164798" y="59255"/>
                    <a:pt x="165396" y="51472"/>
                  </a:cubicBezTo>
                  <a:cubicBezTo>
                    <a:pt x="165996" y="43689"/>
                    <a:pt x="165396" y="31714"/>
                    <a:pt x="165396" y="31714"/>
                  </a:cubicBezTo>
                  <a:close/>
                  <a:moveTo>
                    <a:pt x="1220345" y="122120"/>
                  </a:moveTo>
                  <a:cubicBezTo>
                    <a:pt x="1219147" y="121521"/>
                    <a:pt x="1216753" y="125712"/>
                    <a:pt x="1218549" y="126311"/>
                  </a:cubicBezTo>
                  <a:cubicBezTo>
                    <a:pt x="1218549" y="126311"/>
                    <a:pt x="1257466" y="146667"/>
                    <a:pt x="1279619" y="162832"/>
                  </a:cubicBezTo>
                  <a:cubicBezTo>
                    <a:pt x="1290994" y="170616"/>
                    <a:pt x="1305363" y="181392"/>
                    <a:pt x="1314943" y="191571"/>
                  </a:cubicBezTo>
                  <a:cubicBezTo>
                    <a:pt x="1325121" y="201749"/>
                    <a:pt x="1331109" y="210729"/>
                    <a:pt x="1331109" y="210729"/>
                  </a:cubicBezTo>
                  <a:cubicBezTo>
                    <a:pt x="1332306" y="211927"/>
                    <a:pt x="1335299" y="209532"/>
                    <a:pt x="1334701" y="208335"/>
                  </a:cubicBezTo>
                  <a:cubicBezTo>
                    <a:pt x="1334701" y="208335"/>
                    <a:pt x="1329312" y="198755"/>
                    <a:pt x="1319733" y="187380"/>
                  </a:cubicBezTo>
                  <a:cubicBezTo>
                    <a:pt x="1310153" y="176004"/>
                    <a:pt x="1296382" y="164030"/>
                    <a:pt x="1284408" y="155648"/>
                  </a:cubicBezTo>
                  <a:cubicBezTo>
                    <a:pt x="1261657" y="138884"/>
                    <a:pt x="1220345" y="122120"/>
                    <a:pt x="1220345" y="122120"/>
                  </a:cubicBezTo>
                  <a:close/>
                  <a:moveTo>
                    <a:pt x="704846" y="481946"/>
                  </a:moveTo>
                  <a:cubicBezTo>
                    <a:pt x="704846" y="481946"/>
                    <a:pt x="707240" y="481347"/>
                    <a:pt x="707240" y="481347"/>
                  </a:cubicBezTo>
                  <a:cubicBezTo>
                    <a:pt x="707240" y="480749"/>
                    <a:pt x="705444" y="480150"/>
                    <a:pt x="705444" y="480150"/>
                  </a:cubicBezTo>
                  <a:lnTo>
                    <a:pt x="700654" y="479551"/>
                  </a:lnTo>
                  <a:cubicBezTo>
                    <a:pt x="700654" y="479551"/>
                    <a:pt x="698259" y="480150"/>
                    <a:pt x="698259" y="480150"/>
                  </a:cubicBezTo>
                  <a:cubicBezTo>
                    <a:pt x="698259" y="480749"/>
                    <a:pt x="700055" y="481347"/>
                    <a:pt x="700055" y="481347"/>
                  </a:cubicBezTo>
                  <a:lnTo>
                    <a:pt x="704846" y="481946"/>
                  </a:lnTo>
                  <a:close/>
                  <a:moveTo>
                    <a:pt x="719814" y="474762"/>
                  </a:moveTo>
                  <a:cubicBezTo>
                    <a:pt x="720412" y="473564"/>
                    <a:pt x="720412" y="471768"/>
                    <a:pt x="719814" y="469972"/>
                  </a:cubicBezTo>
                  <a:cubicBezTo>
                    <a:pt x="718616" y="466978"/>
                    <a:pt x="715024" y="466380"/>
                    <a:pt x="715024" y="466380"/>
                  </a:cubicBezTo>
                  <a:cubicBezTo>
                    <a:pt x="715024" y="466380"/>
                    <a:pt x="711431" y="469373"/>
                    <a:pt x="711431" y="469373"/>
                  </a:cubicBezTo>
                  <a:lnTo>
                    <a:pt x="711431" y="473564"/>
                  </a:lnTo>
                  <a:cubicBezTo>
                    <a:pt x="712030" y="474163"/>
                    <a:pt x="713826" y="475959"/>
                    <a:pt x="713826" y="476558"/>
                  </a:cubicBezTo>
                  <a:cubicBezTo>
                    <a:pt x="713826" y="476558"/>
                    <a:pt x="718017" y="477156"/>
                    <a:pt x="718616" y="477156"/>
                  </a:cubicBezTo>
                  <a:cubicBezTo>
                    <a:pt x="718616" y="477156"/>
                    <a:pt x="719214" y="475959"/>
                    <a:pt x="719814" y="474762"/>
                  </a:cubicBezTo>
                  <a:close/>
                  <a:moveTo>
                    <a:pt x="622820" y="155648"/>
                  </a:moveTo>
                  <a:cubicBezTo>
                    <a:pt x="638387" y="149661"/>
                    <a:pt x="658145" y="143075"/>
                    <a:pt x="674310" y="140680"/>
                  </a:cubicBezTo>
                  <a:cubicBezTo>
                    <a:pt x="691075" y="137686"/>
                    <a:pt x="703648" y="139483"/>
                    <a:pt x="703648" y="139483"/>
                  </a:cubicBezTo>
                  <a:cubicBezTo>
                    <a:pt x="705444" y="139483"/>
                    <a:pt x="706043" y="135292"/>
                    <a:pt x="704246" y="134693"/>
                  </a:cubicBezTo>
                  <a:cubicBezTo>
                    <a:pt x="704246" y="134693"/>
                    <a:pt x="691075" y="132298"/>
                    <a:pt x="673712" y="134094"/>
                  </a:cubicBezTo>
                  <a:cubicBezTo>
                    <a:pt x="656348" y="135292"/>
                    <a:pt x="635393" y="141279"/>
                    <a:pt x="619827" y="147266"/>
                  </a:cubicBezTo>
                  <a:cubicBezTo>
                    <a:pt x="604260" y="153253"/>
                    <a:pt x="585101" y="162234"/>
                    <a:pt x="568935" y="168820"/>
                  </a:cubicBezTo>
                  <a:cubicBezTo>
                    <a:pt x="553369" y="175405"/>
                    <a:pt x="540796" y="178998"/>
                    <a:pt x="540796" y="178998"/>
                  </a:cubicBezTo>
                  <a:cubicBezTo>
                    <a:pt x="538999" y="179596"/>
                    <a:pt x="540197" y="183787"/>
                    <a:pt x="541993" y="183189"/>
                  </a:cubicBezTo>
                  <a:cubicBezTo>
                    <a:pt x="541993" y="183189"/>
                    <a:pt x="554566" y="180794"/>
                    <a:pt x="571330" y="174807"/>
                  </a:cubicBezTo>
                  <a:cubicBezTo>
                    <a:pt x="587495" y="169418"/>
                    <a:pt x="607254" y="161635"/>
                    <a:pt x="622820" y="155648"/>
                  </a:cubicBezTo>
                  <a:close/>
                  <a:moveTo>
                    <a:pt x="625215" y="174807"/>
                  </a:moveTo>
                  <a:cubicBezTo>
                    <a:pt x="635992" y="171813"/>
                    <a:pt x="649763" y="167622"/>
                    <a:pt x="661139" y="164628"/>
                  </a:cubicBezTo>
                  <a:cubicBezTo>
                    <a:pt x="672514" y="161635"/>
                    <a:pt x="680897" y="159839"/>
                    <a:pt x="680897" y="159839"/>
                  </a:cubicBezTo>
                  <a:cubicBezTo>
                    <a:pt x="682094" y="159240"/>
                    <a:pt x="681495" y="155648"/>
                    <a:pt x="680297" y="155049"/>
                  </a:cubicBezTo>
                  <a:cubicBezTo>
                    <a:pt x="680297" y="155049"/>
                    <a:pt x="671317" y="155648"/>
                    <a:pt x="659941" y="157444"/>
                  </a:cubicBezTo>
                  <a:cubicBezTo>
                    <a:pt x="648566" y="159240"/>
                    <a:pt x="634196" y="162234"/>
                    <a:pt x="622820" y="165826"/>
                  </a:cubicBezTo>
                  <a:cubicBezTo>
                    <a:pt x="612044" y="169418"/>
                    <a:pt x="598273" y="174208"/>
                    <a:pt x="587495" y="178998"/>
                  </a:cubicBezTo>
                  <a:cubicBezTo>
                    <a:pt x="576719" y="183787"/>
                    <a:pt x="568935" y="187978"/>
                    <a:pt x="568935" y="187978"/>
                  </a:cubicBezTo>
                  <a:cubicBezTo>
                    <a:pt x="567738" y="188577"/>
                    <a:pt x="569534" y="192768"/>
                    <a:pt x="570732" y="192169"/>
                  </a:cubicBezTo>
                  <a:cubicBezTo>
                    <a:pt x="570732" y="192169"/>
                    <a:pt x="579114" y="189176"/>
                    <a:pt x="589890" y="185583"/>
                  </a:cubicBezTo>
                  <a:cubicBezTo>
                    <a:pt x="600668" y="182590"/>
                    <a:pt x="614438" y="178399"/>
                    <a:pt x="625215" y="174807"/>
                  </a:cubicBezTo>
                  <a:close/>
                  <a:moveTo>
                    <a:pt x="656948" y="178399"/>
                  </a:moveTo>
                  <a:cubicBezTo>
                    <a:pt x="656948" y="178399"/>
                    <a:pt x="652756" y="177800"/>
                    <a:pt x="647967" y="177800"/>
                  </a:cubicBezTo>
                  <a:cubicBezTo>
                    <a:pt x="642578" y="177800"/>
                    <a:pt x="635992" y="178399"/>
                    <a:pt x="631202" y="179596"/>
                  </a:cubicBezTo>
                  <a:cubicBezTo>
                    <a:pt x="621024" y="181392"/>
                    <a:pt x="606655" y="189774"/>
                    <a:pt x="607254" y="189774"/>
                  </a:cubicBezTo>
                  <a:cubicBezTo>
                    <a:pt x="606655" y="190373"/>
                    <a:pt x="608451" y="193965"/>
                    <a:pt x="609050" y="193965"/>
                  </a:cubicBezTo>
                  <a:cubicBezTo>
                    <a:pt x="609050" y="193965"/>
                    <a:pt x="624018" y="190373"/>
                    <a:pt x="633597" y="188577"/>
                  </a:cubicBezTo>
                  <a:cubicBezTo>
                    <a:pt x="642578" y="186182"/>
                    <a:pt x="657546" y="183189"/>
                    <a:pt x="658145" y="183189"/>
                  </a:cubicBezTo>
                  <a:cubicBezTo>
                    <a:pt x="657546" y="182590"/>
                    <a:pt x="657546" y="178399"/>
                    <a:pt x="656948" y="178399"/>
                  </a:cubicBezTo>
                  <a:close/>
                  <a:moveTo>
                    <a:pt x="743163" y="469373"/>
                  </a:moveTo>
                  <a:cubicBezTo>
                    <a:pt x="743762" y="466978"/>
                    <a:pt x="742565" y="463985"/>
                    <a:pt x="741367" y="462189"/>
                  </a:cubicBezTo>
                  <a:cubicBezTo>
                    <a:pt x="738374" y="457998"/>
                    <a:pt x="731788" y="457399"/>
                    <a:pt x="731788" y="457399"/>
                  </a:cubicBezTo>
                  <a:cubicBezTo>
                    <a:pt x="731788" y="457399"/>
                    <a:pt x="729992" y="461590"/>
                    <a:pt x="729992" y="461590"/>
                  </a:cubicBezTo>
                  <a:cubicBezTo>
                    <a:pt x="729992" y="461590"/>
                    <a:pt x="732985" y="465781"/>
                    <a:pt x="734182" y="467577"/>
                  </a:cubicBezTo>
                  <a:cubicBezTo>
                    <a:pt x="734782" y="468775"/>
                    <a:pt x="735979" y="469373"/>
                    <a:pt x="736577" y="470571"/>
                  </a:cubicBezTo>
                  <a:cubicBezTo>
                    <a:pt x="737176" y="471768"/>
                    <a:pt x="737775" y="472965"/>
                    <a:pt x="737775" y="472965"/>
                  </a:cubicBezTo>
                  <a:cubicBezTo>
                    <a:pt x="738374" y="472965"/>
                    <a:pt x="741966" y="473564"/>
                    <a:pt x="742565" y="473564"/>
                  </a:cubicBezTo>
                  <a:cubicBezTo>
                    <a:pt x="741966" y="473564"/>
                    <a:pt x="743163" y="471768"/>
                    <a:pt x="743163" y="469373"/>
                  </a:cubicBezTo>
                  <a:close/>
                  <a:moveTo>
                    <a:pt x="761724" y="468176"/>
                  </a:moveTo>
                  <a:cubicBezTo>
                    <a:pt x="761724" y="468176"/>
                    <a:pt x="761724" y="465781"/>
                    <a:pt x="760526" y="462787"/>
                  </a:cubicBezTo>
                  <a:cubicBezTo>
                    <a:pt x="759329" y="459794"/>
                    <a:pt x="757533" y="456202"/>
                    <a:pt x="755737" y="454405"/>
                  </a:cubicBezTo>
                  <a:cubicBezTo>
                    <a:pt x="753342" y="452010"/>
                    <a:pt x="750348" y="450214"/>
                    <a:pt x="747355" y="449017"/>
                  </a:cubicBezTo>
                  <a:cubicBezTo>
                    <a:pt x="744361" y="447820"/>
                    <a:pt x="741966" y="447820"/>
                    <a:pt x="741966" y="447820"/>
                  </a:cubicBezTo>
                  <a:cubicBezTo>
                    <a:pt x="741367" y="447820"/>
                    <a:pt x="740170" y="452010"/>
                    <a:pt x="740170" y="452010"/>
                  </a:cubicBezTo>
                  <a:cubicBezTo>
                    <a:pt x="740170" y="452010"/>
                    <a:pt x="746157" y="456800"/>
                    <a:pt x="749150" y="460392"/>
                  </a:cubicBezTo>
                  <a:cubicBezTo>
                    <a:pt x="752743" y="463386"/>
                    <a:pt x="757533" y="469373"/>
                    <a:pt x="757533" y="469373"/>
                  </a:cubicBezTo>
                  <a:cubicBezTo>
                    <a:pt x="757533" y="469972"/>
                    <a:pt x="761125" y="468775"/>
                    <a:pt x="761724" y="468176"/>
                  </a:cubicBezTo>
                  <a:close/>
                  <a:moveTo>
                    <a:pt x="785074" y="466380"/>
                  </a:moveTo>
                  <a:cubicBezTo>
                    <a:pt x="785074" y="466380"/>
                    <a:pt x="782080" y="456800"/>
                    <a:pt x="777889" y="452010"/>
                  </a:cubicBezTo>
                  <a:cubicBezTo>
                    <a:pt x="773699" y="446622"/>
                    <a:pt x="764118" y="442431"/>
                    <a:pt x="764118" y="442431"/>
                  </a:cubicBezTo>
                  <a:cubicBezTo>
                    <a:pt x="763520" y="442431"/>
                    <a:pt x="761125" y="446023"/>
                    <a:pt x="761724" y="446023"/>
                  </a:cubicBezTo>
                  <a:cubicBezTo>
                    <a:pt x="761724" y="446023"/>
                    <a:pt x="767711" y="453208"/>
                    <a:pt x="770705" y="457399"/>
                  </a:cubicBezTo>
                  <a:cubicBezTo>
                    <a:pt x="774297" y="461590"/>
                    <a:pt x="780883" y="468176"/>
                    <a:pt x="780883" y="468176"/>
                  </a:cubicBezTo>
                  <a:cubicBezTo>
                    <a:pt x="781481" y="468775"/>
                    <a:pt x="785074" y="466978"/>
                    <a:pt x="785074" y="466380"/>
                  </a:cubicBezTo>
                  <a:close/>
                  <a:moveTo>
                    <a:pt x="880271" y="438240"/>
                  </a:moveTo>
                  <a:cubicBezTo>
                    <a:pt x="873086" y="441832"/>
                    <a:pt x="837762" y="461590"/>
                    <a:pt x="789265" y="478953"/>
                  </a:cubicBezTo>
                  <a:cubicBezTo>
                    <a:pt x="761724" y="488532"/>
                    <a:pt x="730590" y="496914"/>
                    <a:pt x="698858" y="501704"/>
                  </a:cubicBezTo>
                  <a:cubicBezTo>
                    <a:pt x="667126" y="506493"/>
                    <a:pt x="634795" y="507691"/>
                    <a:pt x="607254" y="505296"/>
                  </a:cubicBezTo>
                  <a:cubicBezTo>
                    <a:pt x="579114" y="503500"/>
                    <a:pt x="547381" y="498111"/>
                    <a:pt x="516847" y="488532"/>
                  </a:cubicBezTo>
                  <a:cubicBezTo>
                    <a:pt x="485713" y="479551"/>
                    <a:pt x="456376" y="466380"/>
                    <a:pt x="430631" y="453208"/>
                  </a:cubicBezTo>
                  <a:cubicBezTo>
                    <a:pt x="404885" y="440635"/>
                    <a:pt x="383930" y="425667"/>
                    <a:pt x="371357" y="413094"/>
                  </a:cubicBezTo>
                  <a:cubicBezTo>
                    <a:pt x="358784" y="400521"/>
                    <a:pt x="353395" y="390942"/>
                    <a:pt x="353395" y="390942"/>
                  </a:cubicBezTo>
                  <a:cubicBezTo>
                    <a:pt x="349803" y="386152"/>
                    <a:pt x="346809" y="387948"/>
                    <a:pt x="349803" y="393337"/>
                  </a:cubicBezTo>
                  <a:cubicBezTo>
                    <a:pt x="349803" y="393337"/>
                    <a:pt x="355192" y="402916"/>
                    <a:pt x="368363" y="416686"/>
                  </a:cubicBezTo>
                  <a:cubicBezTo>
                    <a:pt x="371955" y="420279"/>
                    <a:pt x="376147" y="424470"/>
                    <a:pt x="380936" y="428661"/>
                  </a:cubicBezTo>
                  <a:cubicBezTo>
                    <a:pt x="379141" y="429259"/>
                    <a:pt x="377344" y="429858"/>
                    <a:pt x="374949" y="431056"/>
                  </a:cubicBezTo>
                  <a:cubicBezTo>
                    <a:pt x="374949" y="431056"/>
                    <a:pt x="369561" y="433450"/>
                    <a:pt x="359981" y="437641"/>
                  </a:cubicBezTo>
                  <a:cubicBezTo>
                    <a:pt x="349803" y="441234"/>
                    <a:pt x="335434" y="446622"/>
                    <a:pt x="316275" y="449616"/>
                  </a:cubicBezTo>
                  <a:cubicBezTo>
                    <a:pt x="297115" y="452609"/>
                    <a:pt x="273766" y="453807"/>
                    <a:pt x="247422" y="450813"/>
                  </a:cubicBezTo>
                  <a:cubicBezTo>
                    <a:pt x="221676" y="447820"/>
                    <a:pt x="192938" y="440635"/>
                    <a:pt x="164199" y="429259"/>
                  </a:cubicBezTo>
                  <a:cubicBezTo>
                    <a:pt x="135460" y="417884"/>
                    <a:pt x="106124" y="402317"/>
                    <a:pt x="80378" y="380764"/>
                  </a:cubicBezTo>
                  <a:cubicBezTo>
                    <a:pt x="54633" y="359210"/>
                    <a:pt x="32480" y="331669"/>
                    <a:pt x="18710" y="300536"/>
                  </a:cubicBezTo>
                  <a:cubicBezTo>
                    <a:pt x="4939" y="269403"/>
                    <a:pt x="-1048" y="234678"/>
                    <a:pt x="149" y="201749"/>
                  </a:cubicBezTo>
                  <a:cubicBezTo>
                    <a:pt x="1347" y="168820"/>
                    <a:pt x="10328" y="137088"/>
                    <a:pt x="24098" y="111343"/>
                  </a:cubicBezTo>
                  <a:cubicBezTo>
                    <a:pt x="37869" y="85000"/>
                    <a:pt x="59423" y="60453"/>
                    <a:pt x="86964" y="42491"/>
                  </a:cubicBezTo>
                  <a:cubicBezTo>
                    <a:pt x="100735" y="33510"/>
                    <a:pt x="115703" y="26326"/>
                    <a:pt x="131868" y="20339"/>
                  </a:cubicBezTo>
                  <a:cubicBezTo>
                    <a:pt x="148034" y="14352"/>
                    <a:pt x="164199" y="10161"/>
                    <a:pt x="181562" y="6568"/>
                  </a:cubicBezTo>
                  <a:cubicBezTo>
                    <a:pt x="249217" y="-6603"/>
                    <a:pt x="320466" y="1180"/>
                    <a:pt x="379739" y="19740"/>
                  </a:cubicBezTo>
                  <a:cubicBezTo>
                    <a:pt x="438414" y="40096"/>
                    <a:pt x="489306" y="61650"/>
                    <a:pt x="522235" y="82605"/>
                  </a:cubicBezTo>
                  <a:cubicBezTo>
                    <a:pt x="538999" y="92783"/>
                    <a:pt x="550375" y="102961"/>
                    <a:pt x="557559" y="110744"/>
                  </a:cubicBezTo>
                  <a:cubicBezTo>
                    <a:pt x="564744" y="118528"/>
                    <a:pt x="567139" y="123916"/>
                    <a:pt x="567139" y="123916"/>
                  </a:cubicBezTo>
                  <a:cubicBezTo>
                    <a:pt x="567738" y="125113"/>
                    <a:pt x="568337" y="126311"/>
                    <a:pt x="568935" y="126910"/>
                  </a:cubicBezTo>
                  <a:cubicBezTo>
                    <a:pt x="545585" y="135292"/>
                    <a:pt x="523432" y="146068"/>
                    <a:pt x="504274" y="156845"/>
                  </a:cubicBezTo>
                  <a:cubicBezTo>
                    <a:pt x="461165" y="180794"/>
                    <a:pt x="435421" y="208933"/>
                    <a:pt x="435421" y="208933"/>
                  </a:cubicBezTo>
                  <a:cubicBezTo>
                    <a:pt x="431828" y="212525"/>
                    <a:pt x="434821" y="215519"/>
                    <a:pt x="438414" y="212525"/>
                  </a:cubicBezTo>
                  <a:cubicBezTo>
                    <a:pt x="438414" y="212525"/>
                    <a:pt x="464159" y="186182"/>
                    <a:pt x="507267" y="163431"/>
                  </a:cubicBezTo>
                  <a:cubicBezTo>
                    <a:pt x="528223" y="152056"/>
                    <a:pt x="553369" y="140680"/>
                    <a:pt x="579114" y="132298"/>
                  </a:cubicBezTo>
                  <a:cubicBezTo>
                    <a:pt x="604859" y="123317"/>
                    <a:pt x="630604" y="117330"/>
                    <a:pt x="653954" y="113139"/>
                  </a:cubicBezTo>
                  <a:cubicBezTo>
                    <a:pt x="677304" y="108948"/>
                    <a:pt x="703648" y="105356"/>
                    <a:pt x="730590" y="104757"/>
                  </a:cubicBezTo>
                  <a:cubicBezTo>
                    <a:pt x="757533" y="103560"/>
                    <a:pt x="785074" y="105356"/>
                    <a:pt x="808424" y="109547"/>
                  </a:cubicBezTo>
                  <a:cubicBezTo>
                    <a:pt x="832373" y="113738"/>
                    <a:pt x="852730" y="119725"/>
                    <a:pt x="866500" y="125712"/>
                  </a:cubicBezTo>
                  <a:cubicBezTo>
                    <a:pt x="880869" y="131699"/>
                    <a:pt x="888653" y="135890"/>
                    <a:pt x="888653" y="135890"/>
                  </a:cubicBezTo>
                  <a:cubicBezTo>
                    <a:pt x="892844" y="138285"/>
                    <a:pt x="895239" y="134693"/>
                    <a:pt x="891048" y="131699"/>
                  </a:cubicBezTo>
                  <a:cubicBezTo>
                    <a:pt x="891048" y="131699"/>
                    <a:pt x="885659" y="128107"/>
                    <a:pt x="875481" y="123916"/>
                  </a:cubicBezTo>
                  <a:lnTo>
                    <a:pt x="875481" y="123317"/>
                  </a:lnTo>
                  <a:cubicBezTo>
                    <a:pt x="876678" y="123916"/>
                    <a:pt x="879672" y="122719"/>
                    <a:pt x="885061" y="119126"/>
                  </a:cubicBezTo>
                  <a:cubicBezTo>
                    <a:pt x="885061" y="119725"/>
                    <a:pt x="906016" y="104159"/>
                    <a:pt x="945531" y="91586"/>
                  </a:cubicBezTo>
                  <a:cubicBezTo>
                    <a:pt x="985047" y="78414"/>
                    <a:pt x="1043722" y="69433"/>
                    <a:pt x="1110180" y="77216"/>
                  </a:cubicBezTo>
                  <a:cubicBezTo>
                    <a:pt x="1143110" y="80809"/>
                    <a:pt x="1177836" y="88592"/>
                    <a:pt x="1211364" y="101165"/>
                  </a:cubicBezTo>
                  <a:cubicBezTo>
                    <a:pt x="1244892" y="113738"/>
                    <a:pt x="1277822" y="131699"/>
                    <a:pt x="1305363" y="156247"/>
                  </a:cubicBezTo>
                  <a:cubicBezTo>
                    <a:pt x="1332904" y="180195"/>
                    <a:pt x="1356255" y="210131"/>
                    <a:pt x="1371223" y="241862"/>
                  </a:cubicBezTo>
                  <a:cubicBezTo>
                    <a:pt x="1386789" y="273594"/>
                    <a:pt x="1393974" y="308319"/>
                    <a:pt x="1390382" y="339453"/>
                  </a:cubicBezTo>
                  <a:cubicBezTo>
                    <a:pt x="1387389" y="371184"/>
                    <a:pt x="1371821" y="402916"/>
                    <a:pt x="1346077" y="427463"/>
                  </a:cubicBezTo>
                  <a:cubicBezTo>
                    <a:pt x="1320930" y="452010"/>
                    <a:pt x="1288000" y="470571"/>
                    <a:pt x="1252676" y="480749"/>
                  </a:cubicBezTo>
                  <a:cubicBezTo>
                    <a:pt x="1217351" y="491526"/>
                    <a:pt x="1180230" y="494519"/>
                    <a:pt x="1143708" y="493322"/>
                  </a:cubicBezTo>
                  <a:cubicBezTo>
                    <a:pt x="1107785" y="492124"/>
                    <a:pt x="1072460" y="486736"/>
                    <a:pt x="1040130" y="480150"/>
                  </a:cubicBezTo>
                  <a:cubicBezTo>
                    <a:pt x="974869" y="466978"/>
                    <a:pt x="918589" y="449017"/>
                    <a:pt x="880271" y="432852"/>
                  </a:cubicBezTo>
                  <a:cubicBezTo>
                    <a:pt x="841354" y="416686"/>
                    <a:pt x="819800" y="403515"/>
                    <a:pt x="819800" y="403515"/>
                  </a:cubicBezTo>
                  <a:cubicBezTo>
                    <a:pt x="807825" y="396929"/>
                    <a:pt x="805430" y="400521"/>
                    <a:pt x="817405" y="407706"/>
                  </a:cubicBezTo>
                  <a:cubicBezTo>
                    <a:pt x="817405" y="407706"/>
                    <a:pt x="838959" y="420878"/>
                    <a:pt x="877876" y="437641"/>
                  </a:cubicBezTo>
                  <a:cubicBezTo>
                    <a:pt x="879073" y="437641"/>
                    <a:pt x="879672" y="438240"/>
                    <a:pt x="880271" y="438240"/>
                  </a:cubicBezTo>
                  <a:close/>
                  <a:moveTo>
                    <a:pt x="795252" y="432852"/>
                  </a:moveTo>
                  <a:cubicBezTo>
                    <a:pt x="795252" y="432852"/>
                    <a:pt x="803035" y="441234"/>
                    <a:pt x="807825" y="446622"/>
                  </a:cubicBezTo>
                  <a:cubicBezTo>
                    <a:pt x="810220" y="449017"/>
                    <a:pt x="813813" y="452609"/>
                    <a:pt x="816208" y="455004"/>
                  </a:cubicBezTo>
                  <a:cubicBezTo>
                    <a:pt x="818603" y="457998"/>
                    <a:pt x="820398" y="459794"/>
                    <a:pt x="820398" y="459794"/>
                  </a:cubicBezTo>
                  <a:cubicBezTo>
                    <a:pt x="820997" y="459794"/>
                    <a:pt x="824590" y="458596"/>
                    <a:pt x="824590" y="457998"/>
                  </a:cubicBezTo>
                  <a:cubicBezTo>
                    <a:pt x="824590" y="457998"/>
                    <a:pt x="823991" y="455004"/>
                    <a:pt x="821596" y="451412"/>
                  </a:cubicBezTo>
                  <a:cubicBezTo>
                    <a:pt x="819800" y="447820"/>
                    <a:pt x="816806" y="443629"/>
                    <a:pt x="813813" y="440635"/>
                  </a:cubicBezTo>
                  <a:cubicBezTo>
                    <a:pt x="808424" y="434648"/>
                    <a:pt x="797647" y="429259"/>
                    <a:pt x="797048" y="429259"/>
                  </a:cubicBezTo>
                  <a:cubicBezTo>
                    <a:pt x="797048" y="429259"/>
                    <a:pt x="794654" y="432852"/>
                    <a:pt x="795252" y="432852"/>
                  </a:cubicBezTo>
                  <a:close/>
                  <a:moveTo>
                    <a:pt x="802437" y="456202"/>
                  </a:moveTo>
                  <a:cubicBezTo>
                    <a:pt x="801838" y="452609"/>
                    <a:pt x="799443" y="447820"/>
                    <a:pt x="797048" y="445425"/>
                  </a:cubicBezTo>
                  <a:cubicBezTo>
                    <a:pt x="794654" y="442431"/>
                    <a:pt x="791061" y="439437"/>
                    <a:pt x="787469" y="438240"/>
                  </a:cubicBezTo>
                  <a:cubicBezTo>
                    <a:pt x="783877" y="436444"/>
                    <a:pt x="780883" y="435845"/>
                    <a:pt x="780883" y="435845"/>
                  </a:cubicBezTo>
                  <a:cubicBezTo>
                    <a:pt x="780284" y="435845"/>
                    <a:pt x="779086" y="440036"/>
                    <a:pt x="779086" y="440036"/>
                  </a:cubicBezTo>
                  <a:cubicBezTo>
                    <a:pt x="779086" y="440036"/>
                    <a:pt x="780883" y="441234"/>
                    <a:pt x="783278" y="443629"/>
                  </a:cubicBezTo>
                  <a:cubicBezTo>
                    <a:pt x="785673" y="446023"/>
                    <a:pt x="788067" y="449017"/>
                    <a:pt x="789864" y="451412"/>
                  </a:cubicBezTo>
                  <a:cubicBezTo>
                    <a:pt x="791660" y="453807"/>
                    <a:pt x="794055" y="456800"/>
                    <a:pt x="795851" y="459195"/>
                  </a:cubicBezTo>
                  <a:cubicBezTo>
                    <a:pt x="797647" y="461590"/>
                    <a:pt x="798246" y="463985"/>
                    <a:pt x="798246" y="463985"/>
                  </a:cubicBezTo>
                  <a:cubicBezTo>
                    <a:pt x="798845" y="463985"/>
                    <a:pt x="802437" y="463985"/>
                    <a:pt x="803035" y="463386"/>
                  </a:cubicBezTo>
                  <a:cubicBezTo>
                    <a:pt x="803035" y="462787"/>
                    <a:pt x="803035" y="459794"/>
                    <a:pt x="802437" y="456202"/>
                  </a:cubicBezTo>
                  <a:close/>
                  <a:moveTo>
                    <a:pt x="257600" y="52071"/>
                  </a:moveTo>
                  <a:cubicBezTo>
                    <a:pt x="258198" y="48478"/>
                    <a:pt x="256403" y="41892"/>
                    <a:pt x="256403" y="41892"/>
                  </a:cubicBezTo>
                  <a:cubicBezTo>
                    <a:pt x="256403" y="41892"/>
                    <a:pt x="252211" y="41294"/>
                    <a:pt x="251613" y="41294"/>
                  </a:cubicBezTo>
                  <a:cubicBezTo>
                    <a:pt x="251613" y="41294"/>
                    <a:pt x="248619" y="46682"/>
                    <a:pt x="248020" y="50873"/>
                  </a:cubicBezTo>
                  <a:cubicBezTo>
                    <a:pt x="247422" y="54465"/>
                    <a:pt x="249217" y="61051"/>
                    <a:pt x="249217" y="61051"/>
                  </a:cubicBezTo>
                  <a:cubicBezTo>
                    <a:pt x="249817" y="61051"/>
                    <a:pt x="253409" y="61650"/>
                    <a:pt x="254008" y="61650"/>
                  </a:cubicBezTo>
                  <a:cubicBezTo>
                    <a:pt x="254606" y="61650"/>
                    <a:pt x="257600" y="56262"/>
                    <a:pt x="257600" y="52071"/>
                  </a:cubicBezTo>
                  <a:close/>
                  <a:moveTo>
                    <a:pt x="212097" y="46682"/>
                  </a:moveTo>
                  <a:cubicBezTo>
                    <a:pt x="212696" y="40096"/>
                    <a:pt x="212097" y="30517"/>
                    <a:pt x="212097" y="30517"/>
                  </a:cubicBezTo>
                  <a:cubicBezTo>
                    <a:pt x="212097" y="29918"/>
                    <a:pt x="207906" y="29319"/>
                    <a:pt x="207307" y="29918"/>
                  </a:cubicBezTo>
                  <a:cubicBezTo>
                    <a:pt x="207307" y="29918"/>
                    <a:pt x="204313" y="39498"/>
                    <a:pt x="203116" y="45485"/>
                  </a:cubicBezTo>
                  <a:cubicBezTo>
                    <a:pt x="202518" y="52071"/>
                    <a:pt x="203116" y="61650"/>
                    <a:pt x="203116" y="61650"/>
                  </a:cubicBezTo>
                  <a:cubicBezTo>
                    <a:pt x="203116" y="62249"/>
                    <a:pt x="207307" y="62249"/>
                    <a:pt x="207906" y="62249"/>
                  </a:cubicBezTo>
                  <a:cubicBezTo>
                    <a:pt x="207906" y="62847"/>
                    <a:pt x="211498" y="53268"/>
                    <a:pt x="212097" y="46682"/>
                  </a:cubicBezTo>
                  <a:close/>
                </a:path>
              </a:pathLst>
            </a:custGeom>
            <a:solidFill>
              <a:srgbClr val="FFFFFF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0F685749-6B36-4D8A-A3EB-A87021205154}"/>
                </a:ext>
              </a:extLst>
            </p:cNvPr>
            <p:cNvSpPr/>
            <p:nvPr/>
          </p:nvSpPr>
          <p:spPr>
            <a:xfrm>
              <a:off x="9610934" y="1827326"/>
              <a:ext cx="69778" cy="38317"/>
            </a:xfrm>
            <a:custGeom>
              <a:avLst/>
              <a:gdLst>
                <a:gd name="connsiteX0" fmla="*/ 69700 w 69778"/>
                <a:gd name="connsiteY0" fmla="*/ 34725 h 38317"/>
                <a:gd name="connsiteX1" fmla="*/ 66706 w 69778"/>
                <a:gd name="connsiteY1" fmla="*/ 38318 h 38317"/>
                <a:gd name="connsiteX2" fmla="*/ 34375 w 69778"/>
                <a:gd name="connsiteY2" fmla="*/ 18560 h 38317"/>
                <a:gd name="connsiteX3" fmla="*/ 12821 w 69778"/>
                <a:gd name="connsiteY3" fmla="*/ 8382 h 38317"/>
                <a:gd name="connsiteX4" fmla="*/ 248 w 69778"/>
                <a:gd name="connsiteY4" fmla="*/ 4790 h 38317"/>
                <a:gd name="connsiteX5" fmla="*/ 847 w 69778"/>
                <a:gd name="connsiteY5" fmla="*/ 0 h 38317"/>
                <a:gd name="connsiteX6" fmla="*/ 14617 w 69778"/>
                <a:gd name="connsiteY6" fmla="*/ 1796 h 38317"/>
                <a:gd name="connsiteX7" fmla="*/ 38566 w 69778"/>
                <a:gd name="connsiteY7" fmla="*/ 10777 h 38317"/>
                <a:gd name="connsiteX8" fmla="*/ 69700 w 69778"/>
                <a:gd name="connsiteY8" fmla="*/ 34725 h 3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778" h="38317">
                  <a:moveTo>
                    <a:pt x="69700" y="34725"/>
                  </a:moveTo>
                  <a:cubicBezTo>
                    <a:pt x="70298" y="35923"/>
                    <a:pt x="67305" y="38318"/>
                    <a:pt x="66706" y="38318"/>
                  </a:cubicBezTo>
                  <a:cubicBezTo>
                    <a:pt x="66706" y="38318"/>
                    <a:pt x="47547" y="25146"/>
                    <a:pt x="34375" y="18560"/>
                  </a:cubicBezTo>
                  <a:cubicBezTo>
                    <a:pt x="27789" y="14968"/>
                    <a:pt x="19407" y="10777"/>
                    <a:pt x="12821" y="8382"/>
                  </a:cubicBezTo>
                  <a:cubicBezTo>
                    <a:pt x="5636" y="5987"/>
                    <a:pt x="248" y="4790"/>
                    <a:pt x="248" y="4790"/>
                  </a:cubicBezTo>
                  <a:cubicBezTo>
                    <a:pt x="-351" y="4790"/>
                    <a:pt x="248" y="0"/>
                    <a:pt x="847" y="0"/>
                  </a:cubicBezTo>
                  <a:cubicBezTo>
                    <a:pt x="847" y="0"/>
                    <a:pt x="6834" y="0"/>
                    <a:pt x="14617" y="1796"/>
                  </a:cubicBezTo>
                  <a:cubicBezTo>
                    <a:pt x="22401" y="3592"/>
                    <a:pt x="31980" y="7185"/>
                    <a:pt x="38566" y="10777"/>
                  </a:cubicBezTo>
                  <a:cubicBezTo>
                    <a:pt x="52935" y="17961"/>
                    <a:pt x="69700" y="34725"/>
                    <a:pt x="69700" y="34725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6FA394EF-AF99-4100-96D5-1CC8C32D3061}"/>
                </a:ext>
              </a:extLst>
            </p:cNvPr>
            <p:cNvSpPr/>
            <p:nvPr/>
          </p:nvSpPr>
          <p:spPr>
            <a:xfrm>
              <a:off x="9601207" y="1800326"/>
              <a:ext cx="116613" cy="89055"/>
            </a:xfrm>
            <a:custGeom>
              <a:avLst/>
              <a:gdLst>
                <a:gd name="connsiteX0" fmla="*/ 101579 w 116613"/>
                <a:gd name="connsiteY0" fmla="*/ 65318 h 89055"/>
                <a:gd name="connsiteX1" fmla="*/ 116547 w 116613"/>
                <a:gd name="connsiteY1" fmla="*/ 86273 h 89055"/>
                <a:gd name="connsiteX2" fmla="*/ 112955 w 116613"/>
                <a:gd name="connsiteY2" fmla="*/ 88668 h 89055"/>
                <a:gd name="connsiteX3" fmla="*/ 96790 w 116613"/>
                <a:gd name="connsiteY3" fmla="*/ 69509 h 89055"/>
                <a:gd name="connsiteX4" fmla="*/ 61465 w 116613"/>
                <a:gd name="connsiteY4" fmla="*/ 40771 h 89055"/>
                <a:gd name="connsiteX5" fmla="*/ 395 w 116613"/>
                <a:gd name="connsiteY5" fmla="*/ 4249 h 89055"/>
                <a:gd name="connsiteX6" fmla="*/ 2191 w 116613"/>
                <a:gd name="connsiteY6" fmla="*/ 58 h 89055"/>
                <a:gd name="connsiteX7" fmla="*/ 66853 w 116613"/>
                <a:gd name="connsiteY7" fmla="*/ 33586 h 89055"/>
                <a:gd name="connsiteX8" fmla="*/ 101579 w 116613"/>
                <a:gd name="connsiteY8" fmla="*/ 65318 h 8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613" h="89055">
                  <a:moveTo>
                    <a:pt x="101579" y="65318"/>
                  </a:moveTo>
                  <a:cubicBezTo>
                    <a:pt x="111158" y="76694"/>
                    <a:pt x="116547" y="86273"/>
                    <a:pt x="116547" y="86273"/>
                  </a:cubicBezTo>
                  <a:cubicBezTo>
                    <a:pt x="117145" y="88069"/>
                    <a:pt x="113553" y="89865"/>
                    <a:pt x="112955" y="88668"/>
                  </a:cubicBezTo>
                  <a:cubicBezTo>
                    <a:pt x="112955" y="88668"/>
                    <a:pt x="106968" y="79687"/>
                    <a:pt x="96790" y="69509"/>
                  </a:cubicBezTo>
                  <a:cubicBezTo>
                    <a:pt x="86611" y="59331"/>
                    <a:pt x="72841" y="48554"/>
                    <a:pt x="61465" y="40771"/>
                  </a:cubicBezTo>
                  <a:cubicBezTo>
                    <a:pt x="39312" y="24606"/>
                    <a:pt x="395" y="4249"/>
                    <a:pt x="395" y="4249"/>
                  </a:cubicBezTo>
                  <a:cubicBezTo>
                    <a:pt x="-802" y="3651"/>
                    <a:pt x="994" y="-540"/>
                    <a:pt x="2191" y="58"/>
                  </a:cubicBezTo>
                  <a:cubicBezTo>
                    <a:pt x="2191" y="58"/>
                    <a:pt x="42905" y="16822"/>
                    <a:pt x="66853" y="33586"/>
                  </a:cubicBezTo>
                  <a:cubicBezTo>
                    <a:pt x="77630" y="41370"/>
                    <a:pt x="91999" y="53943"/>
                    <a:pt x="101579" y="6531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B097F74A-06A1-44D1-9EF2-3E69F5E512C4}"/>
                </a:ext>
              </a:extLst>
            </p:cNvPr>
            <p:cNvSpPr/>
            <p:nvPr/>
          </p:nvSpPr>
          <p:spPr>
            <a:xfrm>
              <a:off x="9262127" y="2114928"/>
              <a:ext cx="6852" cy="3971"/>
            </a:xfrm>
            <a:custGeom>
              <a:avLst/>
              <a:gdLst>
                <a:gd name="connsiteX0" fmla="*/ 1796 w 6852"/>
                <a:gd name="connsiteY0" fmla="*/ 977 h 3971"/>
                <a:gd name="connsiteX1" fmla="*/ 5389 w 6852"/>
                <a:gd name="connsiteY1" fmla="*/ 3971 h 3971"/>
                <a:gd name="connsiteX2" fmla="*/ 0 w 6852"/>
                <a:gd name="connsiteY2" fmla="*/ 1576 h 3971"/>
                <a:gd name="connsiteX3" fmla="*/ 1796 w 6852"/>
                <a:gd name="connsiteY3" fmla="*/ 977 h 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2" h="3971">
                  <a:moveTo>
                    <a:pt x="1796" y="977"/>
                  </a:moveTo>
                  <a:cubicBezTo>
                    <a:pt x="6586" y="-1417"/>
                    <a:pt x="8382" y="977"/>
                    <a:pt x="5389" y="3971"/>
                  </a:cubicBezTo>
                  <a:cubicBezTo>
                    <a:pt x="3592" y="3372"/>
                    <a:pt x="1796" y="2774"/>
                    <a:pt x="0" y="1576"/>
                  </a:cubicBezTo>
                  <a:cubicBezTo>
                    <a:pt x="1197" y="977"/>
                    <a:pt x="1796" y="977"/>
                    <a:pt x="1796" y="97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DDFF1BB2-9598-40EC-A728-7F97D924DE5D}"/>
                </a:ext>
              </a:extLst>
            </p:cNvPr>
            <p:cNvSpPr/>
            <p:nvPr/>
          </p:nvSpPr>
          <p:spPr>
            <a:xfrm>
              <a:off x="9193184" y="1747043"/>
              <a:ext cx="590351" cy="433412"/>
            </a:xfrm>
            <a:custGeom>
              <a:avLst/>
              <a:gdLst>
                <a:gd name="connsiteX0" fmla="*/ 494633 w 590351"/>
                <a:gd name="connsiteY0" fmla="*/ 88067 h 433412"/>
                <a:gd name="connsiteX1" fmla="*/ 400634 w 590351"/>
                <a:gd name="connsiteY1" fmla="*/ 32985 h 433412"/>
                <a:gd name="connsiteX2" fmla="*/ 299450 w 590351"/>
                <a:gd name="connsiteY2" fmla="*/ 9037 h 433412"/>
                <a:gd name="connsiteX3" fmla="*/ 134802 w 590351"/>
                <a:gd name="connsiteY3" fmla="*/ 23406 h 433412"/>
                <a:gd name="connsiteX4" fmla="*/ 74331 w 590351"/>
                <a:gd name="connsiteY4" fmla="*/ 50947 h 433412"/>
                <a:gd name="connsiteX5" fmla="*/ 64751 w 590351"/>
                <a:gd name="connsiteY5" fmla="*/ 55138 h 433412"/>
                <a:gd name="connsiteX6" fmla="*/ 71936 w 590351"/>
                <a:gd name="connsiteY6" fmla="*/ 47354 h 433412"/>
                <a:gd name="connsiteX7" fmla="*/ 133005 w 590351"/>
                <a:gd name="connsiteY7" fmla="*/ 18616 h 433412"/>
                <a:gd name="connsiteX8" fmla="*/ 300049 w 590351"/>
                <a:gd name="connsiteY8" fmla="*/ 2451 h 433412"/>
                <a:gd name="connsiteX9" fmla="*/ 403628 w 590351"/>
                <a:gd name="connsiteY9" fmla="*/ 26399 h 433412"/>
                <a:gd name="connsiteX10" fmla="*/ 500621 w 590351"/>
                <a:gd name="connsiteY10" fmla="*/ 82080 h 433412"/>
                <a:gd name="connsiteX11" fmla="*/ 569474 w 590351"/>
                <a:gd name="connsiteY11" fmla="*/ 170090 h 433412"/>
                <a:gd name="connsiteX12" fmla="*/ 589232 w 590351"/>
                <a:gd name="connsiteY12" fmla="*/ 272470 h 433412"/>
                <a:gd name="connsiteX13" fmla="*/ 574862 w 590351"/>
                <a:gd name="connsiteY13" fmla="*/ 322163 h 433412"/>
                <a:gd name="connsiteX14" fmla="*/ 542531 w 590351"/>
                <a:gd name="connsiteY14" fmla="*/ 365869 h 433412"/>
                <a:gd name="connsiteX15" fmla="*/ 445538 w 590351"/>
                <a:gd name="connsiteY15" fmla="*/ 420951 h 433412"/>
                <a:gd name="connsiteX16" fmla="*/ 334176 w 590351"/>
                <a:gd name="connsiteY16" fmla="*/ 432925 h 433412"/>
                <a:gd name="connsiteX17" fmla="*/ 229400 w 590351"/>
                <a:gd name="connsiteY17" fmla="*/ 418556 h 433412"/>
                <a:gd name="connsiteX18" fmla="*/ 75528 w 590351"/>
                <a:gd name="connsiteY18" fmla="*/ 372455 h 433412"/>
                <a:gd name="connsiteX19" fmla="*/ 71936 w 590351"/>
                <a:gd name="connsiteY19" fmla="*/ 369462 h 433412"/>
                <a:gd name="connsiteX20" fmla="*/ 70139 w 590351"/>
                <a:gd name="connsiteY20" fmla="*/ 370060 h 433412"/>
                <a:gd name="connsiteX21" fmla="*/ 68344 w 590351"/>
                <a:gd name="connsiteY21" fmla="*/ 369462 h 433412"/>
                <a:gd name="connsiteX22" fmla="*/ 7873 w 590351"/>
                <a:gd name="connsiteY22" fmla="*/ 339526 h 433412"/>
                <a:gd name="connsiteX23" fmla="*/ 10267 w 590351"/>
                <a:gd name="connsiteY23" fmla="*/ 335335 h 433412"/>
                <a:gd name="connsiteX24" fmla="*/ 70739 w 590351"/>
                <a:gd name="connsiteY24" fmla="*/ 364672 h 433412"/>
                <a:gd name="connsiteX25" fmla="*/ 230597 w 590351"/>
                <a:gd name="connsiteY25" fmla="*/ 411970 h 433412"/>
                <a:gd name="connsiteX26" fmla="*/ 334176 w 590351"/>
                <a:gd name="connsiteY26" fmla="*/ 425142 h 433412"/>
                <a:gd name="connsiteX27" fmla="*/ 443143 w 590351"/>
                <a:gd name="connsiteY27" fmla="*/ 412569 h 433412"/>
                <a:gd name="connsiteX28" fmla="*/ 536544 w 590351"/>
                <a:gd name="connsiteY28" fmla="*/ 359284 h 433412"/>
                <a:gd name="connsiteX29" fmla="*/ 580850 w 590351"/>
                <a:gd name="connsiteY29" fmla="*/ 271273 h 433412"/>
                <a:gd name="connsiteX30" fmla="*/ 561691 w 590351"/>
                <a:gd name="connsiteY30" fmla="*/ 173683 h 433412"/>
                <a:gd name="connsiteX31" fmla="*/ 494633 w 590351"/>
                <a:gd name="connsiteY31" fmla="*/ 88067 h 43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0351" h="433412">
                  <a:moveTo>
                    <a:pt x="494633" y="88067"/>
                  </a:moveTo>
                  <a:cubicBezTo>
                    <a:pt x="467092" y="63520"/>
                    <a:pt x="434163" y="45558"/>
                    <a:pt x="400634" y="32985"/>
                  </a:cubicBezTo>
                  <a:cubicBezTo>
                    <a:pt x="367106" y="20412"/>
                    <a:pt x="332380" y="12629"/>
                    <a:pt x="299450" y="9037"/>
                  </a:cubicBezTo>
                  <a:cubicBezTo>
                    <a:pt x="232992" y="1254"/>
                    <a:pt x="174317" y="10234"/>
                    <a:pt x="134802" y="23406"/>
                  </a:cubicBezTo>
                  <a:cubicBezTo>
                    <a:pt x="95286" y="36578"/>
                    <a:pt x="74331" y="51545"/>
                    <a:pt x="74331" y="50947"/>
                  </a:cubicBezTo>
                  <a:cubicBezTo>
                    <a:pt x="68942" y="54539"/>
                    <a:pt x="65350" y="55736"/>
                    <a:pt x="64751" y="55138"/>
                  </a:cubicBezTo>
                  <a:cubicBezTo>
                    <a:pt x="63554" y="54539"/>
                    <a:pt x="65949" y="51545"/>
                    <a:pt x="71936" y="47354"/>
                  </a:cubicBezTo>
                  <a:cubicBezTo>
                    <a:pt x="71936" y="47953"/>
                    <a:pt x="92891" y="32387"/>
                    <a:pt x="133005" y="18616"/>
                  </a:cubicBezTo>
                  <a:cubicBezTo>
                    <a:pt x="173120" y="4846"/>
                    <a:pt x="232992" y="-4734"/>
                    <a:pt x="300049" y="2451"/>
                  </a:cubicBezTo>
                  <a:cubicBezTo>
                    <a:pt x="333577" y="6043"/>
                    <a:pt x="368902" y="13228"/>
                    <a:pt x="403628" y="26399"/>
                  </a:cubicBezTo>
                  <a:cubicBezTo>
                    <a:pt x="438353" y="38972"/>
                    <a:pt x="471882" y="57532"/>
                    <a:pt x="500621" y="82080"/>
                  </a:cubicBezTo>
                  <a:cubicBezTo>
                    <a:pt x="529360" y="106627"/>
                    <a:pt x="553308" y="137161"/>
                    <a:pt x="569474" y="170090"/>
                  </a:cubicBezTo>
                  <a:cubicBezTo>
                    <a:pt x="585640" y="203020"/>
                    <a:pt x="593423" y="239541"/>
                    <a:pt x="589232" y="272470"/>
                  </a:cubicBezTo>
                  <a:cubicBezTo>
                    <a:pt x="587435" y="289234"/>
                    <a:pt x="582646" y="305998"/>
                    <a:pt x="574862" y="322163"/>
                  </a:cubicBezTo>
                  <a:cubicBezTo>
                    <a:pt x="567079" y="338329"/>
                    <a:pt x="555704" y="352698"/>
                    <a:pt x="542531" y="365869"/>
                  </a:cubicBezTo>
                  <a:cubicBezTo>
                    <a:pt x="516187" y="391614"/>
                    <a:pt x="482060" y="410174"/>
                    <a:pt x="445538" y="420951"/>
                  </a:cubicBezTo>
                  <a:cubicBezTo>
                    <a:pt x="409017" y="431728"/>
                    <a:pt x="370698" y="434721"/>
                    <a:pt x="334176" y="432925"/>
                  </a:cubicBezTo>
                  <a:cubicBezTo>
                    <a:pt x="297654" y="431728"/>
                    <a:pt x="262330" y="425741"/>
                    <a:pt x="229400" y="418556"/>
                  </a:cubicBezTo>
                  <a:cubicBezTo>
                    <a:pt x="167133" y="405384"/>
                    <a:pt x="113846" y="388620"/>
                    <a:pt x="75528" y="372455"/>
                  </a:cubicBezTo>
                  <a:cubicBezTo>
                    <a:pt x="78522" y="369462"/>
                    <a:pt x="76726" y="367067"/>
                    <a:pt x="71936" y="369462"/>
                  </a:cubicBezTo>
                  <a:cubicBezTo>
                    <a:pt x="71936" y="369462"/>
                    <a:pt x="71337" y="369462"/>
                    <a:pt x="70139" y="370060"/>
                  </a:cubicBezTo>
                  <a:cubicBezTo>
                    <a:pt x="69541" y="370060"/>
                    <a:pt x="68942" y="369462"/>
                    <a:pt x="68344" y="369462"/>
                  </a:cubicBezTo>
                  <a:cubicBezTo>
                    <a:pt x="29427" y="352698"/>
                    <a:pt x="7873" y="339526"/>
                    <a:pt x="7873" y="339526"/>
                  </a:cubicBezTo>
                  <a:cubicBezTo>
                    <a:pt x="-4102" y="332341"/>
                    <a:pt x="-1707" y="328749"/>
                    <a:pt x="10267" y="335335"/>
                  </a:cubicBezTo>
                  <a:cubicBezTo>
                    <a:pt x="10267" y="335335"/>
                    <a:pt x="31822" y="348507"/>
                    <a:pt x="70739" y="364672"/>
                  </a:cubicBezTo>
                  <a:cubicBezTo>
                    <a:pt x="109056" y="380837"/>
                    <a:pt x="165336" y="398799"/>
                    <a:pt x="230597" y="411970"/>
                  </a:cubicBezTo>
                  <a:cubicBezTo>
                    <a:pt x="262928" y="418556"/>
                    <a:pt x="298253" y="423945"/>
                    <a:pt x="334176" y="425142"/>
                  </a:cubicBezTo>
                  <a:cubicBezTo>
                    <a:pt x="370100" y="426339"/>
                    <a:pt x="407819" y="423346"/>
                    <a:pt x="443143" y="412569"/>
                  </a:cubicBezTo>
                  <a:cubicBezTo>
                    <a:pt x="478468" y="402391"/>
                    <a:pt x="510799" y="383831"/>
                    <a:pt x="536544" y="359284"/>
                  </a:cubicBezTo>
                  <a:cubicBezTo>
                    <a:pt x="561691" y="334736"/>
                    <a:pt x="577257" y="303005"/>
                    <a:pt x="580850" y="271273"/>
                  </a:cubicBezTo>
                  <a:cubicBezTo>
                    <a:pt x="584442" y="240140"/>
                    <a:pt x="577257" y="205414"/>
                    <a:pt x="561691" y="173683"/>
                  </a:cubicBezTo>
                  <a:cubicBezTo>
                    <a:pt x="545525" y="141352"/>
                    <a:pt x="522774" y="112015"/>
                    <a:pt x="494633" y="8806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93619535-2805-4818-8651-88893E85E9CB}"/>
                </a:ext>
              </a:extLst>
            </p:cNvPr>
            <p:cNvSpPr/>
            <p:nvPr/>
          </p:nvSpPr>
          <p:spPr>
            <a:xfrm>
              <a:off x="9177707" y="2107457"/>
              <a:ext cx="29936" cy="30601"/>
            </a:xfrm>
            <a:custGeom>
              <a:avLst/>
              <a:gdLst>
                <a:gd name="connsiteX0" fmla="*/ 12573 w 29936"/>
                <a:gd name="connsiteY0" fmla="*/ 17430 h 30601"/>
                <a:gd name="connsiteX1" fmla="*/ 0 w 29936"/>
                <a:gd name="connsiteY1" fmla="*/ 3659 h 30601"/>
                <a:gd name="connsiteX2" fmla="*/ 2395 w 29936"/>
                <a:gd name="connsiteY2" fmla="*/ 67 h 30601"/>
                <a:gd name="connsiteX3" fmla="*/ 19159 w 29936"/>
                <a:gd name="connsiteY3" fmla="*/ 11443 h 30601"/>
                <a:gd name="connsiteX4" fmla="*/ 26942 w 29936"/>
                <a:gd name="connsiteY4" fmla="*/ 22219 h 30601"/>
                <a:gd name="connsiteX5" fmla="*/ 29936 w 29936"/>
                <a:gd name="connsiteY5" fmla="*/ 28805 h 30601"/>
                <a:gd name="connsiteX6" fmla="*/ 25745 w 29936"/>
                <a:gd name="connsiteY6" fmla="*/ 30601 h 30601"/>
                <a:gd name="connsiteX7" fmla="*/ 21554 w 29936"/>
                <a:gd name="connsiteY7" fmla="*/ 25812 h 30601"/>
                <a:gd name="connsiteX8" fmla="*/ 12573 w 29936"/>
                <a:gd name="connsiteY8" fmla="*/ 17430 h 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36" h="30601">
                  <a:moveTo>
                    <a:pt x="12573" y="17430"/>
                  </a:moveTo>
                  <a:cubicBezTo>
                    <a:pt x="7783" y="12041"/>
                    <a:pt x="0" y="3659"/>
                    <a:pt x="0" y="3659"/>
                  </a:cubicBezTo>
                  <a:cubicBezTo>
                    <a:pt x="0" y="3061"/>
                    <a:pt x="2395" y="-532"/>
                    <a:pt x="2395" y="67"/>
                  </a:cubicBezTo>
                  <a:cubicBezTo>
                    <a:pt x="2994" y="67"/>
                    <a:pt x="13770" y="5455"/>
                    <a:pt x="19159" y="11443"/>
                  </a:cubicBezTo>
                  <a:cubicBezTo>
                    <a:pt x="22152" y="14436"/>
                    <a:pt x="25146" y="18627"/>
                    <a:pt x="26942" y="22219"/>
                  </a:cubicBezTo>
                  <a:cubicBezTo>
                    <a:pt x="28738" y="25812"/>
                    <a:pt x="29936" y="28805"/>
                    <a:pt x="29936" y="28805"/>
                  </a:cubicBezTo>
                  <a:cubicBezTo>
                    <a:pt x="29936" y="29404"/>
                    <a:pt x="26344" y="30601"/>
                    <a:pt x="25745" y="30601"/>
                  </a:cubicBezTo>
                  <a:cubicBezTo>
                    <a:pt x="25745" y="30601"/>
                    <a:pt x="23949" y="28206"/>
                    <a:pt x="21554" y="25812"/>
                  </a:cubicBezTo>
                  <a:cubicBezTo>
                    <a:pt x="18560" y="23417"/>
                    <a:pt x="14968" y="19824"/>
                    <a:pt x="12573" y="1743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7BFB5E57-DCB6-4EFF-A5EF-73297CA93A27}"/>
                </a:ext>
              </a:extLst>
            </p:cNvPr>
            <p:cNvSpPr/>
            <p:nvPr/>
          </p:nvSpPr>
          <p:spPr>
            <a:xfrm>
              <a:off x="9161541" y="2113511"/>
              <a:ext cx="24098" cy="28139"/>
            </a:xfrm>
            <a:custGeom>
              <a:avLst/>
              <a:gdLst>
                <a:gd name="connsiteX0" fmla="*/ 17962 w 24098"/>
                <a:gd name="connsiteY0" fmla="*/ 10178 h 28139"/>
                <a:gd name="connsiteX1" fmla="*/ 23350 w 24098"/>
                <a:gd name="connsiteY1" fmla="*/ 20955 h 28139"/>
                <a:gd name="connsiteX2" fmla="*/ 23949 w 24098"/>
                <a:gd name="connsiteY2" fmla="*/ 27541 h 28139"/>
                <a:gd name="connsiteX3" fmla="*/ 19160 w 24098"/>
                <a:gd name="connsiteY3" fmla="*/ 28139 h 28139"/>
                <a:gd name="connsiteX4" fmla="*/ 16765 w 24098"/>
                <a:gd name="connsiteY4" fmla="*/ 23350 h 28139"/>
                <a:gd name="connsiteX5" fmla="*/ 10777 w 24098"/>
                <a:gd name="connsiteY5" fmla="*/ 15567 h 28139"/>
                <a:gd name="connsiteX6" fmla="*/ 4191 w 24098"/>
                <a:gd name="connsiteY6" fmla="*/ 7783 h 28139"/>
                <a:gd name="connsiteX7" fmla="*/ 0 w 24098"/>
                <a:gd name="connsiteY7" fmla="*/ 4191 h 28139"/>
                <a:gd name="connsiteX8" fmla="*/ 1796 w 24098"/>
                <a:gd name="connsiteY8" fmla="*/ 0 h 28139"/>
                <a:gd name="connsiteX9" fmla="*/ 8382 w 24098"/>
                <a:gd name="connsiteY9" fmla="*/ 2395 h 28139"/>
                <a:gd name="connsiteX10" fmla="*/ 17962 w 24098"/>
                <a:gd name="connsiteY10" fmla="*/ 10178 h 2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98" h="28139">
                  <a:moveTo>
                    <a:pt x="17962" y="10178"/>
                  </a:moveTo>
                  <a:cubicBezTo>
                    <a:pt x="20357" y="13172"/>
                    <a:pt x="22153" y="17363"/>
                    <a:pt x="23350" y="20955"/>
                  </a:cubicBezTo>
                  <a:cubicBezTo>
                    <a:pt x="24548" y="24547"/>
                    <a:pt x="23949" y="27541"/>
                    <a:pt x="23949" y="27541"/>
                  </a:cubicBezTo>
                  <a:cubicBezTo>
                    <a:pt x="23350" y="28139"/>
                    <a:pt x="19758" y="28139"/>
                    <a:pt x="19160" y="28139"/>
                  </a:cubicBezTo>
                  <a:cubicBezTo>
                    <a:pt x="19160" y="28139"/>
                    <a:pt x="18561" y="25745"/>
                    <a:pt x="16765" y="23350"/>
                  </a:cubicBezTo>
                  <a:cubicBezTo>
                    <a:pt x="14968" y="20955"/>
                    <a:pt x="12574" y="17961"/>
                    <a:pt x="10777" y="15567"/>
                  </a:cubicBezTo>
                  <a:cubicBezTo>
                    <a:pt x="8981" y="13172"/>
                    <a:pt x="6587" y="10178"/>
                    <a:pt x="4191" y="7783"/>
                  </a:cubicBezTo>
                  <a:cubicBezTo>
                    <a:pt x="1796" y="5388"/>
                    <a:pt x="0" y="4191"/>
                    <a:pt x="0" y="4191"/>
                  </a:cubicBezTo>
                  <a:cubicBezTo>
                    <a:pt x="0" y="4191"/>
                    <a:pt x="1198" y="0"/>
                    <a:pt x="1796" y="0"/>
                  </a:cubicBezTo>
                  <a:cubicBezTo>
                    <a:pt x="1796" y="0"/>
                    <a:pt x="4790" y="599"/>
                    <a:pt x="8382" y="2395"/>
                  </a:cubicBezTo>
                  <a:cubicBezTo>
                    <a:pt x="11974" y="4191"/>
                    <a:pt x="15567" y="7184"/>
                    <a:pt x="17962" y="1017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63B4A715-7B8D-499A-8671-401364E8B1D0}"/>
                </a:ext>
              </a:extLst>
            </p:cNvPr>
            <p:cNvSpPr/>
            <p:nvPr/>
          </p:nvSpPr>
          <p:spPr>
            <a:xfrm>
              <a:off x="9143579" y="2121109"/>
              <a:ext cx="23415" cy="25930"/>
            </a:xfrm>
            <a:custGeom>
              <a:avLst/>
              <a:gdLst>
                <a:gd name="connsiteX0" fmla="*/ 16166 w 23415"/>
                <a:gd name="connsiteY0" fmla="*/ 9166 h 25930"/>
                <a:gd name="connsiteX1" fmla="*/ 23350 w 23415"/>
                <a:gd name="connsiteY1" fmla="*/ 23535 h 25930"/>
                <a:gd name="connsiteX2" fmla="*/ 19160 w 23415"/>
                <a:gd name="connsiteY2" fmla="*/ 25930 h 25930"/>
                <a:gd name="connsiteX3" fmla="*/ 8981 w 23415"/>
                <a:gd name="connsiteY3" fmla="*/ 15153 h 25930"/>
                <a:gd name="connsiteX4" fmla="*/ 0 w 23415"/>
                <a:gd name="connsiteY4" fmla="*/ 3778 h 25930"/>
                <a:gd name="connsiteX5" fmla="*/ 2395 w 23415"/>
                <a:gd name="connsiteY5" fmla="*/ 185 h 25930"/>
                <a:gd name="connsiteX6" fmla="*/ 16166 w 23415"/>
                <a:gd name="connsiteY6" fmla="*/ 9166 h 2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15" h="25930">
                  <a:moveTo>
                    <a:pt x="16166" y="9166"/>
                  </a:moveTo>
                  <a:cubicBezTo>
                    <a:pt x="20357" y="13956"/>
                    <a:pt x="23949" y="23535"/>
                    <a:pt x="23350" y="23535"/>
                  </a:cubicBezTo>
                  <a:cubicBezTo>
                    <a:pt x="23350" y="24134"/>
                    <a:pt x="19758" y="25930"/>
                    <a:pt x="19160" y="25930"/>
                  </a:cubicBezTo>
                  <a:cubicBezTo>
                    <a:pt x="19160" y="25930"/>
                    <a:pt x="12574" y="19344"/>
                    <a:pt x="8981" y="15153"/>
                  </a:cubicBezTo>
                  <a:cubicBezTo>
                    <a:pt x="5389" y="10364"/>
                    <a:pt x="0" y="3179"/>
                    <a:pt x="0" y="3778"/>
                  </a:cubicBezTo>
                  <a:cubicBezTo>
                    <a:pt x="0" y="3778"/>
                    <a:pt x="2395" y="-413"/>
                    <a:pt x="2395" y="185"/>
                  </a:cubicBezTo>
                  <a:cubicBezTo>
                    <a:pt x="2994" y="-1012"/>
                    <a:pt x="12574" y="3778"/>
                    <a:pt x="16166" y="916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E3C8D2EF-377F-45D3-B4CC-968AF6883D29}"/>
                </a:ext>
              </a:extLst>
            </p:cNvPr>
            <p:cNvSpPr/>
            <p:nvPr/>
          </p:nvSpPr>
          <p:spPr>
            <a:xfrm>
              <a:off x="9122624" y="2126682"/>
              <a:ext cx="21554" cy="21553"/>
            </a:xfrm>
            <a:custGeom>
              <a:avLst/>
              <a:gdLst>
                <a:gd name="connsiteX0" fmla="*/ 20357 w 21554"/>
                <a:gd name="connsiteY0" fmla="*/ 14369 h 21553"/>
                <a:gd name="connsiteX1" fmla="*/ 21555 w 21554"/>
                <a:gd name="connsiteY1" fmla="*/ 19758 h 21553"/>
                <a:gd name="connsiteX2" fmla="*/ 17363 w 21554"/>
                <a:gd name="connsiteY2" fmla="*/ 21554 h 21553"/>
                <a:gd name="connsiteX3" fmla="*/ 8981 w 21554"/>
                <a:gd name="connsiteY3" fmla="*/ 12573 h 21553"/>
                <a:gd name="connsiteX4" fmla="*/ 0 w 21554"/>
                <a:gd name="connsiteY4" fmla="*/ 4191 h 21553"/>
                <a:gd name="connsiteX5" fmla="*/ 1796 w 21554"/>
                <a:gd name="connsiteY5" fmla="*/ 0 h 21553"/>
                <a:gd name="connsiteX6" fmla="*/ 7185 w 21554"/>
                <a:gd name="connsiteY6" fmla="*/ 1197 h 21553"/>
                <a:gd name="connsiteX7" fmla="*/ 15567 w 21554"/>
                <a:gd name="connsiteY7" fmla="*/ 6586 h 21553"/>
                <a:gd name="connsiteX8" fmla="*/ 20357 w 21554"/>
                <a:gd name="connsiteY8" fmla="*/ 14369 h 2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54" h="21553">
                  <a:moveTo>
                    <a:pt x="20357" y="14369"/>
                  </a:moveTo>
                  <a:cubicBezTo>
                    <a:pt x="21555" y="17363"/>
                    <a:pt x="21555" y="19758"/>
                    <a:pt x="21555" y="19758"/>
                  </a:cubicBezTo>
                  <a:cubicBezTo>
                    <a:pt x="20955" y="20356"/>
                    <a:pt x="17363" y="21554"/>
                    <a:pt x="17363" y="21554"/>
                  </a:cubicBezTo>
                  <a:cubicBezTo>
                    <a:pt x="17363" y="21554"/>
                    <a:pt x="12574" y="15567"/>
                    <a:pt x="8981" y="12573"/>
                  </a:cubicBezTo>
                  <a:cubicBezTo>
                    <a:pt x="5987" y="8981"/>
                    <a:pt x="0" y="3592"/>
                    <a:pt x="0" y="4191"/>
                  </a:cubicBezTo>
                  <a:cubicBezTo>
                    <a:pt x="0" y="4191"/>
                    <a:pt x="1198" y="0"/>
                    <a:pt x="1796" y="0"/>
                  </a:cubicBezTo>
                  <a:cubicBezTo>
                    <a:pt x="1796" y="0"/>
                    <a:pt x="4191" y="599"/>
                    <a:pt x="7185" y="1197"/>
                  </a:cubicBezTo>
                  <a:cubicBezTo>
                    <a:pt x="10179" y="2395"/>
                    <a:pt x="13771" y="4191"/>
                    <a:pt x="15567" y="6586"/>
                  </a:cubicBezTo>
                  <a:cubicBezTo>
                    <a:pt x="17363" y="8382"/>
                    <a:pt x="19160" y="11376"/>
                    <a:pt x="20357" y="1436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CACAAB28-114C-499B-AFC5-992CC3C6DC27}"/>
                </a:ext>
              </a:extLst>
            </p:cNvPr>
            <p:cNvSpPr/>
            <p:nvPr/>
          </p:nvSpPr>
          <p:spPr>
            <a:xfrm>
              <a:off x="9111848" y="2135064"/>
              <a:ext cx="13770" cy="16165"/>
            </a:xfrm>
            <a:custGeom>
              <a:avLst/>
              <a:gdLst>
                <a:gd name="connsiteX0" fmla="*/ 11974 w 13770"/>
                <a:gd name="connsiteY0" fmla="*/ 5388 h 16165"/>
                <a:gd name="connsiteX1" fmla="*/ 13770 w 13770"/>
                <a:gd name="connsiteY1" fmla="*/ 12573 h 16165"/>
                <a:gd name="connsiteX2" fmla="*/ 12573 w 13770"/>
                <a:gd name="connsiteY2" fmla="*/ 16165 h 16165"/>
                <a:gd name="connsiteX3" fmla="*/ 7783 w 13770"/>
                <a:gd name="connsiteY3" fmla="*/ 15566 h 16165"/>
                <a:gd name="connsiteX4" fmla="*/ 6586 w 13770"/>
                <a:gd name="connsiteY4" fmla="*/ 13172 h 16165"/>
                <a:gd name="connsiteX5" fmla="*/ 4191 w 13770"/>
                <a:gd name="connsiteY5" fmla="*/ 10178 h 16165"/>
                <a:gd name="connsiteX6" fmla="*/ 0 w 13770"/>
                <a:gd name="connsiteY6" fmla="*/ 4191 h 16165"/>
                <a:gd name="connsiteX7" fmla="*/ 1796 w 13770"/>
                <a:gd name="connsiteY7" fmla="*/ 0 h 16165"/>
                <a:gd name="connsiteX8" fmla="*/ 11974 w 13770"/>
                <a:gd name="connsiteY8" fmla="*/ 5388 h 1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70" h="16165">
                  <a:moveTo>
                    <a:pt x="11974" y="5388"/>
                  </a:moveTo>
                  <a:cubicBezTo>
                    <a:pt x="13172" y="7184"/>
                    <a:pt x="13770" y="10178"/>
                    <a:pt x="13770" y="12573"/>
                  </a:cubicBezTo>
                  <a:cubicBezTo>
                    <a:pt x="13770" y="14968"/>
                    <a:pt x="12573" y="16165"/>
                    <a:pt x="12573" y="16165"/>
                  </a:cubicBezTo>
                  <a:cubicBezTo>
                    <a:pt x="11974" y="16165"/>
                    <a:pt x="8382" y="15566"/>
                    <a:pt x="7783" y="15566"/>
                  </a:cubicBezTo>
                  <a:cubicBezTo>
                    <a:pt x="7783" y="15566"/>
                    <a:pt x="7184" y="14369"/>
                    <a:pt x="6586" y="13172"/>
                  </a:cubicBezTo>
                  <a:cubicBezTo>
                    <a:pt x="5987" y="11974"/>
                    <a:pt x="4789" y="10777"/>
                    <a:pt x="4191" y="10178"/>
                  </a:cubicBezTo>
                  <a:cubicBezTo>
                    <a:pt x="3592" y="8382"/>
                    <a:pt x="0" y="4191"/>
                    <a:pt x="0" y="4191"/>
                  </a:cubicBezTo>
                  <a:cubicBezTo>
                    <a:pt x="0" y="4191"/>
                    <a:pt x="1796" y="0"/>
                    <a:pt x="1796" y="0"/>
                  </a:cubicBezTo>
                  <a:cubicBezTo>
                    <a:pt x="2395" y="599"/>
                    <a:pt x="8981" y="1197"/>
                    <a:pt x="11974" y="538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57FB76FE-C4C0-4E95-81CE-A2C43E1DE87A}"/>
                </a:ext>
              </a:extLst>
            </p:cNvPr>
            <p:cNvSpPr/>
            <p:nvPr/>
          </p:nvSpPr>
          <p:spPr>
            <a:xfrm>
              <a:off x="9093886" y="2144644"/>
              <a:ext cx="8831" cy="10776"/>
            </a:xfrm>
            <a:custGeom>
              <a:avLst/>
              <a:gdLst>
                <a:gd name="connsiteX0" fmla="*/ 8382 w 8831"/>
                <a:gd name="connsiteY0" fmla="*/ 3592 h 10776"/>
                <a:gd name="connsiteX1" fmla="*/ 8382 w 8831"/>
                <a:gd name="connsiteY1" fmla="*/ 8382 h 10776"/>
                <a:gd name="connsiteX2" fmla="*/ 7184 w 8831"/>
                <a:gd name="connsiteY2" fmla="*/ 10777 h 10776"/>
                <a:gd name="connsiteX3" fmla="*/ 2395 w 8831"/>
                <a:gd name="connsiteY3" fmla="*/ 10178 h 10776"/>
                <a:gd name="connsiteX4" fmla="*/ 0 w 8831"/>
                <a:gd name="connsiteY4" fmla="*/ 7185 h 10776"/>
                <a:gd name="connsiteX5" fmla="*/ 0 w 8831"/>
                <a:gd name="connsiteY5" fmla="*/ 2994 h 10776"/>
                <a:gd name="connsiteX6" fmla="*/ 3592 w 8831"/>
                <a:gd name="connsiteY6" fmla="*/ 0 h 10776"/>
                <a:gd name="connsiteX7" fmla="*/ 8382 w 8831"/>
                <a:gd name="connsiteY7" fmla="*/ 3592 h 1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31" h="10776">
                  <a:moveTo>
                    <a:pt x="8382" y="3592"/>
                  </a:moveTo>
                  <a:cubicBezTo>
                    <a:pt x="8981" y="4790"/>
                    <a:pt x="8981" y="7185"/>
                    <a:pt x="8382" y="8382"/>
                  </a:cubicBezTo>
                  <a:cubicBezTo>
                    <a:pt x="7783" y="9579"/>
                    <a:pt x="7184" y="10178"/>
                    <a:pt x="7184" y="10777"/>
                  </a:cubicBezTo>
                  <a:cubicBezTo>
                    <a:pt x="6586" y="10777"/>
                    <a:pt x="2994" y="10178"/>
                    <a:pt x="2395" y="10178"/>
                  </a:cubicBezTo>
                  <a:cubicBezTo>
                    <a:pt x="2395" y="10178"/>
                    <a:pt x="599" y="7783"/>
                    <a:pt x="0" y="7185"/>
                  </a:cubicBezTo>
                  <a:lnTo>
                    <a:pt x="0" y="2994"/>
                  </a:lnTo>
                  <a:cubicBezTo>
                    <a:pt x="0" y="2994"/>
                    <a:pt x="3592" y="0"/>
                    <a:pt x="3592" y="0"/>
                  </a:cubicBezTo>
                  <a:cubicBezTo>
                    <a:pt x="2994" y="0"/>
                    <a:pt x="7184" y="1197"/>
                    <a:pt x="8382" y="359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F24905AC-B6D0-4776-B1C3-B6DD99CCC042}"/>
                </a:ext>
              </a:extLst>
            </p:cNvPr>
            <p:cNvSpPr/>
            <p:nvPr/>
          </p:nvSpPr>
          <p:spPr>
            <a:xfrm>
              <a:off x="9080714" y="2157217"/>
              <a:ext cx="8980" cy="2394"/>
            </a:xfrm>
            <a:custGeom>
              <a:avLst/>
              <a:gdLst>
                <a:gd name="connsiteX0" fmla="*/ 7185 w 8980"/>
                <a:gd name="connsiteY0" fmla="*/ 599 h 2394"/>
                <a:gd name="connsiteX1" fmla="*/ 8981 w 8980"/>
                <a:gd name="connsiteY1" fmla="*/ 1796 h 2394"/>
                <a:gd name="connsiteX2" fmla="*/ 6587 w 8980"/>
                <a:gd name="connsiteY2" fmla="*/ 2395 h 2394"/>
                <a:gd name="connsiteX3" fmla="*/ 1796 w 8980"/>
                <a:gd name="connsiteY3" fmla="*/ 1796 h 2394"/>
                <a:gd name="connsiteX4" fmla="*/ 0 w 8980"/>
                <a:gd name="connsiteY4" fmla="*/ 599 h 2394"/>
                <a:gd name="connsiteX5" fmla="*/ 2395 w 8980"/>
                <a:gd name="connsiteY5" fmla="*/ 0 h 2394"/>
                <a:gd name="connsiteX6" fmla="*/ 7185 w 8980"/>
                <a:gd name="connsiteY6" fmla="*/ 599 h 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80" h="2394">
                  <a:moveTo>
                    <a:pt x="7185" y="599"/>
                  </a:moveTo>
                  <a:cubicBezTo>
                    <a:pt x="7185" y="599"/>
                    <a:pt x="8981" y="1197"/>
                    <a:pt x="8981" y="1796"/>
                  </a:cubicBezTo>
                  <a:cubicBezTo>
                    <a:pt x="8981" y="2395"/>
                    <a:pt x="6587" y="2395"/>
                    <a:pt x="6587" y="2395"/>
                  </a:cubicBezTo>
                  <a:lnTo>
                    <a:pt x="1796" y="1796"/>
                  </a:lnTo>
                  <a:cubicBezTo>
                    <a:pt x="1796" y="1796"/>
                    <a:pt x="0" y="599"/>
                    <a:pt x="0" y="599"/>
                  </a:cubicBezTo>
                  <a:cubicBezTo>
                    <a:pt x="0" y="0"/>
                    <a:pt x="2395" y="0"/>
                    <a:pt x="2395" y="0"/>
                  </a:cubicBezTo>
                  <a:lnTo>
                    <a:pt x="7185" y="599"/>
                  </a:ln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9ACB84B1-27A2-4E9D-9181-E90324925148}"/>
                </a:ext>
              </a:extLst>
            </p:cNvPr>
            <p:cNvSpPr/>
            <p:nvPr/>
          </p:nvSpPr>
          <p:spPr>
            <a:xfrm>
              <a:off x="8988390" y="1855466"/>
              <a:ext cx="51370" cy="16165"/>
            </a:xfrm>
            <a:custGeom>
              <a:avLst/>
              <a:gdLst>
                <a:gd name="connsiteX0" fmla="*/ 51012 w 51370"/>
                <a:gd name="connsiteY0" fmla="*/ 5388 h 16165"/>
                <a:gd name="connsiteX1" fmla="*/ 26464 w 51370"/>
                <a:gd name="connsiteY1" fmla="*/ 10777 h 16165"/>
                <a:gd name="connsiteX2" fmla="*/ 1916 w 51370"/>
                <a:gd name="connsiteY2" fmla="*/ 16165 h 16165"/>
                <a:gd name="connsiteX3" fmla="*/ 121 w 51370"/>
                <a:gd name="connsiteY3" fmla="*/ 11974 h 16165"/>
                <a:gd name="connsiteX4" fmla="*/ 24070 w 51370"/>
                <a:gd name="connsiteY4" fmla="*/ 1796 h 16165"/>
                <a:gd name="connsiteX5" fmla="*/ 40833 w 51370"/>
                <a:gd name="connsiteY5" fmla="*/ 0 h 16165"/>
                <a:gd name="connsiteX6" fmla="*/ 49814 w 51370"/>
                <a:gd name="connsiteY6" fmla="*/ 599 h 16165"/>
                <a:gd name="connsiteX7" fmla="*/ 51012 w 51370"/>
                <a:gd name="connsiteY7" fmla="*/ 5388 h 1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70" h="16165">
                  <a:moveTo>
                    <a:pt x="51012" y="5388"/>
                  </a:moveTo>
                  <a:cubicBezTo>
                    <a:pt x="51012" y="5388"/>
                    <a:pt x="36044" y="7783"/>
                    <a:pt x="26464" y="10777"/>
                  </a:cubicBezTo>
                  <a:cubicBezTo>
                    <a:pt x="16884" y="12573"/>
                    <a:pt x="1916" y="16165"/>
                    <a:pt x="1916" y="16165"/>
                  </a:cubicBezTo>
                  <a:cubicBezTo>
                    <a:pt x="1318" y="16165"/>
                    <a:pt x="-479" y="12573"/>
                    <a:pt x="121" y="11974"/>
                  </a:cubicBezTo>
                  <a:cubicBezTo>
                    <a:pt x="121" y="11974"/>
                    <a:pt x="13891" y="4191"/>
                    <a:pt x="24070" y="1796"/>
                  </a:cubicBezTo>
                  <a:cubicBezTo>
                    <a:pt x="28859" y="599"/>
                    <a:pt x="35445" y="0"/>
                    <a:pt x="40833" y="0"/>
                  </a:cubicBezTo>
                  <a:cubicBezTo>
                    <a:pt x="46222" y="0"/>
                    <a:pt x="50413" y="599"/>
                    <a:pt x="49814" y="599"/>
                  </a:cubicBezTo>
                  <a:cubicBezTo>
                    <a:pt x="51611" y="1197"/>
                    <a:pt x="51611" y="5388"/>
                    <a:pt x="51012" y="538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3024467B-2F77-440E-913B-F2B0A0444EAD}"/>
                </a:ext>
              </a:extLst>
            </p:cNvPr>
            <p:cNvSpPr/>
            <p:nvPr/>
          </p:nvSpPr>
          <p:spPr>
            <a:xfrm>
              <a:off x="8950995" y="1833912"/>
              <a:ext cx="113008" cy="37178"/>
            </a:xfrm>
            <a:custGeom>
              <a:avLst/>
              <a:gdLst>
                <a:gd name="connsiteX0" fmla="*/ 92598 w 113008"/>
                <a:gd name="connsiteY0" fmla="*/ 8981 h 37178"/>
                <a:gd name="connsiteX1" fmla="*/ 56675 w 113008"/>
                <a:gd name="connsiteY1" fmla="*/ 19159 h 37178"/>
                <a:gd name="connsiteX2" fmla="*/ 21350 w 113008"/>
                <a:gd name="connsiteY2" fmla="*/ 30534 h 37178"/>
                <a:gd name="connsiteX3" fmla="*/ 2191 w 113008"/>
                <a:gd name="connsiteY3" fmla="*/ 37120 h 37178"/>
                <a:gd name="connsiteX4" fmla="*/ 395 w 113008"/>
                <a:gd name="connsiteY4" fmla="*/ 32929 h 37178"/>
                <a:gd name="connsiteX5" fmla="*/ 18955 w 113008"/>
                <a:gd name="connsiteY5" fmla="*/ 23949 h 37178"/>
                <a:gd name="connsiteX6" fmla="*/ 54280 w 113008"/>
                <a:gd name="connsiteY6" fmla="*/ 10777 h 37178"/>
                <a:gd name="connsiteX7" fmla="*/ 91401 w 113008"/>
                <a:gd name="connsiteY7" fmla="*/ 2395 h 37178"/>
                <a:gd name="connsiteX8" fmla="*/ 111757 w 113008"/>
                <a:gd name="connsiteY8" fmla="*/ 0 h 37178"/>
                <a:gd name="connsiteX9" fmla="*/ 112356 w 113008"/>
                <a:gd name="connsiteY9" fmla="*/ 4790 h 37178"/>
                <a:gd name="connsiteX10" fmla="*/ 92598 w 113008"/>
                <a:gd name="connsiteY10" fmla="*/ 8981 h 3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08" h="37178">
                  <a:moveTo>
                    <a:pt x="92598" y="8981"/>
                  </a:moveTo>
                  <a:cubicBezTo>
                    <a:pt x="81222" y="11974"/>
                    <a:pt x="67452" y="16165"/>
                    <a:pt x="56675" y="19159"/>
                  </a:cubicBezTo>
                  <a:cubicBezTo>
                    <a:pt x="45898" y="22152"/>
                    <a:pt x="32127" y="26343"/>
                    <a:pt x="21350" y="30534"/>
                  </a:cubicBezTo>
                  <a:cubicBezTo>
                    <a:pt x="10574" y="34127"/>
                    <a:pt x="2191" y="37120"/>
                    <a:pt x="2191" y="37120"/>
                  </a:cubicBezTo>
                  <a:cubicBezTo>
                    <a:pt x="993" y="37719"/>
                    <a:pt x="-802" y="33528"/>
                    <a:pt x="395" y="32929"/>
                  </a:cubicBezTo>
                  <a:cubicBezTo>
                    <a:pt x="395" y="32929"/>
                    <a:pt x="8178" y="28738"/>
                    <a:pt x="18955" y="23949"/>
                  </a:cubicBezTo>
                  <a:cubicBezTo>
                    <a:pt x="29732" y="19159"/>
                    <a:pt x="43503" y="13770"/>
                    <a:pt x="54280" y="10777"/>
                  </a:cubicBezTo>
                  <a:cubicBezTo>
                    <a:pt x="65057" y="7783"/>
                    <a:pt x="79427" y="4191"/>
                    <a:pt x="91401" y="2395"/>
                  </a:cubicBezTo>
                  <a:cubicBezTo>
                    <a:pt x="102776" y="599"/>
                    <a:pt x="111757" y="0"/>
                    <a:pt x="111757" y="0"/>
                  </a:cubicBezTo>
                  <a:cubicBezTo>
                    <a:pt x="112955" y="0"/>
                    <a:pt x="113553" y="4191"/>
                    <a:pt x="112356" y="4790"/>
                  </a:cubicBezTo>
                  <a:cubicBezTo>
                    <a:pt x="112356" y="4790"/>
                    <a:pt x="103974" y="6586"/>
                    <a:pt x="92598" y="898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85C9AA18-E48F-436E-8F85-7C5E4630514D}"/>
                </a:ext>
              </a:extLst>
            </p:cNvPr>
            <p:cNvSpPr/>
            <p:nvPr/>
          </p:nvSpPr>
          <p:spPr>
            <a:xfrm>
              <a:off x="8950193" y="1803976"/>
              <a:ext cx="4882" cy="5987"/>
            </a:xfrm>
            <a:custGeom>
              <a:avLst/>
              <a:gdLst>
                <a:gd name="connsiteX0" fmla="*/ 4191 w 4882"/>
                <a:gd name="connsiteY0" fmla="*/ 0 h 5987"/>
                <a:gd name="connsiteX1" fmla="*/ 4191 w 4882"/>
                <a:gd name="connsiteY1" fmla="*/ 5987 h 5987"/>
                <a:gd name="connsiteX2" fmla="*/ 0 w 4882"/>
                <a:gd name="connsiteY2" fmla="*/ 1197 h 5987"/>
                <a:gd name="connsiteX3" fmla="*/ 4191 w 4882"/>
                <a:gd name="connsiteY3" fmla="*/ 0 h 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2" h="5987">
                  <a:moveTo>
                    <a:pt x="4191" y="0"/>
                  </a:moveTo>
                  <a:cubicBezTo>
                    <a:pt x="5389" y="3592"/>
                    <a:pt x="4789" y="5987"/>
                    <a:pt x="4191" y="5987"/>
                  </a:cubicBezTo>
                  <a:cubicBezTo>
                    <a:pt x="2994" y="5987"/>
                    <a:pt x="1796" y="4790"/>
                    <a:pt x="0" y="1197"/>
                  </a:cubicBezTo>
                  <a:cubicBezTo>
                    <a:pt x="1197" y="1197"/>
                    <a:pt x="2395" y="599"/>
                    <a:pt x="4191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E40167AB-8B04-43AB-83C2-C3780F9A54C3}"/>
                </a:ext>
              </a:extLst>
            </p:cNvPr>
            <p:cNvSpPr/>
            <p:nvPr/>
          </p:nvSpPr>
          <p:spPr>
            <a:xfrm>
              <a:off x="8922362" y="1811690"/>
              <a:ext cx="165424" cy="49820"/>
            </a:xfrm>
            <a:custGeom>
              <a:avLst/>
              <a:gdLst>
                <a:gd name="connsiteX0" fmla="*/ 79920 w 165424"/>
                <a:gd name="connsiteY0" fmla="*/ 13840 h 49820"/>
                <a:gd name="connsiteX1" fmla="*/ 133805 w 165424"/>
                <a:gd name="connsiteY1" fmla="*/ 668 h 49820"/>
                <a:gd name="connsiteX2" fmla="*/ 164339 w 165424"/>
                <a:gd name="connsiteY2" fmla="*/ 1267 h 49820"/>
                <a:gd name="connsiteX3" fmla="*/ 163741 w 165424"/>
                <a:gd name="connsiteY3" fmla="*/ 6056 h 49820"/>
                <a:gd name="connsiteX4" fmla="*/ 134403 w 165424"/>
                <a:gd name="connsiteY4" fmla="*/ 7254 h 49820"/>
                <a:gd name="connsiteX5" fmla="*/ 82913 w 165424"/>
                <a:gd name="connsiteY5" fmla="*/ 22222 h 49820"/>
                <a:gd name="connsiteX6" fmla="*/ 31423 w 165424"/>
                <a:gd name="connsiteY6" fmla="*/ 41380 h 49820"/>
                <a:gd name="connsiteX7" fmla="*/ 2086 w 165424"/>
                <a:gd name="connsiteY7" fmla="*/ 49762 h 49820"/>
                <a:gd name="connsiteX8" fmla="*/ 889 w 165424"/>
                <a:gd name="connsiteY8" fmla="*/ 45571 h 49820"/>
                <a:gd name="connsiteX9" fmla="*/ 29028 w 165424"/>
                <a:gd name="connsiteY9" fmla="*/ 35393 h 49820"/>
                <a:gd name="connsiteX10" fmla="*/ 79920 w 165424"/>
                <a:gd name="connsiteY10" fmla="*/ 13840 h 4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424" h="49820">
                  <a:moveTo>
                    <a:pt x="79920" y="13840"/>
                  </a:moveTo>
                  <a:cubicBezTo>
                    <a:pt x="95486" y="7853"/>
                    <a:pt x="116442" y="1865"/>
                    <a:pt x="133805" y="668"/>
                  </a:cubicBezTo>
                  <a:cubicBezTo>
                    <a:pt x="151168" y="-1128"/>
                    <a:pt x="164339" y="1267"/>
                    <a:pt x="164339" y="1267"/>
                  </a:cubicBezTo>
                  <a:cubicBezTo>
                    <a:pt x="166136" y="1865"/>
                    <a:pt x="165537" y="5458"/>
                    <a:pt x="163741" y="6056"/>
                  </a:cubicBezTo>
                  <a:cubicBezTo>
                    <a:pt x="163741" y="6056"/>
                    <a:pt x="151168" y="4859"/>
                    <a:pt x="134403" y="7254"/>
                  </a:cubicBezTo>
                  <a:cubicBezTo>
                    <a:pt x="117639" y="9649"/>
                    <a:pt x="97881" y="16234"/>
                    <a:pt x="82913" y="22222"/>
                  </a:cubicBezTo>
                  <a:cubicBezTo>
                    <a:pt x="67347" y="28209"/>
                    <a:pt x="47589" y="35992"/>
                    <a:pt x="31423" y="41380"/>
                  </a:cubicBezTo>
                  <a:cubicBezTo>
                    <a:pt x="15258" y="46769"/>
                    <a:pt x="2086" y="49762"/>
                    <a:pt x="2086" y="49762"/>
                  </a:cubicBezTo>
                  <a:cubicBezTo>
                    <a:pt x="290" y="50361"/>
                    <a:pt x="-908" y="46170"/>
                    <a:pt x="889" y="45571"/>
                  </a:cubicBezTo>
                  <a:cubicBezTo>
                    <a:pt x="889" y="45571"/>
                    <a:pt x="12863" y="41979"/>
                    <a:pt x="29028" y="35393"/>
                  </a:cubicBezTo>
                  <a:cubicBezTo>
                    <a:pt x="44595" y="28807"/>
                    <a:pt x="63754" y="19827"/>
                    <a:pt x="79920" y="1384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76A37A8A-3D72-406B-8E3C-08C41C538BD7}"/>
                </a:ext>
              </a:extLst>
            </p:cNvPr>
            <p:cNvSpPr/>
            <p:nvPr/>
          </p:nvSpPr>
          <p:spPr>
            <a:xfrm>
              <a:off x="8815654" y="1774549"/>
              <a:ext cx="460636" cy="117578"/>
            </a:xfrm>
            <a:custGeom>
              <a:avLst/>
              <a:gdLst>
                <a:gd name="connsiteX0" fmla="*/ 374626 w 460636"/>
                <a:gd name="connsiteY0" fmla="*/ 13262 h 117578"/>
                <a:gd name="connsiteX1" fmla="*/ 296792 w 460636"/>
                <a:gd name="connsiteY1" fmla="*/ 8472 h 117578"/>
                <a:gd name="connsiteX2" fmla="*/ 220155 w 460636"/>
                <a:gd name="connsiteY2" fmla="*/ 16854 h 117578"/>
                <a:gd name="connsiteX3" fmla="*/ 145315 w 460636"/>
                <a:gd name="connsiteY3" fmla="*/ 36013 h 117578"/>
                <a:gd name="connsiteX4" fmla="*/ 73468 w 460636"/>
                <a:gd name="connsiteY4" fmla="*/ 67146 h 117578"/>
                <a:gd name="connsiteX5" fmla="*/ 4615 w 460636"/>
                <a:gd name="connsiteY5" fmla="*/ 116241 h 117578"/>
                <a:gd name="connsiteX6" fmla="*/ 1622 w 460636"/>
                <a:gd name="connsiteY6" fmla="*/ 112648 h 117578"/>
                <a:gd name="connsiteX7" fmla="*/ 70475 w 460636"/>
                <a:gd name="connsiteY7" fmla="*/ 60560 h 117578"/>
                <a:gd name="connsiteX8" fmla="*/ 135137 w 460636"/>
                <a:gd name="connsiteY8" fmla="*/ 30625 h 117578"/>
                <a:gd name="connsiteX9" fmla="*/ 139328 w 460636"/>
                <a:gd name="connsiteY9" fmla="*/ 35414 h 117578"/>
                <a:gd name="connsiteX10" fmla="*/ 139328 w 460636"/>
                <a:gd name="connsiteY10" fmla="*/ 29427 h 117578"/>
                <a:gd name="connsiteX11" fmla="*/ 142921 w 460636"/>
                <a:gd name="connsiteY11" fmla="*/ 28230 h 117578"/>
                <a:gd name="connsiteX12" fmla="*/ 218958 w 460636"/>
                <a:gd name="connsiteY12" fmla="*/ 7874 h 117578"/>
                <a:gd name="connsiteX13" fmla="*/ 297390 w 460636"/>
                <a:gd name="connsiteY13" fmla="*/ 90 h 117578"/>
                <a:gd name="connsiteX14" fmla="*/ 377021 w 460636"/>
                <a:gd name="connsiteY14" fmla="*/ 6676 h 117578"/>
                <a:gd name="connsiteX15" fmla="*/ 436294 w 460636"/>
                <a:gd name="connsiteY15" fmla="*/ 24638 h 117578"/>
                <a:gd name="connsiteX16" fmla="*/ 442880 w 460636"/>
                <a:gd name="connsiteY16" fmla="*/ 27631 h 117578"/>
                <a:gd name="connsiteX17" fmla="*/ 458447 w 460636"/>
                <a:gd name="connsiteY17" fmla="*/ 35414 h 117578"/>
                <a:gd name="connsiteX18" fmla="*/ 456052 w 460636"/>
                <a:gd name="connsiteY18" fmla="*/ 39605 h 117578"/>
                <a:gd name="connsiteX19" fmla="*/ 433899 w 460636"/>
                <a:gd name="connsiteY19" fmla="*/ 29427 h 117578"/>
                <a:gd name="connsiteX20" fmla="*/ 374626 w 460636"/>
                <a:gd name="connsiteY20" fmla="*/ 13262 h 11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0636" h="117578">
                  <a:moveTo>
                    <a:pt x="374626" y="13262"/>
                  </a:moveTo>
                  <a:cubicBezTo>
                    <a:pt x="350677" y="9071"/>
                    <a:pt x="323734" y="7275"/>
                    <a:pt x="296792" y="8472"/>
                  </a:cubicBezTo>
                  <a:cubicBezTo>
                    <a:pt x="269849" y="9071"/>
                    <a:pt x="242907" y="12663"/>
                    <a:pt x="220155" y="16854"/>
                  </a:cubicBezTo>
                  <a:cubicBezTo>
                    <a:pt x="196806" y="21045"/>
                    <a:pt x="171060" y="27631"/>
                    <a:pt x="145315" y="36013"/>
                  </a:cubicBezTo>
                  <a:cubicBezTo>
                    <a:pt x="119570" y="44395"/>
                    <a:pt x="94423" y="55771"/>
                    <a:pt x="73468" y="67146"/>
                  </a:cubicBezTo>
                  <a:cubicBezTo>
                    <a:pt x="30360" y="89897"/>
                    <a:pt x="4615" y="116839"/>
                    <a:pt x="4615" y="116241"/>
                  </a:cubicBezTo>
                  <a:cubicBezTo>
                    <a:pt x="1023" y="119234"/>
                    <a:pt x="-1971" y="116839"/>
                    <a:pt x="1622" y="112648"/>
                  </a:cubicBezTo>
                  <a:cubicBezTo>
                    <a:pt x="1622" y="112648"/>
                    <a:pt x="27367" y="85108"/>
                    <a:pt x="70475" y="60560"/>
                  </a:cubicBezTo>
                  <a:cubicBezTo>
                    <a:pt x="89634" y="49185"/>
                    <a:pt x="112385" y="39007"/>
                    <a:pt x="135137" y="30625"/>
                  </a:cubicBezTo>
                  <a:cubicBezTo>
                    <a:pt x="136933" y="34217"/>
                    <a:pt x="138130" y="35414"/>
                    <a:pt x="139328" y="35414"/>
                  </a:cubicBezTo>
                  <a:cubicBezTo>
                    <a:pt x="139927" y="35414"/>
                    <a:pt x="140525" y="33020"/>
                    <a:pt x="139328" y="29427"/>
                  </a:cubicBezTo>
                  <a:cubicBezTo>
                    <a:pt x="140525" y="28829"/>
                    <a:pt x="141723" y="28829"/>
                    <a:pt x="142921" y="28230"/>
                  </a:cubicBezTo>
                  <a:cubicBezTo>
                    <a:pt x="168665" y="19249"/>
                    <a:pt x="195009" y="12065"/>
                    <a:pt x="218958" y="7874"/>
                  </a:cubicBezTo>
                  <a:cubicBezTo>
                    <a:pt x="242907" y="3683"/>
                    <a:pt x="269849" y="90"/>
                    <a:pt x="297390" y="90"/>
                  </a:cubicBezTo>
                  <a:cubicBezTo>
                    <a:pt x="324931" y="-508"/>
                    <a:pt x="352473" y="1887"/>
                    <a:pt x="377021" y="6676"/>
                  </a:cubicBezTo>
                  <a:cubicBezTo>
                    <a:pt x="401568" y="11466"/>
                    <a:pt x="421925" y="18651"/>
                    <a:pt x="436294" y="24638"/>
                  </a:cubicBezTo>
                  <a:cubicBezTo>
                    <a:pt x="438689" y="25835"/>
                    <a:pt x="441084" y="27032"/>
                    <a:pt x="442880" y="27631"/>
                  </a:cubicBezTo>
                  <a:cubicBezTo>
                    <a:pt x="453058" y="32421"/>
                    <a:pt x="458447" y="36013"/>
                    <a:pt x="458447" y="35414"/>
                  </a:cubicBezTo>
                  <a:cubicBezTo>
                    <a:pt x="462637" y="37809"/>
                    <a:pt x="460243" y="42000"/>
                    <a:pt x="456052" y="39605"/>
                  </a:cubicBezTo>
                  <a:cubicBezTo>
                    <a:pt x="456052" y="39605"/>
                    <a:pt x="448269" y="34816"/>
                    <a:pt x="433899" y="29427"/>
                  </a:cubicBezTo>
                  <a:cubicBezTo>
                    <a:pt x="418931" y="23440"/>
                    <a:pt x="398575" y="16854"/>
                    <a:pt x="374626" y="1326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F641E12C-8FEB-43CB-BC8F-9B474E85E5E8}"/>
                </a:ext>
              </a:extLst>
            </p:cNvPr>
            <p:cNvSpPr/>
            <p:nvPr/>
          </p:nvSpPr>
          <p:spPr>
            <a:xfrm>
              <a:off x="8762194" y="2107054"/>
              <a:ext cx="4057" cy="2864"/>
            </a:xfrm>
            <a:custGeom>
              <a:avLst/>
              <a:gdLst>
                <a:gd name="connsiteX0" fmla="*/ 0 w 4057"/>
                <a:gd name="connsiteY0" fmla="*/ 470 h 2864"/>
                <a:gd name="connsiteX1" fmla="*/ 2395 w 4057"/>
                <a:gd name="connsiteY1" fmla="*/ 2865 h 2864"/>
                <a:gd name="connsiteX2" fmla="*/ 0 w 4057"/>
                <a:gd name="connsiteY2" fmla="*/ 470 h 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57" h="2864">
                  <a:moveTo>
                    <a:pt x="0" y="470"/>
                  </a:moveTo>
                  <a:cubicBezTo>
                    <a:pt x="4191" y="-728"/>
                    <a:pt x="5389" y="470"/>
                    <a:pt x="2395" y="2865"/>
                  </a:cubicBezTo>
                  <a:cubicBezTo>
                    <a:pt x="1796" y="1667"/>
                    <a:pt x="599" y="1069"/>
                    <a:pt x="0" y="47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C2849D68-6C93-4BBB-849D-CE9CE23C8A1C}"/>
                </a:ext>
              </a:extLst>
            </p:cNvPr>
            <p:cNvSpPr/>
            <p:nvPr/>
          </p:nvSpPr>
          <p:spPr>
            <a:xfrm>
              <a:off x="8730533" y="2067027"/>
              <a:ext cx="536982" cy="126690"/>
            </a:xfrm>
            <a:custGeom>
              <a:avLst/>
              <a:gdLst>
                <a:gd name="connsiteX0" fmla="*/ 440588 w 536982"/>
                <a:gd name="connsiteY0" fmla="*/ 90190 h 126690"/>
                <a:gd name="connsiteX1" fmla="*/ 531594 w 536982"/>
                <a:gd name="connsiteY1" fmla="*/ 49478 h 126690"/>
                <a:gd name="connsiteX2" fmla="*/ 536982 w 536982"/>
                <a:gd name="connsiteY2" fmla="*/ 51872 h 126690"/>
                <a:gd name="connsiteX3" fmla="*/ 535784 w 536982"/>
                <a:gd name="connsiteY3" fmla="*/ 53070 h 126690"/>
                <a:gd name="connsiteX4" fmla="*/ 442983 w 536982"/>
                <a:gd name="connsiteY4" fmla="*/ 96776 h 126690"/>
                <a:gd name="connsiteX5" fmla="*/ 351379 w 536982"/>
                <a:gd name="connsiteY5" fmla="*/ 121323 h 126690"/>
                <a:gd name="connsiteX6" fmla="*/ 257978 w 536982"/>
                <a:gd name="connsiteY6" fmla="*/ 125514 h 126690"/>
                <a:gd name="connsiteX7" fmla="*/ 165775 w 536982"/>
                <a:gd name="connsiteY7" fmla="*/ 108151 h 126690"/>
                <a:gd name="connsiteX8" fmla="*/ 78960 w 536982"/>
                <a:gd name="connsiteY8" fmla="*/ 71031 h 126690"/>
                <a:gd name="connsiteX9" fmla="*/ 34654 w 536982"/>
                <a:gd name="connsiteY9" fmla="*/ 42892 h 126690"/>
                <a:gd name="connsiteX10" fmla="*/ 32259 w 536982"/>
                <a:gd name="connsiteY10" fmla="*/ 40497 h 126690"/>
                <a:gd name="connsiteX11" fmla="*/ 19686 w 536982"/>
                <a:gd name="connsiteY11" fmla="*/ 28523 h 126690"/>
                <a:gd name="connsiteX12" fmla="*/ 1126 w 536982"/>
                <a:gd name="connsiteY12" fmla="*/ 5173 h 126690"/>
                <a:gd name="connsiteX13" fmla="*/ 4718 w 536982"/>
                <a:gd name="connsiteY13" fmla="*/ 2778 h 126690"/>
                <a:gd name="connsiteX14" fmla="*/ 22680 w 536982"/>
                <a:gd name="connsiteY14" fmla="*/ 24930 h 126690"/>
                <a:gd name="connsiteX15" fmla="*/ 81954 w 536982"/>
                <a:gd name="connsiteY15" fmla="*/ 65044 h 126690"/>
                <a:gd name="connsiteX16" fmla="*/ 168170 w 536982"/>
                <a:gd name="connsiteY16" fmla="*/ 100368 h 126690"/>
                <a:gd name="connsiteX17" fmla="*/ 258577 w 536982"/>
                <a:gd name="connsiteY17" fmla="*/ 117132 h 126690"/>
                <a:gd name="connsiteX18" fmla="*/ 350181 w 536982"/>
                <a:gd name="connsiteY18" fmla="*/ 113540 h 126690"/>
                <a:gd name="connsiteX19" fmla="*/ 440588 w 536982"/>
                <a:gd name="connsiteY19" fmla="*/ 90190 h 12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6982" h="126690">
                  <a:moveTo>
                    <a:pt x="440588" y="90190"/>
                  </a:moveTo>
                  <a:cubicBezTo>
                    <a:pt x="489085" y="72827"/>
                    <a:pt x="525008" y="53070"/>
                    <a:pt x="531594" y="49478"/>
                  </a:cubicBezTo>
                  <a:cubicBezTo>
                    <a:pt x="533390" y="50076"/>
                    <a:pt x="535186" y="50675"/>
                    <a:pt x="536982" y="51872"/>
                  </a:cubicBezTo>
                  <a:cubicBezTo>
                    <a:pt x="536384" y="52471"/>
                    <a:pt x="536384" y="52471"/>
                    <a:pt x="535784" y="53070"/>
                  </a:cubicBezTo>
                  <a:cubicBezTo>
                    <a:pt x="535784" y="52471"/>
                    <a:pt x="498065" y="76420"/>
                    <a:pt x="442983" y="96776"/>
                  </a:cubicBezTo>
                  <a:cubicBezTo>
                    <a:pt x="415442" y="106954"/>
                    <a:pt x="383710" y="115935"/>
                    <a:pt x="351379" y="121323"/>
                  </a:cubicBezTo>
                  <a:cubicBezTo>
                    <a:pt x="319047" y="126712"/>
                    <a:pt x="286118" y="127909"/>
                    <a:pt x="257978" y="125514"/>
                  </a:cubicBezTo>
                  <a:cubicBezTo>
                    <a:pt x="229239" y="123718"/>
                    <a:pt x="196908" y="117731"/>
                    <a:pt x="165775" y="108151"/>
                  </a:cubicBezTo>
                  <a:cubicBezTo>
                    <a:pt x="134641" y="98572"/>
                    <a:pt x="104106" y="84802"/>
                    <a:pt x="78960" y="71031"/>
                  </a:cubicBezTo>
                  <a:cubicBezTo>
                    <a:pt x="61597" y="62051"/>
                    <a:pt x="46629" y="52471"/>
                    <a:pt x="34654" y="42892"/>
                  </a:cubicBezTo>
                  <a:cubicBezTo>
                    <a:pt x="37049" y="40497"/>
                    <a:pt x="35852" y="39299"/>
                    <a:pt x="32259" y="40497"/>
                  </a:cubicBezTo>
                  <a:cubicBezTo>
                    <a:pt x="27470" y="36306"/>
                    <a:pt x="23279" y="32115"/>
                    <a:pt x="19686" y="28523"/>
                  </a:cubicBezTo>
                  <a:cubicBezTo>
                    <a:pt x="7113" y="14752"/>
                    <a:pt x="1126" y="5173"/>
                    <a:pt x="1126" y="5173"/>
                  </a:cubicBezTo>
                  <a:cubicBezTo>
                    <a:pt x="-1867" y="-216"/>
                    <a:pt x="1725" y="-2012"/>
                    <a:pt x="4718" y="2778"/>
                  </a:cubicBezTo>
                  <a:cubicBezTo>
                    <a:pt x="4718" y="2778"/>
                    <a:pt x="10107" y="12357"/>
                    <a:pt x="22680" y="24930"/>
                  </a:cubicBezTo>
                  <a:cubicBezTo>
                    <a:pt x="35253" y="37503"/>
                    <a:pt x="56208" y="52471"/>
                    <a:pt x="81954" y="65044"/>
                  </a:cubicBezTo>
                  <a:cubicBezTo>
                    <a:pt x="107698" y="78815"/>
                    <a:pt x="137634" y="91388"/>
                    <a:pt x="168170" y="100368"/>
                  </a:cubicBezTo>
                  <a:cubicBezTo>
                    <a:pt x="198704" y="109948"/>
                    <a:pt x="230436" y="114737"/>
                    <a:pt x="258577" y="117132"/>
                  </a:cubicBezTo>
                  <a:cubicBezTo>
                    <a:pt x="286716" y="118928"/>
                    <a:pt x="318449" y="118330"/>
                    <a:pt x="350181" y="113540"/>
                  </a:cubicBezTo>
                  <a:cubicBezTo>
                    <a:pt x="381913" y="108151"/>
                    <a:pt x="413646" y="99769"/>
                    <a:pt x="440588" y="9019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4AFBB5EF-ABD1-4EED-A211-23DB63EFA406}"/>
                </a:ext>
              </a:extLst>
            </p:cNvPr>
            <p:cNvSpPr/>
            <p:nvPr/>
          </p:nvSpPr>
          <p:spPr>
            <a:xfrm>
              <a:off x="8631672" y="1720157"/>
              <a:ext cx="8980" cy="20356"/>
            </a:xfrm>
            <a:custGeom>
              <a:avLst/>
              <a:gdLst>
                <a:gd name="connsiteX0" fmla="*/ 7784 w 8980"/>
                <a:gd name="connsiteY0" fmla="*/ 599 h 20356"/>
                <a:gd name="connsiteX1" fmla="*/ 8981 w 8980"/>
                <a:gd name="connsiteY1" fmla="*/ 10777 h 20356"/>
                <a:gd name="connsiteX2" fmla="*/ 5987 w 8980"/>
                <a:gd name="connsiteY2" fmla="*/ 20356 h 20356"/>
                <a:gd name="connsiteX3" fmla="*/ 1198 w 8980"/>
                <a:gd name="connsiteY3" fmla="*/ 19758 h 20356"/>
                <a:gd name="connsiteX4" fmla="*/ 0 w 8980"/>
                <a:gd name="connsiteY4" fmla="*/ 9579 h 20356"/>
                <a:gd name="connsiteX5" fmla="*/ 3593 w 8980"/>
                <a:gd name="connsiteY5" fmla="*/ 0 h 20356"/>
                <a:gd name="connsiteX6" fmla="*/ 7784 w 8980"/>
                <a:gd name="connsiteY6" fmla="*/ 599 h 2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80" h="20356">
                  <a:moveTo>
                    <a:pt x="7784" y="599"/>
                  </a:moveTo>
                  <a:cubicBezTo>
                    <a:pt x="7784" y="599"/>
                    <a:pt x="8981" y="6586"/>
                    <a:pt x="8981" y="10777"/>
                  </a:cubicBezTo>
                  <a:cubicBezTo>
                    <a:pt x="8382" y="14369"/>
                    <a:pt x="5987" y="20356"/>
                    <a:pt x="5987" y="20356"/>
                  </a:cubicBezTo>
                  <a:cubicBezTo>
                    <a:pt x="5389" y="20356"/>
                    <a:pt x="1796" y="19758"/>
                    <a:pt x="1198" y="19758"/>
                  </a:cubicBezTo>
                  <a:cubicBezTo>
                    <a:pt x="1198" y="19758"/>
                    <a:pt x="0" y="13770"/>
                    <a:pt x="0" y="9579"/>
                  </a:cubicBezTo>
                  <a:cubicBezTo>
                    <a:pt x="599" y="5987"/>
                    <a:pt x="3593" y="0"/>
                    <a:pt x="3593" y="0"/>
                  </a:cubicBezTo>
                  <a:cubicBezTo>
                    <a:pt x="2994" y="0"/>
                    <a:pt x="7784" y="599"/>
                    <a:pt x="7784" y="59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F604AF02-60BA-4305-B99D-BE947FF22CA2}"/>
                </a:ext>
              </a:extLst>
            </p:cNvPr>
            <p:cNvSpPr/>
            <p:nvPr/>
          </p:nvSpPr>
          <p:spPr>
            <a:xfrm>
              <a:off x="8585039" y="1708182"/>
              <a:ext cx="10044" cy="32578"/>
            </a:xfrm>
            <a:custGeom>
              <a:avLst/>
              <a:gdLst>
                <a:gd name="connsiteX0" fmla="*/ 9513 w 10044"/>
                <a:gd name="connsiteY0" fmla="*/ 599 h 32578"/>
                <a:gd name="connsiteX1" fmla="*/ 9513 w 10044"/>
                <a:gd name="connsiteY1" fmla="*/ 16764 h 32578"/>
                <a:gd name="connsiteX2" fmla="*/ 5322 w 10044"/>
                <a:gd name="connsiteY2" fmla="*/ 32331 h 32578"/>
                <a:gd name="connsiteX3" fmla="*/ 532 w 10044"/>
                <a:gd name="connsiteY3" fmla="*/ 31732 h 32578"/>
                <a:gd name="connsiteX4" fmla="*/ 532 w 10044"/>
                <a:gd name="connsiteY4" fmla="*/ 15567 h 32578"/>
                <a:gd name="connsiteX5" fmla="*/ 4723 w 10044"/>
                <a:gd name="connsiteY5" fmla="*/ 0 h 32578"/>
                <a:gd name="connsiteX6" fmla="*/ 9513 w 10044"/>
                <a:gd name="connsiteY6" fmla="*/ 599 h 3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44" h="32578">
                  <a:moveTo>
                    <a:pt x="9513" y="599"/>
                  </a:moveTo>
                  <a:cubicBezTo>
                    <a:pt x="9513" y="599"/>
                    <a:pt x="10710" y="10777"/>
                    <a:pt x="9513" y="16764"/>
                  </a:cubicBezTo>
                  <a:cubicBezTo>
                    <a:pt x="8914" y="22751"/>
                    <a:pt x="5322" y="32331"/>
                    <a:pt x="5322" y="32331"/>
                  </a:cubicBezTo>
                  <a:cubicBezTo>
                    <a:pt x="4723" y="32929"/>
                    <a:pt x="1131" y="32331"/>
                    <a:pt x="532" y="31732"/>
                  </a:cubicBezTo>
                  <a:cubicBezTo>
                    <a:pt x="532" y="31732"/>
                    <a:pt x="-665" y="21554"/>
                    <a:pt x="532" y="15567"/>
                  </a:cubicBezTo>
                  <a:cubicBezTo>
                    <a:pt x="1131" y="8981"/>
                    <a:pt x="4723" y="0"/>
                    <a:pt x="4723" y="0"/>
                  </a:cubicBezTo>
                  <a:cubicBezTo>
                    <a:pt x="4723" y="0"/>
                    <a:pt x="8914" y="0"/>
                    <a:pt x="9513" y="59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D4AF37A3-EA2B-4593-B81B-3FEE25B66F10}"/>
                </a:ext>
              </a:extLst>
            </p:cNvPr>
            <p:cNvSpPr/>
            <p:nvPr/>
          </p:nvSpPr>
          <p:spPr>
            <a:xfrm>
              <a:off x="8538604" y="1709380"/>
              <a:ext cx="9513" cy="39762"/>
            </a:xfrm>
            <a:custGeom>
              <a:avLst/>
              <a:gdLst>
                <a:gd name="connsiteX0" fmla="*/ 9247 w 9513"/>
                <a:gd name="connsiteY0" fmla="*/ 599 h 39762"/>
                <a:gd name="connsiteX1" fmla="*/ 9247 w 9513"/>
                <a:gd name="connsiteY1" fmla="*/ 20356 h 39762"/>
                <a:gd name="connsiteX2" fmla="*/ 5056 w 9513"/>
                <a:gd name="connsiteY2" fmla="*/ 39515 h 39762"/>
                <a:gd name="connsiteX3" fmla="*/ 266 w 9513"/>
                <a:gd name="connsiteY3" fmla="*/ 38916 h 39762"/>
                <a:gd name="connsiteX4" fmla="*/ 266 w 9513"/>
                <a:gd name="connsiteY4" fmla="*/ 19159 h 39762"/>
                <a:gd name="connsiteX5" fmla="*/ 4458 w 9513"/>
                <a:gd name="connsiteY5" fmla="*/ 0 h 39762"/>
                <a:gd name="connsiteX6" fmla="*/ 9247 w 9513"/>
                <a:gd name="connsiteY6" fmla="*/ 599 h 3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13" h="39762">
                  <a:moveTo>
                    <a:pt x="9247" y="599"/>
                  </a:moveTo>
                  <a:cubicBezTo>
                    <a:pt x="9247" y="599"/>
                    <a:pt x="9846" y="12573"/>
                    <a:pt x="9247" y="20356"/>
                  </a:cubicBezTo>
                  <a:cubicBezTo>
                    <a:pt x="8050" y="28139"/>
                    <a:pt x="5056" y="39515"/>
                    <a:pt x="5056" y="39515"/>
                  </a:cubicBezTo>
                  <a:cubicBezTo>
                    <a:pt x="4458" y="40114"/>
                    <a:pt x="865" y="39515"/>
                    <a:pt x="266" y="38916"/>
                  </a:cubicBezTo>
                  <a:cubicBezTo>
                    <a:pt x="266" y="38916"/>
                    <a:pt x="-333" y="26942"/>
                    <a:pt x="266" y="19159"/>
                  </a:cubicBezTo>
                  <a:cubicBezTo>
                    <a:pt x="1464" y="11376"/>
                    <a:pt x="4458" y="0"/>
                    <a:pt x="4458" y="0"/>
                  </a:cubicBezTo>
                  <a:cubicBezTo>
                    <a:pt x="5056" y="0"/>
                    <a:pt x="9247" y="0"/>
                    <a:pt x="9247" y="59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E36832FD-0851-4EA1-823C-03B3C7D272A1}"/>
                </a:ext>
              </a:extLst>
            </p:cNvPr>
            <p:cNvSpPr/>
            <p:nvPr/>
          </p:nvSpPr>
          <p:spPr>
            <a:xfrm>
              <a:off x="8499303" y="1710510"/>
              <a:ext cx="13822" cy="47964"/>
            </a:xfrm>
            <a:custGeom>
              <a:avLst/>
              <a:gdLst>
                <a:gd name="connsiteX0" fmla="*/ 10829 w 13822"/>
                <a:gd name="connsiteY0" fmla="*/ 67 h 47964"/>
                <a:gd name="connsiteX1" fmla="*/ 13823 w 13822"/>
                <a:gd name="connsiteY1" fmla="*/ 3659 h 47964"/>
                <a:gd name="connsiteX2" fmla="*/ 10829 w 13822"/>
                <a:gd name="connsiteY2" fmla="*/ 10245 h 47964"/>
                <a:gd name="connsiteX3" fmla="*/ 9631 w 13822"/>
                <a:gd name="connsiteY3" fmla="*/ 24016 h 47964"/>
                <a:gd name="connsiteX4" fmla="*/ 9033 w 13822"/>
                <a:gd name="connsiteY4" fmla="*/ 46767 h 47964"/>
                <a:gd name="connsiteX5" fmla="*/ 4243 w 13822"/>
                <a:gd name="connsiteY5" fmla="*/ 47964 h 47964"/>
                <a:gd name="connsiteX6" fmla="*/ 52 w 13822"/>
                <a:gd name="connsiteY6" fmla="*/ 24016 h 47964"/>
                <a:gd name="connsiteX7" fmla="*/ 4243 w 13822"/>
                <a:gd name="connsiteY7" fmla="*/ 8449 h 47964"/>
                <a:gd name="connsiteX8" fmla="*/ 10829 w 13822"/>
                <a:gd name="connsiteY8" fmla="*/ 67 h 47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22" h="47964">
                  <a:moveTo>
                    <a:pt x="10829" y="67"/>
                  </a:moveTo>
                  <a:cubicBezTo>
                    <a:pt x="11428" y="-532"/>
                    <a:pt x="13823" y="3061"/>
                    <a:pt x="13823" y="3659"/>
                  </a:cubicBezTo>
                  <a:cubicBezTo>
                    <a:pt x="13823" y="3659"/>
                    <a:pt x="12026" y="6054"/>
                    <a:pt x="10829" y="10245"/>
                  </a:cubicBezTo>
                  <a:cubicBezTo>
                    <a:pt x="9631" y="14436"/>
                    <a:pt x="9631" y="19825"/>
                    <a:pt x="9631" y="24016"/>
                  </a:cubicBezTo>
                  <a:cubicBezTo>
                    <a:pt x="9033" y="32397"/>
                    <a:pt x="9033" y="46767"/>
                    <a:pt x="9033" y="46767"/>
                  </a:cubicBezTo>
                  <a:cubicBezTo>
                    <a:pt x="8434" y="47365"/>
                    <a:pt x="4842" y="47964"/>
                    <a:pt x="4243" y="47964"/>
                  </a:cubicBezTo>
                  <a:cubicBezTo>
                    <a:pt x="4243" y="47964"/>
                    <a:pt x="-547" y="33595"/>
                    <a:pt x="52" y="24016"/>
                  </a:cubicBezTo>
                  <a:cubicBezTo>
                    <a:pt x="52" y="19226"/>
                    <a:pt x="1848" y="12640"/>
                    <a:pt x="4243" y="8449"/>
                  </a:cubicBezTo>
                  <a:cubicBezTo>
                    <a:pt x="7237" y="2462"/>
                    <a:pt x="10829" y="67"/>
                    <a:pt x="10829" y="6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6CBDF7AC-9C25-4A1B-B66B-CDE11F1541DB}"/>
                </a:ext>
              </a:extLst>
            </p:cNvPr>
            <p:cNvSpPr/>
            <p:nvPr/>
          </p:nvSpPr>
          <p:spPr>
            <a:xfrm>
              <a:off x="8372886" y="1671393"/>
              <a:ext cx="581497" cy="465966"/>
            </a:xfrm>
            <a:custGeom>
              <a:avLst/>
              <a:gdLst>
                <a:gd name="connsiteX0" fmla="*/ 579701 w 581497"/>
                <a:gd name="connsiteY0" fmla="*/ 128991 h 465966"/>
                <a:gd name="connsiteX1" fmla="*/ 581497 w 581497"/>
                <a:gd name="connsiteY1" fmla="*/ 132583 h 465966"/>
                <a:gd name="connsiteX2" fmla="*/ 577306 w 581497"/>
                <a:gd name="connsiteY2" fmla="*/ 134379 h 465966"/>
                <a:gd name="connsiteX3" fmla="*/ 575510 w 581497"/>
                <a:gd name="connsiteY3" fmla="*/ 131386 h 465966"/>
                <a:gd name="connsiteX4" fmla="*/ 565930 w 581497"/>
                <a:gd name="connsiteY4" fmla="*/ 118214 h 465966"/>
                <a:gd name="connsiteX5" fmla="*/ 530606 w 581497"/>
                <a:gd name="connsiteY5" fmla="*/ 90075 h 465966"/>
                <a:gd name="connsiteX6" fmla="*/ 388110 w 581497"/>
                <a:gd name="connsiteY6" fmla="*/ 27210 h 465966"/>
                <a:gd name="connsiteX7" fmla="*/ 189933 w 581497"/>
                <a:gd name="connsiteY7" fmla="*/ 14038 h 465966"/>
                <a:gd name="connsiteX8" fmla="*/ 140239 w 581497"/>
                <a:gd name="connsiteY8" fmla="*/ 27808 h 465966"/>
                <a:gd name="connsiteX9" fmla="*/ 95335 w 581497"/>
                <a:gd name="connsiteY9" fmla="*/ 49961 h 465966"/>
                <a:gd name="connsiteX10" fmla="*/ 32469 w 581497"/>
                <a:gd name="connsiteY10" fmla="*/ 118813 h 465966"/>
                <a:gd name="connsiteX11" fmla="*/ 8520 w 581497"/>
                <a:gd name="connsiteY11" fmla="*/ 209218 h 465966"/>
                <a:gd name="connsiteX12" fmla="*/ 27081 w 581497"/>
                <a:gd name="connsiteY12" fmla="*/ 308006 h 465966"/>
                <a:gd name="connsiteX13" fmla="*/ 88749 w 581497"/>
                <a:gd name="connsiteY13" fmla="*/ 388234 h 465966"/>
                <a:gd name="connsiteX14" fmla="*/ 172570 w 581497"/>
                <a:gd name="connsiteY14" fmla="*/ 436729 h 465966"/>
                <a:gd name="connsiteX15" fmla="*/ 255792 w 581497"/>
                <a:gd name="connsiteY15" fmla="*/ 458283 h 465966"/>
                <a:gd name="connsiteX16" fmla="*/ 324645 w 581497"/>
                <a:gd name="connsiteY16" fmla="*/ 457085 h 465966"/>
                <a:gd name="connsiteX17" fmla="*/ 368352 w 581497"/>
                <a:gd name="connsiteY17" fmla="*/ 445111 h 465966"/>
                <a:gd name="connsiteX18" fmla="*/ 383320 w 581497"/>
                <a:gd name="connsiteY18" fmla="*/ 438525 h 465966"/>
                <a:gd name="connsiteX19" fmla="*/ 389307 w 581497"/>
                <a:gd name="connsiteY19" fmla="*/ 436131 h 465966"/>
                <a:gd name="connsiteX20" fmla="*/ 391702 w 581497"/>
                <a:gd name="connsiteY20" fmla="*/ 438525 h 465966"/>
                <a:gd name="connsiteX21" fmla="*/ 385715 w 581497"/>
                <a:gd name="connsiteY21" fmla="*/ 442716 h 465966"/>
                <a:gd name="connsiteX22" fmla="*/ 370149 w 581497"/>
                <a:gd name="connsiteY22" fmla="*/ 449901 h 465966"/>
                <a:gd name="connsiteX23" fmla="*/ 325244 w 581497"/>
                <a:gd name="connsiteY23" fmla="*/ 462474 h 465966"/>
                <a:gd name="connsiteX24" fmla="*/ 255194 w 581497"/>
                <a:gd name="connsiteY24" fmla="*/ 464270 h 465966"/>
                <a:gd name="connsiteX25" fmla="*/ 170175 w 581497"/>
                <a:gd name="connsiteY25" fmla="*/ 443315 h 465966"/>
                <a:gd name="connsiteX26" fmla="*/ 83959 w 581497"/>
                <a:gd name="connsiteY26" fmla="*/ 394221 h 465966"/>
                <a:gd name="connsiteX27" fmla="*/ 19896 w 581497"/>
                <a:gd name="connsiteY27" fmla="*/ 311598 h 465966"/>
                <a:gd name="connsiteX28" fmla="*/ 138 w 581497"/>
                <a:gd name="connsiteY28" fmla="*/ 209218 h 465966"/>
                <a:gd name="connsiteX29" fmla="*/ 25284 w 581497"/>
                <a:gd name="connsiteY29" fmla="*/ 114622 h 465966"/>
                <a:gd name="connsiteX30" fmla="*/ 91743 w 581497"/>
                <a:gd name="connsiteY30" fmla="*/ 42776 h 465966"/>
                <a:gd name="connsiteX31" fmla="*/ 138443 w 581497"/>
                <a:gd name="connsiteY31" fmla="*/ 20025 h 465966"/>
                <a:gd name="connsiteX32" fmla="*/ 189334 w 581497"/>
                <a:gd name="connsiteY32" fmla="*/ 6255 h 465966"/>
                <a:gd name="connsiteX33" fmla="*/ 391104 w 581497"/>
                <a:gd name="connsiteY33" fmla="*/ 20624 h 465966"/>
                <a:gd name="connsiteX34" fmla="*/ 413256 w 581497"/>
                <a:gd name="connsiteY34" fmla="*/ 28407 h 465966"/>
                <a:gd name="connsiteX35" fmla="*/ 433613 w 581497"/>
                <a:gd name="connsiteY35" fmla="*/ 36789 h 465966"/>
                <a:gd name="connsiteX36" fmla="*/ 471931 w 581497"/>
                <a:gd name="connsiteY36" fmla="*/ 52954 h 465966"/>
                <a:gd name="connsiteX37" fmla="*/ 534198 w 581497"/>
                <a:gd name="connsiteY37" fmla="*/ 85285 h 465966"/>
                <a:gd name="connsiteX38" fmla="*/ 570121 w 581497"/>
                <a:gd name="connsiteY38" fmla="*/ 115221 h 465966"/>
                <a:gd name="connsiteX39" fmla="*/ 579701 w 581497"/>
                <a:gd name="connsiteY39" fmla="*/ 128991 h 46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81497" h="465966">
                  <a:moveTo>
                    <a:pt x="579701" y="128991"/>
                  </a:moveTo>
                  <a:cubicBezTo>
                    <a:pt x="580300" y="130188"/>
                    <a:pt x="580898" y="131386"/>
                    <a:pt x="581497" y="132583"/>
                  </a:cubicBezTo>
                  <a:cubicBezTo>
                    <a:pt x="580300" y="133182"/>
                    <a:pt x="578503" y="133781"/>
                    <a:pt x="577306" y="134379"/>
                  </a:cubicBezTo>
                  <a:cubicBezTo>
                    <a:pt x="576708" y="133182"/>
                    <a:pt x="576108" y="132583"/>
                    <a:pt x="575510" y="131386"/>
                  </a:cubicBezTo>
                  <a:cubicBezTo>
                    <a:pt x="575510" y="131386"/>
                    <a:pt x="573115" y="125997"/>
                    <a:pt x="565930" y="118214"/>
                  </a:cubicBezTo>
                  <a:cubicBezTo>
                    <a:pt x="559345" y="110431"/>
                    <a:pt x="547370" y="100253"/>
                    <a:pt x="530606" y="90075"/>
                  </a:cubicBezTo>
                  <a:cubicBezTo>
                    <a:pt x="497676" y="69718"/>
                    <a:pt x="446785" y="48165"/>
                    <a:pt x="388110" y="27210"/>
                  </a:cubicBezTo>
                  <a:cubicBezTo>
                    <a:pt x="328837" y="8650"/>
                    <a:pt x="258187" y="866"/>
                    <a:pt x="189933" y="14038"/>
                  </a:cubicBezTo>
                  <a:cubicBezTo>
                    <a:pt x="173169" y="17032"/>
                    <a:pt x="156404" y="21821"/>
                    <a:pt x="140239" y="27808"/>
                  </a:cubicBezTo>
                  <a:cubicBezTo>
                    <a:pt x="124073" y="33796"/>
                    <a:pt x="109105" y="40980"/>
                    <a:pt x="95335" y="49961"/>
                  </a:cubicBezTo>
                  <a:cubicBezTo>
                    <a:pt x="67794" y="67922"/>
                    <a:pt x="46239" y="92469"/>
                    <a:pt x="32469" y="118813"/>
                  </a:cubicBezTo>
                  <a:cubicBezTo>
                    <a:pt x="18100" y="145156"/>
                    <a:pt x="9119" y="176289"/>
                    <a:pt x="8520" y="209218"/>
                  </a:cubicBezTo>
                  <a:cubicBezTo>
                    <a:pt x="7322" y="242148"/>
                    <a:pt x="13310" y="276873"/>
                    <a:pt x="27081" y="308006"/>
                  </a:cubicBezTo>
                  <a:cubicBezTo>
                    <a:pt x="40851" y="339139"/>
                    <a:pt x="63004" y="366680"/>
                    <a:pt x="88749" y="388234"/>
                  </a:cubicBezTo>
                  <a:cubicBezTo>
                    <a:pt x="114494" y="409787"/>
                    <a:pt x="143831" y="425952"/>
                    <a:pt x="172570" y="436729"/>
                  </a:cubicBezTo>
                  <a:cubicBezTo>
                    <a:pt x="201309" y="448105"/>
                    <a:pt x="230048" y="455289"/>
                    <a:pt x="255792" y="458283"/>
                  </a:cubicBezTo>
                  <a:cubicBezTo>
                    <a:pt x="281537" y="461276"/>
                    <a:pt x="305486" y="460079"/>
                    <a:pt x="324645" y="457085"/>
                  </a:cubicBezTo>
                  <a:cubicBezTo>
                    <a:pt x="343805" y="454092"/>
                    <a:pt x="358773" y="449302"/>
                    <a:pt x="368352" y="445111"/>
                  </a:cubicBezTo>
                  <a:cubicBezTo>
                    <a:pt x="378530" y="440920"/>
                    <a:pt x="383320" y="438525"/>
                    <a:pt x="383320" y="438525"/>
                  </a:cubicBezTo>
                  <a:cubicBezTo>
                    <a:pt x="385715" y="437328"/>
                    <a:pt x="387511" y="436729"/>
                    <a:pt x="389307" y="436131"/>
                  </a:cubicBezTo>
                  <a:cubicBezTo>
                    <a:pt x="389906" y="436729"/>
                    <a:pt x="391104" y="437328"/>
                    <a:pt x="391702" y="438525"/>
                  </a:cubicBezTo>
                  <a:cubicBezTo>
                    <a:pt x="390505" y="439723"/>
                    <a:pt x="388709" y="440920"/>
                    <a:pt x="385715" y="442716"/>
                  </a:cubicBezTo>
                  <a:cubicBezTo>
                    <a:pt x="385715" y="442716"/>
                    <a:pt x="380327" y="445710"/>
                    <a:pt x="370149" y="449901"/>
                  </a:cubicBezTo>
                  <a:cubicBezTo>
                    <a:pt x="359970" y="454092"/>
                    <a:pt x="345002" y="459480"/>
                    <a:pt x="325244" y="462474"/>
                  </a:cubicBezTo>
                  <a:cubicBezTo>
                    <a:pt x="305486" y="466066"/>
                    <a:pt x="281537" y="467263"/>
                    <a:pt x="255194" y="464270"/>
                  </a:cubicBezTo>
                  <a:cubicBezTo>
                    <a:pt x="228850" y="461276"/>
                    <a:pt x="199513" y="454691"/>
                    <a:pt x="170175" y="443315"/>
                  </a:cubicBezTo>
                  <a:cubicBezTo>
                    <a:pt x="140838" y="431939"/>
                    <a:pt x="110902" y="416373"/>
                    <a:pt x="83959" y="394221"/>
                  </a:cubicBezTo>
                  <a:cubicBezTo>
                    <a:pt x="57615" y="372068"/>
                    <a:pt x="34265" y="343929"/>
                    <a:pt x="19896" y="311598"/>
                  </a:cubicBezTo>
                  <a:cubicBezTo>
                    <a:pt x="5527" y="279268"/>
                    <a:pt x="-1059" y="243345"/>
                    <a:pt x="138" y="209218"/>
                  </a:cubicBezTo>
                  <a:cubicBezTo>
                    <a:pt x="1335" y="175092"/>
                    <a:pt x="10316" y="142163"/>
                    <a:pt x="25284" y="114622"/>
                  </a:cubicBezTo>
                  <a:cubicBezTo>
                    <a:pt x="39654" y="87081"/>
                    <a:pt x="62405" y="61336"/>
                    <a:pt x="91743" y="42776"/>
                  </a:cubicBezTo>
                  <a:cubicBezTo>
                    <a:pt x="106112" y="33197"/>
                    <a:pt x="122278" y="26012"/>
                    <a:pt x="138443" y="20025"/>
                  </a:cubicBezTo>
                  <a:cubicBezTo>
                    <a:pt x="155207" y="14038"/>
                    <a:pt x="171971" y="9847"/>
                    <a:pt x="189334" y="6255"/>
                  </a:cubicBezTo>
                  <a:cubicBezTo>
                    <a:pt x="258786" y="-6917"/>
                    <a:pt x="331232" y="2064"/>
                    <a:pt x="391104" y="20624"/>
                  </a:cubicBezTo>
                  <a:cubicBezTo>
                    <a:pt x="398887" y="23019"/>
                    <a:pt x="406072" y="25414"/>
                    <a:pt x="413256" y="28407"/>
                  </a:cubicBezTo>
                  <a:lnTo>
                    <a:pt x="433613" y="36789"/>
                  </a:lnTo>
                  <a:cubicBezTo>
                    <a:pt x="447383" y="42178"/>
                    <a:pt x="459957" y="47566"/>
                    <a:pt x="471931" y="52954"/>
                  </a:cubicBezTo>
                  <a:cubicBezTo>
                    <a:pt x="496479" y="63731"/>
                    <a:pt x="517434" y="74508"/>
                    <a:pt x="534198" y="85285"/>
                  </a:cubicBezTo>
                  <a:cubicBezTo>
                    <a:pt x="550962" y="96062"/>
                    <a:pt x="562937" y="106839"/>
                    <a:pt x="570121" y="115221"/>
                  </a:cubicBezTo>
                  <a:cubicBezTo>
                    <a:pt x="577306" y="123004"/>
                    <a:pt x="579701" y="128991"/>
                    <a:pt x="579701" y="12899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79" name="Graphic 13">
            <a:extLst>
              <a:ext uri="{FF2B5EF4-FFF2-40B4-BE49-F238E27FC236}">
                <a16:creationId xmlns:a16="http://schemas.microsoft.com/office/drawing/2014/main" id="{2F186534-B321-4B55-9E7B-8641E9D67C54}"/>
              </a:ext>
            </a:extLst>
          </p:cNvPr>
          <p:cNvGrpSpPr/>
          <p:nvPr/>
        </p:nvGrpSpPr>
        <p:grpSpPr>
          <a:xfrm>
            <a:off x="6977404" y="1117412"/>
            <a:ext cx="929802" cy="323744"/>
            <a:chOff x="6977404" y="1117412"/>
            <a:chExt cx="929802" cy="323744"/>
          </a:xfrm>
        </p:grpSpPr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16A51DE1-C14A-4C32-899C-90724410102B}"/>
                </a:ext>
              </a:extLst>
            </p:cNvPr>
            <p:cNvSpPr/>
            <p:nvPr/>
          </p:nvSpPr>
          <p:spPr>
            <a:xfrm>
              <a:off x="6981594" y="1122791"/>
              <a:ext cx="906926" cy="315371"/>
            </a:xfrm>
            <a:custGeom>
              <a:avLst/>
              <a:gdLst>
                <a:gd name="connsiteX0" fmla="*/ 94000 w 906926"/>
                <a:gd name="connsiteY0" fmla="*/ 273462 h 315371"/>
                <a:gd name="connsiteX1" fmla="*/ 110165 w 906926"/>
                <a:gd name="connsiteY1" fmla="*/ 277054 h 315371"/>
                <a:gd name="connsiteX2" fmla="*/ 119146 w 906926"/>
                <a:gd name="connsiteY2" fmla="*/ 277054 h 315371"/>
                <a:gd name="connsiteX3" fmla="*/ 119146 w 906926"/>
                <a:gd name="connsiteY3" fmla="*/ 274061 h 315371"/>
                <a:gd name="connsiteX4" fmla="*/ 110764 w 906926"/>
                <a:gd name="connsiteY4" fmla="*/ 272863 h 315371"/>
                <a:gd name="connsiteX5" fmla="*/ 95796 w 906926"/>
                <a:gd name="connsiteY5" fmla="*/ 268074 h 315371"/>
                <a:gd name="connsiteX6" fmla="*/ 73643 w 906926"/>
                <a:gd name="connsiteY6" fmla="*/ 257895 h 315371"/>
                <a:gd name="connsiteX7" fmla="*/ 71847 w 906926"/>
                <a:gd name="connsiteY7" fmla="*/ 260290 h 315371"/>
                <a:gd name="connsiteX8" fmla="*/ 94000 w 906926"/>
                <a:gd name="connsiteY8" fmla="*/ 273462 h 315371"/>
                <a:gd name="connsiteX9" fmla="*/ 83223 w 906926"/>
                <a:gd name="connsiteY9" fmla="*/ 277653 h 315371"/>
                <a:gd name="connsiteX10" fmla="*/ 126930 w 906926"/>
                <a:gd name="connsiteY10" fmla="*/ 294417 h 315371"/>
                <a:gd name="connsiteX11" fmla="*/ 128127 w 906926"/>
                <a:gd name="connsiteY11" fmla="*/ 291423 h 315371"/>
                <a:gd name="connsiteX12" fmla="*/ 85618 w 906926"/>
                <a:gd name="connsiteY12" fmla="*/ 272863 h 315371"/>
                <a:gd name="connsiteX13" fmla="*/ 60471 w 906926"/>
                <a:gd name="connsiteY13" fmla="*/ 257297 h 315371"/>
                <a:gd name="connsiteX14" fmla="*/ 48496 w 906926"/>
                <a:gd name="connsiteY14" fmla="*/ 246520 h 315371"/>
                <a:gd name="connsiteX15" fmla="*/ 46102 w 906926"/>
                <a:gd name="connsiteY15" fmla="*/ 248316 h 315371"/>
                <a:gd name="connsiteX16" fmla="*/ 57477 w 906926"/>
                <a:gd name="connsiteY16" fmla="*/ 260889 h 315371"/>
                <a:gd name="connsiteX17" fmla="*/ 83223 w 906926"/>
                <a:gd name="connsiteY17" fmla="*/ 277653 h 315371"/>
                <a:gd name="connsiteX18" fmla="*/ 502328 w 906926"/>
                <a:gd name="connsiteY18" fmla="*/ 212992 h 315371"/>
                <a:gd name="connsiteX19" fmla="*/ 517296 w 906926"/>
                <a:gd name="connsiteY19" fmla="*/ 204610 h 315371"/>
                <a:gd name="connsiteX20" fmla="*/ 516099 w 906926"/>
                <a:gd name="connsiteY20" fmla="*/ 202215 h 315371"/>
                <a:gd name="connsiteX21" fmla="*/ 501131 w 906926"/>
                <a:gd name="connsiteY21" fmla="*/ 207604 h 315371"/>
                <a:gd name="connsiteX22" fmla="*/ 486163 w 906926"/>
                <a:gd name="connsiteY22" fmla="*/ 212992 h 315371"/>
                <a:gd name="connsiteX23" fmla="*/ 486761 w 906926"/>
                <a:gd name="connsiteY23" fmla="*/ 215986 h 315371"/>
                <a:gd name="connsiteX24" fmla="*/ 492749 w 906926"/>
                <a:gd name="connsiteY24" fmla="*/ 215387 h 315371"/>
                <a:gd name="connsiteX25" fmla="*/ 502328 w 906926"/>
                <a:gd name="connsiteY25" fmla="*/ 212992 h 315371"/>
                <a:gd name="connsiteX26" fmla="*/ 529869 w 906926"/>
                <a:gd name="connsiteY26" fmla="*/ 208801 h 315371"/>
                <a:gd name="connsiteX27" fmla="*/ 541245 w 906926"/>
                <a:gd name="connsiteY27" fmla="*/ 201616 h 315371"/>
                <a:gd name="connsiteX28" fmla="*/ 539448 w 906926"/>
                <a:gd name="connsiteY28" fmla="*/ 199222 h 315371"/>
                <a:gd name="connsiteX29" fmla="*/ 527474 w 906926"/>
                <a:gd name="connsiteY29" fmla="*/ 205209 h 315371"/>
                <a:gd name="connsiteX30" fmla="*/ 505322 w 906926"/>
                <a:gd name="connsiteY30" fmla="*/ 214788 h 315371"/>
                <a:gd name="connsiteX31" fmla="*/ 483169 w 906926"/>
                <a:gd name="connsiteY31" fmla="*/ 223769 h 315371"/>
                <a:gd name="connsiteX32" fmla="*/ 470595 w 906926"/>
                <a:gd name="connsiteY32" fmla="*/ 228559 h 315371"/>
                <a:gd name="connsiteX33" fmla="*/ 471195 w 906926"/>
                <a:gd name="connsiteY33" fmla="*/ 231552 h 315371"/>
                <a:gd name="connsiteX34" fmla="*/ 484366 w 906926"/>
                <a:gd name="connsiteY34" fmla="*/ 227960 h 315371"/>
                <a:gd name="connsiteX35" fmla="*/ 507717 w 906926"/>
                <a:gd name="connsiteY35" fmla="*/ 219578 h 315371"/>
                <a:gd name="connsiteX36" fmla="*/ 529869 w 906926"/>
                <a:gd name="connsiteY36" fmla="*/ 208801 h 315371"/>
                <a:gd name="connsiteX37" fmla="*/ 416112 w 906926"/>
                <a:gd name="connsiteY37" fmla="*/ 41161 h 315371"/>
                <a:gd name="connsiteX38" fmla="*/ 417310 w 906926"/>
                <a:gd name="connsiteY38" fmla="*/ 38168 h 315371"/>
                <a:gd name="connsiteX39" fmla="*/ 414316 w 906926"/>
                <a:gd name="connsiteY39" fmla="*/ 34576 h 315371"/>
                <a:gd name="connsiteX40" fmla="*/ 412520 w 906926"/>
                <a:gd name="connsiteY40" fmla="*/ 32780 h 315371"/>
                <a:gd name="connsiteX41" fmla="*/ 411921 w 906926"/>
                <a:gd name="connsiteY41" fmla="*/ 31582 h 315371"/>
                <a:gd name="connsiteX42" fmla="*/ 408927 w 906926"/>
                <a:gd name="connsiteY42" fmla="*/ 31582 h 315371"/>
                <a:gd name="connsiteX43" fmla="*/ 408329 w 906926"/>
                <a:gd name="connsiteY43" fmla="*/ 33977 h 315371"/>
                <a:gd name="connsiteX44" fmla="*/ 410125 w 906926"/>
                <a:gd name="connsiteY44" fmla="*/ 38767 h 315371"/>
                <a:gd name="connsiteX45" fmla="*/ 416112 w 906926"/>
                <a:gd name="connsiteY45" fmla="*/ 41161 h 315371"/>
                <a:gd name="connsiteX46" fmla="*/ 426291 w 906926"/>
                <a:gd name="connsiteY46" fmla="*/ 27990 h 315371"/>
                <a:gd name="connsiteX47" fmla="*/ 423297 w 906926"/>
                <a:gd name="connsiteY47" fmla="*/ 27990 h 315371"/>
                <a:gd name="connsiteX48" fmla="*/ 422698 w 906926"/>
                <a:gd name="connsiteY48" fmla="*/ 29187 h 315371"/>
                <a:gd name="connsiteX49" fmla="*/ 422698 w 906926"/>
                <a:gd name="connsiteY49" fmla="*/ 32181 h 315371"/>
                <a:gd name="connsiteX50" fmla="*/ 426291 w 906926"/>
                <a:gd name="connsiteY50" fmla="*/ 33977 h 315371"/>
                <a:gd name="connsiteX51" fmla="*/ 428086 w 906926"/>
                <a:gd name="connsiteY51" fmla="*/ 32181 h 315371"/>
                <a:gd name="connsiteX52" fmla="*/ 427488 w 906926"/>
                <a:gd name="connsiteY52" fmla="*/ 29187 h 315371"/>
                <a:gd name="connsiteX53" fmla="*/ 426291 w 906926"/>
                <a:gd name="connsiteY53" fmla="*/ 27990 h 315371"/>
                <a:gd name="connsiteX54" fmla="*/ 434672 w 906926"/>
                <a:gd name="connsiteY54" fmla="*/ 24996 h 315371"/>
                <a:gd name="connsiteX55" fmla="*/ 435870 w 906926"/>
                <a:gd name="connsiteY55" fmla="*/ 24398 h 315371"/>
                <a:gd name="connsiteX56" fmla="*/ 434672 w 906926"/>
                <a:gd name="connsiteY56" fmla="*/ 23799 h 315371"/>
                <a:gd name="connsiteX57" fmla="*/ 431678 w 906926"/>
                <a:gd name="connsiteY57" fmla="*/ 23799 h 315371"/>
                <a:gd name="connsiteX58" fmla="*/ 430481 w 906926"/>
                <a:gd name="connsiteY58" fmla="*/ 24398 h 315371"/>
                <a:gd name="connsiteX59" fmla="*/ 431678 w 906926"/>
                <a:gd name="connsiteY59" fmla="*/ 24996 h 315371"/>
                <a:gd name="connsiteX60" fmla="*/ 434672 w 906926"/>
                <a:gd name="connsiteY60" fmla="*/ 24996 h 315371"/>
                <a:gd name="connsiteX61" fmla="*/ 816058 w 906926"/>
                <a:gd name="connsiteY61" fmla="*/ 272265 h 315371"/>
                <a:gd name="connsiteX62" fmla="*/ 817256 w 906926"/>
                <a:gd name="connsiteY62" fmla="*/ 259692 h 315371"/>
                <a:gd name="connsiteX63" fmla="*/ 816058 w 906926"/>
                <a:gd name="connsiteY63" fmla="*/ 247119 h 315371"/>
                <a:gd name="connsiteX64" fmla="*/ 813065 w 906926"/>
                <a:gd name="connsiteY64" fmla="*/ 247119 h 315371"/>
                <a:gd name="connsiteX65" fmla="*/ 811867 w 906926"/>
                <a:gd name="connsiteY65" fmla="*/ 259692 h 315371"/>
                <a:gd name="connsiteX66" fmla="*/ 813065 w 906926"/>
                <a:gd name="connsiteY66" fmla="*/ 272265 h 315371"/>
                <a:gd name="connsiteX67" fmla="*/ 816058 w 906926"/>
                <a:gd name="connsiteY67" fmla="*/ 272265 h 315371"/>
                <a:gd name="connsiteX68" fmla="*/ 837014 w 906926"/>
                <a:gd name="connsiteY68" fmla="*/ 269271 h 315371"/>
                <a:gd name="connsiteX69" fmla="*/ 840606 w 906926"/>
                <a:gd name="connsiteY69" fmla="*/ 263883 h 315371"/>
                <a:gd name="connsiteX70" fmla="*/ 841803 w 906926"/>
                <a:gd name="connsiteY70" fmla="*/ 253106 h 315371"/>
                <a:gd name="connsiteX71" fmla="*/ 837612 w 906926"/>
                <a:gd name="connsiteY71" fmla="*/ 238138 h 315371"/>
                <a:gd name="connsiteX72" fmla="*/ 834619 w 906926"/>
                <a:gd name="connsiteY72" fmla="*/ 239335 h 315371"/>
                <a:gd name="connsiteX73" fmla="*/ 836415 w 906926"/>
                <a:gd name="connsiteY73" fmla="*/ 253704 h 315371"/>
                <a:gd name="connsiteX74" fmla="*/ 836415 w 906926"/>
                <a:gd name="connsiteY74" fmla="*/ 262685 h 315371"/>
                <a:gd name="connsiteX75" fmla="*/ 835217 w 906926"/>
                <a:gd name="connsiteY75" fmla="*/ 266876 h 315371"/>
                <a:gd name="connsiteX76" fmla="*/ 837014 w 906926"/>
                <a:gd name="connsiteY76" fmla="*/ 269271 h 315371"/>
                <a:gd name="connsiteX77" fmla="*/ 559207 w 906926"/>
                <a:gd name="connsiteY77" fmla="*/ 203413 h 315371"/>
                <a:gd name="connsiteX78" fmla="*/ 541245 w 906926"/>
                <a:gd name="connsiteY78" fmla="*/ 211196 h 315371"/>
                <a:gd name="connsiteX79" fmla="*/ 509512 w 906926"/>
                <a:gd name="connsiteY79" fmla="*/ 227361 h 315371"/>
                <a:gd name="connsiteX80" fmla="*/ 477182 w 906926"/>
                <a:gd name="connsiteY80" fmla="*/ 241131 h 315371"/>
                <a:gd name="connsiteX81" fmla="*/ 458621 w 906926"/>
                <a:gd name="connsiteY81" fmla="*/ 244125 h 315371"/>
                <a:gd name="connsiteX82" fmla="*/ 458621 w 906926"/>
                <a:gd name="connsiteY82" fmla="*/ 247119 h 315371"/>
                <a:gd name="connsiteX83" fmla="*/ 478379 w 906926"/>
                <a:gd name="connsiteY83" fmla="*/ 245323 h 315371"/>
                <a:gd name="connsiteX84" fmla="*/ 511907 w 906926"/>
                <a:gd name="connsiteY84" fmla="*/ 232750 h 315371"/>
                <a:gd name="connsiteX85" fmla="*/ 543041 w 906926"/>
                <a:gd name="connsiteY85" fmla="*/ 215387 h 315371"/>
                <a:gd name="connsiteX86" fmla="*/ 560404 w 906926"/>
                <a:gd name="connsiteY86" fmla="*/ 207005 h 315371"/>
                <a:gd name="connsiteX87" fmla="*/ 559207 w 906926"/>
                <a:gd name="connsiteY87" fmla="*/ 203413 h 315371"/>
                <a:gd name="connsiteX88" fmla="*/ 377195 w 906926"/>
                <a:gd name="connsiteY88" fmla="*/ 62116 h 315371"/>
                <a:gd name="connsiteX89" fmla="*/ 367615 w 906926"/>
                <a:gd name="connsiteY89" fmla="*/ 54333 h 315371"/>
                <a:gd name="connsiteX90" fmla="*/ 361628 w 906926"/>
                <a:gd name="connsiteY90" fmla="*/ 49543 h 315371"/>
                <a:gd name="connsiteX91" fmla="*/ 358635 w 906926"/>
                <a:gd name="connsiteY91" fmla="*/ 46550 h 315371"/>
                <a:gd name="connsiteX92" fmla="*/ 356240 w 906926"/>
                <a:gd name="connsiteY92" fmla="*/ 48346 h 315371"/>
                <a:gd name="connsiteX93" fmla="*/ 358635 w 906926"/>
                <a:gd name="connsiteY93" fmla="*/ 52537 h 315371"/>
                <a:gd name="connsiteX94" fmla="*/ 364023 w 906926"/>
                <a:gd name="connsiteY94" fmla="*/ 59123 h 315371"/>
                <a:gd name="connsiteX95" fmla="*/ 375399 w 906926"/>
                <a:gd name="connsiteY95" fmla="*/ 65110 h 315371"/>
                <a:gd name="connsiteX96" fmla="*/ 377195 w 906926"/>
                <a:gd name="connsiteY96" fmla="*/ 62116 h 315371"/>
                <a:gd name="connsiteX97" fmla="*/ 381985 w 906926"/>
                <a:gd name="connsiteY97" fmla="*/ 57925 h 315371"/>
                <a:gd name="connsiteX98" fmla="*/ 386176 w 906926"/>
                <a:gd name="connsiteY98" fmla="*/ 59123 h 315371"/>
                <a:gd name="connsiteX99" fmla="*/ 386774 w 906926"/>
                <a:gd name="connsiteY99" fmla="*/ 56129 h 315371"/>
                <a:gd name="connsiteX100" fmla="*/ 383781 w 906926"/>
                <a:gd name="connsiteY100" fmla="*/ 54333 h 315371"/>
                <a:gd name="connsiteX101" fmla="*/ 378991 w 906926"/>
                <a:gd name="connsiteY101" fmla="*/ 50142 h 315371"/>
                <a:gd name="connsiteX102" fmla="*/ 374800 w 906926"/>
                <a:gd name="connsiteY102" fmla="*/ 45352 h 315371"/>
                <a:gd name="connsiteX103" fmla="*/ 373004 w 906926"/>
                <a:gd name="connsiteY103" fmla="*/ 42359 h 315371"/>
                <a:gd name="connsiteX104" fmla="*/ 370010 w 906926"/>
                <a:gd name="connsiteY104" fmla="*/ 42958 h 315371"/>
                <a:gd name="connsiteX105" fmla="*/ 371208 w 906926"/>
                <a:gd name="connsiteY105" fmla="*/ 47149 h 315371"/>
                <a:gd name="connsiteX106" fmla="*/ 375399 w 906926"/>
                <a:gd name="connsiteY106" fmla="*/ 53734 h 315371"/>
                <a:gd name="connsiteX107" fmla="*/ 381985 w 906926"/>
                <a:gd name="connsiteY107" fmla="*/ 57925 h 315371"/>
                <a:gd name="connsiteX108" fmla="*/ 387374 w 906926"/>
                <a:gd name="connsiteY108" fmla="*/ 48346 h 315371"/>
                <a:gd name="connsiteX109" fmla="*/ 396953 w 906926"/>
                <a:gd name="connsiteY109" fmla="*/ 53734 h 315371"/>
                <a:gd name="connsiteX110" fmla="*/ 398150 w 906926"/>
                <a:gd name="connsiteY110" fmla="*/ 51340 h 315371"/>
                <a:gd name="connsiteX111" fmla="*/ 391564 w 906926"/>
                <a:gd name="connsiteY111" fmla="*/ 44754 h 315371"/>
                <a:gd name="connsiteX112" fmla="*/ 384380 w 906926"/>
                <a:gd name="connsiteY112" fmla="*/ 38168 h 315371"/>
                <a:gd name="connsiteX113" fmla="*/ 381985 w 906926"/>
                <a:gd name="connsiteY113" fmla="*/ 39964 h 315371"/>
                <a:gd name="connsiteX114" fmla="*/ 387374 w 906926"/>
                <a:gd name="connsiteY114" fmla="*/ 48346 h 315371"/>
                <a:gd name="connsiteX115" fmla="*/ 377793 w 906926"/>
                <a:gd name="connsiteY115" fmla="*/ 31582 h 315371"/>
                <a:gd name="connsiteX116" fmla="*/ 434073 w 906926"/>
                <a:gd name="connsiteY116" fmla="*/ 10028 h 315371"/>
                <a:gd name="connsiteX117" fmla="*/ 492749 w 906926"/>
                <a:gd name="connsiteY117" fmla="*/ 449 h 315371"/>
                <a:gd name="connsiteX118" fmla="*/ 552022 w 906926"/>
                <a:gd name="connsiteY118" fmla="*/ 4041 h 315371"/>
                <a:gd name="connsiteX119" fmla="*/ 610098 w 906926"/>
                <a:gd name="connsiteY119" fmla="*/ 20207 h 315371"/>
                <a:gd name="connsiteX120" fmla="*/ 651410 w 906926"/>
                <a:gd name="connsiteY120" fmla="*/ 41760 h 315371"/>
                <a:gd name="connsiteX121" fmla="*/ 664581 w 906926"/>
                <a:gd name="connsiteY121" fmla="*/ 54932 h 315371"/>
                <a:gd name="connsiteX122" fmla="*/ 666976 w 906926"/>
                <a:gd name="connsiteY122" fmla="*/ 53136 h 315371"/>
                <a:gd name="connsiteX123" fmla="*/ 653206 w 906926"/>
                <a:gd name="connsiteY123" fmla="*/ 39365 h 315371"/>
                <a:gd name="connsiteX124" fmla="*/ 644225 w 906926"/>
                <a:gd name="connsiteY124" fmla="*/ 32780 h 315371"/>
                <a:gd name="connsiteX125" fmla="*/ 647818 w 906926"/>
                <a:gd name="connsiteY125" fmla="*/ 30983 h 315371"/>
                <a:gd name="connsiteX126" fmla="*/ 656798 w 906926"/>
                <a:gd name="connsiteY126" fmla="*/ 25595 h 315371"/>
                <a:gd name="connsiteX127" fmla="*/ 684340 w 906926"/>
                <a:gd name="connsiteY127" fmla="*/ 14818 h 315371"/>
                <a:gd name="connsiteX128" fmla="*/ 728645 w 906926"/>
                <a:gd name="connsiteY128" fmla="*/ 8831 h 315371"/>
                <a:gd name="connsiteX129" fmla="*/ 783727 w 906926"/>
                <a:gd name="connsiteY129" fmla="*/ 16016 h 315371"/>
                <a:gd name="connsiteX130" fmla="*/ 841204 w 906926"/>
                <a:gd name="connsiteY130" fmla="*/ 41161 h 315371"/>
                <a:gd name="connsiteX131" fmla="*/ 886707 w 906926"/>
                <a:gd name="connsiteY131" fmla="*/ 88460 h 315371"/>
                <a:gd name="connsiteX132" fmla="*/ 906465 w 906926"/>
                <a:gd name="connsiteY132" fmla="*/ 150726 h 315371"/>
                <a:gd name="connsiteX133" fmla="*/ 898083 w 906926"/>
                <a:gd name="connsiteY133" fmla="*/ 211196 h 315371"/>
                <a:gd name="connsiteX134" fmla="*/ 862758 w 906926"/>
                <a:gd name="connsiteY134" fmla="*/ 260290 h 315371"/>
                <a:gd name="connsiteX135" fmla="*/ 835217 w 906926"/>
                <a:gd name="connsiteY135" fmla="*/ 277653 h 315371"/>
                <a:gd name="connsiteX136" fmla="*/ 804683 w 906926"/>
                <a:gd name="connsiteY136" fmla="*/ 290226 h 315371"/>
                <a:gd name="connsiteX137" fmla="*/ 675957 w 906926"/>
                <a:gd name="connsiteY137" fmla="*/ 296812 h 315371"/>
                <a:gd name="connsiteX138" fmla="*/ 579563 w 906926"/>
                <a:gd name="connsiteY138" fmla="*/ 267475 h 315371"/>
                <a:gd name="connsiteX139" fmla="*/ 554416 w 906926"/>
                <a:gd name="connsiteY139" fmla="*/ 251908 h 315371"/>
                <a:gd name="connsiteX140" fmla="*/ 547232 w 906926"/>
                <a:gd name="connsiteY140" fmla="*/ 244125 h 315371"/>
                <a:gd name="connsiteX141" fmla="*/ 546035 w 906926"/>
                <a:gd name="connsiteY141" fmla="*/ 242329 h 315371"/>
                <a:gd name="connsiteX142" fmla="*/ 585550 w 906926"/>
                <a:gd name="connsiteY142" fmla="*/ 217782 h 315371"/>
                <a:gd name="connsiteX143" fmla="*/ 626263 w 906926"/>
                <a:gd name="connsiteY143" fmla="*/ 178865 h 315371"/>
                <a:gd name="connsiteX144" fmla="*/ 623869 w 906926"/>
                <a:gd name="connsiteY144" fmla="*/ 177069 h 315371"/>
                <a:gd name="connsiteX145" fmla="*/ 583155 w 906926"/>
                <a:gd name="connsiteY145" fmla="*/ 214189 h 315371"/>
                <a:gd name="connsiteX146" fmla="*/ 539448 w 906926"/>
                <a:gd name="connsiteY146" fmla="*/ 239934 h 315371"/>
                <a:gd name="connsiteX147" fmla="*/ 492749 w 906926"/>
                <a:gd name="connsiteY147" fmla="*/ 257895 h 315371"/>
                <a:gd name="connsiteX148" fmla="*/ 443653 w 906926"/>
                <a:gd name="connsiteY148" fmla="*/ 269271 h 315371"/>
                <a:gd name="connsiteX149" fmla="*/ 392761 w 906926"/>
                <a:gd name="connsiteY149" fmla="*/ 271666 h 315371"/>
                <a:gd name="connsiteX150" fmla="*/ 353845 w 906926"/>
                <a:gd name="connsiteY150" fmla="*/ 265679 h 315371"/>
                <a:gd name="connsiteX151" fmla="*/ 338877 w 906926"/>
                <a:gd name="connsiteY151" fmla="*/ 260889 h 315371"/>
                <a:gd name="connsiteX152" fmla="*/ 337679 w 906926"/>
                <a:gd name="connsiteY152" fmla="*/ 263883 h 315371"/>
                <a:gd name="connsiteX153" fmla="*/ 348457 w 906926"/>
                <a:gd name="connsiteY153" fmla="*/ 268074 h 315371"/>
                <a:gd name="connsiteX154" fmla="*/ 348457 w 906926"/>
                <a:gd name="connsiteY154" fmla="*/ 268074 h 315371"/>
                <a:gd name="connsiteX155" fmla="*/ 342469 w 906926"/>
                <a:gd name="connsiteY155" fmla="*/ 271067 h 315371"/>
                <a:gd name="connsiteX156" fmla="*/ 305348 w 906926"/>
                <a:gd name="connsiteY156" fmla="*/ 293818 h 315371"/>
                <a:gd name="connsiteX157" fmla="*/ 200572 w 906926"/>
                <a:gd name="connsiteY157" fmla="*/ 315372 h 315371"/>
                <a:gd name="connsiteX158" fmla="*/ 133515 w 906926"/>
                <a:gd name="connsiteY158" fmla="*/ 307589 h 315371"/>
                <a:gd name="connsiteX159" fmla="*/ 68853 w 906926"/>
                <a:gd name="connsiteY159" fmla="*/ 279449 h 315371"/>
                <a:gd name="connsiteX160" fmla="*/ 19758 w 906926"/>
                <a:gd name="connsiteY160" fmla="*/ 229756 h 315371"/>
                <a:gd name="connsiteX161" fmla="*/ 0 w 906926"/>
                <a:gd name="connsiteY161" fmla="*/ 168089 h 315371"/>
                <a:gd name="connsiteX162" fmla="*/ 5389 w 906926"/>
                <a:gd name="connsiteY162" fmla="*/ 136956 h 315371"/>
                <a:gd name="connsiteX163" fmla="*/ 22153 w 906926"/>
                <a:gd name="connsiteY163" fmla="*/ 108217 h 315371"/>
                <a:gd name="connsiteX164" fmla="*/ 78432 w 906926"/>
                <a:gd name="connsiteY164" fmla="*/ 66906 h 315371"/>
                <a:gd name="connsiteX165" fmla="*/ 147285 w 906926"/>
                <a:gd name="connsiteY165" fmla="*/ 50741 h 315371"/>
                <a:gd name="connsiteX166" fmla="*/ 214941 w 906926"/>
                <a:gd name="connsiteY166" fmla="*/ 51340 h 315371"/>
                <a:gd name="connsiteX167" fmla="*/ 321514 w 906926"/>
                <a:gd name="connsiteY167" fmla="*/ 69900 h 315371"/>
                <a:gd name="connsiteX168" fmla="*/ 362825 w 906926"/>
                <a:gd name="connsiteY168" fmla="*/ 84269 h 315371"/>
                <a:gd name="connsiteX169" fmla="*/ 364023 w 906926"/>
                <a:gd name="connsiteY169" fmla="*/ 81874 h 315371"/>
                <a:gd name="connsiteX170" fmla="*/ 322711 w 906926"/>
                <a:gd name="connsiteY170" fmla="*/ 67505 h 315371"/>
                <a:gd name="connsiteX171" fmla="*/ 321514 w 906926"/>
                <a:gd name="connsiteY171" fmla="*/ 66906 h 315371"/>
                <a:gd name="connsiteX172" fmla="*/ 377793 w 906926"/>
                <a:gd name="connsiteY172" fmla="*/ 31582 h 315371"/>
                <a:gd name="connsiteX173" fmla="*/ 404736 w 906926"/>
                <a:gd name="connsiteY173" fmla="*/ 40563 h 315371"/>
                <a:gd name="connsiteX174" fmla="*/ 398749 w 906926"/>
                <a:gd name="connsiteY174" fmla="*/ 35174 h 315371"/>
                <a:gd name="connsiteX175" fmla="*/ 396354 w 906926"/>
                <a:gd name="connsiteY175" fmla="*/ 36372 h 315371"/>
                <a:gd name="connsiteX176" fmla="*/ 397552 w 906926"/>
                <a:gd name="connsiteY176" fmla="*/ 39365 h 315371"/>
                <a:gd name="connsiteX177" fmla="*/ 401742 w 906926"/>
                <a:gd name="connsiteY177" fmla="*/ 44155 h 315371"/>
                <a:gd name="connsiteX178" fmla="*/ 407730 w 906926"/>
                <a:gd name="connsiteY178" fmla="*/ 47149 h 315371"/>
                <a:gd name="connsiteX179" fmla="*/ 411322 w 906926"/>
                <a:gd name="connsiteY179" fmla="*/ 47747 h 315371"/>
                <a:gd name="connsiteX180" fmla="*/ 411921 w 906926"/>
                <a:gd name="connsiteY180" fmla="*/ 44754 h 315371"/>
                <a:gd name="connsiteX181" fmla="*/ 404736 w 906926"/>
                <a:gd name="connsiteY181" fmla="*/ 40563 h 315371"/>
                <a:gd name="connsiteX182" fmla="*/ 787918 w 906926"/>
                <a:gd name="connsiteY182" fmla="*/ 266277 h 315371"/>
                <a:gd name="connsiteX183" fmla="*/ 786721 w 906926"/>
                <a:gd name="connsiteY183" fmla="*/ 256099 h 315371"/>
                <a:gd name="connsiteX184" fmla="*/ 783727 w 906926"/>
                <a:gd name="connsiteY184" fmla="*/ 256099 h 315371"/>
                <a:gd name="connsiteX185" fmla="*/ 782530 w 906926"/>
                <a:gd name="connsiteY185" fmla="*/ 266277 h 315371"/>
                <a:gd name="connsiteX186" fmla="*/ 783727 w 906926"/>
                <a:gd name="connsiteY186" fmla="*/ 277054 h 315371"/>
                <a:gd name="connsiteX187" fmla="*/ 786721 w 906926"/>
                <a:gd name="connsiteY187" fmla="*/ 277054 h 315371"/>
                <a:gd name="connsiteX188" fmla="*/ 787918 w 906926"/>
                <a:gd name="connsiteY188" fmla="*/ 266277 h 315371"/>
                <a:gd name="connsiteX189" fmla="*/ 757982 w 906926"/>
                <a:gd name="connsiteY189" fmla="*/ 266277 h 315371"/>
                <a:gd name="connsiteX190" fmla="*/ 756785 w 906926"/>
                <a:gd name="connsiteY190" fmla="*/ 259692 h 315371"/>
                <a:gd name="connsiteX191" fmla="*/ 753791 w 906926"/>
                <a:gd name="connsiteY191" fmla="*/ 259692 h 315371"/>
                <a:gd name="connsiteX192" fmla="*/ 752594 w 906926"/>
                <a:gd name="connsiteY192" fmla="*/ 266277 h 315371"/>
                <a:gd name="connsiteX193" fmla="*/ 753791 w 906926"/>
                <a:gd name="connsiteY193" fmla="*/ 272863 h 315371"/>
                <a:gd name="connsiteX194" fmla="*/ 756785 w 906926"/>
                <a:gd name="connsiteY194" fmla="*/ 272863 h 315371"/>
                <a:gd name="connsiteX195" fmla="*/ 757982 w 906926"/>
                <a:gd name="connsiteY195" fmla="*/ 266277 h 315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906926" h="315371">
                  <a:moveTo>
                    <a:pt x="94000" y="273462"/>
                  </a:moveTo>
                  <a:cubicBezTo>
                    <a:pt x="98789" y="275258"/>
                    <a:pt x="104776" y="277054"/>
                    <a:pt x="110165" y="277054"/>
                  </a:cubicBezTo>
                  <a:cubicBezTo>
                    <a:pt x="115554" y="277653"/>
                    <a:pt x="119146" y="277054"/>
                    <a:pt x="119146" y="277054"/>
                  </a:cubicBezTo>
                  <a:cubicBezTo>
                    <a:pt x="119744" y="277054"/>
                    <a:pt x="119744" y="274061"/>
                    <a:pt x="119146" y="274061"/>
                  </a:cubicBezTo>
                  <a:cubicBezTo>
                    <a:pt x="119146" y="274061"/>
                    <a:pt x="115554" y="274061"/>
                    <a:pt x="110764" y="272863"/>
                  </a:cubicBezTo>
                  <a:cubicBezTo>
                    <a:pt x="105974" y="271666"/>
                    <a:pt x="100586" y="269870"/>
                    <a:pt x="95796" y="268074"/>
                  </a:cubicBezTo>
                  <a:cubicBezTo>
                    <a:pt x="86815" y="265080"/>
                    <a:pt x="73643" y="257895"/>
                    <a:pt x="73643" y="257895"/>
                  </a:cubicBezTo>
                  <a:cubicBezTo>
                    <a:pt x="73045" y="257895"/>
                    <a:pt x="71847" y="259692"/>
                    <a:pt x="71847" y="260290"/>
                  </a:cubicBezTo>
                  <a:cubicBezTo>
                    <a:pt x="72445" y="260290"/>
                    <a:pt x="84420" y="269870"/>
                    <a:pt x="94000" y="273462"/>
                  </a:cubicBezTo>
                  <a:close/>
                  <a:moveTo>
                    <a:pt x="83223" y="277653"/>
                  </a:moveTo>
                  <a:cubicBezTo>
                    <a:pt x="99388" y="286634"/>
                    <a:pt x="126930" y="294417"/>
                    <a:pt x="126930" y="294417"/>
                  </a:cubicBezTo>
                  <a:cubicBezTo>
                    <a:pt x="128127" y="294417"/>
                    <a:pt x="128725" y="292022"/>
                    <a:pt x="128127" y="291423"/>
                  </a:cubicBezTo>
                  <a:cubicBezTo>
                    <a:pt x="128127" y="291423"/>
                    <a:pt x="101783" y="281245"/>
                    <a:pt x="85618" y="272863"/>
                  </a:cubicBezTo>
                  <a:cubicBezTo>
                    <a:pt x="77834" y="268672"/>
                    <a:pt x="67656" y="262685"/>
                    <a:pt x="60471" y="257297"/>
                  </a:cubicBezTo>
                  <a:cubicBezTo>
                    <a:pt x="53286" y="251310"/>
                    <a:pt x="48496" y="246520"/>
                    <a:pt x="48496" y="246520"/>
                  </a:cubicBezTo>
                  <a:cubicBezTo>
                    <a:pt x="47898" y="245921"/>
                    <a:pt x="46102" y="247717"/>
                    <a:pt x="46102" y="248316"/>
                  </a:cubicBezTo>
                  <a:cubicBezTo>
                    <a:pt x="46102" y="248316"/>
                    <a:pt x="50293" y="254303"/>
                    <a:pt x="57477" y="260889"/>
                  </a:cubicBezTo>
                  <a:cubicBezTo>
                    <a:pt x="65261" y="266876"/>
                    <a:pt x="74840" y="273462"/>
                    <a:pt x="83223" y="277653"/>
                  </a:cubicBezTo>
                  <a:close/>
                  <a:moveTo>
                    <a:pt x="502328" y="212992"/>
                  </a:moveTo>
                  <a:cubicBezTo>
                    <a:pt x="508914" y="210597"/>
                    <a:pt x="517296" y="204610"/>
                    <a:pt x="517296" y="204610"/>
                  </a:cubicBezTo>
                  <a:cubicBezTo>
                    <a:pt x="517296" y="204610"/>
                    <a:pt x="516099" y="202215"/>
                    <a:pt x="516099" y="202215"/>
                  </a:cubicBezTo>
                  <a:cubicBezTo>
                    <a:pt x="516099" y="202215"/>
                    <a:pt x="506519" y="205807"/>
                    <a:pt x="501131" y="207604"/>
                  </a:cubicBezTo>
                  <a:cubicBezTo>
                    <a:pt x="495144" y="209998"/>
                    <a:pt x="486163" y="212992"/>
                    <a:pt x="486163" y="212992"/>
                  </a:cubicBezTo>
                  <a:cubicBezTo>
                    <a:pt x="486163" y="212992"/>
                    <a:pt x="486163" y="215387"/>
                    <a:pt x="486761" y="215986"/>
                  </a:cubicBezTo>
                  <a:cubicBezTo>
                    <a:pt x="486761" y="215986"/>
                    <a:pt x="489156" y="215986"/>
                    <a:pt x="492749" y="215387"/>
                  </a:cubicBezTo>
                  <a:cubicBezTo>
                    <a:pt x="495144" y="214788"/>
                    <a:pt x="499334" y="213591"/>
                    <a:pt x="502328" y="212992"/>
                  </a:cubicBezTo>
                  <a:close/>
                  <a:moveTo>
                    <a:pt x="529869" y="208801"/>
                  </a:moveTo>
                  <a:cubicBezTo>
                    <a:pt x="536455" y="205209"/>
                    <a:pt x="541245" y="201616"/>
                    <a:pt x="541245" y="201616"/>
                  </a:cubicBezTo>
                  <a:cubicBezTo>
                    <a:pt x="541843" y="201018"/>
                    <a:pt x="540646" y="198623"/>
                    <a:pt x="539448" y="199222"/>
                  </a:cubicBezTo>
                  <a:cubicBezTo>
                    <a:pt x="539448" y="199222"/>
                    <a:pt x="534659" y="201616"/>
                    <a:pt x="527474" y="205209"/>
                  </a:cubicBezTo>
                  <a:cubicBezTo>
                    <a:pt x="520888" y="208202"/>
                    <a:pt x="511907" y="212393"/>
                    <a:pt x="505322" y="214788"/>
                  </a:cubicBezTo>
                  <a:cubicBezTo>
                    <a:pt x="498736" y="217782"/>
                    <a:pt x="490353" y="221374"/>
                    <a:pt x="483169" y="223769"/>
                  </a:cubicBezTo>
                  <a:cubicBezTo>
                    <a:pt x="475984" y="226762"/>
                    <a:pt x="470595" y="228559"/>
                    <a:pt x="470595" y="228559"/>
                  </a:cubicBezTo>
                  <a:cubicBezTo>
                    <a:pt x="469997" y="229157"/>
                    <a:pt x="470595" y="231552"/>
                    <a:pt x="471195" y="231552"/>
                  </a:cubicBezTo>
                  <a:cubicBezTo>
                    <a:pt x="471195" y="231552"/>
                    <a:pt x="476583" y="230355"/>
                    <a:pt x="484366" y="227960"/>
                  </a:cubicBezTo>
                  <a:cubicBezTo>
                    <a:pt x="491551" y="226164"/>
                    <a:pt x="500531" y="222571"/>
                    <a:pt x="507717" y="219578"/>
                  </a:cubicBezTo>
                  <a:cubicBezTo>
                    <a:pt x="515500" y="217183"/>
                    <a:pt x="523882" y="212992"/>
                    <a:pt x="529869" y="208801"/>
                  </a:cubicBezTo>
                  <a:close/>
                  <a:moveTo>
                    <a:pt x="416112" y="41161"/>
                  </a:moveTo>
                  <a:cubicBezTo>
                    <a:pt x="416112" y="41161"/>
                    <a:pt x="417310" y="38767"/>
                    <a:pt x="417310" y="38168"/>
                  </a:cubicBezTo>
                  <a:cubicBezTo>
                    <a:pt x="417310" y="38168"/>
                    <a:pt x="414915" y="35773"/>
                    <a:pt x="414316" y="34576"/>
                  </a:cubicBezTo>
                  <a:cubicBezTo>
                    <a:pt x="413717" y="33977"/>
                    <a:pt x="413118" y="33378"/>
                    <a:pt x="412520" y="32780"/>
                  </a:cubicBezTo>
                  <a:cubicBezTo>
                    <a:pt x="411921" y="32181"/>
                    <a:pt x="411921" y="31582"/>
                    <a:pt x="411921" y="31582"/>
                  </a:cubicBezTo>
                  <a:cubicBezTo>
                    <a:pt x="411921" y="31582"/>
                    <a:pt x="409526" y="31582"/>
                    <a:pt x="408927" y="31582"/>
                  </a:cubicBezTo>
                  <a:cubicBezTo>
                    <a:pt x="408927" y="31582"/>
                    <a:pt x="408329" y="32780"/>
                    <a:pt x="408329" y="33977"/>
                  </a:cubicBezTo>
                  <a:cubicBezTo>
                    <a:pt x="408329" y="35773"/>
                    <a:pt x="408927" y="37569"/>
                    <a:pt x="410125" y="38767"/>
                  </a:cubicBezTo>
                  <a:cubicBezTo>
                    <a:pt x="411921" y="41760"/>
                    <a:pt x="416112" y="41760"/>
                    <a:pt x="416112" y="41161"/>
                  </a:cubicBezTo>
                  <a:close/>
                  <a:moveTo>
                    <a:pt x="426291" y="27990"/>
                  </a:moveTo>
                  <a:cubicBezTo>
                    <a:pt x="426291" y="27990"/>
                    <a:pt x="423895" y="27990"/>
                    <a:pt x="423297" y="27990"/>
                  </a:cubicBezTo>
                  <a:cubicBezTo>
                    <a:pt x="423297" y="27990"/>
                    <a:pt x="422698" y="28589"/>
                    <a:pt x="422698" y="29187"/>
                  </a:cubicBezTo>
                  <a:cubicBezTo>
                    <a:pt x="422698" y="29786"/>
                    <a:pt x="422698" y="30983"/>
                    <a:pt x="422698" y="32181"/>
                  </a:cubicBezTo>
                  <a:cubicBezTo>
                    <a:pt x="423895" y="33977"/>
                    <a:pt x="426291" y="33977"/>
                    <a:pt x="426291" y="33977"/>
                  </a:cubicBezTo>
                  <a:cubicBezTo>
                    <a:pt x="426291" y="33977"/>
                    <a:pt x="428086" y="32181"/>
                    <a:pt x="428086" y="32181"/>
                  </a:cubicBezTo>
                  <a:cubicBezTo>
                    <a:pt x="428086" y="32181"/>
                    <a:pt x="427488" y="29786"/>
                    <a:pt x="427488" y="29187"/>
                  </a:cubicBezTo>
                  <a:cubicBezTo>
                    <a:pt x="427488" y="29187"/>
                    <a:pt x="426291" y="27990"/>
                    <a:pt x="426291" y="27990"/>
                  </a:cubicBezTo>
                  <a:close/>
                  <a:moveTo>
                    <a:pt x="434672" y="24996"/>
                  </a:moveTo>
                  <a:cubicBezTo>
                    <a:pt x="434672" y="24996"/>
                    <a:pt x="435870" y="24398"/>
                    <a:pt x="435870" y="24398"/>
                  </a:cubicBezTo>
                  <a:cubicBezTo>
                    <a:pt x="435870" y="24398"/>
                    <a:pt x="434672" y="23799"/>
                    <a:pt x="434672" y="23799"/>
                  </a:cubicBezTo>
                  <a:lnTo>
                    <a:pt x="431678" y="23799"/>
                  </a:lnTo>
                  <a:cubicBezTo>
                    <a:pt x="431678" y="23799"/>
                    <a:pt x="430481" y="24398"/>
                    <a:pt x="430481" y="24398"/>
                  </a:cubicBezTo>
                  <a:cubicBezTo>
                    <a:pt x="430481" y="24398"/>
                    <a:pt x="431678" y="24996"/>
                    <a:pt x="431678" y="24996"/>
                  </a:cubicBezTo>
                  <a:lnTo>
                    <a:pt x="434672" y="24996"/>
                  </a:lnTo>
                  <a:close/>
                  <a:moveTo>
                    <a:pt x="816058" y="272265"/>
                  </a:moveTo>
                  <a:cubicBezTo>
                    <a:pt x="816058" y="272265"/>
                    <a:pt x="817256" y="264481"/>
                    <a:pt x="817256" y="259692"/>
                  </a:cubicBezTo>
                  <a:cubicBezTo>
                    <a:pt x="817256" y="254902"/>
                    <a:pt x="816058" y="247119"/>
                    <a:pt x="816058" y="247119"/>
                  </a:cubicBezTo>
                  <a:cubicBezTo>
                    <a:pt x="816058" y="247119"/>
                    <a:pt x="813663" y="247119"/>
                    <a:pt x="813065" y="247119"/>
                  </a:cubicBezTo>
                  <a:cubicBezTo>
                    <a:pt x="813065" y="247119"/>
                    <a:pt x="811867" y="254902"/>
                    <a:pt x="811867" y="259692"/>
                  </a:cubicBezTo>
                  <a:cubicBezTo>
                    <a:pt x="811867" y="264481"/>
                    <a:pt x="813065" y="272265"/>
                    <a:pt x="813065" y="272265"/>
                  </a:cubicBezTo>
                  <a:cubicBezTo>
                    <a:pt x="813065" y="272863"/>
                    <a:pt x="816058" y="272863"/>
                    <a:pt x="816058" y="272265"/>
                  </a:cubicBezTo>
                  <a:close/>
                  <a:moveTo>
                    <a:pt x="837014" y="269271"/>
                  </a:moveTo>
                  <a:cubicBezTo>
                    <a:pt x="837014" y="269271"/>
                    <a:pt x="839409" y="267475"/>
                    <a:pt x="840606" y="263883"/>
                  </a:cubicBezTo>
                  <a:cubicBezTo>
                    <a:pt x="841803" y="260889"/>
                    <a:pt x="842402" y="256698"/>
                    <a:pt x="841803" y="253106"/>
                  </a:cubicBezTo>
                  <a:cubicBezTo>
                    <a:pt x="841803" y="246520"/>
                    <a:pt x="837612" y="238138"/>
                    <a:pt x="837612" y="238138"/>
                  </a:cubicBezTo>
                  <a:cubicBezTo>
                    <a:pt x="837612" y="238138"/>
                    <a:pt x="835217" y="238737"/>
                    <a:pt x="834619" y="239335"/>
                  </a:cubicBezTo>
                  <a:cubicBezTo>
                    <a:pt x="834619" y="239335"/>
                    <a:pt x="835816" y="248316"/>
                    <a:pt x="836415" y="253704"/>
                  </a:cubicBezTo>
                  <a:cubicBezTo>
                    <a:pt x="836415" y="256698"/>
                    <a:pt x="837014" y="260290"/>
                    <a:pt x="836415" y="262685"/>
                  </a:cubicBezTo>
                  <a:cubicBezTo>
                    <a:pt x="836415" y="265679"/>
                    <a:pt x="835217" y="266876"/>
                    <a:pt x="835217" y="266876"/>
                  </a:cubicBezTo>
                  <a:cubicBezTo>
                    <a:pt x="835217" y="267475"/>
                    <a:pt x="837014" y="269271"/>
                    <a:pt x="837014" y="269271"/>
                  </a:cubicBezTo>
                  <a:close/>
                  <a:moveTo>
                    <a:pt x="559207" y="203413"/>
                  </a:moveTo>
                  <a:cubicBezTo>
                    <a:pt x="559207" y="203413"/>
                    <a:pt x="550824" y="205807"/>
                    <a:pt x="541245" y="211196"/>
                  </a:cubicBezTo>
                  <a:cubicBezTo>
                    <a:pt x="531067" y="215986"/>
                    <a:pt x="519092" y="222571"/>
                    <a:pt x="509512" y="227361"/>
                  </a:cubicBezTo>
                  <a:cubicBezTo>
                    <a:pt x="499933" y="232151"/>
                    <a:pt x="487958" y="238138"/>
                    <a:pt x="477182" y="241131"/>
                  </a:cubicBezTo>
                  <a:cubicBezTo>
                    <a:pt x="467003" y="244125"/>
                    <a:pt x="458621" y="244125"/>
                    <a:pt x="458621" y="244125"/>
                  </a:cubicBezTo>
                  <a:cubicBezTo>
                    <a:pt x="457424" y="244125"/>
                    <a:pt x="457424" y="246520"/>
                    <a:pt x="458621" y="247119"/>
                  </a:cubicBezTo>
                  <a:cubicBezTo>
                    <a:pt x="458621" y="247119"/>
                    <a:pt x="467003" y="247717"/>
                    <a:pt x="478379" y="245323"/>
                  </a:cubicBezTo>
                  <a:cubicBezTo>
                    <a:pt x="489755" y="242928"/>
                    <a:pt x="502328" y="237539"/>
                    <a:pt x="511907" y="232750"/>
                  </a:cubicBezTo>
                  <a:cubicBezTo>
                    <a:pt x="521487" y="227960"/>
                    <a:pt x="533461" y="220775"/>
                    <a:pt x="543041" y="215387"/>
                  </a:cubicBezTo>
                  <a:cubicBezTo>
                    <a:pt x="552621" y="209998"/>
                    <a:pt x="560404" y="207005"/>
                    <a:pt x="560404" y="207005"/>
                  </a:cubicBezTo>
                  <a:cubicBezTo>
                    <a:pt x="561003" y="205807"/>
                    <a:pt x="560404" y="202814"/>
                    <a:pt x="559207" y="203413"/>
                  </a:cubicBezTo>
                  <a:close/>
                  <a:moveTo>
                    <a:pt x="377195" y="62116"/>
                  </a:moveTo>
                  <a:cubicBezTo>
                    <a:pt x="377195" y="62116"/>
                    <a:pt x="371208" y="57327"/>
                    <a:pt x="367615" y="54333"/>
                  </a:cubicBezTo>
                  <a:cubicBezTo>
                    <a:pt x="365819" y="52537"/>
                    <a:pt x="363425" y="51340"/>
                    <a:pt x="361628" y="49543"/>
                  </a:cubicBezTo>
                  <a:cubicBezTo>
                    <a:pt x="359832" y="47747"/>
                    <a:pt x="358635" y="46550"/>
                    <a:pt x="358635" y="46550"/>
                  </a:cubicBezTo>
                  <a:cubicBezTo>
                    <a:pt x="358635" y="46550"/>
                    <a:pt x="356240" y="47747"/>
                    <a:pt x="356240" y="48346"/>
                  </a:cubicBezTo>
                  <a:cubicBezTo>
                    <a:pt x="356240" y="48346"/>
                    <a:pt x="356838" y="50142"/>
                    <a:pt x="358635" y="52537"/>
                  </a:cubicBezTo>
                  <a:cubicBezTo>
                    <a:pt x="359832" y="54932"/>
                    <a:pt x="362227" y="57327"/>
                    <a:pt x="364023" y="59123"/>
                  </a:cubicBezTo>
                  <a:cubicBezTo>
                    <a:pt x="367615" y="62715"/>
                    <a:pt x="375399" y="65110"/>
                    <a:pt x="375399" y="65110"/>
                  </a:cubicBezTo>
                  <a:cubicBezTo>
                    <a:pt x="376596" y="64511"/>
                    <a:pt x="377793" y="62116"/>
                    <a:pt x="377195" y="62116"/>
                  </a:cubicBezTo>
                  <a:close/>
                  <a:moveTo>
                    <a:pt x="381985" y="57925"/>
                  </a:moveTo>
                  <a:cubicBezTo>
                    <a:pt x="384380" y="59123"/>
                    <a:pt x="386176" y="59123"/>
                    <a:pt x="386176" y="59123"/>
                  </a:cubicBezTo>
                  <a:cubicBezTo>
                    <a:pt x="386176" y="59123"/>
                    <a:pt x="386774" y="56129"/>
                    <a:pt x="386774" y="56129"/>
                  </a:cubicBezTo>
                  <a:cubicBezTo>
                    <a:pt x="386774" y="56129"/>
                    <a:pt x="385577" y="55531"/>
                    <a:pt x="383781" y="54333"/>
                  </a:cubicBezTo>
                  <a:cubicBezTo>
                    <a:pt x="381985" y="53136"/>
                    <a:pt x="380188" y="51340"/>
                    <a:pt x="378991" y="50142"/>
                  </a:cubicBezTo>
                  <a:cubicBezTo>
                    <a:pt x="377793" y="48945"/>
                    <a:pt x="375998" y="47149"/>
                    <a:pt x="374800" y="45352"/>
                  </a:cubicBezTo>
                  <a:cubicBezTo>
                    <a:pt x="373603" y="43556"/>
                    <a:pt x="373004" y="42359"/>
                    <a:pt x="373004" y="42359"/>
                  </a:cubicBezTo>
                  <a:cubicBezTo>
                    <a:pt x="373004" y="42359"/>
                    <a:pt x="370609" y="42359"/>
                    <a:pt x="370010" y="42958"/>
                  </a:cubicBezTo>
                  <a:cubicBezTo>
                    <a:pt x="370010" y="42958"/>
                    <a:pt x="370010" y="44754"/>
                    <a:pt x="371208" y="47149"/>
                  </a:cubicBezTo>
                  <a:cubicBezTo>
                    <a:pt x="372406" y="49543"/>
                    <a:pt x="373603" y="51938"/>
                    <a:pt x="375399" y="53734"/>
                  </a:cubicBezTo>
                  <a:cubicBezTo>
                    <a:pt x="376596" y="56129"/>
                    <a:pt x="379590" y="57327"/>
                    <a:pt x="381985" y="57925"/>
                  </a:cubicBezTo>
                  <a:close/>
                  <a:moveTo>
                    <a:pt x="387374" y="48346"/>
                  </a:moveTo>
                  <a:cubicBezTo>
                    <a:pt x="390367" y="51340"/>
                    <a:pt x="396953" y="53734"/>
                    <a:pt x="396953" y="53734"/>
                  </a:cubicBezTo>
                  <a:cubicBezTo>
                    <a:pt x="396953" y="53734"/>
                    <a:pt x="398150" y="51340"/>
                    <a:pt x="398150" y="51340"/>
                  </a:cubicBezTo>
                  <a:cubicBezTo>
                    <a:pt x="398150" y="51340"/>
                    <a:pt x="393959" y="47149"/>
                    <a:pt x="391564" y="44754"/>
                  </a:cubicBezTo>
                  <a:lnTo>
                    <a:pt x="384380" y="38168"/>
                  </a:lnTo>
                  <a:cubicBezTo>
                    <a:pt x="384380" y="38168"/>
                    <a:pt x="381985" y="39365"/>
                    <a:pt x="381985" y="39964"/>
                  </a:cubicBezTo>
                  <a:cubicBezTo>
                    <a:pt x="381386" y="39964"/>
                    <a:pt x="383781" y="45352"/>
                    <a:pt x="387374" y="48346"/>
                  </a:cubicBezTo>
                  <a:close/>
                  <a:moveTo>
                    <a:pt x="377793" y="31582"/>
                  </a:moveTo>
                  <a:cubicBezTo>
                    <a:pt x="394558" y="23200"/>
                    <a:pt x="414316" y="15417"/>
                    <a:pt x="434073" y="10028"/>
                  </a:cubicBezTo>
                  <a:cubicBezTo>
                    <a:pt x="454430" y="4640"/>
                    <a:pt x="474787" y="1646"/>
                    <a:pt x="492749" y="449"/>
                  </a:cubicBezTo>
                  <a:cubicBezTo>
                    <a:pt x="510710" y="-748"/>
                    <a:pt x="531665" y="449"/>
                    <a:pt x="552022" y="4041"/>
                  </a:cubicBezTo>
                  <a:cubicBezTo>
                    <a:pt x="572378" y="7634"/>
                    <a:pt x="592735" y="13621"/>
                    <a:pt x="610098" y="20207"/>
                  </a:cubicBezTo>
                  <a:cubicBezTo>
                    <a:pt x="628060" y="26194"/>
                    <a:pt x="642429" y="34576"/>
                    <a:pt x="651410" y="41760"/>
                  </a:cubicBezTo>
                  <a:cubicBezTo>
                    <a:pt x="660391" y="48945"/>
                    <a:pt x="664581" y="54932"/>
                    <a:pt x="664581" y="54932"/>
                  </a:cubicBezTo>
                  <a:cubicBezTo>
                    <a:pt x="666976" y="57925"/>
                    <a:pt x="669372" y="56129"/>
                    <a:pt x="666976" y="53136"/>
                  </a:cubicBezTo>
                  <a:cubicBezTo>
                    <a:pt x="666976" y="53136"/>
                    <a:pt x="662786" y="47149"/>
                    <a:pt x="653206" y="39365"/>
                  </a:cubicBezTo>
                  <a:cubicBezTo>
                    <a:pt x="650811" y="36971"/>
                    <a:pt x="647218" y="34576"/>
                    <a:pt x="644225" y="32780"/>
                  </a:cubicBezTo>
                  <a:cubicBezTo>
                    <a:pt x="645423" y="32181"/>
                    <a:pt x="646620" y="31582"/>
                    <a:pt x="647818" y="30983"/>
                  </a:cubicBezTo>
                  <a:cubicBezTo>
                    <a:pt x="647818" y="30983"/>
                    <a:pt x="650811" y="28589"/>
                    <a:pt x="656798" y="25595"/>
                  </a:cubicBezTo>
                  <a:cubicBezTo>
                    <a:pt x="662786" y="22601"/>
                    <a:pt x="672365" y="17812"/>
                    <a:pt x="684340" y="14818"/>
                  </a:cubicBezTo>
                  <a:cubicBezTo>
                    <a:pt x="696314" y="11226"/>
                    <a:pt x="711282" y="8831"/>
                    <a:pt x="728645" y="8831"/>
                  </a:cubicBezTo>
                  <a:cubicBezTo>
                    <a:pt x="745409" y="8831"/>
                    <a:pt x="764568" y="11226"/>
                    <a:pt x="783727" y="16016"/>
                  </a:cubicBezTo>
                  <a:cubicBezTo>
                    <a:pt x="802886" y="20805"/>
                    <a:pt x="823243" y="29187"/>
                    <a:pt x="841204" y="41161"/>
                  </a:cubicBezTo>
                  <a:cubicBezTo>
                    <a:pt x="859166" y="53136"/>
                    <a:pt x="875931" y="69301"/>
                    <a:pt x="886707" y="88460"/>
                  </a:cubicBezTo>
                  <a:cubicBezTo>
                    <a:pt x="898083" y="107619"/>
                    <a:pt x="904669" y="129172"/>
                    <a:pt x="906465" y="150726"/>
                  </a:cubicBezTo>
                  <a:cubicBezTo>
                    <a:pt x="908262" y="172280"/>
                    <a:pt x="904669" y="193234"/>
                    <a:pt x="898083" y="211196"/>
                  </a:cubicBezTo>
                  <a:cubicBezTo>
                    <a:pt x="890899" y="229157"/>
                    <a:pt x="878924" y="246520"/>
                    <a:pt x="862758" y="260290"/>
                  </a:cubicBezTo>
                  <a:cubicBezTo>
                    <a:pt x="854377" y="266876"/>
                    <a:pt x="845396" y="272863"/>
                    <a:pt x="835217" y="277653"/>
                  </a:cubicBezTo>
                  <a:cubicBezTo>
                    <a:pt x="825638" y="282443"/>
                    <a:pt x="814861" y="286634"/>
                    <a:pt x="804683" y="290226"/>
                  </a:cubicBezTo>
                  <a:cubicBezTo>
                    <a:pt x="762173" y="303996"/>
                    <a:pt x="715473" y="303996"/>
                    <a:pt x="675957" y="296812"/>
                  </a:cubicBezTo>
                  <a:cubicBezTo>
                    <a:pt x="637040" y="287831"/>
                    <a:pt x="602314" y="278252"/>
                    <a:pt x="579563" y="267475"/>
                  </a:cubicBezTo>
                  <a:cubicBezTo>
                    <a:pt x="568187" y="262086"/>
                    <a:pt x="559805" y="256698"/>
                    <a:pt x="554416" y="251908"/>
                  </a:cubicBezTo>
                  <a:cubicBezTo>
                    <a:pt x="549029" y="247119"/>
                    <a:pt x="547232" y="244125"/>
                    <a:pt x="547232" y="244125"/>
                  </a:cubicBezTo>
                  <a:cubicBezTo>
                    <a:pt x="546633" y="243526"/>
                    <a:pt x="546035" y="242928"/>
                    <a:pt x="546035" y="242329"/>
                  </a:cubicBezTo>
                  <a:cubicBezTo>
                    <a:pt x="560404" y="235144"/>
                    <a:pt x="574175" y="226762"/>
                    <a:pt x="585550" y="217782"/>
                  </a:cubicBezTo>
                  <a:cubicBezTo>
                    <a:pt x="611295" y="199222"/>
                    <a:pt x="626263" y="178865"/>
                    <a:pt x="626263" y="178865"/>
                  </a:cubicBezTo>
                  <a:cubicBezTo>
                    <a:pt x="628060" y="175872"/>
                    <a:pt x="626263" y="174674"/>
                    <a:pt x="623869" y="177069"/>
                  </a:cubicBezTo>
                  <a:cubicBezTo>
                    <a:pt x="623869" y="177069"/>
                    <a:pt x="608901" y="196228"/>
                    <a:pt x="583155" y="214189"/>
                  </a:cubicBezTo>
                  <a:cubicBezTo>
                    <a:pt x="570582" y="223170"/>
                    <a:pt x="555016" y="232151"/>
                    <a:pt x="539448" y="239934"/>
                  </a:cubicBezTo>
                  <a:cubicBezTo>
                    <a:pt x="523882" y="247717"/>
                    <a:pt x="507118" y="253704"/>
                    <a:pt x="492749" y="257895"/>
                  </a:cubicBezTo>
                  <a:cubicBezTo>
                    <a:pt x="478379" y="262685"/>
                    <a:pt x="461016" y="266876"/>
                    <a:pt x="443653" y="269271"/>
                  </a:cubicBezTo>
                  <a:cubicBezTo>
                    <a:pt x="426291" y="271666"/>
                    <a:pt x="408927" y="272863"/>
                    <a:pt x="392761" y="271666"/>
                  </a:cubicBezTo>
                  <a:cubicBezTo>
                    <a:pt x="377195" y="271067"/>
                    <a:pt x="363425" y="268074"/>
                    <a:pt x="353845" y="265679"/>
                  </a:cubicBezTo>
                  <a:cubicBezTo>
                    <a:pt x="344265" y="263284"/>
                    <a:pt x="338877" y="260889"/>
                    <a:pt x="338877" y="260889"/>
                  </a:cubicBezTo>
                  <a:cubicBezTo>
                    <a:pt x="335883" y="259692"/>
                    <a:pt x="334686" y="262086"/>
                    <a:pt x="337679" y="263883"/>
                  </a:cubicBezTo>
                  <a:cubicBezTo>
                    <a:pt x="337679" y="263883"/>
                    <a:pt x="341272" y="265679"/>
                    <a:pt x="348457" y="268074"/>
                  </a:cubicBezTo>
                  <a:lnTo>
                    <a:pt x="348457" y="268074"/>
                  </a:lnTo>
                  <a:cubicBezTo>
                    <a:pt x="347857" y="267475"/>
                    <a:pt x="346062" y="268672"/>
                    <a:pt x="342469" y="271067"/>
                  </a:cubicBezTo>
                  <a:cubicBezTo>
                    <a:pt x="342469" y="271067"/>
                    <a:pt x="330495" y="281844"/>
                    <a:pt x="305348" y="293818"/>
                  </a:cubicBezTo>
                  <a:cubicBezTo>
                    <a:pt x="280801" y="305194"/>
                    <a:pt x="243680" y="315372"/>
                    <a:pt x="200572" y="315372"/>
                  </a:cubicBezTo>
                  <a:cubicBezTo>
                    <a:pt x="179018" y="315372"/>
                    <a:pt x="156266" y="312977"/>
                    <a:pt x="133515" y="307589"/>
                  </a:cubicBezTo>
                  <a:cubicBezTo>
                    <a:pt x="110764" y="302200"/>
                    <a:pt x="88013" y="292621"/>
                    <a:pt x="68853" y="279449"/>
                  </a:cubicBezTo>
                  <a:cubicBezTo>
                    <a:pt x="49096" y="266277"/>
                    <a:pt x="32331" y="248915"/>
                    <a:pt x="19758" y="229756"/>
                  </a:cubicBezTo>
                  <a:cubicBezTo>
                    <a:pt x="7185" y="210597"/>
                    <a:pt x="0" y="189043"/>
                    <a:pt x="0" y="168089"/>
                  </a:cubicBezTo>
                  <a:cubicBezTo>
                    <a:pt x="0" y="157910"/>
                    <a:pt x="1796" y="147134"/>
                    <a:pt x="5389" y="136956"/>
                  </a:cubicBezTo>
                  <a:cubicBezTo>
                    <a:pt x="8981" y="126777"/>
                    <a:pt x="14968" y="116599"/>
                    <a:pt x="22153" y="108217"/>
                  </a:cubicBezTo>
                  <a:cubicBezTo>
                    <a:pt x="36522" y="90256"/>
                    <a:pt x="56280" y="75887"/>
                    <a:pt x="78432" y="66906"/>
                  </a:cubicBezTo>
                  <a:cubicBezTo>
                    <a:pt x="100586" y="57327"/>
                    <a:pt x="123936" y="52537"/>
                    <a:pt x="147285" y="50741"/>
                  </a:cubicBezTo>
                  <a:cubicBezTo>
                    <a:pt x="170636" y="48945"/>
                    <a:pt x="193388" y="49543"/>
                    <a:pt x="214941" y="51340"/>
                  </a:cubicBezTo>
                  <a:cubicBezTo>
                    <a:pt x="258049" y="54932"/>
                    <a:pt x="295769" y="62116"/>
                    <a:pt x="321514" y="69900"/>
                  </a:cubicBezTo>
                  <a:cubicBezTo>
                    <a:pt x="347857" y="77683"/>
                    <a:pt x="362825" y="84269"/>
                    <a:pt x="362825" y="84269"/>
                  </a:cubicBezTo>
                  <a:cubicBezTo>
                    <a:pt x="371208" y="87861"/>
                    <a:pt x="372406" y="85466"/>
                    <a:pt x="364023" y="81874"/>
                  </a:cubicBezTo>
                  <a:cubicBezTo>
                    <a:pt x="364023" y="81874"/>
                    <a:pt x="349055" y="75288"/>
                    <a:pt x="322711" y="67505"/>
                  </a:cubicBezTo>
                  <a:cubicBezTo>
                    <a:pt x="322113" y="67505"/>
                    <a:pt x="322113" y="67505"/>
                    <a:pt x="321514" y="66906"/>
                  </a:cubicBezTo>
                  <a:cubicBezTo>
                    <a:pt x="326303" y="62116"/>
                    <a:pt x="347857" y="46550"/>
                    <a:pt x="377793" y="31582"/>
                  </a:cubicBezTo>
                  <a:close/>
                  <a:moveTo>
                    <a:pt x="404736" y="40563"/>
                  </a:moveTo>
                  <a:cubicBezTo>
                    <a:pt x="402342" y="38767"/>
                    <a:pt x="398749" y="35174"/>
                    <a:pt x="398749" y="35174"/>
                  </a:cubicBezTo>
                  <a:cubicBezTo>
                    <a:pt x="398749" y="35174"/>
                    <a:pt x="396354" y="36372"/>
                    <a:pt x="396354" y="36372"/>
                  </a:cubicBezTo>
                  <a:cubicBezTo>
                    <a:pt x="396354" y="36372"/>
                    <a:pt x="396953" y="37569"/>
                    <a:pt x="397552" y="39365"/>
                  </a:cubicBezTo>
                  <a:cubicBezTo>
                    <a:pt x="398150" y="41161"/>
                    <a:pt x="399947" y="42958"/>
                    <a:pt x="401742" y="44155"/>
                  </a:cubicBezTo>
                  <a:cubicBezTo>
                    <a:pt x="403539" y="45352"/>
                    <a:pt x="405335" y="46550"/>
                    <a:pt x="407730" y="47149"/>
                  </a:cubicBezTo>
                  <a:cubicBezTo>
                    <a:pt x="409526" y="47747"/>
                    <a:pt x="411322" y="47747"/>
                    <a:pt x="411322" y="47747"/>
                  </a:cubicBezTo>
                  <a:cubicBezTo>
                    <a:pt x="411322" y="47747"/>
                    <a:pt x="411921" y="44754"/>
                    <a:pt x="411921" y="44754"/>
                  </a:cubicBezTo>
                  <a:cubicBezTo>
                    <a:pt x="411322" y="45352"/>
                    <a:pt x="407131" y="42958"/>
                    <a:pt x="404736" y="40563"/>
                  </a:cubicBezTo>
                  <a:close/>
                  <a:moveTo>
                    <a:pt x="787918" y="266277"/>
                  </a:moveTo>
                  <a:cubicBezTo>
                    <a:pt x="787918" y="262086"/>
                    <a:pt x="786721" y="256099"/>
                    <a:pt x="786721" y="256099"/>
                  </a:cubicBezTo>
                  <a:cubicBezTo>
                    <a:pt x="786721" y="256099"/>
                    <a:pt x="784326" y="256099"/>
                    <a:pt x="783727" y="256099"/>
                  </a:cubicBezTo>
                  <a:cubicBezTo>
                    <a:pt x="783727" y="256099"/>
                    <a:pt x="782530" y="262685"/>
                    <a:pt x="782530" y="266277"/>
                  </a:cubicBezTo>
                  <a:cubicBezTo>
                    <a:pt x="782530" y="270468"/>
                    <a:pt x="783727" y="277054"/>
                    <a:pt x="783727" y="277054"/>
                  </a:cubicBezTo>
                  <a:cubicBezTo>
                    <a:pt x="783727" y="277054"/>
                    <a:pt x="786721" y="277054"/>
                    <a:pt x="786721" y="277054"/>
                  </a:cubicBezTo>
                  <a:cubicBezTo>
                    <a:pt x="786122" y="276456"/>
                    <a:pt x="787918" y="270468"/>
                    <a:pt x="787918" y="266277"/>
                  </a:cubicBezTo>
                  <a:close/>
                  <a:moveTo>
                    <a:pt x="757982" y="266277"/>
                  </a:moveTo>
                  <a:cubicBezTo>
                    <a:pt x="757982" y="263883"/>
                    <a:pt x="756785" y="259692"/>
                    <a:pt x="756785" y="259692"/>
                  </a:cubicBezTo>
                  <a:cubicBezTo>
                    <a:pt x="756785" y="259692"/>
                    <a:pt x="754390" y="259692"/>
                    <a:pt x="753791" y="259692"/>
                  </a:cubicBezTo>
                  <a:cubicBezTo>
                    <a:pt x="753791" y="259692"/>
                    <a:pt x="752594" y="263284"/>
                    <a:pt x="752594" y="266277"/>
                  </a:cubicBezTo>
                  <a:cubicBezTo>
                    <a:pt x="752594" y="268672"/>
                    <a:pt x="753791" y="272863"/>
                    <a:pt x="753791" y="272863"/>
                  </a:cubicBezTo>
                  <a:cubicBezTo>
                    <a:pt x="753791" y="272863"/>
                    <a:pt x="756785" y="272863"/>
                    <a:pt x="756785" y="272863"/>
                  </a:cubicBezTo>
                  <a:cubicBezTo>
                    <a:pt x="756186" y="272265"/>
                    <a:pt x="757982" y="268672"/>
                    <a:pt x="757982" y="266277"/>
                  </a:cubicBezTo>
                  <a:close/>
                </a:path>
              </a:pathLst>
            </a:custGeom>
            <a:solidFill>
              <a:srgbClr val="FFFFFF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3A1FC099-8FCE-413F-BB8C-DC2A348F00CE}"/>
                </a:ext>
              </a:extLst>
            </p:cNvPr>
            <p:cNvSpPr/>
            <p:nvPr/>
          </p:nvSpPr>
          <p:spPr>
            <a:xfrm>
              <a:off x="7815614" y="1361499"/>
              <a:ext cx="7782" cy="30562"/>
            </a:xfrm>
            <a:custGeom>
              <a:avLst/>
              <a:gdLst>
                <a:gd name="connsiteX0" fmla="*/ 7783 w 7782"/>
                <a:gd name="connsiteY0" fmla="*/ 14398 h 30562"/>
                <a:gd name="connsiteX1" fmla="*/ 6586 w 7782"/>
                <a:gd name="connsiteY1" fmla="*/ 25174 h 30562"/>
                <a:gd name="connsiteX2" fmla="*/ 2994 w 7782"/>
                <a:gd name="connsiteY2" fmla="*/ 30563 h 30562"/>
                <a:gd name="connsiteX3" fmla="*/ 599 w 7782"/>
                <a:gd name="connsiteY3" fmla="*/ 28767 h 30562"/>
                <a:gd name="connsiteX4" fmla="*/ 1796 w 7782"/>
                <a:gd name="connsiteY4" fmla="*/ 24576 h 30562"/>
                <a:gd name="connsiteX5" fmla="*/ 1796 w 7782"/>
                <a:gd name="connsiteY5" fmla="*/ 15595 h 30562"/>
                <a:gd name="connsiteX6" fmla="*/ 0 w 7782"/>
                <a:gd name="connsiteY6" fmla="*/ 1226 h 30562"/>
                <a:gd name="connsiteX7" fmla="*/ 2994 w 7782"/>
                <a:gd name="connsiteY7" fmla="*/ 28 h 30562"/>
                <a:gd name="connsiteX8" fmla="*/ 7783 w 7782"/>
                <a:gd name="connsiteY8" fmla="*/ 14398 h 3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82" h="30562">
                  <a:moveTo>
                    <a:pt x="7783" y="14398"/>
                  </a:moveTo>
                  <a:cubicBezTo>
                    <a:pt x="7783" y="17391"/>
                    <a:pt x="7783" y="21582"/>
                    <a:pt x="6586" y="25174"/>
                  </a:cubicBezTo>
                  <a:cubicBezTo>
                    <a:pt x="5389" y="28168"/>
                    <a:pt x="3592" y="30563"/>
                    <a:pt x="2994" y="30563"/>
                  </a:cubicBezTo>
                  <a:cubicBezTo>
                    <a:pt x="2395" y="30563"/>
                    <a:pt x="599" y="28767"/>
                    <a:pt x="599" y="28767"/>
                  </a:cubicBezTo>
                  <a:cubicBezTo>
                    <a:pt x="599" y="28767"/>
                    <a:pt x="1796" y="26971"/>
                    <a:pt x="1796" y="24576"/>
                  </a:cubicBezTo>
                  <a:cubicBezTo>
                    <a:pt x="2395" y="21582"/>
                    <a:pt x="1796" y="18589"/>
                    <a:pt x="1796" y="15595"/>
                  </a:cubicBezTo>
                  <a:cubicBezTo>
                    <a:pt x="1796" y="10207"/>
                    <a:pt x="0" y="1226"/>
                    <a:pt x="0" y="1226"/>
                  </a:cubicBezTo>
                  <a:cubicBezTo>
                    <a:pt x="0" y="627"/>
                    <a:pt x="2395" y="28"/>
                    <a:pt x="2994" y="28"/>
                  </a:cubicBezTo>
                  <a:cubicBezTo>
                    <a:pt x="3592" y="-570"/>
                    <a:pt x="7783" y="8410"/>
                    <a:pt x="7783" y="1439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53C07338-2295-4F3A-A23F-36741BC90B37}"/>
                </a:ext>
              </a:extLst>
            </p:cNvPr>
            <p:cNvSpPr/>
            <p:nvPr/>
          </p:nvSpPr>
          <p:spPr>
            <a:xfrm>
              <a:off x="7793461" y="1369910"/>
              <a:ext cx="5388" cy="25146"/>
            </a:xfrm>
            <a:custGeom>
              <a:avLst/>
              <a:gdLst>
                <a:gd name="connsiteX0" fmla="*/ 4191 w 5388"/>
                <a:gd name="connsiteY0" fmla="*/ 0 h 25146"/>
                <a:gd name="connsiteX1" fmla="*/ 5389 w 5388"/>
                <a:gd name="connsiteY1" fmla="*/ 12573 h 25146"/>
                <a:gd name="connsiteX2" fmla="*/ 4191 w 5388"/>
                <a:gd name="connsiteY2" fmla="*/ 25146 h 25146"/>
                <a:gd name="connsiteX3" fmla="*/ 1198 w 5388"/>
                <a:gd name="connsiteY3" fmla="*/ 25146 h 25146"/>
                <a:gd name="connsiteX4" fmla="*/ 0 w 5388"/>
                <a:gd name="connsiteY4" fmla="*/ 12573 h 25146"/>
                <a:gd name="connsiteX5" fmla="*/ 1198 w 5388"/>
                <a:gd name="connsiteY5" fmla="*/ 0 h 25146"/>
                <a:gd name="connsiteX6" fmla="*/ 4191 w 5388"/>
                <a:gd name="connsiteY6" fmla="*/ 0 h 2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8" h="25146">
                  <a:moveTo>
                    <a:pt x="4191" y="0"/>
                  </a:moveTo>
                  <a:cubicBezTo>
                    <a:pt x="4191" y="0"/>
                    <a:pt x="5389" y="7783"/>
                    <a:pt x="5389" y="12573"/>
                  </a:cubicBezTo>
                  <a:cubicBezTo>
                    <a:pt x="5389" y="17363"/>
                    <a:pt x="4191" y="25146"/>
                    <a:pt x="4191" y="25146"/>
                  </a:cubicBezTo>
                  <a:cubicBezTo>
                    <a:pt x="4191" y="25146"/>
                    <a:pt x="1198" y="25146"/>
                    <a:pt x="1198" y="25146"/>
                  </a:cubicBezTo>
                  <a:cubicBezTo>
                    <a:pt x="1198" y="25146"/>
                    <a:pt x="0" y="17363"/>
                    <a:pt x="0" y="12573"/>
                  </a:cubicBezTo>
                  <a:cubicBezTo>
                    <a:pt x="0" y="7783"/>
                    <a:pt x="1198" y="0"/>
                    <a:pt x="1198" y="0"/>
                  </a:cubicBezTo>
                  <a:cubicBezTo>
                    <a:pt x="1796" y="0"/>
                    <a:pt x="4191" y="0"/>
                    <a:pt x="4191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DF1218C2-D37D-44E7-9CAE-B468425885A1}"/>
                </a:ext>
              </a:extLst>
            </p:cNvPr>
            <p:cNvSpPr/>
            <p:nvPr/>
          </p:nvSpPr>
          <p:spPr>
            <a:xfrm>
              <a:off x="7764125" y="1378852"/>
              <a:ext cx="5387" cy="20993"/>
            </a:xfrm>
            <a:custGeom>
              <a:avLst/>
              <a:gdLst>
                <a:gd name="connsiteX0" fmla="*/ 5388 w 5387"/>
                <a:gd name="connsiteY0" fmla="*/ 10216 h 20993"/>
                <a:gd name="connsiteX1" fmla="*/ 4191 w 5387"/>
                <a:gd name="connsiteY1" fmla="*/ 20993 h 20993"/>
                <a:gd name="connsiteX2" fmla="*/ 1197 w 5387"/>
                <a:gd name="connsiteY2" fmla="*/ 20993 h 20993"/>
                <a:gd name="connsiteX3" fmla="*/ 0 w 5387"/>
                <a:gd name="connsiteY3" fmla="*/ 10216 h 20993"/>
                <a:gd name="connsiteX4" fmla="*/ 1197 w 5387"/>
                <a:gd name="connsiteY4" fmla="*/ 38 h 20993"/>
                <a:gd name="connsiteX5" fmla="*/ 4191 w 5387"/>
                <a:gd name="connsiteY5" fmla="*/ 38 h 20993"/>
                <a:gd name="connsiteX6" fmla="*/ 5388 w 5387"/>
                <a:gd name="connsiteY6" fmla="*/ 10216 h 2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7" h="20993">
                  <a:moveTo>
                    <a:pt x="5388" y="10216"/>
                  </a:moveTo>
                  <a:cubicBezTo>
                    <a:pt x="5388" y="14407"/>
                    <a:pt x="4191" y="20993"/>
                    <a:pt x="4191" y="20993"/>
                  </a:cubicBezTo>
                  <a:cubicBezTo>
                    <a:pt x="4191" y="20993"/>
                    <a:pt x="1197" y="20993"/>
                    <a:pt x="1197" y="20993"/>
                  </a:cubicBezTo>
                  <a:cubicBezTo>
                    <a:pt x="1197" y="20993"/>
                    <a:pt x="0" y="14407"/>
                    <a:pt x="0" y="10216"/>
                  </a:cubicBezTo>
                  <a:cubicBezTo>
                    <a:pt x="0" y="6025"/>
                    <a:pt x="1197" y="38"/>
                    <a:pt x="1197" y="38"/>
                  </a:cubicBezTo>
                  <a:cubicBezTo>
                    <a:pt x="1197" y="38"/>
                    <a:pt x="4191" y="38"/>
                    <a:pt x="4191" y="38"/>
                  </a:cubicBezTo>
                  <a:cubicBezTo>
                    <a:pt x="3592" y="-561"/>
                    <a:pt x="5388" y="6025"/>
                    <a:pt x="5388" y="1021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A37A4102-9810-4C9E-8708-33DB677625A0}"/>
                </a:ext>
              </a:extLst>
            </p:cNvPr>
            <p:cNvSpPr/>
            <p:nvPr/>
          </p:nvSpPr>
          <p:spPr>
            <a:xfrm>
              <a:off x="7733589" y="1382483"/>
              <a:ext cx="5388" cy="13171"/>
            </a:xfrm>
            <a:custGeom>
              <a:avLst/>
              <a:gdLst>
                <a:gd name="connsiteX0" fmla="*/ 4191 w 5388"/>
                <a:gd name="connsiteY0" fmla="*/ 0 h 13171"/>
                <a:gd name="connsiteX1" fmla="*/ 5389 w 5388"/>
                <a:gd name="connsiteY1" fmla="*/ 6586 h 13171"/>
                <a:gd name="connsiteX2" fmla="*/ 4191 w 5388"/>
                <a:gd name="connsiteY2" fmla="*/ 13172 h 13171"/>
                <a:gd name="connsiteX3" fmla="*/ 1198 w 5388"/>
                <a:gd name="connsiteY3" fmla="*/ 13172 h 13171"/>
                <a:gd name="connsiteX4" fmla="*/ 0 w 5388"/>
                <a:gd name="connsiteY4" fmla="*/ 6586 h 13171"/>
                <a:gd name="connsiteX5" fmla="*/ 1198 w 5388"/>
                <a:gd name="connsiteY5" fmla="*/ 0 h 13171"/>
                <a:gd name="connsiteX6" fmla="*/ 4191 w 5388"/>
                <a:gd name="connsiteY6" fmla="*/ 0 h 1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8" h="13171">
                  <a:moveTo>
                    <a:pt x="4191" y="0"/>
                  </a:moveTo>
                  <a:cubicBezTo>
                    <a:pt x="4191" y="0"/>
                    <a:pt x="5389" y="3592"/>
                    <a:pt x="5389" y="6586"/>
                  </a:cubicBezTo>
                  <a:cubicBezTo>
                    <a:pt x="5389" y="8981"/>
                    <a:pt x="4191" y="13172"/>
                    <a:pt x="4191" y="13172"/>
                  </a:cubicBezTo>
                  <a:cubicBezTo>
                    <a:pt x="4191" y="13172"/>
                    <a:pt x="1198" y="13172"/>
                    <a:pt x="1198" y="13172"/>
                  </a:cubicBezTo>
                  <a:cubicBezTo>
                    <a:pt x="1198" y="13172"/>
                    <a:pt x="0" y="9579"/>
                    <a:pt x="0" y="6586"/>
                  </a:cubicBezTo>
                  <a:cubicBezTo>
                    <a:pt x="0" y="4191"/>
                    <a:pt x="1198" y="0"/>
                    <a:pt x="1198" y="0"/>
                  </a:cubicBezTo>
                  <a:cubicBezTo>
                    <a:pt x="1796" y="0"/>
                    <a:pt x="4191" y="0"/>
                    <a:pt x="4191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ED1F1A2D-07D0-4699-8FE8-63B4AFC902C3}"/>
                </a:ext>
              </a:extLst>
            </p:cNvPr>
            <p:cNvSpPr/>
            <p:nvPr/>
          </p:nvSpPr>
          <p:spPr>
            <a:xfrm>
              <a:off x="7624023" y="1154373"/>
              <a:ext cx="2395" cy="1820"/>
            </a:xfrm>
            <a:custGeom>
              <a:avLst/>
              <a:gdLst>
                <a:gd name="connsiteX0" fmla="*/ 2395 w 2395"/>
                <a:gd name="connsiteY0" fmla="*/ 1197 h 1820"/>
                <a:gd name="connsiteX1" fmla="*/ 599 w 2395"/>
                <a:gd name="connsiteY1" fmla="*/ 0 h 1820"/>
                <a:gd name="connsiteX2" fmla="*/ 2395 w 2395"/>
                <a:gd name="connsiteY2" fmla="*/ 1197 h 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95" h="1820">
                  <a:moveTo>
                    <a:pt x="2395" y="1197"/>
                  </a:moveTo>
                  <a:cubicBezTo>
                    <a:pt x="0" y="2395"/>
                    <a:pt x="-599" y="1796"/>
                    <a:pt x="599" y="0"/>
                  </a:cubicBezTo>
                  <a:cubicBezTo>
                    <a:pt x="1197" y="599"/>
                    <a:pt x="1796" y="599"/>
                    <a:pt x="2395" y="119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721B072B-7FEE-4113-9EF2-8EDDBA0B0819}"/>
                </a:ext>
              </a:extLst>
            </p:cNvPr>
            <p:cNvSpPr/>
            <p:nvPr/>
          </p:nvSpPr>
          <p:spPr>
            <a:xfrm>
              <a:off x="7525234" y="1127431"/>
              <a:ext cx="369317" cy="301011"/>
            </a:xfrm>
            <a:custGeom>
              <a:avLst/>
              <a:gdLst>
                <a:gd name="connsiteX0" fmla="*/ 241884 w 369317"/>
                <a:gd name="connsiteY0" fmla="*/ 7185 h 301011"/>
                <a:gd name="connsiteX1" fmla="*/ 301157 w 369317"/>
                <a:gd name="connsiteY1" fmla="*/ 32330 h 301011"/>
                <a:gd name="connsiteX2" fmla="*/ 348456 w 369317"/>
                <a:gd name="connsiteY2" fmla="*/ 80826 h 301011"/>
                <a:gd name="connsiteX3" fmla="*/ 368813 w 369317"/>
                <a:gd name="connsiteY3" fmla="*/ 144888 h 301011"/>
                <a:gd name="connsiteX4" fmla="*/ 359832 w 369317"/>
                <a:gd name="connsiteY4" fmla="*/ 207753 h 301011"/>
                <a:gd name="connsiteX5" fmla="*/ 322711 w 369317"/>
                <a:gd name="connsiteY5" fmla="*/ 259243 h 301011"/>
                <a:gd name="connsiteX6" fmla="*/ 294571 w 369317"/>
                <a:gd name="connsiteY6" fmla="*/ 277204 h 301011"/>
                <a:gd name="connsiteX7" fmla="*/ 262839 w 369317"/>
                <a:gd name="connsiteY7" fmla="*/ 289777 h 301011"/>
                <a:gd name="connsiteX8" fmla="*/ 131719 w 369317"/>
                <a:gd name="connsiteY8" fmla="*/ 295764 h 301011"/>
                <a:gd name="connsiteX9" fmla="*/ 116751 w 369317"/>
                <a:gd name="connsiteY9" fmla="*/ 292172 h 301011"/>
                <a:gd name="connsiteX10" fmla="*/ 102980 w 369317"/>
                <a:gd name="connsiteY10" fmla="*/ 288579 h 301011"/>
                <a:gd name="connsiteX11" fmla="*/ 76636 w 369317"/>
                <a:gd name="connsiteY11" fmla="*/ 281395 h 301011"/>
                <a:gd name="connsiteX12" fmla="*/ 34127 w 369317"/>
                <a:gd name="connsiteY12" fmla="*/ 265230 h 301011"/>
                <a:gd name="connsiteX13" fmla="*/ 8382 w 369317"/>
                <a:gd name="connsiteY13" fmla="*/ 249064 h 301011"/>
                <a:gd name="connsiteX14" fmla="*/ 1197 w 369317"/>
                <a:gd name="connsiteY14" fmla="*/ 240682 h 301011"/>
                <a:gd name="connsiteX15" fmla="*/ 0 w 369317"/>
                <a:gd name="connsiteY15" fmla="*/ 238288 h 301011"/>
                <a:gd name="connsiteX16" fmla="*/ 2395 w 369317"/>
                <a:gd name="connsiteY16" fmla="*/ 237090 h 301011"/>
                <a:gd name="connsiteX17" fmla="*/ 3592 w 369317"/>
                <a:gd name="connsiteY17" fmla="*/ 238886 h 301011"/>
                <a:gd name="connsiteX18" fmla="*/ 10777 w 369317"/>
                <a:gd name="connsiteY18" fmla="*/ 246670 h 301011"/>
                <a:gd name="connsiteX19" fmla="*/ 35923 w 369317"/>
                <a:gd name="connsiteY19" fmla="*/ 262236 h 301011"/>
                <a:gd name="connsiteX20" fmla="*/ 132317 w 369317"/>
                <a:gd name="connsiteY20" fmla="*/ 291573 h 301011"/>
                <a:gd name="connsiteX21" fmla="*/ 261043 w 369317"/>
                <a:gd name="connsiteY21" fmla="*/ 284987 h 301011"/>
                <a:gd name="connsiteX22" fmla="*/ 291577 w 369317"/>
                <a:gd name="connsiteY22" fmla="*/ 272414 h 301011"/>
                <a:gd name="connsiteX23" fmla="*/ 319118 w 369317"/>
                <a:gd name="connsiteY23" fmla="*/ 255052 h 301011"/>
                <a:gd name="connsiteX24" fmla="*/ 354443 w 369317"/>
                <a:gd name="connsiteY24" fmla="*/ 205957 h 301011"/>
                <a:gd name="connsiteX25" fmla="*/ 362825 w 369317"/>
                <a:gd name="connsiteY25" fmla="*/ 145487 h 301011"/>
                <a:gd name="connsiteX26" fmla="*/ 343067 w 369317"/>
                <a:gd name="connsiteY26" fmla="*/ 83221 h 301011"/>
                <a:gd name="connsiteX27" fmla="*/ 297565 w 369317"/>
                <a:gd name="connsiteY27" fmla="*/ 35923 h 301011"/>
                <a:gd name="connsiteX28" fmla="*/ 240087 w 369317"/>
                <a:gd name="connsiteY28" fmla="*/ 10777 h 301011"/>
                <a:gd name="connsiteX29" fmla="*/ 185005 w 369317"/>
                <a:gd name="connsiteY29" fmla="*/ 3592 h 301011"/>
                <a:gd name="connsiteX30" fmla="*/ 140700 w 369317"/>
                <a:gd name="connsiteY30" fmla="*/ 9579 h 301011"/>
                <a:gd name="connsiteX31" fmla="*/ 113159 w 369317"/>
                <a:gd name="connsiteY31" fmla="*/ 20356 h 301011"/>
                <a:gd name="connsiteX32" fmla="*/ 104178 w 369317"/>
                <a:gd name="connsiteY32" fmla="*/ 25745 h 301011"/>
                <a:gd name="connsiteX33" fmla="*/ 100585 w 369317"/>
                <a:gd name="connsiteY33" fmla="*/ 27541 h 301011"/>
                <a:gd name="connsiteX34" fmla="*/ 98789 w 369317"/>
                <a:gd name="connsiteY34" fmla="*/ 26343 h 301011"/>
                <a:gd name="connsiteX35" fmla="*/ 102381 w 369317"/>
                <a:gd name="connsiteY35" fmla="*/ 23350 h 301011"/>
                <a:gd name="connsiteX36" fmla="*/ 111961 w 369317"/>
                <a:gd name="connsiteY36" fmla="*/ 17961 h 301011"/>
                <a:gd name="connsiteX37" fmla="*/ 140101 w 369317"/>
                <a:gd name="connsiteY37" fmla="*/ 6586 h 301011"/>
                <a:gd name="connsiteX38" fmla="*/ 185005 w 369317"/>
                <a:gd name="connsiteY38" fmla="*/ 0 h 301011"/>
                <a:gd name="connsiteX39" fmla="*/ 241884 w 369317"/>
                <a:gd name="connsiteY39" fmla="*/ 7185 h 301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69317" h="301011">
                  <a:moveTo>
                    <a:pt x="241884" y="7185"/>
                  </a:moveTo>
                  <a:cubicBezTo>
                    <a:pt x="261641" y="11974"/>
                    <a:pt x="281998" y="20356"/>
                    <a:pt x="301157" y="32330"/>
                  </a:cubicBezTo>
                  <a:cubicBezTo>
                    <a:pt x="319718" y="44305"/>
                    <a:pt x="337080" y="61069"/>
                    <a:pt x="348456" y="80826"/>
                  </a:cubicBezTo>
                  <a:cubicBezTo>
                    <a:pt x="360430" y="100584"/>
                    <a:pt x="367016" y="122736"/>
                    <a:pt x="368813" y="144888"/>
                  </a:cubicBezTo>
                  <a:cubicBezTo>
                    <a:pt x="370609" y="167041"/>
                    <a:pt x="367615" y="188594"/>
                    <a:pt x="359832" y="207753"/>
                  </a:cubicBezTo>
                  <a:cubicBezTo>
                    <a:pt x="352647" y="226313"/>
                    <a:pt x="340074" y="244873"/>
                    <a:pt x="322711" y="259243"/>
                  </a:cubicBezTo>
                  <a:cubicBezTo>
                    <a:pt x="314329" y="266427"/>
                    <a:pt x="304750" y="272414"/>
                    <a:pt x="294571" y="277204"/>
                  </a:cubicBezTo>
                  <a:cubicBezTo>
                    <a:pt x="284393" y="281994"/>
                    <a:pt x="273616" y="286783"/>
                    <a:pt x="262839" y="289777"/>
                  </a:cubicBezTo>
                  <a:cubicBezTo>
                    <a:pt x="219132" y="303547"/>
                    <a:pt x="171833" y="303547"/>
                    <a:pt x="131719" y="295764"/>
                  </a:cubicBezTo>
                  <a:cubicBezTo>
                    <a:pt x="126929" y="294567"/>
                    <a:pt x="121540" y="293968"/>
                    <a:pt x="116751" y="292172"/>
                  </a:cubicBezTo>
                  <a:lnTo>
                    <a:pt x="102980" y="288579"/>
                  </a:lnTo>
                  <a:cubicBezTo>
                    <a:pt x="93999" y="286185"/>
                    <a:pt x="85018" y="283790"/>
                    <a:pt x="76636" y="281395"/>
                  </a:cubicBezTo>
                  <a:cubicBezTo>
                    <a:pt x="60471" y="276006"/>
                    <a:pt x="46101" y="271217"/>
                    <a:pt x="34127" y="265230"/>
                  </a:cubicBezTo>
                  <a:cubicBezTo>
                    <a:pt x="22751" y="259841"/>
                    <a:pt x="13770" y="253854"/>
                    <a:pt x="8382" y="249064"/>
                  </a:cubicBezTo>
                  <a:cubicBezTo>
                    <a:pt x="2994" y="244275"/>
                    <a:pt x="1197" y="240682"/>
                    <a:pt x="1197" y="240682"/>
                  </a:cubicBezTo>
                  <a:cubicBezTo>
                    <a:pt x="599" y="240084"/>
                    <a:pt x="0" y="238886"/>
                    <a:pt x="0" y="238288"/>
                  </a:cubicBezTo>
                  <a:cubicBezTo>
                    <a:pt x="599" y="237689"/>
                    <a:pt x="1796" y="237689"/>
                    <a:pt x="2395" y="237090"/>
                  </a:cubicBezTo>
                  <a:cubicBezTo>
                    <a:pt x="2994" y="237689"/>
                    <a:pt x="2994" y="238288"/>
                    <a:pt x="3592" y="238886"/>
                  </a:cubicBezTo>
                  <a:cubicBezTo>
                    <a:pt x="3592" y="238886"/>
                    <a:pt x="5389" y="241880"/>
                    <a:pt x="10777" y="246670"/>
                  </a:cubicBezTo>
                  <a:cubicBezTo>
                    <a:pt x="15567" y="251459"/>
                    <a:pt x="24547" y="256848"/>
                    <a:pt x="35923" y="262236"/>
                  </a:cubicBezTo>
                  <a:cubicBezTo>
                    <a:pt x="58674" y="273013"/>
                    <a:pt x="93400" y="283191"/>
                    <a:pt x="132317" y="291573"/>
                  </a:cubicBezTo>
                  <a:cubicBezTo>
                    <a:pt x="171833" y="298758"/>
                    <a:pt x="217935" y="298159"/>
                    <a:pt x="261043" y="284987"/>
                  </a:cubicBezTo>
                  <a:cubicBezTo>
                    <a:pt x="271820" y="281395"/>
                    <a:pt x="281998" y="277204"/>
                    <a:pt x="291577" y="272414"/>
                  </a:cubicBezTo>
                  <a:cubicBezTo>
                    <a:pt x="301756" y="267625"/>
                    <a:pt x="310737" y="261637"/>
                    <a:pt x="319118" y="255052"/>
                  </a:cubicBezTo>
                  <a:cubicBezTo>
                    <a:pt x="335284" y="241281"/>
                    <a:pt x="347857" y="223919"/>
                    <a:pt x="354443" y="205957"/>
                  </a:cubicBezTo>
                  <a:cubicBezTo>
                    <a:pt x="361628" y="187996"/>
                    <a:pt x="364622" y="167041"/>
                    <a:pt x="362825" y="145487"/>
                  </a:cubicBezTo>
                  <a:cubicBezTo>
                    <a:pt x="361029" y="123933"/>
                    <a:pt x="354443" y="102380"/>
                    <a:pt x="343067" y="83221"/>
                  </a:cubicBezTo>
                  <a:cubicBezTo>
                    <a:pt x="331692" y="64062"/>
                    <a:pt x="315526" y="47897"/>
                    <a:pt x="297565" y="35923"/>
                  </a:cubicBezTo>
                  <a:cubicBezTo>
                    <a:pt x="279603" y="23949"/>
                    <a:pt x="259246" y="16165"/>
                    <a:pt x="240087" y="10777"/>
                  </a:cubicBezTo>
                  <a:cubicBezTo>
                    <a:pt x="220929" y="5987"/>
                    <a:pt x="201769" y="2994"/>
                    <a:pt x="185005" y="3592"/>
                  </a:cubicBezTo>
                  <a:cubicBezTo>
                    <a:pt x="168241" y="3592"/>
                    <a:pt x="153273" y="5987"/>
                    <a:pt x="140700" y="9579"/>
                  </a:cubicBezTo>
                  <a:cubicBezTo>
                    <a:pt x="128725" y="13172"/>
                    <a:pt x="119146" y="17363"/>
                    <a:pt x="113159" y="20356"/>
                  </a:cubicBezTo>
                  <a:cubicBezTo>
                    <a:pt x="107171" y="23350"/>
                    <a:pt x="104178" y="25745"/>
                    <a:pt x="104178" y="25745"/>
                  </a:cubicBezTo>
                  <a:cubicBezTo>
                    <a:pt x="102980" y="26343"/>
                    <a:pt x="101783" y="27541"/>
                    <a:pt x="100585" y="27541"/>
                  </a:cubicBezTo>
                  <a:cubicBezTo>
                    <a:pt x="99986" y="26942"/>
                    <a:pt x="99388" y="26942"/>
                    <a:pt x="98789" y="26343"/>
                  </a:cubicBezTo>
                  <a:cubicBezTo>
                    <a:pt x="99388" y="25745"/>
                    <a:pt x="100585" y="24547"/>
                    <a:pt x="102381" y="23350"/>
                  </a:cubicBezTo>
                  <a:cubicBezTo>
                    <a:pt x="102381" y="23350"/>
                    <a:pt x="105375" y="20955"/>
                    <a:pt x="111961" y="17961"/>
                  </a:cubicBezTo>
                  <a:cubicBezTo>
                    <a:pt x="117948" y="14369"/>
                    <a:pt x="127527" y="10178"/>
                    <a:pt x="140101" y="6586"/>
                  </a:cubicBezTo>
                  <a:cubicBezTo>
                    <a:pt x="152674" y="2994"/>
                    <a:pt x="167642" y="0"/>
                    <a:pt x="185005" y="0"/>
                  </a:cubicBezTo>
                  <a:cubicBezTo>
                    <a:pt x="202967" y="0"/>
                    <a:pt x="222126" y="2395"/>
                    <a:pt x="241884" y="7185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4B1D073E-33FB-4AE9-A44E-FB80A96DB38B}"/>
                </a:ext>
              </a:extLst>
            </p:cNvPr>
            <p:cNvSpPr/>
            <p:nvPr/>
          </p:nvSpPr>
          <p:spPr>
            <a:xfrm>
              <a:off x="7525234" y="1361528"/>
              <a:ext cx="2993" cy="4190"/>
            </a:xfrm>
            <a:custGeom>
              <a:avLst/>
              <a:gdLst>
                <a:gd name="connsiteX0" fmla="*/ 0 w 2993"/>
                <a:gd name="connsiteY0" fmla="*/ 0 h 4190"/>
                <a:gd name="connsiteX1" fmla="*/ 2994 w 2993"/>
                <a:gd name="connsiteY1" fmla="*/ 2994 h 4190"/>
                <a:gd name="connsiteX2" fmla="*/ 599 w 2993"/>
                <a:gd name="connsiteY2" fmla="*/ 4191 h 4190"/>
                <a:gd name="connsiteX3" fmla="*/ 0 w 2993"/>
                <a:gd name="connsiteY3" fmla="*/ 0 h 4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3" h="4190">
                  <a:moveTo>
                    <a:pt x="0" y="0"/>
                  </a:moveTo>
                  <a:cubicBezTo>
                    <a:pt x="599" y="0"/>
                    <a:pt x="1796" y="599"/>
                    <a:pt x="2994" y="2994"/>
                  </a:cubicBezTo>
                  <a:cubicBezTo>
                    <a:pt x="2395" y="3592"/>
                    <a:pt x="1197" y="3592"/>
                    <a:pt x="599" y="4191"/>
                  </a:cubicBezTo>
                  <a:cubicBezTo>
                    <a:pt x="0" y="179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45B974E4-9081-462D-8E55-4567B4FA6B90}"/>
                </a:ext>
              </a:extLst>
            </p:cNvPr>
            <p:cNvSpPr/>
            <p:nvPr/>
          </p:nvSpPr>
          <p:spPr>
            <a:xfrm>
              <a:off x="7466559" y="1324911"/>
              <a:ext cx="32331" cy="13865"/>
            </a:xfrm>
            <a:custGeom>
              <a:avLst/>
              <a:gdLst>
                <a:gd name="connsiteX0" fmla="*/ 32331 w 32331"/>
                <a:gd name="connsiteY0" fmla="*/ 2490 h 13865"/>
                <a:gd name="connsiteX1" fmla="*/ 17363 w 32331"/>
                <a:gd name="connsiteY1" fmla="*/ 10872 h 13865"/>
                <a:gd name="connsiteX2" fmla="*/ 6586 w 32331"/>
                <a:gd name="connsiteY2" fmla="*/ 13267 h 13865"/>
                <a:gd name="connsiteX3" fmla="*/ 599 w 32331"/>
                <a:gd name="connsiteY3" fmla="*/ 13866 h 13865"/>
                <a:gd name="connsiteX4" fmla="*/ 0 w 32331"/>
                <a:gd name="connsiteY4" fmla="*/ 10872 h 13865"/>
                <a:gd name="connsiteX5" fmla="*/ 14968 w 32331"/>
                <a:gd name="connsiteY5" fmla="*/ 5484 h 13865"/>
                <a:gd name="connsiteX6" fmla="*/ 29936 w 32331"/>
                <a:gd name="connsiteY6" fmla="*/ 95 h 13865"/>
                <a:gd name="connsiteX7" fmla="*/ 32331 w 32331"/>
                <a:gd name="connsiteY7" fmla="*/ 2490 h 1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31" h="13865">
                  <a:moveTo>
                    <a:pt x="32331" y="2490"/>
                  </a:moveTo>
                  <a:cubicBezTo>
                    <a:pt x="32331" y="2490"/>
                    <a:pt x="23949" y="8477"/>
                    <a:pt x="17363" y="10872"/>
                  </a:cubicBezTo>
                  <a:cubicBezTo>
                    <a:pt x="14369" y="12070"/>
                    <a:pt x="10179" y="12668"/>
                    <a:pt x="6586" y="13267"/>
                  </a:cubicBezTo>
                  <a:cubicBezTo>
                    <a:pt x="2994" y="13866"/>
                    <a:pt x="599" y="13866"/>
                    <a:pt x="599" y="13866"/>
                  </a:cubicBezTo>
                  <a:cubicBezTo>
                    <a:pt x="0" y="13866"/>
                    <a:pt x="0" y="11471"/>
                    <a:pt x="0" y="10872"/>
                  </a:cubicBezTo>
                  <a:cubicBezTo>
                    <a:pt x="0" y="10872"/>
                    <a:pt x="9579" y="7879"/>
                    <a:pt x="14968" y="5484"/>
                  </a:cubicBezTo>
                  <a:cubicBezTo>
                    <a:pt x="20955" y="3688"/>
                    <a:pt x="29936" y="95"/>
                    <a:pt x="29936" y="95"/>
                  </a:cubicBezTo>
                  <a:cubicBezTo>
                    <a:pt x="31134" y="-503"/>
                    <a:pt x="32331" y="1891"/>
                    <a:pt x="32331" y="249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62E888F5-28B2-4F6B-8F90-A2310F8AA8A5}"/>
                </a:ext>
              </a:extLst>
            </p:cNvPr>
            <p:cNvSpPr/>
            <p:nvPr/>
          </p:nvSpPr>
          <p:spPr>
            <a:xfrm>
              <a:off x="7452541" y="1322515"/>
              <a:ext cx="70461" cy="32426"/>
            </a:xfrm>
            <a:custGeom>
              <a:avLst/>
              <a:gdLst>
                <a:gd name="connsiteX0" fmla="*/ 70298 w 70461"/>
                <a:gd name="connsiteY0" fmla="*/ 1892 h 32426"/>
                <a:gd name="connsiteX1" fmla="*/ 58923 w 70461"/>
                <a:gd name="connsiteY1" fmla="*/ 9077 h 32426"/>
                <a:gd name="connsiteX2" fmla="*/ 37369 w 70461"/>
                <a:gd name="connsiteY2" fmla="*/ 20452 h 32426"/>
                <a:gd name="connsiteX3" fmla="*/ 14018 w 70461"/>
                <a:gd name="connsiteY3" fmla="*/ 28834 h 32426"/>
                <a:gd name="connsiteX4" fmla="*/ 847 w 70461"/>
                <a:gd name="connsiteY4" fmla="*/ 32427 h 32426"/>
                <a:gd name="connsiteX5" fmla="*/ 248 w 70461"/>
                <a:gd name="connsiteY5" fmla="*/ 29433 h 32426"/>
                <a:gd name="connsiteX6" fmla="*/ 12821 w 70461"/>
                <a:gd name="connsiteY6" fmla="*/ 24643 h 32426"/>
                <a:gd name="connsiteX7" fmla="*/ 34974 w 70461"/>
                <a:gd name="connsiteY7" fmla="*/ 15663 h 32426"/>
                <a:gd name="connsiteX8" fmla="*/ 57127 w 70461"/>
                <a:gd name="connsiteY8" fmla="*/ 6083 h 32426"/>
                <a:gd name="connsiteX9" fmla="*/ 69101 w 70461"/>
                <a:gd name="connsiteY9" fmla="*/ 96 h 32426"/>
                <a:gd name="connsiteX10" fmla="*/ 70298 w 70461"/>
                <a:gd name="connsiteY10" fmla="*/ 1892 h 3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461" h="32426">
                  <a:moveTo>
                    <a:pt x="70298" y="1892"/>
                  </a:moveTo>
                  <a:cubicBezTo>
                    <a:pt x="70298" y="1892"/>
                    <a:pt x="65508" y="5484"/>
                    <a:pt x="58923" y="9077"/>
                  </a:cubicBezTo>
                  <a:cubicBezTo>
                    <a:pt x="52337" y="12669"/>
                    <a:pt x="43955" y="17459"/>
                    <a:pt x="37369" y="20452"/>
                  </a:cubicBezTo>
                  <a:cubicBezTo>
                    <a:pt x="30783" y="23446"/>
                    <a:pt x="21802" y="26439"/>
                    <a:pt x="14018" y="28834"/>
                  </a:cubicBezTo>
                  <a:cubicBezTo>
                    <a:pt x="6834" y="31229"/>
                    <a:pt x="847" y="32427"/>
                    <a:pt x="847" y="32427"/>
                  </a:cubicBezTo>
                  <a:cubicBezTo>
                    <a:pt x="248" y="32427"/>
                    <a:pt x="-351" y="30032"/>
                    <a:pt x="248" y="29433"/>
                  </a:cubicBezTo>
                  <a:cubicBezTo>
                    <a:pt x="248" y="29433"/>
                    <a:pt x="5636" y="27637"/>
                    <a:pt x="12821" y="24643"/>
                  </a:cubicBezTo>
                  <a:cubicBezTo>
                    <a:pt x="20006" y="22248"/>
                    <a:pt x="28388" y="18057"/>
                    <a:pt x="34974" y="15663"/>
                  </a:cubicBezTo>
                  <a:cubicBezTo>
                    <a:pt x="41559" y="12669"/>
                    <a:pt x="49942" y="9077"/>
                    <a:pt x="57127" y="6083"/>
                  </a:cubicBezTo>
                  <a:cubicBezTo>
                    <a:pt x="63713" y="3090"/>
                    <a:pt x="69101" y="96"/>
                    <a:pt x="69101" y="96"/>
                  </a:cubicBezTo>
                  <a:cubicBezTo>
                    <a:pt x="69700" y="-503"/>
                    <a:pt x="70897" y="1892"/>
                    <a:pt x="70298" y="189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829A9E5D-4CB3-4D30-8B20-09051F3EC69B}"/>
                </a:ext>
              </a:extLst>
            </p:cNvPr>
            <p:cNvSpPr/>
            <p:nvPr/>
          </p:nvSpPr>
          <p:spPr>
            <a:xfrm>
              <a:off x="7439317" y="1326125"/>
              <a:ext cx="102915" cy="43252"/>
            </a:xfrm>
            <a:custGeom>
              <a:avLst/>
              <a:gdLst>
                <a:gd name="connsiteX0" fmla="*/ 101483 w 102915"/>
                <a:gd name="connsiteY0" fmla="*/ 79 h 43252"/>
                <a:gd name="connsiteX1" fmla="*/ 102681 w 102915"/>
                <a:gd name="connsiteY1" fmla="*/ 3072 h 43252"/>
                <a:gd name="connsiteX2" fmla="*/ 85318 w 102915"/>
                <a:gd name="connsiteY2" fmla="*/ 11454 h 43252"/>
                <a:gd name="connsiteX3" fmla="*/ 54184 w 102915"/>
                <a:gd name="connsiteY3" fmla="*/ 28817 h 43252"/>
                <a:gd name="connsiteX4" fmla="*/ 20656 w 102915"/>
                <a:gd name="connsiteY4" fmla="*/ 41390 h 43252"/>
                <a:gd name="connsiteX5" fmla="*/ 898 w 102915"/>
                <a:gd name="connsiteY5" fmla="*/ 43186 h 43252"/>
                <a:gd name="connsiteX6" fmla="*/ 898 w 102915"/>
                <a:gd name="connsiteY6" fmla="*/ 40192 h 43252"/>
                <a:gd name="connsiteX7" fmla="*/ 19459 w 102915"/>
                <a:gd name="connsiteY7" fmla="*/ 37199 h 43252"/>
                <a:gd name="connsiteX8" fmla="*/ 51789 w 102915"/>
                <a:gd name="connsiteY8" fmla="*/ 23428 h 43252"/>
                <a:gd name="connsiteX9" fmla="*/ 83522 w 102915"/>
                <a:gd name="connsiteY9" fmla="*/ 7263 h 43252"/>
                <a:gd name="connsiteX10" fmla="*/ 101483 w 102915"/>
                <a:gd name="connsiteY10" fmla="*/ 79 h 4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915" h="43252">
                  <a:moveTo>
                    <a:pt x="101483" y="79"/>
                  </a:moveTo>
                  <a:cubicBezTo>
                    <a:pt x="102681" y="-520"/>
                    <a:pt x="103280" y="2474"/>
                    <a:pt x="102681" y="3072"/>
                  </a:cubicBezTo>
                  <a:cubicBezTo>
                    <a:pt x="102681" y="3072"/>
                    <a:pt x="94898" y="6066"/>
                    <a:pt x="85318" y="11454"/>
                  </a:cubicBezTo>
                  <a:cubicBezTo>
                    <a:pt x="75738" y="16843"/>
                    <a:pt x="63764" y="24027"/>
                    <a:pt x="54184" y="28817"/>
                  </a:cubicBezTo>
                  <a:cubicBezTo>
                    <a:pt x="44605" y="33607"/>
                    <a:pt x="31433" y="39594"/>
                    <a:pt x="20656" y="41390"/>
                  </a:cubicBezTo>
                  <a:cubicBezTo>
                    <a:pt x="9280" y="43785"/>
                    <a:pt x="898" y="43186"/>
                    <a:pt x="898" y="43186"/>
                  </a:cubicBezTo>
                  <a:cubicBezTo>
                    <a:pt x="-299" y="43186"/>
                    <a:pt x="-299" y="40192"/>
                    <a:pt x="898" y="40192"/>
                  </a:cubicBezTo>
                  <a:cubicBezTo>
                    <a:pt x="898" y="40192"/>
                    <a:pt x="9280" y="40192"/>
                    <a:pt x="19459" y="37199"/>
                  </a:cubicBezTo>
                  <a:cubicBezTo>
                    <a:pt x="29637" y="34205"/>
                    <a:pt x="42210" y="28817"/>
                    <a:pt x="51789" y="23428"/>
                  </a:cubicBezTo>
                  <a:cubicBezTo>
                    <a:pt x="61369" y="18639"/>
                    <a:pt x="73344" y="12053"/>
                    <a:pt x="83522" y="7263"/>
                  </a:cubicBezTo>
                  <a:cubicBezTo>
                    <a:pt x="93101" y="2474"/>
                    <a:pt x="101483" y="79"/>
                    <a:pt x="101483" y="7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76BBC1C6-6A77-4978-AF31-8DED4B6082F0}"/>
                </a:ext>
              </a:extLst>
            </p:cNvPr>
            <p:cNvSpPr/>
            <p:nvPr/>
          </p:nvSpPr>
          <p:spPr>
            <a:xfrm>
              <a:off x="7412076" y="1146590"/>
              <a:ext cx="5388" cy="1197"/>
            </a:xfrm>
            <a:custGeom>
              <a:avLst/>
              <a:gdLst>
                <a:gd name="connsiteX0" fmla="*/ 4191 w 5388"/>
                <a:gd name="connsiteY0" fmla="*/ 0 h 1197"/>
                <a:gd name="connsiteX1" fmla="*/ 5389 w 5388"/>
                <a:gd name="connsiteY1" fmla="*/ 599 h 1197"/>
                <a:gd name="connsiteX2" fmla="*/ 4191 w 5388"/>
                <a:gd name="connsiteY2" fmla="*/ 1197 h 1197"/>
                <a:gd name="connsiteX3" fmla="*/ 1197 w 5388"/>
                <a:gd name="connsiteY3" fmla="*/ 1197 h 1197"/>
                <a:gd name="connsiteX4" fmla="*/ 0 w 5388"/>
                <a:gd name="connsiteY4" fmla="*/ 599 h 1197"/>
                <a:gd name="connsiteX5" fmla="*/ 1197 w 5388"/>
                <a:gd name="connsiteY5" fmla="*/ 0 h 1197"/>
                <a:gd name="connsiteX6" fmla="*/ 4191 w 5388"/>
                <a:gd name="connsiteY6" fmla="*/ 0 h 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8" h="1197">
                  <a:moveTo>
                    <a:pt x="4191" y="0"/>
                  </a:moveTo>
                  <a:cubicBezTo>
                    <a:pt x="4191" y="0"/>
                    <a:pt x="5389" y="599"/>
                    <a:pt x="5389" y="599"/>
                  </a:cubicBezTo>
                  <a:cubicBezTo>
                    <a:pt x="5389" y="599"/>
                    <a:pt x="4191" y="1197"/>
                    <a:pt x="4191" y="1197"/>
                  </a:cubicBezTo>
                  <a:lnTo>
                    <a:pt x="1197" y="1197"/>
                  </a:lnTo>
                  <a:cubicBezTo>
                    <a:pt x="1197" y="1197"/>
                    <a:pt x="0" y="599"/>
                    <a:pt x="0" y="599"/>
                  </a:cubicBezTo>
                  <a:cubicBezTo>
                    <a:pt x="0" y="599"/>
                    <a:pt x="1197" y="0"/>
                    <a:pt x="1197" y="0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E90D2B8D-9E64-45D8-8ABA-FB7AE580BF79}"/>
                </a:ext>
              </a:extLst>
            </p:cNvPr>
            <p:cNvSpPr/>
            <p:nvPr/>
          </p:nvSpPr>
          <p:spPr>
            <a:xfrm>
              <a:off x="7404442" y="1150781"/>
              <a:ext cx="5837" cy="5987"/>
            </a:xfrm>
            <a:custGeom>
              <a:avLst/>
              <a:gdLst>
                <a:gd name="connsiteX0" fmla="*/ 5239 w 5837"/>
                <a:gd name="connsiteY0" fmla="*/ 1197 h 5987"/>
                <a:gd name="connsiteX1" fmla="*/ 5837 w 5837"/>
                <a:gd name="connsiteY1" fmla="*/ 4191 h 5987"/>
                <a:gd name="connsiteX2" fmla="*/ 4042 w 5837"/>
                <a:gd name="connsiteY2" fmla="*/ 5987 h 5987"/>
                <a:gd name="connsiteX3" fmla="*/ 449 w 5837"/>
                <a:gd name="connsiteY3" fmla="*/ 4191 h 5987"/>
                <a:gd name="connsiteX4" fmla="*/ 449 w 5837"/>
                <a:gd name="connsiteY4" fmla="*/ 1197 h 5987"/>
                <a:gd name="connsiteX5" fmla="*/ 1048 w 5837"/>
                <a:gd name="connsiteY5" fmla="*/ 0 h 5987"/>
                <a:gd name="connsiteX6" fmla="*/ 4042 w 5837"/>
                <a:gd name="connsiteY6" fmla="*/ 0 h 5987"/>
                <a:gd name="connsiteX7" fmla="*/ 5239 w 5837"/>
                <a:gd name="connsiteY7" fmla="*/ 1197 h 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37" h="5987">
                  <a:moveTo>
                    <a:pt x="5239" y="1197"/>
                  </a:moveTo>
                  <a:cubicBezTo>
                    <a:pt x="5239" y="1796"/>
                    <a:pt x="5837" y="4191"/>
                    <a:pt x="5837" y="4191"/>
                  </a:cubicBezTo>
                  <a:cubicBezTo>
                    <a:pt x="5837" y="4191"/>
                    <a:pt x="4042" y="5987"/>
                    <a:pt x="4042" y="5987"/>
                  </a:cubicBezTo>
                  <a:cubicBezTo>
                    <a:pt x="4042" y="5987"/>
                    <a:pt x="1647" y="5388"/>
                    <a:pt x="449" y="4191"/>
                  </a:cubicBezTo>
                  <a:cubicBezTo>
                    <a:pt x="-150" y="3592"/>
                    <a:pt x="-150" y="2395"/>
                    <a:pt x="449" y="1197"/>
                  </a:cubicBezTo>
                  <a:cubicBezTo>
                    <a:pt x="449" y="599"/>
                    <a:pt x="1048" y="0"/>
                    <a:pt x="1048" y="0"/>
                  </a:cubicBezTo>
                  <a:cubicBezTo>
                    <a:pt x="1048" y="0"/>
                    <a:pt x="4042" y="0"/>
                    <a:pt x="4042" y="0"/>
                  </a:cubicBezTo>
                  <a:cubicBezTo>
                    <a:pt x="3443" y="0"/>
                    <a:pt x="4640" y="1197"/>
                    <a:pt x="5239" y="119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9EC5DE18-9E0F-4F75-B0D9-C1ABAFFF3822}"/>
                </a:ext>
              </a:extLst>
            </p:cNvPr>
            <p:cNvSpPr/>
            <p:nvPr/>
          </p:nvSpPr>
          <p:spPr>
            <a:xfrm>
              <a:off x="7388725" y="1154972"/>
              <a:ext cx="9579" cy="9579"/>
            </a:xfrm>
            <a:custGeom>
              <a:avLst/>
              <a:gdLst>
                <a:gd name="connsiteX0" fmla="*/ 9579 w 9579"/>
                <a:gd name="connsiteY0" fmla="*/ 6586 h 9579"/>
                <a:gd name="connsiteX1" fmla="*/ 8382 w 9579"/>
                <a:gd name="connsiteY1" fmla="*/ 9579 h 9579"/>
                <a:gd name="connsiteX2" fmla="*/ 1796 w 9579"/>
                <a:gd name="connsiteY2" fmla="*/ 7185 h 9579"/>
                <a:gd name="connsiteX3" fmla="*/ 0 w 9579"/>
                <a:gd name="connsiteY3" fmla="*/ 2395 h 9579"/>
                <a:gd name="connsiteX4" fmla="*/ 599 w 9579"/>
                <a:gd name="connsiteY4" fmla="*/ 0 h 9579"/>
                <a:gd name="connsiteX5" fmla="*/ 3592 w 9579"/>
                <a:gd name="connsiteY5" fmla="*/ 0 h 9579"/>
                <a:gd name="connsiteX6" fmla="*/ 4191 w 9579"/>
                <a:gd name="connsiteY6" fmla="*/ 1197 h 9579"/>
                <a:gd name="connsiteX7" fmla="*/ 5987 w 9579"/>
                <a:gd name="connsiteY7" fmla="*/ 2994 h 9579"/>
                <a:gd name="connsiteX8" fmla="*/ 9579 w 9579"/>
                <a:gd name="connsiteY8" fmla="*/ 6586 h 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79" h="9579">
                  <a:moveTo>
                    <a:pt x="9579" y="6586"/>
                  </a:moveTo>
                  <a:cubicBezTo>
                    <a:pt x="9579" y="6586"/>
                    <a:pt x="8981" y="9579"/>
                    <a:pt x="8382" y="9579"/>
                  </a:cubicBezTo>
                  <a:cubicBezTo>
                    <a:pt x="8382" y="9579"/>
                    <a:pt x="4191" y="9579"/>
                    <a:pt x="1796" y="7185"/>
                  </a:cubicBezTo>
                  <a:cubicBezTo>
                    <a:pt x="599" y="5987"/>
                    <a:pt x="0" y="4191"/>
                    <a:pt x="0" y="2395"/>
                  </a:cubicBezTo>
                  <a:cubicBezTo>
                    <a:pt x="0" y="599"/>
                    <a:pt x="599" y="0"/>
                    <a:pt x="599" y="0"/>
                  </a:cubicBezTo>
                  <a:cubicBezTo>
                    <a:pt x="599" y="0"/>
                    <a:pt x="3592" y="0"/>
                    <a:pt x="3592" y="0"/>
                  </a:cubicBezTo>
                  <a:cubicBezTo>
                    <a:pt x="3592" y="0"/>
                    <a:pt x="4191" y="599"/>
                    <a:pt x="4191" y="1197"/>
                  </a:cubicBezTo>
                  <a:cubicBezTo>
                    <a:pt x="4790" y="1796"/>
                    <a:pt x="5389" y="2395"/>
                    <a:pt x="5987" y="2994"/>
                  </a:cubicBezTo>
                  <a:cubicBezTo>
                    <a:pt x="7185" y="4191"/>
                    <a:pt x="9579" y="6586"/>
                    <a:pt x="9579" y="658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D970FE65-71A5-4393-A103-6DD2D4312CD1}"/>
                </a:ext>
              </a:extLst>
            </p:cNvPr>
            <p:cNvSpPr/>
            <p:nvPr/>
          </p:nvSpPr>
          <p:spPr>
            <a:xfrm>
              <a:off x="7377350" y="1157965"/>
              <a:ext cx="15567" cy="13171"/>
            </a:xfrm>
            <a:custGeom>
              <a:avLst/>
              <a:gdLst>
                <a:gd name="connsiteX0" fmla="*/ 2994 w 15567"/>
                <a:gd name="connsiteY0" fmla="*/ 0 h 13171"/>
                <a:gd name="connsiteX1" fmla="*/ 8981 w 15567"/>
                <a:gd name="connsiteY1" fmla="*/ 5388 h 13171"/>
                <a:gd name="connsiteX2" fmla="*/ 15567 w 15567"/>
                <a:gd name="connsiteY2" fmla="*/ 10178 h 13171"/>
                <a:gd name="connsiteX3" fmla="*/ 14968 w 15567"/>
                <a:gd name="connsiteY3" fmla="*/ 13172 h 13171"/>
                <a:gd name="connsiteX4" fmla="*/ 11376 w 15567"/>
                <a:gd name="connsiteY4" fmla="*/ 12573 h 13171"/>
                <a:gd name="connsiteX5" fmla="*/ 5389 w 15567"/>
                <a:gd name="connsiteY5" fmla="*/ 9579 h 13171"/>
                <a:gd name="connsiteX6" fmla="*/ 1198 w 15567"/>
                <a:gd name="connsiteY6" fmla="*/ 4790 h 13171"/>
                <a:gd name="connsiteX7" fmla="*/ 0 w 15567"/>
                <a:gd name="connsiteY7" fmla="*/ 1796 h 13171"/>
                <a:gd name="connsiteX8" fmla="*/ 2994 w 15567"/>
                <a:gd name="connsiteY8" fmla="*/ 0 h 1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67" h="13171">
                  <a:moveTo>
                    <a:pt x="2994" y="0"/>
                  </a:moveTo>
                  <a:cubicBezTo>
                    <a:pt x="2994" y="0"/>
                    <a:pt x="6587" y="3592"/>
                    <a:pt x="8981" y="5388"/>
                  </a:cubicBezTo>
                  <a:cubicBezTo>
                    <a:pt x="11376" y="7185"/>
                    <a:pt x="15567" y="10178"/>
                    <a:pt x="15567" y="10178"/>
                  </a:cubicBezTo>
                  <a:cubicBezTo>
                    <a:pt x="15567" y="10178"/>
                    <a:pt x="14968" y="13172"/>
                    <a:pt x="14968" y="13172"/>
                  </a:cubicBezTo>
                  <a:cubicBezTo>
                    <a:pt x="14968" y="13172"/>
                    <a:pt x="13172" y="13172"/>
                    <a:pt x="11376" y="12573"/>
                  </a:cubicBezTo>
                  <a:cubicBezTo>
                    <a:pt x="9580" y="11974"/>
                    <a:pt x="7185" y="10777"/>
                    <a:pt x="5389" y="9579"/>
                  </a:cubicBezTo>
                  <a:cubicBezTo>
                    <a:pt x="3593" y="8382"/>
                    <a:pt x="2395" y="6586"/>
                    <a:pt x="1198" y="4790"/>
                  </a:cubicBezTo>
                  <a:cubicBezTo>
                    <a:pt x="0" y="2994"/>
                    <a:pt x="0" y="1197"/>
                    <a:pt x="0" y="1796"/>
                  </a:cubicBezTo>
                  <a:cubicBezTo>
                    <a:pt x="599" y="1197"/>
                    <a:pt x="2994" y="0"/>
                    <a:pt x="2994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26015C17-B36B-4957-B715-A4CDF174A33E}"/>
                </a:ext>
              </a:extLst>
            </p:cNvPr>
            <p:cNvSpPr/>
            <p:nvPr/>
          </p:nvSpPr>
          <p:spPr>
            <a:xfrm>
              <a:off x="7362381" y="1160959"/>
              <a:ext cx="16764" cy="15566"/>
            </a:xfrm>
            <a:custGeom>
              <a:avLst/>
              <a:gdLst>
                <a:gd name="connsiteX0" fmla="*/ 2994 w 16764"/>
                <a:gd name="connsiteY0" fmla="*/ 0 h 15566"/>
                <a:gd name="connsiteX1" fmla="*/ 10179 w 16764"/>
                <a:gd name="connsiteY1" fmla="*/ 6586 h 15566"/>
                <a:gd name="connsiteX2" fmla="*/ 16765 w 16764"/>
                <a:gd name="connsiteY2" fmla="*/ 13172 h 15566"/>
                <a:gd name="connsiteX3" fmla="*/ 15567 w 16764"/>
                <a:gd name="connsiteY3" fmla="*/ 15567 h 15566"/>
                <a:gd name="connsiteX4" fmla="*/ 5987 w 16764"/>
                <a:gd name="connsiteY4" fmla="*/ 10178 h 15566"/>
                <a:gd name="connsiteX5" fmla="*/ 0 w 16764"/>
                <a:gd name="connsiteY5" fmla="*/ 1796 h 15566"/>
                <a:gd name="connsiteX6" fmla="*/ 2994 w 16764"/>
                <a:gd name="connsiteY6" fmla="*/ 0 h 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64" h="15566">
                  <a:moveTo>
                    <a:pt x="2994" y="0"/>
                  </a:moveTo>
                  <a:lnTo>
                    <a:pt x="10179" y="6586"/>
                  </a:lnTo>
                  <a:cubicBezTo>
                    <a:pt x="12574" y="9579"/>
                    <a:pt x="16765" y="13172"/>
                    <a:pt x="16765" y="13172"/>
                  </a:cubicBezTo>
                  <a:cubicBezTo>
                    <a:pt x="16765" y="13172"/>
                    <a:pt x="15567" y="15567"/>
                    <a:pt x="15567" y="15567"/>
                  </a:cubicBezTo>
                  <a:cubicBezTo>
                    <a:pt x="15567" y="15567"/>
                    <a:pt x="8981" y="13172"/>
                    <a:pt x="5987" y="10178"/>
                  </a:cubicBezTo>
                  <a:cubicBezTo>
                    <a:pt x="2994" y="7185"/>
                    <a:pt x="0" y="1796"/>
                    <a:pt x="0" y="1796"/>
                  </a:cubicBezTo>
                  <a:cubicBezTo>
                    <a:pt x="599" y="1197"/>
                    <a:pt x="2395" y="0"/>
                    <a:pt x="2994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6C2C07E1-3469-406A-9230-6166ACA8A431}"/>
                </a:ext>
              </a:extLst>
            </p:cNvPr>
            <p:cNvSpPr/>
            <p:nvPr/>
          </p:nvSpPr>
          <p:spPr>
            <a:xfrm>
              <a:off x="7351605" y="1165749"/>
              <a:ext cx="16763" cy="16763"/>
            </a:xfrm>
            <a:custGeom>
              <a:avLst/>
              <a:gdLst>
                <a:gd name="connsiteX0" fmla="*/ 16764 w 16763"/>
                <a:gd name="connsiteY0" fmla="*/ 13770 h 16763"/>
                <a:gd name="connsiteX1" fmla="*/ 16165 w 16763"/>
                <a:gd name="connsiteY1" fmla="*/ 16764 h 16763"/>
                <a:gd name="connsiteX2" fmla="*/ 11974 w 16763"/>
                <a:gd name="connsiteY2" fmla="*/ 15567 h 16763"/>
                <a:gd name="connsiteX3" fmla="*/ 5389 w 16763"/>
                <a:gd name="connsiteY3" fmla="*/ 11376 h 16763"/>
                <a:gd name="connsiteX4" fmla="*/ 1197 w 16763"/>
                <a:gd name="connsiteY4" fmla="*/ 4790 h 16763"/>
                <a:gd name="connsiteX5" fmla="*/ 0 w 16763"/>
                <a:gd name="connsiteY5" fmla="*/ 599 h 16763"/>
                <a:gd name="connsiteX6" fmla="*/ 2994 w 16763"/>
                <a:gd name="connsiteY6" fmla="*/ 0 h 16763"/>
                <a:gd name="connsiteX7" fmla="*/ 4789 w 16763"/>
                <a:gd name="connsiteY7" fmla="*/ 2994 h 16763"/>
                <a:gd name="connsiteX8" fmla="*/ 8981 w 16763"/>
                <a:gd name="connsiteY8" fmla="*/ 7783 h 16763"/>
                <a:gd name="connsiteX9" fmla="*/ 13770 w 16763"/>
                <a:gd name="connsiteY9" fmla="*/ 11974 h 16763"/>
                <a:gd name="connsiteX10" fmla="*/ 16764 w 16763"/>
                <a:gd name="connsiteY10" fmla="*/ 13770 h 1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3" h="16763">
                  <a:moveTo>
                    <a:pt x="16764" y="13770"/>
                  </a:moveTo>
                  <a:cubicBezTo>
                    <a:pt x="16764" y="13770"/>
                    <a:pt x="16165" y="16764"/>
                    <a:pt x="16165" y="16764"/>
                  </a:cubicBezTo>
                  <a:cubicBezTo>
                    <a:pt x="16165" y="16764"/>
                    <a:pt x="14369" y="16764"/>
                    <a:pt x="11974" y="15567"/>
                  </a:cubicBezTo>
                  <a:cubicBezTo>
                    <a:pt x="9579" y="14968"/>
                    <a:pt x="7184" y="13172"/>
                    <a:pt x="5389" y="11376"/>
                  </a:cubicBezTo>
                  <a:cubicBezTo>
                    <a:pt x="3592" y="9579"/>
                    <a:pt x="1796" y="7185"/>
                    <a:pt x="1197" y="4790"/>
                  </a:cubicBezTo>
                  <a:cubicBezTo>
                    <a:pt x="599" y="2395"/>
                    <a:pt x="599" y="599"/>
                    <a:pt x="0" y="599"/>
                  </a:cubicBezTo>
                  <a:cubicBezTo>
                    <a:pt x="0" y="599"/>
                    <a:pt x="2395" y="0"/>
                    <a:pt x="2994" y="0"/>
                  </a:cubicBezTo>
                  <a:cubicBezTo>
                    <a:pt x="2994" y="0"/>
                    <a:pt x="3592" y="1197"/>
                    <a:pt x="4789" y="2994"/>
                  </a:cubicBezTo>
                  <a:cubicBezTo>
                    <a:pt x="5987" y="4790"/>
                    <a:pt x="7783" y="5987"/>
                    <a:pt x="8981" y="7783"/>
                  </a:cubicBezTo>
                  <a:cubicBezTo>
                    <a:pt x="10178" y="8981"/>
                    <a:pt x="11974" y="10777"/>
                    <a:pt x="13770" y="11974"/>
                  </a:cubicBezTo>
                  <a:cubicBezTo>
                    <a:pt x="15567" y="12573"/>
                    <a:pt x="16764" y="13770"/>
                    <a:pt x="16764" y="1377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D97485D9-F26B-437F-8BF4-CB97026A37AD}"/>
                </a:ext>
              </a:extLst>
            </p:cNvPr>
            <p:cNvSpPr/>
            <p:nvPr/>
          </p:nvSpPr>
          <p:spPr>
            <a:xfrm>
              <a:off x="7339032" y="1168742"/>
              <a:ext cx="20355" cy="18560"/>
            </a:xfrm>
            <a:custGeom>
              <a:avLst/>
              <a:gdLst>
                <a:gd name="connsiteX0" fmla="*/ 10777 w 20355"/>
                <a:gd name="connsiteY0" fmla="*/ 8382 h 18560"/>
                <a:gd name="connsiteX1" fmla="*/ 20356 w 20355"/>
                <a:gd name="connsiteY1" fmla="*/ 16165 h 18560"/>
                <a:gd name="connsiteX2" fmla="*/ 19159 w 20355"/>
                <a:gd name="connsiteY2" fmla="*/ 18560 h 18560"/>
                <a:gd name="connsiteX3" fmla="*/ 7783 w 20355"/>
                <a:gd name="connsiteY3" fmla="*/ 12573 h 18560"/>
                <a:gd name="connsiteX4" fmla="*/ 2394 w 20355"/>
                <a:gd name="connsiteY4" fmla="*/ 5987 h 18560"/>
                <a:gd name="connsiteX5" fmla="*/ 0 w 20355"/>
                <a:gd name="connsiteY5" fmla="*/ 1796 h 18560"/>
                <a:gd name="connsiteX6" fmla="*/ 2394 w 20355"/>
                <a:gd name="connsiteY6" fmla="*/ 0 h 18560"/>
                <a:gd name="connsiteX7" fmla="*/ 5388 w 20355"/>
                <a:gd name="connsiteY7" fmla="*/ 2994 h 18560"/>
                <a:gd name="connsiteX8" fmla="*/ 10777 w 20355"/>
                <a:gd name="connsiteY8" fmla="*/ 8382 h 1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55" h="18560">
                  <a:moveTo>
                    <a:pt x="10777" y="8382"/>
                  </a:moveTo>
                  <a:cubicBezTo>
                    <a:pt x="14369" y="11376"/>
                    <a:pt x="19757" y="16165"/>
                    <a:pt x="20356" y="16165"/>
                  </a:cubicBezTo>
                  <a:cubicBezTo>
                    <a:pt x="20356" y="16165"/>
                    <a:pt x="19159" y="18560"/>
                    <a:pt x="19159" y="18560"/>
                  </a:cubicBezTo>
                  <a:cubicBezTo>
                    <a:pt x="18560" y="18560"/>
                    <a:pt x="11375" y="15567"/>
                    <a:pt x="7783" y="12573"/>
                  </a:cubicBezTo>
                  <a:cubicBezTo>
                    <a:pt x="5987" y="10777"/>
                    <a:pt x="3592" y="8382"/>
                    <a:pt x="2394" y="5987"/>
                  </a:cubicBezTo>
                  <a:cubicBezTo>
                    <a:pt x="599" y="3592"/>
                    <a:pt x="0" y="1796"/>
                    <a:pt x="0" y="1796"/>
                  </a:cubicBezTo>
                  <a:cubicBezTo>
                    <a:pt x="0" y="1197"/>
                    <a:pt x="2394" y="0"/>
                    <a:pt x="2394" y="0"/>
                  </a:cubicBezTo>
                  <a:cubicBezTo>
                    <a:pt x="2394" y="0"/>
                    <a:pt x="3592" y="1197"/>
                    <a:pt x="5388" y="2994"/>
                  </a:cubicBezTo>
                  <a:cubicBezTo>
                    <a:pt x="6586" y="4790"/>
                    <a:pt x="8981" y="6586"/>
                    <a:pt x="10777" y="838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FF9A98A4-7626-4614-82A9-123AB41F1815}"/>
                </a:ext>
              </a:extLst>
            </p:cNvPr>
            <p:cNvSpPr/>
            <p:nvPr/>
          </p:nvSpPr>
          <p:spPr>
            <a:xfrm>
              <a:off x="7318737" y="1297988"/>
              <a:ext cx="291047" cy="101258"/>
            </a:xfrm>
            <a:custGeom>
              <a:avLst/>
              <a:gdLst>
                <a:gd name="connsiteX0" fmla="*/ 56817 w 291047"/>
                <a:gd name="connsiteY0" fmla="*/ 95871 h 101258"/>
                <a:gd name="connsiteX1" fmla="*/ 107708 w 291047"/>
                <a:gd name="connsiteY1" fmla="*/ 93476 h 101258"/>
                <a:gd name="connsiteX2" fmla="*/ 156803 w 291047"/>
                <a:gd name="connsiteY2" fmla="*/ 82100 h 101258"/>
                <a:gd name="connsiteX3" fmla="*/ 203504 w 291047"/>
                <a:gd name="connsiteY3" fmla="*/ 64139 h 101258"/>
                <a:gd name="connsiteX4" fmla="*/ 247210 w 291047"/>
                <a:gd name="connsiteY4" fmla="*/ 38394 h 101258"/>
                <a:gd name="connsiteX5" fmla="*/ 287923 w 291047"/>
                <a:gd name="connsiteY5" fmla="*/ 1274 h 101258"/>
                <a:gd name="connsiteX6" fmla="*/ 290318 w 291047"/>
                <a:gd name="connsiteY6" fmla="*/ 3070 h 101258"/>
                <a:gd name="connsiteX7" fmla="*/ 249605 w 291047"/>
                <a:gd name="connsiteY7" fmla="*/ 41986 h 101258"/>
                <a:gd name="connsiteX8" fmla="*/ 210089 w 291047"/>
                <a:gd name="connsiteY8" fmla="*/ 66534 h 101258"/>
                <a:gd name="connsiteX9" fmla="*/ 207096 w 291047"/>
                <a:gd name="connsiteY9" fmla="*/ 63540 h 101258"/>
                <a:gd name="connsiteX10" fmla="*/ 207694 w 291047"/>
                <a:gd name="connsiteY10" fmla="*/ 67731 h 101258"/>
                <a:gd name="connsiteX11" fmla="*/ 205299 w 291047"/>
                <a:gd name="connsiteY11" fmla="*/ 68928 h 101258"/>
                <a:gd name="connsiteX12" fmla="*/ 158001 w 291047"/>
                <a:gd name="connsiteY12" fmla="*/ 88087 h 101258"/>
                <a:gd name="connsiteX13" fmla="*/ 108307 w 291047"/>
                <a:gd name="connsiteY13" fmla="*/ 98864 h 101258"/>
                <a:gd name="connsiteX14" fmla="*/ 56817 w 291047"/>
                <a:gd name="connsiteY14" fmla="*/ 100660 h 101258"/>
                <a:gd name="connsiteX15" fmla="*/ 17301 w 291047"/>
                <a:gd name="connsiteY15" fmla="*/ 93476 h 101258"/>
                <a:gd name="connsiteX16" fmla="*/ 12511 w 291047"/>
                <a:gd name="connsiteY16" fmla="*/ 92278 h 101258"/>
                <a:gd name="connsiteX17" fmla="*/ 1734 w 291047"/>
                <a:gd name="connsiteY17" fmla="*/ 88087 h 101258"/>
                <a:gd name="connsiteX18" fmla="*/ 2932 w 291047"/>
                <a:gd name="connsiteY18" fmla="*/ 85094 h 101258"/>
                <a:gd name="connsiteX19" fmla="*/ 17900 w 291047"/>
                <a:gd name="connsiteY19" fmla="*/ 89883 h 101258"/>
                <a:gd name="connsiteX20" fmla="*/ 56817 w 291047"/>
                <a:gd name="connsiteY20" fmla="*/ 95871 h 10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1047" h="101258">
                  <a:moveTo>
                    <a:pt x="56817" y="95871"/>
                  </a:moveTo>
                  <a:cubicBezTo>
                    <a:pt x="72383" y="96469"/>
                    <a:pt x="90345" y="95871"/>
                    <a:pt x="107708" y="93476"/>
                  </a:cubicBezTo>
                  <a:cubicBezTo>
                    <a:pt x="125071" y="91081"/>
                    <a:pt x="141835" y="86890"/>
                    <a:pt x="156803" y="82100"/>
                  </a:cubicBezTo>
                  <a:cubicBezTo>
                    <a:pt x="171172" y="77311"/>
                    <a:pt x="187937" y="71323"/>
                    <a:pt x="203504" y="64139"/>
                  </a:cubicBezTo>
                  <a:cubicBezTo>
                    <a:pt x="219070" y="56356"/>
                    <a:pt x="234637" y="47974"/>
                    <a:pt x="247210" y="38394"/>
                  </a:cubicBezTo>
                  <a:cubicBezTo>
                    <a:pt x="272955" y="20433"/>
                    <a:pt x="287923" y="1274"/>
                    <a:pt x="287923" y="1274"/>
                  </a:cubicBezTo>
                  <a:cubicBezTo>
                    <a:pt x="290318" y="-1121"/>
                    <a:pt x="292114" y="77"/>
                    <a:pt x="290318" y="3070"/>
                  </a:cubicBezTo>
                  <a:cubicBezTo>
                    <a:pt x="290318" y="3070"/>
                    <a:pt x="275949" y="22828"/>
                    <a:pt x="249605" y="41986"/>
                  </a:cubicBezTo>
                  <a:cubicBezTo>
                    <a:pt x="238229" y="50368"/>
                    <a:pt x="224459" y="58750"/>
                    <a:pt x="210089" y="66534"/>
                  </a:cubicBezTo>
                  <a:cubicBezTo>
                    <a:pt x="208892" y="64738"/>
                    <a:pt x="207694" y="63540"/>
                    <a:pt x="207096" y="63540"/>
                  </a:cubicBezTo>
                  <a:cubicBezTo>
                    <a:pt x="206497" y="63540"/>
                    <a:pt x="206497" y="65336"/>
                    <a:pt x="207694" y="67731"/>
                  </a:cubicBezTo>
                  <a:cubicBezTo>
                    <a:pt x="207096" y="68330"/>
                    <a:pt x="205899" y="68330"/>
                    <a:pt x="205299" y="68928"/>
                  </a:cubicBezTo>
                  <a:cubicBezTo>
                    <a:pt x="189134" y="76712"/>
                    <a:pt x="172969" y="83298"/>
                    <a:pt x="158001" y="88087"/>
                  </a:cubicBezTo>
                  <a:cubicBezTo>
                    <a:pt x="143033" y="92877"/>
                    <a:pt x="125670" y="97068"/>
                    <a:pt x="108307" y="98864"/>
                  </a:cubicBezTo>
                  <a:cubicBezTo>
                    <a:pt x="90944" y="101259"/>
                    <a:pt x="72383" y="101858"/>
                    <a:pt x="56817" y="100660"/>
                  </a:cubicBezTo>
                  <a:cubicBezTo>
                    <a:pt x="40651" y="99463"/>
                    <a:pt x="26881" y="96469"/>
                    <a:pt x="17301" y="93476"/>
                  </a:cubicBezTo>
                  <a:cubicBezTo>
                    <a:pt x="15505" y="92877"/>
                    <a:pt x="14308" y="92278"/>
                    <a:pt x="12511" y="92278"/>
                  </a:cubicBezTo>
                  <a:cubicBezTo>
                    <a:pt x="5925" y="89883"/>
                    <a:pt x="1734" y="88087"/>
                    <a:pt x="1734" y="88087"/>
                  </a:cubicBezTo>
                  <a:cubicBezTo>
                    <a:pt x="-1260" y="86890"/>
                    <a:pt x="-62" y="84495"/>
                    <a:pt x="2932" y="85094"/>
                  </a:cubicBezTo>
                  <a:cubicBezTo>
                    <a:pt x="2932" y="85094"/>
                    <a:pt x="8320" y="87489"/>
                    <a:pt x="17900" y="89883"/>
                  </a:cubicBezTo>
                  <a:cubicBezTo>
                    <a:pt x="27479" y="92877"/>
                    <a:pt x="40651" y="95272"/>
                    <a:pt x="56817" y="9587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51369222-94F6-4C98-975D-340C09DBAC12}"/>
                </a:ext>
              </a:extLst>
            </p:cNvPr>
            <p:cNvSpPr/>
            <p:nvPr/>
          </p:nvSpPr>
          <p:spPr>
            <a:xfrm>
              <a:off x="7300115" y="1117412"/>
              <a:ext cx="349565" cy="69890"/>
            </a:xfrm>
            <a:custGeom>
              <a:avLst/>
              <a:gdLst>
                <a:gd name="connsiteX0" fmla="*/ 57477 w 349565"/>
                <a:gd name="connsiteY0" fmla="*/ 33369 h 69890"/>
                <a:gd name="connsiteX1" fmla="*/ 114356 w 349565"/>
                <a:gd name="connsiteY1" fmla="*/ 10618 h 69890"/>
                <a:gd name="connsiteX2" fmla="*/ 174228 w 349565"/>
                <a:gd name="connsiteY2" fmla="*/ 440 h 69890"/>
                <a:gd name="connsiteX3" fmla="*/ 234699 w 349565"/>
                <a:gd name="connsiteY3" fmla="*/ 4631 h 69890"/>
                <a:gd name="connsiteX4" fmla="*/ 293374 w 349565"/>
                <a:gd name="connsiteY4" fmla="*/ 21994 h 69890"/>
                <a:gd name="connsiteX5" fmla="*/ 323908 w 349565"/>
                <a:gd name="connsiteY5" fmla="*/ 36962 h 69890"/>
                <a:gd name="connsiteX6" fmla="*/ 325704 w 349565"/>
                <a:gd name="connsiteY6" fmla="*/ 38159 h 69890"/>
                <a:gd name="connsiteX7" fmla="*/ 334685 w 349565"/>
                <a:gd name="connsiteY7" fmla="*/ 44745 h 69890"/>
                <a:gd name="connsiteX8" fmla="*/ 348456 w 349565"/>
                <a:gd name="connsiteY8" fmla="*/ 58515 h 69890"/>
                <a:gd name="connsiteX9" fmla="*/ 346061 w 349565"/>
                <a:gd name="connsiteY9" fmla="*/ 60311 h 69890"/>
                <a:gd name="connsiteX10" fmla="*/ 332889 w 349565"/>
                <a:gd name="connsiteY10" fmla="*/ 47140 h 69890"/>
                <a:gd name="connsiteX11" fmla="*/ 291577 w 349565"/>
                <a:gd name="connsiteY11" fmla="*/ 25586 h 69890"/>
                <a:gd name="connsiteX12" fmla="*/ 233502 w 349565"/>
                <a:gd name="connsiteY12" fmla="*/ 9421 h 69890"/>
                <a:gd name="connsiteX13" fmla="*/ 174228 w 349565"/>
                <a:gd name="connsiteY13" fmla="*/ 5828 h 69890"/>
                <a:gd name="connsiteX14" fmla="*/ 115553 w 349565"/>
                <a:gd name="connsiteY14" fmla="*/ 15408 h 69890"/>
                <a:gd name="connsiteX15" fmla="*/ 59273 w 349565"/>
                <a:gd name="connsiteY15" fmla="*/ 36962 h 69890"/>
                <a:gd name="connsiteX16" fmla="*/ 3592 w 349565"/>
                <a:gd name="connsiteY16" fmla="*/ 69891 h 69890"/>
                <a:gd name="connsiteX17" fmla="*/ 0 w 349565"/>
                <a:gd name="connsiteY17" fmla="*/ 68693 h 69890"/>
                <a:gd name="connsiteX18" fmla="*/ 599 w 349565"/>
                <a:gd name="connsiteY18" fmla="*/ 68095 h 69890"/>
                <a:gd name="connsiteX19" fmla="*/ 57477 w 349565"/>
                <a:gd name="connsiteY19" fmla="*/ 33369 h 6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9565" h="69890">
                  <a:moveTo>
                    <a:pt x="57477" y="33369"/>
                  </a:moveTo>
                  <a:cubicBezTo>
                    <a:pt x="74241" y="24987"/>
                    <a:pt x="93999" y="16605"/>
                    <a:pt x="114356" y="10618"/>
                  </a:cubicBezTo>
                  <a:cubicBezTo>
                    <a:pt x="134712" y="4631"/>
                    <a:pt x="155668" y="1638"/>
                    <a:pt x="174228" y="440"/>
                  </a:cubicBezTo>
                  <a:cubicBezTo>
                    <a:pt x="192788" y="-757"/>
                    <a:pt x="213743" y="440"/>
                    <a:pt x="234699" y="4631"/>
                  </a:cubicBezTo>
                  <a:cubicBezTo>
                    <a:pt x="255654" y="8223"/>
                    <a:pt x="276011" y="14809"/>
                    <a:pt x="293374" y="21994"/>
                  </a:cubicBezTo>
                  <a:cubicBezTo>
                    <a:pt x="305348" y="26185"/>
                    <a:pt x="315526" y="31573"/>
                    <a:pt x="323908" y="36962"/>
                  </a:cubicBezTo>
                  <a:cubicBezTo>
                    <a:pt x="322711" y="38758"/>
                    <a:pt x="323310" y="39356"/>
                    <a:pt x="325704" y="38159"/>
                  </a:cubicBezTo>
                  <a:cubicBezTo>
                    <a:pt x="329297" y="40554"/>
                    <a:pt x="332291" y="42949"/>
                    <a:pt x="334685" y="44745"/>
                  </a:cubicBezTo>
                  <a:cubicBezTo>
                    <a:pt x="344265" y="52528"/>
                    <a:pt x="348456" y="58515"/>
                    <a:pt x="348456" y="58515"/>
                  </a:cubicBezTo>
                  <a:cubicBezTo>
                    <a:pt x="350851" y="61509"/>
                    <a:pt x="349054" y="63305"/>
                    <a:pt x="346061" y="60311"/>
                  </a:cubicBezTo>
                  <a:cubicBezTo>
                    <a:pt x="346061" y="60311"/>
                    <a:pt x="341870" y="54923"/>
                    <a:pt x="332889" y="47140"/>
                  </a:cubicBezTo>
                  <a:cubicBezTo>
                    <a:pt x="323908" y="39955"/>
                    <a:pt x="309539" y="31573"/>
                    <a:pt x="291577" y="25586"/>
                  </a:cubicBezTo>
                  <a:cubicBezTo>
                    <a:pt x="274214" y="19000"/>
                    <a:pt x="253858" y="13013"/>
                    <a:pt x="233502" y="9421"/>
                  </a:cubicBezTo>
                  <a:cubicBezTo>
                    <a:pt x="213145" y="5828"/>
                    <a:pt x="192190" y="4631"/>
                    <a:pt x="174228" y="5828"/>
                  </a:cubicBezTo>
                  <a:cubicBezTo>
                    <a:pt x="156266" y="6427"/>
                    <a:pt x="135311" y="9421"/>
                    <a:pt x="115553" y="15408"/>
                  </a:cubicBezTo>
                  <a:cubicBezTo>
                    <a:pt x="95196" y="20796"/>
                    <a:pt x="76037" y="28580"/>
                    <a:pt x="59273" y="36962"/>
                  </a:cubicBezTo>
                  <a:cubicBezTo>
                    <a:pt x="29337" y="51929"/>
                    <a:pt x="7783" y="67496"/>
                    <a:pt x="3592" y="69891"/>
                  </a:cubicBezTo>
                  <a:cubicBezTo>
                    <a:pt x="2394" y="69292"/>
                    <a:pt x="1197" y="69292"/>
                    <a:pt x="0" y="68693"/>
                  </a:cubicBezTo>
                  <a:cubicBezTo>
                    <a:pt x="0" y="68693"/>
                    <a:pt x="599" y="68095"/>
                    <a:pt x="599" y="68095"/>
                  </a:cubicBezTo>
                  <a:cubicBezTo>
                    <a:pt x="1197" y="68693"/>
                    <a:pt x="23350" y="50732"/>
                    <a:pt x="57477" y="3336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845FA939-27EC-4F7E-A65F-DB7F706A625D}"/>
                </a:ext>
              </a:extLst>
            </p:cNvPr>
            <p:cNvSpPr/>
            <p:nvPr/>
          </p:nvSpPr>
          <p:spPr>
            <a:xfrm>
              <a:off x="7299398" y="1186704"/>
              <a:ext cx="4308" cy="2660"/>
            </a:xfrm>
            <a:custGeom>
              <a:avLst/>
              <a:gdLst>
                <a:gd name="connsiteX0" fmla="*/ 717 w 4308"/>
                <a:gd name="connsiteY0" fmla="*/ 0 h 2660"/>
                <a:gd name="connsiteX1" fmla="*/ 4309 w 4308"/>
                <a:gd name="connsiteY1" fmla="*/ 1197 h 2660"/>
                <a:gd name="connsiteX2" fmla="*/ 3710 w 4308"/>
                <a:gd name="connsiteY2" fmla="*/ 1796 h 2660"/>
                <a:gd name="connsiteX3" fmla="*/ 717 w 4308"/>
                <a:gd name="connsiteY3" fmla="*/ 0 h 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08" h="2660">
                  <a:moveTo>
                    <a:pt x="717" y="0"/>
                  </a:moveTo>
                  <a:cubicBezTo>
                    <a:pt x="1914" y="599"/>
                    <a:pt x="3111" y="599"/>
                    <a:pt x="4309" y="1197"/>
                  </a:cubicBezTo>
                  <a:cubicBezTo>
                    <a:pt x="3710" y="1796"/>
                    <a:pt x="3710" y="1796"/>
                    <a:pt x="3710" y="1796"/>
                  </a:cubicBezTo>
                  <a:cubicBezTo>
                    <a:pt x="717" y="3592"/>
                    <a:pt x="-1080" y="2395"/>
                    <a:pt x="717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E4749541-17AA-46CB-8CBE-B55D5C397B6B}"/>
                </a:ext>
              </a:extLst>
            </p:cNvPr>
            <p:cNvSpPr/>
            <p:nvPr/>
          </p:nvSpPr>
          <p:spPr>
            <a:xfrm>
              <a:off x="7054618" y="1381285"/>
              <a:ext cx="47169" cy="19424"/>
            </a:xfrm>
            <a:custGeom>
              <a:avLst/>
              <a:gdLst>
                <a:gd name="connsiteX0" fmla="*/ 23370 w 47169"/>
                <a:gd name="connsiteY0" fmla="*/ 10178 h 19424"/>
                <a:gd name="connsiteX1" fmla="*/ 38338 w 47169"/>
                <a:gd name="connsiteY1" fmla="*/ 14968 h 19424"/>
                <a:gd name="connsiteX2" fmla="*/ 46721 w 47169"/>
                <a:gd name="connsiteY2" fmla="*/ 16165 h 19424"/>
                <a:gd name="connsiteX3" fmla="*/ 46721 w 47169"/>
                <a:gd name="connsiteY3" fmla="*/ 19159 h 19424"/>
                <a:gd name="connsiteX4" fmla="*/ 37740 w 47169"/>
                <a:gd name="connsiteY4" fmla="*/ 19159 h 19424"/>
                <a:gd name="connsiteX5" fmla="*/ 21574 w 47169"/>
                <a:gd name="connsiteY5" fmla="*/ 15566 h 19424"/>
                <a:gd name="connsiteX6" fmla="*/ 21 w 47169"/>
                <a:gd name="connsiteY6" fmla="*/ 2395 h 19424"/>
                <a:gd name="connsiteX7" fmla="*/ 1816 w 47169"/>
                <a:gd name="connsiteY7" fmla="*/ 0 h 19424"/>
                <a:gd name="connsiteX8" fmla="*/ 23370 w 47169"/>
                <a:gd name="connsiteY8" fmla="*/ 10178 h 1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9" h="19424">
                  <a:moveTo>
                    <a:pt x="23370" y="10178"/>
                  </a:moveTo>
                  <a:cubicBezTo>
                    <a:pt x="27562" y="11974"/>
                    <a:pt x="33549" y="13770"/>
                    <a:pt x="38338" y="14968"/>
                  </a:cubicBezTo>
                  <a:cubicBezTo>
                    <a:pt x="43128" y="16165"/>
                    <a:pt x="46721" y="16165"/>
                    <a:pt x="46721" y="16165"/>
                  </a:cubicBezTo>
                  <a:cubicBezTo>
                    <a:pt x="47319" y="16165"/>
                    <a:pt x="47319" y="19159"/>
                    <a:pt x="46721" y="19159"/>
                  </a:cubicBezTo>
                  <a:cubicBezTo>
                    <a:pt x="46721" y="19159"/>
                    <a:pt x="42530" y="19758"/>
                    <a:pt x="37740" y="19159"/>
                  </a:cubicBezTo>
                  <a:cubicBezTo>
                    <a:pt x="32351" y="18560"/>
                    <a:pt x="26364" y="17363"/>
                    <a:pt x="21574" y="15566"/>
                  </a:cubicBezTo>
                  <a:cubicBezTo>
                    <a:pt x="11995" y="11974"/>
                    <a:pt x="-579" y="2395"/>
                    <a:pt x="21" y="2395"/>
                  </a:cubicBezTo>
                  <a:cubicBezTo>
                    <a:pt x="21" y="1796"/>
                    <a:pt x="1218" y="0"/>
                    <a:pt x="1816" y="0"/>
                  </a:cubicBezTo>
                  <a:cubicBezTo>
                    <a:pt x="1218" y="0"/>
                    <a:pt x="14389" y="6586"/>
                    <a:pt x="23370" y="1017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12B9E57B-D342-432A-9927-67B8FDABD42E}"/>
                </a:ext>
              </a:extLst>
            </p:cNvPr>
            <p:cNvSpPr/>
            <p:nvPr/>
          </p:nvSpPr>
          <p:spPr>
            <a:xfrm>
              <a:off x="7028200" y="1368553"/>
              <a:ext cx="82017" cy="48654"/>
            </a:xfrm>
            <a:custGeom>
              <a:avLst/>
              <a:gdLst>
                <a:gd name="connsiteX0" fmla="*/ 39012 w 82017"/>
                <a:gd name="connsiteY0" fmla="*/ 27101 h 48654"/>
                <a:gd name="connsiteX1" fmla="*/ 81521 w 82017"/>
                <a:gd name="connsiteY1" fmla="*/ 45661 h 48654"/>
                <a:gd name="connsiteX2" fmla="*/ 80324 w 82017"/>
                <a:gd name="connsiteY2" fmla="*/ 48655 h 48654"/>
                <a:gd name="connsiteX3" fmla="*/ 36617 w 82017"/>
                <a:gd name="connsiteY3" fmla="*/ 31891 h 48654"/>
                <a:gd name="connsiteX4" fmla="*/ 11471 w 82017"/>
                <a:gd name="connsiteY4" fmla="*/ 14528 h 48654"/>
                <a:gd name="connsiteX5" fmla="*/ 95 w 82017"/>
                <a:gd name="connsiteY5" fmla="*/ 1955 h 48654"/>
                <a:gd name="connsiteX6" fmla="*/ 2490 w 82017"/>
                <a:gd name="connsiteY6" fmla="*/ 159 h 48654"/>
                <a:gd name="connsiteX7" fmla="*/ 14465 w 82017"/>
                <a:gd name="connsiteY7" fmla="*/ 10936 h 48654"/>
                <a:gd name="connsiteX8" fmla="*/ 39012 w 82017"/>
                <a:gd name="connsiteY8" fmla="*/ 27101 h 4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17" h="48654">
                  <a:moveTo>
                    <a:pt x="39012" y="27101"/>
                  </a:moveTo>
                  <a:cubicBezTo>
                    <a:pt x="54579" y="36082"/>
                    <a:pt x="81521" y="45661"/>
                    <a:pt x="81521" y="45661"/>
                  </a:cubicBezTo>
                  <a:cubicBezTo>
                    <a:pt x="82718" y="46260"/>
                    <a:pt x="81521" y="48655"/>
                    <a:pt x="80324" y="48655"/>
                  </a:cubicBezTo>
                  <a:cubicBezTo>
                    <a:pt x="80324" y="48655"/>
                    <a:pt x="52782" y="40872"/>
                    <a:pt x="36617" y="31891"/>
                  </a:cubicBezTo>
                  <a:cubicBezTo>
                    <a:pt x="28235" y="27700"/>
                    <a:pt x="18655" y="20516"/>
                    <a:pt x="11471" y="14528"/>
                  </a:cubicBezTo>
                  <a:cubicBezTo>
                    <a:pt x="4286" y="7943"/>
                    <a:pt x="95" y="1955"/>
                    <a:pt x="95" y="1955"/>
                  </a:cubicBezTo>
                  <a:cubicBezTo>
                    <a:pt x="-503" y="758"/>
                    <a:pt x="1891" y="-439"/>
                    <a:pt x="2490" y="159"/>
                  </a:cubicBezTo>
                  <a:cubicBezTo>
                    <a:pt x="2490" y="159"/>
                    <a:pt x="7280" y="5548"/>
                    <a:pt x="14465" y="10936"/>
                  </a:cubicBezTo>
                  <a:cubicBezTo>
                    <a:pt x="21649" y="16923"/>
                    <a:pt x="31229" y="22910"/>
                    <a:pt x="39012" y="2710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D1637258-9F79-4956-9470-499658EB56F1}"/>
                </a:ext>
              </a:extLst>
            </p:cNvPr>
            <p:cNvSpPr/>
            <p:nvPr/>
          </p:nvSpPr>
          <p:spPr>
            <a:xfrm>
              <a:off x="6977404" y="1166058"/>
              <a:ext cx="374532" cy="275098"/>
            </a:xfrm>
            <a:custGeom>
              <a:avLst/>
              <a:gdLst>
                <a:gd name="connsiteX0" fmla="*/ 368813 w 374532"/>
                <a:gd name="connsiteY0" fmla="*/ 36811 h 275098"/>
                <a:gd name="connsiteX1" fmla="*/ 367615 w 374532"/>
                <a:gd name="connsiteY1" fmla="*/ 39206 h 275098"/>
                <a:gd name="connsiteX2" fmla="*/ 326303 w 374532"/>
                <a:gd name="connsiteY2" fmla="*/ 24837 h 275098"/>
                <a:gd name="connsiteX3" fmla="*/ 219731 w 374532"/>
                <a:gd name="connsiteY3" fmla="*/ 6277 h 275098"/>
                <a:gd name="connsiteX4" fmla="*/ 152076 w 374532"/>
                <a:gd name="connsiteY4" fmla="*/ 5678 h 275098"/>
                <a:gd name="connsiteX5" fmla="*/ 83223 w 374532"/>
                <a:gd name="connsiteY5" fmla="*/ 21843 h 275098"/>
                <a:gd name="connsiteX6" fmla="*/ 26942 w 374532"/>
                <a:gd name="connsiteY6" fmla="*/ 63155 h 275098"/>
                <a:gd name="connsiteX7" fmla="*/ 10178 w 374532"/>
                <a:gd name="connsiteY7" fmla="*/ 91893 h 275098"/>
                <a:gd name="connsiteX8" fmla="*/ 4789 w 374532"/>
                <a:gd name="connsiteY8" fmla="*/ 123026 h 275098"/>
                <a:gd name="connsiteX9" fmla="*/ 24547 w 374532"/>
                <a:gd name="connsiteY9" fmla="*/ 184693 h 275098"/>
                <a:gd name="connsiteX10" fmla="*/ 73642 w 374532"/>
                <a:gd name="connsiteY10" fmla="*/ 234386 h 275098"/>
                <a:gd name="connsiteX11" fmla="*/ 138305 w 374532"/>
                <a:gd name="connsiteY11" fmla="*/ 262526 h 275098"/>
                <a:gd name="connsiteX12" fmla="*/ 205361 w 374532"/>
                <a:gd name="connsiteY12" fmla="*/ 270309 h 275098"/>
                <a:gd name="connsiteX13" fmla="*/ 310138 w 374532"/>
                <a:gd name="connsiteY13" fmla="*/ 248755 h 275098"/>
                <a:gd name="connsiteX14" fmla="*/ 347259 w 374532"/>
                <a:gd name="connsiteY14" fmla="*/ 226004 h 275098"/>
                <a:gd name="connsiteX15" fmla="*/ 353246 w 374532"/>
                <a:gd name="connsiteY15" fmla="*/ 223011 h 275098"/>
                <a:gd name="connsiteX16" fmla="*/ 349054 w 374532"/>
                <a:gd name="connsiteY16" fmla="*/ 228399 h 275098"/>
                <a:gd name="connsiteX17" fmla="*/ 311934 w 374532"/>
                <a:gd name="connsiteY17" fmla="*/ 251749 h 275098"/>
                <a:gd name="connsiteX18" fmla="*/ 205961 w 374532"/>
                <a:gd name="connsiteY18" fmla="*/ 275099 h 275098"/>
                <a:gd name="connsiteX19" fmla="*/ 137706 w 374532"/>
                <a:gd name="connsiteY19" fmla="*/ 267914 h 275098"/>
                <a:gd name="connsiteX20" fmla="*/ 71248 w 374532"/>
                <a:gd name="connsiteY20" fmla="*/ 239176 h 275098"/>
                <a:gd name="connsiteX21" fmla="*/ 20357 w 374532"/>
                <a:gd name="connsiteY21" fmla="*/ 187687 h 275098"/>
                <a:gd name="connsiteX22" fmla="*/ 0 w 374532"/>
                <a:gd name="connsiteY22" fmla="*/ 123026 h 275098"/>
                <a:gd name="connsiteX23" fmla="*/ 5389 w 374532"/>
                <a:gd name="connsiteY23" fmla="*/ 90097 h 275098"/>
                <a:gd name="connsiteX24" fmla="*/ 22751 w 374532"/>
                <a:gd name="connsiteY24" fmla="*/ 59562 h 275098"/>
                <a:gd name="connsiteX25" fmla="*/ 80827 w 374532"/>
                <a:gd name="connsiteY25" fmla="*/ 17054 h 275098"/>
                <a:gd name="connsiteX26" fmla="*/ 151476 w 374532"/>
                <a:gd name="connsiteY26" fmla="*/ 889 h 275098"/>
                <a:gd name="connsiteX27" fmla="*/ 220329 w 374532"/>
                <a:gd name="connsiteY27" fmla="*/ 2086 h 275098"/>
                <a:gd name="connsiteX28" fmla="*/ 322711 w 374532"/>
                <a:gd name="connsiteY28" fmla="*/ 20047 h 275098"/>
                <a:gd name="connsiteX29" fmla="*/ 325106 w 374532"/>
                <a:gd name="connsiteY29" fmla="*/ 21843 h 275098"/>
                <a:gd name="connsiteX30" fmla="*/ 325705 w 374532"/>
                <a:gd name="connsiteY30" fmla="*/ 21245 h 275098"/>
                <a:gd name="connsiteX31" fmla="*/ 326902 w 374532"/>
                <a:gd name="connsiteY31" fmla="*/ 21843 h 275098"/>
                <a:gd name="connsiteX32" fmla="*/ 368813 w 374532"/>
                <a:gd name="connsiteY32" fmla="*/ 36811 h 275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74532" h="275098">
                  <a:moveTo>
                    <a:pt x="368813" y="36811"/>
                  </a:moveTo>
                  <a:cubicBezTo>
                    <a:pt x="377195" y="40404"/>
                    <a:pt x="375997" y="42798"/>
                    <a:pt x="367615" y="39206"/>
                  </a:cubicBezTo>
                  <a:cubicBezTo>
                    <a:pt x="367615" y="39206"/>
                    <a:pt x="352647" y="32620"/>
                    <a:pt x="326303" y="24837"/>
                  </a:cubicBezTo>
                  <a:cubicBezTo>
                    <a:pt x="300558" y="17054"/>
                    <a:pt x="262839" y="9869"/>
                    <a:pt x="219731" y="6277"/>
                  </a:cubicBezTo>
                  <a:cubicBezTo>
                    <a:pt x="198177" y="4481"/>
                    <a:pt x="175425" y="3283"/>
                    <a:pt x="152076" y="5678"/>
                  </a:cubicBezTo>
                  <a:cubicBezTo>
                    <a:pt x="128725" y="7474"/>
                    <a:pt x="104776" y="12264"/>
                    <a:pt x="83223" y="21843"/>
                  </a:cubicBezTo>
                  <a:cubicBezTo>
                    <a:pt x="61069" y="31423"/>
                    <a:pt x="41911" y="45792"/>
                    <a:pt x="26942" y="63155"/>
                  </a:cubicBezTo>
                  <a:cubicBezTo>
                    <a:pt x="19757" y="72135"/>
                    <a:pt x="14369" y="81715"/>
                    <a:pt x="10178" y="91893"/>
                  </a:cubicBezTo>
                  <a:cubicBezTo>
                    <a:pt x="6586" y="102071"/>
                    <a:pt x="4789" y="112848"/>
                    <a:pt x="4789" y="123026"/>
                  </a:cubicBezTo>
                  <a:cubicBezTo>
                    <a:pt x="4789" y="143382"/>
                    <a:pt x="11974" y="165534"/>
                    <a:pt x="24547" y="184693"/>
                  </a:cubicBezTo>
                  <a:cubicBezTo>
                    <a:pt x="37120" y="203852"/>
                    <a:pt x="53885" y="221215"/>
                    <a:pt x="73642" y="234386"/>
                  </a:cubicBezTo>
                  <a:cubicBezTo>
                    <a:pt x="93400" y="248157"/>
                    <a:pt x="115553" y="257138"/>
                    <a:pt x="138305" y="262526"/>
                  </a:cubicBezTo>
                  <a:cubicBezTo>
                    <a:pt x="161056" y="267914"/>
                    <a:pt x="183807" y="270309"/>
                    <a:pt x="205361" y="270309"/>
                  </a:cubicBezTo>
                  <a:cubicBezTo>
                    <a:pt x="248470" y="270309"/>
                    <a:pt x="285590" y="260131"/>
                    <a:pt x="310138" y="248755"/>
                  </a:cubicBezTo>
                  <a:cubicBezTo>
                    <a:pt x="334686" y="237380"/>
                    <a:pt x="346660" y="226004"/>
                    <a:pt x="347259" y="226004"/>
                  </a:cubicBezTo>
                  <a:cubicBezTo>
                    <a:pt x="350851" y="223011"/>
                    <a:pt x="352647" y="222412"/>
                    <a:pt x="353246" y="223011"/>
                  </a:cubicBezTo>
                  <a:cubicBezTo>
                    <a:pt x="353845" y="223610"/>
                    <a:pt x="352647" y="225406"/>
                    <a:pt x="349054" y="228399"/>
                  </a:cubicBezTo>
                  <a:cubicBezTo>
                    <a:pt x="349054" y="228399"/>
                    <a:pt x="336481" y="239775"/>
                    <a:pt x="311934" y="251749"/>
                  </a:cubicBezTo>
                  <a:cubicBezTo>
                    <a:pt x="287387" y="263723"/>
                    <a:pt x="249667" y="274500"/>
                    <a:pt x="205961" y="275099"/>
                  </a:cubicBezTo>
                  <a:cubicBezTo>
                    <a:pt x="184406" y="275099"/>
                    <a:pt x="161056" y="273303"/>
                    <a:pt x="137706" y="267914"/>
                  </a:cubicBezTo>
                  <a:cubicBezTo>
                    <a:pt x="114356" y="262526"/>
                    <a:pt x="91604" y="252947"/>
                    <a:pt x="71248" y="239176"/>
                  </a:cubicBezTo>
                  <a:cubicBezTo>
                    <a:pt x="50891" y="225406"/>
                    <a:pt x="33528" y="208043"/>
                    <a:pt x="20357" y="187687"/>
                  </a:cubicBezTo>
                  <a:cubicBezTo>
                    <a:pt x="7783" y="167929"/>
                    <a:pt x="0" y="145178"/>
                    <a:pt x="0" y="123026"/>
                  </a:cubicBezTo>
                  <a:cubicBezTo>
                    <a:pt x="0" y="112249"/>
                    <a:pt x="1796" y="100873"/>
                    <a:pt x="5389" y="90097"/>
                  </a:cubicBezTo>
                  <a:cubicBezTo>
                    <a:pt x="8981" y="79320"/>
                    <a:pt x="15567" y="69142"/>
                    <a:pt x="22751" y="59562"/>
                  </a:cubicBezTo>
                  <a:cubicBezTo>
                    <a:pt x="37719" y="41002"/>
                    <a:pt x="58674" y="26633"/>
                    <a:pt x="80827" y="17054"/>
                  </a:cubicBezTo>
                  <a:cubicBezTo>
                    <a:pt x="103578" y="7474"/>
                    <a:pt x="128127" y="2685"/>
                    <a:pt x="151476" y="889"/>
                  </a:cubicBezTo>
                  <a:cubicBezTo>
                    <a:pt x="175425" y="-908"/>
                    <a:pt x="198177" y="290"/>
                    <a:pt x="220329" y="2086"/>
                  </a:cubicBezTo>
                  <a:cubicBezTo>
                    <a:pt x="261043" y="5678"/>
                    <a:pt x="296966" y="12863"/>
                    <a:pt x="322711" y="20047"/>
                  </a:cubicBezTo>
                  <a:cubicBezTo>
                    <a:pt x="320915" y="21843"/>
                    <a:pt x="322711" y="23640"/>
                    <a:pt x="325106" y="21843"/>
                  </a:cubicBezTo>
                  <a:cubicBezTo>
                    <a:pt x="325106" y="21843"/>
                    <a:pt x="325106" y="21843"/>
                    <a:pt x="325705" y="21245"/>
                  </a:cubicBezTo>
                  <a:cubicBezTo>
                    <a:pt x="326303" y="21245"/>
                    <a:pt x="326303" y="21245"/>
                    <a:pt x="326902" y="21843"/>
                  </a:cubicBezTo>
                  <a:cubicBezTo>
                    <a:pt x="353845" y="29627"/>
                    <a:pt x="368813" y="36811"/>
                    <a:pt x="368813" y="3681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04" name="Graphic 13">
            <a:extLst>
              <a:ext uri="{FF2B5EF4-FFF2-40B4-BE49-F238E27FC236}">
                <a16:creationId xmlns:a16="http://schemas.microsoft.com/office/drawing/2014/main" id="{2F186534-B321-4B55-9E7B-8641E9D67C54}"/>
              </a:ext>
            </a:extLst>
          </p:cNvPr>
          <p:cNvGrpSpPr/>
          <p:nvPr/>
        </p:nvGrpSpPr>
        <p:grpSpPr>
          <a:xfrm>
            <a:off x="4765207" y="2217687"/>
            <a:ext cx="727121" cy="255253"/>
            <a:chOff x="4765207" y="2217687"/>
            <a:chExt cx="727121" cy="255253"/>
          </a:xfrm>
        </p:grpSpPr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ED3469E8-37DF-4B96-A7E6-EE9971245F9D}"/>
                </a:ext>
              </a:extLst>
            </p:cNvPr>
            <p:cNvSpPr/>
            <p:nvPr/>
          </p:nvSpPr>
          <p:spPr>
            <a:xfrm>
              <a:off x="4772008" y="2223674"/>
              <a:ext cx="705038" cy="242088"/>
            </a:xfrm>
            <a:custGeom>
              <a:avLst/>
              <a:gdLst>
                <a:gd name="connsiteX0" fmla="*/ 55385 w 705038"/>
                <a:gd name="connsiteY0" fmla="*/ 57476 h 242088"/>
                <a:gd name="connsiteX1" fmla="*/ 54786 w 705038"/>
                <a:gd name="connsiteY1" fmla="*/ 46101 h 242088"/>
                <a:gd name="connsiteX2" fmla="*/ 54187 w 705038"/>
                <a:gd name="connsiteY2" fmla="*/ 39515 h 242088"/>
                <a:gd name="connsiteX3" fmla="*/ 54786 w 705038"/>
                <a:gd name="connsiteY3" fmla="*/ 36522 h 242088"/>
                <a:gd name="connsiteX4" fmla="*/ 52391 w 705038"/>
                <a:gd name="connsiteY4" fmla="*/ 34127 h 242088"/>
                <a:gd name="connsiteX5" fmla="*/ 49397 w 705038"/>
                <a:gd name="connsiteY5" fmla="*/ 38318 h 242088"/>
                <a:gd name="connsiteX6" fmla="*/ 48200 w 705038"/>
                <a:gd name="connsiteY6" fmla="*/ 46700 h 242088"/>
                <a:gd name="connsiteX7" fmla="*/ 52391 w 705038"/>
                <a:gd name="connsiteY7" fmla="*/ 58674 h 242088"/>
                <a:gd name="connsiteX8" fmla="*/ 55385 w 705038"/>
                <a:gd name="connsiteY8" fmla="*/ 57476 h 242088"/>
                <a:gd name="connsiteX9" fmla="*/ 73945 w 705038"/>
                <a:gd name="connsiteY9" fmla="*/ 41311 h 242088"/>
                <a:gd name="connsiteX10" fmla="*/ 72149 w 705038"/>
                <a:gd name="connsiteY10" fmla="*/ 31732 h 242088"/>
                <a:gd name="connsiteX11" fmla="*/ 68557 w 705038"/>
                <a:gd name="connsiteY11" fmla="*/ 31732 h 242088"/>
                <a:gd name="connsiteX12" fmla="*/ 66760 w 705038"/>
                <a:gd name="connsiteY12" fmla="*/ 41311 h 242088"/>
                <a:gd name="connsiteX13" fmla="*/ 68557 w 705038"/>
                <a:gd name="connsiteY13" fmla="*/ 50891 h 242088"/>
                <a:gd name="connsiteX14" fmla="*/ 72149 w 705038"/>
                <a:gd name="connsiteY14" fmla="*/ 50891 h 242088"/>
                <a:gd name="connsiteX15" fmla="*/ 73945 w 705038"/>
                <a:gd name="connsiteY15" fmla="*/ 41311 h 242088"/>
                <a:gd name="connsiteX16" fmla="*/ 369714 w 705038"/>
                <a:gd name="connsiteY16" fmla="*/ 225715 h 242088"/>
                <a:gd name="connsiteX17" fmla="*/ 371510 w 705038"/>
                <a:gd name="connsiteY17" fmla="*/ 225116 h 242088"/>
                <a:gd name="connsiteX18" fmla="*/ 369714 w 705038"/>
                <a:gd name="connsiteY18" fmla="*/ 224517 h 242088"/>
                <a:gd name="connsiteX19" fmla="*/ 366121 w 705038"/>
                <a:gd name="connsiteY19" fmla="*/ 224517 h 242088"/>
                <a:gd name="connsiteX20" fmla="*/ 364325 w 705038"/>
                <a:gd name="connsiteY20" fmla="*/ 225116 h 242088"/>
                <a:gd name="connsiteX21" fmla="*/ 366121 w 705038"/>
                <a:gd name="connsiteY21" fmla="*/ 225715 h 242088"/>
                <a:gd name="connsiteX22" fmla="*/ 369714 w 705038"/>
                <a:gd name="connsiteY22" fmla="*/ 225715 h 242088"/>
                <a:gd name="connsiteX23" fmla="*/ 376898 w 705038"/>
                <a:gd name="connsiteY23" fmla="*/ 220925 h 242088"/>
                <a:gd name="connsiteX24" fmla="*/ 376898 w 705038"/>
                <a:gd name="connsiteY24" fmla="*/ 217931 h 242088"/>
                <a:gd name="connsiteX25" fmla="*/ 373905 w 705038"/>
                <a:gd name="connsiteY25" fmla="*/ 216734 h 242088"/>
                <a:gd name="connsiteX26" fmla="*/ 371510 w 705038"/>
                <a:gd name="connsiteY26" fmla="*/ 219129 h 242088"/>
                <a:gd name="connsiteX27" fmla="*/ 371510 w 705038"/>
                <a:gd name="connsiteY27" fmla="*/ 221524 h 242088"/>
                <a:gd name="connsiteX28" fmla="*/ 373306 w 705038"/>
                <a:gd name="connsiteY28" fmla="*/ 222122 h 242088"/>
                <a:gd name="connsiteX29" fmla="*/ 376898 w 705038"/>
                <a:gd name="connsiteY29" fmla="*/ 222122 h 242088"/>
                <a:gd name="connsiteX30" fmla="*/ 376898 w 705038"/>
                <a:gd name="connsiteY30" fmla="*/ 220925 h 242088"/>
                <a:gd name="connsiteX31" fmla="*/ 393663 w 705038"/>
                <a:gd name="connsiteY31" fmla="*/ 207753 h 242088"/>
                <a:gd name="connsiteX32" fmla="*/ 385879 w 705038"/>
                <a:gd name="connsiteY32" fmla="*/ 205358 h 242088"/>
                <a:gd name="connsiteX33" fmla="*/ 385281 w 705038"/>
                <a:gd name="connsiteY33" fmla="*/ 208951 h 242088"/>
                <a:gd name="connsiteX34" fmla="*/ 389471 w 705038"/>
                <a:gd name="connsiteY34" fmla="*/ 213142 h 242088"/>
                <a:gd name="connsiteX35" fmla="*/ 394261 w 705038"/>
                <a:gd name="connsiteY35" fmla="*/ 216734 h 242088"/>
                <a:gd name="connsiteX36" fmla="*/ 397255 w 705038"/>
                <a:gd name="connsiteY36" fmla="*/ 214938 h 242088"/>
                <a:gd name="connsiteX37" fmla="*/ 393663 w 705038"/>
                <a:gd name="connsiteY37" fmla="*/ 207753 h 242088"/>
                <a:gd name="connsiteX38" fmla="*/ 384682 w 705038"/>
                <a:gd name="connsiteY38" fmla="*/ 219129 h 242088"/>
                <a:gd name="connsiteX39" fmla="*/ 388274 w 705038"/>
                <a:gd name="connsiteY39" fmla="*/ 219129 h 242088"/>
                <a:gd name="connsiteX40" fmla="*/ 388873 w 705038"/>
                <a:gd name="connsiteY40" fmla="*/ 216734 h 242088"/>
                <a:gd name="connsiteX41" fmla="*/ 387675 w 705038"/>
                <a:gd name="connsiteY41" fmla="*/ 212543 h 242088"/>
                <a:gd name="connsiteX42" fmla="*/ 382287 w 705038"/>
                <a:gd name="connsiteY42" fmla="*/ 210747 h 242088"/>
                <a:gd name="connsiteX43" fmla="*/ 381090 w 705038"/>
                <a:gd name="connsiteY43" fmla="*/ 214339 h 242088"/>
                <a:gd name="connsiteX44" fmla="*/ 382886 w 705038"/>
                <a:gd name="connsiteY44" fmla="*/ 217333 h 242088"/>
                <a:gd name="connsiteX45" fmla="*/ 384083 w 705038"/>
                <a:gd name="connsiteY45" fmla="*/ 217931 h 242088"/>
                <a:gd name="connsiteX46" fmla="*/ 384682 w 705038"/>
                <a:gd name="connsiteY46" fmla="*/ 219129 h 242088"/>
                <a:gd name="connsiteX47" fmla="*/ 311638 w 705038"/>
                <a:gd name="connsiteY47" fmla="*/ 77833 h 242088"/>
                <a:gd name="connsiteX48" fmla="*/ 338580 w 705038"/>
                <a:gd name="connsiteY48" fmla="*/ 66457 h 242088"/>
                <a:gd name="connsiteX49" fmla="*/ 337383 w 705038"/>
                <a:gd name="connsiteY49" fmla="*/ 62865 h 242088"/>
                <a:gd name="connsiteX50" fmla="*/ 308644 w 705038"/>
                <a:gd name="connsiteY50" fmla="*/ 71247 h 242088"/>
                <a:gd name="connsiteX51" fmla="*/ 282899 w 705038"/>
                <a:gd name="connsiteY51" fmla="*/ 86215 h 242088"/>
                <a:gd name="connsiteX52" fmla="*/ 284695 w 705038"/>
                <a:gd name="connsiteY52" fmla="*/ 89208 h 242088"/>
                <a:gd name="connsiteX53" fmla="*/ 311638 w 705038"/>
                <a:gd name="connsiteY53" fmla="*/ 77833 h 242088"/>
                <a:gd name="connsiteX54" fmla="*/ 327205 w 705038"/>
                <a:gd name="connsiteY54" fmla="*/ 75438 h 242088"/>
                <a:gd name="connsiteX55" fmla="*/ 313434 w 705038"/>
                <a:gd name="connsiteY55" fmla="*/ 77234 h 242088"/>
                <a:gd name="connsiteX56" fmla="*/ 302058 w 705038"/>
                <a:gd name="connsiteY56" fmla="*/ 84419 h 242088"/>
                <a:gd name="connsiteX57" fmla="*/ 303854 w 705038"/>
                <a:gd name="connsiteY57" fmla="*/ 87412 h 242088"/>
                <a:gd name="connsiteX58" fmla="*/ 315829 w 705038"/>
                <a:gd name="connsiteY58" fmla="*/ 83820 h 242088"/>
                <a:gd name="connsiteX59" fmla="*/ 327205 w 705038"/>
                <a:gd name="connsiteY59" fmla="*/ 79030 h 242088"/>
                <a:gd name="connsiteX60" fmla="*/ 327205 w 705038"/>
                <a:gd name="connsiteY60" fmla="*/ 75438 h 242088"/>
                <a:gd name="connsiteX61" fmla="*/ 408631 w 705038"/>
                <a:gd name="connsiteY61" fmla="*/ 212543 h 242088"/>
                <a:gd name="connsiteX62" fmla="*/ 404439 w 705038"/>
                <a:gd name="connsiteY62" fmla="*/ 205358 h 242088"/>
                <a:gd name="connsiteX63" fmla="*/ 396656 w 705038"/>
                <a:gd name="connsiteY63" fmla="*/ 201766 h 242088"/>
                <a:gd name="connsiteX64" fmla="*/ 394860 w 705038"/>
                <a:gd name="connsiteY64" fmla="*/ 204760 h 242088"/>
                <a:gd name="connsiteX65" fmla="*/ 399650 w 705038"/>
                <a:gd name="connsiteY65" fmla="*/ 210148 h 242088"/>
                <a:gd name="connsiteX66" fmla="*/ 405637 w 705038"/>
                <a:gd name="connsiteY66" fmla="*/ 214339 h 242088"/>
                <a:gd name="connsiteX67" fmla="*/ 408631 w 705038"/>
                <a:gd name="connsiteY67" fmla="*/ 212543 h 242088"/>
                <a:gd name="connsiteX68" fmla="*/ 417611 w 705038"/>
                <a:gd name="connsiteY68" fmla="*/ 210148 h 242088"/>
                <a:gd name="connsiteX69" fmla="*/ 417013 w 705038"/>
                <a:gd name="connsiteY69" fmla="*/ 206556 h 242088"/>
                <a:gd name="connsiteX70" fmla="*/ 414019 w 705038"/>
                <a:gd name="connsiteY70" fmla="*/ 201167 h 242088"/>
                <a:gd name="connsiteX71" fmla="*/ 408631 w 705038"/>
                <a:gd name="connsiteY71" fmla="*/ 198174 h 242088"/>
                <a:gd name="connsiteX72" fmla="*/ 405038 w 705038"/>
                <a:gd name="connsiteY72" fmla="*/ 197575 h 242088"/>
                <a:gd name="connsiteX73" fmla="*/ 403841 w 705038"/>
                <a:gd name="connsiteY73" fmla="*/ 201167 h 242088"/>
                <a:gd name="connsiteX74" fmla="*/ 409230 w 705038"/>
                <a:gd name="connsiteY74" fmla="*/ 206556 h 242088"/>
                <a:gd name="connsiteX75" fmla="*/ 412822 w 705038"/>
                <a:gd name="connsiteY75" fmla="*/ 209549 h 242088"/>
                <a:gd name="connsiteX76" fmla="*/ 414618 w 705038"/>
                <a:gd name="connsiteY76" fmla="*/ 211345 h 242088"/>
                <a:gd name="connsiteX77" fmla="*/ 417611 w 705038"/>
                <a:gd name="connsiteY77" fmla="*/ 210148 h 242088"/>
                <a:gd name="connsiteX78" fmla="*/ 425395 w 705038"/>
                <a:gd name="connsiteY78" fmla="*/ 208352 h 242088"/>
                <a:gd name="connsiteX79" fmla="*/ 428388 w 705038"/>
                <a:gd name="connsiteY79" fmla="*/ 206556 h 242088"/>
                <a:gd name="connsiteX80" fmla="*/ 422401 w 705038"/>
                <a:gd name="connsiteY80" fmla="*/ 197575 h 242088"/>
                <a:gd name="connsiteX81" fmla="*/ 412822 w 705038"/>
                <a:gd name="connsiteY81" fmla="*/ 193384 h 242088"/>
                <a:gd name="connsiteX82" fmla="*/ 411026 w 705038"/>
                <a:gd name="connsiteY82" fmla="*/ 196378 h 242088"/>
                <a:gd name="connsiteX83" fmla="*/ 417611 w 705038"/>
                <a:gd name="connsiteY83" fmla="*/ 202964 h 242088"/>
                <a:gd name="connsiteX84" fmla="*/ 425395 w 705038"/>
                <a:gd name="connsiteY84" fmla="*/ 208352 h 242088"/>
                <a:gd name="connsiteX85" fmla="*/ 669674 w 705038"/>
                <a:gd name="connsiteY85" fmla="*/ 50292 h 242088"/>
                <a:gd name="connsiteX86" fmla="*/ 660693 w 705038"/>
                <a:gd name="connsiteY86" fmla="*/ 40114 h 242088"/>
                <a:gd name="connsiteX87" fmla="*/ 640935 w 705038"/>
                <a:gd name="connsiteY87" fmla="*/ 25745 h 242088"/>
                <a:gd name="connsiteX88" fmla="*/ 606209 w 705038"/>
                <a:gd name="connsiteY88" fmla="*/ 13172 h 242088"/>
                <a:gd name="connsiteX89" fmla="*/ 605011 w 705038"/>
                <a:gd name="connsiteY89" fmla="*/ 16764 h 242088"/>
                <a:gd name="connsiteX90" fmla="*/ 631355 w 705038"/>
                <a:gd name="connsiteY90" fmla="*/ 28738 h 242088"/>
                <a:gd name="connsiteX91" fmla="*/ 618782 w 705038"/>
                <a:gd name="connsiteY91" fmla="*/ 26343 h 242088"/>
                <a:gd name="connsiteX92" fmla="*/ 611597 w 705038"/>
                <a:gd name="connsiteY92" fmla="*/ 26343 h 242088"/>
                <a:gd name="connsiteX93" fmla="*/ 611597 w 705038"/>
                <a:gd name="connsiteY93" fmla="*/ 29936 h 242088"/>
                <a:gd name="connsiteX94" fmla="*/ 618183 w 705038"/>
                <a:gd name="connsiteY94" fmla="*/ 31133 h 242088"/>
                <a:gd name="connsiteX95" fmla="*/ 629559 w 705038"/>
                <a:gd name="connsiteY95" fmla="*/ 35324 h 242088"/>
                <a:gd name="connsiteX96" fmla="*/ 646922 w 705038"/>
                <a:gd name="connsiteY96" fmla="*/ 42509 h 242088"/>
                <a:gd name="connsiteX97" fmla="*/ 648718 w 705038"/>
                <a:gd name="connsiteY97" fmla="*/ 39515 h 242088"/>
                <a:gd name="connsiteX98" fmla="*/ 642132 w 705038"/>
                <a:gd name="connsiteY98" fmla="*/ 34127 h 242088"/>
                <a:gd name="connsiteX99" fmla="*/ 657100 w 705038"/>
                <a:gd name="connsiteY99" fmla="*/ 43706 h 242088"/>
                <a:gd name="connsiteX100" fmla="*/ 666680 w 705038"/>
                <a:gd name="connsiteY100" fmla="*/ 52088 h 242088"/>
                <a:gd name="connsiteX101" fmla="*/ 669674 w 705038"/>
                <a:gd name="connsiteY101" fmla="*/ 50292 h 242088"/>
                <a:gd name="connsiteX102" fmla="*/ 97295 w 705038"/>
                <a:gd name="connsiteY102" fmla="*/ 36522 h 242088"/>
                <a:gd name="connsiteX103" fmla="*/ 95499 w 705038"/>
                <a:gd name="connsiteY103" fmla="*/ 28140 h 242088"/>
                <a:gd name="connsiteX104" fmla="*/ 91907 w 705038"/>
                <a:gd name="connsiteY104" fmla="*/ 28140 h 242088"/>
                <a:gd name="connsiteX105" fmla="*/ 90110 w 705038"/>
                <a:gd name="connsiteY105" fmla="*/ 36522 h 242088"/>
                <a:gd name="connsiteX106" fmla="*/ 91907 w 705038"/>
                <a:gd name="connsiteY106" fmla="*/ 44903 h 242088"/>
                <a:gd name="connsiteX107" fmla="*/ 95499 w 705038"/>
                <a:gd name="connsiteY107" fmla="*/ 44903 h 242088"/>
                <a:gd name="connsiteX108" fmla="*/ 97295 w 705038"/>
                <a:gd name="connsiteY108" fmla="*/ 36522 h 242088"/>
                <a:gd name="connsiteX109" fmla="*/ 113461 w 705038"/>
                <a:gd name="connsiteY109" fmla="*/ 36522 h 242088"/>
                <a:gd name="connsiteX110" fmla="*/ 115257 w 705038"/>
                <a:gd name="connsiteY110" fmla="*/ 41311 h 242088"/>
                <a:gd name="connsiteX111" fmla="*/ 118849 w 705038"/>
                <a:gd name="connsiteY111" fmla="*/ 41311 h 242088"/>
                <a:gd name="connsiteX112" fmla="*/ 120645 w 705038"/>
                <a:gd name="connsiteY112" fmla="*/ 36522 h 242088"/>
                <a:gd name="connsiteX113" fmla="*/ 118849 w 705038"/>
                <a:gd name="connsiteY113" fmla="*/ 31732 h 242088"/>
                <a:gd name="connsiteX114" fmla="*/ 115257 w 705038"/>
                <a:gd name="connsiteY114" fmla="*/ 31732 h 242088"/>
                <a:gd name="connsiteX115" fmla="*/ 113461 w 705038"/>
                <a:gd name="connsiteY115" fmla="*/ 36522 h 242088"/>
                <a:gd name="connsiteX116" fmla="*/ 272721 w 705038"/>
                <a:gd name="connsiteY116" fmla="*/ 49095 h 242088"/>
                <a:gd name="connsiteX117" fmla="*/ 278109 w 705038"/>
                <a:gd name="connsiteY117" fmla="*/ 55082 h 242088"/>
                <a:gd name="connsiteX118" fmla="*/ 278708 w 705038"/>
                <a:gd name="connsiteY118" fmla="*/ 55680 h 242088"/>
                <a:gd name="connsiteX119" fmla="*/ 248772 w 705038"/>
                <a:gd name="connsiteY119" fmla="*/ 74240 h 242088"/>
                <a:gd name="connsiteX120" fmla="*/ 217040 w 705038"/>
                <a:gd name="connsiteY120" fmla="*/ 104775 h 242088"/>
                <a:gd name="connsiteX121" fmla="*/ 220033 w 705038"/>
                <a:gd name="connsiteY121" fmla="*/ 107170 h 242088"/>
                <a:gd name="connsiteX122" fmla="*/ 251765 w 705038"/>
                <a:gd name="connsiteY122" fmla="*/ 78431 h 242088"/>
                <a:gd name="connsiteX123" fmla="*/ 322415 w 705038"/>
                <a:gd name="connsiteY123" fmla="*/ 44903 h 242088"/>
                <a:gd name="connsiteX124" fmla="*/ 399650 w 705038"/>
                <a:gd name="connsiteY124" fmla="*/ 33528 h 242088"/>
                <a:gd name="connsiteX125" fmla="*/ 441560 w 705038"/>
                <a:gd name="connsiteY125" fmla="*/ 41910 h 242088"/>
                <a:gd name="connsiteX126" fmla="*/ 442758 w 705038"/>
                <a:gd name="connsiteY126" fmla="*/ 38318 h 242088"/>
                <a:gd name="connsiteX127" fmla="*/ 436172 w 705038"/>
                <a:gd name="connsiteY127" fmla="*/ 35923 h 242088"/>
                <a:gd name="connsiteX128" fmla="*/ 439764 w 705038"/>
                <a:gd name="connsiteY128" fmla="*/ 34127 h 242088"/>
                <a:gd name="connsiteX129" fmla="*/ 468503 w 705038"/>
                <a:gd name="connsiteY129" fmla="*/ 16764 h 242088"/>
                <a:gd name="connsiteX130" fmla="*/ 549929 w 705038"/>
                <a:gd name="connsiteY130" fmla="*/ 0 h 242088"/>
                <a:gd name="connsiteX131" fmla="*/ 602018 w 705038"/>
                <a:gd name="connsiteY131" fmla="*/ 5987 h 242088"/>
                <a:gd name="connsiteX132" fmla="*/ 652311 w 705038"/>
                <a:gd name="connsiteY132" fmla="*/ 28140 h 242088"/>
                <a:gd name="connsiteX133" fmla="*/ 690030 w 705038"/>
                <a:gd name="connsiteY133" fmla="*/ 67056 h 242088"/>
                <a:gd name="connsiteX134" fmla="*/ 704998 w 705038"/>
                <a:gd name="connsiteY134" fmla="*/ 114354 h 242088"/>
                <a:gd name="connsiteX135" fmla="*/ 688234 w 705038"/>
                <a:gd name="connsiteY135" fmla="*/ 160455 h 242088"/>
                <a:gd name="connsiteX136" fmla="*/ 645126 w 705038"/>
                <a:gd name="connsiteY136" fmla="*/ 192187 h 242088"/>
                <a:gd name="connsiteX137" fmla="*/ 591840 w 705038"/>
                <a:gd name="connsiteY137" fmla="*/ 204760 h 242088"/>
                <a:gd name="connsiteX138" fmla="*/ 539152 w 705038"/>
                <a:gd name="connsiteY138" fmla="*/ 204161 h 242088"/>
                <a:gd name="connsiteX139" fmla="*/ 455930 w 705038"/>
                <a:gd name="connsiteY139" fmla="*/ 189792 h 242088"/>
                <a:gd name="connsiteX140" fmla="*/ 424198 w 705038"/>
                <a:gd name="connsiteY140" fmla="*/ 179015 h 242088"/>
                <a:gd name="connsiteX141" fmla="*/ 423000 w 705038"/>
                <a:gd name="connsiteY141" fmla="*/ 182009 h 242088"/>
                <a:gd name="connsiteX142" fmla="*/ 454732 w 705038"/>
                <a:gd name="connsiteY142" fmla="*/ 193384 h 242088"/>
                <a:gd name="connsiteX143" fmla="*/ 412223 w 705038"/>
                <a:gd name="connsiteY143" fmla="*/ 217931 h 242088"/>
                <a:gd name="connsiteX144" fmla="*/ 368516 w 705038"/>
                <a:gd name="connsiteY144" fmla="*/ 234695 h 242088"/>
                <a:gd name="connsiteX145" fmla="*/ 323013 w 705038"/>
                <a:gd name="connsiteY145" fmla="*/ 241880 h 242088"/>
                <a:gd name="connsiteX146" fmla="*/ 276912 w 705038"/>
                <a:gd name="connsiteY146" fmla="*/ 238886 h 242088"/>
                <a:gd name="connsiteX147" fmla="*/ 231409 w 705038"/>
                <a:gd name="connsiteY147" fmla="*/ 226313 h 242088"/>
                <a:gd name="connsiteX148" fmla="*/ 199078 w 705038"/>
                <a:gd name="connsiteY148" fmla="*/ 210148 h 242088"/>
                <a:gd name="connsiteX149" fmla="*/ 188900 w 705038"/>
                <a:gd name="connsiteY149" fmla="*/ 199970 h 242088"/>
                <a:gd name="connsiteX150" fmla="*/ 185906 w 705038"/>
                <a:gd name="connsiteY150" fmla="*/ 202365 h 242088"/>
                <a:gd name="connsiteX151" fmla="*/ 196683 w 705038"/>
                <a:gd name="connsiteY151" fmla="*/ 213142 h 242088"/>
                <a:gd name="connsiteX152" fmla="*/ 202670 w 705038"/>
                <a:gd name="connsiteY152" fmla="*/ 217931 h 242088"/>
                <a:gd name="connsiteX153" fmla="*/ 200874 w 705038"/>
                <a:gd name="connsiteY153" fmla="*/ 218530 h 242088"/>
                <a:gd name="connsiteX154" fmla="*/ 172135 w 705038"/>
                <a:gd name="connsiteY154" fmla="*/ 231103 h 242088"/>
                <a:gd name="connsiteX155" fmla="*/ 138008 w 705038"/>
                <a:gd name="connsiteY155" fmla="*/ 235893 h 242088"/>
                <a:gd name="connsiteX156" fmla="*/ 94900 w 705038"/>
                <a:gd name="connsiteY156" fmla="*/ 229906 h 242088"/>
                <a:gd name="connsiteX157" fmla="*/ 50595 w 705038"/>
                <a:gd name="connsiteY157" fmla="*/ 210148 h 242088"/>
                <a:gd name="connsiteX158" fmla="*/ 15270 w 705038"/>
                <a:gd name="connsiteY158" fmla="*/ 173627 h 242088"/>
                <a:gd name="connsiteX159" fmla="*/ 302 w 705038"/>
                <a:gd name="connsiteY159" fmla="*/ 125730 h 242088"/>
                <a:gd name="connsiteX160" fmla="*/ 6888 w 705038"/>
                <a:gd name="connsiteY160" fmla="*/ 79629 h 242088"/>
                <a:gd name="connsiteX161" fmla="*/ 34429 w 705038"/>
                <a:gd name="connsiteY161" fmla="*/ 41910 h 242088"/>
                <a:gd name="connsiteX162" fmla="*/ 79333 w 705038"/>
                <a:gd name="connsiteY162" fmla="*/ 18560 h 242088"/>
                <a:gd name="connsiteX163" fmla="*/ 178722 w 705038"/>
                <a:gd name="connsiteY163" fmla="*/ 13172 h 242088"/>
                <a:gd name="connsiteX164" fmla="*/ 253562 w 705038"/>
                <a:gd name="connsiteY164" fmla="*/ 35923 h 242088"/>
                <a:gd name="connsiteX165" fmla="*/ 272721 w 705038"/>
                <a:gd name="connsiteY165" fmla="*/ 49095 h 242088"/>
                <a:gd name="connsiteX166" fmla="*/ 270326 w 705038"/>
                <a:gd name="connsiteY166" fmla="*/ 86215 h 242088"/>
                <a:gd name="connsiteX167" fmla="*/ 284695 w 705038"/>
                <a:gd name="connsiteY167" fmla="*/ 80826 h 242088"/>
                <a:gd name="connsiteX168" fmla="*/ 309243 w 705038"/>
                <a:gd name="connsiteY168" fmla="*/ 68253 h 242088"/>
                <a:gd name="connsiteX169" fmla="*/ 333790 w 705038"/>
                <a:gd name="connsiteY169" fmla="*/ 57476 h 242088"/>
                <a:gd name="connsiteX170" fmla="*/ 348160 w 705038"/>
                <a:gd name="connsiteY170" fmla="*/ 54483 h 242088"/>
                <a:gd name="connsiteX171" fmla="*/ 348160 w 705038"/>
                <a:gd name="connsiteY171" fmla="*/ 50891 h 242088"/>
                <a:gd name="connsiteX172" fmla="*/ 332593 w 705038"/>
                <a:gd name="connsiteY172" fmla="*/ 52088 h 242088"/>
                <a:gd name="connsiteX173" fmla="*/ 305650 w 705038"/>
                <a:gd name="connsiteY173" fmla="*/ 61667 h 242088"/>
                <a:gd name="connsiteX174" fmla="*/ 281701 w 705038"/>
                <a:gd name="connsiteY174" fmla="*/ 75438 h 242088"/>
                <a:gd name="connsiteX175" fmla="*/ 268530 w 705038"/>
                <a:gd name="connsiteY175" fmla="*/ 82622 h 242088"/>
                <a:gd name="connsiteX176" fmla="*/ 270326 w 705038"/>
                <a:gd name="connsiteY176" fmla="*/ 86215 h 24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705038" h="242088">
                  <a:moveTo>
                    <a:pt x="55385" y="57476"/>
                  </a:moveTo>
                  <a:cubicBezTo>
                    <a:pt x="55385" y="57476"/>
                    <a:pt x="54786" y="50292"/>
                    <a:pt x="54786" y="46101"/>
                  </a:cubicBezTo>
                  <a:cubicBezTo>
                    <a:pt x="54786" y="44305"/>
                    <a:pt x="54187" y="41311"/>
                    <a:pt x="54187" y="39515"/>
                  </a:cubicBezTo>
                  <a:cubicBezTo>
                    <a:pt x="54187" y="37719"/>
                    <a:pt x="54786" y="36522"/>
                    <a:pt x="54786" y="36522"/>
                  </a:cubicBezTo>
                  <a:cubicBezTo>
                    <a:pt x="54786" y="36522"/>
                    <a:pt x="52391" y="34127"/>
                    <a:pt x="52391" y="34127"/>
                  </a:cubicBezTo>
                  <a:cubicBezTo>
                    <a:pt x="52391" y="34127"/>
                    <a:pt x="50595" y="35923"/>
                    <a:pt x="49397" y="38318"/>
                  </a:cubicBezTo>
                  <a:cubicBezTo>
                    <a:pt x="48200" y="40712"/>
                    <a:pt x="47601" y="44305"/>
                    <a:pt x="48200" y="46700"/>
                  </a:cubicBezTo>
                  <a:cubicBezTo>
                    <a:pt x="48200" y="52088"/>
                    <a:pt x="52391" y="58674"/>
                    <a:pt x="52391" y="58674"/>
                  </a:cubicBezTo>
                  <a:cubicBezTo>
                    <a:pt x="52391" y="58674"/>
                    <a:pt x="55385" y="58075"/>
                    <a:pt x="55385" y="57476"/>
                  </a:cubicBezTo>
                  <a:close/>
                  <a:moveTo>
                    <a:pt x="73945" y="41311"/>
                  </a:moveTo>
                  <a:cubicBezTo>
                    <a:pt x="73945" y="37719"/>
                    <a:pt x="72149" y="31732"/>
                    <a:pt x="72149" y="31732"/>
                  </a:cubicBezTo>
                  <a:cubicBezTo>
                    <a:pt x="72149" y="31732"/>
                    <a:pt x="68557" y="31732"/>
                    <a:pt x="68557" y="31732"/>
                  </a:cubicBezTo>
                  <a:cubicBezTo>
                    <a:pt x="68557" y="31732"/>
                    <a:pt x="66760" y="37719"/>
                    <a:pt x="66760" y="41311"/>
                  </a:cubicBezTo>
                  <a:cubicBezTo>
                    <a:pt x="66760" y="44903"/>
                    <a:pt x="68557" y="50891"/>
                    <a:pt x="68557" y="50891"/>
                  </a:cubicBezTo>
                  <a:cubicBezTo>
                    <a:pt x="68557" y="50891"/>
                    <a:pt x="71550" y="50891"/>
                    <a:pt x="72149" y="50891"/>
                  </a:cubicBezTo>
                  <a:cubicBezTo>
                    <a:pt x="72149" y="51489"/>
                    <a:pt x="73945" y="45502"/>
                    <a:pt x="73945" y="41311"/>
                  </a:cubicBezTo>
                  <a:close/>
                  <a:moveTo>
                    <a:pt x="369714" y="225715"/>
                  </a:moveTo>
                  <a:cubicBezTo>
                    <a:pt x="369714" y="225715"/>
                    <a:pt x="371510" y="225715"/>
                    <a:pt x="371510" y="225116"/>
                  </a:cubicBezTo>
                  <a:cubicBezTo>
                    <a:pt x="371510" y="225116"/>
                    <a:pt x="369714" y="224517"/>
                    <a:pt x="369714" y="224517"/>
                  </a:cubicBezTo>
                  <a:lnTo>
                    <a:pt x="366121" y="224517"/>
                  </a:lnTo>
                  <a:cubicBezTo>
                    <a:pt x="366121" y="224517"/>
                    <a:pt x="364325" y="225116"/>
                    <a:pt x="364325" y="225116"/>
                  </a:cubicBezTo>
                  <a:cubicBezTo>
                    <a:pt x="364325" y="225116"/>
                    <a:pt x="366121" y="225715"/>
                    <a:pt x="366121" y="225715"/>
                  </a:cubicBezTo>
                  <a:lnTo>
                    <a:pt x="369714" y="225715"/>
                  </a:lnTo>
                  <a:close/>
                  <a:moveTo>
                    <a:pt x="376898" y="220925"/>
                  </a:moveTo>
                  <a:cubicBezTo>
                    <a:pt x="377497" y="220326"/>
                    <a:pt x="377497" y="219129"/>
                    <a:pt x="376898" y="217931"/>
                  </a:cubicBezTo>
                  <a:cubicBezTo>
                    <a:pt x="375701" y="216135"/>
                    <a:pt x="373306" y="216734"/>
                    <a:pt x="373905" y="216734"/>
                  </a:cubicBezTo>
                  <a:cubicBezTo>
                    <a:pt x="373905" y="216734"/>
                    <a:pt x="371510" y="219129"/>
                    <a:pt x="371510" y="219129"/>
                  </a:cubicBezTo>
                  <a:cubicBezTo>
                    <a:pt x="371510" y="219129"/>
                    <a:pt x="371510" y="221524"/>
                    <a:pt x="371510" y="221524"/>
                  </a:cubicBezTo>
                  <a:cubicBezTo>
                    <a:pt x="371510" y="221524"/>
                    <a:pt x="373306" y="222122"/>
                    <a:pt x="373306" y="222122"/>
                  </a:cubicBezTo>
                  <a:cubicBezTo>
                    <a:pt x="373306" y="222122"/>
                    <a:pt x="376300" y="222122"/>
                    <a:pt x="376898" y="222122"/>
                  </a:cubicBezTo>
                  <a:cubicBezTo>
                    <a:pt x="376300" y="222122"/>
                    <a:pt x="376898" y="222122"/>
                    <a:pt x="376898" y="220925"/>
                  </a:cubicBezTo>
                  <a:close/>
                  <a:moveTo>
                    <a:pt x="393663" y="207753"/>
                  </a:moveTo>
                  <a:cubicBezTo>
                    <a:pt x="391268" y="205358"/>
                    <a:pt x="385879" y="205358"/>
                    <a:pt x="385879" y="205358"/>
                  </a:cubicBezTo>
                  <a:cubicBezTo>
                    <a:pt x="385879" y="205358"/>
                    <a:pt x="384682" y="208951"/>
                    <a:pt x="385281" y="208951"/>
                  </a:cubicBezTo>
                  <a:cubicBezTo>
                    <a:pt x="385281" y="208951"/>
                    <a:pt x="388274" y="211345"/>
                    <a:pt x="389471" y="213142"/>
                  </a:cubicBezTo>
                  <a:cubicBezTo>
                    <a:pt x="391268" y="214339"/>
                    <a:pt x="394261" y="216135"/>
                    <a:pt x="394261" y="216734"/>
                  </a:cubicBezTo>
                  <a:cubicBezTo>
                    <a:pt x="394860" y="216734"/>
                    <a:pt x="397255" y="215537"/>
                    <a:pt x="397255" y="214938"/>
                  </a:cubicBezTo>
                  <a:cubicBezTo>
                    <a:pt x="397255" y="214938"/>
                    <a:pt x="396058" y="210148"/>
                    <a:pt x="393663" y="207753"/>
                  </a:cubicBezTo>
                  <a:close/>
                  <a:moveTo>
                    <a:pt x="384682" y="219129"/>
                  </a:moveTo>
                  <a:cubicBezTo>
                    <a:pt x="384682" y="219129"/>
                    <a:pt x="387675" y="219129"/>
                    <a:pt x="388274" y="219129"/>
                  </a:cubicBezTo>
                  <a:cubicBezTo>
                    <a:pt x="388274" y="219129"/>
                    <a:pt x="388873" y="218530"/>
                    <a:pt x="388873" y="216734"/>
                  </a:cubicBezTo>
                  <a:cubicBezTo>
                    <a:pt x="388873" y="215537"/>
                    <a:pt x="388274" y="213740"/>
                    <a:pt x="387675" y="212543"/>
                  </a:cubicBezTo>
                  <a:cubicBezTo>
                    <a:pt x="385879" y="210148"/>
                    <a:pt x="381688" y="210747"/>
                    <a:pt x="382287" y="210747"/>
                  </a:cubicBezTo>
                  <a:cubicBezTo>
                    <a:pt x="382287" y="210747"/>
                    <a:pt x="381090" y="214339"/>
                    <a:pt x="381090" y="214339"/>
                  </a:cubicBezTo>
                  <a:cubicBezTo>
                    <a:pt x="381090" y="214339"/>
                    <a:pt x="382287" y="216734"/>
                    <a:pt x="382886" y="217333"/>
                  </a:cubicBezTo>
                  <a:cubicBezTo>
                    <a:pt x="382886" y="217931"/>
                    <a:pt x="383484" y="217931"/>
                    <a:pt x="384083" y="217931"/>
                  </a:cubicBezTo>
                  <a:cubicBezTo>
                    <a:pt x="384083" y="218530"/>
                    <a:pt x="384682" y="219129"/>
                    <a:pt x="384682" y="219129"/>
                  </a:cubicBezTo>
                  <a:close/>
                  <a:moveTo>
                    <a:pt x="311638" y="77833"/>
                  </a:moveTo>
                  <a:cubicBezTo>
                    <a:pt x="321816" y="73043"/>
                    <a:pt x="337981" y="66457"/>
                    <a:pt x="338580" y="66457"/>
                  </a:cubicBezTo>
                  <a:cubicBezTo>
                    <a:pt x="339179" y="65858"/>
                    <a:pt x="337981" y="63464"/>
                    <a:pt x="337383" y="62865"/>
                  </a:cubicBezTo>
                  <a:cubicBezTo>
                    <a:pt x="337383" y="62865"/>
                    <a:pt x="319421" y="66457"/>
                    <a:pt x="308644" y="71247"/>
                  </a:cubicBezTo>
                  <a:cubicBezTo>
                    <a:pt x="297867" y="76037"/>
                    <a:pt x="282899" y="86215"/>
                    <a:pt x="282899" y="86215"/>
                  </a:cubicBezTo>
                  <a:cubicBezTo>
                    <a:pt x="282300" y="86813"/>
                    <a:pt x="284096" y="89807"/>
                    <a:pt x="284695" y="89208"/>
                  </a:cubicBezTo>
                  <a:cubicBezTo>
                    <a:pt x="285294" y="89208"/>
                    <a:pt x="300861" y="82024"/>
                    <a:pt x="311638" y="77833"/>
                  </a:cubicBezTo>
                  <a:close/>
                  <a:moveTo>
                    <a:pt x="327205" y="75438"/>
                  </a:moveTo>
                  <a:cubicBezTo>
                    <a:pt x="327205" y="75438"/>
                    <a:pt x="318822" y="74839"/>
                    <a:pt x="313434" y="77234"/>
                  </a:cubicBezTo>
                  <a:cubicBezTo>
                    <a:pt x="308045" y="79030"/>
                    <a:pt x="302058" y="84419"/>
                    <a:pt x="302058" y="84419"/>
                  </a:cubicBezTo>
                  <a:cubicBezTo>
                    <a:pt x="302058" y="84419"/>
                    <a:pt x="303854" y="87412"/>
                    <a:pt x="303854" y="87412"/>
                  </a:cubicBezTo>
                  <a:lnTo>
                    <a:pt x="315829" y="83820"/>
                  </a:lnTo>
                  <a:cubicBezTo>
                    <a:pt x="320020" y="82024"/>
                    <a:pt x="327205" y="79030"/>
                    <a:pt x="327205" y="79030"/>
                  </a:cubicBezTo>
                  <a:cubicBezTo>
                    <a:pt x="327803" y="79030"/>
                    <a:pt x="327205" y="76037"/>
                    <a:pt x="327205" y="75438"/>
                  </a:cubicBezTo>
                  <a:close/>
                  <a:moveTo>
                    <a:pt x="408631" y="212543"/>
                  </a:moveTo>
                  <a:cubicBezTo>
                    <a:pt x="408631" y="212543"/>
                    <a:pt x="406834" y="207753"/>
                    <a:pt x="404439" y="205358"/>
                  </a:cubicBezTo>
                  <a:cubicBezTo>
                    <a:pt x="402045" y="202964"/>
                    <a:pt x="396656" y="201766"/>
                    <a:pt x="396656" y="201766"/>
                  </a:cubicBezTo>
                  <a:cubicBezTo>
                    <a:pt x="396656" y="201766"/>
                    <a:pt x="394860" y="204760"/>
                    <a:pt x="394860" y="204760"/>
                  </a:cubicBezTo>
                  <a:cubicBezTo>
                    <a:pt x="394860" y="204760"/>
                    <a:pt x="397854" y="208352"/>
                    <a:pt x="399650" y="210148"/>
                  </a:cubicBezTo>
                  <a:cubicBezTo>
                    <a:pt x="402045" y="211944"/>
                    <a:pt x="405637" y="214339"/>
                    <a:pt x="405637" y="214339"/>
                  </a:cubicBezTo>
                  <a:cubicBezTo>
                    <a:pt x="406236" y="214938"/>
                    <a:pt x="408631" y="213142"/>
                    <a:pt x="408631" y="212543"/>
                  </a:cubicBezTo>
                  <a:close/>
                  <a:moveTo>
                    <a:pt x="417611" y="210148"/>
                  </a:moveTo>
                  <a:cubicBezTo>
                    <a:pt x="417611" y="210148"/>
                    <a:pt x="417611" y="208352"/>
                    <a:pt x="417013" y="206556"/>
                  </a:cubicBezTo>
                  <a:cubicBezTo>
                    <a:pt x="416414" y="204760"/>
                    <a:pt x="415217" y="202365"/>
                    <a:pt x="414019" y="201167"/>
                  </a:cubicBezTo>
                  <a:cubicBezTo>
                    <a:pt x="412822" y="199970"/>
                    <a:pt x="410427" y="198773"/>
                    <a:pt x="408631" y="198174"/>
                  </a:cubicBezTo>
                  <a:cubicBezTo>
                    <a:pt x="406834" y="197575"/>
                    <a:pt x="405038" y="197575"/>
                    <a:pt x="405038" y="197575"/>
                  </a:cubicBezTo>
                  <a:cubicBezTo>
                    <a:pt x="405038" y="197575"/>
                    <a:pt x="403841" y="201167"/>
                    <a:pt x="403841" y="201167"/>
                  </a:cubicBezTo>
                  <a:cubicBezTo>
                    <a:pt x="403841" y="201167"/>
                    <a:pt x="407433" y="204161"/>
                    <a:pt x="409230" y="206556"/>
                  </a:cubicBezTo>
                  <a:cubicBezTo>
                    <a:pt x="410427" y="207753"/>
                    <a:pt x="411624" y="208352"/>
                    <a:pt x="412822" y="209549"/>
                  </a:cubicBezTo>
                  <a:cubicBezTo>
                    <a:pt x="414019" y="210747"/>
                    <a:pt x="414618" y="211345"/>
                    <a:pt x="414618" y="211345"/>
                  </a:cubicBezTo>
                  <a:cubicBezTo>
                    <a:pt x="414618" y="210747"/>
                    <a:pt x="417611" y="210148"/>
                    <a:pt x="417611" y="210148"/>
                  </a:cubicBezTo>
                  <a:close/>
                  <a:moveTo>
                    <a:pt x="425395" y="208352"/>
                  </a:moveTo>
                  <a:cubicBezTo>
                    <a:pt x="425395" y="208352"/>
                    <a:pt x="428388" y="206556"/>
                    <a:pt x="428388" y="206556"/>
                  </a:cubicBezTo>
                  <a:cubicBezTo>
                    <a:pt x="428388" y="206556"/>
                    <a:pt x="425994" y="199970"/>
                    <a:pt x="422401" y="197575"/>
                  </a:cubicBezTo>
                  <a:cubicBezTo>
                    <a:pt x="419407" y="195180"/>
                    <a:pt x="413420" y="193384"/>
                    <a:pt x="412822" y="193384"/>
                  </a:cubicBezTo>
                  <a:cubicBezTo>
                    <a:pt x="412822" y="193384"/>
                    <a:pt x="411026" y="196378"/>
                    <a:pt x="411026" y="196378"/>
                  </a:cubicBezTo>
                  <a:cubicBezTo>
                    <a:pt x="411026" y="196378"/>
                    <a:pt x="415217" y="200569"/>
                    <a:pt x="417611" y="202964"/>
                  </a:cubicBezTo>
                  <a:cubicBezTo>
                    <a:pt x="420605" y="204760"/>
                    <a:pt x="425395" y="208352"/>
                    <a:pt x="425395" y="208352"/>
                  </a:cubicBezTo>
                  <a:close/>
                  <a:moveTo>
                    <a:pt x="669674" y="50292"/>
                  </a:moveTo>
                  <a:cubicBezTo>
                    <a:pt x="669674" y="50292"/>
                    <a:pt x="666680" y="45502"/>
                    <a:pt x="660693" y="40114"/>
                  </a:cubicBezTo>
                  <a:cubicBezTo>
                    <a:pt x="655304" y="34725"/>
                    <a:pt x="647521" y="29337"/>
                    <a:pt x="640935" y="25745"/>
                  </a:cubicBezTo>
                  <a:cubicBezTo>
                    <a:pt x="627763" y="18560"/>
                    <a:pt x="606209" y="13172"/>
                    <a:pt x="606209" y="13172"/>
                  </a:cubicBezTo>
                  <a:cubicBezTo>
                    <a:pt x="605610" y="13172"/>
                    <a:pt x="604413" y="16165"/>
                    <a:pt x="605011" y="16764"/>
                  </a:cubicBezTo>
                  <a:cubicBezTo>
                    <a:pt x="605011" y="16764"/>
                    <a:pt x="619979" y="22751"/>
                    <a:pt x="631355" y="28738"/>
                  </a:cubicBezTo>
                  <a:cubicBezTo>
                    <a:pt x="627763" y="27541"/>
                    <a:pt x="622973" y="26343"/>
                    <a:pt x="618782" y="26343"/>
                  </a:cubicBezTo>
                  <a:cubicBezTo>
                    <a:pt x="614591" y="26343"/>
                    <a:pt x="611597" y="26343"/>
                    <a:pt x="611597" y="26343"/>
                  </a:cubicBezTo>
                  <a:cubicBezTo>
                    <a:pt x="610999" y="26343"/>
                    <a:pt x="610999" y="29936"/>
                    <a:pt x="611597" y="29936"/>
                  </a:cubicBezTo>
                  <a:cubicBezTo>
                    <a:pt x="611597" y="29936"/>
                    <a:pt x="614591" y="30534"/>
                    <a:pt x="618183" y="31133"/>
                  </a:cubicBezTo>
                  <a:cubicBezTo>
                    <a:pt x="621776" y="32330"/>
                    <a:pt x="625967" y="33528"/>
                    <a:pt x="629559" y="35324"/>
                  </a:cubicBezTo>
                  <a:cubicBezTo>
                    <a:pt x="636145" y="37719"/>
                    <a:pt x="646922" y="42509"/>
                    <a:pt x="646922" y="42509"/>
                  </a:cubicBezTo>
                  <a:cubicBezTo>
                    <a:pt x="647521" y="42509"/>
                    <a:pt x="649317" y="40114"/>
                    <a:pt x="648718" y="39515"/>
                  </a:cubicBezTo>
                  <a:cubicBezTo>
                    <a:pt x="648718" y="39515"/>
                    <a:pt x="645725" y="37120"/>
                    <a:pt x="642132" y="34127"/>
                  </a:cubicBezTo>
                  <a:cubicBezTo>
                    <a:pt x="647521" y="37120"/>
                    <a:pt x="652909" y="40114"/>
                    <a:pt x="657100" y="43706"/>
                  </a:cubicBezTo>
                  <a:cubicBezTo>
                    <a:pt x="662489" y="47897"/>
                    <a:pt x="666680" y="52088"/>
                    <a:pt x="666680" y="52088"/>
                  </a:cubicBezTo>
                  <a:cubicBezTo>
                    <a:pt x="667877" y="53285"/>
                    <a:pt x="669674" y="51489"/>
                    <a:pt x="669674" y="50292"/>
                  </a:cubicBezTo>
                  <a:close/>
                  <a:moveTo>
                    <a:pt x="97295" y="36522"/>
                  </a:moveTo>
                  <a:cubicBezTo>
                    <a:pt x="97295" y="33528"/>
                    <a:pt x="95499" y="28140"/>
                    <a:pt x="95499" y="28140"/>
                  </a:cubicBezTo>
                  <a:cubicBezTo>
                    <a:pt x="95499" y="28140"/>
                    <a:pt x="91907" y="28140"/>
                    <a:pt x="91907" y="28140"/>
                  </a:cubicBezTo>
                  <a:cubicBezTo>
                    <a:pt x="91907" y="28140"/>
                    <a:pt x="90110" y="32929"/>
                    <a:pt x="90110" y="36522"/>
                  </a:cubicBezTo>
                  <a:cubicBezTo>
                    <a:pt x="90110" y="39515"/>
                    <a:pt x="91907" y="44903"/>
                    <a:pt x="91907" y="44903"/>
                  </a:cubicBezTo>
                  <a:cubicBezTo>
                    <a:pt x="91907" y="44903"/>
                    <a:pt x="94900" y="44903"/>
                    <a:pt x="95499" y="44903"/>
                  </a:cubicBezTo>
                  <a:cubicBezTo>
                    <a:pt x="95499" y="44903"/>
                    <a:pt x="97295" y="39515"/>
                    <a:pt x="97295" y="36522"/>
                  </a:cubicBezTo>
                  <a:close/>
                  <a:moveTo>
                    <a:pt x="113461" y="36522"/>
                  </a:moveTo>
                  <a:cubicBezTo>
                    <a:pt x="113461" y="38318"/>
                    <a:pt x="115257" y="41311"/>
                    <a:pt x="115257" y="41311"/>
                  </a:cubicBezTo>
                  <a:cubicBezTo>
                    <a:pt x="115257" y="41311"/>
                    <a:pt x="118250" y="41311"/>
                    <a:pt x="118849" y="41311"/>
                  </a:cubicBezTo>
                  <a:cubicBezTo>
                    <a:pt x="118849" y="41311"/>
                    <a:pt x="120645" y="38318"/>
                    <a:pt x="120645" y="36522"/>
                  </a:cubicBezTo>
                  <a:cubicBezTo>
                    <a:pt x="120645" y="34725"/>
                    <a:pt x="118849" y="31732"/>
                    <a:pt x="118849" y="31732"/>
                  </a:cubicBezTo>
                  <a:cubicBezTo>
                    <a:pt x="118849" y="31732"/>
                    <a:pt x="115257" y="31732"/>
                    <a:pt x="115257" y="31732"/>
                  </a:cubicBezTo>
                  <a:cubicBezTo>
                    <a:pt x="115257" y="31732"/>
                    <a:pt x="113461" y="34725"/>
                    <a:pt x="113461" y="36522"/>
                  </a:cubicBezTo>
                  <a:close/>
                  <a:moveTo>
                    <a:pt x="272721" y="49095"/>
                  </a:moveTo>
                  <a:cubicBezTo>
                    <a:pt x="276313" y="52687"/>
                    <a:pt x="278109" y="55082"/>
                    <a:pt x="278109" y="55082"/>
                  </a:cubicBezTo>
                  <a:cubicBezTo>
                    <a:pt x="278109" y="55082"/>
                    <a:pt x="278109" y="55082"/>
                    <a:pt x="278708" y="55680"/>
                  </a:cubicBezTo>
                  <a:cubicBezTo>
                    <a:pt x="267931" y="61069"/>
                    <a:pt x="257154" y="67654"/>
                    <a:pt x="248772" y="74240"/>
                  </a:cubicBezTo>
                  <a:cubicBezTo>
                    <a:pt x="228415" y="89208"/>
                    <a:pt x="217040" y="104775"/>
                    <a:pt x="217040" y="104775"/>
                  </a:cubicBezTo>
                  <a:cubicBezTo>
                    <a:pt x="215842" y="107170"/>
                    <a:pt x="218237" y="108966"/>
                    <a:pt x="220033" y="107170"/>
                  </a:cubicBezTo>
                  <a:cubicBezTo>
                    <a:pt x="220033" y="107170"/>
                    <a:pt x="231409" y="92202"/>
                    <a:pt x="251765" y="78431"/>
                  </a:cubicBezTo>
                  <a:cubicBezTo>
                    <a:pt x="271523" y="64062"/>
                    <a:pt x="299663" y="51489"/>
                    <a:pt x="322415" y="44903"/>
                  </a:cubicBezTo>
                  <a:cubicBezTo>
                    <a:pt x="345166" y="37719"/>
                    <a:pt x="375102" y="32330"/>
                    <a:pt x="399650" y="33528"/>
                  </a:cubicBezTo>
                  <a:cubicBezTo>
                    <a:pt x="424198" y="34127"/>
                    <a:pt x="441560" y="41910"/>
                    <a:pt x="441560" y="41910"/>
                  </a:cubicBezTo>
                  <a:cubicBezTo>
                    <a:pt x="443955" y="42509"/>
                    <a:pt x="445153" y="39515"/>
                    <a:pt x="442758" y="38318"/>
                  </a:cubicBezTo>
                  <a:cubicBezTo>
                    <a:pt x="442758" y="38318"/>
                    <a:pt x="440363" y="37120"/>
                    <a:pt x="436172" y="35923"/>
                  </a:cubicBezTo>
                  <a:cubicBezTo>
                    <a:pt x="436771" y="35324"/>
                    <a:pt x="437968" y="34725"/>
                    <a:pt x="439764" y="34127"/>
                  </a:cubicBezTo>
                  <a:cubicBezTo>
                    <a:pt x="439764" y="34127"/>
                    <a:pt x="449344" y="25745"/>
                    <a:pt x="468503" y="16764"/>
                  </a:cubicBezTo>
                  <a:cubicBezTo>
                    <a:pt x="487662" y="7783"/>
                    <a:pt x="516401" y="0"/>
                    <a:pt x="549929" y="0"/>
                  </a:cubicBezTo>
                  <a:cubicBezTo>
                    <a:pt x="566693" y="0"/>
                    <a:pt x="584655" y="1796"/>
                    <a:pt x="602018" y="5987"/>
                  </a:cubicBezTo>
                  <a:cubicBezTo>
                    <a:pt x="619381" y="10178"/>
                    <a:pt x="637342" y="17363"/>
                    <a:pt x="652311" y="28140"/>
                  </a:cubicBezTo>
                  <a:cubicBezTo>
                    <a:pt x="667279" y="38318"/>
                    <a:pt x="680451" y="52088"/>
                    <a:pt x="690030" y="67056"/>
                  </a:cubicBezTo>
                  <a:cubicBezTo>
                    <a:pt x="699610" y="82024"/>
                    <a:pt x="704998" y="98788"/>
                    <a:pt x="704998" y="114354"/>
                  </a:cubicBezTo>
                  <a:cubicBezTo>
                    <a:pt x="705597" y="129921"/>
                    <a:pt x="699610" y="146685"/>
                    <a:pt x="688234" y="160455"/>
                  </a:cubicBezTo>
                  <a:cubicBezTo>
                    <a:pt x="676858" y="174225"/>
                    <a:pt x="661890" y="185002"/>
                    <a:pt x="645126" y="192187"/>
                  </a:cubicBezTo>
                  <a:cubicBezTo>
                    <a:pt x="628362" y="199371"/>
                    <a:pt x="609801" y="203562"/>
                    <a:pt x="591840" y="204760"/>
                  </a:cubicBezTo>
                  <a:cubicBezTo>
                    <a:pt x="573878" y="206556"/>
                    <a:pt x="555916" y="205957"/>
                    <a:pt x="539152" y="204161"/>
                  </a:cubicBezTo>
                  <a:cubicBezTo>
                    <a:pt x="505624" y="201766"/>
                    <a:pt x="476286" y="195779"/>
                    <a:pt x="455930" y="189792"/>
                  </a:cubicBezTo>
                  <a:cubicBezTo>
                    <a:pt x="435573" y="183805"/>
                    <a:pt x="424198" y="179015"/>
                    <a:pt x="424198" y="179015"/>
                  </a:cubicBezTo>
                  <a:cubicBezTo>
                    <a:pt x="417611" y="176620"/>
                    <a:pt x="416414" y="179015"/>
                    <a:pt x="423000" y="182009"/>
                  </a:cubicBezTo>
                  <a:cubicBezTo>
                    <a:pt x="423000" y="182009"/>
                    <a:pt x="434376" y="187397"/>
                    <a:pt x="454732" y="193384"/>
                  </a:cubicBezTo>
                  <a:cubicBezTo>
                    <a:pt x="449344" y="196976"/>
                    <a:pt x="433777" y="207753"/>
                    <a:pt x="412223" y="217931"/>
                  </a:cubicBezTo>
                  <a:cubicBezTo>
                    <a:pt x="399051" y="224517"/>
                    <a:pt x="384083" y="230504"/>
                    <a:pt x="368516" y="234695"/>
                  </a:cubicBezTo>
                  <a:cubicBezTo>
                    <a:pt x="352949" y="238886"/>
                    <a:pt x="336784" y="241281"/>
                    <a:pt x="323013" y="241880"/>
                  </a:cubicBezTo>
                  <a:cubicBezTo>
                    <a:pt x="308644" y="242479"/>
                    <a:pt x="293077" y="241880"/>
                    <a:pt x="276912" y="238886"/>
                  </a:cubicBezTo>
                  <a:cubicBezTo>
                    <a:pt x="260746" y="236491"/>
                    <a:pt x="245180" y="231702"/>
                    <a:pt x="231409" y="226313"/>
                  </a:cubicBezTo>
                  <a:cubicBezTo>
                    <a:pt x="217638" y="221524"/>
                    <a:pt x="206263" y="215537"/>
                    <a:pt x="199078" y="210148"/>
                  </a:cubicBezTo>
                  <a:cubicBezTo>
                    <a:pt x="191893" y="204760"/>
                    <a:pt x="188900" y="199970"/>
                    <a:pt x="188900" y="199970"/>
                  </a:cubicBezTo>
                  <a:cubicBezTo>
                    <a:pt x="187103" y="197575"/>
                    <a:pt x="184110" y="199371"/>
                    <a:pt x="185906" y="202365"/>
                  </a:cubicBezTo>
                  <a:cubicBezTo>
                    <a:pt x="185906" y="202365"/>
                    <a:pt x="189498" y="207155"/>
                    <a:pt x="196683" y="213142"/>
                  </a:cubicBezTo>
                  <a:cubicBezTo>
                    <a:pt x="198479" y="214938"/>
                    <a:pt x="200874" y="216135"/>
                    <a:pt x="202670" y="217931"/>
                  </a:cubicBezTo>
                  <a:cubicBezTo>
                    <a:pt x="202071" y="217931"/>
                    <a:pt x="201473" y="218530"/>
                    <a:pt x="200874" y="218530"/>
                  </a:cubicBezTo>
                  <a:cubicBezTo>
                    <a:pt x="200874" y="218530"/>
                    <a:pt x="191295" y="225715"/>
                    <a:pt x="172135" y="231103"/>
                  </a:cubicBezTo>
                  <a:cubicBezTo>
                    <a:pt x="162556" y="233498"/>
                    <a:pt x="151180" y="235893"/>
                    <a:pt x="138008" y="235893"/>
                  </a:cubicBezTo>
                  <a:cubicBezTo>
                    <a:pt x="124837" y="235893"/>
                    <a:pt x="110467" y="234097"/>
                    <a:pt x="94900" y="229906"/>
                  </a:cubicBezTo>
                  <a:cubicBezTo>
                    <a:pt x="79932" y="225715"/>
                    <a:pt x="64365" y="219728"/>
                    <a:pt x="50595" y="210148"/>
                  </a:cubicBezTo>
                  <a:cubicBezTo>
                    <a:pt x="36225" y="201167"/>
                    <a:pt x="24251" y="188594"/>
                    <a:pt x="15270" y="173627"/>
                  </a:cubicBezTo>
                  <a:cubicBezTo>
                    <a:pt x="6888" y="158659"/>
                    <a:pt x="1500" y="141895"/>
                    <a:pt x="302" y="125730"/>
                  </a:cubicBezTo>
                  <a:cubicBezTo>
                    <a:pt x="-895" y="108966"/>
                    <a:pt x="1500" y="93399"/>
                    <a:pt x="6888" y="79629"/>
                  </a:cubicBezTo>
                  <a:cubicBezTo>
                    <a:pt x="12277" y="65858"/>
                    <a:pt x="21257" y="52088"/>
                    <a:pt x="34429" y="41910"/>
                  </a:cubicBezTo>
                  <a:cubicBezTo>
                    <a:pt x="47003" y="31133"/>
                    <a:pt x="63168" y="23949"/>
                    <a:pt x="79333" y="18560"/>
                  </a:cubicBezTo>
                  <a:cubicBezTo>
                    <a:pt x="112263" y="7783"/>
                    <a:pt x="148186" y="7783"/>
                    <a:pt x="178722" y="13172"/>
                  </a:cubicBezTo>
                  <a:cubicBezTo>
                    <a:pt x="209256" y="19757"/>
                    <a:pt x="236199" y="27541"/>
                    <a:pt x="253562" y="35923"/>
                  </a:cubicBezTo>
                  <a:cubicBezTo>
                    <a:pt x="261944" y="40712"/>
                    <a:pt x="268530" y="45502"/>
                    <a:pt x="272721" y="49095"/>
                  </a:cubicBezTo>
                  <a:close/>
                  <a:moveTo>
                    <a:pt x="270326" y="86215"/>
                  </a:moveTo>
                  <a:cubicBezTo>
                    <a:pt x="270326" y="86215"/>
                    <a:pt x="276912" y="84419"/>
                    <a:pt x="284695" y="80826"/>
                  </a:cubicBezTo>
                  <a:cubicBezTo>
                    <a:pt x="292479" y="77234"/>
                    <a:pt x="302058" y="71846"/>
                    <a:pt x="309243" y="68253"/>
                  </a:cubicBezTo>
                  <a:cubicBezTo>
                    <a:pt x="316428" y="64661"/>
                    <a:pt x="326007" y="59871"/>
                    <a:pt x="333790" y="57476"/>
                  </a:cubicBezTo>
                  <a:cubicBezTo>
                    <a:pt x="341574" y="55082"/>
                    <a:pt x="348160" y="54483"/>
                    <a:pt x="348160" y="54483"/>
                  </a:cubicBezTo>
                  <a:cubicBezTo>
                    <a:pt x="348758" y="54483"/>
                    <a:pt x="348758" y="51489"/>
                    <a:pt x="348160" y="50891"/>
                  </a:cubicBezTo>
                  <a:cubicBezTo>
                    <a:pt x="348160" y="50891"/>
                    <a:pt x="341574" y="50292"/>
                    <a:pt x="332593" y="52088"/>
                  </a:cubicBezTo>
                  <a:cubicBezTo>
                    <a:pt x="323612" y="53884"/>
                    <a:pt x="313434" y="58075"/>
                    <a:pt x="305650" y="61667"/>
                  </a:cubicBezTo>
                  <a:cubicBezTo>
                    <a:pt x="297867" y="65858"/>
                    <a:pt x="288886" y="71247"/>
                    <a:pt x="281701" y="75438"/>
                  </a:cubicBezTo>
                  <a:cubicBezTo>
                    <a:pt x="274517" y="79629"/>
                    <a:pt x="268530" y="82622"/>
                    <a:pt x="268530" y="82622"/>
                  </a:cubicBezTo>
                  <a:cubicBezTo>
                    <a:pt x="267931" y="83221"/>
                    <a:pt x="269128" y="86215"/>
                    <a:pt x="270326" y="86215"/>
                  </a:cubicBezTo>
                  <a:close/>
                </a:path>
              </a:pathLst>
            </a:custGeom>
            <a:solidFill>
              <a:srgbClr val="FFFFFF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9C18452F-1AE6-4E23-8B80-F0C6F7A2A046}"/>
                </a:ext>
              </a:extLst>
            </p:cNvPr>
            <p:cNvSpPr/>
            <p:nvPr/>
          </p:nvSpPr>
          <p:spPr>
            <a:xfrm>
              <a:off x="5403962" y="2253011"/>
              <a:ext cx="10178" cy="5388"/>
            </a:xfrm>
            <a:custGeom>
              <a:avLst/>
              <a:gdLst>
                <a:gd name="connsiteX0" fmla="*/ 10178 w 10178"/>
                <a:gd name="connsiteY0" fmla="*/ 5388 h 5388"/>
                <a:gd name="connsiteX1" fmla="*/ 5987 w 10178"/>
                <a:gd name="connsiteY1" fmla="*/ 2994 h 5388"/>
                <a:gd name="connsiteX2" fmla="*/ 0 w 10178"/>
                <a:gd name="connsiteY2" fmla="*/ 0 h 5388"/>
                <a:gd name="connsiteX3" fmla="*/ 599 w 10178"/>
                <a:gd name="connsiteY3" fmla="*/ 0 h 5388"/>
                <a:gd name="connsiteX4" fmla="*/ 10178 w 10178"/>
                <a:gd name="connsiteY4" fmla="*/ 5388 h 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78" h="5388">
                  <a:moveTo>
                    <a:pt x="10178" y="5388"/>
                  </a:moveTo>
                  <a:cubicBezTo>
                    <a:pt x="8981" y="4790"/>
                    <a:pt x="7185" y="3592"/>
                    <a:pt x="5987" y="2994"/>
                  </a:cubicBezTo>
                  <a:cubicBezTo>
                    <a:pt x="4191" y="1796"/>
                    <a:pt x="2395" y="1197"/>
                    <a:pt x="0" y="0"/>
                  </a:cubicBezTo>
                  <a:cubicBezTo>
                    <a:pt x="0" y="0"/>
                    <a:pt x="599" y="0"/>
                    <a:pt x="599" y="0"/>
                  </a:cubicBezTo>
                  <a:cubicBezTo>
                    <a:pt x="3593" y="1197"/>
                    <a:pt x="7185" y="3592"/>
                    <a:pt x="10178" y="538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85B32B91-3E1B-4C5F-A486-FBEEE586FF9B}"/>
                </a:ext>
              </a:extLst>
            </p:cNvPr>
            <p:cNvSpPr/>
            <p:nvPr/>
          </p:nvSpPr>
          <p:spPr>
            <a:xfrm>
              <a:off x="5376856" y="2237444"/>
              <a:ext cx="64825" cy="39515"/>
            </a:xfrm>
            <a:custGeom>
              <a:avLst/>
              <a:gdLst>
                <a:gd name="connsiteX0" fmla="*/ 55845 w 64825"/>
                <a:gd name="connsiteY0" fmla="*/ 26942 h 39515"/>
                <a:gd name="connsiteX1" fmla="*/ 64825 w 64825"/>
                <a:gd name="connsiteY1" fmla="*/ 37120 h 39515"/>
                <a:gd name="connsiteX2" fmla="*/ 61832 w 64825"/>
                <a:gd name="connsiteY2" fmla="*/ 39515 h 39515"/>
                <a:gd name="connsiteX3" fmla="*/ 52252 w 64825"/>
                <a:gd name="connsiteY3" fmla="*/ 31133 h 39515"/>
                <a:gd name="connsiteX4" fmla="*/ 37284 w 64825"/>
                <a:gd name="connsiteY4" fmla="*/ 21554 h 39515"/>
                <a:gd name="connsiteX5" fmla="*/ 36685 w 64825"/>
                <a:gd name="connsiteY5" fmla="*/ 20955 h 39515"/>
                <a:gd name="connsiteX6" fmla="*/ 27106 w 64825"/>
                <a:gd name="connsiteY6" fmla="*/ 15567 h 39515"/>
                <a:gd name="connsiteX7" fmla="*/ 26507 w 64825"/>
                <a:gd name="connsiteY7" fmla="*/ 15567 h 39515"/>
                <a:gd name="connsiteX8" fmla="*/ 163 w 64825"/>
                <a:gd name="connsiteY8" fmla="*/ 3592 h 39515"/>
                <a:gd name="connsiteX9" fmla="*/ 1361 w 64825"/>
                <a:gd name="connsiteY9" fmla="*/ 0 h 39515"/>
                <a:gd name="connsiteX10" fmla="*/ 36086 w 64825"/>
                <a:gd name="connsiteY10" fmla="*/ 12573 h 39515"/>
                <a:gd name="connsiteX11" fmla="*/ 55845 w 64825"/>
                <a:gd name="connsiteY11" fmla="*/ 26942 h 3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825" h="39515">
                  <a:moveTo>
                    <a:pt x="55845" y="26942"/>
                  </a:moveTo>
                  <a:cubicBezTo>
                    <a:pt x="61233" y="32331"/>
                    <a:pt x="64825" y="37120"/>
                    <a:pt x="64825" y="37120"/>
                  </a:cubicBezTo>
                  <a:cubicBezTo>
                    <a:pt x="64825" y="37719"/>
                    <a:pt x="62430" y="39515"/>
                    <a:pt x="61832" y="39515"/>
                  </a:cubicBezTo>
                  <a:cubicBezTo>
                    <a:pt x="61832" y="39515"/>
                    <a:pt x="58239" y="35324"/>
                    <a:pt x="52252" y="31133"/>
                  </a:cubicBezTo>
                  <a:cubicBezTo>
                    <a:pt x="48061" y="27541"/>
                    <a:pt x="42673" y="24547"/>
                    <a:pt x="37284" y="21554"/>
                  </a:cubicBezTo>
                  <a:cubicBezTo>
                    <a:pt x="37284" y="21554"/>
                    <a:pt x="37284" y="21554"/>
                    <a:pt x="36685" y="20955"/>
                  </a:cubicBezTo>
                  <a:cubicBezTo>
                    <a:pt x="33692" y="19159"/>
                    <a:pt x="30099" y="16764"/>
                    <a:pt x="27106" y="15567"/>
                  </a:cubicBezTo>
                  <a:cubicBezTo>
                    <a:pt x="27106" y="15567"/>
                    <a:pt x="27106" y="15567"/>
                    <a:pt x="26507" y="15567"/>
                  </a:cubicBezTo>
                  <a:cubicBezTo>
                    <a:pt x="14533" y="9579"/>
                    <a:pt x="163" y="3592"/>
                    <a:pt x="163" y="3592"/>
                  </a:cubicBezTo>
                  <a:cubicBezTo>
                    <a:pt x="-435" y="2994"/>
                    <a:pt x="762" y="0"/>
                    <a:pt x="1361" y="0"/>
                  </a:cubicBezTo>
                  <a:cubicBezTo>
                    <a:pt x="1361" y="0"/>
                    <a:pt x="22915" y="5389"/>
                    <a:pt x="36086" y="12573"/>
                  </a:cubicBezTo>
                  <a:cubicBezTo>
                    <a:pt x="42673" y="16165"/>
                    <a:pt x="50456" y="21554"/>
                    <a:pt x="55845" y="2694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73556ABF-B1A1-45A4-821A-16F0705E46F0}"/>
                </a:ext>
              </a:extLst>
            </p:cNvPr>
            <p:cNvSpPr/>
            <p:nvPr/>
          </p:nvSpPr>
          <p:spPr>
            <a:xfrm>
              <a:off x="5383755" y="2250949"/>
              <a:ext cx="37569" cy="16431"/>
            </a:xfrm>
            <a:custGeom>
              <a:avLst/>
              <a:gdLst>
                <a:gd name="connsiteX0" fmla="*/ 37570 w 37569"/>
                <a:gd name="connsiteY0" fmla="*/ 13438 h 16431"/>
                <a:gd name="connsiteX1" fmla="*/ 35774 w 37569"/>
                <a:gd name="connsiteY1" fmla="*/ 16431 h 16431"/>
                <a:gd name="connsiteX2" fmla="*/ 18411 w 37569"/>
                <a:gd name="connsiteY2" fmla="*/ 9247 h 16431"/>
                <a:gd name="connsiteX3" fmla="*/ 7035 w 37569"/>
                <a:gd name="connsiteY3" fmla="*/ 5056 h 16431"/>
                <a:gd name="connsiteX4" fmla="*/ 449 w 37569"/>
                <a:gd name="connsiteY4" fmla="*/ 3858 h 16431"/>
                <a:gd name="connsiteX5" fmla="*/ 449 w 37569"/>
                <a:gd name="connsiteY5" fmla="*/ 266 h 16431"/>
                <a:gd name="connsiteX6" fmla="*/ 7634 w 37569"/>
                <a:gd name="connsiteY6" fmla="*/ 266 h 16431"/>
                <a:gd name="connsiteX7" fmla="*/ 20207 w 37569"/>
                <a:gd name="connsiteY7" fmla="*/ 2661 h 16431"/>
                <a:gd name="connsiteX8" fmla="*/ 26194 w 37569"/>
                <a:gd name="connsiteY8" fmla="*/ 5654 h 16431"/>
                <a:gd name="connsiteX9" fmla="*/ 30385 w 37569"/>
                <a:gd name="connsiteY9" fmla="*/ 8049 h 16431"/>
                <a:gd name="connsiteX10" fmla="*/ 30984 w 37569"/>
                <a:gd name="connsiteY10" fmla="*/ 8648 h 16431"/>
                <a:gd name="connsiteX11" fmla="*/ 37570 w 37569"/>
                <a:gd name="connsiteY11" fmla="*/ 13438 h 1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569" h="16431">
                  <a:moveTo>
                    <a:pt x="37570" y="13438"/>
                  </a:moveTo>
                  <a:cubicBezTo>
                    <a:pt x="37570" y="14036"/>
                    <a:pt x="35774" y="16431"/>
                    <a:pt x="35774" y="16431"/>
                  </a:cubicBezTo>
                  <a:cubicBezTo>
                    <a:pt x="35774" y="16431"/>
                    <a:pt x="24997" y="11642"/>
                    <a:pt x="18411" y="9247"/>
                  </a:cubicBezTo>
                  <a:cubicBezTo>
                    <a:pt x="14818" y="8049"/>
                    <a:pt x="10627" y="6253"/>
                    <a:pt x="7035" y="5056"/>
                  </a:cubicBezTo>
                  <a:cubicBezTo>
                    <a:pt x="3443" y="3858"/>
                    <a:pt x="449" y="3858"/>
                    <a:pt x="449" y="3858"/>
                  </a:cubicBezTo>
                  <a:cubicBezTo>
                    <a:pt x="-150" y="3858"/>
                    <a:pt x="-150" y="266"/>
                    <a:pt x="449" y="266"/>
                  </a:cubicBezTo>
                  <a:cubicBezTo>
                    <a:pt x="449" y="266"/>
                    <a:pt x="3443" y="-333"/>
                    <a:pt x="7634" y="266"/>
                  </a:cubicBezTo>
                  <a:cubicBezTo>
                    <a:pt x="11825" y="266"/>
                    <a:pt x="16614" y="1463"/>
                    <a:pt x="20207" y="2661"/>
                  </a:cubicBezTo>
                  <a:cubicBezTo>
                    <a:pt x="22602" y="3858"/>
                    <a:pt x="24398" y="5056"/>
                    <a:pt x="26194" y="5654"/>
                  </a:cubicBezTo>
                  <a:cubicBezTo>
                    <a:pt x="27391" y="6253"/>
                    <a:pt x="28589" y="6852"/>
                    <a:pt x="30385" y="8049"/>
                  </a:cubicBezTo>
                  <a:cubicBezTo>
                    <a:pt x="30385" y="8049"/>
                    <a:pt x="30385" y="8049"/>
                    <a:pt x="30984" y="8648"/>
                  </a:cubicBezTo>
                  <a:cubicBezTo>
                    <a:pt x="35175" y="10444"/>
                    <a:pt x="37570" y="12839"/>
                    <a:pt x="37570" y="13438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A78E686F-BD2D-4F95-B43A-AE4EAC0AA05D}"/>
                </a:ext>
              </a:extLst>
            </p:cNvPr>
            <p:cNvSpPr/>
            <p:nvPr/>
          </p:nvSpPr>
          <p:spPr>
            <a:xfrm>
              <a:off x="5224944" y="2415224"/>
              <a:ext cx="4920" cy="3030"/>
            </a:xfrm>
            <a:custGeom>
              <a:avLst/>
              <a:gdLst>
                <a:gd name="connsiteX0" fmla="*/ 1796 w 4920"/>
                <a:gd name="connsiteY0" fmla="*/ 636 h 3030"/>
                <a:gd name="connsiteX1" fmla="*/ 4191 w 4920"/>
                <a:gd name="connsiteY1" fmla="*/ 3031 h 3030"/>
                <a:gd name="connsiteX2" fmla="*/ 599 w 4920"/>
                <a:gd name="connsiteY2" fmla="*/ 1833 h 3030"/>
                <a:gd name="connsiteX3" fmla="*/ 0 w 4920"/>
                <a:gd name="connsiteY3" fmla="*/ 1833 h 3030"/>
                <a:gd name="connsiteX4" fmla="*/ 1796 w 4920"/>
                <a:gd name="connsiteY4" fmla="*/ 636 h 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0" h="3030">
                  <a:moveTo>
                    <a:pt x="1796" y="636"/>
                  </a:moveTo>
                  <a:cubicBezTo>
                    <a:pt x="4191" y="-1160"/>
                    <a:pt x="5987" y="1235"/>
                    <a:pt x="4191" y="3031"/>
                  </a:cubicBezTo>
                  <a:cubicBezTo>
                    <a:pt x="2994" y="2432"/>
                    <a:pt x="1796" y="2432"/>
                    <a:pt x="599" y="1833"/>
                  </a:cubicBezTo>
                  <a:cubicBezTo>
                    <a:pt x="599" y="1833"/>
                    <a:pt x="0" y="1833"/>
                    <a:pt x="0" y="1833"/>
                  </a:cubicBezTo>
                  <a:cubicBezTo>
                    <a:pt x="1198" y="1235"/>
                    <a:pt x="1796" y="636"/>
                    <a:pt x="1796" y="63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1921F330-8A7B-4A0D-99BD-904A9406A763}"/>
                </a:ext>
              </a:extLst>
            </p:cNvPr>
            <p:cNvSpPr/>
            <p:nvPr/>
          </p:nvSpPr>
          <p:spPr>
            <a:xfrm>
              <a:off x="5205187" y="2258998"/>
              <a:ext cx="1796" cy="846"/>
            </a:xfrm>
            <a:custGeom>
              <a:avLst/>
              <a:gdLst>
                <a:gd name="connsiteX0" fmla="*/ 1796 w 1796"/>
                <a:gd name="connsiteY0" fmla="*/ 599 h 846"/>
                <a:gd name="connsiteX1" fmla="*/ 0 w 1796"/>
                <a:gd name="connsiteY1" fmla="*/ 0 h 846"/>
                <a:gd name="connsiteX2" fmla="*/ 1796 w 1796"/>
                <a:gd name="connsiteY2" fmla="*/ 599 h 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6" h="846">
                  <a:moveTo>
                    <a:pt x="1796" y="599"/>
                  </a:moveTo>
                  <a:cubicBezTo>
                    <a:pt x="599" y="1197"/>
                    <a:pt x="0" y="599"/>
                    <a:pt x="0" y="0"/>
                  </a:cubicBezTo>
                  <a:cubicBezTo>
                    <a:pt x="599" y="0"/>
                    <a:pt x="1197" y="0"/>
                    <a:pt x="1796" y="59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81EEB09B-32F5-4373-BC7C-A6A7C2476121}"/>
                </a:ext>
              </a:extLst>
            </p:cNvPr>
            <p:cNvSpPr/>
            <p:nvPr/>
          </p:nvSpPr>
          <p:spPr>
            <a:xfrm>
              <a:off x="5188431" y="2217687"/>
              <a:ext cx="294001" cy="216758"/>
            </a:xfrm>
            <a:custGeom>
              <a:avLst/>
              <a:gdLst>
                <a:gd name="connsiteX0" fmla="*/ 293964 w 294001"/>
                <a:gd name="connsiteY0" fmla="*/ 119743 h 216758"/>
                <a:gd name="connsiteX1" fmla="*/ 275403 w 294001"/>
                <a:gd name="connsiteY1" fmla="*/ 170034 h 216758"/>
                <a:gd name="connsiteX2" fmla="*/ 229302 w 294001"/>
                <a:gd name="connsiteY2" fmla="*/ 203562 h 216758"/>
                <a:gd name="connsiteX3" fmla="*/ 173620 w 294001"/>
                <a:gd name="connsiteY3" fmla="*/ 216135 h 216758"/>
                <a:gd name="connsiteX4" fmla="*/ 119735 w 294001"/>
                <a:gd name="connsiteY4" fmla="*/ 214938 h 216758"/>
                <a:gd name="connsiteX5" fmla="*/ 40105 w 294001"/>
                <a:gd name="connsiteY5" fmla="*/ 200569 h 216758"/>
                <a:gd name="connsiteX6" fmla="*/ 37711 w 294001"/>
                <a:gd name="connsiteY6" fmla="*/ 198174 h 216758"/>
                <a:gd name="connsiteX7" fmla="*/ 35914 w 294001"/>
                <a:gd name="connsiteY7" fmla="*/ 199371 h 216758"/>
                <a:gd name="connsiteX8" fmla="*/ 4182 w 294001"/>
                <a:gd name="connsiteY8" fmla="*/ 187996 h 216758"/>
                <a:gd name="connsiteX9" fmla="*/ 5380 w 294001"/>
                <a:gd name="connsiteY9" fmla="*/ 185002 h 216758"/>
                <a:gd name="connsiteX10" fmla="*/ 37112 w 294001"/>
                <a:gd name="connsiteY10" fmla="*/ 195779 h 216758"/>
                <a:gd name="connsiteX11" fmla="*/ 120334 w 294001"/>
                <a:gd name="connsiteY11" fmla="*/ 210148 h 216758"/>
                <a:gd name="connsiteX12" fmla="*/ 173022 w 294001"/>
                <a:gd name="connsiteY12" fmla="*/ 210747 h 216758"/>
                <a:gd name="connsiteX13" fmla="*/ 226308 w 294001"/>
                <a:gd name="connsiteY13" fmla="*/ 198174 h 216758"/>
                <a:gd name="connsiteX14" fmla="*/ 269416 w 294001"/>
                <a:gd name="connsiteY14" fmla="*/ 166442 h 216758"/>
                <a:gd name="connsiteX15" fmla="*/ 286180 w 294001"/>
                <a:gd name="connsiteY15" fmla="*/ 120341 h 216758"/>
                <a:gd name="connsiteX16" fmla="*/ 271212 w 294001"/>
                <a:gd name="connsiteY16" fmla="*/ 73043 h 216758"/>
                <a:gd name="connsiteX17" fmla="*/ 233493 w 294001"/>
                <a:gd name="connsiteY17" fmla="*/ 34127 h 216758"/>
                <a:gd name="connsiteX18" fmla="*/ 183200 w 294001"/>
                <a:gd name="connsiteY18" fmla="*/ 11974 h 216758"/>
                <a:gd name="connsiteX19" fmla="*/ 131111 w 294001"/>
                <a:gd name="connsiteY19" fmla="*/ 5987 h 216758"/>
                <a:gd name="connsiteX20" fmla="*/ 49685 w 294001"/>
                <a:gd name="connsiteY20" fmla="*/ 22751 h 216758"/>
                <a:gd name="connsiteX21" fmla="*/ 20946 w 294001"/>
                <a:gd name="connsiteY21" fmla="*/ 40114 h 216758"/>
                <a:gd name="connsiteX22" fmla="*/ 17354 w 294001"/>
                <a:gd name="connsiteY22" fmla="*/ 41910 h 216758"/>
                <a:gd name="connsiteX23" fmla="*/ 15558 w 294001"/>
                <a:gd name="connsiteY23" fmla="*/ 41311 h 216758"/>
                <a:gd name="connsiteX24" fmla="*/ 15558 w 294001"/>
                <a:gd name="connsiteY24" fmla="*/ 41311 h 216758"/>
                <a:gd name="connsiteX25" fmla="*/ 18552 w 294001"/>
                <a:gd name="connsiteY25" fmla="*/ 37120 h 216758"/>
                <a:gd name="connsiteX26" fmla="*/ 47889 w 294001"/>
                <a:gd name="connsiteY26" fmla="*/ 18560 h 216758"/>
                <a:gd name="connsiteX27" fmla="*/ 131111 w 294001"/>
                <a:gd name="connsiteY27" fmla="*/ 0 h 216758"/>
                <a:gd name="connsiteX28" fmla="*/ 184398 w 294001"/>
                <a:gd name="connsiteY28" fmla="*/ 5987 h 216758"/>
                <a:gd name="connsiteX29" fmla="*/ 237085 w 294001"/>
                <a:gd name="connsiteY29" fmla="*/ 28140 h 216758"/>
                <a:gd name="connsiteX30" fmla="*/ 277200 w 294001"/>
                <a:gd name="connsiteY30" fmla="*/ 68253 h 216758"/>
                <a:gd name="connsiteX31" fmla="*/ 293964 w 294001"/>
                <a:gd name="connsiteY31" fmla="*/ 119743 h 21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94001" h="216758">
                  <a:moveTo>
                    <a:pt x="293964" y="119743"/>
                  </a:moveTo>
                  <a:cubicBezTo>
                    <a:pt x="294562" y="137105"/>
                    <a:pt x="287976" y="155665"/>
                    <a:pt x="275403" y="170034"/>
                  </a:cubicBezTo>
                  <a:cubicBezTo>
                    <a:pt x="263429" y="184403"/>
                    <a:pt x="247263" y="196378"/>
                    <a:pt x="229302" y="203562"/>
                  </a:cubicBezTo>
                  <a:cubicBezTo>
                    <a:pt x="211340" y="211345"/>
                    <a:pt x="192181" y="214938"/>
                    <a:pt x="173620" y="216135"/>
                  </a:cubicBezTo>
                  <a:cubicBezTo>
                    <a:pt x="155060" y="217333"/>
                    <a:pt x="137098" y="216734"/>
                    <a:pt x="119735" y="214938"/>
                  </a:cubicBezTo>
                  <a:cubicBezTo>
                    <a:pt x="88003" y="211944"/>
                    <a:pt x="59863" y="206556"/>
                    <a:pt x="40105" y="200569"/>
                  </a:cubicBezTo>
                  <a:cubicBezTo>
                    <a:pt x="41902" y="198773"/>
                    <a:pt x="40105" y="196378"/>
                    <a:pt x="37711" y="198174"/>
                  </a:cubicBezTo>
                  <a:cubicBezTo>
                    <a:pt x="37711" y="198174"/>
                    <a:pt x="37112" y="198773"/>
                    <a:pt x="35914" y="199371"/>
                  </a:cubicBezTo>
                  <a:cubicBezTo>
                    <a:pt x="15558" y="193384"/>
                    <a:pt x="4182" y="187996"/>
                    <a:pt x="4182" y="187996"/>
                  </a:cubicBezTo>
                  <a:cubicBezTo>
                    <a:pt x="-2404" y="185002"/>
                    <a:pt x="-608" y="182009"/>
                    <a:pt x="5380" y="185002"/>
                  </a:cubicBezTo>
                  <a:cubicBezTo>
                    <a:pt x="5380" y="185002"/>
                    <a:pt x="16755" y="190391"/>
                    <a:pt x="37112" y="195779"/>
                  </a:cubicBezTo>
                  <a:cubicBezTo>
                    <a:pt x="57468" y="201766"/>
                    <a:pt x="86806" y="207155"/>
                    <a:pt x="120334" y="210148"/>
                  </a:cubicBezTo>
                  <a:cubicBezTo>
                    <a:pt x="137098" y="211345"/>
                    <a:pt x="155060" y="211944"/>
                    <a:pt x="173022" y="210747"/>
                  </a:cubicBezTo>
                  <a:cubicBezTo>
                    <a:pt x="190983" y="208951"/>
                    <a:pt x="209544" y="205358"/>
                    <a:pt x="226308" y="198174"/>
                  </a:cubicBezTo>
                  <a:cubicBezTo>
                    <a:pt x="243072" y="190989"/>
                    <a:pt x="258639" y="179614"/>
                    <a:pt x="269416" y="166442"/>
                  </a:cubicBezTo>
                  <a:cubicBezTo>
                    <a:pt x="280792" y="152672"/>
                    <a:pt x="286180" y="136506"/>
                    <a:pt x="286180" y="120341"/>
                  </a:cubicBezTo>
                  <a:cubicBezTo>
                    <a:pt x="286180" y="104775"/>
                    <a:pt x="280792" y="88011"/>
                    <a:pt x="271212" y="73043"/>
                  </a:cubicBezTo>
                  <a:cubicBezTo>
                    <a:pt x="261633" y="58075"/>
                    <a:pt x="248461" y="44903"/>
                    <a:pt x="233493" y="34127"/>
                  </a:cubicBezTo>
                  <a:cubicBezTo>
                    <a:pt x="218524" y="23350"/>
                    <a:pt x="201162" y="16764"/>
                    <a:pt x="183200" y="11974"/>
                  </a:cubicBezTo>
                  <a:cubicBezTo>
                    <a:pt x="165837" y="7783"/>
                    <a:pt x="147875" y="5987"/>
                    <a:pt x="131111" y="5987"/>
                  </a:cubicBezTo>
                  <a:cubicBezTo>
                    <a:pt x="97583" y="5987"/>
                    <a:pt x="68844" y="13770"/>
                    <a:pt x="49685" y="22751"/>
                  </a:cubicBezTo>
                  <a:cubicBezTo>
                    <a:pt x="30526" y="31732"/>
                    <a:pt x="20946" y="40114"/>
                    <a:pt x="20946" y="40114"/>
                  </a:cubicBezTo>
                  <a:cubicBezTo>
                    <a:pt x="19749" y="41311"/>
                    <a:pt x="18552" y="41910"/>
                    <a:pt x="17354" y="41910"/>
                  </a:cubicBezTo>
                  <a:cubicBezTo>
                    <a:pt x="16755" y="41910"/>
                    <a:pt x="16157" y="41311"/>
                    <a:pt x="15558" y="41311"/>
                  </a:cubicBezTo>
                  <a:lnTo>
                    <a:pt x="15558" y="41311"/>
                  </a:lnTo>
                  <a:cubicBezTo>
                    <a:pt x="15558" y="40712"/>
                    <a:pt x="16755" y="38916"/>
                    <a:pt x="18552" y="37120"/>
                  </a:cubicBezTo>
                  <a:cubicBezTo>
                    <a:pt x="18552" y="37120"/>
                    <a:pt x="28131" y="28140"/>
                    <a:pt x="47889" y="18560"/>
                  </a:cubicBezTo>
                  <a:cubicBezTo>
                    <a:pt x="67048" y="8981"/>
                    <a:pt x="96984" y="599"/>
                    <a:pt x="131111" y="0"/>
                  </a:cubicBezTo>
                  <a:cubicBezTo>
                    <a:pt x="147875" y="0"/>
                    <a:pt x="166436" y="1197"/>
                    <a:pt x="184398" y="5987"/>
                  </a:cubicBezTo>
                  <a:cubicBezTo>
                    <a:pt x="202359" y="10178"/>
                    <a:pt x="220920" y="17363"/>
                    <a:pt x="237085" y="28140"/>
                  </a:cubicBezTo>
                  <a:cubicBezTo>
                    <a:pt x="253251" y="38916"/>
                    <a:pt x="267021" y="52687"/>
                    <a:pt x="277200" y="68253"/>
                  </a:cubicBezTo>
                  <a:cubicBezTo>
                    <a:pt x="287378" y="83820"/>
                    <a:pt x="293964" y="102380"/>
                    <a:pt x="293964" y="11974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2DD852A5-42B4-4D8D-8FC5-0D08D0BCF1AE}"/>
                </a:ext>
              </a:extLst>
            </p:cNvPr>
            <p:cNvSpPr/>
            <p:nvPr/>
          </p:nvSpPr>
          <p:spPr>
            <a:xfrm>
              <a:off x="5183632" y="2417058"/>
              <a:ext cx="16764" cy="14967"/>
            </a:xfrm>
            <a:custGeom>
              <a:avLst/>
              <a:gdLst>
                <a:gd name="connsiteX0" fmla="*/ 16764 w 16764"/>
                <a:gd name="connsiteY0" fmla="*/ 13172 h 14967"/>
                <a:gd name="connsiteX1" fmla="*/ 13771 w 16764"/>
                <a:gd name="connsiteY1" fmla="*/ 14968 h 14967"/>
                <a:gd name="connsiteX2" fmla="*/ 6586 w 16764"/>
                <a:gd name="connsiteY2" fmla="*/ 9579 h 14967"/>
                <a:gd name="connsiteX3" fmla="*/ 0 w 16764"/>
                <a:gd name="connsiteY3" fmla="*/ 2994 h 14967"/>
                <a:gd name="connsiteX4" fmla="*/ 1796 w 16764"/>
                <a:gd name="connsiteY4" fmla="*/ 0 h 14967"/>
                <a:gd name="connsiteX5" fmla="*/ 11376 w 16764"/>
                <a:gd name="connsiteY5" fmla="*/ 4191 h 14967"/>
                <a:gd name="connsiteX6" fmla="*/ 16764 w 16764"/>
                <a:gd name="connsiteY6" fmla="*/ 13172 h 1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64" h="14967">
                  <a:moveTo>
                    <a:pt x="16764" y="13172"/>
                  </a:moveTo>
                  <a:cubicBezTo>
                    <a:pt x="16764" y="13770"/>
                    <a:pt x="13771" y="14968"/>
                    <a:pt x="13771" y="14968"/>
                  </a:cubicBezTo>
                  <a:cubicBezTo>
                    <a:pt x="13771" y="14968"/>
                    <a:pt x="9580" y="11376"/>
                    <a:pt x="6586" y="9579"/>
                  </a:cubicBezTo>
                  <a:cubicBezTo>
                    <a:pt x="4191" y="7185"/>
                    <a:pt x="0" y="2994"/>
                    <a:pt x="0" y="2994"/>
                  </a:cubicBezTo>
                  <a:cubicBezTo>
                    <a:pt x="0" y="2994"/>
                    <a:pt x="1198" y="0"/>
                    <a:pt x="1796" y="0"/>
                  </a:cubicBezTo>
                  <a:cubicBezTo>
                    <a:pt x="2395" y="0"/>
                    <a:pt x="8382" y="1796"/>
                    <a:pt x="11376" y="4191"/>
                  </a:cubicBezTo>
                  <a:cubicBezTo>
                    <a:pt x="14369" y="6586"/>
                    <a:pt x="16764" y="13172"/>
                    <a:pt x="16764" y="1317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DFF610D2-93EF-42FF-86BF-A4C3FB3A1477}"/>
                </a:ext>
              </a:extLst>
            </p:cNvPr>
            <p:cNvSpPr/>
            <p:nvPr/>
          </p:nvSpPr>
          <p:spPr>
            <a:xfrm>
              <a:off x="5175849" y="2420650"/>
              <a:ext cx="14369" cy="13770"/>
            </a:xfrm>
            <a:custGeom>
              <a:avLst/>
              <a:gdLst>
                <a:gd name="connsiteX0" fmla="*/ 13771 w 14369"/>
                <a:gd name="connsiteY0" fmla="*/ 9579 h 13770"/>
                <a:gd name="connsiteX1" fmla="*/ 14369 w 14369"/>
                <a:gd name="connsiteY1" fmla="*/ 13172 h 13770"/>
                <a:gd name="connsiteX2" fmla="*/ 10777 w 14369"/>
                <a:gd name="connsiteY2" fmla="*/ 13770 h 13770"/>
                <a:gd name="connsiteX3" fmla="*/ 8981 w 14369"/>
                <a:gd name="connsiteY3" fmla="*/ 11974 h 13770"/>
                <a:gd name="connsiteX4" fmla="*/ 5389 w 14369"/>
                <a:gd name="connsiteY4" fmla="*/ 8981 h 13770"/>
                <a:gd name="connsiteX5" fmla="*/ 0 w 14369"/>
                <a:gd name="connsiteY5" fmla="*/ 3592 h 13770"/>
                <a:gd name="connsiteX6" fmla="*/ 1198 w 14369"/>
                <a:gd name="connsiteY6" fmla="*/ 0 h 13770"/>
                <a:gd name="connsiteX7" fmla="*/ 4790 w 14369"/>
                <a:gd name="connsiteY7" fmla="*/ 599 h 13770"/>
                <a:gd name="connsiteX8" fmla="*/ 10178 w 14369"/>
                <a:gd name="connsiteY8" fmla="*/ 3592 h 13770"/>
                <a:gd name="connsiteX9" fmla="*/ 13771 w 14369"/>
                <a:gd name="connsiteY9" fmla="*/ 9579 h 1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69" h="13770">
                  <a:moveTo>
                    <a:pt x="13771" y="9579"/>
                  </a:moveTo>
                  <a:cubicBezTo>
                    <a:pt x="14369" y="11376"/>
                    <a:pt x="14369" y="13172"/>
                    <a:pt x="14369" y="13172"/>
                  </a:cubicBezTo>
                  <a:cubicBezTo>
                    <a:pt x="13771" y="13172"/>
                    <a:pt x="11376" y="13770"/>
                    <a:pt x="10777" y="13770"/>
                  </a:cubicBezTo>
                  <a:cubicBezTo>
                    <a:pt x="10777" y="13770"/>
                    <a:pt x="10178" y="12573"/>
                    <a:pt x="8981" y="11974"/>
                  </a:cubicBezTo>
                  <a:cubicBezTo>
                    <a:pt x="7783" y="11376"/>
                    <a:pt x="6586" y="9579"/>
                    <a:pt x="5389" y="8981"/>
                  </a:cubicBezTo>
                  <a:cubicBezTo>
                    <a:pt x="3592" y="7185"/>
                    <a:pt x="0" y="3592"/>
                    <a:pt x="0" y="3592"/>
                  </a:cubicBezTo>
                  <a:cubicBezTo>
                    <a:pt x="0" y="3592"/>
                    <a:pt x="599" y="0"/>
                    <a:pt x="1198" y="0"/>
                  </a:cubicBezTo>
                  <a:cubicBezTo>
                    <a:pt x="1198" y="0"/>
                    <a:pt x="2994" y="0"/>
                    <a:pt x="4790" y="599"/>
                  </a:cubicBezTo>
                  <a:cubicBezTo>
                    <a:pt x="6586" y="1197"/>
                    <a:pt x="8981" y="2395"/>
                    <a:pt x="10178" y="3592"/>
                  </a:cubicBezTo>
                  <a:cubicBezTo>
                    <a:pt x="11376" y="5388"/>
                    <a:pt x="13172" y="7783"/>
                    <a:pt x="13771" y="957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87A0695D-135E-4BD6-A1AE-12DB5DD8C053}"/>
                </a:ext>
              </a:extLst>
            </p:cNvPr>
            <p:cNvSpPr/>
            <p:nvPr/>
          </p:nvSpPr>
          <p:spPr>
            <a:xfrm>
              <a:off x="5166868" y="2425886"/>
              <a:ext cx="13770" cy="12725"/>
            </a:xfrm>
            <a:custGeom>
              <a:avLst/>
              <a:gdLst>
                <a:gd name="connsiteX0" fmla="*/ 9579 w 13770"/>
                <a:gd name="connsiteY0" fmla="*/ 3146 h 12725"/>
                <a:gd name="connsiteX1" fmla="*/ 13771 w 13770"/>
                <a:gd name="connsiteY1" fmla="*/ 10331 h 12725"/>
                <a:gd name="connsiteX2" fmla="*/ 10777 w 13770"/>
                <a:gd name="connsiteY2" fmla="*/ 12726 h 12725"/>
                <a:gd name="connsiteX3" fmla="*/ 4790 w 13770"/>
                <a:gd name="connsiteY3" fmla="*/ 8535 h 12725"/>
                <a:gd name="connsiteX4" fmla="*/ 0 w 13770"/>
                <a:gd name="connsiteY4" fmla="*/ 3146 h 12725"/>
                <a:gd name="connsiteX5" fmla="*/ 1796 w 13770"/>
                <a:gd name="connsiteY5" fmla="*/ 153 h 12725"/>
                <a:gd name="connsiteX6" fmla="*/ 9579 w 13770"/>
                <a:gd name="connsiteY6" fmla="*/ 3146 h 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70" h="12725">
                  <a:moveTo>
                    <a:pt x="9579" y="3146"/>
                  </a:moveTo>
                  <a:cubicBezTo>
                    <a:pt x="11974" y="5541"/>
                    <a:pt x="13771" y="10331"/>
                    <a:pt x="13771" y="10331"/>
                  </a:cubicBezTo>
                  <a:cubicBezTo>
                    <a:pt x="13771" y="10929"/>
                    <a:pt x="11376" y="12726"/>
                    <a:pt x="10777" y="12726"/>
                  </a:cubicBezTo>
                  <a:cubicBezTo>
                    <a:pt x="10777" y="12726"/>
                    <a:pt x="6586" y="10331"/>
                    <a:pt x="4790" y="8535"/>
                  </a:cubicBezTo>
                  <a:cubicBezTo>
                    <a:pt x="2994" y="6140"/>
                    <a:pt x="0" y="3146"/>
                    <a:pt x="0" y="3146"/>
                  </a:cubicBezTo>
                  <a:cubicBezTo>
                    <a:pt x="0" y="3146"/>
                    <a:pt x="1198" y="153"/>
                    <a:pt x="1796" y="153"/>
                  </a:cubicBezTo>
                  <a:cubicBezTo>
                    <a:pt x="1796" y="-446"/>
                    <a:pt x="7185" y="751"/>
                    <a:pt x="9579" y="3146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F68C76E6-9D75-4446-BEB2-3F022FE07A68}"/>
                </a:ext>
              </a:extLst>
            </p:cNvPr>
            <p:cNvSpPr/>
            <p:nvPr/>
          </p:nvSpPr>
          <p:spPr>
            <a:xfrm>
              <a:off x="5157289" y="2429032"/>
              <a:ext cx="12124" cy="11375"/>
            </a:xfrm>
            <a:custGeom>
              <a:avLst/>
              <a:gdLst>
                <a:gd name="connsiteX0" fmla="*/ 4191 w 12124"/>
                <a:gd name="connsiteY0" fmla="*/ 7783 h 11375"/>
                <a:gd name="connsiteX1" fmla="*/ 0 w 12124"/>
                <a:gd name="connsiteY1" fmla="*/ 3592 h 11375"/>
                <a:gd name="connsiteX2" fmla="*/ 599 w 12124"/>
                <a:gd name="connsiteY2" fmla="*/ 0 h 11375"/>
                <a:gd name="connsiteX3" fmla="*/ 8382 w 12124"/>
                <a:gd name="connsiteY3" fmla="*/ 2395 h 11375"/>
                <a:gd name="connsiteX4" fmla="*/ 11974 w 12124"/>
                <a:gd name="connsiteY4" fmla="*/ 9579 h 11375"/>
                <a:gd name="connsiteX5" fmla="*/ 8981 w 12124"/>
                <a:gd name="connsiteY5" fmla="*/ 11376 h 11375"/>
                <a:gd name="connsiteX6" fmla="*/ 4191 w 12124"/>
                <a:gd name="connsiteY6" fmla="*/ 7783 h 1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24" h="11375">
                  <a:moveTo>
                    <a:pt x="4191" y="7783"/>
                  </a:moveTo>
                  <a:cubicBezTo>
                    <a:pt x="2395" y="6586"/>
                    <a:pt x="0" y="3592"/>
                    <a:pt x="0" y="3592"/>
                  </a:cubicBezTo>
                  <a:cubicBezTo>
                    <a:pt x="0" y="3592"/>
                    <a:pt x="599" y="0"/>
                    <a:pt x="599" y="0"/>
                  </a:cubicBezTo>
                  <a:cubicBezTo>
                    <a:pt x="599" y="0"/>
                    <a:pt x="5987" y="0"/>
                    <a:pt x="8382" y="2395"/>
                  </a:cubicBezTo>
                  <a:cubicBezTo>
                    <a:pt x="11375" y="4191"/>
                    <a:pt x="12573" y="9579"/>
                    <a:pt x="11974" y="9579"/>
                  </a:cubicBezTo>
                  <a:cubicBezTo>
                    <a:pt x="11974" y="10178"/>
                    <a:pt x="8981" y="11376"/>
                    <a:pt x="8981" y="11376"/>
                  </a:cubicBezTo>
                  <a:cubicBezTo>
                    <a:pt x="8981" y="11376"/>
                    <a:pt x="5987" y="8981"/>
                    <a:pt x="4191" y="7783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247A9C52-2BA6-480D-8789-830C6B7AECF3}"/>
                </a:ext>
              </a:extLst>
            </p:cNvPr>
            <p:cNvSpPr/>
            <p:nvPr/>
          </p:nvSpPr>
          <p:spPr>
            <a:xfrm>
              <a:off x="5152499" y="2434953"/>
              <a:ext cx="8018" cy="7849"/>
            </a:xfrm>
            <a:custGeom>
              <a:avLst/>
              <a:gdLst>
                <a:gd name="connsiteX0" fmla="*/ 7784 w 8018"/>
                <a:gd name="connsiteY0" fmla="*/ 7850 h 7849"/>
                <a:gd name="connsiteX1" fmla="*/ 4191 w 8018"/>
                <a:gd name="connsiteY1" fmla="*/ 7850 h 7849"/>
                <a:gd name="connsiteX2" fmla="*/ 2994 w 8018"/>
                <a:gd name="connsiteY2" fmla="*/ 7251 h 7849"/>
                <a:gd name="connsiteX3" fmla="*/ 1796 w 8018"/>
                <a:gd name="connsiteY3" fmla="*/ 6652 h 7849"/>
                <a:gd name="connsiteX4" fmla="*/ 0 w 8018"/>
                <a:gd name="connsiteY4" fmla="*/ 3659 h 7849"/>
                <a:gd name="connsiteX5" fmla="*/ 1198 w 8018"/>
                <a:gd name="connsiteY5" fmla="*/ 66 h 7849"/>
                <a:gd name="connsiteX6" fmla="*/ 6586 w 8018"/>
                <a:gd name="connsiteY6" fmla="*/ 1863 h 7849"/>
                <a:gd name="connsiteX7" fmla="*/ 7784 w 8018"/>
                <a:gd name="connsiteY7" fmla="*/ 6054 h 7849"/>
                <a:gd name="connsiteX8" fmla="*/ 7784 w 8018"/>
                <a:gd name="connsiteY8" fmla="*/ 7850 h 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8" h="7849">
                  <a:moveTo>
                    <a:pt x="7784" y="7850"/>
                  </a:moveTo>
                  <a:cubicBezTo>
                    <a:pt x="7185" y="7850"/>
                    <a:pt x="4191" y="7850"/>
                    <a:pt x="4191" y="7850"/>
                  </a:cubicBezTo>
                  <a:cubicBezTo>
                    <a:pt x="4191" y="7850"/>
                    <a:pt x="3593" y="7251"/>
                    <a:pt x="2994" y="7251"/>
                  </a:cubicBezTo>
                  <a:cubicBezTo>
                    <a:pt x="2395" y="6652"/>
                    <a:pt x="1796" y="6652"/>
                    <a:pt x="1796" y="6652"/>
                  </a:cubicBezTo>
                  <a:cubicBezTo>
                    <a:pt x="1796" y="6054"/>
                    <a:pt x="0" y="3659"/>
                    <a:pt x="0" y="3659"/>
                  </a:cubicBezTo>
                  <a:cubicBezTo>
                    <a:pt x="0" y="3659"/>
                    <a:pt x="1198" y="66"/>
                    <a:pt x="1198" y="66"/>
                  </a:cubicBezTo>
                  <a:cubicBezTo>
                    <a:pt x="1198" y="66"/>
                    <a:pt x="4790" y="-532"/>
                    <a:pt x="6586" y="1863"/>
                  </a:cubicBezTo>
                  <a:cubicBezTo>
                    <a:pt x="7784" y="3060"/>
                    <a:pt x="8382" y="4856"/>
                    <a:pt x="7784" y="6054"/>
                  </a:cubicBezTo>
                  <a:cubicBezTo>
                    <a:pt x="7784" y="7251"/>
                    <a:pt x="7185" y="7850"/>
                    <a:pt x="7784" y="785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54D07FA3-4E64-47E5-B5E5-04A4D7635C25}"/>
                </a:ext>
              </a:extLst>
            </p:cNvPr>
            <p:cNvSpPr/>
            <p:nvPr/>
          </p:nvSpPr>
          <p:spPr>
            <a:xfrm>
              <a:off x="5142919" y="2440648"/>
              <a:ext cx="6436" cy="5746"/>
            </a:xfrm>
            <a:custGeom>
              <a:avLst/>
              <a:gdLst>
                <a:gd name="connsiteX0" fmla="*/ 5987 w 6436"/>
                <a:gd name="connsiteY0" fmla="*/ 1555 h 5746"/>
                <a:gd name="connsiteX1" fmla="*/ 5987 w 6436"/>
                <a:gd name="connsiteY1" fmla="*/ 4549 h 5746"/>
                <a:gd name="connsiteX2" fmla="*/ 5389 w 6436"/>
                <a:gd name="connsiteY2" fmla="*/ 5747 h 5746"/>
                <a:gd name="connsiteX3" fmla="*/ 1796 w 6436"/>
                <a:gd name="connsiteY3" fmla="*/ 5747 h 5746"/>
                <a:gd name="connsiteX4" fmla="*/ 0 w 6436"/>
                <a:gd name="connsiteY4" fmla="*/ 5148 h 5746"/>
                <a:gd name="connsiteX5" fmla="*/ 0 w 6436"/>
                <a:gd name="connsiteY5" fmla="*/ 2753 h 5746"/>
                <a:gd name="connsiteX6" fmla="*/ 2395 w 6436"/>
                <a:gd name="connsiteY6" fmla="*/ 358 h 5746"/>
                <a:gd name="connsiteX7" fmla="*/ 5987 w 6436"/>
                <a:gd name="connsiteY7" fmla="*/ 1555 h 5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36" h="5746">
                  <a:moveTo>
                    <a:pt x="5987" y="1555"/>
                  </a:moveTo>
                  <a:cubicBezTo>
                    <a:pt x="6586" y="2154"/>
                    <a:pt x="6586" y="3352"/>
                    <a:pt x="5987" y="4549"/>
                  </a:cubicBezTo>
                  <a:cubicBezTo>
                    <a:pt x="5987" y="5148"/>
                    <a:pt x="5389" y="5747"/>
                    <a:pt x="5389" y="5747"/>
                  </a:cubicBezTo>
                  <a:cubicBezTo>
                    <a:pt x="4790" y="5747"/>
                    <a:pt x="1796" y="5747"/>
                    <a:pt x="1796" y="5747"/>
                  </a:cubicBezTo>
                  <a:cubicBezTo>
                    <a:pt x="1796" y="5747"/>
                    <a:pt x="0" y="5148"/>
                    <a:pt x="0" y="5148"/>
                  </a:cubicBezTo>
                  <a:cubicBezTo>
                    <a:pt x="0" y="5148"/>
                    <a:pt x="0" y="2753"/>
                    <a:pt x="0" y="2753"/>
                  </a:cubicBezTo>
                  <a:cubicBezTo>
                    <a:pt x="0" y="2753"/>
                    <a:pt x="2395" y="358"/>
                    <a:pt x="2395" y="358"/>
                  </a:cubicBezTo>
                  <a:cubicBezTo>
                    <a:pt x="2395" y="-241"/>
                    <a:pt x="4790" y="-241"/>
                    <a:pt x="5987" y="1555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7D7AFD65-3624-4F38-914F-E4E8CC141AD7}"/>
                </a:ext>
              </a:extLst>
            </p:cNvPr>
            <p:cNvSpPr/>
            <p:nvPr/>
          </p:nvSpPr>
          <p:spPr>
            <a:xfrm>
              <a:off x="5136334" y="2448191"/>
              <a:ext cx="7184" cy="1197"/>
            </a:xfrm>
            <a:custGeom>
              <a:avLst/>
              <a:gdLst>
                <a:gd name="connsiteX0" fmla="*/ 5388 w 7184"/>
                <a:gd name="connsiteY0" fmla="*/ 0 h 1197"/>
                <a:gd name="connsiteX1" fmla="*/ 7184 w 7184"/>
                <a:gd name="connsiteY1" fmla="*/ 599 h 1197"/>
                <a:gd name="connsiteX2" fmla="*/ 5388 w 7184"/>
                <a:gd name="connsiteY2" fmla="*/ 1197 h 1197"/>
                <a:gd name="connsiteX3" fmla="*/ 1796 w 7184"/>
                <a:gd name="connsiteY3" fmla="*/ 1197 h 1197"/>
                <a:gd name="connsiteX4" fmla="*/ 0 w 7184"/>
                <a:gd name="connsiteY4" fmla="*/ 599 h 1197"/>
                <a:gd name="connsiteX5" fmla="*/ 1796 w 7184"/>
                <a:gd name="connsiteY5" fmla="*/ 0 h 1197"/>
                <a:gd name="connsiteX6" fmla="*/ 5388 w 7184"/>
                <a:gd name="connsiteY6" fmla="*/ 0 h 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84" h="1197">
                  <a:moveTo>
                    <a:pt x="5388" y="0"/>
                  </a:moveTo>
                  <a:cubicBezTo>
                    <a:pt x="5388" y="0"/>
                    <a:pt x="7184" y="599"/>
                    <a:pt x="7184" y="599"/>
                  </a:cubicBezTo>
                  <a:cubicBezTo>
                    <a:pt x="7184" y="599"/>
                    <a:pt x="5388" y="1197"/>
                    <a:pt x="5388" y="1197"/>
                  </a:cubicBezTo>
                  <a:lnTo>
                    <a:pt x="1796" y="1197"/>
                  </a:lnTo>
                  <a:cubicBezTo>
                    <a:pt x="1796" y="1197"/>
                    <a:pt x="0" y="1197"/>
                    <a:pt x="0" y="599"/>
                  </a:cubicBezTo>
                  <a:cubicBezTo>
                    <a:pt x="0" y="599"/>
                    <a:pt x="1796" y="0"/>
                    <a:pt x="1796" y="0"/>
                  </a:cubicBezTo>
                  <a:lnTo>
                    <a:pt x="5388" y="0"/>
                  </a:ln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6429FEAD-97B6-4182-B5C9-1EEDB8F95028}"/>
                </a:ext>
              </a:extLst>
            </p:cNvPr>
            <p:cNvSpPr/>
            <p:nvPr/>
          </p:nvSpPr>
          <p:spPr>
            <a:xfrm>
              <a:off x="5074665" y="2299045"/>
              <a:ext cx="25146" cy="12040"/>
            </a:xfrm>
            <a:custGeom>
              <a:avLst/>
              <a:gdLst>
                <a:gd name="connsiteX0" fmla="*/ 24548 w 25146"/>
                <a:gd name="connsiteY0" fmla="*/ 67 h 12040"/>
                <a:gd name="connsiteX1" fmla="*/ 25146 w 25146"/>
                <a:gd name="connsiteY1" fmla="*/ 3659 h 12040"/>
                <a:gd name="connsiteX2" fmla="*/ 13771 w 25146"/>
                <a:gd name="connsiteY2" fmla="*/ 8448 h 12040"/>
                <a:gd name="connsiteX3" fmla="*/ 1796 w 25146"/>
                <a:gd name="connsiteY3" fmla="*/ 12041 h 12040"/>
                <a:gd name="connsiteX4" fmla="*/ 0 w 25146"/>
                <a:gd name="connsiteY4" fmla="*/ 9047 h 12040"/>
                <a:gd name="connsiteX5" fmla="*/ 11376 w 25146"/>
                <a:gd name="connsiteY5" fmla="*/ 1863 h 12040"/>
                <a:gd name="connsiteX6" fmla="*/ 24548 w 25146"/>
                <a:gd name="connsiteY6" fmla="*/ 67 h 1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46" h="12040">
                  <a:moveTo>
                    <a:pt x="24548" y="67"/>
                  </a:moveTo>
                  <a:cubicBezTo>
                    <a:pt x="24548" y="67"/>
                    <a:pt x="25146" y="3060"/>
                    <a:pt x="25146" y="3659"/>
                  </a:cubicBezTo>
                  <a:cubicBezTo>
                    <a:pt x="25146" y="3659"/>
                    <a:pt x="17962" y="6652"/>
                    <a:pt x="13771" y="8448"/>
                  </a:cubicBezTo>
                  <a:lnTo>
                    <a:pt x="1796" y="12041"/>
                  </a:lnTo>
                  <a:cubicBezTo>
                    <a:pt x="1796" y="12041"/>
                    <a:pt x="0" y="9047"/>
                    <a:pt x="0" y="9047"/>
                  </a:cubicBezTo>
                  <a:cubicBezTo>
                    <a:pt x="0" y="9047"/>
                    <a:pt x="6586" y="3659"/>
                    <a:pt x="11376" y="1863"/>
                  </a:cubicBezTo>
                  <a:cubicBezTo>
                    <a:pt x="16166" y="-532"/>
                    <a:pt x="24548" y="67"/>
                    <a:pt x="24548" y="67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9459210F-5D1F-4C9C-B6CF-495D3ADF318D}"/>
                </a:ext>
              </a:extLst>
            </p:cNvPr>
            <p:cNvSpPr/>
            <p:nvPr/>
          </p:nvSpPr>
          <p:spPr>
            <a:xfrm>
              <a:off x="5055386" y="2286539"/>
              <a:ext cx="55202" cy="26343"/>
            </a:xfrm>
            <a:custGeom>
              <a:avLst/>
              <a:gdLst>
                <a:gd name="connsiteX0" fmla="*/ 55203 w 55202"/>
                <a:gd name="connsiteY0" fmla="*/ 3592 h 26343"/>
                <a:gd name="connsiteX1" fmla="*/ 28260 w 55202"/>
                <a:gd name="connsiteY1" fmla="*/ 14968 h 26343"/>
                <a:gd name="connsiteX2" fmla="*/ 1917 w 55202"/>
                <a:gd name="connsiteY2" fmla="*/ 26343 h 26343"/>
                <a:gd name="connsiteX3" fmla="*/ 121 w 55202"/>
                <a:gd name="connsiteY3" fmla="*/ 23350 h 26343"/>
                <a:gd name="connsiteX4" fmla="*/ 25866 w 55202"/>
                <a:gd name="connsiteY4" fmla="*/ 8382 h 26343"/>
                <a:gd name="connsiteX5" fmla="*/ 54604 w 55202"/>
                <a:gd name="connsiteY5" fmla="*/ 0 h 26343"/>
                <a:gd name="connsiteX6" fmla="*/ 55203 w 55202"/>
                <a:gd name="connsiteY6" fmla="*/ 3592 h 2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2" h="26343">
                  <a:moveTo>
                    <a:pt x="55203" y="3592"/>
                  </a:moveTo>
                  <a:cubicBezTo>
                    <a:pt x="55203" y="3592"/>
                    <a:pt x="38439" y="10178"/>
                    <a:pt x="28260" y="14968"/>
                  </a:cubicBezTo>
                  <a:cubicBezTo>
                    <a:pt x="18082" y="19159"/>
                    <a:pt x="1917" y="26343"/>
                    <a:pt x="1917" y="26343"/>
                  </a:cubicBezTo>
                  <a:cubicBezTo>
                    <a:pt x="1318" y="26343"/>
                    <a:pt x="-478" y="23949"/>
                    <a:pt x="121" y="23350"/>
                  </a:cubicBezTo>
                  <a:cubicBezTo>
                    <a:pt x="121" y="23350"/>
                    <a:pt x="15089" y="12573"/>
                    <a:pt x="25866" y="8382"/>
                  </a:cubicBezTo>
                  <a:cubicBezTo>
                    <a:pt x="36642" y="3592"/>
                    <a:pt x="54604" y="0"/>
                    <a:pt x="54604" y="0"/>
                  </a:cubicBezTo>
                  <a:cubicBezTo>
                    <a:pt x="54604" y="0"/>
                    <a:pt x="55203" y="2994"/>
                    <a:pt x="55203" y="359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F80EC237-792C-4E32-BE9B-11BE1FEAE650}"/>
                </a:ext>
              </a:extLst>
            </p:cNvPr>
            <p:cNvSpPr/>
            <p:nvPr/>
          </p:nvSpPr>
          <p:spPr>
            <a:xfrm>
              <a:off x="5050117" y="2277558"/>
              <a:ext cx="3985" cy="4191"/>
            </a:xfrm>
            <a:custGeom>
              <a:avLst/>
              <a:gdLst>
                <a:gd name="connsiteX0" fmla="*/ 2994 w 3985"/>
                <a:gd name="connsiteY0" fmla="*/ 0 h 4191"/>
                <a:gd name="connsiteX1" fmla="*/ 3592 w 3985"/>
                <a:gd name="connsiteY1" fmla="*/ 4191 h 4191"/>
                <a:gd name="connsiteX2" fmla="*/ 0 w 3985"/>
                <a:gd name="connsiteY2" fmla="*/ 1197 h 4191"/>
                <a:gd name="connsiteX3" fmla="*/ 2994 w 3985"/>
                <a:gd name="connsiteY3" fmla="*/ 0 h 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85" h="4191">
                  <a:moveTo>
                    <a:pt x="2994" y="0"/>
                  </a:moveTo>
                  <a:cubicBezTo>
                    <a:pt x="4191" y="2395"/>
                    <a:pt x="4191" y="4191"/>
                    <a:pt x="3592" y="4191"/>
                  </a:cubicBezTo>
                  <a:cubicBezTo>
                    <a:pt x="2994" y="4191"/>
                    <a:pt x="1796" y="3592"/>
                    <a:pt x="0" y="1197"/>
                  </a:cubicBezTo>
                  <a:cubicBezTo>
                    <a:pt x="1198" y="599"/>
                    <a:pt x="2395" y="0"/>
                    <a:pt x="2994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4F7BD580-4FAE-4384-9609-E4279C8D2F58}"/>
                </a:ext>
              </a:extLst>
            </p:cNvPr>
            <p:cNvSpPr/>
            <p:nvPr/>
          </p:nvSpPr>
          <p:spPr>
            <a:xfrm>
              <a:off x="5040973" y="2273870"/>
              <a:ext cx="80242" cy="35419"/>
            </a:xfrm>
            <a:custGeom>
              <a:avLst/>
              <a:gdLst>
                <a:gd name="connsiteX0" fmla="*/ 15730 w 80242"/>
                <a:gd name="connsiteY0" fmla="*/ 30031 h 35419"/>
                <a:gd name="connsiteX1" fmla="*/ 1361 w 80242"/>
                <a:gd name="connsiteY1" fmla="*/ 35420 h 35419"/>
                <a:gd name="connsiteX2" fmla="*/ 163 w 80242"/>
                <a:gd name="connsiteY2" fmla="*/ 31828 h 35419"/>
                <a:gd name="connsiteX3" fmla="*/ 13335 w 80242"/>
                <a:gd name="connsiteY3" fmla="*/ 24643 h 35419"/>
                <a:gd name="connsiteX4" fmla="*/ 37284 w 80242"/>
                <a:gd name="connsiteY4" fmla="*/ 10873 h 35419"/>
                <a:gd name="connsiteX5" fmla="*/ 64226 w 80242"/>
                <a:gd name="connsiteY5" fmla="*/ 1293 h 35419"/>
                <a:gd name="connsiteX6" fmla="*/ 79793 w 80242"/>
                <a:gd name="connsiteY6" fmla="*/ 96 h 35419"/>
                <a:gd name="connsiteX7" fmla="*/ 79793 w 80242"/>
                <a:gd name="connsiteY7" fmla="*/ 3688 h 35419"/>
                <a:gd name="connsiteX8" fmla="*/ 65424 w 80242"/>
                <a:gd name="connsiteY8" fmla="*/ 6682 h 35419"/>
                <a:gd name="connsiteX9" fmla="*/ 40876 w 80242"/>
                <a:gd name="connsiteY9" fmla="*/ 17458 h 35419"/>
                <a:gd name="connsiteX10" fmla="*/ 15730 w 80242"/>
                <a:gd name="connsiteY10" fmla="*/ 30031 h 3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242" h="35419">
                  <a:moveTo>
                    <a:pt x="15730" y="30031"/>
                  </a:moveTo>
                  <a:cubicBezTo>
                    <a:pt x="7946" y="33624"/>
                    <a:pt x="1361" y="35420"/>
                    <a:pt x="1361" y="35420"/>
                  </a:cubicBezTo>
                  <a:cubicBezTo>
                    <a:pt x="762" y="35420"/>
                    <a:pt x="-435" y="32426"/>
                    <a:pt x="163" y="31828"/>
                  </a:cubicBezTo>
                  <a:cubicBezTo>
                    <a:pt x="163" y="31828"/>
                    <a:pt x="6150" y="29433"/>
                    <a:pt x="13335" y="24643"/>
                  </a:cubicBezTo>
                  <a:cubicBezTo>
                    <a:pt x="20520" y="20452"/>
                    <a:pt x="29501" y="14465"/>
                    <a:pt x="37284" y="10873"/>
                  </a:cubicBezTo>
                  <a:cubicBezTo>
                    <a:pt x="45067" y="6682"/>
                    <a:pt x="55246" y="2491"/>
                    <a:pt x="64226" y="1293"/>
                  </a:cubicBezTo>
                  <a:cubicBezTo>
                    <a:pt x="73207" y="-503"/>
                    <a:pt x="79793" y="96"/>
                    <a:pt x="79793" y="96"/>
                  </a:cubicBezTo>
                  <a:cubicBezTo>
                    <a:pt x="80392" y="695"/>
                    <a:pt x="80392" y="3688"/>
                    <a:pt x="79793" y="3688"/>
                  </a:cubicBezTo>
                  <a:cubicBezTo>
                    <a:pt x="79793" y="3688"/>
                    <a:pt x="73207" y="3688"/>
                    <a:pt x="65424" y="6682"/>
                  </a:cubicBezTo>
                  <a:cubicBezTo>
                    <a:pt x="57640" y="9076"/>
                    <a:pt x="48061" y="13866"/>
                    <a:pt x="40876" y="17458"/>
                  </a:cubicBezTo>
                  <a:cubicBezTo>
                    <a:pt x="33093" y="21649"/>
                    <a:pt x="23513" y="26439"/>
                    <a:pt x="15730" y="30031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F925D76B-21A1-446E-BB8E-5288B308BD42}"/>
                </a:ext>
              </a:extLst>
            </p:cNvPr>
            <p:cNvSpPr/>
            <p:nvPr/>
          </p:nvSpPr>
          <p:spPr>
            <a:xfrm>
              <a:off x="4987528" y="2251789"/>
              <a:ext cx="227345" cy="79784"/>
            </a:xfrm>
            <a:custGeom>
              <a:avLst/>
              <a:gdLst>
                <a:gd name="connsiteX0" fmla="*/ 66182 w 227345"/>
                <a:gd name="connsiteY0" fmla="*/ 29960 h 79784"/>
                <a:gd name="connsiteX1" fmla="*/ 65583 w 227345"/>
                <a:gd name="connsiteY1" fmla="*/ 25769 h 79784"/>
                <a:gd name="connsiteX2" fmla="*/ 103901 w 227345"/>
                <a:gd name="connsiteY2" fmla="*/ 10202 h 79784"/>
                <a:gd name="connsiteX3" fmla="*/ 183531 w 227345"/>
                <a:gd name="connsiteY3" fmla="*/ 623 h 79784"/>
                <a:gd name="connsiteX4" fmla="*/ 217659 w 227345"/>
                <a:gd name="connsiteY4" fmla="*/ 7209 h 79784"/>
                <a:gd name="connsiteX5" fmla="*/ 217659 w 227345"/>
                <a:gd name="connsiteY5" fmla="*/ 7209 h 79784"/>
                <a:gd name="connsiteX6" fmla="*/ 219455 w 227345"/>
                <a:gd name="connsiteY6" fmla="*/ 7808 h 79784"/>
                <a:gd name="connsiteX7" fmla="*/ 226040 w 227345"/>
                <a:gd name="connsiteY7" fmla="*/ 10202 h 79784"/>
                <a:gd name="connsiteX8" fmla="*/ 224843 w 227345"/>
                <a:gd name="connsiteY8" fmla="*/ 13795 h 79784"/>
                <a:gd name="connsiteX9" fmla="*/ 182932 w 227345"/>
                <a:gd name="connsiteY9" fmla="*/ 5413 h 79784"/>
                <a:gd name="connsiteX10" fmla="*/ 105697 w 227345"/>
                <a:gd name="connsiteY10" fmla="*/ 16788 h 79784"/>
                <a:gd name="connsiteX11" fmla="*/ 35048 w 227345"/>
                <a:gd name="connsiteY11" fmla="*/ 50316 h 79784"/>
                <a:gd name="connsiteX12" fmla="*/ 3316 w 227345"/>
                <a:gd name="connsiteY12" fmla="*/ 79054 h 79784"/>
                <a:gd name="connsiteX13" fmla="*/ 322 w 227345"/>
                <a:gd name="connsiteY13" fmla="*/ 76660 h 79784"/>
                <a:gd name="connsiteX14" fmla="*/ 32055 w 227345"/>
                <a:gd name="connsiteY14" fmla="*/ 46125 h 79784"/>
                <a:gd name="connsiteX15" fmla="*/ 61991 w 227345"/>
                <a:gd name="connsiteY15" fmla="*/ 27565 h 79784"/>
                <a:gd name="connsiteX16" fmla="*/ 66182 w 227345"/>
                <a:gd name="connsiteY16" fmla="*/ 29960 h 7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7345" h="79784">
                  <a:moveTo>
                    <a:pt x="66182" y="29960"/>
                  </a:moveTo>
                  <a:cubicBezTo>
                    <a:pt x="66781" y="29960"/>
                    <a:pt x="67379" y="28164"/>
                    <a:pt x="65583" y="25769"/>
                  </a:cubicBezTo>
                  <a:cubicBezTo>
                    <a:pt x="78156" y="19183"/>
                    <a:pt x="91927" y="13795"/>
                    <a:pt x="103901" y="10202"/>
                  </a:cubicBezTo>
                  <a:cubicBezTo>
                    <a:pt x="127251" y="3018"/>
                    <a:pt x="158385" y="-1772"/>
                    <a:pt x="183531" y="623"/>
                  </a:cubicBezTo>
                  <a:cubicBezTo>
                    <a:pt x="197900" y="1820"/>
                    <a:pt x="209875" y="4814"/>
                    <a:pt x="217659" y="7209"/>
                  </a:cubicBezTo>
                  <a:lnTo>
                    <a:pt x="217659" y="7209"/>
                  </a:lnTo>
                  <a:cubicBezTo>
                    <a:pt x="217659" y="7808"/>
                    <a:pt x="218257" y="8406"/>
                    <a:pt x="219455" y="7808"/>
                  </a:cubicBezTo>
                  <a:cubicBezTo>
                    <a:pt x="223646" y="9604"/>
                    <a:pt x="226040" y="10202"/>
                    <a:pt x="226040" y="10202"/>
                  </a:cubicBezTo>
                  <a:cubicBezTo>
                    <a:pt x="228436" y="11400"/>
                    <a:pt x="227238" y="14393"/>
                    <a:pt x="224843" y="13795"/>
                  </a:cubicBezTo>
                  <a:cubicBezTo>
                    <a:pt x="224843" y="13795"/>
                    <a:pt x="207480" y="6610"/>
                    <a:pt x="182932" y="5413"/>
                  </a:cubicBezTo>
                  <a:cubicBezTo>
                    <a:pt x="158385" y="4215"/>
                    <a:pt x="128449" y="9005"/>
                    <a:pt x="105697" y="16788"/>
                  </a:cubicBezTo>
                  <a:cubicBezTo>
                    <a:pt x="82946" y="23374"/>
                    <a:pt x="54806" y="36546"/>
                    <a:pt x="35048" y="50316"/>
                  </a:cubicBezTo>
                  <a:cubicBezTo>
                    <a:pt x="14692" y="64087"/>
                    <a:pt x="3316" y="79054"/>
                    <a:pt x="3316" y="79054"/>
                  </a:cubicBezTo>
                  <a:cubicBezTo>
                    <a:pt x="1520" y="80851"/>
                    <a:pt x="-875" y="79054"/>
                    <a:pt x="322" y="76660"/>
                  </a:cubicBezTo>
                  <a:cubicBezTo>
                    <a:pt x="322" y="76660"/>
                    <a:pt x="11698" y="61093"/>
                    <a:pt x="32055" y="46125"/>
                  </a:cubicBezTo>
                  <a:cubicBezTo>
                    <a:pt x="41036" y="39539"/>
                    <a:pt x="51214" y="32954"/>
                    <a:pt x="61991" y="27565"/>
                  </a:cubicBezTo>
                  <a:cubicBezTo>
                    <a:pt x="64386" y="29361"/>
                    <a:pt x="65583" y="29960"/>
                    <a:pt x="66182" y="2996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5DFFDAF1-5BEC-4E7B-B571-8E03C10642AF}"/>
                </a:ext>
              </a:extLst>
            </p:cNvPr>
            <p:cNvSpPr/>
            <p:nvPr/>
          </p:nvSpPr>
          <p:spPr>
            <a:xfrm>
              <a:off x="4973481" y="2441605"/>
              <a:ext cx="3452" cy="2394"/>
            </a:xfrm>
            <a:custGeom>
              <a:avLst/>
              <a:gdLst>
                <a:gd name="connsiteX0" fmla="*/ 0 w 3452"/>
                <a:gd name="connsiteY0" fmla="*/ 599 h 2394"/>
                <a:gd name="connsiteX1" fmla="*/ 2994 w 3452"/>
                <a:gd name="connsiteY1" fmla="*/ 2395 h 2394"/>
                <a:gd name="connsiteX2" fmla="*/ 0 w 3452"/>
                <a:gd name="connsiteY2" fmla="*/ 599 h 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2" h="2394">
                  <a:moveTo>
                    <a:pt x="0" y="599"/>
                  </a:moveTo>
                  <a:cubicBezTo>
                    <a:pt x="2994" y="-599"/>
                    <a:pt x="4191" y="0"/>
                    <a:pt x="2994" y="2395"/>
                  </a:cubicBezTo>
                  <a:cubicBezTo>
                    <a:pt x="1796" y="1796"/>
                    <a:pt x="599" y="1198"/>
                    <a:pt x="0" y="599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031CF378-3983-4B89-BEE8-4441ECABC801}"/>
                </a:ext>
              </a:extLst>
            </p:cNvPr>
            <p:cNvSpPr/>
            <p:nvPr/>
          </p:nvSpPr>
          <p:spPr>
            <a:xfrm>
              <a:off x="4956090" y="2417657"/>
              <a:ext cx="273045" cy="55283"/>
            </a:xfrm>
            <a:custGeom>
              <a:avLst/>
              <a:gdLst>
                <a:gd name="connsiteX0" fmla="*/ 91034 w 273045"/>
                <a:gd name="connsiteY0" fmla="*/ 45502 h 55283"/>
                <a:gd name="connsiteX1" fmla="*/ 137136 w 273045"/>
                <a:gd name="connsiteY1" fmla="*/ 48496 h 55283"/>
                <a:gd name="connsiteX2" fmla="*/ 182639 w 273045"/>
                <a:gd name="connsiteY2" fmla="*/ 41311 h 55283"/>
                <a:gd name="connsiteX3" fmla="*/ 226345 w 273045"/>
                <a:gd name="connsiteY3" fmla="*/ 24547 h 55283"/>
                <a:gd name="connsiteX4" fmla="*/ 268855 w 273045"/>
                <a:gd name="connsiteY4" fmla="*/ 0 h 55283"/>
                <a:gd name="connsiteX5" fmla="*/ 269453 w 273045"/>
                <a:gd name="connsiteY5" fmla="*/ 0 h 55283"/>
                <a:gd name="connsiteX6" fmla="*/ 273046 w 273045"/>
                <a:gd name="connsiteY6" fmla="*/ 1197 h 55283"/>
                <a:gd name="connsiteX7" fmla="*/ 272447 w 273045"/>
                <a:gd name="connsiteY7" fmla="*/ 1796 h 55283"/>
                <a:gd name="connsiteX8" fmla="*/ 228740 w 273045"/>
                <a:gd name="connsiteY8" fmla="*/ 29337 h 55283"/>
                <a:gd name="connsiteX9" fmla="*/ 184435 w 273045"/>
                <a:gd name="connsiteY9" fmla="*/ 47298 h 55283"/>
                <a:gd name="connsiteX10" fmla="*/ 137734 w 273045"/>
                <a:gd name="connsiteY10" fmla="*/ 55082 h 55283"/>
                <a:gd name="connsiteX11" fmla="*/ 90436 w 273045"/>
                <a:gd name="connsiteY11" fmla="*/ 51489 h 55283"/>
                <a:gd name="connsiteX12" fmla="*/ 44334 w 273045"/>
                <a:gd name="connsiteY12" fmla="*/ 37719 h 55283"/>
                <a:gd name="connsiteX13" fmla="*/ 20385 w 273045"/>
                <a:gd name="connsiteY13" fmla="*/ 26343 h 55283"/>
                <a:gd name="connsiteX14" fmla="*/ 17391 w 273045"/>
                <a:gd name="connsiteY14" fmla="*/ 24547 h 55283"/>
                <a:gd name="connsiteX15" fmla="*/ 11404 w 273045"/>
                <a:gd name="connsiteY15" fmla="*/ 19758 h 55283"/>
                <a:gd name="connsiteX16" fmla="*/ 627 w 273045"/>
                <a:gd name="connsiteY16" fmla="*/ 8981 h 55283"/>
                <a:gd name="connsiteX17" fmla="*/ 3621 w 273045"/>
                <a:gd name="connsiteY17" fmla="*/ 6586 h 55283"/>
                <a:gd name="connsiteX18" fmla="*/ 13799 w 273045"/>
                <a:gd name="connsiteY18" fmla="*/ 16764 h 55283"/>
                <a:gd name="connsiteX19" fmla="*/ 46130 w 273045"/>
                <a:gd name="connsiteY19" fmla="*/ 32929 h 55283"/>
                <a:gd name="connsiteX20" fmla="*/ 91034 w 273045"/>
                <a:gd name="connsiteY20" fmla="*/ 45502 h 5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3045" h="55283">
                  <a:moveTo>
                    <a:pt x="91034" y="45502"/>
                  </a:moveTo>
                  <a:cubicBezTo>
                    <a:pt x="107200" y="48496"/>
                    <a:pt x="123365" y="49095"/>
                    <a:pt x="137136" y="48496"/>
                  </a:cubicBezTo>
                  <a:cubicBezTo>
                    <a:pt x="150906" y="47897"/>
                    <a:pt x="167072" y="45502"/>
                    <a:pt x="182639" y="41311"/>
                  </a:cubicBezTo>
                  <a:cubicBezTo>
                    <a:pt x="198206" y="37120"/>
                    <a:pt x="213772" y="31133"/>
                    <a:pt x="226345" y="24547"/>
                  </a:cubicBezTo>
                  <a:cubicBezTo>
                    <a:pt x="247899" y="14369"/>
                    <a:pt x="263466" y="3592"/>
                    <a:pt x="268855" y="0"/>
                  </a:cubicBezTo>
                  <a:cubicBezTo>
                    <a:pt x="268855" y="0"/>
                    <a:pt x="269453" y="0"/>
                    <a:pt x="269453" y="0"/>
                  </a:cubicBezTo>
                  <a:cubicBezTo>
                    <a:pt x="270651" y="599"/>
                    <a:pt x="271848" y="599"/>
                    <a:pt x="273046" y="1197"/>
                  </a:cubicBezTo>
                  <a:cubicBezTo>
                    <a:pt x="273046" y="1197"/>
                    <a:pt x="273046" y="1197"/>
                    <a:pt x="272447" y="1796"/>
                  </a:cubicBezTo>
                  <a:cubicBezTo>
                    <a:pt x="272447" y="1796"/>
                    <a:pt x="255084" y="15567"/>
                    <a:pt x="228740" y="29337"/>
                  </a:cubicBezTo>
                  <a:cubicBezTo>
                    <a:pt x="215568" y="35923"/>
                    <a:pt x="200002" y="42509"/>
                    <a:pt x="184435" y="47298"/>
                  </a:cubicBezTo>
                  <a:cubicBezTo>
                    <a:pt x="168269" y="52088"/>
                    <a:pt x="152104" y="54483"/>
                    <a:pt x="137734" y="55082"/>
                  </a:cubicBezTo>
                  <a:cubicBezTo>
                    <a:pt x="123365" y="55680"/>
                    <a:pt x="106601" y="55082"/>
                    <a:pt x="90436" y="51489"/>
                  </a:cubicBezTo>
                  <a:cubicBezTo>
                    <a:pt x="74270" y="48496"/>
                    <a:pt x="58104" y="43107"/>
                    <a:pt x="44334" y="37719"/>
                  </a:cubicBezTo>
                  <a:cubicBezTo>
                    <a:pt x="35353" y="34127"/>
                    <a:pt x="26971" y="30534"/>
                    <a:pt x="20385" y="26343"/>
                  </a:cubicBezTo>
                  <a:cubicBezTo>
                    <a:pt x="22181" y="23949"/>
                    <a:pt x="20984" y="23350"/>
                    <a:pt x="17391" y="24547"/>
                  </a:cubicBezTo>
                  <a:cubicBezTo>
                    <a:pt x="14996" y="22751"/>
                    <a:pt x="12602" y="21554"/>
                    <a:pt x="11404" y="19758"/>
                  </a:cubicBezTo>
                  <a:cubicBezTo>
                    <a:pt x="4219" y="13770"/>
                    <a:pt x="627" y="8981"/>
                    <a:pt x="627" y="8981"/>
                  </a:cubicBezTo>
                  <a:cubicBezTo>
                    <a:pt x="-1169" y="6586"/>
                    <a:pt x="1226" y="4790"/>
                    <a:pt x="3621" y="6586"/>
                  </a:cubicBezTo>
                  <a:cubicBezTo>
                    <a:pt x="3621" y="6586"/>
                    <a:pt x="7213" y="10777"/>
                    <a:pt x="13799" y="16764"/>
                  </a:cubicBezTo>
                  <a:cubicBezTo>
                    <a:pt x="20984" y="22152"/>
                    <a:pt x="31761" y="28738"/>
                    <a:pt x="46130" y="32929"/>
                  </a:cubicBezTo>
                  <a:cubicBezTo>
                    <a:pt x="59302" y="37719"/>
                    <a:pt x="74869" y="42509"/>
                    <a:pt x="91034" y="4550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266E9718-556C-4FED-99F7-DB38216656DF}"/>
                </a:ext>
              </a:extLst>
            </p:cNvPr>
            <p:cNvSpPr/>
            <p:nvPr/>
          </p:nvSpPr>
          <p:spPr>
            <a:xfrm>
              <a:off x="4885469" y="2255406"/>
              <a:ext cx="7184" cy="9579"/>
            </a:xfrm>
            <a:custGeom>
              <a:avLst/>
              <a:gdLst>
                <a:gd name="connsiteX0" fmla="*/ 5389 w 7184"/>
                <a:gd name="connsiteY0" fmla="*/ 0 h 9579"/>
                <a:gd name="connsiteX1" fmla="*/ 7185 w 7184"/>
                <a:gd name="connsiteY1" fmla="*/ 4790 h 9579"/>
                <a:gd name="connsiteX2" fmla="*/ 5389 w 7184"/>
                <a:gd name="connsiteY2" fmla="*/ 9579 h 9579"/>
                <a:gd name="connsiteX3" fmla="*/ 1796 w 7184"/>
                <a:gd name="connsiteY3" fmla="*/ 9579 h 9579"/>
                <a:gd name="connsiteX4" fmla="*/ 0 w 7184"/>
                <a:gd name="connsiteY4" fmla="*/ 4790 h 9579"/>
                <a:gd name="connsiteX5" fmla="*/ 1796 w 7184"/>
                <a:gd name="connsiteY5" fmla="*/ 0 h 9579"/>
                <a:gd name="connsiteX6" fmla="*/ 5389 w 7184"/>
                <a:gd name="connsiteY6" fmla="*/ 0 h 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84" h="9579">
                  <a:moveTo>
                    <a:pt x="5389" y="0"/>
                  </a:moveTo>
                  <a:cubicBezTo>
                    <a:pt x="5389" y="0"/>
                    <a:pt x="7185" y="2994"/>
                    <a:pt x="7185" y="4790"/>
                  </a:cubicBezTo>
                  <a:cubicBezTo>
                    <a:pt x="7185" y="6586"/>
                    <a:pt x="5389" y="9579"/>
                    <a:pt x="5389" y="9579"/>
                  </a:cubicBezTo>
                  <a:cubicBezTo>
                    <a:pt x="5389" y="9579"/>
                    <a:pt x="1796" y="9579"/>
                    <a:pt x="1796" y="9579"/>
                  </a:cubicBezTo>
                  <a:cubicBezTo>
                    <a:pt x="1796" y="9579"/>
                    <a:pt x="0" y="6586"/>
                    <a:pt x="0" y="4790"/>
                  </a:cubicBezTo>
                  <a:cubicBezTo>
                    <a:pt x="0" y="2994"/>
                    <a:pt x="1796" y="0"/>
                    <a:pt x="1796" y="0"/>
                  </a:cubicBezTo>
                  <a:cubicBezTo>
                    <a:pt x="1796" y="0"/>
                    <a:pt x="5389" y="0"/>
                    <a:pt x="5389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9FEC8F71-236C-4469-B638-FC4DF3B807BC}"/>
                </a:ext>
              </a:extLst>
            </p:cNvPr>
            <p:cNvSpPr/>
            <p:nvPr/>
          </p:nvSpPr>
          <p:spPr>
            <a:xfrm>
              <a:off x="4862119" y="2251813"/>
              <a:ext cx="7184" cy="16763"/>
            </a:xfrm>
            <a:custGeom>
              <a:avLst/>
              <a:gdLst>
                <a:gd name="connsiteX0" fmla="*/ 5389 w 7184"/>
                <a:gd name="connsiteY0" fmla="*/ 0 h 16763"/>
                <a:gd name="connsiteX1" fmla="*/ 7185 w 7184"/>
                <a:gd name="connsiteY1" fmla="*/ 8382 h 16763"/>
                <a:gd name="connsiteX2" fmla="*/ 5389 w 7184"/>
                <a:gd name="connsiteY2" fmla="*/ 16764 h 16763"/>
                <a:gd name="connsiteX3" fmla="*/ 1796 w 7184"/>
                <a:gd name="connsiteY3" fmla="*/ 16764 h 16763"/>
                <a:gd name="connsiteX4" fmla="*/ 0 w 7184"/>
                <a:gd name="connsiteY4" fmla="*/ 8382 h 16763"/>
                <a:gd name="connsiteX5" fmla="*/ 1796 w 7184"/>
                <a:gd name="connsiteY5" fmla="*/ 0 h 16763"/>
                <a:gd name="connsiteX6" fmla="*/ 5389 w 7184"/>
                <a:gd name="connsiteY6" fmla="*/ 0 h 1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84" h="16763">
                  <a:moveTo>
                    <a:pt x="5389" y="0"/>
                  </a:moveTo>
                  <a:cubicBezTo>
                    <a:pt x="5389" y="0"/>
                    <a:pt x="7185" y="4790"/>
                    <a:pt x="7185" y="8382"/>
                  </a:cubicBezTo>
                  <a:cubicBezTo>
                    <a:pt x="7185" y="11376"/>
                    <a:pt x="5389" y="16764"/>
                    <a:pt x="5389" y="16764"/>
                  </a:cubicBezTo>
                  <a:cubicBezTo>
                    <a:pt x="4790" y="16764"/>
                    <a:pt x="1796" y="16764"/>
                    <a:pt x="1796" y="16764"/>
                  </a:cubicBezTo>
                  <a:cubicBezTo>
                    <a:pt x="1796" y="16764"/>
                    <a:pt x="0" y="11974"/>
                    <a:pt x="0" y="8382"/>
                  </a:cubicBezTo>
                  <a:cubicBezTo>
                    <a:pt x="0" y="5388"/>
                    <a:pt x="1796" y="0"/>
                    <a:pt x="1796" y="0"/>
                  </a:cubicBezTo>
                  <a:cubicBezTo>
                    <a:pt x="1796" y="0"/>
                    <a:pt x="5389" y="0"/>
                    <a:pt x="5389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BD3BE79B-F368-496A-87F5-D61477707D2A}"/>
                </a:ext>
              </a:extLst>
            </p:cNvPr>
            <p:cNvSpPr/>
            <p:nvPr/>
          </p:nvSpPr>
          <p:spPr>
            <a:xfrm>
              <a:off x="4838769" y="2255406"/>
              <a:ext cx="7184" cy="19158"/>
            </a:xfrm>
            <a:custGeom>
              <a:avLst/>
              <a:gdLst>
                <a:gd name="connsiteX0" fmla="*/ 5388 w 7184"/>
                <a:gd name="connsiteY0" fmla="*/ 0 h 19158"/>
                <a:gd name="connsiteX1" fmla="*/ 7185 w 7184"/>
                <a:gd name="connsiteY1" fmla="*/ 9579 h 19158"/>
                <a:gd name="connsiteX2" fmla="*/ 5388 w 7184"/>
                <a:gd name="connsiteY2" fmla="*/ 19159 h 19158"/>
                <a:gd name="connsiteX3" fmla="*/ 1796 w 7184"/>
                <a:gd name="connsiteY3" fmla="*/ 19159 h 19158"/>
                <a:gd name="connsiteX4" fmla="*/ 0 w 7184"/>
                <a:gd name="connsiteY4" fmla="*/ 9579 h 19158"/>
                <a:gd name="connsiteX5" fmla="*/ 1796 w 7184"/>
                <a:gd name="connsiteY5" fmla="*/ 0 h 19158"/>
                <a:gd name="connsiteX6" fmla="*/ 5388 w 7184"/>
                <a:gd name="connsiteY6" fmla="*/ 0 h 1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84" h="19158">
                  <a:moveTo>
                    <a:pt x="5388" y="0"/>
                  </a:moveTo>
                  <a:cubicBezTo>
                    <a:pt x="5388" y="0"/>
                    <a:pt x="7185" y="5987"/>
                    <a:pt x="7185" y="9579"/>
                  </a:cubicBezTo>
                  <a:cubicBezTo>
                    <a:pt x="7185" y="13172"/>
                    <a:pt x="5388" y="19159"/>
                    <a:pt x="5388" y="19159"/>
                  </a:cubicBezTo>
                  <a:cubicBezTo>
                    <a:pt x="5388" y="19159"/>
                    <a:pt x="1796" y="19159"/>
                    <a:pt x="1796" y="19159"/>
                  </a:cubicBezTo>
                  <a:cubicBezTo>
                    <a:pt x="1796" y="19159"/>
                    <a:pt x="0" y="13172"/>
                    <a:pt x="0" y="9579"/>
                  </a:cubicBezTo>
                  <a:cubicBezTo>
                    <a:pt x="0" y="5987"/>
                    <a:pt x="1796" y="0"/>
                    <a:pt x="1796" y="0"/>
                  </a:cubicBezTo>
                  <a:cubicBezTo>
                    <a:pt x="2395" y="0"/>
                    <a:pt x="5388" y="0"/>
                    <a:pt x="5388" y="0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619A9CDA-8B37-4E09-A6AE-C8B387A9DE9D}"/>
                </a:ext>
              </a:extLst>
            </p:cNvPr>
            <p:cNvSpPr/>
            <p:nvPr/>
          </p:nvSpPr>
          <p:spPr>
            <a:xfrm>
              <a:off x="4819609" y="2257801"/>
              <a:ext cx="7783" cy="24547"/>
            </a:xfrm>
            <a:custGeom>
              <a:avLst/>
              <a:gdLst>
                <a:gd name="connsiteX0" fmla="*/ 7185 w 7783"/>
                <a:gd name="connsiteY0" fmla="*/ 11974 h 24547"/>
                <a:gd name="connsiteX1" fmla="*/ 7783 w 7783"/>
                <a:gd name="connsiteY1" fmla="*/ 23350 h 24547"/>
                <a:gd name="connsiteX2" fmla="*/ 4191 w 7783"/>
                <a:gd name="connsiteY2" fmla="*/ 24547 h 24547"/>
                <a:gd name="connsiteX3" fmla="*/ 0 w 7783"/>
                <a:gd name="connsiteY3" fmla="*/ 12573 h 24547"/>
                <a:gd name="connsiteX4" fmla="*/ 1198 w 7783"/>
                <a:gd name="connsiteY4" fmla="*/ 4191 h 24547"/>
                <a:gd name="connsiteX5" fmla="*/ 4191 w 7783"/>
                <a:gd name="connsiteY5" fmla="*/ 0 h 24547"/>
                <a:gd name="connsiteX6" fmla="*/ 6586 w 7783"/>
                <a:gd name="connsiteY6" fmla="*/ 2395 h 24547"/>
                <a:gd name="connsiteX7" fmla="*/ 5987 w 7783"/>
                <a:gd name="connsiteY7" fmla="*/ 5388 h 24547"/>
                <a:gd name="connsiteX8" fmla="*/ 7185 w 7783"/>
                <a:gd name="connsiteY8" fmla="*/ 11974 h 24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83" h="24547">
                  <a:moveTo>
                    <a:pt x="7185" y="11974"/>
                  </a:moveTo>
                  <a:cubicBezTo>
                    <a:pt x="7185" y="16165"/>
                    <a:pt x="7783" y="23350"/>
                    <a:pt x="7783" y="23350"/>
                  </a:cubicBezTo>
                  <a:cubicBezTo>
                    <a:pt x="7783" y="23949"/>
                    <a:pt x="4790" y="24547"/>
                    <a:pt x="4191" y="24547"/>
                  </a:cubicBezTo>
                  <a:cubicBezTo>
                    <a:pt x="4191" y="24547"/>
                    <a:pt x="599" y="17961"/>
                    <a:pt x="0" y="12573"/>
                  </a:cubicBezTo>
                  <a:cubicBezTo>
                    <a:pt x="0" y="10178"/>
                    <a:pt x="0" y="6586"/>
                    <a:pt x="1198" y="4191"/>
                  </a:cubicBezTo>
                  <a:cubicBezTo>
                    <a:pt x="2395" y="1197"/>
                    <a:pt x="4191" y="0"/>
                    <a:pt x="4191" y="0"/>
                  </a:cubicBezTo>
                  <a:cubicBezTo>
                    <a:pt x="4790" y="0"/>
                    <a:pt x="6586" y="2395"/>
                    <a:pt x="6586" y="2395"/>
                  </a:cubicBezTo>
                  <a:cubicBezTo>
                    <a:pt x="6586" y="2395"/>
                    <a:pt x="5987" y="3592"/>
                    <a:pt x="5987" y="5388"/>
                  </a:cubicBezTo>
                  <a:cubicBezTo>
                    <a:pt x="7185" y="7184"/>
                    <a:pt x="7185" y="10178"/>
                    <a:pt x="7185" y="11974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F9973336-AC63-44F1-A20E-3DE08BB6BCE7}"/>
                </a:ext>
              </a:extLst>
            </p:cNvPr>
            <p:cNvSpPr/>
            <p:nvPr/>
          </p:nvSpPr>
          <p:spPr>
            <a:xfrm>
              <a:off x="4765207" y="2228143"/>
              <a:ext cx="288502" cy="238100"/>
            </a:xfrm>
            <a:custGeom>
              <a:avLst/>
              <a:gdLst>
                <a:gd name="connsiteX0" fmla="*/ 281917 w 288502"/>
                <a:gd name="connsiteY0" fmla="*/ 41632 h 238100"/>
                <a:gd name="connsiteX1" fmla="*/ 287904 w 288502"/>
                <a:gd name="connsiteY1" fmla="*/ 48217 h 238100"/>
                <a:gd name="connsiteX2" fmla="*/ 288503 w 288502"/>
                <a:gd name="connsiteY2" fmla="*/ 49415 h 238100"/>
                <a:gd name="connsiteX3" fmla="*/ 285509 w 288502"/>
                <a:gd name="connsiteY3" fmla="*/ 51211 h 238100"/>
                <a:gd name="connsiteX4" fmla="*/ 284911 w 288502"/>
                <a:gd name="connsiteY4" fmla="*/ 50612 h 238100"/>
                <a:gd name="connsiteX5" fmla="*/ 279522 w 288502"/>
                <a:gd name="connsiteY5" fmla="*/ 44625 h 238100"/>
                <a:gd name="connsiteX6" fmla="*/ 260363 w 288502"/>
                <a:gd name="connsiteY6" fmla="*/ 32651 h 238100"/>
                <a:gd name="connsiteX7" fmla="*/ 185523 w 288502"/>
                <a:gd name="connsiteY7" fmla="*/ 9900 h 238100"/>
                <a:gd name="connsiteX8" fmla="*/ 86135 w 288502"/>
                <a:gd name="connsiteY8" fmla="*/ 15288 h 238100"/>
                <a:gd name="connsiteX9" fmla="*/ 41231 w 288502"/>
                <a:gd name="connsiteY9" fmla="*/ 38638 h 238100"/>
                <a:gd name="connsiteX10" fmla="*/ 13690 w 288502"/>
                <a:gd name="connsiteY10" fmla="*/ 76357 h 238100"/>
                <a:gd name="connsiteX11" fmla="*/ 7103 w 288502"/>
                <a:gd name="connsiteY11" fmla="*/ 122458 h 238100"/>
                <a:gd name="connsiteX12" fmla="*/ 22071 w 288502"/>
                <a:gd name="connsiteY12" fmla="*/ 170355 h 238100"/>
                <a:gd name="connsiteX13" fmla="*/ 57396 w 288502"/>
                <a:gd name="connsiteY13" fmla="*/ 206876 h 238100"/>
                <a:gd name="connsiteX14" fmla="*/ 101702 w 288502"/>
                <a:gd name="connsiteY14" fmla="*/ 226634 h 238100"/>
                <a:gd name="connsiteX15" fmla="*/ 144810 w 288502"/>
                <a:gd name="connsiteY15" fmla="*/ 232621 h 238100"/>
                <a:gd name="connsiteX16" fmla="*/ 178937 w 288502"/>
                <a:gd name="connsiteY16" fmla="*/ 227831 h 238100"/>
                <a:gd name="connsiteX17" fmla="*/ 207675 w 288502"/>
                <a:gd name="connsiteY17" fmla="*/ 215258 h 238100"/>
                <a:gd name="connsiteX18" fmla="*/ 209472 w 288502"/>
                <a:gd name="connsiteY18" fmla="*/ 214659 h 238100"/>
                <a:gd name="connsiteX19" fmla="*/ 212465 w 288502"/>
                <a:gd name="connsiteY19" fmla="*/ 216456 h 238100"/>
                <a:gd name="connsiteX20" fmla="*/ 210070 w 288502"/>
                <a:gd name="connsiteY20" fmla="*/ 218850 h 238100"/>
                <a:gd name="connsiteX21" fmla="*/ 180733 w 288502"/>
                <a:gd name="connsiteY21" fmla="*/ 232621 h 238100"/>
                <a:gd name="connsiteX22" fmla="*/ 145408 w 288502"/>
                <a:gd name="connsiteY22" fmla="*/ 238009 h 238100"/>
                <a:gd name="connsiteX23" fmla="*/ 101103 w 288502"/>
                <a:gd name="connsiteY23" fmla="*/ 232621 h 238100"/>
                <a:gd name="connsiteX24" fmla="*/ 54403 w 288502"/>
                <a:gd name="connsiteY24" fmla="*/ 212863 h 238100"/>
                <a:gd name="connsiteX25" fmla="*/ 16683 w 288502"/>
                <a:gd name="connsiteY25" fmla="*/ 174546 h 238100"/>
                <a:gd name="connsiteX26" fmla="*/ 518 w 288502"/>
                <a:gd name="connsiteY26" fmla="*/ 123655 h 238100"/>
                <a:gd name="connsiteX27" fmla="*/ 7702 w 288502"/>
                <a:gd name="connsiteY27" fmla="*/ 73962 h 238100"/>
                <a:gd name="connsiteX28" fmla="*/ 37040 w 288502"/>
                <a:gd name="connsiteY28" fmla="*/ 33249 h 238100"/>
                <a:gd name="connsiteX29" fmla="*/ 84339 w 288502"/>
                <a:gd name="connsiteY29" fmla="*/ 8702 h 238100"/>
                <a:gd name="connsiteX30" fmla="*/ 186720 w 288502"/>
                <a:gd name="connsiteY30" fmla="*/ 4511 h 238100"/>
                <a:gd name="connsiteX31" fmla="*/ 262758 w 288502"/>
                <a:gd name="connsiteY31" fmla="*/ 28460 h 238100"/>
                <a:gd name="connsiteX32" fmla="*/ 281917 w 288502"/>
                <a:gd name="connsiteY32" fmla="*/ 41632 h 2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88502" h="238100">
                  <a:moveTo>
                    <a:pt x="281917" y="41632"/>
                  </a:moveTo>
                  <a:cubicBezTo>
                    <a:pt x="286108" y="45822"/>
                    <a:pt x="287904" y="48217"/>
                    <a:pt x="287904" y="48217"/>
                  </a:cubicBezTo>
                  <a:cubicBezTo>
                    <a:pt x="287904" y="48816"/>
                    <a:pt x="288503" y="48816"/>
                    <a:pt x="288503" y="49415"/>
                  </a:cubicBezTo>
                  <a:cubicBezTo>
                    <a:pt x="287306" y="50013"/>
                    <a:pt x="286707" y="50612"/>
                    <a:pt x="285509" y="51211"/>
                  </a:cubicBezTo>
                  <a:cubicBezTo>
                    <a:pt x="285509" y="51211"/>
                    <a:pt x="285509" y="50612"/>
                    <a:pt x="284911" y="50612"/>
                  </a:cubicBezTo>
                  <a:cubicBezTo>
                    <a:pt x="284911" y="50612"/>
                    <a:pt x="283115" y="48217"/>
                    <a:pt x="279522" y="44625"/>
                  </a:cubicBezTo>
                  <a:cubicBezTo>
                    <a:pt x="275930" y="41033"/>
                    <a:pt x="269344" y="36842"/>
                    <a:pt x="260363" y="32651"/>
                  </a:cubicBezTo>
                  <a:cubicBezTo>
                    <a:pt x="243000" y="24269"/>
                    <a:pt x="216058" y="16486"/>
                    <a:pt x="185523" y="9900"/>
                  </a:cubicBezTo>
                  <a:cubicBezTo>
                    <a:pt x="154988" y="4511"/>
                    <a:pt x="119065" y="4511"/>
                    <a:pt x="86135" y="15288"/>
                  </a:cubicBezTo>
                  <a:cubicBezTo>
                    <a:pt x="69969" y="20677"/>
                    <a:pt x="53804" y="27861"/>
                    <a:pt x="41231" y="38638"/>
                  </a:cubicBezTo>
                  <a:cubicBezTo>
                    <a:pt x="28658" y="49415"/>
                    <a:pt x="19677" y="62586"/>
                    <a:pt x="13690" y="76357"/>
                  </a:cubicBezTo>
                  <a:cubicBezTo>
                    <a:pt x="8301" y="90127"/>
                    <a:pt x="5307" y="106292"/>
                    <a:pt x="7103" y="122458"/>
                  </a:cubicBezTo>
                  <a:cubicBezTo>
                    <a:pt x="8301" y="138623"/>
                    <a:pt x="13690" y="155387"/>
                    <a:pt x="22071" y="170355"/>
                  </a:cubicBezTo>
                  <a:cubicBezTo>
                    <a:pt x="30454" y="185323"/>
                    <a:pt x="43027" y="197297"/>
                    <a:pt x="57396" y="206876"/>
                  </a:cubicBezTo>
                  <a:cubicBezTo>
                    <a:pt x="71167" y="215857"/>
                    <a:pt x="86734" y="222443"/>
                    <a:pt x="101702" y="226634"/>
                  </a:cubicBezTo>
                  <a:cubicBezTo>
                    <a:pt x="116670" y="230226"/>
                    <a:pt x="131638" y="232621"/>
                    <a:pt x="144810" y="232621"/>
                  </a:cubicBezTo>
                  <a:cubicBezTo>
                    <a:pt x="157981" y="232621"/>
                    <a:pt x="169357" y="230825"/>
                    <a:pt x="178937" y="227831"/>
                  </a:cubicBezTo>
                  <a:cubicBezTo>
                    <a:pt x="197497" y="222443"/>
                    <a:pt x="207077" y="215258"/>
                    <a:pt x="207675" y="215258"/>
                  </a:cubicBezTo>
                  <a:cubicBezTo>
                    <a:pt x="208274" y="214659"/>
                    <a:pt x="208873" y="214659"/>
                    <a:pt x="209472" y="214659"/>
                  </a:cubicBezTo>
                  <a:cubicBezTo>
                    <a:pt x="210070" y="215258"/>
                    <a:pt x="211268" y="215857"/>
                    <a:pt x="212465" y="216456"/>
                  </a:cubicBezTo>
                  <a:cubicBezTo>
                    <a:pt x="211866" y="217054"/>
                    <a:pt x="211268" y="217653"/>
                    <a:pt x="210070" y="218850"/>
                  </a:cubicBezTo>
                  <a:cubicBezTo>
                    <a:pt x="210070" y="218850"/>
                    <a:pt x="200491" y="226634"/>
                    <a:pt x="180733" y="232621"/>
                  </a:cubicBezTo>
                  <a:cubicBezTo>
                    <a:pt x="171153" y="235614"/>
                    <a:pt x="159179" y="237410"/>
                    <a:pt x="145408" y="238009"/>
                  </a:cubicBezTo>
                  <a:cubicBezTo>
                    <a:pt x="131638" y="238608"/>
                    <a:pt x="116670" y="236213"/>
                    <a:pt x="101103" y="232621"/>
                  </a:cubicBezTo>
                  <a:cubicBezTo>
                    <a:pt x="85536" y="229029"/>
                    <a:pt x="69371" y="222443"/>
                    <a:pt x="54403" y="212863"/>
                  </a:cubicBezTo>
                  <a:cubicBezTo>
                    <a:pt x="39435" y="203284"/>
                    <a:pt x="26263" y="190711"/>
                    <a:pt x="16683" y="174546"/>
                  </a:cubicBezTo>
                  <a:cubicBezTo>
                    <a:pt x="7103" y="158979"/>
                    <a:pt x="2314" y="141616"/>
                    <a:pt x="518" y="123655"/>
                  </a:cubicBezTo>
                  <a:cubicBezTo>
                    <a:pt x="-1278" y="106292"/>
                    <a:pt x="1715" y="88930"/>
                    <a:pt x="7702" y="73962"/>
                  </a:cubicBezTo>
                  <a:cubicBezTo>
                    <a:pt x="13690" y="58994"/>
                    <a:pt x="23269" y="44625"/>
                    <a:pt x="37040" y="33249"/>
                  </a:cubicBezTo>
                  <a:cubicBezTo>
                    <a:pt x="50810" y="21874"/>
                    <a:pt x="66976" y="14091"/>
                    <a:pt x="84339" y="8702"/>
                  </a:cubicBezTo>
                  <a:cubicBezTo>
                    <a:pt x="118466" y="-2075"/>
                    <a:pt x="155587" y="-2075"/>
                    <a:pt x="186720" y="4511"/>
                  </a:cubicBezTo>
                  <a:cubicBezTo>
                    <a:pt x="217854" y="11696"/>
                    <a:pt x="244198" y="20078"/>
                    <a:pt x="262758" y="28460"/>
                  </a:cubicBezTo>
                  <a:cubicBezTo>
                    <a:pt x="270541" y="33249"/>
                    <a:pt x="277726" y="37440"/>
                    <a:pt x="281917" y="41632"/>
                  </a:cubicBezTo>
                  <a:close/>
                </a:path>
              </a:pathLst>
            </a:custGeom>
            <a:solidFill>
              <a:srgbClr val="222222"/>
            </a:solidFill>
            <a:ln w="5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31" name="Freeform: Shape 530">
            <a:extLst>
              <a:ext uri="{FF2B5EF4-FFF2-40B4-BE49-F238E27FC236}">
                <a16:creationId xmlns:a16="http://schemas.microsoft.com/office/drawing/2014/main" id="{A6E76965-3C37-4080-A767-ADA48956E4D5}"/>
              </a:ext>
            </a:extLst>
          </p:cNvPr>
          <p:cNvSpPr/>
          <p:nvPr/>
        </p:nvSpPr>
        <p:spPr>
          <a:xfrm>
            <a:off x="3472893" y="5363921"/>
            <a:ext cx="642878" cy="91535"/>
          </a:xfrm>
          <a:custGeom>
            <a:avLst/>
            <a:gdLst>
              <a:gd name="connsiteX0" fmla="*/ 639626 w 642878"/>
              <a:gd name="connsiteY0" fmla="*/ 62266 h 91535"/>
              <a:gd name="connsiteX1" fmla="*/ 631842 w 642878"/>
              <a:gd name="connsiteY1" fmla="*/ 68253 h 91535"/>
              <a:gd name="connsiteX2" fmla="*/ 608492 w 642878"/>
              <a:gd name="connsiteY2" fmla="*/ 81425 h 91535"/>
              <a:gd name="connsiteX3" fmla="*/ 568976 w 642878"/>
              <a:gd name="connsiteY3" fmla="*/ 91004 h 91535"/>
              <a:gd name="connsiteX4" fmla="*/ 518684 w 642878"/>
              <a:gd name="connsiteY4" fmla="*/ 86813 h 91535"/>
              <a:gd name="connsiteX5" fmla="*/ 467193 w 642878"/>
              <a:gd name="connsiteY5" fmla="*/ 61667 h 91535"/>
              <a:gd name="connsiteX6" fmla="*/ 445639 w 642878"/>
              <a:gd name="connsiteY6" fmla="*/ 40114 h 91535"/>
              <a:gd name="connsiteX7" fmla="*/ 441448 w 642878"/>
              <a:gd name="connsiteY7" fmla="*/ 34127 h 91535"/>
              <a:gd name="connsiteX8" fmla="*/ 439652 w 642878"/>
              <a:gd name="connsiteY8" fmla="*/ 31133 h 91535"/>
              <a:gd name="connsiteX9" fmla="*/ 439054 w 642878"/>
              <a:gd name="connsiteY9" fmla="*/ 29936 h 91535"/>
              <a:gd name="connsiteX10" fmla="*/ 439054 w 642878"/>
              <a:gd name="connsiteY10" fmla="*/ 29936 h 91535"/>
              <a:gd name="connsiteX11" fmla="*/ 439054 w 642878"/>
              <a:gd name="connsiteY11" fmla="*/ 29936 h 91535"/>
              <a:gd name="connsiteX12" fmla="*/ 436659 w 642878"/>
              <a:gd name="connsiteY12" fmla="*/ 32929 h 91535"/>
              <a:gd name="connsiteX13" fmla="*/ 431270 w 642878"/>
              <a:gd name="connsiteY13" fmla="*/ 38318 h 91535"/>
              <a:gd name="connsiteX14" fmla="*/ 377385 w 642878"/>
              <a:gd name="connsiteY14" fmla="*/ 65260 h 91535"/>
              <a:gd name="connsiteX15" fmla="*/ 321105 w 642878"/>
              <a:gd name="connsiteY15" fmla="*/ 67056 h 91535"/>
              <a:gd name="connsiteX16" fmla="*/ 255246 w 642878"/>
              <a:gd name="connsiteY16" fmla="*/ 46700 h 91535"/>
              <a:gd name="connsiteX17" fmla="*/ 223514 w 642878"/>
              <a:gd name="connsiteY17" fmla="*/ 28140 h 91535"/>
              <a:gd name="connsiteX18" fmla="*/ 209144 w 642878"/>
              <a:gd name="connsiteY18" fmla="*/ 16764 h 91535"/>
              <a:gd name="connsiteX19" fmla="*/ 201960 w 642878"/>
              <a:gd name="connsiteY19" fmla="*/ 10777 h 91535"/>
              <a:gd name="connsiteX20" fmla="*/ 198367 w 642878"/>
              <a:gd name="connsiteY20" fmla="*/ 7783 h 91535"/>
              <a:gd name="connsiteX21" fmla="*/ 195972 w 642878"/>
              <a:gd name="connsiteY21" fmla="*/ 5987 h 91535"/>
              <a:gd name="connsiteX22" fmla="*/ 194176 w 642878"/>
              <a:gd name="connsiteY22" fmla="*/ 8382 h 91535"/>
              <a:gd name="connsiteX23" fmla="*/ 190584 w 642878"/>
              <a:gd name="connsiteY23" fmla="*/ 12573 h 91535"/>
              <a:gd name="connsiteX24" fmla="*/ 183399 w 642878"/>
              <a:gd name="connsiteY24" fmla="*/ 20356 h 91535"/>
              <a:gd name="connsiteX25" fmla="*/ 168431 w 642878"/>
              <a:gd name="connsiteY25" fmla="*/ 34725 h 91535"/>
              <a:gd name="connsiteX26" fmla="*/ 136100 w 642878"/>
              <a:gd name="connsiteY26" fmla="*/ 58075 h 91535"/>
              <a:gd name="connsiteX27" fmla="*/ 70839 w 642878"/>
              <a:gd name="connsiteY27" fmla="*/ 83221 h 91535"/>
              <a:gd name="connsiteX28" fmla="*/ 21744 w 642878"/>
              <a:gd name="connsiteY28" fmla="*/ 83221 h 91535"/>
              <a:gd name="connsiteX29" fmla="*/ 4381 w 642878"/>
              <a:gd name="connsiteY29" fmla="*/ 77234 h 91535"/>
              <a:gd name="connsiteX30" fmla="*/ 5579 w 642878"/>
              <a:gd name="connsiteY30" fmla="*/ 74839 h 91535"/>
              <a:gd name="connsiteX31" fmla="*/ 22942 w 642878"/>
              <a:gd name="connsiteY31" fmla="*/ 80826 h 91535"/>
              <a:gd name="connsiteX32" fmla="*/ 70839 w 642878"/>
              <a:gd name="connsiteY32" fmla="*/ 80826 h 91535"/>
              <a:gd name="connsiteX33" fmla="*/ 134903 w 642878"/>
              <a:gd name="connsiteY33" fmla="*/ 55680 h 91535"/>
              <a:gd name="connsiteX34" fmla="*/ 166635 w 642878"/>
              <a:gd name="connsiteY34" fmla="*/ 32331 h 91535"/>
              <a:gd name="connsiteX35" fmla="*/ 181603 w 642878"/>
              <a:gd name="connsiteY35" fmla="*/ 17961 h 91535"/>
              <a:gd name="connsiteX36" fmla="*/ 188189 w 642878"/>
              <a:gd name="connsiteY36" fmla="*/ 10178 h 91535"/>
              <a:gd name="connsiteX37" fmla="*/ 191183 w 642878"/>
              <a:gd name="connsiteY37" fmla="*/ 5987 h 91535"/>
              <a:gd name="connsiteX38" fmla="*/ 195972 w 642878"/>
              <a:gd name="connsiteY38" fmla="*/ 0 h 91535"/>
              <a:gd name="connsiteX39" fmla="*/ 200762 w 642878"/>
              <a:gd name="connsiteY39" fmla="*/ 4790 h 91535"/>
              <a:gd name="connsiteX40" fmla="*/ 204355 w 642878"/>
              <a:gd name="connsiteY40" fmla="*/ 7783 h 91535"/>
              <a:gd name="connsiteX41" fmla="*/ 210940 w 642878"/>
              <a:gd name="connsiteY41" fmla="*/ 13770 h 91535"/>
              <a:gd name="connsiteX42" fmla="*/ 225310 w 642878"/>
              <a:gd name="connsiteY42" fmla="*/ 24547 h 91535"/>
              <a:gd name="connsiteX43" fmla="*/ 256443 w 642878"/>
              <a:gd name="connsiteY43" fmla="*/ 42508 h 91535"/>
              <a:gd name="connsiteX44" fmla="*/ 321105 w 642878"/>
              <a:gd name="connsiteY44" fmla="*/ 62266 h 91535"/>
              <a:gd name="connsiteX45" fmla="*/ 376188 w 642878"/>
              <a:gd name="connsiteY45" fmla="*/ 60470 h 91535"/>
              <a:gd name="connsiteX46" fmla="*/ 428276 w 642878"/>
              <a:gd name="connsiteY46" fmla="*/ 34725 h 91535"/>
              <a:gd name="connsiteX47" fmla="*/ 433665 w 642878"/>
              <a:gd name="connsiteY47" fmla="*/ 29936 h 91535"/>
              <a:gd name="connsiteX48" fmla="*/ 436060 w 642878"/>
              <a:gd name="connsiteY48" fmla="*/ 27541 h 91535"/>
              <a:gd name="connsiteX49" fmla="*/ 438455 w 642878"/>
              <a:gd name="connsiteY49" fmla="*/ 25146 h 91535"/>
              <a:gd name="connsiteX50" fmla="*/ 439652 w 642878"/>
              <a:gd name="connsiteY50" fmla="*/ 23949 h 91535"/>
              <a:gd name="connsiteX51" fmla="*/ 440251 w 642878"/>
              <a:gd name="connsiteY51" fmla="*/ 23350 h 91535"/>
              <a:gd name="connsiteX52" fmla="*/ 440251 w 642878"/>
              <a:gd name="connsiteY52" fmla="*/ 23350 h 91535"/>
              <a:gd name="connsiteX53" fmla="*/ 440251 w 642878"/>
              <a:gd name="connsiteY53" fmla="*/ 23350 h 91535"/>
              <a:gd name="connsiteX54" fmla="*/ 440850 w 642878"/>
              <a:gd name="connsiteY54" fmla="*/ 23949 h 91535"/>
              <a:gd name="connsiteX55" fmla="*/ 443843 w 642878"/>
              <a:gd name="connsiteY55" fmla="*/ 29337 h 91535"/>
              <a:gd name="connsiteX56" fmla="*/ 445639 w 642878"/>
              <a:gd name="connsiteY56" fmla="*/ 32331 h 91535"/>
              <a:gd name="connsiteX57" fmla="*/ 449831 w 642878"/>
              <a:gd name="connsiteY57" fmla="*/ 38318 h 91535"/>
              <a:gd name="connsiteX58" fmla="*/ 470187 w 642878"/>
              <a:gd name="connsiteY58" fmla="*/ 59273 h 91535"/>
              <a:gd name="connsiteX59" fmla="*/ 519881 w 642878"/>
              <a:gd name="connsiteY59" fmla="*/ 84418 h 91535"/>
              <a:gd name="connsiteX60" fmla="*/ 568976 w 642878"/>
              <a:gd name="connsiteY60" fmla="*/ 89208 h 91535"/>
              <a:gd name="connsiteX61" fmla="*/ 607893 w 642878"/>
              <a:gd name="connsiteY61" fmla="*/ 80228 h 91535"/>
              <a:gd name="connsiteX62" fmla="*/ 630645 w 642878"/>
              <a:gd name="connsiteY62" fmla="*/ 67056 h 91535"/>
              <a:gd name="connsiteX63" fmla="*/ 637829 w 642878"/>
              <a:gd name="connsiteY63" fmla="*/ 61069 h 91535"/>
              <a:gd name="connsiteX64" fmla="*/ 639626 w 642878"/>
              <a:gd name="connsiteY64" fmla="*/ 62266 h 9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42878" h="91535">
                <a:moveTo>
                  <a:pt x="639626" y="62266"/>
                </a:moveTo>
                <a:cubicBezTo>
                  <a:pt x="639626" y="62266"/>
                  <a:pt x="637231" y="64661"/>
                  <a:pt x="631842" y="68253"/>
                </a:cubicBezTo>
                <a:cubicBezTo>
                  <a:pt x="627052" y="71846"/>
                  <a:pt x="619269" y="77234"/>
                  <a:pt x="608492" y="81425"/>
                </a:cubicBezTo>
                <a:cubicBezTo>
                  <a:pt x="597715" y="86215"/>
                  <a:pt x="584543" y="89807"/>
                  <a:pt x="568976" y="91004"/>
                </a:cubicBezTo>
                <a:cubicBezTo>
                  <a:pt x="553409" y="92202"/>
                  <a:pt x="536046" y="91603"/>
                  <a:pt x="518684" y="86813"/>
                </a:cubicBezTo>
                <a:cubicBezTo>
                  <a:pt x="500722" y="82024"/>
                  <a:pt x="482760" y="74241"/>
                  <a:pt x="467193" y="61667"/>
                </a:cubicBezTo>
                <a:cubicBezTo>
                  <a:pt x="459410" y="55680"/>
                  <a:pt x="452225" y="48496"/>
                  <a:pt x="445639" y="40114"/>
                </a:cubicBezTo>
                <a:cubicBezTo>
                  <a:pt x="443843" y="38318"/>
                  <a:pt x="442646" y="35923"/>
                  <a:pt x="441448" y="34127"/>
                </a:cubicBezTo>
                <a:lnTo>
                  <a:pt x="439652" y="31133"/>
                </a:lnTo>
                <a:lnTo>
                  <a:pt x="439054" y="29936"/>
                </a:lnTo>
                <a:cubicBezTo>
                  <a:pt x="439054" y="29936"/>
                  <a:pt x="439054" y="29936"/>
                  <a:pt x="439054" y="29936"/>
                </a:cubicBezTo>
                <a:lnTo>
                  <a:pt x="439054" y="29936"/>
                </a:lnTo>
                <a:cubicBezTo>
                  <a:pt x="438455" y="31133"/>
                  <a:pt x="437257" y="31732"/>
                  <a:pt x="436659" y="32929"/>
                </a:cubicBezTo>
                <a:cubicBezTo>
                  <a:pt x="434863" y="34725"/>
                  <a:pt x="433066" y="36521"/>
                  <a:pt x="431270" y="38318"/>
                </a:cubicBezTo>
                <a:cubicBezTo>
                  <a:pt x="415703" y="52088"/>
                  <a:pt x="397143" y="61069"/>
                  <a:pt x="377385" y="65260"/>
                </a:cubicBezTo>
                <a:cubicBezTo>
                  <a:pt x="358226" y="69451"/>
                  <a:pt x="338468" y="69451"/>
                  <a:pt x="321105" y="67056"/>
                </a:cubicBezTo>
                <a:cubicBezTo>
                  <a:pt x="299551" y="64062"/>
                  <a:pt x="276800" y="57476"/>
                  <a:pt x="255246" y="46700"/>
                </a:cubicBezTo>
                <a:cubicBezTo>
                  <a:pt x="244469" y="41311"/>
                  <a:pt x="233692" y="35324"/>
                  <a:pt x="223514" y="28140"/>
                </a:cubicBezTo>
                <a:cubicBezTo>
                  <a:pt x="218724" y="24547"/>
                  <a:pt x="213335" y="20955"/>
                  <a:pt x="209144" y="16764"/>
                </a:cubicBezTo>
                <a:cubicBezTo>
                  <a:pt x="206749" y="14968"/>
                  <a:pt x="204355" y="12573"/>
                  <a:pt x="201960" y="10777"/>
                </a:cubicBezTo>
                <a:lnTo>
                  <a:pt x="198367" y="7783"/>
                </a:lnTo>
                <a:lnTo>
                  <a:pt x="195972" y="5987"/>
                </a:lnTo>
                <a:lnTo>
                  <a:pt x="194176" y="8382"/>
                </a:lnTo>
                <a:lnTo>
                  <a:pt x="190584" y="12573"/>
                </a:lnTo>
                <a:cubicBezTo>
                  <a:pt x="188189" y="14968"/>
                  <a:pt x="185794" y="17961"/>
                  <a:pt x="183399" y="20356"/>
                </a:cubicBezTo>
                <a:cubicBezTo>
                  <a:pt x="178610" y="25745"/>
                  <a:pt x="173820" y="30534"/>
                  <a:pt x="168431" y="34725"/>
                </a:cubicBezTo>
                <a:cubicBezTo>
                  <a:pt x="158253" y="43706"/>
                  <a:pt x="146877" y="51489"/>
                  <a:pt x="136100" y="58075"/>
                </a:cubicBezTo>
                <a:cubicBezTo>
                  <a:pt x="113947" y="71247"/>
                  <a:pt x="91196" y="79629"/>
                  <a:pt x="70839" y="83221"/>
                </a:cubicBezTo>
                <a:cubicBezTo>
                  <a:pt x="50483" y="86813"/>
                  <a:pt x="33120" y="85616"/>
                  <a:pt x="21744" y="83221"/>
                </a:cubicBezTo>
                <a:cubicBezTo>
                  <a:pt x="10368" y="80228"/>
                  <a:pt x="4381" y="77234"/>
                  <a:pt x="4381" y="77234"/>
                </a:cubicBezTo>
                <a:cubicBezTo>
                  <a:pt x="-2205" y="73642"/>
                  <a:pt x="-1007" y="71846"/>
                  <a:pt x="5579" y="74839"/>
                </a:cubicBezTo>
                <a:cubicBezTo>
                  <a:pt x="5579" y="74839"/>
                  <a:pt x="11566" y="77833"/>
                  <a:pt x="22942" y="80826"/>
                </a:cubicBezTo>
                <a:cubicBezTo>
                  <a:pt x="34317" y="83221"/>
                  <a:pt x="51082" y="84418"/>
                  <a:pt x="70839" y="80826"/>
                </a:cubicBezTo>
                <a:cubicBezTo>
                  <a:pt x="90597" y="77234"/>
                  <a:pt x="113349" y="68852"/>
                  <a:pt x="134903" y="55680"/>
                </a:cubicBezTo>
                <a:cubicBezTo>
                  <a:pt x="145680" y="49095"/>
                  <a:pt x="156457" y="41311"/>
                  <a:pt x="166635" y="32331"/>
                </a:cubicBezTo>
                <a:cubicBezTo>
                  <a:pt x="171425" y="28140"/>
                  <a:pt x="176813" y="23350"/>
                  <a:pt x="181603" y="17961"/>
                </a:cubicBezTo>
                <a:cubicBezTo>
                  <a:pt x="183998" y="15566"/>
                  <a:pt x="186393" y="12573"/>
                  <a:pt x="188189" y="10178"/>
                </a:cubicBezTo>
                <a:lnTo>
                  <a:pt x="191183" y="5987"/>
                </a:lnTo>
                <a:lnTo>
                  <a:pt x="195972" y="0"/>
                </a:lnTo>
                <a:lnTo>
                  <a:pt x="200762" y="4790"/>
                </a:lnTo>
                <a:lnTo>
                  <a:pt x="204355" y="7783"/>
                </a:lnTo>
                <a:cubicBezTo>
                  <a:pt x="206749" y="9579"/>
                  <a:pt x="209144" y="11974"/>
                  <a:pt x="210940" y="13770"/>
                </a:cubicBezTo>
                <a:cubicBezTo>
                  <a:pt x="215730" y="17363"/>
                  <a:pt x="220520" y="21554"/>
                  <a:pt x="225310" y="24547"/>
                </a:cubicBezTo>
                <a:cubicBezTo>
                  <a:pt x="235488" y="31732"/>
                  <a:pt x="245666" y="37719"/>
                  <a:pt x="256443" y="42508"/>
                </a:cubicBezTo>
                <a:cubicBezTo>
                  <a:pt x="277997" y="52687"/>
                  <a:pt x="300150" y="59871"/>
                  <a:pt x="321105" y="62266"/>
                </a:cubicBezTo>
                <a:cubicBezTo>
                  <a:pt x="338468" y="64661"/>
                  <a:pt x="357029" y="64661"/>
                  <a:pt x="376188" y="60470"/>
                </a:cubicBezTo>
                <a:cubicBezTo>
                  <a:pt x="394748" y="56279"/>
                  <a:pt x="413308" y="47897"/>
                  <a:pt x="428276" y="34725"/>
                </a:cubicBezTo>
                <a:cubicBezTo>
                  <a:pt x="430073" y="32929"/>
                  <a:pt x="431869" y="31133"/>
                  <a:pt x="433665" y="29936"/>
                </a:cubicBezTo>
                <a:cubicBezTo>
                  <a:pt x="434264" y="29337"/>
                  <a:pt x="435461" y="28140"/>
                  <a:pt x="436060" y="27541"/>
                </a:cubicBezTo>
                <a:lnTo>
                  <a:pt x="438455" y="25146"/>
                </a:lnTo>
                <a:lnTo>
                  <a:pt x="439652" y="23949"/>
                </a:lnTo>
                <a:lnTo>
                  <a:pt x="440251" y="23350"/>
                </a:lnTo>
                <a:lnTo>
                  <a:pt x="440251" y="23350"/>
                </a:lnTo>
                <a:cubicBezTo>
                  <a:pt x="440251" y="23350"/>
                  <a:pt x="440251" y="23350"/>
                  <a:pt x="440251" y="23350"/>
                </a:cubicBezTo>
                <a:lnTo>
                  <a:pt x="440850" y="23949"/>
                </a:lnTo>
                <a:lnTo>
                  <a:pt x="443843" y="29337"/>
                </a:lnTo>
                <a:lnTo>
                  <a:pt x="445639" y="32331"/>
                </a:lnTo>
                <a:cubicBezTo>
                  <a:pt x="446837" y="34127"/>
                  <a:pt x="448633" y="36521"/>
                  <a:pt x="449831" y="38318"/>
                </a:cubicBezTo>
                <a:cubicBezTo>
                  <a:pt x="455818" y="46101"/>
                  <a:pt x="463003" y="53286"/>
                  <a:pt x="470187" y="59273"/>
                </a:cubicBezTo>
                <a:cubicBezTo>
                  <a:pt x="485155" y="71247"/>
                  <a:pt x="503117" y="79629"/>
                  <a:pt x="519881" y="84418"/>
                </a:cubicBezTo>
                <a:cubicBezTo>
                  <a:pt x="537244" y="89208"/>
                  <a:pt x="554008" y="90405"/>
                  <a:pt x="568976" y="89208"/>
                </a:cubicBezTo>
                <a:cubicBezTo>
                  <a:pt x="583944" y="88011"/>
                  <a:pt x="597116" y="84418"/>
                  <a:pt x="607893" y="80228"/>
                </a:cubicBezTo>
                <a:cubicBezTo>
                  <a:pt x="618071" y="76037"/>
                  <a:pt x="625855" y="71247"/>
                  <a:pt x="630645" y="67056"/>
                </a:cubicBezTo>
                <a:cubicBezTo>
                  <a:pt x="635434" y="63463"/>
                  <a:pt x="637829" y="61069"/>
                  <a:pt x="637829" y="61069"/>
                </a:cubicBezTo>
                <a:cubicBezTo>
                  <a:pt x="643218" y="55680"/>
                  <a:pt x="645014" y="56878"/>
                  <a:pt x="639626" y="62266"/>
                </a:cubicBezTo>
                <a:close/>
              </a:path>
            </a:pathLst>
          </a:custGeom>
          <a:solidFill>
            <a:srgbClr val="222222"/>
          </a:solidFill>
          <a:ln w="590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2" name="Freeform: Shape 531">
            <a:extLst>
              <a:ext uri="{FF2B5EF4-FFF2-40B4-BE49-F238E27FC236}">
                <a16:creationId xmlns:a16="http://schemas.microsoft.com/office/drawing/2014/main" id="{5CD514A1-D151-441E-BA37-083BE62E9374}"/>
              </a:ext>
            </a:extLst>
          </p:cNvPr>
          <p:cNvSpPr/>
          <p:nvPr/>
        </p:nvSpPr>
        <p:spPr>
          <a:xfrm>
            <a:off x="9111857" y="5560299"/>
            <a:ext cx="618370" cy="86786"/>
          </a:xfrm>
          <a:custGeom>
            <a:avLst/>
            <a:gdLst>
              <a:gd name="connsiteX0" fmla="*/ 614878 w 618370"/>
              <a:gd name="connsiteY0" fmla="*/ 56279 h 86786"/>
              <a:gd name="connsiteX1" fmla="*/ 583146 w 618370"/>
              <a:gd name="connsiteY1" fmla="*/ 73642 h 86786"/>
              <a:gd name="connsiteX2" fmla="*/ 494535 w 618370"/>
              <a:gd name="connsiteY2" fmla="*/ 85616 h 86786"/>
              <a:gd name="connsiteX3" fmla="*/ 440650 w 618370"/>
              <a:gd name="connsiteY3" fmla="*/ 68852 h 86786"/>
              <a:gd name="connsiteX4" fmla="*/ 416102 w 618370"/>
              <a:gd name="connsiteY4" fmla="*/ 51490 h 86786"/>
              <a:gd name="connsiteX5" fmla="*/ 405325 w 618370"/>
              <a:gd name="connsiteY5" fmla="*/ 40712 h 86786"/>
              <a:gd name="connsiteX6" fmla="*/ 400536 w 618370"/>
              <a:gd name="connsiteY6" fmla="*/ 34725 h 86786"/>
              <a:gd name="connsiteX7" fmla="*/ 399338 w 618370"/>
              <a:gd name="connsiteY7" fmla="*/ 32929 h 86786"/>
              <a:gd name="connsiteX8" fmla="*/ 398739 w 618370"/>
              <a:gd name="connsiteY8" fmla="*/ 31732 h 86786"/>
              <a:gd name="connsiteX9" fmla="*/ 398739 w 618370"/>
              <a:gd name="connsiteY9" fmla="*/ 31732 h 86786"/>
              <a:gd name="connsiteX10" fmla="*/ 398141 w 618370"/>
              <a:gd name="connsiteY10" fmla="*/ 32331 h 86786"/>
              <a:gd name="connsiteX11" fmla="*/ 396943 w 618370"/>
              <a:gd name="connsiteY11" fmla="*/ 33528 h 86786"/>
              <a:gd name="connsiteX12" fmla="*/ 393949 w 618370"/>
              <a:gd name="connsiteY12" fmla="*/ 35923 h 86786"/>
              <a:gd name="connsiteX13" fmla="*/ 387962 w 618370"/>
              <a:gd name="connsiteY13" fmla="*/ 40712 h 86786"/>
              <a:gd name="connsiteX14" fmla="*/ 375988 w 618370"/>
              <a:gd name="connsiteY14" fmla="*/ 49693 h 86786"/>
              <a:gd name="connsiteX15" fmla="*/ 349644 w 618370"/>
              <a:gd name="connsiteY15" fmla="*/ 63464 h 86786"/>
              <a:gd name="connsiteX16" fmla="*/ 295160 w 618370"/>
              <a:gd name="connsiteY16" fmla="*/ 74839 h 86786"/>
              <a:gd name="connsiteX17" fmla="*/ 240677 w 618370"/>
              <a:gd name="connsiteY17" fmla="*/ 64661 h 86786"/>
              <a:gd name="connsiteX18" fmla="*/ 195772 w 618370"/>
              <a:gd name="connsiteY18" fmla="*/ 25745 h 86786"/>
              <a:gd name="connsiteX19" fmla="*/ 188588 w 618370"/>
              <a:gd name="connsiteY19" fmla="*/ 12573 h 86786"/>
              <a:gd name="connsiteX20" fmla="*/ 187390 w 618370"/>
              <a:gd name="connsiteY20" fmla="*/ 9580 h 86786"/>
              <a:gd name="connsiteX21" fmla="*/ 187390 w 618370"/>
              <a:gd name="connsiteY21" fmla="*/ 8981 h 86786"/>
              <a:gd name="connsiteX22" fmla="*/ 185594 w 618370"/>
              <a:gd name="connsiteY22" fmla="*/ 11974 h 86786"/>
              <a:gd name="connsiteX23" fmla="*/ 166435 w 618370"/>
              <a:gd name="connsiteY23" fmla="*/ 34725 h 86786"/>
              <a:gd name="connsiteX24" fmla="*/ 117340 w 618370"/>
              <a:gd name="connsiteY24" fmla="*/ 62865 h 86786"/>
              <a:gd name="connsiteX25" fmla="*/ 67646 w 618370"/>
              <a:gd name="connsiteY25" fmla="*/ 68253 h 86786"/>
              <a:gd name="connsiteX26" fmla="*/ 29328 w 618370"/>
              <a:gd name="connsiteY26" fmla="*/ 56878 h 86786"/>
              <a:gd name="connsiteX27" fmla="*/ 8373 w 618370"/>
              <a:gd name="connsiteY27" fmla="*/ 40712 h 86786"/>
              <a:gd name="connsiteX28" fmla="*/ 2386 w 618370"/>
              <a:gd name="connsiteY28" fmla="*/ 32929 h 86786"/>
              <a:gd name="connsiteX29" fmla="*/ 4181 w 618370"/>
              <a:gd name="connsiteY29" fmla="*/ 31732 h 86786"/>
              <a:gd name="connsiteX30" fmla="*/ 10169 w 618370"/>
              <a:gd name="connsiteY30" fmla="*/ 38916 h 86786"/>
              <a:gd name="connsiteX31" fmla="*/ 30525 w 618370"/>
              <a:gd name="connsiteY31" fmla="*/ 54483 h 86786"/>
              <a:gd name="connsiteX32" fmla="*/ 68245 w 618370"/>
              <a:gd name="connsiteY32" fmla="*/ 65260 h 86786"/>
              <a:gd name="connsiteX33" fmla="*/ 116741 w 618370"/>
              <a:gd name="connsiteY33" fmla="*/ 59273 h 86786"/>
              <a:gd name="connsiteX34" fmla="*/ 164639 w 618370"/>
              <a:gd name="connsiteY34" fmla="*/ 31732 h 86786"/>
              <a:gd name="connsiteX35" fmla="*/ 183199 w 618370"/>
              <a:gd name="connsiteY35" fmla="*/ 9580 h 86786"/>
              <a:gd name="connsiteX36" fmla="*/ 185594 w 618370"/>
              <a:gd name="connsiteY36" fmla="*/ 5987 h 86786"/>
              <a:gd name="connsiteX37" fmla="*/ 189187 w 618370"/>
              <a:gd name="connsiteY37" fmla="*/ 0 h 86786"/>
              <a:gd name="connsiteX38" fmla="*/ 191582 w 618370"/>
              <a:gd name="connsiteY38" fmla="*/ 6586 h 86786"/>
              <a:gd name="connsiteX39" fmla="*/ 192180 w 618370"/>
              <a:gd name="connsiteY39" fmla="*/ 8382 h 86786"/>
              <a:gd name="connsiteX40" fmla="*/ 192779 w 618370"/>
              <a:gd name="connsiteY40" fmla="*/ 8981 h 86786"/>
              <a:gd name="connsiteX41" fmla="*/ 193377 w 618370"/>
              <a:gd name="connsiteY41" fmla="*/ 10777 h 86786"/>
              <a:gd name="connsiteX42" fmla="*/ 199964 w 618370"/>
              <a:gd name="connsiteY42" fmla="*/ 23949 h 86786"/>
              <a:gd name="connsiteX43" fmla="*/ 243072 w 618370"/>
              <a:gd name="connsiteY43" fmla="*/ 61069 h 86786"/>
              <a:gd name="connsiteX44" fmla="*/ 295759 w 618370"/>
              <a:gd name="connsiteY44" fmla="*/ 70648 h 86786"/>
              <a:gd name="connsiteX45" fmla="*/ 348447 w 618370"/>
              <a:gd name="connsiteY45" fmla="*/ 59273 h 86786"/>
              <a:gd name="connsiteX46" fmla="*/ 374192 w 618370"/>
              <a:gd name="connsiteY46" fmla="*/ 46101 h 86786"/>
              <a:gd name="connsiteX47" fmla="*/ 386166 w 618370"/>
              <a:gd name="connsiteY47" fmla="*/ 37719 h 86786"/>
              <a:gd name="connsiteX48" fmla="*/ 391555 w 618370"/>
              <a:gd name="connsiteY48" fmla="*/ 32929 h 86786"/>
              <a:gd name="connsiteX49" fmla="*/ 394549 w 618370"/>
              <a:gd name="connsiteY49" fmla="*/ 30535 h 86786"/>
              <a:gd name="connsiteX50" fmla="*/ 395746 w 618370"/>
              <a:gd name="connsiteY50" fmla="*/ 29337 h 86786"/>
              <a:gd name="connsiteX51" fmla="*/ 397542 w 618370"/>
              <a:gd name="connsiteY51" fmla="*/ 27541 h 86786"/>
              <a:gd name="connsiteX52" fmla="*/ 398739 w 618370"/>
              <a:gd name="connsiteY52" fmla="*/ 26343 h 86786"/>
              <a:gd name="connsiteX53" fmla="*/ 399338 w 618370"/>
              <a:gd name="connsiteY53" fmla="*/ 25745 h 86786"/>
              <a:gd name="connsiteX54" fmla="*/ 399936 w 618370"/>
              <a:gd name="connsiteY54" fmla="*/ 25146 h 86786"/>
              <a:gd name="connsiteX55" fmla="*/ 399936 w 618370"/>
              <a:gd name="connsiteY55" fmla="*/ 25745 h 86786"/>
              <a:gd name="connsiteX56" fmla="*/ 401733 w 618370"/>
              <a:gd name="connsiteY56" fmla="*/ 28738 h 86786"/>
              <a:gd name="connsiteX57" fmla="*/ 402930 w 618370"/>
              <a:gd name="connsiteY57" fmla="*/ 30535 h 86786"/>
              <a:gd name="connsiteX58" fmla="*/ 404128 w 618370"/>
              <a:gd name="connsiteY58" fmla="*/ 31732 h 86786"/>
              <a:gd name="connsiteX59" fmla="*/ 408917 w 618370"/>
              <a:gd name="connsiteY59" fmla="*/ 37719 h 86786"/>
              <a:gd name="connsiteX60" fmla="*/ 419096 w 618370"/>
              <a:gd name="connsiteY60" fmla="*/ 48496 h 86786"/>
              <a:gd name="connsiteX61" fmla="*/ 442446 w 618370"/>
              <a:gd name="connsiteY61" fmla="*/ 65260 h 86786"/>
              <a:gd name="connsiteX62" fmla="*/ 495133 w 618370"/>
              <a:gd name="connsiteY62" fmla="*/ 82024 h 86786"/>
              <a:gd name="connsiteX63" fmla="*/ 581948 w 618370"/>
              <a:gd name="connsiteY63" fmla="*/ 71247 h 86786"/>
              <a:gd name="connsiteX64" fmla="*/ 613681 w 618370"/>
              <a:gd name="connsiteY64" fmla="*/ 54483 h 86786"/>
              <a:gd name="connsiteX65" fmla="*/ 614878 w 618370"/>
              <a:gd name="connsiteY65" fmla="*/ 56279 h 8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18370" h="86786">
                <a:moveTo>
                  <a:pt x="614878" y="56279"/>
                </a:moveTo>
                <a:cubicBezTo>
                  <a:pt x="614878" y="56279"/>
                  <a:pt x="604101" y="64661"/>
                  <a:pt x="583146" y="73642"/>
                </a:cubicBezTo>
                <a:cubicBezTo>
                  <a:pt x="562191" y="82024"/>
                  <a:pt x="530458" y="89807"/>
                  <a:pt x="494535" y="85616"/>
                </a:cubicBezTo>
                <a:cubicBezTo>
                  <a:pt x="476573" y="83820"/>
                  <a:pt x="458013" y="78432"/>
                  <a:pt x="440650" y="68852"/>
                </a:cubicBezTo>
                <a:cubicBezTo>
                  <a:pt x="432268" y="64062"/>
                  <a:pt x="423885" y="58075"/>
                  <a:pt x="416102" y="51490"/>
                </a:cubicBezTo>
                <a:cubicBezTo>
                  <a:pt x="412510" y="47897"/>
                  <a:pt x="408917" y="44305"/>
                  <a:pt x="405325" y="40712"/>
                </a:cubicBezTo>
                <a:cubicBezTo>
                  <a:pt x="403529" y="38916"/>
                  <a:pt x="402332" y="36522"/>
                  <a:pt x="400536" y="34725"/>
                </a:cubicBezTo>
                <a:lnTo>
                  <a:pt x="399338" y="32929"/>
                </a:lnTo>
                <a:lnTo>
                  <a:pt x="398739" y="31732"/>
                </a:lnTo>
                <a:cubicBezTo>
                  <a:pt x="398739" y="31732"/>
                  <a:pt x="398739" y="31732"/>
                  <a:pt x="398739" y="31732"/>
                </a:cubicBezTo>
                <a:lnTo>
                  <a:pt x="398141" y="32331"/>
                </a:lnTo>
                <a:lnTo>
                  <a:pt x="396943" y="33528"/>
                </a:lnTo>
                <a:cubicBezTo>
                  <a:pt x="395746" y="34127"/>
                  <a:pt x="395147" y="35324"/>
                  <a:pt x="393949" y="35923"/>
                </a:cubicBezTo>
                <a:cubicBezTo>
                  <a:pt x="392154" y="37719"/>
                  <a:pt x="390357" y="38916"/>
                  <a:pt x="387962" y="40712"/>
                </a:cubicBezTo>
                <a:cubicBezTo>
                  <a:pt x="383771" y="43706"/>
                  <a:pt x="380179" y="46700"/>
                  <a:pt x="375988" y="49693"/>
                </a:cubicBezTo>
                <a:cubicBezTo>
                  <a:pt x="367606" y="55082"/>
                  <a:pt x="358625" y="59871"/>
                  <a:pt x="349644" y="63464"/>
                </a:cubicBezTo>
                <a:cubicBezTo>
                  <a:pt x="331683" y="70648"/>
                  <a:pt x="312523" y="74839"/>
                  <a:pt x="295160" y="74839"/>
                </a:cubicBezTo>
                <a:cubicBezTo>
                  <a:pt x="277798" y="75438"/>
                  <a:pt x="258638" y="72444"/>
                  <a:pt x="240677" y="64661"/>
                </a:cubicBezTo>
                <a:cubicBezTo>
                  <a:pt x="222715" y="56878"/>
                  <a:pt x="206550" y="43107"/>
                  <a:pt x="195772" y="25745"/>
                </a:cubicBezTo>
                <a:cubicBezTo>
                  <a:pt x="193377" y="21554"/>
                  <a:pt x="190983" y="16764"/>
                  <a:pt x="188588" y="12573"/>
                </a:cubicBezTo>
                <a:lnTo>
                  <a:pt x="187390" y="9580"/>
                </a:lnTo>
                <a:lnTo>
                  <a:pt x="187390" y="8981"/>
                </a:lnTo>
                <a:lnTo>
                  <a:pt x="185594" y="11974"/>
                </a:lnTo>
                <a:cubicBezTo>
                  <a:pt x="180206" y="20356"/>
                  <a:pt x="173620" y="28140"/>
                  <a:pt x="166435" y="34725"/>
                </a:cubicBezTo>
                <a:cubicBezTo>
                  <a:pt x="152066" y="47897"/>
                  <a:pt x="134703" y="57477"/>
                  <a:pt x="117340" y="62865"/>
                </a:cubicBezTo>
                <a:cubicBezTo>
                  <a:pt x="99977" y="68253"/>
                  <a:pt x="82614" y="70049"/>
                  <a:pt x="67646" y="68253"/>
                </a:cubicBezTo>
                <a:cubicBezTo>
                  <a:pt x="52678" y="67056"/>
                  <a:pt x="38908" y="62266"/>
                  <a:pt x="29328" y="56878"/>
                </a:cubicBezTo>
                <a:cubicBezTo>
                  <a:pt x="19149" y="51490"/>
                  <a:pt x="12564" y="44903"/>
                  <a:pt x="8373" y="40712"/>
                </a:cubicBezTo>
                <a:cubicBezTo>
                  <a:pt x="4181" y="35923"/>
                  <a:pt x="2386" y="32929"/>
                  <a:pt x="2386" y="32929"/>
                </a:cubicBezTo>
                <a:cubicBezTo>
                  <a:pt x="-1806" y="26343"/>
                  <a:pt x="-9" y="25745"/>
                  <a:pt x="4181" y="31732"/>
                </a:cubicBezTo>
                <a:cubicBezTo>
                  <a:pt x="4181" y="31732"/>
                  <a:pt x="5978" y="34725"/>
                  <a:pt x="10169" y="38916"/>
                </a:cubicBezTo>
                <a:cubicBezTo>
                  <a:pt x="14360" y="43107"/>
                  <a:pt x="20946" y="49095"/>
                  <a:pt x="30525" y="54483"/>
                </a:cubicBezTo>
                <a:cubicBezTo>
                  <a:pt x="40105" y="59871"/>
                  <a:pt x="53277" y="64062"/>
                  <a:pt x="68245" y="65260"/>
                </a:cubicBezTo>
                <a:cubicBezTo>
                  <a:pt x="83213" y="66457"/>
                  <a:pt x="99977" y="64661"/>
                  <a:pt x="116741" y="59273"/>
                </a:cubicBezTo>
                <a:cubicBezTo>
                  <a:pt x="133505" y="53884"/>
                  <a:pt x="150270" y="44903"/>
                  <a:pt x="164639" y="31732"/>
                </a:cubicBezTo>
                <a:cubicBezTo>
                  <a:pt x="171824" y="25146"/>
                  <a:pt x="177811" y="17961"/>
                  <a:pt x="183199" y="9580"/>
                </a:cubicBezTo>
                <a:lnTo>
                  <a:pt x="185594" y="5987"/>
                </a:lnTo>
                <a:lnTo>
                  <a:pt x="189187" y="0"/>
                </a:lnTo>
                <a:lnTo>
                  <a:pt x="191582" y="6586"/>
                </a:lnTo>
                <a:lnTo>
                  <a:pt x="192180" y="8382"/>
                </a:lnTo>
                <a:lnTo>
                  <a:pt x="192779" y="8981"/>
                </a:lnTo>
                <a:lnTo>
                  <a:pt x="193377" y="10777"/>
                </a:lnTo>
                <a:cubicBezTo>
                  <a:pt x="195174" y="14968"/>
                  <a:pt x="197569" y="19757"/>
                  <a:pt x="199964" y="23949"/>
                </a:cubicBezTo>
                <a:cubicBezTo>
                  <a:pt x="210142" y="40712"/>
                  <a:pt x="225709" y="53286"/>
                  <a:pt x="243072" y="61069"/>
                </a:cubicBezTo>
                <a:cubicBezTo>
                  <a:pt x="260435" y="68852"/>
                  <a:pt x="278995" y="71247"/>
                  <a:pt x="295759" y="70648"/>
                </a:cubicBezTo>
                <a:cubicBezTo>
                  <a:pt x="313122" y="70049"/>
                  <a:pt x="331083" y="66457"/>
                  <a:pt x="348447" y="59273"/>
                </a:cubicBezTo>
                <a:cubicBezTo>
                  <a:pt x="357427" y="55680"/>
                  <a:pt x="365810" y="51490"/>
                  <a:pt x="374192" y="46101"/>
                </a:cubicBezTo>
                <a:cubicBezTo>
                  <a:pt x="378383" y="43706"/>
                  <a:pt x="381975" y="40712"/>
                  <a:pt x="386166" y="37719"/>
                </a:cubicBezTo>
                <a:cubicBezTo>
                  <a:pt x="387962" y="35923"/>
                  <a:pt x="389759" y="34725"/>
                  <a:pt x="391555" y="32929"/>
                </a:cubicBezTo>
                <a:cubicBezTo>
                  <a:pt x="392752" y="32331"/>
                  <a:pt x="393351" y="31133"/>
                  <a:pt x="394549" y="30535"/>
                </a:cubicBezTo>
                <a:lnTo>
                  <a:pt x="395746" y="29337"/>
                </a:lnTo>
                <a:lnTo>
                  <a:pt x="397542" y="27541"/>
                </a:lnTo>
                <a:lnTo>
                  <a:pt x="398739" y="26343"/>
                </a:lnTo>
                <a:lnTo>
                  <a:pt x="399338" y="25745"/>
                </a:lnTo>
                <a:lnTo>
                  <a:pt x="399936" y="25146"/>
                </a:lnTo>
                <a:cubicBezTo>
                  <a:pt x="399936" y="25146"/>
                  <a:pt x="399936" y="25146"/>
                  <a:pt x="399936" y="25745"/>
                </a:cubicBezTo>
                <a:lnTo>
                  <a:pt x="401733" y="28738"/>
                </a:lnTo>
                <a:lnTo>
                  <a:pt x="402930" y="30535"/>
                </a:lnTo>
                <a:lnTo>
                  <a:pt x="404128" y="31732"/>
                </a:lnTo>
                <a:cubicBezTo>
                  <a:pt x="405325" y="33528"/>
                  <a:pt x="407122" y="35324"/>
                  <a:pt x="408917" y="37719"/>
                </a:cubicBezTo>
                <a:cubicBezTo>
                  <a:pt x="411911" y="41311"/>
                  <a:pt x="415504" y="44903"/>
                  <a:pt x="419096" y="48496"/>
                </a:cubicBezTo>
                <a:cubicBezTo>
                  <a:pt x="426280" y="55082"/>
                  <a:pt x="434064" y="60470"/>
                  <a:pt x="442446" y="65260"/>
                </a:cubicBezTo>
                <a:cubicBezTo>
                  <a:pt x="459210" y="74839"/>
                  <a:pt x="477770" y="79629"/>
                  <a:pt x="495133" y="82024"/>
                </a:cubicBezTo>
                <a:cubicBezTo>
                  <a:pt x="530458" y="86215"/>
                  <a:pt x="561591" y="79030"/>
                  <a:pt x="581948" y="71247"/>
                </a:cubicBezTo>
                <a:cubicBezTo>
                  <a:pt x="602903" y="62865"/>
                  <a:pt x="613681" y="54483"/>
                  <a:pt x="613681" y="54483"/>
                </a:cubicBezTo>
                <a:cubicBezTo>
                  <a:pt x="619069" y="50292"/>
                  <a:pt x="620266" y="51490"/>
                  <a:pt x="614878" y="56279"/>
                </a:cubicBezTo>
                <a:close/>
              </a:path>
            </a:pathLst>
          </a:custGeom>
          <a:solidFill>
            <a:srgbClr val="222222"/>
          </a:solidFill>
          <a:ln w="590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3" name="Freeform: Shape 532">
            <a:extLst>
              <a:ext uri="{FF2B5EF4-FFF2-40B4-BE49-F238E27FC236}">
                <a16:creationId xmlns:a16="http://schemas.microsoft.com/office/drawing/2014/main" id="{D9F5397F-45BB-4740-9E33-5EF84EE4E25E}"/>
              </a:ext>
            </a:extLst>
          </p:cNvPr>
          <p:cNvSpPr/>
          <p:nvPr/>
        </p:nvSpPr>
        <p:spPr>
          <a:xfrm>
            <a:off x="8257526" y="6065612"/>
            <a:ext cx="674296" cy="82313"/>
          </a:xfrm>
          <a:custGeom>
            <a:avLst/>
            <a:gdLst>
              <a:gd name="connsiteX0" fmla="*/ 669915 w 674296"/>
              <a:gd name="connsiteY0" fmla="*/ 68852 h 82313"/>
              <a:gd name="connsiteX1" fmla="*/ 660934 w 674296"/>
              <a:gd name="connsiteY1" fmla="*/ 73043 h 82313"/>
              <a:gd name="connsiteX2" fmla="*/ 634590 w 674296"/>
              <a:gd name="connsiteY2" fmla="*/ 80227 h 82313"/>
              <a:gd name="connsiteX3" fmla="*/ 593279 w 674296"/>
              <a:gd name="connsiteY3" fmla="*/ 81425 h 82313"/>
              <a:gd name="connsiteX4" fmla="*/ 543585 w 674296"/>
              <a:gd name="connsiteY4" fmla="*/ 68852 h 82313"/>
              <a:gd name="connsiteX5" fmla="*/ 494490 w 674296"/>
              <a:gd name="connsiteY5" fmla="*/ 37120 h 82313"/>
              <a:gd name="connsiteX6" fmla="*/ 489101 w 674296"/>
              <a:gd name="connsiteY6" fmla="*/ 31732 h 82313"/>
              <a:gd name="connsiteX7" fmla="*/ 486706 w 674296"/>
              <a:gd name="connsiteY7" fmla="*/ 28738 h 82313"/>
              <a:gd name="connsiteX8" fmla="*/ 486108 w 674296"/>
              <a:gd name="connsiteY8" fmla="*/ 28140 h 82313"/>
              <a:gd name="connsiteX9" fmla="*/ 486108 w 674296"/>
              <a:gd name="connsiteY9" fmla="*/ 28140 h 82313"/>
              <a:gd name="connsiteX10" fmla="*/ 484311 w 674296"/>
              <a:gd name="connsiteY10" fmla="*/ 29936 h 82313"/>
              <a:gd name="connsiteX11" fmla="*/ 481318 w 674296"/>
              <a:gd name="connsiteY11" fmla="*/ 32330 h 82313"/>
              <a:gd name="connsiteX12" fmla="*/ 474732 w 674296"/>
              <a:gd name="connsiteY12" fmla="*/ 37120 h 82313"/>
              <a:gd name="connsiteX13" fmla="*/ 447191 w 674296"/>
              <a:gd name="connsiteY13" fmla="*/ 50891 h 82313"/>
              <a:gd name="connsiteX14" fmla="*/ 387319 w 674296"/>
              <a:gd name="connsiteY14" fmla="*/ 62266 h 82313"/>
              <a:gd name="connsiteX15" fmla="*/ 330440 w 674296"/>
              <a:gd name="connsiteY15" fmla="*/ 59272 h 82313"/>
              <a:gd name="connsiteX16" fmla="*/ 274758 w 674296"/>
              <a:gd name="connsiteY16" fmla="*/ 46101 h 82313"/>
              <a:gd name="connsiteX17" fmla="*/ 219078 w 674296"/>
              <a:gd name="connsiteY17" fmla="*/ 20955 h 82313"/>
              <a:gd name="connsiteX18" fmla="*/ 205905 w 674296"/>
              <a:gd name="connsiteY18" fmla="*/ 12573 h 82313"/>
              <a:gd name="connsiteX19" fmla="*/ 199918 w 674296"/>
              <a:gd name="connsiteY19" fmla="*/ 7783 h 82313"/>
              <a:gd name="connsiteX20" fmla="*/ 196925 w 674296"/>
              <a:gd name="connsiteY20" fmla="*/ 5388 h 82313"/>
              <a:gd name="connsiteX21" fmla="*/ 195727 w 674296"/>
              <a:gd name="connsiteY21" fmla="*/ 4191 h 82313"/>
              <a:gd name="connsiteX22" fmla="*/ 195129 w 674296"/>
              <a:gd name="connsiteY22" fmla="*/ 4191 h 82313"/>
              <a:gd name="connsiteX23" fmla="*/ 189740 w 674296"/>
              <a:gd name="connsiteY23" fmla="*/ 4191 h 82313"/>
              <a:gd name="connsiteX24" fmla="*/ 185549 w 674296"/>
              <a:gd name="connsiteY24" fmla="*/ 10777 h 82313"/>
              <a:gd name="connsiteX25" fmla="*/ 176568 w 674296"/>
              <a:gd name="connsiteY25" fmla="*/ 23350 h 82313"/>
              <a:gd name="connsiteX26" fmla="*/ 132263 w 674296"/>
              <a:gd name="connsiteY26" fmla="*/ 60470 h 82313"/>
              <a:gd name="connsiteX27" fmla="*/ 83766 w 674296"/>
              <a:gd name="connsiteY27" fmla="*/ 76635 h 82313"/>
              <a:gd name="connsiteX28" fmla="*/ 42455 w 674296"/>
              <a:gd name="connsiteY28" fmla="*/ 79030 h 82313"/>
              <a:gd name="connsiteX29" fmla="*/ 5334 w 674296"/>
              <a:gd name="connsiteY29" fmla="*/ 74839 h 82313"/>
              <a:gd name="connsiteX30" fmla="*/ 5932 w 674296"/>
              <a:gd name="connsiteY30" fmla="*/ 72444 h 82313"/>
              <a:gd name="connsiteX31" fmla="*/ 42455 w 674296"/>
              <a:gd name="connsiteY31" fmla="*/ 76635 h 82313"/>
              <a:gd name="connsiteX32" fmla="*/ 83167 w 674296"/>
              <a:gd name="connsiteY32" fmla="*/ 73642 h 82313"/>
              <a:gd name="connsiteX33" fmla="*/ 131065 w 674296"/>
              <a:gd name="connsiteY33" fmla="*/ 57476 h 82313"/>
              <a:gd name="connsiteX34" fmla="*/ 174174 w 674296"/>
              <a:gd name="connsiteY34" fmla="*/ 20955 h 82313"/>
              <a:gd name="connsiteX35" fmla="*/ 182555 w 674296"/>
              <a:gd name="connsiteY35" fmla="*/ 8981 h 82313"/>
              <a:gd name="connsiteX36" fmla="*/ 186148 w 674296"/>
              <a:gd name="connsiteY36" fmla="*/ 2395 h 82313"/>
              <a:gd name="connsiteX37" fmla="*/ 186747 w 674296"/>
              <a:gd name="connsiteY37" fmla="*/ 599 h 82313"/>
              <a:gd name="connsiteX38" fmla="*/ 186747 w 674296"/>
              <a:gd name="connsiteY38" fmla="*/ 0 h 82313"/>
              <a:gd name="connsiteX39" fmla="*/ 187345 w 674296"/>
              <a:gd name="connsiteY39" fmla="*/ 0 h 82313"/>
              <a:gd name="connsiteX40" fmla="*/ 188542 w 674296"/>
              <a:gd name="connsiteY40" fmla="*/ 0 h 82313"/>
              <a:gd name="connsiteX41" fmla="*/ 190937 w 674296"/>
              <a:gd name="connsiteY41" fmla="*/ 0 h 82313"/>
              <a:gd name="connsiteX42" fmla="*/ 194530 w 674296"/>
              <a:gd name="connsiteY42" fmla="*/ 0 h 82313"/>
              <a:gd name="connsiteX43" fmla="*/ 195727 w 674296"/>
              <a:gd name="connsiteY43" fmla="*/ 0 h 82313"/>
              <a:gd name="connsiteX44" fmla="*/ 196925 w 674296"/>
              <a:gd name="connsiteY44" fmla="*/ 0 h 82313"/>
              <a:gd name="connsiteX45" fmla="*/ 197523 w 674296"/>
              <a:gd name="connsiteY45" fmla="*/ 599 h 82313"/>
              <a:gd name="connsiteX46" fmla="*/ 199320 w 674296"/>
              <a:gd name="connsiteY46" fmla="*/ 1796 h 82313"/>
              <a:gd name="connsiteX47" fmla="*/ 202313 w 674296"/>
              <a:gd name="connsiteY47" fmla="*/ 4191 h 82313"/>
              <a:gd name="connsiteX48" fmla="*/ 208300 w 674296"/>
              <a:gd name="connsiteY48" fmla="*/ 8981 h 82313"/>
              <a:gd name="connsiteX49" fmla="*/ 220873 w 674296"/>
              <a:gd name="connsiteY49" fmla="*/ 17362 h 82313"/>
              <a:gd name="connsiteX50" fmla="*/ 275956 w 674296"/>
              <a:gd name="connsiteY50" fmla="*/ 41910 h 82313"/>
              <a:gd name="connsiteX51" fmla="*/ 331038 w 674296"/>
              <a:gd name="connsiteY51" fmla="*/ 54483 h 82313"/>
              <a:gd name="connsiteX52" fmla="*/ 387319 w 674296"/>
              <a:gd name="connsiteY52" fmla="*/ 57476 h 82313"/>
              <a:gd name="connsiteX53" fmla="*/ 445993 w 674296"/>
              <a:gd name="connsiteY53" fmla="*/ 46700 h 82313"/>
              <a:gd name="connsiteX54" fmla="*/ 472935 w 674296"/>
              <a:gd name="connsiteY54" fmla="*/ 33528 h 82313"/>
              <a:gd name="connsiteX55" fmla="*/ 478923 w 674296"/>
              <a:gd name="connsiteY55" fmla="*/ 29337 h 82313"/>
              <a:gd name="connsiteX56" fmla="*/ 481916 w 674296"/>
              <a:gd name="connsiteY56" fmla="*/ 26942 h 82313"/>
              <a:gd name="connsiteX57" fmla="*/ 485509 w 674296"/>
              <a:gd name="connsiteY57" fmla="*/ 23949 h 82313"/>
              <a:gd name="connsiteX58" fmla="*/ 486108 w 674296"/>
              <a:gd name="connsiteY58" fmla="*/ 23350 h 82313"/>
              <a:gd name="connsiteX59" fmla="*/ 486706 w 674296"/>
              <a:gd name="connsiteY59" fmla="*/ 23350 h 82313"/>
              <a:gd name="connsiteX60" fmla="*/ 486706 w 674296"/>
              <a:gd name="connsiteY60" fmla="*/ 23949 h 82313"/>
              <a:gd name="connsiteX61" fmla="*/ 487903 w 674296"/>
              <a:gd name="connsiteY61" fmla="*/ 25146 h 82313"/>
              <a:gd name="connsiteX62" fmla="*/ 489700 w 674296"/>
              <a:gd name="connsiteY62" fmla="*/ 27541 h 82313"/>
              <a:gd name="connsiteX63" fmla="*/ 492095 w 674296"/>
              <a:gd name="connsiteY63" fmla="*/ 30534 h 82313"/>
              <a:gd name="connsiteX64" fmla="*/ 497484 w 674296"/>
              <a:gd name="connsiteY64" fmla="*/ 35923 h 82313"/>
              <a:gd name="connsiteX65" fmla="*/ 544782 w 674296"/>
              <a:gd name="connsiteY65" fmla="*/ 67056 h 82313"/>
              <a:gd name="connsiteX66" fmla="*/ 593878 w 674296"/>
              <a:gd name="connsiteY66" fmla="*/ 79629 h 82313"/>
              <a:gd name="connsiteX67" fmla="*/ 633992 w 674296"/>
              <a:gd name="connsiteY67" fmla="*/ 78431 h 82313"/>
              <a:gd name="connsiteX68" fmla="*/ 659737 w 674296"/>
              <a:gd name="connsiteY68" fmla="*/ 71247 h 82313"/>
              <a:gd name="connsiteX69" fmla="*/ 668718 w 674296"/>
              <a:gd name="connsiteY69" fmla="*/ 67056 h 82313"/>
              <a:gd name="connsiteX70" fmla="*/ 669915 w 674296"/>
              <a:gd name="connsiteY70" fmla="*/ 68852 h 8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74296" h="82313">
                <a:moveTo>
                  <a:pt x="669915" y="68852"/>
                </a:moveTo>
                <a:cubicBezTo>
                  <a:pt x="669915" y="68852"/>
                  <a:pt x="666921" y="70648"/>
                  <a:pt x="660934" y="73043"/>
                </a:cubicBezTo>
                <a:cubicBezTo>
                  <a:pt x="654947" y="75438"/>
                  <a:pt x="645966" y="78431"/>
                  <a:pt x="634590" y="80227"/>
                </a:cubicBezTo>
                <a:cubicBezTo>
                  <a:pt x="623215" y="82024"/>
                  <a:pt x="608846" y="83221"/>
                  <a:pt x="593279" y="81425"/>
                </a:cubicBezTo>
                <a:cubicBezTo>
                  <a:pt x="577712" y="80227"/>
                  <a:pt x="560349" y="76037"/>
                  <a:pt x="543585" y="68852"/>
                </a:cubicBezTo>
                <a:cubicBezTo>
                  <a:pt x="526222" y="61667"/>
                  <a:pt x="509458" y="51489"/>
                  <a:pt x="494490" y="37120"/>
                </a:cubicBezTo>
                <a:cubicBezTo>
                  <a:pt x="492693" y="35324"/>
                  <a:pt x="490897" y="33528"/>
                  <a:pt x="489101" y="31732"/>
                </a:cubicBezTo>
                <a:lnTo>
                  <a:pt x="486706" y="28738"/>
                </a:lnTo>
                <a:lnTo>
                  <a:pt x="486108" y="28140"/>
                </a:lnTo>
                <a:cubicBezTo>
                  <a:pt x="486108" y="28140"/>
                  <a:pt x="486108" y="28140"/>
                  <a:pt x="486108" y="28140"/>
                </a:cubicBezTo>
                <a:lnTo>
                  <a:pt x="484311" y="29936"/>
                </a:lnTo>
                <a:lnTo>
                  <a:pt x="481318" y="32330"/>
                </a:lnTo>
                <a:cubicBezTo>
                  <a:pt x="479522" y="34127"/>
                  <a:pt x="477127" y="35324"/>
                  <a:pt x="474732" y="37120"/>
                </a:cubicBezTo>
                <a:cubicBezTo>
                  <a:pt x="466350" y="43107"/>
                  <a:pt x="456770" y="47298"/>
                  <a:pt x="447191" y="50891"/>
                </a:cubicBezTo>
                <a:cubicBezTo>
                  <a:pt x="427433" y="58075"/>
                  <a:pt x="407076" y="61069"/>
                  <a:pt x="387319" y="62266"/>
                </a:cubicBezTo>
                <a:cubicBezTo>
                  <a:pt x="367560" y="63463"/>
                  <a:pt x="348402" y="61667"/>
                  <a:pt x="330440" y="59272"/>
                </a:cubicBezTo>
                <a:cubicBezTo>
                  <a:pt x="312478" y="56878"/>
                  <a:pt x="293918" y="52088"/>
                  <a:pt x="274758" y="46101"/>
                </a:cubicBezTo>
                <a:cubicBezTo>
                  <a:pt x="255600" y="40114"/>
                  <a:pt x="237039" y="31732"/>
                  <a:pt x="219078" y="20955"/>
                </a:cubicBezTo>
                <a:cubicBezTo>
                  <a:pt x="214886" y="18560"/>
                  <a:pt x="210097" y="15566"/>
                  <a:pt x="205905" y="12573"/>
                </a:cubicBezTo>
                <a:cubicBezTo>
                  <a:pt x="203510" y="10777"/>
                  <a:pt x="201715" y="9579"/>
                  <a:pt x="199918" y="7783"/>
                </a:cubicBezTo>
                <a:cubicBezTo>
                  <a:pt x="198721" y="7185"/>
                  <a:pt x="198123" y="5987"/>
                  <a:pt x="196925" y="5388"/>
                </a:cubicBezTo>
                <a:lnTo>
                  <a:pt x="195727" y="4191"/>
                </a:lnTo>
                <a:cubicBezTo>
                  <a:pt x="195727" y="4191"/>
                  <a:pt x="195727" y="4191"/>
                  <a:pt x="195129" y="4191"/>
                </a:cubicBezTo>
                <a:cubicBezTo>
                  <a:pt x="192734" y="4191"/>
                  <a:pt x="189142" y="4191"/>
                  <a:pt x="189740" y="4191"/>
                </a:cubicBezTo>
                <a:cubicBezTo>
                  <a:pt x="188542" y="5987"/>
                  <a:pt x="187345" y="8382"/>
                  <a:pt x="185549" y="10777"/>
                </a:cubicBezTo>
                <a:cubicBezTo>
                  <a:pt x="182555" y="14968"/>
                  <a:pt x="179562" y="19159"/>
                  <a:pt x="176568" y="23350"/>
                </a:cubicBezTo>
                <a:cubicBezTo>
                  <a:pt x="163995" y="39515"/>
                  <a:pt x="148428" y="52088"/>
                  <a:pt x="132263" y="60470"/>
                </a:cubicBezTo>
                <a:cubicBezTo>
                  <a:pt x="116097" y="69451"/>
                  <a:pt x="98734" y="74240"/>
                  <a:pt x="83766" y="76635"/>
                </a:cubicBezTo>
                <a:cubicBezTo>
                  <a:pt x="68199" y="79030"/>
                  <a:pt x="54429" y="79629"/>
                  <a:pt x="42455" y="79030"/>
                </a:cubicBezTo>
                <a:cubicBezTo>
                  <a:pt x="19104" y="77833"/>
                  <a:pt x="5334" y="74240"/>
                  <a:pt x="5334" y="74839"/>
                </a:cubicBezTo>
                <a:cubicBezTo>
                  <a:pt x="-2449" y="73043"/>
                  <a:pt x="-1252" y="71247"/>
                  <a:pt x="5932" y="72444"/>
                </a:cubicBezTo>
                <a:cubicBezTo>
                  <a:pt x="5932" y="72444"/>
                  <a:pt x="19703" y="75438"/>
                  <a:pt x="42455" y="76635"/>
                </a:cubicBezTo>
                <a:cubicBezTo>
                  <a:pt x="53830" y="77234"/>
                  <a:pt x="67601" y="76635"/>
                  <a:pt x="83167" y="73642"/>
                </a:cubicBezTo>
                <a:cubicBezTo>
                  <a:pt x="98135" y="70648"/>
                  <a:pt x="114900" y="65858"/>
                  <a:pt x="131065" y="57476"/>
                </a:cubicBezTo>
                <a:cubicBezTo>
                  <a:pt x="147231" y="49095"/>
                  <a:pt x="162199" y="36521"/>
                  <a:pt x="174174" y="20955"/>
                </a:cubicBezTo>
                <a:cubicBezTo>
                  <a:pt x="177167" y="16764"/>
                  <a:pt x="180161" y="13172"/>
                  <a:pt x="182555" y="8981"/>
                </a:cubicBezTo>
                <a:cubicBezTo>
                  <a:pt x="183753" y="6586"/>
                  <a:pt x="184950" y="4790"/>
                  <a:pt x="186148" y="2395"/>
                </a:cubicBezTo>
                <a:lnTo>
                  <a:pt x="186747" y="599"/>
                </a:lnTo>
                <a:lnTo>
                  <a:pt x="186747" y="0"/>
                </a:lnTo>
                <a:cubicBezTo>
                  <a:pt x="186747" y="0"/>
                  <a:pt x="186747" y="0"/>
                  <a:pt x="187345" y="0"/>
                </a:cubicBezTo>
                <a:lnTo>
                  <a:pt x="188542" y="0"/>
                </a:lnTo>
                <a:lnTo>
                  <a:pt x="190937" y="0"/>
                </a:lnTo>
                <a:lnTo>
                  <a:pt x="194530" y="0"/>
                </a:lnTo>
                <a:lnTo>
                  <a:pt x="195727" y="0"/>
                </a:lnTo>
                <a:lnTo>
                  <a:pt x="196925" y="0"/>
                </a:lnTo>
                <a:lnTo>
                  <a:pt x="197523" y="599"/>
                </a:lnTo>
                <a:lnTo>
                  <a:pt x="199320" y="1796"/>
                </a:lnTo>
                <a:cubicBezTo>
                  <a:pt x="200517" y="2395"/>
                  <a:pt x="201116" y="3592"/>
                  <a:pt x="202313" y="4191"/>
                </a:cubicBezTo>
                <a:cubicBezTo>
                  <a:pt x="204110" y="5987"/>
                  <a:pt x="206504" y="7185"/>
                  <a:pt x="208300" y="8981"/>
                </a:cubicBezTo>
                <a:cubicBezTo>
                  <a:pt x="212491" y="11974"/>
                  <a:pt x="216683" y="14968"/>
                  <a:pt x="220873" y="17362"/>
                </a:cubicBezTo>
                <a:cubicBezTo>
                  <a:pt x="238237" y="27541"/>
                  <a:pt x="256797" y="35923"/>
                  <a:pt x="275956" y="41910"/>
                </a:cubicBezTo>
                <a:cubicBezTo>
                  <a:pt x="294517" y="47897"/>
                  <a:pt x="313077" y="52088"/>
                  <a:pt x="331038" y="54483"/>
                </a:cubicBezTo>
                <a:cubicBezTo>
                  <a:pt x="348402" y="56878"/>
                  <a:pt x="367560" y="58674"/>
                  <a:pt x="387319" y="57476"/>
                </a:cubicBezTo>
                <a:cubicBezTo>
                  <a:pt x="407076" y="56878"/>
                  <a:pt x="426834" y="53285"/>
                  <a:pt x="445993" y="46700"/>
                </a:cubicBezTo>
                <a:cubicBezTo>
                  <a:pt x="455573" y="43107"/>
                  <a:pt x="464554" y="38916"/>
                  <a:pt x="472935" y="33528"/>
                </a:cubicBezTo>
                <a:cubicBezTo>
                  <a:pt x="475330" y="32330"/>
                  <a:pt x="477127" y="30534"/>
                  <a:pt x="478923" y="29337"/>
                </a:cubicBezTo>
                <a:lnTo>
                  <a:pt x="481916" y="26942"/>
                </a:lnTo>
                <a:lnTo>
                  <a:pt x="485509" y="23949"/>
                </a:lnTo>
                <a:lnTo>
                  <a:pt x="486108" y="23350"/>
                </a:lnTo>
                <a:lnTo>
                  <a:pt x="486706" y="23350"/>
                </a:lnTo>
                <a:lnTo>
                  <a:pt x="486706" y="23949"/>
                </a:lnTo>
                <a:lnTo>
                  <a:pt x="487903" y="25146"/>
                </a:lnTo>
                <a:lnTo>
                  <a:pt x="489700" y="27541"/>
                </a:lnTo>
                <a:lnTo>
                  <a:pt x="492095" y="30534"/>
                </a:lnTo>
                <a:cubicBezTo>
                  <a:pt x="493891" y="32330"/>
                  <a:pt x="495687" y="34127"/>
                  <a:pt x="497484" y="35923"/>
                </a:cubicBezTo>
                <a:cubicBezTo>
                  <a:pt x="511852" y="49693"/>
                  <a:pt x="528617" y="59871"/>
                  <a:pt x="544782" y="67056"/>
                </a:cubicBezTo>
                <a:cubicBezTo>
                  <a:pt x="561546" y="74240"/>
                  <a:pt x="578311" y="78431"/>
                  <a:pt x="593878" y="79629"/>
                </a:cubicBezTo>
                <a:cubicBezTo>
                  <a:pt x="609444" y="81425"/>
                  <a:pt x="623215" y="80227"/>
                  <a:pt x="633992" y="78431"/>
                </a:cubicBezTo>
                <a:cubicBezTo>
                  <a:pt x="645368" y="76635"/>
                  <a:pt x="653750" y="73642"/>
                  <a:pt x="659737" y="71247"/>
                </a:cubicBezTo>
                <a:cubicBezTo>
                  <a:pt x="665724" y="68852"/>
                  <a:pt x="668718" y="67056"/>
                  <a:pt x="668718" y="67056"/>
                </a:cubicBezTo>
                <a:cubicBezTo>
                  <a:pt x="675304" y="63463"/>
                  <a:pt x="676501" y="65259"/>
                  <a:pt x="669915" y="68852"/>
                </a:cubicBezTo>
                <a:close/>
              </a:path>
            </a:pathLst>
          </a:custGeom>
          <a:solidFill>
            <a:srgbClr val="222222"/>
          </a:solidFill>
          <a:ln w="590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4" name="Freeform: Shape 533">
            <a:extLst>
              <a:ext uri="{FF2B5EF4-FFF2-40B4-BE49-F238E27FC236}">
                <a16:creationId xmlns:a16="http://schemas.microsoft.com/office/drawing/2014/main" id="{3E7CA75C-D99C-4370-8F9B-D44DD70C8F00}"/>
              </a:ext>
            </a:extLst>
          </p:cNvPr>
          <p:cNvSpPr/>
          <p:nvPr/>
        </p:nvSpPr>
        <p:spPr>
          <a:xfrm>
            <a:off x="5203445" y="5215441"/>
            <a:ext cx="674241" cy="82313"/>
          </a:xfrm>
          <a:custGeom>
            <a:avLst/>
            <a:gdLst>
              <a:gd name="connsiteX0" fmla="*/ 669915 w 674241"/>
              <a:gd name="connsiteY0" fmla="*/ 68852 h 82313"/>
              <a:gd name="connsiteX1" fmla="*/ 660934 w 674241"/>
              <a:gd name="connsiteY1" fmla="*/ 73043 h 82313"/>
              <a:gd name="connsiteX2" fmla="*/ 634590 w 674241"/>
              <a:gd name="connsiteY2" fmla="*/ 80227 h 82313"/>
              <a:gd name="connsiteX3" fmla="*/ 593279 w 674241"/>
              <a:gd name="connsiteY3" fmla="*/ 81425 h 82313"/>
              <a:gd name="connsiteX4" fmla="*/ 543585 w 674241"/>
              <a:gd name="connsiteY4" fmla="*/ 68852 h 82313"/>
              <a:gd name="connsiteX5" fmla="*/ 494490 w 674241"/>
              <a:gd name="connsiteY5" fmla="*/ 37120 h 82313"/>
              <a:gd name="connsiteX6" fmla="*/ 489101 w 674241"/>
              <a:gd name="connsiteY6" fmla="*/ 31732 h 82313"/>
              <a:gd name="connsiteX7" fmla="*/ 486706 w 674241"/>
              <a:gd name="connsiteY7" fmla="*/ 28738 h 82313"/>
              <a:gd name="connsiteX8" fmla="*/ 486107 w 674241"/>
              <a:gd name="connsiteY8" fmla="*/ 28140 h 82313"/>
              <a:gd name="connsiteX9" fmla="*/ 486107 w 674241"/>
              <a:gd name="connsiteY9" fmla="*/ 28140 h 82313"/>
              <a:gd name="connsiteX10" fmla="*/ 484311 w 674241"/>
              <a:gd name="connsiteY10" fmla="*/ 29936 h 82313"/>
              <a:gd name="connsiteX11" fmla="*/ 481318 w 674241"/>
              <a:gd name="connsiteY11" fmla="*/ 32330 h 82313"/>
              <a:gd name="connsiteX12" fmla="*/ 474732 w 674241"/>
              <a:gd name="connsiteY12" fmla="*/ 37120 h 82313"/>
              <a:gd name="connsiteX13" fmla="*/ 447190 w 674241"/>
              <a:gd name="connsiteY13" fmla="*/ 50891 h 82313"/>
              <a:gd name="connsiteX14" fmla="*/ 387318 w 674241"/>
              <a:gd name="connsiteY14" fmla="*/ 62266 h 82313"/>
              <a:gd name="connsiteX15" fmla="*/ 330440 w 674241"/>
              <a:gd name="connsiteY15" fmla="*/ 59272 h 82313"/>
              <a:gd name="connsiteX16" fmla="*/ 274759 w 674241"/>
              <a:gd name="connsiteY16" fmla="*/ 46101 h 82313"/>
              <a:gd name="connsiteX17" fmla="*/ 219078 w 674241"/>
              <a:gd name="connsiteY17" fmla="*/ 20955 h 82313"/>
              <a:gd name="connsiteX18" fmla="*/ 205906 w 674241"/>
              <a:gd name="connsiteY18" fmla="*/ 12573 h 82313"/>
              <a:gd name="connsiteX19" fmla="*/ 199918 w 674241"/>
              <a:gd name="connsiteY19" fmla="*/ 7783 h 82313"/>
              <a:gd name="connsiteX20" fmla="*/ 196925 w 674241"/>
              <a:gd name="connsiteY20" fmla="*/ 5388 h 82313"/>
              <a:gd name="connsiteX21" fmla="*/ 195727 w 674241"/>
              <a:gd name="connsiteY21" fmla="*/ 4191 h 82313"/>
              <a:gd name="connsiteX22" fmla="*/ 195129 w 674241"/>
              <a:gd name="connsiteY22" fmla="*/ 4191 h 82313"/>
              <a:gd name="connsiteX23" fmla="*/ 189740 w 674241"/>
              <a:gd name="connsiteY23" fmla="*/ 4191 h 82313"/>
              <a:gd name="connsiteX24" fmla="*/ 185549 w 674241"/>
              <a:gd name="connsiteY24" fmla="*/ 10777 h 82313"/>
              <a:gd name="connsiteX25" fmla="*/ 176568 w 674241"/>
              <a:gd name="connsiteY25" fmla="*/ 23350 h 82313"/>
              <a:gd name="connsiteX26" fmla="*/ 132263 w 674241"/>
              <a:gd name="connsiteY26" fmla="*/ 60470 h 82313"/>
              <a:gd name="connsiteX27" fmla="*/ 83766 w 674241"/>
              <a:gd name="connsiteY27" fmla="*/ 76635 h 82313"/>
              <a:gd name="connsiteX28" fmla="*/ 42455 w 674241"/>
              <a:gd name="connsiteY28" fmla="*/ 79030 h 82313"/>
              <a:gd name="connsiteX29" fmla="*/ 5334 w 674241"/>
              <a:gd name="connsiteY29" fmla="*/ 74839 h 82313"/>
              <a:gd name="connsiteX30" fmla="*/ 5932 w 674241"/>
              <a:gd name="connsiteY30" fmla="*/ 72444 h 82313"/>
              <a:gd name="connsiteX31" fmla="*/ 42455 w 674241"/>
              <a:gd name="connsiteY31" fmla="*/ 76635 h 82313"/>
              <a:gd name="connsiteX32" fmla="*/ 83168 w 674241"/>
              <a:gd name="connsiteY32" fmla="*/ 73642 h 82313"/>
              <a:gd name="connsiteX33" fmla="*/ 131065 w 674241"/>
              <a:gd name="connsiteY33" fmla="*/ 57476 h 82313"/>
              <a:gd name="connsiteX34" fmla="*/ 174173 w 674241"/>
              <a:gd name="connsiteY34" fmla="*/ 20955 h 82313"/>
              <a:gd name="connsiteX35" fmla="*/ 182555 w 674241"/>
              <a:gd name="connsiteY35" fmla="*/ 8981 h 82313"/>
              <a:gd name="connsiteX36" fmla="*/ 186148 w 674241"/>
              <a:gd name="connsiteY36" fmla="*/ 2395 h 82313"/>
              <a:gd name="connsiteX37" fmla="*/ 186746 w 674241"/>
              <a:gd name="connsiteY37" fmla="*/ 599 h 82313"/>
              <a:gd name="connsiteX38" fmla="*/ 186746 w 674241"/>
              <a:gd name="connsiteY38" fmla="*/ 0 h 82313"/>
              <a:gd name="connsiteX39" fmla="*/ 187345 w 674241"/>
              <a:gd name="connsiteY39" fmla="*/ 0 h 82313"/>
              <a:gd name="connsiteX40" fmla="*/ 187944 w 674241"/>
              <a:gd name="connsiteY40" fmla="*/ 0 h 82313"/>
              <a:gd name="connsiteX41" fmla="*/ 190339 w 674241"/>
              <a:gd name="connsiteY41" fmla="*/ 0 h 82313"/>
              <a:gd name="connsiteX42" fmla="*/ 193931 w 674241"/>
              <a:gd name="connsiteY42" fmla="*/ 0 h 82313"/>
              <a:gd name="connsiteX43" fmla="*/ 195129 w 674241"/>
              <a:gd name="connsiteY43" fmla="*/ 0 h 82313"/>
              <a:gd name="connsiteX44" fmla="*/ 196326 w 674241"/>
              <a:gd name="connsiteY44" fmla="*/ 0 h 82313"/>
              <a:gd name="connsiteX45" fmla="*/ 196925 w 674241"/>
              <a:gd name="connsiteY45" fmla="*/ 599 h 82313"/>
              <a:gd name="connsiteX46" fmla="*/ 198721 w 674241"/>
              <a:gd name="connsiteY46" fmla="*/ 1796 h 82313"/>
              <a:gd name="connsiteX47" fmla="*/ 201714 w 674241"/>
              <a:gd name="connsiteY47" fmla="*/ 4191 h 82313"/>
              <a:gd name="connsiteX48" fmla="*/ 207702 w 674241"/>
              <a:gd name="connsiteY48" fmla="*/ 8981 h 82313"/>
              <a:gd name="connsiteX49" fmla="*/ 220275 w 674241"/>
              <a:gd name="connsiteY49" fmla="*/ 17362 h 82313"/>
              <a:gd name="connsiteX50" fmla="*/ 275357 w 674241"/>
              <a:gd name="connsiteY50" fmla="*/ 41910 h 82313"/>
              <a:gd name="connsiteX51" fmla="*/ 330440 w 674241"/>
              <a:gd name="connsiteY51" fmla="*/ 54483 h 82313"/>
              <a:gd name="connsiteX52" fmla="*/ 386720 w 674241"/>
              <a:gd name="connsiteY52" fmla="*/ 57476 h 82313"/>
              <a:gd name="connsiteX53" fmla="*/ 445394 w 674241"/>
              <a:gd name="connsiteY53" fmla="*/ 46700 h 82313"/>
              <a:gd name="connsiteX54" fmla="*/ 472337 w 674241"/>
              <a:gd name="connsiteY54" fmla="*/ 33528 h 82313"/>
              <a:gd name="connsiteX55" fmla="*/ 478324 w 674241"/>
              <a:gd name="connsiteY55" fmla="*/ 29337 h 82313"/>
              <a:gd name="connsiteX56" fmla="*/ 481318 w 674241"/>
              <a:gd name="connsiteY56" fmla="*/ 26942 h 82313"/>
              <a:gd name="connsiteX57" fmla="*/ 484910 w 674241"/>
              <a:gd name="connsiteY57" fmla="*/ 23949 h 82313"/>
              <a:gd name="connsiteX58" fmla="*/ 485509 w 674241"/>
              <a:gd name="connsiteY58" fmla="*/ 23350 h 82313"/>
              <a:gd name="connsiteX59" fmla="*/ 486107 w 674241"/>
              <a:gd name="connsiteY59" fmla="*/ 23350 h 82313"/>
              <a:gd name="connsiteX60" fmla="*/ 486107 w 674241"/>
              <a:gd name="connsiteY60" fmla="*/ 23949 h 82313"/>
              <a:gd name="connsiteX61" fmla="*/ 487305 w 674241"/>
              <a:gd name="connsiteY61" fmla="*/ 25146 h 82313"/>
              <a:gd name="connsiteX62" fmla="*/ 489101 w 674241"/>
              <a:gd name="connsiteY62" fmla="*/ 26942 h 82313"/>
              <a:gd name="connsiteX63" fmla="*/ 491496 w 674241"/>
              <a:gd name="connsiteY63" fmla="*/ 29936 h 82313"/>
              <a:gd name="connsiteX64" fmla="*/ 496884 w 674241"/>
              <a:gd name="connsiteY64" fmla="*/ 35324 h 82313"/>
              <a:gd name="connsiteX65" fmla="*/ 544184 w 674241"/>
              <a:gd name="connsiteY65" fmla="*/ 66457 h 82313"/>
              <a:gd name="connsiteX66" fmla="*/ 593279 w 674241"/>
              <a:gd name="connsiteY66" fmla="*/ 79030 h 82313"/>
              <a:gd name="connsiteX67" fmla="*/ 633393 w 674241"/>
              <a:gd name="connsiteY67" fmla="*/ 77833 h 82313"/>
              <a:gd name="connsiteX68" fmla="*/ 659138 w 674241"/>
              <a:gd name="connsiteY68" fmla="*/ 70648 h 82313"/>
              <a:gd name="connsiteX69" fmla="*/ 668119 w 674241"/>
              <a:gd name="connsiteY69" fmla="*/ 66457 h 82313"/>
              <a:gd name="connsiteX70" fmla="*/ 669915 w 674241"/>
              <a:gd name="connsiteY70" fmla="*/ 68852 h 8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74241" h="82313">
                <a:moveTo>
                  <a:pt x="669915" y="68852"/>
                </a:moveTo>
                <a:cubicBezTo>
                  <a:pt x="669915" y="68852"/>
                  <a:pt x="666922" y="70648"/>
                  <a:pt x="660934" y="73043"/>
                </a:cubicBezTo>
                <a:cubicBezTo>
                  <a:pt x="654947" y="75438"/>
                  <a:pt x="645966" y="78431"/>
                  <a:pt x="634590" y="80227"/>
                </a:cubicBezTo>
                <a:cubicBezTo>
                  <a:pt x="623215" y="82024"/>
                  <a:pt x="608845" y="83221"/>
                  <a:pt x="593279" y="81425"/>
                </a:cubicBezTo>
                <a:cubicBezTo>
                  <a:pt x="577712" y="80227"/>
                  <a:pt x="560349" y="76037"/>
                  <a:pt x="543585" y="68852"/>
                </a:cubicBezTo>
                <a:cubicBezTo>
                  <a:pt x="526222" y="61667"/>
                  <a:pt x="509458" y="51489"/>
                  <a:pt x="494490" y="37120"/>
                </a:cubicBezTo>
                <a:cubicBezTo>
                  <a:pt x="492694" y="35324"/>
                  <a:pt x="490897" y="33528"/>
                  <a:pt x="489101" y="31732"/>
                </a:cubicBezTo>
                <a:lnTo>
                  <a:pt x="486706" y="28738"/>
                </a:lnTo>
                <a:lnTo>
                  <a:pt x="486107" y="28140"/>
                </a:lnTo>
                <a:cubicBezTo>
                  <a:pt x="486107" y="28140"/>
                  <a:pt x="486107" y="28140"/>
                  <a:pt x="486107" y="28140"/>
                </a:cubicBezTo>
                <a:lnTo>
                  <a:pt x="484311" y="29936"/>
                </a:lnTo>
                <a:lnTo>
                  <a:pt x="481318" y="32330"/>
                </a:lnTo>
                <a:cubicBezTo>
                  <a:pt x="479522" y="34127"/>
                  <a:pt x="477127" y="35324"/>
                  <a:pt x="474732" y="37120"/>
                </a:cubicBezTo>
                <a:cubicBezTo>
                  <a:pt x="466350" y="43107"/>
                  <a:pt x="456770" y="47298"/>
                  <a:pt x="447190" y="50891"/>
                </a:cubicBezTo>
                <a:cubicBezTo>
                  <a:pt x="427433" y="58075"/>
                  <a:pt x="407076" y="61069"/>
                  <a:pt x="387318" y="62266"/>
                </a:cubicBezTo>
                <a:cubicBezTo>
                  <a:pt x="367561" y="63463"/>
                  <a:pt x="348401" y="61667"/>
                  <a:pt x="330440" y="59272"/>
                </a:cubicBezTo>
                <a:cubicBezTo>
                  <a:pt x="312478" y="56878"/>
                  <a:pt x="293918" y="52088"/>
                  <a:pt x="274759" y="46101"/>
                </a:cubicBezTo>
                <a:cubicBezTo>
                  <a:pt x="255599" y="40114"/>
                  <a:pt x="237039" y="31732"/>
                  <a:pt x="219078" y="20955"/>
                </a:cubicBezTo>
                <a:cubicBezTo>
                  <a:pt x="214886" y="18560"/>
                  <a:pt x="210097" y="15566"/>
                  <a:pt x="205906" y="12573"/>
                </a:cubicBezTo>
                <a:cubicBezTo>
                  <a:pt x="203511" y="10777"/>
                  <a:pt x="201714" y="9579"/>
                  <a:pt x="199918" y="7783"/>
                </a:cubicBezTo>
                <a:cubicBezTo>
                  <a:pt x="198721" y="7185"/>
                  <a:pt x="198122" y="5987"/>
                  <a:pt x="196925" y="5388"/>
                </a:cubicBezTo>
                <a:lnTo>
                  <a:pt x="195727" y="4191"/>
                </a:lnTo>
                <a:cubicBezTo>
                  <a:pt x="195727" y="4191"/>
                  <a:pt x="195727" y="4191"/>
                  <a:pt x="195129" y="4191"/>
                </a:cubicBezTo>
                <a:cubicBezTo>
                  <a:pt x="192734" y="4191"/>
                  <a:pt x="189141" y="4191"/>
                  <a:pt x="189740" y="4191"/>
                </a:cubicBezTo>
                <a:cubicBezTo>
                  <a:pt x="188543" y="5987"/>
                  <a:pt x="187345" y="8382"/>
                  <a:pt x="185549" y="10777"/>
                </a:cubicBezTo>
                <a:cubicBezTo>
                  <a:pt x="182555" y="14968"/>
                  <a:pt x="179562" y="19159"/>
                  <a:pt x="176568" y="23350"/>
                </a:cubicBezTo>
                <a:cubicBezTo>
                  <a:pt x="163995" y="39515"/>
                  <a:pt x="148428" y="52088"/>
                  <a:pt x="132263" y="60470"/>
                </a:cubicBezTo>
                <a:cubicBezTo>
                  <a:pt x="116097" y="69451"/>
                  <a:pt x="98734" y="74240"/>
                  <a:pt x="83766" y="76635"/>
                </a:cubicBezTo>
                <a:cubicBezTo>
                  <a:pt x="68200" y="79030"/>
                  <a:pt x="54429" y="79629"/>
                  <a:pt x="42455" y="79030"/>
                </a:cubicBezTo>
                <a:cubicBezTo>
                  <a:pt x="19104" y="77833"/>
                  <a:pt x="5334" y="74240"/>
                  <a:pt x="5334" y="74839"/>
                </a:cubicBezTo>
                <a:cubicBezTo>
                  <a:pt x="-2450" y="73043"/>
                  <a:pt x="-1252" y="71247"/>
                  <a:pt x="5932" y="72444"/>
                </a:cubicBezTo>
                <a:cubicBezTo>
                  <a:pt x="5932" y="72444"/>
                  <a:pt x="19703" y="75438"/>
                  <a:pt x="42455" y="76635"/>
                </a:cubicBezTo>
                <a:cubicBezTo>
                  <a:pt x="53830" y="77234"/>
                  <a:pt x="67601" y="76635"/>
                  <a:pt x="83168" y="73642"/>
                </a:cubicBezTo>
                <a:cubicBezTo>
                  <a:pt x="98136" y="70648"/>
                  <a:pt x="114900" y="65858"/>
                  <a:pt x="131065" y="57476"/>
                </a:cubicBezTo>
                <a:cubicBezTo>
                  <a:pt x="147231" y="49095"/>
                  <a:pt x="162199" y="36521"/>
                  <a:pt x="174173" y="20955"/>
                </a:cubicBezTo>
                <a:cubicBezTo>
                  <a:pt x="177167" y="16764"/>
                  <a:pt x="180161" y="13172"/>
                  <a:pt x="182555" y="8981"/>
                </a:cubicBezTo>
                <a:cubicBezTo>
                  <a:pt x="183753" y="6586"/>
                  <a:pt x="184950" y="4790"/>
                  <a:pt x="186148" y="2395"/>
                </a:cubicBezTo>
                <a:lnTo>
                  <a:pt x="186746" y="599"/>
                </a:lnTo>
                <a:lnTo>
                  <a:pt x="186746" y="0"/>
                </a:lnTo>
                <a:cubicBezTo>
                  <a:pt x="186746" y="0"/>
                  <a:pt x="186746" y="0"/>
                  <a:pt x="187345" y="0"/>
                </a:cubicBezTo>
                <a:lnTo>
                  <a:pt x="187944" y="0"/>
                </a:lnTo>
                <a:lnTo>
                  <a:pt x="190339" y="0"/>
                </a:lnTo>
                <a:lnTo>
                  <a:pt x="193931" y="0"/>
                </a:lnTo>
                <a:lnTo>
                  <a:pt x="195129" y="0"/>
                </a:lnTo>
                <a:lnTo>
                  <a:pt x="196326" y="0"/>
                </a:lnTo>
                <a:lnTo>
                  <a:pt x="196925" y="599"/>
                </a:lnTo>
                <a:lnTo>
                  <a:pt x="198721" y="1796"/>
                </a:lnTo>
                <a:cubicBezTo>
                  <a:pt x="199918" y="2395"/>
                  <a:pt x="200517" y="3592"/>
                  <a:pt x="201714" y="4191"/>
                </a:cubicBezTo>
                <a:cubicBezTo>
                  <a:pt x="203511" y="5987"/>
                  <a:pt x="205906" y="7185"/>
                  <a:pt x="207702" y="8981"/>
                </a:cubicBezTo>
                <a:cubicBezTo>
                  <a:pt x="211893" y="11974"/>
                  <a:pt x="216084" y="14968"/>
                  <a:pt x="220275" y="17362"/>
                </a:cubicBezTo>
                <a:cubicBezTo>
                  <a:pt x="237638" y="27541"/>
                  <a:pt x="256198" y="35923"/>
                  <a:pt x="275357" y="41910"/>
                </a:cubicBezTo>
                <a:cubicBezTo>
                  <a:pt x="293918" y="47897"/>
                  <a:pt x="312478" y="52088"/>
                  <a:pt x="330440" y="54483"/>
                </a:cubicBezTo>
                <a:cubicBezTo>
                  <a:pt x="347803" y="56878"/>
                  <a:pt x="366962" y="58674"/>
                  <a:pt x="386720" y="57476"/>
                </a:cubicBezTo>
                <a:cubicBezTo>
                  <a:pt x="406477" y="56878"/>
                  <a:pt x="426235" y="53285"/>
                  <a:pt x="445394" y="46700"/>
                </a:cubicBezTo>
                <a:cubicBezTo>
                  <a:pt x="454974" y="43107"/>
                  <a:pt x="463955" y="38916"/>
                  <a:pt x="472337" y="33528"/>
                </a:cubicBezTo>
                <a:cubicBezTo>
                  <a:pt x="474732" y="32330"/>
                  <a:pt x="476528" y="30534"/>
                  <a:pt x="478324" y="29337"/>
                </a:cubicBezTo>
                <a:lnTo>
                  <a:pt x="481318" y="26942"/>
                </a:lnTo>
                <a:lnTo>
                  <a:pt x="484910" y="23949"/>
                </a:lnTo>
                <a:lnTo>
                  <a:pt x="485509" y="23350"/>
                </a:lnTo>
                <a:lnTo>
                  <a:pt x="486107" y="23350"/>
                </a:lnTo>
                <a:lnTo>
                  <a:pt x="486107" y="23949"/>
                </a:lnTo>
                <a:lnTo>
                  <a:pt x="487305" y="25146"/>
                </a:lnTo>
                <a:lnTo>
                  <a:pt x="489101" y="26942"/>
                </a:lnTo>
                <a:lnTo>
                  <a:pt x="491496" y="29936"/>
                </a:lnTo>
                <a:cubicBezTo>
                  <a:pt x="493292" y="31732"/>
                  <a:pt x="495088" y="33528"/>
                  <a:pt x="496884" y="35324"/>
                </a:cubicBezTo>
                <a:cubicBezTo>
                  <a:pt x="511254" y="49095"/>
                  <a:pt x="528018" y="59272"/>
                  <a:pt x="544184" y="66457"/>
                </a:cubicBezTo>
                <a:cubicBezTo>
                  <a:pt x="560948" y="73642"/>
                  <a:pt x="577712" y="77833"/>
                  <a:pt x="593279" y="79030"/>
                </a:cubicBezTo>
                <a:cubicBezTo>
                  <a:pt x="608845" y="80826"/>
                  <a:pt x="622616" y="79629"/>
                  <a:pt x="633393" y="77833"/>
                </a:cubicBezTo>
                <a:cubicBezTo>
                  <a:pt x="644769" y="76037"/>
                  <a:pt x="653151" y="73043"/>
                  <a:pt x="659138" y="70648"/>
                </a:cubicBezTo>
                <a:cubicBezTo>
                  <a:pt x="665125" y="68253"/>
                  <a:pt x="668119" y="66457"/>
                  <a:pt x="668119" y="66457"/>
                </a:cubicBezTo>
                <a:cubicBezTo>
                  <a:pt x="675304" y="63463"/>
                  <a:pt x="676501" y="65259"/>
                  <a:pt x="669915" y="68852"/>
                </a:cubicBezTo>
                <a:close/>
              </a:path>
            </a:pathLst>
          </a:custGeom>
          <a:solidFill>
            <a:srgbClr val="222222"/>
          </a:solidFill>
          <a:ln w="590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5" name="Freeform: Shape 534">
            <a:extLst>
              <a:ext uri="{FF2B5EF4-FFF2-40B4-BE49-F238E27FC236}">
                <a16:creationId xmlns:a16="http://schemas.microsoft.com/office/drawing/2014/main" id="{015562F3-0917-4F4F-A0DB-DF5019EAEA36}"/>
              </a:ext>
            </a:extLst>
          </p:cNvPr>
          <p:cNvSpPr/>
          <p:nvPr/>
        </p:nvSpPr>
        <p:spPr>
          <a:xfrm>
            <a:off x="3939411" y="6035078"/>
            <a:ext cx="596201" cy="106009"/>
          </a:xfrm>
          <a:custGeom>
            <a:avLst/>
            <a:gdLst>
              <a:gd name="connsiteX0" fmla="*/ 591615 w 596201"/>
              <a:gd name="connsiteY0" fmla="*/ 91603 h 106009"/>
              <a:gd name="connsiteX1" fmla="*/ 557487 w 596201"/>
              <a:gd name="connsiteY1" fmla="*/ 97590 h 106009"/>
              <a:gd name="connsiteX2" fmla="*/ 519169 w 596201"/>
              <a:gd name="connsiteY2" fmla="*/ 99387 h 106009"/>
              <a:gd name="connsiteX3" fmla="*/ 471870 w 596201"/>
              <a:gd name="connsiteY3" fmla="*/ 92202 h 106009"/>
              <a:gd name="connsiteX4" fmla="*/ 425170 w 596201"/>
              <a:gd name="connsiteY4" fmla="*/ 64062 h 106009"/>
              <a:gd name="connsiteX5" fmla="*/ 409004 w 596201"/>
              <a:gd name="connsiteY5" fmla="*/ 40114 h 106009"/>
              <a:gd name="connsiteX6" fmla="*/ 408406 w 596201"/>
              <a:gd name="connsiteY6" fmla="*/ 38318 h 106009"/>
              <a:gd name="connsiteX7" fmla="*/ 408406 w 596201"/>
              <a:gd name="connsiteY7" fmla="*/ 38318 h 106009"/>
              <a:gd name="connsiteX8" fmla="*/ 406610 w 596201"/>
              <a:gd name="connsiteY8" fmla="*/ 40114 h 106009"/>
              <a:gd name="connsiteX9" fmla="*/ 404215 w 596201"/>
              <a:gd name="connsiteY9" fmla="*/ 43107 h 106009"/>
              <a:gd name="connsiteX10" fmla="*/ 393438 w 596201"/>
              <a:gd name="connsiteY10" fmla="*/ 53286 h 106009"/>
              <a:gd name="connsiteX11" fmla="*/ 341349 w 596201"/>
              <a:gd name="connsiteY11" fmla="*/ 77234 h 106009"/>
              <a:gd name="connsiteX12" fmla="*/ 288062 w 596201"/>
              <a:gd name="connsiteY12" fmla="*/ 78432 h 106009"/>
              <a:gd name="connsiteX13" fmla="*/ 187477 w 596201"/>
              <a:gd name="connsiteY13" fmla="*/ 35324 h 106009"/>
              <a:gd name="connsiteX14" fmla="*/ 165923 w 596201"/>
              <a:gd name="connsiteY14" fmla="*/ 15567 h 106009"/>
              <a:gd name="connsiteX15" fmla="*/ 161134 w 596201"/>
              <a:gd name="connsiteY15" fmla="*/ 10178 h 106009"/>
              <a:gd name="connsiteX16" fmla="*/ 158739 w 596201"/>
              <a:gd name="connsiteY16" fmla="*/ 7185 h 106009"/>
              <a:gd name="connsiteX17" fmla="*/ 158140 w 596201"/>
              <a:gd name="connsiteY17" fmla="*/ 6586 h 106009"/>
              <a:gd name="connsiteX18" fmla="*/ 158140 w 596201"/>
              <a:gd name="connsiteY18" fmla="*/ 7185 h 106009"/>
              <a:gd name="connsiteX19" fmla="*/ 156344 w 596201"/>
              <a:gd name="connsiteY19" fmla="*/ 10178 h 106009"/>
              <a:gd name="connsiteX20" fmla="*/ 152751 w 596201"/>
              <a:gd name="connsiteY20" fmla="*/ 16165 h 106009"/>
              <a:gd name="connsiteX21" fmla="*/ 116229 w 596201"/>
              <a:gd name="connsiteY21" fmla="*/ 56878 h 106009"/>
              <a:gd name="connsiteX22" fmla="*/ 74917 w 596201"/>
              <a:gd name="connsiteY22" fmla="*/ 82024 h 106009"/>
              <a:gd name="connsiteX23" fmla="*/ 38994 w 596201"/>
              <a:gd name="connsiteY23" fmla="*/ 95794 h 106009"/>
              <a:gd name="connsiteX24" fmla="*/ 5466 w 596201"/>
              <a:gd name="connsiteY24" fmla="*/ 105374 h 106009"/>
              <a:gd name="connsiteX25" fmla="*/ 4867 w 596201"/>
              <a:gd name="connsiteY25" fmla="*/ 102979 h 106009"/>
              <a:gd name="connsiteX26" fmla="*/ 37797 w 596201"/>
              <a:gd name="connsiteY26" fmla="*/ 93399 h 106009"/>
              <a:gd name="connsiteX27" fmla="*/ 73121 w 596201"/>
              <a:gd name="connsiteY27" fmla="*/ 79629 h 106009"/>
              <a:gd name="connsiteX28" fmla="*/ 113236 w 596201"/>
              <a:gd name="connsiteY28" fmla="*/ 54483 h 106009"/>
              <a:gd name="connsiteX29" fmla="*/ 148560 w 596201"/>
              <a:gd name="connsiteY29" fmla="*/ 14369 h 106009"/>
              <a:gd name="connsiteX30" fmla="*/ 152153 w 596201"/>
              <a:gd name="connsiteY30" fmla="*/ 8382 h 106009"/>
              <a:gd name="connsiteX31" fmla="*/ 153949 w 596201"/>
              <a:gd name="connsiteY31" fmla="*/ 4790 h 106009"/>
              <a:gd name="connsiteX32" fmla="*/ 155745 w 596201"/>
              <a:gd name="connsiteY32" fmla="*/ 1796 h 106009"/>
              <a:gd name="connsiteX33" fmla="*/ 156344 w 596201"/>
              <a:gd name="connsiteY33" fmla="*/ 599 h 106009"/>
              <a:gd name="connsiteX34" fmla="*/ 156942 w 596201"/>
              <a:gd name="connsiteY34" fmla="*/ 0 h 106009"/>
              <a:gd name="connsiteX35" fmla="*/ 157541 w 596201"/>
              <a:gd name="connsiteY35" fmla="*/ 599 h 106009"/>
              <a:gd name="connsiteX36" fmla="*/ 161134 w 596201"/>
              <a:gd name="connsiteY36" fmla="*/ 5389 h 106009"/>
              <a:gd name="connsiteX37" fmla="*/ 163528 w 596201"/>
              <a:gd name="connsiteY37" fmla="*/ 7784 h 106009"/>
              <a:gd name="connsiteX38" fmla="*/ 168318 w 596201"/>
              <a:gd name="connsiteY38" fmla="*/ 13172 h 106009"/>
              <a:gd name="connsiteX39" fmla="*/ 189273 w 596201"/>
              <a:gd name="connsiteY39" fmla="*/ 32331 h 106009"/>
              <a:gd name="connsiteX40" fmla="*/ 288062 w 596201"/>
              <a:gd name="connsiteY40" fmla="*/ 74241 h 106009"/>
              <a:gd name="connsiteX41" fmla="*/ 340151 w 596201"/>
              <a:gd name="connsiteY41" fmla="*/ 73043 h 106009"/>
              <a:gd name="connsiteX42" fmla="*/ 390444 w 596201"/>
              <a:gd name="connsiteY42" fmla="*/ 49693 h 106009"/>
              <a:gd name="connsiteX43" fmla="*/ 400622 w 596201"/>
              <a:gd name="connsiteY43" fmla="*/ 40114 h 106009"/>
              <a:gd name="connsiteX44" fmla="*/ 403017 w 596201"/>
              <a:gd name="connsiteY44" fmla="*/ 37719 h 106009"/>
              <a:gd name="connsiteX45" fmla="*/ 404215 w 596201"/>
              <a:gd name="connsiteY45" fmla="*/ 36522 h 106009"/>
              <a:gd name="connsiteX46" fmla="*/ 406011 w 596201"/>
              <a:gd name="connsiteY46" fmla="*/ 34127 h 106009"/>
              <a:gd name="connsiteX47" fmla="*/ 408406 w 596201"/>
              <a:gd name="connsiteY47" fmla="*/ 31732 h 106009"/>
              <a:gd name="connsiteX48" fmla="*/ 409004 w 596201"/>
              <a:gd name="connsiteY48" fmla="*/ 32331 h 106009"/>
              <a:gd name="connsiteX49" fmla="*/ 409603 w 596201"/>
              <a:gd name="connsiteY49" fmla="*/ 34127 h 106009"/>
              <a:gd name="connsiteX50" fmla="*/ 410800 w 596201"/>
              <a:gd name="connsiteY50" fmla="*/ 37120 h 106009"/>
              <a:gd name="connsiteX51" fmla="*/ 411399 w 596201"/>
              <a:gd name="connsiteY51" fmla="*/ 38916 h 106009"/>
              <a:gd name="connsiteX52" fmla="*/ 426966 w 596201"/>
              <a:gd name="connsiteY52" fmla="*/ 61668 h 106009"/>
              <a:gd name="connsiteX53" fmla="*/ 471870 w 596201"/>
              <a:gd name="connsiteY53" fmla="*/ 89208 h 106009"/>
              <a:gd name="connsiteX54" fmla="*/ 518570 w 596201"/>
              <a:gd name="connsiteY54" fmla="*/ 96992 h 106009"/>
              <a:gd name="connsiteX55" fmla="*/ 556290 w 596201"/>
              <a:gd name="connsiteY55" fmla="*/ 95195 h 106009"/>
              <a:gd name="connsiteX56" fmla="*/ 590417 w 596201"/>
              <a:gd name="connsiteY56" fmla="*/ 89807 h 106009"/>
              <a:gd name="connsiteX57" fmla="*/ 591615 w 596201"/>
              <a:gd name="connsiteY57" fmla="*/ 91603 h 10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96201" h="106009">
                <a:moveTo>
                  <a:pt x="591615" y="91603"/>
                </a:moveTo>
                <a:cubicBezTo>
                  <a:pt x="591615" y="91603"/>
                  <a:pt x="579041" y="94597"/>
                  <a:pt x="557487" y="97590"/>
                </a:cubicBezTo>
                <a:cubicBezTo>
                  <a:pt x="546710" y="98788"/>
                  <a:pt x="533538" y="99985"/>
                  <a:pt x="519169" y="99387"/>
                </a:cubicBezTo>
                <a:cubicBezTo>
                  <a:pt x="504800" y="98788"/>
                  <a:pt x="488036" y="96992"/>
                  <a:pt x="471870" y="92202"/>
                </a:cubicBezTo>
                <a:cubicBezTo>
                  <a:pt x="455106" y="86813"/>
                  <a:pt x="438342" y="77833"/>
                  <a:pt x="425170" y="64062"/>
                </a:cubicBezTo>
                <a:cubicBezTo>
                  <a:pt x="418584" y="56878"/>
                  <a:pt x="413195" y="49095"/>
                  <a:pt x="409004" y="40114"/>
                </a:cubicBezTo>
                <a:lnTo>
                  <a:pt x="408406" y="38318"/>
                </a:lnTo>
                <a:cubicBezTo>
                  <a:pt x="408406" y="38318"/>
                  <a:pt x="408406" y="38318"/>
                  <a:pt x="408406" y="38318"/>
                </a:cubicBezTo>
                <a:lnTo>
                  <a:pt x="406610" y="40114"/>
                </a:lnTo>
                <a:lnTo>
                  <a:pt x="404215" y="43107"/>
                </a:lnTo>
                <a:cubicBezTo>
                  <a:pt x="400622" y="46700"/>
                  <a:pt x="397629" y="50292"/>
                  <a:pt x="393438" y="53286"/>
                </a:cubicBezTo>
                <a:cubicBezTo>
                  <a:pt x="378470" y="65858"/>
                  <a:pt x="359909" y="73642"/>
                  <a:pt x="341349" y="77234"/>
                </a:cubicBezTo>
                <a:cubicBezTo>
                  <a:pt x="322789" y="80826"/>
                  <a:pt x="304827" y="80826"/>
                  <a:pt x="288062" y="78432"/>
                </a:cubicBezTo>
                <a:cubicBezTo>
                  <a:pt x="254534" y="73642"/>
                  <a:pt x="218012" y="59273"/>
                  <a:pt x="187477" y="35324"/>
                </a:cubicBezTo>
                <a:cubicBezTo>
                  <a:pt x="179694" y="29337"/>
                  <a:pt x="172509" y="22751"/>
                  <a:pt x="165923" y="15567"/>
                </a:cubicBezTo>
                <a:cubicBezTo>
                  <a:pt x="164127" y="13771"/>
                  <a:pt x="162930" y="11974"/>
                  <a:pt x="161134" y="10178"/>
                </a:cubicBezTo>
                <a:lnTo>
                  <a:pt x="158739" y="7185"/>
                </a:lnTo>
                <a:lnTo>
                  <a:pt x="158140" y="6586"/>
                </a:lnTo>
                <a:cubicBezTo>
                  <a:pt x="158140" y="6586"/>
                  <a:pt x="158140" y="6586"/>
                  <a:pt x="158140" y="7185"/>
                </a:cubicBezTo>
                <a:lnTo>
                  <a:pt x="156344" y="10178"/>
                </a:lnTo>
                <a:cubicBezTo>
                  <a:pt x="155146" y="11974"/>
                  <a:pt x="153949" y="14369"/>
                  <a:pt x="152751" y="16165"/>
                </a:cubicBezTo>
                <a:cubicBezTo>
                  <a:pt x="142573" y="32331"/>
                  <a:pt x="130000" y="46101"/>
                  <a:pt x="116229" y="56878"/>
                </a:cubicBezTo>
                <a:cubicBezTo>
                  <a:pt x="102459" y="67655"/>
                  <a:pt x="88089" y="75438"/>
                  <a:pt x="74917" y="82024"/>
                </a:cubicBezTo>
                <a:cubicBezTo>
                  <a:pt x="61746" y="88011"/>
                  <a:pt x="49172" y="92800"/>
                  <a:pt x="38994" y="95794"/>
                </a:cubicBezTo>
                <a:cubicBezTo>
                  <a:pt x="18637" y="102380"/>
                  <a:pt x="5466" y="105374"/>
                  <a:pt x="5466" y="105374"/>
                </a:cubicBezTo>
                <a:cubicBezTo>
                  <a:pt x="-1719" y="107170"/>
                  <a:pt x="-1719" y="104775"/>
                  <a:pt x="4867" y="102979"/>
                </a:cubicBezTo>
                <a:cubicBezTo>
                  <a:pt x="4867" y="102979"/>
                  <a:pt x="17440" y="99985"/>
                  <a:pt x="37797" y="93399"/>
                </a:cubicBezTo>
                <a:cubicBezTo>
                  <a:pt x="47975" y="89807"/>
                  <a:pt x="59949" y="85616"/>
                  <a:pt x="73121" y="79629"/>
                </a:cubicBezTo>
                <a:cubicBezTo>
                  <a:pt x="86293" y="73642"/>
                  <a:pt x="100064" y="65260"/>
                  <a:pt x="113236" y="54483"/>
                </a:cubicBezTo>
                <a:cubicBezTo>
                  <a:pt x="126407" y="43706"/>
                  <a:pt x="138981" y="30535"/>
                  <a:pt x="148560" y="14369"/>
                </a:cubicBezTo>
                <a:cubicBezTo>
                  <a:pt x="149758" y="12573"/>
                  <a:pt x="150955" y="10178"/>
                  <a:pt x="152153" y="8382"/>
                </a:cubicBezTo>
                <a:lnTo>
                  <a:pt x="153949" y="4790"/>
                </a:lnTo>
                <a:lnTo>
                  <a:pt x="155745" y="1796"/>
                </a:lnTo>
                <a:lnTo>
                  <a:pt x="156344" y="599"/>
                </a:lnTo>
                <a:lnTo>
                  <a:pt x="156942" y="0"/>
                </a:lnTo>
                <a:lnTo>
                  <a:pt x="157541" y="599"/>
                </a:lnTo>
                <a:lnTo>
                  <a:pt x="161134" y="5389"/>
                </a:lnTo>
                <a:lnTo>
                  <a:pt x="163528" y="7784"/>
                </a:lnTo>
                <a:cubicBezTo>
                  <a:pt x="165324" y="9580"/>
                  <a:pt x="166522" y="11376"/>
                  <a:pt x="168318" y="13172"/>
                </a:cubicBezTo>
                <a:cubicBezTo>
                  <a:pt x="174904" y="19758"/>
                  <a:pt x="182089" y="26343"/>
                  <a:pt x="189273" y="32331"/>
                </a:cubicBezTo>
                <a:cubicBezTo>
                  <a:pt x="219209" y="55681"/>
                  <a:pt x="255732" y="70049"/>
                  <a:pt x="288062" y="74241"/>
                </a:cubicBezTo>
                <a:cubicBezTo>
                  <a:pt x="304228" y="76636"/>
                  <a:pt x="322190" y="76636"/>
                  <a:pt x="340151" y="73043"/>
                </a:cubicBezTo>
                <a:cubicBezTo>
                  <a:pt x="358113" y="69451"/>
                  <a:pt x="375476" y="61668"/>
                  <a:pt x="390444" y="49693"/>
                </a:cubicBezTo>
                <a:cubicBezTo>
                  <a:pt x="394036" y="46700"/>
                  <a:pt x="397629" y="43706"/>
                  <a:pt x="400622" y="40114"/>
                </a:cubicBezTo>
                <a:lnTo>
                  <a:pt x="403017" y="37719"/>
                </a:lnTo>
                <a:lnTo>
                  <a:pt x="404215" y="36522"/>
                </a:lnTo>
                <a:lnTo>
                  <a:pt x="406011" y="34127"/>
                </a:lnTo>
                <a:lnTo>
                  <a:pt x="408406" y="31732"/>
                </a:lnTo>
                <a:cubicBezTo>
                  <a:pt x="409004" y="31133"/>
                  <a:pt x="409004" y="31732"/>
                  <a:pt x="409004" y="32331"/>
                </a:cubicBezTo>
                <a:lnTo>
                  <a:pt x="409603" y="34127"/>
                </a:lnTo>
                <a:lnTo>
                  <a:pt x="410800" y="37120"/>
                </a:lnTo>
                <a:lnTo>
                  <a:pt x="411399" y="38916"/>
                </a:lnTo>
                <a:cubicBezTo>
                  <a:pt x="415590" y="47298"/>
                  <a:pt x="420979" y="55082"/>
                  <a:pt x="426966" y="61668"/>
                </a:cubicBezTo>
                <a:cubicBezTo>
                  <a:pt x="439539" y="75438"/>
                  <a:pt x="455705" y="84419"/>
                  <a:pt x="471870" y="89208"/>
                </a:cubicBezTo>
                <a:cubicBezTo>
                  <a:pt x="488036" y="94597"/>
                  <a:pt x="504201" y="96393"/>
                  <a:pt x="518570" y="96992"/>
                </a:cubicBezTo>
                <a:cubicBezTo>
                  <a:pt x="532940" y="97590"/>
                  <a:pt x="546112" y="96393"/>
                  <a:pt x="556290" y="95195"/>
                </a:cubicBezTo>
                <a:cubicBezTo>
                  <a:pt x="577844" y="92800"/>
                  <a:pt x="590417" y="89807"/>
                  <a:pt x="590417" y="89807"/>
                </a:cubicBezTo>
                <a:cubicBezTo>
                  <a:pt x="597602" y="88011"/>
                  <a:pt x="598201" y="90406"/>
                  <a:pt x="591615" y="91603"/>
                </a:cubicBezTo>
                <a:close/>
              </a:path>
            </a:pathLst>
          </a:custGeom>
          <a:solidFill>
            <a:srgbClr val="222222"/>
          </a:solidFill>
          <a:ln w="590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6" name="Freeform: Shape 535">
            <a:extLst>
              <a:ext uri="{FF2B5EF4-FFF2-40B4-BE49-F238E27FC236}">
                <a16:creationId xmlns:a16="http://schemas.microsoft.com/office/drawing/2014/main" id="{4F7D5960-3303-4936-8A0D-0FBC7F185B8A}"/>
              </a:ext>
            </a:extLst>
          </p:cNvPr>
          <p:cNvSpPr/>
          <p:nvPr/>
        </p:nvSpPr>
        <p:spPr>
          <a:xfrm>
            <a:off x="7630807" y="5296215"/>
            <a:ext cx="540376" cy="64692"/>
          </a:xfrm>
          <a:custGeom>
            <a:avLst/>
            <a:gdLst>
              <a:gd name="connsiteX0" fmla="*/ 536257 w 540376"/>
              <a:gd name="connsiteY0" fmla="*/ 37771 h 64692"/>
              <a:gd name="connsiteX1" fmla="*/ 506919 w 540376"/>
              <a:gd name="connsiteY1" fmla="*/ 41363 h 64692"/>
              <a:gd name="connsiteX2" fmla="*/ 433277 w 540376"/>
              <a:gd name="connsiteY2" fmla="*/ 43758 h 64692"/>
              <a:gd name="connsiteX3" fmla="*/ 387774 w 540376"/>
              <a:gd name="connsiteY3" fmla="*/ 34777 h 64692"/>
              <a:gd name="connsiteX4" fmla="*/ 365022 w 540376"/>
              <a:gd name="connsiteY4" fmla="*/ 25198 h 64692"/>
              <a:gd name="connsiteX5" fmla="*/ 360832 w 540376"/>
              <a:gd name="connsiteY5" fmla="*/ 22803 h 64692"/>
              <a:gd name="connsiteX6" fmla="*/ 360832 w 540376"/>
              <a:gd name="connsiteY6" fmla="*/ 22803 h 64692"/>
              <a:gd name="connsiteX7" fmla="*/ 360232 w 540376"/>
              <a:gd name="connsiteY7" fmla="*/ 23401 h 64692"/>
              <a:gd name="connsiteX8" fmla="*/ 357838 w 540376"/>
              <a:gd name="connsiteY8" fmla="*/ 25796 h 64692"/>
              <a:gd name="connsiteX9" fmla="*/ 348258 w 540376"/>
              <a:gd name="connsiteY9" fmla="*/ 33580 h 64692"/>
              <a:gd name="connsiteX10" fmla="*/ 259647 w 540376"/>
              <a:gd name="connsiteY10" fmla="*/ 64114 h 64692"/>
              <a:gd name="connsiteX11" fmla="*/ 214145 w 540376"/>
              <a:gd name="connsiteY11" fmla="*/ 61719 h 64692"/>
              <a:gd name="connsiteX12" fmla="*/ 168043 w 540376"/>
              <a:gd name="connsiteY12" fmla="*/ 44356 h 64692"/>
              <a:gd name="connsiteX13" fmla="*/ 133916 w 540376"/>
              <a:gd name="connsiteY13" fmla="*/ 9033 h 64692"/>
              <a:gd name="connsiteX14" fmla="*/ 133317 w 540376"/>
              <a:gd name="connsiteY14" fmla="*/ 8434 h 64692"/>
              <a:gd name="connsiteX15" fmla="*/ 132119 w 540376"/>
              <a:gd name="connsiteY15" fmla="*/ 9631 h 64692"/>
              <a:gd name="connsiteX16" fmla="*/ 130324 w 540376"/>
              <a:gd name="connsiteY16" fmla="*/ 12026 h 64692"/>
              <a:gd name="connsiteX17" fmla="*/ 122540 w 540376"/>
              <a:gd name="connsiteY17" fmla="*/ 21007 h 64692"/>
              <a:gd name="connsiteX18" fmla="*/ 104578 w 540376"/>
              <a:gd name="connsiteY18" fmla="*/ 35376 h 64692"/>
              <a:gd name="connsiteX19" fmla="*/ 66260 w 540376"/>
              <a:gd name="connsiteY19" fmla="*/ 50344 h 64692"/>
              <a:gd name="connsiteX20" fmla="*/ 33330 w 540376"/>
              <a:gd name="connsiteY20" fmla="*/ 51541 h 64692"/>
              <a:gd name="connsiteX21" fmla="*/ 3993 w 540376"/>
              <a:gd name="connsiteY21" fmla="*/ 45554 h 64692"/>
              <a:gd name="connsiteX22" fmla="*/ 4592 w 540376"/>
              <a:gd name="connsiteY22" fmla="*/ 43159 h 64692"/>
              <a:gd name="connsiteX23" fmla="*/ 33330 w 540376"/>
              <a:gd name="connsiteY23" fmla="*/ 48547 h 64692"/>
              <a:gd name="connsiteX24" fmla="*/ 65661 w 540376"/>
              <a:gd name="connsiteY24" fmla="*/ 46751 h 64692"/>
              <a:gd name="connsiteX25" fmla="*/ 102782 w 540376"/>
              <a:gd name="connsiteY25" fmla="*/ 31784 h 64692"/>
              <a:gd name="connsiteX26" fmla="*/ 119546 w 540376"/>
              <a:gd name="connsiteY26" fmla="*/ 17414 h 64692"/>
              <a:gd name="connsiteX27" fmla="*/ 127330 w 540376"/>
              <a:gd name="connsiteY27" fmla="*/ 8434 h 64692"/>
              <a:gd name="connsiteX28" fmla="*/ 129126 w 540376"/>
              <a:gd name="connsiteY28" fmla="*/ 6039 h 64692"/>
              <a:gd name="connsiteX29" fmla="*/ 131521 w 540376"/>
              <a:gd name="connsiteY29" fmla="*/ 2447 h 64692"/>
              <a:gd name="connsiteX30" fmla="*/ 136909 w 540376"/>
              <a:gd name="connsiteY30" fmla="*/ 5440 h 64692"/>
              <a:gd name="connsiteX31" fmla="*/ 169839 w 540376"/>
              <a:gd name="connsiteY31" fmla="*/ 39567 h 64692"/>
              <a:gd name="connsiteX32" fmla="*/ 214145 w 540376"/>
              <a:gd name="connsiteY32" fmla="*/ 55732 h 64692"/>
              <a:gd name="connsiteX33" fmla="*/ 259049 w 540376"/>
              <a:gd name="connsiteY33" fmla="*/ 58127 h 64692"/>
              <a:gd name="connsiteX34" fmla="*/ 345864 w 540376"/>
              <a:gd name="connsiteY34" fmla="*/ 28790 h 64692"/>
              <a:gd name="connsiteX35" fmla="*/ 355443 w 540376"/>
              <a:gd name="connsiteY35" fmla="*/ 21007 h 64692"/>
              <a:gd name="connsiteX36" fmla="*/ 357838 w 540376"/>
              <a:gd name="connsiteY36" fmla="*/ 19211 h 64692"/>
              <a:gd name="connsiteX37" fmla="*/ 359035 w 540376"/>
              <a:gd name="connsiteY37" fmla="*/ 18013 h 64692"/>
              <a:gd name="connsiteX38" fmla="*/ 360232 w 540376"/>
              <a:gd name="connsiteY38" fmla="*/ 16816 h 64692"/>
              <a:gd name="connsiteX39" fmla="*/ 361430 w 540376"/>
              <a:gd name="connsiteY39" fmla="*/ 16217 h 64692"/>
              <a:gd name="connsiteX40" fmla="*/ 365022 w 540376"/>
              <a:gd name="connsiteY40" fmla="*/ 18612 h 64692"/>
              <a:gd name="connsiteX41" fmla="*/ 367417 w 540376"/>
              <a:gd name="connsiteY41" fmla="*/ 19809 h 64692"/>
              <a:gd name="connsiteX42" fmla="*/ 389570 w 540376"/>
              <a:gd name="connsiteY42" fmla="*/ 29389 h 64692"/>
              <a:gd name="connsiteX43" fmla="*/ 434474 w 540376"/>
              <a:gd name="connsiteY43" fmla="*/ 38968 h 64692"/>
              <a:gd name="connsiteX44" fmla="*/ 507519 w 540376"/>
              <a:gd name="connsiteY44" fmla="*/ 37172 h 64692"/>
              <a:gd name="connsiteX45" fmla="*/ 536855 w 540376"/>
              <a:gd name="connsiteY45" fmla="*/ 34179 h 64692"/>
              <a:gd name="connsiteX46" fmla="*/ 536257 w 540376"/>
              <a:gd name="connsiteY46" fmla="*/ 37771 h 6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40376" h="64692">
                <a:moveTo>
                  <a:pt x="536257" y="37771"/>
                </a:moveTo>
                <a:cubicBezTo>
                  <a:pt x="536257" y="37771"/>
                  <a:pt x="525480" y="39567"/>
                  <a:pt x="506919" y="41363"/>
                </a:cubicBezTo>
                <a:cubicBezTo>
                  <a:pt x="488359" y="43159"/>
                  <a:pt x="462614" y="46153"/>
                  <a:pt x="433277" y="43758"/>
                </a:cubicBezTo>
                <a:cubicBezTo>
                  <a:pt x="418309" y="42560"/>
                  <a:pt x="402742" y="39567"/>
                  <a:pt x="387774" y="34777"/>
                </a:cubicBezTo>
                <a:cubicBezTo>
                  <a:pt x="379990" y="32382"/>
                  <a:pt x="372806" y="28790"/>
                  <a:pt x="365022" y="25198"/>
                </a:cubicBezTo>
                <a:lnTo>
                  <a:pt x="360832" y="22803"/>
                </a:lnTo>
                <a:cubicBezTo>
                  <a:pt x="360832" y="22803"/>
                  <a:pt x="360832" y="22803"/>
                  <a:pt x="360832" y="22803"/>
                </a:cubicBezTo>
                <a:lnTo>
                  <a:pt x="360232" y="23401"/>
                </a:lnTo>
                <a:cubicBezTo>
                  <a:pt x="359634" y="24000"/>
                  <a:pt x="358437" y="24599"/>
                  <a:pt x="357838" y="25796"/>
                </a:cubicBezTo>
                <a:cubicBezTo>
                  <a:pt x="354844" y="28790"/>
                  <a:pt x="351252" y="31185"/>
                  <a:pt x="348258" y="33580"/>
                </a:cubicBezTo>
                <a:cubicBezTo>
                  <a:pt x="321315" y="53337"/>
                  <a:pt x="288386" y="61719"/>
                  <a:pt x="259647" y="64114"/>
                </a:cubicBezTo>
                <a:cubicBezTo>
                  <a:pt x="245278" y="65311"/>
                  <a:pt x="229711" y="64713"/>
                  <a:pt x="214145" y="61719"/>
                </a:cubicBezTo>
                <a:cubicBezTo>
                  <a:pt x="198577" y="58726"/>
                  <a:pt x="182412" y="53337"/>
                  <a:pt x="168043" y="44356"/>
                </a:cubicBezTo>
                <a:cubicBezTo>
                  <a:pt x="153673" y="35376"/>
                  <a:pt x="141699" y="23401"/>
                  <a:pt x="133916" y="9033"/>
                </a:cubicBezTo>
                <a:cubicBezTo>
                  <a:pt x="133916" y="8434"/>
                  <a:pt x="133317" y="7835"/>
                  <a:pt x="133317" y="8434"/>
                </a:cubicBezTo>
                <a:lnTo>
                  <a:pt x="132119" y="9631"/>
                </a:lnTo>
                <a:lnTo>
                  <a:pt x="130324" y="12026"/>
                </a:lnTo>
                <a:cubicBezTo>
                  <a:pt x="127929" y="15020"/>
                  <a:pt x="125534" y="18013"/>
                  <a:pt x="122540" y="21007"/>
                </a:cubicBezTo>
                <a:cubicBezTo>
                  <a:pt x="117151" y="26395"/>
                  <a:pt x="111164" y="31784"/>
                  <a:pt x="104578" y="35376"/>
                </a:cubicBezTo>
                <a:cubicBezTo>
                  <a:pt x="92005" y="43758"/>
                  <a:pt x="78234" y="47949"/>
                  <a:pt x="66260" y="50344"/>
                </a:cubicBezTo>
                <a:cubicBezTo>
                  <a:pt x="53687" y="52739"/>
                  <a:pt x="42311" y="52739"/>
                  <a:pt x="33330" y="51541"/>
                </a:cubicBezTo>
                <a:cubicBezTo>
                  <a:pt x="14770" y="49745"/>
                  <a:pt x="3993" y="45554"/>
                  <a:pt x="3993" y="45554"/>
                </a:cubicBezTo>
                <a:cubicBezTo>
                  <a:pt x="-1994" y="43758"/>
                  <a:pt x="-797" y="41363"/>
                  <a:pt x="4592" y="43159"/>
                </a:cubicBezTo>
                <a:cubicBezTo>
                  <a:pt x="4592" y="43159"/>
                  <a:pt x="15369" y="46751"/>
                  <a:pt x="33330" y="48547"/>
                </a:cubicBezTo>
                <a:cubicBezTo>
                  <a:pt x="42311" y="49146"/>
                  <a:pt x="53687" y="49146"/>
                  <a:pt x="65661" y="46751"/>
                </a:cubicBezTo>
                <a:cubicBezTo>
                  <a:pt x="77636" y="44356"/>
                  <a:pt x="90807" y="39567"/>
                  <a:pt x="102782" y="31784"/>
                </a:cubicBezTo>
                <a:cubicBezTo>
                  <a:pt x="108769" y="27593"/>
                  <a:pt x="114756" y="22803"/>
                  <a:pt x="119546" y="17414"/>
                </a:cubicBezTo>
                <a:cubicBezTo>
                  <a:pt x="121941" y="14421"/>
                  <a:pt x="124935" y="12026"/>
                  <a:pt x="127330" y="8434"/>
                </a:cubicBezTo>
                <a:lnTo>
                  <a:pt x="129126" y="6039"/>
                </a:lnTo>
                <a:lnTo>
                  <a:pt x="131521" y="2447"/>
                </a:lnTo>
                <a:cubicBezTo>
                  <a:pt x="133916" y="-3541"/>
                  <a:pt x="135113" y="3045"/>
                  <a:pt x="136909" y="5440"/>
                </a:cubicBezTo>
                <a:cubicBezTo>
                  <a:pt x="144692" y="19211"/>
                  <a:pt x="156068" y="31185"/>
                  <a:pt x="169839" y="39567"/>
                </a:cubicBezTo>
                <a:cubicBezTo>
                  <a:pt x="183609" y="47949"/>
                  <a:pt x="199177" y="53337"/>
                  <a:pt x="214145" y="55732"/>
                </a:cubicBezTo>
                <a:cubicBezTo>
                  <a:pt x="229711" y="58726"/>
                  <a:pt x="244679" y="58726"/>
                  <a:pt x="259049" y="58127"/>
                </a:cubicBezTo>
                <a:cubicBezTo>
                  <a:pt x="287189" y="56331"/>
                  <a:pt x="319520" y="47350"/>
                  <a:pt x="345864" y="28790"/>
                </a:cubicBezTo>
                <a:cubicBezTo>
                  <a:pt x="348857" y="26395"/>
                  <a:pt x="352449" y="24000"/>
                  <a:pt x="355443" y="21007"/>
                </a:cubicBezTo>
                <a:cubicBezTo>
                  <a:pt x="356042" y="20408"/>
                  <a:pt x="357239" y="19809"/>
                  <a:pt x="357838" y="19211"/>
                </a:cubicBezTo>
                <a:lnTo>
                  <a:pt x="359035" y="18013"/>
                </a:lnTo>
                <a:lnTo>
                  <a:pt x="360232" y="16816"/>
                </a:lnTo>
                <a:cubicBezTo>
                  <a:pt x="360832" y="16816"/>
                  <a:pt x="360832" y="15618"/>
                  <a:pt x="361430" y="16217"/>
                </a:cubicBezTo>
                <a:lnTo>
                  <a:pt x="365022" y="18612"/>
                </a:lnTo>
                <a:lnTo>
                  <a:pt x="367417" y="19809"/>
                </a:lnTo>
                <a:cubicBezTo>
                  <a:pt x="374602" y="23401"/>
                  <a:pt x="381787" y="26395"/>
                  <a:pt x="389570" y="29389"/>
                </a:cubicBezTo>
                <a:cubicBezTo>
                  <a:pt x="404538" y="34777"/>
                  <a:pt x="420105" y="37172"/>
                  <a:pt x="434474" y="38968"/>
                </a:cubicBezTo>
                <a:cubicBezTo>
                  <a:pt x="463812" y="41363"/>
                  <a:pt x="489557" y="38968"/>
                  <a:pt x="507519" y="37172"/>
                </a:cubicBezTo>
                <a:cubicBezTo>
                  <a:pt x="526079" y="35376"/>
                  <a:pt x="536855" y="33580"/>
                  <a:pt x="536855" y="34179"/>
                </a:cubicBezTo>
                <a:cubicBezTo>
                  <a:pt x="541645" y="34777"/>
                  <a:pt x="541645" y="36573"/>
                  <a:pt x="536257" y="37771"/>
                </a:cubicBezTo>
                <a:close/>
              </a:path>
            </a:pathLst>
          </a:custGeom>
          <a:solidFill>
            <a:srgbClr val="222222"/>
          </a:solidFill>
          <a:ln w="590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7" name="Freeform: Shape 536">
            <a:extLst>
              <a:ext uri="{FF2B5EF4-FFF2-40B4-BE49-F238E27FC236}">
                <a16:creationId xmlns:a16="http://schemas.microsoft.com/office/drawing/2014/main" id="{6C699E1E-C393-4E7D-B111-CC4CB39C91DC}"/>
              </a:ext>
            </a:extLst>
          </p:cNvPr>
          <p:cNvSpPr/>
          <p:nvPr/>
        </p:nvSpPr>
        <p:spPr>
          <a:xfrm>
            <a:off x="2428512" y="5851820"/>
            <a:ext cx="540825" cy="64692"/>
          </a:xfrm>
          <a:custGeom>
            <a:avLst/>
            <a:gdLst>
              <a:gd name="connsiteX0" fmla="*/ 536257 w 540825"/>
              <a:gd name="connsiteY0" fmla="*/ 37770 h 64692"/>
              <a:gd name="connsiteX1" fmla="*/ 506919 w 540825"/>
              <a:gd name="connsiteY1" fmla="*/ 41363 h 64692"/>
              <a:gd name="connsiteX2" fmla="*/ 433277 w 540825"/>
              <a:gd name="connsiteY2" fmla="*/ 43758 h 64692"/>
              <a:gd name="connsiteX3" fmla="*/ 387774 w 540825"/>
              <a:gd name="connsiteY3" fmla="*/ 34777 h 64692"/>
              <a:gd name="connsiteX4" fmla="*/ 365022 w 540825"/>
              <a:gd name="connsiteY4" fmla="*/ 25198 h 64692"/>
              <a:gd name="connsiteX5" fmla="*/ 360831 w 540825"/>
              <a:gd name="connsiteY5" fmla="*/ 22803 h 64692"/>
              <a:gd name="connsiteX6" fmla="*/ 360831 w 540825"/>
              <a:gd name="connsiteY6" fmla="*/ 22803 h 64692"/>
              <a:gd name="connsiteX7" fmla="*/ 360233 w 540825"/>
              <a:gd name="connsiteY7" fmla="*/ 23402 h 64692"/>
              <a:gd name="connsiteX8" fmla="*/ 357838 w 540825"/>
              <a:gd name="connsiteY8" fmla="*/ 25796 h 64692"/>
              <a:gd name="connsiteX9" fmla="*/ 348258 w 540825"/>
              <a:gd name="connsiteY9" fmla="*/ 33579 h 64692"/>
              <a:gd name="connsiteX10" fmla="*/ 259647 w 540825"/>
              <a:gd name="connsiteY10" fmla="*/ 64114 h 64692"/>
              <a:gd name="connsiteX11" fmla="*/ 214144 w 540825"/>
              <a:gd name="connsiteY11" fmla="*/ 61719 h 64692"/>
              <a:gd name="connsiteX12" fmla="*/ 168043 w 540825"/>
              <a:gd name="connsiteY12" fmla="*/ 44356 h 64692"/>
              <a:gd name="connsiteX13" fmla="*/ 133916 w 540825"/>
              <a:gd name="connsiteY13" fmla="*/ 9032 h 64692"/>
              <a:gd name="connsiteX14" fmla="*/ 133317 w 540825"/>
              <a:gd name="connsiteY14" fmla="*/ 8434 h 64692"/>
              <a:gd name="connsiteX15" fmla="*/ 132120 w 540825"/>
              <a:gd name="connsiteY15" fmla="*/ 9631 h 64692"/>
              <a:gd name="connsiteX16" fmla="*/ 130323 w 540825"/>
              <a:gd name="connsiteY16" fmla="*/ 12026 h 64692"/>
              <a:gd name="connsiteX17" fmla="*/ 122540 w 540825"/>
              <a:gd name="connsiteY17" fmla="*/ 21007 h 64692"/>
              <a:gd name="connsiteX18" fmla="*/ 104578 w 540825"/>
              <a:gd name="connsiteY18" fmla="*/ 35376 h 64692"/>
              <a:gd name="connsiteX19" fmla="*/ 66260 w 540825"/>
              <a:gd name="connsiteY19" fmla="*/ 50344 h 64692"/>
              <a:gd name="connsiteX20" fmla="*/ 33330 w 540825"/>
              <a:gd name="connsiteY20" fmla="*/ 51541 h 64692"/>
              <a:gd name="connsiteX21" fmla="*/ 3993 w 540825"/>
              <a:gd name="connsiteY21" fmla="*/ 45554 h 64692"/>
              <a:gd name="connsiteX22" fmla="*/ 4592 w 540825"/>
              <a:gd name="connsiteY22" fmla="*/ 43159 h 64692"/>
              <a:gd name="connsiteX23" fmla="*/ 33330 w 540825"/>
              <a:gd name="connsiteY23" fmla="*/ 48547 h 64692"/>
              <a:gd name="connsiteX24" fmla="*/ 65661 w 540825"/>
              <a:gd name="connsiteY24" fmla="*/ 46751 h 64692"/>
              <a:gd name="connsiteX25" fmla="*/ 102782 w 540825"/>
              <a:gd name="connsiteY25" fmla="*/ 31783 h 64692"/>
              <a:gd name="connsiteX26" fmla="*/ 119546 w 540825"/>
              <a:gd name="connsiteY26" fmla="*/ 17414 h 64692"/>
              <a:gd name="connsiteX27" fmla="*/ 127330 w 540825"/>
              <a:gd name="connsiteY27" fmla="*/ 8434 h 64692"/>
              <a:gd name="connsiteX28" fmla="*/ 129126 w 540825"/>
              <a:gd name="connsiteY28" fmla="*/ 6039 h 64692"/>
              <a:gd name="connsiteX29" fmla="*/ 131521 w 540825"/>
              <a:gd name="connsiteY29" fmla="*/ 2447 h 64692"/>
              <a:gd name="connsiteX30" fmla="*/ 136909 w 540825"/>
              <a:gd name="connsiteY30" fmla="*/ 5440 h 64692"/>
              <a:gd name="connsiteX31" fmla="*/ 169839 w 540825"/>
              <a:gd name="connsiteY31" fmla="*/ 39566 h 64692"/>
              <a:gd name="connsiteX32" fmla="*/ 214144 w 540825"/>
              <a:gd name="connsiteY32" fmla="*/ 55732 h 64692"/>
              <a:gd name="connsiteX33" fmla="*/ 259049 w 540825"/>
              <a:gd name="connsiteY33" fmla="*/ 58127 h 64692"/>
              <a:gd name="connsiteX34" fmla="*/ 345863 w 540825"/>
              <a:gd name="connsiteY34" fmla="*/ 28790 h 64692"/>
              <a:gd name="connsiteX35" fmla="*/ 355443 w 540825"/>
              <a:gd name="connsiteY35" fmla="*/ 21007 h 64692"/>
              <a:gd name="connsiteX36" fmla="*/ 357838 w 540825"/>
              <a:gd name="connsiteY36" fmla="*/ 19210 h 64692"/>
              <a:gd name="connsiteX37" fmla="*/ 359035 w 540825"/>
              <a:gd name="connsiteY37" fmla="*/ 18013 h 64692"/>
              <a:gd name="connsiteX38" fmla="*/ 360233 w 540825"/>
              <a:gd name="connsiteY38" fmla="*/ 16815 h 64692"/>
              <a:gd name="connsiteX39" fmla="*/ 361430 w 540825"/>
              <a:gd name="connsiteY39" fmla="*/ 16217 h 64692"/>
              <a:gd name="connsiteX40" fmla="*/ 365022 w 540825"/>
              <a:gd name="connsiteY40" fmla="*/ 18612 h 64692"/>
              <a:gd name="connsiteX41" fmla="*/ 367417 w 540825"/>
              <a:gd name="connsiteY41" fmla="*/ 19809 h 64692"/>
              <a:gd name="connsiteX42" fmla="*/ 389570 w 540825"/>
              <a:gd name="connsiteY42" fmla="*/ 29389 h 64692"/>
              <a:gd name="connsiteX43" fmla="*/ 434474 w 540825"/>
              <a:gd name="connsiteY43" fmla="*/ 38968 h 64692"/>
              <a:gd name="connsiteX44" fmla="*/ 507518 w 540825"/>
              <a:gd name="connsiteY44" fmla="*/ 37172 h 64692"/>
              <a:gd name="connsiteX45" fmla="*/ 536856 w 540825"/>
              <a:gd name="connsiteY45" fmla="*/ 34178 h 64692"/>
              <a:gd name="connsiteX46" fmla="*/ 536257 w 540825"/>
              <a:gd name="connsiteY46" fmla="*/ 37770 h 6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40825" h="64692">
                <a:moveTo>
                  <a:pt x="536257" y="37770"/>
                </a:moveTo>
                <a:cubicBezTo>
                  <a:pt x="536257" y="37770"/>
                  <a:pt x="525480" y="39566"/>
                  <a:pt x="506919" y="41363"/>
                </a:cubicBezTo>
                <a:cubicBezTo>
                  <a:pt x="488359" y="43159"/>
                  <a:pt x="462614" y="46153"/>
                  <a:pt x="433277" y="43758"/>
                </a:cubicBezTo>
                <a:cubicBezTo>
                  <a:pt x="418309" y="42560"/>
                  <a:pt x="402742" y="39566"/>
                  <a:pt x="387774" y="34777"/>
                </a:cubicBezTo>
                <a:cubicBezTo>
                  <a:pt x="379990" y="32382"/>
                  <a:pt x="372806" y="28790"/>
                  <a:pt x="365022" y="25198"/>
                </a:cubicBezTo>
                <a:lnTo>
                  <a:pt x="360831" y="22803"/>
                </a:lnTo>
                <a:cubicBezTo>
                  <a:pt x="360831" y="22803"/>
                  <a:pt x="360831" y="22803"/>
                  <a:pt x="360831" y="22803"/>
                </a:cubicBezTo>
                <a:lnTo>
                  <a:pt x="360233" y="23402"/>
                </a:lnTo>
                <a:cubicBezTo>
                  <a:pt x="359634" y="24000"/>
                  <a:pt x="358436" y="24599"/>
                  <a:pt x="357838" y="25796"/>
                </a:cubicBezTo>
                <a:cubicBezTo>
                  <a:pt x="354844" y="28790"/>
                  <a:pt x="351252" y="31185"/>
                  <a:pt x="348258" y="33579"/>
                </a:cubicBezTo>
                <a:cubicBezTo>
                  <a:pt x="321316" y="53337"/>
                  <a:pt x="288386" y="61719"/>
                  <a:pt x="259647" y="64114"/>
                </a:cubicBezTo>
                <a:cubicBezTo>
                  <a:pt x="245278" y="65311"/>
                  <a:pt x="229711" y="64712"/>
                  <a:pt x="214144" y="61719"/>
                </a:cubicBezTo>
                <a:cubicBezTo>
                  <a:pt x="198578" y="58725"/>
                  <a:pt x="182412" y="53337"/>
                  <a:pt x="168043" y="44356"/>
                </a:cubicBezTo>
                <a:cubicBezTo>
                  <a:pt x="153673" y="35376"/>
                  <a:pt x="141699" y="23402"/>
                  <a:pt x="133916" y="9032"/>
                </a:cubicBezTo>
                <a:cubicBezTo>
                  <a:pt x="133916" y="8434"/>
                  <a:pt x="133317" y="7835"/>
                  <a:pt x="133317" y="8434"/>
                </a:cubicBezTo>
                <a:lnTo>
                  <a:pt x="132120" y="9631"/>
                </a:lnTo>
                <a:lnTo>
                  <a:pt x="130323" y="12026"/>
                </a:lnTo>
                <a:cubicBezTo>
                  <a:pt x="127928" y="15019"/>
                  <a:pt x="125534" y="18013"/>
                  <a:pt x="122540" y="21007"/>
                </a:cubicBezTo>
                <a:cubicBezTo>
                  <a:pt x="117152" y="26395"/>
                  <a:pt x="111164" y="31783"/>
                  <a:pt x="104578" y="35376"/>
                </a:cubicBezTo>
                <a:cubicBezTo>
                  <a:pt x="92005" y="43758"/>
                  <a:pt x="78235" y="47949"/>
                  <a:pt x="66260" y="50344"/>
                </a:cubicBezTo>
                <a:cubicBezTo>
                  <a:pt x="53687" y="52738"/>
                  <a:pt x="42311" y="52738"/>
                  <a:pt x="33330" y="51541"/>
                </a:cubicBezTo>
                <a:cubicBezTo>
                  <a:pt x="14770" y="49745"/>
                  <a:pt x="3993" y="45554"/>
                  <a:pt x="3993" y="45554"/>
                </a:cubicBezTo>
                <a:cubicBezTo>
                  <a:pt x="-1994" y="43758"/>
                  <a:pt x="-797" y="41363"/>
                  <a:pt x="4592" y="43159"/>
                </a:cubicBezTo>
                <a:cubicBezTo>
                  <a:pt x="4592" y="43159"/>
                  <a:pt x="15369" y="46751"/>
                  <a:pt x="33330" y="48547"/>
                </a:cubicBezTo>
                <a:cubicBezTo>
                  <a:pt x="42311" y="49146"/>
                  <a:pt x="53687" y="49146"/>
                  <a:pt x="65661" y="46751"/>
                </a:cubicBezTo>
                <a:cubicBezTo>
                  <a:pt x="77636" y="44356"/>
                  <a:pt x="90808" y="39566"/>
                  <a:pt x="102782" y="31783"/>
                </a:cubicBezTo>
                <a:cubicBezTo>
                  <a:pt x="108769" y="27592"/>
                  <a:pt x="114756" y="22803"/>
                  <a:pt x="119546" y="17414"/>
                </a:cubicBezTo>
                <a:cubicBezTo>
                  <a:pt x="121941" y="14421"/>
                  <a:pt x="124935" y="12026"/>
                  <a:pt x="127330" y="8434"/>
                </a:cubicBezTo>
                <a:lnTo>
                  <a:pt x="129126" y="6039"/>
                </a:lnTo>
                <a:lnTo>
                  <a:pt x="131521" y="2447"/>
                </a:lnTo>
                <a:cubicBezTo>
                  <a:pt x="133916" y="-3541"/>
                  <a:pt x="135113" y="3045"/>
                  <a:pt x="136909" y="5440"/>
                </a:cubicBezTo>
                <a:cubicBezTo>
                  <a:pt x="144693" y="19210"/>
                  <a:pt x="156068" y="31185"/>
                  <a:pt x="169839" y="39566"/>
                </a:cubicBezTo>
                <a:cubicBezTo>
                  <a:pt x="183610" y="47949"/>
                  <a:pt x="199176" y="53337"/>
                  <a:pt x="214144" y="55732"/>
                </a:cubicBezTo>
                <a:cubicBezTo>
                  <a:pt x="229711" y="58725"/>
                  <a:pt x="244679" y="58725"/>
                  <a:pt x="259049" y="58127"/>
                </a:cubicBezTo>
                <a:cubicBezTo>
                  <a:pt x="287189" y="56331"/>
                  <a:pt x="319519" y="47350"/>
                  <a:pt x="345863" y="28790"/>
                </a:cubicBezTo>
                <a:cubicBezTo>
                  <a:pt x="348857" y="26395"/>
                  <a:pt x="352449" y="24000"/>
                  <a:pt x="355443" y="21007"/>
                </a:cubicBezTo>
                <a:cubicBezTo>
                  <a:pt x="356042" y="20408"/>
                  <a:pt x="357239" y="19809"/>
                  <a:pt x="357838" y="19210"/>
                </a:cubicBezTo>
                <a:lnTo>
                  <a:pt x="359035" y="18013"/>
                </a:lnTo>
                <a:lnTo>
                  <a:pt x="360233" y="16815"/>
                </a:lnTo>
                <a:cubicBezTo>
                  <a:pt x="360831" y="16815"/>
                  <a:pt x="360831" y="15618"/>
                  <a:pt x="361430" y="16217"/>
                </a:cubicBezTo>
                <a:lnTo>
                  <a:pt x="365022" y="18612"/>
                </a:lnTo>
                <a:lnTo>
                  <a:pt x="367417" y="19809"/>
                </a:lnTo>
                <a:cubicBezTo>
                  <a:pt x="374602" y="23402"/>
                  <a:pt x="381787" y="26395"/>
                  <a:pt x="389570" y="29389"/>
                </a:cubicBezTo>
                <a:cubicBezTo>
                  <a:pt x="404538" y="34777"/>
                  <a:pt x="420105" y="37172"/>
                  <a:pt x="434474" y="38968"/>
                </a:cubicBezTo>
                <a:cubicBezTo>
                  <a:pt x="463812" y="41363"/>
                  <a:pt x="489556" y="38968"/>
                  <a:pt x="507518" y="37172"/>
                </a:cubicBezTo>
                <a:cubicBezTo>
                  <a:pt x="526079" y="35376"/>
                  <a:pt x="536856" y="33579"/>
                  <a:pt x="536856" y="34178"/>
                </a:cubicBezTo>
                <a:cubicBezTo>
                  <a:pt x="542244" y="34777"/>
                  <a:pt x="542244" y="36573"/>
                  <a:pt x="536257" y="37770"/>
                </a:cubicBezTo>
                <a:close/>
              </a:path>
            </a:pathLst>
          </a:custGeom>
          <a:solidFill>
            <a:srgbClr val="222222"/>
          </a:solidFill>
          <a:ln w="590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8" name="Freeform: Shape 537">
            <a:extLst>
              <a:ext uri="{FF2B5EF4-FFF2-40B4-BE49-F238E27FC236}">
                <a16:creationId xmlns:a16="http://schemas.microsoft.com/office/drawing/2014/main" id="{20E27C01-1262-4BB6-B573-CF9A328EC8CD}"/>
              </a:ext>
            </a:extLst>
          </p:cNvPr>
          <p:cNvSpPr/>
          <p:nvPr/>
        </p:nvSpPr>
        <p:spPr>
          <a:xfrm rot="18935122">
            <a:off x="1466144" y="1482285"/>
            <a:ext cx="245476" cy="253255"/>
          </a:xfrm>
          <a:custGeom>
            <a:avLst/>
            <a:gdLst>
              <a:gd name="connsiteX0" fmla="*/ 95796 w 245476"/>
              <a:gd name="connsiteY0" fmla="*/ 59273 h 253255"/>
              <a:gd name="connsiteX1" fmla="*/ 161056 w 245476"/>
              <a:gd name="connsiteY1" fmla="*/ 0 h 253255"/>
              <a:gd name="connsiteX2" fmla="*/ 168241 w 245476"/>
              <a:gd name="connsiteY2" fmla="*/ 88011 h 253255"/>
              <a:gd name="connsiteX3" fmla="*/ 245476 w 245476"/>
              <a:gd name="connsiteY3" fmla="*/ 132315 h 253255"/>
              <a:gd name="connsiteX4" fmla="*/ 163451 w 245476"/>
              <a:gd name="connsiteY4" fmla="*/ 166442 h 253255"/>
              <a:gd name="connsiteX5" fmla="*/ 145489 w 245476"/>
              <a:gd name="connsiteY5" fmla="*/ 253255 h 253255"/>
              <a:gd name="connsiteX6" fmla="*/ 88012 w 245476"/>
              <a:gd name="connsiteY6" fmla="*/ 186200 h 253255"/>
              <a:gd name="connsiteX7" fmla="*/ 0 w 245476"/>
              <a:gd name="connsiteY7" fmla="*/ 195779 h 253255"/>
              <a:gd name="connsiteX8" fmla="*/ 45503 w 245476"/>
              <a:gd name="connsiteY8" fmla="*/ 119743 h 253255"/>
              <a:gd name="connsiteX9" fmla="*/ 9580 w 245476"/>
              <a:gd name="connsiteY9" fmla="*/ 38916 h 25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476" h="253255">
                <a:moveTo>
                  <a:pt x="95796" y="59273"/>
                </a:moveTo>
                <a:lnTo>
                  <a:pt x="161056" y="0"/>
                </a:lnTo>
                <a:lnTo>
                  <a:pt x="168241" y="88011"/>
                </a:lnTo>
                <a:lnTo>
                  <a:pt x="245476" y="132315"/>
                </a:lnTo>
                <a:lnTo>
                  <a:pt x="163451" y="166442"/>
                </a:lnTo>
                <a:lnTo>
                  <a:pt x="145489" y="253255"/>
                </a:lnTo>
                <a:lnTo>
                  <a:pt x="88012" y="186200"/>
                </a:lnTo>
                <a:lnTo>
                  <a:pt x="0" y="195779"/>
                </a:lnTo>
                <a:lnTo>
                  <a:pt x="45503" y="119743"/>
                </a:lnTo>
                <a:lnTo>
                  <a:pt x="9580" y="38916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9" name="Freeform: Shape 538">
            <a:extLst>
              <a:ext uri="{FF2B5EF4-FFF2-40B4-BE49-F238E27FC236}">
                <a16:creationId xmlns:a16="http://schemas.microsoft.com/office/drawing/2014/main" id="{9EB15C57-12C1-4654-ADB2-74E6D2D85149}"/>
              </a:ext>
            </a:extLst>
          </p:cNvPr>
          <p:cNvSpPr/>
          <p:nvPr/>
        </p:nvSpPr>
        <p:spPr>
          <a:xfrm rot="19533283">
            <a:off x="1195441" y="2587299"/>
            <a:ext cx="164199" cy="134758"/>
          </a:xfrm>
          <a:custGeom>
            <a:avLst/>
            <a:gdLst>
              <a:gd name="connsiteX0" fmla="*/ 64075 w 164199"/>
              <a:gd name="connsiteY0" fmla="*/ 31540 h 134758"/>
              <a:gd name="connsiteX1" fmla="*/ 107728 w 164199"/>
              <a:gd name="connsiteY1" fmla="*/ 0 h 134758"/>
              <a:gd name="connsiteX2" fmla="*/ 112536 w 164199"/>
              <a:gd name="connsiteY2" fmla="*/ 46831 h 134758"/>
              <a:gd name="connsiteX3" fmla="*/ 164200 w 164199"/>
              <a:gd name="connsiteY3" fmla="*/ 70409 h 134758"/>
              <a:gd name="connsiteX4" fmla="*/ 109333 w 164199"/>
              <a:gd name="connsiteY4" fmla="*/ 88568 h 134758"/>
              <a:gd name="connsiteX5" fmla="*/ 97316 w 164199"/>
              <a:gd name="connsiteY5" fmla="*/ 134758 h 134758"/>
              <a:gd name="connsiteX6" fmla="*/ 58872 w 164199"/>
              <a:gd name="connsiteY6" fmla="*/ 99081 h 134758"/>
              <a:gd name="connsiteX7" fmla="*/ 0 w 164199"/>
              <a:gd name="connsiteY7" fmla="*/ 104176 h 134758"/>
              <a:gd name="connsiteX8" fmla="*/ 30433 w 164199"/>
              <a:gd name="connsiteY8" fmla="*/ 63715 h 134758"/>
              <a:gd name="connsiteX9" fmla="*/ 6406 w 164199"/>
              <a:gd name="connsiteY9" fmla="*/ 20710 h 134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199" h="134758">
                <a:moveTo>
                  <a:pt x="64075" y="31540"/>
                </a:moveTo>
                <a:lnTo>
                  <a:pt x="107728" y="0"/>
                </a:lnTo>
                <a:lnTo>
                  <a:pt x="112536" y="46831"/>
                </a:lnTo>
                <a:lnTo>
                  <a:pt x="164200" y="70409"/>
                </a:lnTo>
                <a:lnTo>
                  <a:pt x="109333" y="88568"/>
                </a:lnTo>
                <a:lnTo>
                  <a:pt x="97316" y="134758"/>
                </a:lnTo>
                <a:lnTo>
                  <a:pt x="58872" y="99081"/>
                </a:lnTo>
                <a:lnTo>
                  <a:pt x="0" y="104176"/>
                </a:lnTo>
                <a:lnTo>
                  <a:pt x="30433" y="63715"/>
                </a:lnTo>
                <a:lnTo>
                  <a:pt x="6406" y="20710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0" name="Freeform: Shape 539">
            <a:extLst>
              <a:ext uri="{FF2B5EF4-FFF2-40B4-BE49-F238E27FC236}">
                <a16:creationId xmlns:a16="http://schemas.microsoft.com/office/drawing/2014/main" id="{FD4FF9BF-C4AB-41A9-9952-027EE1E4E925}"/>
              </a:ext>
            </a:extLst>
          </p:cNvPr>
          <p:cNvSpPr/>
          <p:nvPr/>
        </p:nvSpPr>
        <p:spPr>
          <a:xfrm rot="274174">
            <a:off x="10632897" y="1139359"/>
            <a:ext cx="164169" cy="169764"/>
          </a:xfrm>
          <a:custGeom>
            <a:avLst/>
            <a:gdLst>
              <a:gd name="connsiteX0" fmla="*/ 64064 w 164169"/>
              <a:gd name="connsiteY0" fmla="*/ 39737 h 169764"/>
              <a:gd name="connsiteX1" fmla="*/ 107710 w 164169"/>
              <a:gd name="connsiteY1" fmla="*/ 0 h 169764"/>
              <a:gd name="connsiteX2" fmla="*/ 112500 w 164169"/>
              <a:gd name="connsiteY2" fmla="*/ 58997 h 169764"/>
              <a:gd name="connsiteX3" fmla="*/ 164170 w 164169"/>
              <a:gd name="connsiteY3" fmla="*/ 88699 h 169764"/>
              <a:gd name="connsiteX4" fmla="*/ 109327 w 164169"/>
              <a:gd name="connsiteY4" fmla="*/ 111576 h 169764"/>
              <a:gd name="connsiteX5" fmla="*/ 97292 w 164169"/>
              <a:gd name="connsiteY5" fmla="*/ 169765 h 169764"/>
              <a:gd name="connsiteX6" fmla="*/ 58855 w 164169"/>
              <a:gd name="connsiteY6" fmla="*/ 124820 h 169764"/>
              <a:gd name="connsiteX7" fmla="*/ 0 w 164169"/>
              <a:gd name="connsiteY7" fmla="*/ 131238 h 169764"/>
              <a:gd name="connsiteX8" fmla="*/ 30416 w 164169"/>
              <a:gd name="connsiteY8" fmla="*/ 80269 h 169764"/>
              <a:gd name="connsiteX9" fmla="*/ 6407 w 164169"/>
              <a:gd name="connsiteY9" fmla="*/ 26086 h 16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169" h="169764">
                <a:moveTo>
                  <a:pt x="64064" y="39737"/>
                </a:moveTo>
                <a:lnTo>
                  <a:pt x="107710" y="0"/>
                </a:lnTo>
                <a:lnTo>
                  <a:pt x="112500" y="58997"/>
                </a:lnTo>
                <a:lnTo>
                  <a:pt x="164170" y="88699"/>
                </a:lnTo>
                <a:lnTo>
                  <a:pt x="109327" y="111576"/>
                </a:lnTo>
                <a:lnTo>
                  <a:pt x="97292" y="169765"/>
                </a:lnTo>
                <a:lnTo>
                  <a:pt x="58855" y="124820"/>
                </a:lnTo>
                <a:lnTo>
                  <a:pt x="0" y="131238"/>
                </a:lnTo>
                <a:lnTo>
                  <a:pt x="30416" y="80269"/>
                </a:lnTo>
                <a:lnTo>
                  <a:pt x="6407" y="26086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1" name="Freeform: Shape 540">
            <a:extLst>
              <a:ext uri="{FF2B5EF4-FFF2-40B4-BE49-F238E27FC236}">
                <a16:creationId xmlns:a16="http://schemas.microsoft.com/office/drawing/2014/main" id="{ECCA8157-B6F2-49D4-9817-8A06A6B31E9C}"/>
              </a:ext>
            </a:extLst>
          </p:cNvPr>
          <p:cNvSpPr/>
          <p:nvPr/>
        </p:nvSpPr>
        <p:spPr>
          <a:xfrm>
            <a:off x="10811260" y="2476342"/>
            <a:ext cx="247272" cy="234695"/>
          </a:xfrm>
          <a:custGeom>
            <a:avLst/>
            <a:gdLst>
              <a:gd name="connsiteX0" fmla="*/ 123337 w 247272"/>
              <a:gd name="connsiteY0" fmla="*/ 40114 h 234695"/>
              <a:gd name="connsiteX1" fmla="*/ 199973 w 247272"/>
              <a:gd name="connsiteY1" fmla="*/ 0 h 234695"/>
              <a:gd name="connsiteX2" fmla="*/ 185005 w 247272"/>
              <a:gd name="connsiteY2" fmla="*/ 85017 h 234695"/>
              <a:gd name="connsiteX3" fmla="*/ 247272 w 247272"/>
              <a:gd name="connsiteY3" fmla="*/ 144889 h 234695"/>
              <a:gd name="connsiteX4" fmla="*/ 161655 w 247272"/>
              <a:gd name="connsiteY4" fmla="*/ 157467 h 234695"/>
              <a:gd name="connsiteX5" fmla="*/ 123337 w 247272"/>
              <a:gd name="connsiteY5" fmla="*/ 234695 h 234695"/>
              <a:gd name="connsiteX6" fmla="*/ 85018 w 247272"/>
              <a:gd name="connsiteY6" fmla="*/ 157467 h 234695"/>
              <a:gd name="connsiteX7" fmla="*/ 0 w 247272"/>
              <a:gd name="connsiteY7" fmla="*/ 144889 h 234695"/>
              <a:gd name="connsiteX8" fmla="*/ 61669 w 247272"/>
              <a:gd name="connsiteY8" fmla="*/ 85017 h 234695"/>
              <a:gd name="connsiteX9" fmla="*/ 47299 w 247272"/>
              <a:gd name="connsiteY9" fmla="*/ 0 h 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72" h="234695">
                <a:moveTo>
                  <a:pt x="123337" y="40114"/>
                </a:moveTo>
                <a:lnTo>
                  <a:pt x="199973" y="0"/>
                </a:lnTo>
                <a:lnTo>
                  <a:pt x="185005" y="85017"/>
                </a:lnTo>
                <a:lnTo>
                  <a:pt x="247272" y="144889"/>
                </a:lnTo>
                <a:lnTo>
                  <a:pt x="161655" y="157467"/>
                </a:lnTo>
                <a:lnTo>
                  <a:pt x="123337" y="234695"/>
                </a:lnTo>
                <a:lnTo>
                  <a:pt x="85018" y="157467"/>
                </a:lnTo>
                <a:lnTo>
                  <a:pt x="0" y="144889"/>
                </a:lnTo>
                <a:lnTo>
                  <a:pt x="61669" y="85017"/>
                </a:lnTo>
                <a:lnTo>
                  <a:pt x="47299" y="0"/>
                </a:lnTo>
                <a:close/>
              </a:path>
            </a:pathLst>
          </a:custGeom>
          <a:solidFill>
            <a:srgbClr val="F8F4BE"/>
          </a:solidFill>
          <a:ln w="5902" cap="flat">
            <a:solidFill>
              <a:srgbClr val="16161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ADC4D4-8838-4D8A-8B26-1DE55B8B25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13</a:t>
            </a:fld>
            <a:endParaRPr lang="en-GB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C067D6-0AA6-4C25-B46C-F9A2FF9245BC}"/>
              </a:ext>
            </a:extLst>
          </p:cNvPr>
          <p:cNvSpPr/>
          <p:nvPr/>
        </p:nvSpPr>
        <p:spPr>
          <a:xfrm>
            <a:off x="482600" y="495300"/>
            <a:ext cx="11226800" cy="5867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24D37F-E709-4FE7-B347-FEC66611547C}"/>
              </a:ext>
            </a:extLst>
          </p:cNvPr>
          <p:cNvSpPr/>
          <p:nvPr/>
        </p:nvSpPr>
        <p:spPr>
          <a:xfrm>
            <a:off x="-375798" y="495300"/>
            <a:ext cx="850148" cy="5867400"/>
          </a:xfrm>
          <a:prstGeom prst="rect">
            <a:avLst/>
          </a:prstGeom>
          <a:solidFill>
            <a:srgbClr val="36979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A58CE2-FE86-48E9-B2A8-2DD379E3E33E}"/>
              </a:ext>
            </a:extLst>
          </p:cNvPr>
          <p:cNvSpPr/>
          <p:nvPr/>
        </p:nvSpPr>
        <p:spPr>
          <a:xfrm>
            <a:off x="11717650" y="495300"/>
            <a:ext cx="850148" cy="5867400"/>
          </a:xfrm>
          <a:prstGeom prst="rect">
            <a:avLst/>
          </a:prstGeom>
          <a:solidFill>
            <a:srgbClr val="36979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F11179-29C5-4F49-8B32-46125EF427EF}"/>
              </a:ext>
            </a:extLst>
          </p:cNvPr>
          <p:cNvSpPr/>
          <p:nvPr/>
        </p:nvSpPr>
        <p:spPr>
          <a:xfrm>
            <a:off x="490850" y="-210312"/>
            <a:ext cx="11226800" cy="705612"/>
          </a:xfrm>
          <a:prstGeom prst="rect">
            <a:avLst/>
          </a:prstGeom>
          <a:solidFill>
            <a:srgbClr val="36979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D9DBB3-3003-4BB8-BC8B-0712547A8084}"/>
              </a:ext>
            </a:extLst>
          </p:cNvPr>
          <p:cNvSpPr/>
          <p:nvPr/>
        </p:nvSpPr>
        <p:spPr>
          <a:xfrm>
            <a:off x="474350" y="6362700"/>
            <a:ext cx="11226800" cy="961644"/>
          </a:xfrm>
          <a:prstGeom prst="rect">
            <a:avLst/>
          </a:prstGeom>
          <a:solidFill>
            <a:srgbClr val="36979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4B07E5-8B01-4CEB-AAB8-938073BF6EA8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rgbClr val="EE754B"/>
          </a:solidFill>
          <a:ln w="28575">
            <a:solidFill>
              <a:schemeClr val="bg1"/>
            </a:solidFill>
          </a:ln>
        </p:spPr>
        <p:txBody>
          <a:bodyPr wrap="square" lIns="1188000" rIns="108000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raveling _Typewriter" panose="02000506000000020004" pitchFamily="2" charset="0"/>
              </a:rPr>
              <a:t>G</a:t>
            </a:r>
            <a:r>
              <a:rPr lang="en-US" sz="4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eometry</a:t>
            </a:r>
            <a:endParaRPr lang="en-GB" sz="4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AB1AF7-E00C-4FBB-BCB1-6B672332DB66}"/>
              </a:ext>
            </a:extLst>
          </p:cNvPr>
          <p:cNvSpPr/>
          <p:nvPr/>
        </p:nvSpPr>
        <p:spPr>
          <a:xfrm>
            <a:off x="482600" y="6362700"/>
            <a:ext cx="1121855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Cape Canaveral, Florida, 59 years ago</a:t>
            </a:r>
          </a:p>
        </p:txBody>
      </p:sp>
    </p:spTree>
    <p:extLst>
      <p:ext uri="{BB962C8B-B14F-4D97-AF65-F5344CB8AC3E}">
        <p14:creationId xmlns:p14="http://schemas.microsoft.com/office/powerpoint/2010/main" val="125970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1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" grpId="0" animBg="1"/>
      <p:bldP spid="397" grpId="1" animBg="1"/>
      <p:bldP spid="398" grpId="0" animBg="1"/>
      <p:bldP spid="398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2" grpId="0" animBg="1"/>
      <p:bldP spid="402" grpId="1" animBg="1"/>
      <p:bldP spid="403" grpId="0" animBg="1"/>
      <p:bldP spid="403" grpId="1" animBg="1"/>
      <p:bldP spid="404" grpId="0" animBg="1"/>
      <p:bldP spid="404" grpId="1" animBg="1"/>
      <p:bldP spid="405" grpId="0" animBg="1"/>
      <p:bldP spid="405" grpId="1" animBg="1"/>
      <p:bldP spid="406" grpId="0" animBg="1"/>
      <p:bldP spid="406" grpId="1" animBg="1"/>
      <p:bldP spid="407" grpId="0" animBg="1"/>
      <p:bldP spid="408" grpId="0" animBg="1"/>
      <p:bldP spid="408" grpId="1" animBg="1"/>
      <p:bldP spid="409" grpId="0" animBg="1"/>
      <p:bldP spid="409" grpId="1" animBg="1"/>
      <p:bldP spid="538" grpId="0" animBg="1"/>
      <p:bldP spid="538" grpId="1" animBg="1"/>
      <p:bldP spid="539" grpId="0" animBg="1"/>
      <p:bldP spid="539" grpId="1" animBg="1"/>
      <p:bldP spid="540" grpId="0" animBg="1"/>
      <p:bldP spid="540" grpId="1" animBg="1"/>
      <p:bldP spid="541" grpId="0" animBg="1"/>
      <p:bldP spid="5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1C5B3-7552-4CF6-9255-3EC3E13E8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14</a:t>
            </a:fld>
            <a:endParaRPr lang="en-GB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4C59DF-609B-4B71-9A91-6EC00C526F93}"/>
              </a:ext>
            </a:extLst>
          </p:cNvPr>
          <p:cNvSpPr/>
          <p:nvPr/>
        </p:nvSpPr>
        <p:spPr>
          <a:xfrm>
            <a:off x="474350" y="504444"/>
            <a:ext cx="11235050" cy="5858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900000" rIns="720000" bIns="180000" rtlCol="0" anchor="t" anchorCtr="0"/>
          <a:lstStyle/>
          <a:p>
            <a:r>
              <a:rPr lang="en-GB" sz="3600" dirty="0">
                <a:solidFill>
                  <a:schemeClr val="accent4">
                    <a:lumMod val="50000"/>
                  </a:schemeClr>
                </a:solidFill>
                <a:latin typeface="Traveling _Typewriter" panose="02000506000000020004" pitchFamily="2" charset="0"/>
              </a:rPr>
              <a:t>Bring these aspects of mathematics into the classroom.</a:t>
            </a:r>
          </a:p>
          <a:p>
            <a:r>
              <a:rPr lang="en-GB" sz="2400" b="1" dirty="0">
                <a:solidFill>
                  <a:schemeClr val="accent4">
                    <a:lumMod val="50000"/>
                  </a:schemeClr>
                </a:solidFill>
                <a:latin typeface="Traveling _Typewriter" panose="02000506000000020004" pitchFamily="2" charset="0"/>
              </a:rPr>
              <a:t> </a:t>
            </a:r>
            <a:endParaRPr lang="en-GB" sz="3600" b="1" dirty="0">
              <a:solidFill>
                <a:schemeClr val="accent4">
                  <a:lumMod val="50000"/>
                </a:schemeClr>
              </a:solidFill>
              <a:latin typeface="Traveling _Typewriter" panose="02000506000000020004" pitchFamily="2" charset="0"/>
            </a:endParaRPr>
          </a:p>
          <a:p>
            <a:pPr>
              <a:lnSpc>
                <a:spcPct val="90000"/>
              </a:lnSpc>
            </a:pPr>
            <a:r>
              <a:rPr lang="en-GB" sz="13800" b="1" dirty="0">
                <a:solidFill>
                  <a:schemeClr val="accent3">
                    <a:lumMod val="50000"/>
                  </a:schemeClr>
                </a:solidFill>
                <a:latin typeface="Carta Magna Line" panose="04000000000000000900" pitchFamily="82" charset="0"/>
              </a:rPr>
              <a:t>history</a:t>
            </a:r>
            <a:endParaRPr lang="en-GB" sz="13800" b="1" dirty="0">
              <a:solidFill>
                <a:schemeClr val="accent3">
                  <a:lumMod val="50000"/>
                </a:schemeClr>
              </a:solidFill>
              <a:latin typeface="Traveling _Typewriter" panose="02000506000000020004" pitchFamily="2" charset="0"/>
            </a:endParaRPr>
          </a:p>
          <a:p>
            <a:pPr algn="r">
              <a:lnSpc>
                <a:spcPct val="90000"/>
              </a:lnSpc>
            </a:pPr>
            <a:r>
              <a:rPr lang="en-GB" sz="11500" dirty="0">
                <a:solidFill>
                  <a:schemeClr val="accent1">
                    <a:lumMod val="50000"/>
                  </a:schemeClr>
                </a:solidFill>
                <a:latin typeface="NeoPangaia" panose="00000400000000000000" pitchFamily="2" charset="0"/>
              </a:rPr>
              <a:t>Future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59F7B-1600-4C27-B7C6-8467A9C7D32A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lIns="396000" rIns="108000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The Solution?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13964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1C5B3-7552-4CF6-9255-3EC3E13E8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15</a:t>
            </a:fld>
            <a:endParaRPr lang="en-GB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4C59DF-609B-4B71-9A91-6EC00C526F93}"/>
              </a:ext>
            </a:extLst>
          </p:cNvPr>
          <p:cNvSpPr/>
          <p:nvPr/>
        </p:nvSpPr>
        <p:spPr>
          <a:xfrm>
            <a:off x="474350" y="504444"/>
            <a:ext cx="11235050" cy="5858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900000" rIns="720000" bIns="180000" rtlCol="0" anchor="t" anchorCtr="0"/>
          <a:lstStyle/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Traveling _Typewriter" panose="02000506000000020004" pitchFamily="2" charset="0"/>
              </a:rPr>
              <a:t> </a:t>
            </a:r>
            <a:endParaRPr lang="en-GB" sz="5400" b="1" dirty="0">
              <a:solidFill>
                <a:schemeClr val="accent1">
                  <a:lumMod val="50000"/>
                </a:schemeClr>
              </a:solidFill>
              <a:latin typeface="Traveling _Typewriter" panose="02000506000000020004" pitchFamily="2" charset="0"/>
            </a:endParaRP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4800" b="1" dirty="0">
                <a:solidFill>
                  <a:schemeClr val="accent1">
                    <a:lumMod val="50000"/>
                  </a:schemeClr>
                </a:solidFill>
                <a:latin typeface="Traveling _Typewriter" panose="02000506000000020004" pitchFamily="2" charset="0"/>
              </a:rPr>
              <a:t>Maths is a living subject.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4800" b="1" dirty="0">
                <a:solidFill>
                  <a:schemeClr val="accent1">
                    <a:lumMod val="50000"/>
                  </a:schemeClr>
                </a:solidFill>
                <a:latin typeface="Traveling _Typewriter" panose="02000506000000020004" pitchFamily="2" charset="0"/>
              </a:rPr>
              <a:t>Maths will help us build a greater future.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4800" b="1" dirty="0">
                <a:solidFill>
                  <a:schemeClr val="accent1">
                    <a:lumMod val="50000"/>
                  </a:schemeClr>
                </a:solidFill>
                <a:latin typeface="Traveling _Typewriter" panose="02000506000000020004" pitchFamily="2" charset="0"/>
              </a:rPr>
              <a:t>We can be the participants in making it so.</a:t>
            </a:r>
            <a:endParaRPr lang="en-GB" sz="2400" dirty="0">
              <a:solidFill>
                <a:schemeClr val="accent1">
                  <a:lumMod val="50000"/>
                </a:schemeClr>
              </a:solidFill>
              <a:latin typeface="Traveling _Typewriter" panose="020005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59F7B-1600-4C27-B7C6-8467A9C7D32A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lIns="612000" rIns="108000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The Future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453376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4536F6-0A00-41FA-98E9-44A20E8E2803}"/>
              </a:ext>
            </a:extLst>
          </p:cNvPr>
          <p:cNvSpPr/>
          <p:nvPr/>
        </p:nvSpPr>
        <p:spPr>
          <a:xfrm>
            <a:off x="279400" y="3601556"/>
            <a:ext cx="6388100" cy="29215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>
                    <a:alpha val="30000"/>
                  </a:schemeClr>
                </a:solidFill>
                <a:latin typeface="Traveling _Typewriter" panose="02000506000000020004" pitchFamily="2" charset="0"/>
              </a:rPr>
              <a:t>100010110101010011001110000001010100110011101111001001000001101010100010000111000101000010111000010011011001000011100100001110001111100001100010110100001011010101001100101000001111011011001100110001011111110001110111000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292B20-F2BD-4C18-BEFC-6DACEABAF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90" y="507406"/>
            <a:ext cx="5835164" cy="328228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ADC4D4-8838-4D8A-8B26-1DE55B8B25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16</a:t>
            </a:fld>
            <a:endParaRPr lang="en-GB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C067D6-0AA6-4C25-B46C-F9A2FF9245BC}"/>
              </a:ext>
            </a:extLst>
          </p:cNvPr>
          <p:cNvSpPr/>
          <p:nvPr/>
        </p:nvSpPr>
        <p:spPr>
          <a:xfrm>
            <a:off x="482600" y="495300"/>
            <a:ext cx="11226800" cy="5867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24D37F-E709-4FE7-B347-FEC66611547C}"/>
              </a:ext>
            </a:extLst>
          </p:cNvPr>
          <p:cNvSpPr/>
          <p:nvPr/>
        </p:nvSpPr>
        <p:spPr>
          <a:xfrm>
            <a:off x="-375798" y="495300"/>
            <a:ext cx="850148" cy="5867400"/>
          </a:xfrm>
          <a:prstGeom prst="rect">
            <a:avLst/>
          </a:prstGeom>
          <a:solidFill>
            <a:srgbClr val="B8B76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A58CE2-FE86-48E9-B2A8-2DD379E3E33E}"/>
              </a:ext>
            </a:extLst>
          </p:cNvPr>
          <p:cNvSpPr/>
          <p:nvPr/>
        </p:nvSpPr>
        <p:spPr>
          <a:xfrm>
            <a:off x="11717650" y="495300"/>
            <a:ext cx="850148" cy="5867400"/>
          </a:xfrm>
          <a:prstGeom prst="rect">
            <a:avLst/>
          </a:prstGeom>
          <a:solidFill>
            <a:srgbClr val="B8B76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F11179-29C5-4F49-8B32-46125EF427EF}"/>
              </a:ext>
            </a:extLst>
          </p:cNvPr>
          <p:cNvSpPr/>
          <p:nvPr/>
        </p:nvSpPr>
        <p:spPr>
          <a:xfrm>
            <a:off x="490850" y="-210312"/>
            <a:ext cx="11226800" cy="705612"/>
          </a:xfrm>
          <a:prstGeom prst="rect">
            <a:avLst/>
          </a:prstGeom>
          <a:solidFill>
            <a:srgbClr val="B8B76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D9DBB3-3003-4BB8-BC8B-0712547A8084}"/>
              </a:ext>
            </a:extLst>
          </p:cNvPr>
          <p:cNvSpPr/>
          <p:nvPr/>
        </p:nvSpPr>
        <p:spPr>
          <a:xfrm>
            <a:off x="474350" y="6362700"/>
            <a:ext cx="11226800" cy="961644"/>
          </a:xfrm>
          <a:prstGeom prst="rect">
            <a:avLst/>
          </a:prstGeom>
          <a:solidFill>
            <a:srgbClr val="B8B76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4B07E5-8B01-4CEB-AAB8-938073BF6EA8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rgbClr val="5C0013"/>
          </a:solidFill>
          <a:ln w="28575">
            <a:solidFill>
              <a:schemeClr val="bg1"/>
            </a:solidFill>
          </a:ln>
        </p:spPr>
        <p:txBody>
          <a:bodyPr wrap="square" lIns="648000" rIns="108000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raveling _Typewriter" panose="02000506000000020004" pitchFamily="2" charset="0"/>
              </a:rPr>
              <a:t>Game Design</a:t>
            </a:r>
            <a:endParaRPr lang="en-GB" sz="4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AB1AF7-E00C-4FBB-BCB1-6B672332DB66}"/>
              </a:ext>
            </a:extLst>
          </p:cNvPr>
          <p:cNvSpPr/>
          <p:nvPr/>
        </p:nvSpPr>
        <p:spPr>
          <a:xfrm>
            <a:off x="482600" y="6362700"/>
            <a:ext cx="1121855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Freya </a:t>
            </a:r>
            <a:r>
              <a:rPr lang="en-GB" sz="2400" dirty="0" err="1">
                <a:solidFill>
                  <a:schemeClr val="bg1"/>
                </a:solidFill>
                <a:latin typeface="Traveling _Typewriter" panose="02000506000000020004" pitchFamily="2" charset="0"/>
              </a:rPr>
              <a:t>Holmér</a:t>
            </a:r>
            <a:r>
              <a:rPr lang="en-GB" sz="2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 – She makes things</a:t>
            </a:r>
          </a:p>
        </p:txBody>
      </p:sp>
      <p:pic>
        <p:nvPicPr>
          <p:cNvPr id="11" name="Picture 4" descr="Image">
            <a:extLst>
              <a:ext uri="{FF2B5EF4-FFF2-40B4-BE49-F238E27FC236}">
                <a16:creationId xmlns:a16="http://schemas.microsoft.com/office/drawing/2014/main" id="{F8834117-4894-4B54-9CC7-54D6243EE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-10" r="7761" b="10"/>
          <a:stretch/>
        </p:blipFill>
        <p:spPr bwMode="auto">
          <a:xfrm>
            <a:off x="6337300" y="503221"/>
            <a:ext cx="5363850" cy="585033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548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7">
            <a:extLst>
              <a:ext uri="{FF2B5EF4-FFF2-40B4-BE49-F238E27FC236}">
                <a16:creationId xmlns:a16="http://schemas.microsoft.com/office/drawing/2014/main" id="{DB8539E8-EAAB-4353-87DA-679E2F0EE427}"/>
              </a:ext>
            </a:extLst>
          </p:cNvPr>
          <p:cNvSpPr>
            <a:spLocks noEditPoints="1"/>
          </p:cNvSpPr>
          <p:nvPr/>
        </p:nvSpPr>
        <p:spPr bwMode="auto">
          <a:xfrm>
            <a:off x="763774" y="2736056"/>
            <a:ext cx="4991100" cy="5297488"/>
          </a:xfrm>
          <a:custGeom>
            <a:avLst/>
            <a:gdLst>
              <a:gd name="T0" fmla="*/ 4946 w 7255"/>
              <a:gd name="T1" fmla="*/ 1973 h 7701"/>
              <a:gd name="T2" fmla="*/ 6652 w 7255"/>
              <a:gd name="T3" fmla="*/ 1728 h 7701"/>
              <a:gd name="T4" fmla="*/ 6290 w 7255"/>
              <a:gd name="T5" fmla="*/ 1708 h 7701"/>
              <a:gd name="T6" fmla="*/ 5676 w 7255"/>
              <a:gd name="T7" fmla="*/ 3758 h 7701"/>
              <a:gd name="T8" fmla="*/ 6072 w 7255"/>
              <a:gd name="T9" fmla="*/ 3522 h 7701"/>
              <a:gd name="T10" fmla="*/ 6130 w 7255"/>
              <a:gd name="T11" fmla="*/ 3396 h 7701"/>
              <a:gd name="T12" fmla="*/ 6260 w 7255"/>
              <a:gd name="T13" fmla="*/ 4134 h 7701"/>
              <a:gd name="T14" fmla="*/ 6727 w 7255"/>
              <a:gd name="T15" fmla="*/ 4735 h 7701"/>
              <a:gd name="T16" fmla="*/ 6150 w 7255"/>
              <a:gd name="T17" fmla="*/ 5094 h 7701"/>
              <a:gd name="T18" fmla="*/ 6106 w 7255"/>
              <a:gd name="T19" fmla="*/ 5390 h 7701"/>
              <a:gd name="T20" fmla="*/ 4234 w 7255"/>
              <a:gd name="T21" fmla="*/ 4828 h 7701"/>
              <a:gd name="T22" fmla="*/ 4225 w 7255"/>
              <a:gd name="T23" fmla="*/ 4508 h 7701"/>
              <a:gd name="T24" fmla="*/ 3973 w 7255"/>
              <a:gd name="T25" fmla="*/ 235 h 7701"/>
              <a:gd name="T26" fmla="*/ 3564 w 7255"/>
              <a:gd name="T27" fmla="*/ 199 h 7701"/>
              <a:gd name="T28" fmla="*/ 3199 w 7255"/>
              <a:gd name="T29" fmla="*/ 199 h 7701"/>
              <a:gd name="T30" fmla="*/ 2049 w 7255"/>
              <a:gd name="T31" fmla="*/ 745 h 7701"/>
              <a:gd name="T32" fmla="*/ 2538 w 7255"/>
              <a:gd name="T33" fmla="*/ 451 h 7701"/>
              <a:gd name="T34" fmla="*/ 3994 w 7255"/>
              <a:gd name="T35" fmla="*/ 0 h 7701"/>
              <a:gd name="T36" fmla="*/ 5714 w 7255"/>
              <a:gd name="T37" fmla="*/ 1164 h 7701"/>
              <a:gd name="T38" fmla="*/ 5247 w 7255"/>
              <a:gd name="T39" fmla="*/ 563 h 7701"/>
              <a:gd name="T40" fmla="*/ 4139 w 7255"/>
              <a:gd name="T41" fmla="*/ 1637 h 7701"/>
              <a:gd name="T42" fmla="*/ 3281 w 7255"/>
              <a:gd name="T43" fmla="*/ 1017 h 7701"/>
              <a:gd name="T44" fmla="*/ 1916 w 7255"/>
              <a:gd name="T45" fmla="*/ 605 h 7701"/>
              <a:gd name="T46" fmla="*/ 1901 w 7255"/>
              <a:gd name="T47" fmla="*/ 3807 h 7701"/>
              <a:gd name="T48" fmla="*/ 1770 w 7255"/>
              <a:gd name="T49" fmla="*/ 4268 h 7701"/>
              <a:gd name="T50" fmla="*/ 406 w 7255"/>
              <a:gd name="T51" fmla="*/ 2932 h 7701"/>
              <a:gd name="T52" fmla="*/ 317 w 7255"/>
              <a:gd name="T53" fmla="*/ 1522 h 7701"/>
              <a:gd name="T54" fmla="*/ 443 w 7255"/>
              <a:gd name="T55" fmla="*/ 1592 h 7701"/>
              <a:gd name="T56" fmla="*/ 2045 w 7255"/>
              <a:gd name="T57" fmla="*/ 332 h 7701"/>
              <a:gd name="T58" fmla="*/ 2771 w 7255"/>
              <a:gd name="T59" fmla="*/ 1927 h 7701"/>
              <a:gd name="T60" fmla="*/ 2934 w 7255"/>
              <a:gd name="T61" fmla="*/ 2477 h 7701"/>
              <a:gd name="T62" fmla="*/ 3837 w 7255"/>
              <a:gd name="T63" fmla="*/ 2541 h 7701"/>
              <a:gd name="T64" fmla="*/ 2484 w 7255"/>
              <a:gd name="T65" fmla="*/ 1481 h 7701"/>
              <a:gd name="T66" fmla="*/ 3234 w 7255"/>
              <a:gd name="T67" fmla="*/ 2431 h 7701"/>
              <a:gd name="T68" fmla="*/ 2310 w 7255"/>
              <a:gd name="T69" fmla="*/ 1260 h 7701"/>
              <a:gd name="T70" fmla="*/ 2219 w 7255"/>
              <a:gd name="T71" fmla="*/ 2488 h 7701"/>
              <a:gd name="T72" fmla="*/ 3379 w 7255"/>
              <a:gd name="T73" fmla="*/ 4223 h 7701"/>
              <a:gd name="T74" fmla="*/ 5494 w 7255"/>
              <a:gd name="T75" fmla="*/ 3118 h 7701"/>
              <a:gd name="T76" fmla="*/ 3802 w 7255"/>
              <a:gd name="T77" fmla="*/ 1261 h 7701"/>
              <a:gd name="T78" fmla="*/ 3323 w 7255"/>
              <a:gd name="T79" fmla="*/ 1433 h 7701"/>
              <a:gd name="T80" fmla="*/ 4930 w 7255"/>
              <a:gd name="T81" fmla="*/ 2459 h 7701"/>
              <a:gd name="T82" fmla="*/ 4718 w 7255"/>
              <a:gd name="T83" fmla="*/ 4160 h 7701"/>
              <a:gd name="T84" fmla="*/ 3111 w 7255"/>
              <a:gd name="T85" fmla="*/ 454 h 7701"/>
              <a:gd name="T86" fmla="*/ 4463 w 7255"/>
              <a:gd name="T87" fmla="*/ 639 h 7701"/>
              <a:gd name="T88" fmla="*/ 5233 w 7255"/>
              <a:gd name="T89" fmla="*/ 7683 h 7701"/>
              <a:gd name="T90" fmla="*/ 7186 w 7255"/>
              <a:gd name="T91" fmla="*/ 2690 h 7701"/>
              <a:gd name="T92" fmla="*/ 4856 w 7255"/>
              <a:gd name="T93" fmla="*/ 7097 h 7701"/>
              <a:gd name="T94" fmla="*/ 4512 w 7255"/>
              <a:gd name="T95" fmla="*/ 5754 h 7701"/>
              <a:gd name="T96" fmla="*/ 6491 w 7255"/>
              <a:gd name="T97" fmla="*/ 3287 h 7701"/>
              <a:gd name="T98" fmla="*/ 5999 w 7255"/>
              <a:gd name="T99" fmla="*/ 6571 h 7701"/>
              <a:gd name="T100" fmla="*/ 5831 w 7255"/>
              <a:gd name="T101" fmla="*/ 6265 h 7701"/>
              <a:gd name="T102" fmla="*/ 2033 w 7255"/>
              <a:gd name="T103" fmla="*/ 4294 h 7701"/>
              <a:gd name="T104" fmla="*/ 5631 w 7255"/>
              <a:gd name="T105" fmla="*/ 3894 h 7701"/>
              <a:gd name="T106" fmla="*/ 5989 w 7255"/>
              <a:gd name="T107" fmla="*/ 3531 h 7701"/>
              <a:gd name="T108" fmla="*/ 5173 w 7255"/>
              <a:gd name="T109" fmla="*/ 2748 h 7701"/>
              <a:gd name="T110" fmla="*/ 4986 w 7255"/>
              <a:gd name="T111" fmla="*/ 2574 h 7701"/>
              <a:gd name="T112" fmla="*/ 593 w 7255"/>
              <a:gd name="T113" fmla="*/ 2862 h 7701"/>
              <a:gd name="T114" fmla="*/ 4695 w 7255"/>
              <a:gd name="T115" fmla="*/ 669 h 7701"/>
              <a:gd name="T116" fmla="*/ 4514 w 7255"/>
              <a:gd name="T117" fmla="*/ 7384 h 7701"/>
              <a:gd name="T118" fmla="*/ 2734 w 7255"/>
              <a:gd name="T119" fmla="*/ 4098 h 7701"/>
              <a:gd name="T120" fmla="*/ 1242 w 7255"/>
              <a:gd name="T121" fmla="*/ 3957 h 7701"/>
              <a:gd name="T122" fmla="*/ 4525 w 7255"/>
              <a:gd name="T123" fmla="*/ 1495 h 7701"/>
              <a:gd name="T124" fmla="*/ 4724 w 7255"/>
              <a:gd name="T125" fmla="*/ 823 h 7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55" h="7701">
                <a:moveTo>
                  <a:pt x="6183" y="2192"/>
                </a:moveTo>
                <a:cubicBezTo>
                  <a:pt x="6168" y="2192"/>
                  <a:pt x="6155" y="2201"/>
                  <a:pt x="6148" y="2214"/>
                </a:cubicBezTo>
                <a:lnTo>
                  <a:pt x="4846" y="2214"/>
                </a:lnTo>
                <a:cubicBezTo>
                  <a:pt x="4841" y="2214"/>
                  <a:pt x="4836" y="2216"/>
                  <a:pt x="4833" y="2219"/>
                </a:cubicBezTo>
                <a:lnTo>
                  <a:pt x="4442" y="2610"/>
                </a:lnTo>
                <a:cubicBezTo>
                  <a:pt x="4439" y="2609"/>
                  <a:pt x="4436" y="2609"/>
                  <a:pt x="4432" y="2609"/>
                </a:cubicBezTo>
                <a:cubicBezTo>
                  <a:pt x="4410" y="2609"/>
                  <a:pt x="4393" y="2627"/>
                  <a:pt x="4393" y="2649"/>
                </a:cubicBezTo>
                <a:cubicBezTo>
                  <a:pt x="4393" y="2671"/>
                  <a:pt x="4410" y="2689"/>
                  <a:pt x="4432" y="2689"/>
                </a:cubicBezTo>
                <a:cubicBezTo>
                  <a:pt x="4454" y="2689"/>
                  <a:pt x="4472" y="2671"/>
                  <a:pt x="4472" y="2649"/>
                </a:cubicBezTo>
                <a:cubicBezTo>
                  <a:pt x="4472" y="2644"/>
                  <a:pt x="4471" y="2639"/>
                  <a:pt x="4469" y="2634"/>
                </a:cubicBezTo>
                <a:lnTo>
                  <a:pt x="4853" y="2250"/>
                </a:lnTo>
                <a:lnTo>
                  <a:pt x="6148" y="2250"/>
                </a:lnTo>
                <a:cubicBezTo>
                  <a:pt x="6155" y="2263"/>
                  <a:pt x="6168" y="2272"/>
                  <a:pt x="6183" y="2272"/>
                </a:cubicBezTo>
                <a:cubicBezTo>
                  <a:pt x="6205" y="2272"/>
                  <a:pt x="6223" y="2254"/>
                  <a:pt x="6223" y="2232"/>
                </a:cubicBezTo>
                <a:cubicBezTo>
                  <a:pt x="6223" y="2210"/>
                  <a:pt x="6205" y="2192"/>
                  <a:pt x="6183" y="2192"/>
                </a:cubicBezTo>
                <a:close/>
                <a:moveTo>
                  <a:pt x="5908" y="1915"/>
                </a:moveTo>
                <a:cubicBezTo>
                  <a:pt x="5893" y="1915"/>
                  <a:pt x="5879" y="1924"/>
                  <a:pt x="5873" y="1937"/>
                </a:cubicBezTo>
                <a:lnTo>
                  <a:pt x="4938" y="1937"/>
                </a:lnTo>
                <a:cubicBezTo>
                  <a:pt x="4933" y="1937"/>
                  <a:pt x="4929" y="1939"/>
                  <a:pt x="4925" y="1942"/>
                </a:cubicBezTo>
                <a:lnTo>
                  <a:pt x="4276" y="2592"/>
                </a:lnTo>
                <a:cubicBezTo>
                  <a:pt x="4272" y="2595"/>
                  <a:pt x="4270" y="2600"/>
                  <a:pt x="4270" y="2604"/>
                </a:cubicBezTo>
                <a:lnTo>
                  <a:pt x="4270" y="3304"/>
                </a:lnTo>
                <a:cubicBezTo>
                  <a:pt x="4270" y="3309"/>
                  <a:pt x="4272" y="3314"/>
                  <a:pt x="4276" y="3317"/>
                </a:cubicBezTo>
                <a:lnTo>
                  <a:pt x="4583" y="3625"/>
                </a:lnTo>
                <a:cubicBezTo>
                  <a:pt x="4582" y="3628"/>
                  <a:pt x="4581" y="3632"/>
                  <a:pt x="4581" y="3636"/>
                </a:cubicBezTo>
                <a:cubicBezTo>
                  <a:pt x="4581" y="3658"/>
                  <a:pt x="4599" y="3676"/>
                  <a:pt x="4621" y="3676"/>
                </a:cubicBezTo>
                <a:cubicBezTo>
                  <a:pt x="4643" y="3676"/>
                  <a:pt x="4661" y="3658"/>
                  <a:pt x="4661" y="3636"/>
                </a:cubicBezTo>
                <a:cubicBezTo>
                  <a:pt x="4661" y="3614"/>
                  <a:pt x="4643" y="3597"/>
                  <a:pt x="4621" y="3597"/>
                </a:cubicBezTo>
                <a:cubicBezTo>
                  <a:pt x="4617" y="3597"/>
                  <a:pt x="4613" y="3597"/>
                  <a:pt x="4609" y="3599"/>
                </a:cubicBezTo>
                <a:lnTo>
                  <a:pt x="4307" y="3297"/>
                </a:lnTo>
                <a:lnTo>
                  <a:pt x="4307" y="2612"/>
                </a:lnTo>
                <a:lnTo>
                  <a:pt x="4946" y="1973"/>
                </a:lnTo>
                <a:lnTo>
                  <a:pt x="5873" y="1973"/>
                </a:lnTo>
                <a:cubicBezTo>
                  <a:pt x="5879" y="1986"/>
                  <a:pt x="5893" y="1995"/>
                  <a:pt x="5908" y="1995"/>
                </a:cubicBezTo>
                <a:cubicBezTo>
                  <a:pt x="5930" y="1995"/>
                  <a:pt x="5948" y="1977"/>
                  <a:pt x="5948" y="1955"/>
                </a:cubicBezTo>
                <a:cubicBezTo>
                  <a:pt x="5948" y="1933"/>
                  <a:pt x="5930" y="1915"/>
                  <a:pt x="5908" y="1915"/>
                </a:cubicBezTo>
                <a:close/>
                <a:moveTo>
                  <a:pt x="5798" y="1656"/>
                </a:moveTo>
                <a:cubicBezTo>
                  <a:pt x="5785" y="1656"/>
                  <a:pt x="5774" y="1662"/>
                  <a:pt x="5766" y="1672"/>
                </a:cubicBezTo>
                <a:lnTo>
                  <a:pt x="4842" y="1672"/>
                </a:lnTo>
                <a:cubicBezTo>
                  <a:pt x="4837" y="1672"/>
                  <a:pt x="4832" y="1673"/>
                  <a:pt x="4829" y="1677"/>
                </a:cubicBezTo>
                <a:lnTo>
                  <a:pt x="4081" y="2425"/>
                </a:lnTo>
                <a:cubicBezTo>
                  <a:pt x="4078" y="2428"/>
                  <a:pt x="4076" y="2433"/>
                  <a:pt x="4076" y="2438"/>
                </a:cubicBezTo>
                <a:lnTo>
                  <a:pt x="4076" y="3321"/>
                </a:lnTo>
                <a:cubicBezTo>
                  <a:pt x="4076" y="3326"/>
                  <a:pt x="4078" y="3330"/>
                  <a:pt x="4081" y="3334"/>
                </a:cubicBezTo>
                <a:lnTo>
                  <a:pt x="4767" y="4020"/>
                </a:lnTo>
                <a:cubicBezTo>
                  <a:pt x="4771" y="4023"/>
                  <a:pt x="4775" y="4025"/>
                  <a:pt x="4780" y="4025"/>
                </a:cubicBezTo>
                <a:lnTo>
                  <a:pt x="5436" y="4025"/>
                </a:lnTo>
                <a:cubicBezTo>
                  <a:pt x="5441" y="4041"/>
                  <a:pt x="5456" y="4052"/>
                  <a:pt x="5473" y="4052"/>
                </a:cubicBezTo>
                <a:cubicBezTo>
                  <a:pt x="5495" y="4052"/>
                  <a:pt x="5513" y="4034"/>
                  <a:pt x="5513" y="4012"/>
                </a:cubicBezTo>
                <a:cubicBezTo>
                  <a:pt x="5513" y="3990"/>
                  <a:pt x="5495" y="3972"/>
                  <a:pt x="5473" y="3972"/>
                </a:cubicBezTo>
                <a:cubicBezTo>
                  <a:pt x="5460" y="3972"/>
                  <a:pt x="5449" y="3979"/>
                  <a:pt x="5442" y="3988"/>
                </a:cubicBezTo>
                <a:lnTo>
                  <a:pt x="4788" y="3988"/>
                </a:lnTo>
                <a:lnTo>
                  <a:pt x="4113" y="3313"/>
                </a:lnTo>
                <a:lnTo>
                  <a:pt x="4113" y="2445"/>
                </a:lnTo>
                <a:lnTo>
                  <a:pt x="4850" y="1708"/>
                </a:lnTo>
                <a:lnTo>
                  <a:pt x="5761" y="1708"/>
                </a:lnTo>
                <a:cubicBezTo>
                  <a:pt x="5766" y="1724"/>
                  <a:pt x="5781" y="1735"/>
                  <a:pt x="5798" y="1735"/>
                </a:cubicBezTo>
                <a:cubicBezTo>
                  <a:pt x="5820" y="1735"/>
                  <a:pt x="5838" y="1717"/>
                  <a:pt x="5838" y="1695"/>
                </a:cubicBezTo>
                <a:cubicBezTo>
                  <a:pt x="5838" y="1673"/>
                  <a:pt x="5820" y="1656"/>
                  <a:pt x="5798" y="1656"/>
                </a:cubicBezTo>
                <a:close/>
                <a:moveTo>
                  <a:pt x="6689" y="1756"/>
                </a:moveTo>
                <a:cubicBezTo>
                  <a:pt x="6711" y="1756"/>
                  <a:pt x="6729" y="1738"/>
                  <a:pt x="6729" y="1716"/>
                </a:cubicBezTo>
                <a:cubicBezTo>
                  <a:pt x="6729" y="1694"/>
                  <a:pt x="6711" y="1676"/>
                  <a:pt x="6689" y="1676"/>
                </a:cubicBezTo>
                <a:cubicBezTo>
                  <a:pt x="6667" y="1676"/>
                  <a:pt x="6650" y="1694"/>
                  <a:pt x="6650" y="1716"/>
                </a:cubicBezTo>
                <a:cubicBezTo>
                  <a:pt x="6650" y="1720"/>
                  <a:pt x="6650" y="1724"/>
                  <a:pt x="6652" y="1728"/>
                </a:cubicBezTo>
                <a:lnTo>
                  <a:pt x="6480" y="1899"/>
                </a:lnTo>
                <a:cubicBezTo>
                  <a:pt x="6477" y="1898"/>
                  <a:pt x="6473" y="1897"/>
                  <a:pt x="6468" y="1897"/>
                </a:cubicBezTo>
                <a:cubicBezTo>
                  <a:pt x="6446" y="1897"/>
                  <a:pt x="6429" y="1915"/>
                  <a:pt x="6429" y="1937"/>
                </a:cubicBezTo>
                <a:cubicBezTo>
                  <a:pt x="6429" y="1959"/>
                  <a:pt x="6446" y="1977"/>
                  <a:pt x="6468" y="1977"/>
                </a:cubicBezTo>
                <a:cubicBezTo>
                  <a:pt x="6490" y="1977"/>
                  <a:pt x="6508" y="1959"/>
                  <a:pt x="6508" y="1937"/>
                </a:cubicBezTo>
                <a:cubicBezTo>
                  <a:pt x="6508" y="1933"/>
                  <a:pt x="6507" y="1929"/>
                  <a:pt x="6506" y="1925"/>
                </a:cubicBezTo>
                <a:lnTo>
                  <a:pt x="6677" y="1754"/>
                </a:lnTo>
                <a:cubicBezTo>
                  <a:pt x="6681" y="1755"/>
                  <a:pt x="6685" y="1756"/>
                  <a:pt x="6689" y="1756"/>
                </a:cubicBezTo>
                <a:close/>
                <a:moveTo>
                  <a:pt x="6581" y="1647"/>
                </a:moveTo>
                <a:cubicBezTo>
                  <a:pt x="6603" y="1647"/>
                  <a:pt x="6621" y="1630"/>
                  <a:pt x="6621" y="1607"/>
                </a:cubicBezTo>
                <a:cubicBezTo>
                  <a:pt x="6621" y="1585"/>
                  <a:pt x="6603" y="1568"/>
                  <a:pt x="6581" y="1568"/>
                </a:cubicBezTo>
                <a:cubicBezTo>
                  <a:pt x="6559" y="1568"/>
                  <a:pt x="6541" y="1585"/>
                  <a:pt x="6541" y="1607"/>
                </a:cubicBezTo>
                <a:cubicBezTo>
                  <a:pt x="6541" y="1612"/>
                  <a:pt x="6542" y="1616"/>
                  <a:pt x="6543" y="1619"/>
                </a:cubicBezTo>
                <a:lnTo>
                  <a:pt x="6372" y="1791"/>
                </a:lnTo>
                <a:cubicBezTo>
                  <a:pt x="6368" y="1790"/>
                  <a:pt x="6364" y="1789"/>
                  <a:pt x="6360" y="1789"/>
                </a:cubicBezTo>
                <a:cubicBezTo>
                  <a:pt x="6338" y="1789"/>
                  <a:pt x="6320" y="1807"/>
                  <a:pt x="6320" y="1829"/>
                </a:cubicBezTo>
                <a:cubicBezTo>
                  <a:pt x="6320" y="1851"/>
                  <a:pt x="6338" y="1868"/>
                  <a:pt x="6360" y="1868"/>
                </a:cubicBezTo>
                <a:cubicBezTo>
                  <a:pt x="6382" y="1868"/>
                  <a:pt x="6400" y="1851"/>
                  <a:pt x="6400" y="1829"/>
                </a:cubicBezTo>
                <a:cubicBezTo>
                  <a:pt x="6400" y="1824"/>
                  <a:pt x="6399" y="1820"/>
                  <a:pt x="6398" y="1817"/>
                </a:cubicBezTo>
                <a:lnTo>
                  <a:pt x="6569" y="1645"/>
                </a:lnTo>
                <a:cubicBezTo>
                  <a:pt x="6573" y="1647"/>
                  <a:pt x="6577" y="1647"/>
                  <a:pt x="6581" y="1647"/>
                </a:cubicBezTo>
                <a:close/>
                <a:moveTo>
                  <a:pt x="6473" y="1539"/>
                </a:moveTo>
                <a:cubicBezTo>
                  <a:pt x="6495" y="1539"/>
                  <a:pt x="6513" y="1521"/>
                  <a:pt x="6513" y="1499"/>
                </a:cubicBezTo>
                <a:cubicBezTo>
                  <a:pt x="6513" y="1477"/>
                  <a:pt x="6495" y="1459"/>
                  <a:pt x="6473" y="1459"/>
                </a:cubicBezTo>
                <a:cubicBezTo>
                  <a:pt x="6451" y="1459"/>
                  <a:pt x="6433" y="1477"/>
                  <a:pt x="6433" y="1499"/>
                </a:cubicBezTo>
                <a:cubicBezTo>
                  <a:pt x="6433" y="1503"/>
                  <a:pt x="6434" y="1507"/>
                  <a:pt x="6435" y="1511"/>
                </a:cubicBezTo>
                <a:lnTo>
                  <a:pt x="6264" y="1682"/>
                </a:lnTo>
                <a:cubicBezTo>
                  <a:pt x="6260" y="1681"/>
                  <a:pt x="6256" y="1680"/>
                  <a:pt x="6252" y="1680"/>
                </a:cubicBezTo>
                <a:cubicBezTo>
                  <a:pt x="6230" y="1680"/>
                  <a:pt x="6212" y="1698"/>
                  <a:pt x="6212" y="1720"/>
                </a:cubicBezTo>
                <a:cubicBezTo>
                  <a:pt x="6212" y="1742"/>
                  <a:pt x="6230" y="1760"/>
                  <a:pt x="6252" y="1760"/>
                </a:cubicBezTo>
                <a:cubicBezTo>
                  <a:pt x="6274" y="1760"/>
                  <a:pt x="6292" y="1742"/>
                  <a:pt x="6292" y="1720"/>
                </a:cubicBezTo>
                <a:cubicBezTo>
                  <a:pt x="6292" y="1716"/>
                  <a:pt x="6291" y="1712"/>
                  <a:pt x="6290" y="1708"/>
                </a:cubicBezTo>
                <a:lnTo>
                  <a:pt x="6461" y="1537"/>
                </a:lnTo>
                <a:cubicBezTo>
                  <a:pt x="6465" y="1538"/>
                  <a:pt x="6469" y="1539"/>
                  <a:pt x="6473" y="1539"/>
                </a:cubicBezTo>
                <a:close/>
                <a:moveTo>
                  <a:pt x="6765" y="2587"/>
                </a:moveTo>
                <a:cubicBezTo>
                  <a:pt x="6743" y="2587"/>
                  <a:pt x="6725" y="2605"/>
                  <a:pt x="6725" y="2627"/>
                </a:cubicBezTo>
                <a:cubicBezTo>
                  <a:pt x="6725" y="2649"/>
                  <a:pt x="6743" y="2666"/>
                  <a:pt x="6765" y="2666"/>
                </a:cubicBezTo>
                <a:cubicBezTo>
                  <a:pt x="6768" y="2666"/>
                  <a:pt x="6770" y="2666"/>
                  <a:pt x="6773" y="2666"/>
                </a:cubicBezTo>
                <a:lnTo>
                  <a:pt x="6927" y="2819"/>
                </a:lnTo>
                <a:cubicBezTo>
                  <a:pt x="6926" y="2823"/>
                  <a:pt x="6925" y="2827"/>
                  <a:pt x="6925" y="2831"/>
                </a:cubicBezTo>
                <a:cubicBezTo>
                  <a:pt x="6925" y="2853"/>
                  <a:pt x="6943" y="2871"/>
                  <a:pt x="6965" y="2871"/>
                </a:cubicBezTo>
                <a:cubicBezTo>
                  <a:pt x="6987" y="2871"/>
                  <a:pt x="7005" y="2853"/>
                  <a:pt x="7005" y="2831"/>
                </a:cubicBezTo>
                <a:cubicBezTo>
                  <a:pt x="7005" y="2809"/>
                  <a:pt x="6987" y="2792"/>
                  <a:pt x="6965" y="2792"/>
                </a:cubicBezTo>
                <a:cubicBezTo>
                  <a:pt x="6961" y="2792"/>
                  <a:pt x="6957" y="2792"/>
                  <a:pt x="6953" y="2794"/>
                </a:cubicBezTo>
                <a:lnTo>
                  <a:pt x="6801" y="2642"/>
                </a:lnTo>
                <a:cubicBezTo>
                  <a:pt x="6803" y="2637"/>
                  <a:pt x="6804" y="2632"/>
                  <a:pt x="6804" y="2627"/>
                </a:cubicBezTo>
                <a:cubicBezTo>
                  <a:pt x="6804" y="2605"/>
                  <a:pt x="6787" y="2587"/>
                  <a:pt x="6765" y="2587"/>
                </a:cubicBezTo>
                <a:close/>
                <a:moveTo>
                  <a:pt x="6965" y="3156"/>
                </a:moveTo>
                <a:cubicBezTo>
                  <a:pt x="6987" y="3156"/>
                  <a:pt x="7005" y="3138"/>
                  <a:pt x="7005" y="3116"/>
                </a:cubicBezTo>
                <a:cubicBezTo>
                  <a:pt x="7005" y="3094"/>
                  <a:pt x="6987" y="3077"/>
                  <a:pt x="6965" y="3077"/>
                </a:cubicBezTo>
                <a:cubicBezTo>
                  <a:pt x="6961" y="3077"/>
                  <a:pt x="6957" y="3077"/>
                  <a:pt x="6953" y="3079"/>
                </a:cubicBezTo>
                <a:lnTo>
                  <a:pt x="6802" y="2927"/>
                </a:lnTo>
                <a:cubicBezTo>
                  <a:pt x="6803" y="2923"/>
                  <a:pt x="6804" y="2918"/>
                  <a:pt x="6804" y="2913"/>
                </a:cubicBezTo>
                <a:cubicBezTo>
                  <a:pt x="6804" y="2890"/>
                  <a:pt x="6787" y="2873"/>
                  <a:pt x="6765" y="2873"/>
                </a:cubicBezTo>
                <a:cubicBezTo>
                  <a:pt x="6743" y="2873"/>
                  <a:pt x="6725" y="2890"/>
                  <a:pt x="6725" y="2913"/>
                </a:cubicBezTo>
                <a:cubicBezTo>
                  <a:pt x="6725" y="2935"/>
                  <a:pt x="6743" y="2952"/>
                  <a:pt x="6765" y="2952"/>
                </a:cubicBezTo>
                <a:cubicBezTo>
                  <a:pt x="6768" y="2952"/>
                  <a:pt x="6771" y="2952"/>
                  <a:pt x="6774" y="2951"/>
                </a:cubicBezTo>
                <a:lnTo>
                  <a:pt x="6927" y="3105"/>
                </a:lnTo>
                <a:cubicBezTo>
                  <a:pt x="6926" y="3108"/>
                  <a:pt x="6925" y="3112"/>
                  <a:pt x="6925" y="3116"/>
                </a:cubicBezTo>
                <a:cubicBezTo>
                  <a:pt x="6925" y="3138"/>
                  <a:pt x="6943" y="3156"/>
                  <a:pt x="6965" y="3156"/>
                </a:cubicBezTo>
                <a:close/>
                <a:moveTo>
                  <a:pt x="5713" y="3812"/>
                </a:moveTo>
                <a:cubicBezTo>
                  <a:pt x="5735" y="3812"/>
                  <a:pt x="5753" y="3794"/>
                  <a:pt x="5753" y="3772"/>
                </a:cubicBezTo>
                <a:cubicBezTo>
                  <a:pt x="5753" y="3750"/>
                  <a:pt x="5735" y="3732"/>
                  <a:pt x="5713" y="3732"/>
                </a:cubicBezTo>
                <a:cubicBezTo>
                  <a:pt x="5696" y="3732"/>
                  <a:pt x="5682" y="3743"/>
                  <a:pt x="5676" y="3758"/>
                </a:cubicBezTo>
                <a:lnTo>
                  <a:pt x="5273" y="3758"/>
                </a:lnTo>
                <a:lnTo>
                  <a:pt x="4828" y="3312"/>
                </a:lnTo>
                <a:lnTo>
                  <a:pt x="4828" y="2968"/>
                </a:lnTo>
                <a:cubicBezTo>
                  <a:pt x="4841" y="2961"/>
                  <a:pt x="4850" y="2948"/>
                  <a:pt x="4850" y="2932"/>
                </a:cubicBezTo>
                <a:cubicBezTo>
                  <a:pt x="4850" y="2910"/>
                  <a:pt x="4832" y="2892"/>
                  <a:pt x="4810" y="2892"/>
                </a:cubicBezTo>
                <a:cubicBezTo>
                  <a:pt x="4788" y="2892"/>
                  <a:pt x="4770" y="2910"/>
                  <a:pt x="4770" y="2932"/>
                </a:cubicBezTo>
                <a:cubicBezTo>
                  <a:pt x="4770" y="2947"/>
                  <a:pt x="4779" y="2960"/>
                  <a:pt x="4791" y="2967"/>
                </a:cubicBezTo>
                <a:lnTo>
                  <a:pt x="4791" y="3320"/>
                </a:lnTo>
                <a:cubicBezTo>
                  <a:pt x="4791" y="3324"/>
                  <a:pt x="4793" y="3329"/>
                  <a:pt x="4796" y="3333"/>
                </a:cubicBezTo>
                <a:lnTo>
                  <a:pt x="5253" y="3789"/>
                </a:lnTo>
                <a:cubicBezTo>
                  <a:pt x="5256" y="3793"/>
                  <a:pt x="5261" y="3794"/>
                  <a:pt x="5266" y="3794"/>
                </a:cubicBezTo>
                <a:lnTo>
                  <a:pt x="5680" y="3794"/>
                </a:lnTo>
                <a:cubicBezTo>
                  <a:pt x="5687" y="3805"/>
                  <a:pt x="5699" y="3812"/>
                  <a:pt x="5713" y="3812"/>
                </a:cubicBezTo>
                <a:close/>
                <a:moveTo>
                  <a:pt x="5830" y="3696"/>
                </a:moveTo>
                <a:cubicBezTo>
                  <a:pt x="5852" y="3696"/>
                  <a:pt x="5870" y="3678"/>
                  <a:pt x="5870" y="3656"/>
                </a:cubicBezTo>
                <a:cubicBezTo>
                  <a:pt x="5870" y="3634"/>
                  <a:pt x="5852" y="3616"/>
                  <a:pt x="5830" y="3616"/>
                </a:cubicBezTo>
                <a:cubicBezTo>
                  <a:pt x="5815" y="3616"/>
                  <a:pt x="5801" y="3625"/>
                  <a:pt x="5795" y="3637"/>
                </a:cubicBezTo>
                <a:lnTo>
                  <a:pt x="5352" y="3637"/>
                </a:lnTo>
                <a:lnTo>
                  <a:pt x="4946" y="3231"/>
                </a:lnTo>
                <a:lnTo>
                  <a:pt x="4946" y="2849"/>
                </a:lnTo>
                <a:cubicBezTo>
                  <a:pt x="4959" y="2843"/>
                  <a:pt x="4968" y="2830"/>
                  <a:pt x="4968" y="2814"/>
                </a:cubicBezTo>
                <a:cubicBezTo>
                  <a:pt x="4968" y="2792"/>
                  <a:pt x="4950" y="2774"/>
                  <a:pt x="4928" y="2774"/>
                </a:cubicBezTo>
                <a:cubicBezTo>
                  <a:pt x="4906" y="2774"/>
                  <a:pt x="4888" y="2792"/>
                  <a:pt x="4888" y="2814"/>
                </a:cubicBezTo>
                <a:cubicBezTo>
                  <a:pt x="4888" y="2829"/>
                  <a:pt x="4897" y="2842"/>
                  <a:pt x="4909" y="2849"/>
                </a:cubicBezTo>
                <a:lnTo>
                  <a:pt x="4909" y="3239"/>
                </a:lnTo>
                <a:cubicBezTo>
                  <a:pt x="4909" y="3244"/>
                  <a:pt x="4911" y="3248"/>
                  <a:pt x="4915" y="3252"/>
                </a:cubicBezTo>
                <a:lnTo>
                  <a:pt x="5331" y="3669"/>
                </a:lnTo>
                <a:cubicBezTo>
                  <a:pt x="5335" y="3672"/>
                  <a:pt x="5339" y="3674"/>
                  <a:pt x="5344" y="3674"/>
                </a:cubicBezTo>
                <a:lnTo>
                  <a:pt x="5795" y="3674"/>
                </a:lnTo>
                <a:cubicBezTo>
                  <a:pt x="5801" y="3687"/>
                  <a:pt x="5815" y="3696"/>
                  <a:pt x="5830" y="3696"/>
                </a:cubicBezTo>
                <a:close/>
                <a:moveTo>
                  <a:pt x="6032" y="3482"/>
                </a:moveTo>
                <a:cubicBezTo>
                  <a:pt x="6032" y="3504"/>
                  <a:pt x="6050" y="3522"/>
                  <a:pt x="6072" y="3522"/>
                </a:cubicBezTo>
                <a:cubicBezTo>
                  <a:pt x="6094" y="3522"/>
                  <a:pt x="6112" y="3504"/>
                  <a:pt x="6112" y="3482"/>
                </a:cubicBezTo>
                <a:cubicBezTo>
                  <a:pt x="6112" y="3466"/>
                  <a:pt x="6102" y="3452"/>
                  <a:pt x="6089" y="3446"/>
                </a:cubicBezTo>
                <a:lnTo>
                  <a:pt x="6089" y="3279"/>
                </a:lnTo>
                <a:cubicBezTo>
                  <a:pt x="6089" y="3274"/>
                  <a:pt x="6087" y="3269"/>
                  <a:pt x="6083" y="3266"/>
                </a:cubicBezTo>
                <a:lnTo>
                  <a:pt x="5712" y="2894"/>
                </a:lnTo>
                <a:cubicBezTo>
                  <a:pt x="5709" y="2891"/>
                  <a:pt x="5704" y="2889"/>
                  <a:pt x="5699" y="2889"/>
                </a:cubicBezTo>
                <a:lnTo>
                  <a:pt x="5208" y="2889"/>
                </a:lnTo>
                <a:cubicBezTo>
                  <a:pt x="5201" y="2876"/>
                  <a:pt x="5188" y="2867"/>
                  <a:pt x="5173" y="2867"/>
                </a:cubicBezTo>
                <a:cubicBezTo>
                  <a:pt x="5151" y="2867"/>
                  <a:pt x="5133" y="2885"/>
                  <a:pt x="5133" y="2907"/>
                </a:cubicBezTo>
                <a:cubicBezTo>
                  <a:pt x="5133" y="2929"/>
                  <a:pt x="5151" y="2947"/>
                  <a:pt x="5173" y="2947"/>
                </a:cubicBezTo>
                <a:cubicBezTo>
                  <a:pt x="5188" y="2947"/>
                  <a:pt x="5201" y="2938"/>
                  <a:pt x="5208" y="2926"/>
                </a:cubicBezTo>
                <a:lnTo>
                  <a:pt x="5691" y="2926"/>
                </a:lnTo>
                <a:lnTo>
                  <a:pt x="6052" y="3286"/>
                </a:lnTo>
                <a:lnTo>
                  <a:pt x="6052" y="3448"/>
                </a:lnTo>
                <a:cubicBezTo>
                  <a:pt x="6040" y="3455"/>
                  <a:pt x="6032" y="3467"/>
                  <a:pt x="6032" y="3482"/>
                </a:cubicBezTo>
                <a:close/>
                <a:moveTo>
                  <a:pt x="6130" y="3396"/>
                </a:moveTo>
                <a:cubicBezTo>
                  <a:pt x="6130" y="3418"/>
                  <a:pt x="6148" y="3436"/>
                  <a:pt x="6170" y="3436"/>
                </a:cubicBezTo>
                <a:cubicBezTo>
                  <a:pt x="6192" y="3436"/>
                  <a:pt x="6210" y="3418"/>
                  <a:pt x="6210" y="3396"/>
                </a:cubicBezTo>
                <a:cubicBezTo>
                  <a:pt x="6210" y="3380"/>
                  <a:pt x="6201" y="3367"/>
                  <a:pt x="6188" y="3361"/>
                </a:cubicBezTo>
                <a:lnTo>
                  <a:pt x="6188" y="3179"/>
                </a:lnTo>
                <a:cubicBezTo>
                  <a:pt x="6188" y="3174"/>
                  <a:pt x="6186" y="3170"/>
                  <a:pt x="6183" y="3166"/>
                </a:cubicBezTo>
                <a:lnTo>
                  <a:pt x="5812" y="2795"/>
                </a:lnTo>
                <a:cubicBezTo>
                  <a:pt x="5808" y="2792"/>
                  <a:pt x="5803" y="2790"/>
                  <a:pt x="5799" y="2790"/>
                </a:cubicBezTo>
                <a:lnTo>
                  <a:pt x="5208" y="2790"/>
                </a:lnTo>
                <a:cubicBezTo>
                  <a:pt x="5201" y="2777"/>
                  <a:pt x="5188" y="2768"/>
                  <a:pt x="5173" y="2768"/>
                </a:cubicBezTo>
                <a:cubicBezTo>
                  <a:pt x="5151" y="2768"/>
                  <a:pt x="5133" y="2786"/>
                  <a:pt x="5133" y="2808"/>
                </a:cubicBezTo>
                <a:cubicBezTo>
                  <a:pt x="5133" y="2830"/>
                  <a:pt x="5151" y="2848"/>
                  <a:pt x="5173" y="2848"/>
                </a:cubicBezTo>
                <a:cubicBezTo>
                  <a:pt x="5188" y="2848"/>
                  <a:pt x="5201" y="2839"/>
                  <a:pt x="5208" y="2826"/>
                </a:cubicBezTo>
                <a:lnTo>
                  <a:pt x="5791" y="2826"/>
                </a:lnTo>
                <a:lnTo>
                  <a:pt x="6152" y="3187"/>
                </a:lnTo>
                <a:lnTo>
                  <a:pt x="6152" y="3361"/>
                </a:lnTo>
                <a:cubicBezTo>
                  <a:pt x="6139" y="3367"/>
                  <a:pt x="6130" y="3381"/>
                  <a:pt x="6130" y="3396"/>
                </a:cubicBezTo>
                <a:close/>
                <a:moveTo>
                  <a:pt x="6076" y="5316"/>
                </a:moveTo>
                <a:cubicBezTo>
                  <a:pt x="6098" y="5316"/>
                  <a:pt x="6116" y="5299"/>
                  <a:pt x="6116" y="5277"/>
                </a:cubicBezTo>
                <a:cubicBezTo>
                  <a:pt x="6116" y="5255"/>
                  <a:pt x="6098" y="5237"/>
                  <a:pt x="6076" y="5237"/>
                </a:cubicBezTo>
                <a:cubicBezTo>
                  <a:pt x="6054" y="5237"/>
                  <a:pt x="6036" y="5255"/>
                  <a:pt x="6036" y="5277"/>
                </a:cubicBezTo>
                <a:cubicBezTo>
                  <a:pt x="6036" y="5280"/>
                  <a:pt x="6037" y="5283"/>
                  <a:pt x="6038" y="5286"/>
                </a:cubicBezTo>
                <a:lnTo>
                  <a:pt x="5571" y="5753"/>
                </a:lnTo>
                <a:cubicBezTo>
                  <a:pt x="5568" y="5756"/>
                  <a:pt x="5566" y="5761"/>
                  <a:pt x="5566" y="5766"/>
                </a:cubicBezTo>
                <a:lnTo>
                  <a:pt x="5566" y="7512"/>
                </a:lnTo>
                <a:cubicBezTo>
                  <a:pt x="5566" y="7522"/>
                  <a:pt x="5574" y="7530"/>
                  <a:pt x="5584" y="7530"/>
                </a:cubicBezTo>
                <a:cubicBezTo>
                  <a:pt x="5594" y="7530"/>
                  <a:pt x="5602" y="7522"/>
                  <a:pt x="5602" y="7512"/>
                </a:cubicBezTo>
                <a:lnTo>
                  <a:pt x="5602" y="5773"/>
                </a:lnTo>
                <a:lnTo>
                  <a:pt x="6062" y="5314"/>
                </a:lnTo>
                <a:cubicBezTo>
                  <a:pt x="6066" y="5315"/>
                  <a:pt x="6071" y="5316"/>
                  <a:pt x="6076" y="5316"/>
                </a:cubicBezTo>
                <a:close/>
                <a:moveTo>
                  <a:pt x="6490" y="4154"/>
                </a:moveTo>
                <a:cubicBezTo>
                  <a:pt x="6512" y="4154"/>
                  <a:pt x="6530" y="4136"/>
                  <a:pt x="6530" y="4114"/>
                </a:cubicBezTo>
                <a:cubicBezTo>
                  <a:pt x="6530" y="4092"/>
                  <a:pt x="6512" y="4074"/>
                  <a:pt x="6490" y="4074"/>
                </a:cubicBezTo>
                <a:cubicBezTo>
                  <a:pt x="6473" y="4074"/>
                  <a:pt x="6459" y="4084"/>
                  <a:pt x="6453" y="4098"/>
                </a:cubicBezTo>
                <a:lnTo>
                  <a:pt x="6252" y="4098"/>
                </a:lnTo>
                <a:cubicBezTo>
                  <a:pt x="6247" y="4098"/>
                  <a:pt x="6243" y="4100"/>
                  <a:pt x="6239" y="4103"/>
                </a:cubicBezTo>
                <a:lnTo>
                  <a:pt x="5722" y="4620"/>
                </a:lnTo>
                <a:lnTo>
                  <a:pt x="4543" y="4620"/>
                </a:lnTo>
                <a:lnTo>
                  <a:pt x="4214" y="4291"/>
                </a:lnTo>
                <a:cubicBezTo>
                  <a:pt x="4214" y="4288"/>
                  <a:pt x="4215" y="4285"/>
                  <a:pt x="4215" y="4281"/>
                </a:cubicBezTo>
                <a:cubicBezTo>
                  <a:pt x="4215" y="4259"/>
                  <a:pt x="4197" y="4241"/>
                  <a:pt x="4175" y="4241"/>
                </a:cubicBezTo>
                <a:cubicBezTo>
                  <a:pt x="4153" y="4241"/>
                  <a:pt x="4135" y="4259"/>
                  <a:pt x="4135" y="4281"/>
                </a:cubicBezTo>
                <a:cubicBezTo>
                  <a:pt x="4135" y="4303"/>
                  <a:pt x="4153" y="4321"/>
                  <a:pt x="4175" y="4321"/>
                </a:cubicBezTo>
                <a:cubicBezTo>
                  <a:pt x="4180" y="4321"/>
                  <a:pt x="4185" y="4320"/>
                  <a:pt x="4189" y="4318"/>
                </a:cubicBezTo>
                <a:lnTo>
                  <a:pt x="4522" y="4651"/>
                </a:lnTo>
                <a:cubicBezTo>
                  <a:pt x="4526" y="4655"/>
                  <a:pt x="4530" y="4657"/>
                  <a:pt x="4535" y="4657"/>
                </a:cubicBezTo>
                <a:lnTo>
                  <a:pt x="5730" y="4657"/>
                </a:lnTo>
                <a:cubicBezTo>
                  <a:pt x="5735" y="4657"/>
                  <a:pt x="5740" y="4655"/>
                  <a:pt x="5743" y="4651"/>
                </a:cubicBezTo>
                <a:lnTo>
                  <a:pt x="6260" y="4134"/>
                </a:lnTo>
                <a:lnTo>
                  <a:pt x="6456" y="4134"/>
                </a:lnTo>
                <a:cubicBezTo>
                  <a:pt x="6463" y="4146"/>
                  <a:pt x="6475" y="4154"/>
                  <a:pt x="6490" y="4154"/>
                </a:cubicBezTo>
                <a:close/>
                <a:moveTo>
                  <a:pt x="6490" y="3860"/>
                </a:moveTo>
                <a:cubicBezTo>
                  <a:pt x="6474" y="3860"/>
                  <a:pt x="6461" y="3869"/>
                  <a:pt x="6455" y="3882"/>
                </a:cubicBezTo>
                <a:lnTo>
                  <a:pt x="6243" y="3882"/>
                </a:lnTo>
                <a:cubicBezTo>
                  <a:pt x="6238" y="3882"/>
                  <a:pt x="6233" y="3884"/>
                  <a:pt x="6230" y="3887"/>
                </a:cubicBezTo>
                <a:lnTo>
                  <a:pt x="5661" y="4456"/>
                </a:lnTo>
                <a:lnTo>
                  <a:pt x="4602" y="4456"/>
                </a:lnTo>
                <a:lnTo>
                  <a:pt x="4318" y="4172"/>
                </a:lnTo>
                <a:cubicBezTo>
                  <a:pt x="4319" y="4168"/>
                  <a:pt x="4320" y="4164"/>
                  <a:pt x="4320" y="4160"/>
                </a:cubicBezTo>
                <a:cubicBezTo>
                  <a:pt x="4320" y="4138"/>
                  <a:pt x="4302" y="4120"/>
                  <a:pt x="4280" y="4120"/>
                </a:cubicBezTo>
                <a:cubicBezTo>
                  <a:pt x="4258" y="4120"/>
                  <a:pt x="4240" y="4138"/>
                  <a:pt x="4240" y="4160"/>
                </a:cubicBezTo>
                <a:cubicBezTo>
                  <a:pt x="4240" y="4182"/>
                  <a:pt x="4258" y="4200"/>
                  <a:pt x="4280" y="4200"/>
                </a:cubicBezTo>
                <a:cubicBezTo>
                  <a:pt x="4284" y="4200"/>
                  <a:pt x="4288" y="4199"/>
                  <a:pt x="4292" y="4198"/>
                </a:cubicBezTo>
                <a:lnTo>
                  <a:pt x="4582" y="4488"/>
                </a:lnTo>
                <a:cubicBezTo>
                  <a:pt x="4585" y="4491"/>
                  <a:pt x="4590" y="4493"/>
                  <a:pt x="4595" y="4493"/>
                </a:cubicBezTo>
                <a:lnTo>
                  <a:pt x="5668" y="4493"/>
                </a:lnTo>
                <a:cubicBezTo>
                  <a:pt x="5673" y="4493"/>
                  <a:pt x="5678" y="4491"/>
                  <a:pt x="5681" y="4488"/>
                </a:cubicBezTo>
                <a:lnTo>
                  <a:pt x="6250" y="3918"/>
                </a:lnTo>
                <a:lnTo>
                  <a:pt x="6455" y="3918"/>
                </a:lnTo>
                <a:cubicBezTo>
                  <a:pt x="6461" y="3931"/>
                  <a:pt x="6474" y="3940"/>
                  <a:pt x="6490" y="3940"/>
                </a:cubicBezTo>
                <a:cubicBezTo>
                  <a:pt x="6512" y="3940"/>
                  <a:pt x="6530" y="3922"/>
                  <a:pt x="6530" y="3900"/>
                </a:cubicBezTo>
                <a:cubicBezTo>
                  <a:pt x="6530" y="3878"/>
                  <a:pt x="6512" y="3860"/>
                  <a:pt x="6490" y="3860"/>
                </a:cubicBezTo>
                <a:close/>
                <a:moveTo>
                  <a:pt x="7215" y="3099"/>
                </a:moveTo>
                <a:cubicBezTo>
                  <a:pt x="7193" y="3099"/>
                  <a:pt x="7175" y="3117"/>
                  <a:pt x="7175" y="3139"/>
                </a:cubicBezTo>
                <a:cubicBezTo>
                  <a:pt x="7175" y="3155"/>
                  <a:pt x="7184" y="3168"/>
                  <a:pt x="7197" y="3174"/>
                </a:cubicBezTo>
                <a:lnTo>
                  <a:pt x="7197" y="3519"/>
                </a:lnTo>
                <a:lnTo>
                  <a:pt x="7049" y="3666"/>
                </a:lnTo>
                <a:cubicBezTo>
                  <a:pt x="7046" y="3669"/>
                  <a:pt x="7044" y="3674"/>
                  <a:pt x="7044" y="3679"/>
                </a:cubicBezTo>
                <a:lnTo>
                  <a:pt x="7044" y="4411"/>
                </a:lnTo>
                <a:lnTo>
                  <a:pt x="6733" y="4723"/>
                </a:lnTo>
                <a:cubicBezTo>
                  <a:pt x="6729" y="4726"/>
                  <a:pt x="6727" y="4731"/>
                  <a:pt x="6727" y="4735"/>
                </a:cubicBezTo>
                <a:lnTo>
                  <a:pt x="6727" y="4877"/>
                </a:lnTo>
                <a:cubicBezTo>
                  <a:pt x="6714" y="4884"/>
                  <a:pt x="6706" y="4897"/>
                  <a:pt x="6706" y="4912"/>
                </a:cubicBezTo>
                <a:cubicBezTo>
                  <a:pt x="6706" y="4934"/>
                  <a:pt x="6723" y="4952"/>
                  <a:pt x="6746" y="4952"/>
                </a:cubicBezTo>
                <a:cubicBezTo>
                  <a:pt x="6768" y="4952"/>
                  <a:pt x="6785" y="4934"/>
                  <a:pt x="6785" y="4912"/>
                </a:cubicBezTo>
                <a:cubicBezTo>
                  <a:pt x="6785" y="4897"/>
                  <a:pt x="6777" y="4884"/>
                  <a:pt x="6764" y="4877"/>
                </a:cubicBezTo>
                <a:lnTo>
                  <a:pt x="6764" y="4743"/>
                </a:lnTo>
                <a:lnTo>
                  <a:pt x="7075" y="4432"/>
                </a:lnTo>
                <a:cubicBezTo>
                  <a:pt x="7079" y="4428"/>
                  <a:pt x="7081" y="4423"/>
                  <a:pt x="7081" y="4419"/>
                </a:cubicBezTo>
                <a:lnTo>
                  <a:pt x="7081" y="3686"/>
                </a:lnTo>
                <a:lnTo>
                  <a:pt x="7228" y="3539"/>
                </a:lnTo>
                <a:cubicBezTo>
                  <a:pt x="7231" y="3536"/>
                  <a:pt x="7233" y="3531"/>
                  <a:pt x="7233" y="3526"/>
                </a:cubicBezTo>
                <a:lnTo>
                  <a:pt x="7233" y="3174"/>
                </a:lnTo>
                <a:cubicBezTo>
                  <a:pt x="7246" y="3168"/>
                  <a:pt x="7255" y="3155"/>
                  <a:pt x="7255" y="3139"/>
                </a:cubicBezTo>
                <a:cubicBezTo>
                  <a:pt x="7255" y="3117"/>
                  <a:pt x="7237" y="3099"/>
                  <a:pt x="7215" y="3099"/>
                </a:cubicBezTo>
                <a:close/>
                <a:moveTo>
                  <a:pt x="6746" y="5045"/>
                </a:moveTo>
                <a:cubicBezTo>
                  <a:pt x="6723" y="5045"/>
                  <a:pt x="6706" y="5063"/>
                  <a:pt x="6706" y="5085"/>
                </a:cubicBezTo>
                <a:cubicBezTo>
                  <a:pt x="6706" y="5100"/>
                  <a:pt x="6714" y="5113"/>
                  <a:pt x="6727" y="5120"/>
                </a:cubicBezTo>
                <a:lnTo>
                  <a:pt x="6727" y="5484"/>
                </a:lnTo>
                <a:lnTo>
                  <a:pt x="6201" y="6010"/>
                </a:lnTo>
                <a:cubicBezTo>
                  <a:pt x="6198" y="6013"/>
                  <a:pt x="6196" y="6018"/>
                  <a:pt x="6196" y="6023"/>
                </a:cubicBezTo>
                <a:lnTo>
                  <a:pt x="6196" y="6181"/>
                </a:lnTo>
                <a:cubicBezTo>
                  <a:pt x="6183" y="6188"/>
                  <a:pt x="6174" y="6201"/>
                  <a:pt x="6174" y="6217"/>
                </a:cubicBezTo>
                <a:cubicBezTo>
                  <a:pt x="6174" y="6239"/>
                  <a:pt x="6192" y="6257"/>
                  <a:pt x="6214" y="6257"/>
                </a:cubicBezTo>
                <a:cubicBezTo>
                  <a:pt x="6236" y="6257"/>
                  <a:pt x="6254" y="6239"/>
                  <a:pt x="6254" y="6217"/>
                </a:cubicBezTo>
                <a:cubicBezTo>
                  <a:pt x="6254" y="6201"/>
                  <a:pt x="6245" y="6188"/>
                  <a:pt x="6233" y="6181"/>
                </a:cubicBezTo>
                <a:lnTo>
                  <a:pt x="6233" y="6030"/>
                </a:lnTo>
                <a:lnTo>
                  <a:pt x="6758" y="5504"/>
                </a:lnTo>
                <a:cubicBezTo>
                  <a:pt x="6762" y="5501"/>
                  <a:pt x="6764" y="5496"/>
                  <a:pt x="6764" y="5492"/>
                </a:cubicBezTo>
                <a:lnTo>
                  <a:pt x="6764" y="5120"/>
                </a:lnTo>
                <a:cubicBezTo>
                  <a:pt x="6777" y="5113"/>
                  <a:pt x="6785" y="5100"/>
                  <a:pt x="6785" y="5085"/>
                </a:cubicBezTo>
                <a:cubicBezTo>
                  <a:pt x="6785" y="5063"/>
                  <a:pt x="6768" y="5045"/>
                  <a:pt x="6746" y="5045"/>
                </a:cubicBezTo>
                <a:close/>
                <a:moveTo>
                  <a:pt x="6150" y="5094"/>
                </a:moveTo>
                <a:cubicBezTo>
                  <a:pt x="6172" y="5094"/>
                  <a:pt x="6190" y="5076"/>
                  <a:pt x="6190" y="5054"/>
                </a:cubicBezTo>
                <a:cubicBezTo>
                  <a:pt x="6190" y="5032"/>
                  <a:pt x="6172" y="5014"/>
                  <a:pt x="6150" y="5014"/>
                </a:cubicBezTo>
                <a:cubicBezTo>
                  <a:pt x="6128" y="5014"/>
                  <a:pt x="6110" y="5032"/>
                  <a:pt x="6110" y="5054"/>
                </a:cubicBezTo>
                <a:cubicBezTo>
                  <a:pt x="6110" y="5058"/>
                  <a:pt x="6111" y="5062"/>
                  <a:pt x="6112" y="5066"/>
                </a:cubicBezTo>
                <a:lnTo>
                  <a:pt x="5510" y="5668"/>
                </a:lnTo>
                <a:lnTo>
                  <a:pt x="5077" y="5235"/>
                </a:lnTo>
                <a:cubicBezTo>
                  <a:pt x="5078" y="5231"/>
                  <a:pt x="5079" y="5227"/>
                  <a:pt x="5079" y="5223"/>
                </a:cubicBezTo>
                <a:cubicBezTo>
                  <a:pt x="5079" y="5201"/>
                  <a:pt x="5061" y="5183"/>
                  <a:pt x="5039" y="5183"/>
                </a:cubicBezTo>
                <a:cubicBezTo>
                  <a:pt x="5017" y="5183"/>
                  <a:pt x="4999" y="5201"/>
                  <a:pt x="4999" y="5223"/>
                </a:cubicBezTo>
                <a:cubicBezTo>
                  <a:pt x="4999" y="5245"/>
                  <a:pt x="5017" y="5263"/>
                  <a:pt x="5039" y="5263"/>
                </a:cubicBezTo>
                <a:cubicBezTo>
                  <a:pt x="5043" y="5263"/>
                  <a:pt x="5047" y="5262"/>
                  <a:pt x="5051" y="5261"/>
                </a:cubicBezTo>
                <a:lnTo>
                  <a:pt x="5497" y="5707"/>
                </a:lnTo>
                <a:cubicBezTo>
                  <a:pt x="5501" y="5710"/>
                  <a:pt x="5505" y="5712"/>
                  <a:pt x="5510" y="5712"/>
                </a:cubicBezTo>
                <a:cubicBezTo>
                  <a:pt x="5515" y="5712"/>
                  <a:pt x="5520" y="5710"/>
                  <a:pt x="5523" y="5707"/>
                </a:cubicBezTo>
                <a:lnTo>
                  <a:pt x="6138" y="5092"/>
                </a:lnTo>
                <a:cubicBezTo>
                  <a:pt x="6142" y="5093"/>
                  <a:pt x="6146" y="5094"/>
                  <a:pt x="6150" y="5094"/>
                </a:cubicBezTo>
                <a:close/>
                <a:moveTo>
                  <a:pt x="5836" y="6597"/>
                </a:moveTo>
                <a:cubicBezTo>
                  <a:pt x="5814" y="6597"/>
                  <a:pt x="5796" y="6615"/>
                  <a:pt x="5796" y="6637"/>
                </a:cubicBezTo>
                <a:cubicBezTo>
                  <a:pt x="5796" y="6652"/>
                  <a:pt x="5805" y="6665"/>
                  <a:pt x="5818" y="6672"/>
                </a:cubicBezTo>
                <a:lnTo>
                  <a:pt x="5818" y="7494"/>
                </a:lnTo>
                <a:cubicBezTo>
                  <a:pt x="5818" y="7504"/>
                  <a:pt x="5826" y="7513"/>
                  <a:pt x="5836" y="7513"/>
                </a:cubicBezTo>
                <a:cubicBezTo>
                  <a:pt x="5846" y="7513"/>
                  <a:pt x="5854" y="7504"/>
                  <a:pt x="5854" y="7494"/>
                </a:cubicBezTo>
                <a:lnTo>
                  <a:pt x="5854" y="6672"/>
                </a:lnTo>
                <a:cubicBezTo>
                  <a:pt x="5867" y="6665"/>
                  <a:pt x="5876" y="6652"/>
                  <a:pt x="5876" y="6637"/>
                </a:cubicBezTo>
                <a:cubicBezTo>
                  <a:pt x="5876" y="6615"/>
                  <a:pt x="5858" y="6597"/>
                  <a:pt x="5836" y="6597"/>
                </a:cubicBezTo>
                <a:close/>
                <a:moveTo>
                  <a:pt x="5713" y="7194"/>
                </a:moveTo>
                <a:lnTo>
                  <a:pt x="5713" y="5848"/>
                </a:lnTo>
                <a:lnTo>
                  <a:pt x="6134" y="5428"/>
                </a:lnTo>
                <a:cubicBezTo>
                  <a:pt x="6137" y="5429"/>
                  <a:pt x="6141" y="5430"/>
                  <a:pt x="6146" y="5430"/>
                </a:cubicBezTo>
                <a:cubicBezTo>
                  <a:pt x="6168" y="5430"/>
                  <a:pt x="6186" y="5412"/>
                  <a:pt x="6186" y="5390"/>
                </a:cubicBezTo>
                <a:cubicBezTo>
                  <a:pt x="6186" y="5368"/>
                  <a:pt x="6168" y="5350"/>
                  <a:pt x="6146" y="5350"/>
                </a:cubicBezTo>
                <a:cubicBezTo>
                  <a:pt x="6124" y="5350"/>
                  <a:pt x="6106" y="5368"/>
                  <a:pt x="6106" y="5390"/>
                </a:cubicBezTo>
                <a:cubicBezTo>
                  <a:pt x="6106" y="5394"/>
                  <a:pt x="6107" y="5398"/>
                  <a:pt x="6108" y="5402"/>
                </a:cubicBezTo>
                <a:lnTo>
                  <a:pt x="5682" y="5828"/>
                </a:lnTo>
                <a:cubicBezTo>
                  <a:pt x="5678" y="5831"/>
                  <a:pt x="5676" y="5836"/>
                  <a:pt x="5676" y="5841"/>
                </a:cubicBezTo>
                <a:lnTo>
                  <a:pt x="5676" y="7194"/>
                </a:lnTo>
                <a:cubicBezTo>
                  <a:pt x="5664" y="7200"/>
                  <a:pt x="5655" y="7214"/>
                  <a:pt x="5655" y="7229"/>
                </a:cubicBezTo>
                <a:cubicBezTo>
                  <a:pt x="5655" y="7251"/>
                  <a:pt x="5673" y="7269"/>
                  <a:pt x="5695" y="7269"/>
                </a:cubicBezTo>
                <a:cubicBezTo>
                  <a:pt x="5717" y="7269"/>
                  <a:pt x="5735" y="7251"/>
                  <a:pt x="5735" y="7229"/>
                </a:cubicBezTo>
                <a:cubicBezTo>
                  <a:pt x="5735" y="7214"/>
                  <a:pt x="5726" y="7200"/>
                  <a:pt x="5713" y="7194"/>
                </a:cubicBezTo>
                <a:close/>
                <a:moveTo>
                  <a:pt x="5825" y="5266"/>
                </a:moveTo>
                <a:cubicBezTo>
                  <a:pt x="5847" y="5266"/>
                  <a:pt x="5865" y="5248"/>
                  <a:pt x="5865" y="5226"/>
                </a:cubicBezTo>
                <a:cubicBezTo>
                  <a:pt x="5865" y="5204"/>
                  <a:pt x="5847" y="5186"/>
                  <a:pt x="5825" y="5186"/>
                </a:cubicBezTo>
                <a:cubicBezTo>
                  <a:pt x="5810" y="5186"/>
                  <a:pt x="5797" y="5195"/>
                  <a:pt x="5790" y="5208"/>
                </a:cubicBezTo>
                <a:lnTo>
                  <a:pt x="5224" y="5208"/>
                </a:lnTo>
                <a:cubicBezTo>
                  <a:pt x="5217" y="5195"/>
                  <a:pt x="5204" y="5186"/>
                  <a:pt x="5188" y="5186"/>
                </a:cubicBezTo>
                <a:cubicBezTo>
                  <a:pt x="5166" y="5186"/>
                  <a:pt x="5149" y="5204"/>
                  <a:pt x="5149" y="5226"/>
                </a:cubicBezTo>
                <a:cubicBezTo>
                  <a:pt x="5149" y="5248"/>
                  <a:pt x="5166" y="5266"/>
                  <a:pt x="5188" y="5266"/>
                </a:cubicBezTo>
                <a:cubicBezTo>
                  <a:pt x="5204" y="5266"/>
                  <a:pt x="5217" y="5257"/>
                  <a:pt x="5224" y="5245"/>
                </a:cubicBezTo>
                <a:lnTo>
                  <a:pt x="5790" y="5245"/>
                </a:lnTo>
                <a:cubicBezTo>
                  <a:pt x="5797" y="5257"/>
                  <a:pt x="5810" y="5266"/>
                  <a:pt x="5825" y="5266"/>
                </a:cubicBezTo>
                <a:close/>
                <a:moveTo>
                  <a:pt x="5687" y="5327"/>
                </a:moveTo>
                <a:lnTo>
                  <a:pt x="5343" y="5327"/>
                </a:lnTo>
                <a:cubicBezTo>
                  <a:pt x="5336" y="5315"/>
                  <a:pt x="5323" y="5306"/>
                  <a:pt x="5308" y="5306"/>
                </a:cubicBezTo>
                <a:cubicBezTo>
                  <a:pt x="5286" y="5306"/>
                  <a:pt x="5268" y="5324"/>
                  <a:pt x="5268" y="5346"/>
                </a:cubicBezTo>
                <a:cubicBezTo>
                  <a:pt x="5268" y="5368"/>
                  <a:pt x="5286" y="5386"/>
                  <a:pt x="5308" y="5386"/>
                </a:cubicBezTo>
                <a:cubicBezTo>
                  <a:pt x="5323" y="5386"/>
                  <a:pt x="5336" y="5377"/>
                  <a:pt x="5343" y="5364"/>
                </a:cubicBezTo>
                <a:lnTo>
                  <a:pt x="5681" y="5364"/>
                </a:lnTo>
                <a:cubicBezTo>
                  <a:pt x="5686" y="5380"/>
                  <a:pt x="5701" y="5391"/>
                  <a:pt x="5719" y="5391"/>
                </a:cubicBezTo>
                <a:cubicBezTo>
                  <a:pt x="5741" y="5391"/>
                  <a:pt x="5759" y="5374"/>
                  <a:pt x="5759" y="5352"/>
                </a:cubicBezTo>
                <a:cubicBezTo>
                  <a:pt x="5759" y="5329"/>
                  <a:pt x="5741" y="5312"/>
                  <a:pt x="5719" y="5312"/>
                </a:cubicBezTo>
                <a:cubicBezTo>
                  <a:pt x="5706" y="5312"/>
                  <a:pt x="5695" y="5318"/>
                  <a:pt x="5687" y="5327"/>
                </a:cubicBezTo>
                <a:close/>
                <a:moveTo>
                  <a:pt x="4222" y="4830"/>
                </a:moveTo>
                <a:cubicBezTo>
                  <a:pt x="4226" y="4830"/>
                  <a:pt x="4230" y="4829"/>
                  <a:pt x="4234" y="4828"/>
                </a:cubicBezTo>
                <a:lnTo>
                  <a:pt x="4390" y="4984"/>
                </a:lnTo>
                <a:cubicBezTo>
                  <a:pt x="4393" y="4987"/>
                  <a:pt x="4398" y="4989"/>
                  <a:pt x="4403" y="4989"/>
                </a:cubicBezTo>
                <a:lnTo>
                  <a:pt x="5845" y="4989"/>
                </a:lnTo>
                <a:cubicBezTo>
                  <a:pt x="5850" y="4989"/>
                  <a:pt x="5855" y="4987"/>
                  <a:pt x="5858" y="4984"/>
                </a:cubicBezTo>
                <a:lnTo>
                  <a:pt x="6636" y="4206"/>
                </a:lnTo>
                <a:cubicBezTo>
                  <a:pt x="6639" y="4202"/>
                  <a:pt x="6641" y="4198"/>
                  <a:pt x="6641" y="4193"/>
                </a:cubicBezTo>
                <a:lnTo>
                  <a:pt x="6641" y="3657"/>
                </a:lnTo>
                <a:cubicBezTo>
                  <a:pt x="6641" y="3652"/>
                  <a:pt x="6639" y="3647"/>
                  <a:pt x="6636" y="3644"/>
                </a:cubicBezTo>
                <a:lnTo>
                  <a:pt x="6376" y="3384"/>
                </a:lnTo>
                <a:lnTo>
                  <a:pt x="6376" y="2154"/>
                </a:lnTo>
                <a:cubicBezTo>
                  <a:pt x="6376" y="2149"/>
                  <a:pt x="6374" y="2144"/>
                  <a:pt x="6371" y="2141"/>
                </a:cubicBezTo>
                <a:lnTo>
                  <a:pt x="5996" y="1766"/>
                </a:lnTo>
                <a:lnTo>
                  <a:pt x="5996" y="1432"/>
                </a:lnTo>
                <a:cubicBezTo>
                  <a:pt x="6009" y="1425"/>
                  <a:pt x="6018" y="1412"/>
                  <a:pt x="6018" y="1396"/>
                </a:cubicBezTo>
                <a:cubicBezTo>
                  <a:pt x="6018" y="1374"/>
                  <a:pt x="6000" y="1357"/>
                  <a:pt x="5978" y="1357"/>
                </a:cubicBezTo>
                <a:cubicBezTo>
                  <a:pt x="5956" y="1357"/>
                  <a:pt x="5938" y="1374"/>
                  <a:pt x="5938" y="1396"/>
                </a:cubicBezTo>
                <a:cubicBezTo>
                  <a:pt x="5938" y="1412"/>
                  <a:pt x="5947" y="1425"/>
                  <a:pt x="5959" y="1432"/>
                </a:cubicBezTo>
                <a:lnTo>
                  <a:pt x="5959" y="1773"/>
                </a:lnTo>
                <a:cubicBezTo>
                  <a:pt x="5959" y="1778"/>
                  <a:pt x="5961" y="1783"/>
                  <a:pt x="5965" y="1786"/>
                </a:cubicBezTo>
                <a:lnTo>
                  <a:pt x="6340" y="2161"/>
                </a:lnTo>
                <a:lnTo>
                  <a:pt x="6340" y="3391"/>
                </a:lnTo>
                <a:cubicBezTo>
                  <a:pt x="6340" y="3396"/>
                  <a:pt x="6341" y="3401"/>
                  <a:pt x="6345" y="3404"/>
                </a:cubicBezTo>
                <a:lnTo>
                  <a:pt x="6605" y="3664"/>
                </a:lnTo>
                <a:lnTo>
                  <a:pt x="6605" y="4185"/>
                </a:lnTo>
                <a:lnTo>
                  <a:pt x="5837" y="4953"/>
                </a:lnTo>
                <a:lnTo>
                  <a:pt x="4410" y="4953"/>
                </a:lnTo>
                <a:lnTo>
                  <a:pt x="4260" y="4802"/>
                </a:lnTo>
                <a:cubicBezTo>
                  <a:pt x="4261" y="4798"/>
                  <a:pt x="4262" y="4794"/>
                  <a:pt x="4262" y="4790"/>
                </a:cubicBezTo>
                <a:cubicBezTo>
                  <a:pt x="4262" y="4768"/>
                  <a:pt x="4244" y="4750"/>
                  <a:pt x="4222" y="4750"/>
                </a:cubicBezTo>
                <a:cubicBezTo>
                  <a:pt x="4200" y="4750"/>
                  <a:pt x="4182" y="4768"/>
                  <a:pt x="4182" y="4790"/>
                </a:cubicBezTo>
                <a:cubicBezTo>
                  <a:pt x="4182" y="4812"/>
                  <a:pt x="4200" y="4830"/>
                  <a:pt x="4222" y="4830"/>
                </a:cubicBezTo>
                <a:close/>
                <a:moveTo>
                  <a:pt x="4225" y="4508"/>
                </a:moveTo>
                <a:cubicBezTo>
                  <a:pt x="4203" y="4508"/>
                  <a:pt x="4185" y="4526"/>
                  <a:pt x="4185" y="4548"/>
                </a:cubicBezTo>
                <a:cubicBezTo>
                  <a:pt x="4185" y="4570"/>
                  <a:pt x="4203" y="4588"/>
                  <a:pt x="4225" y="4588"/>
                </a:cubicBezTo>
                <a:cubicBezTo>
                  <a:pt x="4229" y="4588"/>
                  <a:pt x="4233" y="4587"/>
                  <a:pt x="4237" y="4586"/>
                </a:cubicBezTo>
                <a:lnTo>
                  <a:pt x="4466" y="4815"/>
                </a:lnTo>
                <a:cubicBezTo>
                  <a:pt x="4469" y="4818"/>
                  <a:pt x="4474" y="4820"/>
                  <a:pt x="4479" y="4820"/>
                </a:cubicBezTo>
                <a:lnTo>
                  <a:pt x="5788" y="4820"/>
                </a:lnTo>
                <a:cubicBezTo>
                  <a:pt x="5792" y="4820"/>
                  <a:pt x="5797" y="4818"/>
                  <a:pt x="5800" y="4815"/>
                </a:cubicBezTo>
                <a:lnTo>
                  <a:pt x="6298" y="4317"/>
                </a:lnTo>
                <a:cubicBezTo>
                  <a:pt x="6302" y="4319"/>
                  <a:pt x="6306" y="4319"/>
                  <a:pt x="6310" y="4319"/>
                </a:cubicBezTo>
                <a:cubicBezTo>
                  <a:pt x="6332" y="4319"/>
                  <a:pt x="6350" y="4302"/>
                  <a:pt x="6350" y="4280"/>
                </a:cubicBezTo>
                <a:cubicBezTo>
                  <a:pt x="6350" y="4258"/>
                  <a:pt x="6332" y="4240"/>
                  <a:pt x="6310" y="4240"/>
                </a:cubicBezTo>
                <a:cubicBezTo>
                  <a:pt x="6288" y="4240"/>
                  <a:pt x="6270" y="4258"/>
                  <a:pt x="6270" y="4280"/>
                </a:cubicBezTo>
                <a:cubicBezTo>
                  <a:pt x="6270" y="4284"/>
                  <a:pt x="6271" y="4288"/>
                  <a:pt x="6272" y="4292"/>
                </a:cubicBezTo>
                <a:lnTo>
                  <a:pt x="5780" y="4784"/>
                </a:lnTo>
                <a:lnTo>
                  <a:pt x="4486" y="4784"/>
                </a:lnTo>
                <a:lnTo>
                  <a:pt x="4263" y="4560"/>
                </a:lnTo>
                <a:cubicBezTo>
                  <a:pt x="4264" y="4556"/>
                  <a:pt x="4265" y="4552"/>
                  <a:pt x="4265" y="4548"/>
                </a:cubicBezTo>
                <a:cubicBezTo>
                  <a:pt x="4265" y="4526"/>
                  <a:pt x="4247" y="4508"/>
                  <a:pt x="4225" y="4508"/>
                </a:cubicBezTo>
                <a:close/>
                <a:moveTo>
                  <a:pt x="3995" y="203"/>
                </a:moveTo>
                <a:cubicBezTo>
                  <a:pt x="3997" y="181"/>
                  <a:pt x="3981" y="162"/>
                  <a:pt x="3959" y="160"/>
                </a:cubicBezTo>
                <a:cubicBezTo>
                  <a:pt x="3937" y="157"/>
                  <a:pt x="3917" y="173"/>
                  <a:pt x="3915" y="195"/>
                </a:cubicBezTo>
                <a:cubicBezTo>
                  <a:pt x="3914" y="212"/>
                  <a:pt x="3923" y="227"/>
                  <a:pt x="3937" y="235"/>
                </a:cubicBezTo>
                <a:lnTo>
                  <a:pt x="3937" y="445"/>
                </a:lnTo>
                <a:cubicBezTo>
                  <a:pt x="3937" y="450"/>
                  <a:pt x="3939" y="454"/>
                  <a:pt x="3942" y="458"/>
                </a:cubicBezTo>
                <a:lnTo>
                  <a:pt x="4215" y="731"/>
                </a:lnTo>
                <a:cubicBezTo>
                  <a:pt x="4215" y="734"/>
                  <a:pt x="4214" y="737"/>
                  <a:pt x="4214" y="740"/>
                </a:cubicBezTo>
                <a:cubicBezTo>
                  <a:pt x="4212" y="762"/>
                  <a:pt x="4229" y="781"/>
                  <a:pt x="4251" y="783"/>
                </a:cubicBezTo>
                <a:cubicBezTo>
                  <a:pt x="4273" y="784"/>
                  <a:pt x="4292" y="768"/>
                  <a:pt x="4293" y="746"/>
                </a:cubicBezTo>
                <a:cubicBezTo>
                  <a:pt x="4295" y="724"/>
                  <a:pt x="4278" y="705"/>
                  <a:pt x="4256" y="703"/>
                </a:cubicBezTo>
                <a:cubicBezTo>
                  <a:pt x="4251" y="703"/>
                  <a:pt x="4246" y="704"/>
                  <a:pt x="4241" y="705"/>
                </a:cubicBezTo>
                <a:lnTo>
                  <a:pt x="3973" y="437"/>
                </a:lnTo>
                <a:lnTo>
                  <a:pt x="3973" y="235"/>
                </a:lnTo>
                <a:cubicBezTo>
                  <a:pt x="3985" y="229"/>
                  <a:pt x="3993" y="217"/>
                  <a:pt x="3995" y="203"/>
                </a:cubicBezTo>
                <a:close/>
                <a:moveTo>
                  <a:pt x="3849" y="203"/>
                </a:moveTo>
                <a:cubicBezTo>
                  <a:pt x="3851" y="181"/>
                  <a:pt x="3835" y="162"/>
                  <a:pt x="3813" y="160"/>
                </a:cubicBezTo>
                <a:cubicBezTo>
                  <a:pt x="3791" y="157"/>
                  <a:pt x="3772" y="173"/>
                  <a:pt x="3769" y="195"/>
                </a:cubicBezTo>
                <a:cubicBezTo>
                  <a:pt x="3768" y="212"/>
                  <a:pt x="3777" y="227"/>
                  <a:pt x="3791" y="235"/>
                </a:cubicBezTo>
                <a:lnTo>
                  <a:pt x="3791" y="498"/>
                </a:lnTo>
                <a:cubicBezTo>
                  <a:pt x="3791" y="503"/>
                  <a:pt x="3793" y="507"/>
                  <a:pt x="3796" y="511"/>
                </a:cubicBezTo>
                <a:lnTo>
                  <a:pt x="4116" y="831"/>
                </a:lnTo>
                <a:cubicBezTo>
                  <a:pt x="4115" y="834"/>
                  <a:pt x="4114" y="837"/>
                  <a:pt x="4114" y="840"/>
                </a:cubicBezTo>
                <a:cubicBezTo>
                  <a:pt x="4113" y="862"/>
                  <a:pt x="4129" y="881"/>
                  <a:pt x="4151" y="882"/>
                </a:cubicBezTo>
                <a:cubicBezTo>
                  <a:pt x="4173" y="884"/>
                  <a:pt x="4192" y="867"/>
                  <a:pt x="4194" y="845"/>
                </a:cubicBezTo>
                <a:cubicBezTo>
                  <a:pt x="4195" y="823"/>
                  <a:pt x="4179" y="804"/>
                  <a:pt x="4157" y="803"/>
                </a:cubicBezTo>
                <a:cubicBezTo>
                  <a:pt x="4151" y="803"/>
                  <a:pt x="4146" y="803"/>
                  <a:pt x="4142" y="805"/>
                </a:cubicBezTo>
                <a:lnTo>
                  <a:pt x="3827" y="490"/>
                </a:lnTo>
                <a:lnTo>
                  <a:pt x="3827" y="235"/>
                </a:lnTo>
                <a:cubicBezTo>
                  <a:pt x="3839" y="229"/>
                  <a:pt x="3847" y="217"/>
                  <a:pt x="3849" y="203"/>
                </a:cubicBezTo>
                <a:close/>
                <a:moveTo>
                  <a:pt x="3706" y="199"/>
                </a:moveTo>
                <a:cubicBezTo>
                  <a:pt x="3706" y="177"/>
                  <a:pt x="3688" y="159"/>
                  <a:pt x="3666" y="159"/>
                </a:cubicBezTo>
                <a:cubicBezTo>
                  <a:pt x="3644" y="159"/>
                  <a:pt x="3627" y="177"/>
                  <a:pt x="3627" y="199"/>
                </a:cubicBezTo>
                <a:cubicBezTo>
                  <a:pt x="3627" y="215"/>
                  <a:pt x="3635" y="228"/>
                  <a:pt x="3648" y="235"/>
                </a:cubicBezTo>
                <a:lnTo>
                  <a:pt x="3648" y="548"/>
                </a:lnTo>
                <a:cubicBezTo>
                  <a:pt x="3648" y="552"/>
                  <a:pt x="3650" y="557"/>
                  <a:pt x="3653" y="560"/>
                </a:cubicBezTo>
                <a:lnTo>
                  <a:pt x="4020" y="927"/>
                </a:lnTo>
                <a:cubicBezTo>
                  <a:pt x="4019" y="930"/>
                  <a:pt x="4018" y="933"/>
                  <a:pt x="4018" y="936"/>
                </a:cubicBezTo>
                <a:cubicBezTo>
                  <a:pt x="4016" y="958"/>
                  <a:pt x="4033" y="977"/>
                  <a:pt x="4055" y="979"/>
                </a:cubicBezTo>
                <a:cubicBezTo>
                  <a:pt x="4077" y="980"/>
                  <a:pt x="4096" y="963"/>
                  <a:pt x="4098" y="942"/>
                </a:cubicBezTo>
                <a:cubicBezTo>
                  <a:pt x="4099" y="920"/>
                  <a:pt x="4082" y="901"/>
                  <a:pt x="4060" y="899"/>
                </a:cubicBezTo>
                <a:cubicBezTo>
                  <a:pt x="4055" y="899"/>
                  <a:pt x="4050" y="899"/>
                  <a:pt x="4046" y="901"/>
                </a:cubicBezTo>
                <a:lnTo>
                  <a:pt x="3685" y="540"/>
                </a:lnTo>
                <a:lnTo>
                  <a:pt x="3685" y="235"/>
                </a:lnTo>
                <a:cubicBezTo>
                  <a:pt x="3698" y="228"/>
                  <a:pt x="3706" y="215"/>
                  <a:pt x="3706" y="199"/>
                </a:cubicBezTo>
                <a:close/>
                <a:moveTo>
                  <a:pt x="3564" y="199"/>
                </a:moveTo>
                <a:cubicBezTo>
                  <a:pt x="3564" y="177"/>
                  <a:pt x="3546" y="159"/>
                  <a:pt x="3524" y="159"/>
                </a:cubicBezTo>
                <a:cubicBezTo>
                  <a:pt x="3502" y="159"/>
                  <a:pt x="3484" y="177"/>
                  <a:pt x="3484" y="199"/>
                </a:cubicBezTo>
                <a:cubicBezTo>
                  <a:pt x="3484" y="215"/>
                  <a:pt x="3493" y="228"/>
                  <a:pt x="3506" y="235"/>
                </a:cubicBezTo>
                <a:lnTo>
                  <a:pt x="3506" y="601"/>
                </a:lnTo>
                <a:cubicBezTo>
                  <a:pt x="3506" y="605"/>
                  <a:pt x="3507" y="610"/>
                  <a:pt x="3511" y="614"/>
                </a:cubicBezTo>
                <a:lnTo>
                  <a:pt x="3889" y="992"/>
                </a:lnTo>
                <a:cubicBezTo>
                  <a:pt x="3888" y="995"/>
                  <a:pt x="3887" y="999"/>
                  <a:pt x="3887" y="1003"/>
                </a:cubicBezTo>
                <a:cubicBezTo>
                  <a:pt x="3887" y="1025"/>
                  <a:pt x="3905" y="1043"/>
                  <a:pt x="3927" y="1043"/>
                </a:cubicBezTo>
                <a:cubicBezTo>
                  <a:pt x="3949" y="1043"/>
                  <a:pt x="3967" y="1025"/>
                  <a:pt x="3967" y="1003"/>
                </a:cubicBezTo>
                <a:cubicBezTo>
                  <a:pt x="3967" y="981"/>
                  <a:pt x="3949" y="964"/>
                  <a:pt x="3927" y="964"/>
                </a:cubicBezTo>
                <a:cubicBezTo>
                  <a:pt x="3923" y="964"/>
                  <a:pt x="3919" y="964"/>
                  <a:pt x="3915" y="966"/>
                </a:cubicBezTo>
                <a:lnTo>
                  <a:pt x="3542" y="593"/>
                </a:lnTo>
                <a:lnTo>
                  <a:pt x="3542" y="235"/>
                </a:lnTo>
                <a:cubicBezTo>
                  <a:pt x="3555" y="228"/>
                  <a:pt x="3564" y="215"/>
                  <a:pt x="3564" y="199"/>
                </a:cubicBezTo>
                <a:close/>
                <a:moveTo>
                  <a:pt x="3421" y="199"/>
                </a:moveTo>
                <a:cubicBezTo>
                  <a:pt x="3421" y="177"/>
                  <a:pt x="3403" y="159"/>
                  <a:pt x="3381" y="159"/>
                </a:cubicBezTo>
                <a:cubicBezTo>
                  <a:pt x="3359" y="159"/>
                  <a:pt x="3341" y="177"/>
                  <a:pt x="3341" y="199"/>
                </a:cubicBezTo>
                <a:cubicBezTo>
                  <a:pt x="3341" y="215"/>
                  <a:pt x="3350" y="228"/>
                  <a:pt x="3363" y="235"/>
                </a:cubicBezTo>
                <a:lnTo>
                  <a:pt x="3363" y="657"/>
                </a:lnTo>
                <a:cubicBezTo>
                  <a:pt x="3363" y="662"/>
                  <a:pt x="3365" y="666"/>
                  <a:pt x="3368" y="670"/>
                </a:cubicBezTo>
                <a:lnTo>
                  <a:pt x="3710" y="1012"/>
                </a:lnTo>
                <a:cubicBezTo>
                  <a:pt x="3708" y="1017"/>
                  <a:pt x="3706" y="1023"/>
                  <a:pt x="3706" y="1029"/>
                </a:cubicBezTo>
                <a:cubicBezTo>
                  <a:pt x="3706" y="1051"/>
                  <a:pt x="3724" y="1068"/>
                  <a:pt x="3746" y="1068"/>
                </a:cubicBezTo>
                <a:cubicBezTo>
                  <a:pt x="3768" y="1068"/>
                  <a:pt x="3786" y="1051"/>
                  <a:pt x="3786" y="1029"/>
                </a:cubicBezTo>
                <a:cubicBezTo>
                  <a:pt x="3786" y="1007"/>
                  <a:pt x="3768" y="989"/>
                  <a:pt x="3746" y="989"/>
                </a:cubicBezTo>
                <a:cubicBezTo>
                  <a:pt x="3744" y="989"/>
                  <a:pt x="3742" y="989"/>
                  <a:pt x="3740" y="989"/>
                </a:cubicBezTo>
                <a:lnTo>
                  <a:pt x="3400" y="649"/>
                </a:lnTo>
                <a:lnTo>
                  <a:pt x="3400" y="235"/>
                </a:lnTo>
                <a:cubicBezTo>
                  <a:pt x="3412" y="228"/>
                  <a:pt x="3421" y="215"/>
                  <a:pt x="3421" y="199"/>
                </a:cubicBezTo>
                <a:close/>
                <a:moveTo>
                  <a:pt x="3279" y="199"/>
                </a:moveTo>
                <a:cubicBezTo>
                  <a:pt x="3279" y="177"/>
                  <a:pt x="3261" y="159"/>
                  <a:pt x="3239" y="159"/>
                </a:cubicBezTo>
                <a:cubicBezTo>
                  <a:pt x="3217" y="159"/>
                  <a:pt x="3199" y="177"/>
                  <a:pt x="3199" y="199"/>
                </a:cubicBezTo>
                <a:cubicBezTo>
                  <a:pt x="3199" y="215"/>
                  <a:pt x="3208" y="228"/>
                  <a:pt x="3220" y="235"/>
                </a:cubicBezTo>
                <a:lnTo>
                  <a:pt x="3220" y="717"/>
                </a:lnTo>
                <a:cubicBezTo>
                  <a:pt x="3220" y="721"/>
                  <a:pt x="3222" y="726"/>
                  <a:pt x="3226" y="730"/>
                </a:cubicBezTo>
                <a:lnTo>
                  <a:pt x="3500" y="1003"/>
                </a:lnTo>
                <a:cubicBezTo>
                  <a:pt x="3494" y="1010"/>
                  <a:pt x="3490" y="1019"/>
                  <a:pt x="3490" y="1029"/>
                </a:cubicBezTo>
                <a:cubicBezTo>
                  <a:pt x="3490" y="1051"/>
                  <a:pt x="3508" y="1068"/>
                  <a:pt x="3530" y="1068"/>
                </a:cubicBezTo>
                <a:cubicBezTo>
                  <a:pt x="3552" y="1068"/>
                  <a:pt x="3570" y="1051"/>
                  <a:pt x="3570" y="1029"/>
                </a:cubicBezTo>
                <a:cubicBezTo>
                  <a:pt x="3570" y="1009"/>
                  <a:pt x="3556" y="993"/>
                  <a:pt x="3537" y="989"/>
                </a:cubicBezTo>
                <a:lnTo>
                  <a:pt x="3257" y="709"/>
                </a:lnTo>
                <a:lnTo>
                  <a:pt x="3257" y="235"/>
                </a:lnTo>
                <a:cubicBezTo>
                  <a:pt x="3270" y="228"/>
                  <a:pt x="3279" y="215"/>
                  <a:pt x="3279" y="199"/>
                </a:cubicBezTo>
                <a:close/>
                <a:moveTo>
                  <a:pt x="1994" y="447"/>
                </a:moveTo>
                <a:cubicBezTo>
                  <a:pt x="1994" y="469"/>
                  <a:pt x="2012" y="487"/>
                  <a:pt x="2034" y="487"/>
                </a:cubicBezTo>
                <a:cubicBezTo>
                  <a:pt x="2038" y="487"/>
                  <a:pt x="2042" y="486"/>
                  <a:pt x="2046" y="485"/>
                </a:cubicBezTo>
                <a:lnTo>
                  <a:pt x="2304" y="743"/>
                </a:lnTo>
                <a:lnTo>
                  <a:pt x="1734" y="1314"/>
                </a:lnTo>
                <a:cubicBezTo>
                  <a:pt x="1730" y="1317"/>
                  <a:pt x="1728" y="1322"/>
                  <a:pt x="1728" y="1327"/>
                </a:cubicBezTo>
                <a:lnTo>
                  <a:pt x="1728" y="2666"/>
                </a:lnTo>
                <a:cubicBezTo>
                  <a:pt x="1728" y="2671"/>
                  <a:pt x="1730" y="2676"/>
                  <a:pt x="1734" y="2679"/>
                </a:cubicBezTo>
                <a:lnTo>
                  <a:pt x="2646" y="3591"/>
                </a:lnTo>
                <a:lnTo>
                  <a:pt x="2646" y="3940"/>
                </a:lnTo>
                <a:lnTo>
                  <a:pt x="2425" y="3940"/>
                </a:lnTo>
                <a:lnTo>
                  <a:pt x="2050" y="3565"/>
                </a:lnTo>
                <a:lnTo>
                  <a:pt x="2050" y="3199"/>
                </a:lnTo>
                <a:cubicBezTo>
                  <a:pt x="2050" y="3194"/>
                  <a:pt x="2048" y="3190"/>
                  <a:pt x="2045" y="3186"/>
                </a:cubicBezTo>
                <a:lnTo>
                  <a:pt x="1570" y="2712"/>
                </a:lnTo>
                <a:lnTo>
                  <a:pt x="1570" y="1290"/>
                </a:lnTo>
                <a:lnTo>
                  <a:pt x="2077" y="783"/>
                </a:lnTo>
                <a:cubicBezTo>
                  <a:pt x="2081" y="784"/>
                  <a:pt x="2085" y="785"/>
                  <a:pt x="2089" y="785"/>
                </a:cubicBezTo>
                <a:cubicBezTo>
                  <a:pt x="2111" y="785"/>
                  <a:pt x="2129" y="767"/>
                  <a:pt x="2129" y="745"/>
                </a:cubicBezTo>
                <a:cubicBezTo>
                  <a:pt x="2129" y="723"/>
                  <a:pt x="2111" y="706"/>
                  <a:pt x="2089" y="706"/>
                </a:cubicBezTo>
                <a:cubicBezTo>
                  <a:pt x="2067" y="706"/>
                  <a:pt x="2049" y="723"/>
                  <a:pt x="2049" y="745"/>
                </a:cubicBezTo>
                <a:cubicBezTo>
                  <a:pt x="2049" y="750"/>
                  <a:pt x="2050" y="753"/>
                  <a:pt x="2051" y="757"/>
                </a:cubicBezTo>
                <a:lnTo>
                  <a:pt x="1539" y="1270"/>
                </a:lnTo>
                <a:cubicBezTo>
                  <a:pt x="1536" y="1273"/>
                  <a:pt x="1534" y="1278"/>
                  <a:pt x="1534" y="1283"/>
                </a:cubicBezTo>
                <a:lnTo>
                  <a:pt x="1534" y="2719"/>
                </a:lnTo>
                <a:cubicBezTo>
                  <a:pt x="1534" y="2724"/>
                  <a:pt x="1536" y="2729"/>
                  <a:pt x="1539" y="2732"/>
                </a:cubicBezTo>
                <a:lnTo>
                  <a:pt x="2013" y="3207"/>
                </a:lnTo>
                <a:lnTo>
                  <a:pt x="2013" y="3573"/>
                </a:lnTo>
                <a:cubicBezTo>
                  <a:pt x="2013" y="3578"/>
                  <a:pt x="2015" y="3582"/>
                  <a:pt x="2019" y="3586"/>
                </a:cubicBezTo>
                <a:lnTo>
                  <a:pt x="2404" y="3971"/>
                </a:lnTo>
                <a:cubicBezTo>
                  <a:pt x="2408" y="3975"/>
                  <a:pt x="2413" y="3977"/>
                  <a:pt x="2417" y="3977"/>
                </a:cubicBezTo>
                <a:lnTo>
                  <a:pt x="2664" y="3977"/>
                </a:lnTo>
                <a:cubicBezTo>
                  <a:pt x="2669" y="3977"/>
                  <a:pt x="2673" y="3975"/>
                  <a:pt x="2677" y="3971"/>
                </a:cubicBezTo>
                <a:cubicBezTo>
                  <a:pt x="2680" y="3968"/>
                  <a:pt x="2682" y="3963"/>
                  <a:pt x="2682" y="3959"/>
                </a:cubicBezTo>
                <a:lnTo>
                  <a:pt x="2682" y="3584"/>
                </a:lnTo>
                <a:cubicBezTo>
                  <a:pt x="2682" y="3579"/>
                  <a:pt x="2680" y="3574"/>
                  <a:pt x="2677" y="3571"/>
                </a:cubicBezTo>
                <a:lnTo>
                  <a:pt x="1765" y="2659"/>
                </a:lnTo>
                <a:lnTo>
                  <a:pt x="1765" y="1334"/>
                </a:lnTo>
                <a:lnTo>
                  <a:pt x="2343" y="756"/>
                </a:lnTo>
                <a:cubicBezTo>
                  <a:pt x="2347" y="753"/>
                  <a:pt x="2348" y="748"/>
                  <a:pt x="2348" y="743"/>
                </a:cubicBezTo>
                <a:cubicBezTo>
                  <a:pt x="2348" y="738"/>
                  <a:pt x="2347" y="734"/>
                  <a:pt x="2343" y="730"/>
                </a:cubicBezTo>
                <a:lnTo>
                  <a:pt x="2072" y="459"/>
                </a:lnTo>
                <a:cubicBezTo>
                  <a:pt x="2073" y="455"/>
                  <a:pt x="2074" y="451"/>
                  <a:pt x="2074" y="447"/>
                </a:cubicBezTo>
                <a:cubicBezTo>
                  <a:pt x="2074" y="425"/>
                  <a:pt x="2056" y="407"/>
                  <a:pt x="2034" y="407"/>
                </a:cubicBezTo>
                <a:cubicBezTo>
                  <a:pt x="2012" y="407"/>
                  <a:pt x="1994" y="425"/>
                  <a:pt x="1994" y="447"/>
                </a:cubicBezTo>
                <a:close/>
                <a:moveTo>
                  <a:pt x="2503" y="510"/>
                </a:moveTo>
                <a:cubicBezTo>
                  <a:pt x="2518" y="510"/>
                  <a:pt x="2531" y="501"/>
                  <a:pt x="2538" y="488"/>
                </a:cubicBezTo>
                <a:lnTo>
                  <a:pt x="2836" y="488"/>
                </a:lnTo>
                <a:cubicBezTo>
                  <a:pt x="2843" y="501"/>
                  <a:pt x="2856" y="510"/>
                  <a:pt x="2871" y="510"/>
                </a:cubicBezTo>
                <a:cubicBezTo>
                  <a:pt x="2893" y="510"/>
                  <a:pt x="2911" y="492"/>
                  <a:pt x="2911" y="470"/>
                </a:cubicBezTo>
                <a:cubicBezTo>
                  <a:pt x="2911" y="448"/>
                  <a:pt x="2893" y="430"/>
                  <a:pt x="2871" y="430"/>
                </a:cubicBezTo>
                <a:cubicBezTo>
                  <a:pt x="2856" y="430"/>
                  <a:pt x="2843" y="439"/>
                  <a:pt x="2836" y="451"/>
                </a:cubicBezTo>
                <a:lnTo>
                  <a:pt x="2538" y="451"/>
                </a:lnTo>
                <a:cubicBezTo>
                  <a:pt x="2531" y="439"/>
                  <a:pt x="2518" y="430"/>
                  <a:pt x="2503" y="430"/>
                </a:cubicBezTo>
                <a:cubicBezTo>
                  <a:pt x="2481" y="430"/>
                  <a:pt x="2463" y="448"/>
                  <a:pt x="2463" y="470"/>
                </a:cubicBezTo>
                <a:cubicBezTo>
                  <a:pt x="2463" y="492"/>
                  <a:pt x="2481" y="510"/>
                  <a:pt x="2503" y="510"/>
                </a:cubicBezTo>
                <a:close/>
                <a:moveTo>
                  <a:pt x="2503" y="360"/>
                </a:moveTo>
                <a:cubicBezTo>
                  <a:pt x="2518" y="360"/>
                  <a:pt x="2531" y="352"/>
                  <a:pt x="2538" y="339"/>
                </a:cubicBezTo>
                <a:lnTo>
                  <a:pt x="2836" y="339"/>
                </a:lnTo>
                <a:cubicBezTo>
                  <a:pt x="2843" y="352"/>
                  <a:pt x="2856" y="360"/>
                  <a:pt x="2871" y="360"/>
                </a:cubicBezTo>
                <a:cubicBezTo>
                  <a:pt x="2893" y="360"/>
                  <a:pt x="2911" y="343"/>
                  <a:pt x="2911" y="321"/>
                </a:cubicBezTo>
                <a:cubicBezTo>
                  <a:pt x="2911" y="299"/>
                  <a:pt x="2893" y="281"/>
                  <a:pt x="2871" y="281"/>
                </a:cubicBezTo>
                <a:cubicBezTo>
                  <a:pt x="2856" y="281"/>
                  <a:pt x="2843" y="289"/>
                  <a:pt x="2836" y="302"/>
                </a:cubicBezTo>
                <a:lnTo>
                  <a:pt x="2538" y="302"/>
                </a:lnTo>
                <a:cubicBezTo>
                  <a:pt x="2531" y="289"/>
                  <a:pt x="2518" y="281"/>
                  <a:pt x="2503" y="281"/>
                </a:cubicBezTo>
                <a:cubicBezTo>
                  <a:pt x="2481" y="281"/>
                  <a:pt x="2463" y="299"/>
                  <a:pt x="2463" y="321"/>
                </a:cubicBezTo>
                <a:cubicBezTo>
                  <a:pt x="2463" y="343"/>
                  <a:pt x="2481" y="360"/>
                  <a:pt x="2503" y="360"/>
                </a:cubicBezTo>
                <a:close/>
                <a:moveTo>
                  <a:pt x="2163" y="376"/>
                </a:moveTo>
                <a:cubicBezTo>
                  <a:pt x="2185" y="376"/>
                  <a:pt x="2203" y="358"/>
                  <a:pt x="2203" y="336"/>
                </a:cubicBezTo>
                <a:cubicBezTo>
                  <a:pt x="2203" y="332"/>
                  <a:pt x="2202" y="328"/>
                  <a:pt x="2201" y="324"/>
                </a:cubicBezTo>
                <a:lnTo>
                  <a:pt x="2378" y="147"/>
                </a:lnTo>
                <a:lnTo>
                  <a:pt x="2909" y="147"/>
                </a:lnTo>
                <a:cubicBezTo>
                  <a:pt x="2914" y="147"/>
                  <a:pt x="2919" y="145"/>
                  <a:pt x="2922" y="141"/>
                </a:cubicBezTo>
                <a:lnTo>
                  <a:pt x="3027" y="36"/>
                </a:lnTo>
                <a:lnTo>
                  <a:pt x="3987" y="36"/>
                </a:lnTo>
                <a:lnTo>
                  <a:pt x="4076" y="126"/>
                </a:lnTo>
                <a:cubicBezTo>
                  <a:pt x="4080" y="129"/>
                  <a:pt x="4084" y="131"/>
                  <a:pt x="4089" y="131"/>
                </a:cubicBezTo>
                <a:lnTo>
                  <a:pt x="4386" y="131"/>
                </a:lnTo>
                <a:cubicBezTo>
                  <a:pt x="4392" y="143"/>
                  <a:pt x="4404" y="152"/>
                  <a:pt x="4419" y="153"/>
                </a:cubicBezTo>
                <a:cubicBezTo>
                  <a:pt x="4441" y="154"/>
                  <a:pt x="4460" y="138"/>
                  <a:pt x="4461" y="116"/>
                </a:cubicBezTo>
                <a:cubicBezTo>
                  <a:pt x="4463" y="94"/>
                  <a:pt x="4446" y="75"/>
                  <a:pt x="4424" y="73"/>
                </a:cubicBezTo>
                <a:cubicBezTo>
                  <a:pt x="4408" y="72"/>
                  <a:pt x="4393" y="81"/>
                  <a:pt x="4386" y="95"/>
                </a:cubicBezTo>
                <a:lnTo>
                  <a:pt x="4097" y="95"/>
                </a:lnTo>
                <a:lnTo>
                  <a:pt x="4007" y="5"/>
                </a:lnTo>
                <a:cubicBezTo>
                  <a:pt x="4004" y="2"/>
                  <a:pt x="3999" y="0"/>
                  <a:pt x="3994" y="0"/>
                </a:cubicBezTo>
                <a:lnTo>
                  <a:pt x="3020" y="0"/>
                </a:lnTo>
                <a:cubicBezTo>
                  <a:pt x="3015" y="0"/>
                  <a:pt x="3010" y="2"/>
                  <a:pt x="3007" y="5"/>
                </a:cubicBezTo>
                <a:lnTo>
                  <a:pt x="2902" y="110"/>
                </a:lnTo>
                <a:lnTo>
                  <a:pt x="2370" y="110"/>
                </a:lnTo>
                <a:cubicBezTo>
                  <a:pt x="2365" y="110"/>
                  <a:pt x="2361" y="112"/>
                  <a:pt x="2357" y="116"/>
                </a:cubicBezTo>
                <a:lnTo>
                  <a:pt x="2175" y="298"/>
                </a:lnTo>
                <a:cubicBezTo>
                  <a:pt x="2171" y="297"/>
                  <a:pt x="2167" y="296"/>
                  <a:pt x="2163" y="296"/>
                </a:cubicBezTo>
                <a:cubicBezTo>
                  <a:pt x="2141" y="296"/>
                  <a:pt x="2123" y="314"/>
                  <a:pt x="2123" y="336"/>
                </a:cubicBezTo>
                <a:cubicBezTo>
                  <a:pt x="2123" y="358"/>
                  <a:pt x="2141" y="376"/>
                  <a:pt x="2163" y="376"/>
                </a:cubicBezTo>
                <a:close/>
                <a:moveTo>
                  <a:pt x="4521" y="430"/>
                </a:moveTo>
                <a:cubicBezTo>
                  <a:pt x="4505" y="429"/>
                  <a:pt x="4490" y="438"/>
                  <a:pt x="4483" y="451"/>
                </a:cubicBezTo>
                <a:lnTo>
                  <a:pt x="4166" y="451"/>
                </a:lnTo>
                <a:cubicBezTo>
                  <a:pt x="4160" y="440"/>
                  <a:pt x="4148" y="431"/>
                  <a:pt x="4133" y="430"/>
                </a:cubicBezTo>
                <a:cubicBezTo>
                  <a:pt x="4111" y="428"/>
                  <a:pt x="4092" y="445"/>
                  <a:pt x="4091" y="467"/>
                </a:cubicBezTo>
                <a:cubicBezTo>
                  <a:pt x="4089" y="489"/>
                  <a:pt x="4106" y="508"/>
                  <a:pt x="4128" y="510"/>
                </a:cubicBezTo>
                <a:cubicBezTo>
                  <a:pt x="4144" y="511"/>
                  <a:pt x="4159" y="502"/>
                  <a:pt x="4166" y="488"/>
                </a:cubicBezTo>
                <a:lnTo>
                  <a:pt x="4483" y="488"/>
                </a:lnTo>
                <a:cubicBezTo>
                  <a:pt x="4490" y="500"/>
                  <a:pt x="4502" y="509"/>
                  <a:pt x="4516" y="510"/>
                </a:cubicBezTo>
                <a:cubicBezTo>
                  <a:pt x="4538" y="511"/>
                  <a:pt x="4557" y="494"/>
                  <a:pt x="4558" y="472"/>
                </a:cubicBezTo>
                <a:cubicBezTo>
                  <a:pt x="4560" y="450"/>
                  <a:pt x="4543" y="431"/>
                  <a:pt x="4521" y="430"/>
                </a:cubicBezTo>
                <a:close/>
                <a:moveTo>
                  <a:pt x="5746" y="1185"/>
                </a:moveTo>
                <a:cubicBezTo>
                  <a:pt x="5768" y="1187"/>
                  <a:pt x="5787" y="1170"/>
                  <a:pt x="5789" y="1148"/>
                </a:cubicBezTo>
                <a:cubicBezTo>
                  <a:pt x="5790" y="1126"/>
                  <a:pt x="5774" y="1107"/>
                  <a:pt x="5752" y="1106"/>
                </a:cubicBezTo>
                <a:cubicBezTo>
                  <a:pt x="5735" y="1105"/>
                  <a:pt x="5721" y="1114"/>
                  <a:pt x="5714" y="1127"/>
                </a:cubicBezTo>
                <a:lnTo>
                  <a:pt x="4492" y="1127"/>
                </a:lnTo>
                <a:cubicBezTo>
                  <a:pt x="4487" y="1127"/>
                  <a:pt x="4483" y="1129"/>
                  <a:pt x="4479" y="1133"/>
                </a:cubicBezTo>
                <a:lnTo>
                  <a:pt x="3666" y="1946"/>
                </a:lnTo>
                <a:cubicBezTo>
                  <a:pt x="3658" y="1953"/>
                  <a:pt x="3658" y="1965"/>
                  <a:pt x="3666" y="1972"/>
                </a:cubicBezTo>
                <a:cubicBezTo>
                  <a:pt x="3669" y="1976"/>
                  <a:pt x="3674" y="1977"/>
                  <a:pt x="3679" y="1977"/>
                </a:cubicBezTo>
                <a:cubicBezTo>
                  <a:pt x="3683" y="1977"/>
                  <a:pt x="3688" y="1976"/>
                  <a:pt x="3692" y="1972"/>
                </a:cubicBezTo>
                <a:lnTo>
                  <a:pt x="4500" y="1164"/>
                </a:lnTo>
                <a:lnTo>
                  <a:pt x="5714" y="1164"/>
                </a:lnTo>
                <a:cubicBezTo>
                  <a:pt x="5720" y="1176"/>
                  <a:pt x="5732" y="1184"/>
                  <a:pt x="5746" y="1185"/>
                </a:cubicBezTo>
                <a:close/>
                <a:moveTo>
                  <a:pt x="5862" y="1070"/>
                </a:moveTo>
                <a:cubicBezTo>
                  <a:pt x="5884" y="1072"/>
                  <a:pt x="5903" y="1055"/>
                  <a:pt x="5905" y="1033"/>
                </a:cubicBezTo>
                <a:cubicBezTo>
                  <a:pt x="5906" y="1011"/>
                  <a:pt x="5890" y="992"/>
                  <a:pt x="5868" y="991"/>
                </a:cubicBezTo>
                <a:cubicBezTo>
                  <a:pt x="5851" y="990"/>
                  <a:pt x="5837" y="999"/>
                  <a:pt x="5830" y="1012"/>
                </a:cubicBezTo>
                <a:lnTo>
                  <a:pt x="4457" y="1012"/>
                </a:lnTo>
                <a:cubicBezTo>
                  <a:pt x="4452" y="1012"/>
                  <a:pt x="4447" y="1014"/>
                  <a:pt x="4444" y="1018"/>
                </a:cubicBezTo>
                <a:lnTo>
                  <a:pt x="3590" y="1871"/>
                </a:lnTo>
                <a:cubicBezTo>
                  <a:pt x="3583" y="1878"/>
                  <a:pt x="3583" y="1890"/>
                  <a:pt x="3590" y="1897"/>
                </a:cubicBezTo>
                <a:cubicBezTo>
                  <a:pt x="3594" y="1900"/>
                  <a:pt x="3599" y="1902"/>
                  <a:pt x="3603" y="1902"/>
                </a:cubicBezTo>
                <a:cubicBezTo>
                  <a:pt x="3608" y="1902"/>
                  <a:pt x="3613" y="1900"/>
                  <a:pt x="3616" y="1897"/>
                </a:cubicBezTo>
                <a:lnTo>
                  <a:pt x="4464" y="1049"/>
                </a:lnTo>
                <a:lnTo>
                  <a:pt x="5830" y="1049"/>
                </a:lnTo>
                <a:cubicBezTo>
                  <a:pt x="5836" y="1061"/>
                  <a:pt x="5848" y="1069"/>
                  <a:pt x="5862" y="1070"/>
                </a:cubicBezTo>
                <a:close/>
                <a:moveTo>
                  <a:pt x="5377" y="763"/>
                </a:moveTo>
                <a:cubicBezTo>
                  <a:pt x="5355" y="762"/>
                  <a:pt x="5336" y="778"/>
                  <a:pt x="5334" y="800"/>
                </a:cubicBezTo>
                <a:cubicBezTo>
                  <a:pt x="5333" y="822"/>
                  <a:pt x="5349" y="841"/>
                  <a:pt x="5371" y="843"/>
                </a:cubicBezTo>
                <a:cubicBezTo>
                  <a:pt x="5388" y="844"/>
                  <a:pt x="5402" y="835"/>
                  <a:pt x="5410" y="821"/>
                </a:cubicBezTo>
                <a:lnTo>
                  <a:pt x="5724" y="821"/>
                </a:lnTo>
                <a:cubicBezTo>
                  <a:pt x="5730" y="833"/>
                  <a:pt x="5742" y="842"/>
                  <a:pt x="5756" y="843"/>
                </a:cubicBezTo>
                <a:cubicBezTo>
                  <a:pt x="5778" y="844"/>
                  <a:pt x="5797" y="828"/>
                  <a:pt x="5799" y="806"/>
                </a:cubicBezTo>
                <a:cubicBezTo>
                  <a:pt x="5800" y="784"/>
                  <a:pt x="5784" y="765"/>
                  <a:pt x="5762" y="763"/>
                </a:cubicBezTo>
                <a:cubicBezTo>
                  <a:pt x="5745" y="762"/>
                  <a:pt x="5730" y="771"/>
                  <a:pt x="5723" y="785"/>
                </a:cubicBezTo>
                <a:lnTo>
                  <a:pt x="5409" y="785"/>
                </a:lnTo>
                <a:cubicBezTo>
                  <a:pt x="5403" y="773"/>
                  <a:pt x="5391" y="764"/>
                  <a:pt x="5377" y="763"/>
                </a:cubicBezTo>
                <a:close/>
                <a:moveTo>
                  <a:pt x="4956" y="780"/>
                </a:moveTo>
                <a:cubicBezTo>
                  <a:pt x="4934" y="778"/>
                  <a:pt x="4915" y="795"/>
                  <a:pt x="4913" y="817"/>
                </a:cubicBezTo>
                <a:cubicBezTo>
                  <a:pt x="4912" y="839"/>
                  <a:pt x="4928" y="858"/>
                  <a:pt x="4950" y="859"/>
                </a:cubicBezTo>
                <a:cubicBezTo>
                  <a:pt x="4972" y="861"/>
                  <a:pt x="4991" y="844"/>
                  <a:pt x="4993" y="822"/>
                </a:cubicBezTo>
                <a:cubicBezTo>
                  <a:pt x="4993" y="817"/>
                  <a:pt x="4992" y="812"/>
                  <a:pt x="4991" y="807"/>
                </a:cubicBezTo>
                <a:lnTo>
                  <a:pt x="5238" y="561"/>
                </a:lnTo>
                <a:cubicBezTo>
                  <a:pt x="5241" y="562"/>
                  <a:pt x="5244" y="562"/>
                  <a:pt x="5247" y="563"/>
                </a:cubicBezTo>
                <a:cubicBezTo>
                  <a:pt x="5269" y="564"/>
                  <a:pt x="5288" y="548"/>
                  <a:pt x="5289" y="526"/>
                </a:cubicBezTo>
                <a:cubicBezTo>
                  <a:pt x="5291" y="504"/>
                  <a:pt x="5274" y="485"/>
                  <a:pt x="5252" y="483"/>
                </a:cubicBezTo>
                <a:cubicBezTo>
                  <a:pt x="5230" y="482"/>
                  <a:pt x="5211" y="498"/>
                  <a:pt x="5210" y="520"/>
                </a:cubicBezTo>
                <a:cubicBezTo>
                  <a:pt x="5209" y="525"/>
                  <a:pt x="5210" y="530"/>
                  <a:pt x="5212" y="535"/>
                </a:cubicBezTo>
                <a:lnTo>
                  <a:pt x="4965" y="782"/>
                </a:lnTo>
                <a:cubicBezTo>
                  <a:pt x="4962" y="781"/>
                  <a:pt x="4959" y="780"/>
                  <a:pt x="4956" y="780"/>
                </a:cubicBezTo>
                <a:close/>
                <a:moveTo>
                  <a:pt x="5172" y="756"/>
                </a:moveTo>
                <a:cubicBezTo>
                  <a:pt x="5150" y="754"/>
                  <a:pt x="5131" y="771"/>
                  <a:pt x="5129" y="793"/>
                </a:cubicBezTo>
                <a:cubicBezTo>
                  <a:pt x="5128" y="815"/>
                  <a:pt x="5144" y="834"/>
                  <a:pt x="5166" y="835"/>
                </a:cubicBezTo>
                <a:cubicBezTo>
                  <a:pt x="5188" y="837"/>
                  <a:pt x="5207" y="820"/>
                  <a:pt x="5209" y="798"/>
                </a:cubicBezTo>
                <a:cubicBezTo>
                  <a:pt x="5209" y="793"/>
                  <a:pt x="5209" y="788"/>
                  <a:pt x="5207" y="784"/>
                </a:cubicBezTo>
                <a:lnTo>
                  <a:pt x="5431" y="560"/>
                </a:lnTo>
                <a:cubicBezTo>
                  <a:pt x="5434" y="561"/>
                  <a:pt x="5437" y="562"/>
                  <a:pt x="5440" y="562"/>
                </a:cubicBezTo>
                <a:cubicBezTo>
                  <a:pt x="5462" y="563"/>
                  <a:pt x="5481" y="547"/>
                  <a:pt x="5482" y="525"/>
                </a:cubicBezTo>
                <a:cubicBezTo>
                  <a:pt x="5484" y="503"/>
                  <a:pt x="5467" y="484"/>
                  <a:pt x="5445" y="482"/>
                </a:cubicBezTo>
                <a:cubicBezTo>
                  <a:pt x="5423" y="481"/>
                  <a:pt x="5404" y="497"/>
                  <a:pt x="5403" y="519"/>
                </a:cubicBezTo>
                <a:cubicBezTo>
                  <a:pt x="5403" y="524"/>
                  <a:pt x="5403" y="529"/>
                  <a:pt x="5405" y="534"/>
                </a:cubicBezTo>
                <a:lnTo>
                  <a:pt x="5181" y="758"/>
                </a:lnTo>
                <a:cubicBezTo>
                  <a:pt x="5178" y="757"/>
                  <a:pt x="5175" y="756"/>
                  <a:pt x="5172" y="756"/>
                </a:cubicBezTo>
                <a:close/>
                <a:moveTo>
                  <a:pt x="4613" y="150"/>
                </a:moveTo>
                <a:cubicBezTo>
                  <a:pt x="4630" y="152"/>
                  <a:pt x="4644" y="143"/>
                  <a:pt x="4651" y="129"/>
                </a:cubicBezTo>
                <a:lnTo>
                  <a:pt x="4814" y="129"/>
                </a:lnTo>
                <a:lnTo>
                  <a:pt x="5104" y="419"/>
                </a:lnTo>
                <a:cubicBezTo>
                  <a:pt x="5108" y="422"/>
                  <a:pt x="5112" y="424"/>
                  <a:pt x="5117" y="424"/>
                </a:cubicBezTo>
                <a:lnTo>
                  <a:pt x="5521" y="424"/>
                </a:lnTo>
                <a:lnTo>
                  <a:pt x="6092" y="995"/>
                </a:lnTo>
                <a:lnTo>
                  <a:pt x="5618" y="1470"/>
                </a:lnTo>
                <a:lnTo>
                  <a:pt x="4804" y="1470"/>
                </a:lnTo>
                <a:cubicBezTo>
                  <a:pt x="4799" y="1470"/>
                  <a:pt x="4794" y="1472"/>
                  <a:pt x="4791" y="1475"/>
                </a:cubicBezTo>
                <a:lnTo>
                  <a:pt x="4635" y="1631"/>
                </a:lnTo>
                <a:lnTo>
                  <a:pt x="4152" y="1631"/>
                </a:lnTo>
                <a:cubicBezTo>
                  <a:pt x="4147" y="1631"/>
                  <a:pt x="4142" y="1633"/>
                  <a:pt x="4139" y="1637"/>
                </a:cubicBezTo>
                <a:lnTo>
                  <a:pt x="3913" y="1862"/>
                </a:lnTo>
                <a:cubicBezTo>
                  <a:pt x="3910" y="1865"/>
                  <a:pt x="3908" y="1870"/>
                  <a:pt x="3908" y="1875"/>
                </a:cubicBezTo>
                <a:lnTo>
                  <a:pt x="3908" y="2127"/>
                </a:lnTo>
                <a:cubicBezTo>
                  <a:pt x="3893" y="2133"/>
                  <a:pt x="3883" y="2147"/>
                  <a:pt x="3883" y="2164"/>
                </a:cubicBezTo>
                <a:cubicBezTo>
                  <a:pt x="3883" y="2186"/>
                  <a:pt x="3901" y="2204"/>
                  <a:pt x="3923" y="2204"/>
                </a:cubicBezTo>
                <a:cubicBezTo>
                  <a:pt x="3945" y="2204"/>
                  <a:pt x="3963" y="2186"/>
                  <a:pt x="3963" y="2164"/>
                </a:cubicBezTo>
                <a:cubicBezTo>
                  <a:pt x="3963" y="2150"/>
                  <a:pt x="3956" y="2137"/>
                  <a:pt x="3944" y="2130"/>
                </a:cubicBezTo>
                <a:lnTo>
                  <a:pt x="3944" y="1883"/>
                </a:lnTo>
                <a:lnTo>
                  <a:pt x="4159" y="1668"/>
                </a:lnTo>
                <a:lnTo>
                  <a:pt x="4642" y="1668"/>
                </a:lnTo>
                <a:cubicBezTo>
                  <a:pt x="4647" y="1668"/>
                  <a:pt x="4652" y="1666"/>
                  <a:pt x="4655" y="1662"/>
                </a:cubicBezTo>
                <a:lnTo>
                  <a:pt x="4811" y="1507"/>
                </a:lnTo>
                <a:lnTo>
                  <a:pt x="5625" y="1507"/>
                </a:lnTo>
                <a:cubicBezTo>
                  <a:pt x="5630" y="1507"/>
                  <a:pt x="5635" y="1505"/>
                  <a:pt x="5638" y="1501"/>
                </a:cubicBezTo>
                <a:lnTo>
                  <a:pt x="6131" y="1008"/>
                </a:lnTo>
                <a:cubicBezTo>
                  <a:pt x="6134" y="1005"/>
                  <a:pt x="6136" y="1000"/>
                  <a:pt x="6136" y="996"/>
                </a:cubicBezTo>
                <a:cubicBezTo>
                  <a:pt x="6136" y="991"/>
                  <a:pt x="6134" y="986"/>
                  <a:pt x="6131" y="983"/>
                </a:cubicBezTo>
                <a:lnTo>
                  <a:pt x="5541" y="393"/>
                </a:lnTo>
                <a:cubicBezTo>
                  <a:pt x="5538" y="389"/>
                  <a:pt x="5533" y="387"/>
                  <a:pt x="5528" y="387"/>
                </a:cubicBezTo>
                <a:lnTo>
                  <a:pt x="5125" y="387"/>
                </a:lnTo>
                <a:lnTo>
                  <a:pt x="4835" y="98"/>
                </a:lnTo>
                <a:cubicBezTo>
                  <a:pt x="4832" y="94"/>
                  <a:pt x="4827" y="92"/>
                  <a:pt x="4822" y="92"/>
                </a:cubicBezTo>
                <a:lnTo>
                  <a:pt x="4651" y="92"/>
                </a:lnTo>
                <a:cubicBezTo>
                  <a:pt x="4645" y="80"/>
                  <a:pt x="4633" y="72"/>
                  <a:pt x="4619" y="71"/>
                </a:cubicBezTo>
                <a:cubicBezTo>
                  <a:pt x="4597" y="69"/>
                  <a:pt x="4578" y="86"/>
                  <a:pt x="4576" y="108"/>
                </a:cubicBezTo>
                <a:cubicBezTo>
                  <a:pt x="4575" y="130"/>
                  <a:pt x="4591" y="149"/>
                  <a:pt x="4613" y="150"/>
                </a:cubicBezTo>
                <a:close/>
                <a:moveTo>
                  <a:pt x="3126" y="796"/>
                </a:moveTo>
                <a:cubicBezTo>
                  <a:pt x="3126" y="774"/>
                  <a:pt x="3108" y="756"/>
                  <a:pt x="3086" y="756"/>
                </a:cubicBezTo>
                <a:cubicBezTo>
                  <a:pt x="3064" y="756"/>
                  <a:pt x="3046" y="774"/>
                  <a:pt x="3046" y="796"/>
                </a:cubicBezTo>
                <a:cubicBezTo>
                  <a:pt x="3046" y="818"/>
                  <a:pt x="3064" y="836"/>
                  <a:pt x="3086" y="836"/>
                </a:cubicBezTo>
                <a:cubicBezTo>
                  <a:pt x="3090" y="836"/>
                  <a:pt x="3094" y="835"/>
                  <a:pt x="3098" y="834"/>
                </a:cubicBezTo>
                <a:lnTo>
                  <a:pt x="3281" y="1017"/>
                </a:lnTo>
                <a:cubicBezTo>
                  <a:pt x="3280" y="1020"/>
                  <a:pt x="3279" y="1024"/>
                  <a:pt x="3279" y="1029"/>
                </a:cubicBezTo>
                <a:cubicBezTo>
                  <a:pt x="3279" y="1051"/>
                  <a:pt x="3297" y="1068"/>
                  <a:pt x="3319" y="1068"/>
                </a:cubicBezTo>
                <a:cubicBezTo>
                  <a:pt x="3341" y="1068"/>
                  <a:pt x="3358" y="1051"/>
                  <a:pt x="3358" y="1029"/>
                </a:cubicBezTo>
                <a:cubicBezTo>
                  <a:pt x="3358" y="1007"/>
                  <a:pt x="3341" y="989"/>
                  <a:pt x="3319" y="989"/>
                </a:cubicBezTo>
                <a:cubicBezTo>
                  <a:pt x="3314" y="989"/>
                  <a:pt x="3310" y="990"/>
                  <a:pt x="3307" y="991"/>
                </a:cubicBezTo>
                <a:lnTo>
                  <a:pt x="3124" y="808"/>
                </a:lnTo>
                <a:cubicBezTo>
                  <a:pt x="3125" y="804"/>
                  <a:pt x="3126" y="800"/>
                  <a:pt x="3126" y="796"/>
                </a:cubicBezTo>
                <a:close/>
                <a:moveTo>
                  <a:pt x="3600" y="4808"/>
                </a:moveTo>
                <a:cubicBezTo>
                  <a:pt x="3585" y="4808"/>
                  <a:pt x="3572" y="4817"/>
                  <a:pt x="3565" y="4830"/>
                </a:cubicBezTo>
                <a:lnTo>
                  <a:pt x="3407" y="4830"/>
                </a:lnTo>
                <a:lnTo>
                  <a:pt x="3331" y="4754"/>
                </a:lnTo>
                <a:cubicBezTo>
                  <a:pt x="3332" y="4750"/>
                  <a:pt x="3333" y="4746"/>
                  <a:pt x="3333" y="4742"/>
                </a:cubicBezTo>
                <a:cubicBezTo>
                  <a:pt x="3333" y="4720"/>
                  <a:pt x="3315" y="4702"/>
                  <a:pt x="3293" y="4702"/>
                </a:cubicBezTo>
                <a:cubicBezTo>
                  <a:pt x="3271" y="4702"/>
                  <a:pt x="3254" y="4720"/>
                  <a:pt x="3254" y="4742"/>
                </a:cubicBezTo>
                <a:cubicBezTo>
                  <a:pt x="3254" y="4764"/>
                  <a:pt x="3271" y="4782"/>
                  <a:pt x="3293" y="4782"/>
                </a:cubicBezTo>
                <a:cubicBezTo>
                  <a:pt x="3298" y="4782"/>
                  <a:pt x="3302" y="4781"/>
                  <a:pt x="3305" y="4780"/>
                </a:cubicBezTo>
                <a:lnTo>
                  <a:pt x="3387" y="4861"/>
                </a:lnTo>
                <a:cubicBezTo>
                  <a:pt x="3390" y="4865"/>
                  <a:pt x="3395" y="4867"/>
                  <a:pt x="3399" y="4867"/>
                </a:cubicBezTo>
                <a:lnTo>
                  <a:pt x="3565" y="4867"/>
                </a:lnTo>
                <a:cubicBezTo>
                  <a:pt x="3572" y="4879"/>
                  <a:pt x="3585" y="4888"/>
                  <a:pt x="3600" y="4888"/>
                </a:cubicBezTo>
                <a:cubicBezTo>
                  <a:pt x="3622" y="4888"/>
                  <a:pt x="3640" y="4870"/>
                  <a:pt x="3640" y="4848"/>
                </a:cubicBezTo>
                <a:cubicBezTo>
                  <a:pt x="3640" y="4826"/>
                  <a:pt x="3622" y="4808"/>
                  <a:pt x="3600" y="4808"/>
                </a:cubicBezTo>
                <a:close/>
                <a:moveTo>
                  <a:pt x="1774" y="3747"/>
                </a:moveTo>
                <a:cubicBezTo>
                  <a:pt x="1774" y="3769"/>
                  <a:pt x="1792" y="3787"/>
                  <a:pt x="1814" y="3787"/>
                </a:cubicBezTo>
                <a:cubicBezTo>
                  <a:pt x="1836" y="3787"/>
                  <a:pt x="1854" y="3769"/>
                  <a:pt x="1854" y="3747"/>
                </a:cubicBezTo>
                <a:cubicBezTo>
                  <a:pt x="1854" y="3732"/>
                  <a:pt x="1845" y="3719"/>
                  <a:pt x="1832" y="3712"/>
                </a:cubicBezTo>
                <a:lnTo>
                  <a:pt x="1832" y="3335"/>
                </a:lnTo>
                <a:cubicBezTo>
                  <a:pt x="1832" y="3330"/>
                  <a:pt x="1830" y="3326"/>
                  <a:pt x="1827" y="3322"/>
                </a:cubicBezTo>
                <a:lnTo>
                  <a:pt x="1349" y="2844"/>
                </a:lnTo>
                <a:lnTo>
                  <a:pt x="1349" y="1157"/>
                </a:lnTo>
                <a:lnTo>
                  <a:pt x="1904" y="603"/>
                </a:lnTo>
                <a:cubicBezTo>
                  <a:pt x="1907" y="604"/>
                  <a:pt x="1911" y="605"/>
                  <a:pt x="1916" y="605"/>
                </a:cubicBezTo>
                <a:cubicBezTo>
                  <a:pt x="1938" y="605"/>
                  <a:pt x="1955" y="587"/>
                  <a:pt x="1955" y="565"/>
                </a:cubicBezTo>
                <a:cubicBezTo>
                  <a:pt x="1955" y="543"/>
                  <a:pt x="1938" y="525"/>
                  <a:pt x="1916" y="525"/>
                </a:cubicBezTo>
                <a:cubicBezTo>
                  <a:pt x="1894" y="525"/>
                  <a:pt x="1876" y="543"/>
                  <a:pt x="1876" y="565"/>
                </a:cubicBezTo>
                <a:cubicBezTo>
                  <a:pt x="1876" y="569"/>
                  <a:pt x="1877" y="573"/>
                  <a:pt x="1878" y="577"/>
                </a:cubicBezTo>
                <a:lnTo>
                  <a:pt x="1318" y="1137"/>
                </a:lnTo>
                <a:cubicBezTo>
                  <a:pt x="1315" y="1140"/>
                  <a:pt x="1313" y="1145"/>
                  <a:pt x="1313" y="1150"/>
                </a:cubicBezTo>
                <a:lnTo>
                  <a:pt x="1313" y="2852"/>
                </a:lnTo>
                <a:cubicBezTo>
                  <a:pt x="1313" y="2857"/>
                  <a:pt x="1315" y="2862"/>
                  <a:pt x="1318" y="2865"/>
                </a:cubicBezTo>
                <a:lnTo>
                  <a:pt x="1796" y="3343"/>
                </a:lnTo>
                <a:lnTo>
                  <a:pt x="1796" y="3712"/>
                </a:lnTo>
                <a:cubicBezTo>
                  <a:pt x="1783" y="3719"/>
                  <a:pt x="1774" y="3732"/>
                  <a:pt x="1774" y="3747"/>
                </a:cubicBezTo>
                <a:close/>
                <a:moveTo>
                  <a:pt x="2091" y="4019"/>
                </a:moveTo>
                <a:cubicBezTo>
                  <a:pt x="2113" y="4019"/>
                  <a:pt x="2131" y="4001"/>
                  <a:pt x="2131" y="3979"/>
                </a:cubicBezTo>
                <a:cubicBezTo>
                  <a:pt x="2131" y="3957"/>
                  <a:pt x="2113" y="3940"/>
                  <a:pt x="2091" y="3940"/>
                </a:cubicBezTo>
                <a:cubicBezTo>
                  <a:pt x="2087" y="3940"/>
                  <a:pt x="2083" y="3940"/>
                  <a:pt x="2079" y="3942"/>
                </a:cubicBezTo>
                <a:lnTo>
                  <a:pt x="1937" y="3799"/>
                </a:lnTo>
                <a:lnTo>
                  <a:pt x="1937" y="3268"/>
                </a:lnTo>
                <a:cubicBezTo>
                  <a:pt x="1937" y="3263"/>
                  <a:pt x="1935" y="3258"/>
                  <a:pt x="1932" y="3255"/>
                </a:cubicBezTo>
                <a:lnTo>
                  <a:pt x="1460" y="2783"/>
                </a:lnTo>
                <a:lnTo>
                  <a:pt x="1460" y="1224"/>
                </a:lnTo>
                <a:lnTo>
                  <a:pt x="1991" y="693"/>
                </a:lnTo>
                <a:cubicBezTo>
                  <a:pt x="1995" y="694"/>
                  <a:pt x="1999" y="695"/>
                  <a:pt x="2003" y="695"/>
                </a:cubicBezTo>
                <a:cubicBezTo>
                  <a:pt x="2025" y="695"/>
                  <a:pt x="2043" y="677"/>
                  <a:pt x="2043" y="655"/>
                </a:cubicBezTo>
                <a:cubicBezTo>
                  <a:pt x="2043" y="633"/>
                  <a:pt x="2025" y="615"/>
                  <a:pt x="2003" y="615"/>
                </a:cubicBezTo>
                <a:cubicBezTo>
                  <a:pt x="1981" y="615"/>
                  <a:pt x="1963" y="633"/>
                  <a:pt x="1963" y="655"/>
                </a:cubicBezTo>
                <a:cubicBezTo>
                  <a:pt x="1963" y="659"/>
                  <a:pt x="1964" y="663"/>
                  <a:pt x="1965" y="667"/>
                </a:cubicBezTo>
                <a:lnTo>
                  <a:pt x="1429" y="1203"/>
                </a:lnTo>
                <a:cubicBezTo>
                  <a:pt x="1425" y="1207"/>
                  <a:pt x="1423" y="1211"/>
                  <a:pt x="1423" y="1216"/>
                </a:cubicBezTo>
                <a:lnTo>
                  <a:pt x="1423" y="2790"/>
                </a:lnTo>
                <a:cubicBezTo>
                  <a:pt x="1423" y="2795"/>
                  <a:pt x="1425" y="2800"/>
                  <a:pt x="1429" y="2803"/>
                </a:cubicBezTo>
                <a:lnTo>
                  <a:pt x="1901" y="3275"/>
                </a:lnTo>
                <a:lnTo>
                  <a:pt x="1901" y="3807"/>
                </a:lnTo>
                <a:cubicBezTo>
                  <a:pt x="1901" y="3812"/>
                  <a:pt x="1903" y="3817"/>
                  <a:pt x="1906" y="3820"/>
                </a:cubicBezTo>
                <a:lnTo>
                  <a:pt x="2054" y="3968"/>
                </a:lnTo>
                <a:cubicBezTo>
                  <a:pt x="2052" y="3971"/>
                  <a:pt x="2052" y="3975"/>
                  <a:pt x="2052" y="3979"/>
                </a:cubicBezTo>
                <a:cubicBezTo>
                  <a:pt x="2052" y="4001"/>
                  <a:pt x="2069" y="4019"/>
                  <a:pt x="2091" y="4019"/>
                </a:cubicBezTo>
                <a:close/>
                <a:moveTo>
                  <a:pt x="1808" y="4238"/>
                </a:moveTo>
                <a:cubicBezTo>
                  <a:pt x="1804" y="4238"/>
                  <a:pt x="1799" y="4239"/>
                  <a:pt x="1795" y="4241"/>
                </a:cubicBezTo>
                <a:lnTo>
                  <a:pt x="1507" y="3953"/>
                </a:lnTo>
                <a:cubicBezTo>
                  <a:pt x="1500" y="3946"/>
                  <a:pt x="1489" y="3946"/>
                  <a:pt x="1482" y="3953"/>
                </a:cubicBezTo>
                <a:lnTo>
                  <a:pt x="1309" y="4126"/>
                </a:lnTo>
                <a:lnTo>
                  <a:pt x="1009" y="3826"/>
                </a:lnTo>
                <a:lnTo>
                  <a:pt x="1009" y="3692"/>
                </a:lnTo>
                <a:cubicBezTo>
                  <a:pt x="1009" y="3687"/>
                  <a:pt x="1007" y="3683"/>
                  <a:pt x="1003" y="3679"/>
                </a:cubicBezTo>
                <a:lnTo>
                  <a:pt x="906" y="3582"/>
                </a:lnTo>
                <a:cubicBezTo>
                  <a:pt x="903" y="3578"/>
                  <a:pt x="898" y="3577"/>
                  <a:pt x="893" y="3577"/>
                </a:cubicBezTo>
                <a:lnTo>
                  <a:pt x="627" y="3577"/>
                </a:lnTo>
                <a:lnTo>
                  <a:pt x="308" y="3258"/>
                </a:lnTo>
                <a:cubicBezTo>
                  <a:pt x="309" y="3254"/>
                  <a:pt x="310" y="3250"/>
                  <a:pt x="310" y="3246"/>
                </a:cubicBezTo>
                <a:cubicBezTo>
                  <a:pt x="310" y="3224"/>
                  <a:pt x="292" y="3206"/>
                  <a:pt x="270" y="3206"/>
                </a:cubicBezTo>
                <a:cubicBezTo>
                  <a:pt x="248" y="3206"/>
                  <a:pt x="231" y="3224"/>
                  <a:pt x="231" y="3246"/>
                </a:cubicBezTo>
                <a:cubicBezTo>
                  <a:pt x="231" y="3268"/>
                  <a:pt x="248" y="3286"/>
                  <a:pt x="270" y="3286"/>
                </a:cubicBezTo>
                <a:cubicBezTo>
                  <a:pt x="275" y="3286"/>
                  <a:pt x="279" y="3285"/>
                  <a:pt x="282" y="3284"/>
                </a:cubicBezTo>
                <a:lnTo>
                  <a:pt x="606" y="3608"/>
                </a:lnTo>
                <a:cubicBezTo>
                  <a:pt x="610" y="3611"/>
                  <a:pt x="614" y="3613"/>
                  <a:pt x="619" y="3613"/>
                </a:cubicBezTo>
                <a:lnTo>
                  <a:pt x="886" y="3613"/>
                </a:lnTo>
                <a:lnTo>
                  <a:pt x="972" y="3700"/>
                </a:lnTo>
                <a:lnTo>
                  <a:pt x="972" y="3834"/>
                </a:lnTo>
                <a:cubicBezTo>
                  <a:pt x="972" y="3838"/>
                  <a:pt x="974" y="3843"/>
                  <a:pt x="978" y="3847"/>
                </a:cubicBezTo>
                <a:lnTo>
                  <a:pt x="1296" y="4165"/>
                </a:lnTo>
                <a:cubicBezTo>
                  <a:pt x="1299" y="4168"/>
                  <a:pt x="1304" y="4170"/>
                  <a:pt x="1309" y="4170"/>
                </a:cubicBezTo>
                <a:cubicBezTo>
                  <a:pt x="1314" y="4170"/>
                  <a:pt x="1318" y="4168"/>
                  <a:pt x="1322" y="4165"/>
                </a:cubicBezTo>
                <a:lnTo>
                  <a:pt x="1495" y="3992"/>
                </a:lnTo>
                <a:lnTo>
                  <a:pt x="1770" y="4268"/>
                </a:lnTo>
                <a:cubicBezTo>
                  <a:pt x="1769" y="4271"/>
                  <a:pt x="1769" y="4274"/>
                  <a:pt x="1769" y="4278"/>
                </a:cubicBezTo>
                <a:cubicBezTo>
                  <a:pt x="1769" y="4300"/>
                  <a:pt x="1786" y="4318"/>
                  <a:pt x="1808" y="4318"/>
                </a:cubicBezTo>
                <a:cubicBezTo>
                  <a:pt x="1830" y="4318"/>
                  <a:pt x="1848" y="4300"/>
                  <a:pt x="1848" y="4278"/>
                </a:cubicBezTo>
                <a:cubicBezTo>
                  <a:pt x="1848" y="4256"/>
                  <a:pt x="1830" y="4238"/>
                  <a:pt x="1808" y="4238"/>
                </a:cubicBezTo>
                <a:close/>
                <a:moveTo>
                  <a:pt x="1618" y="4238"/>
                </a:moveTo>
                <a:cubicBezTo>
                  <a:pt x="1603" y="4238"/>
                  <a:pt x="1590" y="4247"/>
                  <a:pt x="1583" y="4260"/>
                </a:cubicBezTo>
                <a:lnTo>
                  <a:pt x="1136" y="4260"/>
                </a:lnTo>
                <a:lnTo>
                  <a:pt x="797" y="3920"/>
                </a:lnTo>
                <a:lnTo>
                  <a:pt x="797" y="3754"/>
                </a:lnTo>
                <a:cubicBezTo>
                  <a:pt x="809" y="3747"/>
                  <a:pt x="818" y="3734"/>
                  <a:pt x="818" y="3719"/>
                </a:cubicBezTo>
                <a:cubicBezTo>
                  <a:pt x="818" y="3697"/>
                  <a:pt x="800" y="3679"/>
                  <a:pt x="778" y="3679"/>
                </a:cubicBezTo>
                <a:cubicBezTo>
                  <a:pt x="756" y="3679"/>
                  <a:pt x="738" y="3697"/>
                  <a:pt x="738" y="3719"/>
                </a:cubicBezTo>
                <a:cubicBezTo>
                  <a:pt x="738" y="3734"/>
                  <a:pt x="747" y="3747"/>
                  <a:pt x="760" y="3754"/>
                </a:cubicBezTo>
                <a:lnTo>
                  <a:pt x="760" y="3928"/>
                </a:lnTo>
                <a:cubicBezTo>
                  <a:pt x="760" y="3932"/>
                  <a:pt x="762" y="3937"/>
                  <a:pt x="765" y="3940"/>
                </a:cubicBezTo>
                <a:lnTo>
                  <a:pt x="1116" y="4291"/>
                </a:lnTo>
                <a:cubicBezTo>
                  <a:pt x="1119" y="4294"/>
                  <a:pt x="1124" y="4296"/>
                  <a:pt x="1129" y="4296"/>
                </a:cubicBezTo>
                <a:lnTo>
                  <a:pt x="1583" y="4296"/>
                </a:lnTo>
                <a:cubicBezTo>
                  <a:pt x="1590" y="4309"/>
                  <a:pt x="1603" y="4318"/>
                  <a:pt x="1618" y="4318"/>
                </a:cubicBezTo>
                <a:cubicBezTo>
                  <a:pt x="1640" y="4318"/>
                  <a:pt x="1658" y="4300"/>
                  <a:pt x="1658" y="4278"/>
                </a:cubicBezTo>
                <a:cubicBezTo>
                  <a:pt x="1658" y="4256"/>
                  <a:pt x="1640" y="4238"/>
                  <a:pt x="1618" y="4238"/>
                </a:cubicBezTo>
                <a:close/>
                <a:moveTo>
                  <a:pt x="840" y="3387"/>
                </a:moveTo>
                <a:cubicBezTo>
                  <a:pt x="862" y="3387"/>
                  <a:pt x="880" y="3369"/>
                  <a:pt x="880" y="3347"/>
                </a:cubicBezTo>
                <a:cubicBezTo>
                  <a:pt x="880" y="3325"/>
                  <a:pt x="862" y="3307"/>
                  <a:pt x="840" y="3307"/>
                </a:cubicBezTo>
                <a:cubicBezTo>
                  <a:pt x="836" y="3307"/>
                  <a:pt x="832" y="3308"/>
                  <a:pt x="828" y="3309"/>
                </a:cubicBezTo>
                <a:lnTo>
                  <a:pt x="443" y="2924"/>
                </a:lnTo>
                <a:lnTo>
                  <a:pt x="443" y="2127"/>
                </a:lnTo>
                <a:cubicBezTo>
                  <a:pt x="456" y="2120"/>
                  <a:pt x="464" y="2107"/>
                  <a:pt x="464" y="2092"/>
                </a:cubicBezTo>
                <a:cubicBezTo>
                  <a:pt x="464" y="2070"/>
                  <a:pt x="447" y="2052"/>
                  <a:pt x="425" y="2052"/>
                </a:cubicBezTo>
                <a:cubicBezTo>
                  <a:pt x="403" y="2052"/>
                  <a:pt x="385" y="2070"/>
                  <a:pt x="385" y="2092"/>
                </a:cubicBezTo>
                <a:cubicBezTo>
                  <a:pt x="385" y="2107"/>
                  <a:pt x="394" y="2120"/>
                  <a:pt x="406" y="2127"/>
                </a:cubicBezTo>
                <a:lnTo>
                  <a:pt x="406" y="2932"/>
                </a:lnTo>
                <a:cubicBezTo>
                  <a:pt x="406" y="2936"/>
                  <a:pt x="408" y="2941"/>
                  <a:pt x="412" y="2945"/>
                </a:cubicBezTo>
                <a:lnTo>
                  <a:pt x="802" y="3335"/>
                </a:lnTo>
                <a:cubicBezTo>
                  <a:pt x="801" y="3339"/>
                  <a:pt x="800" y="3343"/>
                  <a:pt x="800" y="3347"/>
                </a:cubicBezTo>
                <a:cubicBezTo>
                  <a:pt x="800" y="3369"/>
                  <a:pt x="818" y="3387"/>
                  <a:pt x="840" y="3387"/>
                </a:cubicBezTo>
                <a:close/>
                <a:moveTo>
                  <a:pt x="815" y="2255"/>
                </a:moveTo>
                <a:cubicBezTo>
                  <a:pt x="815" y="2277"/>
                  <a:pt x="833" y="2295"/>
                  <a:pt x="855" y="2295"/>
                </a:cubicBezTo>
                <a:cubicBezTo>
                  <a:pt x="877" y="2295"/>
                  <a:pt x="894" y="2277"/>
                  <a:pt x="894" y="2255"/>
                </a:cubicBezTo>
                <a:cubicBezTo>
                  <a:pt x="894" y="2240"/>
                  <a:pt x="886" y="2227"/>
                  <a:pt x="873" y="2220"/>
                </a:cubicBezTo>
                <a:lnTo>
                  <a:pt x="873" y="1927"/>
                </a:lnTo>
                <a:cubicBezTo>
                  <a:pt x="873" y="1922"/>
                  <a:pt x="871" y="1917"/>
                  <a:pt x="868" y="1914"/>
                </a:cubicBezTo>
                <a:lnTo>
                  <a:pt x="684" y="1730"/>
                </a:lnTo>
                <a:lnTo>
                  <a:pt x="684" y="1341"/>
                </a:lnTo>
                <a:lnTo>
                  <a:pt x="1353" y="672"/>
                </a:lnTo>
                <a:lnTo>
                  <a:pt x="1615" y="672"/>
                </a:lnTo>
                <a:cubicBezTo>
                  <a:pt x="1622" y="685"/>
                  <a:pt x="1635" y="693"/>
                  <a:pt x="1650" y="693"/>
                </a:cubicBezTo>
                <a:cubicBezTo>
                  <a:pt x="1672" y="693"/>
                  <a:pt x="1690" y="676"/>
                  <a:pt x="1690" y="654"/>
                </a:cubicBezTo>
                <a:cubicBezTo>
                  <a:pt x="1690" y="632"/>
                  <a:pt x="1672" y="614"/>
                  <a:pt x="1650" y="614"/>
                </a:cubicBezTo>
                <a:cubicBezTo>
                  <a:pt x="1635" y="614"/>
                  <a:pt x="1622" y="623"/>
                  <a:pt x="1615" y="635"/>
                </a:cubicBezTo>
                <a:lnTo>
                  <a:pt x="1345" y="635"/>
                </a:lnTo>
                <a:cubicBezTo>
                  <a:pt x="1340" y="635"/>
                  <a:pt x="1336" y="637"/>
                  <a:pt x="1332" y="641"/>
                </a:cubicBezTo>
                <a:lnTo>
                  <a:pt x="653" y="1320"/>
                </a:lnTo>
                <a:cubicBezTo>
                  <a:pt x="649" y="1324"/>
                  <a:pt x="647" y="1329"/>
                  <a:pt x="647" y="1333"/>
                </a:cubicBezTo>
                <a:lnTo>
                  <a:pt x="647" y="1738"/>
                </a:lnTo>
                <a:cubicBezTo>
                  <a:pt x="647" y="1743"/>
                  <a:pt x="649" y="1747"/>
                  <a:pt x="653" y="1751"/>
                </a:cubicBezTo>
                <a:lnTo>
                  <a:pt x="836" y="1935"/>
                </a:lnTo>
                <a:lnTo>
                  <a:pt x="836" y="2220"/>
                </a:lnTo>
                <a:cubicBezTo>
                  <a:pt x="823" y="2227"/>
                  <a:pt x="815" y="2240"/>
                  <a:pt x="815" y="2255"/>
                </a:cubicBezTo>
                <a:close/>
                <a:moveTo>
                  <a:pt x="58" y="2786"/>
                </a:moveTo>
                <a:lnTo>
                  <a:pt x="58" y="2066"/>
                </a:lnTo>
                <a:lnTo>
                  <a:pt x="312" y="1813"/>
                </a:lnTo>
                <a:cubicBezTo>
                  <a:pt x="315" y="1809"/>
                  <a:pt x="317" y="1804"/>
                  <a:pt x="317" y="1800"/>
                </a:cubicBezTo>
                <a:lnTo>
                  <a:pt x="317" y="1522"/>
                </a:lnTo>
                <a:lnTo>
                  <a:pt x="510" y="1329"/>
                </a:lnTo>
                <a:cubicBezTo>
                  <a:pt x="514" y="1330"/>
                  <a:pt x="518" y="1331"/>
                  <a:pt x="522" y="1331"/>
                </a:cubicBezTo>
                <a:cubicBezTo>
                  <a:pt x="544" y="1331"/>
                  <a:pt x="562" y="1313"/>
                  <a:pt x="562" y="1291"/>
                </a:cubicBezTo>
                <a:cubicBezTo>
                  <a:pt x="562" y="1269"/>
                  <a:pt x="544" y="1252"/>
                  <a:pt x="522" y="1252"/>
                </a:cubicBezTo>
                <a:cubicBezTo>
                  <a:pt x="500" y="1252"/>
                  <a:pt x="482" y="1269"/>
                  <a:pt x="482" y="1291"/>
                </a:cubicBezTo>
                <a:cubicBezTo>
                  <a:pt x="482" y="1296"/>
                  <a:pt x="483" y="1300"/>
                  <a:pt x="484" y="1303"/>
                </a:cubicBezTo>
                <a:lnTo>
                  <a:pt x="286" y="1502"/>
                </a:lnTo>
                <a:cubicBezTo>
                  <a:pt x="282" y="1505"/>
                  <a:pt x="280" y="1510"/>
                  <a:pt x="280" y="1515"/>
                </a:cubicBezTo>
                <a:lnTo>
                  <a:pt x="280" y="1792"/>
                </a:lnTo>
                <a:lnTo>
                  <a:pt x="27" y="2045"/>
                </a:lnTo>
                <a:cubicBezTo>
                  <a:pt x="23" y="2049"/>
                  <a:pt x="22" y="2054"/>
                  <a:pt x="22" y="2058"/>
                </a:cubicBezTo>
                <a:lnTo>
                  <a:pt x="22" y="2786"/>
                </a:lnTo>
                <a:cubicBezTo>
                  <a:pt x="9" y="2792"/>
                  <a:pt x="0" y="2805"/>
                  <a:pt x="0" y="2821"/>
                </a:cubicBezTo>
                <a:cubicBezTo>
                  <a:pt x="0" y="2843"/>
                  <a:pt x="18" y="2861"/>
                  <a:pt x="40" y="2861"/>
                </a:cubicBezTo>
                <a:cubicBezTo>
                  <a:pt x="62" y="2861"/>
                  <a:pt x="80" y="2843"/>
                  <a:pt x="80" y="2821"/>
                </a:cubicBezTo>
                <a:cubicBezTo>
                  <a:pt x="80" y="2805"/>
                  <a:pt x="71" y="2792"/>
                  <a:pt x="58" y="2786"/>
                </a:cubicBezTo>
                <a:close/>
                <a:moveTo>
                  <a:pt x="464" y="1557"/>
                </a:moveTo>
                <a:cubicBezTo>
                  <a:pt x="464" y="1535"/>
                  <a:pt x="447" y="1517"/>
                  <a:pt x="425" y="1517"/>
                </a:cubicBezTo>
                <a:cubicBezTo>
                  <a:pt x="403" y="1517"/>
                  <a:pt x="385" y="1535"/>
                  <a:pt x="385" y="1557"/>
                </a:cubicBezTo>
                <a:cubicBezTo>
                  <a:pt x="385" y="1572"/>
                  <a:pt x="394" y="1585"/>
                  <a:pt x="406" y="1592"/>
                </a:cubicBezTo>
                <a:lnTo>
                  <a:pt x="406" y="1924"/>
                </a:lnTo>
                <a:cubicBezTo>
                  <a:pt x="406" y="1928"/>
                  <a:pt x="408" y="1933"/>
                  <a:pt x="412" y="1937"/>
                </a:cubicBezTo>
                <a:lnTo>
                  <a:pt x="561" y="2086"/>
                </a:lnTo>
                <a:lnTo>
                  <a:pt x="561" y="2233"/>
                </a:lnTo>
                <a:cubicBezTo>
                  <a:pt x="548" y="2240"/>
                  <a:pt x="539" y="2253"/>
                  <a:pt x="539" y="2268"/>
                </a:cubicBezTo>
                <a:cubicBezTo>
                  <a:pt x="539" y="2290"/>
                  <a:pt x="557" y="2308"/>
                  <a:pt x="579" y="2308"/>
                </a:cubicBezTo>
                <a:cubicBezTo>
                  <a:pt x="601" y="2308"/>
                  <a:pt x="619" y="2290"/>
                  <a:pt x="619" y="2268"/>
                </a:cubicBezTo>
                <a:cubicBezTo>
                  <a:pt x="619" y="2253"/>
                  <a:pt x="610" y="2240"/>
                  <a:pt x="598" y="2233"/>
                </a:cubicBezTo>
                <a:lnTo>
                  <a:pt x="598" y="2078"/>
                </a:lnTo>
                <a:cubicBezTo>
                  <a:pt x="598" y="2074"/>
                  <a:pt x="596" y="2069"/>
                  <a:pt x="592" y="2065"/>
                </a:cubicBezTo>
                <a:lnTo>
                  <a:pt x="443" y="1916"/>
                </a:lnTo>
                <a:lnTo>
                  <a:pt x="443" y="1592"/>
                </a:lnTo>
                <a:cubicBezTo>
                  <a:pt x="456" y="1585"/>
                  <a:pt x="464" y="1572"/>
                  <a:pt x="464" y="1557"/>
                </a:cubicBezTo>
                <a:close/>
                <a:moveTo>
                  <a:pt x="517" y="1420"/>
                </a:moveTo>
                <a:cubicBezTo>
                  <a:pt x="517" y="1435"/>
                  <a:pt x="526" y="1448"/>
                  <a:pt x="539" y="1455"/>
                </a:cubicBezTo>
                <a:lnTo>
                  <a:pt x="539" y="1835"/>
                </a:lnTo>
                <a:cubicBezTo>
                  <a:pt x="539" y="1840"/>
                  <a:pt x="541" y="1845"/>
                  <a:pt x="544" y="1848"/>
                </a:cubicBezTo>
                <a:lnTo>
                  <a:pt x="707" y="2011"/>
                </a:lnTo>
                <a:lnTo>
                  <a:pt x="707" y="2852"/>
                </a:lnTo>
                <a:cubicBezTo>
                  <a:pt x="707" y="2857"/>
                  <a:pt x="709" y="2862"/>
                  <a:pt x="712" y="2865"/>
                </a:cubicBezTo>
                <a:lnTo>
                  <a:pt x="913" y="3066"/>
                </a:lnTo>
                <a:cubicBezTo>
                  <a:pt x="912" y="3069"/>
                  <a:pt x="911" y="3073"/>
                  <a:pt x="911" y="3078"/>
                </a:cubicBezTo>
                <a:cubicBezTo>
                  <a:pt x="911" y="3100"/>
                  <a:pt x="929" y="3117"/>
                  <a:pt x="951" y="3117"/>
                </a:cubicBezTo>
                <a:cubicBezTo>
                  <a:pt x="973" y="3117"/>
                  <a:pt x="991" y="3100"/>
                  <a:pt x="991" y="3078"/>
                </a:cubicBezTo>
                <a:cubicBezTo>
                  <a:pt x="991" y="3056"/>
                  <a:pt x="973" y="3038"/>
                  <a:pt x="951" y="3038"/>
                </a:cubicBezTo>
                <a:cubicBezTo>
                  <a:pt x="947" y="3038"/>
                  <a:pt x="943" y="3039"/>
                  <a:pt x="939" y="3040"/>
                </a:cubicBezTo>
                <a:lnTo>
                  <a:pt x="744" y="2844"/>
                </a:lnTo>
                <a:lnTo>
                  <a:pt x="744" y="2003"/>
                </a:lnTo>
                <a:cubicBezTo>
                  <a:pt x="744" y="1998"/>
                  <a:pt x="742" y="1994"/>
                  <a:pt x="738" y="1990"/>
                </a:cubicBezTo>
                <a:lnTo>
                  <a:pt x="576" y="1828"/>
                </a:lnTo>
                <a:lnTo>
                  <a:pt x="576" y="1455"/>
                </a:lnTo>
                <a:cubicBezTo>
                  <a:pt x="588" y="1448"/>
                  <a:pt x="597" y="1435"/>
                  <a:pt x="597" y="1420"/>
                </a:cubicBezTo>
                <a:cubicBezTo>
                  <a:pt x="597" y="1398"/>
                  <a:pt x="579" y="1380"/>
                  <a:pt x="557" y="1380"/>
                </a:cubicBezTo>
                <a:cubicBezTo>
                  <a:pt x="535" y="1380"/>
                  <a:pt x="517" y="1398"/>
                  <a:pt x="517" y="1420"/>
                </a:cubicBezTo>
                <a:close/>
                <a:moveTo>
                  <a:pt x="667" y="1182"/>
                </a:moveTo>
                <a:cubicBezTo>
                  <a:pt x="689" y="1182"/>
                  <a:pt x="707" y="1164"/>
                  <a:pt x="707" y="1142"/>
                </a:cubicBezTo>
                <a:cubicBezTo>
                  <a:pt x="707" y="1137"/>
                  <a:pt x="706" y="1133"/>
                  <a:pt x="705" y="1130"/>
                </a:cubicBezTo>
                <a:lnTo>
                  <a:pt x="1308" y="527"/>
                </a:lnTo>
                <a:lnTo>
                  <a:pt x="1680" y="527"/>
                </a:lnTo>
                <a:cubicBezTo>
                  <a:pt x="1685" y="527"/>
                  <a:pt x="1690" y="525"/>
                  <a:pt x="1693" y="522"/>
                </a:cubicBezTo>
                <a:lnTo>
                  <a:pt x="1865" y="350"/>
                </a:lnTo>
                <a:lnTo>
                  <a:pt x="1970" y="350"/>
                </a:lnTo>
                <a:cubicBezTo>
                  <a:pt x="1976" y="363"/>
                  <a:pt x="1989" y="372"/>
                  <a:pt x="2005" y="372"/>
                </a:cubicBezTo>
                <a:cubicBezTo>
                  <a:pt x="2027" y="372"/>
                  <a:pt x="2045" y="354"/>
                  <a:pt x="2045" y="332"/>
                </a:cubicBezTo>
                <a:cubicBezTo>
                  <a:pt x="2045" y="310"/>
                  <a:pt x="2027" y="292"/>
                  <a:pt x="2005" y="292"/>
                </a:cubicBezTo>
                <a:cubicBezTo>
                  <a:pt x="1989" y="292"/>
                  <a:pt x="1976" y="301"/>
                  <a:pt x="1970" y="314"/>
                </a:cubicBezTo>
                <a:lnTo>
                  <a:pt x="1857" y="314"/>
                </a:lnTo>
                <a:cubicBezTo>
                  <a:pt x="1852" y="314"/>
                  <a:pt x="1848" y="316"/>
                  <a:pt x="1844" y="319"/>
                </a:cubicBezTo>
                <a:lnTo>
                  <a:pt x="1673" y="491"/>
                </a:lnTo>
                <a:lnTo>
                  <a:pt x="1300" y="491"/>
                </a:lnTo>
                <a:cubicBezTo>
                  <a:pt x="1295" y="491"/>
                  <a:pt x="1290" y="492"/>
                  <a:pt x="1287" y="496"/>
                </a:cubicBezTo>
                <a:lnTo>
                  <a:pt x="679" y="1104"/>
                </a:lnTo>
                <a:cubicBezTo>
                  <a:pt x="675" y="1103"/>
                  <a:pt x="671" y="1102"/>
                  <a:pt x="667" y="1102"/>
                </a:cubicBezTo>
                <a:cubicBezTo>
                  <a:pt x="645" y="1102"/>
                  <a:pt x="627" y="1120"/>
                  <a:pt x="627" y="1142"/>
                </a:cubicBezTo>
                <a:cubicBezTo>
                  <a:pt x="627" y="1164"/>
                  <a:pt x="645" y="1182"/>
                  <a:pt x="667" y="1182"/>
                </a:cubicBezTo>
                <a:close/>
                <a:moveTo>
                  <a:pt x="2857" y="2013"/>
                </a:moveTo>
                <a:cubicBezTo>
                  <a:pt x="2842" y="2013"/>
                  <a:pt x="2829" y="2022"/>
                  <a:pt x="2822" y="2035"/>
                </a:cubicBezTo>
                <a:lnTo>
                  <a:pt x="2395" y="2035"/>
                </a:lnTo>
                <a:cubicBezTo>
                  <a:pt x="2389" y="2022"/>
                  <a:pt x="2375" y="2013"/>
                  <a:pt x="2360" y="2013"/>
                </a:cubicBezTo>
                <a:cubicBezTo>
                  <a:pt x="2338" y="2013"/>
                  <a:pt x="2320" y="2031"/>
                  <a:pt x="2320" y="2053"/>
                </a:cubicBezTo>
                <a:cubicBezTo>
                  <a:pt x="2320" y="2075"/>
                  <a:pt x="2338" y="2093"/>
                  <a:pt x="2360" y="2093"/>
                </a:cubicBezTo>
                <a:cubicBezTo>
                  <a:pt x="2375" y="2093"/>
                  <a:pt x="2389" y="2084"/>
                  <a:pt x="2395" y="2071"/>
                </a:cubicBezTo>
                <a:lnTo>
                  <a:pt x="2822" y="2071"/>
                </a:lnTo>
                <a:cubicBezTo>
                  <a:pt x="2829" y="2084"/>
                  <a:pt x="2842" y="2093"/>
                  <a:pt x="2857" y="2093"/>
                </a:cubicBezTo>
                <a:cubicBezTo>
                  <a:pt x="2879" y="2093"/>
                  <a:pt x="2897" y="2075"/>
                  <a:pt x="2897" y="2053"/>
                </a:cubicBezTo>
                <a:cubicBezTo>
                  <a:pt x="2897" y="2031"/>
                  <a:pt x="2879" y="2013"/>
                  <a:pt x="2857" y="2013"/>
                </a:cubicBezTo>
                <a:close/>
                <a:moveTo>
                  <a:pt x="2731" y="1887"/>
                </a:moveTo>
                <a:cubicBezTo>
                  <a:pt x="2716" y="1887"/>
                  <a:pt x="2703" y="1896"/>
                  <a:pt x="2696" y="1909"/>
                </a:cubicBezTo>
                <a:lnTo>
                  <a:pt x="2389" y="1909"/>
                </a:lnTo>
                <a:cubicBezTo>
                  <a:pt x="2382" y="1896"/>
                  <a:pt x="2369" y="1887"/>
                  <a:pt x="2353" y="1887"/>
                </a:cubicBezTo>
                <a:cubicBezTo>
                  <a:pt x="2331" y="1887"/>
                  <a:pt x="2313" y="1905"/>
                  <a:pt x="2313" y="1927"/>
                </a:cubicBezTo>
                <a:cubicBezTo>
                  <a:pt x="2313" y="1949"/>
                  <a:pt x="2331" y="1967"/>
                  <a:pt x="2353" y="1967"/>
                </a:cubicBezTo>
                <a:cubicBezTo>
                  <a:pt x="2369" y="1967"/>
                  <a:pt x="2382" y="1958"/>
                  <a:pt x="2389" y="1945"/>
                </a:cubicBezTo>
                <a:lnTo>
                  <a:pt x="2696" y="1945"/>
                </a:lnTo>
                <a:cubicBezTo>
                  <a:pt x="2703" y="1958"/>
                  <a:pt x="2716" y="1967"/>
                  <a:pt x="2731" y="1967"/>
                </a:cubicBezTo>
                <a:cubicBezTo>
                  <a:pt x="2753" y="1967"/>
                  <a:pt x="2771" y="1949"/>
                  <a:pt x="2771" y="1927"/>
                </a:cubicBezTo>
                <a:cubicBezTo>
                  <a:pt x="2771" y="1905"/>
                  <a:pt x="2753" y="1887"/>
                  <a:pt x="2731" y="1887"/>
                </a:cubicBezTo>
                <a:close/>
                <a:moveTo>
                  <a:pt x="2602" y="1754"/>
                </a:moveTo>
                <a:cubicBezTo>
                  <a:pt x="2587" y="1754"/>
                  <a:pt x="2573" y="1763"/>
                  <a:pt x="2567" y="1776"/>
                </a:cubicBezTo>
                <a:lnTo>
                  <a:pt x="2389" y="1776"/>
                </a:lnTo>
                <a:cubicBezTo>
                  <a:pt x="2382" y="1763"/>
                  <a:pt x="2369" y="1754"/>
                  <a:pt x="2353" y="1754"/>
                </a:cubicBezTo>
                <a:cubicBezTo>
                  <a:pt x="2331" y="1754"/>
                  <a:pt x="2313" y="1772"/>
                  <a:pt x="2313" y="1794"/>
                </a:cubicBezTo>
                <a:cubicBezTo>
                  <a:pt x="2313" y="1816"/>
                  <a:pt x="2331" y="1834"/>
                  <a:pt x="2353" y="1834"/>
                </a:cubicBezTo>
                <a:cubicBezTo>
                  <a:pt x="2369" y="1834"/>
                  <a:pt x="2382" y="1825"/>
                  <a:pt x="2389" y="1813"/>
                </a:cubicBezTo>
                <a:lnTo>
                  <a:pt x="2567" y="1813"/>
                </a:lnTo>
                <a:cubicBezTo>
                  <a:pt x="2573" y="1825"/>
                  <a:pt x="2587" y="1834"/>
                  <a:pt x="2602" y="1834"/>
                </a:cubicBezTo>
                <a:cubicBezTo>
                  <a:pt x="2624" y="1834"/>
                  <a:pt x="2642" y="1816"/>
                  <a:pt x="2642" y="1794"/>
                </a:cubicBezTo>
                <a:cubicBezTo>
                  <a:pt x="2642" y="1772"/>
                  <a:pt x="2624" y="1754"/>
                  <a:pt x="2602" y="1754"/>
                </a:cubicBezTo>
                <a:close/>
                <a:moveTo>
                  <a:pt x="2353" y="2139"/>
                </a:moveTo>
                <a:cubicBezTo>
                  <a:pt x="2331" y="2139"/>
                  <a:pt x="2313" y="2157"/>
                  <a:pt x="2313" y="2179"/>
                </a:cubicBezTo>
                <a:cubicBezTo>
                  <a:pt x="2313" y="2201"/>
                  <a:pt x="2331" y="2219"/>
                  <a:pt x="2353" y="2219"/>
                </a:cubicBezTo>
                <a:cubicBezTo>
                  <a:pt x="2369" y="2219"/>
                  <a:pt x="2382" y="2210"/>
                  <a:pt x="2389" y="2197"/>
                </a:cubicBezTo>
                <a:lnTo>
                  <a:pt x="2922" y="2197"/>
                </a:lnTo>
                <a:cubicBezTo>
                  <a:pt x="2928" y="2210"/>
                  <a:pt x="2941" y="2219"/>
                  <a:pt x="2957" y="2219"/>
                </a:cubicBezTo>
                <a:cubicBezTo>
                  <a:pt x="2979" y="2219"/>
                  <a:pt x="2997" y="2201"/>
                  <a:pt x="2997" y="2179"/>
                </a:cubicBezTo>
                <a:cubicBezTo>
                  <a:pt x="2997" y="2157"/>
                  <a:pt x="2979" y="2139"/>
                  <a:pt x="2957" y="2139"/>
                </a:cubicBezTo>
                <a:cubicBezTo>
                  <a:pt x="2941" y="2139"/>
                  <a:pt x="2928" y="2148"/>
                  <a:pt x="2922" y="2161"/>
                </a:cubicBezTo>
                <a:lnTo>
                  <a:pt x="2389" y="2161"/>
                </a:lnTo>
                <a:cubicBezTo>
                  <a:pt x="2382" y="2148"/>
                  <a:pt x="2369" y="2139"/>
                  <a:pt x="2353" y="2139"/>
                </a:cubicBezTo>
                <a:close/>
                <a:moveTo>
                  <a:pt x="2637" y="2774"/>
                </a:moveTo>
                <a:cubicBezTo>
                  <a:pt x="2615" y="2774"/>
                  <a:pt x="2597" y="2792"/>
                  <a:pt x="2597" y="2814"/>
                </a:cubicBezTo>
                <a:cubicBezTo>
                  <a:pt x="2597" y="2836"/>
                  <a:pt x="2615" y="2854"/>
                  <a:pt x="2637" y="2854"/>
                </a:cubicBezTo>
                <a:cubicBezTo>
                  <a:pt x="2659" y="2854"/>
                  <a:pt x="2677" y="2836"/>
                  <a:pt x="2677" y="2814"/>
                </a:cubicBezTo>
                <a:cubicBezTo>
                  <a:pt x="2677" y="2810"/>
                  <a:pt x="2676" y="2806"/>
                  <a:pt x="2675" y="2802"/>
                </a:cubicBezTo>
                <a:lnTo>
                  <a:pt x="2922" y="2555"/>
                </a:lnTo>
                <a:cubicBezTo>
                  <a:pt x="2925" y="2556"/>
                  <a:pt x="2929" y="2557"/>
                  <a:pt x="2934" y="2557"/>
                </a:cubicBezTo>
                <a:cubicBezTo>
                  <a:pt x="2956" y="2557"/>
                  <a:pt x="2973" y="2539"/>
                  <a:pt x="2973" y="2517"/>
                </a:cubicBezTo>
                <a:cubicBezTo>
                  <a:pt x="2973" y="2495"/>
                  <a:pt x="2956" y="2477"/>
                  <a:pt x="2934" y="2477"/>
                </a:cubicBezTo>
                <a:cubicBezTo>
                  <a:pt x="2912" y="2477"/>
                  <a:pt x="2894" y="2495"/>
                  <a:pt x="2894" y="2517"/>
                </a:cubicBezTo>
                <a:cubicBezTo>
                  <a:pt x="2894" y="2521"/>
                  <a:pt x="2895" y="2525"/>
                  <a:pt x="2896" y="2529"/>
                </a:cubicBezTo>
                <a:lnTo>
                  <a:pt x="2649" y="2776"/>
                </a:lnTo>
                <a:cubicBezTo>
                  <a:pt x="2645" y="2775"/>
                  <a:pt x="2641" y="2774"/>
                  <a:pt x="2637" y="2774"/>
                </a:cubicBezTo>
                <a:close/>
                <a:moveTo>
                  <a:pt x="2539" y="2680"/>
                </a:moveTo>
                <a:cubicBezTo>
                  <a:pt x="2517" y="2680"/>
                  <a:pt x="2499" y="2697"/>
                  <a:pt x="2499" y="2719"/>
                </a:cubicBezTo>
                <a:cubicBezTo>
                  <a:pt x="2499" y="2741"/>
                  <a:pt x="2517" y="2759"/>
                  <a:pt x="2539" y="2759"/>
                </a:cubicBezTo>
                <a:cubicBezTo>
                  <a:pt x="2561" y="2759"/>
                  <a:pt x="2579" y="2741"/>
                  <a:pt x="2579" y="2719"/>
                </a:cubicBezTo>
                <a:cubicBezTo>
                  <a:pt x="2579" y="2715"/>
                  <a:pt x="2578" y="2711"/>
                  <a:pt x="2577" y="2708"/>
                </a:cubicBezTo>
                <a:lnTo>
                  <a:pt x="2729" y="2555"/>
                </a:lnTo>
                <a:cubicBezTo>
                  <a:pt x="2733" y="2556"/>
                  <a:pt x="2737" y="2557"/>
                  <a:pt x="2741" y="2557"/>
                </a:cubicBezTo>
                <a:cubicBezTo>
                  <a:pt x="2763" y="2557"/>
                  <a:pt x="2781" y="2539"/>
                  <a:pt x="2781" y="2517"/>
                </a:cubicBezTo>
                <a:cubicBezTo>
                  <a:pt x="2781" y="2495"/>
                  <a:pt x="2763" y="2477"/>
                  <a:pt x="2741" y="2477"/>
                </a:cubicBezTo>
                <a:cubicBezTo>
                  <a:pt x="2719" y="2477"/>
                  <a:pt x="2701" y="2495"/>
                  <a:pt x="2701" y="2517"/>
                </a:cubicBezTo>
                <a:cubicBezTo>
                  <a:pt x="2701" y="2521"/>
                  <a:pt x="2702" y="2525"/>
                  <a:pt x="2703" y="2529"/>
                </a:cubicBezTo>
                <a:lnTo>
                  <a:pt x="2551" y="2682"/>
                </a:lnTo>
                <a:cubicBezTo>
                  <a:pt x="2547" y="2680"/>
                  <a:pt x="2543" y="2680"/>
                  <a:pt x="2539" y="2680"/>
                </a:cubicBezTo>
                <a:close/>
                <a:moveTo>
                  <a:pt x="3817" y="4754"/>
                </a:moveTo>
                <a:cubicBezTo>
                  <a:pt x="3817" y="4776"/>
                  <a:pt x="3835" y="4794"/>
                  <a:pt x="3857" y="4794"/>
                </a:cubicBezTo>
                <a:cubicBezTo>
                  <a:pt x="3879" y="4794"/>
                  <a:pt x="3896" y="4776"/>
                  <a:pt x="3896" y="4754"/>
                </a:cubicBezTo>
                <a:cubicBezTo>
                  <a:pt x="3896" y="4738"/>
                  <a:pt x="3887" y="4725"/>
                  <a:pt x="3874" y="4718"/>
                </a:cubicBezTo>
                <a:lnTo>
                  <a:pt x="3874" y="2534"/>
                </a:lnTo>
                <a:cubicBezTo>
                  <a:pt x="3874" y="2529"/>
                  <a:pt x="3872" y="2524"/>
                  <a:pt x="3868" y="2521"/>
                </a:cubicBezTo>
                <a:lnTo>
                  <a:pt x="2768" y="1421"/>
                </a:lnTo>
                <a:lnTo>
                  <a:pt x="2768" y="951"/>
                </a:lnTo>
                <a:cubicBezTo>
                  <a:pt x="2781" y="944"/>
                  <a:pt x="2790" y="931"/>
                  <a:pt x="2790" y="916"/>
                </a:cubicBezTo>
                <a:cubicBezTo>
                  <a:pt x="2790" y="894"/>
                  <a:pt x="2772" y="876"/>
                  <a:pt x="2750" y="876"/>
                </a:cubicBezTo>
                <a:cubicBezTo>
                  <a:pt x="2728" y="876"/>
                  <a:pt x="2710" y="894"/>
                  <a:pt x="2710" y="916"/>
                </a:cubicBezTo>
                <a:cubicBezTo>
                  <a:pt x="2710" y="931"/>
                  <a:pt x="2719" y="944"/>
                  <a:pt x="2732" y="951"/>
                </a:cubicBezTo>
                <a:lnTo>
                  <a:pt x="2732" y="1428"/>
                </a:lnTo>
                <a:cubicBezTo>
                  <a:pt x="2732" y="1433"/>
                  <a:pt x="2734" y="1438"/>
                  <a:pt x="2737" y="1441"/>
                </a:cubicBezTo>
                <a:lnTo>
                  <a:pt x="3837" y="2541"/>
                </a:lnTo>
                <a:lnTo>
                  <a:pt x="3837" y="4720"/>
                </a:lnTo>
                <a:cubicBezTo>
                  <a:pt x="3825" y="4727"/>
                  <a:pt x="3817" y="4739"/>
                  <a:pt x="3817" y="4754"/>
                </a:cubicBezTo>
                <a:close/>
                <a:moveTo>
                  <a:pt x="3681" y="4618"/>
                </a:moveTo>
                <a:cubicBezTo>
                  <a:pt x="3681" y="4640"/>
                  <a:pt x="3698" y="4658"/>
                  <a:pt x="3720" y="4658"/>
                </a:cubicBezTo>
                <a:cubicBezTo>
                  <a:pt x="3742" y="4658"/>
                  <a:pt x="3760" y="4640"/>
                  <a:pt x="3760" y="4618"/>
                </a:cubicBezTo>
                <a:cubicBezTo>
                  <a:pt x="3760" y="4604"/>
                  <a:pt x="3753" y="4591"/>
                  <a:pt x="3741" y="4584"/>
                </a:cubicBezTo>
                <a:lnTo>
                  <a:pt x="3741" y="2569"/>
                </a:lnTo>
                <a:cubicBezTo>
                  <a:pt x="3741" y="2564"/>
                  <a:pt x="3739" y="2560"/>
                  <a:pt x="3736" y="2556"/>
                </a:cubicBezTo>
                <a:lnTo>
                  <a:pt x="2627" y="1447"/>
                </a:lnTo>
                <a:lnTo>
                  <a:pt x="2627" y="951"/>
                </a:lnTo>
                <a:cubicBezTo>
                  <a:pt x="2640" y="944"/>
                  <a:pt x="2649" y="931"/>
                  <a:pt x="2649" y="916"/>
                </a:cubicBezTo>
                <a:cubicBezTo>
                  <a:pt x="2649" y="894"/>
                  <a:pt x="2631" y="876"/>
                  <a:pt x="2609" y="876"/>
                </a:cubicBezTo>
                <a:cubicBezTo>
                  <a:pt x="2587" y="876"/>
                  <a:pt x="2569" y="894"/>
                  <a:pt x="2569" y="916"/>
                </a:cubicBezTo>
                <a:cubicBezTo>
                  <a:pt x="2569" y="931"/>
                  <a:pt x="2578" y="944"/>
                  <a:pt x="2590" y="951"/>
                </a:cubicBezTo>
                <a:lnTo>
                  <a:pt x="2590" y="1455"/>
                </a:lnTo>
                <a:cubicBezTo>
                  <a:pt x="2590" y="1460"/>
                  <a:pt x="2592" y="1464"/>
                  <a:pt x="2596" y="1468"/>
                </a:cubicBezTo>
                <a:lnTo>
                  <a:pt x="3705" y="2577"/>
                </a:lnTo>
                <a:lnTo>
                  <a:pt x="3705" y="4582"/>
                </a:lnTo>
                <a:cubicBezTo>
                  <a:pt x="3690" y="4588"/>
                  <a:pt x="3681" y="4602"/>
                  <a:pt x="3681" y="4618"/>
                </a:cubicBezTo>
                <a:close/>
                <a:moveTo>
                  <a:pt x="3572" y="4510"/>
                </a:moveTo>
                <a:cubicBezTo>
                  <a:pt x="3572" y="4532"/>
                  <a:pt x="3590" y="4550"/>
                  <a:pt x="3612" y="4550"/>
                </a:cubicBezTo>
                <a:cubicBezTo>
                  <a:pt x="3634" y="4550"/>
                  <a:pt x="3652" y="4532"/>
                  <a:pt x="3652" y="4510"/>
                </a:cubicBezTo>
                <a:cubicBezTo>
                  <a:pt x="3652" y="4495"/>
                  <a:pt x="3643" y="4481"/>
                  <a:pt x="3631" y="4475"/>
                </a:cubicBezTo>
                <a:lnTo>
                  <a:pt x="3631" y="2591"/>
                </a:lnTo>
                <a:cubicBezTo>
                  <a:pt x="3631" y="2586"/>
                  <a:pt x="3629" y="2582"/>
                  <a:pt x="3625" y="2578"/>
                </a:cubicBezTo>
                <a:lnTo>
                  <a:pt x="2521" y="1474"/>
                </a:lnTo>
                <a:lnTo>
                  <a:pt x="2521" y="951"/>
                </a:lnTo>
                <a:cubicBezTo>
                  <a:pt x="2534" y="944"/>
                  <a:pt x="2542" y="931"/>
                  <a:pt x="2542" y="916"/>
                </a:cubicBezTo>
                <a:cubicBezTo>
                  <a:pt x="2542" y="894"/>
                  <a:pt x="2525" y="876"/>
                  <a:pt x="2503" y="876"/>
                </a:cubicBezTo>
                <a:cubicBezTo>
                  <a:pt x="2481" y="876"/>
                  <a:pt x="2463" y="894"/>
                  <a:pt x="2463" y="916"/>
                </a:cubicBezTo>
                <a:cubicBezTo>
                  <a:pt x="2463" y="931"/>
                  <a:pt x="2472" y="944"/>
                  <a:pt x="2484" y="951"/>
                </a:cubicBezTo>
                <a:lnTo>
                  <a:pt x="2484" y="1481"/>
                </a:lnTo>
                <a:cubicBezTo>
                  <a:pt x="2484" y="1486"/>
                  <a:pt x="2486" y="1491"/>
                  <a:pt x="2490" y="1494"/>
                </a:cubicBezTo>
                <a:lnTo>
                  <a:pt x="3594" y="2599"/>
                </a:lnTo>
                <a:lnTo>
                  <a:pt x="3594" y="4475"/>
                </a:lnTo>
                <a:cubicBezTo>
                  <a:pt x="3581" y="4482"/>
                  <a:pt x="3572" y="4495"/>
                  <a:pt x="3572" y="4510"/>
                </a:cubicBezTo>
                <a:close/>
                <a:moveTo>
                  <a:pt x="3460" y="4398"/>
                </a:moveTo>
                <a:cubicBezTo>
                  <a:pt x="3460" y="4420"/>
                  <a:pt x="3478" y="4438"/>
                  <a:pt x="3500" y="4438"/>
                </a:cubicBezTo>
                <a:cubicBezTo>
                  <a:pt x="3522" y="4438"/>
                  <a:pt x="3540" y="4420"/>
                  <a:pt x="3540" y="4398"/>
                </a:cubicBezTo>
                <a:cubicBezTo>
                  <a:pt x="3540" y="4383"/>
                  <a:pt x="3532" y="4370"/>
                  <a:pt x="3520" y="4364"/>
                </a:cubicBezTo>
                <a:lnTo>
                  <a:pt x="3520" y="2819"/>
                </a:lnTo>
                <a:cubicBezTo>
                  <a:pt x="3520" y="2814"/>
                  <a:pt x="3518" y="2809"/>
                  <a:pt x="3515" y="2806"/>
                </a:cubicBezTo>
                <a:cubicBezTo>
                  <a:pt x="3511" y="2803"/>
                  <a:pt x="3507" y="2801"/>
                  <a:pt x="3502" y="2801"/>
                </a:cubicBezTo>
                <a:lnTo>
                  <a:pt x="3197" y="2801"/>
                </a:lnTo>
                <a:cubicBezTo>
                  <a:pt x="3192" y="2801"/>
                  <a:pt x="3187" y="2803"/>
                  <a:pt x="3184" y="2806"/>
                </a:cubicBezTo>
                <a:lnTo>
                  <a:pt x="3072" y="2918"/>
                </a:lnTo>
                <a:cubicBezTo>
                  <a:pt x="3068" y="2917"/>
                  <a:pt x="3064" y="2916"/>
                  <a:pt x="3060" y="2916"/>
                </a:cubicBezTo>
                <a:cubicBezTo>
                  <a:pt x="3038" y="2916"/>
                  <a:pt x="3020" y="2934"/>
                  <a:pt x="3020" y="2956"/>
                </a:cubicBezTo>
                <a:cubicBezTo>
                  <a:pt x="3020" y="2978"/>
                  <a:pt x="3038" y="2996"/>
                  <a:pt x="3060" y="2996"/>
                </a:cubicBezTo>
                <a:cubicBezTo>
                  <a:pt x="3082" y="2996"/>
                  <a:pt x="3100" y="2978"/>
                  <a:pt x="3100" y="2956"/>
                </a:cubicBezTo>
                <a:cubicBezTo>
                  <a:pt x="3100" y="2952"/>
                  <a:pt x="3099" y="2948"/>
                  <a:pt x="3097" y="2944"/>
                </a:cubicBezTo>
                <a:lnTo>
                  <a:pt x="3204" y="2837"/>
                </a:lnTo>
                <a:lnTo>
                  <a:pt x="3483" y="2837"/>
                </a:lnTo>
                <a:lnTo>
                  <a:pt x="3483" y="4362"/>
                </a:lnTo>
                <a:cubicBezTo>
                  <a:pt x="3470" y="4368"/>
                  <a:pt x="3460" y="4382"/>
                  <a:pt x="3460" y="4398"/>
                </a:cubicBezTo>
                <a:close/>
                <a:moveTo>
                  <a:pt x="3064" y="4240"/>
                </a:moveTo>
                <a:cubicBezTo>
                  <a:pt x="3064" y="4262"/>
                  <a:pt x="3082" y="4280"/>
                  <a:pt x="3104" y="4280"/>
                </a:cubicBezTo>
                <a:cubicBezTo>
                  <a:pt x="3126" y="4280"/>
                  <a:pt x="3144" y="4262"/>
                  <a:pt x="3144" y="4240"/>
                </a:cubicBezTo>
                <a:cubicBezTo>
                  <a:pt x="3144" y="4225"/>
                  <a:pt x="3135" y="4212"/>
                  <a:pt x="3122" y="4205"/>
                </a:cubicBezTo>
                <a:lnTo>
                  <a:pt x="3122" y="3312"/>
                </a:lnTo>
                <a:cubicBezTo>
                  <a:pt x="3122" y="3307"/>
                  <a:pt x="3120" y="3302"/>
                  <a:pt x="3117" y="3299"/>
                </a:cubicBezTo>
                <a:lnTo>
                  <a:pt x="2745" y="2927"/>
                </a:lnTo>
                <a:lnTo>
                  <a:pt x="3228" y="2444"/>
                </a:lnTo>
                <a:cubicBezTo>
                  <a:pt x="3232" y="2440"/>
                  <a:pt x="3234" y="2436"/>
                  <a:pt x="3234" y="2431"/>
                </a:cubicBezTo>
                <a:cubicBezTo>
                  <a:pt x="3234" y="2426"/>
                  <a:pt x="3232" y="2421"/>
                  <a:pt x="3228" y="2418"/>
                </a:cubicBezTo>
                <a:lnTo>
                  <a:pt x="3102" y="2292"/>
                </a:lnTo>
                <a:cubicBezTo>
                  <a:pt x="3099" y="2289"/>
                  <a:pt x="3094" y="2287"/>
                  <a:pt x="3089" y="2287"/>
                </a:cubicBezTo>
                <a:lnTo>
                  <a:pt x="2558" y="2287"/>
                </a:lnTo>
                <a:cubicBezTo>
                  <a:pt x="2551" y="2274"/>
                  <a:pt x="2538" y="2265"/>
                  <a:pt x="2522" y="2265"/>
                </a:cubicBezTo>
                <a:cubicBezTo>
                  <a:pt x="2500" y="2265"/>
                  <a:pt x="2483" y="2283"/>
                  <a:pt x="2483" y="2305"/>
                </a:cubicBezTo>
                <a:cubicBezTo>
                  <a:pt x="2483" y="2327"/>
                  <a:pt x="2500" y="2345"/>
                  <a:pt x="2522" y="2345"/>
                </a:cubicBezTo>
                <a:cubicBezTo>
                  <a:pt x="2538" y="2345"/>
                  <a:pt x="2551" y="2336"/>
                  <a:pt x="2558" y="2323"/>
                </a:cubicBezTo>
                <a:lnTo>
                  <a:pt x="3082" y="2323"/>
                </a:lnTo>
                <a:lnTo>
                  <a:pt x="3190" y="2431"/>
                </a:lnTo>
                <a:lnTo>
                  <a:pt x="2706" y="2914"/>
                </a:lnTo>
                <a:cubicBezTo>
                  <a:pt x="2699" y="2921"/>
                  <a:pt x="2699" y="2933"/>
                  <a:pt x="2706" y="2940"/>
                </a:cubicBezTo>
                <a:lnTo>
                  <a:pt x="3086" y="3319"/>
                </a:lnTo>
                <a:lnTo>
                  <a:pt x="3086" y="4205"/>
                </a:lnTo>
                <a:cubicBezTo>
                  <a:pt x="3073" y="4212"/>
                  <a:pt x="3064" y="4225"/>
                  <a:pt x="3064" y="4240"/>
                </a:cubicBezTo>
                <a:close/>
                <a:moveTo>
                  <a:pt x="2949" y="4143"/>
                </a:moveTo>
                <a:cubicBezTo>
                  <a:pt x="2949" y="4165"/>
                  <a:pt x="2967" y="4183"/>
                  <a:pt x="2989" y="4183"/>
                </a:cubicBezTo>
                <a:cubicBezTo>
                  <a:pt x="3011" y="4183"/>
                  <a:pt x="3029" y="4165"/>
                  <a:pt x="3029" y="4143"/>
                </a:cubicBezTo>
                <a:cubicBezTo>
                  <a:pt x="3029" y="4128"/>
                  <a:pt x="3020" y="4115"/>
                  <a:pt x="3007" y="4108"/>
                </a:cubicBezTo>
                <a:lnTo>
                  <a:pt x="3007" y="3391"/>
                </a:lnTo>
                <a:cubicBezTo>
                  <a:pt x="3007" y="3387"/>
                  <a:pt x="3005" y="3382"/>
                  <a:pt x="3002" y="3379"/>
                </a:cubicBezTo>
                <a:lnTo>
                  <a:pt x="2388" y="2765"/>
                </a:lnTo>
                <a:lnTo>
                  <a:pt x="2388" y="2404"/>
                </a:lnTo>
                <a:cubicBezTo>
                  <a:pt x="2388" y="2400"/>
                  <a:pt x="2386" y="2395"/>
                  <a:pt x="2383" y="2391"/>
                </a:cubicBezTo>
                <a:lnTo>
                  <a:pt x="2138" y="2146"/>
                </a:lnTo>
                <a:lnTo>
                  <a:pt x="2138" y="1484"/>
                </a:lnTo>
                <a:lnTo>
                  <a:pt x="2336" y="1286"/>
                </a:lnTo>
                <a:cubicBezTo>
                  <a:pt x="2339" y="1287"/>
                  <a:pt x="2343" y="1288"/>
                  <a:pt x="2348" y="1288"/>
                </a:cubicBezTo>
                <a:cubicBezTo>
                  <a:pt x="2370" y="1288"/>
                  <a:pt x="2387" y="1270"/>
                  <a:pt x="2387" y="1248"/>
                </a:cubicBezTo>
                <a:cubicBezTo>
                  <a:pt x="2387" y="1226"/>
                  <a:pt x="2370" y="1208"/>
                  <a:pt x="2348" y="1208"/>
                </a:cubicBezTo>
                <a:cubicBezTo>
                  <a:pt x="2326" y="1208"/>
                  <a:pt x="2308" y="1226"/>
                  <a:pt x="2308" y="1248"/>
                </a:cubicBezTo>
                <a:cubicBezTo>
                  <a:pt x="2308" y="1252"/>
                  <a:pt x="2309" y="1256"/>
                  <a:pt x="2310" y="1260"/>
                </a:cubicBezTo>
                <a:lnTo>
                  <a:pt x="2107" y="1463"/>
                </a:lnTo>
                <a:cubicBezTo>
                  <a:pt x="2103" y="1466"/>
                  <a:pt x="2101" y="1471"/>
                  <a:pt x="2101" y="1476"/>
                </a:cubicBezTo>
                <a:lnTo>
                  <a:pt x="2101" y="2154"/>
                </a:lnTo>
                <a:cubicBezTo>
                  <a:pt x="2101" y="2159"/>
                  <a:pt x="2103" y="2164"/>
                  <a:pt x="2107" y="2167"/>
                </a:cubicBezTo>
                <a:lnTo>
                  <a:pt x="2352" y="2412"/>
                </a:lnTo>
                <a:lnTo>
                  <a:pt x="2352" y="2773"/>
                </a:lnTo>
                <a:cubicBezTo>
                  <a:pt x="2352" y="2777"/>
                  <a:pt x="2354" y="2782"/>
                  <a:pt x="2357" y="2785"/>
                </a:cubicBezTo>
                <a:lnTo>
                  <a:pt x="2971" y="3399"/>
                </a:lnTo>
                <a:lnTo>
                  <a:pt x="2971" y="4108"/>
                </a:lnTo>
                <a:cubicBezTo>
                  <a:pt x="2958" y="4115"/>
                  <a:pt x="2949" y="4128"/>
                  <a:pt x="2949" y="4143"/>
                </a:cubicBezTo>
                <a:close/>
                <a:moveTo>
                  <a:pt x="2847" y="4064"/>
                </a:moveTo>
                <a:cubicBezTo>
                  <a:pt x="2847" y="4086"/>
                  <a:pt x="2865" y="4103"/>
                  <a:pt x="2887" y="4103"/>
                </a:cubicBezTo>
                <a:cubicBezTo>
                  <a:pt x="2909" y="4103"/>
                  <a:pt x="2927" y="4086"/>
                  <a:pt x="2927" y="4064"/>
                </a:cubicBezTo>
                <a:cubicBezTo>
                  <a:pt x="2927" y="4048"/>
                  <a:pt x="2918" y="4035"/>
                  <a:pt x="2906" y="4028"/>
                </a:cubicBezTo>
                <a:lnTo>
                  <a:pt x="2906" y="3484"/>
                </a:lnTo>
                <a:cubicBezTo>
                  <a:pt x="2906" y="3479"/>
                  <a:pt x="2904" y="3475"/>
                  <a:pt x="2900" y="3471"/>
                </a:cubicBezTo>
                <a:lnTo>
                  <a:pt x="2256" y="2827"/>
                </a:lnTo>
                <a:lnTo>
                  <a:pt x="2256" y="2481"/>
                </a:lnTo>
                <a:cubicBezTo>
                  <a:pt x="2256" y="2476"/>
                  <a:pt x="2254" y="2471"/>
                  <a:pt x="2250" y="2468"/>
                </a:cubicBezTo>
                <a:lnTo>
                  <a:pt x="1995" y="2212"/>
                </a:lnTo>
                <a:lnTo>
                  <a:pt x="1995" y="1431"/>
                </a:lnTo>
                <a:lnTo>
                  <a:pt x="2245" y="1180"/>
                </a:lnTo>
                <a:cubicBezTo>
                  <a:pt x="2249" y="1181"/>
                  <a:pt x="2253" y="1182"/>
                  <a:pt x="2257" y="1182"/>
                </a:cubicBezTo>
                <a:cubicBezTo>
                  <a:pt x="2279" y="1182"/>
                  <a:pt x="2297" y="1164"/>
                  <a:pt x="2297" y="1142"/>
                </a:cubicBezTo>
                <a:cubicBezTo>
                  <a:pt x="2297" y="1120"/>
                  <a:pt x="2279" y="1102"/>
                  <a:pt x="2257" y="1102"/>
                </a:cubicBezTo>
                <a:cubicBezTo>
                  <a:pt x="2235" y="1102"/>
                  <a:pt x="2217" y="1120"/>
                  <a:pt x="2217" y="1142"/>
                </a:cubicBezTo>
                <a:cubicBezTo>
                  <a:pt x="2217" y="1146"/>
                  <a:pt x="2218" y="1150"/>
                  <a:pt x="2219" y="1154"/>
                </a:cubicBezTo>
                <a:lnTo>
                  <a:pt x="1963" y="1410"/>
                </a:lnTo>
                <a:cubicBezTo>
                  <a:pt x="1960" y="1413"/>
                  <a:pt x="1958" y="1418"/>
                  <a:pt x="1958" y="1423"/>
                </a:cubicBezTo>
                <a:lnTo>
                  <a:pt x="1958" y="2220"/>
                </a:lnTo>
                <a:cubicBezTo>
                  <a:pt x="1958" y="2225"/>
                  <a:pt x="1960" y="2229"/>
                  <a:pt x="1963" y="2233"/>
                </a:cubicBezTo>
                <a:lnTo>
                  <a:pt x="2219" y="2488"/>
                </a:lnTo>
                <a:lnTo>
                  <a:pt x="2219" y="2834"/>
                </a:lnTo>
                <a:cubicBezTo>
                  <a:pt x="2219" y="2839"/>
                  <a:pt x="2221" y="2844"/>
                  <a:pt x="2224" y="2847"/>
                </a:cubicBezTo>
                <a:lnTo>
                  <a:pt x="2869" y="3492"/>
                </a:lnTo>
                <a:lnTo>
                  <a:pt x="2869" y="4028"/>
                </a:lnTo>
                <a:cubicBezTo>
                  <a:pt x="2856" y="4035"/>
                  <a:pt x="2847" y="4048"/>
                  <a:pt x="2847" y="4064"/>
                </a:cubicBezTo>
                <a:close/>
                <a:moveTo>
                  <a:pt x="2737" y="3963"/>
                </a:moveTo>
                <a:cubicBezTo>
                  <a:pt x="2737" y="3985"/>
                  <a:pt x="2755" y="4003"/>
                  <a:pt x="2777" y="4003"/>
                </a:cubicBezTo>
                <a:cubicBezTo>
                  <a:pt x="2799" y="4003"/>
                  <a:pt x="2817" y="3985"/>
                  <a:pt x="2817" y="3963"/>
                </a:cubicBezTo>
                <a:cubicBezTo>
                  <a:pt x="2817" y="3948"/>
                  <a:pt x="2808" y="3934"/>
                  <a:pt x="2795" y="3928"/>
                </a:cubicBezTo>
                <a:lnTo>
                  <a:pt x="2795" y="3542"/>
                </a:lnTo>
                <a:cubicBezTo>
                  <a:pt x="2795" y="3537"/>
                  <a:pt x="2793" y="3532"/>
                  <a:pt x="2790" y="3529"/>
                </a:cubicBezTo>
                <a:lnTo>
                  <a:pt x="1875" y="2615"/>
                </a:lnTo>
                <a:lnTo>
                  <a:pt x="1875" y="1374"/>
                </a:lnTo>
                <a:lnTo>
                  <a:pt x="2457" y="792"/>
                </a:lnTo>
                <a:lnTo>
                  <a:pt x="2861" y="792"/>
                </a:lnTo>
                <a:cubicBezTo>
                  <a:pt x="2867" y="807"/>
                  <a:pt x="2881" y="817"/>
                  <a:pt x="2898" y="817"/>
                </a:cubicBezTo>
                <a:cubicBezTo>
                  <a:pt x="2920" y="817"/>
                  <a:pt x="2937" y="799"/>
                  <a:pt x="2937" y="777"/>
                </a:cubicBezTo>
                <a:cubicBezTo>
                  <a:pt x="2937" y="755"/>
                  <a:pt x="2920" y="737"/>
                  <a:pt x="2898" y="737"/>
                </a:cubicBezTo>
                <a:cubicBezTo>
                  <a:pt x="2884" y="737"/>
                  <a:pt x="2871" y="745"/>
                  <a:pt x="2864" y="756"/>
                </a:cubicBezTo>
                <a:lnTo>
                  <a:pt x="2450" y="756"/>
                </a:lnTo>
                <a:cubicBezTo>
                  <a:pt x="2445" y="756"/>
                  <a:pt x="2440" y="758"/>
                  <a:pt x="2437" y="761"/>
                </a:cubicBezTo>
                <a:lnTo>
                  <a:pt x="1844" y="1354"/>
                </a:lnTo>
                <a:cubicBezTo>
                  <a:pt x="1841" y="1357"/>
                  <a:pt x="1839" y="1362"/>
                  <a:pt x="1839" y="1367"/>
                </a:cubicBezTo>
                <a:lnTo>
                  <a:pt x="1839" y="2622"/>
                </a:lnTo>
                <a:cubicBezTo>
                  <a:pt x="1839" y="2627"/>
                  <a:pt x="1841" y="2632"/>
                  <a:pt x="1844" y="2635"/>
                </a:cubicBezTo>
                <a:lnTo>
                  <a:pt x="2758" y="3549"/>
                </a:lnTo>
                <a:lnTo>
                  <a:pt x="2758" y="3928"/>
                </a:lnTo>
                <a:cubicBezTo>
                  <a:pt x="2746" y="3934"/>
                  <a:pt x="2737" y="3948"/>
                  <a:pt x="2737" y="3963"/>
                </a:cubicBezTo>
                <a:close/>
                <a:moveTo>
                  <a:pt x="3320" y="4258"/>
                </a:moveTo>
                <a:cubicBezTo>
                  <a:pt x="3320" y="4280"/>
                  <a:pt x="3338" y="4298"/>
                  <a:pt x="3360" y="4298"/>
                </a:cubicBezTo>
                <a:cubicBezTo>
                  <a:pt x="3382" y="4298"/>
                  <a:pt x="3400" y="4280"/>
                  <a:pt x="3400" y="4258"/>
                </a:cubicBezTo>
                <a:cubicBezTo>
                  <a:pt x="3400" y="4243"/>
                  <a:pt x="3391" y="4229"/>
                  <a:pt x="3379" y="4223"/>
                </a:cubicBezTo>
                <a:lnTo>
                  <a:pt x="3379" y="2941"/>
                </a:lnTo>
                <a:cubicBezTo>
                  <a:pt x="3379" y="2936"/>
                  <a:pt x="3377" y="2931"/>
                  <a:pt x="3373" y="2928"/>
                </a:cubicBezTo>
                <a:cubicBezTo>
                  <a:pt x="3370" y="2924"/>
                  <a:pt x="3365" y="2922"/>
                  <a:pt x="3360" y="2922"/>
                </a:cubicBezTo>
                <a:lnTo>
                  <a:pt x="3245" y="2922"/>
                </a:lnTo>
                <a:cubicBezTo>
                  <a:pt x="3240" y="2922"/>
                  <a:pt x="3236" y="2924"/>
                  <a:pt x="3232" y="2928"/>
                </a:cubicBezTo>
                <a:lnTo>
                  <a:pt x="3077" y="3083"/>
                </a:lnTo>
                <a:lnTo>
                  <a:pt x="2926" y="2932"/>
                </a:lnTo>
                <a:lnTo>
                  <a:pt x="3289" y="2569"/>
                </a:lnTo>
                <a:cubicBezTo>
                  <a:pt x="3293" y="2570"/>
                  <a:pt x="3297" y="2571"/>
                  <a:pt x="3301" y="2571"/>
                </a:cubicBezTo>
                <a:cubicBezTo>
                  <a:pt x="3323" y="2571"/>
                  <a:pt x="3341" y="2553"/>
                  <a:pt x="3341" y="2531"/>
                </a:cubicBezTo>
                <a:cubicBezTo>
                  <a:pt x="3341" y="2509"/>
                  <a:pt x="3323" y="2491"/>
                  <a:pt x="3301" y="2491"/>
                </a:cubicBezTo>
                <a:cubicBezTo>
                  <a:pt x="3279" y="2491"/>
                  <a:pt x="3261" y="2509"/>
                  <a:pt x="3261" y="2531"/>
                </a:cubicBezTo>
                <a:cubicBezTo>
                  <a:pt x="3261" y="2535"/>
                  <a:pt x="3262" y="2539"/>
                  <a:pt x="3263" y="2543"/>
                </a:cubicBezTo>
                <a:lnTo>
                  <a:pt x="2887" y="2919"/>
                </a:lnTo>
                <a:cubicBezTo>
                  <a:pt x="2880" y="2926"/>
                  <a:pt x="2880" y="2937"/>
                  <a:pt x="2887" y="2945"/>
                </a:cubicBezTo>
                <a:lnTo>
                  <a:pt x="3064" y="3121"/>
                </a:lnTo>
                <a:cubicBezTo>
                  <a:pt x="3068" y="3125"/>
                  <a:pt x="3072" y="3127"/>
                  <a:pt x="3077" y="3127"/>
                </a:cubicBezTo>
                <a:cubicBezTo>
                  <a:pt x="3082" y="3127"/>
                  <a:pt x="3087" y="3125"/>
                  <a:pt x="3090" y="3121"/>
                </a:cubicBezTo>
                <a:lnTo>
                  <a:pt x="3253" y="2959"/>
                </a:lnTo>
                <a:lnTo>
                  <a:pt x="3342" y="2959"/>
                </a:lnTo>
                <a:lnTo>
                  <a:pt x="3342" y="4223"/>
                </a:lnTo>
                <a:cubicBezTo>
                  <a:pt x="3329" y="4229"/>
                  <a:pt x="3320" y="4243"/>
                  <a:pt x="3320" y="4258"/>
                </a:cubicBezTo>
                <a:close/>
                <a:moveTo>
                  <a:pt x="5339" y="3279"/>
                </a:moveTo>
                <a:cubicBezTo>
                  <a:pt x="5317" y="3279"/>
                  <a:pt x="5299" y="3297"/>
                  <a:pt x="5299" y="3319"/>
                </a:cubicBezTo>
                <a:cubicBezTo>
                  <a:pt x="5299" y="3341"/>
                  <a:pt x="5317" y="3358"/>
                  <a:pt x="5339" y="3358"/>
                </a:cubicBezTo>
                <a:cubicBezTo>
                  <a:pt x="5361" y="3358"/>
                  <a:pt x="5379" y="3341"/>
                  <a:pt x="5379" y="3319"/>
                </a:cubicBezTo>
                <a:cubicBezTo>
                  <a:pt x="5379" y="3314"/>
                  <a:pt x="5378" y="3310"/>
                  <a:pt x="5377" y="3307"/>
                </a:cubicBezTo>
                <a:lnTo>
                  <a:pt x="5526" y="3157"/>
                </a:lnTo>
                <a:cubicBezTo>
                  <a:pt x="5529" y="3157"/>
                  <a:pt x="5531" y="3158"/>
                  <a:pt x="5534" y="3158"/>
                </a:cubicBezTo>
                <a:cubicBezTo>
                  <a:pt x="5556" y="3158"/>
                  <a:pt x="5574" y="3140"/>
                  <a:pt x="5574" y="3118"/>
                </a:cubicBezTo>
                <a:cubicBezTo>
                  <a:pt x="5574" y="3096"/>
                  <a:pt x="5556" y="3078"/>
                  <a:pt x="5534" y="3078"/>
                </a:cubicBezTo>
                <a:cubicBezTo>
                  <a:pt x="5512" y="3078"/>
                  <a:pt x="5494" y="3096"/>
                  <a:pt x="5494" y="3118"/>
                </a:cubicBezTo>
                <a:cubicBezTo>
                  <a:pt x="5494" y="3123"/>
                  <a:pt x="5495" y="3129"/>
                  <a:pt x="5498" y="3134"/>
                </a:cubicBezTo>
                <a:lnTo>
                  <a:pt x="5351" y="3281"/>
                </a:lnTo>
                <a:cubicBezTo>
                  <a:pt x="5347" y="3279"/>
                  <a:pt x="5343" y="3279"/>
                  <a:pt x="5339" y="3279"/>
                </a:cubicBezTo>
                <a:close/>
                <a:moveTo>
                  <a:pt x="5249" y="3176"/>
                </a:moveTo>
                <a:cubicBezTo>
                  <a:pt x="5227" y="3176"/>
                  <a:pt x="5209" y="3194"/>
                  <a:pt x="5209" y="3216"/>
                </a:cubicBezTo>
                <a:cubicBezTo>
                  <a:pt x="5209" y="3238"/>
                  <a:pt x="5227" y="3256"/>
                  <a:pt x="5249" y="3256"/>
                </a:cubicBezTo>
                <a:cubicBezTo>
                  <a:pt x="5271" y="3256"/>
                  <a:pt x="5289" y="3238"/>
                  <a:pt x="5289" y="3216"/>
                </a:cubicBezTo>
                <a:cubicBezTo>
                  <a:pt x="5289" y="3212"/>
                  <a:pt x="5288" y="3208"/>
                  <a:pt x="5287" y="3204"/>
                </a:cubicBezTo>
                <a:lnTo>
                  <a:pt x="5337" y="3154"/>
                </a:lnTo>
                <a:cubicBezTo>
                  <a:pt x="5341" y="3155"/>
                  <a:pt x="5345" y="3156"/>
                  <a:pt x="5349" y="3156"/>
                </a:cubicBezTo>
                <a:cubicBezTo>
                  <a:pt x="5371" y="3156"/>
                  <a:pt x="5389" y="3138"/>
                  <a:pt x="5389" y="3116"/>
                </a:cubicBezTo>
                <a:cubicBezTo>
                  <a:pt x="5389" y="3094"/>
                  <a:pt x="5371" y="3076"/>
                  <a:pt x="5349" y="3076"/>
                </a:cubicBezTo>
                <a:cubicBezTo>
                  <a:pt x="5327" y="3076"/>
                  <a:pt x="5309" y="3094"/>
                  <a:pt x="5309" y="3116"/>
                </a:cubicBezTo>
                <a:cubicBezTo>
                  <a:pt x="5309" y="3120"/>
                  <a:pt x="5310" y="3124"/>
                  <a:pt x="5311" y="3128"/>
                </a:cubicBezTo>
                <a:lnTo>
                  <a:pt x="5261" y="3178"/>
                </a:lnTo>
                <a:cubicBezTo>
                  <a:pt x="5257" y="3177"/>
                  <a:pt x="5253" y="3176"/>
                  <a:pt x="5249" y="3176"/>
                </a:cubicBezTo>
                <a:close/>
                <a:moveTo>
                  <a:pt x="4582" y="1324"/>
                </a:moveTo>
                <a:cubicBezTo>
                  <a:pt x="4604" y="1324"/>
                  <a:pt x="4622" y="1306"/>
                  <a:pt x="4622" y="1284"/>
                </a:cubicBezTo>
                <a:cubicBezTo>
                  <a:pt x="4622" y="1262"/>
                  <a:pt x="4604" y="1245"/>
                  <a:pt x="4582" y="1245"/>
                </a:cubicBezTo>
                <a:cubicBezTo>
                  <a:pt x="4560" y="1245"/>
                  <a:pt x="4543" y="1262"/>
                  <a:pt x="4543" y="1284"/>
                </a:cubicBezTo>
                <a:cubicBezTo>
                  <a:pt x="4543" y="1289"/>
                  <a:pt x="4543" y="1293"/>
                  <a:pt x="4545" y="1297"/>
                </a:cubicBezTo>
                <a:lnTo>
                  <a:pt x="4443" y="1399"/>
                </a:lnTo>
                <a:cubicBezTo>
                  <a:pt x="4440" y="1398"/>
                  <a:pt x="4437" y="1398"/>
                  <a:pt x="4434" y="1398"/>
                </a:cubicBezTo>
                <a:cubicBezTo>
                  <a:pt x="4412" y="1398"/>
                  <a:pt x="4394" y="1416"/>
                  <a:pt x="4394" y="1438"/>
                </a:cubicBezTo>
                <a:cubicBezTo>
                  <a:pt x="4394" y="1460"/>
                  <a:pt x="4412" y="1477"/>
                  <a:pt x="4434" y="1477"/>
                </a:cubicBezTo>
                <a:cubicBezTo>
                  <a:pt x="4456" y="1477"/>
                  <a:pt x="4474" y="1460"/>
                  <a:pt x="4474" y="1438"/>
                </a:cubicBezTo>
                <a:cubicBezTo>
                  <a:pt x="4474" y="1432"/>
                  <a:pt x="4473" y="1427"/>
                  <a:pt x="4471" y="1422"/>
                </a:cubicBezTo>
                <a:lnTo>
                  <a:pt x="4571" y="1322"/>
                </a:lnTo>
                <a:cubicBezTo>
                  <a:pt x="4575" y="1324"/>
                  <a:pt x="4578" y="1324"/>
                  <a:pt x="4582" y="1324"/>
                </a:cubicBezTo>
                <a:close/>
                <a:moveTo>
                  <a:pt x="3802" y="1341"/>
                </a:moveTo>
                <a:cubicBezTo>
                  <a:pt x="3824" y="1341"/>
                  <a:pt x="3842" y="1323"/>
                  <a:pt x="3842" y="1301"/>
                </a:cubicBezTo>
                <a:cubicBezTo>
                  <a:pt x="3842" y="1279"/>
                  <a:pt x="3824" y="1261"/>
                  <a:pt x="3802" y="1261"/>
                </a:cubicBezTo>
                <a:cubicBezTo>
                  <a:pt x="3780" y="1261"/>
                  <a:pt x="3762" y="1279"/>
                  <a:pt x="3762" y="1301"/>
                </a:cubicBezTo>
                <a:cubicBezTo>
                  <a:pt x="3762" y="1305"/>
                  <a:pt x="3763" y="1309"/>
                  <a:pt x="3764" y="1313"/>
                </a:cubicBezTo>
                <a:lnTo>
                  <a:pt x="3524" y="1553"/>
                </a:lnTo>
                <a:cubicBezTo>
                  <a:pt x="3520" y="1551"/>
                  <a:pt x="3516" y="1551"/>
                  <a:pt x="3512" y="1551"/>
                </a:cubicBezTo>
                <a:cubicBezTo>
                  <a:pt x="3490" y="1551"/>
                  <a:pt x="3472" y="1568"/>
                  <a:pt x="3472" y="1590"/>
                </a:cubicBezTo>
                <a:cubicBezTo>
                  <a:pt x="3472" y="1612"/>
                  <a:pt x="3490" y="1630"/>
                  <a:pt x="3512" y="1630"/>
                </a:cubicBezTo>
                <a:cubicBezTo>
                  <a:pt x="3534" y="1630"/>
                  <a:pt x="3552" y="1612"/>
                  <a:pt x="3552" y="1590"/>
                </a:cubicBezTo>
                <a:cubicBezTo>
                  <a:pt x="3552" y="1586"/>
                  <a:pt x="3551" y="1582"/>
                  <a:pt x="3550" y="1578"/>
                </a:cubicBezTo>
                <a:lnTo>
                  <a:pt x="3790" y="1339"/>
                </a:lnTo>
                <a:cubicBezTo>
                  <a:pt x="3794" y="1340"/>
                  <a:pt x="3798" y="1341"/>
                  <a:pt x="3802" y="1341"/>
                </a:cubicBezTo>
                <a:close/>
                <a:moveTo>
                  <a:pt x="3610" y="1341"/>
                </a:moveTo>
                <a:cubicBezTo>
                  <a:pt x="3632" y="1341"/>
                  <a:pt x="3649" y="1323"/>
                  <a:pt x="3649" y="1301"/>
                </a:cubicBezTo>
                <a:cubicBezTo>
                  <a:pt x="3649" y="1279"/>
                  <a:pt x="3632" y="1261"/>
                  <a:pt x="3610" y="1261"/>
                </a:cubicBezTo>
                <a:cubicBezTo>
                  <a:pt x="3588" y="1261"/>
                  <a:pt x="3570" y="1279"/>
                  <a:pt x="3570" y="1301"/>
                </a:cubicBezTo>
                <a:cubicBezTo>
                  <a:pt x="3570" y="1305"/>
                  <a:pt x="3571" y="1309"/>
                  <a:pt x="3572" y="1313"/>
                </a:cubicBezTo>
                <a:lnTo>
                  <a:pt x="3426" y="1458"/>
                </a:lnTo>
                <a:cubicBezTo>
                  <a:pt x="3423" y="1457"/>
                  <a:pt x="3419" y="1456"/>
                  <a:pt x="3414" y="1456"/>
                </a:cubicBezTo>
                <a:cubicBezTo>
                  <a:pt x="3392" y="1456"/>
                  <a:pt x="3375" y="1474"/>
                  <a:pt x="3375" y="1496"/>
                </a:cubicBezTo>
                <a:cubicBezTo>
                  <a:pt x="3375" y="1518"/>
                  <a:pt x="3392" y="1536"/>
                  <a:pt x="3414" y="1536"/>
                </a:cubicBezTo>
                <a:cubicBezTo>
                  <a:pt x="3436" y="1536"/>
                  <a:pt x="3454" y="1518"/>
                  <a:pt x="3454" y="1496"/>
                </a:cubicBezTo>
                <a:cubicBezTo>
                  <a:pt x="3454" y="1492"/>
                  <a:pt x="3453" y="1488"/>
                  <a:pt x="3452" y="1484"/>
                </a:cubicBezTo>
                <a:lnTo>
                  <a:pt x="3598" y="1339"/>
                </a:lnTo>
                <a:cubicBezTo>
                  <a:pt x="3601" y="1340"/>
                  <a:pt x="3605" y="1341"/>
                  <a:pt x="3610" y="1341"/>
                </a:cubicBezTo>
                <a:close/>
                <a:moveTo>
                  <a:pt x="3417" y="1341"/>
                </a:moveTo>
                <a:cubicBezTo>
                  <a:pt x="3439" y="1341"/>
                  <a:pt x="3457" y="1323"/>
                  <a:pt x="3457" y="1301"/>
                </a:cubicBezTo>
                <a:cubicBezTo>
                  <a:pt x="3457" y="1279"/>
                  <a:pt x="3439" y="1261"/>
                  <a:pt x="3417" y="1261"/>
                </a:cubicBezTo>
                <a:cubicBezTo>
                  <a:pt x="3395" y="1261"/>
                  <a:pt x="3377" y="1279"/>
                  <a:pt x="3377" y="1301"/>
                </a:cubicBezTo>
                <a:cubicBezTo>
                  <a:pt x="3377" y="1305"/>
                  <a:pt x="3378" y="1309"/>
                  <a:pt x="3379" y="1313"/>
                </a:cubicBezTo>
                <a:lnTo>
                  <a:pt x="3337" y="1355"/>
                </a:lnTo>
                <a:cubicBezTo>
                  <a:pt x="3334" y="1354"/>
                  <a:pt x="3330" y="1353"/>
                  <a:pt x="3327" y="1353"/>
                </a:cubicBezTo>
                <a:cubicBezTo>
                  <a:pt x="3305" y="1352"/>
                  <a:pt x="3286" y="1369"/>
                  <a:pt x="3285" y="1391"/>
                </a:cubicBezTo>
                <a:cubicBezTo>
                  <a:pt x="3284" y="1413"/>
                  <a:pt x="3301" y="1432"/>
                  <a:pt x="3323" y="1433"/>
                </a:cubicBezTo>
                <a:cubicBezTo>
                  <a:pt x="3345" y="1434"/>
                  <a:pt x="3364" y="1417"/>
                  <a:pt x="3365" y="1395"/>
                </a:cubicBezTo>
                <a:cubicBezTo>
                  <a:pt x="3365" y="1390"/>
                  <a:pt x="3364" y="1385"/>
                  <a:pt x="3363" y="1381"/>
                </a:cubicBezTo>
                <a:lnTo>
                  <a:pt x="3405" y="1339"/>
                </a:lnTo>
                <a:cubicBezTo>
                  <a:pt x="3409" y="1340"/>
                  <a:pt x="3413" y="1341"/>
                  <a:pt x="3417" y="1341"/>
                </a:cubicBezTo>
                <a:close/>
                <a:moveTo>
                  <a:pt x="4512" y="1737"/>
                </a:moveTo>
                <a:cubicBezTo>
                  <a:pt x="4494" y="1737"/>
                  <a:pt x="4478" y="1749"/>
                  <a:pt x="4474" y="1766"/>
                </a:cubicBezTo>
                <a:lnTo>
                  <a:pt x="4229" y="1766"/>
                </a:lnTo>
                <a:cubicBezTo>
                  <a:pt x="4224" y="1766"/>
                  <a:pt x="4219" y="1768"/>
                  <a:pt x="4216" y="1771"/>
                </a:cubicBezTo>
                <a:lnTo>
                  <a:pt x="4044" y="1944"/>
                </a:lnTo>
                <a:cubicBezTo>
                  <a:pt x="4040" y="1947"/>
                  <a:pt x="4038" y="1952"/>
                  <a:pt x="4038" y="1957"/>
                </a:cubicBezTo>
                <a:lnTo>
                  <a:pt x="4038" y="2262"/>
                </a:lnTo>
                <a:cubicBezTo>
                  <a:pt x="4026" y="2269"/>
                  <a:pt x="4017" y="2282"/>
                  <a:pt x="4017" y="2297"/>
                </a:cubicBezTo>
                <a:cubicBezTo>
                  <a:pt x="4017" y="2319"/>
                  <a:pt x="4035" y="2337"/>
                  <a:pt x="4057" y="2337"/>
                </a:cubicBezTo>
                <a:cubicBezTo>
                  <a:pt x="4079" y="2337"/>
                  <a:pt x="4096" y="2319"/>
                  <a:pt x="4096" y="2297"/>
                </a:cubicBezTo>
                <a:cubicBezTo>
                  <a:pt x="4096" y="2282"/>
                  <a:pt x="4088" y="2269"/>
                  <a:pt x="4075" y="2262"/>
                </a:cubicBezTo>
                <a:lnTo>
                  <a:pt x="4075" y="1964"/>
                </a:lnTo>
                <a:lnTo>
                  <a:pt x="4237" y="1803"/>
                </a:lnTo>
                <a:lnTo>
                  <a:pt x="4482" y="1803"/>
                </a:lnTo>
                <a:cubicBezTo>
                  <a:pt x="4489" y="1811"/>
                  <a:pt x="4500" y="1817"/>
                  <a:pt x="4512" y="1817"/>
                </a:cubicBezTo>
                <a:cubicBezTo>
                  <a:pt x="4534" y="1817"/>
                  <a:pt x="4552" y="1799"/>
                  <a:pt x="4552" y="1777"/>
                </a:cubicBezTo>
                <a:cubicBezTo>
                  <a:pt x="4552" y="1755"/>
                  <a:pt x="4534" y="1737"/>
                  <a:pt x="4512" y="1737"/>
                </a:cubicBezTo>
                <a:close/>
                <a:moveTo>
                  <a:pt x="4435" y="3020"/>
                </a:moveTo>
                <a:cubicBezTo>
                  <a:pt x="4457" y="3020"/>
                  <a:pt x="4475" y="3002"/>
                  <a:pt x="4475" y="2980"/>
                </a:cubicBezTo>
                <a:cubicBezTo>
                  <a:pt x="4475" y="2976"/>
                  <a:pt x="4474" y="2972"/>
                  <a:pt x="4473" y="2968"/>
                </a:cubicBezTo>
                <a:lnTo>
                  <a:pt x="4951" y="2490"/>
                </a:lnTo>
                <a:lnTo>
                  <a:pt x="6148" y="2490"/>
                </a:lnTo>
                <a:cubicBezTo>
                  <a:pt x="6155" y="2503"/>
                  <a:pt x="6168" y="2512"/>
                  <a:pt x="6183" y="2512"/>
                </a:cubicBezTo>
                <a:cubicBezTo>
                  <a:pt x="6205" y="2512"/>
                  <a:pt x="6223" y="2494"/>
                  <a:pt x="6223" y="2472"/>
                </a:cubicBezTo>
                <a:cubicBezTo>
                  <a:pt x="6223" y="2450"/>
                  <a:pt x="6205" y="2432"/>
                  <a:pt x="6183" y="2432"/>
                </a:cubicBezTo>
                <a:cubicBezTo>
                  <a:pt x="6168" y="2432"/>
                  <a:pt x="6155" y="2441"/>
                  <a:pt x="6148" y="2454"/>
                </a:cubicBezTo>
                <a:lnTo>
                  <a:pt x="4943" y="2454"/>
                </a:lnTo>
                <a:cubicBezTo>
                  <a:pt x="4938" y="2454"/>
                  <a:pt x="4934" y="2455"/>
                  <a:pt x="4930" y="2459"/>
                </a:cubicBezTo>
                <a:lnTo>
                  <a:pt x="4447" y="2942"/>
                </a:lnTo>
                <a:cubicBezTo>
                  <a:pt x="4443" y="2941"/>
                  <a:pt x="4439" y="2940"/>
                  <a:pt x="4435" y="2940"/>
                </a:cubicBezTo>
                <a:cubicBezTo>
                  <a:pt x="4413" y="2940"/>
                  <a:pt x="4395" y="2958"/>
                  <a:pt x="4395" y="2980"/>
                </a:cubicBezTo>
                <a:cubicBezTo>
                  <a:pt x="4395" y="3002"/>
                  <a:pt x="4413" y="3020"/>
                  <a:pt x="4435" y="3020"/>
                </a:cubicBezTo>
                <a:close/>
                <a:moveTo>
                  <a:pt x="4840" y="5296"/>
                </a:moveTo>
                <a:cubicBezTo>
                  <a:pt x="4841" y="5292"/>
                  <a:pt x="4842" y="5288"/>
                  <a:pt x="4842" y="5284"/>
                </a:cubicBezTo>
                <a:cubicBezTo>
                  <a:pt x="4842" y="5262"/>
                  <a:pt x="4824" y="5244"/>
                  <a:pt x="4802" y="5244"/>
                </a:cubicBezTo>
                <a:cubicBezTo>
                  <a:pt x="4780" y="5244"/>
                  <a:pt x="4762" y="5262"/>
                  <a:pt x="4762" y="5284"/>
                </a:cubicBezTo>
                <a:cubicBezTo>
                  <a:pt x="4762" y="5306"/>
                  <a:pt x="4780" y="5324"/>
                  <a:pt x="4802" y="5324"/>
                </a:cubicBezTo>
                <a:cubicBezTo>
                  <a:pt x="4806" y="5324"/>
                  <a:pt x="4810" y="5323"/>
                  <a:pt x="4814" y="5322"/>
                </a:cubicBezTo>
                <a:lnTo>
                  <a:pt x="5294" y="5803"/>
                </a:lnTo>
                <a:lnTo>
                  <a:pt x="5294" y="7683"/>
                </a:lnTo>
                <a:cubicBezTo>
                  <a:pt x="5294" y="7693"/>
                  <a:pt x="5303" y="7701"/>
                  <a:pt x="5313" y="7701"/>
                </a:cubicBezTo>
                <a:cubicBezTo>
                  <a:pt x="5323" y="7701"/>
                  <a:pt x="5331" y="7693"/>
                  <a:pt x="5331" y="7683"/>
                </a:cubicBezTo>
                <a:lnTo>
                  <a:pt x="5331" y="5795"/>
                </a:lnTo>
                <a:cubicBezTo>
                  <a:pt x="5331" y="5790"/>
                  <a:pt x="5329" y="5785"/>
                  <a:pt x="5326" y="5782"/>
                </a:cubicBezTo>
                <a:lnTo>
                  <a:pt x="4840" y="5296"/>
                </a:lnTo>
                <a:close/>
                <a:moveTo>
                  <a:pt x="4925" y="5235"/>
                </a:moveTo>
                <a:cubicBezTo>
                  <a:pt x="4926" y="5231"/>
                  <a:pt x="4927" y="5227"/>
                  <a:pt x="4927" y="5223"/>
                </a:cubicBezTo>
                <a:cubicBezTo>
                  <a:pt x="4927" y="5201"/>
                  <a:pt x="4909" y="5183"/>
                  <a:pt x="4887" y="5183"/>
                </a:cubicBezTo>
                <a:cubicBezTo>
                  <a:pt x="4865" y="5183"/>
                  <a:pt x="4847" y="5201"/>
                  <a:pt x="4847" y="5223"/>
                </a:cubicBezTo>
                <a:cubicBezTo>
                  <a:pt x="4847" y="5245"/>
                  <a:pt x="4865" y="5263"/>
                  <a:pt x="4887" y="5263"/>
                </a:cubicBezTo>
                <a:cubicBezTo>
                  <a:pt x="4891" y="5263"/>
                  <a:pt x="4895" y="5262"/>
                  <a:pt x="4899" y="5261"/>
                </a:cubicBezTo>
                <a:lnTo>
                  <a:pt x="5397" y="5759"/>
                </a:lnTo>
                <a:lnTo>
                  <a:pt x="5397" y="7683"/>
                </a:lnTo>
                <a:cubicBezTo>
                  <a:pt x="5397" y="7693"/>
                  <a:pt x="5405" y="7701"/>
                  <a:pt x="5416" y="7701"/>
                </a:cubicBezTo>
                <a:cubicBezTo>
                  <a:pt x="5426" y="7701"/>
                  <a:pt x="5434" y="7693"/>
                  <a:pt x="5434" y="7683"/>
                </a:cubicBezTo>
                <a:lnTo>
                  <a:pt x="5434" y="5752"/>
                </a:lnTo>
                <a:cubicBezTo>
                  <a:pt x="5434" y="5747"/>
                  <a:pt x="5432" y="5742"/>
                  <a:pt x="5429" y="5739"/>
                </a:cubicBezTo>
                <a:lnTo>
                  <a:pt x="4925" y="5235"/>
                </a:lnTo>
                <a:close/>
                <a:moveTo>
                  <a:pt x="3962" y="3404"/>
                </a:moveTo>
                <a:lnTo>
                  <a:pt x="4718" y="4160"/>
                </a:lnTo>
                <a:cubicBezTo>
                  <a:pt x="4721" y="4164"/>
                  <a:pt x="4726" y="4166"/>
                  <a:pt x="4731" y="4166"/>
                </a:cubicBezTo>
                <a:lnTo>
                  <a:pt x="5564" y="4166"/>
                </a:lnTo>
                <a:cubicBezTo>
                  <a:pt x="5569" y="4166"/>
                  <a:pt x="5574" y="4164"/>
                  <a:pt x="5577" y="4160"/>
                </a:cubicBezTo>
                <a:lnTo>
                  <a:pt x="6168" y="3570"/>
                </a:lnTo>
                <a:cubicBezTo>
                  <a:pt x="6172" y="3571"/>
                  <a:pt x="6176" y="3572"/>
                  <a:pt x="6180" y="3572"/>
                </a:cubicBezTo>
                <a:cubicBezTo>
                  <a:pt x="6202" y="3572"/>
                  <a:pt x="6220" y="3554"/>
                  <a:pt x="6220" y="3532"/>
                </a:cubicBezTo>
                <a:cubicBezTo>
                  <a:pt x="6220" y="3510"/>
                  <a:pt x="6202" y="3492"/>
                  <a:pt x="6180" y="3492"/>
                </a:cubicBezTo>
                <a:cubicBezTo>
                  <a:pt x="6158" y="3492"/>
                  <a:pt x="6140" y="3510"/>
                  <a:pt x="6140" y="3532"/>
                </a:cubicBezTo>
                <a:cubicBezTo>
                  <a:pt x="6140" y="3536"/>
                  <a:pt x="6141" y="3540"/>
                  <a:pt x="6142" y="3544"/>
                </a:cubicBezTo>
                <a:lnTo>
                  <a:pt x="5557" y="4129"/>
                </a:lnTo>
                <a:lnTo>
                  <a:pt x="4738" y="4129"/>
                </a:lnTo>
                <a:lnTo>
                  <a:pt x="3993" y="3384"/>
                </a:lnTo>
                <a:lnTo>
                  <a:pt x="3993" y="2476"/>
                </a:lnTo>
                <a:cubicBezTo>
                  <a:pt x="3993" y="2471"/>
                  <a:pt x="3991" y="2467"/>
                  <a:pt x="3988" y="2463"/>
                </a:cubicBezTo>
                <a:lnTo>
                  <a:pt x="2892" y="1368"/>
                </a:lnTo>
                <a:lnTo>
                  <a:pt x="2892" y="951"/>
                </a:lnTo>
                <a:cubicBezTo>
                  <a:pt x="2905" y="944"/>
                  <a:pt x="2914" y="931"/>
                  <a:pt x="2914" y="916"/>
                </a:cubicBezTo>
                <a:cubicBezTo>
                  <a:pt x="2914" y="894"/>
                  <a:pt x="2896" y="876"/>
                  <a:pt x="2874" y="876"/>
                </a:cubicBezTo>
                <a:cubicBezTo>
                  <a:pt x="2852" y="876"/>
                  <a:pt x="2834" y="894"/>
                  <a:pt x="2834" y="916"/>
                </a:cubicBezTo>
                <a:cubicBezTo>
                  <a:pt x="2834" y="931"/>
                  <a:pt x="2843" y="944"/>
                  <a:pt x="2856" y="951"/>
                </a:cubicBezTo>
                <a:lnTo>
                  <a:pt x="2856" y="1375"/>
                </a:lnTo>
                <a:cubicBezTo>
                  <a:pt x="2856" y="1380"/>
                  <a:pt x="2858" y="1385"/>
                  <a:pt x="2861" y="1388"/>
                </a:cubicBezTo>
                <a:lnTo>
                  <a:pt x="3957" y="2484"/>
                </a:lnTo>
                <a:lnTo>
                  <a:pt x="3957" y="3391"/>
                </a:lnTo>
                <a:cubicBezTo>
                  <a:pt x="3957" y="3396"/>
                  <a:pt x="3958" y="3401"/>
                  <a:pt x="3962" y="3404"/>
                </a:cubicBezTo>
                <a:close/>
                <a:moveTo>
                  <a:pt x="2220" y="447"/>
                </a:moveTo>
                <a:lnTo>
                  <a:pt x="2450" y="676"/>
                </a:lnTo>
                <a:cubicBezTo>
                  <a:pt x="2453" y="680"/>
                  <a:pt x="2458" y="682"/>
                  <a:pt x="2463" y="682"/>
                </a:cubicBezTo>
                <a:lnTo>
                  <a:pt x="2883" y="682"/>
                </a:lnTo>
                <a:cubicBezTo>
                  <a:pt x="2888" y="682"/>
                  <a:pt x="2892" y="680"/>
                  <a:pt x="2896" y="676"/>
                </a:cubicBezTo>
                <a:lnTo>
                  <a:pt x="3106" y="467"/>
                </a:lnTo>
                <a:cubicBezTo>
                  <a:pt x="3109" y="463"/>
                  <a:pt x="3111" y="458"/>
                  <a:pt x="3111" y="454"/>
                </a:cubicBezTo>
                <a:lnTo>
                  <a:pt x="3111" y="235"/>
                </a:lnTo>
                <a:cubicBezTo>
                  <a:pt x="3124" y="228"/>
                  <a:pt x="3133" y="215"/>
                  <a:pt x="3133" y="199"/>
                </a:cubicBezTo>
                <a:cubicBezTo>
                  <a:pt x="3133" y="177"/>
                  <a:pt x="3115" y="159"/>
                  <a:pt x="3093" y="159"/>
                </a:cubicBezTo>
                <a:cubicBezTo>
                  <a:pt x="3071" y="159"/>
                  <a:pt x="3053" y="177"/>
                  <a:pt x="3053" y="199"/>
                </a:cubicBezTo>
                <a:cubicBezTo>
                  <a:pt x="3053" y="215"/>
                  <a:pt x="3062" y="228"/>
                  <a:pt x="3074" y="235"/>
                </a:cubicBezTo>
                <a:lnTo>
                  <a:pt x="3074" y="446"/>
                </a:lnTo>
                <a:lnTo>
                  <a:pt x="2875" y="645"/>
                </a:lnTo>
                <a:lnTo>
                  <a:pt x="2470" y="645"/>
                </a:lnTo>
                <a:lnTo>
                  <a:pt x="2259" y="434"/>
                </a:lnTo>
                <a:lnTo>
                  <a:pt x="2402" y="290"/>
                </a:lnTo>
                <a:cubicBezTo>
                  <a:pt x="2406" y="291"/>
                  <a:pt x="2410" y="292"/>
                  <a:pt x="2414" y="292"/>
                </a:cubicBezTo>
                <a:cubicBezTo>
                  <a:pt x="2436" y="292"/>
                  <a:pt x="2454" y="274"/>
                  <a:pt x="2454" y="252"/>
                </a:cubicBezTo>
                <a:cubicBezTo>
                  <a:pt x="2454" y="230"/>
                  <a:pt x="2436" y="213"/>
                  <a:pt x="2414" y="213"/>
                </a:cubicBezTo>
                <a:cubicBezTo>
                  <a:pt x="2392" y="213"/>
                  <a:pt x="2374" y="230"/>
                  <a:pt x="2374" y="252"/>
                </a:cubicBezTo>
                <a:cubicBezTo>
                  <a:pt x="2374" y="257"/>
                  <a:pt x="2375" y="261"/>
                  <a:pt x="2376" y="264"/>
                </a:cubicBezTo>
                <a:lnTo>
                  <a:pt x="2220" y="421"/>
                </a:lnTo>
                <a:cubicBezTo>
                  <a:pt x="2213" y="428"/>
                  <a:pt x="2213" y="439"/>
                  <a:pt x="2220" y="447"/>
                </a:cubicBezTo>
                <a:close/>
                <a:moveTo>
                  <a:pt x="4268" y="5060"/>
                </a:moveTo>
                <a:cubicBezTo>
                  <a:pt x="4271" y="5055"/>
                  <a:pt x="4272" y="5049"/>
                  <a:pt x="4272" y="5043"/>
                </a:cubicBezTo>
                <a:cubicBezTo>
                  <a:pt x="4272" y="5021"/>
                  <a:pt x="4254" y="5003"/>
                  <a:pt x="4232" y="5003"/>
                </a:cubicBezTo>
                <a:cubicBezTo>
                  <a:pt x="4210" y="5003"/>
                  <a:pt x="4192" y="5021"/>
                  <a:pt x="4192" y="5043"/>
                </a:cubicBezTo>
                <a:cubicBezTo>
                  <a:pt x="4192" y="5065"/>
                  <a:pt x="4210" y="5083"/>
                  <a:pt x="4232" y="5083"/>
                </a:cubicBezTo>
                <a:cubicBezTo>
                  <a:pt x="4235" y="5083"/>
                  <a:pt x="4237" y="5083"/>
                  <a:pt x="4239" y="5082"/>
                </a:cubicBezTo>
                <a:lnTo>
                  <a:pt x="5067" y="5910"/>
                </a:lnTo>
                <a:lnTo>
                  <a:pt x="5067" y="7683"/>
                </a:lnTo>
                <a:cubicBezTo>
                  <a:pt x="5067" y="7693"/>
                  <a:pt x="5076" y="7701"/>
                  <a:pt x="5086" y="7701"/>
                </a:cubicBezTo>
                <a:cubicBezTo>
                  <a:pt x="5096" y="7701"/>
                  <a:pt x="5104" y="7693"/>
                  <a:pt x="5104" y="7683"/>
                </a:cubicBezTo>
                <a:lnTo>
                  <a:pt x="5104" y="5903"/>
                </a:lnTo>
                <a:cubicBezTo>
                  <a:pt x="5104" y="5898"/>
                  <a:pt x="5102" y="5893"/>
                  <a:pt x="5099" y="5890"/>
                </a:cubicBezTo>
                <a:lnTo>
                  <a:pt x="4268" y="5060"/>
                </a:lnTo>
                <a:close/>
                <a:moveTo>
                  <a:pt x="4473" y="641"/>
                </a:moveTo>
                <a:cubicBezTo>
                  <a:pt x="4470" y="640"/>
                  <a:pt x="4467" y="639"/>
                  <a:pt x="4463" y="639"/>
                </a:cubicBezTo>
                <a:cubicBezTo>
                  <a:pt x="4441" y="637"/>
                  <a:pt x="4422" y="654"/>
                  <a:pt x="4421" y="676"/>
                </a:cubicBezTo>
                <a:cubicBezTo>
                  <a:pt x="4419" y="698"/>
                  <a:pt x="4436" y="717"/>
                  <a:pt x="4458" y="718"/>
                </a:cubicBezTo>
                <a:cubicBezTo>
                  <a:pt x="4480" y="720"/>
                  <a:pt x="4499" y="703"/>
                  <a:pt x="4500" y="681"/>
                </a:cubicBezTo>
                <a:cubicBezTo>
                  <a:pt x="4501" y="676"/>
                  <a:pt x="4500" y="671"/>
                  <a:pt x="4499" y="666"/>
                </a:cubicBezTo>
                <a:lnTo>
                  <a:pt x="4707" y="458"/>
                </a:lnTo>
                <a:cubicBezTo>
                  <a:pt x="4711" y="454"/>
                  <a:pt x="4713" y="450"/>
                  <a:pt x="4713" y="445"/>
                </a:cubicBezTo>
                <a:lnTo>
                  <a:pt x="4713" y="257"/>
                </a:lnTo>
                <a:cubicBezTo>
                  <a:pt x="4725" y="251"/>
                  <a:pt x="4733" y="239"/>
                  <a:pt x="4734" y="224"/>
                </a:cubicBezTo>
                <a:cubicBezTo>
                  <a:pt x="4736" y="202"/>
                  <a:pt x="4719" y="183"/>
                  <a:pt x="4697" y="182"/>
                </a:cubicBezTo>
                <a:cubicBezTo>
                  <a:pt x="4675" y="180"/>
                  <a:pt x="4656" y="197"/>
                  <a:pt x="4655" y="219"/>
                </a:cubicBezTo>
                <a:cubicBezTo>
                  <a:pt x="4654" y="235"/>
                  <a:pt x="4662" y="250"/>
                  <a:pt x="4676" y="257"/>
                </a:cubicBezTo>
                <a:lnTo>
                  <a:pt x="4676" y="437"/>
                </a:lnTo>
                <a:lnTo>
                  <a:pt x="4473" y="641"/>
                </a:lnTo>
                <a:close/>
                <a:moveTo>
                  <a:pt x="4674" y="5276"/>
                </a:moveTo>
                <a:lnTo>
                  <a:pt x="4861" y="5089"/>
                </a:lnTo>
                <a:lnTo>
                  <a:pt x="5935" y="5089"/>
                </a:lnTo>
                <a:cubicBezTo>
                  <a:pt x="5939" y="5089"/>
                  <a:pt x="5944" y="5087"/>
                  <a:pt x="5948" y="5083"/>
                </a:cubicBezTo>
                <a:lnTo>
                  <a:pt x="6649" y="4382"/>
                </a:lnTo>
                <a:cubicBezTo>
                  <a:pt x="6653" y="4383"/>
                  <a:pt x="6657" y="4384"/>
                  <a:pt x="6661" y="4384"/>
                </a:cubicBezTo>
                <a:cubicBezTo>
                  <a:pt x="6683" y="4384"/>
                  <a:pt x="6701" y="4366"/>
                  <a:pt x="6701" y="4344"/>
                </a:cubicBezTo>
                <a:cubicBezTo>
                  <a:pt x="6701" y="4322"/>
                  <a:pt x="6683" y="4304"/>
                  <a:pt x="6661" y="4304"/>
                </a:cubicBezTo>
                <a:cubicBezTo>
                  <a:pt x="6639" y="4304"/>
                  <a:pt x="6621" y="4322"/>
                  <a:pt x="6621" y="4344"/>
                </a:cubicBezTo>
                <a:cubicBezTo>
                  <a:pt x="6621" y="4348"/>
                  <a:pt x="6622" y="4352"/>
                  <a:pt x="6623" y="4356"/>
                </a:cubicBezTo>
                <a:lnTo>
                  <a:pt x="5927" y="5052"/>
                </a:lnTo>
                <a:lnTo>
                  <a:pt x="4854" y="5052"/>
                </a:lnTo>
                <a:cubicBezTo>
                  <a:pt x="4849" y="5052"/>
                  <a:pt x="4844" y="5054"/>
                  <a:pt x="4841" y="5058"/>
                </a:cubicBezTo>
                <a:lnTo>
                  <a:pt x="4635" y="5263"/>
                </a:lnTo>
                <a:cubicBezTo>
                  <a:pt x="4628" y="5270"/>
                  <a:pt x="4628" y="5282"/>
                  <a:pt x="4635" y="5289"/>
                </a:cubicBezTo>
                <a:lnTo>
                  <a:pt x="5197" y="5851"/>
                </a:lnTo>
                <a:lnTo>
                  <a:pt x="5197" y="7683"/>
                </a:lnTo>
                <a:cubicBezTo>
                  <a:pt x="5197" y="7693"/>
                  <a:pt x="5205" y="7701"/>
                  <a:pt x="5215" y="7701"/>
                </a:cubicBezTo>
                <a:cubicBezTo>
                  <a:pt x="5225" y="7701"/>
                  <a:pt x="5233" y="7693"/>
                  <a:pt x="5233" y="7683"/>
                </a:cubicBezTo>
                <a:lnTo>
                  <a:pt x="5233" y="5843"/>
                </a:lnTo>
                <a:cubicBezTo>
                  <a:pt x="5233" y="5838"/>
                  <a:pt x="5231" y="5833"/>
                  <a:pt x="5228" y="5830"/>
                </a:cubicBezTo>
                <a:lnTo>
                  <a:pt x="4674" y="5276"/>
                </a:lnTo>
                <a:close/>
                <a:moveTo>
                  <a:pt x="6082" y="1310"/>
                </a:moveTo>
                <a:lnTo>
                  <a:pt x="6082" y="1738"/>
                </a:lnTo>
                <a:cubicBezTo>
                  <a:pt x="6082" y="1743"/>
                  <a:pt x="6084" y="1747"/>
                  <a:pt x="6088" y="1751"/>
                </a:cubicBezTo>
                <a:lnTo>
                  <a:pt x="6442" y="2105"/>
                </a:lnTo>
                <a:cubicBezTo>
                  <a:pt x="6445" y="2108"/>
                  <a:pt x="6450" y="2110"/>
                  <a:pt x="6455" y="2110"/>
                </a:cubicBezTo>
                <a:lnTo>
                  <a:pt x="6623" y="2110"/>
                </a:lnTo>
                <a:lnTo>
                  <a:pt x="6623" y="2932"/>
                </a:lnTo>
                <a:cubicBezTo>
                  <a:pt x="6623" y="2936"/>
                  <a:pt x="6624" y="2941"/>
                  <a:pt x="6628" y="2945"/>
                </a:cubicBezTo>
                <a:lnTo>
                  <a:pt x="6929" y="3245"/>
                </a:lnTo>
                <a:cubicBezTo>
                  <a:pt x="6926" y="3250"/>
                  <a:pt x="6925" y="3256"/>
                  <a:pt x="6925" y="3261"/>
                </a:cubicBezTo>
                <a:cubicBezTo>
                  <a:pt x="6925" y="3283"/>
                  <a:pt x="6943" y="3301"/>
                  <a:pt x="6965" y="3301"/>
                </a:cubicBezTo>
                <a:cubicBezTo>
                  <a:pt x="6987" y="3301"/>
                  <a:pt x="7005" y="3283"/>
                  <a:pt x="7005" y="3261"/>
                </a:cubicBezTo>
                <a:cubicBezTo>
                  <a:pt x="7005" y="3239"/>
                  <a:pt x="6987" y="3221"/>
                  <a:pt x="6965" y="3221"/>
                </a:cubicBezTo>
                <a:cubicBezTo>
                  <a:pt x="6962" y="3221"/>
                  <a:pt x="6960" y="3222"/>
                  <a:pt x="6957" y="3222"/>
                </a:cubicBezTo>
                <a:lnTo>
                  <a:pt x="6659" y="2924"/>
                </a:lnTo>
                <a:lnTo>
                  <a:pt x="6659" y="2092"/>
                </a:lnTo>
                <a:cubicBezTo>
                  <a:pt x="6659" y="2087"/>
                  <a:pt x="6657" y="2082"/>
                  <a:pt x="6654" y="2079"/>
                </a:cubicBezTo>
                <a:cubicBezTo>
                  <a:pt x="6650" y="2076"/>
                  <a:pt x="6646" y="2074"/>
                  <a:pt x="6641" y="2074"/>
                </a:cubicBezTo>
                <a:lnTo>
                  <a:pt x="6462" y="2074"/>
                </a:lnTo>
                <a:lnTo>
                  <a:pt x="6119" y="1730"/>
                </a:lnTo>
                <a:lnTo>
                  <a:pt x="6119" y="1317"/>
                </a:lnTo>
                <a:lnTo>
                  <a:pt x="6267" y="1170"/>
                </a:lnTo>
                <a:lnTo>
                  <a:pt x="6829" y="1732"/>
                </a:lnTo>
                <a:lnTo>
                  <a:pt x="6829" y="2190"/>
                </a:lnTo>
                <a:cubicBezTo>
                  <a:pt x="6829" y="2195"/>
                  <a:pt x="6831" y="2200"/>
                  <a:pt x="6834" y="2203"/>
                </a:cubicBezTo>
                <a:lnTo>
                  <a:pt x="7044" y="2413"/>
                </a:lnTo>
                <a:lnTo>
                  <a:pt x="7044" y="2540"/>
                </a:lnTo>
                <a:cubicBezTo>
                  <a:pt x="7044" y="2545"/>
                  <a:pt x="7046" y="2550"/>
                  <a:pt x="7049" y="2553"/>
                </a:cubicBezTo>
                <a:lnTo>
                  <a:pt x="7186" y="2690"/>
                </a:lnTo>
                <a:lnTo>
                  <a:pt x="7186" y="2912"/>
                </a:lnTo>
                <a:cubicBezTo>
                  <a:pt x="7173" y="2919"/>
                  <a:pt x="7164" y="2932"/>
                  <a:pt x="7164" y="2947"/>
                </a:cubicBezTo>
                <a:cubicBezTo>
                  <a:pt x="7164" y="2969"/>
                  <a:pt x="7182" y="2987"/>
                  <a:pt x="7204" y="2987"/>
                </a:cubicBezTo>
                <a:cubicBezTo>
                  <a:pt x="7226" y="2987"/>
                  <a:pt x="7244" y="2969"/>
                  <a:pt x="7244" y="2947"/>
                </a:cubicBezTo>
                <a:cubicBezTo>
                  <a:pt x="7244" y="2932"/>
                  <a:pt x="7235" y="2919"/>
                  <a:pt x="7222" y="2912"/>
                </a:cubicBezTo>
                <a:lnTo>
                  <a:pt x="7222" y="2682"/>
                </a:lnTo>
                <a:cubicBezTo>
                  <a:pt x="7222" y="2677"/>
                  <a:pt x="7220" y="2673"/>
                  <a:pt x="7217" y="2669"/>
                </a:cubicBezTo>
                <a:lnTo>
                  <a:pt x="7081" y="2533"/>
                </a:lnTo>
                <a:lnTo>
                  <a:pt x="7081" y="2405"/>
                </a:lnTo>
                <a:cubicBezTo>
                  <a:pt x="7081" y="2401"/>
                  <a:pt x="7079" y="2396"/>
                  <a:pt x="7075" y="2393"/>
                </a:cubicBezTo>
                <a:lnTo>
                  <a:pt x="6866" y="2183"/>
                </a:lnTo>
                <a:lnTo>
                  <a:pt x="6866" y="1725"/>
                </a:lnTo>
                <a:cubicBezTo>
                  <a:pt x="6866" y="1720"/>
                  <a:pt x="6864" y="1715"/>
                  <a:pt x="6860" y="1712"/>
                </a:cubicBezTo>
                <a:lnTo>
                  <a:pt x="6279" y="1131"/>
                </a:lnTo>
                <a:cubicBezTo>
                  <a:pt x="6272" y="1124"/>
                  <a:pt x="6261" y="1124"/>
                  <a:pt x="6254" y="1131"/>
                </a:cubicBezTo>
                <a:lnTo>
                  <a:pt x="6088" y="1297"/>
                </a:lnTo>
                <a:cubicBezTo>
                  <a:pt x="6084" y="1300"/>
                  <a:pt x="6082" y="1305"/>
                  <a:pt x="6082" y="1310"/>
                </a:cubicBezTo>
                <a:close/>
                <a:moveTo>
                  <a:pt x="4887" y="5910"/>
                </a:moveTo>
                <a:lnTo>
                  <a:pt x="4051" y="5073"/>
                </a:lnTo>
                <a:lnTo>
                  <a:pt x="4051" y="4173"/>
                </a:lnTo>
                <a:lnTo>
                  <a:pt x="4255" y="3969"/>
                </a:lnTo>
                <a:cubicBezTo>
                  <a:pt x="4258" y="3970"/>
                  <a:pt x="4262" y="3971"/>
                  <a:pt x="4267" y="3971"/>
                </a:cubicBezTo>
                <a:cubicBezTo>
                  <a:pt x="4289" y="3971"/>
                  <a:pt x="4306" y="3953"/>
                  <a:pt x="4306" y="3931"/>
                </a:cubicBezTo>
                <a:cubicBezTo>
                  <a:pt x="4306" y="3909"/>
                  <a:pt x="4289" y="3891"/>
                  <a:pt x="4267" y="3891"/>
                </a:cubicBezTo>
                <a:cubicBezTo>
                  <a:pt x="4245" y="3891"/>
                  <a:pt x="4227" y="3909"/>
                  <a:pt x="4227" y="3931"/>
                </a:cubicBezTo>
                <a:cubicBezTo>
                  <a:pt x="4227" y="3935"/>
                  <a:pt x="4228" y="3939"/>
                  <a:pt x="4229" y="3943"/>
                </a:cubicBezTo>
                <a:lnTo>
                  <a:pt x="4019" y="4152"/>
                </a:lnTo>
                <a:cubicBezTo>
                  <a:pt x="4016" y="4156"/>
                  <a:pt x="4014" y="4160"/>
                  <a:pt x="4014" y="4165"/>
                </a:cubicBezTo>
                <a:lnTo>
                  <a:pt x="4014" y="5080"/>
                </a:lnTo>
                <a:cubicBezTo>
                  <a:pt x="4014" y="5085"/>
                  <a:pt x="4016" y="5090"/>
                  <a:pt x="4019" y="5093"/>
                </a:cubicBezTo>
                <a:lnTo>
                  <a:pt x="4856" y="5930"/>
                </a:lnTo>
                <a:lnTo>
                  <a:pt x="4856" y="7097"/>
                </a:lnTo>
                <a:cubicBezTo>
                  <a:pt x="4843" y="7103"/>
                  <a:pt x="4835" y="7116"/>
                  <a:pt x="4835" y="7132"/>
                </a:cubicBezTo>
                <a:cubicBezTo>
                  <a:pt x="4835" y="7154"/>
                  <a:pt x="4853" y="7172"/>
                  <a:pt x="4875" y="7172"/>
                </a:cubicBezTo>
                <a:cubicBezTo>
                  <a:pt x="4897" y="7172"/>
                  <a:pt x="4914" y="7154"/>
                  <a:pt x="4914" y="7132"/>
                </a:cubicBezTo>
                <a:cubicBezTo>
                  <a:pt x="4914" y="7116"/>
                  <a:pt x="4906" y="7103"/>
                  <a:pt x="4893" y="7097"/>
                </a:cubicBezTo>
                <a:lnTo>
                  <a:pt x="4893" y="5923"/>
                </a:lnTo>
                <a:cubicBezTo>
                  <a:pt x="4893" y="5918"/>
                  <a:pt x="4891" y="5913"/>
                  <a:pt x="4887" y="5910"/>
                </a:cubicBezTo>
                <a:close/>
                <a:moveTo>
                  <a:pt x="7086" y="3498"/>
                </a:moveTo>
                <a:lnTo>
                  <a:pt x="7086" y="2775"/>
                </a:lnTo>
                <a:cubicBezTo>
                  <a:pt x="7086" y="2770"/>
                  <a:pt x="7084" y="2765"/>
                  <a:pt x="7080" y="2762"/>
                </a:cubicBezTo>
                <a:lnTo>
                  <a:pt x="6802" y="2484"/>
                </a:lnTo>
                <a:cubicBezTo>
                  <a:pt x="6804" y="2480"/>
                  <a:pt x="6804" y="2476"/>
                  <a:pt x="6804" y="2472"/>
                </a:cubicBezTo>
                <a:cubicBezTo>
                  <a:pt x="6804" y="2450"/>
                  <a:pt x="6787" y="2432"/>
                  <a:pt x="6765" y="2432"/>
                </a:cubicBezTo>
                <a:cubicBezTo>
                  <a:pt x="6743" y="2432"/>
                  <a:pt x="6725" y="2450"/>
                  <a:pt x="6725" y="2472"/>
                </a:cubicBezTo>
                <a:cubicBezTo>
                  <a:pt x="6725" y="2494"/>
                  <a:pt x="6743" y="2512"/>
                  <a:pt x="6765" y="2512"/>
                </a:cubicBezTo>
                <a:cubicBezTo>
                  <a:pt x="6769" y="2512"/>
                  <a:pt x="6773" y="2511"/>
                  <a:pt x="6777" y="2510"/>
                </a:cubicBezTo>
                <a:lnTo>
                  <a:pt x="7049" y="2782"/>
                </a:lnTo>
                <a:lnTo>
                  <a:pt x="7049" y="3490"/>
                </a:lnTo>
                <a:lnTo>
                  <a:pt x="6923" y="3616"/>
                </a:lnTo>
                <a:cubicBezTo>
                  <a:pt x="6920" y="3620"/>
                  <a:pt x="6918" y="3624"/>
                  <a:pt x="6918" y="3629"/>
                </a:cubicBezTo>
                <a:lnTo>
                  <a:pt x="6918" y="4280"/>
                </a:lnTo>
                <a:cubicBezTo>
                  <a:pt x="6905" y="4287"/>
                  <a:pt x="6896" y="4300"/>
                  <a:pt x="6896" y="4316"/>
                </a:cubicBezTo>
                <a:cubicBezTo>
                  <a:pt x="6896" y="4338"/>
                  <a:pt x="6914" y="4355"/>
                  <a:pt x="6936" y="4355"/>
                </a:cubicBezTo>
                <a:cubicBezTo>
                  <a:pt x="6958" y="4355"/>
                  <a:pt x="6976" y="4338"/>
                  <a:pt x="6976" y="4316"/>
                </a:cubicBezTo>
                <a:cubicBezTo>
                  <a:pt x="6976" y="4300"/>
                  <a:pt x="6967" y="4287"/>
                  <a:pt x="6954" y="4280"/>
                </a:cubicBezTo>
                <a:lnTo>
                  <a:pt x="6954" y="3637"/>
                </a:lnTo>
                <a:lnTo>
                  <a:pt x="7080" y="3511"/>
                </a:lnTo>
                <a:cubicBezTo>
                  <a:pt x="7084" y="3507"/>
                  <a:pt x="7086" y="3502"/>
                  <a:pt x="7086" y="3498"/>
                </a:cubicBezTo>
                <a:close/>
                <a:moveTo>
                  <a:pt x="4771" y="7208"/>
                </a:moveTo>
                <a:lnTo>
                  <a:pt x="4771" y="6027"/>
                </a:lnTo>
                <a:cubicBezTo>
                  <a:pt x="4771" y="6022"/>
                  <a:pt x="4769" y="6017"/>
                  <a:pt x="4766" y="6014"/>
                </a:cubicBezTo>
                <a:lnTo>
                  <a:pt x="4512" y="5760"/>
                </a:lnTo>
                <a:cubicBezTo>
                  <a:pt x="4512" y="5758"/>
                  <a:pt x="4512" y="5756"/>
                  <a:pt x="4512" y="5754"/>
                </a:cubicBezTo>
                <a:cubicBezTo>
                  <a:pt x="4512" y="5732"/>
                  <a:pt x="4495" y="5714"/>
                  <a:pt x="4473" y="5714"/>
                </a:cubicBezTo>
                <a:cubicBezTo>
                  <a:pt x="4451" y="5714"/>
                  <a:pt x="4433" y="5732"/>
                  <a:pt x="4433" y="5754"/>
                </a:cubicBezTo>
                <a:cubicBezTo>
                  <a:pt x="4433" y="5776"/>
                  <a:pt x="4451" y="5794"/>
                  <a:pt x="4473" y="5794"/>
                </a:cubicBezTo>
                <a:cubicBezTo>
                  <a:pt x="4479" y="5794"/>
                  <a:pt x="4485" y="5792"/>
                  <a:pt x="4490" y="5790"/>
                </a:cubicBezTo>
                <a:lnTo>
                  <a:pt x="4735" y="6034"/>
                </a:lnTo>
                <a:lnTo>
                  <a:pt x="4735" y="7216"/>
                </a:lnTo>
                <a:cubicBezTo>
                  <a:pt x="4735" y="7221"/>
                  <a:pt x="4737" y="7225"/>
                  <a:pt x="4740" y="7229"/>
                </a:cubicBezTo>
                <a:lnTo>
                  <a:pt x="4883" y="7371"/>
                </a:lnTo>
                <a:lnTo>
                  <a:pt x="4879" y="7652"/>
                </a:lnTo>
                <a:cubicBezTo>
                  <a:pt x="4879" y="7662"/>
                  <a:pt x="4887" y="7670"/>
                  <a:pt x="4897" y="7670"/>
                </a:cubicBezTo>
                <a:lnTo>
                  <a:pt x="4897" y="7670"/>
                </a:lnTo>
                <a:cubicBezTo>
                  <a:pt x="4907" y="7670"/>
                  <a:pt x="4915" y="7662"/>
                  <a:pt x="4915" y="7652"/>
                </a:cubicBezTo>
                <a:lnTo>
                  <a:pt x="4919" y="7364"/>
                </a:lnTo>
                <a:cubicBezTo>
                  <a:pt x="4919" y="7359"/>
                  <a:pt x="4918" y="7355"/>
                  <a:pt x="4914" y="7351"/>
                </a:cubicBezTo>
                <a:lnTo>
                  <a:pt x="4771" y="7208"/>
                </a:lnTo>
                <a:close/>
                <a:moveTo>
                  <a:pt x="6229" y="6407"/>
                </a:moveTo>
                <a:lnTo>
                  <a:pt x="6029" y="6206"/>
                </a:lnTo>
                <a:cubicBezTo>
                  <a:pt x="6030" y="6203"/>
                  <a:pt x="6031" y="6199"/>
                  <a:pt x="6031" y="6195"/>
                </a:cubicBezTo>
                <a:cubicBezTo>
                  <a:pt x="6031" y="6173"/>
                  <a:pt x="6013" y="6155"/>
                  <a:pt x="5991" y="6155"/>
                </a:cubicBezTo>
                <a:cubicBezTo>
                  <a:pt x="5969" y="6155"/>
                  <a:pt x="5951" y="6173"/>
                  <a:pt x="5951" y="6195"/>
                </a:cubicBezTo>
                <a:cubicBezTo>
                  <a:pt x="5951" y="6217"/>
                  <a:pt x="5969" y="6234"/>
                  <a:pt x="5991" y="6234"/>
                </a:cubicBezTo>
                <a:cubicBezTo>
                  <a:pt x="5995" y="6234"/>
                  <a:pt x="5999" y="6234"/>
                  <a:pt x="6003" y="6232"/>
                </a:cubicBezTo>
                <a:lnTo>
                  <a:pt x="6198" y="6427"/>
                </a:lnTo>
                <a:lnTo>
                  <a:pt x="6198" y="7122"/>
                </a:lnTo>
                <a:cubicBezTo>
                  <a:pt x="6198" y="7132"/>
                  <a:pt x="6206" y="7140"/>
                  <a:pt x="6216" y="7140"/>
                </a:cubicBezTo>
                <a:cubicBezTo>
                  <a:pt x="6226" y="7140"/>
                  <a:pt x="6234" y="7132"/>
                  <a:pt x="6234" y="7122"/>
                </a:cubicBezTo>
                <a:lnTo>
                  <a:pt x="6234" y="6420"/>
                </a:lnTo>
                <a:cubicBezTo>
                  <a:pt x="6234" y="6415"/>
                  <a:pt x="6232" y="6410"/>
                  <a:pt x="6229" y="6407"/>
                </a:cubicBezTo>
                <a:close/>
                <a:moveTo>
                  <a:pt x="6796" y="4477"/>
                </a:moveTo>
                <a:lnTo>
                  <a:pt x="6796" y="3599"/>
                </a:lnTo>
                <a:cubicBezTo>
                  <a:pt x="6796" y="3594"/>
                  <a:pt x="6794" y="3590"/>
                  <a:pt x="6791" y="3586"/>
                </a:cubicBezTo>
                <a:lnTo>
                  <a:pt x="6491" y="3287"/>
                </a:lnTo>
                <a:lnTo>
                  <a:pt x="6491" y="2242"/>
                </a:lnTo>
                <a:cubicBezTo>
                  <a:pt x="6504" y="2235"/>
                  <a:pt x="6513" y="2222"/>
                  <a:pt x="6513" y="2207"/>
                </a:cubicBezTo>
                <a:cubicBezTo>
                  <a:pt x="6513" y="2185"/>
                  <a:pt x="6495" y="2167"/>
                  <a:pt x="6473" y="2167"/>
                </a:cubicBezTo>
                <a:cubicBezTo>
                  <a:pt x="6451" y="2167"/>
                  <a:pt x="6433" y="2185"/>
                  <a:pt x="6433" y="2207"/>
                </a:cubicBezTo>
                <a:cubicBezTo>
                  <a:pt x="6433" y="2222"/>
                  <a:pt x="6442" y="2235"/>
                  <a:pt x="6455" y="2242"/>
                </a:cubicBezTo>
                <a:lnTo>
                  <a:pt x="6455" y="3294"/>
                </a:lnTo>
                <a:cubicBezTo>
                  <a:pt x="6455" y="3299"/>
                  <a:pt x="6456" y="3304"/>
                  <a:pt x="6460" y="3307"/>
                </a:cubicBezTo>
                <a:lnTo>
                  <a:pt x="6760" y="3607"/>
                </a:lnTo>
                <a:lnTo>
                  <a:pt x="6760" y="4469"/>
                </a:lnTo>
                <a:lnTo>
                  <a:pt x="6278" y="4951"/>
                </a:lnTo>
                <a:cubicBezTo>
                  <a:pt x="6274" y="4955"/>
                  <a:pt x="6272" y="4959"/>
                  <a:pt x="6272" y="4964"/>
                </a:cubicBezTo>
                <a:lnTo>
                  <a:pt x="6272" y="5240"/>
                </a:lnTo>
                <a:cubicBezTo>
                  <a:pt x="6259" y="5247"/>
                  <a:pt x="6251" y="5260"/>
                  <a:pt x="6251" y="5276"/>
                </a:cubicBezTo>
                <a:cubicBezTo>
                  <a:pt x="6251" y="5298"/>
                  <a:pt x="6268" y="5315"/>
                  <a:pt x="6290" y="5315"/>
                </a:cubicBezTo>
                <a:cubicBezTo>
                  <a:pt x="6312" y="5315"/>
                  <a:pt x="6330" y="5298"/>
                  <a:pt x="6330" y="5276"/>
                </a:cubicBezTo>
                <a:cubicBezTo>
                  <a:pt x="6330" y="5260"/>
                  <a:pt x="6322" y="5247"/>
                  <a:pt x="6309" y="5240"/>
                </a:cubicBezTo>
                <a:lnTo>
                  <a:pt x="6309" y="4972"/>
                </a:lnTo>
                <a:lnTo>
                  <a:pt x="6791" y="4490"/>
                </a:lnTo>
                <a:cubicBezTo>
                  <a:pt x="6794" y="4486"/>
                  <a:pt x="6796" y="4482"/>
                  <a:pt x="6796" y="4477"/>
                </a:cubicBezTo>
                <a:close/>
                <a:moveTo>
                  <a:pt x="5999" y="6571"/>
                </a:moveTo>
                <a:lnTo>
                  <a:pt x="5883" y="6454"/>
                </a:lnTo>
                <a:cubicBezTo>
                  <a:pt x="5884" y="6450"/>
                  <a:pt x="5885" y="6446"/>
                  <a:pt x="5885" y="6442"/>
                </a:cubicBezTo>
                <a:cubicBezTo>
                  <a:pt x="5885" y="6420"/>
                  <a:pt x="5867" y="6402"/>
                  <a:pt x="5845" y="6402"/>
                </a:cubicBezTo>
                <a:cubicBezTo>
                  <a:pt x="5823" y="6402"/>
                  <a:pt x="5805" y="6420"/>
                  <a:pt x="5805" y="6442"/>
                </a:cubicBezTo>
                <a:cubicBezTo>
                  <a:pt x="5805" y="6464"/>
                  <a:pt x="5823" y="6482"/>
                  <a:pt x="5845" y="6482"/>
                </a:cubicBezTo>
                <a:cubicBezTo>
                  <a:pt x="5849" y="6482"/>
                  <a:pt x="5853" y="6481"/>
                  <a:pt x="5857" y="6480"/>
                </a:cubicBezTo>
                <a:lnTo>
                  <a:pt x="5968" y="6591"/>
                </a:lnTo>
                <a:lnTo>
                  <a:pt x="5968" y="7326"/>
                </a:lnTo>
                <a:cubicBezTo>
                  <a:pt x="5968" y="7336"/>
                  <a:pt x="5976" y="7345"/>
                  <a:pt x="5986" y="7345"/>
                </a:cubicBezTo>
                <a:cubicBezTo>
                  <a:pt x="5997" y="7345"/>
                  <a:pt x="6005" y="7336"/>
                  <a:pt x="6005" y="7326"/>
                </a:cubicBezTo>
                <a:lnTo>
                  <a:pt x="6005" y="6584"/>
                </a:lnTo>
                <a:cubicBezTo>
                  <a:pt x="6005" y="6579"/>
                  <a:pt x="6003" y="6574"/>
                  <a:pt x="5999" y="6571"/>
                </a:cubicBezTo>
                <a:close/>
                <a:moveTo>
                  <a:pt x="6468" y="5584"/>
                </a:moveTo>
                <a:cubicBezTo>
                  <a:pt x="6472" y="5581"/>
                  <a:pt x="6473" y="5576"/>
                  <a:pt x="6473" y="5571"/>
                </a:cubicBezTo>
                <a:lnTo>
                  <a:pt x="6473" y="5084"/>
                </a:lnTo>
                <a:lnTo>
                  <a:pt x="6534" y="5023"/>
                </a:lnTo>
                <a:cubicBezTo>
                  <a:pt x="6537" y="5025"/>
                  <a:pt x="6541" y="5025"/>
                  <a:pt x="6546" y="5025"/>
                </a:cubicBezTo>
                <a:cubicBezTo>
                  <a:pt x="6568" y="5025"/>
                  <a:pt x="6585" y="5008"/>
                  <a:pt x="6585" y="4986"/>
                </a:cubicBezTo>
                <a:cubicBezTo>
                  <a:pt x="6585" y="4964"/>
                  <a:pt x="6568" y="4946"/>
                  <a:pt x="6546" y="4946"/>
                </a:cubicBezTo>
                <a:cubicBezTo>
                  <a:pt x="6524" y="4946"/>
                  <a:pt x="6506" y="4964"/>
                  <a:pt x="6506" y="4986"/>
                </a:cubicBezTo>
                <a:cubicBezTo>
                  <a:pt x="6506" y="4990"/>
                  <a:pt x="6507" y="4994"/>
                  <a:pt x="6508" y="4998"/>
                </a:cubicBezTo>
                <a:lnTo>
                  <a:pt x="6442" y="5063"/>
                </a:lnTo>
                <a:cubicBezTo>
                  <a:pt x="6439" y="5066"/>
                  <a:pt x="6437" y="5071"/>
                  <a:pt x="6437" y="5076"/>
                </a:cubicBezTo>
                <a:lnTo>
                  <a:pt x="6437" y="5564"/>
                </a:lnTo>
                <a:lnTo>
                  <a:pt x="6084" y="5916"/>
                </a:lnTo>
                <a:cubicBezTo>
                  <a:pt x="6081" y="5920"/>
                  <a:pt x="6079" y="5924"/>
                  <a:pt x="6079" y="5929"/>
                </a:cubicBezTo>
                <a:lnTo>
                  <a:pt x="6079" y="6100"/>
                </a:lnTo>
                <a:cubicBezTo>
                  <a:pt x="6066" y="6106"/>
                  <a:pt x="6057" y="6119"/>
                  <a:pt x="6057" y="6135"/>
                </a:cubicBezTo>
                <a:cubicBezTo>
                  <a:pt x="6057" y="6157"/>
                  <a:pt x="6075" y="6175"/>
                  <a:pt x="6097" y="6175"/>
                </a:cubicBezTo>
                <a:cubicBezTo>
                  <a:pt x="6119" y="6175"/>
                  <a:pt x="6137" y="6157"/>
                  <a:pt x="6137" y="6135"/>
                </a:cubicBezTo>
                <a:cubicBezTo>
                  <a:pt x="6137" y="6119"/>
                  <a:pt x="6128" y="6106"/>
                  <a:pt x="6115" y="6100"/>
                </a:cubicBezTo>
                <a:lnTo>
                  <a:pt x="6115" y="5937"/>
                </a:lnTo>
                <a:lnTo>
                  <a:pt x="6468" y="5584"/>
                </a:lnTo>
                <a:close/>
                <a:moveTo>
                  <a:pt x="5868" y="6258"/>
                </a:moveTo>
                <a:lnTo>
                  <a:pt x="5868" y="5941"/>
                </a:lnTo>
                <a:lnTo>
                  <a:pt x="6249" y="5560"/>
                </a:lnTo>
                <a:cubicBezTo>
                  <a:pt x="6252" y="5562"/>
                  <a:pt x="6256" y="5562"/>
                  <a:pt x="6261" y="5562"/>
                </a:cubicBezTo>
                <a:cubicBezTo>
                  <a:pt x="6283" y="5562"/>
                  <a:pt x="6300" y="5545"/>
                  <a:pt x="6300" y="5523"/>
                </a:cubicBezTo>
                <a:cubicBezTo>
                  <a:pt x="6300" y="5501"/>
                  <a:pt x="6283" y="5483"/>
                  <a:pt x="6261" y="5483"/>
                </a:cubicBezTo>
                <a:cubicBezTo>
                  <a:pt x="6239" y="5483"/>
                  <a:pt x="6221" y="5501"/>
                  <a:pt x="6221" y="5523"/>
                </a:cubicBezTo>
                <a:cubicBezTo>
                  <a:pt x="6221" y="5527"/>
                  <a:pt x="6222" y="5531"/>
                  <a:pt x="6223" y="5534"/>
                </a:cubicBezTo>
                <a:lnTo>
                  <a:pt x="5837" y="5921"/>
                </a:lnTo>
                <a:cubicBezTo>
                  <a:pt x="5833" y="5924"/>
                  <a:pt x="5831" y="5929"/>
                  <a:pt x="5831" y="5934"/>
                </a:cubicBezTo>
                <a:lnTo>
                  <a:pt x="5831" y="6265"/>
                </a:lnTo>
                <a:cubicBezTo>
                  <a:pt x="5831" y="6270"/>
                  <a:pt x="5833" y="6275"/>
                  <a:pt x="5837" y="6278"/>
                </a:cubicBezTo>
                <a:lnTo>
                  <a:pt x="6072" y="6514"/>
                </a:lnTo>
                <a:lnTo>
                  <a:pt x="6072" y="7211"/>
                </a:lnTo>
                <a:cubicBezTo>
                  <a:pt x="6072" y="7222"/>
                  <a:pt x="6080" y="7230"/>
                  <a:pt x="6090" y="7230"/>
                </a:cubicBezTo>
                <a:cubicBezTo>
                  <a:pt x="6101" y="7230"/>
                  <a:pt x="6109" y="7222"/>
                  <a:pt x="6109" y="7211"/>
                </a:cubicBezTo>
                <a:lnTo>
                  <a:pt x="6109" y="6506"/>
                </a:lnTo>
                <a:cubicBezTo>
                  <a:pt x="6109" y="6501"/>
                  <a:pt x="6107" y="6497"/>
                  <a:pt x="6103" y="6493"/>
                </a:cubicBezTo>
                <a:lnTo>
                  <a:pt x="5868" y="6258"/>
                </a:lnTo>
                <a:close/>
                <a:moveTo>
                  <a:pt x="3053" y="4606"/>
                </a:moveTo>
                <a:cubicBezTo>
                  <a:pt x="3052" y="4610"/>
                  <a:pt x="3051" y="4614"/>
                  <a:pt x="3051" y="4618"/>
                </a:cubicBezTo>
                <a:cubicBezTo>
                  <a:pt x="3051" y="4640"/>
                  <a:pt x="3069" y="4658"/>
                  <a:pt x="3091" y="4658"/>
                </a:cubicBezTo>
                <a:cubicBezTo>
                  <a:pt x="3113" y="4658"/>
                  <a:pt x="3131" y="4640"/>
                  <a:pt x="3131" y="4618"/>
                </a:cubicBezTo>
                <a:cubicBezTo>
                  <a:pt x="3131" y="4596"/>
                  <a:pt x="3113" y="4578"/>
                  <a:pt x="3091" y="4578"/>
                </a:cubicBezTo>
                <a:cubicBezTo>
                  <a:pt x="3087" y="4578"/>
                  <a:pt x="3083" y="4579"/>
                  <a:pt x="3079" y="4580"/>
                </a:cubicBezTo>
                <a:lnTo>
                  <a:pt x="2767" y="4268"/>
                </a:lnTo>
                <a:cubicBezTo>
                  <a:pt x="2763" y="4265"/>
                  <a:pt x="2759" y="4263"/>
                  <a:pt x="2754" y="4263"/>
                </a:cubicBezTo>
                <a:lnTo>
                  <a:pt x="2054" y="4263"/>
                </a:lnTo>
                <a:lnTo>
                  <a:pt x="1365" y="3574"/>
                </a:lnTo>
                <a:lnTo>
                  <a:pt x="1365" y="3278"/>
                </a:lnTo>
                <a:cubicBezTo>
                  <a:pt x="1365" y="3273"/>
                  <a:pt x="1363" y="3269"/>
                  <a:pt x="1360" y="3265"/>
                </a:cubicBezTo>
                <a:lnTo>
                  <a:pt x="873" y="2778"/>
                </a:lnTo>
                <a:lnTo>
                  <a:pt x="873" y="2516"/>
                </a:lnTo>
                <a:cubicBezTo>
                  <a:pt x="886" y="2509"/>
                  <a:pt x="894" y="2496"/>
                  <a:pt x="894" y="2481"/>
                </a:cubicBezTo>
                <a:cubicBezTo>
                  <a:pt x="894" y="2459"/>
                  <a:pt x="877" y="2441"/>
                  <a:pt x="855" y="2441"/>
                </a:cubicBezTo>
                <a:cubicBezTo>
                  <a:pt x="833" y="2441"/>
                  <a:pt x="815" y="2459"/>
                  <a:pt x="815" y="2481"/>
                </a:cubicBezTo>
                <a:cubicBezTo>
                  <a:pt x="815" y="2496"/>
                  <a:pt x="823" y="2509"/>
                  <a:pt x="836" y="2516"/>
                </a:cubicBezTo>
                <a:lnTo>
                  <a:pt x="836" y="2786"/>
                </a:lnTo>
                <a:cubicBezTo>
                  <a:pt x="836" y="2791"/>
                  <a:pt x="838" y="2795"/>
                  <a:pt x="842" y="2799"/>
                </a:cubicBezTo>
                <a:lnTo>
                  <a:pt x="1329" y="3286"/>
                </a:lnTo>
                <a:lnTo>
                  <a:pt x="1329" y="3582"/>
                </a:lnTo>
                <a:cubicBezTo>
                  <a:pt x="1329" y="3586"/>
                  <a:pt x="1331" y="3591"/>
                  <a:pt x="1334" y="3595"/>
                </a:cubicBezTo>
                <a:lnTo>
                  <a:pt x="2033" y="4294"/>
                </a:lnTo>
                <a:cubicBezTo>
                  <a:pt x="2037" y="4297"/>
                  <a:pt x="2042" y="4299"/>
                  <a:pt x="2046" y="4299"/>
                </a:cubicBezTo>
                <a:lnTo>
                  <a:pt x="2746" y="4299"/>
                </a:lnTo>
                <a:lnTo>
                  <a:pt x="3053" y="4606"/>
                </a:lnTo>
                <a:close/>
                <a:moveTo>
                  <a:pt x="6529" y="3692"/>
                </a:moveTo>
                <a:cubicBezTo>
                  <a:pt x="6528" y="3671"/>
                  <a:pt x="6511" y="3654"/>
                  <a:pt x="6490" y="3654"/>
                </a:cubicBezTo>
                <a:cubicBezTo>
                  <a:pt x="6474" y="3654"/>
                  <a:pt x="6461" y="3663"/>
                  <a:pt x="6454" y="3675"/>
                </a:cubicBezTo>
                <a:lnTo>
                  <a:pt x="6232" y="3675"/>
                </a:lnTo>
                <a:cubicBezTo>
                  <a:pt x="6228" y="3675"/>
                  <a:pt x="6223" y="3677"/>
                  <a:pt x="6219" y="3681"/>
                </a:cubicBezTo>
                <a:lnTo>
                  <a:pt x="5608" y="4293"/>
                </a:lnTo>
                <a:lnTo>
                  <a:pt x="4659" y="4293"/>
                </a:lnTo>
                <a:lnTo>
                  <a:pt x="4419" y="4053"/>
                </a:lnTo>
                <a:cubicBezTo>
                  <a:pt x="4420" y="4049"/>
                  <a:pt x="4421" y="4045"/>
                  <a:pt x="4421" y="4041"/>
                </a:cubicBezTo>
                <a:cubicBezTo>
                  <a:pt x="4421" y="4019"/>
                  <a:pt x="4403" y="4001"/>
                  <a:pt x="4381" y="4001"/>
                </a:cubicBezTo>
                <a:cubicBezTo>
                  <a:pt x="4359" y="4001"/>
                  <a:pt x="4341" y="4019"/>
                  <a:pt x="4341" y="4041"/>
                </a:cubicBezTo>
                <a:cubicBezTo>
                  <a:pt x="4341" y="4063"/>
                  <a:pt x="4359" y="4081"/>
                  <a:pt x="4381" y="4081"/>
                </a:cubicBezTo>
                <a:cubicBezTo>
                  <a:pt x="4385" y="4081"/>
                  <a:pt x="4389" y="4080"/>
                  <a:pt x="4393" y="4079"/>
                </a:cubicBezTo>
                <a:lnTo>
                  <a:pt x="4638" y="4324"/>
                </a:lnTo>
                <a:cubicBezTo>
                  <a:pt x="4642" y="4327"/>
                  <a:pt x="4646" y="4329"/>
                  <a:pt x="4651" y="4329"/>
                </a:cubicBezTo>
                <a:lnTo>
                  <a:pt x="5615" y="4329"/>
                </a:lnTo>
                <a:cubicBezTo>
                  <a:pt x="5620" y="4329"/>
                  <a:pt x="5625" y="4327"/>
                  <a:pt x="5628" y="4324"/>
                </a:cubicBezTo>
                <a:lnTo>
                  <a:pt x="6240" y="3712"/>
                </a:lnTo>
                <a:lnTo>
                  <a:pt x="6455" y="3712"/>
                </a:lnTo>
                <a:cubicBezTo>
                  <a:pt x="6461" y="3725"/>
                  <a:pt x="6474" y="3734"/>
                  <a:pt x="6490" y="3734"/>
                </a:cubicBezTo>
                <a:cubicBezTo>
                  <a:pt x="6511" y="3734"/>
                  <a:pt x="6528" y="3717"/>
                  <a:pt x="6529" y="3696"/>
                </a:cubicBezTo>
                <a:cubicBezTo>
                  <a:pt x="6529" y="3695"/>
                  <a:pt x="6530" y="3695"/>
                  <a:pt x="6530" y="3694"/>
                </a:cubicBezTo>
                <a:cubicBezTo>
                  <a:pt x="6530" y="3693"/>
                  <a:pt x="6529" y="3692"/>
                  <a:pt x="6529" y="3692"/>
                </a:cubicBezTo>
                <a:close/>
                <a:moveTo>
                  <a:pt x="4678" y="3413"/>
                </a:moveTo>
                <a:lnTo>
                  <a:pt x="5172" y="3907"/>
                </a:lnTo>
                <a:cubicBezTo>
                  <a:pt x="5176" y="3911"/>
                  <a:pt x="5180" y="3913"/>
                  <a:pt x="5185" y="3913"/>
                </a:cubicBezTo>
                <a:lnTo>
                  <a:pt x="5556" y="3913"/>
                </a:lnTo>
                <a:cubicBezTo>
                  <a:pt x="5563" y="3925"/>
                  <a:pt x="5576" y="3934"/>
                  <a:pt x="5591" y="3934"/>
                </a:cubicBezTo>
                <a:cubicBezTo>
                  <a:pt x="5613" y="3934"/>
                  <a:pt x="5631" y="3916"/>
                  <a:pt x="5631" y="3894"/>
                </a:cubicBezTo>
                <a:cubicBezTo>
                  <a:pt x="5631" y="3872"/>
                  <a:pt x="5613" y="3855"/>
                  <a:pt x="5591" y="3855"/>
                </a:cubicBezTo>
                <a:cubicBezTo>
                  <a:pt x="5576" y="3855"/>
                  <a:pt x="5563" y="3863"/>
                  <a:pt x="5556" y="3876"/>
                </a:cubicBezTo>
                <a:lnTo>
                  <a:pt x="5193" y="3876"/>
                </a:lnTo>
                <a:lnTo>
                  <a:pt x="4709" y="3393"/>
                </a:lnTo>
                <a:lnTo>
                  <a:pt x="4709" y="3086"/>
                </a:lnTo>
                <a:cubicBezTo>
                  <a:pt x="4722" y="3080"/>
                  <a:pt x="4731" y="3066"/>
                  <a:pt x="4731" y="3051"/>
                </a:cubicBezTo>
                <a:cubicBezTo>
                  <a:pt x="4731" y="3029"/>
                  <a:pt x="4713" y="3011"/>
                  <a:pt x="4691" y="3011"/>
                </a:cubicBezTo>
                <a:cubicBezTo>
                  <a:pt x="4669" y="3011"/>
                  <a:pt x="4651" y="3029"/>
                  <a:pt x="4651" y="3051"/>
                </a:cubicBezTo>
                <a:cubicBezTo>
                  <a:pt x="4651" y="3066"/>
                  <a:pt x="4660" y="3080"/>
                  <a:pt x="4673" y="3086"/>
                </a:cubicBezTo>
                <a:lnTo>
                  <a:pt x="4673" y="3400"/>
                </a:lnTo>
                <a:cubicBezTo>
                  <a:pt x="4673" y="3405"/>
                  <a:pt x="4675" y="3410"/>
                  <a:pt x="4678" y="3413"/>
                </a:cubicBezTo>
                <a:close/>
                <a:moveTo>
                  <a:pt x="4663" y="7257"/>
                </a:moveTo>
                <a:lnTo>
                  <a:pt x="4663" y="6170"/>
                </a:lnTo>
                <a:cubicBezTo>
                  <a:pt x="4663" y="6165"/>
                  <a:pt x="4661" y="6161"/>
                  <a:pt x="4658" y="6157"/>
                </a:cubicBezTo>
                <a:lnTo>
                  <a:pt x="4509" y="6008"/>
                </a:lnTo>
                <a:cubicBezTo>
                  <a:pt x="4511" y="6003"/>
                  <a:pt x="4512" y="5998"/>
                  <a:pt x="4512" y="5992"/>
                </a:cubicBezTo>
                <a:cubicBezTo>
                  <a:pt x="4512" y="5969"/>
                  <a:pt x="4495" y="5952"/>
                  <a:pt x="4473" y="5952"/>
                </a:cubicBezTo>
                <a:cubicBezTo>
                  <a:pt x="4451" y="5952"/>
                  <a:pt x="4433" y="5969"/>
                  <a:pt x="4433" y="5992"/>
                </a:cubicBezTo>
                <a:cubicBezTo>
                  <a:pt x="4433" y="6014"/>
                  <a:pt x="4451" y="6031"/>
                  <a:pt x="4473" y="6031"/>
                </a:cubicBezTo>
                <a:cubicBezTo>
                  <a:pt x="4475" y="6031"/>
                  <a:pt x="4477" y="6031"/>
                  <a:pt x="4479" y="6031"/>
                </a:cubicBezTo>
                <a:lnTo>
                  <a:pt x="4626" y="6178"/>
                </a:lnTo>
                <a:lnTo>
                  <a:pt x="4626" y="7264"/>
                </a:lnTo>
                <a:cubicBezTo>
                  <a:pt x="4626" y="7269"/>
                  <a:pt x="4628" y="7274"/>
                  <a:pt x="4632" y="7277"/>
                </a:cubicBezTo>
                <a:lnTo>
                  <a:pt x="4745" y="7390"/>
                </a:lnTo>
                <a:lnTo>
                  <a:pt x="4745" y="7561"/>
                </a:lnTo>
                <a:cubicBezTo>
                  <a:pt x="4745" y="7571"/>
                  <a:pt x="4753" y="7579"/>
                  <a:pt x="4763" y="7579"/>
                </a:cubicBezTo>
                <a:cubicBezTo>
                  <a:pt x="4773" y="7579"/>
                  <a:pt x="4781" y="7571"/>
                  <a:pt x="4781" y="7561"/>
                </a:cubicBezTo>
                <a:lnTo>
                  <a:pt x="4781" y="7383"/>
                </a:lnTo>
                <a:cubicBezTo>
                  <a:pt x="4781" y="7378"/>
                  <a:pt x="4779" y="7373"/>
                  <a:pt x="4776" y="7370"/>
                </a:cubicBezTo>
                <a:lnTo>
                  <a:pt x="4663" y="7257"/>
                </a:lnTo>
                <a:close/>
                <a:moveTo>
                  <a:pt x="5984" y="3544"/>
                </a:moveTo>
                <a:cubicBezTo>
                  <a:pt x="5987" y="3540"/>
                  <a:pt x="5989" y="3536"/>
                  <a:pt x="5989" y="3531"/>
                </a:cubicBezTo>
                <a:lnTo>
                  <a:pt x="5989" y="3378"/>
                </a:lnTo>
                <a:cubicBezTo>
                  <a:pt x="5989" y="3373"/>
                  <a:pt x="5987" y="3369"/>
                  <a:pt x="5984" y="3365"/>
                </a:cubicBezTo>
                <a:lnTo>
                  <a:pt x="5613" y="2994"/>
                </a:lnTo>
                <a:cubicBezTo>
                  <a:pt x="5609" y="2990"/>
                  <a:pt x="5604" y="2989"/>
                  <a:pt x="5600" y="2989"/>
                </a:cubicBezTo>
                <a:lnTo>
                  <a:pt x="5208" y="2989"/>
                </a:lnTo>
                <a:cubicBezTo>
                  <a:pt x="5201" y="2976"/>
                  <a:pt x="5188" y="2967"/>
                  <a:pt x="5173" y="2967"/>
                </a:cubicBezTo>
                <a:cubicBezTo>
                  <a:pt x="5151" y="2967"/>
                  <a:pt x="5133" y="2985"/>
                  <a:pt x="5133" y="3007"/>
                </a:cubicBezTo>
                <a:cubicBezTo>
                  <a:pt x="5133" y="3029"/>
                  <a:pt x="5151" y="3047"/>
                  <a:pt x="5173" y="3047"/>
                </a:cubicBezTo>
                <a:cubicBezTo>
                  <a:pt x="5188" y="3047"/>
                  <a:pt x="5201" y="3038"/>
                  <a:pt x="5208" y="3025"/>
                </a:cubicBezTo>
                <a:lnTo>
                  <a:pt x="5592" y="3025"/>
                </a:lnTo>
                <a:lnTo>
                  <a:pt x="5953" y="3386"/>
                </a:lnTo>
                <a:lnTo>
                  <a:pt x="5953" y="3512"/>
                </a:lnTo>
                <a:lnTo>
                  <a:pt x="5426" y="3512"/>
                </a:lnTo>
                <a:lnTo>
                  <a:pt x="5065" y="3152"/>
                </a:lnTo>
                <a:lnTo>
                  <a:pt x="5065" y="2739"/>
                </a:lnTo>
                <a:cubicBezTo>
                  <a:pt x="5076" y="2731"/>
                  <a:pt x="5082" y="2719"/>
                  <a:pt x="5082" y="2706"/>
                </a:cubicBezTo>
                <a:cubicBezTo>
                  <a:pt x="5082" y="2684"/>
                  <a:pt x="5065" y="2666"/>
                  <a:pt x="5043" y="2666"/>
                </a:cubicBezTo>
                <a:cubicBezTo>
                  <a:pt x="5021" y="2666"/>
                  <a:pt x="5003" y="2684"/>
                  <a:pt x="5003" y="2706"/>
                </a:cubicBezTo>
                <a:cubicBezTo>
                  <a:pt x="5003" y="2723"/>
                  <a:pt x="5014" y="2737"/>
                  <a:pt x="5029" y="2743"/>
                </a:cubicBezTo>
                <a:lnTo>
                  <a:pt x="5029" y="3159"/>
                </a:lnTo>
                <a:cubicBezTo>
                  <a:pt x="5029" y="3164"/>
                  <a:pt x="5031" y="3169"/>
                  <a:pt x="5034" y="3172"/>
                </a:cubicBezTo>
                <a:lnTo>
                  <a:pt x="5405" y="3544"/>
                </a:lnTo>
                <a:cubicBezTo>
                  <a:pt x="5409" y="3547"/>
                  <a:pt x="5414" y="3549"/>
                  <a:pt x="5418" y="3549"/>
                </a:cubicBezTo>
                <a:lnTo>
                  <a:pt x="5971" y="3549"/>
                </a:lnTo>
                <a:cubicBezTo>
                  <a:pt x="5976" y="3549"/>
                  <a:pt x="5981" y="3547"/>
                  <a:pt x="5984" y="3544"/>
                </a:cubicBezTo>
                <a:close/>
                <a:moveTo>
                  <a:pt x="6282" y="3067"/>
                </a:moveTo>
                <a:lnTo>
                  <a:pt x="5911" y="2695"/>
                </a:lnTo>
                <a:cubicBezTo>
                  <a:pt x="5908" y="2692"/>
                  <a:pt x="5903" y="2690"/>
                  <a:pt x="5898" y="2690"/>
                </a:cubicBezTo>
                <a:lnTo>
                  <a:pt x="5208" y="2690"/>
                </a:lnTo>
                <a:cubicBezTo>
                  <a:pt x="5201" y="2677"/>
                  <a:pt x="5188" y="2669"/>
                  <a:pt x="5173" y="2669"/>
                </a:cubicBezTo>
                <a:cubicBezTo>
                  <a:pt x="5151" y="2669"/>
                  <a:pt x="5133" y="2686"/>
                  <a:pt x="5133" y="2708"/>
                </a:cubicBezTo>
                <a:cubicBezTo>
                  <a:pt x="5133" y="2730"/>
                  <a:pt x="5151" y="2748"/>
                  <a:pt x="5173" y="2748"/>
                </a:cubicBezTo>
                <a:cubicBezTo>
                  <a:pt x="5188" y="2748"/>
                  <a:pt x="5201" y="2739"/>
                  <a:pt x="5208" y="2727"/>
                </a:cubicBezTo>
                <a:lnTo>
                  <a:pt x="5890" y="2727"/>
                </a:lnTo>
                <a:lnTo>
                  <a:pt x="6251" y="3087"/>
                </a:lnTo>
                <a:lnTo>
                  <a:pt x="6251" y="3290"/>
                </a:lnTo>
                <a:cubicBezTo>
                  <a:pt x="6238" y="3297"/>
                  <a:pt x="6230" y="3310"/>
                  <a:pt x="6230" y="3325"/>
                </a:cubicBezTo>
                <a:cubicBezTo>
                  <a:pt x="6230" y="3347"/>
                  <a:pt x="6247" y="3365"/>
                  <a:pt x="6269" y="3365"/>
                </a:cubicBezTo>
                <a:cubicBezTo>
                  <a:pt x="6291" y="3365"/>
                  <a:pt x="6309" y="3347"/>
                  <a:pt x="6309" y="3325"/>
                </a:cubicBezTo>
                <a:cubicBezTo>
                  <a:pt x="6309" y="3310"/>
                  <a:pt x="6301" y="3297"/>
                  <a:pt x="6288" y="3290"/>
                </a:cubicBezTo>
                <a:lnTo>
                  <a:pt x="6288" y="3080"/>
                </a:lnTo>
                <a:cubicBezTo>
                  <a:pt x="6288" y="3075"/>
                  <a:pt x="6286" y="3070"/>
                  <a:pt x="6282" y="3067"/>
                </a:cubicBezTo>
                <a:close/>
                <a:moveTo>
                  <a:pt x="6148" y="2366"/>
                </a:moveTo>
                <a:cubicBezTo>
                  <a:pt x="6155" y="2379"/>
                  <a:pt x="6168" y="2388"/>
                  <a:pt x="6183" y="2388"/>
                </a:cubicBezTo>
                <a:cubicBezTo>
                  <a:pt x="6205" y="2388"/>
                  <a:pt x="6223" y="2370"/>
                  <a:pt x="6223" y="2348"/>
                </a:cubicBezTo>
                <a:cubicBezTo>
                  <a:pt x="6223" y="2326"/>
                  <a:pt x="6205" y="2308"/>
                  <a:pt x="6183" y="2308"/>
                </a:cubicBezTo>
                <a:cubicBezTo>
                  <a:pt x="6168" y="2308"/>
                  <a:pt x="6155" y="2317"/>
                  <a:pt x="6148" y="2330"/>
                </a:cubicBezTo>
                <a:lnTo>
                  <a:pt x="4899" y="2330"/>
                </a:lnTo>
                <a:cubicBezTo>
                  <a:pt x="4894" y="2330"/>
                  <a:pt x="4889" y="2332"/>
                  <a:pt x="4886" y="2335"/>
                </a:cubicBezTo>
                <a:lnTo>
                  <a:pt x="4444" y="2777"/>
                </a:lnTo>
                <a:cubicBezTo>
                  <a:pt x="4441" y="2775"/>
                  <a:pt x="4437" y="2775"/>
                  <a:pt x="4432" y="2775"/>
                </a:cubicBezTo>
                <a:cubicBezTo>
                  <a:pt x="4410" y="2775"/>
                  <a:pt x="4393" y="2792"/>
                  <a:pt x="4393" y="2815"/>
                </a:cubicBezTo>
                <a:cubicBezTo>
                  <a:pt x="4393" y="2837"/>
                  <a:pt x="4410" y="2854"/>
                  <a:pt x="4432" y="2854"/>
                </a:cubicBezTo>
                <a:cubicBezTo>
                  <a:pt x="4454" y="2854"/>
                  <a:pt x="4472" y="2837"/>
                  <a:pt x="4472" y="2815"/>
                </a:cubicBezTo>
                <a:cubicBezTo>
                  <a:pt x="4472" y="2810"/>
                  <a:pt x="4471" y="2806"/>
                  <a:pt x="4470" y="2803"/>
                </a:cubicBezTo>
                <a:lnTo>
                  <a:pt x="4906" y="2366"/>
                </a:lnTo>
                <a:lnTo>
                  <a:pt x="6148" y="2366"/>
                </a:lnTo>
                <a:close/>
                <a:moveTo>
                  <a:pt x="6148" y="2605"/>
                </a:moveTo>
                <a:cubicBezTo>
                  <a:pt x="6155" y="2618"/>
                  <a:pt x="6168" y="2627"/>
                  <a:pt x="6183" y="2627"/>
                </a:cubicBezTo>
                <a:cubicBezTo>
                  <a:pt x="6205" y="2627"/>
                  <a:pt x="6223" y="2609"/>
                  <a:pt x="6223" y="2587"/>
                </a:cubicBezTo>
                <a:cubicBezTo>
                  <a:pt x="6223" y="2565"/>
                  <a:pt x="6205" y="2547"/>
                  <a:pt x="6183" y="2547"/>
                </a:cubicBezTo>
                <a:cubicBezTo>
                  <a:pt x="6168" y="2547"/>
                  <a:pt x="6155" y="2556"/>
                  <a:pt x="6148" y="2568"/>
                </a:cubicBezTo>
                <a:lnTo>
                  <a:pt x="4999" y="2568"/>
                </a:lnTo>
                <a:cubicBezTo>
                  <a:pt x="4995" y="2568"/>
                  <a:pt x="4990" y="2570"/>
                  <a:pt x="4986" y="2574"/>
                </a:cubicBezTo>
                <a:lnTo>
                  <a:pt x="4453" y="3108"/>
                </a:lnTo>
                <a:cubicBezTo>
                  <a:pt x="4449" y="3107"/>
                  <a:pt x="4445" y="3106"/>
                  <a:pt x="4441" y="3106"/>
                </a:cubicBezTo>
                <a:cubicBezTo>
                  <a:pt x="4419" y="3106"/>
                  <a:pt x="4401" y="3124"/>
                  <a:pt x="4401" y="3146"/>
                </a:cubicBezTo>
                <a:cubicBezTo>
                  <a:pt x="4401" y="3168"/>
                  <a:pt x="4419" y="3185"/>
                  <a:pt x="4441" y="3185"/>
                </a:cubicBezTo>
                <a:cubicBezTo>
                  <a:pt x="4463" y="3185"/>
                  <a:pt x="4481" y="3168"/>
                  <a:pt x="4481" y="3146"/>
                </a:cubicBezTo>
                <a:cubicBezTo>
                  <a:pt x="4481" y="3141"/>
                  <a:pt x="4480" y="3137"/>
                  <a:pt x="4479" y="3134"/>
                </a:cubicBezTo>
                <a:lnTo>
                  <a:pt x="5007" y="2605"/>
                </a:lnTo>
                <a:lnTo>
                  <a:pt x="6148" y="2605"/>
                </a:lnTo>
                <a:close/>
                <a:moveTo>
                  <a:pt x="1394" y="812"/>
                </a:moveTo>
                <a:cubicBezTo>
                  <a:pt x="1398" y="813"/>
                  <a:pt x="1402" y="814"/>
                  <a:pt x="1406" y="814"/>
                </a:cubicBezTo>
                <a:cubicBezTo>
                  <a:pt x="1428" y="814"/>
                  <a:pt x="1446" y="796"/>
                  <a:pt x="1446" y="774"/>
                </a:cubicBezTo>
                <a:cubicBezTo>
                  <a:pt x="1446" y="752"/>
                  <a:pt x="1428" y="734"/>
                  <a:pt x="1406" y="734"/>
                </a:cubicBezTo>
                <a:cubicBezTo>
                  <a:pt x="1384" y="734"/>
                  <a:pt x="1366" y="752"/>
                  <a:pt x="1366" y="774"/>
                </a:cubicBezTo>
                <a:cubicBezTo>
                  <a:pt x="1366" y="778"/>
                  <a:pt x="1367" y="782"/>
                  <a:pt x="1368" y="786"/>
                </a:cubicBezTo>
                <a:lnTo>
                  <a:pt x="783" y="1371"/>
                </a:lnTo>
                <a:cubicBezTo>
                  <a:pt x="780" y="1375"/>
                  <a:pt x="778" y="1379"/>
                  <a:pt x="778" y="1384"/>
                </a:cubicBezTo>
                <a:lnTo>
                  <a:pt x="778" y="1694"/>
                </a:lnTo>
                <a:cubicBezTo>
                  <a:pt x="778" y="1699"/>
                  <a:pt x="780" y="1703"/>
                  <a:pt x="783" y="1707"/>
                </a:cubicBezTo>
                <a:lnTo>
                  <a:pt x="963" y="1887"/>
                </a:lnTo>
                <a:lnTo>
                  <a:pt x="963" y="2764"/>
                </a:lnTo>
                <a:cubicBezTo>
                  <a:pt x="963" y="2774"/>
                  <a:pt x="972" y="2782"/>
                  <a:pt x="982" y="2782"/>
                </a:cubicBezTo>
                <a:cubicBezTo>
                  <a:pt x="992" y="2782"/>
                  <a:pt x="1000" y="2774"/>
                  <a:pt x="1000" y="2764"/>
                </a:cubicBezTo>
                <a:lnTo>
                  <a:pt x="1000" y="1879"/>
                </a:lnTo>
                <a:cubicBezTo>
                  <a:pt x="1000" y="1875"/>
                  <a:pt x="998" y="1870"/>
                  <a:pt x="995" y="1866"/>
                </a:cubicBezTo>
                <a:lnTo>
                  <a:pt x="814" y="1686"/>
                </a:lnTo>
                <a:lnTo>
                  <a:pt x="814" y="1392"/>
                </a:lnTo>
                <a:lnTo>
                  <a:pt x="1394" y="812"/>
                </a:lnTo>
                <a:close/>
                <a:moveTo>
                  <a:pt x="1233" y="3343"/>
                </a:moveTo>
                <a:lnTo>
                  <a:pt x="1127" y="3237"/>
                </a:lnTo>
                <a:cubicBezTo>
                  <a:pt x="1124" y="3234"/>
                  <a:pt x="1119" y="3232"/>
                  <a:pt x="1114" y="3232"/>
                </a:cubicBezTo>
                <a:lnTo>
                  <a:pt x="963" y="3232"/>
                </a:lnTo>
                <a:lnTo>
                  <a:pt x="593" y="2862"/>
                </a:lnTo>
                <a:lnTo>
                  <a:pt x="593" y="2534"/>
                </a:lnTo>
                <a:cubicBezTo>
                  <a:pt x="606" y="2527"/>
                  <a:pt x="615" y="2514"/>
                  <a:pt x="615" y="2498"/>
                </a:cubicBezTo>
                <a:cubicBezTo>
                  <a:pt x="615" y="2476"/>
                  <a:pt x="597" y="2459"/>
                  <a:pt x="575" y="2459"/>
                </a:cubicBezTo>
                <a:cubicBezTo>
                  <a:pt x="553" y="2459"/>
                  <a:pt x="535" y="2476"/>
                  <a:pt x="535" y="2498"/>
                </a:cubicBezTo>
                <a:cubicBezTo>
                  <a:pt x="535" y="2514"/>
                  <a:pt x="544" y="2527"/>
                  <a:pt x="557" y="2534"/>
                </a:cubicBezTo>
                <a:lnTo>
                  <a:pt x="557" y="2870"/>
                </a:lnTo>
                <a:cubicBezTo>
                  <a:pt x="557" y="2875"/>
                  <a:pt x="559" y="2879"/>
                  <a:pt x="562" y="2883"/>
                </a:cubicBezTo>
                <a:lnTo>
                  <a:pt x="942" y="3263"/>
                </a:lnTo>
                <a:cubicBezTo>
                  <a:pt x="946" y="3266"/>
                  <a:pt x="950" y="3268"/>
                  <a:pt x="955" y="3268"/>
                </a:cubicBezTo>
                <a:lnTo>
                  <a:pt x="1107" y="3268"/>
                </a:lnTo>
                <a:lnTo>
                  <a:pt x="1202" y="3364"/>
                </a:lnTo>
                <a:lnTo>
                  <a:pt x="1202" y="3692"/>
                </a:lnTo>
                <a:cubicBezTo>
                  <a:pt x="1202" y="3697"/>
                  <a:pt x="1204" y="3702"/>
                  <a:pt x="1207" y="3705"/>
                </a:cubicBezTo>
                <a:lnTo>
                  <a:pt x="1355" y="3853"/>
                </a:lnTo>
                <a:cubicBezTo>
                  <a:pt x="1354" y="3856"/>
                  <a:pt x="1353" y="3860"/>
                  <a:pt x="1353" y="3865"/>
                </a:cubicBezTo>
                <a:cubicBezTo>
                  <a:pt x="1353" y="3887"/>
                  <a:pt x="1371" y="3904"/>
                  <a:pt x="1393" y="3904"/>
                </a:cubicBezTo>
                <a:cubicBezTo>
                  <a:pt x="1415" y="3904"/>
                  <a:pt x="1433" y="3887"/>
                  <a:pt x="1433" y="3865"/>
                </a:cubicBezTo>
                <a:cubicBezTo>
                  <a:pt x="1433" y="3843"/>
                  <a:pt x="1415" y="3825"/>
                  <a:pt x="1393" y="3825"/>
                </a:cubicBezTo>
                <a:cubicBezTo>
                  <a:pt x="1389" y="3825"/>
                  <a:pt x="1385" y="3826"/>
                  <a:pt x="1381" y="3827"/>
                </a:cubicBezTo>
                <a:lnTo>
                  <a:pt x="1239" y="3685"/>
                </a:lnTo>
                <a:lnTo>
                  <a:pt x="1239" y="3356"/>
                </a:lnTo>
                <a:cubicBezTo>
                  <a:pt x="1239" y="3351"/>
                  <a:pt x="1237" y="3347"/>
                  <a:pt x="1233" y="3343"/>
                </a:cubicBezTo>
                <a:close/>
                <a:moveTo>
                  <a:pt x="4669" y="643"/>
                </a:moveTo>
                <a:cubicBezTo>
                  <a:pt x="4666" y="642"/>
                  <a:pt x="4663" y="642"/>
                  <a:pt x="4660" y="641"/>
                </a:cubicBezTo>
                <a:cubicBezTo>
                  <a:pt x="4638" y="640"/>
                  <a:pt x="4619" y="657"/>
                  <a:pt x="4617" y="678"/>
                </a:cubicBezTo>
                <a:cubicBezTo>
                  <a:pt x="4617" y="685"/>
                  <a:pt x="4618" y="691"/>
                  <a:pt x="4620" y="697"/>
                </a:cubicBezTo>
                <a:cubicBezTo>
                  <a:pt x="4619" y="702"/>
                  <a:pt x="4621" y="709"/>
                  <a:pt x="4625" y="713"/>
                </a:cubicBezTo>
                <a:cubicBezTo>
                  <a:pt x="4629" y="717"/>
                  <a:pt x="4633" y="718"/>
                  <a:pt x="4638" y="718"/>
                </a:cubicBezTo>
                <a:cubicBezTo>
                  <a:pt x="4639" y="718"/>
                  <a:pt x="4640" y="718"/>
                  <a:pt x="4641" y="718"/>
                </a:cubicBezTo>
                <a:cubicBezTo>
                  <a:pt x="4645" y="719"/>
                  <a:pt x="4650" y="721"/>
                  <a:pt x="4654" y="721"/>
                </a:cubicBezTo>
                <a:cubicBezTo>
                  <a:pt x="4676" y="722"/>
                  <a:pt x="4695" y="706"/>
                  <a:pt x="4697" y="684"/>
                </a:cubicBezTo>
                <a:cubicBezTo>
                  <a:pt x="4697" y="679"/>
                  <a:pt x="4696" y="674"/>
                  <a:pt x="4695" y="669"/>
                </a:cubicBezTo>
                <a:lnTo>
                  <a:pt x="4853" y="511"/>
                </a:lnTo>
                <a:cubicBezTo>
                  <a:pt x="4857" y="507"/>
                  <a:pt x="4859" y="503"/>
                  <a:pt x="4859" y="498"/>
                </a:cubicBezTo>
                <a:lnTo>
                  <a:pt x="4859" y="337"/>
                </a:lnTo>
                <a:cubicBezTo>
                  <a:pt x="4871" y="331"/>
                  <a:pt x="4879" y="319"/>
                  <a:pt x="4880" y="305"/>
                </a:cubicBezTo>
                <a:cubicBezTo>
                  <a:pt x="4882" y="283"/>
                  <a:pt x="4865" y="264"/>
                  <a:pt x="4843" y="262"/>
                </a:cubicBezTo>
                <a:cubicBezTo>
                  <a:pt x="4821" y="261"/>
                  <a:pt x="4802" y="278"/>
                  <a:pt x="4801" y="300"/>
                </a:cubicBezTo>
                <a:cubicBezTo>
                  <a:pt x="4799" y="316"/>
                  <a:pt x="4808" y="331"/>
                  <a:pt x="4822" y="338"/>
                </a:cubicBezTo>
                <a:lnTo>
                  <a:pt x="4822" y="490"/>
                </a:lnTo>
                <a:lnTo>
                  <a:pt x="4669" y="643"/>
                </a:lnTo>
                <a:close/>
                <a:moveTo>
                  <a:pt x="4391" y="6191"/>
                </a:moveTo>
                <a:lnTo>
                  <a:pt x="4391" y="5611"/>
                </a:lnTo>
                <a:cubicBezTo>
                  <a:pt x="4391" y="5606"/>
                  <a:pt x="4389" y="5601"/>
                  <a:pt x="4386" y="5598"/>
                </a:cubicBezTo>
                <a:lnTo>
                  <a:pt x="3920" y="5132"/>
                </a:lnTo>
                <a:lnTo>
                  <a:pt x="3920" y="5003"/>
                </a:lnTo>
                <a:cubicBezTo>
                  <a:pt x="3920" y="4998"/>
                  <a:pt x="3918" y="4994"/>
                  <a:pt x="3915" y="4990"/>
                </a:cubicBezTo>
                <a:lnTo>
                  <a:pt x="3228" y="4303"/>
                </a:lnTo>
                <a:lnTo>
                  <a:pt x="3228" y="3347"/>
                </a:lnTo>
                <a:cubicBezTo>
                  <a:pt x="3241" y="3340"/>
                  <a:pt x="3250" y="3327"/>
                  <a:pt x="3250" y="3312"/>
                </a:cubicBezTo>
                <a:cubicBezTo>
                  <a:pt x="3250" y="3290"/>
                  <a:pt x="3232" y="3272"/>
                  <a:pt x="3210" y="3272"/>
                </a:cubicBezTo>
                <a:cubicBezTo>
                  <a:pt x="3188" y="3272"/>
                  <a:pt x="3170" y="3290"/>
                  <a:pt x="3170" y="3312"/>
                </a:cubicBezTo>
                <a:cubicBezTo>
                  <a:pt x="3170" y="3327"/>
                  <a:pt x="3179" y="3340"/>
                  <a:pt x="3192" y="3347"/>
                </a:cubicBezTo>
                <a:lnTo>
                  <a:pt x="3192" y="4311"/>
                </a:lnTo>
                <a:cubicBezTo>
                  <a:pt x="3192" y="4316"/>
                  <a:pt x="3194" y="4321"/>
                  <a:pt x="3197" y="4324"/>
                </a:cubicBezTo>
                <a:lnTo>
                  <a:pt x="3884" y="5011"/>
                </a:lnTo>
                <a:lnTo>
                  <a:pt x="3884" y="5140"/>
                </a:lnTo>
                <a:cubicBezTo>
                  <a:pt x="3884" y="5145"/>
                  <a:pt x="3885" y="5150"/>
                  <a:pt x="3889" y="5153"/>
                </a:cubicBezTo>
                <a:lnTo>
                  <a:pt x="4354" y="5619"/>
                </a:lnTo>
                <a:lnTo>
                  <a:pt x="4354" y="6199"/>
                </a:lnTo>
                <a:cubicBezTo>
                  <a:pt x="4354" y="6204"/>
                  <a:pt x="4356" y="6208"/>
                  <a:pt x="4360" y="6212"/>
                </a:cubicBezTo>
                <a:lnTo>
                  <a:pt x="4496" y="6348"/>
                </a:lnTo>
                <a:lnTo>
                  <a:pt x="4496" y="7366"/>
                </a:lnTo>
                <a:cubicBezTo>
                  <a:pt x="4496" y="7376"/>
                  <a:pt x="4504" y="7384"/>
                  <a:pt x="4514" y="7384"/>
                </a:cubicBezTo>
                <a:cubicBezTo>
                  <a:pt x="4524" y="7384"/>
                  <a:pt x="4533" y="7376"/>
                  <a:pt x="4533" y="7366"/>
                </a:cubicBezTo>
                <a:lnTo>
                  <a:pt x="4533" y="6340"/>
                </a:lnTo>
                <a:cubicBezTo>
                  <a:pt x="4533" y="6336"/>
                  <a:pt x="4531" y="6331"/>
                  <a:pt x="4527" y="6327"/>
                </a:cubicBezTo>
                <a:lnTo>
                  <a:pt x="4391" y="6191"/>
                </a:lnTo>
                <a:close/>
                <a:moveTo>
                  <a:pt x="3296" y="4617"/>
                </a:moveTo>
                <a:cubicBezTo>
                  <a:pt x="3296" y="4612"/>
                  <a:pt x="3294" y="4607"/>
                  <a:pt x="3291" y="4604"/>
                </a:cubicBezTo>
                <a:lnTo>
                  <a:pt x="2754" y="4067"/>
                </a:lnTo>
                <a:cubicBezTo>
                  <a:pt x="2751" y="4064"/>
                  <a:pt x="2746" y="4062"/>
                  <a:pt x="2741" y="4062"/>
                </a:cubicBezTo>
                <a:lnTo>
                  <a:pt x="2007" y="4062"/>
                </a:lnTo>
                <a:lnTo>
                  <a:pt x="1727" y="3782"/>
                </a:lnTo>
                <a:lnTo>
                  <a:pt x="1727" y="3460"/>
                </a:lnTo>
                <a:cubicBezTo>
                  <a:pt x="1727" y="3455"/>
                  <a:pt x="1725" y="3450"/>
                  <a:pt x="1722" y="3447"/>
                </a:cubicBezTo>
                <a:lnTo>
                  <a:pt x="1102" y="2827"/>
                </a:lnTo>
                <a:lnTo>
                  <a:pt x="1102" y="1900"/>
                </a:lnTo>
                <a:lnTo>
                  <a:pt x="1207" y="1795"/>
                </a:lnTo>
                <a:cubicBezTo>
                  <a:pt x="1210" y="1792"/>
                  <a:pt x="1212" y="1787"/>
                  <a:pt x="1212" y="1782"/>
                </a:cubicBezTo>
                <a:lnTo>
                  <a:pt x="1212" y="1225"/>
                </a:lnTo>
                <a:cubicBezTo>
                  <a:pt x="1225" y="1218"/>
                  <a:pt x="1234" y="1205"/>
                  <a:pt x="1234" y="1190"/>
                </a:cubicBezTo>
                <a:cubicBezTo>
                  <a:pt x="1234" y="1168"/>
                  <a:pt x="1216" y="1150"/>
                  <a:pt x="1194" y="1150"/>
                </a:cubicBezTo>
                <a:cubicBezTo>
                  <a:pt x="1172" y="1150"/>
                  <a:pt x="1154" y="1168"/>
                  <a:pt x="1154" y="1190"/>
                </a:cubicBezTo>
                <a:cubicBezTo>
                  <a:pt x="1154" y="1205"/>
                  <a:pt x="1163" y="1218"/>
                  <a:pt x="1176" y="1225"/>
                </a:cubicBezTo>
                <a:lnTo>
                  <a:pt x="1176" y="1775"/>
                </a:lnTo>
                <a:lnTo>
                  <a:pt x="1070" y="1880"/>
                </a:lnTo>
                <a:cubicBezTo>
                  <a:pt x="1067" y="1883"/>
                  <a:pt x="1065" y="1888"/>
                  <a:pt x="1065" y="1893"/>
                </a:cubicBezTo>
                <a:lnTo>
                  <a:pt x="1065" y="2834"/>
                </a:lnTo>
                <a:cubicBezTo>
                  <a:pt x="1065" y="2839"/>
                  <a:pt x="1067" y="2844"/>
                  <a:pt x="1070" y="2847"/>
                </a:cubicBezTo>
                <a:lnTo>
                  <a:pt x="1691" y="3468"/>
                </a:lnTo>
                <a:lnTo>
                  <a:pt x="1691" y="3789"/>
                </a:lnTo>
                <a:cubicBezTo>
                  <a:pt x="1691" y="3794"/>
                  <a:pt x="1693" y="3799"/>
                  <a:pt x="1696" y="3802"/>
                </a:cubicBezTo>
                <a:lnTo>
                  <a:pt x="1987" y="4093"/>
                </a:lnTo>
                <a:cubicBezTo>
                  <a:pt x="1990" y="4096"/>
                  <a:pt x="1995" y="4098"/>
                  <a:pt x="2000" y="4098"/>
                </a:cubicBezTo>
                <a:lnTo>
                  <a:pt x="2734" y="4098"/>
                </a:lnTo>
                <a:lnTo>
                  <a:pt x="3252" y="4617"/>
                </a:lnTo>
                <a:lnTo>
                  <a:pt x="3045" y="4823"/>
                </a:lnTo>
                <a:lnTo>
                  <a:pt x="2882" y="4823"/>
                </a:lnTo>
                <a:lnTo>
                  <a:pt x="2501" y="4442"/>
                </a:lnTo>
                <a:cubicBezTo>
                  <a:pt x="2502" y="4439"/>
                  <a:pt x="2503" y="4435"/>
                  <a:pt x="2503" y="4430"/>
                </a:cubicBezTo>
                <a:cubicBezTo>
                  <a:pt x="2503" y="4408"/>
                  <a:pt x="2485" y="4391"/>
                  <a:pt x="2463" y="4391"/>
                </a:cubicBezTo>
                <a:cubicBezTo>
                  <a:pt x="2441" y="4391"/>
                  <a:pt x="2423" y="4408"/>
                  <a:pt x="2423" y="4430"/>
                </a:cubicBezTo>
                <a:cubicBezTo>
                  <a:pt x="2423" y="4452"/>
                  <a:pt x="2441" y="4470"/>
                  <a:pt x="2463" y="4470"/>
                </a:cubicBezTo>
                <a:cubicBezTo>
                  <a:pt x="2467" y="4470"/>
                  <a:pt x="2471" y="4469"/>
                  <a:pt x="2475" y="4468"/>
                </a:cubicBezTo>
                <a:lnTo>
                  <a:pt x="2861" y="4855"/>
                </a:lnTo>
                <a:cubicBezTo>
                  <a:pt x="2864" y="4858"/>
                  <a:pt x="2869" y="4860"/>
                  <a:pt x="2874" y="4860"/>
                </a:cubicBezTo>
                <a:lnTo>
                  <a:pt x="3053" y="4860"/>
                </a:lnTo>
                <a:cubicBezTo>
                  <a:pt x="3058" y="4860"/>
                  <a:pt x="3062" y="4858"/>
                  <a:pt x="3066" y="4855"/>
                </a:cubicBezTo>
                <a:lnTo>
                  <a:pt x="3291" y="4630"/>
                </a:lnTo>
                <a:cubicBezTo>
                  <a:pt x="3294" y="4626"/>
                  <a:pt x="3296" y="4622"/>
                  <a:pt x="3296" y="4617"/>
                </a:cubicBezTo>
                <a:close/>
                <a:moveTo>
                  <a:pt x="4133" y="281"/>
                </a:moveTo>
                <a:cubicBezTo>
                  <a:pt x="4111" y="279"/>
                  <a:pt x="4092" y="296"/>
                  <a:pt x="4091" y="318"/>
                </a:cubicBezTo>
                <a:cubicBezTo>
                  <a:pt x="4089" y="340"/>
                  <a:pt x="4106" y="359"/>
                  <a:pt x="4128" y="360"/>
                </a:cubicBezTo>
                <a:cubicBezTo>
                  <a:pt x="4144" y="361"/>
                  <a:pt x="4159" y="353"/>
                  <a:pt x="4166" y="339"/>
                </a:cubicBezTo>
                <a:lnTo>
                  <a:pt x="4483" y="339"/>
                </a:lnTo>
                <a:cubicBezTo>
                  <a:pt x="4490" y="351"/>
                  <a:pt x="4502" y="359"/>
                  <a:pt x="4516" y="360"/>
                </a:cubicBezTo>
                <a:cubicBezTo>
                  <a:pt x="4538" y="362"/>
                  <a:pt x="4557" y="345"/>
                  <a:pt x="4558" y="323"/>
                </a:cubicBezTo>
                <a:cubicBezTo>
                  <a:pt x="4560" y="301"/>
                  <a:pt x="4543" y="282"/>
                  <a:pt x="4521" y="281"/>
                </a:cubicBezTo>
                <a:cubicBezTo>
                  <a:pt x="4505" y="280"/>
                  <a:pt x="4490" y="289"/>
                  <a:pt x="4483" y="302"/>
                </a:cubicBezTo>
                <a:lnTo>
                  <a:pt x="4166" y="302"/>
                </a:lnTo>
                <a:cubicBezTo>
                  <a:pt x="4160" y="290"/>
                  <a:pt x="4148" y="282"/>
                  <a:pt x="4133" y="281"/>
                </a:cubicBezTo>
                <a:close/>
                <a:moveTo>
                  <a:pt x="670" y="3465"/>
                </a:moveTo>
                <a:lnTo>
                  <a:pt x="1069" y="3465"/>
                </a:lnTo>
                <a:lnTo>
                  <a:pt x="1069" y="3763"/>
                </a:lnTo>
                <a:cubicBezTo>
                  <a:pt x="1069" y="3768"/>
                  <a:pt x="1071" y="3772"/>
                  <a:pt x="1075" y="3776"/>
                </a:cubicBezTo>
                <a:lnTo>
                  <a:pt x="1244" y="3945"/>
                </a:lnTo>
                <a:cubicBezTo>
                  <a:pt x="1243" y="3949"/>
                  <a:pt x="1242" y="3953"/>
                  <a:pt x="1242" y="3957"/>
                </a:cubicBezTo>
                <a:cubicBezTo>
                  <a:pt x="1242" y="3979"/>
                  <a:pt x="1260" y="3997"/>
                  <a:pt x="1282" y="3997"/>
                </a:cubicBezTo>
                <a:cubicBezTo>
                  <a:pt x="1304" y="3997"/>
                  <a:pt x="1322" y="3979"/>
                  <a:pt x="1322" y="3957"/>
                </a:cubicBezTo>
                <a:cubicBezTo>
                  <a:pt x="1322" y="3935"/>
                  <a:pt x="1304" y="3918"/>
                  <a:pt x="1282" y="3918"/>
                </a:cubicBezTo>
                <a:cubicBezTo>
                  <a:pt x="1278" y="3918"/>
                  <a:pt x="1274" y="3918"/>
                  <a:pt x="1270" y="3920"/>
                </a:cubicBezTo>
                <a:lnTo>
                  <a:pt x="1106" y="3755"/>
                </a:lnTo>
                <a:lnTo>
                  <a:pt x="1106" y="3447"/>
                </a:lnTo>
                <a:cubicBezTo>
                  <a:pt x="1106" y="3442"/>
                  <a:pt x="1104" y="3437"/>
                  <a:pt x="1101" y="3434"/>
                </a:cubicBezTo>
                <a:cubicBezTo>
                  <a:pt x="1097" y="3430"/>
                  <a:pt x="1093" y="3428"/>
                  <a:pt x="1088" y="3428"/>
                </a:cubicBezTo>
                <a:lnTo>
                  <a:pt x="678" y="3428"/>
                </a:lnTo>
                <a:lnTo>
                  <a:pt x="209" y="2959"/>
                </a:lnTo>
                <a:lnTo>
                  <a:pt x="209" y="2104"/>
                </a:lnTo>
                <a:lnTo>
                  <a:pt x="289" y="2023"/>
                </a:lnTo>
                <a:cubicBezTo>
                  <a:pt x="293" y="2025"/>
                  <a:pt x="297" y="2025"/>
                  <a:pt x="301" y="2025"/>
                </a:cubicBezTo>
                <a:cubicBezTo>
                  <a:pt x="323" y="2025"/>
                  <a:pt x="341" y="2008"/>
                  <a:pt x="341" y="1986"/>
                </a:cubicBezTo>
                <a:cubicBezTo>
                  <a:pt x="341" y="1964"/>
                  <a:pt x="323" y="1946"/>
                  <a:pt x="301" y="1946"/>
                </a:cubicBezTo>
                <a:cubicBezTo>
                  <a:pt x="279" y="1946"/>
                  <a:pt x="261" y="1964"/>
                  <a:pt x="261" y="1986"/>
                </a:cubicBezTo>
                <a:cubicBezTo>
                  <a:pt x="261" y="1990"/>
                  <a:pt x="262" y="1994"/>
                  <a:pt x="263" y="1997"/>
                </a:cubicBezTo>
                <a:lnTo>
                  <a:pt x="177" y="2083"/>
                </a:lnTo>
                <a:cubicBezTo>
                  <a:pt x="174" y="2087"/>
                  <a:pt x="172" y="2091"/>
                  <a:pt x="172" y="2096"/>
                </a:cubicBezTo>
                <a:lnTo>
                  <a:pt x="172" y="2967"/>
                </a:lnTo>
                <a:cubicBezTo>
                  <a:pt x="172" y="2972"/>
                  <a:pt x="174" y="2977"/>
                  <a:pt x="177" y="2980"/>
                </a:cubicBezTo>
                <a:lnTo>
                  <a:pt x="657" y="3460"/>
                </a:lnTo>
                <a:cubicBezTo>
                  <a:pt x="660" y="3463"/>
                  <a:pt x="665" y="3465"/>
                  <a:pt x="670" y="3465"/>
                </a:cubicBezTo>
                <a:close/>
                <a:moveTo>
                  <a:pt x="5546" y="1312"/>
                </a:moveTo>
                <a:cubicBezTo>
                  <a:pt x="5554" y="1320"/>
                  <a:pt x="5564" y="1324"/>
                  <a:pt x="5575" y="1324"/>
                </a:cubicBezTo>
                <a:cubicBezTo>
                  <a:pt x="5597" y="1324"/>
                  <a:pt x="5615" y="1306"/>
                  <a:pt x="5615" y="1284"/>
                </a:cubicBezTo>
                <a:cubicBezTo>
                  <a:pt x="5615" y="1262"/>
                  <a:pt x="5597" y="1245"/>
                  <a:pt x="5575" y="1245"/>
                </a:cubicBezTo>
                <a:cubicBezTo>
                  <a:pt x="5556" y="1245"/>
                  <a:pt x="5540" y="1258"/>
                  <a:pt x="5536" y="1275"/>
                </a:cubicBezTo>
                <a:lnTo>
                  <a:pt x="4766" y="1275"/>
                </a:lnTo>
                <a:cubicBezTo>
                  <a:pt x="4761" y="1275"/>
                  <a:pt x="4757" y="1277"/>
                  <a:pt x="4753" y="1281"/>
                </a:cubicBezTo>
                <a:lnTo>
                  <a:pt x="4537" y="1497"/>
                </a:lnTo>
                <a:cubicBezTo>
                  <a:pt x="4534" y="1495"/>
                  <a:pt x="4530" y="1495"/>
                  <a:pt x="4525" y="1495"/>
                </a:cubicBezTo>
                <a:cubicBezTo>
                  <a:pt x="4503" y="1495"/>
                  <a:pt x="4486" y="1512"/>
                  <a:pt x="4486" y="1534"/>
                </a:cubicBezTo>
                <a:cubicBezTo>
                  <a:pt x="4486" y="1556"/>
                  <a:pt x="4503" y="1574"/>
                  <a:pt x="4525" y="1574"/>
                </a:cubicBezTo>
                <a:cubicBezTo>
                  <a:pt x="4547" y="1574"/>
                  <a:pt x="4565" y="1556"/>
                  <a:pt x="4565" y="1534"/>
                </a:cubicBezTo>
                <a:cubicBezTo>
                  <a:pt x="4565" y="1530"/>
                  <a:pt x="4564" y="1526"/>
                  <a:pt x="4563" y="1522"/>
                </a:cubicBezTo>
                <a:lnTo>
                  <a:pt x="4774" y="1312"/>
                </a:lnTo>
                <a:lnTo>
                  <a:pt x="5546" y="1312"/>
                </a:lnTo>
                <a:close/>
                <a:moveTo>
                  <a:pt x="4361" y="786"/>
                </a:moveTo>
                <a:cubicBezTo>
                  <a:pt x="4356" y="786"/>
                  <a:pt x="4352" y="788"/>
                  <a:pt x="4348" y="792"/>
                </a:cubicBezTo>
                <a:lnTo>
                  <a:pt x="3994" y="1146"/>
                </a:lnTo>
                <a:lnTo>
                  <a:pt x="3053" y="1146"/>
                </a:lnTo>
                <a:cubicBezTo>
                  <a:pt x="3048" y="1146"/>
                  <a:pt x="3043" y="1148"/>
                  <a:pt x="3040" y="1151"/>
                </a:cubicBezTo>
                <a:cubicBezTo>
                  <a:pt x="3037" y="1155"/>
                  <a:pt x="3035" y="1159"/>
                  <a:pt x="3035" y="1164"/>
                </a:cubicBezTo>
                <a:lnTo>
                  <a:pt x="3035" y="1337"/>
                </a:lnTo>
                <a:cubicBezTo>
                  <a:pt x="3035" y="1342"/>
                  <a:pt x="3037" y="1346"/>
                  <a:pt x="3040" y="1350"/>
                </a:cubicBezTo>
                <a:lnTo>
                  <a:pt x="3518" y="1828"/>
                </a:lnTo>
                <a:cubicBezTo>
                  <a:pt x="3522" y="1831"/>
                  <a:pt x="3526" y="1833"/>
                  <a:pt x="3531" y="1833"/>
                </a:cubicBezTo>
                <a:cubicBezTo>
                  <a:pt x="3536" y="1833"/>
                  <a:pt x="3541" y="1831"/>
                  <a:pt x="3544" y="1828"/>
                </a:cubicBezTo>
                <a:lnTo>
                  <a:pt x="4420" y="952"/>
                </a:lnTo>
                <a:lnTo>
                  <a:pt x="5757" y="952"/>
                </a:lnTo>
                <a:cubicBezTo>
                  <a:pt x="5763" y="964"/>
                  <a:pt x="5775" y="972"/>
                  <a:pt x="5789" y="973"/>
                </a:cubicBezTo>
                <a:cubicBezTo>
                  <a:pt x="5811" y="975"/>
                  <a:pt x="5830" y="958"/>
                  <a:pt x="5832" y="936"/>
                </a:cubicBezTo>
                <a:cubicBezTo>
                  <a:pt x="5833" y="914"/>
                  <a:pt x="5817" y="895"/>
                  <a:pt x="5795" y="893"/>
                </a:cubicBezTo>
                <a:cubicBezTo>
                  <a:pt x="5778" y="892"/>
                  <a:pt x="5764" y="901"/>
                  <a:pt x="5757" y="915"/>
                </a:cubicBezTo>
                <a:lnTo>
                  <a:pt x="4413" y="915"/>
                </a:lnTo>
                <a:cubicBezTo>
                  <a:pt x="4408" y="915"/>
                  <a:pt x="4403" y="917"/>
                  <a:pt x="4400" y="920"/>
                </a:cubicBezTo>
                <a:lnTo>
                  <a:pt x="3531" y="1789"/>
                </a:lnTo>
                <a:lnTo>
                  <a:pt x="3071" y="1329"/>
                </a:lnTo>
                <a:lnTo>
                  <a:pt x="3071" y="1183"/>
                </a:lnTo>
                <a:lnTo>
                  <a:pt x="4001" y="1183"/>
                </a:lnTo>
                <a:cubicBezTo>
                  <a:pt x="4006" y="1183"/>
                  <a:pt x="4011" y="1181"/>
                  <a:pt x="4014" y="1177"/>
                </a:cubicBezTo>
                <a:lnTo>
                  <a:pt x="4369" y="823"/>
                </a:lnTo>
                <a:lnTo>
                  <a:pt x="4724" y="823"/>
                </a:lnTo>
                <a:cubicBezTo>
                  <a:pt x="4729" y="823"/>
                  <a:pt x="4734" y="821"/>
                  <a:pt x="4737" y="817"/>
                </a:cubicBezTo>
                <a:lnTo>
                  <a:pt x="5010" y="545"/>
                </a:lnTo>
                <a:cubicBezTo>
                  <a:pt x="5012" y="546"/>
                  <a:pt x="5016" y="547"/>
                  <a:pt x="5019" y="547"/>
                </a:cubicBezTo>
                <a:cubicBezTo>
                  <a:pt x="5041" y="548"/>
                  <a:pt x="5060" y="532"/>
                  <a:pt x="5061" y="510"/>
                </a:cubicBezTo>
                <a:cubicBezTo>
                  <a:pt x="5063" y="488"/>
                  <a:pt x="5046" y="469"/>
                  <a:pt x="5024" y="467"/>
                </a:cubicBezTo>
                <a:cubicBezTo>
                  <a:pt x="5002" y="466"/>
                  <a:pt x="4983" y="483"/>
                  <a:pt x="4982" y="504"/>
                </a:cubicBezTo>
                <a:cubicBezTo>
                  <a:pt x="4981" y="510"/>
                  <a:pt x="4982" y="515"/>
                  <a:pt x="4984" y="519"/>
                </a:cubicBezTo>
                <a:lnTo>
                  <a:pt x="4717" y="786"/>
                </a:lnTo>
                <a:lnTo>
                  <a:pt x="4361" y="786"/>
                </a:lnTo>
              </a:path>
            </a:pathLst>
          </a:custGeom>
          <a:solidFill>
            <a:srgbClr val="0B2024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3F4F3-09F2-4999-BA31-8CFC43E6CE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4"/>
          <a:stretch/>
        </p:blipFill>
        <p:spPr>
          <a:xfrm>
            <a:off x="474350" y="495300"/>
            <a:ext cx="5865915" cy="293369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1420C1B-2F34-4471-A888-2E42986A683F}"/>
              </a:ext>
            </a:extLst>
          </p:cNvPr>
          <p:cNvSpPr/>
          <p:nvPr/>
        </p:nvSpPr>
        <p:spPr>
          <a:xfrm>
            <a:off x="482600" y="6362394"/>
            <a:ext cx="11226800" cy="961950"/>
          </a:xfrm>
          <a:prstGeom prst="rect">
            <a:avLst/>
          </a:prstGeom>
          <a:solidFill>
            <a:srgbClr val="0B202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0E7BB7-4184-4116-9078-23B11CECD9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17</a:t>
            </a:fld>
            <a:endParaRPr lang="en-GB" sz="1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B187CE-95DF-4921-BD53-06E06629AB44}"/>
              </a:ext>
            </a:extLst>
          </p:cNvPr>
          <p:cNvSpPr/>
          <p:nvPr/>
        </p:nvSpPr>
        <p:spPr>
          <a:xfrm>
            <a:off x="482600" y="6362700"/>
            <a:ext cx="1121855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Jordan Harrod – She makes machines learn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31CF21-0957-4211-9972-863658F291D5}"/>
              </a:ext>
            </a:extLst>
          </p:cNvPr>
          <p:cNvSpPr/>
          <p:nvPr/>
        </p:nvSpPr>
        <p:spPr>
          <a:xfrm>
            <a:off x="-375798" y="495300"/>
            <a:ext cx="858398" cy="5867400"/>
          </a:xfrm>
          <a:prstGeom prst="rect">
            <a:avLst/>
          </a:prstGeom>
          <a:solidFill>
            <a:srgbClr val="0B202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83B72F-771B-4E2E-8BF5-02AC0BDA6439}"/>
              </a:ext>
            </a:extLst>
          </p:cNvPr>
          <p:cNvSpPr/>
          <p:nvPr/>
        </p:nvSpPr>
        <p:spPr>
          <a:xfrm>
            <a:off x="11709400" y="495300"/>
            <a:ext cx="858398" cy="5867400"/>
          </a:xfrm>
          <a:prstGeom prst="rect">
            <a:avLst/>
          </a:prstGeom>
          <a:solidFill>
            <a:srgbClr val="0B202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D819EF-4F41-4371-A09F-F055E4A4B4A3}"/>
              </a:ext>
            </a:extLst>
          </p:cNvPr>
          <p:cNvSpPr/>
          <p:nvPr/>
        </p:nvSpPr>
        <p:spPr>
          <a:xfrm>
            <a:off x="482600" y="-210312"/>
            <a:ext cx="11226800" cy="705612"/>
          </a:xfrm>
          <a:prstGeom prst="rect">
            <a:avLst/>
          </a:prstGeom>
          <a:solidFill>
            <a:srgbClr val="0B202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Image result for Jordan Harrod">
            <a:extLst>
              <a:ext uri="{FF2B5EF4-FFF2-40B4-BE49-F238E27FC236}">
                <a16:creationId xmlns:a16="http://schemas.microsoft.com/office/drawing/2014/main" id="{317BC820-02C3-4B99-B1E0-A79C03F0F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8" t="5515" r="16817" b="9671"/>
          <a:stretch/>
        </p:blipFill>
        <p:spPr bwMode="auto">
          <a:xfrm>
            <a:off x="6337300" y="520700"/>
            <a:ext cx="5338450" cy="58166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5BB922-04A9-40ED-A437-F6643C6E35DE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rgbClr val="647644"/>
          </a:solidFill>
          <a:ln w="28575">
            <a:solidFill>
              <a:schemeClr val="bg1"/>
            </a:solidFill>
          </a:ln>
        </p:spPr>
        <p:txBody>
          <a:bodyPr wrap="square" lIns="756000" rIns="108000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raveling _Typewriter" panose="02000506000000020004" pitchFamily="2" charset="0"/>
              </a:rPr>
              <a:t>A.I.</a:t>
            </a:r>
            <a:endParaRPr lang="en-GB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E0B195-AF06-45F4-AC89-3CBB607FA1E2}"/>
              </a:ext>
            </a:extLst>
          </p:cNvPr>
          <p:cNvSpPr/>
          <p:nvPr/>
        </p:nvSpPr>
        <p:spPr>
          <a:xfrm>
            <a:off x="2292350" y="520700"/>
            <a:ext cx="3067050" cy="774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>
              <a:lnSpc>
                <a:spcPct val="70000"/>
              </a:lnSpc>
            </a:pPr>
            <a:r>
              <a:rPr lang="en-GB" sz="2800" dirty="0">
                <a:latin typeface="Traveling _Typewriter" panose="02000506000000020004" pitchFamily="2" charset="0"/>
              </a:rPr>
              <a:t>Artificial</a:t>
            </a:r>
          </a:p>
          <a:p>
            <a:pPr>
              <a:lnSpc>
                <a:spcPct val="70000"/>
              </a:lnSpc>
            </a:pPr>
            <a:r>
              <a:rPr lang="en-GB" sz="2800" dirty="0">
                <a:latin typeface="Traveling _Typewriter" panose="02000506000000020004" pitchFamily="2" charset="0"/>
              </a:rPr>
              <a:t>Intelligence</a:t>
            </a:r>
          </a:p>
        </p:txBody>
      </p:sp>
    </p:spTree>
    <p:extLst>
      <p:ext uri="{BB962C8B-B14F-4D97-AF65-F5344CB8AC3E}">
        <p14:creationId xmlns:p14="http://schemas.microsoft.com/office/powerpoint/2010/main" val="511600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00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3" name="Group 4162">
            <a:extLst>
              <a:ext uri="{FF2B5EF4-FFF2-40B4-BE49-F238E27FC236}">
                <a16:creationId xmlns:a16="http://schemas.microsoft.com/office/drawing/2014/main" id="{BED54501-92F0-4662-9E23-6DA7DBC0095C}"/>
              </a:ext>
            </a:extLst>
          </p:cNvPr>
          <p:cNvGrpSpPr/>
          <p:nvPr/>
        </p:nvGrpSpPr>
        <p:grpSpPr>
          <a:xfrm>
            <a:off x="-3097561" y="2562527"/>
            <a:ext cx="13139026" cy="4684692"/>
            <a:chOff x="-6044479" y="-3724153"/>
            <a:chExt cx="11636197" cy="4148861"/>
          </a:xfrm>
        </p:grpSpPr>
        <p:sp>
          <p:nvSpPr>
            <p:cNvPr id="4133" name="Freeform: Shape 4132">
              <a:extLst>
                <a:ext uri="{FF2B5EF4-FFF2-40B4-BE49-F238E27FC236}">
                  <a16:creationId xmlns:a16="http://schemas.microsoft.com/office/drawing/2014/main" id="{88F0F847-F3D8-4EBD-9C07-0E0FBE3F6C03}"/>
                </a:ext>
              </a:extLst>
            </p:cNvPr>
            <p:cNvSpPr/>
            <p:nvPr/>
          </p:nvSpPr>
          <p:spPr>
            <a:xfrm>
              <a:off x="-511261" y="-3724038"/>
              <a:ext cx="6102979" cy="2187235"/>
            </a:xfrm>
            <a:custGeom>
              <a:avLst/>
              <a:gdLst>
                <a:gd name="connsiteX0" fmla="*/ 581 w 6102979"/>
                <a:gd name="connsiteY0" fmla="*/ -172 h 2187235"/>
                <a:gd name="connsiteX1" fmla="*/ 2671340 w 6102979"/>
                <a:gd name="connsiteY1" fmla="*/ 963710 h 2187235"/>
                <a:gd name="connsiteX2" fmla="*/ 6103560 w 6102979"/>
                <a:gd name="connsiteY2" fmla="*/ 2187063 h 218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2979" h="2187235">
                  <a:moveTo>
                    <a:pt x="581" y="-172"/>
                  </a:moveTo>
                  <a:lnTo>
                    <a:pt x="2671340" y="963710"/>
                  </a:lnTo>
                  <a:lnTo>
                    <a:pt x="6103560" y="2187063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34" name="Freeform: Shape 4133">
              <a:extLst>
                <a:ext uri="{FF2B5EF4-FFF2-40B4-BE49-F238E27FC236}">
                  <a16:creationId xmlns:a16="http://schemas.microsoft.com/office/drawing/2014/main" id="{F9F57446-EC30-488C-A3C8-AD1F2E05A8CC}"/>
                </a:ext>
              </a:extLst>
            </p:cNvPr>
            <p:cNvSpPr/>
            <p:nvPr/>
          </p:nvSpPr>
          <p:spPr>
            <a:xfrm>
              <a:off x="-902466" y="-3581163"/>
              <a:ext cx="6102973" cy="2187235"/>
            </a:xfrm>
            <a:custGeom>
              <a:avLst/>
              <a:gdLst>
                <a:gd name="connsiteX0" fmla="*/ 581 w 6102973"/>
                <a:gd name="connsiteY0" fmla="*/ -172 h 2187235"/>
                <a:gd name="connsiteX1" fmla="*/ 2668086 w 6102973"/>
                <a:gd name="connsiteY1" fmla="*/ 966291 h 2187235"/>
                <a:gd name="connsiteX2" fmla="*/ 6103554 w 6102973"/>
                <a:gd name="connsiteY2" fmla="*/ 2187063 h 218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2973" h="2187235">
                  <a:moveTo>
                    <a:pt x="581" y="-172"/>
                  </a:moveTo>
                  <a:lnTo>
                    <a:pt x="2668086" y="966291"/>
                  </a:lnTo>
                  <a:lnTo>
                    <a:pt x="6103554" y="2187063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35" name="Freeform: Shape 4134">
              <a:extLst>
                <a:ext uri="{FF2B5EF4-FFF2-40B4-BE49-F238E27FC236}">
                  <a16:creationId xmlns:a16="http://schemas.microsoft.com/office/drawing/2014/main" id="{9D133109-2BF7-401C-A554-6CA1909963EE}"/>
                </a:ext>
              </a:extLst>
            </p:cNvPr>
            <p:cNvSpPr/>
            <p:nvPr/>
          </p:nvSpPr>
          <p:spPr>
            <a:xfrm>
              <a:off x="-1291970" y="-3443394"/>
              <a:ext cx="6102980" cy="2187235"/>
            </a:xfrm>
            <a:custGeom>
              <a:avLst/>
              <a:gdLst>
                <a:gd name="connsiteX0" fmla="*/ 581 w 6102980"/>
                <a:gd name="connsiteY0" fmla="*/ -172 h 2187235"/>
                <a:gd name="connsiteX1" fmla="*/ 3049742 w 6102980"/>
                <a:gd name="connsiteY1" fmla="*/ 1127835 h 2187235"/>
                <a:gd name="connsiteX2" fmla="*/ 3435123 w 6102980"/>
                <a:gd name="connsiteY2" fmla="*/ 1254042 h 2187235"/>
                <a:gd name="connsiteX3" fmla="*/ 6103561 w 6102980"/>
                <a:gd name="connsiteY3" fmla="*/ 2187063 h 218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02980" h="2187235">
                  <a:moveTo>
                    <a:pt x="581" y="-172"/>
                  </a:moveTo>
                  <a:lnTo>
                    <a:pt x="3049742" y="1127835"/>
                  </a:lnTo>
                  <a:lnTo>
                    <a:pt x="3435123" y="1254042"/>
                  </a:lnTo>
                  <a:lnTo>
                    <a:pt x="6103561" y="2187063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36" name="Freeform: Shape 4135">
              <a:extLst>
                <a:ext uri="{FF2B5EF4-FFF2-40B4-BE49-F238E27FC236}">
                  <a16:creationId xmlns:a16="http://schemas.microsoft.com/office/drawing/2014/main" id="{9A19D161-D181-42CA-B9DF-79CDEEDDEA1D}"/>
                </a:ext>
              </a:extLst>
            </p:cNvPr>
            <p:cNvSpPr/>
            <p:nvPr/>
          </p:nvSpPr>
          <p:spPr>
            <a:xfrm>
              <a:off x="-1693383" y="-3303919"/>
              <a:ext cx="6102982" cy="2187235"/>
            </a:xfrm>
            <a:custGeom>
              <a:avLst/>
              <a:gdLst>
                <a:gd name="connsiteX0" fmla="*/ 581 w 6102982"/>
                <a:gd name="connsiteY0" fmla="*/ -172 h 2187235"/>
                <a:gd name="connsiteX1" fmla="*/ 1520046 w 6102982"/>
                <a:gd name="connsiteY1" fmla="*/ 566279 h 2187235"/>
                <a:gd name="connsiteX2" fmla="*/ 2288752 w 6102982"/>
                <a:gd name="connsiteY2" fmla="*/ 855097 h 2187235"/>
                <a:gd name="connsiteX3" fmla="*/ 3075108 w 6102982"/>
                <a:gd name="connsiteY3" fmla="*/ 1168593 h 2187235"/>
                <a:gd name="connsiteX4" fmla="*/ 3820944 w 6102982"/>
                <a:gd name="connsiteY4" fmla="*/ 1399469 h 2187235"/>
                <a:gd name="connsiteX5" fmla="*/ 4582058 w 6102982"/>
                <a:gd name="connsiteY5" fmla="*/ 1660864 h 2187235"/>
                <a:gd name="connsiteX6" fmla="*/ 4969973 w 6102982"/>
                <a:gd name="connsiteY6" fmla="*/ 1786260 h 2187235"/>
                <a:gd name="connsiteX7" fmla="*/ 6103563 w 6102982"/>
                <a:gd name="connsiteY7" fmla="*/ 2187063 h 218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2982" h="2187235">
                  <a:moveTo>
                    <a:pt x="581" y="-172"/>
                  </a:moveTo>
                  <a:lnTo>
                    <a:pt x="1520046" y="566279"/>
                  </a:lnTo>
                  <a:lnTo>
                    <a:pt x="2288752" y="855097"/>
                  </a:lnTo>
                  <a:lnTo>
                    <a:pt x="3075108" y="1168593"/>
                  </a:lnTo>
                  <a:lnTo>
                    <a:pt x="3820944" y="1399469"/>
                  </a:lnTo>
                  <a:lnTo>
                    <a:pt x="4582058" y="1660864"/>
                  </a:lnTo>
                  <a:lnTo>
                    <a:pt x="4969973" y="1786260"/>
                  </a:lnTo>
                  <a:lnTo>
                    <a:pt x="6103563" y="2187063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37" name="Freeform: Shape 4136">
              <a:extLst>
                <a:ext uri="{FF2B5EF4-FFF2-40B4-BE49-F238E27FC236}">
                  <a16:creationId xmlns:a16="http://schemas.microsoft.com/office/drawing/2014/main" id="{AFA6CB5E-CC28-4AC5-A2EF-49D578A93415}"/>
                </a:ext>
              </a:extLst>
            </p:cNvPr>
            <p:cNvSpPr/>
            <p:nvPr/>
          </p:nvSpPr>
          <p:spPr>
            <a:xfrm>
              <a:off x="-2084585" y="-3161044"/>
              <a:ext cx="6102972" cy="2187235"/>
            </a:xfrm>
            <a:custGeom>
              <a:avLst/>
              <a:gdLst>
                <a:gd name="connsiteX0" fmla="*/ 581 w 6102972"/>
                <a:gd name="connsiteY0" fmla="*/ -172 h 2187235"/>
                <a:gd name="connsiteX1" fmla="*/ 754948 w 6102972"/>
                <a:gd name="connsiteY1" fmla="*/ 276348 h 2187235"/>
                <a:gd name="connsiteX2" fmla="*/ 1516031 w 6102972"/>
                <a:gd name="connsiteY2" fmla="*/ 567689 h 2187235"/>
                <a:gd name="connsiteX3" fmla="*/ 2664056 w 6102972"/>
                <a:gd name="connsiteY3" fmla="*/ 1061008 h 2187235"/>
                <a:gd name="connsiteX4" fmla="*/ 3066678 w 6102972"/>
                <a:gd name="connsiteY4" fmla="*/ 1236420 h 2187235"/>
                <a:gd name="connsiteX5" fmla="*/ 3436067 w 6102972"/>
                <a:gd name="connsiteY5" fmla="*/ 1337985 h 2187235"/>
                <a:gd name="connsiteX6" fmla="*/ 4564942 w 6102972"/>
                <a:gd name="connsiteY6" fmla="*/ 1661169 h 2187235"/>
                <a:gd name="connsiteX7" fmla="*/ 4970316 w 6102972"/>
                <a:gd name="connsiteY7" fmla="*/ 1785279 h 2187235"/>
                <a:gd name="connsiteX8" fmla="*/ 6103553 w 6102972"/>
                <a:gd name="connsiteY8" fmla="*/ 2187063 h 218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02972" h="2187235">
                  <a:moveTo>
                    <a:pt x="581" y="-172"/>
                  </a:moveTo>
                  <a:lnTo>
                    <a:pt x="754948" y="276348"/>
                  </a:lnTo>
                  <a:lnTo>
                    <a:pt x="1516031" y="567689"/>
                  </a:lnTo>
                  <a:lnTo>
                    <a:pt x="2664056" y="1061008"/>
                  </a:lnTo>
                  <a:lnTo>
                    <a:pt x="3066678" y="1236420"/>
                  </a:lnTo>
                  <a:lnTo>
                    <a:pt x="3436067" y="1337985"/>
                  </a:lnTo>
                  <a:lnTo>
                    <a:pt x="4564942" y="1661169"/>
                  </a:lnTo>
                  <a:lnTo>
                    <a:pt x="4970316" y="1785279"/>
                  </a:lnTo>
                  <a:lnTo>
                    <a:pt x="6103553" y="2187063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39" name="Freeform: Shape 4138">
              <a:extLst>
                <a:ext uri="{FF2B5EF4-FFF2-40B4-BE49-F238E27FC236}">
                  <a16:creationId xmlns:a16="http://schemas.microsoft.com/office/drawing/2014/main" id="{623E0A3D-FEDE-4A28-B049-3B0272B6F48A}"/>
                </a:ext>
              </a:extLst>
            </p:cNvPr>
            <p:cNvSpPr/>
            <p:nvPr/>
          </p:nvSpPr>
          <p:spPr>
            <a:xfrm>
              <a:off x="-2480891" y="-3023275"/>
              <a:ext cx="6102972" cy="2187235"/>
            </a:xfrm>
            <a:custGeom>
              <a:avLst/>
              <a:gdLst>
                <a:gd name="connsiteX0" fmla="*/ 581 w 6102972"/>
                <a:gd name="connsiteY0" fmla="*/ -172 h 2187235"/>
                <a:gd name="connsiteX1" fmla="*/ 755637 w 6102972"/>
                <a:gd name="connsiteY1" fmla="*/ 284225 h 2187235"/>
                <a:gd name="connsiteX2" fmla="*/ 1145703 w 6102972"/>
                <a:gd name="connsiteY2" fmla="*/ 428929 h 2187235"/>
                <a:gd name="connsiteX3" fmla="*/ 1518543 w 6102972"/>
                <a:gd name="connsiteY3" fmla="*/ 580824 h 2187235"/>
                <a:gd name="connsiteX4" fmla="*/ 1913153 w 6102972"/>
                <a:gd name="connsiteY4" fmla="*/ 768962 h 2187235"/>
                <a:gd name="connsiteX5" fmla="*/ 2296129 w 6102972"/>
                <a:gd name="connsiteY5" fmla="*/ 973949 h 2187235"/>
                <a:gd name="connsiteX6" fmla="*/ 2686360 w 6102972"/>
                <a:gd name="connsiteY6" fmla="*/ 1151772 h 2187235"/>
                <a:gd name="connsiteX7" fmla="*/ 3071193 w 6102972"/>
                <a:gd name="connsiteY7" fmla="*/ 1335471 h 2187235"/>
                <a:gd name="connsiteX8" fmla="*/ 3449850 w 6102972"/>
                <a:gd name="connsiteY8" fmla="*/ 1426625 h 2187235"/>
                <a:gd name="connsiteX9" fmla="*/ 3833669 w 6102972"/>
                <a:gd name="connsiteY9" fmla="*/ 1521142 h 2187235"/>
                <a:gd name="connsiteX10" fmla="*/ 4215574 w 6102972"/>
                <a:gd name="connsiteY10" fmla="*/ 1589121 h 2187235"/>
                <a:gd name="connsiteX11" fmla="*/ 4582134 w 6102972"/>
                <a:gd name="connsiteY11" fmla="*/ 1671932 h 2187235"/>
                <a:gd name="connsiteX12" fmla="*/ 5337810 w 6102972"/>
                <a:gd name="connsiteY12" fmla="*/ 1918096 h 2187235"/>
                <a:gd name="connsiteX13" fmla="*/ 6103553 w 6102972"/>
                <a:gd name="connsiteY13" fmla="*/ 2187063 h 218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2972" h="2187235">
                  <a:moveTo>
                    <a:pt x="581" y="-172"/>
                  </a:moveTo>
                  <a:cubicBezTo>
                    <a:pt x="581" y="-172"/>
                    <a:pt x="503720" y="190052"/>
                    <a:pt x="755637" y="284225"/>
                  </a:cubicBezTo>
                  <a:cubicBezTo>
                    <a:pt x="885540" y="332784"/>
                    <a:pt x="1016461" y="378646"/>
                    <a:pt x="1145703" y="428929"/>
                  </a:cubicBezTo>
                  <a:cubicBezTo>
                    <a:pt x="1270768" y="477592"/>
                    <a:pt x="1395784" y="526608"/>
                    <a:pt x="1518543" y="580824"/>
                  </a:cubicBezTo>
                  <a:cubicBezTo>
                    <a:pt x="1651843" y="639698"/>
                    <a:pt x="1783112" y="703201"/>
                    <a:pt x="1913153" y="768962"/>
                  </a:cubicBezTo>
                  <a:cubicBezTo>
                    <a:pt x="2042367" y="834304"/>
                    <a:pt x="2166354" y="909732"/>
                    <a:pt x="2296129" y="973949"/>
                  </a:cubicBezTo>
                  <a:cubicBezTo>
                    <a:pt x="2424247" y="1037348"/>
                    <a:pt x="2556814" y="1091345"/>
                    <a:pt x="2686360" y="1151772"/>
                  </a:cubicBezTo>
                  <a:cubicBezTo>
                    <a:pt x="2815180" y="1211865"/>
                    <a:pt x="2937224" y="1287960"/>
                    <a:pt x="3071193" y="1335471"/>
                  </a:cubicBezTo>
                  <a:cubicBezTo>
                    <a:pt x="3193551" y="1378857"/>
                    <a:pt x="3323710" y="1395916"/>
                    <a:pt x="3449850" y="1426625"/>
                  </a:cubicBezTo>
                  <a:cubicBezTo>
                    <a:pt x="3577866" y="1457800"/>
                    <a:pt x="3704767" y="1493824"/>
                    <a:pt x="3833669" y="1521142"/>
                  </a:cubicBezTo>
                  <a:cubicBezTo>
                    <a:pt x="3960161" y="1547936"/>
                    <a:pt x="4088825" y="1563538"/>
                    <a:pt x="4215574" y="1589121"/>
                  </a:cubicBezTo>
                  <a:cubicBezTo>
                    <a:pt x="4338361" y="1613906"/>
                    <a:pt x="4461357" y="1638690"/>
                    <a:pt x="4582134" y="1671932"/>
                  </a:cubicBezTo>
                  <a:cubicBezTo>
                    <a:pt x="4837557" y="1742217"/>
                    <a:pt x="5086874" y="1833161"/>
                    <a:pt x="5337810" y="1918096"/>
                  </a:cubicBezTo>
                  <a:cubicBezTo>
                    <a:pt x="5594061" y="2004831"/>
                    <a:pt x="6103553" y="2187063"/>
                    <a:pt x="6103553" y="2187063"/>
                  </a:cubicBez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40" name="Freeform: Shape 4139">
              <a:extLst>
                <a:ext uri="{FF2B5EF4-FFF2-40B4-BE49-F238E27FC236}">
                  <a16:creationId xmlns:a16="http://schemas.microsoft.com/office/drawing/2014/main" id="{49D954FE-5287-43EB-8CCE-562F8F40653E}"/>
                </a:ext>
              </a:extLst>
            </p:cNvPr>
            <p:cNvSpPr/>
            <p:nvPr/>
          </p:nvSpPr>
          <p:spPr>
            <a:xfrm>
              <a:off x="-2873798" y="-2882095"/>
              <a:ext cx="6102972" cy="2187235"/>
            </a:xfrm>
            <a:custGeom>
              <a:avLst/>
              <a:gdLst>
                <a:gd name="connsiteX0" fmla="*/ 581 w 6102972"/>
                <a:gd name="connsiteY0" fmla="*/ -172 h 2187235"/>
                <a:gd name="connsiteX1" fmla="*/ 755113 w 6102972"/>
                <a:gd name="connsiteY1" fmla="*/ 287054 h 2187235"/>
                <a:gd name="connsiteX2" fmla="*/ 1151620 w 6102972"/>
                <a:gd name="connsiteY2" fmla="*/ 431253 h 2187235"/>
                <a:gd name="connsiteX3" fmla="*/ 1530132 w 6102972"/>
                <a:gd name="connsiteY3" fmla="*/ 599284 h 2187235"/>
                <a:gd name="connsiteX4" fmla="*/ 1916241 w 6102972"/>
                <a:gd name="connsiteY4" fmla="*/ 798861 h 2187235"/>
                <a:gd name="connsiteX5" fmla="*/ 2291164 w 6102972"/>
                <a:gd name="connsiteY5" fmla="*/ 1003315 h 2187235"/>
                <a:gd name="connsiteX6" fmla="*/ 2691897 w 6102972"/>
                <a:gd name="connsiteY6" fmla="*/ 1309373 h 2187235"/>
                <a:gd name="connsiteX7" fmla="*/ 3073805 w 6102972"/>
                <a:gd name="connsiteY7" fmla="*/ 1540487 h 2187235"/>
                <a:gd name="connsiteX8" fmla="*/ 3442716 w 6102972"/>
                <a:gd name="connsiteY8" fmla="*/ 1577215 h 2187235"/>
                <a:gd name="connsiteX9" fmla="*/ 3809457 w 6102972"/>
                <a:gd name="connsiteY9" fmla="*/ 1558004 h 2187235"/>
                <a:gd name="connsiteX10" fmla="*/ 4211650 w 6102972"/>
                <a:gd name="connsiteY10" fmla="*/ 1613982 h 2187235"/>
                <a:gd name="connsiteX11" fmla="*/ 4583201 w 6102972"/>
                <a:gd name="connsiteY11" fmla="*/ 1687543 h 2187235"/>
                <a:gd name="connsiteX12" fmla="*/ 4957438 w 6102972"/>
                <a:gd name="connsiteY12" fmla="*/ 1795157 h 2187235"/>
                <a:gd name="connsiteX13" fmla="*/ 5343325 w 6102972"/>
                <a:gd name="connsiteY13" fmla="*/ 1921544 h 2187235"/>
                <a:gd name="connsiteX14" fmla="*/ 6103553 w 6102972"/>
                <a:gd name="connsiteY14" fmla="*/ 2187063 h 218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02972" h="2187235">
                  <a:moveTo>
                    <a:pt x="581" y="-172"/>
                  </a:moveTo>
                  <a:cubicBezTo>
                    <a:pt x="581" y="-172"/>
                    <a:pt x="502891" y="193195"/>
                    <a:pt x="755113" y="287054"/>
                  </a:cubicBezTo>
                  <a:cubicBezTo>
                    <a:pt x="886920" y="336108"/>
                    <a:pt x="1021184" y="378656"/>
                    <a:pt x="1151620" y="431253"/>
                  </a:cubicBezTo>
                  <a:cubicBezTo>
                    <a:pt x="1279646" y="482878"/>
                    <a:pt x="1405676" y="539562"/>
                    <a:pt x="1530132" y="599284"/>
                  </a:cubicBezTo>
                  <a:cubicBezTo>
                    <a:pt x="1660750" y="661968"/>
                    <a:pt x="1788283" y="730910"/>
                    <a:pt x="1916241" y="798861"/>
                  </a:cubicBezTo>
                  <a:cubicBezTo>
                    <a:pt x="2041963" y="865622"/>
                    <a:pt x="2171764" y="925810"/>
                    <a:pt x="2291164" y="1003315"/>
                  </a:cubicBezTo>
                  <a:cubicBezTo>
                    <a:pt x="2432148" y="1094822"/>
                    <a:pt x="2553004" y="1214713"/>
                    <a:pt x="2691897" y="1309373"/>
                  </a:cubicBezTo>
                  <a:cubicBezTo>
                    <a:pt x="2814853" y="1393173"/>
                    <a:pt x="2932641" y="1493433"/>
                    <a:pt x="3073805" y="1540487"/>
                  </a:cubicBezTo>
                  <a:cubicBezTo>
                    <a:pt x="3191046" y="1579559"/>
                    <a:pt x="3319176" y="1574320"/>
                    <a:pt x="3442716" y="1577215"/>
                  </a:cubicBezTo>
                  <a:cubicBezTo>
                    <a:pt x="3565093" y="1580082"/>
                    <a:pt x="3687156" y="1552746"/>
                    <a:pt x="3809457" y="1558004"/>
                  </a:cubicBezTo>
                  <a:cubicBezTo>
                    <a:pt x="3944683" y="1563823"/>
                    <a:pt x="4078176" y="1591493"/>
                    <a:pt x="4211650" y="1613982"/>
                  </a:cubicBezTo>
                  <a:cubicBezTo>
                    <a:pt x="4336151" y="1634947"/>
                    <a:pt x="4460491" y="1657806"/>
                    <a:pt x="4583201" y="1687543"/>
                  </a:cubicBezTo>
                  <a:cubicBezTo>
                    <a:pt x="4709350" y="1718109"/>
                    <a:pt x="4833366" y="1757019"/>
                    <a:pt x="4957438" y="1795157"/>
                  </a:cubicBezTo>
                  <a:cubicBezTo>
                    <a:pt x="5086816" y="1834933"/>
                    <a:pt x="5215109" y="1878158"/>
                    <a:pt x="5343325" y="1921544"/>
                  </a:cubicBezTo>
                  <a:cubicBezTo>
                    <a:pt x="5597585" y="2007574"/>
                    <a:pt x="6103553" y="2187063"/>
                    <a:pt x="6103553" y="2187063"/>
                  </a:cubicBez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41" name="Freeform: Shape 4140">
              <a:extLst>
                <a:ext uri="{FF2B5EF4-FFF2-40B4-BE49-F238E27FC236}">
                  <a16:creationId xmlns:a16="http://schemas.microsoft.com/office/drawing/2014/main" id="{D9C61BBB-9F4A-4BAD-9AFC-7ACA4A31D9CA}"/>
                </a:ext>
              </a:extLst>
            </p:cNvPr>
            <p:cNvSpPr/>
            <p:nvPr/>
          </p:nvSpPr>
          <p:spPr>
            <a:xfrm>
              <a:off x="-3276915" y="-2742621"/>
              <a:ext cx="6102981" cy="2187235"/>
            </a:xfrm>
            <a:custGeom>
              <a:avLst/>
              <a:gdLst>
                <a:gd name="connsiteX0" fmla="*/ 581 w 6102981"/>
                <a:gd name="connsiteY0" fmla="*/ -172 h 2187235"/>
                <a:gd name="connsiteX1" fmla="*/ 1155125 w 6102981"/>
                <a:gd name="connsiteY1" fmla="*/ 445150 h 2187235"/>
                <a:gd name="connsiteX2" fmla="*/ 1529448 w 6102981"/>
                <a:gd name="connsiteY2" fmla="*/ 615581 h 2187235"/>
                <a:gd name="connsiteX3" fmla="*/ 1918199 w 6102981"/>
                <a:gd name="connsiteY3" fmla="*/ 816711 h 2187235"/>
                <a:gd name="connsiteX4" fmla="*/ 2306293 w 6102981"/>
                <a:gd name="connsiteY4" fmla="*/ 1061084 h 2187235"/>
                <a:gd name="connsiteX5" fmla="*/ 2699271 w 6102981"/>
                <a:gd name="connsiteY5" fmla="*/ 1402517 h 2187235"/>
                <a:gd name="connsiteX6" fmla="*/ 3093309 w 6102981"/>
                <a:gd name="connsiteY6" fmla="*/ 1697678 h 2187235"/>
                <a:gd name="connsiteX7" fmla="*/ 3455736 w 6102981"/>
                <a:gd name="connsiteY7" fmla="*/ 1680323 h 2187235"/>
                <a:gd name="connsiteX8" fmla="*/ 3842518 w 6102981"/>
                <a:gd name="connsiteY8" fmla="*/ 1611143 h 2187235"/>
                <a:gd name="connsiteX9" fmla="*/ 4202163 w 6102981"/>
                <a:gd name="connsiteY9" fmla="*/ 1647710 h 2187235"/>
                <a:gd name="connsiteX10" fmla="*/ 4573590 w 6102981"/>
                <a:gd name="connsiteY10" fmla="*/ 1706308 h 2187235"/>
                <a:gd name="connsiteX11" fmla="*/ 4974631 w 6102981"/>
                <a:gd name="connsiteY11" fmla="*/ 1802043 h 2187235"/>
                <a:gd name="connsiteX12" fmla="*/ 6103563 w 6102981"/>
                <a:gd name="connsiteY12" fmla="*/ 2187063 h 218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2981" h="2187235">
                  <a:moveTo>
                    <a:pt x="581" y="-172"/>
                  </a:moveTo>
                  <a:cubicBezTo>
                    <a:pt x="581" y="-172"/>
                    <a:pt x="774830" y="285406"/>
                    <a:pt x="1155125" y="445150"/>
                  </a:cubicBezTo>
                  <a:cubicBezTo>
                    <a:pt x="1281522" y="498252"/>
                    <a:pt x="1406137" y="555659"/>
                    <a:pt x="1529448" y="615581"/>
                  </a:cubicBezTo>
                  <a:cubicBezTo>
                    <a:pt x="1660671" y="679351"/>
                    <a:pt x="1791562" y="744254"/>
                    <a:pt x="1918199" y="816711"/>
                  </a:cubicBezTo>
                  <a:cubicBezTo>
                    <a:pt x="2050889" y="892635"/>
                    <a:pt x="2183549" y="969959"/>
                    <a:pt x="2306293" y="1061084"/>
                  </a:cubicBezTo>
                  <a:cubicBezTo>
                    <a:pt x="2445619" y="1164526"/>
                    <a:pt x="2564244" y="1293523"/>
                    <a:pt x="2699271" y="1402517"/>
                  </a:cubicBezTo>
                  <a:cubicBezTo>
                    <a:pt x="2826969" y="1505597"/>
                    <a:pt x="2936410" y="1649567"/>
                    <a:pt x="3093309" y="1697678"/>
                  </a:cubicBezTo>
                  <a:cubicBezTo>
                    <a:pt x="3208943" y="1733130"/>
                    <a:pt x="3335552" y="1693887"/>
                    <a:pt x="3455736" y="1680323"/>
                  </a:cubicBezTo>
                  <a:cubicBezTo>
                    <a:pt x="3585886" y="1665626"/>
                    <a:pt x="3711644" y="1616097"/>
                    <a:pt x="3842518" y="1611143"/>
                  </a:cubicBezTo>
                  <a:cubicBezTo>
                    <a:pt x="3962933" y="1606590"/>
                    <a:pt x="4082662" y="1632222"/>
                    <a:pt x="4202163" y="1647710"/>
                  </a:cubicBezTo>
                  <a:cubicBezTo>
                    <a:pt x="4326464" y="1663826"/>
                    <a:pt x="4450632" y="1681971"/>
                    <a:pt x="4573590" y="1706308"/>
                  </a:cubicBezTo>
                  <a:cubicBezTo>
                    <a:pt x="4708407" y="1732987"/>
                    <a:pt x="4842605" y="1763867"/>
                    <a:pt x="4974631" y="1802043"/>
                  </a:cubicBezTo>
                  <a:cubicBezTo>
                    <a:pt x="5356574" y="1912505"/>
                    <a:pt x="6103563" y="2187063"/>
                    <a:pt x="6103563" y="2187063"/>
                  </a:cubicBez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42" name="Freeform: Shape 4141">
              <a:extLst>
                <a:ext uri="{FF2B5EF4-FFF2-40B4-BE49-F238E27FC236}">
                  <a16:creationId xmlns:a16="http://schemas.microsoft.com/office/drawing/2014/main" id="{08B7AEA5-2F78-4AFE-8FF1-6F696B1029E7}"/>
                </a:ext>
              </a:extLst>
            </p:cNvPr>
            <p:cNvSpPr/>
            <p:nvPr/>
          </p:nvSpPr>
          <p:spPr>
            <a:xfrm>
              <a:off x="-4452233" y="-2325902"/>
              <a:ext cx="6102981" cy="2187235"/>
            </a:xfrm>
            <a:custGeom>
              <a:avLst/>
              <a:gdLst>
                <a:gd name="connsiteX0" fmla="*/ 581 w 6102981"/>
                <a:gd name="connsiteY0" fmla="*/ -172 h 2187235"/>
                <a:gd name="connsiteX1" fmla="*/ 1138580 w 6102981"/>
                <a:gd name="connsiteY1" fmla="*/ 428672 h 2187235"/>
                <a:gd name="connsiteX2" fmla="*/ 1517646 w 6102981"/>
                <a:gd name="connsiteY2" fmla="*/ 571585 h 2187235"/>
                <a:gd name="connsiteX3" fmla="*/ 1913077 w 6102981"/>
                <a:gd name="connsiteY3" fmla="*/ 743568 h 2187235"/>
                <a:gd name="connsiteX4" fmla="*/ 2307002 w 6102981"/>
                <a:gd name="connsiteY4" fmla="*/ 910256 h 2187235"/>
                <a:gd name="connsiteX5" fmla="*/ 3064310 w 6102981"/>
                <a:gd name="connsiteY5" fmla="*/ 1231887 h 2187235"/>
                <a:gd name="connsiteX6" fmla="*/ 4571894 w 6102981"/>
                <a:gd name="connsiteY6" fmla="*/ 1662436 h 2187235"/>
                <a:gd name="connsiteX7" fmla="*/ 4967449 w 6102981"/>
                <a:gd name="connsiteY7" fmla="*/ 1792157 h 2187235"/>
                <a:gd name="connsiteX8" fmla="*/ 6103563 w 6102981"/>
                <a:gd name="connsiteY8" fmla="*/ 2187063 h 218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02981" h="2187235">
                  <a:moveTo>
                    <a:pt x="581" y="-172"/>
                  </a:moveTo>
                  <a:cubicBezTo>
                    <a:pt x="581" y="-172"/>
                    <a:pt x="759256" y="285702"/>
                    <a:pt x="1138580" y="428672"/>
                  </a:cubicBezTo>
                  <a:cubicBezTo>
                    <a:pt x="1264939" y="476306"/>
                    <a:pt x="1392517" y="520826"/>
                    <a:pt x="1517646" y="571585"/>
                  </a:cubicBezTo>
                  <a:cubicBezTo>
                    <a:pt x="1650835" y="625620"/>
                    <a:pt x="1780984" y="686894"/>
                    <a:pt x="1913077" y="743568"/>
                  </a:cubicBezTo>
                  <a:cubicBezTo>
                    <a:pt x="2044103" y="799785"/>
                    <a:pt x="2175729" y="854601"/>
                    <a:pt x="2307002" y="910256"/>
                  </a:cubicBezTo>
                  <a:cubicBezTo>
                    <a:pt x="2559510" y="1017298"/>
                    <a:pt x="2805741" y="1140446"/>
                    <a:pt x="3064310" y="1231887"/>
                  </a:cubicBezTo>
                  <a:cubicBezTo>
                    <a:pt x="3557030" y="1406127"/>
                    <a:pt x="4072237" y="1509226"/>
                    <a:pt x="4571894" y="1662436"/>
                  </a:cubicBezTo>
                  <a:cubicBezTo>
                    <a:pt x="4704559" y="1703117"/>
                    <a:pt x="4835985" y="1747751"/>
                    <a:pt x="4967449" y="1792157"/>
                  </a:cubicBezTo>
                  <a:cubicBezTo>
                    <a:pt x="5347297" y="1920439"/>
                    <a:pt x="6103563" y="2187063"/>
                    <a:pt x="6103563" y="2187063"/>
                  </a:cubicBez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43" name="Freeform: Shape 4142">
              <a:extLst>
                <a:ext uri="{FF2B5EF4-FFF2-40B4-BE49-F238E27FC236}">
                  <a16:creationId xmlns:a16="http://schemas.microsoft.com/office/drawing/2014/main" id="{E10C33D9-F1D2-41AD-97BF-B8432D4ABEB3}"/>
                </a:ext>
              </a:extLst>
            </p:cNvPr>
            <p:cNvSpPr/>
            <p:nvPr/>
          </p:nvSpPr>
          <p:spPr>
            <a:xfrm>
              <a:off x="-4845139" y="-2184732"/>
              <a:ext cx="6102981" cy="2187235"/>
            </a:xfrm>
            <a:custGeom>
              <a:avLst/>
              <a:gdLst>
                <a:gd name="connsiteX0" fmla="*/ 581 w 6102981"/>
                <a:gd name="connsiteY0" fmla="*/ -172 h 2187235"/>
                <a:gd name="connsiteX1" fmla="*/ 1130208 w 6102981"/>
                <a:gd name="connsiteY1" fmla="*/ 415832 h 2187235"/>
                <a:gd name="connsiteX2" fmla="*/ 2295439 w 6102981"/>
                <a:gd name="connsiteY2" fmla="*/ 858326 h 2187235"/>
                <a:gd name="connsiteX3" fmla="*/ 3063916 w 6102981"/>
                <a:gd name="connsiteY3" fmla="*/ 1167002 h 2187235"/>
                <a:gd name="connsiteX4" fmla="*/ 3818408 w 6102981"/>
                <a:gd name="connsiteY4" fmla="*/ 1398727 h 2187235"/>
                <a:gd name="connsiteX5" fmla="*/ 4579231 w 6102981"/>
                <a:gd name="connsiteY5" fmla="*/ 1657321 h 2187235"/>
                <a:gd name="connsiteX6" fmla="*/ 5345725 w 6102981"/>
                <a:gd name="connsiteY6" fmla="*/ 1918563 h 2187235"/>
                <a:gd name="connsiteX7" fmla="*/ 6103563 w 6102981"/>
                <a:gd name="connsiteY7" fmla="*/ 2187063 h 218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2981" h="2187235">
                  <a:moveTo>
                    <a:pt x="581" y="-172"/>
                  </a:moveTo>
                  <a:lnTo>
                    <a:pt x="1130208" y="415832"/>
                  </a:lnTo>
                  <a:lnTo>
                    <a:pt x="2295439" y="858326"/>
                  </a:lnTo>
                  <a:lnTo>
                    <a:pt x="3063916" y="1167002"/>
                  </a:lnTo>
                  <a:lnTo>
                    <a:pt x="3818408" y="1398727"/>
                  </a:lnTo>
                  <a:lnTo>
                    <a:pt x="4579231" y="1657321"/>
                  </a:lnTo>
                  <a:lnTo>
                    <a:pt x="5345725" y="1918563"/>
                  </a:lnTo>
                  <a:lnTo>
                    <a:pt x="6103563" y="2187063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44" name="Freeform: Shape 4143">
              <a:extLst>
                <a:ext uri="{FF2B5EF4-FFF2-40B4-BE49-F238E27FC236}">
                  <a16:creationId xmlns:a16="http://schemas.microsoft.com/office/drawing/2014/main" id="{65B78692-7755-429F-9206-19466F129B3E}"/>
                </a:ext>
              </a:extLst>
            </p:cNvPr>
            <p:cNvSpPr/>
            <p:nvPr/>
          </p:nvSpPr>
          <p:spPr>
            <a:xfrm>
              <a:off x="-5248247" y="-2043562"/>
              <a:ext cx="6102972" cy="2187244"/>
            </a:xfrm>
            <a:custGeom>
              <a:avLst/>
              <a:gdLst>
                <a:gd name="connsiteX0" fmla="*/ 581 w 6102972"/>
                <a:gd name="connsiteY0" fmla="*/ -172 h 2187244"/>
                <a:gd name="connsiteX1" fmla="*/ 3059696 w 6102972"/>
                <a:gd name="connsiteY1" fmla="*/ 1113557 h 2187244"/>
                <a:gd name="connsiteX2" fmla="*/ 3434924 w 6102972"/>
                <a:gd name="connsiteY2" fmla="*/ 1244297 h 2187244"/>
                <a:gd name="connsiteX3" fmla="*/ 4966380 w 6102972"/>
                <a:gd name="connsiteY3" fmla="*/ 1781784 h 2187244"/>
                <a:gd name="connsiteX4" fmla="*/ 5732935 w 6102972"/>
                <a:gd name="connsiteY4" fmla="*/ 2043760 h 2187244"/>
                <a:gd name="connsiteX5" fmla="*/ 6103553 w 6102972"/>
                <a:gd name="connsiteY5" fmla="*/ 2187072 h 2187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02972" h="2187244">
                  <a:moveTo>
                    <a:pt x="581" y="-172"/>
                  </a:moveTo>
                  <a:lnTo>
                    <a:pt x="3059696" y="1113557"/>
                  </a:lnTo>
                  <a:lnTo>
                    <a:pt x="3434924" y="1244297"/>
                  </a:lnTo>
                  <a:lnTo>
                    <a:pt x="4966380" y="1781784"/>
                  </a:lnTo>
                  <a:lnTo>
                    <a:pt x="5732935" y="2043760"/>
                  </a:lnTo>
                  <a:lnTo>
                    <a:pt x="6103553" y="2187072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45" name="Freeform: Shape 4144">
              <a:extLst>
                <a:ext uri="{FF2B5EF4-FFF2-40B4-BE49-F238E27FC236}">
                  <a16:creationId xmlns:a16="http://schemas.microsoft.com/office/drawing/2014/main" id="{6BAEB551-8D3E-42B3-8695-A6CABC202E2D}"/>
                </a:ext>
              </a:extLst>
            </p:cNvPr>
            <p:cNvSpPr/>
            <p:nvPr/>
          </p:nvSpPr>
          <p:spPr>
            <a:xfrm>
              <a:off x="-5634352" y="-1905783"/>
              <a:ext cx="6102981" cy="2187235"/>
            </a:xfrm>
            <a:custGeom>
              <a:avLst/>
              <a:gdLst>
                <a:gd name="connsiteX0" fmla="*/ 581 w 6102981"/>
                <a:gd name="connsiteY0" fmla="*/ -172 h 2187235"/>
                <a:gd name="connsiteX1" fmla="*/ 3428733 w 6102981"/>
                <a:gd name="connsiteY1" fmla="*/ 1239535 h 2187235"/>
                <a:gd name="connsiteX2" fmla="*/ 4960940 w 6102981"/>
                <a:gd name="connsiteY2" fmla="*/ 1779593 h 2187235"/>
                <a:gd name="connsiteX3" fmla="*/ 6103563 w 6102981"/>
                <a:gd name="connsiteY3" fmla="*/ 2187063 h 218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02981" h="2187235">
                  <a:moveTo>
                    <a:pt x="581" y="-172"/>
                  </a:moveTo>
                  <a:lnTo>
                    <a:pt x="3428733" y="1239535"/>
                  </a:lnTo>
                  <a:lnTo>
                    <a:pt x="4960940" y="1779593"/>
                  </a:lnTo>
                  <a:lnTo>
                    <a:pt x="6103563" y="2187063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46" name="Freeform: Shape 4145">
              <a:extLst>
                <a:ext uri="{FF2B5EF4-FFF2-40B4-BE49-F238E27FC236}">
                  <a16:creationId xmlns:a16="http://schemas.microsoft.com/office/drawing/2014/main" id="{8D54D104-B849-4CE1-BBDC-E10140B05751}"/>
                </a:ext>
              </a:extLst>
            </p:cNvPr>
            <p:cNvSpPr/>
            <p:nvPr/>
          </p:nvSpPr>
          <p:spPr>
            <a:xfrm>
              <a:off x="-6030659" y="-1766308"/>
              <a:ext cx="6102977" cy="2187235"/>
            </a:xfrm>
            <a:custGeom>
              <a:avLst/>
              <a:gdLst>
                <a:gd name="connsiteX0" fmla="*/ 581 w 6102977"/>
                <a:gd name="connsiteY0" fmla="*/ -172 h 2187235"/>
                <a:gd name="connsiteX1" fmla="*/ 6103559 w 6102977"/>
                <a:gd name="connsiteY1" fmla="*/ 2187063 h 218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02977" h="2187235">
                  <a:moveTo>
                    <a:pt x="581" y="-172"/>
                  </a:moveTo>
                  <a:lnTo>
                    <a:pt x="6103559" y="2187063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47" name="Freeform: Shape 4146">
              <a:extLst>
                <a:ext uri="{FF2B5EF4-FFF2-40B4-BE49-F238E27FC236}">
                  <a16:creationId xmlns:a16="http://schemas.microsoft.com/office/drawing/2014/main" id="{98C55DC9-2BD9-40CD-BD5F-0B4B09A3607B}"/>
                </a:ext>
              </a:extLst>
            </p:cNvPr>
            <p:cNvSpPr/>
            <p:nvPr/>
          </p:nvSpPr>
          <p:spPr>
            <a:xfrm>
              <a:off x="-6044479" y="-3724153"/>
              <a:ext cx="6301768" cy="2233983"/>
            </a:xfrm>
            <a:custGeom>
              <a:avLst/>
              <a:gdLst>
                <a:gd name="connsiteX0" fmla="*/ 6302349 w 6301768"/>
                <a:gd name="connsiteY0" fmla="*/ -172 h 2233983"/>
                <a:gd name="connsiteX1" fmla="*/ 581 w 6301768"/>
                <a:gd name="connsiteY1" fmla="*/ 2233812 h 223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01768" h="2233983">
                  <a:moveTo>
                    <a:pt x="6302349" y="-172"/>
                  </a:moveTo>
                  <a:lnTo>
                    <a:pt x="581" y="2233812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48" name="Freeform: Shape 4147">
              <a:extLst>
                <a:ext uri="{FF2B5EF4-FFF2-40B4-BE49-F238E27FC236}">
                  <a16:creationId xmlns:a16="http://schemas.microsoft.com/office/drawing/2014/main" id="{A9C92560-B587-4355-9C9F-979E09758D17}"/>
                </a:ext>
              </a:extLst>
            </p:cNvPr>
            <p:cNvSpPr/>
            <p:nvPr/>
          </p:nvSpPr>
          <p:spPr>
            <a:xfrm>
              <a:off x="-5662022" y="-3589450"/>
              <a:ext cx="6301777" cy="2233983"/>
            </a:xfrm>
            <a:custGeom>
              <a:avLst/>
              <a:gdLst>
                <a:gd name="connsiteX0" fmla="*/ 6302359 w 6301777"/>
                <a:gd name="connsiteY0" fmla="*/ -172 h 2233983"/>
                <a:gd name="connsiteX1" fmla="*/ 3142935 w 6301777"/>
                <a:gd name="connsiteY1" fmla="*/ 1137608 h 2233983"/>
                <a:gd name="connsiteX2" fmla="*/ 581 w 6301777"/>
                <a:gd name="connsiteY2" fmla="*/ 2233812 h 223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01777" h="2233983">
                  <a:moveTo>
                    <a:pt x="6302359" y="-172"/>
                  </a:moveTo>
                  <a:lnTo>
                    <a:pt x="3142935" y="1137608"/>
                  </a:lnTo>
                  <a:lnTo>
                    <a:pt x="581" y="2233812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49" name="Freeform: Shape 4148">
              <a:extLst>
                <a:ext uri="{FF2B5EF4-FFF2-40B4-BE49-F238E27FC236}">
                  <a16:creationId xmlns:a16="http://schemas.microsoft.com/office/drawing/2014/main" id="{44C262FE-DE96-46FB-94C8-F3A9D10E0B32}"/>
                </a:ext>
              </a:extLst>
            </p:cNvPr>
            <p:cNvSpPr/>
            <p:nvPr/>
          </p:nvSpPr>
          <p:spPr>
            <a:xfrm>
              <a:off x="-5289176" y="-3452338"/>
              <a:ext cx="6301768" cy="2233983"/>
            </a:xfrm>
            <a:custGeom>
              <a:avLst/>
              <a:gdLst>
                <a:gd name="connsiteX0" fmla="*/ 6302349 w 6301768"/>
                <a:gd name="connsiteY0" fmla="*/ -172 h 2233983"/>
                <a:gd name="connsiteX1" fmla="*/ 3554177 w 6301768"/>
                <a:gd name="connsiteY1" fmla="*/ 999381 h 2233983"/>
                <a:gd name="connsiteX2" fmla="*/ 3164300 w 6301768"/>
                <a:gd name="connsiteY2" fmla="*/ 1148790 h 2233983"/>
                <a:gd name="connsiteX3" fmla="*/ 581 w 6301768"/>
                <a:gd name="connsiteY3" fmla="*/ 2233812 h 223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1768" h="2233983">
                  <a:moveTo>
                    <a:pt x="6302349" y="-172"/>
                  </a:moveTo>
                  <a:lnTo>
                    <a:pt x="3554177" y="999381"/>
                  </a:lnTo>
                  <a:lnTo>
                    <a:pt x="3164300" y="1148790"/>
                  </a:lnTo>
                  <a:lnTo>
                    <a:pt x="581" y="2233812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50" name="Freeform: Shape 4149">
              <a:extLst>
                <a:ext uri="{FF2B5EF4-FFF2-40B4-BE49-F238E27FC236}">
                  <a16:creationId xmlns:a16="http://schemas.microsoft.com/office/drawing/2014/main" id="{18F961E1-C069-41D8-B633-975690B6A9E7}"/>
                </a:ext>
              </a:extLst>
            </p:cNvPr>
            <p:cNvSpPr/>
            <p:nvPr/>
          </p:nvSpPr>
          <p:spPr>
            <a:xfrm>
              <a:off x="-4904775" y="-3312873"/>
              <a:ext cx="6301768" cy="2233993"/>
            </a:xfrm>
            <a:custGeom>
              <a:avLst/>
              <a:gdLst>
                <a:gd name="connsiteX0" fmla="*/ 6302349 w 6301768"/>
                <a:gd name="connsiteY0" fmla="*/ -172 h 2233993"/>
                <a:gd name="connsiteX1" fmla="*/ 4341870 w 6301768"/>
                <a:gd name="connsiteY1" fmla="*/ 723880 h 2233993"/>
                <a:gd name="connsiteX2" fmla="*/ 3142040 w 6301768"/>
                <a:gd name="connsiteY2" fmla="*/ 1185433 h 2233993"/>
                <a:gd name="connsiteX3" fmla="*/ 1587045 w 6301768"/>
                <a:gd name="connsiteY3" fmla="*/ 1693125 h 2233993"/>
                <a:gd name="connsiteX4" fmla="*/ 581 w 6301768"/>
                <a:gd name="connsiteY4" fmla="*/ 2233821 h 22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1768" h="2233993">
                  <a:moveTo>
                    <a:pt x="6302349" y="-172"/>
                  </a:moveTo>
                  <a:lnTo>
                    <a:pt x="4341870" y="723880"/>
                  </a:lnTo>
                  <a:lnTo>
                    <a:pt x="3142040" y="1185433"/>
                  </a:lnTo>
                  <a:lnTo>
                    <a:pt x="1587045" y="1693125"/>
                  </a:lnTo>
                  <a:lnTo>
                    <a:pt x="581" y="2233821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51" name="Freeform: Shape 4150">
              <a:extLst>
                <a:ext uri="{FF2B5EF4-FFF2-40B4-BE49-F238E27FC236}">
                  <a16:creationId xmlns:a16="http://schemas.microsoft.com/office/drawing/2014/main" id="{32AE13F6-C937-484D-9C62-1A6A139588A4}"/>
                </a:ext>
              </a:extLst>
            </p:cNvPr>
            <p:cNvSpPr/>
            <p:nvPr/>
          </p:nvSpPr>
          <p:spPr>
            <a:xfrm>
              <a:off x="-4523775" y="-3173398"/>
              <a:ext cx="6301768" cy="2233993"/>
            </a:xfrm>
            <a:custGeom>
              <a:avLst/>
              <a:gdLst>
                <a:gd name="connsiteX0" fmla="*/ 6302349 w 6301768"/>
                <a:gd name="connsiteY0" fmla="*/ -172 h 2233993"/>
                <a:gd name="connsiteX1" fmla="*/ 5148043 w 6301768"/>
                <a:gd name="connsiteY1" fmla="*/ 418204 h 2233993"/>
                <a:gd name="connsiteX2" fmla="*/ 4746161 w 6301768"/>
                <a:gd name="connsiteY2" fmla="*/ 585149 h 2233993"/>
                <a:gd name="connsiteX3" fmla="*/ 3165345 w 6301768"/>
                <a:gd name="connsiteY3" fmla="*/ 1253384 h 2233993"/>
                <a:gd name="connsiteX4" fmla="*/ 1598485 w 6301768"/>
                <a:gd name="connsiteY4" fmla="*/ 1697192 h 2233993"/>
                <a:gd name="connsiteX5" fmla="*/ 1197835 w 6301768"/>
                <a:gd name="connsiteY5" fmla="*/ 1824865 h 2233993"/>
                <a:gd name="connsiteX6" fmla="*/ 581 w 6301768"/>
                <a:gd name="connsiteY6" fmla="*/ 2233821 h 22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01768" h="2233993">
                  <a:moveTo>
                    <a:pt x="6302349" y="-172"/>
                  </a:moveTo>
                  <a:lnTo>
                    <a:pt x="5148043" y="418204"/>
                  </a:lnTo>
                  <a:lnTo>
                    <a:pt x="4746161" y="585149"/>
                  </a:lnTo>
                  <a:lnTo>
                    <a:pt x="3165345" y="1253384"/>
                  </a:lnTo>
                  <a:lnTo>
                    <a:pt x="1598485" y="1697192"/>
                  </a:lnTo>
                  <a:lnTo>
                    <a:pt x="1197835" y="1824865"/>
                  </a:lnTo>
                  <a:lnTo>
                    <a:pt x="581" y="2233821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52" name="Freeform: Shape 4151">
              <a:extLst>
                <a:ext uri="{FF2B5EF4-FFF2-40B4-BE49-F238E27FC236}">
                  <a16:creationId xmlns:a16="http://schemas.microsoft.com/office/drawing/2014/main" id="{31A0E446-B452-4D2D-87DC-7152AB6F7B65}"/>
                </a:ext>
              </a:extLst>
            </p:cNvPr>
            <p:cNvSpPr/>
            <p:nvPr/>
          </p:nvSpPr>
          <p:spPr>
            <a:xfrm>
              <a:off x="-4132574" y="-3040725"/>
              <a:ext cx="6301768" cy="2233983"/>
            </a:xfrm>
            <a:custGeom>
              <a:avLst/>
              <a:gdLst>
                <a:gd name="connsiteX0" fmla="*/ 6302349 w 6301768"/>
                <a:gd name="connsiteY0" fmla="*/ -172 h 2233983"/>
                <a:gd name="connsiteX1" fmla="*/ 4730220 w 6301768"/>
                <a:gd name="connsiteY1" fmla="*/ 592216 h 2233983"/>
                <a:gd name="connsiteX2" fmla="*/ 3952264 w 6301768"/>
                <a:gd name="connsiteY2" fmla="*/ 985218 h 2233983"/>
                <a:gd name="connsiteX3" fmla="*/ 3163650 w 6301768"/>
                <a:gd name="connsiteY3" fmla="*/ 1363598 h 2233983"/>
                <a:gd name="connsiteX4" fmla="*/ 2764374 w 6301768"/>
                <a:gd name="connsiteY4" fmla="*/ 1446923 h 2233983"/>
                <a:gd name="connsiteX5" fmla="*/ 2381250 w 6301768"/>
                <a:gd name="connsiteY5" fmla="*/ 1554041 h 2233983"/>
                <a:gd name="connsiteX6" fmla="*/ 1980133 w 6301768"/>
                <a:gd name="connsiteY6" fmla="*/ 1621440 h 2233983"/>
                <a:gd name="connsiteX7" fmla="*/ 1578968 w 6301768"/>
                <a:gd name="connsiteY7" fmla="*/ 1709708 h 2233983"/>
                <a:gd name="connsiteX8" fmla="*/ 1178776 w 6301768"/>
                <a:gd name="connsiteY8" fmla="*/ 1829656 h 2233983"/>
                <a:gd name="connsiteX9" fmla="*/ 581 w 6301768"/>
                <a:gd name="connsiteY9" fmla="*/ 2233812 h 223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01768" h="2233983">
                  <a:moveTo>
                    <a:pt x="6302349" y="-172"/>
                  </a:moveTo>
                  <a:cubicBezTo>
                    <a:pt x="6302349" y="-172"/>
                    <a:pt x="5242912" y="366902"/>
                    <a:pt x="4730220" y="592216"/>
                  </a:cubicBezTo>
                  <a:cubicBezTo>
                    <a:pt x="4464244" y="709107"/>
                    <a:pt x="4212907" y="856868"/>
                    <a:pt x="3952264" y="985218"/>
                  </a:cubicBezTo>
                  <a:cubicBezTo>
                    <a:pt x="3690694" y="1114024"/>
                    <a:pt x="3439806" y="1270072"/>
                    <a:pt x="3163650" y="1363598"/>
                  </a:cubicBezTo>
                  <a:cubicBezTo>
                    <a:pt x="3034875" y="1407213"/>
                    <a:pt x="2896463" y="1414709"/>
                    <a:pt x="2764374" y="1446923"/>
                  </a:cubicBezTo>
                  <a:cubicBezTo>
                    <a:pt x="2635543" y="1478336"/>
                    <a:pt x="2510673" y="1525161"/>
                    <a:pt x="2381250" y="1554041"/>
                  </a:cubicBezTo>
                  <a:cubicBezTo>
                    <a:pt x="2248919" y="1583569"/>
                    <a:pt x="2113235" y="1595627"/>
                    <a:pt x="1980133" y="1621440"/>
                  </a:cubicBezTo>
                  <a:cubicBezTo>
                    <a:pt x="1845716" y="1647500"/>
                    <a:pt x="1711499" y="1675313"/>
                    <a:pt x="1578968" y="1709708"/>
                  </a:cubicBezTo>
                  <a:cubicBezTo>
                    <a:pt x="1444171" y="1744684"/>
                    <a:pt x="1311364" y="1787060"/>
                    <a:pt x="1178776" y="1829656"/>
                  </a:cubicBezTo>
                  <a:cubicBezTo>
                    <a:pt x="783478" y="1956644"/>
                    <a:pt x="581" y="2233812"/>
                    <a:pt x="581" y="2233812"/>
                  </a:cubicBez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53" name="Freeform: Shape 4152">
              <a:extLst>
                <a:ext uri="{FF2B5EF4-FFF2-40B4-BE49-F238E27FC236}">
                  <a16:creationId xmlns:a16="http://schemas.microsoft.com/office/drawing/2014/main" id="{A8AC947C-67BB-4816-9CAC-82B9784F07E6}"/>
                </a:ext>
              </a:extLst>
            </p:cNvPr>
            <p:cNvSpPr/>
            <p:nvPr/>
          </p:nvSpPr>
          <p:spPr>
            <a:xfrm>
              <a:off x="-3758375" y="-2901250"/>
              <a:ext cx="6301768" cy="2233983"/>
            </a:xfrm>
            <a:custGeom>
              <a:avLst/>
              <a:gdLst>
                <a:gd name="connsiteX0" fmla="*/ 6302349 w 6301768"/>
                <a:gd name="connsiteY0" fmla="*/ -172 h 2233983"/>
                <a:gd name="connsiteX1" fmla="*/ 5138594 w 6301768"/>
                <a:gd name="connsiteY1" fmla="*/ 429500 h 2233983"/>
                <a:gd name="connsiteX2" fmla="*/ 4345048 w 6301768"/>
                <a:gd name="connsiteY2" fmla="*/ 806281 h 2233983"/>
                <a:gd name="connsiteX3" fmla="*/ 3956287 w 6301768"/>
                <a:gd name="connsiteY3" fmla="*/ 1025337 h 2233983"/>
                <a:gd name="connsiteX4" fmla="*/ 3567326 w 6301768"/>
                <a:gd name="connsiteY4" fmla="*/ 1322050 h 2233983"/>
                <a:gd name="connsiteX5" fmla="*/ 3182666 w 6301768"/>
                <a:gd name="connsiteY5" fmla="*/ 1565795 h 2233983"/>
                <a:gd name="connsiteX6" fmla="*/ 2788949 w 6301768"/>
                <a:gd name="connsiteY6" fmla="*/ 1606019 h 2233983"/>
                <a:gd name="connsiteX7" fmla="*/ 2372369 w 6301768"/>
                <a:gd name="connsiteY7" fmla="*/ 1586636 h 2233983"/>
                <a:gd name="connsiteX8" fmla="*/ 1983152 w 6301768"/>
                <a:gd name="connsiteY8" fmla="*/ 1649901 h 2233983"/>
                <a:gd name="connsiteX9" fmla="*/ 1577340 w 6301768"/>
                <a:gd name="connsiteY9" fmla="*/ 1719147 h 2233983"/>
                <a:gd name="connsiteX10" fmla="*/ 1196721 w 6301768"/>
                <a:gd name="connsiteY10" fmla="*/ 1827475 h 2233983"/>
                <a:gd name="connsiteX11" fmla="*/ 581 w 6301768"/>
                <a:gd name="connsiteY11" fmla="*/ 2233812 h 223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01768" h="2233983">
                  <a:moveTo>
                    <a:pt x="6302349" y="-172"/>
                  </a:moveTo>
                  <a:cubicBezTo>
                    <a:pt x="6302349" y="-172"/>
                    <a:pt x="5519709" y="269042"/>
                    <a:pt x="5138594" y="429500"/>
                  </a:cubicBezTo>
                  <a:cubicBezTo>
                    <a:pt x="4868713" y="543124"/>
                    <a:pt x="4605013" y="671531"/>
                    <a:pt x="4345048" y="806281"/>
                  </a:cubicBezTo>
                  <a:cubicBezTo>
                    <a:pt x="4212983" y="874737"/>
                    <a:pt x="4080510" y="943526"/>
                    <a:pt x="3956287" y="1025337"/>
                  </a:cubicBezTo>
                  <a:cubicBezTo>
                    <a:pt x="3820100" y="1115034"/>
                    <a:pt x="3701151" y="1228867"/>
                    <a:pt x="3567326" y="1322050"/>
                  </a:cubicBezTo>
                  <a:cubicBezTo>
                    <a:pt x="3442754" y="1408785"/>
                    <a:pt x="3326107" y="1516131"/>
                    <a:pt x="3182666" y="1565795"/>
                  </a:cubicBezTo>
                  <a:cubicBezTo>
                    <a:pt x="3058004" y="1608952"/>
                    <a:pt x="2920821" y="1602371"/>
                    <a:pt x="2788949" y="1606019"/>
                  </a:cubicBezTo>
                  <a:cubicBezTo>
                    <a:pt x="2649993" y="1609867"/>
                    <a:pt x="2511152" y="1578673"/>
                    <a:pt x="2372369" y="1586636"/>
                  </a:cubicBezTo>
                  <a:cubicBezTo>
                    <a:pt x="2241144" y="1594170"/>
                    <a:pt x="2112807" y="1628307"/>
                    <a:pt x="1983152" y="1649901"/>
                  </a:cubicBezTo>
                  <a:cubicBezTo>
                    <a:pt x="1847792" y="1672456"/>
                    <a:pt x="1711166" y="1688782"/>
                    <a:pt x="1577340" y="1719147"/>
                  </a:cubicBezTo>
                  <a:cubicBezTo>
                    <a:pt x="1448704" y="1748341"/>
                    <a:pt x="1322651" y="1788194"/>
                    <a:pt x="1196721" y="1827475"/>
                  </a:cubicBezTo>
                  <a:cubicBezTo>
                    <a:pt x="794737" y="1952881"/>
                    <a:pt x="581" y="2233812"/>
                    <a:pt x="581" y="2233812"/>
                  </a:cubicBez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54" name="Freeform: Shape 4153">
              <a:extLst>
                <a:ext uri="{FF2B5EF4-FFF2-40B4-BE49-F238E27FC236}">
                  <a16:creationId xmlns:a16="http://schemas.microsoft.com/office/drawing/2014/main" id="{CD36CFDB-8253-4BEB-9E2C-C6902A428BD3}"/>
                </a:ext>
              </a:extLst>
            </p:cNvPr>
            <p:cNvSpPr/>
            <p:nvPr/>
          </p:nvSpPr>
          <p:spPr>
            <a:xfrm>
              <a:off x="-3377375" y="-2765185"/>
              <a:ext cx="6301768" cy="2233993"/>
            </a:xfrm>
            <a:custGeom>
              <a:avLst/>
              <a:gdLst>
                <a:gd name="connsiteX0" fmla="*/ 6302349 w 6301768"/>
                <a:gd name="connsiteY0" fmla="*/ -172 h 2233993"/>
                <a:gd name="connsiteX1" fmla="*/ 5145757 w 6301768"/>
                <a:gd name="connsiteY1" fmla="*/ 437920 h 2233993"/>
                <a:gd name="connsiteX2" fmla="*/ 4728219 w 6301768"/>
                <a:gd name="connsiteY2" fmla="*/ 626506 h 2233993"/>
                <a:gd name="connsiteX3" fmla="*/ 4353801 w 6301768"/>
                <a:gd name="connsiteY3" fmla="*/ 833227 h 2233993"/>
                <a:gd name="connsiteX4" fmla="*/ 3977849 w 6301768"/>
                <a:gd name="connsiteY4" fmla="*/ 1077600 h 2233993"/>
                <a:gd name="connsiteX5" fmla="*/ 3575372 w 6301768"/>
                <a:gd name="connsiteY5" fmla="*/ 1426111 h 2233993"/>
                <a:gd name="connsiteX6" fmla="*/ 3181078 w 6301768"/>
                <a:gd name="connsiteY6" fmla="*/ 1719652 h 2233993"/>
                <a:gd name="connsiteX7" fmla="*/ 2784803 w 6301768"/>
                <a:gd name="connsiteY7" fmla="*/ 1709175 h 2233993"/>
                <a:gd name="connsiteX8" fmla="*/ 2398480 w 6301768"/>
                <a:gd name="connsiteY8" fmla="*/ 1639918 h 2233993"/>
                <a:gd name="connsiteX9" fmla="*/ 2005201 w 6301768"/>
                <a:gd name="connsiteY9" fmla="*/ 1676151 h 2233993"/>
                <a:gd name="connsiteX10" fmla="*/ 1589513 w 6301768"/>
                <a:gd name="connsiteY10" fmla="*/ 1739083 h 2233993"/>
                <a:gd name="connsiteX11" fmla="*/ 1202959 w 6301768"/>
                <a:gd name="connsiteY11" fmla="*/ 1844487 h 2233993"/>
                <a:gd name="connsiteX12" fmla="*/ 581 w 6301768"/>
                <a:gd name="connsiteY12" fmla="*/ 2233821 h 22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01768" h="2233993">
                  <a:moveTo>
                    <a:pt x="6302349" y="-172"/>
                  </a:moveTo>
                  <a:cubicBezTo>
                    <a:pt x="6302349" y="-172"/>
                    <a:pt x="5526567" y="279986"/>
                    <a:pt x="5145757" y="437920"/>
                  </a:cubicBezTo>
                  <a:cubicBezTo>
                    <a:pt x="5004692" y="496433"/>
                    <a:pt x="4864770" y="558116"/>
                    <a:pt x="4728219" y="626506"/>
                  </a:cubicBezTo>
                  <a:cubicBezTo>
                    <a:pt x="4600756" y="690361"/>
                    <a:pt x="4476045" y="759885"/>
                    <a:pt x="4353801" y="833227"/>
                  </a:cubicBezTo>
                  <a:cubicBezTo>
                    <a:pt x="4225633" y="910132"/>
                    <a:pt x="4097283" y="987742"/>
                    <a:pt x="3977849" y="1077600"/>
                  </a:cubicBezTo>
                  <a:cubicBezTo>
                    <a:pt x="3836041" y="1184299"/>
                    <a:pt x="3713721" y="1314963"/>
                    <a:pt x="3575372" y="1426111"/>
                  </a:cubicBezTo>
                  <a:cubicBezTo>
                    <a:pt x="3447636" y="1528733"/>
                    <a:pt x="3337282" y="1670170"/>
                    <a:pt x="3181078" y="1719652"/>
                  </a:cubicBezTo>
                  <a:cubicBezTo>
                    <a:pt x="3055109" y="1759552"/>
                    <a:pt x="2916256" y="1722624"/>
                    <a:pt x="2784803" y="1709175"/>
                  </a:cubicBezTo>
                  <a:cubicBezTo>
                    <a:pt x="2654654" y="1695868"/>
                    <a:pt x="2529188" y="1645510"/>
                    <a:pt x="2398480" y="1639918"/>
                  </a:cubicBezTo>
                  <a:cubicBezTo>
                    <a:pt x="2266953" y="1634289"/>
                    <a:pt x="2135886" y="1660245"/>
                    <a:pt x="2005201" y="1676151"/>
                  </a:cubicBezTo>
                  <a:cubicBezTo>
                    <a:pt x="1866085" y="1693077"/>
                    <a:pt x="1726629" y="1710108"/>
                    <a:pt x="1589513" y="1739083"/>
                  </a:cubicBezTo>
                  <a:cubicBezTo>
                    <a:pt x="1458849" y="1766696"/>
                    <a:pt x="1330956" y="1806339"/>
                    <a:pt x="1202959" y="1844487"/>
                  </a:cubicBezTo>
                  <a:cubicBezTo>
                    <a:pt x="799233" y="1964826"/>
                    <a:pt x="581" y="2233821"/>
                    <a:pt x="581" y="2233821"/>
                  </a:cubicBez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55" name="Freeform: Shape 4154">
              <a:extLst>
                <a:ext uri="{FF2B5EF4-FFF2-40B4-BE49-F238E27FC236}">
                  <a16:creationId xmlns:a16="http://schemas.microsoft.com/office/drawing/2014/main" id="{29846656-9FEB-4261-B8B5-EE998F3A9F22}"/>
                </a:ext>
              </a:extLst>
            </p:cNvPr>
            <p:cNvSpPr/>
            <p:nvPr/>
          </p:nvSpPr>
          <p:spPr>
            <a:xfrm>
              <a:off x="-2227574" y="-2356963"/>
              <a:ext cx="6301768" cy="2233984"/>
            </a:xfrm>
            <a:custGeom>
              <a:avLst/>
              <a:gdLst>
                <a:gd name="connsiteX0" fmla="*/ 6302349 w 6301768"/>
                <a:gd name="connsiteY0" fmla="*/ -172 h 2233984"/>
                <a:gd name="connsiteX1" fmla="*/ 5128726 w 6301768"/>
                <a:gd name="connsiteY1" fmla="*/ 430739 h 2233984"/>
                <a:gd name="connsiteX2" fmla="*/ 4739078 w 6301768"/>
                <a:gd name="connsiteY2" fmla="*/ 581901 h 2233984"/>
                <a:gd name="connsiteX3" fmla="*/ 4340466 w 6301768"/>
                <a:gd name="connsiteY3" fmla="*/ 752055 h 2233984"/>
                <a:gd name="connsiteX4" fmla="*/ 3161585 w 6301768"/>
                <a:gd name="connsiteY4" fmla="*/ 1267434 h 2233984"/>
                <a:gd name="connsiteX5" fmla="*/ 2376679 w 6301768"/>
                <a:gd name="connsiteY5" fmla="*/ 1473441 h 2233984"/>
                <a:gd name="connsiteX6" fmla="*/ 1993833 w 6301768"/>
                <a:gd name="connsiteY6" fmla="*/ 1589731 h 2233984"/>
                <a:gd name="connsiteX7" fmla="*/ 1592327 w 6301768"/>
                <a:gd name="connsiteY7" fmla="*/ 1694878 h 2233984"/>
                <a:gd name="connsiteX8" fmla="*/ 1206704 w 6301768"/>
                <a:gd name="connsiteY8" fmla="*/ 1820713 h 2233984"/>
                <a:gd name="connsiteX9" fmla="*/ 581 w 6301768"/>
                <a:gd name="connsiteY9" fmla="*/ 2233812 h 223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01768" h="2233984">
                  <a:moveTo>
                    <a:pt x="6302349" y="-172"/>
                  </a:moveTo>
                  <a:lnTo>
                    <a:pt x="5128726" y="430739"/>
                  </a:lnTo>
                  <a:lnTo>
                    <a:pt x="4739078" y="581901"/>
                  </a:lnTo>
                  <a:lnTo>
                    <a:pt x="4340466" y="752055"/>
                  </a:lnTo>
                  <a:lnTo>
                    <a:pt x="3161585" y="1267434"/>
                  </a:lnTo>
                  <a:lnTo>
                    <a:pt x="2376679" y="1473441"/>
                  </a:lnTo>
                  <a:lnTo>
                    <a:pt x="1993833" y="1589731"/>
                  </a:lnTo>
                  <a:lnTo>
                    <a:pt x="1592327" y="1694878"/>
                  </a:lnTo>
                  <a:lnTo>
                    <a:pt x="1206704" y="1820713"/>
                  </a:lnTo>
                  <a:lnTo>
                    <a:pt x="581" y="2233812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56" name="Freeform: Shape 4155">
              <a:extLst>
                <a:ext uri="{FF2B5EF4-FFF2-40B4-BE49-F238E27FC236}">
                  <a16:creationId xmlns:a16="http://schemas.microsoft.com/office/drawing/2014/main" id="{87CD5858-676F-411D-86DF-3304E7685C69}"/>
                </a:ext>
              </a:extLst>
            </p:cNvPr>
            <p:cNvSpPr/>
            <p:nvPr/>
          </p:nvSpPr>
          <p:spPr>
            <a:xfrm>
              <a:off x="-1843164" y="-2224299"/>
              <a:ext cx="6301768" cy="2233993"/>
            </a:xfrm>
            <a:custGeom>
              <a:avLst/>
              <a:gdLst>
                <a:gd name="connsiteX0" fmla="*/ 6302349 w 6301768"/>
                <a:gd name="connsiteY0" fmla="*/ -172 h 2233993"/>
                <a:gd name="connsiteX1" fmla="*/ 4345409 w 6301768"/>
                <a:gd name="connsiteY1" fmla="*/ 725004 h 2233993"/>
                <a:gd name="connsiteX2" fmla="*/ 3175939 w 6301768"/>
                <a:gd name="connsiteY2" fmla="*/ 1179547 h 2233993"/>
                <a:gd name="connsiteX3" fmla="*/ 1961430 w 6301768"/>
                <a:gd name="connsiteY3" fmla="*/ 1565119 h 2233993"/>
                <a:gd name="connsiteX4" fmla="*/ 581 w 6301768"/>
                <a:gd name="connsiteY4" fmla="*/ 2233821 h 22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1768" h="2233993">
                  <a:moveTo>
                    <a:pt x="6302349" y="-172"/>
                  </a:moveTo>
                  <a:lnTo>
                    <a:pt x="4345409" y="725004"/>
                  </a:lnTo>
                  <a:lnTo>
                    <a:pt x="3175939" y="1179547"/>
                  </a:lnTo>
                  <a:lnTo>
                    <a:pt x="1961430" y="1565119"/>
                  </a:lnTo>
                  <a:lnTo>
                    <a:pt x="581" y="2233821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57" name="Freeform: Shape 4156">
              <a:extLst>
                <a:ext uri="{FF2B5EF4-FFF2-40B4-BE49-F238E27FC236}">
                  <a16:creationId xmlns:a16="http://schemas.microsoft.com/office/drawing/2014/main" id="{49EB5D00-0F9C-492D-BC40-58431E541A7A}"/>
                </a:ext>
              </a:extLst>
            </p:cNvPr>
            <p:cNvSpPr/>
            <p:nvPr/>
          </p:nvSpPr>
          <p:spPr>
            <a:xfrm>
              <a:off x="-1472374" y="-2084824"/>
              <a:ext cx="6301767" cy="2233983"/>
            </a:xfrm>
            <a:custGeom>
              <a:avLst/>
              <a:gdLst>
                <a:gd name="connsiteX0" fmla="*/ 6302349 w 6301767"/>
                <a:gd name="connsiteY0" fmla="*/ -172 h 2233983"/>
                <a:gd name="connsiteX1" fmla="*/ 3173272 w 6301767"/>
                <a:gd name="connsiteY1" fmla="*/ 1144190 h 2233983"/>
                <a:gd name="connsiteX2" fmla="*/ 1985304 w 6301767"/>
                <a:gd name="connsiteY2" fmla="*/ 1548688 h 2233983"/>
                <a:gd name="connsiteX3" fmla="*/ 581 w 6301767"/>
                <a:gd name="connsiteY3" fmla="*/ 2233812 h 223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1767" h="2233983">
                  <a:moveTo>
                    <a:pt x="6302349" y="-172"/>
                  </a:moveTo>
                  <a:lnTo>
                    <a:pt x="3173272" y="1144190"/>
                  </a:lnTo>
                  <a:lnTo>
                    <a:pt x="1985304" y="1548688"/>
                  </a:lnTo>
                  <a:lnTo>
                    <a:pt x="581" y="2233812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3FB5BBE-F610-4CC2-8FCF-F5CC405E3249}"/>
                </a:ext>
              </a:extLst>
            </p:cNvPr>
            <p:cNvSpPr/>
            <p:nvPr/>
          </p:nvSpPr>
          <p:spPr>
            <a:xfrm>
              <a:off x="-1091374" y="-1948750"/>
              <a:ext cx="6301767" cy="2233983"/>
            </a:xfrm>
            <a:custGeom>
              <a:avLst/>
              <a:gdLst>
                <a:gd name="connsiteX0" fmla="*/ 6302349 w 6301767"/>
                <a:gd name="connsiteY0" fmla="*/ -172 h 2233983"/>
                <a:gd name="connsiteX1" fmla="*/ 3160289 w 6301767"/>
                <a:gd name="connsiteY1" fmla="*/ 1128940 h 2233983"/>
                <a:gd name="connsiteX2" fmla="*/ 581 w 6301767"/>
                <a:gd name="connsiteY2" fmla="*/ 2233812 h 223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01767" h="2233983">
                  <a:moveTo>
                    <a:pt x="6302349" y="-172"/>
                  </a:moveTo>
                  <a:lnTo>
                    <a:pt x="3160289" y="1128940"/>
                  </a:lnTo>
                  <a:lnTo>
                    <a:pt x="581" y="2233812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8BD35CC-2C43-4E80-99C4-40EBFBD6AB85}"/>
                </a:ext>
              </a:extLst>
            </p:cNvPr>
            <p:cNvSpPr/>
            <p:nvPr/>
          </p:nvSpPr>
          <p:spPr>
            <a:xfrm>
              <a:off x="-710374" y="-1809276"/>
              <a:ext cx="6301767" cy="2233984"/>
            </a:xfrm>
            <a:custGeom>
              <a:avLst/>
              <a:gdLst>
                <a:gd name="connsiteX0" fmla="*/ 6302349 w 6301767"/>
                <a:gd name="connsiteY0" fmla="*/ -172 h 2233984"/>
                <a:gd name="connsiteX1" fmla="*/ 581 w 6301767"/>
                <a:gd name="connsiteY1" fmla="*/ 2233812 h 223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01767" h="2233984">
                  <a:moveTo>
                    <a:pt x="6302349" y="-172"/>
                  </a:moveTo>
                  <a:lnTo>
                    <a:pt x="581" y="2233812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AFD0B84-E0C2-414B-AB5D-A290752E2616}"/>
                </a:ext>
              </a:extLst>
            </p:cNvPr>
            <p:cNvSpPr/>
            <p:nvPr/>
          </p:nvSpPr>
          <p:spPr>
            <a:xfrm>
              <a:off x="-2611974" y="-2493037"/>
              <a:ext cx="6301768" cy="2233983"/>
            </a:xfrm>
            <a:custGeom>
              <a:avLst/>
              <a:gdLst>
                <a:gd name="connsiteX0" fmla="*/ 6302349 w 6301768"/>
                <a:gd name="connsiteY0" fmla="*/ -172 h 2233983"/>
                <a:gd name="connsiteX1" fmla="*/ 5137766 w 6301768"/>
                <a:gd name="connsiteY1" fmla="*/ 435120 h 2233983"/>
                <a:gd name="connsiteX2" fmla="*/ 4732382 w 6301768"/>
                <a:gd name="connsiteY2" fmla="*/ 589120 h 2233983"/>
                <a:gd name="connsiteX3" fmla="*/ 4352144 w 6301768"/>
                <a:gd name="connsiteY3" fmla="*/ 781173 h 2233983"/>
                <a:gd name="connsiteX4" fmla="*/ 3958552 w 6301768"/>
                <a:gd name="connsiteY4" fmla="*/ 989485 h 2233983"/>
                <a:gd name="connsiteX5" fmla="*/ 3564302 w 6301768"/>
                <a:gd name="connsiteY5" fmla="*/ 1172908 h 2233983"/>
                <a:gd name="connsiteX6" fmla="*/ 3179083 w 6301768"/>
                <a:gd name="connsiteY6" fmla="*/ 1366236 h 2233983"/>
                <a:gd name="connsiteX7" fmla="*/ 2374563 w 6301768"/>
                <a:gd name="connsiteY7" fmla="*/ 1547926 h 2233983"/>
                <a:gd name="connsiteX8" fmla="*/ 1985924 w 6301768"/>
                <a:gd name="connsiteY8" fmla="*/ 1617973 h 2233983"/>
                <a:gd name="connsiteX9" fmla="*/ 1604447 w 6301768"/>
                <a:gd name="connsiteY9" fmla="*/ 1709060 h 2233983"/>
                <a:gd name="connsiteX10" fmla="*/ 1177127 w 6301768"/>
                <a:gd name="connsiteY10" fmla="*/ 1836543 h 2233983"/>
                <a:gd name="connsiteX11" fmla="*/ 581 w 6301768"/>
                <a:gd name="connsiteY11" fmla="*/ 2233812 h 223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01768" h="2233983">
                  <a:moveTo>
                    <a:pt x="6302349" y="-172"/>
                  </a:moveTo>
                  <a:lnTo>
                    <a:pt x="5137766" y="435120"/>
                  </a:lnTo>
                  <a:lnTo>
                    <a:pt x="4732382" y="589120"/>
                  </a:lnTo>
                  <a:lnTo>
                    <a:pt x="4352144" y="781173"/>
                  </a:lnTo>
                  <a:lnTo>
                    <a:pt x="3958552" y="989485"/>
                  </a:lnTo>
                  <a:lnTo>
                    <a:pt x="3564302" y="1172908"/>
                  </a:lnTo>
                  <a:lnTo>
                    <a:pt x="3179083" y="1366236"/>
                  </a:lnTo>
                  <a:lnTo>
                    <a:pt x="2374563" y="1547926"/>
                  </a:lnTo>
                  <a:lnTo>
                    <a:pt x="1985924" y="1617973"/>
                  </a:lnTo>
                  <a:lnTo>
                    <a:pt x="1604447" y="1709060"/>
                  </a:lnTo>
                  <a:lnTo>
                    <a:pt x="1177127" y="1836543"/>
                  </a:lnTo>
                  <a:lnTo>
                    <a:pt x="581" y="2233812"/>
                  </a:ln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20990F80-27EB-4CA3-813E-E0CB43BE749A}"/>
                </a:ext>
              </a:extLst>
            </p:cNvPr>
            <p:cNvSpPr/>
            <p:nvPr/>
          </p:nvSpPr>
          <p:spPr>
            <a:xfrm>
              <a:off x="-2989574" y="-2629111"/>
              <a:ext cx="6301768" cy="2233993"/>
            </a:xfrm>
            <a:custGeom>
              <a:avLst/>
              <a:gdLst>
                <a:gd name="connsiteX0" fmla="*/ 6302349 w 6301768"/>
                <a:gd name="connsiteY0" fmla="*/ -172 h 2233993"/>
                <a:gd name="connsiteX1" fmla="*/ 5525700 w 6301768"/>
                <a:gd name="connsiteY1" fmla="*/ 282892 h 2233993"/>
                <a:gd name="connsiteX2" fmla="*/ 5132832 w 6301768"/>
                <a:gd name="connsiteY2" fmla="*/ 438749 h 2233993"/>
                <a:gd name="connsiteX3" fmla="*/ 4727457 w 6301768"/>
                <a:gd name="connsiteY3" fmla="*/ 604141 h 2233993"/>
                <a:gd name="connsiteX4" fmla="*/ 3945112 w 6301768"/>
                <a:gd name="connsiteY4" fmla="*/ 1036195 h 2233993"/>
                <a:gd name="connsiteX5" fmla="*/ 3556101 w 6301768"/>
                <a:gd name="connsiteY5" fmla="*/ 1327546 h 2233993"/>
                <a:gd name="connsiteX6" fmla="*/ 3143561 w 6301768"/>
                <a:gd name="connsiteY6" fmla="*/ 1585826 h 2233993"/>
                <a:gd name="connsiteX7" fmla="*/ 2770361 w 6301768"/>
                <a:gd name="connsiteY7" fmla="*/ 1606095 h 2233993"/>
                <a:gd name="connsiteX8" fmla="*/ 2380470 w 6301768"/>
                <a:gd name="connsiteY8" fmla="*/ 1587855 h 2233993"/>
                <a:gd name="connsiteX9" fmla="*/ 2005980 w 6301768"/>
                <a:gd name="connsiteY9" fmla="*/ 1638395 h 2233993"/>
                <a:gd name="connsiteX10" fmla="*/ 1194654 w 6301768"/>
                <a:gd name="connsiteY10" fmla="*/ 1826142 h 2233993"/>
                <a:gd name="connsiteX11" fmla="*/ 581 w 6301768"/>
                <a:gd name="connsiteY11" fmla="*/ 2233821 h 22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01768" h="2233993">
                  <a:moveTo>
                    <a:pt x="6302349" y="-172"/>
                  </a:moveTo>
                  <a:cubicBezTo>
                    <a:pt x="6302349" y="-172"/>
                    <a:pt x="5783227" y="184898"/>
                    <a:pt x="5525700" y="282892"/>
                  </a:cubicBezTo>
                  <a:cubicBezTo>
                    <a:pt x="5394026" y="332993"/>
                    <a:pt x="5263534" y="386162"/>
                    <a:pt x="5132832" y="438749"/>
                  </a:cubicBezTo>
                  <a:cubicBezTo>
                    <a:pt x="4997443" y="493223"/>
                    <a:pt x="4859121" y="541200"/>
                    <a:pt x="4727457" y="604141"/>
                  </a:cubicBezTo>
                  <a:cubicBezTo>
                    <a:pt x="4458690" y="732643"/>
                    <a:pt x="4195324" y="874509"/>
                    <a:pt x="3945112" y="1036195"/>
                  </a:cubicBezTo>
                  <a:cubicBezTo>
                    <a:pt x="3809038" y="1124121"/>
                    <a:pt x="3689708" y="1235925"/>
                    <a:pt x="3556101" y="1327546"/>
                  </a:cubicBezTo>
                  <a:cubicBezTo>
                    <a:pt x="3422294" y="1419300"/>
                    <a:pt x="3298221" y="1536820"/>
                    <a:pt x="3143561" y="1585826"/>
                  </a:cubicBezTo>
                  <a:cubicBezTo>
                    <a:pt x="3024796" y="1623450"/>
                    <a:pt x="2894943" y="1605629"/>
                    <a:pt x="2770361" y="1606095"/>
                  </a:cubicBezTo>
                  <a:cubicBezTo>
                    <a:pt x="2640256" y="1606590"/>
                    <a:pt x="2510452" y="1582168"/>
                    <a:pt x="2380470" y="1587855"/>
                  </a:cubicBezTo>
                  <a:cubicBezTo>
                    <a:pt x="2254629" y="1593360"/>
                    <a:pt x="2129890" y="1615744"/>
                    <a:pt x="2005980" y="1638395"/>
                  </a:cubicBezTo>
                  <a:cubicBezTo>
                    <a:pt x="1732913" y="1688296"/>
                    <a:pt x="1461566" y="1749904"/>
                    <a:pt x="1194654" y="1826142"/>
                  </a:cubicBezTo>
                  <a:cubicBezTo>
                    <a:pt x="790241" y="1941642"/>
                    <a:pt x="581" y="2233821"/>
                    <a:pt x="581" y="2233821"/>
                  </a:cubicBez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AB30467-24FB-4B9A-965C-27FBEE74DB1E}"/>
                </a:ext>
              </a:extLst>
            </p:cNvPr>
            <p:cNvSpPr/>
            <p:nvPr/>
          </p:nvSpPr>
          <p:spPr>
            <a:xfrm>
              <a:off x="-3664715" y="-2601451"/>
              <a:ext cx="6102972" cy="2187235"/>
            </a:xfrm>
            <a:custGeom>
              <a:avLst/>
              <a:gdLst>
                <a:gd name="connsiteX0" fmla="*/ 581 w 6102972"/>
                <a:gd name="connsiteY0" fmla="*/ -172 h 2187235"/>
                <a:gd name="connsiteX1" fmla="*/ 1134779 w 6102972"/>
                <a:gd name="connsiteY1" fmla="*/ 428291 h 2187235"/>
                <a:gd name="connsiteX2" fmla="*/ 1531477 w 6102972"/>
                <a:gd name="connsiteY2" fmla="*/ 595769 h 2187235"/>
                <a:gd name="connsiteX3" fmla="*/ 1925145 w 6102972"/>
                <a:gd name="connsiteY3" fmla="*/ 798156 h 2187235"/>
                <a:gd name="connsiteX4" fmla="*/ 2310849 w 6102972"/>
                <a:gd name="connsiteY4" fmla="*/ 1012745 h 2187235"/>
                <a:gd name="connsiteX5" fmla="*/ 2679562 w 6102972"/>
                <a:gd name="connsiteY5" fmla="*/ 1299914 h 2187235"/>
                <a:gd name="connsiteX6" fmla="*/ 3075582 w 6102972"/>
                <a:gd name="connsiteY6" fmla="*/ 1544192 h 2187235"/>
                <a:gd name="connsiteX7" fmla="*/ 3487512 w 6102972"/>
                <a:gd name="connsiteY7" fmla="*/ 1562156 h 2187235"/>
                <a:gd name="connsiteX8" fmla="*/ 3814801 w 6102972"/>
                <a:gd name="connsiteY8" fmla="*/ 1553936 h 2187235"/>
                <a:gd name="connsiteX9" fmla="*/ 4203992 w 6102972"/>
                <a:gd name="connsiteY9" fmla="*/ 1610505 h 2187235"/>
                <a:gd name="connsiteX10" fmla="*/ 4582258 w 6102972"/>
                <a:gd name="connsiteY10" fmla="*/ 1686982 h 2187235"/>
                <a:gd name="connsiteX11" fmla="*/ 4968783 w 6102972"/>
                <a:gd name="connsiteY11" fmla="*/ 1789661 h 2187235"/>
                <a:gd name="connsiteX12" fmla="*/ 6103553 w 6102972"/>
                <a:gd name="connsiteY12" fmla="*/ 2187063 h 218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2972" h="2187235">
                  <a:moveTo>
                    <a:pt x="581" y="-172"/>
                  </a:moveTo>
                  <a:cubicBezTo>
                    <a:pt x="581" y="-172"/>
                    <a:pt x="759513" y="278263"/>
                    <a:pt x="1134779" y="428291"/>
                  </a:cubicBezTo>
                  <a:cubicBezTo>
                    <a:pt x="1268053" y="481574"/>
                    <a:pt x="1401441" y="534999"/>
                    <a:pt x="1531477" y="595769"/>
                  </a:cubicBezTo>
                  <a:cubicBezTo>
                    <a:pt x="1665151" y="658234"/>
                    <a:pt x="1795043" y="728547"/>
                    <a:pt x="1925145" y="798156"/>
                  </a:cubicBezTo>
                  <a:cubicBezTo>
                    <a:pt x="2054867" y="867565"/>
                    <a:pt x="2188164" y="931535"/>
                    <a:pt x="2310849" y="1012745"/>
                  </a:cubicBezTo>
                  <a:cubicBezTo>
                    <a:pt x="2440753" y="1098727"/>
                    <a:pt x="2551626" y="1211027"/>
                    <a:pt x="2679562" y="1299914"/>
                  </a:cubicBezTo>
                  <a:cubicBezTo>
                    <a:pt x="2806937" y="1388411"/>
                    <a:pt x="2926793" y="1500396"/>
                    <a:pt x="3075582" y="1544192"/>
                  </a:cubicBezTo>
                  <a:cubicBezTo>
                    <a:pt x="3200802" y="1581054"/>
                    <a:pt x="3356990" y="1560489"/>
                    <a:pt x="3487512" y="1562156"/>
                  </a:cubicBezTo>
                  <a:cubicBezTo>
                    <a:pt x="3603404" y="1563633"/>
                    <a:pt x="3699226" y="1545250"/>
                    <a:pt x="3814801" y="1553936"/>
                  </a:cubicBezTo>
                  <a:cubicBezTo>
                    <a:pt x="3945531" y="1563757"/>
                    <a:pt x="4074833" y="1588083"/>
                    <a:pt x="4203992" y="1610505"/>
                  </a:cubicBezTo>
                  <a:cubicBezTo>
                    <a:pt x="4330741" y="1632518"/>
                    <a:pt x="4456995" y="1657711"/>
                    <a:pt x="4582258" y="1686982"/>
                  </a:cubicBezTo>
                  <a:cubicBezTo>
                    <a:pt x="4712074" y="1717319"/>
                    <a:pt x="4841357" y="1750485"/>
                    <a:pt x="4968783" y="1789661"/>
                  </a:cubicBezTo>
                  <a:cubicBezTo>
                    <a:pt x="5351869" y="1907428"/>
                    <a:pt x="6103553" y="2187063"/>
                    <a:pt x="6103553" y="2187063"/>
                  </a:cubicBez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60" name="Freeform: Shape 4159">
              <a:extLst>
                <a:ext uri="{FF2B5EF4-FFF2-40B4-BE49-F238E27FC236}">
                  <a16:creationId xmlns:a16="http://schemas.microsoft.com/office/drawing/2014/main" id="{BD47346E-AF3D-46F3-8075-6634F0E9CCAD}"/>
                </a:ext>
              </a:extLst>
            </p:cNvPr>
            <p:cNvSpPr/>
            <p:nvPr/>
          </p:nvSpPr>
          <p:spPr>
            <a:xfrm>
              <a:off x="-4059327" y="-2467081"/>
              <a:ext cx="6102981" cy="2187235"/>
            </a:xfrm>
            <a:custGeom>
              <a:avLst/>
              <a:gdLst>
                <a:gd name="connsiteX0" fmla="*/ 581 w 6102981"/>
                <a:gd name="connsiteY0" fmla="*/ -172 h 2187235"/>
                <a:gd name="connsiteX1" fmla="*/ 1150305 w 6102981"/>
                <a:gd name="connsiteY1" fmla="*/ 435092 h 2187235"/>
                <a:gd name="connsiteX2" fmla="*/ 1532810 w 6102981"/>
                <a:gd name="connsiteY2" fmla="*/ 588844 h 2187235"/>
                <a:gd name="connsiteX3" fmla="*/ 1916934 w 6102981"/>
                <a:gd name="connsiteY3" fmla="*/ 768762 h 2187235"/>
                <a:gd name="connsiteX4" fmla="*/ 2291115 w 6102981"/>
                <a:gd name="connsiteY4" fmla="*/ 976216 h 2187235"/>
                <a:gd name="connsiteX5" fmla="*/ 2686662 w 6102981"/>
                <a:gd name="connsiteY5" fmla="*/ 1154953 h 2187235"/>
                <a:gd name="connsiteX6" fmla="*/ 3057507 w 6102981"/>
                <a:gd name="connsiteY6" fmla="*/ 1337700 h 2187235"/>
                <a:gd name="connsiteX7" fmla="*/ 3425549 w 6102981"/>
                <a:gd name="connsiteY7" fmla="*/ 1424282 h 2187235"/>
                <a:gd name="connsiteX8" fmla="*/ 3822318 w 6102981"/>
                <a:gd name="connsiteY8" fmla="*/ 1521418 h 2187235"/>
                <a:gd name="connsiteX9" fmla="*/ 4216003 w 6102981"/>
                <a:gd name="connsiteY9" fmla="*/ 1590941 h 2187235"/>
                <a:gd name="connsiteX10" fmla="*/ 4573286 w 6102981"/>
                <a:gd name="connsiteY10" fmla="*/ 1670341 h 2187235"/>
                <a:gd name="connsiteX11" fmla="*/ 4965401 w 6102981"/>
                <a:gd name="connsiteY11" fmla="*/ 1795071 h 2187235"/>
                <a:gd name="connsiteX12" fmla="*/ 6103563 w 6102981"/>
                <a:gd name="connsiteY12" fmla="*/ 2187063 h 218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2981" h="2187235">
                  <a:moveTo>
                    <a:pt x="581" y="-172"/>
                  </a:moveTo>
                  <a:cubicBezTo>
                    <a:pt x="581" y="-172"/>
                    <a:pt x="768562" y="286120"/>
                    <a:pt x="1150305" y="435092"/>
                  </a:cubicBezTo>
                  <a:cubicBezTo>
                    <a:pt x="1278321" y="485041"/>
                    <a:pt x="1406785" y="534056"/>
                    <a:pt x="1532810" y="588844"/>
                  </a:cubicBezTo>
                  <a:cubicBezTo>
                    <a:pt x="1662474" y="645223"/>
                    <a:pt x="1791004" y="704468"/>
                    <a:pt x="1916934" y="768762"/>
                  </a:cubicBezTo>
                  <a:cubicBezTo>
                    <a:pt x="2043941" y="833627"/>
                    <a:pt x="2163661" y="912227"/>
                    <a:pt x="2291115" y="976216"/>
                  </a:cubicBezTo>
                  <a:cubicBezTo>
                    <a:pt x="2420416" y="1041139"/>
                    <a:pt x="2555827" y="1093183"/>
                    <a:pt x="2686662" y="1154953"/>
                  </a:cubicBezTo>
                  <a:cubicBezTo>
                    <a:pt x="2811279" y="1213798"/>
                    <a:pt x="2927792" y="1291170"/>
                    <a:pt x="3057507" y="1337700"/>
                  </a:cubicBezTo>
                  <a:cubicBezTo>
                    <a:pt x="3176134" y="1380257"/>
                    <a:pt x="3303000" y="1394869"/>
                    <a:pt x="3425549" y="1424282"/>
                  </a:cubicBezTo>
                  <a:cubicBezTo>
                    <a:pt x="3557950" y="1456057"/>
                    <a:pt x="3689075" y="1493376"/>
                    <a:pt x="3822318" y="1521418"/>
                  </a:cubicBezTo>
                  <a:cubicBezTo>
                    <a:pt x="3952719" y="1548859"/>
                    <a:pt x="4085315" y="1564890"/>
                    <a:pt x="4216003" y="1590941"/>
                  </a:cubicBezTo>
                  <a:cubicBezTo>
                    <a:pt x="4335647" y="1614782"/>
                    <a:pt x="4455490" y="1638585"/>
                    <a:pt x="4573286" y="1670341"/>
                  </a:cubicBezTo>
                  <a:cubicBezTo>
                    <a:pt x="4705721" y="1706041"/>
                    <a:pt x="4835204" y="1751951"/>
                    <a:pt x="4965401" y="1795071"/>
                  </a:cubicBezTo>
                  <a:cubicBezTo>
                    <a:pt x="5346316" y="1921239"/>
                    <a:pt x="6103563" y="2187063"/>
                    <a:pt x="6103563" y="2187063"/>
                  </a:cubicBezTo>
                </a:path>
              </a:pathLst>
            </a:custGeom>
            <a:noFill/>
            <a:ln w="13335" cap="flat">
              <a:solidFill>
                <a:srgbClr val="7976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4128" name="Picture 4127">
            <a:extLst>
              <a:ext uri="{FF2B5EF4-FFF2-40B4-BE49-F238E27FC236}">
                <a16:creationId xmlns:a16="http://schemas.microsoft.com/office/drawing/2014/main" id="{1C7A0574-BC0E-48AD-B458-5FE9EB774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6" y="-106680"/>
            <a:ext cx="5840574" cy="35457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ADC4D4-8838-4D8A-8B26-1DE55B8B25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18</a:t>
            </a:fld>
            <a:endParaRPr lang="en-GB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C067D6-0AA6-4C25-B46C-F9A2FF9245BC}"/>
              </a:ext>
            </a:extLst>
          </p:cNvPr>
          <p:cNvSpPr/>
          <p:nvPr/>
        </p:nvSpPr>
        <p:spPr>
          <a:xfrm>
            <a:off x="482600" y="495300"/>
            <a:ext cx="11226800" cy="5867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24D37F-E709-4FE7-B347-FEC66611547C}"/>
              </a:ext>
            </a:extLst>
          </p:cNvPr>
          <p:cNvSpPr/>
          <p:nvPr/>
        </p:nvSpPr>
        <p:spPr>
          <a:xfrm>
            <a:off x="-375798" y="495300"/>
            <a:ext cx="850148" cy="5867400"/>
          </a:xfrm>
          <a:prstGeom prst="rect">
            <a:avLst/>
          </a:prstGeom>
          <a:solidFill>
            <a:srgbClr val="7976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A58CE2-FE86-48E9-B2A8-2DD379E3E33E}"/>
              </a:ext>
            </a:extLst>
          </p:cNvPr>
          <p:cNvSpPr/>
          <p:nvPr/>
        </p:nvSpPr>
        <p:spPr>
          <a:xfrm>
            <a:off x="11717650" y="495300"/>
            <a:ext cx="850148" cy="5867400"/>
          </a:xfrm>
          <a:prstGeom prst="rect">
            <a:avLst/>
          </a:prstGeom>
          <a:solidFill>
            <a:srgbClr val="7976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F11179-29C5-4F49-8B32-46125EF427EF}"/>
              </a:ext>
            </a:extLst>
          </p:cNvPr>
          <p:cNvSpPr/>
          <p:nvPr/>
        </p:nvSpPr>
        <p:spPr>
          <a:xfrm>
            <a:off x="490850" y="-210312"/>
            <a:ext cx="11226800" cy="705612"/>
          </a:xfrm>
          <a:prstGeom prst="rect">
            <a:avLst/>
          </a:prstGeom>
          <a:solidFill>
            <a:srgbClr val="7976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D9DBB3-3003-4BB8-BC8B-0712547A8084}"/>
              </a:ext>
            </a:extLst>
          </p:cNvPr>
          <p:cNvSpPr/>
          <p:nvPr/>
        </p:nvSpPr>
        <p:spPr>
          <a:xfrm>
            <a:off x="474350" y="6362700"/>
            <a:ext cx="11226800" cy="961644"/>
          </a:xfrm>
          <a:prstGeom prst="rect">
            <a:avLst/>
          </a:prstGeom>
          <a:solidFill>
            <a:srgbClr val="7976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4B07E5-8B01-4CEB-AAB8-938073BF6EA8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rgbClr val="400074"/>
          </a:solidFill>
          <a:ln w="28575">
            <a:solidFill>
              <a:schemeClr val="bg1"/>
            </a:solidFill>
          </a:ln>
        </p:spPr>
        <p:txBody>
          <a:bodyPr wrap="square" lIns="360000" rIns="108000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raveling _Typewriter" panose="02000506000000020004" pitchFamily="2" charset="0"/>
              </a:rPr>
              <a:t>String Theory</a:t>
            </a:r>
            <a:endParaRPr lang="en-GB" sz="4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AB1AF7-E00C-4FBB-BCB1-6B672332DB66}"/>
              </a:ext>
            </a:extLst>
          </p:cNvPr>
          <p:cNvSpPr/>
          <p:nvPr/>
        </p:nvSpPr>
        <p:spPr>
          <a:xfrm>
            <a:off x="482600" y="6362700"/>
            <a:ext cx="1121855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A. W. Peet – They study space-time</a:t>
            </a:r>
          </a:p>
        </p:txBody>
      </p:sp>
      <p:pic>
        <p:nvPicPr>
          <p:cNvPr id="14" name="Picture 4" descr="Image result for a w peet">
            <a:extLst>
              <a:ext uri="{FF2B5EF4-FFF2-40B4-BE49-F238E27FC236}">
                <a16:creationId xmlns:a16="http://schemas.microsoft.com/office/drawing/2014/main" id="{B55F052D-CF5B-4567-934F-06FF83C9B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16"/>
                    </a14:imgEffect>
                    <a14:imgEffect>
                      <a14:saturation sat="90000"/>
                    </a14:imgEffect>
                    <a14:imgEffect>
                      <a14:brightnessContrast bright="5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92" t="276" r="18997" b="-276"/>
          <a:stretch/>
        </p:blipFill>
        <p:spPr bwMode="auto">
          <a:xfrm>
            <a:off x="6343696" y="531242"/>
            <a:ext cx="5354414" cy="583145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Image result for a w peet">
            <a:extLst>
              <a:ext uri="{FF2B5EF4-FFF2-40B4-BE49-F238E27FC236}">
                <a16:creationId xmlns:a16="http://schemas.microsoft.com/office/drawing/2014/main" id="{F0B86758-3794-4F74-BD97-1B4742D75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16"/>
                    </a14:imgEffect>
                    <a14:imgEffect>
                      <a14:saturation sat="44000"/>
                    </a14:imgEffect>
                    <a14:imgEffect>
                      <a14:brightnessContrast bright="11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6" t="55441" r="43204" b="39188"/>
          <a:stretch/>
        </p:blipFill>
        <p:spPr bwMode="auto">
          <a:xfrm>
            <a:off x="8520294" y="3755469"/>
            <a:ext cx="1054100" cy="313215"/>
          </a:xfrm>
          <a:prstGeom prst="rect">
            <a:avLst/>
          </a:prstGeom>
          <a:noFill/>
          <a:ln w="28575"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04" name="Oval 18503">
            <a:extLst>
              <a:ext uri="{FF2B5EF4-FFF2-40B4-BE49-F238E27FC236}">
                <a16:creationId xmlns:a16="http://schemas.microsoft.com/office/drawing/2014/main" id="{949E40C5-5F29-4FE8-97C1-5F92BDE5BA66}"/>
              </a:ext>
            </a:extLst>
          </p:cNvPr>
          <p:cNvSpPr/>
          <p:nvPr/>
        </p:nvSpPr>
        <p:spPr>
          <a:xfrm>
            <a:off x="2917200" y="4386295"/>
            <a:ext cx="1204334" cy="1204334"/>
          </a:xfrm>
          <a:prstGeom prst="ellipse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503" name="Group 18502">
            <a:extLst>
              <a:ext uri="{FF2B5EF4-FFF2-40B4-BE49-F238E27FC236}">
                <a16:creationId xmlns:a16="http://schemas.microsoft.com/office/drawing/2014/main" id="{BB76E8EE-5DDD-4DB3-AD0B-C189553BC2C4}"/>
              </a:ext>
            </a:extLst>
          </p:cNvPr>
          <p:cNvGrpSpPr/>
          <p:nvPr/>
        </p:nvGrpSpPr>
        <p:grpSpPr>
          <a:xfrm>
            <a:off x="3026019" y="4389684"/>
            <a:ext cx="1029926" cy="1175570"/>
            <a:chOff x="6581775" y="8559801"/>
            <a:chExt cx="2043113" cy="2332035"/>
          </a:xfrm>
          <a:solidFill>
            <a:srgbClr val="797600">
              <a:alpha val="90000"/>
            </a:srgbClr>
          </a:solidFill>
        </p:grpSpPr>
        <p:grpSp>
          <p:nvGrpSpPr>
            <p:cNvPr id="4175" name="Group 1251">
              <a:extLst>
                <a:ext uri="{FF2B5EF4-FFF2-40B4-BE49-F238E27FC236}">
                  <a16:creationId xmlns:a16="http://schemas.microsoft.com/office/drawing/2014/main" id="{D8AB4A88-85ED-42D4-8EBA-ED2EA6D948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05600" y="8559801"/>
              <a:ext cx="1857375" cy="1565275"/>
              <a:chOff x="4224" y="5392"/>
              <a:chExt cx="1170" cy="986"/>
            </a:xfrm>
            <a:grpFill/>
          </p:grpSpPr>
          <p:sp>
            <p:nvSpPr>
              <p:cNvPr id="17303" name="Freeform 1051">
                <a:extLst>
                  <a:ext uri="{FF2B5EF4-FFF2-40B4-BE49-F238E27FC236}">
                    <a16:creationId xmlns:a16="http://schemas.microsoft.com/office/drawing/2014/main" id="{727713B9-CBAA-4C95-9069-0AD5C4C80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6" y="5663"/>
                <a:ext cx="21" cy="14"/>
              </a:xfrm>
              <a:custGeom>
                <a:avLst/>
                <a:gdLst>
                  <a:gd name="T0" fmla="*/ 8 w 64"/>
                  <a:gd name="T1" fmla="*/ 43 h 43"/>
                  <a:gd name="T2" fmla="*/ 6 w 64"/>
                  <a:gd name="T3" fmla="*/ 43 h 43"/>
                  <a:gd name="T4" fmla="*/ 2 w 64"/>
                  <a:gd name="T5" fmla="*/ 39 h 43"/>
                  <a:gd name="T6" fmla="*/ 1 w 64"/>
                  <a:gd name="T7" fmla="*/ 34 h 43"/>
                  <a:gd name="T8" fmla="*/ 30 w 64"/>
                  <a:gd name="T9" fmla="*/ 15 h 43"/>
                  <a:gd name="T10" fmla="*/ 48 w 64"/>
                  <a:gd name="T11" fmla="*/ 5 h 43"/>
                  <a:gd name="T12" fmla="*/ 48 w 64"/>
                  <a:gd name="T13" fmla="*/ 4 h 43"/>
                  <a:gd name="T14" fmla="*/ 53 w 64"/>
                  <a:gd name="T15" fmla="*/ 1 h 43"/>
                  <a:gd name="T16" fmla="*/ 58 w 64"/>
                  <a:gd name="T17" fmla="*/ 0 h 43"/>
                  <a:gd name="T18" fmla="*/ 62 w 64"/>
                  <a:gd name="T19" fmla="*/ 4 h 43"/>
                  <a:gd name="T20" fmla="*/ 63 w 64"/>
                  <a:gd name="T21" fmla="*/ 9 h 43"/>
                  <a:gd name="T22" fmla="*/ 43 w 64"/>
                  <a:gd name="T23" fmla="*/ 24 h 43"/>
                  <a:gd name="T24" fmla="*/ 42 w 64"/>
                  <a:gd name="T25" fmla="*/ 24 h 43"/>
                  <a:gd name="T26" fmla="*/ 8 w 64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43">
                    <a:moveTo>
                      <a:pt x="8" y="43"/>
                    </a:moveTo>
                    <a:lnTo>
                      <a:pt x="6" y="43"/>
                    </a:lnTo>
                    <a:cubicBezTo>
                      <a:pt x="4" y="42"/>
                      <a:pt x="3" y="41"/>
                      <a:pt x="2" y="39"/>
                    </a:cubicBezTo>
                    <a:cubicBezTo>
                      <a:pt x="1" y="38"/>
                      <a:pt x="0" y="36"/>
                      <a:pt x="1" y="34"/>
                    </a:cubicBezTo>
                    <a:cubicBezTo>
                      <a:pt x="2" y="30"/>
                      <a:pt x="4" y="28"/>
                      <a:pt x="30" y="15"/>
                    </a:cubicBezTo>
                    <a:cubicBezTo>
                      <a:pt x="36" y="11"/>
                      <a:pt x="43" y="7"/>
                      <a:pt x="48" y="5"/>
                    </a:cubicBezTo>
                    <a:lnTo>
                      <a:pt x="48" y="4"/>
                    </a:lnTo>
                    <a:lnTo>
                      <a:pt x="53" y="1"/>
                    </a:lnTo>
                    <a:cubicBezTo>
                      <a:pt x="54" y="0"/>
                      <a:pt x="56" y="0"/>
                      <a:pt x="58" y="0"/>
                    </a:cubicBezTo>
                    <a:cubicBezTo>
                      <a:pt x="60" y="1"/>
                      <a:pt x="61" y="2"/>
                      <a:pt x="62" y="4"/>
                    </a:cubicBezTo>
                    <a:cubicBezTo>
                      <a:pt x="63" y="5"/>
                      <a:pt x="64" y="7"/>
                      <a:pt x="63" y="9"/>
                    </a:cubicBezTo>
                    <a:cubicBezTo>
                      <a:pt x="62" y="13"/>
                      <a:pt x="61" y="14"/>
                      <a:pt x="43" y="24"/>
                    </a:cubicBezTo>
                    <a:lnTo>
                      <a:pt x="42" y="24"/>
                    </a:lnTo>
                    <a:cubicBezTo>
                      <a:pt x="16" y="40"/>
                      <a:pt x="11" y="43"/>
                      <a:pt x="8" y="4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04" name="Freeform 1052">
                <a:extLst>
                  <a:ext uri="{FF2B5EF4-FFF2-40B4-BE49-F238E27FC236}">
                    <a16:creationId xmlns:a16="http://schemas.microsoft.com/office/drawing/2014/main" id="{751A4F01-6990-44BE-9A38-14789EF6A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7" y="5623"/>
                <a:ext cx="26" cy="20"/>
              </a:xfrm>
              <a:custGeom>
                <a:avLst/>
                <a:gdLst>
                  <a:gd name="T0" fmla="*/ 8 w 78"/>
                  <a:gd name="T1" fmla="*/ 58 h 58"/>
                  <a:gd name="T2" fmla="*/ 6 w 78"/>
                  <a:gd name="T3" fmla="*/ 57 h 58"/>
                  <a:gd name="T4" fmla="*/ 1 w 78"/>
                  <a:gd name="T5" fmla="*/ 52 h 58"/>
                  <a:gd name="T6" fmla="*/ 4 w 78"/>
                  <a:gd name="T7" fmla="*/ 45 h 58"/>
                  <a:gd name="T8" fmla="*/ 5 w 78"/>
                  <a:gd name="T9" fmla="*/ 44 h 58"/>
                  <a:gd name="T10" fmla="*/ 8 w 78"/>
                  <a:gd name="T11" fmla="*/ 36 h 58"/>
                  <a:gd name="T12" fmla="*/ 9 w 78"/>
                  <a:gd name="T13" fmla="*/ 36 h 58"/>
                  <a:gd name="T14" fmla="*/ 59 w 78"/>
                  <a:gd name="T15" fmla="*/ 7 h 58"/>
                  <a:gd name="T16" fmla="*/ 66 w 78"/>
                  <a:gd name="T17" fmla="*/ 2 h 58"/>
                  <a:gd name="T18" fmla="*/ 67 w 78"/>
                  <a:gd name="T19" fmla="*/ 2 h 58"/>
                  <a:gd name="T20" fmla="*/ 67 w 78"/>
                  <a:gd name="T21" fmla="*/ 2 h 58"/>
                  <a:gd name="T22" fmla="*/ 73 w 78"/>
                  <a:gd name="T23" fmla="*/ 1 h 58"/>
                  <a:gd name="T24" fmla="*/ 78 w 78"/>
                  <a:gd name="T25" fmla="*/ 7 h 58"/>
                  <a:gd name="T26" fmla="*/ 75 w 78"/>
                  <a:gd name="T27" fmla="*/ 14 h 58"/>
                  <a:gd name="T28" fmla="*/ 50 w 78"/>
                  <a:gd name="T29" fmla="*/ 30 h 58"/>
                  <a:gd name="T30" fmla="*/ 52 w 78"/>
                  <a:gd name="T31" fmla="*/ 33 h 58"/>
                  <a:gd name="T32" fmla="*/ 21 w 78"/>
                  <a:gd name="T33" fmla="*/ 51 h 58"/>
                  <a:gd name="T34" fmla="*/ 12 w 78"/>
                  <a:gd name="T35" fmla="*/ 56 h 58"/>
                  <a:gd name="T36" fmla="*/ 12 w 78"/>
                  <a:gd name="T37" fmla="*/ 56 h 58"/>
                  <a:gd name="T38" fmla="*/ 12 w 78"/>
                  <a:gd name="T39" fmla="*/ 56 h 58"/>
                  <a:gd name="T40" fmla="*/ 8 w 78"/>
                  <a:gd name="T41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8" h="58">
                    <a:moveTo>
                      <a:pt x="8" y="58"/>
                    </a:moveTo>
                    <a:lnTo>
                      <a:pt x="6" y="57"/>
                    </a:lnTo>
                    <a:cubicBezTo>
                      <a:pt x="3" y="57"/>
                      <a:pt x="1" y="54"/>
                      <a:pt x="1" y="52"/>
                    </a:cubicBezTo>
                    <a:cubicBezTo>
                      <a:pt x="0" y="49"/>
                      <a:pt x="2" y="46"/>
                      <a:pt x="4" y="45"/>
                    </a:cubicBezTo>
                    <a:lnTo>
                      <a:pt x="5" y="44"/>
                    </a:lnTo>
                    <a:cubicBezTo>
                      <a:pt x="4" y="41"/>
                      <a:pt x="5" y="38"/>
                      <a:pt x="8" y="36"/>
                    </a:cubicBezTo>
                    <a:lnTo>
                      <a:pt x="9" y="36"/>
                    </a:lnTo>
                    <a:cubicBezTo>
                      <a:pt x="12" y="34"/>
                      <a:pt x="46" y="14"/>
                      <a:pt x="59" y="7"/>
                    </a:cubicBezTo>
                    <a:cubicBezTo>
                      <a:pt x="62" y="5"/>
                      <a:pt x="64" y="3"/>
                      <a:pt x="66" y="2"/>
                    </a:cubicBezTo>
                    <a:lnTo>
                      <a:pt x="67" y="2"/>
                    </a:lnTo>
                    <a:lnTo>
                      <a:pt x="67" y="2"/>
                    </a:lnTo>
                    <a:cubicBezTo>
                      <a:pt x="70" y="0"/>
                      <a:pt x="71" y="1"/>
                      <a:pt x="73" y="1"/>
                    </a:cubicBezTo>
                    <a:cubicBezTo>
                      <a:pt x="75" y="2"/>
                      <a:pt x="77" y="4"/>
                      <a:pt x="78" y="7"/>
                    </a:cubicBezTo>
                    <a:cubicBezTo>
                      <a:pt x="78" y="10"/>
                      <a:pt x="77" y="12"/>
                      <a:pt x="75" y="14"/>
                    </a:cubicBezTo>
                    <a:lnTo>
                      <a:pt x="50" y="30"/>
                    </a:lnTo>
                    <a:lnTo>
                      <a:pt x="52" y="33"/>
                    </a:lnTo>
                    <a:cubicBezTo>
                      <a:pt x="49" y="34"/>
                      <a:pt x="30" y="45"/>
                      <a:pt x="21" y="51"/>
                    </a:cubicBezTo>
                    <a:cubicBezTo>
                      <a:pt x="17" y="53"/>
                      <a:pt x="14" y="55"/>
                      <a:pt x="12" y="56"/>
                    </a:cubicBezTo>
                    <a:lnTo>
                      <a:pt x="12" y="56"/>
                    </a:lnTo>
                    <a:lnTo>
                      <a:pt x="12" y="56"/>
                    </a:lnTo>
                    <a:cubicBezTo>
                      <a:pt x="10" y="57"/>
                      <a:pt x="9" y="58"/>
                      <a:pt x="8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05" name="Freeform 1053">
                <a:extLst>
                  <a:ext uri="{FF2B5EF4-FFF2-40B4-BE49-F238E27FC236}">
                    <a16:creationId xmlns:a16="http://schemas.microsoft.com/office/drawing/2014/main" id="{387B2385-5321-43F7-8698-751CD7911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4" y="5619"/>
                <a:ext cx="27" cy="17"/>
              </a:xfrm>
              <a:custGeom>
                <a:avLst/>
                <a:gdLst>
                  <a:gd name="T0" fmla="*/ 10 w 80"/>
                  <a:gd name="T1" fmla="*/ 51 h 51"/>
                  <a:gd name="T2" fmla="*/ 8 w 80"/>
                  <a:gd name="T3" fmla="*/ 51 h 51"/>
                  <a:gd name="T4" fmla="*/ 4 w 80"/>
                  <a:gd name="T5" fmla="*/ 47 h 51"/>
                  <a:gd name="T6" fmla="*/ 23 w 80"/>
                  <a:gd name="T7" fmla="*/ 25 h 51"/>
                  <a:gd name="T8" fmla="*/ 23 w 80"/>
                  <a:gd name="T9" fmla="*/ 25 h 51"/>
                  <a:gd name="T10" fmla="*/ 31 w 80"/>
                  <a:gd name="T11" fmla="*/ 23 h 51"/>
                  <a:gd name="T12" fmla="*/ 32 w 80"/>
                  <a:gd name="T13" fmla="*/ 23 h 51"/>
                  <a:gd name="T14" fmla="*/ 68 w 80"/>
                  <a:gd name="T15" fmla="*/ 2 h 51"/>
                  <a:gd name="T16" fmla="*/ 78 w 80"/>
                  <a:gd name="T17" fmla="*/ 5 h 51"/>
                  <a:gd name="T18" fmla="*/ 75 w 80"/>
                  <a:gd name="T19" fmla="*/ 14 h 51"/>
                  <a:gd name="T20" fmla="*/ 14 w 80"/>
                  <a:gd name="T21" fmla="*/ 50 h 51"/>
                  <a:gd name="T22" fmla="*/ 10 w 80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0" h="51">
                    <a:moveTo>
                      <a:pt x="10" y="51"/>
                    </a:moveTo>
                    <a:lnTo>
                      <a:pt x="8" y="51"/>
                    </a:lnTo>
                    <a:cubicBezTo>
                      <a:pt x="6" y="50"/>
                      <a:pt x="5" y="49"/>
                      <a:pt x="4" y="47"/>
                    </a:cubicBezTo>
                    <a:cubicBezTo>
                      <a:pt x="1" y="42"/>
                      <a:pt x="0" y="42"/>
                      <a:pt x="23" y="25"/>
                    </a:cubicBezTo>
                    <a:lnTo>
                      <a:pt x="23" y="25"/>
                    </a:lnTo>
                    <a:cubicBezTo>
                      <a:pt x="26" y="24"/>
                      <a:pt x="28" y="22"/>
                      <a:pt x="31" y="23"/>
                    </a:cubicBezTo>
                    <a:lnTo>
                      <a:pt x="32" y="23"/>
                    </a:lnTo>
                    <a:lnTo>
                      <a:pt x="68" y="2"/>
                    </a:lnTo>
                    <a:cubicBezTo>
                      <a:pt x="72" y="0"/>
                      <a:pt x="76" y="1"/>
                      <a:pt x="78" y="5"/>
                    </a:cubicBezTo>
                    <a:cubicBezTo>
                      <a:pt x="80" y="8"/>
                      <a:pt x="79" y="12"/>
                      <a:pt x="75" y="14"/>
                    </a:cubicBezTo>
                    <a:lnTo>
                      <a:pt x="14" y="50"/>
                    </a:lnTo>
                    <a:lnTo>
                      <a:pt x="10" y="5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06" name="Freeform 1054">
                <a:extLst>
                  <a:ext uri="{FF2B5EF4-FFF2-40B4-BE49-F238E27FC236}">
                    <a16:creationId xmlns:a16="http://schemas.microsoft.com/office/drawing/2014/main" id="{8C1F5A71-FF24-4541-A7F6-238DE1A2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5" y="5620"/>
                <a:ext cx="31" cy="20"/>
              </a:xfrm>
              <a:custGeom>
                <a:avLst/>
                <a:gdLst>
                  <a:gd name="T0" fmla="*/ 9 w 95"/>
                  <a:gd name="T1" fmla="*/ 60 h 60"/>
                  <a:gd name="T2" fmla="*/ 2 w 95"/>
                  <a:gd name="T3" fmla="*/ 56 h 60"/>
                  <a:gd name="T4" fmla="*/ 5 w 95"/>
                  <a:gd name="T5" fmla="*/ 47 h 60"/>
                  <a:gd name="T6" fmla="*/ 83 w 95"/>
                  <a:gd name="T7" fmla="*/ 2 h 60"/>
                  <a:gd name="T8" fmla="*/ 93 w 95"/>
                  <a:gd name="T9" fmla="*/ 4 h 60"/>
                  <a:gd name="T10" fmla="*/ 90 w 95"/>
                  <a:gd name="T11" fmla="*/ 14 h 60"/>
                  <a:gd name="T12" fmla="*/ 90 w 95"/>
                  <a:gd name="T13" fmla="*/ 14 h 60"/>
                  <a:gd name="T14" fmla="*/ 89 w 95"/>
                  <a:gd name="T15" fmla="*/ 14 h 60"/>
                  <a:gd name="T16" fmla="*/ 80 w 95"/>
                  <a:gd name="T17" fmla="*/ 21 h 60"/>
                  <a:gd name="T18" fmla="*/ 43 w 95"/>
                  <a:gd name="T19" fmla="*/ 45 h 60"/>
                  <a:gd name="T20" fmla="*/ 44 w 95"/>
                  <a:gd name="T21" fmla="*/ 46 h 60"/>
                  <a:gd name="T22" fmla="*/ 40 w 95"/>
                  <a:gd name="T23" fmla="*/ 49 h 60"/>
                  <a:gd name="T24" fmla="*/ 31 w 95"/>
                  <a:gd name="T25" fmla="*/ 52 h 60"/>
                  <a:gd name="T26" fmla="*/ 27 w 95"/>
                  <a:gd name="T27" fmla="*/ 50 h 60"/>
                  <a:gd name="T28" fmla="*/ 12 w 95"/>
                  <a:gd name="T29" fmla="*/ 59 h 60"/>
                  <a:gd name="T30" fmla="*/ 9 w 95"/>
                  <a:gd name="T3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5" h="60">
                    <a:moveTo>
                      <a:pt x="9" y="60"/>
                    </a:moveTo>
                    <a:cubicBezTo>
                      <a:pt x="6" y="60"/>
                      <a:pt x="4" y="59"/>
                      <a:pt x="2" y="56"/>
                    </a:cubicBezTo>
                    <a:cubicBezTo>
                      <a:pt x="0" y="53"/>
                      <a:pt x="2" y="49"/>
                      <a:pt x="5" y="47"/>
                    </a:cubicBezTo>
                    <a:lnTo>
                      <a:pt x="83" y="2"/>
                    </a:lnTo>
                    <a:cubicBezTo>
                      <a:pt x="87" y="0"/>
                      <a:pt x="91" y="1"/>
                      <a:pt x="93" y="4"/>
                    </a:cubicBezTo>
                    <a:cubicBezTo>
                      <a:pt x="95" y="8"/>
                      <a:pt x="95" y="10"/>
                      <a:pt x="90" y="14"/>
                    </a:cubicBezTo>
                    <a:lnTo>
                      <a:pt x="90" y="14"/>
                    </a:lnTo>
                    <a:lnTo>
                      <a:pt x="89" y="14"/>
                    </a:lnTo>
                    <a:cubicBezTo>
                      <a:pt x="87" y="16"/>
                      <a:pt x="84" y="18"/>
                      <a:pt x="80" y="21"/>
                    </a:cubicBezTo>
                    <a:cubicBezTo>
                      <a:pt x="71" y="27"/>
                      <a:pt x="53" y="39"/>
                      <a:pt x="43" y="45"/>
                    </a:cubicBezTo>
                    <a:lnTo>
                      <a:pt x="44" y="46"/>
                    </a:lnTo>
                    <a:lnTo>
                      <a:pt x="40" y="49"/>
                    </a:lnTo>
                    <a:cubicBezTo>
                      <a:pt x="35" y="52"/>
                      <a:pt x="34" y="53"/>
                      <a:pt x="31" y="52"/>
                    </a:cubicBezTo>
                    <a:lnTo>
                      <a:pt x="27" y="50"/>
                    </a:lnTo>
                    <a:lnTo>
                      <a:pt x="12" y="59"/>
                    </a:lnTo>
                    <a:lnTo>
                      <a:pt x="9" y="6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07" name="Freeform 1055">
                <a:extLst>
                  <a:ext uri="{FF2B5EF4-FFF2-40B4-BE49-F238E27FC236}">
                    <a16:creationId xmlns:a16="http://schemas.microsoft.com/office/drawing/2014/main" id="{13CE1D6D-F2CB-4D18-8268-8FBBC08AE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0" y="5630"/>
                <a:ext cx="20" cy="14"/>
              </a:xfrm>
              <a:custGeom>
                <a:avLst/>
                <a:gdLst>
                  <a:gd name="T0" fmla="*/ 11 w 63"/>
                  <a:gd name="T1" fmla="*/ 42 h 42"/>
                  <a:gd name="T2" fmla="*/ 9 w 63"/>
                  <a:gd name="T3" fmla="*/ 41 h 42"/>
                  <a:gd name="T4" fmla="*/ 5 w 63"/>
                  <a:gd name="T5" fmla="*/ 38 h 42"/>
                  <a:gd name="T6" fmla="*/ 29 w 63"/>
                  <a:gd name="T7" fmla="*/ 14 h 42"/>
                  <a:gd name="T8" fmla="*/ 47 w 63"/>
                  <a:gd name="T9" fmla="*/ 3 h 42"/>
                  <a:gd name="T10" fmla="*/ 47 w 63"/>
                  <a:gd name="T11" fmla="*/ 3 h 42"/>
                  <a:gd name="T12" fmla="*/ 49 w 63"/>
                  <a:gd name="T13" fmla="*/ 2 h 42"/>
                  <a:gd name="T14" fmla="*/ 54 w 63"/>
                  <a:gd name="T15" fmla="*/ 1 h 42"/>
                  <a:gd name="T16" fmla="*/ 59 w 63"/>
                  <a:gd name="T17" fmla="*/ 4 h 42"/>
                  <a:gd name="T18" fmla="*/ 36 w 63"/>
                  <a:gd name="T19" fmla="*/ 27 h 42"/>
                  <a:gd name="T20" fmla="*/ 27 w 63"/>
                  <a:gd name="T21" fmla="*/ 32 h 42"/>
                  <a:gd name="T22" fmla="*/ 28 w 63"/>
                  <a:gd name="T23" fmla="*/ 33 h 42"/>
                  <a:gd name="T24" fmla="*/ 11 w 63"/>
                  <a:gd name="T2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42">
                    <a:moveTo>
                      <a:pt x="11" y="42"/>
                    </a:moveTo>
                    <a:lnTo>
                      <a:pt x="9" y="41"/>
                    </a:lnTo>
                    <a:cubicBezTo>
                      <a:pt x="7" y="41"/>
                      <a:pt x="6" y="40"/>
                      <a:pt x="5" y="38"/>
                    </a:cubicBezTo>
                    <a:cubicBezTo>
                      <a:pt x="0" y="31"/>
                      <a:pt x="4" y="29"/>
                      <a:pt x="29" y="14"/>
                    </a:cubicBezTo>
                    <a:cubicBezTo>
                      <a:pt x="36" y="10"/>
                      <a:pt x="45" y="5"/>
                      <a:pt x="47" y="3"/>
                    </a:cubicBezTo>
                    <a:lnTo>
                      <a:pt x="47" y="3"/>
                    </a:lnTo>
                    <a:lnTo>
                      <a:pt x="49" y="2"/>
                    </a:lnTo>
                    <a:cubicBezTo>
                      <a:pt x="50" y="1"/>
                      <a:pt x="52" y="0"/>
                      <a:pt x="54" y="1"/>
                    </a:cubicBezTo>
                    <a:cubicBezTo>
                      <a:pt x="56" y="1"/>
                      <a:pt x="58" y="3"/>
                      <a:pt x="59" y="4"/>
                    </a:cubicBezTo>
                    <a:cubicBezTo>
                      <a:pt x="63" y="11"/>
                      <a:pt x="59" y="13"/>
                      <a:pt x="36" y="27"/>
                    </a:cubicBezTo>
                    <a:cubicBezTo>
                      <a:pt x="33" y="28"/>
                      <a:pt x="30" y="30"/>
                      <a:pt x="27" y="32"/>
                    </a:cubicBezTo>
                    <a:lnTo>
                      <a:pt x="28" y="33"/>
                    </a:lnTo>
                    <a:cubicBezTo>
                      <a:pt x="16" y="40"/>
                      <a:pt x="13" y="42"/>
                      <a:pt x="1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08" name="Freeform 1056">
                <a:extLst>
                  <a:ext uri="{FF2B5EF4-FFF2-40B4-BE49-F238E27FC236}">
                    <a16:creationId xmlns:a16="http://schemas.microsoft.com/office/drawing/2014/main" id="{F962F44C-D07C-4BB8-9387-5503D263E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2" y="5619"/>
                <a:ext cx="32" cy="20"/>
              </a:xfrm>
              <a:custGeom>
                <a:avLst/>
                <a:gdLst>
                  <a:gd name="T0" fmla="*/ 19 w 95"/>
                  <a:gd name="T1" fmla="*/ 61 h 61"/>
                  <a:gd name="T2" fmla="*/ 18 w 95"/>
                  <a:gd name="T3" fmla="*/ 61 h 61"/>
                  <a:gd name="T4" fmla="*/ 13 w 95"/>
                  <a:gd name="T5" fmla="*/ 58 h 61"/>
                  <a:gd name="T6" fmla="*/ 13 w 95"/>
                  <a:gd name="T7" fmla="*/ 58 h 61"/>
                  <a:gd name="T8" fmla="*/ 2 w 95"/>
                  <a:gd name="T9" fmla="*/ 57 h 61"/>
                  <a:gd name="T10" fmla="*/ 4 w 95"/>
                  <a:gd name="T11" fmla="*/ 47 h 61"/>
                  <a:gd name="T12" fmla="*/ 5 w 95"/>
                  <a:gd name="T13" fmla="*/ 47 h 61"/>
                  <a:gd name="T14" fmla="*/ 83 w 95"/>
                  <a:gd name="T15" fmla="*/ 2 h 61"/>
                  <a:gd name="T16" fmla="*/ 93 w 95"/>
                  <a:gd name="T17" fmla="*/ 4 h 61"/>
                  <a:gd name="T18" fmla="*/ 90 w 95"/>
                  <a:gd name="T19" fmla="*/ 14 h 61"/>
                  <a:gd name="T20" fmla="*/ 26 w 95"/>
                  <a:gd name="T21" fmla="*/ 56 h 61"/>
                  <a:gd name="T22" fmla="*/ 27 w 95"/>
                  <a:gd name="T23" fmla="*/ 58 h 61"/>
                  <a:gd name="T24" fmla="*/ 23 w 95"/>
                  <a:gd name="T25" fmla="*/ 60 h 61"/>
                  <a:gd name="T26" fmla="*/ 19 w 95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" h="61">
                    <a:moveTo>
                      <a:pt x="19" y="61"/>
                    </a:moveTo>
                    <a:lnTo>
                      <a:pt x="18" y="61"/>
                    </a:lnTo>
                    <a:cubicBezTo>
                      <a:pt x="16" y="61"/>
                      <a:pt x="14" y="60"/>
                      <a:pt x="13" y="58"/>
                    </a:cubicBezTo>
                    <a:lnTo>
                      <a:pt x="13" y="58"/>
                    </a:lnTo>
                    <a:cubicBezTo>
                      <a:pt x="4" y="61"/>
                      <a:pt x="3" y="60"/>
                      <a:pt x="2" y="57"/>
                    </a:cubicBezTo>
                    <a:cubicBezTo>
                      <a:pt x="0" y="54"/>
                      <a:pt x="1" y="49"/>
                      <a:pt x="4" y="47"/>
                    </a:cubicBezTo>
                    <a:lnTo>
                      <a:pt x="5" y="47"/>
                    </a:lnTo>
                    <a:cubicBezTo>
                      <a:pt x="8" y="45"/>
                      <a:pt x="53" y="19"/>
                      <a:pt x="83" y="2"/>
                    </a:cubicBezTo>
                    <a:cubicBezTo>
                      <a:pt x="86" y="0"/>
                      <a:pt x="91" y="1"/>
                      <a:pt x="93" y="4"/>
                    </a:cubicBezTo>
                    <a:cubicBezTo>
                      <a:pt x="95" y="8"/>
                      <a:pt x="94" y="12"/>
                      <a:pt x="90" y="14"/>
                    </a:cubicBezTo>
                    <a:cubicBezTo>
                      <a:pt x="63" y="31"/>
                      <a:pt x="33" y="50"/>
                      <a:pt x="26" y="56"/>
                    </a:cubicBezTo>
                    <a:lnTo>
                      <a:pt x="27" y="58"/>
                    </a:lnTo>
                    <a:lnTo>
                      <a:pt x="23" y="60"/>
                    </a:lnTo>
                    <a:lnTo>
                      <a:pt x="19" y="6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09" name="Freeform 1057">
                <a:extLst>
                  <a:ext uri="{FF2B5EF4-FFF2-40B4-BE49-F238E27FC236}">
                    <a16:creationId xmlns:a16="http://schemas.microsoft.com/office/drawing/2014/main" id="{297CA8D6-5988-4EF8-8A96-1DAD24428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6" y="5636"/>
                <a:ext cx="31" cy="21"/>
              </a:xfrm>
              <a:custGeom>
                <a:avLst/>
                <a:gdLst>
                  <a:gd name="T0" fmla="*/ 2 w 93"/>
                  <a:gd name="T1" fmla="*/ 62 h 62"/>
                  <a:gd name="T2" fmla="*/ 1 w 93"/>
                  <a:gd name="T3" fmla="*/ 62 h 62"/>
                  <a:gd name="T4" fmla="*/ 3 w 93"/>
                  <a:gd name="T5" fmla="*/ 55 h 62"/>
                  <a:gd name="T6" fmla="*/ 9 w 93"/>
                  <a:gd name="T7" fmla="*/ 52 h 62"/>
                  <a:gd name="T8" fmla="*/ 3 w 93"/>
                  <a:gd name="T9" fmla="*/ 55 h 62"/>
                  <a:gd name="T10" fmla="*/ 0 w 93"/>
                  <a:gd name="T11" fmla="*/ 49 h 62"/>
                  <a:gd name="T12" fmla="*/ 27 w 93"/>
                  <a:gd name="T13" fmla="*/ 33 h 62"/>
                  <a:gd name="T14" fmla="*/ 81 w 93"/>
                  <a:gd name="T15" fmla="*/ 2 h 62"/>
                  <a:gd name="T16" fmla="*/ 91 w 93"/>
                  <a:gd name="T17" fmla="*/ 5 h 62"/>
                  <a:gd name="T18" fmla="*/ 88 w 93"/>
                  <a:gd name="T19" fmla="*/ 14 h 62"/>
                  <a:gd name="T20" fmla="*/ 37 w 93"/>
                  <a:gd name="T21" fmla="*/ 44 h 62"/>
                  <a:gd name="T22" fmla="*/ 34 w 93"/>
                  <a:gd name="T23" fmla="*/ 47 h 62"/>
                  <a:gd name="T24" fmla="*/ 33 w 93"/>
                  <a:gd name="T25" fmla="*/ 48 h 62"/>
                  <a:gd name="T26" fmla="*/ 32 w 93"/>
                  <a:gd name="T27" fmla="*/ 48 h 62"/>
                  <a:gd name="T28" fmla="*/ 27 w 93"/>
                  <a:gd name="T29" fmla="*/ 50 h 62"/>
                  <a:gd name="T30" fmla="*/ 2 w 93"/>
                  <a:gd name="T3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3" h="62">
                    <a:moveTo>
                      <a:pt x="2" y="62"/>
                    </a:moveTo>
                    <a:lnTo>
                      <a:pt x="1" y="62"/>
                    </a:lnTo>
                    <a:lnTo>
                      <a:pt x="3" y="55"/>
                    </a:lnTo>
                    <a:lnTo>
                      <a:pt x="9" y="52"/>
                    </a:lnTo>
                    <a:lnTo>
                      <a:pt x="3" y="55"/>
                    </a:lnTo>
                    <a:lnTo>
                      <a:pt x="0" y="49"/>
                    </a:lnTo>
                    <a:cubicBezTo>
                      <a:pt x="1" y="48"/>
                      <a:pt x="12" y="42"/>
                      <a:pt x="27" y="33"/>
                    </a:cubicBezTo>
                    <a:cubicBezTo>
                      <a:pt x="34" y="28"/>
                      <a:pt x="49" y="19"/>
                      <a:pt x="81" y="2"/>
                    </a:cubicBezTo>
                    <a:cubicBezTo>
                      <a:pt x="85" y="0"/>
                      <a:pt x="89" y="1"/>
                      <a:pt x="91" y="5"/>
                    </a:cubicBezTo>
                    <a:cubicBezTo>
                      <a:pt x="93" y="8"/>
                      <a:pt x="92" y="12"/>
                      <a:pt x="88" y="14"/>
                    </a:cubicBezTo>
                    <a:cubicBezTo>
                      <a:pt x="66" y="27"/>
                      <a:pt x="49" y="37"/>
                      <a:pt x="37" y="44"/>
                    </a:cubicBezTo>
                    <a:lnTo>
                      <a:pt x="34" y="47"/>
                    </a:lnTo>
                    <a:lnTo>
                      <a:pt x="33" y="48"/>
                    </a:lnTo>
                    <a:lnTo>
                      <a:pt x="32" y="48"/>
                    </a:lnTo>
                    <a:cubicBezTo>
                      <a:pt x="31" y="49"/>
                      <a:pt x="29" y="50"/>
                      <a:pt x="27" y="50"/>
                    </a:cubicBezTo>
                    <a:cubicBezTo>
                      <a:pt x="8" y="61"/>
                      <a:pt x="4" y="62"/>
                      <a:pt x="2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10" name="Freeform 1058">
                <a:extLst>
                  <a:ext uri="{FF2B5EF4-FFF2-40B4-BE49-F238E27FC236}">
                    <a16:creationId xmlns:a16="http://schemas.microsoft.com/office/drawing/2014/main" id="{9E323ED7-3656-4A8A-8689-961DC7BCB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3" y="5662"/>
                <a:ext cx="31" cy="19"/>
              </a:xfrm>
              <a:custGeom>
                <a:avLst/>
                <a:gdLst>
                  <a:gd name="T0" fmla="*/ 6 w 91"/>
                  <a:gd name="T1" fmla="*/ 58 h 58"/>
                  <a:gd name="T2" fmla="*/ 3 w 91"/>
                  <a:gd name="T3" fmla="*/ 55 h 58"/>
                  <a:gd name="T4" fmla="*/ 5 w 91"/>
                  <a:gd name="T5" fmla="*/ 45 h 58"/>
                  <a:gd name="T6" fmla="*/ 5 w 91"/>
                  <a:gd name="T7" fmla="*/ 45 h 58"/>
                  <a:gd name="T8" fmla="*/ 40 w 91"/>
                  <a:gd name="T9" fmla="*/ 25 h 58"/>
                  <a:gd name="T10" fmla="*/ 80 w 91"/>
                  <a:gd name="T11" fmla="*/ 2 h 58"/>
                  <a:gd name="T12" fmla="*/ 89 w 91"/>
                  <a:gd name="T13" fmla="*/ 5 h 58"/>
                  <a:gd name="T14" fmla="*/ 86 w 91"/>
                  <a:gd name="T15" fmla="*/ 14 h 58"/>
                  <a:gd name="T16" fmla="*/ 49 w 91"/>
                  <a:gd name="T17" fmla="*/ 36 h 58"/>
                  <a:gd name="T18" fmla="*/ 50 w 91"/>
                  <a:gd name="T19" fmla="*/ 36 h 58"/>
                  <a:gd name="T20" fmla="*/ 47 w 91"/>
                  <a:gd name="T21" fmla="*/ 37 h 58"/>
                  <a:gd name="T22" fmla="*/ 45 w 91"/>
                  <a:gd name="T23" fmla="*/ 38 h 58"/>
                  <a:gd name="T24" fmla="*/ 6 w 91"/>
                  <a:gd name="T2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1" h="58">
                    <a:moveTo>
                      <a:pt x="6" y="58"/>
                    </a:moveTo>
                    <a:cubicBezTo>
                      <a:pt x="4" y="58"/>
                      <a:pt x="3" y="56"/>
                      <a:pt x="3" y="55"/>
                    </a:cubicBezTo>
                    <a:cubicBezTo>
                      <a:pt x="0" y="52"/>
                      <a:pt x="1" y="47"/>
                      <a:pt x="5" y="45"/>
                    </a:cubicBezTo>
                    <a:lnTo>
                      <a:pt x="5" y="45"/>
                    </a:lnTo>
                    <a:cubicBezTo>
                      <a:pt x="7" y="44"/>
                      <a:pt x="23" y="35"/>
                      <a:pt x="40" y="25"/>
                    </a:cubicBezTo>
                    <a:cubicBezTo>
                      <a:pt x="44" y="21"/>
                      <a:pt x="54" y="15"/>
                      <a:pt x="80" y="2"/>
                    </a:cubicBezTo>
                    <a:cubicBezTo>
                      <a:pt x="83" y="0"/>
                      <a:pt x="87" y="1"/>
                      <a:pt x="89" y="5"/>
                    </a:cubicBezTo>
                    <a:cubicBezTo>
                      <a:pt x="91" y="8"/>
                      <a:pt x="90" y="12"/>
                      <a:pt x="86" y="14"/>
                    </a:cubicBezTo>
                    <a:cubicBezTo>
                      <a:pt x="71" y="23"/>
                      <a:pt x="59" y="30"/>
                      <a:pt x="49" y="36"/>
                    </a:cubicBezTo>
                    <a:lnTo>
                      <a:pt x="50" y="36"/>
                    </a:lnTo>
                    <a:lnTo>
                      <a:pt x="47" y="37"/>
                    </a:lnTo>
                    <a:lnTo>
                      <a:pt x="45" y="38"/>
                    </a:lnTo>
                    <a:cubicBezTo>
                      <a:pt x="19" y="53"/>
                      <a:pt x="10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11" name="Freeform 1059">
                <a:extLst>
                  <a:ext uri="{FF2B5EF4-FFF2-40B4-BE49-F238E27FC236}">
                    <a16:creationId xmlns:a16="http://schemas.microsoft.com/office/drawing/2014/main" id="{4639D2BD-0AD2-4367-A59B-C878F3EDB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9" y="5635"/>
                <a:ext cx="31" cy="20"/>
              </a:xfrm>
              <a:custGeom>
                <a:avLst/>
                <a:gdLst>
                  <a:gd name="T0" fmla="*/ 6 w 96"/>
                  <a:gd name="T1" fmla="*/ 61 h 61"/>
                  <a:gd name="T2" fmla="*/ 2 w 96"/>
                  <a:gd name="T3" fmla="*/ 58 h 61"/>
                  <a:gd name="T4" fmla="*/ 5 w 96"/>
                  <a:gd name="T5" fmla="*/ 48 h 61"/>
                  <a:gd name="T6" fmla="*/ 5 w 96"/>
                  <a:gd name="T7" fmla="*/ 48 h 61"/>
                  <a:gd name="T8" fmla="*/ 84 w 96"/>
                  <a:gd name="T9" fmla="*/ 2 h 61"/>
                  <a:gd name="T10" fmla="*/ 94 w 96"/>
                  <a:gd name="T11" fmla="*/ 5 h 61"/>
                  <a:gd name="T12" fmla="*/ 91 w 96"/>
                  <a:gd name="T13" fmla="*/ 15 h 61"/>
                  <a:gd name="T14" fmla="*/ 34 w 96"/>
                  <a:gd name="T15" fmla="*/ 53 h 61"/>
                  <a:gd name="T16" fmla="*/ 30 w 96"/>
                  <a:gd name="T17" fmla="*/ 57 h 61"/>
                  <a:gd name="T18" fmla="*/ 30 w 96"/>
                  <a:gd name="T19" fmla="*/ 57 h 61"/>
                  <a:gd name="T20" fmla="*/ 25 w 96"/>
                  <a:gd name="T21" fmla="*/ 58 h 61"/>
                  <a:gd name="T22" fmla="*/ 20 w 96"/>
                  <a:gd name="T23" fmla="*/ 55 h 61"/>
                  <a:gd name="T24" fmla="*/ 6 w 96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6" h="61">
                    <a:moveTo>
                      <a:pt x="6" y="61"/>
                    </a:moveTo>
                    <a:cubicBezTo>
                      <a:pt x="4" y="61"/>
                      <a:pt x="3" y="59"/>
                      <a:pt x="2" y="58"/>
                    </a:cubicBezTo>
                    <a:cubicBezTo>
                      <a:pt x="0" y="54"/>
                      <a:pt x="1" y="50"/>
                      <a:pt x="5" y="48"/>
                    </a:cubicBezTo>
                    <a:lnTo>
                      <a:pt x="5" y="48"/>
                    </a:lnTo>
                    <a:cubicBezTo>
                      <a:pt x="9" y="46"/>
                      <a:pt x="54" y="20"/>
                      <a:pt x="84" y="2"/>
                    </a:cubicBezTo>
                    <a:cubicBezTo>
                      <a:pt x="87" y="0"/>
                      <a:pt x="92" y="2"/>
                      <a:pt x="94" y="5"/>
                    </a:cubicBezTo>
                    <a:cubicBezTo>
                      <a:pt x="96" y="8"/>
                      <a:pt x="95" y="12"/>
                      <a:pt x="91" y="15"/>
                    </a:cubicBezTo>
                    <a:cubicBezTo>
                      <a:pt x="67" y="29"/>
                      <a:pt x="40" y="47"/>
                      <a:pt x="34" y="53"/>
                    </a:cubicBezTo>
                    <a:cubicBezTo>
                      <a:pt x="33" y="55"/>
                      <a:pt x="32" y="56"/>
                      <a:pt x="30" y="57"/>
                    </a:cubicBezTo>
                    <a:lnTo>
                      <a:pt x="30" y="57"/>
                    </a:lnTo>
                    <a:cubicBezTo>
                      <a:pt x="29" y="58"/>
                      <a:pt x="27" y="59"/>
                      <a:pt x="25" y="58"/>
                    </a:cubicBezTo>
                    <a:cubicBezTo>
                      <a:pt x="23" y="58"/>
                      <a:pt x="21" y="57"/>
                      <a:pt x="20" y="55"/>
                    </a:cubicBezTo>
                    <a:cubicBezTo>
                      <a:pt x="12" y="59"/>
                      <a:pt x="8" y="61"/>
                      <a:pt x="6" y="6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12" name="Freeform 1060">
                <a:extLst>
                  <a:ext uri="{FF2B5EF4-FFF2-40B4-BE49-F238E27FC236}">
                    <a16:creationId xmlns:a16="http://schemas.microsoft.com/office/drawing/2014/main" id="{1151F224-4865-468B-80F0-058C815B6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1" y="5640"/>
                <a:ext cx="27" cy="17"/>
              </a:xfrm>
              <a:custGeom>
                <a:avLst/>
                <a:gdLst>
                  <a:gd name="T0" fmla="*/ 8 w 82"/>
                  <a:gd name="T1" fmla="*/ 53 h 53"/>
                  <a:gd name="T2" fmla="*/ 2 w 82"/>
                  <a:gd name="T3" fmla="*/ 49 h 53"/>
                  <a:gd name="T4" fmla="*/ 4 w 82"/>
                  <a:gd name="T5" fmla="*/ 40 h 53"/>
                  <a:gd name="T6" fmla="*/ 76 w 82"/>
                  <a:gd name="T7" fmla="*/ 0 h 53"/>
                  <a:gd name="T8" fmla="*/ 81 w 82"/>
                  <a:gd name="T9" fmla="*/ 4 h 53"/>
                  <a:gd name="T10" fmla="*/ 81 w 82"/>
                  <a:gd name="T11" fmla="*/ 9 h 53"/>
                  <a:gd name="T12" fmla="*/ 48 w 82"/>
                  <a:gd name="T13" fmla="*/ 32 h 53"/>
                  <a:gd name="T14" fmla="*/ 42 w 82"/>
                  <a:gd name="T15" fmla="*/ 35 h 53"/>
                  <a:gd name="T16" fmla="*/ 42 w 82"/>
                  <a:gd name="T17" fmla="*/ 35 h 53"/>
                  <a:gd name="T18" fmla="*/ 39 w 82"/>
                  <a:gd name="T19" fmla="*/ 36 h 53"/>
                  <a:gd name="T20" fmla="*/ 11 w 82"/>
                  <a:gd name="T21" fmla="*/ 52 h 53"/>
                  <a:gd name="T22" fmla="*/ 8 w 82"/>
                  <a:gd name="T2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2" h="53">
                    <a:moveTo>
                      <a:pt x="8" y="53"/>
                    </a:moveTo>
                    <a:cubicBezTo>
                      <a:pt x="5" y="53"/>
                      <a:pt x="3" y="52"/>
                      <a:pt x="2" y="49"/>
                    </a:cubicBezTo>
                    <a:cubicBezTo>
                      <a:pt x="0" y="46"/>
                      <a:pt x="1" y="42"/>
                      <a:pt x="4" y="40"/>
                    </a:cubicBezTo>
                    <a:cubicBezTo>
                      <a:pt x="73" y="0"/>
                      <a:pt x="73" y="0"/>
                      <a:pt x="76" y="0"/>
                    </a:cubicBezTo>
                    <a:cubicBezTo>
                      <a:pt x="78" y="1"/>
                      <a:pt x="80" y="2"/>
                      <a:pt x="81" y="4"/>
                    </a:cubicBezTo>
                    <a:cubicBezTo>
                      <a:pt x="82" y="5"/>
                      <a:pt x="82" y="7"/>
                      <a:pt x="81" y="9"/>
                    </a:cubicBezTo>
                    <a:cubicBezTo>
                      <a:pt x="80" y="13"/>
                      <a:pt x="80" y="14"/>
                      <a:pt x="48" y="32"/>
                    </a:cubicBezTo>
                    <a:cubicBezTo>
                      <a:pt x="45" y="33"/>
                      <a:pt x="43" y="34"/>
                      <a:pt x="42" y="35"/>
                    </a:cubicBezTo>
                    <a:lnTo>
                      <a:pt x="42" y="35"/>
                    </a:lnTo>
                    <a:lnTo>
                      <a:pt x="39" y="36"/>
                    </a:lnTo>
                    <a:cubicBezTo>
                      <a:pt x="30" y="41"/>
                      <a:pt x="20" y="47"/>
                      <a:pt x="11" y="52"/>
                    </a:cubicBezTo>
                    <a:lnTo>
                      <a:pt x="8" y="5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13" name="Freeform 1061">
                <a:extLst>
                  <a:ext uri="{FF2B5EF4-FFF2-40B4-BE49-F238E27FC236}">
                    <a16:creationId xmlns:a16="http://schemas.microsoft.com/office/drawing/2014/main" id="{FABD5D95-F206-4D1F-A7BA-CFB13BFE2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" y="5584"/>
                <a:ext cx="28" cy="17"/>
              </a:xfrm>
              <a:custGeom>
                <a:avLst/>
                <a:gdLst>
                  <a:gd name="T0" fmla="*/ 10 w 82"/>
                  <a:gd name="T1" fmla="*/ 53 h 53"/>
                  <a:gd name="T2" fmla="*/ 3 w 82"/>
                  <a:gd name="T3" fmla="*/ 49 h 53"/>
                  <a:gd name="T4" fmla="*/ 6 w 82"/>
                  <a:gd name="T5" fmla="*/ 39 h 53"/>
                  <a:gd name="T6" fmla="*/ 6 w 82"/>
                  <a:gd name="T7" fmla="*/ 39 h 53"/>
                  <a:gd name="T8" fmla="*/ 6 w 82"/>
                  <a:gd name="T9" fmla="*/ 39 h 53"/>
                  <a:gd name="T10" fmla="*/ 28 w 82"/>
                  <a:gd name="T11" fmla="*/ 25 h 53"/>
                  <a:gd name="T12" fmla="*/ 31 w 82"/>
                  <a:gd name="T13" fmla="*/ 22 h 53"/>
                  <a:gd name="T14" fmla="*/ 36 w 82"/>
                  <a:gd name="T15" fmla="*/ 22 h 53"/>
                  <a:gd name="T16" fmla="*/ 71 w 82"/>
                  <a:gd name="T17" fmla="*/ 2 h 53"/>
                  <a:gd name="T18" fmla="*/ 80 w 82"/>
                  <a:gd name="T19" fmla="*/ 5 h 53"/>
                  <a:gd name="T20" fmla="*/ 78 w 82"/>
                  <a:gd name="T21" fmla="*/ 14 h 53"/>
                  <a:gd name="T22" fmla="*/ 13 w 82"/>
                  <a:gd name="T23" fmla="*/ 52 h 53"/>
                  <a:gd name="T24" fmla="*/ 10 w 82"/>
                  <a:gd name="T25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" h="53">
                    <a:moveTo>
                      <a:pt x="10" y="53"/>
                    </a:moveTo>
                    <a:cubicBezTo>
                      <a:pt x="7" y="53"/>
                      <a:pt x="5" y="51"/>
                      <a:pt x="3" y="49"/>
                    </a:cubicBezTo>
                    <a:cubicBezTo>
                      <a:pt x="1" y="45"/>
                      <a:pt x="0" y="44"/>
                      <a:pt x="6" y="39"/>
                    </a:cubicBezTo>
                    <a:lnTo>
                      <a:pt x="6" y="39"/>
                    </a:lnTo>
                    <a:lnTo>
                      <a:pt x="6" y="39"/>
                    </a:lnTo>
                    <a:cubicBezTo>
                      <a:pt x="10" y="36"/>
                      <a:pt x="17" y="32"/>
                      <a:pt x="28" y="25"/>
                    </a:cubicBezTo>
                    <a:lnTo>
                      <a:pt x="31" y="22"/>
                    </a:lnTo>
                    <a:lnTo>
                      <a:pt x="36" y="22"/>
                    </a:lnTo>
                    <a:lnTo>
                      <a:pt x="71" y="2"/>
                    </a:lnTo>
                    <a:cubicBezTo>
                      <a:pt x="74" y="0"/>
                      <a:pt x="78" y="1"/>
                      <a:pt x="80" y="5"/>
                    </a:cubicBezTo>
                    <a:cubicBezTo>
                      <a:pt x="82" y="8"/>
                      <a:pt x="81" y="12"/>
                      <a:pt x="78" y="14"/>
                    </a:cubicBezTo>
                    <a:lnTo>
                      <a:pt x="13" y="52"/>
                    </a:lnTo>
                    <a:lnTo>
                      <a:pt x="10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14" name="Freeform 1062">
                <a:extLst>
                  <a:ext uri="{FF2B5EF4-FFF2-40B4-BE49-F238E27FC236}">
                    <a16:creationId xmlns:a16="http://schemas.microsoft.com/office/drawing/2014/main" id="{5AA06592-BEAF-4DF8-AE93-DA396D2EA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4" y="5520"/>
                <a:ext cx="33" cy="22"/>
              </a:xfrm>
              <a:custGeom>
                <a:avLst/>
                <a:gdLst>
                  <a:gd name="T0" fmla="*/ 2 w 100"/>
                  <a:gd name="T1" fmla="*/ 67 h 67"/>
                  <a:gd name="T2" fmla="*/ 1 w 100"/>
                  <a:gd name="T3" fmla="*/ 67 h 67"/>
                  <a:gd name="T4" fmla="*/ 3 w 100"/>
                  <a:gd name="T5" fmla="*/ 60 h 67"/>
                  <a:gd name="T6" fmla="*/ 9 w 100"/>
                  <a:gd name="T7" fmla="*/ 56 h 67"/>
                  <a:gd name="T8" fmla="*/ 3 w 100"/>
                  <a:gd name="T9" fmla="*/ 60 h 67"/>
                  <a:gd name="T10" fmla="*/ 0 w 100"/>
                  <a:gd name="T11" fmla="*/ 53 h 67"/>
                  <a:gd name="T12" fmla="*/ 32 w 100"/>
                  <a:gd name="T13" fmla="*/ 35 h 67"/>
                  <a:gd name="T14" fmla="*/ 88 w 100"/>
                  <a:gd name="T15" fmla="*/ 2 h 67"/>
                  <a:gd name="T16" fmla="*/ 98 w 100"/>
                  <a:gd name="T17" fmla="*/ 5 h 67"/>
                  <a:gd name="T18" fmla="*/ 95 w 100"/>
                  <a:gd name="T19" fmla="*/ 15 h 67"/>
                  <a:gd name="T20" fmla="*/ 44 w 100"/>
                  <a:gd name="T21" fmla="*/ 45 h 67"/>
                  <a:gd name="T22" fmla="*/ 44 w 100"/>
                  <a:gd name="T23" fmla="*/ 46 h 67"/>
                  <a:gd name="T24" fmla="*/ 36 w 100"/>
                  <a:gd name="T25" fmla="*/ 50 h 67"/>
                  <a:gd name="T26" fmla="*/ 32 w 100"/>
                  <a:gd name="T27" fmla="*/ 51 h 67"/>
                  <a:gd name="T28" fmla="*/ 2 w 100"/>
                  <a:gd name="T29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0" h="67">
                    <a:moveTo>
                      <a:pt x="2" y="67"/>
                    </a:moveTo>
                    <a:lnTo>
                      <a:pt x="1" y="67"/>
                    </a:lnTo>
                    <a:lnTo>
                      <a:pt x="3" y="60"/>
                    </a:lnTo>
                    <a:lnTo>
                      <a:pt x="9" y="56"/>
                    </a:lnTo>
                    <a:lnTo>
                      <a:pt x="3" y="60"/>
                    </a:lnTo>
                    <a:lnTo>
                      <a:pt x="0" y="53"/>
                    </a:lnTo>
                    <a:cubicBezTo>
                      <a:pt x="2" y="52"/>
                      <a:pt x="15" y="45"/>
                      <a:pt x="32" y="35"/>
                    </a:cubicBezTo>
                    <a:cubicBezTo>
                      <a:pt x="38" y="30"/>
                      <a:pt x="54" y="21"/>
                      <a:pt x="88" y="2"/>
                    </a:cubicBezTo>
                    <a:cubicBezTo>
                      <a:pt x="92" y="0"/>
                      <a:pt x="96" y="2"/>
                      <a:pt x="98" y="5"/>
                    </a:cubicBezTo>
                    <a:cubicBezTo>
                      <a:pt x="100" y="8"/>
                      <a:pt x="99" y="13"/>
                      <a:pt x="95" y="15"/>
                    </a:cubicBezTo>
                    <a:cubicBezTo>
                      <a:pt x="73" y="27"/>
                      <a:pt x="56" y="37"/>
                      <a:pt x="44" y="45"/>
                    </a:cubicBezTo>
                    <a:lnTo>
                      <a:pt x="44" y="46"/>
                    </a:lnTo>
                    <a:cubicBezTo>
                      <a:pt x="42" y="46"/>
                      <a:pt x="36" y="50"/>
                      <a:pt x="36" y="50"/>
                    </a:cubicBezTo>
                    <a:lnTo>
                      <a:pt x="32" y="51"/>
                    </a:lnTo>
                    <a:cubicBezTo>
                      <a:pt x="9" y="65"/>
                      <a:pt x="4" y="67"/>
                      <a:pt x="2" y="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15" name="Freeform 1063">
                <a:extLst>
                  <a:ext uri="{FF2B5EF4-FFF2-40B4-BE49-F238E27FC236}">
                    <a16:creationId xmlns:a16="http://schemas.microsoft.com/office/drawing/2014/main" id="{700BAD8D-0CEE-4600-85C1-2D83F906A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4" y="6359"/>
                <a:ext cx="30" cy="19"/>
              </a:xfrm>
              <a:custGeom>
                <a:avLst/>
                <a:gdLst>
                  <a:gd name="T0" fmla="*/ 6 w 90"/>
                  <a:gd name="T1" fmla="*/ 57 h 57"/>
                  <a:gd name="T2" fmla="*/ 2 w 90"/>
                  <a:gd name="T3" fmla="*/ 55 h 57"/>
                  <a:gd name="T4" fmla="*/ 4 w 90"/>
                  <a:gd name="T5" fmla="*/ 45 h 57"/>
                  <a:gd name="T6" fmla="*/ 5 w 90"/>
                  <a:gd name="T7" fmla="*/ 44 h 57"/>
                  <a:gd name="T8" fmla="*/ 78 w 90"/>
                  <a:gd name="T9" fmla="*/ 2 h 57"/>
                  <a:gd name="T10" fmla="*/ 88 w 90"/>
                  <a:gd name="T11" fmla="*/ 4 h 57"/>
                  <a:gd name="T12" fmla="*/ 85 w 90"/>
                  <a:gd name="T13" fmla="*/ 14 h 57"/>
                  <a:gd name="T14" fmla="*/ 48 w 90"/>
                  <a:gd name="T15" fmla="*/ 41 h 57"/>
                  <a:gd name="T16" fmla="*/ 44 w 90"/>
                  <a:gd name="T17" fmla="*/ 38 h 57"/>
                  <a:gd name="T18" fmla="*/ 47 w 90"/>
                  <a:gd name="T19" fmla="*/ 43 h 57"/>
                  <a:gd name="T20" fmla="*/ 37 w 90"/>
                  <a:gd name="T21" fmla="*/ 42 h 57"/>
                  <a:gd name="T22" fmla="*/ 6 w 90"/>
                  <a:gd name="T2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0" h="57">
                    <a:moveTo>
                      <a:pt x="6" y="57"/>
                    </a:moveTo>
                    <a:cubicBezTo>
                      <a:pt x="4" y="57"/>
                      <a:pt x="3" y="56"/>
                      <a:pt x="2" y="55"/>
                    </a:cubicBezTo>
                    <a:cubicBezTo>
                      <a:pt x="0" y="52"/>
                      <a:pt x="1" y="47"/>
                      <a:pt x="4" y="45"/>
                    </a:cubicBezTo>
                    <a:lnTo>
                      <a:pt x="5" y="44"/>
                    </a:lnTo>
                    <a:cubicBezTo>
                      <a:pt x="8" y="42"/>
                      <a:pt x="78" y="2"/>
                      <a:pt x="78" y="2"/>
                    </a:cubicBezTo>
                    <a:cubicBezTo>
                      <a:pt x="81" y="0"/>
                      <a:pt x="86" y="1"/>
                      <a:pt x="88" y="4"/>
                    </a:cubicBezTo>
                    <a:cubicBezTo>
                      <a:pt x="90" y="8"/>
                      <a:pt x="89" y="12"/>
                      <a:pt x="85" y="14"/>
                    </a:cubicBezTo>
                    <a:cubicBezTo>
                      <a:pt x="69" y="25"/>
                      <a:pt x="51" y="38"/>
                      <a:pt x="48" y="41"/>
                    </a:cubicBezTo>
                    <a:lnTo>
                      <a:pt x="44" y="38"/>
                    </a:lnTo>
                    <a:lnTo>
                      <a:pt x="47" y="43"/>
                    </a:lnTo>
                    <a:cubicBezTo>
                      <a:pt x="44" y="45"/>
                      <a:pt x="39" y="45"/>
                      <a:pt x="37" y="42"/>
                    </a:cubicBezTo>
                    <a:cubicBezTo>
                      <a:pt x="17" y="54"/>
                      <a:pt x="9" y="57"/>
                      <a:pt x="6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16" name="Freeform 1064">
                <a:extLst>
                  <a:ext uri="{FF2B5EF4-FFF2-40B4-BE49-F238E27FC236}">
                    <a16:creationId xmlns:a16="http://schemas.microsoft.com/office/drawing/2014/main" id="{9BDEDFE7-BF61-40E9-92AE-947742185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9" y="5533"/>
                <a:ext cx="16" cy="12"/>
              </a:xfrm>
              <a:custGeom>
                <a:avLst/>
                <a:gdLst>
                  <a:gd name="T0" fmla="*/ 6 w 51"/>
                  <a:gd name="T1" fmla="*/ 37 h 37"/>
                  <a:gd name="T2" fmla="*/ 2 w 51"/>
                  <a:gd name="T3" fmla="*/ 33 h 37"/>
                  <a:gd name="T4" fmla="*/ 1 w 51"/>
                  <a:gd name="T5" fmla="*/ 27 h 37"/>
                  <a:gd name="T6" fmla="*/ 23 w 51"/>
                  <a:gd name="T7" fmla="*/ 11 h 37"/>
                  <a:gd name="T8" fmla="*/ 39 w 51"/>
                  <a:gd name="T9" fmla="*/ 2 h 37"/>
                  <a:gd name="T10" fmla="*/ 40 w 51"/>
                  <a:gd name="T11" fmla="*/ 4 h 37"/>
                  <a:gd name="T12" fmla="*/ 39 w 51"/>
                  <a:gd name="T13" fmla="*/ 2 h 37"/>
                  <a:gd name="T14" fmla="*/ 50 w 51"/>
                  <a:gd name="T15" fmla="*/ 4 h 37"/>
                  <a:gd name="T16" fmla="*/ 51 w 51"/>
                  <a:gd name="T17" fmla="*/ 9 h 37"/>
                  <a:gd name="T18" fmla="*/ 30 w 51"/>
                  <a:gd name="T19" fmla="*/ 24 h 37"/>
                  <a:gd name="T20" fmla="*/ 27 w 51"/>
                  <a:gd name="T21" fmla="*/ 26 h 37"/>
                  <a:gd name="T22" fmla="*/ 24 w 51"/>
                  <a:gd name="T23" fmla="*/ 28 h 37"/>
                  <a:gd name="T24" fmla="*/ 6 w 51"/>
                  <a:gd name="T2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37">
                    <a:moveTo>
                      <a:pt x="6" y="37"/>
                    </a:moveTo>
                    <a:cubicBezTo>
                      <a:pt x="4" y="37"/>
                      <a:pt x="3" y="35"/>
                      <a:pt x="2" y="33"/>
                    </a:cubicBezTo>
                    <a:cubicBezTo>
                      <a:pt x="0" y="32"/>
                      <a:pt x="0" y="29"/>
                      <a:pt x="1" y="27"/>
                    </a:cubicBezTo>
                    <a:cubicBezTo>
                      <a:pt x="2" y="23"/>
                      <a:pt x="3" y="22"/>
                      <a:pt x="23" y="11"/>
                    </a:cubicBezTo>
                    <a:cubicBezTo>
                      <a:pt x="29" y="8"/>
                      <a:pt x="37" y="4"/>
                      <a:pt x="39" y="2"/>
                    </a:cubicBezTo>
                    <a:lnTo>
                      <a:pt x="40" y="4"/>
                    </a:lnTo>
                    <a:lnTo>
                      <a:pt x="39" y="2"/>
                    </a:lnTo>
                    <a:cubicBezTo>
                      <a:pt x="42" y="0"/>
                      <a:pt x="48" y="0"/>
                      <a:pt x="50" y="4"/>
                    </a:cubicBezTo>
                    <a:cubicBezTo>
                      <a:pt x="51" y="5"/>
                      <a:pt x="51" y="7"/>
                      <a:pt x="51" y="9"/>
                    </a:cubicBezTo>
                    <a:cubicBezTo>
                      <a:pt x="50" y="13"/>
                      <a:pt x="48" y="14"/>
                      <a:pt x="30" y="24"/>
                    </a:cubicBezTo>
                    <a:lnTo>
                      <a:pt x="27" y="26"/>
                    </a:lnTo>
                    <a:lnTo>
                      <a:pt x="24" y="28"/>
                    </a:lnTo>
                    <a:cubicBezTo>
                      <a:pt x="13" y="34"/>
                      <a:pt x="9" y="37"/>
                      <a:pt x="6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17" name="Freeform 1065">
                <a:extLst>
                  <a:ext uri="{FF2B5EF4-FFF2-40B4-BE49-F238E27FC236}">
                    <a16:creationId xmlns:a16="http://schemas.microsoft.com/office/drawing/2014/main" id="{49F6E3D4-F226-491D-9851-B1D2FA14D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8" y="5404"/>
                <a:ext cx="25" cy="16"/>
              </a:xfrm>
              <a:custGeom>
                <a:avLst/>
                <a:gdLst>
                  <a:gd name="T0" fmla="*/ 9 w 76"/>
                  <a:gd name="T1" fmla="*/ 48 h 48"/>
                  <a:gd name="T2" fmla="*/ 3 w 76"/>
                  <a:gd name="T3" fmla="*/ 45 h 48"/>
                  <a:gd name="T4" fmla="*/ 13 w 76"/>
                  <a:gd name="T5" fmla="*/ 26 h 48"/>
                  <a:gd name="T6" fmla="*/ 13 w 76"/>
                  <a:gd name="T7" fmla="*/ 25 h 48"/>
                  <a:gd name="T8" fmla="*/ 22 w 76"/>
                  <a:gd name="T9" fmla="*/ 22 h 48"/>
                  <a:gd name="T10" fmla="*/ 25 w 76"/>
                  <a:gd name="T11" fmla="*/ 23 h 48"/>
                  <a:gd name="T12" fmla="*/ 62 w 76"/>
                  <a:gd name="T13" fmla="*/ 2 h 48"/>
                  <a:gd name="T14" fmla="*/ 72 w 76"/>
                  <a:gd name="T15" fmla="*/ 4 h 48"/>
                  <a:gd name="T16" fmla="*/ 37 w 76"/>
                  <a:gd name="T17" fmla="*/ 35 h 48"/>
                  <a:gd name="T18" fmla="*/ 32 w 76"/>
                  <a:gd name="T19" fmla="*/ 38 h 48"/>
                  <a:gd name="T20" fmla="*/ 32 w 76"/>
                  <a:gd name="T21" fmla="*/ 38 h 48"/>
                  <a:gd name="T22" fmla="*/ 26 w 76"/>
                  <a:gd name="T23" fmla="*/ 39 h 48"/>
                  <a:gd name="T24" fmla="*/ 12 w 76"/>
                  <a:gd name="T25" fmla="*/ 47 h 48"/>
                  <a:gd name="T26" fmla="*/ 9 w 76"/>
                  <a:gd name="T2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6" h="48">
                    <a:moveTo>
                      <a:pt x="9" y="48"/>
                    </a:moveTo>
                    <a:cubicBezTo>
                      <a:pt x="6" y="48"/>
                      <a:pt x="4" y="47"/>
                      <a:pt x="3" y="45"/>
                    </a:cubicBezTo>
                    <a:cubicBezTo>
                      <a:pt x="0" y="40"/>
                      <a:pt x="0" y="39"/>
                      <a:pt x="13" y="26"/>
                    </a:cubicBezTo>
                    <a:lnTo>
                      <a:pt x="13" y="25"/>
                    </a:lnTo>
                    <a:cubicBezTo>
                      <a:pt x="17" y="22"/>
                      <a:pt x="19" y="21"/>
                      <a:pt x="22" y="22"/>
                    </a:cubicBezTo>
                    <a:lnTo>
                      <a:pt x="25" y="23"/>
                    </a:lnTo>
                    <a:lnTo>
                      <a:pt x="62" y="2"/>
                    </a:lnTo>
                    <a:cubicBezTo>
                      <a:pt x="66" y="0"/>
                      <a:pt x="70" y="1"/>
                      <a:pt x="72" y="4"/>
                    </a:cubicBezTo>
                    <a:cubicBezTo>
                      <a:pt x="76" y="12"/>
                      <a:pt x="74" y="13"/>
                      <a:pt x="37" y="35"/>
                    </a:cubicBezTo>
                    <a:cubicBezTo>
                      <a:pt x="35" y="36"/>
                      <a:pt x="33" y="38"/>
                      <a:pt x="32" y="38"/>
                    </a:cubicBezTo>
                    <a:lnTo>
                      <a:pt x="32" y="38"/>
                    </a:lnTo>
                    <a:cubicBezTo>
                      <a:pt x="30" y="40"/>
                      <a:pt x="28" y="40"/>
                      <a:pt x="26" y="39"/>
                    </a:cubicBezTo>
                    <a:lnTo>
                      <a:pt x="12" y="47"/>
                    </a:lnTo>
                    <a:lnTo>
                      <a:pt x="9" y="4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18" name="Freeform 1066">
                <a:extLst>
                  <a:ext uri="{FF2B5EF4-FFF2-40B4-BE49-F238E27FC236}">
                    <a16:creationId xmlns:a16="http://schemas.microsoft.com/office/drawing/2014/main" id="{DC3DB7CA-9BB2-49A9-890D-1E6E9EF97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3" y="5408"/>
                <a:ext cx="15" cy="13"/>
              </a:xfrm>
              <a:custGeom>
                <a:avLst/>
                <a:gdLst>
                  <a:gd name="T0" fmla="*/ 9 w 45"/>
                  <a:gd name="T1" fmla="*/ 37 h 37"/>
                  <a:gd name="T2" fmla="*/ 7 w 45"/>
                  <a:gd name="T3" fmla="*/ 37 h 37"/>
                  <a:gd name="T4" fmla="*/ 3 w 45"/>
                  <a:gd name="T5" fmla="*/ 34 h 37"/>
                  <a:gd name="T6" fmla="*/ 18 w 45"/>
                  <a:gd name="T7" fmla="*/ 13 h 37"/>
                  <a:gd name="T8" fmla="*/ 29 w 45"/>
                  <a:gd name="T9" fmla="*/ 5 h 37"/>
                  <a:gd name="T10" fmla="*/ 32 w 45"/>
                  <a:gd name="T11" fmla="*/ 2 h 37"/>
                  <a:gd name="T12" fmla="*/ 32 w 45"/>
                  <a:gd name="T13" fmla="*/ 2 h 37"/>
                  <a:gd name="T14" fmla="*/ 41 w 45"/>
                  <a:gd name="T15" fmla="*/ 5 h 37"/>
                  <a:gd name="T16" fmla="*/ 28 w 45"/>
                  <a:gd name="T17" fmla="*/ 23 h 37"/>
                  <a:gd name="T18" fmla="*/ 25 w 45"/>
                  <a:gd name="T19" fmla="*/ 29 h 37"/>
                  <a:gd name="T20" fmla="*/ 9 w 45"/>
                  <a:gd name="T21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" h="37">
                    <a:moveTo>
                      <a:pt x="9" y="37"/>
                    </a:moveTo>
                    <a:lnTo>
                      <a:pt x="7" y="37"/>
                    </a:lnTo>
                    <a:cubicBezTo>
                      <a:pt x="5" y="37"/>
                      <a:pt x="4" y="35"/>
                      <a:pt x="3" y="34"/>
                    </a:cubicBezTo>
                    <a:cubicBezTo>
                      <a:pt x="0" y="28"/>
                      <a:pt x="3" y="25"/>
                      <a:pt x="18" y="13"/>
                    </a:cubicBezTo>
                    <a:cubicBezTo>
                      <a:pt x="22" y="10"/>
                      <a:pt x="27" y="6"/>
                      <a:pt x="29" y="5"/>
                    </a:cubicBezTo>
                    <a:lnTo>
                      <a:pt x="32" y="2"/>
                    </a:lnTo>
                    <a:lnTo>
                      <a:pt x="32" y="2"/>
                    </a:lnTo>
                    <a:cubicBezTo>
                      <a:pt x="35" y="0"/>
                      <a:pt x="39" y="1"/>
                      <a:pt x="41" y="5"/>
                    </a:cubicBezTo>
                    <a:cubicBezTo>
                      <a:pt x="45" y="10"/>
                      <a:pt x="42" y="13"/>
                      <a:pt x="28" y="23"/>
                    </a:cubicBezTo>
                    <a:cubicBezTo>
                      <a:pt x="28" y="26"/>
                      <a:pt x="27" y="28"/>
                      <a:pt x="25" y="29"/>
                    </a:cubicBezTo>
                    <a:cubicBezTo>
                      <a:pt x="14" y="36"/>
                      <a:pt x="11" y="37"/>
                      <a:pt x="9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19" name="Freeform 1067">
                <a:extLst>
                  <a:ext uri="{FF2B5EF4-FFF2-40B4-BE49-F238E27FC236}">
                    <a16:creationId xmlns:a16="http://schemas.microsoft.com/office/drawing/2014/main" id="{3D51C504-4430-4E65-BC84-6E49FF450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5" y="5402"/>
                <a:ext cx="31" cy="19"/>
              </a:xfrm>
              <a:custGeom>
                <a:avLst/>
                <a:gdLst>
                  <a:gd name="T0" fmla="*/ 71 w 93"/>
                  <a:gd name="T1" fmla="*/ 60 h 60"/>
                  <a:gd name="T2" fmla="*/ 67 w 93"/>
                  <a:gd name="T3" fmla="*/ 57 h 60"/>
                  <a:gd name="T4" fmla="*/ 66 w 93"/>
                  <a:gd name="T5" fmla="*/ 54 h 60"/>
                  <a:gd name="T6" fmla="*/ 63 w 93"/>
                  <a:gd name="T7" fmla="*/ 37 h 60"/>
                  <a:gd name="T8" fmla="*/ 62 w 93"/>
                  <a:gd name="T9" fmla="*/ 36 h 60"/>
                  <a:gd name="T10" fmla="*/ 63 w 93"/>
                  <a:gd name="T11" fmla="*/ 26 h 60"/>
                  <a:gd name="T12" fmla="*/ 12 w 93"/>
                  <a:gd name="T13" fmla="*/ 55 h 60"/>
                  <a:gd name="T14" fmla="*/ 2 w 93"/>
                  <a:gd name="T15" fmla="*/ 53 h 60"/>
                  <a:gd name="T16" fmla="*/ 5 w 93"/>
                  <a:gd name="T17" fmla="*/ 43 h 60"/>
                  <a:gd name="T18" fmla="*/ 77 w 93"/>
                  <a:gd name="T19" fmla="*/ 2 h 60"/>
                  <a:gd name="T20" fmla="*/ 85 w 93"/>
                  <a:gd name="T21" fmla="*/ 3 h 60"/>
                  <a:gd name="T22" fmla="*/ 87 w 93"/>
                  <a:gd name="T23" fmla="*/ 11 h 60"/>
                  <a:gd name="T24" fmla="*/ 76 w 93"/>
                  <a:gd name="T25" fmla="*/ 31 h 60"/>
                  <a:gd name="T26" fmla="*/ 78 w 93"/>
                  <a:gd name="T27" fmla="*/ 42 h 60"/>
                  <a:gd name="T28" fmla="*/ 86 w 93"/>
                  <a:gd name="T29" fmla="*/ 37 h 60"/>
                  <a:gd name="T30" fmla="*/ 93 w 93"/>
                  <a:gd name="T31" fmla="*/ 49 h 60"/>
                  <a:gd name="T32" fmla="*/ 71 w 93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3" h="60">
                    <a:moveTo>
                      <a:pt x="71" y="60"/>
                    </a:moveTo>
                    <a:cubicBezTo>
                      <a:pt x="70" y="60"/>
                      <a:pt x="69" y="59"/>
                      <a:pt x="67" y="57"/>
                    </a:cubicBezTo>
                    <a:lnTo>
                      <a:pt x="66" y="54"/>
                    </a:lnTo>
                    <a:cubicBezTo>
                      <a:pt x="66" y="54"/>
                      <a:pt x="64" y="43"/>
                      <a:pt x="63" y="37"/>
                    </a:cubicBezTo>
                    <a:lnTo>
                      <a:pt x="62" y="36"/>
                    </a:lnTo>
                    <a:cubicBezTo>
                      <a:pt x="61" y="34"/>
                      <a:pt x="60" y="32"/>
                      <a:pt x="63" y="26"/>
                    </a:cubicBezTo>
                    <a:lnTo>
                      <a:pt x="12" y="55"/>
                    </a:lnTo>
                    <a:cubicBezTo>
                      <a:pt x="9" y="57"/>
                      <a:pt x="4" y="56"/>
                      <a:pt x="2" y="53"/>
                    </a:cubicBezTo>
                    <a:cubicBezTo>
                      <a:pt x="0" y="49"/>
                      <a:pt x="2" y="45"/>
                      <a:pt x="5" y="43"/>
                    </a:cubicBezTo>
                    <a:lnTo>
                      <a:pt x="77" y="2"/>
                    </a:lnTo>
                    <a:cubicBezTo>
                      <a:pt x="80" y="0"/>
                      <a:pt x="83" y="0"/>
                      <a:pt x="85" y="3"/>
                    </a:cubicBezTo>
                    <a:cubicBezTo>
                      <a:pt x="88" y="5"/>
                      <a:pt x="88" y="8"/>
                      <a:pt x="87" y="11"/>
                    </a:cubicBezTo>
                    <a:cubicBezTo>
                      <a:pt x="83" y="18"/>
                      <a:pt x="78" y="26"/>
                      <a:pt x="76" y="31"/>
                    </a:cubicBezTo>
                    <a:cubicBezTo>
                      <a:pt x="77" y="32"/>
                      <a:pt x="77" y="36"/>
                      <a:pt x="78" y="42"/>
                    </a:cubicBezTo>
                    <a:cubicBezTo>
                      <a:pt x="82" y="39"/>
                      <a:pt x="86" y="37"/>
                      <a:pt x="86" y="37"/>
                    </a:cubicBezTo>
                    <a:lnTo>
                      <a:pt x="93" y="49"/>
                    </a:lnTo>
                    <a:cubicBezTo>
                      <a:pt x="79" y="57"/>
                      <a:pt x="74" y="60"/>
                      <a:pt x="71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20" name="Freeform 1068">
                <a:extLst>
                  <a:ext uri="{FF2B5EF4-FFF2-40B4-BE49-F238E27FC236}">
                    <a16:creationId xmlns:a16="http://schemas.microsoft.com/office/drawing/2014/main" id="{28AA1418-B541-4DAB-B582-A2CF4EB00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7" y="5403"/>
                <a:ext cx="27" cy="19"/>
              </a:xfrm>
              <a:custGeom>
                <a:avLst/>
                <a:gdLst>
                  <a:gd name="T0" fmla="*/ 3 w 84"/>
                  <a:gd name="T1" fmla="*/ 57 h 57"/>
                  <a:gd name="T2" fmla="*/ 1 w 84"/>
                  <a:gd name="T3" fmla="*/ 57 h 57"/>
                  <a:gd name="T4" fmla="*/ 3 w 84"/>
                  <a:gd name="T5" fmla="*/ 50 h 57"/>
                  <a:gd name="T6" fmla="*/ 0 w 84"/>
                  <a:gd name="T7" fmla="*/ 44 h 57"/>
                  <a:gd name="T8" fmla="*/ 72 w 84"/>
                  <a:gd name="T9" fmla="*/ 2 h 57"/>
                  <a:gd name="T10" fmla="*/ 82 w 84"/>
                  <a:gd name="T11" fmla="*/ 4 h 57"/>
                  <a:gd name="T12" fmla="*/ 80 w 84"/>
                  <a:gd name="T13" fmla="*/ 14 h 57"/>
                  <a:gd name="T14" fmla="*/ 56 w 84"/>
                  <a:gd name="T15" fmla="*/ 33 h 57"/>
                  <a:gd name="T16" fmla="*/ 52 w 84"/>
                  <a:gd name="T17" fmla="*/ 37 h 57"/>
                  <a:gd name="T18" fmla="*/ 43 w 84"/>
                  <a:gd name="T19" fmla="*/ 35 h 57"/>
                  <a:gd name="T20" fmla="*/ 3 w 84"/>
                  <a:gd name="T2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57">
                    <a:moveTo>
                      <a:pt x="3" y="57"/>
                    </a:moveTo>
                    <a:lnTo>
                      <a:pt x="1" y="57"/>
                    </a:lnTo>
                    <a:lnTo>
                      <a:pt x="3" y="50"/>
                    </a:lnTo>
                    <a:lnTo>
                      <a:pt x="0" y="44"/>
                    </a:lnTo>
                    <a:cubicBezTo>
                      <a:pt x="2" y="43"/>
                      <a:pt x="72" y="2"/>
                      <a:pt x="72" y="2"/>
                    </a:cubicBezTo>
                    <a:cubicBezTo>
                      <a:pt x="76" y="0"/>
                      <a:pt x="80" y="1"/>
                      <a:pt x="82" y="4"/>
                    </a:cubicBezTo>
                    <a:cubicBezTo>
                      <a:pt x="84" y="8"/>
                      <a:pt x="83" y="12"/>
                      <a:pt x="80" y="14"/>
                    </a:cubicBezTo>
                    <a:cubicBezTo>
                      <a:pt x="70" y="21"/>
                      <a:pt x="59" y="30"/>
                      <a:pt x="56" y="33"/>
                    </a:cubicBezTo>
                    <a:lnTo>
                      <a:pt x="52" y="37"/>
                    </a:lnTo>
                    <a:cubicBezTo>
                      <a:pt x="50" y="38"/>
                      <a:pt x="46" y="38"/>
                      <a:pt x="43" y="35"/>
                    </a:cubicBezTo>
                    <a:cubicBezTo>
                      <a:pt x="10" y="54"/>
                      <a:pt x="5" y="57"/>
                      <a:pt x="3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21" name="Freeform 1069">
                <a:extLst>
                  <a:ext uri="{FF2B5EF4-FFF2-40B4-BE49-F238E27FC236}">
                    <a16:creationId xmlns:a16="http://schemas.microsoft.com/office/drawing/2014/main" id="{81302DC0-116B-456E-A138-35F006FA7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1" y="5398"/>
                <a:ext cx="15" cy="8"/>
              </a:xfrm>
              <a:custGeom>
                <a:avLst/>
                <a:gdLst>
                  <a:gd name="T0" fmla="*/ 3 w 44"/>
                  <a:gd name="T1" fmla="*/ 27 h 27"/>
                  <a:gd name="T2" fmla="*/ 1 w 44"/>
                  <a:gd name="T3" fmla="*/ 26 h 27"/>
                  <a:gd name="T4" fmla="*/ 2 w 44"/>
                  <a:gd name="T5" fmla="*/ 23 h 27"/>
                  <a:gd name="T6" fmla="*/ 0 w 44"/>
                  <a:gd name="T7" fmla="*/ 20 h 27"/>
                  <a:gd name="T8" fmla="*/ 3 w 44"/>
                  <a:gd name="T9" fmla="*/ 19 h 27"/>
                  <a:gd name="T10" fmla="*/ 0 w 44"/>
                  <a:gd name="T11" fmla="*/ 13 h 27"/>
                  <a:gd name="T12" fmla="*/ 2 w 44"/>
                  <a:gd name="T13" fmla="*/ 12 h 27"/>
                  <a:gd name="T14" fmla="*/ 7 w 44"/>
                  <a:gd name="T15" fmla="*/ 10 h 27"/>
                  <a:gd name="T16" fmla="*/ 7 w 44"/>
                  <a:gd name="T17" fmla="*/ 10 h 27"/>
                  <a:gd name="T18" fmla="*/ 7 w 44"/>
                  <a:gd name="T19" fmla="*/ 10 h 27"/>
                  <a:gd name="T20" fmla="*/ 19 w 44"/>
                  <a:gd name="T21" fmla="*/ 10 h 27"/>
                  <a:gd name="T22" fmla="*/ 32 w 44"/>
                  <a:gd name="T23" fmla="*/ 2 h 27"/>
                  <a:gd name="T24" fmla="*/ 42 w 44"/>
                  <a:gd name="T25" fmla="*/ 5 h 27"/>
                  <a:gd name="T26" fmla="*/ 39 w 44"/>
                  <a:gd name="T27" fmla="*/ 14 h 27"/>
                  <a:gd name="T28" fmla="*/ 20 w 44"/>
                  <a:gd name="T29" fmla="*/ 24 h 27"/>
                  <a:gd name="T30" fmla="*/ 9 w 44"/>
                  <a:gd name="T31" fmla="*/ 24 h 27"/>
                  <a:gd name="T32" fmla="*/ 3 w 44"/>
                  <a:gd name="T3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27">
                    <a:moveTo>
                      <a:pt x="3" y="27"/>
                    </a:moveTo>
                    <a:lnTo>
                      <a:pt x="1" y="26"/>
                    </a:lnTo>
                    <a:lnTo>
                      <a:pt x="2" y="23"/>
                    </a:lnTo>
                    <a:lnTo>
                      <a:pt x="0" y="20"/>
                    </a:lnTo>
                    <a:lnTo>
                      <a:pt x="3" y="19"/>
                    </a:lnTo>
                    <a:lnTo>
                      <a:pt x="0" y="13"/>
                    </a:lnTo>
                    <a:lnTo>
                      <a:pt x="2" y="12"/>
                    </a:lnTo>
                    <a:cubicBezTo>
                      <a:pt x="3" y="11"/>
                      <a:pt x="5" y="10"/>
                      <a:pt x="7" y="10"/>
                    </a:cubicBezTo>
                    <a:lnTo>
                      <a:pt x="7" y="10"/>
                    </a:lnTo>
                    <a:lnTo>
                      <a:pt x="7" y="10"/>
                    </a:lnTo>
                    <a:cubicBezTo>
                      <a:pt x="8" y="10"/>
                      <a:pt x="15" y="10"/>
                      <a:pt x="19" y="10"/>
                    </a:cubicBezTo>
                    <a:cubicBezTo>
                      <a:pt x="22" y="8"/>
                      <a:pt x="32" y="2"/>
                      <a:pt x="32" y="2"/>
                    </a:cubicBezTo>
                    <a:cubicBezTo>
                      <a:pt x="35" y="0"/>
                      <a:pt x="40" y="1"/>
                      <a:pt x="42" y="5"/>
                    </a:cubicBezTo>
                    <a:cubicBezTo>
                      <a:pt x="44" y="8"/>
                      <a:pt x="42" y="12"/>
                      <a:pt x="39" y="14"/>
                    </a:cubicBezTo>
                    <a:cubicBezTo>
                      <a:pt x="24" y="23"/>
                      <a:pt x="22" y="25"/>
                      <a:pt x="20" y="24"/>
                    </a:cubicBezTo>
                    <a:cubicBezTo>
                      <a:pt x="15" y="24"/>
                      <a:pt x="11" y="24"/>
                      <a:pt x="9" y="24"/>
                    </a:cubicBezTo>
                    <a:cubicBezTo>
                      <a:pt x="6" y="26"/>
                      <a:pt x="5" y="27"/>
                      <a:pt x="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22" name="Freeform 1070">
                <a:extLst>
                  <a:ext uri="{FF2B5EF4-FFF2-40B4-BE49-F238E27FC236}">
                    <a16:creationId xmlns:a16="http://schemas.microsoft.com/office/drawing/2014/main" id="{F9F65F62-3D24-430A-B795-EAA0BEFCF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8" y="5400"/>
                <a:ext cx="26" cy="13"/>
              </a:xfrm>
              <a:custGeom>
                <a:avLst/>
                <a:gdLst>
                  <a:gd name="T0" fmla="*/ 13 w 78"/>
                  <a:gd name="T1" fmla="*/ 41 h 41"/>
                  <a:gd name="T2" fmla="*/ 11 w 78"/>
                  <a:gd name="T3" fmla="*/ 41 h 41"/>
                  <a:gd name="T4" fmla="*/ 7 w 78"/>
                  <a:gd name="T5" fmla="*/ 38 h 41"/>
                  <a:gd name="T6" fmla="*/ 4 w 78"/>
                  <a:gd name="T7" fmla="*/ 24 h 41"/>
                  <a:gd name="T8" fmla="*/ 2 w 78"/>
                  <a:gd name="T9" fmla="*/ 16 h 41"/>
                  <a:gd name="T10" fmla="*/ 4 w 78"/>
                  <a:gd name="T11" fmla="*/ 7 h 41"/>
                  <a:gd name="T12" fmla="*/ 4 w 78"/>
                  <a:gd name="T13" fmla="*/ 7 h 41"/>
                  <a:gd name="T14" fmla="*/ 10 w 78"/>
                  <a:gd name="T15" fmla="*/ 6 h 41"/>
                  <a:gd name="T16" fmla="*/ 14 w 78"/>
                  <a:gd name="T17" fmla="*/ 9 h 41"/>
                  <a:gd name="T18" fmla="*/ 17 w 78"/>
                  <a:gd name="T19" fmla="*/ 21 h 41"/>
                  <a:gd name="T20" fmla="*/ 18 w 78"/>
                  <a:gd name="T21" fmla="*/ 23 h 41"/>
                  <a:gd name="T22" fmla="*/ 28 w 78"/>
                  <a:gd name="T23" fmla="*/ 17 h 41"/>
                  <a:gd name="T24" fmla="*/ 31 w 78"/>
                  <a:gd name="T25" fmla="*/ 16 h 41"/>
                  <a:gd name="T26" fmla="*/ 38 w 78"/>
                  <a:gd name="T27" fmla="*/ 13 h 41"/>
                  <a:gd name="T28" fmla="*/ 58 w 78"/>
                  <a:gd name="T29" fmla="*/ 7 h 41"/>
                  <a:gd name="T30" fmla="*/ 66 w 78"/>
                  <a:gd name="T31" fmla="*/ 2 h 41"/>
                  <a:gd name="T32" fmla="*/ 76 w 78"/>
                  <a:gd name="T33" fmla="*/ 4 h 41"/>
                  <a:gd name="T34" fmla="*/ 73 w 78"/>
                  <a:gd name="T35" fmla="*/ 14 h 41"/>
                  <a:gd name="T36" fmla="*/ 63 w 78"/>
                  <a:gd name="T37" fmla="*/ 20 h 41"/>
                  <a:gd name="T38" fmla="*/ 59 w 78"/>
                  <a:gd name="T39" fmla="*/ 21 h 41"/>
                  <a:gd name="T40" fmla="*/ 43 w 78"/>
                  <a:gd name="T41" fmla="*/ 27 h 41"/>
                  <a:gd name="T42" fmla="*/ 35 w 78"/>
                  <a:gd name="T43" fmla="*/ 30 h 41"/>
                  <a:gd name="T44" fmla="*/ 13 w 78"/>
                  <a:gd name="T4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8" h="41">
                    <a:moveTo>
                      <a:pt x="13" y="41"/>
                    </a:moveTo>
                    <a:lnTo>
                      <a:pt x="11" y="41"/>
                    </a:lnTo>
                    <a:cubicBezTo>
                      <a:pt x="10" y="40"/>
                      <a:pt x="8" y="39"/>
                      <a:pt x="7" y="38"/>
                    </a:cubicBezTo>
                    <a:cubicBezTo>
                      <a:pt x="6" y="36"/>
                      <a:pt x="6" y="36"/>
                      <a:pt x="4" y="24"/>
                    </a:cubicBezTo>
                    <a:cubicBezTo>
                      <a:pt x="3" y="21"/>
                      <a:pt x="2" y="18"/>
                      <a:pt x="2" y="16"/>
                    </a:cubicBezTo>
                    <a:cubicBezTo>
                      <a:pt x="0" y="13"/>
                      <a:pt x="1" y="9"/>
                      <a:pt x="4" y="7"/>
                    </a:cubicBezTo>
                    <a:lnTo>
                      <a:pt x="4" y="7"/>
                    </a:lnTo>
                    <a:cubicBezTo>
                      <a:pt x="6" y="6"/>
                      <a:pt x="8" y="5"/>
                      <a:pt x="10" y="6"/>
                    </a:cubicBezTo>
                    <a:cubicBezTo>
                      <a:pt x="12" y="6"/>
                      <a:pt x="13" y="8"/>
                      <a:pt x="14" y="9"/>
                    </a:cubicBezTo>
                    <a:cubicBezTo>
                      <a:pt x="15" y="10"/>
                      <a:pt x="15" y="10"/>
                      <a:pt x="17" y="21"/>
                    </a:cubicBezTo>
                    <a:lnTo>
                      <a:pt x="18" y="23"/>
                    </a:lnTo>
                    <a:cubicBezTo>
                      <a:pt x="21" y="21"/>
                      <a:pt x="25" y="19"/>
                      <a:pt x="28" y="17"/>
                    </a:cubicBezTo>
                    <a:lnTo>
                      <a:pt x="31" y="16"/>
                    </a:lnTo>
                    <a:cubicBezTo>
                      <a:pt x="32" y="16"/>
                      <a:pt x="35" y="15"/>
                      <a:pt x="38" y="13"/>
                    </a:cubicBezTo>
                    <a:cubicBezTo>
                      <a:pt x="48" y="10"/>
                      <a:pt x="54" y="7"/>
                      <a:pt x="58" y="7"/>
                    </a:cubicBezTo>
                    <a:lnTo>
                      <a:pt x="66" y="2"/>
                    </a:lnTo>
                    <a:cubicBezTo>
                      <a:pt x="70" y="0"/>
                      <a:pt x="74" y="1"/>
                      <a:pt x="76" y="4"/>
                    </a:cubicBezTo>
                    <a:cubicBezTo>
                      <a:pt x="78" y="8"/>
                      <a:pt x="77" y="12"/>
                      <a:pt x="73" y="14"/>
                    </a:cubicBezTo>
                    <a:lnTo>
                      <a:pt x="63" y="20"/>
                    </a:lnTo>
                    <a:lnTo>
                      <a:pt x="59" y="21"/>
                    </a:lnTo>
                    <a:cubicBezTo>
                      <a:pt x="57" y="21"/>
                      <a:pt x="48" y="25"/>
                      <a:pt x="43" y="27"/>
                    </a:cubicBezTo>
                    <a:cubicBezTo>
                      <a:pt x="40" y="28"/>
                      <a:pt x="37" y="29"/>
                      <a:pt x="35" y="30"/>
                    </a:cubicBezTo>
                    <a:cubicBezTo>
                      <a:pt x="19" y="39"/>
                      <a:pt x="16" y="41"/>
                      <a:pt x="13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23" name="Freeform 1071">
                <a:extLst>
                  <a:ext uri="{FF2B5EF4-FFF2-40B4-BE49-F238E27FC236}">
                    <a16:creationId xmlns:a16="http://schemas.microsoft.com/office/drawing/2014/main" id="{DF5DFE4C-546C-4BA5-B287-3E7382E81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" y="5394"/>
                <a:ext cx="29" cy="18"/>
              </a:xfrm>
              <a:custGeom>
                <a:avLst/>
                <a:gdLst>
                  <a:gd name="T0" fmla="*/ 8 w 88"/>
                  <a:gd name="T1" fmla="*/ 57 h 57"/>
                  <a:gd name="T2" fmla="*/ 2 w 88"/>
                  <a:gd name="T3" fmla="*/ 53 h 57"/>
                  <a:gd name="T4" fmla="*/ 5 w 88"/>
                  <a:gd name="T5" fmla="*/ 43 h 57"/>
                  <a:gd name="T6" fmla="*/ 49 w 88"/>
                  <a:gd name="T7" fmla="*/ 18 h 57"/>
                  <a:gd name="T8" fmla="*/ 77 w 88"/>
                  <a:gd name="T9" fmla="*/ 2 h 57"/>
                  <a:gd name="T10" fmla="*/ 86 w 88"/>
                  <a:gd name="T11" fmla="*/ 5 h 57"/>
                  <a:gd name="T12" fmla="*/ 84 w 88"/>
                  <a:gd name="T13" fmla="*/ 14 h 57"/>
                  <a:gd name="T14" fmla="*/ 57 w 88"/>
                  <a:gd name="T15" fmla="*/ 30 h 57"/>
                  <a:gd name="T16" fmla="*/ 53 w 88"/>
                  <a:gd name="T17" fmla="*/ 33 h 57"/>
                  <a:gd name="T18" fmla="*/ 50 w 88"/>
                  <a:gd name="T19" fmla="*/ 35 h 57"/>
                  <a:gd name="T20" fmla="*/ 46 w 88"/>
                  <a:gd name="T21" fmla="*/ 36 h 57"/>
                  <a:gd name="T22" fmla="*/ 12 w 88"/>
                  <a:gd name="T23" fmla="*/ 56 h 57"/>
                  <a:gd name="T24" fmla="*/ 8 w 88"/>
                  <a:gd name="T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57">
                    <a:moveTo>
                      <a:pt x="8" y="57"/>
                    </a:moveTo>
                    <a:cubicBezTo>
                      <a:pt x="6" y="57"/>
                      <a:pt x="4" y="55"/>
                      <a:pt x="2" y="53"/>
                    </a:cubicBezTo>
                    <a:cubicBezTo>
                      <a:pt x="0" y="50"/>
                      <a:pt x="1" y="45"/>
                      <a:pt x="5" y="43"/>
                    </a:cubicBezTo>
                    <a:lnTo>
                      <a:pt x="49" y="18"/>
                    </a:lnTo>
                    <a:cubicBezTo>
                      <a:pt x="55" y="14"/>
                      <a:pt x="63" y="9"/>
                      <a:pt x="77" y="2"/>
                    </a:cubicBezTo>
                    <a:cubicBezTo>
                      <a:pt x="80" y="0"/>
                      <a:pt x="84" y="1"/>
                      <a:pt x="86" y="5"/>
                    </a:cubicBezTo>
                    <a:cubicBezTo>
                      <a:pt x="88" y="8"/>
                      <a:pt x="87" y="12"/>
                      <a:pt x="84" y="14"/>
                    </a:cubicBezTo>
                    <a:lnTo>
                      <a:pt x="57" y="30"/>
                    </a:lnTo>
                    <a:cubicBezTo>
                      <a:pt x="55" y="31"/>
                      <a:pt x="54" y="32"/>
                      <a:pt x="53" y="33"/>
                    </a:cubicBezTo>
                    <a:lnTo>
                      <a:pt x="50" y="35"/>
                    </a:lnTo>
                    <a:lnTo>
                      <a:pt x="46" y="36"/>
                    </a:lnTo>
                    <a:lnTo>
                      <a:pt x="12" y="56"/>
                    </a:lnTo>
                    <a:lnTo>
                      <a:pt x="8" y="5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24" name="Freeform 1072">
                <a:extLst>
                  <a:ext uri="{FF2B5EF4-FFF2-40B4-BE49-F238E27FC236}">
                    <a16:creationId xmlns:a16="http://schemas.microsoft.com/office/drawing/2014/main" id="{8B6100ED-66F3-4844-883D-F68489B76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3" y="5393"/>
                <a:ext cx="28" cy="19"/>
              </a:xfrm>
              <a:custGeom>
                <a:avLst/>
                <a:gdLst>
                  <a:gd name="T0" fmla="*/ 3 w 85"/>
                  <a:gd name="T1" fmla="*/ 57 h 57"/>
                  <a:gd name="T2" fmla="*/ 2 w 85"/>
                  <a:gd name="T3" fmla="*/ 57 h 57"/>
                  <a:gd name="T4" fmla="*/ 4 w 85"/>
                  <a:gd name="T5" fmla="*/ 50 h 57"/>
                  <a:gd name="T6" fmla="*/ 0 w 85"/>
                  <a:gd name="T7" fmla="*/ 44 h 57"/>
                  <a:gd name="T8" fmla="*/ 74 w 85"/>
                  <a:gd name="T9" fmla="*/ 2 h 57"/>
                  <a:gd name="T10" fmla="*/ 82 w 85"/>
                  <a:gd name="T11" fmla="*/ 3 h 57"/>
                  <a:gd name="T12" fmla="*/ 84 w 85"/>
                  <a:gd name="T13" fmla="*/ 11 h 57"/>
                  <a:gd name="T14" fmla="*/ 75 w 85"/>
                  <a:gd name="T15" fmla="*/ 28 h 57"/>
                  <a:gd name="T16" fmla="*/ 76 w 85"/>
                  <a:gd name="T17" fmla="*/ 32 h 57"/>
                  <a:gd name="T18" fmla="*/ 72 w 85"/>
                  <a:gd name="T19" fmla="*/ 37 h 57"/>
                  <a:gd name="T20" fmla="*/ 72 w 85"/>
                  <a:gd name="T21" fmla="*/ 37 h 57"/>
                  <a:gd name="T22" fmla="*/ 70 w 85"/>
                  <a:gd name="T23" fmla="*/ 38 h 57"/>
                  <a:gd name="T24" fmla="*/ 70 w 85"/>
                  <a:gd name="T25" fmla="*/ 38 h 57"/>
                  <a:gd name="T26" fmla="*/ 42 w 85"/>
                  <a:gd name="T27" fmla="*/ 54 h 57"/>
                  <a:gd name="T28" fmla="*/ 42 w 85"/>
                  <a:gd name="T29" fmla="*/ 54 h 57"/>
                  <a:gd name="T30" fmla="*/ 36 w 85"/>
                  <a:gd name="T31" fmla="*/ 55 h 57"/>
                  <a:gd name="T32" fmla="*/ 31 w 85"/>
                  <a:gd name="T33" fmla="*/ 49 h 57"/>
                  <a:gd name="T34" fmla="*/ 35 w 85"/>
                  <a:gd name="T35" fmla="*/ 42 h 57"/>
                  <a:gd name="T36" fmla="*/ 47 w 85"/>
                  <a:gd name="T37" fmla="*/ 35 h 57"/>
                  <a:gd name="T38" fmla="*/ 50 w 85"/>
                  <a:gd name="T39" fmla="*/ 33 h 57"/>
                  <a:gd name="T40" fmla="*/ 50 w 85"/>
                  <a:gd name="T41" fmla="*/ 33 h 57"/>
                  <a:gd name="T42" fmla="*/ 60 w 85"/>
                  <a:gd name="T43" fmla="*/ 27 h 57"/>
                  <a:gd name="T44" fmla="*/ 61 w 85"/>
                  <a:gd name="T45" fmla="*/ 26 h 57"/>
                  <a:gd name="T46" fmla="*/ 3 w 85"/>
                  <a:gd name="T4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5" h="57">
                    <a:moveTo>
                      <a:pt x="3" y="57"/>
                    </a:moveTo>
                    <a:lnTo>
                      <a:pt x="2" y="57"/>
                    </a:lnTo>
                    <a:lnTo>
                      <a:pt x="4" y="50"/>
                    </a:lnTo>
                    <a:lnTo>
                      <a:pt x="0" y="44"/>
                    </a:lnTo>
                    <a:cubicBezTo>
                      <a:pt x="3" y="43"/>
                      <a:pt x="74" y="2"/>
                      <a:pt x="74" y="2"/>
                    </a:cubicBezTo>
                    <a:cubicBezTo>
                      <a:pt x="77" y="0"/>
                      <a:pt x="80" y="1"/>
                      <a:pt x="82" y="3"/>
                    </a:cubicBezTo>
                    <a:cubicBezTo>
                      <a:pt x="85" y="5"/>
                      <a:pt x="85" y="8"/>
                      <a:pt x="84" y="11"/>
                    </a:cubicBezTo>
                    <a:cubicBezTo>
                      <a:pt x="81" y="17"/>
                      <a:pt x="77" y="23"/>
                      <a:pt x="75" y="28"/>
                    </a:cubicBezTo>
                    <a:lnTo>
                      <a:pt x="76" y="32"/>
                    </a:lnTo>
                    <a:cubicBezTo>
                      <a:pt x="75" y="34"/>
                      <a:pt x="75" y="34"/>
                      <a:pt x="72" y="37"/>
                    </a:cubicBezTo>
                    <a:lnTo>
                      <a:pt x="72" y="37"/>
                    </a:lnTo>
                    <a:lnTo>
                      <a:pt x="70" y="38"/>
                    </a:lnTo>
                    <a:lnTo>
                      <a:pt x="70" y="38"/>
                    </a:lnTo>
                    <a:cubicBezTo>
                      <a:pt x="65" y="41"/>
                      <a:pt x="57" y="45"/>
                      <a:pt x="42" y="54"/>
                    </a:cubicBezTo>
                    <a:lnTo>
                      <a:pt x="42" y="54"/>
                    </a:lnTo>
                    <a:cubicBezTo>
                      <a:pt x="39" y="55"/>
                      <a:pt x="38" y="55"/>
                      <a:pt x="36" y="55"/>
                    </a:cubicBezTo>
                    <a:cubicBezTo>
                      <a:pt x="34" y="54"/>
                      <a:pt x="32" y="52"/>
                      <a:pt x="31" y="49"/>
                    </a:cubicBezTo>
                    <a:cubicBezTo>
                      <a:pt x="31" y="46"/>
                      <a:pt x="32" y="43"/>
                      <a:pt x="35" y="42"/>
                    </a:cubicBezTo>
                    <a:cubicBezTo>
                      <a:pt x="35" y="42"/>
                      <a:pt x="41" y="39"/>
                      <a:pt x="47" y="35"/>
                    </a:cubicBezTo>
                    <a:cubicBezTo>
                      <a:pt x="49" y="34"/>
                      <a:pt x="50" y="33"/>
                      <a:pt x="50" y="33"/>
                    </a:cubicBezTo>
                    <a:lnTo>
                      <a:pt x="50" y="33"/>
                    </a:lnTo>
                    <a:cubicBezTo>
                      <a:pt x="54" y="31"/>
                      <a:pt x="57" y="29"/>
                      <a:pt x="60" y="27"/>
                    </a:cubicBezTo>
                    <a:lnTo>
                      <a:pt x="61" y="26"/>
                    </a:lnTo>
                    <a:cubicBezTo>
                      <a:pt x="13" y="54"/>
                      <a:pt x="6" y="57"/>
                      <a:pt x="3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25" name="Freeform 1073">
                <a:extLst>
                  <a:ext uri="{FF2B5EF4-FFF2-40B4-BE49-F238E27FC236}">
                    <a16:creationId xmlns:a16="http://schemas.microsoft.com/office/drawing/2014/main" id="{2D18038B-87DF-49EF-A0FF-16C39FD3D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5392"/>
                <a:ext cx="28" cy="19"/>
              </a:xfrm>
              <a:custGeom>
                <a:avLst/>
                <a:gdLst>
                  <a:gd name="T0" fmla="*/ 3 w 86"/>
                  <a:gd name="T1" fmla="*/ 58 h 58"/>
                  <a:gd name="T2" fmla="*/ 2 w 86"/>
                  <a:gd name="T3" fmla="*/ 58 h 58"/>
                  <a:gd name="T4" fmla="*/ 4 w 86"/>
                  <a:gd name="T5" fmla="*/ 51 h 58"/>
                  <a:gd name="T6" fmla="*/ 0 w 86"/>
                  <a:gd name="T7" fmla="*/ 45 h 58"/>
                  <a:gd name="T8" fmla="*/ 75 w 86"/>
                  <a:gd name="T9" fmla="*/ 2 h 58"/>
                  <a:gd name="T10" fmla="*/ 84 w 86"/>
                  <a:gd name="T11" fmla="*/ 4 h 58"/>
                  <a:gd name="T12" fmla="*/ 83 w 86"/>
                  <a:gd name="T13" fmla="*/ 14 h 58"/>
                  <a:gd name="T14" fmla="*/ 64 w 86"/>
                  <a:gd name="T15" fmla="*/ 30 h 58"/>
                  <a:gd name="T16" fmla="*/ 61 w 86"/>
                  <a:gd name="T17" fmla="*/ 34 h 58"/>
                  <a:gd name="T18" fmla="*/ 60 w 86"/>
                  <a:gd name="T19" fmla="*/ 35 h 58"/>
                  <a:gd name="T20" fmla="*/ 58 w 86"/>
                  <a:gd name="T21" fmla="*/ 36 h 58"/>
                  <a:gd name="T22" fmla="*/ 53 w 86"/>
                  <a:gd name="T23" fmla="*/ 37 h 58"/>
                  <a:gd name="T24" fmla="*/ 48 w 86"/>
                  <a:gd name="T25" fmla="*/ 34 h 58"/>
                  <a:gd name="T26" fmla="*/ 48 w 86"/>
                  <a:gd name="T27" fmla="*/ 34 h 58"/>
                  <a:gd name="T28" fmla="*/ 3 w 86"/>
                  <a:gd name="T2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" h="58">
                    <a:moveTo>
                      <a:pt x="3" y="58"/>
                    </a:moveTo>
                    <a:lnTo>
                      <a:pt x="2" y="58"/>
                    </a:lnTo>
                    <a:lnTo>
                      <a:pt x="4" y="51"/>
                    </a:lnTo>
                    <a:lnTo>
                      <a:pt x="0" y="45"/>
                    </a:lnTo>
                    <a:cubicBezTo>
                      <a:pt x="2" y="44"/>
                      <a:pt x="46" y="19"/>
                      <a:pt x="75" y="2"/>
                    </a:cubicBezTo>
                    <a:cubicBezTo>
                      <a:pt x="78" y="0"/>
                      <a:pt x="82" y="1"/>
                      <a:pt x="84" y="4"/>
                    </a:cubicBezTo>
                    <a:cubicBezTo>
                      <a:pt x="86" y="7"/>
                      <a:pt x="86" y="11"/>
                      <a:pt x="83" y="14"/>
                    </a:cubicBezTo>
                    <a:cubicBezTo>
                      <a:pt x="76" y="19"/>
                      <a:pt x="68" y="26"/>
                      <a:pt x="64" y="30"/>
                    </a:cubicBezTo>
                    <a:cubicBezTo>
                      <a:pt x="64" y="32"/>
                      <a:pt x="63" y="33"/>
                      <a:pt x="61" y="34"/>
                    </a:cubicBezTo>
                    <a:lnTo>
                      <a:pt x="60" y="35"/>
                    </a:lnTo>
                    <a:lnTo>
                      <a:pt x="58" y="36"/>
                    </a:lnTo>
                    <a:cubicBezTo>
                      <a:pt x="57" y="37"/>
                      <a:pt x="55" y="37"/>
                      <a:pt x="53" y="37"/>
                    </a:cubicBezTo>
                    <a:cubicBezTo>
                      <a:pt x="51" y="36"/>
                      <a:pt x="49" y="35"/>
                      <a:pt x="48" y="34"/>
                    </a:cubicBezTo>
                    <a:lnTo>
                      <a:pt x="48" y="34"/>
                    </a:lnTo>
                    <a:cubicBezTo>
                      <a:pt x="11" y="55"/>
                      <a:pt x="5" y="58"/>
                      <a:pt x="3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26" name="Freeform 1074">
                <a:extLst>
                  <a:ext uri="{FF2B5EF4-FFF2-40B4-BE49-F238E27FC236}">
                    <a16:creationId xmlns:a16="http://schemas.microsoft.com/office/drawing/2014/main" id="{757F9190-7038-4A47-A683-DDD6A3EBD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5" y="5462"/>
                <a:ext cx="29" cy="19"/>
              </a:xfrm>
              <a:custGeom>
                <a:avLst/>
                <a:gdLst>
                  <a:gd name="T0" fmla="*/ 6 w 89"/>
                  <a:gd name="T1" fmla="*/ 57 h 57"/>
                  <a:gd name="T2" fmla="*/ 2 w 89"/>
                  <a:gd name="T3" fmla="*/ 54 h 57"/>
                  <a:gd name="T4" fmla="*/ 4 w 89"/>
                  <a:gd name="T5" fmla="*/ 44 h 57"/>
                  <a:gd name="T6" fmla="*/ 5 w 89"/>
                  <a:gd name="T7" fmla="*/ 44 h 57"/>
                  <a:gd name="T8" fmla="*/ 77 w 89"/>
                  <a:gd name="T9" fmla="*/ 2 h 57"/>
                  <a:gd name="T10" fmla="*/ 86 w 89"/>
                  <a:gd name="T11" fmla="*/ 3 h 57"/>
                  <a:gd name="T12" fmla="*/ 86 w 89"/>
                  <a:gd name="T13" fmla="*/ 13 h 57"/>
                  <a:gd name="T14" fmla="*/ 67 w 89"/>
                  <a:gd name="T15" fmla="*/ 37 h 57"/>
                  <a:gd name="T16" fmla="*/ 64 w 89"/>
                  <a:gd name="T17" fmla="*/ 42 h 57"/>
                  <a:gd name="T18" fmla="*/ 63 w 89"/>
                  <a:gd name="T19" fmla="*/ 43 h 57"/>
                  <a:gd name="T20" fmla="*/ 53 w 89"/>
                  <a:gd name="T21" fmla="*/ 41 h 57"/>
                  <a:gd name="T22" fmla="*/ 53 w 89"/>
                  <a:gd name="T23" fmla="*/ 32 h 57"/>
                  <a:gd name="T24" fmla="*/ 6 w 89"/>
                  <a:gd name="T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57">
                    <a:moveTo>
                      <a:pt x="6" y="57"/>
                    </a:moveTo>
                    <a:cubicBezTo>
                      <a:pt x="4" y="57"/>
                      <a:pt x="3" y="56"/>
                      <a:pt x="2" y="54"/>
                    </a:cubicBezTo>
                    <a:cubicBezTo>
                      <a:pt x="0" y="51"/>
                      <a:pt x="0" y="47"/>
                      <a:pt x="4" y="44"/>
                    </a:cubicBezTo>
                    <a:lnTo>
                      <a:pt x="5" y="44"/>
                    </a:lnTo>
                    <a:cubicBezTo>
                      <a:pt x="8" y="42"/>
                      <a:pt x="77" y="2"/>
                      <a:pt x="77" y="2"/>
                    </a:cubicBezTo>
                    <a:cubicBezTo>
                      <a:pt x="80" y="0"/>
                      <a:pt x="84" y="1"/>
                      <a:pt x="86" y="3"/>
                    </a:cubicBezTo>
                    <a:cubicBezTo>
                      <a:pt x="89" y="6"/>
                      <a:pt x="89" y="10"/>
                      <a:pt x="86" y="13"/>
                    </a:cubicBezTo>
                    <a:cubicBezTo>
                      <a:pt x="79" y="22"/>
                      <a:pt x="70" y="33"/>
                      <a:pt x="67" y="37"/>
                    </a:cubicBezTo>
                    <a:cubicBezTo>
                      <a:pt x="66" y="39"/>
                      <a:pt x="66" y="41"/>
                      <a:pt x="64" y="42"/>
                    </a:cubicBezTo>
                    <a:lnTo>
                      <a:pt x="63" y="43"/>
                    </a:lnTo>
                    <a:cubicBezTo>
                      <a:pt x="59" y="45"/>
                      <a:pt x="54" y="44"/>
                      <a:pt x="53" y="41"/>
                    </a:cubicBezTo>
                    <a:cubicBezTo>
                      <a:pt x="51" y="39"/>
                      <a:pt x="50" y="37"/>
                      <a:pt x="53" y="32"/>
                    </a:cubicBezTo>
                    <a:cubicBezTo>
                      <a:pt x="20" y="51"/>
                      <a:pt x="10" y="57"/>
                      <a:pt x="6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27" name="Freeform 1075">
                <a:extLst>
                  <a:ext uri="{FF2B5EF4-FFF2-40B4-BE49-F238E27FC236}">
                    <a16:creationId xmlns:a16="http://schemas.microsoft.com/office/drawing/2014/main" id="{0E4BC47F-673C-47D3-B596-3E5E8CBF4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5393"/>
                <a:ext cx="29" cy="19"/>
              </a:xfrm>
              <a:custGeom>
                <a:avLst/>
                <a:gdLst>
                  <a:gd name="T0" fmla="*/ 6 w 88"/>
                  <a:gd name="T1" fmla="*/ 56 h 56"/>
                  <a:gd name="T2" fmla="*/ 3 w 88"/>
                  <a:gd name="T3" fmla="*/ 54 h 56"/>
                  <a:gd name="T4" fmla="*/ 3 w 88"/>
                  <a:gd name="T5" fmla="*/ 44 h 56"/>
                  <a:gd name="T6" fmla="*/ 5 w 88"/>
                  <a:gd name="T7" fmla="*/ 43 h 56"/>
                  <a:gd name="T8" fmla="*/ 77 w 88"/>
                  <a:gd name="T9" fmla="*/ 1 h 56"/>
                  <a:gd name="T10" fmla="*/ 85 w 88"/>
                  <a:gd name="T11" fmla="*/ 2 h 56"/>
                  <a:gd name="T12" fmla="*/ 87 w 88"/>
                  <a:gd name="T13" fmla="*/ 10 h 56"/>
                  <a:gd name="T14" fmla="*/ 82 w 88"/>
                  <a:gd name="T15" fmla="*/ 25 h 56"/>
                  <a:gd name="T16" fmla="*/ 77 w 88"/>
                  <a:gd name="T17" fmla="*/ 36 h 56"/>
                  <a:gd name="T18" fmla="*/ 73 w 88"/>
                  <a:gd name="T19" fmla="*/ 43 h 56"/>
                  <a:gd name="T20" fmla="*/ 54 w 88"/>
                  <a:gd name="T21" fmla="*/ 51 h 56"/>
                  <a:gd name="T22" fmla="*/ 49 w 88"/>
                  <a:gd name="T23" fmla="*/ 46 h 56"/>
                  <a:gd name="T24" fmla="*/ 52 w 88"/>
                  <a:gd name="T25" fmla="*/ 39 h 56"/>
                  <a:gd name="T26" fmla="*/ 68 w 88"/>
                  <a:gd name="T27" fmla="*/ 26 h 56"/>
                  <a:gd name="T28" fmla="*/ 68 w 88"/>
                  <a:gd name="T29" fmla="*/ 23 h 56"/>
                  <a:gd name="T30" fmla="*/ 6 w 88"/>
                  <a:gd name="T3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8" h="56">
                    <a:moveTo>
                      <a:pt x="6" y="56"/>
                    </a:moveTo>
                    <a:lnTo>
                      <a:pt x="3" y="54"/>
                    </a:lnTo>
                    <a:cubicBezTo>
                      <a:pt x="0" y="52"/>
                      <a:pt x="0" y="47"/>
                      <a:pt x="3" y="44"/>
                    </a:cubicBezTo>
                    <a:lnTo>
                      <a:pt x="5" y="43"/>
                    </a:lnTo>
                    <a:cubicBezTo>
                      <a:pt x="8" y="41"/>
                      <a:pt x="77" y="1"/>
                      <a:pt x="77" y="1"/>
                    </a:cubicBezTo>
                    <a:cubicBezTo>
                      <a:pt x="79" y="0"/>
                      <a:pt x="83" y="0"/>
                      <a:pt x="85" y="2"/>
                    </a:cubicBezTo>
                    <a:cubicBezTo>
                      <a:pt x="87" y="4"/>
                      <a:pt x="88" y="7"/>
                      <a:pt x="87" y="10"/>
                    </a:cubicBezTo>
                    <a:cubicBezTo>
                      <a:pt x="85" y="15"/>
                      <a:pt x="83" y="21"/>
                      <a:pt x="82" y="25"/>
                    </a:cubicBezTo>
                    <a:cubicBezTo>
                      <a:pt x="84" y="28"/>
                      <a:pt x="84" y="30"/>
                      <a:pt x="77" y="36"/>
                    </a:cubicBezTo>
                    <a:cubicBezTo>
                      <a:pt x="77" y="39"/>
                      <a:pt x="75" y="42"/>
                      <a:pt x="73" y="43"/>
                    </a:cubicBezTo>
                    <a:cubicBezTo>
                      <a:pt x="57" y="52"/>
                      <a:pt x="57" y="52"/>
                      <a:pt x="54" y="51"/>
                    </a:cubicBezTo>
                    <a:cubicBezTo>
                      <a:pt x="52" y="51"/>
                      <a:pt x="50" y="49"/>
                      <a:pt x="49" y="46"/>
                    </a:cubicBezTo>
                    <a:cubicBezTo>
                      <a:pt x="49" y="43"/>
                      <a:pt x="50" y="41"/>
                      <a:pt x="52" y="39"/>
                    </a:cubicBezTo>
                    <a:cubicBezTo>
                      <a:pt x="52" y="39"/>
                      <a:pt x="62" y="30"/>
                      <a:pt x="68" y="26"/>
                    </a:cubicBezTo>
                    <a:lnTo>
                      <a:pt x="68" y="23"/>
                    </a:lnTo>
                    <a:cubicBezTo>
                      <a:pt x="22" y="50"/>
                      <a:pt x="10" y="56"/>
                      <a:pt x="6" y="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28" name="Freeform 1076">
                <a:extLst>
                  <a:ext uri="{FF2B5EF4-FFF2-40B4-BE49-F238E27FC236}">
                    <a16:creationId xmlns:a16="http://schemas.microsoft.com/office/drawing/2014/main" id="{7A59DDFE-5131-4CB8-81C8-423786796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5" y="5402"/>
                <a:ext cx="45" cy="20"/>
              </a:xfrm>
              <a:custGeom>
                <a:avLst/>
                <a:gdLst>
                  <a:gd name="T0" fmla="*/ 71 w 137"/>
                  <a:gd name="T1" fmla="*/ 60 h 60"/>
                  <a:gd name="T2" fmla="*/ 69 w 137"/>
                  <a:gd name="T3" fmla="*/ 60 h 60"/>
                  <a:gd name="T4" fmla="*/ 64 w 137"/>
                  <a:gd name="T5" fmla="*/ 54 h 60"/>
                  <a:gd name="T6" fmla="*/ 61 w 137"/>
                  <a:gd name="T7" fmla="*/ 39 h 60"/>
                  <a:gd name="T8" fmla="*/ 58 w 137"/>
                  <a:gd name="T9" fmla="*/ 36 h 60"/>
                  <a:gd name="T10" fmla="*/ 59 w 137"/>
                  <a:gd name="T11" fmla="*/ 26 h 60"/>
                  <a:gd name="T12" fmla="*/ 1 w 137"/>
                  <a:gd name="T13" fmla="*/ 57 h 60"/>
                  <a:gd name="T14" fmla="*/ 3 w 137"/>
                  <a:gd name="T15" fmla="*/ 50 h 60"/>
                  <a:gd name="T16" fmla="*/ 0 w 137"/>
                  <a:gd name="T17" fmla="*/ 44 h 60"/>
                  <a:gd name="T18" fmla="*/ 73 w 137"/>
                  <a:gd name="T19" fmla="*/ 1 h 60"/>
                  <a:gd name="T20" fmla="*/ 82 w 137"/>
                  <a:gd name="T21" fmla="*/ 2 h 60"/>
                  <a:gd name="T22" fmla="*/ 83 w 137"/>
                  <a:gd name="T23" fmla="*/ 11 h 60"/>
                  <a:gd name="T24" fmla="*/ 74 w 137"/>
                  <a:gd name="T25" fmla="*/ 28 h 60"/>
                  <a:gd name="T26" fmla="*/ 76 w 137"/>
                  <a:gd name="T27" fmla="*/ 42 h 60"/>
                  <a:gd name="T28" fmla="*/ 83 w 137"/>
                  <a:gd name="T29" fmla="*/ 38 h 60"/>
                  <a:gd name="T30" fmla="*/ 88 w 137"/>
                  <a:gd name="T31" fmla="*/ 38 h 60"/>
                  <a:gd name="T32" fmla="*/ 116 w 137"/>
                  <a:gd name="T33" fmla="*/ 35 h 60"/>
                  <a:gd name="T34" fmla="*/ 129 w 137"/>
                  <a:gd name="T35" fmla="*/ 34 h 60"/>
                  <a:gd name="T36" fmla="*/ 133 w 137"/>
                  <a:gd name="T37" fmla="*/ 34 h 60"/>
                  <a:gd name="T38" fmla="*/ 133 w 137"/>
                  <a:gd name="T39" fmla="*/ 34 h 60"/>
                  <a:gd name="T40" fmla="*/ 137 w 137"/>
                  <a:gd name="T41" fmla="*/ 38 h 60"/>
                  <a:gd name="T42" fmla="*/ 131 w 137"/>
                  <a:gd name="T43" fmla="*/ 41 h 60"/>
                  <a:gd name="T44" fmla="*/ 131 w 137"/>
                  <a:gd name="T45" fmla="*/ 43 h 60"/>
                  <a:gd name="T46" fmla="*/ 131 w 137"/>
                  <a:gd name="T47" fmla="*/ 41 h 60"/>
                  <a:gd name="T48" fmla="*/ 135 w 137"/>
                  <a:gd name="T49" fmla="*/ 47 h 60"/>
                  <a:gd name="T50" fmla="*/ 131 w 137"/>
                  <a:gd name="T51" fmla="*/ 48 h 60"/>
                  <a:gd name="T52" fmla="*/ 131 w 137"/>
                  <a:gd name="T53" fmla="*/ 48 h 60"/>
                  <a:gd name="T54" fmla="*/ 117 w 137"/>
                  <a:gd name="T55" fmla="*/ 49 h 60"/>
                  <a:gd name="T56" fmla="*/ 88 w 137"/>
                  <a:gd name="T57" fmla="*/ 52 h 60"/>
                  <a:gd name="T58" fmla="*/ 71 w 137"/>
                  <a:gd name="T5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7" h="60">
                    <a:moveTo>
                      <a:pt x="71" y="60"/>
                    </a:moveTo>
                    <a:lnTo>
                      <a:pt x="69" y="60"/>
                    </a:lnTo>
                    <a:cubicBezTo>
                      <a:pt x="67" y="59"/>
                      <a:pt x="65" y="57"/>
                      <a:pt x="64" y="54"/>
                    </a:cubicBezTo>
                    <a:cubicBezTo>
                      <a:pt x="64" y="54"/>
                      <a:pt x="63" y="45"/>
                      <a:pt x="61" y="39"/>
                    </a:cubicBezTo>
                    <a:lnTo>
                      <a:pt x="58" y="36"/>
                    </a:lnTo>
                    <a:cubicBezTo>
                      <a:pt x="57" y="33"/>
                      <a:pt x="56" y="32"/>
                      <a:pt x="59" y="26"/>
                    </a:cubicBezTo>
                    <a:cubicBezTo>
                      <a:pt x="4" y="57"/>
                      <a:pt x="4" y="57"/>
                      <a:pt x="1" y="57"/>
                    </a:cubicBezTo>
                    <a:lnTo>
                      <a:pt x="3" y="50"/>
                    </a:lnTo>
                    <a:lnTo>
                      <a:pt x="0" y="44"/>
                    </a:lnTo>
                    <a:cubicBezTo>
                      <a:pt x="2" y="42"/>
                      <a:pt x="73" y="1"/>
                      <a:pt x="73" y="1"/>
                    </a:cubicBezTo>
                    <a:cubicBezTo>
                      <a:pt x="76" y="0"/>
                      <a:pt x="80" y="0"/>
                      <a:pt x="82" y="2"/>
                    </a:cubicBezTo>
                    <a:cubicBezTo>
                      <a:pt x="84" y="5"/>
                      <a:pt x="85" y="8"/>
                      <a:pt x="83" y="11"/>
                    </a:cubicBezTo>
                    <a:cubicBezTo>
                      <a:pt x="80" y="17"/>
                      <a:pt x="76" y="23"/>
                      <a:pt x="74" y="28"/>
                    </a:cubicBezTo>
                    <a:cubicBezTo>
                      <a:pt x="74" y="29"/>
                      <a:pt x="75" y="32"/>
                      <a:pt x="76" y="42"/>
                    </a:cubicBezTo>
                    <a:cubicBezTo>
                      <a:pt x="80" y="40"/>
                      <a:pt x="83" y="38"/>
                      <a:pt x="83" y="38"/>
                    </a:cubicBezTo>
                    <a:cubicBezTo>
                      <a:pt x="84" y="37"/>
                      <a:pt x="86" y="37"/>
                      <a:pt x="88" y="38"/>
                    </a:cubicBezTo>
                    <a:cubicBezTo>
                      <a:pt x="91" y="38"/>
                      <a:pt x="107" y="36"/>
                      <a:pt x="116" y="35"/>
                    </a:cubicBezTo>
                    <a:cubicBezTo>
                      <a:pt x="122" y="35"/>
                      <a:pt x="126" y="34"/>
                      <a:pt x="129" y="34"/>
                    </a:cubicBezTo>
                    <a:lnTo>
                      <a:pt x="133" y="34"/>
                    </a:lnTo>
                    <a:lnTo>
                      <a:pt x="133" y="34"/>
                    </a:lnTo>
                    <a:cubicBezTo>
                      <a:pt x="135" y="35"/>
                      <a:pt x="136" y="36"/>
                      <a:pt x="137" y="38"/>
                    </a:cubicBezTo>
                    <a:lnTo>
                      <a:pt x="131" y="41"/>
                    </a:lnTo>
                    <a:lnTo>
                      <a:pt x="131" y="43"/>
                    </a:lnTo>
                    <a:lnTo>
                      <a:pt x="131" y="41"/>
                    </a:lnTo>
                    <a:lnTo>
                      <a:pt x="135" y="47"/>
                    </a:lnTo>
                    <a:lnTo>
                      <a:pt x="131" y="48"/>
                    </a:lnTo>
                    <a:lnTo>
                      <a:pt x="131" y="48"/>
                    </a:lnTo>
                    <a:cubicBezTo>
                      <a:pt x="130" y="48"/>
                      <a:pt x="124" y="49"/>
                      <a:pt x="117" y="49"/>
                    </a:cubicBezTo>
                    <a:cubicBezTo>
                      <a:pt x="102" y="51"/>
                      <a:pt x="93" y="52"/>
                      <a:pt x="88" y="52"/>
                    </a:cubicBezTo>
                    <a:cubicBezTo>
                      <a:pt x="76" y="59"/>
                      <a:pt x="73" y="60"/>
                      <a:pt x="71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29" name="Freeform 1077">
                <a:extLst>
                  <a:ext uri="{FF2B5EF4-FFF2-40B4-BE49-F238E27FC236}">
                    <a16:creationId xmlns:a16="http://schemas.microsoft.com/office/drawing/2014/main" id="{C6FF37B6-40AD-480C-B024-814AC5E2C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6" y="5594"/>
                <a:ext cx="29" cy="19"/>
              </a:xfrm>
              <a:custGeom>
                <a:avLst/>
                <a:gdLst>
                  <a:gd name="T0" fmla="*/ 6 w 89"/>
                  <a:gd name="T1" fmla="*/ 57 h 57"/>
                  <a:gd name="T2" fmla="*/ 2 w 89"/>
                  <a:gd name="T3" fmla="*/ 55 h 57"/>
                  <a:gd name="T4" fmla="*/ 4 w 89"/>
                  <a:gd name="T5" fmla="*/ 45 h 57"/>
                  <a:gd name="T6" fmla="*/ 4 w 89"/>
                  <a:gd name="T7" fmla="*/ 44 h 57"/>
                  <a:gd name="T8" fmla="*/ 77 w 89"/>
                  <a:gd name="T9" fmla="*/ 2 h 57"/>
                  <a:gd name="T10" fmla="*/ 87 w 89"/>
                  <a:gd name="T11" fmla="*/ 4 h 57"/>
                  <a:gd name="T12" fmla="*/ 85 w 89"/>
                  <a:gd name="T13" fmla="*/ 14 h 57"/>
                  <a:gd name="T14" fmla="*/ 54 w 89"/>
                  <a:gd name="T15" fmla="*/ 37 h 57"/>
                  <a:gd name="T16" fmla="*/ 51 w 89"/>
                  <a:gd name="T17" fmla="*/ 34 h 57"/>
                  <a:gd name="T18" fmla="*/ 50 w 89"/>
                  <a:gd name="T19" fmla="*/ 34 h 57"/>
                  <a:gd name="T20" fmla="*/ 52 w 89"/>
                  <a:gd name="T21" fmla="*/ 39 h 57"/>
                  <a:gd name="T22" fmla="*/ 43 w 89"/>
                  <a:gd name="T23" fmla="*/ 38 h 57"/>
                  <a:gd name="T24" fmla="*/ 6 w 89"/>
                  <a:gd name="T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57">
                    <a:moveTo>
                      <a:pt x="6" y="57"/>
                    </a:moveTo>
                    <a:cubicBezTo>
                      <a:pt x="4" y="57"/>
                      <a:pt x="3" y="56"/>
                      <a:pt x="2" y="55"/>
                    </a:cubicBezTo>
                    <a:cubicBezTo>
                      <a:pt x="0" y="52"/>
                      <a:pt x="0" y="47"/>
                      <a:pt x="4" y="45"/>
                    </a:cubicBezTo>
                    <a:lnTo>
                      <a:pt x="4" y="44"/>
                    </a:lnTo>
                    <a:cubicBezTo>
                      <a:pt x="8" y="42"/>
                      <a:pt x="77" y="2"/>
                      <a:pt x="77" y="2"/>
                    </a:cubicBezTo>
                    <a:cubicBezTo>
                      <a:pt x="81" y="0"/>
                      <a:pt x="85" y="1"/>
                      <a:pt x="87" y="4"/>
                    </a:cubicBezTo>
                    <a:cubicBezTo>
                      <a:pt x="89" y="8"/>
                      <a:pt x="88" y="12"/>
                      <a:pt x="85" y="14"/>
                    </a:cubicBezTo>
                    <a:cubicBezTo>
                      <a:pt x="72" y="23"/>
                      <a:pt x="57" y="34"/>
                      <a:pt x="54" y="37"/>
                    </a:cubicBezTo>
                    <a:lnTo>
                      <a:pt x="51" y="34"/>
                    </a:lnTo>
                    <a:lnTo>
                      <a:pt x="50" y="34"/>
                    </a:lnTo>
                    <a:lnTo>
                      <a:pt x="52" y="39"/>
                    </a:lnTo>
                    <a:cubicBezTo>
                      <a:pt x="49" y="41"/>
                      <a:pt x="45" y="41"/>
                      <a:pt x="43" y="38"/>
                    </a:cubicBezTo>
                    <a:cubicBezTo>
                      <a:pt x="18" y="53"/>
                      <a:pt x="9" y="57"/>
                      <a:pt x="6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30" name="Freeform 1078">
                <a:extLst>
                  <a:ext uri="{FF2B5EF4-FFF2-40B4-BE49-F238E27FC236}">
                    <a16:creationId xmlns:a16="http://schemas.microsoft.com/office/drawing/2014/main" id="{B12DB044-2492-48E7-8BBA-DDA428C12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5" y="5411"/>
                <a:ext cx="27" cy="19"/>
              </a:xfrm>
              <a:custGeom>
                <a:avLst/>
                <a:gdLst>
                  <a:gd name="T0" fmla="*/ 2 w 83"/>
                  <a:gd name="T1" fmla="*/ 57 h 57"/>
                  <a:gd name="T2" fmla="*/ 1 w 83"/>
                  <a:gd name="T3" fmla="*/ 57 h 57"/>
                  <a:gd name="T4" fmla="*/ 3 w 83"/>
                  <a:gd name="T5" fmla="*/ 50 h 57"/>
                  <a:gd name="T6" fmla="*/ 0 w 83"/>
                  <a:gd name="T7" fmla="*/ 44 h 57"/>
                  <a:gd name="T8" fmla="*/ 72 w 83"/>
                  <a:gd name="T9" fmla="*/ 2 h 57"/>
                  <a:gd name="T10" fmla="*/ 81 w 83"/>
                  <a:gd name="T11" fmla="*/ 3 h 57"/>
                  <a:gd name="T12" fmla="*/ 81 w 83"/>
                  <a:gd name="T13" fmla="*/ 12 h 57"/>
                  <a:gd name="T14" fmla="*/ 66 w 83"/>
                  <a:gd name="T15" fmla="*/ 36 h 57"/>
                  <a:gd name="T16" fmla="*/ 62 w 83"/>
                  <a:gd name="T17" fmla="*/ 34 h 57"/>
                  <a:gd name="T18" fmla="*/ 65 w 83"/>
                  <a:gd name="T19" fmla="*/ 39 h 57"/>
                  <a:gd name="T20" fmla="*/ 58 w 83"/>
                  <a:gd name="T21" fmla="*/ 41 h 57"/>
                  <a:gd name="T22" fmla="*/ 53 w 83"/>
                  <a:gd name="T23" fmla="*/ 38 h 57"/>
                  <a:gd name="T24" fmla="*/ 54 w 83"/>
                  <a:gd name="T25" fmla="*/ 29 h 57"/>
                  <a:gd name="T26" fmla="*/ 2 w 83"/>
                  <a:gd name="T2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3" h="57">
                    <a:moveTo>
                      <a:pt x="2" y="57"/>
                    </a:moveTo>
                    <a:lnTo>
                      <a:pt x="1" y="57"/>
                    </a:lnTo>
                    <a:lnTo>
                      <a:pt x="3" y="50"/>
                    </a:lnTo>
                    <a:lnTo>
                      <a:pt x="0" y="44"/>
                    </a:lnTo>
                    <a:cubicBezTo>
                      <a:pt x="1" y="43"/>
                      <a:pt x="72" y="2"/>
                      <a:pt x="72" y="2"/>
                    </a:cubicBezTo>
                    <a:cubicBezTo>
                      <a:pt x="75" y="0"/>
                      <a:pt x="78" y="1"/>
                      <a:pt x="81" y="3"/>
                    </a:cubicBezTo>
                    <a:cubicBezTo>
                      <a:pt x="83" y="6"/>
                      <a:pt x="83" y="9"/>
                      <a:pt x="81" y="12"/>
                    </a:cubicBezTo>
                    <a:cubicBezTo>
                      <a:pt x="75" y="22"/>
                      <a:pt x="67" y="33"/>
                      <a:pt x="66" y="36"/>
                    </a:cubicBezTo>
                    <a:lnTo>
                      <a:pt x="62" y="34"/>
                    </a:lnTo>
                    <a:lnTo>
                      <a:pt x="65" y="39"/>
                    </a:lnTo>
                    <a:cubicBezTo>
                      <a:pt x="63" y="40"/>
                      <a:pt x="60" y="41"/>
                      <a:pt x="58" y="41"/>
                    </a:cubicBezTo>
                    <a:cubicBezTo>
                      <a:pt x="57" y="40"/>
                      <a:pt x="54" y="39"/>
                      <a:pt x="53" y="38"/>
                    </a:cubicBezTo>
                    <a:cubicBezTo>
                      <a:pt x="52" y="35"/>
                      <a:pt x="51" y="34"/>
                      <a:pt x="54" y="29"/>
                    </a:cubicBezTo>
                    <a:cubicBezTo>
                      <a:pt x="11" y="53"/>
                      <a:pt x="5" y="57"/>
                      <a:pt x="2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31" name="Freeform 1079">
                <a:extLst>
                  <a:ext uri="{FF2B5EF4-FFF2-40B4-BE49-F238E27FC236}">
                    <a16:creationId xmlns:a16="http://schemas.microsoft.com/office/drawing/2014/main" id="{BFCCFC7A-1812-4C42-ACAA-C487F94A2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2" y="5420"/>
                <a:ext cx="28" cy="18"/>
              </a:xfrm>
              <a:custGeom>
                <a:avLst/>
                <a:gdLst>
                  <a:gd name="T0" fmla="*/ 3 w 84"/>
                  <a:gd name="T1" fmla="*/ 56 h 56"/>
                  <a:gd name="T2" fmla="*/ 2 w 84"/>
                  <a:gd name="T3" fmla="*/ 56 h 56"/>
                  <a:gd name="T4" fmla="*/ 4 w 84"/>
                  <a:gd name="T5" fmla="*/ 49 h 56"/>
                  <a:gd name="T6" fmla="*/ 0 w 84"/>
                  <a:gd name="T7" fmla="*/ 43 h 56"/>
                  <a:gd name="T8" fmla="*/ 72 w 84"/>
                  <a:gd name="T9" fmla="*/ 1 h 56"/>
                  <a:gd name="T10" fmla="*/ 82 w 84"/>
                  <a:gd name="T11" fmla="*/ 3 h 56"/>
                  <a:gd name="T12" fmla="*/ 81 w 84"/>
                  <a:gd name="T13" fmla="*/ 13 h 56"/>
                  <a:gd name="T14" fmla="*/ 61 w 84"/>
                  <a:gd name="T15" fmla="*/ 34 h 56"/>
                  <a:gd name="T16" fmla="*/ 58 w 84"/>
                  <a:gd name="T17" fmla="*/ 39 h 56"/>
                  <a:gd name="T18" fmla="*/ 52 w 84"/>
                  <a:gd name="T19" fmla="*/ 40 h 56"/>
                  <a:gd name="T20" fmla="*/ 48 w 84"/>
                  <a:gd name="T21" fmla="*/ 36 h 56"/>
                  <a:gd name="T22" fmla="*/ 46 w 84"/>
                  <a:gd name="T23" fmla="*/ 33 h 56"/>
                  <a:gd name="T24" fmla="*/ 3 w 84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56">
                    <a:moveTo>
                      <a:pt x="3" y="56"/>
                    </a:moveTo>
                    <a:lnTo>
                      <a:pt x="2" y="56"/>
                    </a:lnTo>
                    <a:lnTo>
                      <a:pt x="4" y="49"/>
                    </a:lnTo>
                    <a:lnTo>
                      <a:pt x="0" y="43"/>
                    </a:lnTo>
                    <a:cubicBezTo>
                      <a:pt x="2" y="42"/>
                      <a:pt x="72" y="1"/>
                      <a:pt x="72" y="1"/>
                    </a:cubicBezTo>
                    <a:cubicBezTo>
                      <a:pt x="75" y="0"/>
                      <a:pt x="79" y="0"/>
                      <a:pt x="82" y="3"/>
                    </a:cubicBezTo>
                    <a:cubicBezTo>
                      <a:pt x="84" y="6"/>
                      <a:pt x="83" y="10"/>
                      <a:pt x="81" y="13"/>
                    </a:cubicBezTo>
                    <a:cubicBezTo>
                      <a:pt x="73" y="21"/>
                      <a:pt x="64" y="31"/>
                      <a:pt x="61" y="34"/>
                    </a:cubicBezTo>
                    <a:cubicBezTo>
                      <a:pt x="60" y="36"/>
                      <a:pt x="59" y="38"/>
                      <a:pt x="58" y="39"/>
                    </a:cubicBezTo>
                    <a:cubicBezTo>
                      <a:pt x="56" y="40"/>
                      <a:pt x="54" y="40"/>
                      <a:pt x="52" y="40"/>
                    </a:cubicBezTo>
                    <a:cubicBezTo>
                      <a:pt x="50" y="39"/>
                      <a:pt x="48" y="38"/>
                      <a:pt x="48" y="36"/>
                    </a:cubicBezTo>
                    <a:lnTo>
                      <a:pt x="46" y="33"/>
                    </a:lnTo>
                    <a:cubicBezTo>
                      <a:pt x="11" y="53"/>
                      <a:pt x="5" y="56"/>
                      <a:pt x="3" y="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32" name="Freeform 1080">
                <a:extLst>
                  <a:ext uri="{FF2B5EF4-FFF2-40B4-BE49-F238E27FC236}">
                    <a16:creationId xmlns:a16="http://schemas.microsoft.com/office/drawing/2014/main" id="{B22ED070-0EC2-42E8-AA73-687DD9C7E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0" y="5423"/>
                <a:ext cx="29" cy="18"/>
              </a:xfrm>
              <a:custGeom>
                <a:avLst/>
                <a:gdLst>
                  <a:gd name="T0" fmla="*/ 8 w 85"/>
                  <a:gd name="T1" fmla="*/ 54 h 54"/>
                  <a:gd name="T2" fmla="*/ 2 w 85"/>
                  <a:gd name="T3" fmla="*/ 51 h 54"/>
                  <a:gd name="T4" fmla="*/ 5 w 85"/>
                  <a:gd name="T5" fmla="*/ 41 h 54"/>
                  <a:gd name="T6" fmla="*/ 73 w 85"/>
                  <a:gd name="T7" fmla="*/ 2 h 54"/>
                  <a:gd name="T8" fmla="*/ 78 w 85"/>
                  <a:gd name="T9" fmla="*/ 1 h 54"/>
                  <a:gd name="T10" fmla="*/ 83 w 85"/>
                  <a:gd name="T11" fmla="*/ 4 h 54"/>
                  <a:gd name="T12" fmla="*/ 80 w 85"/>
                  <a:gd name="T13" fmla="*/ 16 h 54"/>
                  <a:gd name="T14" fmla="*/ 71 w 85"/>
                  <a:gd name="T15" fmla="*/ 38 h 54"/>
                  <a:gd name="T16" fmla="*/ 66 w 85"/>
                  <a:gd name="T17" fmla="*/ 36 h 54"/>
                  <a:gd name="T18" fmla="*/ 69 w 85"/>
                  <a:gd name="T19" fmla="*/ 41 h 54"/>
                  <a:gd name="T20" fmla="*/ 58 w 85"/>
                  <a:gd name="T21" fmla="*/ 40 h 54"/>
                  <a:gd name="T22" fmla="*/ 61 w 85"/>
                  <a:gd name="T23" fmla="*/ 25 h 54"/>
                  <a:gd name="T24" fmla="*/ 12 w 85"/>
                  <a:gd name="T25" fmla="*/ 53 h 54"/>
                  <a:gd name="T26" fmla="*/ 8 w 85"/>
                  <a:gd name="T2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54">
                    <a:moveTo>
                      <a:pt x="8" y="54"/>
                    </a:moveTo>
                    <a:cubicBezTo>
                      <a:pt x="6" y="54"/>
                      <a:pt x="3" y="53"/>
                      <a:pt x="2" y="51"/>
                    </a:cubicBezTo>
                    <a:cubicBezTo>
                      <a:pt x="0" y="47"/>
                      <a:pt x="1" y="43"/>
                      <a:pt x="5" y="41"/>
                    </a:cubicBezTo>
                    <a:lnTo>
                      <a:pt x="73" y="2"/>
                    </a:lnTo>
                    <a:cubicBezTo>
                      <a:pt x="75" y="1"/>
                      <a:pt x="77" y="0"/>
                      <a:pt x="78" y="1"/>
                    </a:cubicBezTo>
                    <a:cubicBezTo>
                      <a:pt x="80" y="1"/>
                      <a:pt x="82" y="3"/>
                      <a:pt x="83" y="4"/>
                    </a:cubicBezTo>
                    <a:cubicBezTo>
                      <a:pt x="85" y="8"/>
                      <a:pt x="84" y="9"/>
                      <a:pt x="80" y="16"/>
                    </a:cubicBezTo>
                    <a:cubicBezTo>
                      <a:pt x="78" y="22"/>
                      <a:pt x="72" y="35"/>
                      <a:pt x="71" y="38"/>
                    </a:cubicBezTo>
                    <a:lnTo>
                      <a:pt x="66" y="36"/>
                    </a:lnTo>
                    <a:lnTo>
                      <a:pt x="69" y="41"/>
                    </a:lnTo>
                    <a:cubicBezTo>
                      <a:pt x="62" y="46"/>
                      <a:pt x="58" y="41"/>
                      <a:pt x="58" y="40"/>
                    </a:cubicBezTo>
                    <a:cubicBezTo>
                      <a:pt x="56" y="37"/>
                      <a:pt x="56" y="36"/>
                      <a:pt x="61" y="25"/>
                    </a:cubicBezTo>
                    <a:lnTo>
                      <a:pt x="12" y="53"/>
                    </a:lnTo>
                    <a:lnTo>
                      <a:pt x="8" y="5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33" name="Freeform 1081">
                <a:extLst>
                  <a:ext uri="{FF2B5EF4-FFF2-40B4-BE49-F238E27FC236}">
                    <a16:creationId xmlns:a16="http://schemas.microsoft.com/office/drawing/2014/main" id="{8EB59320-B9A9-4F06-9D80-FB9ADDA1B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2" y="5419"/>
                <a:ext cx="29" cy="19"/>
              </a:xfrm>
              <a:custGeom>
                <a:avLst/>
                <a:gdLst>
                  <a:gd name="T0" fmla="*/ 6 w 89"/>
                  <a:gd name="T1" fmla="*/ 57 h 57"/>
                  <a:gd name="T2" fmla="*/ 3 w 89"/>
                  <a:gd name="T3" fmla="*/ 55 h 57"/>
                  <a:gd name="T4" fmla="*/ 3 w 89"/>
                  <a:gd name="T5" fmla="*/ 45 h 57"/>
                  <a:gd name="T6" fmla="*/ 5 w 89"/>
                  <a:gd name="T7" fmla="*/ 44 h 57"/>
                  <a:gd name="T8" fmla="*/ 78 w 89"/>
                  <a:gd name="T9" fmla="*/ 2 h 57"/>
                  <a:gd name="T10" fmla="*/ 87 w 89"/>
                  <a:gd name="T11" fmla="*/ 4 h 57"/>
                  <a:gd name="T12" fmla="*/ 86 w 89"/>
                  <a:gd name="T13" fmla="*/ 13 h 57"/>
                  <a:gd name="T14" fmla="*/ 64 w 89"/>
                  <a:gd name="T15" fmla="*/ 37 h 57"/>
                  <a:gd name="T16" fmla="*/ 58 w 89"/>
                  <a:gd name="T17" fmla="*/ 34 h 57"/>
                  <a:gd name="T18" fmla="*/ 58 w 89"/>
                  <a:gd name="T19" fmla="*/ 34 h 57"/>
                  <a:gd name="T20" fmla="*/ 56 w 89"/>
                  <a:gd name="T21" fmla="*/ 41 h 57"/>
                  <a:gd name="T22" fmla="*/ 58 w 89"/>
                  <a:gd name="T23" fmla="*/ 34 h 57"/>
                  <a:gd name="T24" fmla="*/ 61 w 89"/>
                  <a:gd name="T25" fmla="*/ 41 h 57"/>
                  <a:gd name="T26" fmla="*/ 51 w 89"/>
                  <a:gd name="T27" fmla="*/ 38 h 57"/>
                  <a:gd name="T28" fmla="*/ 50 w 89"/>
                  <a:gd name="T29" fmla="*/ 34 h 57"/>
                  <a:gd name="T30" fmla="*/ 6 w 89"/>
                  <a:gd name="T3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57">
                    <a:moveTo>
                      <a:pt x="6" y="57"/>
                    </a:moveTo>
                    <a:lnTo>
                      <a:pt x="3" y="55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5" y="44"/>
                    </a:lnTo>
                    <a:cubicBezTo>
                      <a:pt x="8" y="42"/>
                      <a:pt x="78" y="2"/>
                      <a:pt x="78" y="2"/>
                    </a:cubicBezTo>
                    <a:cubicBezTo>
                      <a:pt x="81" y="0"/>
                      <a:pt x="85" y="1"/>
                      <a:pt x="87" y="4"/>
                    </a:cubicBezTo>
                    <a:cubicBezTo>
                      <a:pt x="89" y="7"/>
                      <a:pt x="89" y="11"/>
                      <a:pt x="86" y="13"/>
                    </a:cubicBezTo>
                    <a:cubicBezTo>
                      <a:pt x="77" y="23"/>
                      <a:pt x="65" y="35"/>
                      <a:pt x="64" y="37"/>
                    </a:cubicBezTo>
                    <a:lnTo>
                      <a:pt x="58" y="34"/>
                    </a:lnTo>
                    <a:lnTo>
                      <a:pt x="58" y="34"/>
                    </a:lnTo>
                    <a:lnTo>
                      <a:pt x="56" y="41"/>
                    </a:lnTo>
                    <a:lnTo>
                      <a:pt x="58" y="34"/>
                    </a:lnTo>
                    <a:lnTo>
                      <a:pt x="61" y="41"/>
                    </a:lnTo>
                    <a:cubicBezTo>
                      <a:pt x="58" y="43"/>
                      <a:pt x="53" y="42"/>
                      <a:pt x="51" y="38"/>
                    </a:cubicBezTo>
                    <a:cubicBezTo>
                      <a:pt x="51" y="37"/>
                      <a:pt x="50" y="36"/>
                      <a:pt x="50" y="34"/>
                    </a:cubicBezTo>
                    <a:cubicBezTo>
                      <a:pt x="19" y="52"/>
                      <a:pt x="10" y="57"/>
                      <a:pt x="6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34" name="Freeform 1082">
                <a:extLst>
                  <a:ext uri="{FF2B5EF4-FFF2-40B4-BE49-F238E27FC236}">
                    <a16:creationId xmlns:a16="http://schemas.microsoft.com/office/drawing/2014/main" id="{7FBEBC59-1F96-425D-A2A6-571D44C4B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" y="5420"/>
                <a:ext cx="30" cy="20"/>
              </a:xfrm>
              <a:custGeom>
                <a:avLst/>
                <a:gdLst>
                  <a:gd name="T0" fmla="*/ 39 w 88"/>
                  <a:gd name="T1" fmla="*/ 62 h 62"/>
                  <a:gd name="T2" fmla="*/ 37 w 88"/>
                  <a:gd name="T3" fmla="*/ 62 h 62"/>
                  <a:gd name="T4" fmla="*/ 33 w 88"/>
                  <a:gd name="T5" fmla="*/ 56 h 62"/>
                  <a:gd name="T6" fmla="*/ 35 w 88"/>
                  <a:gd name="T7" fmla="*/ 49 h 62"/>
                  <a:gd name="T8" fmla="*/ 55 w 88"/>
                  <a:gd name="T9" fmla="*/ 33 h 62"/>
                  <a:gd name="T10" fmla="*/ 56 w 88"/>
                  <a:gd name="T11" fmla="*/ 30 h 62"/>
                  <a:gd name="T12" fmla="*/ 6 w 88"/>
                  <a:gd name="T13" fmla="*/ 56 h 62"/>
                  <a:gd name="T14" fmla="*/ 1 w 88"/>
                  <a:gd name="T15" fmla="*/ 50 h 62"/>
                  <a:gd name="T16" fmla="*/ 4 w 88"/>
                  <a:gd name="T17" fmla="*/ 43 h 62"/>
                  <a:gd name="T18" fmla="*/ 77 w 88"/>
                  <a:gd name="T19" fmla="*/ 1 h 62"/>
                  <a:gd name="T20" fmla="*/ 86 w 88"/>
                  <a:gd name="T21" fmla="*/ 3 h 62"/>
                  <a:gd name="T22" fmla="*/ 86 w 88"/>
                  <a:gd name="T23" fmla="*/ 12 h 62"/>
                  <a:gd name="T24" fmla="*/ 69 w 88"/>
                  <a:gd name="T25" fmla="*/ 35 h 62"/>
                  <a:gd name="T26" fmla="*/ 65 w 88"/>
                  <a:gd name="T27" fmla="*/ 42 h 62"/>
                  <a:gd name="T28" fmla="*/ 65 w 88"/>
                  <a:gd name="T29" fmla="*/ 42 h 62"/>
                  <a:gd name="T30" fmla="*/ 65 w 88"/>
                  <a:gd name="T31" fmla="*/ 42 h 62"/>
                  <a:gd name="T32" fmla="*/ 60 w 88"/>
                  <a:gd name="T33" fmla="*/ 46 h 62"/>
                  <a:gd name="T34" fmla="*/ 57 w 88"/>
                  <a:gd name="T35" fmla="*/ 53 h 62"/>
                  <a:gd name="T36" fmla="*/ 44 w 88"/>
                  <a:gd name="T37" fmla="*/ 60 h 62"/>
                  <a:gd name="T38" fmla="*/ 44 w 88"/>
                  <a:gd name="T39" fmla="*/ 60 h 62"/>
                  <a:gd name="T40" fmla="*/ 39 w 88"/>
                  <a:gd name="T4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8" h="62">
                    <a:moveTo>
                      <a:pt x="39" y="62"/>
                    </a:moveTo>
                    <a:lnTo>
                      <a:pt x="37" y="62"/>
                    </a:lnTo>
                    <a:cubicBezTo>
                      <a:pt x="35" y="61"/>
                      <a:pt x="33" y="59"/>
                      <a:pt x="33" y="56"/>
                    </a:cubicBezTo>
                    <a:cubicBezTo>
                      <a:pt x="32" y="54"/>
                      <a:pt x="33" y="51"/>
                      <a:pt x="35" y="49"/>
                    </a:cubicBezTo>
                    <a:cubicBezTo>
                      <a:pt x="35" y="49"/>
                      <a:pt x="49" y="38"/>
                      <a:pt x="55" y="33"/>
                    </a:cubicBezTo>
                    <a:lnTo>
                      <a:pt x="56" y="30"/>
                    </a:lnTo>
                    <a:cubicBezTo>
                      <a:pt x="9" y="57"/>
                      <a:pt x="8" y="57"/>
                      <a:pt x="6" y="56"/>
                    </a:cubicBezTo>
                    <a:cubicBezTo>
                      <a:pt x="3" y="55"/>
                      <a:pt x="1" y="53"/>
                      <a:pt x="1" y="50"/>
                    </a:cubicBezTo>
                    <a:cubicBezTo>
                      <a:pt x="0" y="47"/>
                      <a:pt x="2" y="45"/>
                      <a:pt x="4" y="43"/>
                    </a:cubicBezTo>
                    <a:cubicBezTo>
                      <a:pt x="6" y="42"/>
                      <a:pt x="77" y="1"/>
                      <a:pt x="77" y="1"/>
                    </a:cubicBezTo>
                    <a:cubicBezTo>
                      <a:pt x="80" y="0"/>
                      <a:pt x="84" y="0"/>
                      <a:pt x="86" y="3"/>
                    </a:cubicBezTo>
                    <a:cubicBezTo>
                      <a:pt x="88" y="5"/>
                      <a:pt x="88" y="9"/>
                      <a:pt x="86" y="12"/>
                    </a:cubicBezTo>
                    <a:cubicBezTo>
                      <a:pt x="80" y="20"/>
                      <a:pt x="73" y="30"/>
                      <a:pt x="69" y="35"/>
                    </a:cubicBezTo>
                    <a:cubicBezTo>
                      <a:pt x="69" y="37"/>
                      <a:pt x="68" y="39"/>
                      <a:pt x="65" y="42"/>
                    </a:cubicBezTo>
                    <a:lnTo>
                      <a:pt x="65" y="42"/>
                    </a:lnTo>
                    <a:lnTo>
                      <a:pt x="65" y="42"/>
                    </a:lnTo>
                    <a:cubicBezTo>
                      <a:pt x="64" y="43"/>
                      <a:pt x="62" y="45"/>
                      <a:pt x="60" y="46"/>
                    </a:cubicBezTo>
                    <a:cubicBezTo>
                      <a:pt x="61" y="49"/>
                      <a:pt x="59" y="51"/>
                      <a:pt x="57" y="53"/>
                    </a:cubicBezTo>
                    <a:cubicBezTo>
                      <a:pt x="50" y="57"/>
                      <a:pt x="47" y="59"/>
                      <a:pt x="44" y="60"/>
                    </a:cubicBezTo>
                    <a:lnTo>
                      <a:pt x="44" y="60"/>
                    </a:lnTo>
                    <a:cubicBezTo>
                      <a:pt x="42" y="61"/>
                      <a:pt x="40" y="62"/>
                      <a:pt x="39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35" name="Freeform 1083">
                <a:extLst>
                  <a:ext uri="{FF2B5EF4-FFF2-40B4-BE49-F238E27FC236}">
                    <a16:creationId xmlns:a16="http://schemas.microsoft.com/office/drawing/2014/main" id="{6F69A74F-B3C2-4D3F-B0FD-0D50445CC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9" y="5514"/>
                <a:ext cx="6" cy="5"/>
              </a:xfrm>
              <a:custGeom>
                <a:avLst/>
                <a:gdLst>
                  <a:gd name="T0" fmla="*/ 8 w 16"/>
                  <a:gd name="T1" fmla="*/ 15 h 15"/>
                  <a:gd name="T2" fmla="*/ 1 w 16"/>
                  <a:gd name="T3" fmla="*/ 12 h 15"/>
                  <a:gd name="T4" fmla="*/ 4 w 16"/>
                  <a:gd name="T5" fmla="*/ 3 h 15"/>
                  <a:gd name="T6" fmla="*/ 5 w 16"/>
                  <a:gd name="T7" fmla="*/ 2 h 15"/>
                  <a:gd name="T8" fmla="*/ 14 w 16"/>
                  <a:gd name="T9" fmla="*/ 5 h 15"/>
                  <a:gd name="T10" fmla="*/ 12 w 16"/>
                  <a:gd name="T11" fmla="*/ 14 h 15"/>
                  <a:gd name="T12" fmla="*/ 8 w 16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5">
                    <a:moveTo>
                      <a:pt x="8" y="15"/>
                    </a:moveTo>
                    <a:cubicBezTo>
                      <a:pt x="5" y="15"/>
                      <a:pt x="3" y="14"/>
                      <a:pt x="1" y="12"/>
                    </a:cubicBezTo>
                    <a:cubicBezTo>
                      <a:pt x="0" y="9"/>
                      <a:pt x="0" y="5"/>
                      <a:pt x="4" y="3"/>
                    </a:cubicBezTo>
                    <a:lnTo>
                      <a:pt x="5" y="2"/>
                    </a:lnTo>
                    <a:cubicBezTo>
                      <a:pt x="8" y="0"/>
                      <a:pt x="12" y="1"/>
                      <a:pt x="14" y="5"/>
                    </a:cubicBezTo>
                    <a:cubicBezTo>
                      <a:pt x="16" y="8"/>
                      <a:pt x="15" y="12"/>
                      <a:pt x="12" y="14"/>
                    </a:cubicBezTo>
                    <a:lnTo>
                      <a:pt x="8" y="1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36" name="Freeform 1084">
                <a:extLst>
                  <a:ext uri="{FF2B5EF4-FFF2-40B4-BE49-F238E27FC236}">
                    <a16:creationId xmlns:a16="http://schemas.microsoft.com/office/drawing/2014/main" id="{D5665991-D570-413E-97C6-66D08E1A9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" y="5486"/>
                <a:ext cx="17" cy="13"/>
              </a:xfrm>
              <a:custGeom>
                <a:avLst/>
                <a:gdLst>
                  <a:gd name="T0" fmla="*/ 7 w 52"/>
                  <a:gd name="T1" fmla="*/ 38 h 38"/>
                  <a:gd name="T2" fmla="*/ 6 w 52"/>
                  <a:gd name="T3" fmla="*/ 37 h 38"/>
                  <a:gd name="T4" fmla="*/ 1 w 52"/>
                  <a:gd name="T5" fmla="*/ 31 h 38"/>
                  <a:gd name="T6" fmla="*/ 4 w 52"/>
                  <a:gd name="T7" fmla="*/ 24 h 38"/>
                  <a:gd name="T8" fmla="*/ 21 w 52"/>
                  <a:gd name="T9" fmla="*/ 15 h 38"/>
                  <a:gd name="T10" fmla="*/ 21 w 52"/>
                  <a:gd name="T11" fmla="*/ 14 h 38"/>
                  <a:gd name="T12" fmla="*/ 24 w 52"/>
                  <a:gd name="T13" fmla="*/ 12 h 38"/>
                  <a:gd name="T14" fmla="*/ 35 w 52"/>
                  <a:gd name="T15" fmla="*/ 6 h 38"/>
                  <a:gd name="T16" fmla="*/ 50 w 52"/>
                  <a:gd name="T17" fmla="*/ 5 h 38"/>
                  <a:gd name="T18" fmla="*/ 48 w 52"/>
                  <a:gd name="T19" fmla="*/ 15 h 38"/>
                  <a:gd name="T20" fmla="*/ 47 w 52"/>
                  <a:gd name="T21" fmla="*/ 16 h 38"/>
                  <a:gd name="T22" fmla="*/ 28 w 52"/>
                  <a:gd name="T23" fmla="*/ 27 h 38"/>
                  <a:gd name="T24" fmla="*/ 18 w 52"/>
                  <a:gd name="T25" fmla="*/ 32 h 38"/>
                  <a:gd name="T26" fmla="*/ 11 w 52"/>
                  <a:gd name="T27" fmla="*/ 37 h 38"/>
                  <a:gd name="T28" fmla="*/ 11 w 52"/>
                  <a:gd name="T29" fmla="*/ 36 h 38"/>
                  <a:gd name="T30" fmla="*/ 7 w 52"/>
                  <a:gd name="T31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2" h="38">
                    <a:moveTo>
                      <a:pt x="7" y="38"/>
                    </a:moveTo>
                    <a:lnTo>
                      <a:pt x="6" y="37"/>
                    </a:lnTo>
                    <a:cubicBezTo>
                      <a:pt x="3" y="36"/>
                      <a:pt x="1" y="34"/>
                      <a:pt x="1" y="31"/>
                    </a:cubicBezTo>
                    <a:cubicBezTo>
                      <a:pt x="0" y="28"/>
                      <a:pt x="2" y="26"/>
                      <a:pt x="4" y="24"/>
                    </a:cubicBezTo>
                    <a:cubicBezTo>
                      <a:pt x="10" y="21"/>
                      <a:pt x="16" y="18"/>
                      <a:pt x="21" y="15"/>
                    </a:cubicBezTo>
                    <a:lnTo>
                      <a:pt x="21" y="14"/>
                    </a:lnTo>
                    <a:lnTo>
                      <a:pt x="24" y="12"/>
                    </a:lnTo>
                    <a:cubicBezTo>
                      <a:pt x="31" y="8"/>
                      <a:pt x="33" y="7"/>
                      <a:pt x="35" y="6"/>
                    </a:cubicBezTo>
                    <a:cubicBezTo>
                      <a:pt x="47" y="0"/>
                      <a:pt x="47" y="1"/>
                      <a:pt x="50" y="5"/>
                    </a:cubicBezTo>
                    <a:cubicBezTo>
                      <a:pt x="52" y="9"/>
                      <a:pt x="51" y="13"/>
                      <a:pt x="48" y="15"/>
                    </a:cubicBezTo>
                    <a:lnTo>
                      <a:pt x="47" y="16"/>
                    </a:lnTo>
                    <a:cubicBezTo>
                      <a:pt x="46" y="17"/>
                      <a:pt x="37" y="22"/>
                      <a:pt x="28" y="27"/>
                    </a:cubicBezTo>
                    <a:cubicBezTo>
                      <a:pt x="24" y="29"/>
                      <a:pt x="21" y="31"/>
                      <a:pt x="18" y="32"/>
                    </a:cubicBezTo>
                    <a:cubicBezTo>
                      <a:pt x="16" y="34"/>
                      <a:pt x="14" y="35"/>
                      <a:pt x="11" y="37"/>
                    </a:cubicBezTo>
                    <a:lnTo>
                      <a:pt x="11" y="36"/>
                    </a:lnTo>
                    <a:cubicBezTo>
                      <a:pt x="9" y="37"/>
                      <a:pt x="8" y="38"/>
                      <a:pt x="7" y="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37" name="Freeform 1085">
                <a:extLst>
                  <a:ext uri="{FF2B5EF4-FFF2-40B4-BE49-F238E27FC236}">
                    <a16:creationId xmlns:a16="http://schemas.microsoft.com/office/drawing/2014/main" id="{CFC03B3E-32C8-4763-B60A-85A054791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2" y="5485"/>
                <a:ext cx="14" cy="9"/>
              </a:xfrm>
              <a:custGeom>
                <a:avLst/>
                <a:gdLst>
                  <a:gd name="T0" fmla="*/ 22 w 41"/>
                  <a:gd name="T1" fmla="*/ 27 h 27"/>
                  <a:gd name="T2" fmla="*/ 16 w 41"/>
                  <a:gd name="T3" fmla="*/ 24 h 27"/>
                  <a:gd name="T4" fmla="*/ 10 w 41"/>
                  <a:gd name="T5" fmla="*/ 17 h 27"/>
                  <a:gd name="T6" fmla="*/ 2 w 41"/>
                  <a:gd name="T7" fmla="*/ 19 h 27"/>
                  <a:gd name="T8" fmla="*/ 3 w 41"/>
                  <a:gd name="T9" fmla="*/ 12 h 27"/>
                  <a:gd name="T10" fmla="*/ 9 w 41"/>
                  <a:gd name="T11" fmla="*/ 8 h 27"/>
                  <a:gd name="T12" fmla="*/ 3 w 41"/>
                  <a:gd name="T13" fmla="*/ 12 h 27"/>
                  <a:gd name="T14" fmla="*/ 0 w 41"/>
                  <a:gd name="T15" fmla="*/ 6 h 27"/>
                  <a:gd name="T16" fmla="*/ 2 w 41"/>
                  <a:gd name="T17" fmla="*/ 5 h 27"/>
                  <a:gd name="T18" fmla="*/ 13 w 41"/>
                  <a:gd name="T19" fmla="*/ 1 h 27"/>
                  <a:gd name="T20" fmla="*/ 18 w 41"/>
                  <a:gd name="T21" fmla="*/ 4 h 27"/>
                  <a:gd name="T22" fmla="*/ 23 w 41"/>
                  <a:gd name="T23" fmla="*/ 11 h 27"/>
                  <a:gd name="T24" fmla="*/ 41 w 41"/>
                  <a:gd name="T25" fmla="*/ 5 h 27"/>
                  <a:gd name="T26" fmla="*/ 34 w 41"/>
                  <a:gd name="T27" fmla="*/ 17 h 27"/>
                  <a:gd name="T28" fmla="*/ 37 w 41"/>
                  <a:gd name="T29" fmla="*/ 11 h 27"/>
                  <a:gd name="T30" fmla="*/ 41 w 41"/>
                  <a:gd name="T31" fmla="*/ 17 h 27"/>
                  <a:gd name="T32" fmla="*/ 25 w 41"/>
                  <a:gd name="T33" fmla="*/ 26 h 27"/>
                  <a:gd name="T34" fmla="*/ 22 w 41"/>
                  <a:gd name="T3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27">
                    <a:moveTo>
                      <a:pt x="22" y="27"/>
                    </a:moveTo>
                    <a:cubicBezTo>
                      <a:pt x="20" y="27"/>
                      <a:pt x="18" y="26"/>
                      <a:pt x="16" y="24"/>
                    </a:cubicBezTo>
                    <a:cubicBezTo>
                      <a:pt x="13" y="21"/>
                      <a:pt x="11" y="18"/>
                      <a:pt x="10" y="17"/>
                    </a:cubicBezTo>
                    <a:cubicBezTo>
                      <a:pt x="6" y="19"/>
                      <a:pt x="5" y="20"/>
                      <a:pt x="2" y="19"/>
                    </a:cubicBezTo>
                    <a:lnTo>
                      <a:pt x="3" y="12"/>
                    </a:lnTo>
                    <a:lnTo>
                      <a:pt x="9" y="8"/>
                    </a:lnTo>
                    <a:lnTo>
                      <a:pt x="3" y="12"/>
                    </a:lnTo>
                    <a:lnTo>
                      <a:pt x="0" y="6"/>
                    </a:lnTo>
                    <a:lnTo>
                      <a:pt x="2" y="5"/>
                    </a:lnTo>
                    <a:cubicBezTo>
                      <a:pt x="8" y="1"/>
                      <a:pt x="10" y="0"/>
                      <a:pt x="13" y="1"/>
                    </a:cubicBezTo>
                    <a:cubicBezTo>
                      <a:pt x="15" y="1"/>
                      <a:pt x="17" y="2"/>
                      <a:pt x="18" y="4"/>
                    </a:cubicBezTo>
                    <a:cubicBezTo>
                      <a:pt x="18" y="5"/>
                      <a:pt x="21" y="8"/>
                      <a:pt x="23" y="11"/>
                    </a:cubicBezTo>
                    <a:cubicBezTo>
                      <a:pt x="37" y="3"/>
                      <a:pt x="38" y="3"/>
                      <a:pt x="41" y="5"/>
                    </a:cubicBezTo>
                    <a:lnTo>
                      <a:pt x="34" y="17"/>
                    </a:lnTo>
                    <a:lnTo>
                      <a:pt x="37" y="11"/>
                    </a:lnTo>
                    <a:lnTo>
                      <a:pt x="41" y="17"/>
                    </a:lnTo>
                    <a:lnTo>
                      <a:pt x="25" y="26"/>
                    </a:lnTo>
                    <a:lnTo>
                      <a:pt x="22" y="2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38" name="Freeform 1086">
                <a:extLst>
                  <a:ext uri="{FF2B5EF4-FFF2-40B4-BE49-F238E27FC236}">
                    <a16:creationId xmlns:a16="http://schemas.microsoft.com/office/drawing/2014/main" id="{88C5A3B5-7A9E-4705-AA43-31E606189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" y="5481"/>
                <a:ext cx="22" cy="15"/>
              </a:xfrm>
              <a:custGeom>
                <a:avLst/>
                <a:gdLst>
                  <a:gd name="T0" fmla="*/ 8 w 68"/>
                  <a:gd name="T1" fmla="*/ 46 h 46"/>
                  <a:gd name="T2" fmla="*/ 7 w 68"/>
                  <a:gd name="T3" fmla="*/ 45 h 46"/>
                  <a:gd name="T4" fmla="*/ 2 w 68"/>
                  <a:gd name="T5" fmla="*/ 42 h 46"/>
                  <a:gd name="T6" fmla="*/ 8 w 68"/>
                  <a:gd name="T7" fmla="*/ 27 h 46"/>
                  <a:gd name="T8" fmla="*/ 9 w 68"/>
                  <a:gd name="T9" fmla="*/ 27 h 46"/>
                  <a:gd name="T10" fmla="*/ 8 w 68"/>
                  <a:gd name="T11" fmla="*/ 26 h 46"/>
                  <a:gd name="T12" fmla="*/ 11 w 68"/>
                  <a:gd name="T13" fmla="*/ 16 h 46"/>
                  <a:gd name="T14" fmla="*/ 13 w 68"/>
                  <a:gd name="T15" fmla="*/ 15 h 46"/>
                  <a:gd name="T16" fmla="*/ 22 w 68"/>
                  <a:gd name="T17" fmla="*/ 10 h 46"/>
                  <a:gd name="T18" fmla="*/ 27 w 68"/>
                  <a:gd name="T19" fmla="*/ 9 h 46"/>
                  <a:gd name="T20" fmla="*/ 32 w 68"/>
                  <a:gd name="T21" fmla="*/ 13 h 46"/>
                  <a:gd name="T22" fmla="*/ 33 w 68"/>
                  <a:gd name="T23" fmla="*/ 16 h 46"/>
                  <a:gd name="T24" fmla="*/ 61 w 68"/>
                  <a:gd name="T25" fmla="*/ 0 h 46"/>
                  <a:gd name="T26" fmla="*/ 68 w 68"/>
                  <a:gd name="T27" fmla="*/ 12 h 46"/>
                  <a:gd name="T28" fmla="*/ 8 w 68"/>
                  <a:gd name="T2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46">
                    <a:moveTo>
                      <a:pt x="8" y="46"/>
                    </a:moveTo>
                    <a:lnTo>
                      <a:pt x="7" y="45"/>
                    </a:lnTo>
                    <a:cubicBezTo>
                      <a:pt x="5" y="45"/>
                      <a:pt x="3" y="44"/>
                      <a:pt x="2" y="42"/>
                    </a:cubicBezTo>
                    <a:cubicBezTo>
                      <a:pt x="0" y="38"/>
                      <a:pt x="1" y="37"/>
                      <a:pt x="8" y="27"/>
                    </a:cubicBezTo>
                    <a:lnTo>
                      <a:pt x="9" y="27"/>
                    </a:lnTo>
                    <a:lnTo>
                      <a:pt x="8" y="26"/>
                    </a:lnTo>
                    <a:cubicBezTo>
                      <a:pt x="6" y="23"/>
                      <a:pt x="8" y="18"/>
                      <a:pt x="11" y="16"/>
                    </a:cubicBezTo>
                    <a:lnTo>
                      <a:pt x="13" y="15"/>
                    </a:lnTo>
                    <a:cubicBezTo>
                      <a:pt x="16" y="14"/>
                      <a:pt x="22" y="10"/>
                      <a:pt x="22" y="10"/>
                    </a:cubicBezTo>
                    <a:cubicBezTo>
                      <a:pt x="23" y="9"/>
                      <a:pt x="25" y="9"/>
                      <a:pt x="27" y="9"/>
                    </a:cubicBezTo>
                    <a:cubicBezTo>
                      <a:pt x="29" y="10"/>
                      <a:pt x="31" y="11"/>
                      <a:pt x="32" y="13"/>
                    </a:cubicBezTo>
                    <a:lnTo>
                      <a:pt x="33" y="16"/>
                    </a:lnTo>
                    <a:cubicBezTo>
                      <a:pt x="47" y="8"/>
                      <a:pt x="61" y="0"/>
                      <a:pt x="61" y="0"/>
                    </a:cubicBezTo>
                    <a:lnTo>
                      <a:pt x="68" y="12"/>
                    </a:lnTo>
                    <a:cubicBezTo>
                      <a:pt x="18" y="42"/>
                      <a:pt x="11" y="46"/>
                      <a:pt x="8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39" name="Freeform 1087">
                <a:extLst>
                  <a:ext uri="{FF2B5EF4-FFF2-40B4-BE49-F238E27FC236}">
                    <a16:creationId xmlns:a16="http://schemas.microsoft.com/office/drawing/2014/main" id="{BB3FD7A9-8EEC-4AC4-B826-F6225D112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7" y="5480"/>
                <a:ext cx="13" cy="10"/>
              </a:xfrm>
              <a:custGeom>
                <a:avLst/>
                <a:gdLst>
                  <a:gd name="T0" fmla="*/ 7 w 39"/>
                  <a:gd name="T1" fmla="*/ 29 h 29"/>
                  <a:gd name="T2" fmla="*/ 0 w 39"/>
                  <a:gd name="T3" fmla="*/ 16 h 29"/>
                  <a:gd name="T4" fmla="*/ 32 w 39"/>
                  <a:gd name="T5" fmla="*/ 4 h 29"/>
                  <a:gd name="T6" fmla="*/ 33 w 39"/>
                  <a:gd name="T7" fmla="*/ 6 h 29"/>
                  <a:gd name="T8" fmla="*/ 34 w 39"/>
                  <a:gd name="T9" fmla="*/ 7 h 29"/>
                  <a:gd name="T10" fmla="*/ 37 w 39"/>
                  <a:gd name="T11" fmla="*/ 7 h 29"/>
                  <a:gd name="T12" fmla="*/ 36 w 39"/>
                  <a:gd name="T13" fmla="*/ 14 h 29"/>
                  <a:gd name="T14" fmla="*/ 35 w 39"/>
                  <a:gd name="T15" fmla="*/ 15 h 29"/>
                  <a:gd name="T16" fmla="*/ 36 w 39"/>
                  <a:gd name="T17" fmla="*/ 14 h 29"/>
                  <a:gd name="T18" fmla="*/ 39 w 39"/>
                  <a:gd name="T19" fmla="*/ 20 h 29"/>
                  <a:gd name="T20" fmla="*/ 37 w 39"/>
                  <a:gd name="T21" fmla="*/ 22 h 29"/>
                  <a:gd name="T22" fmla="*/ 26 w 39"/>
                  <a:gd name="T23" fmla="*/ 26 h 29"/>
                  <a:gd name="T24" fmla="*/ 22 w 39"/>
                  <a:gd name="T25" fmla="*/ 22 h 29"/>
                  <a:gd name="T26" fmla="*/ 21 w 39"/>
                  <a:gd name="T27" fmla="*/ 21 h 29"/>
                  <a:gd name="T28" fmla="*/ 7 w 39"/>
                  <a:gd name="T2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29">
                    <a:moveTo>
                      <a:pt x="7" y="29"/>
                    </a:moveTo>
                    <a:lnTo>
                      <a:pt x="0" y="16"/>
                    </a:lnTo>
                    <a:cubicBezTo>
                      <a:pt x="28" y="0"/>
                      <a:pt x="28" y="0"/>
                      <a:pt x="32" y="4"/>
                    </a:cubicBezTo>
                    <a:lnTo>
                      <a:pt x="33" y="6"/>
                    </a:lnTo>
                    <a:lnTo>
                      <a:pt x="34" y="7"/>
                    </a:lnTo>
                    <a:lnTo>
                      <a:pt x="37" y="7"/>
                    </a:lnTo>
                    <a:lnTo>
                      <a:pt x="36" y="14"/>
                    </a:lnTo>
                    <a:lnTo>
                      <a:pt x="35" y="15"/>
                    </a:lnTo>
                    <a:lnTo>
                      <a:pt x="36" y="14"/>
                    </a:lnTo>
                    <a:lnTo>
                      <a:pt x="39" y="20"/>
                    </a:lnTo>
                    <a:lnTo>
                      <a:pt x="37" y="22"/>
                    </a:lnTo>
                    <a:cubicBezTo>
                      <a:pt x="32" y="25"/>
                      <a:pt x="30" y="26"/>
                      <a:pt x="26" y="26"/>
                    </a:cubicBezTo>
                    <a:cubicBezTo>
                      <a:pt x="24" y="25"/>
                      <a:pt x="23" y="24"/>
                      <a:pt x="22" y="22"/>
                    </a:cubicBezTo>
                    <a:lnTo>
                      <a:pt x="21" y="21"/>
                    </a:lnTo>
                    <a:cubicBezTo>
                      <a:pt x="15" y="24"/>
                      <a:pt x="7" y="29"/>
                      <a:pt x="7" y="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40" name="Freeform 1088">
                <a:extLst>
                  <a:ext uri="{FF2B5EF4-FFF2-40B4-BE49-F238E27FC236}">
                    <a16:creationId xmlns:a16="http://schemas.microsoft.com/office/drawing/2014/main" id="{18124E64-FB21-47F1-B8F5-013BB5FDE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1" y="5479"/>
                <a:ext cx="6" cy="5"/>
              </a:xfrm>
              <a:custGeom>
                <a:avLst/>
                <a:gdLst>
                  <a:gd name="T0" fmla="*/ 10 w 19"/>
                  <a:gd name="T1" fmla="*/ 16 h 16"/>
                  <a:gd name="T2" fmla="*/ 6 w 19"/>
                  <a:gd name="T3" fmla="*/ 15 h 16"/>
                  <a:gd name="T4" fmla="*/ 2 w 19"/>
                  <a:gd name="T5" fmla="*/ 12 h 16"/>
                  <a:gd name="T6" fmla="*/ 4 w 19"/>
                  <a:gd name="T7" fmla="*/ 2 h 16"/>
                  <a:gd name="T8" fmla="*/ 10 w 19"/>
                  <a:gd name="T9" fmla="*/ 1 h 16"/>
                  <a:gd name="T10" fmla="*/ 13 w 19"/>
                  <a:gd name="T11" fmla="*/ 2 h 16"/>
                  <a:gd name="T12" fmla="*/ 16 w 19"/>
                  <a:gd name="T13" fmla="*/ 5 h 16"/>
                  <a:gd name="T14" fmla="*/ 15 w 19"/>
                  <a:gd name="T15" fmla="*/ 14 h 16"/>
                  <a:gd name="T16" fmla="*/ 10 w 19"/>
                  <a:gd name="T1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6">
                    <a:moveTo>
                      <a:pt x="10" y="16"/>
                    </a:moveTo>
                    <a:lnTo>
                      <a:pt x="6" y="15"/>
                    </a:lnTo>
                    <a:lnTo>
                      <a:pt x="2" y="12"/>
                    </a:lnTo>
                    <a:cubicBezTo>
                      <a:pt x="0" y="9"/>
                      <a:pt x="1" y="4"/>
                      <a:pt x="4" y="2"/>
                    </a:cubicBezTo>
                    <a:cubicBezTo>
                      <a:pt x="6" y="1"/>
                      <a:pt x="8" y="0"/>
                      <a:pt x="10" y="1"/>
                    </a:cubicBezTo>
                    <a:lnTo>
                      <a:pt x="13" y="2"/>
                    </a:lnTo>
                    <a:cubicBezTo>
                      <a:pt x="14" y="2"/>
                      <a:pt x="16" y="3"/>
                      <a:pt x="16" y="5"/>
                    </a:cubicBezTo>
                    <a:cubicBezTo>
                      <a:pt x="19" y="8"/>
                      <a:pt x="18" y="12"/>
                      <a:pt x="15" y="14"/>
                    </a:cubicBezTo>
                    <a:cubicBezTo>
                      <a:pt x="13" y="15"/>
                      <a:pt x="12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41" name="Freeform 1089">
                <a:extLst>
                  <a:ext uri="{FF2B5EF4-FFF2-40B4-BE49-F238E27FC236}">
                    <a16:creationId xmlns:a16="http://schemas.microsoft.com/office/drawing/2014/main" id="{D3E68D94-B43E-43A6-A7A4-6C5BA5D49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1" y="5476"/>
                <a:ext cx="21" cy="16"/>
              </a:xfrm>
              <a:custGeom>
                <a:avLst/>
                <a:gdLst>
                  <a:gd name="T0" fmla="*/ 16 w 63"/>
                  <a:gd name="T1" fmla="*/ 46 h 46"/>
                  <a:gd name="T2" fmla="*/ 11 w 63"/>
                  <a:gd name="T3" fmla="*/ 44 h 46"/>
                  <a:gd name="T4" fmla="*/ 10 w 63"/>
                  <a:gd name="T5" fmla="*/ 37 h 46"/>
                  <a:gd name="T6" fmla="*/ 2 w 63"/>
                  <a:gd name="T7" fmla="*/ 34 h 46"/>
                  <a:gd name="T8" fmla="*/ 4 w 63"/>
                  <a:gd name="T9" fmla="*/ 24 h 46"/>
                  <a:gd name="T10" fmla="*/ 5 w 63"/>
                  <a:gd name="T11" fmla="*/ 24 h 46"/>
                  <a:gd name="T12" fmla="*/ 43 w 63"/>
                  <a:gd name="T13" fmla="*/ 2 h 46"/>
                  <a:gd name="T14" fmla="*/ 52 w 63"/>
                  <a:gd name="T15" fmla="*/ 4 h 46"/>
                  <a:gd name="T16" fmla="*/ 53 w 63"/>
                  <a:gd name="T17" fmla="*/ 11 h 46"/>
                  <a:gd name="T18" fmla="*/ 61 w 63"/>
                  <a:gd name="T19" fmla="*/ 13 h 46"/>
                  <a:gd name="T20" fmla="*/ 59 w 63"/>
                  <a:gd name="T21" fmla="*/ 23 h 46"/>
                  <a:gd name="T22" fmla="*/ 58 w 63"/>
                  <a:gd name="T23" fmla="*/ 23 h 46"/>
                  <a:gd name="T24" fmla="*/ 20 w 63"/>
                  <a:gd name="T25" fmla="*/ 45 h 46"/>
                  <a:gd name="T26" fmla="*/ 16 w 63"/>
                  <a:gd name="T2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" h="46">
                    <a:moveTo>
                      <a:pt x="16" y="46"/>
                    </a:moveTo>
                    <a:cubicBezTo>
                      <a:pt x="14" y="46"/>
                      <a:pt x="12" y="45"/>
                      <a:pt x="11" y="44"/>
                    </a:cubicBezTo>
                    <a:cubicBezTo>
                      <a:pt x="9" y="42"/>
                      <a:pt x="9" y="39"/>
                      <a:pt x="10" y="37"/>
                    </a:cubicBezTo>
                    <a:cubicBezTo>
                      <a:pt x="5" y="39"/>
                      <a:pt x="4" y="37"/>
                      <a:pt x="2" y="34"/>
                    </a:cubicBezTo>
                    <a:cubicBezTo>
                      <a:pt x="0" y="31"/>
                      <a:pt x="1" y="26"/>
                      <a:pt x="4" y="24"/>
                    </a:cubicBezTo>
                    <a:lnTo>
                      <a:pt x="5" y="24"/>
                    </a:lnTo>
                    <a:cubicBezTo>
                      <a:pt x="8" y="23"/>
                      <a:pt x="30" y="10"/>
                      <a:pt x="43" y="2"/>
                    </a:cubicBezTo>
                    <a:cubicBezTo>
                      <a:pt x="46" y="0"/>
                      <a:pt x="50" y="1"/>
                      <a:pt x="52" y="4"/>
                    </a:cubicBezTo>
                    <a:cubicBezTo>
                      <a:pt x="54" y="6"/>
                      <a:pt x="54" y="9"/>
                      <a:pt x="53" y="11"/>
                    </a:cubicBezTo>
                    <a:cubicBezTo>
                      <a:pt x="58" y="9"/>
                      <a:pt x="59" y="10"/>
                      <a:pt x="61" y="13"/>
                    </a:cubicBezTo>
                    <a:cubicBezTo>
                      <a:pt x="63" y="17"/>
                      <a:pt x="62" y="21"/>
                      <a:pt x="59" y="23"/>
                    </a:cubicBezTo>
                    <a:lnTo>
                      <a:pt x="58" y="23"/>
                    </a:lnTo>
                    <a:cubicBezTo>
                      <a:pt x="55" y="25"/>
                      <a:pt x="20" y="45"/>
                      <a:pt x="20" y="45"/>
                    </a:cubicBezTo>
                    <a:lnTo>
                      <a:pt x="16" y="4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42" name="Freeform 1090">
                <a:extLst>
                  <a:ext uri="{FF2B5EF4-FFF2-40B4-BE49-F238E27FC236}">
                    <a16:creationId xmlns:a16="http://schemas.microsoft.com/office/drawing/2014/main" id="{8AF1F276-0E98-44C0-B3FF-7952FF825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5" y="5474"/>
                <a:ext cx="12" cy="9"/>
              </a:xfrm>
              <a:custGeom>
                <a:avLst/>
                <a:gdLst>
                  <a:gd name="T0" fmla="*/ 11 w 36"/>
                  <a:gd name="T1" fmla="*/ 28 h 28"/>
                  <a:gd name="T2" fmla="*/ 9 w 36"/>
                  <a:gd name="T3" fmla="*/ 28 h 28"/>
                  <a:gd name="T4" fmla="*/ 5 w 36"/>
                  <a:gd name="T5" fmla="*/ 25 h 28"/>
                  <a:gd name="T6" fmla="*/ 1 w 36"/>
                  <a:gd name="T7" fmla="*/ 25 h 28"/>
                  <a:gd name="T8" fmla="*/ 3 w 36"/>
                  <a:gd name="T9" fmla="*/ 18 h 28"/>
                  <a:gd name="T10" fmla="*/ 3 w 36"/>
                  <a:gd name="T11" fmla="*/ 18 h 28"/>
                  <a:gd name="T12" fmla="*/ 3 w 36"/>
                  <a:gd name="T13" fmla="*/ 18 h 28"/>
                  <a:gd name="T14" fmla="*/ 0 w 36"/>
                  <a:gd name="T15" fmla="*/ 12 h 28"/>
                  <a:gd name="T16" fmla="*/ 6 w 36"/>
                  <a:gd name="T17" fmla="*/ 8 h 28"/>
                  <a:gd name="T18" fmla="*/ 12 w 36"/>
                  <a:gd name="T19" fmla="*/ 7 h 28"/>
                  <a:gd name="T20" fmla="*/ 15 w 36"/>
                  <a:gd name="T21" fmla="*/ 10 h 28"/>
                  <a:gd name="T22" fmla="*/ 36 w 36"/>
                  <a:gd name="T23" fmla="*/ 1 h 28"/>
                  <a:gd name="T24" fmla="*/ 34 w 36"/>
                  <a:gd name="T25" fmla="*/ 7 h 28"/>
                  <a:gd name="T26" fmla="*/ 28 w 36"/>
                  <a:gd name="T27" fmla="*/ 11 h 28"/>
                  <a:gd name="T28" fmla="*/ 34 w 36"/>
                  <a:gd name="T29" fmla="*/ 7 h 28"/>
                  <a:gd name="T30" fmla="*/ 36 w 36"/>
                  <a:gd name="T31" fmla="*/ 14 h 28"/>
                  <a:gd name="T32" fmla="*/ 19 w 36"/>
                  <a:gd name="T33" fmla="*/ 24 h 28"/>
                  <a:gd name="T34" fmla="*/ 11 w 36"/>
                  <a:gd name="T3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28">
                    <a:moveTo>
                      <a:pt x="11" y="28"/>
                    </a:moveTo>
                    <a:lnTo>
                      <a:pt x="9" y="28"/>
                    </a:lnTo>
                    <a:cubicBezTo>
                      <a:pt x="7" y="27"/>
                      <a:pt x="6" y="26"/>
                      <a:pt x="5" y="25"/>
                    </a:cubicBezTo>
                    <a:lnTo>
                      <a:pt x="1" y="25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0" y="12"/>
                    </a:lnTo>
                    <a:lnTo>
                      <a:pt x="6" y="8"/>
                    </a:lnTo>
                    <a:cubicBezTo>
                      <a:pt x="8" y="7"/>
                      <a:pt x="10" y="7"/>
                      <a:pt x="12" y="7"/>
                    </a:cubicBezTo>
                    <a:cubicBezTo>
                      <a:pt x="13" y="8"/>
                      <a:pt x="14" y="9"/>
                      <a:pt x="15" y="10"/>
                    </a:cubicBezTo>
                    <a:cubicBezTo>
                      <a:pt x="32" y="0"/>
                      <a:pt x="32" y="0"/>
                      <a:pt x="36" y="1"/>
                    </a:cubicBezTo>
                    <a:lnTo>
                      <a:pt x="34" y="7"/>
                    </a:lnTo>
                    <a:lnTo>
                      <a:pt x="28" y="11"/>
                    </a:lnTo>
                    <a:lnTo>
                      <a:pt x="34" y="7"/>
                    </a:lnTo>
                    <a:lnTo>
                      <a:pt x="36" y="14"/>
                    </a:lnTo>
                    <a:cubicBezTo>
                      <a:pt x="34" y="15"/>
                      <a:pt x="24" y="21"/>
                      <a:pt x="19" y="24"/>
                    </a:cubicBezTo>
                    <a:cubicBezTo>
                      <a:pt x="14" y="27"/>
                      <a:pt x="12" y="28"/>
                      <a:pt x="11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43" name="Freeform 1091">
                <a:extLst>
                  <a:ext uri="{FF2B5EF4-FFF2-40B4-BE49-F238E27FC236}">
                    <a16:creationId xmlns:a16="http://schemas.microsoft.com/office/drawing/2014/main" id="{1F604585-0DD2-4239-BFA9-D8DBAC0DE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5" y="5468"/>
                <a:ext cx="25" cy="17"/>
              </a:xfrm>
              <a:custGeom>
                <a:avLst/>
                <a:gdLst>
                  <a:gd name="T0" fmla="*/ 9 w 74"/>
                  <a:gd name="T1" fmla="*/ 51 h 51"/>
                  <a:gd name="T2" fmla="*/ 3 w 74"/>
                  <a:gd name="T3" fmla="*/ 48 h 51"/>
                  <a:gd name="T4" fmla="*/ 10 w 74"/>
                  <a:gd name="T5" fmla="*/ 30 h 51"/>
                  <a:gd name="T6" fmla="*/ 13 w 74"/>
                  <a:gd name="T7" fmla="*/ 22 h 51"/>
                  <a:gd name="T8" fmla="*/ 26 w 74"/>
                  <a:gd name="T9" fmla="*/ 17 h 51"/>
                  <a:gd name="T10" fmla="*/ 31 w 74"/>
                  <a:gd name="T11" fmla="*/ 22 h 51"/>
                  <a:gd name="T12" fmla="*/ 31 w 74"/>
                  <a:gd name="T13" fmla="*/ 23 h 51"/>
                  <a:gd name="T14" fmla="*/ 73 w 74"/>
                  <a:gd name="T15" fmla="*/ 1 h 51"/>
                  <a:gd name="T16" fmla="*/ 71 w 74"/>
                  <a:gd name="T17" fmla="*/ 8 h 51"/>
                  <a:gd name="T18" fmla="*/ 65 w 74"/>
                  <a:gd name="T19" fmla="*/ 12 h 51"/>
                  <a:gd name="T20" fmla="*/ 71 w 74"/>
                  <a:gd name="T21" fmla="*/ 8 h 51"/>
                  <a:gd name="T22" fmla="*/ 74 w 74"/>
                  <a:gd name="T23" fmla="*/ 15 h 51"/>
                  <a:gd name="T24" fmla="*/ 13 w 74"/>
                  <a:gd name="T25" fmla="*/ 50 h 51"/>
                  <a:gd name="T26" fmla="*/ 9 w 74"/>
                  <a:gd name="T2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9" y="51"/>
                    </a:moveTo>
                    <a:cubicBezTo>
                      <a:pt x="7" y="51"/>
                      <a:pt x="4" y="50"/>
                      <a:pt x="3" y="48"/>
                    </a:cubicBezTo>
                    <a:cubicBezTo>
                      <a:pt x="1" y="44"/>
                      <a:pt x="0" y="44"/>
                      <a:pt x="10" y="30"/>
                    </a:cubicBezTo>
                    <a:cubicBezTo>
                      <a:pt x="9" y="27"/>
                      <a:pt x="10" y="24"/>
                      <a:pt x="13" y="22"/>
                    </a:cubicBezTo>
                    <a:cubicBezTo>
                      <a:pt x="21" y="17"/>
                      <a:pt x="23" y="16"/>
                      <a:pt x="26" y="17"/>
                    </a:cubicBezTo>
                    <a:cubicBezTo>
                      <a:pt x="28" y="18"/>
                      <a:pt x="30" y="19"/>
                      <a:pt x="31" y="22"/>
                    </a:cubicBezTo>
                    <a:lnTo>
                      <a:pt x="31" y="23"/>
                    </a:lnTo>
                    <a:cubicBezTo>
                      <a:pt x="70" y="0"/>
                      <a:pt x="70" y="1"/>
                      <a:pt x="73" y="1"/>
                    </a:cubicBezTo>
                    <a:lnTo>
                      <a:pt x="71" y="8"/>
                    </a:lnTo>
                    <a:lnTo>
                      <a:pt x="65" y="12"/>
                    </a:lnTo>
                    <a:lnTo>
                      <a:pt x="71" y="8"/>
                    </a:lnTo>
                    <a:lnTo>
                      <a:pt x="74" y="15"/>
                    </a:lnTo>
                    <a:cubicBezTo>
                      <a:pt x="71" y="16"/>
                      <a:pt x="35" y="37"/>
                      <a:pt x="13" y="50"/>
                    </a:cubicBezTo>
                    <a:lnTo>
                      <a:pt x="9" y="5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44" name="Freeform 1092">
                <a:extLst>
                  <a:ext uri="{FF2B5EF4-FFF2-40B4-BE49-F238E27FC236}">
                    <a16:creationId xmlns:a16="http://schemas.microsoft.com/office/drawing/2014/main" id="{54E24378-429E-4C24-AB3A-046A52EAF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7" y="5467"/>
                <a:ext cx="24" cy="17"/>
              </a:xfrm>
              <a:custGeom>
                <a:avLst/>
                <a:gdLst>
                  <a:gd name="T0" fmla="*/ 3 w 73"/>
                  <a:gd name="T1" fmla="*/ 51 h 51"/>
                  <a:gd name="T2" fmla="*/ 1 w 73"/>
                  <a:gd name="T3" fmla="*/ 50 h 51"/>
                  <a:gd name="T4" fmla="*/ 3 w 73"/>
                  <a:gd name="T5" fmla="*/ 44 h 51"/>
                  <a:gd name="T6" fmla="*/ 9 w 73"/>
                  <a:gd name="T7" fmla="*/ 40 h 51"/>
                  <a:gd name="T8" fmla="*/ 3 w 73"/>
                  <a:gd name="T9" fmla="*/ 44 h 51"/>
                  <a:gd name="T10" fmla="*/ 0 w 73"/>
                  <a:gd name="T11" fmla="*/ 37 h 51"/>
                  <a:gd name="T12" fmla="*/ 61 w 73"/>
                  <a:gd name="T13" fmla="*/ 2 h 51"/>
                  <a:gd name="T14" fmla="*/ 71 w 73"/>
                  <a:gd name="T15" fmla="*/ 4 h 51"/>
                  <a:gd name="T16" fmla="*/ 69 w 73"/>
                  <a:gd name="T17" fmla="*/ 14 h 51"/>
                  <a:gd name="T18" fmla="*/ 36 w 73"/>
                  <a:gd name="T19" fmla="*/ 35 h 51"/>
                  <a:gd name="T20" fmla="*/ 35 w 73"/>
                  <a:gd name="T21" fmla="*/ 37 h 51"/>
                  <a:gd name="T22" fmla="*/ 27 w 73"/>
                  <a:gd name="T23" fmla="*/ 41 h 51"/>
                  <a:gd name="T24" fmla="*/ 24 w 73"/>
                  <a:gd name="T25" fmla="*/ 40 h 51"/>
                  <a:gd name="T26" fmla="*/ 3 w 73"/>
                  <a:gd name="T2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3" y="51"/>
                    </a:moveTo>
                    <a:lnTo>
                      <a:pt x="1" y="50"/>
                    </a:lnTo>
                    <a:lnTo>
                      <a:pt x="3" y="44"/>
                    </a:lnTo>
                    <a:lnTo>
                      <a:pt x="9" y="40"/>
                    </a:lnTo>
                    <a:lnTo>
                      <a:pt x="3" y="44"/>
                    </a:lnTo>
                    <a:lnTo>
                      <a:pt x="0" y="37"/>
                    </a:lnTo>
                    <a:cubicBezTo>
                      <a:pt x="2" y="36"/>
                      <a:pt x="38" y="15"/>
                      <a:pt x="61" y="2"/>
                    </a:cubicBezTo>
                    <a:cubicBezTo>
                      <a:pt x="65" y="0"/>
                      <a:pt x="69" y="1"/>
                      <a:pt x="71" y="4"/>
                    </a:cubicBezTo>
                    <a:cubicBezTo>
                      <a:pt x="73" y="8"/>
                      <a:pt x="72" y="12"/>
                      <a:pt x="69" y="14"/>
                    </a:cubicBezTo>
                    <a:cubicBezTo>
                      <a:pt x="56" y="22"/>
                      <a:pt x="42" y="31"/>
                      <a:pt x="36" y="35"/>
                    </a:cubicBezTo>
                    <a:lnTo>
                      <a:pt x="35" y="37"/>
                    </a:lnTo>
                    <a:cubicBezTo>
                      <a:pt x="33" y="39"/>
                      <a:pt x="29" y="41"/>
                      <a:pt x="27" y="41"/>
                    </a:cubicBezTo>
                    <a:lnTo>
                      <a:pt x="24" y="40"/>
                    </a:lnTo>
                    <a:cubicBezTo>
                      <a:pt x="8" y="49"/>
                      <a:pt x="4" y="51"/>
                      <a:pt x="3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45" name="Freeform 1093">
                <a:extLst>
                  <a:ext uri="{FF2B5EF4-FFF2-40B4-BE49-F238E27FC236}">
                    <a16:creationId xmlns:a16="http://schemas.microsoft.com/office/drawing/2014/main" id="{65FB6D4A-7439-4BC5-83F8-A4A97C226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2" y="5470"/>
                <a:ext cx="9" cy="8"/>
              </a:xfrm>
              <a:custGeom>
                <a:avLst/>
                <a:gdLst>
                  <a:gd name="T0" fmla="*/ 6 w 29"/>
                  <a:gd name="T1" fmla="*/ 23 h 23"/>
                  <a:gd name="T2" fmla="*/ 2 w 29"/>
                  <a:gd name="T3" fmla="*/ 21 h 23"/>
                  <a:gd name="T4" fmla="*/ 1 w 29"/>
                  <a:gd name="T5" fmla="*/ 19 h 23"/>
                  <a:gd name="T6" fmla="*/ 0 w 29"/>
                  <a:gd name="T7" fmla="*/ 16 h 23"/>
                  <a:gd name="T8" fmla="*/ 0 w 29"/>
                  <a:gd name="T9" fmla="*/ 14 h 23"/>
                  <a:gd name="T10" fmla="*/ 0 w 29"/>
                  <a:gd name="T11" fmla="*/ 14 h 23"/>
                  <a:gd name="T12" fmla="*/ 4 w 29"/>
                  <a:gd name="T13" fmla="*/ 9 h 23"/>
                  <a:gd name="T14" fmla="*/ 4 w 29"/>
                  <a:gd name="T15" fmla="*/ 9 h 23"/>
                  <a:gd name="T16" fmla="*/ 5 w 29"/>
                  <a:gd name="T17" fmla="*/ 8 h 23"/>
                  <a:gd name="T18" fmla="*/ 11 w 29"/>
                  <a:gd name="T19" fmla="*/ 5 h 23"/>
                  <a:gd name="T20" fmla="*/ 16 w 29"/>
                  <a:gd name="T21" fmla="*/ 1 h 23"/>
                  <a:gd name="T22" fmla="*/ 23 w 29"/>
                  <a:gd name="T23" fmla="*/ 1 h 23"/>
                  <a:gd name="T24" fmla="*/ 23 w 29"/>
                  <a:gd name="T25" fmla="*/ 1 h 23"/>
                  <a:gd name="T26" fmla="*/ 27 w 29"/>
                  <a:gd name="T27" fmla="*/ 4 h 23"/>
                  <a:gd name="T28" fmla="*/ 25 w 29"/>
                  <a:gd name="T29" fmla="*/ 14 h 23"/>
                  <a:gd name="T30" fmla="*/ 12 w 29"/>
                  <a:gd name="T31" fmla="*/ 21 h 23"/>
                  <a:gd name="T32" fmla="*/ 12 w 29"/>
                  <a:gd name="T33" fmla="*/ 21 h 23"/>
                  <a:gd name="T34" fmla="*/ 12 w 29"/>
                  <a:gd name="T35" fmla="*/ 21 h 23"/>
                  <a:gd name="T36" fmla="*/ 6 w 29"/>
                  <a:gd name="T3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23">
                    <a:moveTo>
                      <a:pt x="6" y="23"/>
                    </a:moveTo>
                    <a:cubicBezTo>
                      <a:pt x="4" y="23"/>
                      <a:pt x="3" y="23"/>
                      <a:pt x="2" y="21"/>
                    </a:cubicBezTo>
                    <a:lnTo>
                      <a:pt x="1" y="19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4"/>
                    </a:lnTo>
                    <a:cubicBezTo>
                      <a:pt x="1" y="12"/>
                      <a:pt x="2" y="11"/>
                      <a:pt x="4" y="9"/>
                    </a:cubicBezTo>
                    <a:lnTo>
                      <a:pt x="4" y="9"/>
                    </a:lnTo>
                    <a:lnTo>
                      <a:pt x="5" y="8"/>
                    </a:lnTo>
                    <a:cubicBezTo>
                      <a:pt x="7" y="7"/>
                      <a:pt x="8" y="6"/>
                      <a:pt x="11" y="5"/>
                    </a:cubicBezTo>
                    <a:cubicBezTo>
                      <a:pt x="14" y="3"/>
                      <a:pt x="16" y="1"/>
                      <a:pt x="16" y="1"/>
                    </a:cubicBezTo>
                    <a:cubicBezTo>
                      <a:pt x="18" y="0"/>
                      <a:pt x="21" y="0"/>
                      <a:pt x="23" y="1"/>
                    </a:cubicBezTo>
                    <a:lnTo>
                      <a:pt x="23" y="1"/>
                    </a:lnTo>
                    <a:cubicBezTo>
                      <a:pt x="25" y="2"/>
                      <a:pt x="26" y="3"/>
                      <a:pt x="27" y="4"/>
                    </a:cubicBezTo>
                    <a:cubicBezTo>
                      <a:pt x="29" y="8"/>
                      <a:pt x="28" y="12"/>
                      <a:pt x="25" y="14"/>
                    </a:cubicBezTo>
                    <a:cubicBezTo>
                      <a:pt x="19" y="17"/>
                      <a:pt x="15" y="20"/>
                      <a:pt x="12" y="21"/>
                    </a:cubicBezTo>
                    <a:lnTo>
                      <a:pt x="12" y="21"/>
                    </a:lnTo>
                    <a:lnTo>
                      <a:pt x="12" y="21"/>
                    </a:lnTo>
                    <a:cubicBezTo>
                      <a:pt x="9" y="23"/>
                      <a:pt x="7" y="23"/>
                      <a:pt x="6" y="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46" name="Freeform 1094">
                <a:extLst>
                  <a:ext uri="{FF2B5EF4-FFF2-40B4-BE49-F238E27FC236}">
                    <a16:creationId xmlns:a16="http://schemas.microsoft.com/office/drawing/2014/main" id="{6B42864A-033D-4A2D-ADE7-BA37B6A8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9" y="5462"/>
                <a:ext cx="25" cy="19"/>
              </a:xfrm>
              <a:custGeom>
                <a:avLst/>
                <a:gdLst>
                  <a:gd name="T0" fmla="*/ 14 w 77"/>
                  <a:gd name="T1" fmla="*/ 57 h 57"/>
                  <a:gd name="T2" fmla="*/ 9 w 77"/>
                  <a:gd name="T3" fmla="*/ 53 h 57"/>
                  <a:gd name="T4" fmla="*/ 8 w 77"/>
                  <a:gd name="T5" fmla="*/ 51 h 57"/>
                  <a:gd name="T6" fmla="*/ 1 w 77"/>
                  <a:gd name="T7" fmla="*/ 53 h 57"/>
                  <a:gd name="T8" fmla="*/ 3 w 77"/>
                  <a:gd name="T9" fmla="*/ 46 h 57"/>
                  <a:gd name="T10" fmla="*/ 9 w 77"/>
                  <a:gd name="T11" fmla="*/ 43 h 57"/>
                  <a:gd name="T12" fmla="*/ 3 w 77"/>
                  <a:gd name="T13" fmla="*/ 46 h 57"/>
                  <a:gd name="T14" fmla="*/ 0 w 77"/>
                  <a:gd name="T15" fmla="*/ 40 h 57"/>
                  <a:gd name="T16" fmla="*/ 58 w 77"/>
                  <a:gd name="T17" fmla="*/ 6 h 57"/>
                  <a:gd name="T18" fmla="*/ 71 w 77"/>
                  <a:gd name="T19" fmla="*/ 1 h 57"/>
                  <a:gd name="T20" fmla="*/ 76 w 77"/>
                  <a:gd name="T21" fmla="*/ 7 h 57"/>
                  <a:gd name="T22" fmla="*/ 74 w 77"/>
                  <a:gd name="T23" fmla="*/ 14 h 57"/>
                  <a:gd name="T24" fmla="*/ 61 w 77"/>
                  <a:gd name="T25" fmla="*/ 24 h 57"/>
                  <a:gd name="T26" fmla="*/ 63 w 77"/>
                  <a:gd name="T27" fmla="*/ 30 h 57"/>
                  <a:gd name="T28" fmla="*/ 30 w 77"/>
                  <a:gd name="T29" fmla="*/ 49 h 57"/>
                  <a:gd name="T30" fmla="*/ 20 w 77"/>
                  <a:gd name="T31" fmla="*/ 55 h 57"/>
                  <a:gd name="T32" fmla="*/ 20 w 77"/>
                  <a:gd name="T33" fmla="*/ 55 h 57"/>
                  <a:gd name="T34" fmla="*/ 20 w 77"/>
                  <a:gd name="T35" fmla="*/ 55 h 57"/>
                  <a:gd name="T36" fmla="*/ 14 w 77"/>
                  <a:gd name="T3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57">
                    <a:moveTo>
                      <a:pt x="14" y="57"/>
                    </a:moveTo>
                    <a:cubicBezTo>
                      <a:pt x="12" y="57"/>
                      <a:pt x="11" y="56"/>
                      <a:pt x="9" y="53"/>
                    </a:cubicBezTo>
                    <a:lnTo>
                      <a:pt x="8" y="51"/>
                    </a:lnTo>
                    <a:cubicBezTo>
                      <a:pt x="4" y="54"/>
                      <a:pt x="3" y="53"/>
                      <a:pt x="1" y="53"/>
                    </a:cubicBezTo>
                    <a:lnTo>
                      <a:pt x="3" y="46"/>
                    </a:lnTo>
                    <a:lnTo>
                      <a:pt x="9" y="43"/>
                    </a:lnTo>
                    <a:lnTo>
                      <a:pt x="3" y="46"/>
                    </a:lnTo>
                    <a:lnTo>
                      <a:pt x="0" y="40"/>
                    </a:lnTo>
                    <a:cubicBezTo>
                      <a:pt x="4" y="38"/>
                      <a:pt x="45" y="14"/>
                      <a:pt x="58" y="6"/>
                    </a:cubicBezTo>
                    <a:cubicBezTo>
                      <a:pt x="68" y="0"/>
                      <a:pt x="68" y="0"/>
                      <a:pt x="71" y="1"/>
                    </a:cubicBezTo>
                    <a:cubicBezTo>
                      <a:pt x="74" y="2"/>
                      <a:pt x="76" y="4"/>
                      <a:pt x="76" y="7"/>
                    </a:cubicBezTo>
                    <a:cubicBezTo>
                      <a:pt x="77" y="9"/>
                      <a:pt x="76" y="12"/>
                      <a:pt x="74" y="14"/>
                    </a:cubicBezTo>
                    <a:lnTo>
                      <a:pt x="61" y="24"/>
                    </a:lnTo>
                    <a:lnTo>
                      <a:pt x="63" y="30"/>
                    </a:lnTo>
                    <a:cubicBezTo>
                      <a:pt x="60" y="31"/>
                      <a:pt x="40" y="44"/>
                      <a:pt x="30" y="49"/>
                    </a:cubicBezTo>
                    <a:cubicBezTo>
                      <a:pt x="26" y="52"/>
                      <a:pt x="23" y="54"/>
                      <a:pt x="20" y="55"/>
                    </a:cubicBezTo>
                    <a:lnTo>
                      <a:pt x="20" y="55"/>
                    </a:lnTo>
                    <a:lnTo>
                      <a:pt x="20" y="55"/>
                    </a:lnTo>
                    <a:cubicBezTo>
                      <a:pt x="17" y="56"/>
                      <a:pt x="16" y="57"/>
                      <a:pt x="14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47" name="Freeform 1095">
                <a:extLst>
                  <a:ext uri="{FF2B5EF4-FFF2-40B4-BE49-F238E27FC236}">
                    <a16:creationId xmlns:a16="http://schemas.microsoft.com/office/drawing/2014/main" id="{5393EE3B-4A5F-44D4-A68D-E07643FEA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4" y="5463"/>
                <a:ext cx="14" cy="9"/>
              </a:xfrm>
              <a:custGeom>
                <a:avLst/>
                <a:gdLst>
                  <a:gd name="T0" fmla="*/ 8 w 44"/>
                  <a:gd name="T1" fmla="*/ 28 h 28"/>
                  <a:gd name="T2" fmla="*/ 7 w 44"/>
                  <a:gd name="T3" fmla="*/ 27 h 28"/>
                  <a:gd name="T4" fmla="*/ 2 w 44"/>
                  <a:gd name="T5" fmla="*/ 24 h 28"/>
                  <a:gd name="T6" fmla="*/ 5 w 44"/>
                  <a:gd name="T7" fmla="*/ 14 h 28"/>
                  <a:gd name="T8" fmla="*/ 6 w 44"/>
                  <a:gd name="T9" fmla="*/ 14 h 28"/>
                  <a:gd name="T10" fmla="*/ 12 w 44"/>
                  <a:gd name="T11" fmla="*/ 11 h 28"/>
                  <a:gd name="T12" fmla="*/ 20 w 44"/>
                  <a:gd name="T13" fmla="*/ 8 h 28"/>
                  <a:gd name="T14" fmla="*/ 23 w 44"/>
                  <a:gd name="T15" fmla="*/ 9 h 28"/>
                  <a:gd name="T16" fmla="*/ 34 w 44"/>
                  <a:gd name="T17" fmla="*/ 3 h 28"/>
                  <a:gd name="T18" fmla="*/ 42 w 44"/>
                  <a:gd name="T19" fmla="*/ 1 h 28"/>
                  <a:gd name="T20" fmla="*/ 38 w 44"/>
                  <a:gd name="T21" fmla="*/ 14 h 28"/>
                  <a:gd name="T22" fmla="*/ 40 w 44"/>
                  <a:gd name="T23" fmla="*/ 8 h 28"/>
                  <a:gd name="T24" fmla="*/ 44 w 44"/>
                  <a:gd name="T25" fmla="*/ 14 h 28"/>
                  <a:gd name="T26" fmla="*/ 41 w 44"/>
                  <a:gd name="T27" fmla="*/ 15 h 28"/>
                  <a:gd name="T28" fmla="*/ 17 w 44"/>
                  <a:gd name="T29" fmla="*/ 27 h 28"/>
                  <a:gd name="T30" fmla="*/ 14 w 44"/>
                  <a:gd name="T31" fmla="*/ 26 h 28"/>
                  <a:gd name="T32" fmla="*/ 8 w 44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28">
                    <a:moveTo>
                      <a:pt x="8" y="28"/>
                    </a:moveTo>
                    <a:lnTo>
                      <a:pt x="7" y="27"/>
                    </a:lnTo>
                    <a:cubicBezTo>
                      <a:pt x="5" y="27"/>
                      <a:pt x="3" y="26"/>
                      <a:pt x="2" y="24"/>
                    </a:cubicBezTo>
                    <a:cubicBezTo>
                      <a:pt x="0" y="21"/>
                      <a:pt x="1" y="16"/>
                      <a:pt x="5" y="14"/>
                    </a:cubicBezTo>
                    <a:lnTo>
                      <a:pt x="6" y="14"/>
                    </a:lnTo>
                    <a:cubicBezTo>
                      <a:pt x="8" y="13"/>
                      <a:pt x="10" y="12"/>
                      <a:pt x="12" y="11"/>
                    </a:cubicBezTo>
                    <a:cubicBezTo>
                      <a:pt x="16" y="8"/>
                      <a:pt x="17" y="7"/>
                      <a:pt x="20" y="8"/>
                    </a:cubicBezTo>
                    <a:lnTo>
                      <a:pt x="23" y="9"/>
                    </a:lnTo>
                    <a:cubicBezTo>
                      <a:pt x="26" y="8"/>
                      <a:pt x="30" y="6"/>
                      <a:pt x="34" y="3"/>
                    </a:cubicBezTo>
                    <a:cubicBezTo>
                      <a:pt x="38" y="1"/>
                      <a:pt x="39" y="0"/>
                      <a:pt x="42" y="1"/>
                    </a:cubicBezTo>
                    <a:lnTo>
                      <a:pt x="38" y="14"/>
                    </a:lnTo>
                    <a:lnTo>
                      <a:pt x="40" y="8"/>
                    </a:lnTo>
                    <a:lnTo>
                      <a:pt x="44" y="14"/>
                    </a:lnTo>
                    <a:lnTo>
                      <a:pt x="41" y="15"/>
                    </a:lnTo>
                    <a:cubicBezTo>
                      <a:pt x="20" y="28"/>
                      <a:pt x="20" y="28"/>
                      <a:pt x="17" y="27"/>
                    </a:cubicBezTo>
                    <a:lnTo>
                      <a:pt x="14" y="26"/>
                    </a:lnTo>
                    <a:cubicBezTo>
                      <a:pt x="12" y="27"/>
                      <a:pt x="10" y="28"/>
                      <a:pt x="8" y="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48" name="Freeform 1096">
                <a:extLst>
                  <a:ext uri="{FF2B5EF4-FFF2-40B4-BE49-F238E27FC236}">
                    <a16:creationId xmlns:a16="http://schemas.microsoft.com/office/drawing/2014/main" id="{D66461D2-0459-4751-B5C0-3B8EECE9F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8" y="5451"/>
                <a:ext cx="40" cy="20"/>
              </a:xfrm>
              <a:custGeom>
                <a:avLst/>
                <a:gdLst>
                  <a:gd name="T0" fmla="*/ 77 w 119"/>
                  <a:gd name="T1" fmla="*/ 62 h 62"/>
                  <a:gd name="T2" fmla="*/ 76 w 119"/>
                  <a:gd name="T3" fmla="*/ 62 h 62"/>
                  <a:gd name="T4" fmla="*/ 71 w 119"/>
                  <a:gd name="T5" fmla="*/ 59 h 62"/>
                  <a:gd name="T6" fmla="*/ 70 w 119"/>
                  <a:gd name="T7" fmla="*/ 55 h 62"/>
                  <a:gd name="T8" fmla="*/ 70 w 119"/>
                  <a:gd name="T9" fmla="*/ 55 h 62"/>
                  <a:gd name="T10" fmla="*/ 62 w 119"/>
                  <a:gd name="T11" fmla="*/ 44 h 62"/>
                  <a:gd name="T12" fmla="*/ 61 w 119"/>
                  <a:gd name="T13" fmla="*/ 44 h 62"/>
                  <a:gd name="T14" fmla="*/ 50 w 119"/>
                  <a:gd name="T15" fmla="*/ 48 h 62"/>
                  <a:gd name="T16" fmla="*/ 46 w 119"/>
                  <a:gd name="T17" fmla="*/ 44 h 62"/>
                  <a:gd name="T18" fmla="*/ 45 w 119"/>
                  <a:gd name="T19" fmla="*/ 39 h 62"/>
                  <a:gd name="T20" fmla="*/ 45 w 119"/>
                  <a:gd name="T21" fmla="*/ 38 h 62"/>
                  <a:gd name="T22" fmla="*/ 12 w 119"/>
                  <a:gd name="T23" fmla="*/ 58 h 62"/>
                  <a:gd name="T24" fmla="*/ 2 w 119"/>
                  <a:gd name="T25" fmla="*/ 55 h 62"/>
                  <a:gd name="T26" fmla="*/ 5 w 119"/>
                  <a:gd name="T27" fmla="*/ 46 h 62"/>
                  <a:gd name="T28" fmla="*/ 86 w 119"/>
                  <a:gd name="T29" fmla="*/ 7 h 62"/>
                  <a:gd name="T30" fmla="*/ 89 w 119"/>
                  <a:gd name="T31" fmla="*/ 11 h 62"/>
                  <a:gd name="T32" fmla="*/ 89 w 119"/>
                  <a:gd name="T33" fmla="*/ 11 h 62"/>
                  <a:gd name="T34" fmla="*/ 94 w 119"/>
                  <a:gd name="T35" fmla="*/ 15 h 62"/>
                  <a:gd name="T36" fmla="*/ 95 w 119"/>
                  <a:gd name="T37" fmla="*/ 20 h 62"/>
                  <a:gd name="T38" fmla="*/ 73 w 119"/>
                  <a:gd name="T39" fmla="*/ 37 h 62"/>
                  <a:gd name="T40" fmla="*/ 78 w 119"/>
                  <a:gd name="T41" fmla="*/ 42 h 62"/>
                  <a:gd name="T42" fmla="*/ 106 w 119"/>
                  <a:gd name="T43" fmla="*/ 25 h 62"/>
                  <a:gd name="T44" fmla="*/ 112 w 119"/>
                  <a:gd name="T45" fmla="*/ 25 h 62"/>
                  <a:gd name="T46" fmla="*/ 116 w 119"/>
                  <a:gd name="T47" fmla="*/ 28 h 62"/>
                  <a:gd name="T48" fmla="*/ 92 w 119"/>
                  <a:gd name="T49" fmla="*/ 53 h 62"/>
                  <a:gd name="T50" fmla="*/ 93 w 119"/>
                  <a:gd name="T51" fmla="*/ 54 h 62"/>
                  <a:gd name="T52" fmla="*/ 77 w 119"/>
                  <a:gd name="T5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62">
                    <a:moveTo>
                      <a:pt x="77" y="62"/>
                    </a:moveTo>
                    <a:lnTo>
                      <a:pt x="76" y="62"/>
                    </a:lnTo>
                    <a:cubicBezTo>
                      <a:pt x="74" y="62"/>
                      <a:pt x="72" y="60"/>
                      <a:pt x="71" y="59"/>
                    </a:cubicBezTo>
                    <a:lnTo>
                      <a:pt x="70" y="55"/>
                    </a:lnTo>
                    <a:lnTo>
                      <a:pt x="70" y="55"/>
                    </a:lnTo>
                    <a:cubicBezTo>
                      <a:pt x="69" y="54"/>
                      <a:pt x="65" y="49"/>
                      <a:pt x="62" y="44"/>
                    </a:cubicBezTo>
                    <a:lnTo>
                      <a:pt x="61" y="44"/>
                    </a:lnTo>
                    <a:cubicBezTo>
                      <a:pt x="54" y="48"/>
                      <a:pt x="53" y="48"/>
                      <a:pt x="50" y="48"/>
                    </a:cubicBezTo>
                    <a:cubicBezTo>
                      <a:pt x="48" y="47"/>
                      <a:pt x="47" y="46"/>
                      <a:pt x="46" y="44"/>
                    </a:cubicBezTo>
                    <a:cubicBezTo>
                      <a:pt x="45" y="43"/>
                      <a:pt x="45" y="41"/>
                      <a:pt x="45" y="39"/>
                    </a:cubicBezTo>
                    <a:lnTo>
                      <a:pt x="45" y="38"/>
                    </a:lnTo>
                    <a:cubicBezTo>
                      <a:pt x="34" y="45"/>
                      <a:pt x="22" y="52"/>
                      <a:pt x="12" y="58"/>
                    </a:cubicBezTo>
                    <a:cubicBezTo>
                      <a:pt x="8" y="60"/>
                      <a:pt x="4" y="59"/>
                      <a:pt x="2" y="55"/>
                    </a:cubicBezTo>
                    <a:cubicBezTo>
                      <a:pt x="0" y="52"/>
                      <a:pt x="1" y="48"/>
                      <a:pt x="5" y="46"/>
                    </a:cubicBezTo>
                    <a:cubicBezTo>
                      <a:pt x="82" y="0"/>
                      <a:pt x="82" y="0"/>
                      <a:pt x="86" y="7"/>
                    </a:cubicBezTo>
                    <a:lnTo>
                      <a:pt x="89" y="11"/>
                    </a:lnTo>
                    <a:lnTo>
                      <a:pt x="89" y="11"/>
                    </a:lnTo>
                    <a:cubicBezTo>
                      <a:pt x="91" y="11"/>
                      <a:pt x="93" y="13"/>
                      <a:pt x="94" y="15"/>
                    </a:cubicBezTo>
                    <a:cubicBezTo>
                      <a:pt x="95" y="16"/>
                      <a:pt x="96" y="18"/>
                      <a:pt x="95" y="20"/>
                    </a:cubicBezTo>
                    <a:cubicBezTo>
                      <a:pt x="94" y="23"/>
                      <a:pt x="94" y="25"/>
                      <a:pt x="73" y="37"/>
                    </a:cubicBezTo>
                    <a:cubicBezTo>
                      <a:pt x="75" y="39"/>
                      <a:pt x="77" y="41"/>
                      <a:pt x="78" y="42"/>
                    </a:cubicBezTo>
                    <a:cubicBezTo>
                      <a:pt x="87" y="37"/>
                      <a:pt x="106" y="25"/>
                      <a:pt x="106" y="25"/>
                    </a:cubicBezTo>
                    <a:cubicBezTo>
                      <a:pt x="108" y="24"/>
                      <a:pt x="110" y="24"/>
                      <a:pt x="112" y="25"/>
                    </a:cubicBezTo>
                    <a:cubicBezTo>
                      <a:pt x="114" y="25"/>
                      <a:pt x="115" y="26"/>
                      <a:pt x="116" y="28"/>
                    </a:cubicBezTo>
                    <a:cubicBezTo>
                      <a:pt x="119" y="34"/>
                      <a:pt x="119" y="35"/>
                      <a:pt x="92" y="53"/>
                    </a:cubicBezTo>
                    <a:lnTo>
                      <a:pt x="93" y="54"/>
                    </a:lnTo>
                    <a:cubicBezTo>
                      <a:pt x="83" y="61"/>
                      <a:pt x="80" y="62"/>
                      <a:pt x="77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49" name="Freeform 1097">
                <a:extLst>
                  <a:ext uri="{FF2B5EF4-FFF2-40B4-BE49-F238E27FC236}">
                    <a16:creationId xmlns:a16="http://schemas.microsoft.com/office/drawing/2014/main" id="{6399A1EA-5F70-4428-9866-C2FBA10AA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8" y="5447"/>
                <a:ext cx="28" cy="21"/>
              </a:xfrm>
              <a:custGeom>
                <a:avLst/>
                <a:gdLst>
                  <a:gd name="T0" fmla="*/ 11 w 84"/>
                  <a:gd name="T1" fmla="*/ 64 h 64"/>
                  <a:gd name="T2" fmla="*/ 10 w 84"/>
                  <a:gd name="T3" fmla="*/ 64 h 64"/>
                  <a:gd name="T4" fmla="*/ 4 w 84"/>
                  <a:gd name="T5" fmla="*/ 60 h 64"/>
                  <a:gd name="T6" fmla="*/ 5 w 84"/>
                  <a:gd name="T7" fmla="*/ 52 h 64"/>
                  <a:gd name="T8" fmla="*/ 5 w 84"/>
                  <a:gd name="T9" fmla="*/ 52 h 64"/>
                  <a:gd name="T10" fmla="*/ 6 w 84"/>
                  <a:gd name="T11" fmla="*/ 51 h 64"/>
                  <a:gd name="T12" fmla="*/ 3 w 84"/>
                  <a:gd name="T13" fmla="*/ 49 h 64"/>
                  <a:gd name="T14" fmla="*/ 14 w 84"/>
                  <a:gd name="T15" fmla="*/ 30 h 64"/>
                  <a:gd name="T16" fmla="*/ 16 w 84"/>
                  <a:gd name="T17" fmla="*/ 27 h 64"/>
                  <a:gd name="T18" fmla="*/ 23 w 84"/>
                  <a:gd name="T19" fmla="*/ 26 h 64"/>
                  <a:gd name="T20" fmla="*/ 26 w 84"/>
                  <a:gd name="T21" fmla="*/ 27 h 64"/>
                  <a:gd name="T22" fmla="*/ 70 w 84"/>
                  <a:gd name="T23" fmla="*/ 2 h 64"/>
                  <a:gd name="T24" fmla="*/ 80 w 84"/>
                  <a:gd name="T25" fmla="*/ 4 h 64"/>
                  <a:gd name="T26" fmla="*/ 24 w 84"/>
                  <a:gd name="T27" fmla="*/ 56 h 64"/>
                  <a:gd name="T28" fmla="*/ 18 w 84"/>
                  <a:gd name="T29" fmla="*/ 60 h 64"/>
                  <a:gd name="T30" fmla="*/ 16 w 84"/>
                  <a:gd name="T31" fmla="*/ 62 h 64"/>
                  <a:gd name="T32" fmla="*/ 15 w 84"/>
                  <a:gd name="T33" fmla="*/ 62 h 64"/>
                  <a:gd name="T34" fmla="*/ 11 w 84"/>
                  <a:gd name="T3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4" h="64">
                    <a:moveTo>
                      <a:pt x="11" y="64"/>
                    </a:moveTo>
                    <a:lnTo>
                      <a:pt x="10" y="64"/>
                    </a:lnTo>
                    <a:cubicBezTo>
                      <a:pt x="8" y="64"/>
                      <a:pt x="6" y="62"/>
                      <a:pt x="4" y="60"/>
                    </a:cubicBezTo>
                    <a:cubicBezTo>
                      <a:pt x="3" y="57"/>
                      <a:pt x="3" y="55"/>
                      <a:pt x="5" y="52"/>
                    </a:cubicBezTo>
                    <a:lnTo>
                      <a:pt x="5" y="52"/>
                    </a:lnTo>
                    <a:lnTo>
                      <a:pt x="6" y="51"/>
                    </a:lnTo>
                    <a:lnTo>
                      <a:pt x="3" y="49"/>
                    </a:lnTo>
                    <a:cubicBezTo>
                      <a:pt x="0" y="44"/>
                      <a:pt x="0" y="44"/>
                      <a:pt x="14" y="30"/>
                    </a:cubicBezTo>
                    <a:lnTo>
                      <a:pt x="16" y="27"/>
                    </a:lnTo>
                    <a:cubicBezTo>
                      <a:pt x="18" y="26"/>
                      <a:pt x="20" y="25"/>
                      <a:pt x="23" y="26"/>
                    </a:cubicBezTo>
                    <a:lnTo>
                      <a:pt x="26" y="27"/>
                    </a:lnTo>
                    <a:lnTo>
                      <a:pt x="70" y="2"/>
                    </a:lnTo>
                    <a:cubicBezTo>
                      <a:pt x="74" y="0"/>
                      <a:pt x="78" y="1"/>
                      <a:pt x="80" y="4"/>
                    </a:cubicBezTo>
                    <a:cubicBezTo>
                      <a:pt x="84" y="11"/>
                      <a:pt x="84" y="12"/>
                      <a:pt x="24" y="56"/>
                    </a:cubicBezTo>
                    <a:cubicBezTo>
                      <a:pt x="21" y="58"/>
                      <a:pt x="19" y="59"/>
                      <a:pt x="18" y="60"/>
                    </a:cubicBezTo>
                    <a:lnTo>
                      <a:pt x="16" y="62"/>
                    </a:lnTo>
                    <a:lnTo>
                      <a:pt x="15" y="62"/>
                    </a:lnTo>
                    <a:cubicBezTo>
                      <a:pt x="14" y="63"/>
                      <a:pt x="12" y="64"/>
                      <a:pt x="11" y="6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50" name="Freeform 1098">
                <a:extLst>
                  <a:ext uri="{FF2B5EF4-FFF2-40B4-BE49-F238E27FC236}">
                    <a16:creationId xmlns:a16="http://schemas.microsoft.com/office/drawing/2014/main" id="{DC4CAC27-7EF8-4808-A7D1-4BFD91ECF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9" y="5446"/>
                <a:ext cx="31" cy="19"/>
              </a:xfrm>
              <a:custGeom>
                <a:avLst/>
                <a:gdLst>
                  <a:gd name="T0" fmla="*/ 8 w 92"/>
                  <a:gd name="T1" fmla="*/ 58 h 58"/>
                  <a:gd name="T2" fmla="*/ 2 w 92"/>
                  <a:gd name="T3" fmla="*/ 55 h 58"/>
                  <a:gd name="T4" fmla="*/ 4 w 92"/>
                  <a:gd name="T5" fmla="*/ 45 h 58"/>
                  <a:gd name="T6" fmla="*/ 79 w 92"/>
                  <a:gd name="T7" fmla="*/ 2 h 58"/>
                  <a:gd name="T8" fmla="*/ 89 w 92"/>
                  <a:gd name="T9" fmla="*/ 4 h 58"/>
                  <a:gd name="T10" fmla="*/ 81 w 92"/>
                  <a:gd name="T11" fmla="*/ 19 h 58"/>
                  <a:gd name="T12" fmla="*/ 60 w 92"/>
                  <a:gd name="T13" fmla="*/ 36 h 58"/>
                  <a:gd name="T14" fmla="*/ 61 w 92"/>
                  <a:gd name="T15" fmla="*/ 38 h 58"/>
                  <a:gd name="T16" fmla="*/ 57 w 92"/>
                  <a:gd name="T17" fmla="*/ 41 h 58"/>
                  <a:gd name="T18" fmla="*/ 48 w 92"/>
                  <a:gd name="T19" fmla="*/ 44 h 58"/>
                  <a:gd name="T20" fmla="*/ 44 w 92"/>
                  <a:gd name="T21" fmla="*/ 40 h 58"/>
                  <a:gd name="T22" fmla="*/ 43 w 92"/>
                  <a:gd name="T23" fmla="*/ 39 h 58"/>
                  <a:gd name="T24" fmla="*/ 11 w 92"/>
                  <a:gd name="T25" fmla="*/ 57 h 58"/>
                  <a:gd name="T26" fmla="*/ 8 w 92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" h="58">
                    <a:moveTo>
                      <a:pt x="8" y="58"/>
                    </a:moveTo>
                    <a:cubicBezTo>
                      <a:pt x="5" y="58"/>
                      <a:pt x="3" y="57"/>
                      <a:pt x="2" y="55"/>
                    </a:cubicBezTo>
                    <a:cubicBezTo>
                      <a:pt x="0" y="51"/>
                      <a:pt x="1" y="47"/>
                      <a:pt x="4" y="45"/>
                    </a:cubicBezTo>
                    <a:lnTo>
                      <a:pt x="79" y="2"/>
                    </a:lnTo>
                    <a:cubicBezTo>
                      <a:pt x="82" y="0"/>
                      <a:pt x="87" y="1"/>
                      <a:pt x="89" y="4"/>
                    </a:cubicBezTo>
                    <a:cubicBezTo>
                      <a:pt x="92" y="9"/>
                      <a:pt x="89" y="12"/>
                      <a:pt x="81" y="19"/>
                    </a:cubicBezTo>
                    <a:cubicBezTo>
                      <a:pt x="76" y="23"/>
                      <a:pt x="66" y="31"/>
                      <a:pt x="60" y="36"/>
                    </a:cubicBezTo>
                    <a:lnTo>
                      <a:pt x="61" y="38"/>
                    </a:lnTo>
                    <a:lnTo>
                      <a:pt x="57" y="41"/>
                    </a:lnTo>
                    <a:cubicBezTo>
                      <a:pt x="53" y="44"/>
                      <a:pt x="51" y="44"/>
                      <a:pt x="48" y="44"/>
                    </a:cubicBezTo>
                    <a:cubicBezTo>
                      <a:pt x="46" y="43"/>
                      <a:pt x="45" y="42"/>
                      <a:pt x="44" y="40"/>
                    </a:cubicBezTo>
                    <a:lnTo>
                      <a:pt x="43" y="39"/>
                    </a:lnTo>
                    <a:lnTo>
                      <a:pt x="11" y="57"/>
                    </a:lnTo>
                    <a:lnTo>
                      <a:pt x="8" y="5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51" name="Freeform 1099">
                <a:extLst>
                  <a:ext uri="{FF2B5EF4-FFF2-40B4-BE49-F238E27FC236}">
                    <a16:creationId xmlns:a16="http://schemas.microsoft.com/office/drawing/2014/main" id="{03213EE6-9AD2-4FE8-8818-9E98EE1DC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" y="5438"/>
                <a:ext cx="31" cy="24"/>
              </a:xfrm>
              <a:custGeom>
                <a:avLst/>
                <a:gdLst>
                  <a:gd name="T0" fmla="*/ 52 w 95"/>
                  <a:gd name="T1" fmla="*/ 72 h 72"/>
                  <a:gd name="T2" fmla="*/ 50 w 95"/>
                  <a:gd name="T3" fmla="*/ 71 h 72"/>
                  <a:gd name="T4" fmla="*/ 45 w 95"/>
                  <a:gd name="T5" fmla="*/ 63 h 72"/>
                  <a:gd name="T6" fmla="*/ 51 w 95"/>
                  <a:gd name="T7" fmla="*/ 43 h 72"/>
                  <a:gd name="T8" fmla="*/ 49 w 95"/>
                  <a:gd name="T9" fmla="*/ 41 h 72"/>
                  <a:gd name="T10" fmla="*/ 51 w 95"/>
                  <a:gd name="T11" fmla="*/ 31 h 72"/>
                  <a:gd name="T12" fmla="*/ 1 w 95"/>
                  <a:gd name="T13" fmla="*/ 57 h 72"/>
                  <a:gd name="T14" fmla="*/ 3 w 95"/>
                  <a:gd name="T15" fmla="*/ 50 h 72"/>
                  <a:gd name="T16" fmla="*/ 0 w 95"/>
                  <a:gd name="T17" fmla="*/ 44 h 72"/>
                  <a:gd name="T18" fmla="*/ 74 w 95"/>
                  <a:gd name="T19" fmla="*/ 1 h 72"/>
                  <a:gd name="T20" fmla="*/ 83 w 95"/>
                  <a:gd name="T21" fmla="*/ 3 h 72"/>
                  <a:gd name="T22" fmla="*/ 83 w 95"/>
                  <a:gd name="T23" fmla="*/ 12 h 72"/>
                  <a:gd name="T24" fmla="*/ 68 w 95"/>
                  <a:gd name="T25" fmla="*/ 31 h 72"/>
                  <a:gd name="T26" fmla="*/ 64 w 95"/>
                  <a:gd name="T27" fmla="*/ 50 h 72"/>
                  <a:gd name="T28" fmla="*/ 69 w 95"/>
                  <a:gd name="T29" fmla="*/ 47 h 72"/>
                  <a:gd name="T30" fmla="*/ 72 w 95"/>
                  <a:gd name="T31" fmla="*/ 46 h 72"/>
                  <a:gd name="T32" fmla="*/ 79 w 95"/>
                  <a:gd name="T33" fmla="*/ 45 h 72"/>
                  <a:gd name="T34" fmla="*/ 83 w 95"/>
                  <a:gd name="T35" fmla="*/ 44 h 72"/>
                  <a:gd name="T36" fmla="*/ 85 w 95"/>
                  <a:gd name="T37" fmla="*/ 42 h 72"/>
                  <a:gd name="T38" fmla="*/ 94 w 95"/>
                  <a:gd name="T39" fmla="*/ 39 h 72"/>
                  <a:gd name="T40" fmla="*/ 90 w 95"/>
                  <a:gd name="T41" fmla="*/ 53 h 72"/>
                  <a:gd name="T42" fmla="*/ 92 w 95"/>
                  <a:gd name="T43" fmla="*/ 46 h 72"/>
                  <a:gd name="T44" fmla="*/ 95 w 95"/>
                  <a:gd name="T45" fmla="*/ 53 h 72"/>
                  <a:gd name="T46" fmla="*/ 93 w 95"/>
                  <a:gd name="T47" fmla="*/ 54 h 72"/>
                  <a:gd name="T48" fmla="*/ 85 w 95"/>
                  <a:gd name="T49" fmla="*/ 58 h 72"/>
                  <a:gd name="T50" fmla="*/ 82 w 95"/>
                  <a:gd name="T51" fmla="*/ 58 h 72"/>
                  <a:gd name="T52" fmla="*/ 75 w 95"/>
                  <a:gd name="T53" fmla="*/ 60 h 72"/>
                  <a:gd name="T54" fmla="*/ 52 w 95"/>
                  <a:gd name="T5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5" h="72">
                    <a:moveTo>
                      <a:pt x="52" y="72"/>
                    </a:moveTo>
                    <a:lnTo>
                      <a:pt x="50" y="71"/>
                    </a:lnTo>
                    <a:cubicBezTo>
                      <a:pt x="47" y="70"/>
                      <a:pt x="44" y="66"/>
                      <a:pt x="45" y="63"/>
                    </a:cubicBezTo>
                    <a:cubicBezTo>
                      <a:pt x="45" y="63"/>
                      <a:pt x="49" y="52"/>
                      <a:pt x="51" y="43"/>
                    </a:cubicBezTo>
                    <a:lnTo>
                      <a:pt x="49" y="41"/>
                    </a:lnTo>
                    <a:cubicBezTo>
                      <a:pt x="48" y="39"/>
                      <a:pt x="47" y="37"/>
                      <a:pt x="51" y="31"/>
                    </a:cubicBezTo>
                    <a:cubicBezTo>
                      <a:pt x="4" y="58"/>
                      <a:pt x="4" y="58"/>
                      <a:pt x="1" y="57"/>
                    </a:cubicBezTo>
                    <a:lnTo>
                      <a:pt x="3" y="50"/>
                    </a:lnTo>
                    <a:lnTo>
                      <a:pt x="0" y="44"/>
                    </a:lnTo>
                    <a:cubicBezTo>
                      <a:pt x="2" y="43"/>
                      <a:pt x="74" y="1"/>
                      <a:pt x="74" y="1"/>
                    </a:cubicBezTo>
                    <a:cubicBezTo>
                      <a:pt x="77" y="0"/>
                      <a:pt x="80" y="0"/>
                      <a:pt x="83" y="3"/>
                    </a:cubicBezTo>
                    <a:cubicBezTo>
                      <a:pt x="85" y="6"/>
                      <a:pt x="85" y="9"/>
                      <a:pt x="83" y="12"/>
                    </a:cubicBezTo>
                    <a:cubicBezTo>
                      <a:pt x="78" y="18"/>
                      <a:pt x="72" y="26"/>
                      <a:pt x="68" y="31"/>
                    </a:cubicBezTo>
                    <a:cubicBezTo>
                      <a:pt x="69" y="33"/>
                      <a:pt x="68" y="35"/>
                      <a:pt x="64" y="50"/>
                    </a:cubicBezTo>
                    <a:cubicBezTo>
                      <a:pt x="67" y="48"/>
                      <a:pt x="69" y="47"/>
                      <a:pt x="69" y="47"/>
                    </a:cubicBezTo>
                    <a:lnTo>
                      <a:pt x="72" y="46"/>
                    </a:lnTo>
                    <a:cubicBezTo>
                      <a:pt x="74" y="46"/>
                      <a:pt x="77" y="45"/>
                      <a:pt x="79" y="45"/>
                    </a:cubicBezTo>
                    <a:lnTo>
                      <a:pt x="83" y="44"/>
                    </a:lnTo>
                    <a:lnTo>
                      <a:pt x="85" y="42"/>
                    </a:lnTo>
                    <a:cubicBezTo>
                      <a:pt x="89" y="40"/>
                      <a:pt x="91" y="39"/>
                      <a:pt x="94" y="39"/>
                    </a:cubicBezTo>
                    <a:lnTo>
                      <a:pt x="90" y="53"/>
                    </a:lnTo>
                    <a:lnTo>
                      <a:pt x="92" y="46"/>
                    </a:lnTo>
                    <a:lnTo>
                      <a:pt x="95" y="53"/>
                    </a:lnTo>
                    <a:lnTo>
                      <a:pt x="93" y="54"/>
                    </a:lnTo>
                    <a:cubicBezTo>
                      <a:pt x="89" y="56"/>
                      <a:pt x="87" y="58"/>
                      <a:pt x="85" y="58"/>
                    </a:cubicBezTo>
                    <a:lnTo>
                      <a:pt x="82" y="58"/>
                    </a:lnTo>
                    <a:cubicBezTo>
                      <a:pt x="79" y="59"/>
                      <a:pt x="77" y="59"/>
                      <a:pt x="75" y="60"/>
                    </a:cubicBezTo>
                    <a:cubicBezTo>
                      <a:pt x="58" y="70"/>
                      <a:pt x="54" y="72"/>
                      <a:pt x="52" y="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52" name="Freeform 1100">
                <a:extLst>
                  <a:ext uri="{FF2B5EF4-FFF2-40B4-BE49-F238E27FC236}">
                    <a16:creationId xmlns:a16="http://schemas.microsoft.com/office/drawing/2014/main" id="{CEEBB93C-8E94-4CBE-A227-8DA599822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1" y="5512"/>
                <a:ext cx="25" cy="15"/>
              </a:xfrm>
              <a:custGeom>
                <a:avLst/>
                <a:gdLst>
                  <a:gd name="T0" fmla="*/ 9 w 75"/>
                  <a:gd name="T1" fmla="*/ 47 h 47"/>
                  <a:gd name="T2" fmla="*/ 7 w 75"/>
                  <a:gd name="T3" fmla="*/ 47 h 47"/>
                  <a:gd name="T4" fmla="*/ 3 w 75"/>
                  <a:gd name="T5" fmla="*/ 43 h 47"/>
                  <a:gd name="T6" fmla="*/ 16 w 75"/>
                  <a:gd name="T7" fmla="*/ 23 h 47"/>
                  <a:gd name="T8" fmla="*/ 16 w 75"/>
                  <a:gd name="T9" fmla="*/ 22 h 47"/>
                  <a:gd name="T10" fmla="*/ 24 w 75"/>
                  <a:gd name="T11" fmla="*/ 20 h 47"/>
                  <a:gd name="T12" fmla="*/ 28 w 75"/>
                  <a:gd name="T13" fmla="*/ 21 h 47"/>
                  <a:gd name="T14" fmla="*/ 61 w 75"/>
                  <a:gd name="T15" fmla="*/ 2 h 47"/>
                  <a:gd name="T16" fmla="*/ 67 w 75"/>
                  <a:gd name="T17" fmla="*/ 1 h 47"/>
                  <a:gd name="T18" fmla="*/ 71 w 75"/>
                  <a:gd name="T19" fmla="*/ 4 h 47"/>
                  <a:gd name="T20" fmla="*/ 36 w 75"/>
                  <a:gd name="T21" fmla="*/ 35 h 47"/>
                  <a:gd name="T22" fmla="*/ 32 w 75"/>
                  <a:gd name="T23" fmla="*/ 37 h 47"/>
                  <a:gd name="T24" fmla="*/ 32 w 75"/>
                  <a:gd name="T25" fmla="*/ 37 h 47"/>
                  <a:gd name="T26" fmla="*/ 31 w 75"/>
                  <a:gd name="T27" fmla="*/ 38 h 47"/>
                  <a:gd name="T28" fmla="*/ 30 w 75"/>
                  <a:gd name="T29" fmla="*/ 38 h 47"/>
                  <a:gd name="T30" fmla="*/ 30 w 75"/>
                  <a:gd name="T31" fmla="*/ 38 h 47"/>
                  <a:gd name="T32" fmla="*/ 26 w 75"/>
                  <a:gd name="T33" fmla="*/ 39 h 47"/>
                  <a:gd name="T34" fmla="*/ 13 w 75"/>
                  <a:gd name="T35" fmla="*/ 46 h 47"/>
                  <a:gd name="T36" fmla="*/ 9 w 75"/>
                  <a:gd name="T3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5" h="47">
                    <a:moveTo>
                      <a:pt x="9" y="47"/>
                    </a:moveTo>
                    <a:lnTo>
                      <a:pt x="7" y="47"/>
                    </a:lnTo>
                    <a:cubicBezTo>
                      <a:pt x="6" y="46"/>
                      <a:pt x="4" y="45"/>
                      <a:pt x="3" y="43"/>
                    </a:cubicBezTo>
                    <a:cubicBezTo>
                      <a:pt x="0" y="38"/>
                      <a:pt x="0" y="38"/>
                      <a:pt x="16" y="23"/>
                    </a:cubicBezTo>
                    <a:lnTo>
                      <a:pt x="16" y="22"/>
                    </a:lnTo>
                    <a:cubicBezTo>
                      <a:pt x="19" y="20"/>
                      <a:pt x="21" y="19"/>
                      <a:pt x="24" y="20"/>
                    </a:cubicBezTo>
                    <a:lnTo>
                      <a:pt x="28" y="21"/>
                    </a:lnTo>
                    <a:lnTo>
                      <a:pt x="61" y="2"/>
                    </a:lnTo>
                    <a:cubicBezTo>
                      <a:pt x="63" y="1"/>
                      <a:pt x="65" y="0"/>
                      <a:pt x="67" y="1"/>
                    </a:cubicBezTo>
                    <a:cubicBezTo>
                      <a:pt x="69" y="1"/>
                      <a:pt x="70" y="3"/>
                      <a:pt x="71" y="4"/>
                    </a:cubicBezTo>
                    <a:cubicBezTo>
                      <a:pt x="75" y="11"/>
                      <a:pt x="73" y="13"/>
                      <a:pt x="36" y="35"/>
                    </a:cubicBezTo>
                    <a:lnTo>
                      <a:pt x="32" y="37"/>
                    </a:lnTo>
                    <a:lnTo>
                      <a:pt x="32" y="37"/>
                    </a:lnTo>
                    <a:lnTo>
                      <a:pt x="31" y="38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26" y="39"/>
                    </a:lnTo>
                    <a:lnTo>
                      <a:pt x="13" y="46"/>
                    </a:lnTo>
                    <a:lnTo>
                      <a:pt x="9" y="4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53" name="Freeform 1101">
                <a:extLst>
                  <a:ext uri="{FF2B5EF4-FFF2-40B4-BE49-F238E27FC236}">
                    <a16:creationId xmlns:a16="http://schemas.microsoft.com/office/drawing/2014/main" id="{658CFED5-2044-4AFA-89AB-EEFD58E5C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0" y="5516"/>
                <a:ext cx="17" cy="14"/>
              </a:xfrm>
              <a:custGeom>
                <a:avLst/>
                <a:gdLst>
                  <a:gd name="T0" fmla="*/ 10 w 53"/>
                  <a:gd name="T1" fmla="*/ 42 h 42"/>
                  <a:gd name="T2" fmla="*/ 8 w 53"/>
                  <a:gd name="T3" fmla="*/ 42 h 42"/>
                  <a:gd name="T4" fmla="*/ 4 w 53"/>
                  <a:gd name="T5" fmla="*/ 39 h 42"/>
                  <a:gd name="T6" fmla="*/ 23 w 53"/>
                  <a:gd name="T7" fmla="*/ 15 h 42"/>
                  <a:gd name="T8" fmla="*/ 31 w 53"/>
                  <a:gd name="T9" fmla="*/ 9 h 42"/>
                  <a:gd name="T10" fmla="*/ 34 w 53"/>
                  <a:gd name="T11" fmla="*/ 5 h 42"/>
                  <a:gd name="T12" fmla="*/ 34 w 53"/>
                  <a:gd name="T13" fmla="*/ 5 h 42"/>
                  <a:gd name="T14" fmla="*/ 40 w 53"/>
                  <a:gd name="T15" fmla="*/ 1 h 42"/>
                  <a:gd name="T16" fmla="*/ 45 w 53"/>
                  <a:gd name="T17" fmla="*/ 1 h 42"/>
                  <a:gd name="T18" fmla="*/ 50 w 53"/>
                  <a:gd name="T19" fmla="*/ 4 h 42"/>
                  <a:gd name="T20" fmla="*/ 35 w 53"/>
                  <a:gd name="T21" fmla="*/ 24 h 42"/>
                  <a:gd name="T22" fmla="*/ 32 w 53"/>
                  <a:gd name="T23" fmla="*/ 30 h 42"/>
                  <a:gd name="T24" fmla="*/ 10 w 53"/>
                  <a:gd name="T2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42">
                    <a:moveTo>
                      <a:pt x="10" y="42"/>
                    </a:moveTo>
                    <a:lnTo>
                      <a:pt x="8" y="42"/>
                    </a:lnTo>
                    <a:cubicBezTo>
                      <a:pt x="6" y="41"/>
                      <a:pt x="5" y="40"/>
                      <a:pt x="4" y="39"/>
                    </a:cubicBezTo>
                    <a:cubicBezTo>
                      <a:pt x="0" y="32"/>
                      <a:pt x="3" y="30"/>
                      <a:pt x="23" y="15"/>
                    </a:cubicBezTo>
                    <a:cubicBezTo>
                      <a:pt x="25" y="13"/>
                      <a:pt x="28" y="11"/>
                      <a:pt x="31" y="9"/>
                    </a:cubicBezTo>
                    <a:cubicBezTo>
                      <a:pt x="31" y="8"/>
                      <a:pt x="32" y="6"/>
                      <a:pt x="34" y="5"/>
                    </a:cubicBezTo>
                    <a:lnTo>
                      <a:pt x="34" y="5"/>
                    </a:lnTo>
                    <a:lnTo>
                      <a:pt x="40" y="1"/>
                    </a:lnTo>
                    <a:cubicBezTo>
                      <a:pt x="41" y="0"/>
                      <a:pt x="43" y="0"/>
                      <a:pt x="45" y="1"/>
                    </a:cubicBezTo>
                    <a:cubicBezTo>
                      <a:pt x="47" y="1"/>
                      <a:pt x="49" y="2"/>
                      <a:pt x="50" y="4"/>
                    </a:cubicBezTo>
                    <a:cubicBezTo>
                      <a:pt x="53" y="10"/>
                      <a:pt x="51" y="12"/>
                      <a:pt x="35" y="24"/>
                    </a:cubicBezTo>
                    <a:cubicBezTo>
                      <a:pt x="36" y="26"/>
                      <a:pt x="34" y="29"/>
                      <a:pt x="32" y="30"/>
                    </a:cubicBezTo>
                    <a:cubicBezTo>
                      <a:pt x="16" y="40"/>
                      <a:pt x="12" y="42"/>
                      <a:pt x="10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54" name="Freeform 1102">
                <a:extLst>
                  <a:ext uri="{FF2B5EF4-FFF2-40B4-BE49-F238E27FC236}">
                    <a16:creationId xmlns:a16="http://schemas.microsoft.com/office/drawing/2014/main" id="{56EB558E-552D-44D6-BE38-85BA6054A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2" y="5506"/>
                <a:ext cx="30" cy="19"/>
              </a:xfrm>
              <a:custGeom>
                <a:avLst/>
                <a:gdLst>
                  <a:gd name="T0" fmla="*/ 6 w 89"/>
                  <a:gd name="T1" fmla="*/ 57 h 57"/>
                  <a:gd name="T2" fmla="*/ 3 w 89"/>
                  <a:gd name="T3" fmla="*/ 55 h 57"/>
                  <a:gd name="T4" fmla="*/ 3 w 89"/>
                  <a:gd name="T5" fmla="*/ 45 h 57"/>
                  <a:gd name="T6" fmla="*/ 5 w 89"/>
                  <a:gd name="T7" fmla="*/ 44 h 57"/>
                  <a:gd name="T8" fmla="*/ 77 w 89"/>
                  <a:gd name="T9" fmla="*/ 2 h 57"/>
                  <a:gd name="T10" fmla="*/ 87 w 89"/>
                  <a:gd name="T11" fmla="*/ 4 h 57"/>
                  <a:gd name="T12" fmla="*/ 86 w 89"/>
                  <a:gd name="T13" fmla="*/ 14 h 57"/>
                  <a:gd name="T14" fmla="*/ 64 w 89"/>
                  <a:gd name="T15" fmla="*/ 34 h 57"/>
                  <a:gd name="T16" fmla="*/ 60 w 89"/>
                  <a:gd name="T17" fmla="*/ 40 h 57"/>
                  <a:gd name="T18" fmla="*/ 59 w 89"/>
                  <a:gd name="T19" fmla="*/ 40 h 57"/>
                  <a:gd name="T20" fmla="*/ 57 w 89"/>
                  <a:gd name="T21" fmla="*/ 41 h 57"/>
                  <a:gd name="T22" fmla="*/ 52 w 89"/>
                  <a:gd name="T23" fmla="*/ 42 h 57"/>
                  <a:gd name="T24" fmla="*/ 47 w 89"/>
                  <a:gd name="T25" fmla="*/ 39 h 57"/>
                  <a:gd name="T26" fmla="*/ 46 w 89"/>
                  <a:gd name="T27" fmla="*/ 36 h 57"/>
                  <a:gd name="T28" fmla="*/ 6 w 89"/>
                  <a:gd name="T2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9" h="57">
                    <a:moveTo>
                      <a:pt x="6" y="57"/>
                    </a:moveTo>
                    <a:lnTo>
                      <a:pt x="3" y="55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5" y="44"/>
                    </a:lnTo>
                    <a:cubicBezTo>
                      <a:pt x="8" y="42"/>
                      <a:pt x="77" y="2"/>
                      <a:pt x="77" y="2"/>
                    </a:cubicBezTo>
                    <a:cubicBezTo>
                      <a:pt x="80" y="0"/>
                      <a:pt x="85" y="1"/>
                      <a:pt x="87" y="4"/>
                    </a:cubicBezTo>
                    <a:cubicBezTo>
                      <a:pt x="89" y="7"/>
                      <a:pt x="88" y="11"/>
                      <a:pt x="86" y="14"/>
                    </a:cubicBezTo>
                    <a:cubicBezTo>
                      <a:pt x="78" y="21"/>
                      <a:pt x="69" y="29"/>
                      <a:pt x="64" y="34"/>
                    </a:cubicBezTo>
                    <a:cubicBezTo>
                      <a:pt x="63" y="36"/>
                      <a:pt x="62" y="38"/>
                      <a:pt x="60" y="40"/>
                    </a:cubicBezTo>
                    <a:lnTo>
                      <a:pt x="59" y="40"/>
                    </a:lnTo>
                    <a:lnTo>
                      <a:pt x="57" y="41"/>
                    </a:lnTo>
                    <a:cubicBezTo>
                      <a:pt x="56" y="42"/>
                      <a:pt x="54" y="43"/>
                      <a:pt x="52" y="42"/>
                    </a:cubicBezTo>
                    <a:cubicBezTo>
                      <a:pt x="50" y="42"/>
                      <a:pt x="48" y="41"/>
                      <a:pt x="47" y="39"/>
                    </a:cubicBezTo>
                    <a:lnTo>
                      <a:pt x="46" y="36"/>
                    </a:lnTo>
                    <a:cubicBezTo>
                      <a:pt x="18" y="53"/>
                      <a:pt x="10" y="57"/>
                      <a:pt x="6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55" name="Freeform 1103">
                <a:extLst>
                  <a:ext uri="{FF2B5EF4-FFF2-40B4-BE49-F238E27FC236}">
                    <a16:creationId xmlns:a16="http://schemas.microsoft.com/office/drawing/2014/main" id="{920D889C-8319-4E96-AD51-BCD91CF1B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1" y="5463"/>
                <a:ext cx="28" cy="21"/>
              </a:xfrm>
              <a:custGeom>
                <a:avLst/>
                <a:gdLst>
                  <a:gd name="T0" fmla="*/ 31 w 84"/>
                  <a:gd name="T1" fmla="*/ 63 h 63"/>
                  <a:gd name="T2" fmla="*/ 29 w 84"/>
                  <a:gd name="T3" fmla="*/ 62 h 63"/>
                  <a:gd name="T4" fmla="*/ 24 w 84"/>
                  <a:gd name="T5" fmla="*/ 57 h 63"/>
                  <a:gd name="T6" fmla="*/ 27 w 84"/>
                  <a:gd name="T7" fmla="*/ 50 h 63"/>
                  <a:gd name="T8" fmla="*/ 48 w 84"/>
                  <a:gd name="T9" fmla="*/ 34 h 63"/>
                  <a:gd name="T10" fmla="*/ 50 w 84"/>
                  <a:gd name="T11" fmla="*/ 31 h 63"/>
                  <a:gd name="T12" fmla="*/ 1 w 84"/>
                  <a:gd name="T13" fmla="*/ 56 h 63"/>
                  <a:gd name="T14" fmla="*/ 3 w 84"/>
                  <a:gd name="T15" fmla="*/ 50 h 63"/>
                  <a:gd name="T16" fmla="*/ 0 w 84"/>
                  <a:gd name="T17" fmla="*/ 43 h 63"/>
                  <a:gd name="T18" fmla="*/ 72 w 84"/>
                  <a:gd name="T19" fmla="*/ 1 h 63"/>
                  <a:gd name="T20" fmla="*/ 81 w 84"/>
                  <a:gd name="T21" fmla="*/ 3 h 63"/>
                  <a:gd name="T22" fmla="*/ 82 w 84"/>
                  <a:gd name="T23" fmla="*/ 12 h 63"/>
                  <a:gd name="T24" fmla="*/ 66 w 84"/>
                  <a:gd name="T25" fmla="*/ 33 h 63"/>
                  <a:gd name="T26" fmla="*/ 61 w 84"/>
                  <a:gd name="T27" fmla="*/ 41 h 63"/>
                  <a:gd name="T28" fmla="*/ 62 w 84"/>
                  <a:gd name="T29" fmla="*/ 41 h 63"/>
                  <a:gd name="T30" fmla="*/ 61 w 84"/>
                  <a:gd name="T31" fmla="*/ 42 h 63"/>
                  <a:gd name="T32" fmla="*/ 53 w 84"/>
                  <a:gd name="T33" fmla="*/ 48 h 63"/>
                  <a:gd name="T34" fmla="*/ 50 w 84"/>
                  <a:gd name="T35" fmla="*/ 53 h 63"/>
                  <a:gd name="T36" fmla="*/ 36 w 84"/>
                  <a:gd name="T37" fmla="*/ 61 h 63"/>
                  <a:gd name="T38" fmla="*/ 35 w 84"/>
                  <a:gd name="T39" fmla="*/ 61 h 63"/>
                  <a:gd name="T40" fmla="*/ 35 w 84"/>
                  <a:gd name="T41" fmla="*/ 61 h 63"/>
                  <a:gd name="T42" fmla="*/ 31 w 84"/>
                  <a:gd name="T43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4" h="63">
                    <a:moveTo>
                      <a:pt x="31" y="63"/>
                    </a:moveTo>
                    <a:lnTo>
                      <a:pt x="29" y="62"/>
                    </a:lnTo>
                    <a:cubicBezTo>
                      <a:pt x="27" y="62"/>
                      <a:pt x="25" y="59"/>
                      <a:pt x="24" y="57"/>
                    </a:cubicBezTo>
                    <a:cubicBezTo>
                      <a:pt x="24" y="54"/>
                      <a:pt x="25" y="51"/>
                      <a:pt x="27" y="50"/>
                    </a:cubicBezTo>
                    <a:cubicBezTo>
                      <a:pt x="27" y="50"/>
                      <a:pt x="40" y="40"/>
                      <a:pt x="48" y="34"/>
                    </a:cubicBezTo>
                    <a:lnTo>
                      <a:pt x="50" y="31"/>
                    </a:lnTo>
                    <a:cubicBezTo>
                      <a:pt x="4" y="57"/>
                      <a:pt x="4" y="57"/>
                      <a:pt x="1" y="56"/>
                    </a:cubicBezTo>
                    <a:lnTo>
                      <a:pt x="3" y="50"/>
                    </a:lnTo>
                    <a:lnTo>
                      <a:pt x="0" y="43"/>
                    </a:lnTo>
                    <a:cubicBezTo>
                      <a:pt x="2" y="42"/>
                      <a:pt x="72" y="1"/>
                      <a:pt x="72" y="1"/>
                    </a:cubicBezTo>
                    <a:cubicBezTo>
                      <a:pt x="75" y="0"/>
                      <a:pt x="79" y="0"/>
                      <a:pt x="81" y="3"/>
                    </a:cubicBezTo>
                    <a:cubicBezTo>
                      <a:pt x="84" y="5"/>
                      <a:pt x="84" y="9"/>
                      <a:pt x="82" y="12"/>
                    </a:cubicBezTo>
                    <a:cubicBezTo>
                      <a:pt x="76" y="19"/>
                      <a:pt x="70" y="27"/>
                      <a:pt x="66" y="33"/>
                    </a:cubicBezTo>
                    <a:cubicBezTo>
                      <a:pt x="67" y="35"/>
                      <a:pt x="66" y="37"/>
                      <a:pt x="61" y="41"/>
                    </a:cubicBezTo>
                    <a:lnTo>
                      <a:pt x="62" y="41"/>
                    </a:lnTo>
                    <a:lnTo>
                      <a:pt x="61" y="42"/>
                    </a:lnTo>
                    <a:cubicBezTo>
                      <a:pt x="59" y="43"/>
                      <a:pt x="56" y="45"/>
                      <a:pt x="53" y="48"/>
                    </a:cubicBezTo>
                    <a:cubicBezTo>
                      <a:pt x="53" y="50"/>
                      <a:pt x="52" y="52"/>
                      <a:pt x="50" y="53"/>
                    </a:cubicBezTo>
                    <a:cubicBezTo>
                      <a:pt x="43" y="57"/>
                      <a:pt x="39" y="59"/>
                      <a:pt x="36" y="61"/>
                    </a:cubicBezTo>
                    <a:lnTo>
                      <a:pt x="35" y="61"/>
                    </a:lnTo>
                    <a:lnTo>
                      <a:pt x="35" y="61"/>
                    </a:lnTo>
                    <a:cubicBezTo>
                      <a:pt x="33" y="62"/>
                      <a:pt x="32" y="63"/>
                      <a:pt x="31" y="6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56" name="Freeform 1104">
                <a:extLst>
                  <a:ext uri="{FF2B5EF4-FFF2-40B4-BE49-F238E27FC236}">
                    <a16:creationId xmlns:a16="http://schemas.microsoft.com/office/drawing/2014/main" id="{67B65401-6986-41E7-919B-741808C6B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7" y="5462"/>
                <a:ext cx="29" cy="19"/>
              </a:xfrm>
              <a:custGeom>
                <a:avLst/>
                <a:gdLst>
                  <a:gd name="T0" fmla="*/ 7 w 87"/>
                  <a:gd name="T1" fmla="*/ 57 h 57"/>
                  <a:gd name="T2" fmla="*/ 0 w 87"/>
                  <a:gd name="T3" fmla="*/ 52 h 57"/>
                  <a:gd name="T4" fmla="*/ 4 w 87"/>
                  <a:gd name="T5" fmla="*/ 44 h 57"/>
                  <a:gd name="T6" fmla="*/ 76 w 87"/>
                  <a:gd name="T7" fmla="*/ 2 h 57"/>
                  <a:gd name="T8" fmla="*/ 85 w 87"/>
                  <a:gd name="T9" fmla="*/ 4 h 57"/>
                  <a:gd name="T10" fmla="*/ 84 w 87"/>
                  <a:gd name="T11" fmla="*/ 14 h 57"/>
                  <a:gd name="T12" fmla="*/ 59 w 87"/>
                  <a:gd name="T13" fmla="*/ 35 h 57"/>
                  <a:gd name="T14" fmla="*/ 56 w 87"/>
                  <a:gd name="T15" fmla="*/ 39 h 57"/>
                  <a:gd name="T16" fmla="*/ 46 w 87"/>
                  <a:gd name="T17" fmla="*/ 37 h 57"/>
                  <a:gd name="T18" fmla="*/ 45 w 87"/>
                  <a:gd name="T19" fmla="*/ 36 h 57"/>
                  <a:gd name="T20" fmla="*/ 7 w 87"/>
                  <a:gd name="T2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57">
                    <a:moveTo>
                      <a:pt x="7" y="57"/>
                    </a:moveTo>
                    <a:cubicBezTo>
                      <a:pt x="4" y="57"/>
                      <a:pt x="1" y="55"/>
                      <a:pt x="0" y="52"/>
                    </a:cubicBezTo>
                    <a:cubicBezTo>
                      <a:pt x="0" y="49"/>
                      <a:pt x="1" y="46"/>
                      <a:pt x="4" y="44"/>
                    </a:cubicBezTo>
                    <a:lnTo>
                      <a:pt x="76" y="2"/>
                    </a:lnTo>
                    <a:cubicBezTo>
                      <a:pt x="79" y="0"/>
                      <a:pt x="83" y="1"/>
                      <a:pt x="85" y="4"/>
                    </a:cubicBezTo>
                    <a:cubicBezTo>
                      <a:pt x="87" y="7"/>
                      <a:pt x="87" y="12"/>
                      <a:pt x="84" y="14"/>
                    </a:cubicBezTo>
                    <a:cubicBezTo>
                      <a:pt x="74" y="22"/>
                      <a:pt x="63" y="31"/>
                      <a:pt x="59" y="35"/>
                    </a:cubicBezTo>
                    <a:cubicBezTo>
                      <a:pt x="59" y="37"/>
                      <a:pt x="57" y="39"/>
                      <a:pt x="56" y="39"/>
                    </a:cubicBezTo>
                    <a:cubicBezTo>
                      <a:pt x="52" y="41"/>
                      <a:pt x="48" y="40"/>
                      <a:pt x="46" y="37"/>
                    </a:cubicBezTo>
                    <a:lnTo>
                      <a:pt x="45" y="36"/>
                    </a:lnTo>
                    <a:cubicBezTo>
                      <a:pt x="9" y="57"/>
                      <a:pt x="9" y="57"/>
                      <a:pt x="7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57" name="Freeform 1105">
                <a:extLst>
                  <a:ext uri="{FF2B5EF4-FFF2-40B4-BE49-F238E27FC236}">
                    <a16:creationId xmlns:a16="http://schemas.microsoft.com/office/drawing/2014/main" id="{57419A07-711F-4FE1-908F-2B7724BA9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2" y="5400"/>
                <a:ext cx="32" cy="19"/>
              </a:xfrm>
              <a:custGeom>
                <a:avLst/>
                <a:gdLst>
                  <a:gd name="T0" fmla="*/ 77 w 98"/>
                  <a:gd name="T1" fmla="*/ 59 h 59"/>
                  <a:gd name="T2" fmla="*/ 75 w 98"/>
                  <a:gd name="T3" fmla="*/ 59 h 59"/>
                  <a:gd name="T4" fmla="*/ 70 w 98"/>
                  <a:gd name="T5" fmla="*/ 54 h 59"/>
                  <a:gd name="T6" fmla="*/ 64 w 98"/>
                  <a:gd name="T7" fmla="*/ 37 h 59"/>
                  <a:gd name="T8" fmla="*/ 63 w 98"/>
                  <a:gd name="T9" fmla="*/ 35 h 59"/>
                  <a:gd name="T10" fmla="*/ 63 w 98"/>
                  <a:gd name="T11" fmla="*/ 26 h 59"/>
                  <a:gd name="T12" fmla="*/ 11 w 98"/>
                  <a:gd name="T13" fmla="*/ 55 h 59"/>
                  <a:gd name="T14" fmla="*/ 2 w 98"/>
                  <a:gd name="T15" fmla="*/ 53 h 59"/>
                  <a:gd name="T16" fmla="*/ 4 w 98"/>
                  <a:gd name="T17" fmla="*/ 43 h 59"/>
                  <a:gd name="T18" fmla="*/ 76 w 98"/>
                  <a:gd name="T19" fmla="*/ 2 h 59"/>
                  <a:gd name="T20" fmla="*/ 85 w 98"/>
                  <a:gd name="T21" fmla="*/ 3 h 59"/>
                  <a:gd name="T22" fmla="*/ 86 w 98"/>
                  <a:gd name="T23" fmla="*/ 11 h 59"/>
                  <a:gd name="T24" fmla="*/ 77 w 98"/>
                  <a:gd name="T25" fmla="*/ 30 h 59"/>
                  <a:gd name="T26" fmla="*/ 81 w 98"/>
                  <a:gd name="T27" fmla="*/ 41 h 59"/>
                  <a:gd name="T28" fmla="*/ 87 w 98"/>
                  <a:gd name="T29" fmla="*/ 38 h 59"/>
                  <a:gd name="T30" fmla="*/ 96 w 98"/>
                  <a:gd name="T31" fmla="*/ 41 h 59"/>
                  <a:gd name="T32" fmla="*/ 94 w 98"/>
                  <a:gd name="T33" fmla="*/ 50 h 59"/>
                  <a:gd name="T34" fmla="*/ 77 w 98"/>
                  <a:gd name="T3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" h="59">
                    <a:moveTo>
                      <a:pt x="77" y="59"/>
                    </a:moveTo>
                    <a:lnTo>
                      <a:pt x="75" y="59"/>
                    </a:lnTo>
                    <a:cubicBezTo>
                      <a:pt x="73" y="58"/>
                      <a:pt x="71" y="56"/>
                      <a:pt x="70" y="54"/>
                    </a:cubicBezTo>
                    <a:cubicBezTo>
                      <a:pt x="70" y="54"/>
                      <a:pt x="66" y="42"/>
                      <a:pt x="64" y="37"/>
                    </a:cubicBezTo>
                    <a:lnTo>
                      <a:pt x="63" y="35"/>
                    </a:lnTo>
                    <a:cubicBezTo>
                      <a:pt x="62" y="33"/>
                      <a:pt x="61" y="32"/>
                      <a:pt x="63" y="26"/>
                    </a:cubicBezTo>
                    <a:lnTo>
                      <a:pt x="11" y="55"/>
                    </a:lnTo>
                    <a:cubicBezTo>
                      <a:pt x="8" y="57"/>
                      <a:pt x="4" y="56"/>
                      <a:pt x="2" y="53"/>
                    </a:cubicBezTo>
                    <a:cubicBezTo>
                      <a:pt x="0" y="49"/>
                      <a:pt x="1" y="45"/>
                      <a:pt x="4" y="43"/>
                    </a:cubicBezTo>
                    <a:lnTo>
                      <a:pt x="76" y="2"/>
                    </a:lnTo>
                    <a:cubicBezTo>
                      <a:pt x="79" y="0"/>
                      <a:pt x="82" y="1"/>
                      <a:pt x="85" y="3"/>
                    </a:cubicBezTo>
                    <a:cubicBezTo>
                      <a:pt x="87" y="5"/>
                      <a:pt x="88" y="8"/>
                      <a:pt x="86" y="11"/>
                    </a:cubicBezTo>
                    <a:cubicBezTo>
                      <a:pt x="83" y="18"/>
                      <a:pt x="79" y="26"/>
                      <a:pt x="77" y="30"/>
                    </a:cubicBezTo>
                    <a:cubicBezTo>
                      <a:pt x="77" y="32"/>
                      <a:pt x="79" y="35"/>
                      <a:pt x="81" y="41"/>
                    </a:cubicBezTo>
                    <a:cubicBezTo>
                      <a:pt x="84" y="40"/>
                      <a:pt x="87" y="38"/>
                      <a:pt x="87" y="38"/>
                    </a:cubicBezTo>
                    <a:cubicBezTo>
                      <a:pt x="90" y="36"/>
                      <a:pt x="94" y="37"/>
                      <a:pt x="96" y="41"/>
                    </a:cubicBezTo>
                    <a:cubicBezTo>
                      <a:pt x="98" y="44"/>
                      <a:pt x="97" y="48"/>
                      <a:pt x="94" y="50"/>
                    </a:cubicBezTo>
                    <a:cubicBezTo>
                      <a:pt x="82" y="57"/>
                      <a:pt x="79" y="59"/>
                      <a:pt x="77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58" name="Freeform 1106">
                <a:extLst>
                  <a:ext uri="{FF2B5EF4-FFF2-40B4-BE49-F238E27FC236}">
                    <a16:creationId xmlns:a16="http://schemas.microsoft.com/office/drawing/2014/main" id="{DB15EFFA-02A5-4336-AD35-B2C5E8F9B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3" y="5413"/>
                <a:ext cx="27" cy="21"/>
              </a:xfrm>
              <a:custGeom>
                <a:avLst/>
                <a:gdLst>
                  <a:gd name="T0" fmla="*/ 44 w 83"/>
                  <a:gd name="T1" fmla="*/ 62 h 62"/>
                  <a:gd name="T2" fmla="*/ 42 w 83"/>
                  <a:gd name="T3" fmla="*/ 61 h 62"/>
                  <a:gd name="T4" fmla="*/ 38 w 83"/>
                  <a:gd name="T5" fmla="*/ 57 h 62"/>
                  <a:gd name="T6" fmla="*/ 39 w 83"/>
                  <a:gd name="T7" fmla="*/ 50 h 62"/>
                  <a:gd name="T8" fmla="*/ 52 w 83"/>
                  <a:gd name="T9" fmla="*/ 33 h 62"/>
                  <a:gd name="T10" fmla="*/ 54 w 83"/>
                  <a:gd name="T11" fmla="*/ 29 h 62"/>
                  <a:gd name="T12" fmla="*/ 1 w 83"/>
                  <a:gd name="T13" fmla="*/ 56 h 62"/>
                  <a:gd name="T14" fmla="*/ 4 w 83"/>
                  <a:gd name="T15" fmla="*/ 49 h 62"/>
                  <a:gd name="T16" fmla="*/ 0 w 83"/>
                  <a:gd name="T17" fmla="*/ 43 h 62"/>
                  <a:gd name="T18" fmla="*/ 72 w 83"/>
                  <a:gd name="T19" fmla="*/ 2 h 62"/>
                  <a:gd name="T20" fmla="*/ 81 w 83"/>
                  <a:gd name="T21" fmla="*/ 3 h 62"/>
                  <a:gd name="T22" fmla="*/ 82 w 83"/>
                  <a:gd name="T23" fmla="*/ 12 h 62"/>
                  <a:gd name="T24" fmla="*/ 67 w 83"/>
                  <a:gd name="T25" fmla="*/ 34 h 62"/>
                  <a:gd name="T26" fmla="*/ 59 w 83"/>
                  <a:gd name="T27" fmla="*/ 48 h 62"/>
                  <a:gd name="T28" fmla="*/ 62 w 83"/>
                  <a:gd name="T29" fmla="*/ 53 h 62"/>
                  <a:gd name="T30" fmla="*/ 44 w 83"/>
                  <a:gd name="T3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3" h="62">
                    <a:moveTo>
                      <a:pt x="44" y="62"/>
                    </a:moveTo>
                    <a:lnTo>
                      <a:pt x="42" y="61"/>
                    </a:lnTo>
                    <a:cubicBezTo>
                      <a:pt x="40" y="61"/>
                      <a:pt x="38" y="59"/>
                      <a:pt x="38" y="57"/>
                    </a:cubicBezTo>
                    <a:cubicBezTo>
                      <a:pt x="37" y="55"/>
                      <a:pt x="37" y="52"/>
                      <a:pt x="39" y="50"/>
                    </a:cubicBezTo>
                    <a:cubicBezTo>
                      <a:pt x="39" y="50"/>
                      <a:pt x="48" y="39"/>
                      <a:pt x="52" y="33"/>
                    </a:cubicBezTo>
                    <a:cubicBezTo>
                      <a:pt x="52" y="32"/>
                      <a:pt x="53" y="30"/>
                      <a:pt x="54" y="29"/>
                    </a:cubicBezTo>
                    <a:cubicBezTo>
                      <a:pt x="4" y="57"/>
                      <a:pt x="4" y="57"/>
                      <a:pt x="1" y="56"/>
                    </a:cubicBezTo>
                    <a:lnTo>
                      <a:pt x="4" y="49"/>
                    </a:lnTo>
                    <a:lnTo>
                      <a:pt x="0" y="43"/>
                    </a:lnTo>
                    <a:cubicBezTo>
                      <a:pt x="2" y="42"/>
                      <a:pt x="72" y="2"/>
                      <a:pt x="72" y="2"/>
                    </a:cubicBezTo>
                    <a:cubicBezTo>
                      <a:pt x="75" y="0"/>
                      <a:pt x="79" y="1"/>
                      <a:pt x="81" y="3"/>
                    </a:cubicBezTo>
                    <a:cubicBezTo>
                      <a:pt x="83" y="5"/>
                      <a:pt x="83" y="9"/>
                      <a:pt x="82" y="12"/>
                    </a:cubicBezTo>
                    <a:cubicBezTo>
                      <a:pt x="76" y="20"/>
                      <a:pt x="70" y="29"/>
                      <a:pt x="67" y="34"/>
                    </a:cubicBezTo>
                    <a:cubicBezTo>
                      <a:pt x="67" y="36"/>
                      <a:pt x="65" y="39"/>
                      <a:pt x="59" y="48"/>
                    </a:cubicBezTo>
                    <a:lnTo>
                      <a:pt x="62" y="53"/>
                    </a:lnTo>
                    <a:cubicBezTo>
                      <a:pt x="49" y="60"/>
                      <a:pt x="46" y="62"/>
                      <a:pt x="44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59" name="Freeform 1107">
                <a:extLst>
                  <a:ext uri="{FF2B5EF4-FFF2-40B4-BE49-F238E27FC236}">
                    <a16:creationId xmlns:a16="http://schemas.microsoft.com/office/drawing/2014/main" id="{360C293C-DD94-4C67-8DA5-5D87ADC11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7" y="5409"/>
                <a:ext cx="30" cy="19"/>
              </a:xfrm>
              <a:custGeom>
                <a:avLst/>
                <a:gdLst>
                  <a:gd name="T0" fmla="*/ 8 w 89"/>
                  <a:gd name="T1" fmla="*/ 57 h 57"/>
                  <a:gd name="T2" fmla="*/ 2 w 89"/>
                  <a:gd name="T3" fmla="*/ 54 h 57"/>
                  <a:gd name="T4" fmla="*/ 5 w 89"/>
                  <a:gd name="T5" fmla="*/ 44 h 57"/>
                  <a:gd name="T6" fmla="*/ 77 w 89"/>
                  <a:gd name="T7" fmla="*/ 2 h 57"/>
                  <a:gd name="T8" fmla="*/ 86 w 89"/>
                  <a:gd name="T9" fmla="*/ 5 h 57"/>
                  <a:gd name="T10" fmla="*/ 85 w 89"/>
                  <a:gd name="T11" fmla="*/ 14 h 57"/>
                  <a:gd name="T12" fmla="*/ 59 w 89"/>
                  <a:gd name="T13" fmla="*/ 34 h 57"/>
                  <a:gd name="T14" fmla="*/ 56 w 89"/>
                  <a:gd name="T15" fmla="*/ 37 h 57"/>
                  <a:gd name="T16" fmla="*/ 51 w 89"/>
                  <a:gd name="T17" fmla="*/ 38 h 57"/>
                  <a:gd name="T18" fmla="*/ 47 w 89"/>
                  <a:gd name="T19" fmla="*/ 36 h 57"/>
                  <a:gd name="T20" fmla="*/ 12 w 89"/>
                  <a:gd name="T21" fmla="*/ 56 h 57"/>
                  <a:gd name="T22" fmla="*/ 8 w 89"/>
                  <a:gd name="T2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" h="57">
                    <a:moveTo>
                      <a:pt x="8" y="57"/>
                    </a:moveTo>
                    <a:cubicBezTo>
                      <a:pt x="6" y="57"/>
                      <a:pt x="4" y="56"/>
                      <a:pt x="2" y="54"/>
                    </a:cubicBezTo>
                    <a:cubicBezTo>
                      <a:pt x="0" y="50"/>
                      <a:pt x="1" y="46"/>
                      <a:pt x="5" y="44"/>
                    </a:cubicBezTo>
                    <a:lnTo>
                      <a:pt x="77" y="2"/>
                    </a:lnTo>
                    <a:cubicBezTo>
                      <a:pt x="80" y="0"/>
                      <a:pt x="84" y="1"/>
                      <a:pt x="86" y="5"/>
                    </a:cubicBezTo>
                    <a:cubicBezTo>
                      <a:pt x="89" y="8"/>
                      <a:pt x="88" y="12"/>
                      <a:pt x="85" y="14"/>
                    </a:cubicBezTo>
                    <a:cubicBezTo>
                      <a:pt x="75" y="21"/>
                      <a:pt x="63" y="30"/>
                      <a:pt x="59" y="34"/>
                    </a:cubicBezTo>
                    <a:lnTo>
                      <a:pt x="56" y="37"/>
                    </a:lnTo>
                    <a:cubicBezTo>
                      <a:pt x="55" y="38"/>
                      <a:pt x="52" y="39"/>
                      <a:pt x="51" y="38"/>
                    </a:cubicBezTo>
                    <a:lnTo>
                      <a:pt x="47" y="36"/>
                    </a:lnTo>
                    <a:lnTo>
                      <a:pt x="12" y="56"/>
                    </a:lnTo>
                    <a:lnTo>
                      <a:pt x="8" y="5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60" name="Freeform 1108">
                <a:extLst>
                  <a:ext uri="{FF2B5EF4-FFF2-40B4-BE49-F238E27FC236}">
                    <a16:creationId xmlns:a16="http://schemas.microsoft.com/office/drawing/2014/main" id="{CC7E221A-959C-46A5-AEE2-EABBBF0FC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3" y="5530"/>
                <a:ext cx="31" cy="24"/>
              </a:xfrm>
              <a:custGeom>
                <a:avLst/>
                <a:gdLst>
                  <a:gd name="T0" fmla="*/ 41 w 92"/>
                  <a:gd name="T1" fmla="*/ 73 h 73"/>
                  <a:gd name="T2" fmla="*/ 37 w 92"/>
                  <a:gd name="T3" fmla="*/ 70 h 73"/>
                  <a:gd name="T4" fmla="*/ 36 w 92"/>
                  <a:gd name="T5" fmla="*/ 61 h 73"/>
                  <a:gd name="T6" fmla="*/ 50 w 92"/>
                  <a:gd name="T7" fmla="*/ 43 h 73"/>
                  <a:gd name="T8" fmla="*/ 52 w 92"/>
                  <a:gd name="T9" fmla="*/ 34 h 73"/>
                  <a:gd name="T10" fmla="*/ 2 w 92"/>
                  <a:gd name="T11" fmla="*/ 55 h 73"/>
                  <a:gd name="T12" fmla="*/ 5 w 92"/>
                  <a:gd name="T13" fmla="*/ 45 h 73"/>
                  <a:gd name="T14" fmla="*/ 5 w 92"/>
                  <a:gd name="T15" fmla="*/ 45 h 73"/>
                  <a:gd name="T16" fmla="*/ 80 w 92"/>
                  <a:gd name="T17" fmla="*/ 1 h 73"/>
                  <a:gd name="T18" fmla="*/ 90 w 92"/>
                  <a:gd name="T19" fmla="*/ 3 h 73"/>
                  <a:gd name="T20" fmla="*/ 89 w 92"/>
                  <a:gd name="T21" fmla="*/ 12 h 73"/>
                  <a:gd name="T22" fmla="*/ 70 w 92"/>
                  <a:gd name="T23" fmla="*/ 34 h 73"/>
                  <a:gd name="T24" fmla="*/ 59 w 92"/>
                  <a:gd name="T25" fmla="*/ 55 h 73"/>
                  <a:gd name="T26" fmla="*/ 63 w 92"/>
                  <a:gd name="T27" fmla="*/ 62 h 73"/>
                  <a:gd name="T28" fmla="*/ 41 w 92"/>
                  <a:gd name="T2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73">
                    <a:moveTo>
                      <a:pt x="41" y="73"/>
                    </a:moveTo>
                    <a:cubicBezTo>
                      <a:pt x="39" y="73"/>
                      <a:pt x="38" y="72"/>
                      <a:pt x="37" y="70"/>
                    </a:cubicBezTo>
                    <a:cubicBezTo>
                      <a:pt x="34" y="68"/>
                      <a:pt x="34" y="64"/>
                      <a:pt x="36" y="61"/>
                    </a:cubicBezTo>
                    <a:cubicBezTo>
                      <a:pt x="40" y="56"/>
                      <a:pt x="46" y="49"/>
                      <a:pt x="50" y="43"/>
                    </a:cubicBezTo>
                    <a:cubicBezTo>
                      <a:pt x="49" y="41"/>
                      <a:pt x="49" y="39"/>
                      <a:pt x="52" y="34"/>
                    </a:cubicBezTo>
                    <a:cubicBezTo>
                      <a:pt x="6" y="61"/>
                      <a:pt x="5" y="60"/>
                      <a:pt x="2" y="55"/>
                    </a:cubicBezTo>
                    <a:cubicBezTo>
                      <a:pt x="0" y="51"/>
                      <a:pt x="2" y="47"/>
                      <a:pt x="5" y="45"/>
                    </a:cubicBezTo>
                    <a:lnTo>
                      <a:pt x="5" y="45"/>
                    </a:lnTo>
                    <a:cubicBezTo>
                      <a:pt x="8" y="43"/>
                      <a:pt x="52" y="18"/>
                      <a:pt x="80" y="1"/>
                    </a:cubicBezTo>
                    <a:cubicBezTo>
                      <a:pt x="83" y="0"/>
                      <a:pt x="87" y="0"/>
                      <a:pt x="90" y="3"/>
                    </a:cubicBezTo>
                    <a:cubicBezTo>
                      <a:pt x="92" y="6"/>
                      <a:pt x="92" y="10"/>
                      <a:pt x="89" y="12"/>
                    </a:cubicBezTo>
                    <a:cubicBezTo>
                      <a:pt x="83" y="19"/>
                      <a:pt x="75" y="28"/>
                      <a:pt x="70" y="34"/>
                    </a:cubicBezTo>
                    <a:cubicBezTo>
                      <a:pt x="72" y="37"/>
                      <a:pt x="71" y="39"/>
                      <a:pt x="59" y="55"/>
                    </a:cubicBezTo>
                    <a:lnTo>
                      <a:pt x="63" y="62"/>
                    </a:lnTo>
                    <a:cubicBezTo>
                      <a:pt x="49" y="70"/>
                      <a:pt x="44" y="73"/>
                      <a:pt x="41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61" name="Freeform 1109">
                <a:extLst>
                  <a:ext uri="{FF2B5EF4-FFF2-40B4-BE49-F238E27FC236}">
                    <a16:creationId xmlns:a16="http://schemas.microsoft.com/office/drawing/2014/main" id="{C90A4D4E-E763-492A-88BC-BB199F2A6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5" y="5515"/>
                <a:ext cx="10" cy="9"/>
              </a:xfrm>
              <a:custGeom>
                <a:avLst/>
                <a:gdLst>
                  <a:gd name="T0" fmla="*/ 3 w 30"/>
                  <a:gd name="T1" fmla="*/ 25 h 25"/>
                  <a:gd name="T2" fmla="*/ 2 w 30"/>
                  <a:gd name="T3" fmla="*/ 25 h 25"/>
                  <a:gd name="T4" fmla="*/ 4 w 30"/>
                  <a:gd name="T5" fmla="*/ 18 h 25"/>
                  <a:gd name="T6" fmla="*/ 0 w 30"/>
                  <a:gd name="T7" fmla="*/ 11 h 25"/>
                  <a:gd name="T8" fmla="*/ 16 w 30"/>
                  <a:gd name="T9" fmla="*/ 2 h 25"/>
                  <a:gd name="T10" fmla="*/ 25 w 30"/>
                  <a:gd name="T11" fmla="*/ 4 h 25"/>
                  <a:gd name="T12" fmla="*/ 30 w 30"/>
                  <a:gd name="T13" fmla="*/ 10 h 25"/>
                  <a:gd name="T14" fmla="*/ 19 w 30"/>
                  <a:gd name="T15" fmla="*/ 17 h 25"/>
                  <a:gd name="T16" fmla="*/ 25 w 30"/>
                  <a:gd name="T17" fmla="*/ 14 h 25"/>
                  <a:gd name="T18" fmla="*/ 28 w 30"/>
                  <a:gd name="T19" fmla="*/ 20 h 25"/>
                  <a:gd name="T20" fmla="*/ 18 w 30"/>
                  <a:gd name="T21" fmla="*/ 18 h 25"/>
                  <a:gd name="T22" fmla="*/ 18 w 30"/>
                  <a:gd name="T23" fmla="*/ 18 h 25"/>
                  <a:gd name="T24" fmla="*/ 3 w 30"/>
                  <a:gd name="T2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25">
                    <a:moveTo>
                      <a:pt x="3" y="25"/>
                    </a:moveTo>
                    <a:lnTo>
                      <a:pt x="2" y="25"/>
                    </a:lnTo>
                    <a:lnTo>
                      <a:pt x="4" y="18"/>
                    </a:lnTo>
                    <a:lnTo>
                      <a:pt x="0" y="11"/>
                    </a:lnTo>
                    <a:lnTo>
                      <a:pt x="16" y="2"/>
                    </a:lnTo>
                    <a:cubicBezTo>
                      <a:pt x="19" y="0"/>
                      <a:pt x="23" y="1"/>
                      <a:pt x="25" y="4"/>
                    </a:cubicBezTo>
                    <a:lnTo>
                      <a:pt x="30" y="10"/>
                    </a:lnTo>
                    <a:lnTo>
                      <a:pt x="19" y="17"/>
                    </a:lnTo>
                    <a:lnTo>
                      <a:pt x="25" y="14"/>
                    </a:lnTo>
                    <a:lnTo>
                      <a:pt x="28" y="20"/>
                    </a:lnTo>
                    <a:cubicBezTo>
                      <a:pt x="25" y="22"/>
                      <a:pt x="20" y="21"/>
                      <a:pt x="18" y="18"/>
                    </a:cubicBezTo>
                    <a:lnTo>
                      <a:pt x="18" y="18"/>
                    </a:lnTo>
                    <a:cubicBezTo>
                      <a:pt x="8" y="24"/>
                      <a:pt x="5" y="25"/>
                      <a:pt x="3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62" name="Freeform 1110">
                <a:extLst>
                  <a:ext uri="{FF2B5EF4-FFF2-40B4-BE49-F238E27FC236}">
                    <a16:creationId xmlns:a16="http://schemas.microsoft.com/office/drawing/2014/main" id="{01A7E418-8889-40D3-B07B-CA9BED476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6" y="5509"/>
                <a:ext cx="24" cy="15"/>
              </a:xfrm>
              <a:custGeom>
                <a:avLst/>
                <a:gdLst>
                  <a:gd name="T0" fmla="*/ 7 w 71"/>
                  <a:gd name="T1" fmla="*/ 47 h 47"/>
                  <a:gd name="T2" fmla="*/ 6 w 71"/>
                  <a:gd name="T3" fmla="*/ 47 h 47"/>
                  <a:gd name="T4" fmla="*/ 1 w 71"/>
                  <a:gd name="T5" fmla="*/ 39 h 47"/>
                  <a:gd name="T6" fmla="*/ 4 w 71"/>
                  <a:gd name="T7" fmla="*/ 34 h 47"/>
                  <a:gd name="T8" fmla="*/ 4 w 71"/>
                  <a:gd name="T9" fmla="*/ 34 h 47"/>
                  <a:gd name="T10" fmla="*/ 5 w 71"/>
                  <a:gd name="T11" fmla="*/ 34 h 47"/>
                  <a:gd name="T12" fmla="*/ 9 w 71"/>
                  <a:gd name="T13" fmla="*/ 31 h 47"/>
                  <a:gd name="T14" fmla="*/ 20 w 71"/>
                  <a:gd name="T15" fmla="*/ 24 h 47"/>
                  <a:gd name="T16" fmla="*/ 21 w 71"/>
                  <a:gd name="T17" fmla="*/ 25 h 47"/>
                  <a:gd name="T18" fmla="*/ 21 w 71"/>
                  <a:gd name="T19" fmla="*/ 24 h 47"/>
                  <a:gd name="T20" fmla="*/ 21 w 71"/>
                  <a:gd name="T21" fmla="*/ 24 h 47"/>
                  <a:gd name="T22" fmla="*/ 24 w 71"/>
                  <a:gd name="T23" fmla="*/ 23 h 47"/>
                  <a:gd name="T24" fmla="*/ 60 w 71"/>
                  <a:gd name="T25" fmla="*/ 2 h 47"/>
                  <a:gd name="T26" fmla="*/ 69 w 71"/>
                  <a:gd name="T27" fmla="*/ 5 h 47"/>
                  <a:gd name="T28" fmla="*/ 67 w 71"/>
                  <a:gd name="T29" fmla="*/ 14 h 47"/>
                  <a:gd name="T30" fmla="*/ 18 w 71"/>
                  <a:gd name="T31" fmla="*/ 43 h 47"/>
                  <a:gd name="T32" fmla="*/ 17 w 71"/>
                  <a:gd name="T33" fmla="*/ 43 h 47"/>
                  <a:gd name="T34" fmla="*/ 12 w 71"/>
                  <a:gd name="T35" fmla="*/ 46 h 47"/>
                  <a:gd name="T36" fmla="*/ 12 w 71"/>
                  <a:gd name="T37" fmla="*/ 46 h 47"/>
                  <a:gd name="T38" fmla="*/ 7 w 71"/>
                  <a:gd name="T3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47">
                    <a:moveTo>
                      <a:pt x="7" y="47"/>
                    </a:moveTo>
                    <a:lnTo>
                      <a:pt x="6" y="47"/>
                    </a:lnTo>
                    <a:cubicBezTo>
                      <a:pt x="2" y="46"/>
                      <a:pt x="0" y="42"/>
                      <a:pt x="1" y="39"/>
                    </a:cubicBezTo>
                    <a:cubicBezTo>
                      <a:pt x="1" y="37"/>
                      <a:pt x="2" y="36"/>
                      <a:pt x="4" y="34"/>
                    </a:cubicBezTo>
                    <a:lnTo>
                      <a:pt x="4" y="34"/>
                    </a:lnTo>
                    <a:lnTo>
                      <a:pt x="5" y="34"/>
                    </a:lnTo>
                    <a:cubicBezTo>
                      <a:pt x="6" y="33"/>
                      <a:pt x="7" y="32"/>
                      <a:pt x="9" y="31"/>
                    </a:cubicBezTo>
                    <a:cubicBezTo>
                      <a:pt x="13" y="28"/>
                      <a:pt x="19" y="25"/>
                      <a:pt x="20" y="24"/>
                    </a:cubicBezTo>
                    <a:lnTo>
                      <a:pt x="21" y="25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4" y="23"/>
                    </a:lnTo>
                    <a:cubicBezTo>
                      <a:pt x="40" y="14"/>
                      <a:pt x="60" y="2"/>
                      <a:pt x="60" y="2"/>
                    </a:cubicBezTo>
                    <a:cubicBezTo>
                      <a:pt x="63" y="0"/>
                      <a:pt x="68" y="1"/>
                      <a:pt x="69" y="5"/>
                    </a:cubicBezTo>
                    <a:cubicBezTo>
                      <a:pt x="71" y="8"/>
                      <a:pt x="70" y="12"/>
                      <a:pt x="67" y="14"/>
                    </a:cubicBezTo>
                    <a:cubicBezTo>
                      <a:pt x="40" y="30"/>
                      <a:pt x="26" y="38"/>
                      <a:pt x="18" y="43"/>
                    </a:cubicBezTo>
                    <a:lnTo>
                      <a:pt x="17" y="43"/>
                    </a:lnTo>
                    <a:cubicBezTo>
                      <a:pt x="14" y="44"/>
                      <a:pt x="12" y="46"/>
                      <a:pt x="12" y="46"/>
                    </a:cubicBezTo>
                    <a:lnTo>
                      <a:pt x="12" y="46"/>
                    </a:lnTo>
                    <a:cubicBezTo>
                      <a:pt x="9" y="47"/>
                      <a:pt x="8" y="47"/>
                      <a:pt x="7" y="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63" name="Freeform 1111">
                <a:extLst>
                  <a:ext uri="{FF2B5EF4-FFF2-40B4-BE49-F238E27FC236}">
                    <a16:creationId xmlns:a16="http://schemas.microsoft.com/office/drawing/2014/main" id="{01F86CEA-9412-4FED-AFA6-F1FDF3810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8" y="5514"/>
                <a:ext cx="11" cy="8"/>
              </a:xfrm>
              <a:custGeom>
                <a:avLst/>
                <a:gdLst>
                  <a:gd name="T0" fmla="*/ 7 w 33"/>
                  <a:gd name="T1" fmla="*/ 26 h 26"/>
                  <a:gd name="T2" fmla="*/ 0 w 33"/>
                  <a:gd name="T3" fmla="*/ 14 h 26"/>
                  <a:gd name="T4" fmla="*/ 29 w 33"/>
                  <a:gd name="T5" fmla="*/ 2 h 26"/>
                  <a:gd name="T6" fmla="*/ 31 w 33"/>
                  <a:gd name="T7" fmla="*/ 4 h 26"/>
                  <a:gd name="T8" fmla="*/ 31 w 33"/>
                  <a:gd name="T9" fmla="*/ 14 h 26"/>
                  <a:gd name="T10" fmla="*/ 30 w 33"/>
                  <a:gd name="T11" fmla="*/ 10 h 26"/>
                  <a:gd name="T12" fmla="*/ 27 w 33"/>
                  <a:gd name="T13" fmla="*/ 12 h 26"/>
                  <a:gd name="T14" fmla="*/ 29 w 33"/>
                  <a:gd name="T15" fmla="*/ 14 h 26"/>
                  <a:gd name="T16" fmla="*/ 26 w 33"/>
                  <a:gd name="T17" fmla="*/ 16 h 26"/>
                  <a:gd name="T18" fmla="*/ 28 w 33"/>
                  <a:gd name="T19" fmla="*/ 20 h 26"/>
                  <a:gd name="T20" fmla="*/ 22 w 33"/>
                  <a:gd name="T21" fmla="*/ 21 h 26"/>
                  <a:gd name="T22" fmla="*/ 19 w 33"/>
                  <a:gd name="T23" fmla="*/ 20 h 26"/>
                  <a:gd name="T24" fmla="*/ 7 w 33"/>
                  <a:gd name="T2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26">
                    <a:moveTo>
                      <a:pt x="7" y="26"/>
                    </a:moveTo>
                    <a:lnTo>
                      <a:pt x="0" y="14"/>
                    </a:lnTo>
                    <a:cubicBezTo>
                      <a:pt x="25" y="0"/>
                      <a:pt x="25" y="0"/>
                      <a:pt x="29" y="2"/>
                    </a:cubicBezTo>
                    <a:lnTo>
                      <a:pt x="31" y="4"/>
                    </a:lnTo>
                    <a:cubicBezTo>
                      <a:pt x="33" y="7"/>
                      <a:pt x="32" y="10"/>
                      <a:pt x="31" y="14"/>
                    </a:cubicBezTo>
                    <a:cubicBezTo>
                      <a:pt x="30" y="15"/>
                      <a:pt x="31" y="13"/>
                      <a:pt x="30" y="10"/>
                    </a:cubicBezTo>
                    <a:lnTo>
                      <a:pt x="27" y="12"/>
                    </a:lnTo>
                    <a:lnTo>
                      <a:pt x="29" y="14"/>
                    </a:lnTo>
                    <a:cubicBezTo>
                      <a:pt x="29" y="14"/>
                      <a:pt x="27" y="15"/>
                      <a:pt x="26" y="16"/>
                    </a:cubicBezTo>
                    <a:lnTo>
                      <a:pt x="28" y="20"/>
                    </a:lnTo>
                    <a:cubicBezTo>
                      <a:pt x="26" y="21"/>
                      <a:pt x="23" y="21"/>
                      <a:pt x="22" y="21"/>
                    </a:cubicBezTo>
                    <a:lnTo>
                      <a:pt x="19" y="20"/>
                    </a:lnTo>
                    <a:cubicBezTo>
                      <a:pt x="14" y="23"/>
                      <a:pt x="7" y="26"/>
                      <a:pt x="7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64" name="Freeform 1112">
                <a:extLst>
                  <a:ext uri="{FF2B5EF4-FFF2-40B4-BE49-F238E27FC236}">
                    <a16:creationId xmlns:a16="http://schemas.microsoft.com/office/drawing/2014/main" id="{623C7718-E222-4315-94ED-1AC57421C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4" y="5512"/>
                <a:ext cx="14" cy="11"/>
              </a:xfrm>
              <a:custGeom>
                <a:avLst/>
                <a:gdLst>
                  <a:gd name="T0" fmla="*/ 7 w 43"/>
                  <a:gd name="T1" fmla="*/ 34 h 34"/>
                  <a:gd name="T2" fmla="*/ 0 w 43"/>
                  <a:gd name="T3" fmla="*/ 22 h 34"/>
                  <a:gd name="T4" fmla="*/ 40 w 43"/>
                  <a:gd name="T5" fmla="*/ 7 h 34"/>
                  <a:gd name="T6" fmla="*/ 38 w 43"/>
                  <a:gd name="T7" fmla="*/ 18 h 34"/>
                  <a:gd name="T8" fmla="*/ 35 w 43"/>
                  <a:gd name="T9" fmla="*/ 23 h 34"/>
                  <a:gd name="T10" fmla="*/ 31 w 43"/>
                  <a:gd name="T11" fmla="*/ 27 h 34"/>
                  <a:gd name="T12" fmla="*/ 22 w 43"/>
                  <a:gd name="T13" fmla="*/ 25 h 34"/>
                  <a:gd name="T14" fmla="*/ 7 w 43"/>
                  <a:gd name="T1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34">
                    <a:moveTo>
                      <a:pt x="7" y="34"/>
                    </a:moveTo>
                    <a:lnTo>
                      <a:pt x="0" y="22"/>
                    </a:lnTo>
                    <a:cubicBezTo>
                      <a:pt x="37" y="0"/>
                      <a:pt x="37" y="0"/>
                      <a:pt x="40" y="7"/>
                    </a:cubicBezTo>
                    <a:cubicBezTo>
                      <a:pt x="43" y="10"/>
                      <a:pt x="41" y="13"/>
                      <a:pt x="38" y="18"/>
                    </a:cubicBezTo>
                    <a:cubicBezTo>
                      <a:pt x="37" y="20"/>
                      <a:pt x="35" y="22"/>
                      <a:pt x="35" y="23"/>
                    </a:cubicBezTo>
                    <a:cubicBezTo>
                      <a:pt x="34" y="25"/>
                      <a:pt x="33" y="26"/>
                      <a:pt x="31" y="27"/>
                    </a:cubicBezTo>
                    <a:cubicBezTo>
                      <a:pt x="28" y="29"/>
                      <a:pt x="25" y="28"/>
                      <a:pt x="22" y="25"/>
                    </a:cubicBezTo>
                    <a:cubicBezTo>
                      <a:pt x="15" y="30"/>
                      <a:pt x="7" y="34"/>
                      <a:pt x="7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65" name="Freeform 1113">
                <a:extLst>
                  <a:ext uri="{FF2B5EF4-FFF2-40B4-BE49-F238E27FC236}">
                    <a16:creationId xmlns:a16="http://schemas.microsoft.com/office/drawing/2014/main" id="{FA345035-9D64-46A0-AA81-3A0C7F483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1" y="5509"/>
                <a:ext cx="15" cy="11"/>
              </a:xfrm>
              <a:custGeom>
                <a:avLst/>
                <a:gdLst>
                  <a:gd name="T0" fmla="*/ 27 w 47"/>
                  <a:gd name="T1" fmla="*/ 36 h 36"/>
                  <a:gd name="T2" fmla="*/ 25 w 47"/>
                  <a:gd name="T3" fmla="*/ 36 h 36"/>
                  <a:gd name="T4" fmla="*/ 21 w 47"/>
                  <a:gd name="T5" fmla="*/ 32 h 36"/>
                  <a:gd name="T6" fmla="*/ 21 w 47"/>
                  <a:gd name="T7" fmla="*/ 26 h 36"/>
                  <a:gd name="T8" fmla="*/ 11 w 47"/>
                  <a:gd name="T9" fmla="*/ 29 h 36"/>
                  <a:gd name="T10" fmla="*/ 6 w 47"/>
                  <a:gd name="T11" fmla="*/ 25 h 36"/>
                  <a:gd name="T12" fmla="*/ 0 w 47"/>
                  <a:gd name="T13" fmla="*/ 26 h 36"/>
                  <a:gd name="T14" fmla="*/ 2 w 47"/>
                  <a:gd name="T15" fmla="*/ 19 h 36"/>
                  <a:gd name="T16" fmla="*/ 4 w 47"/>
                  <a:gd name="T17" fmla="*/ 18 h 36"/>
                  <a:gd name="T18" fmla="*/ 4 w 47"/>
                  <a:gd name="T19" fmla="*/ 18 h 36"/>
                  <a:gd name="T20" fmla="*/ 2 w 47"/>
                  <a:gd name="T21" fmla="*/ 19 h 36"/>
                  <a:gd name="T22" fmla="*/ 0 w 47"/>
                  <a:gd name="T23" fmla="*/ 12 h 36"/>
                  <a:gd name="T24" fmla="*/ 7 w 47"/>
                  <a:gd name="T25" fmla="*/ 8 h 36"/>
                  <a:gd name="T26" fmla="*/ 12 w 47"/>
                  <a:gd name="T27" fmla="*/ 7 h 36"/>
                  <a:gd name="T28" fmla="*/ 17 w 47"/>
                  <a:gd name="T29" fmla="*/ 10 h 36"/>
                  <a:gd name="T30" fmla="*/ 17 w 47"/>
                  <a:gd name="T31" fmla="*/ 11 h 36"/>
                  <a:gd name="T32" fmla="*/ 40 w 47"/>
                  <a:gd name="T33" fmla="*/ 1 h 36"/>
                  <a:gd name="T34" fmla="*/ 45 w 47"/>
                  <a:gd name="T35" fmla="*/ 4 h 36"/>
                  <a:gd name="T36" fmla="*/ 36 w 47"/>
                  <a:gd name="T37" fmla="*/ 27 h 36"/>
                  <a:gd name="T38" fmla="*/ 38 w 47"/>
                  <a:gd name="T39" fmla="*/ 31 h 36"/>
                  <a:gd name="T40" fmla="*/ 33 w 47"/>
                  <a:gd name="T41" fmla="*/ 34 h 36"/>
                  <a:gd name="T42" fmla="*/ 27 w 47"/>
                  <a:gd name="T4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36">
                    <a:moveTo>
                      <a:pt x="27" y="36"/>
                    </a:moveTo>
                    <a:lnTo>
                      <a:pt x="25" y="36"/>
                    </a:lnTo>
                    <a:cubicBezTo>
                      <a:pt x="23" y="35"/>
                      <a:pt x="21" y="34"/>
                      <a:pt x="21" y="32"/>
                    </a:cubicBezTo>
                    <a:cubicBezTo>
                      <a:pt x="20" y="30"/>
                      <a:pt x="20" y="28"/>
                      <a:pt x="21" y="26"/>
                    </a:cubicBezTo>
                    <a:cubicBezTo>
                      <a:pt x="14" y="30"/>
                      <a:pt x="13" y="30"/>
                      <a:pt x="11" y="29"/>
                    </a:cubicBezTo>
                    <a:cubicBezTo>
                      <a:pt x="8" y="29"/>
                      <a:pt x="7" y="27"/>
                      <a:pt x="6" y="25"/>
                    </a:cubicBezTo>
                    <a:cubicBezTo>
                      <a:pt x="4" y="26"/>
                      <a:pt x="2" y="26"/>
                      <a:pt x="0" y="26"/>
                    </a:cubicBezTo>
                    <a:lnTo>
                      <a:pt x="2" y="19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2" y="19"/>
                    </a:lnTo>
                    <a:lnTo>
                      <a:pt x="0" y="12"/>
                    </a:lnTo>
                    <a:cubicBezTo>
                      <a:pt x="1" y="11"/>
                      <a:pt x="7" y="8"/>
                      <a:pt x="7" y="8"/>
                    </a:cubicBezTo>
                    <a:cubicBezTo>
                      <a:pt x="9" y="7"/>
                      <a:pt x="10" y="7"/>
                      <a:pt x="12" y="7"/>
                    </a:cubicBezTo>
                    <a:cubicBezTo>
                      <a:pt x="14" y="7"/>
                      <a:pt x="16" y="9"/>
                      <a:pt x="17" y="10"/>
                    </a:cubicBezTo>
                    <a:lnTo>
                      <a:pt x="17" y="11"/>
                    </a:lnTo>
                    <a:cubicBezTo>
                      <a:pt x="37" y="0"/>
                      <a:pt x="37" y="0"/>
                      <a:pt x="40" y="1"/>
                    </a:cubicBezTo>
                    <a:cubicBezTo>
                      <a:pt x="42" y="1"/>
                      <a:pt x="44" y="2"/>
                      <a:pt x="45" y="4"/>
                    </a:cubicBezTo>
                    <a:cubicBezTo>
                      <a:pt x="47" y="7"/>
                      <a:pt x="47" y="8"/>
                      <a:pt x="36" y="27"/>
                    </a:cubicBezTo>
                    <a:lnTo>
                      <a:pt x="38" y="31"/>
                    </a:lnTo>
                    <a:cubicBezTo>
                      <a:pt x="37" y="31"/>
                      <a:pt x="34" y="33"/>
                      <a:pt x="33" y="34"/>
                    </a:cubicBezTo>
                    <a:cubicBezTo>
                      <a:pt x="31" y="35"/>
                      <a:pt x="29" y="36"/>
                      <a:pt x="27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66" name="Freeform 1114">
                <a:extLst>
                  <a:ext uri="{FF2B5EF4-FFF2-40B4-BE49-F238E27FC236}">
                    <a16:creationId xmlns:a16="http://schemas.microsoft.com/office/drawing/2014/main" id="{F9E699D5-C596-4F9F-9A39-9D4368C94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" y="5505"/>
                <a:ext cx="23" cy="15"/>
              </a:xfrm>
              <a:custGeom>
                <a:avLst/>
                <a:gdLst>
                  <a:gd name="T0" fmla="*/ 9 w 68"/>
                  <a:gd name="T1" fmla="*/ 47 h 47"/>
                  <a:gd name="T2" fmla="*/ 7 w 68"/>
                  <a:gd name="T3" fmla="*/ 47 h 47"/>
                  <a:gd name="T4" fmla="*/ 2 w 68"/>
                  <a:gd name="T5" fmla="*/ 44 h 47"/>
                  <a:gd name="T6" fmla="*/ 10 w 68"/>
                  <a:gd name="T7" fmla="*/ 22 h 47"/>
                  <a:gd name="T8" fmla="*/ 7 w 68"/>
                  <a:gd name="T9" fmla="*/ 17 h 47"/>
                  <a:gd name="T10" fmla="*/ 22 w 68"/>
                  <a:gd name="T11" fmla="*/ 11 h 47"/>
                  <a:gd name="T12" fmla="*/ 27 w 68"/>
                  <a:gd name="T13" fmla="*/ 15 h 47"/>
                  <a:gd name="T14" fmla="*/ 26 w 68"/>
                  <a:gd name="T15" fmla="*/ 21 h 47"/>
                  <a:gd name="T16" fmla="*/ 67 w 68"/>
                  <a:gd name="T17" fmla="*/ 1 h 47"/>
                  <a:gd name="T18" fmla="*/ 62 w 68"/>
                  <a:gd name="T19" fmla="*/ 14 h 47"/>
                  <a:gd name="T20" fmla="*/ 65 w 68"/>
                  <a:gd name="T21" fmla="*/ 8 h 47"/>
                  <a:gd name="T22" fmla="*/ 68 w 68"/>
                  <a:gd name="T23" fmla="*/ 14 h 47"/>
                  <a:gd name="T24" fmla="*/ 12 w 68"/>
                  <a:gd name="T25" fmla="*/ 46 h 47"/>
                  <a:gd name="T26" fmla="*/ 9 w 68"/>
                  <a:gd name="T2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8" h="47">
                    <a:moveTo>
                      <a:pt x="9" y="47"/>
                    </a:moveTo>
                    <a:lnTo>
                      <a:pt x="7" y="47"/>
                    </a:lnTo>
                    <a:cubicBezTo>
                      <a:pt x="5" y="46"/>
                      <a:pt x="3" y="45"/>
                      <a:pt x="2" y="44"/>
                    </a:cubicBezTo>
                    <a:cubicBezTo>
                      <a:pt x="1" y="40"/>
                      <a:pt x="0" y="40"/>
                      <a:pt x="10" y="22"/>
                    </a:cubicBezTo>
                    <a:lnTo>
                      <a:pt x="7" y="17"/>
                    </a:lnTo>
                    <a:cubicBezTo>
                      <a:pt x="18" y="11"/>
                      <a:pt x="19" y="10"/>
                      <a:pt x="22" y="11"/>
                    </a:cubicBezTo>
                    <a:cubicBezTo>
                      <a:pt x="24" y="12"/>
                      <a:pt x="26" y="13"/>
                      <a:pt x="27" y="15"/>
                    </a:cubicBezTo>
                    <a:cubicBezTo>
                      <a:pt x="28" y="17"/>
                      <a:pt x="27" y="20"/>
                      <a:pt x="26" y="21"/>
                    </a:cubicBezTo>
                    <a:cubicBezTo>
                      <a:pt x="64" y="0"/>
                      <a:pt x="64" y="0"/>
                      <a:pt x="67" y="1"/>
                    </a:cubicBezTo>
                    <a:lnTo>
                      <a:pt x="62" y="14"/>
                    </a:lnTo>
                    <a:lnTo>
                      <a:pt x="65" y="8"/>
                    </a:lnTo>
                    <a:lnTo>
                      <a:pt x="68" y="14"/>
                    </a:lnTo>
                    <a:cubicBezTo>
                      <a:pt x="65" y="15"/>
                      <a:pt x="12" y="46"/>
                      <a:pt x="12" y="46"/>
                    </a:cubicBezTo>
                    <a:lnTo>
                      <a:pt x="9" y="4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67" name="Freeform 1115">
                <a:extLst>
                  <a:ext uri="{FF2B5EF4-FFF2-40B4-BE49-F238E27FC236}">
                    <a16:creationId xmlns:a16="http://schemas.microsoft.com/office/drawing/2014/main" id="{67A9662C-4865-450C-BEE2-B9EB7B2AB3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0" y="5503"/>
                <a:ext cx="24" cy="15"/>
              </a:xfrm>
              <a:custGeom>
                <a:avLst/>
                <a:gdLst>
                  <a:gd name="T0" fmla="*/ 8 w 71"/>
                  <a:gd name="T1" fmla="*/ 45 h 45"/>
                  <a:gd name="T2" fmla="*/ 2 w 71"/>
                  <a:gd name="T3" fmla="*/ 42 h 45"/>
                  <a:gd name="T4" fmla="*/ 5 w 71"/>
                  <a:gd name="T5" fmla="*/ 32 h 45"/>
                  <a:gd name="T6" fmla="*/ 64 w 71"/>
                  <a:gd name="T7" fmla="*/ 1 h 45"/>
                  <a:gd name="T8" fmla="*/ 68 w 71"/>
                  <a:gd name="T9" fmla="*/ 4 h 45"/>
                  <a:gd name="T10" fmla="*/ 59 w 71"/>
                  <a:gd name="T11" fmla="*/ 24 h 45"/>
                  <a:gd name="T12" fmla="*/ 52 w 71"/>
                  <a:gd name="T13" fmla="*/ 33 h 45"/>
                  <a:gd name="T14" fmla="*/ 49 w 71"/>
                  <a:gd name="T15" fmla="*/ 37 h 45"/>
                  <a:gd name="T16" fmla="*/ 39 w 71"/>
                  <a:gd name="T17" fmla="*/ 35 h 45"/>
                  <a:gd name="T18" fmla="*/ 38 w 71"/>
                  <a:gd name="T19" fmla="*/ 29 h 45"/>
                  <a:gd name="T20" fmla="*/ 12 w 71"/>
                  <a:gd name="T21" fmla="*/ 44 h 45"/>
                  <a:gd name="T22" fmla="*/ 8 w 71"/>
                  <a:gd name="T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1" h="45">
                    <a:moveTo>
                      <a:pt x="8" y="45"/>
                    </a:moveTo>
                    <a:cubicBezTo>
                      <a:pt x="6" y="45"/>
                      <a:pt x="3" y="44"/>
                      <a:pt x="2" y="42"/>
                    </a:cubicBezTo>
                    <a:cubicBezTo>
                      <a:pt x="0" y="39"/>
                      <a:pt x="1" y="34"/>
                      <a:pt x="5" y="32"/>
                    </a:cubicBezTo>
                    <a:cubicBezTo>
                      <a:pt x="60" y="0"/>
                      <a:pt x="60" y="0"/>
                      <a:pt x="64" y="1"/>
                    </a:cubicBezTo>
                    <a:cubicBezTo>
                      <a:pt x="65" y="1"/>
                      <a:pt x="67" y="2"/>
                      <a:pt x="68" y="4"/>
                    </a:cubicBezTo>
                    <a:cubicBezTo>
                      <a:pt x="71" y="8"/>
                      <a:pt x="70" y="9"/>
                      <a:pt x="59" y="24"/>
                    </a:cubicBezTo>
                    <a:cubicBezTo>
                      <a:pt x="56" y="28"/>
                      <a:pt x="53" y="31"/>
                      <a:pt x="52" y="33"/>
                    </a:cubicBezTo>
                    <a:cubicBezTo>
                      <a:pt x="52" y="35"/>
                      <a:pt x="51" y="36"/>
                      <a:pt x="49" y="37"/>
                    </a:cubicBezTo>
                    <a:cubicBezTo>
                      <a:pt x="46" y="39"/>
                      <a:pt x="41" y="38"/>
                      <a:pt x="39" y="35"/>
                    </a:cubicBezTo>
                    <a:cubicBezTo>
                      <a:pt x="37" y="33"/>
                      <a:pt x="37" y="32"/>
                      <a:pt x="38" y="29"/>
                    </a:cubicBezTo>
                    <a:cubicBezTo>
                      <a:pt x="29" y="34"/>
                      <a:pt x="20" y="40"/>
                      <a:pt x="12" y="44"/>
                    </a:cubicBezTo>
                    <a:lnTo>
                      <a:pt x="8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68" name="Freeform 1116">
                <a:extLst>
                  <a:ext uri="{FF2B5EF4-FFF2-40B4-BE49-F238E27FC236}">
                    <a16:creationId xmlns:a16="http://schemas.microsoft.com/office/drawing/2014/main" id="{35BACBA8-3BFE-46D9-91F3-21B239434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2" y="5503"/>
                <a:ext cx="26" cy="21"/>
              </a:xfrm>
              <a:custGeom>
                <a:avLst/>
                <a:gdLst>
                  <a:gd name="T0" fmla="*/ 32 w 79"/>
                  <a:gd name="T1" fmla="*/ 64 h 64"/>
                  <a:gd name="T2" fmla="*/ 30 w 79"/>
                  <a:gd name="T3" fmla="*/ 64 h 64"/>
                  <a:gd name="T4" fmla="*/ 26 w 79"/>
                  <a:gd name="T5" fmla="*/ 61 h 64"/>
                  <a:gd name="T6" fmla="*/ 29 w 79"/>
                  <a:gd name="T7" fmla="*/ 50 h 64"/>
                  <a:gd name="T8" fmla="*/ 27 w 79"/>
                  <a:gd name="T9" fmla="*/ 43 h 64"/>
                  <a:gd name="T10" fmla="*/ 26 w 79"/>
                  <a:gd name="T11" fmla="*/ 43 h 64"/>
                  <a:gd name="T12" fmla="*/ 7 w 79"/>
                  <a:gd name="T13" fmla="*/ 52 h 64"/>
                  <a:gd name="T14" fmla="*/ 3 w 79"/>
                  <a:gd name="T15" fmla="*/ 49 h 64"/>
                  <a:gd name="T16" fmla="*/ 20 w 79"/>
                  <a:gd name="T17" fmla="*/ 25 h 64"/>
                  <a:gd name="T18" fmla="*/ 27 w 79"/>
                  <a:gd name="T19" fmla="*/ 20 h 64"/>
                  <a:gd name="T20" fmla="*/ 29 w 79"/>
                  <a:gd name="T21" fmla="*/ 11 h 64"/>
                  <a:gd name="T22" fmla="*/ 49 w 79"/>
                  <a:gd name="T23" fmla="*/ 1 h 64"/>
                  <a:gd name="T24" fmla="*/ 54 w 79"/>
                  <a:gd name="T25" fmla="*/ 5 h 64"/>
                  <a:gd name="T26" fmla="*/ 43 w 79"/>
                  <a:gd name="T27" fmla="*/ 24 h 64"/>
                  <a:gd name="T28" fmla="*/ 44 w 79"/>
                  <a:gd name="T29" fmla="*/ 29 h 64"/>
                  <a:gd name="T30" fmla="*/ 44 w 79"/>
                  <a:gd name="T31" fmla="*/ 30 h 64"/>
                  <a:gd name="T32" fmla="*/ 71 w 79"/>
                  <a:gd name="T33" fmla="*/ 17 h 64"/>
                  <a:gd name="T34" fmla="*/ 75 w 79"/>
                  <a:gd name="T35" fmla="*/ 20 h 64"/>
                  <a:gd name="T36" fmla="*/ 56 w 79"/>
                  <a:gd name="T37" fmla="*/ 45 h 64"/>
                  <a:gd name="T38" fmla="*/ 48 w 79"/>
                  <a:gd name="T39" fmla="*/ 52 h 64"/>
                  <a:gd name="T40" fmla="*/ 50 w 79"/>
                  <a:gd name="T41" fmla="*/ 55 h 64"/>
                  <a:gd name="T42" fmla="*/ 36 w 79"/>
                  <a:gd name="T43" fmla="*/ 63 h 64"/>
                  <a:gd name="T44" fmla="*/ 32 w 79"/>
                  <a:gd name="T4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" h="64">
                    <a:moveTo>
                      <a:pt x="32" y="64"/>
                    </a:moveTo>
                    <a:lnTo>
                      <a:pt x="30" y="64"/>
                    </a:lnTo>
                    <a:cubicBezTo>
                      <a:pt x="28" y="64"/>
                      <a:pt x="27" y="63"/>
                      <a:pt x="26" y="61"/>
                    </a:cubicBezTo>
                    <a:cubicBezTo>
                      <a:pt x="24" y="57"/>
                      <a:pt x="24" y="55"/>
                      <a:pt x="29" y="50"/>
                    </a:cubicBezTo>
                    <a:cubicBezTo>
                      <a:pt x="27" y="48"/>
                      <a:pt x="26" y="46"/>
                      <a:pt x="27" y="43"/>
                    </a:cubicBezTo>
                    <a:lnTo>
                      <a:pt x="26" y="43"/>
                    </a:lnTo>
                    <a:cubicBezTo>
                      <a:pt x="10" y="53"/>
                      <a:pt x="10" y="53"/>
                      <a:pt x="7" y="52"/>
                    </a:cubicBezTo>
                    <a:cubicBezTo>
                      <a:pt x="5" y="52"/>
                      <a:pt x="4" y="50"/>
                      <a:pt x="3" y="49"/>
                    </a:cubicBezTo>
                    <a:cubicBezTo>
                      <a:pt x="0" y="43"/>
                      <a:pt x="2" y="41"/>
                      <a:pt x="20" y="25"/>
                    </a:cubicBezTo>
                    <a:cubicBezTo>
                      <a:pt x="22" y="23"/>
                      <a:pt x="24" y="22"/>
                      <a:pt x="27" y="20"/>
                    </a:cubicBezTo>
                    <a:cubicBezTo>
                      <a:pt x="25" y="16"/>
                      <a:pt x="26" y="13"/>
                      <a:pt x="29" y="11"/>
                    </a:cubicBezTo>
                    <a:cubicBezTo>
                      <a:pt x="45" y="0"/>
                      <a:pt x="46" y="1"/>
                      <a:pt x="49" y="1"/>
                    </a:cubicBezTo>
                    <a:cubicBezTo>
                      <a:pt x="51" y="2"/>
                      <a:pt x="53" y="3"/>
                      <a:pt x="54" y="5"/>
                    </a:cubicBezTo>
                    <a:cubicBezTo>
                      <a:pt x="57" y="10"/>
                      <a:pt x="55" y="14"/>
                      <a:pt x="43" y="24"/>
                    </a:cubicBezTo>
                    <a:cubicBezTo>
                      <a:pt x="44" y="26"/>
                      <a:pt x="44" y="27"/>
                      <a:pt x="44" y="29"/>
                    </a:cubicBezTo>
                    <a:lnTo>
                      <a:pt x="44" y="30"/>
                    </a:lnTo>
                    <a:cubicBezTo>
                      <a:pt x="68" y="16"/>
                      <a:pt x="68" y="16"/>
                      <a:pt x="71" y="17"/>
                    </a:cubicBezTo>
                    <a:cubicBezTo>
                      <a:pt x="73" y="17"/>
                      <a:pt x="74" y="19"/>
                      <a:pt x="75" y="20"/>
                    </a:cubicBezTo>
                    <a:cubicBezTo>
                      <a:pt x="79" y="26"/>
                      <a:pt x="77" y="28"/>
                      <a:pt x="56" y="45"/>
                    </a:cubicBezTo>
                    <a:cubicBezTo>
                      <a:pt x="54" y="47"/>
                      <a:pt x="51" y="49"/>
                      <a:pt x="48" y="52"/>
                    </a:cubicBezTo>
                    <a:lnTo>
                      <a:pt x="50" y="55"/>
                    </a:lnTo>
                    <a:cubicBezTo>
                      <a:pt x="48" y="56"/>
                      <a:pt x="36" y="63"/>
                      <a:pt x="36" y="63"/>
                    </a:cubicBezTo>
                    <a:lnTo>
                      <a:pt x="32" y="6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69" name="Freeform 1117">
                <a:extLst>
                  <a:ext uri="{FF2B5EF4-FFF2-40B4-BE49-F238E27FC236}">
                    <a16:creationId xmlns:a16="http://schemas.microsoft.com/office/drawing/2014/main" id="{E81EA9F3-9986-40FA-8539-5008DDD34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0" y="5496"/>
                <a:ext cx="23" cy="17"/>
              </a:xfrm>
              <a:custGeom>
                <a:avLst/>
                <a:gdLst>
                  <a:gd name="T0" fmla="*/ 2 w 71"/>
                  <a:gd name="T1" fmla="*/ 50 h 50"/>
                  <a:gd name="T2" fmla="*/ 1 w 71"/>
                  <a:gd name="T3" fmla="*/ 50 h 50"/>
                  <a:gd name="T4" fmla="*/ 3 w 71"/>
                  <a:gd name="T5" fmla="*/ 43 h 50"/>
                  <a:gd name="T6" fmla="*/ 0 w 71"/>
                  <a:gd name="T7" fmla="*/ 36 h 50"/>
                  <a:gd name="T8" fmla="*/ 59 w 71"/>
                  <a:gd name="T9" fmla="*/ 2 h 50"/>
                  <a:gd name="T10" fmla="*/ 69 w 71"/>
                  <a:gd name="T11" fmla="*/ 4 h 50"/>
                  <a:gd name="T12" fmla="*/ 67 w 71"/>
                  <a:gd name="T13" fmla="*/ 14 h 50"/>
                  <a:gd name="T14" fmla="*/ 51 w 71"/>
                  <a:gd name="T15" fmla="*/ 26 h 50"/>
                  <a:gd name="T16" fmla="*/ 50 w 71"/>
                  <a:gd name="T17" fmla="*/ 27 h 50"/>
                  <a:gd name="T18" fmla="*/ 46 w 71"/>
                  <a:gd name="T19" fmla="*/ 30 h 50"/>
                  <a:gd name="T20" fmla="*/ 50 w 71"/>
                  <a:gd name="T21" fmla="*/ 27 h 50"/>
                  <a:gd name="T22" fmla="*/ 53 w 71"/>
                  <a:gd name="T23" fmla="*/ 34 h 50"/>
                  <a:gd name="T24" fmla="*/ 44 w 71"/>
                  <a:gd name="T25" fmla="*/ 39 h 50"/>
                  <a:gd name="T26" fmla="*/ 40 w 71"/>
                  <a:gd name="T27" fmla="*/ 40 h 50"/>
                  <a:gd name="T28" fmla="*/ 35 w 71"/>
                  <a:gd name="T29" fmla="*/ 40 h 50"/>
                  <a:gd name="T30" fmla="*/ 30 w 71"/>
                  <a:gd name="T31" fmla="*/ 42 h 50"/>
                  <a:gd name="T32" fmla="*/ 25 w 71"/>
                  <a:gd name="T33" fmla="*/ 39 h 50"/>
                  <a:gd name="T34" fmla="*/ 2 w 71"/>
                  <a:gd name="T3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50">
                    <a:moveTo>
                      <a:pt x="2" y="50"/>
                    </a:moveTo>
                    <a:lnTo>
                      <a:pt x="1" y="50"/>
                    </a:lnTo>
                    <a:lnTo>
                      <a:pt x="3" y="43"/>
                    </a:lnTo>
                    <a:lnTo>
                      <a:pt x="0" y="36"/>
                    </a:lnTo>
                    <a:cubicBezTo>
                      <a:pt x="2" y="35"/>
                      <a:pt x="36" y="15"/>
                      <a:pt x="59" y="2"/>
                    </a:cubicBezTo>
                    <a:cubicBezTo>
                      <a:pt x="62" y="0"/>
                      <a:pt x="67" y="1"/>
                      <a:pt x="69" y="4"/>
                    </a:cubicBezTo>
                    <a:cubicBezTo>
                      <a:pt x="71" y="8"/>
                      <a:pt x="70" y="12"/>
                      <a:pt x="67" y="14"/>
                    </a:cubicBezTo>
                    <a:cubicBezTo>
                      <a:pt x="62" y="18"/>
                      <a:pt x="56" y="22"/>
                      <a:pt x="51" y="26"/>
                    </a:cubicBezTo>
                    <a:lnTo>
                      <a:pt x="50" y="27"/>
                    </a:lnTo>
                    <a:lnTo>
                      <a:pt x="46" y="30"/>
                    </a:lnTo>
                    <a:lnTo>
                      <a:pt x="50" y="27"/>
                    </a:lnTo>
                    <a:lnTo>
                      <a:pt x="53" y="34"/>
                    </a:lnTo>
                    <a:lnTo>
                      <a:pt x="44" y="39"/>
                    </a:lnTo>
                    <a:lnTo>
                      <a:pt x="40" y="40"/>
                    </a:lnTo>
                    <a:lnTo>
                      <a:pt x="35" y="40"/>
                    </a:lnTo>
                    <a:cubicBezTo>
                      <a:pt x="34" y="41"/>
                      <a:pt x="32" y="42"/>
                      <a:pt x="30" y="42"/>
                    </a:cubicBezTo>
                    <a:cubicBezTo>
                      <a:pt x="28" y="41"/>
                      <a:pt x="26" y="40"/>
                      <a:pt x="25" y="39"/>
                    </a:cubicBezTo>
                    <a:cubicBezTo>
                      <a:pt x="8" y="48"/>
                      <a:pt x="4" y="50"/>
                      <a:pt x="2" y="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70" name="Freeform 1118">
                <a:extLst>
                  <a:ext uri="{FF2B5EF4-FFF2-40B4-BE49-F238E27FC236}">
                    <a16:creationId xmlns:a16="http://schemas.microsoft.com/office/drawing/2014/main" id="{D080D708-F474-4590-AA7D-DC5EAF7B8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" y="5499"/>
                <a:ext cx="9" cy="8"/>
              </a:xfrm>
              <a:custGeom>
                <a:avLst/>
                <a:gdLst>
                  <a:gd name="T0" fmla="*/ 15 w 28"/>
                  <a:gd name="T1" fmla="*/ 24 h 24"/>
                  <a:gd name="T2" fmla="*/ 13 w 28"/>
                  <a:gd name="T3" fmla="*/ 23 h 24"/>
                  <a:gd name="T4" fmla="*/ 9 w 28"/>
                  <a:gd name="T5" fmla="*/ 20 h 24"/>
                  <a:gd name="T6" fmla="*/ 9 w 28"/>
                  <a:gd name="T7" fmla="*/ 19 h 24"/>
                  <a:gd name="T8" fmla="*/ 7 w 28"/>
                  <a:gd name="T9" fmla="*/ 19 h 24"/>
                  <a:gd name="T10" fmla="*/ 3 w 28"/>
                  <a:gd name="T11" fmla="*/ 16 h 24"/>
                  <a:gd name="T12" fmla="*/ 6 w 28"/>
                  <a:gd name="T13" fmla="*/ 6 h 24"/>
                  <a:gd name="T14" fmla="*/ 6 w 28"/>
                  <a:gd name="T15" fmla="*/ 5 h 24"/>
                  <a:gd name="T16" fmla="*/ 13 w 28"/>
                  <a:gd name="T17" fmla="*/ 1 h 24"/>
                  <a:gd name="T18" fmla="*/ 19 w 28"/>
                  <a:gd name="T19" fmla="*/ 0 h 24"/>
                  <a:gd name="T20" fmla="*/ 19 w 28"/>
                  <a:gd name="T21" fmla="*/ 0 h 24"/>
                  <a:gd name="T22" fmla="*/ 24 w 28"/>
                  <a:gd name="T23" fmla="*/ 3 h 24"/>
                  <a:gd name="T24" fmla="*/ 24 w 28"/>
                  <a:gd name="T25" fmla="*/ 9 h 24"/>
                  <a:gd name="T26" fmla="*/ 24 w 28"/>
                  <a:gd name="T27" fmla="*/ 10 h 24"/>
                  <a:gd name="T28" fmla="*/ 28 w 28"/>
                  <a:gd name="T29" fmla="*/ 17 h 24"/>
                  <a:gd name="T30" fmla="*/ 15 w 28"/>
                  <a:gd name="T3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24">
                    <a:moveTo>
                      <a:pt x="15" y="24"/>
                    </a:moveTo>
                    <a:lnTo>
                      <a:pt x="13" y="23"/>
                    </a:lnTo>
                    <a:cubicBezTo>
                      <a:pt x="11" y="23"/>
                      <a:pt x="10" y="21"/>
                      <a:pt x="9" y="20"/>
                    </a:cubicBezTo>
                    <a:lnTo>
                      <a:pt x="9" y="19"/>
                    </a:lnTo>
                    <a:lnTo>
                      <a:pt x="7" y="19"/>
                    </a:lnTo>
                    <a:cubicBezTo>
                      <a:pt x="5" y="19"/>
                      <a:pt x="4" y="17"/>
                      <a:pt x="3" y="16"/>
                    </a:cubicBezTo>
                    <a:cubicBezTo>
                      <a:pt x="0" y="11"/>
                      <a:pt x="3" y="8"/>
                      <a:pt x="6" y="6"/>
                    </a:cubicBezTo>
                    <a:lnTo>
                      <a:pt x="6" y="5"/>
                    </a:lnTo>
                    <a:lnTo>
                      <a:pt x="13" y="1"/>
                    </a:lnTo>
                    <a:cubicBezTo>
                      <a:pt x="15" y="0"/>
                      <a:pt x="17" y="0"/>
                      <a:pt x="19" y="0"/>
                    </a:cubicBezTo>
                    <a:lnTo>
                      <a:pt x="19" y="0"/>
                    </a:lnTo>
                    <a:cubicBezTo>
                      <a:pt x="21" y="0"/>
                      <a:pt x="22" y="1"/>
                      <a:pt x="24" y="3"/>
                    </a:cubicBezTo>
                    <a:cubicBezTo>
                      <a:pt x="25" y="5"/>
                      <a:pt x="25" y="7"/>
                      <a:pt x="24" y="9"/>
                    </a:cubicBezTo>
                    <a:lnTo>
                      <a:pt x="24" y="10"/>
                    </a:lnTo>
                    <a:lnTo>
                      <a:pt x="28" y="17"/>
                    </a:lnTo>
                    <a:cubicBezTo>
                      <a:pt x="19" y="22"/>
                      <a:pt x="17" y="24"/>
                      <a:pt x="15" y="2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71" name="Freeform 1119">
                <a:extLst>
                  <a:ext uri="{FF2B5EF4-FFF2-40B4-BE49-F238E27FC236}">
                    <a16:creationId xmlns:a16="http://schemas.microsoft.com/office/drawing/2014/main" id="{3372BE5D-DE18-4A14-9E33-D18134F23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1" y="5493"/>
                <a:ext cx="27" cy="17"/>
              </a:xfrm>
              <a:custGeom>
                <a:avLst/>
                <a:gdLst>
                  <a:gd name="T0" fmla="*/ 14 w 80"/>
                  <a:gd name="T1" fmla="*/ 52 h 52"/>
                  <a:gd name="T2" fmla="*/ 9 w 80"/>
                  <a:gd name="T3" fmla="*/ 51 h 52"/>
                  <a:gd name="T4" fmla="*/ 2 w 80"/>
                  <a:gd name="T5" fmla="*/ 48 h 52"/>
                  <a:gd name="T6" fmla="*/ 5 w 80"/>
                  <a:gd name="T7" fmla="*/ 38 h 52"/>
                  <a:gd name="T8" fmla="*/ 6 w 80"/>
                  <a:gd name="T9" fmla="*/ 38 h 52"/>
                  <a:gd name="T10" fmla="*/ 64 w 80"/>
                  <a:gd name="T11" fmla="*/ 4 h 52"/>
                  <a:gd name="T12" fmla="*/ 68 w 80"/>
                  <a:gd name="T13" fmla="*/ 2 h 52"/>
                  <a:gd name="T14" fmla="*/ 69 w 80"/>
                  <a:gd name="T15" fmla="*/ 1 h 52"/>
                  <a:gd name="T16" fmla="*/ 69 w 80"/>
                  <a:gd name="T17" fmla="*/ 1 h 52"/>
                  <a:gd name="T18" fmla="*/ 75 w 80"/>
                  <a:gd name="T19" fmla="*/ 1 h 52"/>
                  <a:gd name="T20" fmla="*/ 80 w 80"/>
                  <a:gd name="T21" fmla="*/ 6 h 52"/>
                  <a:gd name="T22" fmla="*/ 76 w 80"/>
                  <a:gd name="T23" fmla="*/ 13 h 52"/>
                  <a:gd name="T24" fmla="*/ 53 w 80"/>
                  <a:gd name="T25" fmla="*/ 28 h 52"/>
                  <a:gd name="T26" fmla="*/ 50 w 80"/>
                  <a:gd name="T27" fmla="*/ 32 h 52"/>
                  <a:gd name="T28" fmla="*/ 17 w 80"/>
                  <a:gd name="T29" fmla="*/ 51 h 52"/>
                  <a:gd name="T30" fmla="*/ 14 w 80"/>
                  <a:gd name="T3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" h="52">
                    <a:moveTo>
                      <a:pt x="14" y="52"/>
                    </a:moveTo>
                    <a:cubicBezTo>
                      <a:pt x="12" y="52"/>
                      <a:pt x="11" y="52"/>
                      <a:pt x="9" y="51"/>
                    </a:cubicBezTo>
                    <a:cubicBezTo>
                      <a:pt x="5" y="52"/>
                      <a:pt x="4" y="51"/>
                      <a:pt x="2" y="48"/>
                    </a:cubicBezTo>
                    <a:cubicBezTo>
                      <a:pt x="0" y="45"/>
                      <a:pt x="1" y="40"/>
                      <a:pt x="5" y="38"/>
                    </a:cubicBezTo>
                    <a:lnTo>
                      <a:pt x="6" y="38"/>
                    </a:lnTo>
                    <a:cubicBezTo>
                      <a:pt x="9" y="36"/>
                      <a:pt x="28" y="25"/>
                      <a:pt x="64" y="4"/>
                    </a:cubicBezTo>
                    <a:cubicBezTo>
                      <a:pt x="66" y="3"/>
                      <a:pt x="67" y="2"/>
                      <a:pt x="68" y="2"/>
                    </a:cubicBezTo>
                    <a:lnTo>
                      <a:pt x="69" y="1"/>
                    </a:lnTo>
                    <a:lnTo>
                      <a:pt x="69" y="1"/>
                    </a:lnTo>
                    <a:cubicBezTo>
                      <a:pt x="72" y="0"/>
                      <a:pt x="72" y="0"/>
                      <a:pt x="75" y="1"/>
                    </a:cubicBezTo>
                    <a:cubicBezTo>
                      <a:pt x="77" y="1"/>
                      <a:pt x="79" y="4"/>
                      <a:pt x="80" y="6"/>
                    </a:cubicBezTo>
                    <a:cubicBezTo>
                      <a:pt x="80" y="9"/>
                      <a:pt x="79" y="12"/>
                      <a:pt x="76" y="13"/>
                    </a:cubicBezTo>
                    <a:lnTo>
                      <a:pt x="53" y="28"/>
                    </a:lnTo>
                    <a:cubicBezTo>
                      <a:pt x="53" y="30"/>
                      <a:pt x="52" y="31"/>
                      <a:pt x="50" y="32"/>
                    </a:cubicBezTo>
                    <a:lnTo>
                      <a:pt x="17" y="51"/>
                    </a:lnTo>
                    <a:lnTo>
                      <a:pt x="14" y="5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72" name="Freeform 1120">
                <a:extLst>
                  <a:ext uri="{FF2B5EF4-FFF2-40B4-BE49-F238E27FC236}">
                    <a16:creationId xmlns:a16="http://schemas.microsoft.com/office/drawing/2014/main" id="{2E78669D-6443-4C02-959D-005283850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6" y="5490"/>
                <a:ext cx="30" cy="18"/>
              </a:xfrm>
              <a:custGeom>
                <a:avLst/>
                <a:gdLst>
                  <a:gd name="T0" fmla="*/ 8 w 89"/>
                  <a:gd name="T1" fmla="*/ 56 h 56"/>
                  <a:gd name="T2" fmla="*/ 2 w 89"/>
                  <a:gd name="T3" fmla="*/ 53 h 56"/>
                  <a:gd name="T4" fmla="*/ 4 w 89"/>
                  <a:gd name="T5" fmla="*/ 43 h 56"/>
                  <a:gd name="T6" fmla="*/ 81 w 89"/>
                  <a:gd name="T7" fmla="*/ 1 h 56"/>
                  <a:gd name="T8" fmla="*/ 85 w 89"/>
                  <a:gd name="T9" fmla="*/ 4 h 56"/>
                  <a:gd name="T10" fmla="*/ 56 w 89"/>
                  <a:gd name="T11" fmla="*/ 37 h 56"/>
                  <a:gd name="T12" fmla="*/ 51 w 89"/>
                  <a:gd name="T13" fmla="*/ 41 h 56"/>
                  <a:gd name="T14" fmla="*/ 51 w 89"/>
                  <a:gd name="T15" fmla="*/ 41 h 56"/>
                  <a:gd name="T16" fmla="*/ 51 w 89"/>
                  <a:gd name="T17" fmla="*/ 42 h 56"/>
                  <a:gd name="T18" fmla="*/ 45 w 89"/>
                  <a:gd name="T19" fmla="*/ 43 h 56"/>
                  <a:gd name="T20" fmla="*/ 40 w 89"/>
                  <a:gd name="T21" fmla="*/ 40 h 56"/>
                  <a:gd name="T22" fmla="*/ 40 w 89"/>
                  <a:gd name="T23" fmla="*/ 39 h 56"/>
                  <a:gd name="T24" fmla="*/ 11 w 89"/>
                  <a:gd name="T25" fmla="*/ 55 h 56"/>
                  <a:gd name="T26" fmla="*/ 8 w 89"/>
                  <a:gd name="T2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9" h="56">
                    <a:moveTo>
                      <a:pt x="8" y="56"/>
                    </a:moveTo>
                    <a:cubicBezTo>
                      <a:pt x="5" y="56"/>
                      <a:pt x="3" y="55"/>
                      <a:pt x="2" y="53"/>
                    </a:cubicBezTo>
                    <a:cubicBezTo>
                      <a:pt x="0" y="49"/>
                      <a:pt x="1" y="45"/>
                      <a:pt x="4" y="43"/>
                    </a:cubicBezTo>
                    <a:cubicBezTo>
                      <a:pt x="78" y="0"/>
                      <a:pt x="78" y="0"/>
                      <a:pt x="81" y="1"/>
                    </a:cubicBezTo>
                    <a:cubicBezTo>
                      <a:pt x="83" y="2"/>
                      <a:pt x="84" y="3"/>
                      <a:pt x="85" y="4"/>
                    </a:cubicBezTo>
                    <a:cubicBezTo>
                      <a:pt x="89" y="11"/>
                      <a:pt x="88" y="12"/>
                      <a:pt x="56" y="37"/>
                    </a:cubicBezTo>
                    <a:cubicBezTo>
                      <a:pt x="54" y="40"/>
                      <a:pt x="52" y="41"/>
                      <a:pt x="51" y="41"/>
                    </a:cubicBezTo>
                    <a:lnTo>
                      <a:pt x="51" y="41"/>
                    </a:lnTo>
                    <a:lnTo>
                      <a:pt x="51" y="42"/>
                    </a:lnTo>
                    <a:cubicBezTo>
                      <a:pt x="50" y="43"/>
                      <a:pt x="47" y="43"/>
                      <a:pt x="45" y="43"/>
                    </a:cubicBezTo>
                    <a:cubicBezTo>
                      <a:pt x="44" y="43"/>
                      <a:pt x="41" y="42"/>
                      <a:pt x="40" y="40"/>
                    </a:cubicBezTo>
                    <a:lnTo>
                      <a:pt x="40" y="39"/>
                    </a:lnTo>
                    <a:cubicBezTo>
                      <a:pt x="30" y="44"/>
                      <a:pt x="20" y="50"/>
                      <a:pt x="11" y="55"/>
                    </a:cubicBezTo>
                    <a:lnTo>
                      <a:pt x="8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73" name="Freeform 1121">
                <a:extLst>
                  <a:ext uri="{FF2B5EF4-FFF2-40B4-BE49-F238E27FC236}">
                    <a16:creationId xmlns:a16="http://schemas.microsoft.com/office/drawing/2014/main" id="{8058A85B-09A9-4F40-8403-FC979FC2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6" y="5483"/>
                <a:ext cx="30" cy="23"/>
              </a:xfrm>
              <a:custGeom>
                <a:avLst/>
                <a:gdLst>
                  <a:gd name="T0" fmla="*/ 36 w 91"/>
                  <a:gd name="T1" fmla="*/ 70 h 70"/>
                  <a:gd name="T2" fmla="*/ 32 w 91"/>
                  <a:gd name="T3" fmla="*/ 66 h 70"/>
                  <a:gd name="T4" fmla="*/ 32 w 91"/>
                  <a:gd name="T5" fmla="*/ 58 h 70"/>
                  <a:gd name="T6" fmla="*/ 43 w 91"/>
                  <a:gd name="T7" fmla="*/ 43 h 70"/>
                  <a:gd name="T8" fmla="*/ 46 w 91"/>
                  <a:gd name="T9" fmla="*/ 37 h 70"/>
                  <a:gd name="T10" fmla="*/ 2 w 91"/>
                  <a:gd name="T11" fmla="*/ 55 h 70"/>
                  <a:gd name="T12" fmla="*/ 5 w 91"/>
                  <a:gd name="T13" fmla="*/ 45 h 70"/>
                  <a:gd name="T14" fmla="*/ 5 w 91"/>
                  <a:gd name="T15" fmla="*/ 45 h 70"/>
                  <a:gd name="T16" fmla="*/ 79 w 91"/>
                  <a:gd name="T17" fmla="*/ 2 h 70"/>
                  <a:gd name="T18" fmla="*/ 89 w 91"/>
                  <a:gd name="T19" fmla="*/ 4 h 70"/>
                  <a:gd name="T20" fmla="*/ 88 w 91"/>
                  <a:gd name="T21" fmla="*/ 13 h 70"/>
                  <a:gd name="T22" fmla="*/ 59 w 91"/>
                  <a:gd name="T23" fmla="*/ 44 h 70"/>
                  <a:gd name="T24" fmla="*/ 59 w 91"/>
                  <a:gd name="T25" fmla="*/ 44 h 70"/>
                  <a:gd name="T26" fmla="*/ 63 w 91"/>
                  <a:gd name="T27" fmla="*/ 48 h 70"/>
                  <a:gd name="T28" fmla="*/ 61 w 91"/>
                  <a:gd name="T29" fmla="*/ 57 h 70"/>
                  <a:gd name="T30" fmla="*/ 36 w 91"/>
                  <a:gd name="T31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1" h="70">
                    <a:moveTo>
                      <a:pt x="36" y="70"/>
                    </a:moveTo>
                    <a:cubicBezTo>
                      <a:pt x="34" y="70"/>
                      <a:pt x="33" y="68"/>
                      <a:pt x="32" y="66"/>
                    </a:cubicBezTo>
                    <a:cubicBezTo>
                      <a:pt x="30" y="63"/>
                      <a:pt x="31" y="60"/>
                      <a:pt x="32" y="58"/>
                    </a:cubicBezTo>
                    <a:cubicBezTo>
                      <a:pt x="32" y="58"/>
                      <a:pt x="39" y="49"/>
                      <a:pt x="43" y="43"/>
                    </a:cubicBezTo>
                    <a:cubicBezTo>
                      <a:pt x="43" y="42"/>
                      <a:pt x="44" y="40"/>
                      <a:pt x="46" y="37"/>
                    </a:cubicBezTo>
                    <a:cubicBezTo>
                      <a:pt x="6" y="60"/>
                      <a:pt x="5" y="59"/>
                      <a:pt x="2" y="55"/>
                    </a:cubicBezTo>
                    <a:cubicBezTo>
                      <a:pt x="0" y="51"/>
                      <a:pt x="1" y="47"/>
                      <a:pt x="5" y="45"/>
                    </a:cubicBezTo>
                    <a:lnTo>
                      <a:pt x="5" y="45"/>
                    </a:lnTo>
                    <a:cubicBezTo>
                      <a:pt x="9" y="43"/>
                      <a:pt x="79" y="2"/>
                      <a:pt x="79" y="2"/>
                    </a:cubicBezTo>
                    <a:cubicBezTo>
                      <a:pt x="83" y="0"/>
                      <a:pt x="86" y="1"/>
                      <a:pt x="89" y="4"/>
                    </a:cubicBezTo>
                    <a:cubicBezTo>
                      <a:pt x="91" y="6"/>
                      <a:pt x="91" y="10"/>
                      <a:pt x="88" y="13"/>
                    </a:cubicBezTo>
                    <a:cubicBezTo>
                      <a:pt x="77" y="24"/>
                      <a:pt x="64" y="37"/>
                      <a:pt x="59" y="44"/>
                    </a:cubicBezTo>
                    <a:lnTo>
                      <a:pt x="59" y="44"/>
                    </a:lnTo>
                    <a:cubicBezTo>
                      <a:pt x="61" y="45"/>
                      <a:pt x="62" y="46"/>
                      <a:pt x="63" y="48"/>
                    </a:cubicBezTo>
                    <a:cubicBezTo>
                      <a:pt x="65" y="51"/>
                      <a:pt x="64" y="55"/>
                      <a:pt x="61" y="57"/>
                    </a:cubicBezTo>
                    <a:cubicBezTo>
                      <a:pt x="45" y="66"/>
                      <a:pt x="39" y="70"/>
                      <a:pt x="36" y="7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74" name="Freeform 1122">
                <a:extLst>
                  <a:ext uri="{FF2B5EF4-FFF2-40B4-BE49-F238E27FC236}">
                    <a16:creationId xmlns:a16="http://schemas.microsoft.com/office/drawing/2014/main" id="{BC9C1464-DB06-4490-A4EF-8582F1AC5B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3" y="5456"/>
                <a:ext cx="29" cy="19"/>
              </a:xfrm>
              <a:custGeom>
                <a:avLst/>
                <a:gdLst>
                  <a:gd name="T0" fmla="*/ 6 w 88"/>
                  <a:gd name="T1" fmla="*/ 57 h 57"/>
                  <a:gd name="T2" fmla="*/ 3 w 88"/>
                  <a:gd name="T3" fmla="*/ 55 h 57"/>
                  <a:gd name="T4" fmla="*/ 3 w 88"/>
                  <a:gd name="T5" fmla="*/ 45 h 57"/>
                  <a:gd name="T6" fmla="*/ 4 w 88"/>
                  <a:gd name="T7" fmla="*/ 44 h 57"/>
                  <a:gd name="T8" fmla="*/ 77 w 88"/>
                  <a:gd name="T9" fmla="*/ 2 h 57"/>
                  <a:gd name="T10" fmla="*/ 86 w 88"/>
                  <a:gd name="T11" fmla="*/ 4 h 57"/>
                  <a:gd name="T12" fmla="*/ 86 w 88"/>
                  <a:gd name="T13" fmla="*/ 13 h 57"/>
                  <a:gd name="T14" fmla="*/ 64 w 88"/>
                  <a:gd name="T15" fmla="*/ 38 h 57"/>
                  <a:gd name="T16" fmla="*/ 60 w 88"/>
                  <a:gd name="T17" fmla="*/ 36 h 57"/>
                  <a:gd name="T18" fmla="*/ 63 w 88"/>
                  <a:gd name="T19" fmla="*/ 41 h 57"/>
                  <a:gd name="T20" fmla="*/ 51 w 88"/>
                  <a:gd name="T21" fmla="*/ 40 h 57"/>
                  <a:gd name="T22" fmla="*/ 51 w 88"/>
                  <a:gd name="T23" fmla="*/ 34 h 57"/>
                  <a:gd name="T24" fmla="*/ 6 w 88"/>
                  <a:gd name="T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57">
                    <a:moveTo>
                      <a:pt x="6" y="57"/>
                    </a:moveTo>
                    <a:lnTo>
                      <a:pt x="3" y="55"/>
                    </a:lnTo>
                    <a:cubicBezTo>
                      <a:pt x="0" y="52"/>
                      <a:pt x="0" y="48"/>
                      <a:pt x="3" y="45"/>
                    </a:cubicBezTo>
                    <a:lnTo>
                      <a:pt x="4" y="44"/>
                    </a:lnTo>
                    <a:cubicBezTo>
                      <a:pt x="8" y="42"/>
                      <a:pt x="77" y="2"/>
                      <a:pt x="77" y="2"/>
                    </a:cubicBezTo>
                    <a:cubicBezTo>
                      <a:pt x="80" y="0"/>
                      <a:pt x="84" y="1"/>
                      <a:pt x="86" y="4"/>
                    </a:cubicBezTo>
                    <a:cubicBezTo>
                      <a:pt x="88" y="7"/>
                      <a:pt x="88" y="11"/>
                      <a:pt x="86" y="13"/>
                    </a:cubicBezTo>
                    <a:cubicBezTo>
                      <a:pt x="76" y="23"/>
                      <a:pt x="66" y="36"/>
                      <a:pt x="64" y="38"/>
                    </a:cubicBezTo>
                    <a:lnTo>
                      <a:pt x="60" y="36"/>
                    </a:lnTo>
                    <a:lnTo>
                      <a:pt x="63" y="41"/>
                    </a:lnTo>
                    <a:cubicBezTo>
                      <a:pt x="59" y="43"/>
                      <a:pt x="53" y="43"/>
                      <a:pt x="51" y="40"/>
                    </a:cubicBezTo>
                    <a:cubicBezTo>
                      <a:pt x="50" y="38"/>
                      <a:pt x="50" y="36"/>
                      <a:pt x="51" y="34"/>
                    </a:cubicBezTo>
                    <a:cubicBezTo>
                      <a:pt x="19" y="52"/>
                      <a:pt x="10" y="57"/>
                      <a:pt x="6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75" name="Freeform 1123">
                <a:extLst>
                  <a:ext uri="{FF2B5EF4-FFF2-40B4-BE49-F238E27FC236}">
                    <a16:creationId xmlns:a16="http://schemas.microsoft.com/office/drawing/2014/main" id="{6CDF142E-2295-4A9C-B6BA-10FA65C59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9" y="5418"/>
                <a:ext cx="28" cy="19"/>
              </a:xfrm>
              <a:custGeom>
                <a:avLst/>
                <a:gdLst>
                  <a:gd name="T0" fmla="*/ 2 w 83"/>
                  <a:gd name="T1" fmla="*/ 57 h 57"/>
                  <a:gd name="T2" fmla="*/ 1 w 83"/>
                  <a:gd name="T3" fmla="*/ 57 h 57"/>
                  <a:gd name="T4" fmla="*/ 3 w 83"/>
                  <a:gd name="T5" fmla="*/ 50 h 57"/>
                  <a:gd name="T6" fmla="*/ 0 w 83"/>
                  <a:gd name="T7" fmla="*/ 44 h 57"/>
                  <a:gd name="T8" fmla="*/ 47 w 83"/>
                  <a:gd name="T9" fmla="*/ 16 h 57"/>
                  <a:gd name="T10" fmla="*/ 72 w 83"/>
                  <a:gd name="T11" fmla="*/ 2 h 57"/>
                  <a:gd name="T12" fmla="*/ 81 w 83"/>
                  <a:gd name="T13" fmla="*/ 5 h 57"/>
                  <a:gd name="T14" fmla="*/ 79 w 83"/>
                  <a:gd name="T15" fmla="*/ 14 h 57"/>
                  <a:gd name="T16" fmla="*/ 56 w 83"/>
                  <a:gd name="T17" fmla="*/ 27 h 57"/>
                  <a:gd name="T18" fmla="*/ 46 w 83"/>
                  <a:gd name="T19" fmla="*/ 34 h 57"/>
                  <a:gd name="T20" fmla="*/ 46 w 83"/>
                  <a:gd name="T21" fmla="*/ 33 h 57"/>
                  <a:gd name="T22" fmla="*/ 44 w 83"/>
                  <a:gd name="T23" fmla="*/ 34 h 57"/>
                  <a:gd name="T24" fmla="*/ 45 w 83"/>
                  <a:gd name="T25" fmla="*/ 36 h 57"/>
                  <a:gd name="T26" fmla="*/ 40 w 83"/>
                  <a:gd name="T27" fmla="*/ 37 h 57"/>
                  <a:gd name="T28" fmla="*/ 2 w 83"/>
                  <a:gd name="T2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" h="57">
                    <a:moveTo>
                      <a:pt x="2" y="57"/>
                    </a:moveTo>
                    <a:lnTo>
                      <a:pt x="1" y="57"/>
                    </a:lnTo>
                    <a:lnTo>
                      <a:pt x="3" y="50"/>
                    </a:lnTo>
                    <a:lnTo>
                      <a:pt x="0" y="44"/>
                    </a:lnTo>
                    <a:cubicBezTo>
                      <a:pt x="1" y="43"/>
                      <a:pt x="27" y="28"/>
                      <a:pt x="47" y="16"/>
                    </a:cubicBezTo>
                    <a:cubicBezTo>
                      <a:pt x="53" y="13"/>
                      <a:pt x="61" y="8"/>
                      <a:pt x="72" y="2"/>
                    </a:cubicBezTo>
                    <a:cubicBezTo>
                      <a:pt x="75" y="0"/>
                      <a:pt x="80" y="1"/>
                      <a:pt x="81" y="5"/>
                    </a:cubicBezTo>
                    <a:cubicBezTo>
                      <a:pt x="83" y="8"/>
                      <a:pt x="82" y="12"/>
                      <a:pt x="79" y="14"/>
                    </a:cubicBezTo>
                    <a:cubicBezTo>
                      <a:pt x="70" y="19"/>
                      <a:pt x="63" y="24"/>
                      <a:pt x="56" y="27"/>
                    </a:cubicBezTo>
                    <a:cubicBezTo>
                      <a:pt x="51" y="31"/>
                      <a:pt x="47" y="33"/>
                      <a:pt x="46" y="34"/>
                    </a:cubicBezTo>
                    <a:lnTo>
                      <a:pt x="46" y="33"/>
                    </a:lnTo>
                    <a:lnTo>
                      <a:pt x="44" y="34"/>
                    </a:lnTo>
                    <a:lnTo>
                      <a:pt x="45" y="36"/>
                    </a:lnTo>
                    <a:cubicBezTo>
                      <a:pt x="43" y="37"/>
                      <a:pt x="42" y="37"/>
                      <a:pt x="40" y="37"/>
                    </a:cubicBezTo>
                    <a:cubicBezTo>
                      <a:pt x="10" y="54"/>
                      <a:pt x="5" y="57"/>
                      <a:pt x="2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76" name="Freeform 1124">
                <a:extLst>
                  <a:ext uri="{FF2B5EF4-FFF2-40B4-BE49-F238E27FC236}">
                    <a16:creationId xmlns:a16="http://schemas.microsoft.com/office/drawing/2014/main" id="{2BF60D9C-1B09-44BA-AAAA-168DD26ED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1" y="5460"/>
                <a:ext cx="29" cy="19"/>
              </a:xfrm>
              <a:custGeom>
                <a:avLst/>
                <a:gdLst>
                  <a:gd name="T0" fmla="*/ 6 w 88"/>
                  <a:gd name="T1" fmla="*/ 56 h 56"/>
                  <a:gd name="T2" fmla="*/ 3 w 88"/>
                  <a:gd name="T3" fmla="*/ 55 h 56"/>
                  <a:gd name="T4" fmla="*/ 3 w 88"/>
                  <a:gd name="T5" fmla="*/ 45 h 56"/>
                  <a:gd name="T6" fmla="*/ 4 w 88"/>
                  <a:gd name="T7" fmla="*/ 43 h 56"/>
                  <a:gd name="T8" fmla="*/ 77 w 88"/>
                  <a:gd name="T9" fmla="*/ 2 h 56"/>
                  <a:gd name="T10" fmla="*/ 86 w 88"/>
                  <a:gd name="T11" fmla="*/ 4 h 56"/>
                  <a:gd name="T12" fmla="*/ 84 w 88"/>
                  <a:gd name="T13" fmla="*/ 14 h 56"/>
                  <a:gd name="T14" fmla="*/ 52 w 88"/>
                  <a:gd name="T15" fmla="*/ 35 h 56"/>
                  <a:gd name="T16" fmla="*/ 51 w 88"/>
                  <a:gd name="T17" fmla="*/ 33 h 56"/>
                  <a:gd name="T18" fmla="*/ 49 w 88"/>
                  <a:gd name="T19" fmla="*/ 34 h 56"/>
                  <a:gd name="T20" fmla="*/ 51 w 88"/>
                  <a:gd name="T21" fmla="*/ 37 h 56"/>
                  <a:gd name="T22" fmla="*/ 44 w 88"/>
                  <a:gd name="T23" fmla="*/ 37 h 56"/>
                  <a:gd name="T24" fmla="*/ 6 w 88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56">
                    <a:moveTo>
                      <a:pt x="6" y="56"/>
                    </a:moveTo>
                    <a:lnTo>
                      <a:pt x="3" y="55"/>
                    </a:lnTo>
                    <a:cubicBezTo>
                      <a:pt x="0" y="52"/>
                      <a:pt x="0" y="47"/>
                      <a:pt x="3" y="45"/>
                    </a:cubicBezTo>
                    <a:lnTo>
                      <a:pt x="4" y="43"/>
                    </a:lnTo>
                    <a:cubicBezTo>
                      <a:pt x="8" y="41"/>
                      <a:pt x="77" y="2"/>
                      <a:pt x="77" y="2"/>
                    </a:cubicBezTo>
                    <a:cubicBezTo>
                      <a:pt x="80" y="0"/>
                      <a:pt x="84" y="1"/>
                      <a:pt x="86" y="4"/>
                    </a:cubicBezTo>
                    <a:cubicBezTo>
                      <a:pt x="88" y="8"/>
                      <a:pt x="87" y="12"/>
                      <a:pt x="84" y="14"/>
                    </a:cubicBezTo>
                    <a:cubicBezTo>
                      <a:pt x="70" y="22"/>
                      <a:pt x="55" y="32"/>
                      <a:pt x="52" y="35"/>
                    </a:cubicBezTo>
                    <a:lnTo>
                      <a:pt x="51" y="33"/>
                    </a:lnTo>
                    <a:lnTo>
                      <a:pt x="49" y="34"/>
                    </a:lnTo>
                    <a:lnTo>
                      <a:pt x="51" y="37"/>
                    </a:lnTo>
                    <a:cubicBezTo>
                      <a:pt x="49" y="38"/>
                      <a:pt x="46" y="38"/>
                      <a:pt x="44" y="37"/>
                    </a:cubicBezTo>
                    <a:cubicBezTo>
                      <a:pt x="17" y="52"/>
                      <a:pt x="9" y="56"/>
                      <a:pt x="6" y="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77" name="Freeform 1125">
                <a:extLst>
                  <a:ext uri="{FF2B5EF4-FFF2-40B4-BE49-F238E27FC236}">
                    <a16:creationId xmlns:a16="http://schemas.microsoft.com/office/drawing/2014/main" id="{A0F0A8BE-1D32-4947-9F42-B6942EBB4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6" y="5440"/>
                <a:ext cx="28" cy="16"/>
              </a:xfrm>
              <a:custGeom>
                <a:avLst/>
                <a:gdLst>
                  <a:gd name="T0" fmla="*/ 16 w 85"/>
                  <a:gd name="T1" fmla="*/ 49 h 49"/>
                  <a:gd name="T2" fmla="*/ 10 w 85"/>
                  <a:gd name="T3" fmla="*/ 47 h 49"/>
                  <a:gd name="T4" fmla="*/ 10 w 85"/>
                  <a:gd name="T5" fmla="*/ 38 h 49"/>
                  <a:gd name="T6" fmla="*/ 12 w 85"/>
                  <a:gd name="T7" fmla="*/ 36 h 49"/>
                  <a:gd name="T8" fmla="*/ 8 w 85"/>
                  <a:gd name="T9" fmla="*/ 37 h 49"/>
                  <a:gd name="T10" fmla="*/ 1 w 85"/>
                  <a:gd name="T11" fmla="*/ 32 h 49"/>
                  <a:gd name="T12" fmla="*/ 4 w 85"/>
                  <a:gd name="T13" fmla="*/ 24 h 49"/>
                  <a:gd name="T14" fmla="*/ 37 w 85"/>
                  <a:gd name="T15" fmla="*/ 5 h 49"/>
                  <a:gd name="T16" fmla="*/ 46 w 85"/>
                  <a:gd name="T17" fmla="*/ 7 h 49"/>
                  <a:gd name="T18" fmla="*/ 46 w 85"/>
                  <a:gd name="T19" fmla="*/ 16 h 49"/>
                  <a:gd name="T20" fmla="*/ 44 w 85"/>
                  <a:gd name="T21" fmla="*/ 18 h 49"/>
                  <a:gd name="T22" fmla="*/ 52 w 85"/>
                  <a:gd name="T23" fmla="*/ 15 h 49"/>
                  <a:gd name="T24" fmla="*/ 51 w 85"/>
                  <a:gd name="T25" fmla="*/ 14 h 49"/>
                  <a:gd name="T26" fmla="*/ 61 w 85"/>
                  <a:gd name="T27" fmla="*/ 8 h 49"/>
                  <a:gd name="T28" fmla="*/ 79 w 85"/>
                  <a:gd name="T29" fmla="*/ 1 h 49"/>
                  <a:gd name="T30" fmla="*/ 80 w 85"/>
                  <a:gd name="T31" fmla="*/ 1 h 49"/>
                  <a:gd name="T32" fmla="*/ 83 w 85"/>
                  <a:gd name="T33" fmla="*/ 4 h 49"/>
                  <a:gd name="T34" fmla="*/ 82 w 85"/>
                  <a:gd name="T35" fmla="*/ 13 h 49"/>
                  <a:gd name="T36" fmla="*/ 78 w 85"/>
                  <a:gd name="T37" fmla="*/ 15 h 49"/>
                  <a:gd name="T38" fmla="*/ 68 w 85"/>
                  <a:gd name="T39" fmla="*/ 21 h 49"/>
                  <a:gd name="T40" fmla="*/ 55 w 85"/>
                  <a:gd name="T41" fmla="*/ 28 h 49"/>
                  <a:gd name="T42" fmla="*/ 19 w 85"/>
                  <a:gd name="T43" fmla="*/ 48 h 49"/>
                  <a:gd name="T44" fmla="*/ 16 w 85"/>
                  <a:gd name="T4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5" h="49">
                    <a:moveTo>
                      <a:pt x="16" y="49"/>
                    </a:moveTo>
                    <a:cubicBezTo>
                      <a:pt x="14" y="49"/>
                      <a:pt x="12" y="48"/>
                      <a:pt x="10" y="47"/>
                    </a:cubicBezTo>
                    <a:cubicBezTo>
                      <a:pt x="8" y="44"/>
                      <a:pt x="8" y="40"/>
                      <a:pt x="10" y="38"/>
                    </a:cubicBezTo>
                    <a:lnTo>
                      <a:pt x="12" y="36"/>
                    </a:lnTo>
                    <a:cubicBezTo>
                      <a:pt x="9" y="37"/>
                      <a:pt x="9" y="37"/>
                      <a:pt x="8" y="37"/>
                    </a:cubicBezTo>
                    <a:cubicBezTo>
                      <a:pt x="5" y="37"/>
                      <a:pt x="2" y="35"/>
                      <a:pt x="1" y="32"/>
                    </a:cubicBezTo>
                    <a:cubicBezTo>
                      <a:pt x="0" y="29"/>
                      <a:pt x="2" y="26"/>
                      <a:pt x="4" y="24"/>
                    </a:cubicBezTo>
                    <a:lnTo>
                      <a:pt x="37" y="5"/>
                    </a:lnTo>
                    <a:cubicBezTo>
                      <a:pt x="40" y="4"/>
                      <a:pt x="44" y="4"/>
                      <a:pt x="46" y="7"/>
                    </a:cubicBezTo>
                    <a:cubicBezTo>
                      <a:pt x="48" y="9"/>
                      <a:pt x="48" y="13"/>
                      <a:pt x="46" y="16"/>
                    </a:cubicBezTo>
                    <a:lnTo>
                      <a:pt x="44" y="18"/>
                    </a:lnTo>
                    <a:cubicBezTo>
                      <a:pt x="47" y="16"/>
                      <a:pt x="50" y="15"/>
                      <a:pt x="52" y="15"/>
                    </a:cubicBezTo>
                    <a:lnTo>
                      <a:pt x="51" y="14"/>
                    </a:lnTo>
                    <a:cubicBezTo>
                      <a:pt x="53" y="13"/>
                      <a:pt x="57" y="11"/>
                      <a:pt x="61" y="8"/>
                    </a:cubicBezTo>
                    <a:cubicBezTo>
                      <a:pt x="72" y="2"/>
                      <a:pt x="75" y="0"/>
                      <a:pt x="79" y="1"/>
                    </a:cubicBezTo>
                    <a:lnTo>
                      <a:pt x="80" y="1"/>
                    </a:lnTo>
                    <a:lnTo>
                      <a:pt x="83" y="4"/>
                    </a:lnTo>
                    <a:cubicBezTo>
                      <a:pt x="85" y="7"/>
                      <a:pt x="85" y="11"/>
                      <a:pt x="82" y="13"/>
                    </a:cubicBezTo>
                    <a:lnTo>
                      <a:pt x="78" y="15"/>
                    </a:lnTo>
                    <a:cubicBezTo>
                      <a:pt x="76" y="16"/>
                      <a:pt x="72" y="19"/>
                      <a:pt x="68" y="21"/>
                    </a:cubicBezTo>
                    <a:cubicBezTo>
                      <a:pt x="61" y="25"/>
                      <a:pt x="58" y="27"/>
                      <a:pt x="55" y="28"/>
                    </a:cubicBezTo>
                    <a:cubicBezTo>
                      <a:pt x="49" y="31"/>
                      <a:pt x="19" y="48"/>
                      <a:pt x="19" y="48"/>
                    </a:cubicBezTo>
                    <a:lnTo>
                      <a:pt x="16" y="4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78" name="Freeform 1126">
                <a:extLst>
                  <a:ext uri="{FF2B5EF4-FFF2-40B4-BE49-F238E27FC236}">
                    <a16:creationId xmlns:a16="http://schemas.microsoft.com/office/drawing/2014/main" id="{F036FEC8-088D-4666-8DB2-F681F4EFB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7" y="5453"/>
                <a:ext cx="16" cy="13"/>
              </a:xfrm>
              <a:custGeom>
                <a:avLst/>
                <a:gdLst>
                  <a:gd name="T0" fmla="*/ 8 w 50"/>
                  <a:gd name="T1" fmla="*/ 41 h 41"/>
                  <a:gd name="T2" fmla="*/ 4 w 50"/>
                  <a:gd name="T3" fmla="*/ 38 h 41"/>
                  <a:gd name="T4" fmla="*/ 18 w 50"/>
                  <a:gd name="T5" fmla="*/ 18 h 41"/>
                  <a:gd name="T6" fmla="*/ 32 w 50"/>
                  <a:gd name="T7" fmla="*/ 7 h 41"/>
                  <a:gd name="T8" fmla="*/ 34 w 50"/>
                  <a:gd name="T9" fmla="*/ 3 h 41"/>
                  <a:gd name="T10" fmla="*/ 42 w 50"/>
                  <a:gd name="T11" fmla="*/ 1 h 41"/>
                  <a:gd name="T12" fmla="*/ 46 w 50"/>
                  <a:gd name="T13" fmla="*/ 4 h 41"/>
                  <a:gd name="T14" fmla="*/ 26 w 50"/>
                  <a:gd name="T15" fmla="*/ 29 h 41"/>
                  <a:gd name="T16" fmla="*/ 26 w 50"/>
                  <a:gd name="T17" fmla="*/ 30 h 41"/>
                  <a:gd name="T18" fmla="*/ 27 w 50"/>
                  <a:gd name="T19" fmla="*/ 32 h 41"/>
                  <a:gd name="T20" fmla="*/ 19 w 50"/>
                  <a:gd name="T21" fmla="*/ 37 h 41"/>
                  <a:gd name="T22" fmla="*/ 8 w 50"/>
                  <a:gd name="T2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41">
                    <a:moveTo>
                      <a:pt x="8" y="41"/>
                    </a:moveTo>
                    <a:cubicBezTo>
                      <a:pt x="7" y="41"/>
                      <a:pt x="5" y="40"/>
                      <a:pt x="4" y="38"/>
                    </a:cubicBezTo>
                    <a:cubicBezTo>
                      <a:pt x="0" y="32"/>
                      <a:pt x="3" y="29"/>
                      <a:pt x="18" y="18"/>
                    </a:cubicBezTo>
                    <a:cubicBezTo>
                      <a:pt x="22" y="15"/>
                      <a:pt x="28" y="10"/>
                      <a:pt x="32" y="7"/>
                    </a:cubicBezTo>
                    <a:lnTo>
                      <a:pt x="34" y="3"/>
                    </a:lnTo>
                    <a:cubicBezTo>
                      <a:pt x="37" y="2"/>
                      <a:pt x="39" y="0"/>
                      <a:pt x="42" y="1"/>
                    </a:cubicBezTo>
                    <a:cubicBezTo>
                      <a:pt x="44" y="1"/>
                      <a:pt x="45" y="3"/>
                      <a:pt x="46" y="4"/>
                    </a:cubicBezTo>
                    <a:cubicBezTo>
                      <a:pt x="50" y="11"/>
                      <a:pt x="46" y="15"/>
                      <a:pt x="26" y="29"/>
                    </a:cubicBezTo>
                    <a:lnTo>
                      <a:pt x="26" y="30"/>
                    </a:lnTo>
                    <a:lnTo>
                      <a:pt x="27" y="32"/>
                    </a:lnTo>
                    <a:cubicBezTo>
                      <a:pt x="26" y="33"/>
                      <a:pt x="23" y="35"/>
                      <a:pt x="19" y="37"/>
                    </a:cubicBezTo>
                    <a:cubicBezTo>
                      <a:pt x="14" y="39"/>
                      <a:pt x="11" y="41"/>
                      <a:pt x="8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79" name="Freeform 1127">
                <a:extLst>
                  <a:ext uri="{FF2B5EF4-FFF2-40B4-BE49-F238E27FC236}">
                    <a16:creationId xmlns:a16="http://schemas.microsoft.com/office/drawing/2014/main" id="{A0849C99-E7A9-430A-8F92-43A25C829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" y="5452"/>
                <a:ext cx="8" cy="6"/>
              </a:xfrm>
              <a:custGeom>
                <a:avLst/>
                <a:gdLst>
                  <a:gd name="T0" fmla="*/ 11 w 26"/>
                  <a:gd name="T1" fmla="*/ 21 h 21"/>
                  <a:gd name="T2" fmla="*/ 6 w 26"/>
                  <a:gd name="T3" fmla="*/ 20 h 21"/>
                  <a:gd name="T4" fmla="*/ 2 w 26"/>
                  <a:gd name="T5" fmla="*/ 16 h 21"/>
                  <a:gd name="T6" fmla="*/ 5 w 26"/>
                  <a:gd name="T7" fmla="*/ 6 h 21"/>
                  <a:gd name="T8" fmla="*/ 5 w 26"/>
                  <a:gd name="T9" fmla="*/ 6 h 21"/>
                  <a:gd name="T10" fmla="*/ 13 w 26"/>
                  <a:gd name="T11" fmla="*/ 1 h 21"/>
                  <a:gd name="T12" fmla="*/ 19 w 26"/>
                  <a:gd name="T13" fmla="*/ 0 h 21"/>
                  <a:gd name="T14" fmla="*/ 19 w 26"/>
                  <a:gd name="T15" fmla="*/ 0 h 21"/>
                  <a:gd name="T16" fmla="*/ 24 w 26"/>
                  <a:gd name="T17" fmla="*/ 4 h 21"/>
                  <a:gd name="T18" fmla="*/ 22 w 26"/>
                  <a:gd name="T19" fmla="*/ 13 h 21"/>
                  <a:gd name="T20" fmla="*/ 18 w 26"/>
                  <a:gd name="T21" fmla="*/ 17 h 21"/>
                  <a:gd name="T22" fmla="*/ 18 w 26"/>
                  <a:gd name="T23" fmla="*/ 18 h 21"/>
                  <a:gd name="T24" fmla="*/ 11 w 26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21">
                    <a:moveTo>
                      <a:pt x="11" y="21"/>
                    </a:moveTo>
                    <a:lnTo>
                      <a:pt x="6" y="20"/>
                    </a:lnTo>
                    <a:cubicBezTo>
                      <a:pt x="5" y="19"/>
                      <a:pt x="3" y="18"/>
                      <a:pt x="2" y="16"/>
                    </a:cubicBezTo>
                    <a:cubicBezTo>
                      <a:pt x="0" y="12"/>
                      <a:pt x="2" y="9"/>
                      <a:pt x="5" y="6"/>
                    </a:cubicBezTo>
                    <a:lnTo>
                      <a:pt x="5" y="6"/>
                    </a:lnTo>
                    <a:cubicBezTo>
                      <a:pt x="7" y="5"/>
                      <a:pt x="13" y="1"/>
                      <a:pt x="13" y="1"/>
                    </a:cubicBezTo>
                    <a:cubicBezTo>
                      <a:pt x="15" y="0"/>
                      <a:pt x="17" y="0"/>
                      <a:pt x="19" y="0"/>
                    </a:cubicBezTo>
                    <a:lnTo>
                      <a:pt x="19" y="0"/>
                    </a:lnTo>
                    <a:cubicBezTo>
                      <a:pt x="21" y="0"/>
                      <a:pt x="23" y="1"/>
                      <a:pt x="24" y="4"/>
                    </a:cubicBezTo>
                    <a:cubicBezTo>
                      <a:pt x="26" y="7"/>
                      <a:pt x="25" y="10"/>
                      <a:pt x="22" y="13"/>
                    </a:cubicBezTo>
                    <a:cubicBezTo>
                      <a:pt x="22" y="13"/>
                      <a:pt x="20" y="15"/>
                      <a:pt x="18" y="17"/>
                    </a:cubicBezTo>
                    <a:lnTo>
                      <a:pt x="18" y="18"/>
                    </a:lnTo>
                    <a:cubicBezTo>
                      <a:pt x="12" y="21"/>
                      <a:pt x="12" y="21"/>
                      <a:pt x="11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80" name="Freeform 1128">
                <a:extLst>
                  <a:ext uri="{FF2B5EF4-FFF2-40B4-BE49-F238E27FC236}">
                    <a16:creationId xmlns:a16="http://schemas.microsoft.com/office/drawing/2014/main" id="{7658D0AB-5F3D-45B6-BE77-90033E3E7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0" y="5447"/>
                <a:ext cx="24" cy="15"/>
              </a:xfrm>
              <a:custGeom>
                <a:avLst/>
                <a:gdLst>
                  <a:gd name="T0" fmla="*/ 15 w 72"/>
                  <a:gd name="T1" fmla="*/ 48 h 48"/>
                  <a:gd name="T2" fmla="*/ 13 w 72"/>
                  <a:gd name="T3" fmla="*/ 47 h 48"/>
                  <a:gd name="T4" fmla="*/ 11 w 72"/>
                  <a:gd name="T5" fmla="*/ 46 h 48"/>
                  <a:gd name="T6" fmla="*/ 3 w 72"/>
                  <a:gd name="T7" fmla="*/ 45 h 48"/>
                  <a:gd name="T8" fmla="*/ 4 w 72"/>
                  <a:gd name="T9" fmla="*/ 35 h 48"/>
                  <a:gd name="T10" fmla="*/ 5 w 72"/>
                  <a:gd name="T11" fmla="*/ 34 h 48"/>
                  <a:gd name="T12" fmla="*/ 60 w 72"/>
                  <a:gd name="T13" fmla="*/ 2 h 48"/>
                  <a:gd name="T14" fmla="*/ 70 w 72"/>
                  <a:gd name="T15" fmla="*/ 5 h 48"/>
                  <a:gd name="T16" fmla="*/ 68 w 72"/>
                  <a:gd name="T17" fmla="*/ 14 h 48"/>
                  <a:gd name="T18" fmla="*/ 60 w 72"/>
                  <a:gd name="T19" fmla="*/ 19 h 48"/>
                  <a:gd name="T20" fmla="*/ 61 w 72"/>
                  <a:gd name="T21" fmla="*/ 22 h 48"/>
                  <a:gd name="T22" fmla="*/ 29 w 72"/>
                  <a:gd name="T23" fmla="*/ 41 h 48"/>
                  <a:gd name="T24" fmla="*/ 19 w 72"/>
                  <a:gd name="T25" fmla="*/ 46 h 48"/>
                  <a:gd name="T26" fmla="*/ 19 w 72"/>
                  <a:gd name="T27" fmla="*/ 46 h 48"/>
                  <a:gd name="T28" fmla="*/ 19 w 72"/>
                  <a:gd name="T29" fmla="*/ 46 h 48"/>
                  <a:gd name="T30" fmla="*/ 15 w 72"/>
                  <a:gd name="T3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48">
                    <a:moveTo>
                      <a:pt x="15" y="48"/>
                    </a:moveTo>
                    <a:lnTo>
                      <a:pt x="13" y="47"/>
                    </a:lnTo>
                    <a:lnTo>
                      <a:pt x="11" y="46"/>
                    </a:lnTo>
                    <a:cubicBezTo>
                      <a:pt x="5" y="48"/>
                      <a:pt x="4" y="47"/>
                      <a:pt x="3" y="45"/>
                    </a:cubicBezTo>
                    <a:cubicBezTo>
                      <a:pt x="0" y="42"/>
                      <a:pt x="1" y="37"/>
                      <a:pt x="4" y="35"/>
                    </a:cubicBezTo>
                    <a:lnTo>
                      <a:pt x="5" y="34"/>
                    </a:lnTo>
                    <a:cubicBezTo>
                      <a:pt x="8" y="33"/>
                      <a:pt x="60" y="2"/>
                      <a:pt x="60" y="2"/>
                    </a:cubicBezTo>
                    <a:cubicBezTo>
                      <a:pt x="64" y="0"/>
                      <a:pt x="68" y="1"/>
                      <a:pt x="70" y="5"/>
                    </a:cubicBezTo>
                    <a:cubicBezTo>
                      <a:pt x="72" y="8"/>
                      <a:pt x="71" y="12"/>
                      <a:pt x="68" y="14"/>
                    </a:cubicBezTo>
                    <a:lnTo>
                      <a:pt x="60" y="19"/>
                    </a:lnTo>
                    <a:lnTo>
                      <a:pt x="61" y="22"/>
                    </a:lnTo>
                    <a:cubicBezTo>
                      <a:pt x="58" y="23"/>
                      <a:pt x="39" y="35"/>
                      <a:pt x="29" y="41"/>
                    </a:cubicBezTo>
                    <a:cubicBezTo>
                      <a:pt x="24" y="43"/>
                      <a:pt x="22" y="45"/>
                      <a:pt x="19" y="46"/>
                    </a:cubicBezTo>
                    <a:lnTo>
                      <a:pt x="19" y="46"/>
                    </a:lnTo>
                    <a:lnTo>
                      <a:pt x="19" y="46"/>
                    </a:lnTo>
                    <a:cubicBezTo>
                      <a:pt x="17" y="47"/>
                      <a:pt x="16" y="48"/>
                      <a:pt x="15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81" name="Freeform 1129">
                <a:extLst>
                  <a:ext uri="{FF2B5EF4-FFF2-40B4-BE49-F238E27FC236}">
                    <a16:creationId xmlns:a16="http://schemas.microsoft.com/office/drawing/2014/main" id="{271A0D54-44C9-439E-AD92-93C3FF520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0" y="5445"/>
                <a:ext cx="13" cy="11"/>
              </a:xfrm>
              <a:custGeom>
                <a:avLst/>
                <a:gdLst>
                  <a:gd name="T0" fmla="*/ 8 w 42"/>
                  <a:gd name="T1" fmla="*/ 32 h 32"/>
                  <a:gd name="T2" fmla="*/ 6 w 42"/>
                  <a:gd name="T3" fmla="*/ 31 h 32"/>
                  <a:gd name="T4" fmla="*/ 2 w 42"/>
                  <a:gd name="T5" fmla="*/ 28 h 32"/>
                  <a:gd name="T6" fmla="*/ 4 w 42"/>
                  <a:gd name="T7" fmla="*/ 18 h 32"/>
                  <a:gd name="T8" fmla="*/ 6 w 42"/>
                  <a:gd name="T9" fmla="*/ 18 h 32"/>
                  <a:gd name="T10" fmla="*/ 10 w 42"/>
                  <a:gd name="T11" fmla="*/ 15 h 32"/>
                  <a:gd name="T12" fmla="*/ 16 w 42"/>
                  <a:gd name="T13" fmla="*/ 12 h 32"/>
                  <a:gd name="T14" fmla="*/ 28 w 42"/>
                  <a:gd name="T15" fmla="*/ 5 h 32"/>
                  <a:gd name="T16" fmla="*/ 40 w 42"/>
                  <a:gd name="T17" fmla="*/ 5 h 32"/>
                  <a:gd name="T18" fmla="*/ 39 w 42"/>
                  <a:gd name="T19" fmla="*/ 15 h 32"/>
                  <a:gd name="T20" fmla="*/ 38 w 42"/>
                  <a:gd name="T21" fmla="*/ 16 h 32"/>
                  <a:gd name="T22" fmla="*/ 35 w 42"/>
                  <a:gd name="T23" fmla="*/ 17 h 32"/>
                  <a:gd name="T24" fmla="*/ 15 w 42"/>
                  <a:gd name="T25" fmla="*/ 29 h 32"/>
                  <a:gd name="T26" fmla="*/ 8 w 42"/>
                  <a:gd name="T2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32">
                    <a:moveTo>
                      <a:pt x="8" y="32"/>
                    </a:moveTo>
                    <a:lnTo>
                      <a:pt x="6" y="31"/>
                    </a:lnTo>
                    <a:cubicBezTo>
                      <a:pt x="4" y="31"/>
                      <a:pt x="3" y="30"/>
                      <a:pt x="2" y="28"/>
                    </a:cubicBezTo>
                    <a:cubicBezTo>
                      <a:pt x="0" y="25"/>
                      <a:pt x="1" y="20"/>
                      <a:pt x="4" y="18"/>
                    </a:cubicBezTo>
                    <a:lnTo>
                      <a:pt x="6" y="18"/>
                    </a:lnTo>
                    <a:cubicBezTo>
                      <a:pt x="7" y="17"/>
                      <a:pt x="9" y="16"/>
                      <a:pt x="10" y="15"/>
                    </a:cubicBezTo>
                    <a:cubicBezTo>
                      <a:pt x="13" y="13"/>
                      <a:pt x="14" y="12"/>
                      <a:pt x="16" y="12"/>
                    </a:cubicBezTo>
                    <a:cubicBezTo>
                      <a:pt x="20" y="10"/>
                      <a:pt x="25" y="7"/>
                      <a:pt x="28" y="5"/>
                    </a:cubicBezTo>
                    <a:cubicBezTo>
                      <a:pt x="31" y="3"/>
                      <a:pt x="36" y="0"/>
                      <a:pt x="40" y="5"/>
                    </a:cubicBezTo>
                    <a:cubicBezTo>
                      <a:pt x="42" y="8"/>
                      <a:pt x="42" y="13"/>
                      <a:pt x="39" y="15"/>
                    </a:cubicBezTo>
                    <a:lnTo>
                      <a:pt x="38" y="16"/>
                    </a:lnTo>
                    <a:lnTo>
                      <a:pt x="35" y="17"/>
                    </a:lnTo>
                    <a:cubicBezTo>
                      <a:pt x="23" y="25"/>
                      <a:pt x="18" y="28"/>
                      <a:pt x="15" y="29"/>
                    </a:cubicBezTo>
                    <a:cubicBezTo>
                      <a:pt x="12" y="31"/>
                      <a:pt x="10" y="32"/>
                      <a:pt x="8" y="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82" name="Freeform 1130">
                <a:extLst>
                  <a:ext uri="{FF2B5EF4-FFF2-40B4-BE49-F238E27FC236}">
                    <a16:creationId xmlns:a16="http://schemas.microsoft.com/office/drawing/2014/main" id="{D7F8AD82-B11F-40E1-BFC3-FBB5A62A8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7" y="5442"/>
                <a:ext cx="29" cy="18"/>
              </a:xfrm>
              <a:custGeom>
                <a:avLst/>
                <a:gdLst>
                  <a:gd name="T0" fmla="*/ 8 w 87"/>
                  <a:gd name="T1" fmla="*/ 55 h 55"/>
                  <a:gd name="T2" fmla="*/ 2 w 87"/>
                  <a:gd name="T3" fmla="*/ 52 h 55"/>
                  <a:gd name="T4" fmla="*/ 5 w 87"/>
                  <a:gd name="T5" fmla="*/ 42 h 55"/>
                  <a:gd name="T6" fmla="*/ 71 w 87"/>
                  <a:gd name="T7" fmla="*/ 5 h 55"/>
                  <a:gd name="T8" fmla="*/ 72 w 87"/>
                  <a:gd name="T9" fmla="*/ 4 h 55"/>
                  <a:gd name="T10" fmla="*/ 72 w 87"/>
                  <a:gd name="T11" fmla="*/ 4 h 55"/>
                  <a:gd name="T12" fmla="*/ 83 w 87"/>
                  <a:gd name="T13" fmla="*/ 5 h 55"/>
                  <a:gd name="T14" fmla="*/ 56 w 87"/>
                  <a:gd name="T15" fmla="*/ 32 h 55"/>
                  <a:gd name="T16" fmla="*/ 54 w 87"/>
                  <a:gd name="T17" fmla="*/ 33 h 55"/>
                  <a:gd name="T18" fmla="*/ 52 w 87"/>
                  <a:gd name="T19" fmla="*/ 34 h 55"/>
                  <a:gd name="T20" fmla="*/ 46 w 87"/>
                  <a:gd name="T21" fmla="*/ 38 h 55"/>
                  <a:gd name="T22" fmla="*/ 40 w 87"/>
                  <a:gd name="T23" fmla="*/ 39 h 55"/>
                  <a:gd name="T24" fmla="*/ 39 w 87"/>
                  <a:gd name="T25" fmla="*/ 39 h 55"/>
                  <a:gd name="T26" fmla="*/ 12 w 87"/>
                  <a:gd name="T27" fmla="*/ 54 h 55"/>
                  <a:gd name="T28" fmla="*/ 8 w 87"/>
                  <a:gd name="T2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7" h="55">
                    <a:moveTo>
                      <a:pt x="8" y="55"/>
                    </a:moveTo>
                    <a:cubicBezTo>
                      <a:pt x="6" y="55"/>
                      <a:pt x="3" y="54"/>
                      <a:pt x="2" y="52"/>
                    </a:cubicBezTo>
                    <a:cubicBezTo>
                      <a:pt x="0" y="48"/>
                      <a:pt x="1" y="44"/>
                      <a:pt x="5" y="42"/>
                    </a:cubicBezTo>
                    <a:cubicBezTo>
                      <a:pt x="43" y="20"/>
                      <a:pt x="61" y="9"/>
                      <a:pt x="71" y="5"/>
                    </a:cubicBezTo>
                    <a:lnTo>
                      <a:pt x="72" y="4"/>
                    </a:lnTo>
                    <a:lnTo>
                      <a:pt x="72" y="4"/>
                    </a:lnTo>
                    <a:cubicBezTo>
                      <a:pt x="80" y="0"/>
                      <a:pt x="81" y="2"/>
                      <a:pt x="83" y="5"/>
                    </a:cubicBezTo>
                    <a:cubicBezTo>
                      <a:pt x="87" y="12"/>
                      <a:pt x="86" y="13"/>
                      <a:pt x="56" y="32"/>
                    </a:cubicBezTo>
                    <a:lnTo>
                      <a:pt x="54" y="33"/>
                    </a:lnTo>
                    <a:lnTo>
                      <a:pt x="52" y="34"/>
                    </a:lnTo>
                    <a:cubicBezTo>
                      <a:pt x="50" y="35"/>
                      <a:pt x="46" y="38"/>
                      <a:pt x="46" y="38"/>
                    </a:cubicBezTo>
                    <a:cubicBezTo>
                      <a:pt x="44" y="39"/>
                      <a:pt x="42" y="39"/>
                      <a:pt x="40" y="39"/>
                    </a:cubicBezTo>
                    <a:lnTo>
                      <a:pt x="39" y="39"/>
                    </a:lnTo>
                    <a:cubicBezTo>
                      <a:pt x="30" y="44"/>
                      <a:pt x="20" y="50"/>
                      <a:pt x="12" y="54"/>
                    </a:cubicBezTo>
                    <a:lnTo>
                      <a:pt x="8" y="5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83" name="Freeform 1131">
                <a:extLst>
                  <a:ext uri="{FF2B5EF4-FFF2-40B4-BE49-F238E27FC236}">
                    <a16:creationId xmlns:a16="http://schemas.microsoft.com/office/drawing/2014/main" id="{439D6384-0619-4B6A-A458-7C647469F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3" y="5439"/>
                <a:ext cx="26" cy="16"/>
              </a:xfrm>
              <a:custGeom>
                <a:avLst/>
                <a:gdLst>
                  <a:gd name="T0" fmla="*/ 9 w 78"/>
                  <a:gd name="T1" fmla="*/ 50 h 50"/>
                  <a:gd name="T2" fmla="*/ 3 w 78"/>
                  <a:gd name="T3" fmla="*/ 47 h 50"/>
                  <a:gd name="T4" fmla="*/ 13 w 78"/>
                  <a:gd name="T5" fmla="*/ 28 h 50"/>
                  <a:gd name="T6" fmla="*/ 15 w 78"/>
                  <a:gd name="T7" fmla="*/ 26 h 50"/>
                  <a:gd name="T8" fmla="*/ 22 w 78"/>
                  <a:gd name="T9" fmla="*/ 24 h 50"/>
                  <a:gd name="T10" fmla="*/ 24 w 78"/>
                  <a:gd name="T11" fmla="*/ 26 h 50"/>
                  <a:gd name="T12" fmla="*/ 65 w 78"/>
                  <a:gd name="T13" fmla="*/ 2 h 50"/>
                  <a:gd name="T14" fmla="*/ 75 w 78"/>
                  <a:gd name="T15" fmla="*/ 5 h 50"/>
                  <a:gd name="T16" fmla="*/ 51 w 78"/>
                  <a:gd name="T17" fmla="*/ 42 h 50"/>
                  <a:gd name="T18" fmla="*/ 48 w 78"/>
                  <a:gd name="T19" fmla="*/ 45 h 50"/>
                  <a:gd name="T20" fmla="*/ 49 w 78"/>
                  <a:gd name="T21" fmla="*/ 46 h 50"/>
                  <a:gd name="T22" fmla="*/ 45 w 78"/>
                  <a:gd name="T23" fmla="*/ 48 h 50"/>
                  <a:gd name="T24" fmla="*/ 40 w 78"/>
                  <a:gd name="T25" fmla="*/ 49 h 50"/>
                  <a:gd name="T26" fmla="*/ 35 w 78"/>
                  <a:gd name="T27" fmla="*/ 46 h 50"/>
                  <a:gd name="T28" fmla="*/ 39 w 78"/>
                  <a:gd name="T29" fmla="*/ 34 h 50"/>
                  <a:gd name="T30" fmla="*/ 13 w 78"/>
                  <a:gd name="T31" fmla="*/ 49 h 50"/>
                  <a:gd name="T32" fmla="*/ 9 w 78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50">
                    <a:moveTo>
                      <a:pt x="9" y="50"/>
                    </a:moveTo>
                    <a:cubicBezTo>
                      <a:pt x="7" y="50"/>
                      <a:pt x="4" y="49"/>
                      <a:pt x="3" y="47"/>
                    </a:cubicBezTo>
                    <a:cubicBezTo>
                      <a:pt x="0" y="42"/>
                      <a:pt x="0" y="41"/>
                      <a:pt x="13" y="28"/>
                    </a:cubicBezTo>
                    <a:lnTo>
                      <a:pt x="15" y="26"/>
                    </a:lnTo>
                    <a:cubicBezTo>
                      <a:pt x="17" y="24"/>
                      <a:pt x="20" y="24"/>
                      <a:pt x="22" y="24"/>
                    </a:cubicBezTo>
                    <a:lnTo>
                      <a:pt x="24" y="26"/>
                    </a:lnTo>
                    <a:lnTo>
                      <a:pt x="65" y="2"/>
                    </a:lnTo>
                    <a:cubicBezTo>
                      <a:pt x="68" y="0"/>
                      <a:pt x="73" y="2"/>
                      <a:pt x="75" y="5"/>
                    </a:cubicBezTo>
                    <a:cubicBezTo>
                      <a:pt x="78" y="10"/>
                      <a:pt x="78" y="10"/>
                      <a:pt x="51" y="42"/>
                    </a:cubicBezTo>
                    <a:lnTo>
                      <a:pt x="48" y="45"/>
                    </a:lnTo>
                    <a:lnTo>
                      <a:pt x="49" y="46"/>
                    </a:lnTo>
                    <a:lnTo>
                      <a:pt x="45" y="48"/>
                    </a:lnTo>
                    <a:cubicBezTo>
                      <a:pt x="44" y="49"/>
                      <a:pt x="42" y="50"/>
                      <a:pt x="40" y="49"/>
                    </a:cubicBezTo>
                    <a:cubicBezTo>
                      <a:pt x="38" y="49"/>
                      <a:pt x="36" y="48"/>
                      <a:pt x="35" y="46"/>
                    </a:cubicBezTo>
                    <a:cubicBezTo>
                      <a:pt x="33" y="42"/>
                      <a:pt x="34" y="39"/>
                      <a:pt x="39" y="34"/>
                    </a:cubicBezTo>
                    <a:lnTo>
                      <a:pt x="13" y="49"/>
                    </a:lnTo>
                    <a:lnTo>
                      <a:pt x="9" y="5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84" name="Freeform 1132">
                <a:extLst>
                  <a:ext uri="{FF2B5EF4-FFF2-40B4-BE49-F238E27FC236}">
                    <a16:creationId xmlns:a16="http://schemas.microsoft.com/office/drawing/2014/main" id="{C13C5A36-058D-4513-9C1D-21D148B012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5" y="5443"/>
                <a:ext cx="19" cy="12"/>
              </a:xfrm>
              <a:custGeom>
                <a:avLst/>
                <a:gdLst>
                  <a:gd name="T0" fmla="*/ 9 w 55"/>
                  <a:gd name="T1" fmla="*/ 37 h 37"/>
                  <a:gd name="T2" fmla="*/ 4 w 55"/>
                  <a:gd name="T3" fmla="*/ 34 h 37"/>
                  <a:gd name="T4" fmla="*/ 25 w 55"/>
                  <a:gd name="T5" fmla="*/ 12 h 37"/>
                  <a:gd name="T6" fmla="*/ 40 w 55"/>
                  <a:gd name="T7" fmla="*/ 2 h 37"/>
                  <a:gd name="T8" fmla="*/ 41 w 55"/>
                  <a:gd name="T9" fmla="*/ 4 h 37"/>
                  <a:gd name="T10" fmla="*/ 40 w 55"/>
                  <a:gd name="T11" fmla="*/ 1 h 37"/>
                  <a:gd name="T12" fmla="*/ 46 w 55"/>
                  <a:gd name="T13" fmla="*/ 0 h 37"/>
                  <a:gd name="T14" fmla="*/ 51 w 55"/>
                  <a:gd name="T15" fmla="*/ 3 h 37"/>
                  <a:gd name="T16" fmla="*/ 32 w 55"/>
                  <a:gd name="T17" fmla="*/ 24 h 37"/>
                  <a:gd name="T18" fmla="*/ 28 w 55"/>
                  <a:gd name="T19" fmla="*/ 26 h 37"/>
                  <a:gd name="T20" fmla="*/ 28 w 55"/>
                  <a:gd name="T21" fmla="*/ 28 h 37"/>
                  <a:gd name="T22" fmla="*/ 9 w 55"/>
                  <a:gd name="T2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5" h="37">
                    <a:moveTo>
                      <a:pt x="9" y="37"/>
                    </a:moveTo>
                    <a:cubicBezTo>
                      <a:pt x="7" y="37"/>
                      <a:pt x="6" y="36"/>
                      <a:pt x="4" y="34"/>
                    </a:cubicBezTo>
                    <a:cubicBezTo>
                      <a:pt x="0" y="27"/>
                      <a:pt x="4" y="24"/>
                      <a:pt x="25" y="12"/>
                    </a:cubicBezTo>
                    <a:cubicBezTo>
                      <a:pt x="30" y="8"/>
                      <a:pt x="38" y="3"/>
                      <a:pt x="40" y="2"/>
                    </a:cubicBezTo>
                    <a:lnTo>
                      <a:pt x="41" y="4"/>
                    </a:lnTo>
                    <a:lnTo>
                      <a:pt x="40" y="1"/>
                    </a:lnTo>
                    <a:cubicBezTo>
                      <a:pt x="41" y="0"/>
                      <a:pt x="44" y="0"/>
                      <a:pt x="46" y="0"/>
                    </a:cubicBezTo>
                    <a:cubicBezTo>
                      <a:pt x="48" y="1"/>
                      <a:pt x="50" y="1"/>
                      <a:pt x="51" y="3"/>
                    </a:cubicBezTo>
                    <a:cubicBezTo>
                      <a:pt x="55" y="10"/>
                      <a:pt x="51" y="12"/>
                      <a:pt x="32" y="24"/>
                    </a:cubicBezTo>
                    <a:lnTo>
                      <a:pt x="28" y="26"/>
                    </a:lnTo>
                    <a:lnTo>
                      <a:pt x="28" y="28"/>
                    </a:lnTo>
                    <a:cubicBezTo>
                      <a:pt x="17" y="34"/>
                      <a:pt x="12" y="37"/>
                      <a:pt x="9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85" name="Freeform 1133">
                <a:extLst>
                  <a:ext uri="{FF2B5EF4-FFF2-40B4-BE49-F238E27FC236}">
                    <a16:creationId xmlns:a16="http://schemas.microsoft.com/office/drawing/2014/main" id="{9C9BA7A1-C129-43D4-A1F4-CF1EEC8FA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2" y="5435"/>
                <a:ext cx="29" cy="21"/>
              </a:xfrm>
              <a:custGeom>
                <a:avLst/>
                <a:gdLst>
                  <a:gd name="T0" fmla="*/ 38 w 88"/>
                  <a:gd name="T1" fmla="*/ 63 h 63"/>
                  <a:gd name="T2" fmla="*/ 36 w 88"/>
                  <a:gd name="T3" fmla="*/ 62 h 63"/>
                  <a:gd name="T4" fmla="*/ 31 w 88"/>
                  <a:gd name="T5" fmla="*/ 57 h 63"/>
                  <a:gd name="T6" fmla="*/ 33 w 88"/>
                  <a:gd name="T7" fmla="*/ 50 h 63"/>
                  <a:gd name="T8" fmla="*/ 53 w 88"/>
                  <a:gd name="T9" fmla="*/ 35 h 63"/>
                  <a:gd name="T10" fmla="*/ 55 w 88"/>
                  <a:gd name="T11" fmla="*/ 30 h 63"/>
                  <a:gd name="T12" fmla="*/ 12 w 88"/>
                  <a:gd name="T13" fmla="*/ 55 h 63"/>
                  <a:gd name="T14" fmla="*/ 2 w 88"/>
                  <a:gd name="T15" fmla="*/ 52 h 63"/>
                  <a:gd name="T16" fmla="*/ 4 w 88"/>
                  <a:gd name="T17" fmla="*/ 43 h 63"/>
                  <a:gd name="T18" fmla="*/ 76 w 88"/>
                  <a:gd name="T19" fmla="*/ 1 h 63"/>
                  <a:gd name="T20" fmla="*/ 85 w 88"/>
                  <a:gd name="T21" fmla="*/ 3 h 63"/>
                  <a:gd name="T22" fmla="*/ 86 w 88"/>
                  <a:gd name="T23" fmla="*/ 12 h 63"/>
                  <a:gd name="T24" fmla="*/ 73 w 88"/>
                  <a:gd name="T25" fmla="*/ 28 h 63"/>
                  <a:gd name="T26" fmla="*/ 74 w 88"/>
                  <a:gd name="T27" fmla="*/ 29 h 63"/>
                  <a:gd name="T28" fmla="*/ 71 w 88"/>
                  <a:gd name="T29" fmla="*/ 38 h 63"/>
                  <a:gd name="T30" fmla="*/ 71 w 88"/>
                  <a:gd name="T31" fmla="*/ 38 h 63"/>
                  <a:gd name="T32" fmla="*/ 70 w 88"/>
                  <a:gd name="T33" fmla="*/ 38 h 63"/>
                  <a:gd name="T34" fmla="*/ 65 w 88"/>
                  <a:gd name="T35" fmla="*/ 43 h 63"/>
                  <a:gd name="T36" fmla="*/ 62 w 88"/>
                  <a:gd name="T37" fmla="*/ 50 h 63"/>
                  <a:gd name="T38" fmla="*/ 42 w 88"/>
                  <a:gd name="T39" fmla="*/ 61 h 63"/>
                  <a:gd name="T40" fmla="*/ 42 w 88"/>
                  <a:gd name="T41" fmla="*/ 61 h 63"/>
                  <a:gd name="T42" fmla="*/ 42 w 88"/>
                  <a:gd name="T43" fmla="*/ 61 h 63"/>
                  <a:gd name="T44" fmla="*/ 38 w 88"/>
                  <a:gd name="T4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8" h="63">
                    <a:moveTo>
                      <a:pt x="38" y="63"/>
                    </a:moveTo>
                    <a:lnTo>
                      <a:pt x="36" y="62"/>
                    </a:lnTo>
                    <a:cubicBezTo>
                      <a:pt x="33" y="62"/>
                      <a:pt x="31" y="59"/>
                      <a:pt x="31" y="57"/>
                    </a:cubicBezTo>
                    <a:cubicBezTo>
                      <a:pt x="30" y="54"/>
                      <a:pt x="31" y="52"/>
                      <a:pt x="33" y="50"/>
                    </a:cubicBezTo>
                    <a:cubicBezTo>
                      <a:pt x="39" y="46"/>
                      <a:pt x="47" y="40"/>
                      <a:pt x="53" y="35"/>
                    </a:cubicBezTo>
                    <a:cubicBezTo>
                      <a:pt x="53" y="34"/>
                      <a:pt x="54" y="32"/>
                      <a:pt x="55" y="30"/>
                    </a:cubicBezTo>
                    <a:lnTo>
                      <a:pt x="12" y="55"/>
                    </a:lnTo>
                    <a:cubicBezTo>
                      <a:pt x="8" y="57"/>
                      <a:pt x="4" y="56"/>
                      <a:pt x="2" y="52"/>
                    </a:cubicBezTo>
                    <a:cubicBezTo>
                      <a:pt x="0" y="49"/>
                      <a:pt x="1" y="45"/>
                      <a:pt x="4" y="43"/>
                    </a:cubicBezTo>
                    <a:lnTo>
                      <a:pt x="76" y="1"/>
                    </a:lnTo>
                    <a:cubicBezTo>
                      <a:pt x="79" y="0"/>
                      <a:pt x="83" y="0"/>
                      <a:pt x="85" y="3"/>
                    </a:cubicBezTo>
                    <a:cubicBezTo>
                      <a:pt x="88" y="5"/>
                      <a:pt x="88" y="9"/>
                      <a:pt x="86" y="12"/>
                    </a:cubicBezTo>
                    <a:cubicBezTo>
                      <a:pt x="81" y="17"/>
                      <a:pt x="77" y="23"/>
                      <a:pt x="73" y="28"/>
                    </a:cubicBezTo>
                    <a:lnTo>
                      <a:pt x="74" y="29"/>
                    </a:lnTo>
                    <a:cubicBezTo>
                      <a:pt x="76" y="32"/>
                      <a:pt x="76" y="33"/>
                      <a:pt x="71" y="38"/>
                    </a:cubicBezTo>
                    <a:lnTo>
                      <a:pt x="71" y="38"/>
                    </a:lnTo>
                    <a:lnTo>
                      <a:pt x="70" y="38"/>
                    </a:lnTo>
                    <a:cubicBezTo>
                      <a:pt x="69" y="40"/>
                      <a:pt x="67" y="41"/>
                      <a:pt x="65" y="43"/>
                    </a:cubicBezTo>
                    <a:cubicBezTo>
                      <a:pt x="65" y="46"/>
                      <a:pt x="64" y="49"/>
                      <a:pt x="62" y="50"/>
                    </a:cubicBezTo>
                    <a:cubicBezTo>
                      <a:pt x="51" y="56"/>
                      <a:pt x="46" y="59"/>
                      <a:pt x="42" y="61"/>
                    </a:cubicBezTo>
                    <a:lnTo>
                      <a:pt x="42" y="61"/>
                    </a:lnTo>
                    <a:lnTo>
                      <a:pt x="42" y="61"/>
                    </a:lnTo>
                    <a:cubicBezTo>
                      <a:pt x="40" y="62"/>
                      <a:pt x="39" y="63"/>
                      <a:pt x="38" y="6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86" name="Freeform 1134">
                <a:extLst>
                  <a:ext uri="{FF2B5EF4-FFF2-40B4-BE49-F238E27FC236}">
                    <a16:creationId xmlns:a16="http://schemas.microsoft.com/office/drawing/2014/main" id="{FB924091-C7E8-4D4B-8D9D-C9FA761A2F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1" y="5457"/>
                <a:ext cx="30" cy="18"/>
              </a:xfrm>
              <a:custGeom>
                <a:avLst/>
                <a:gdLst>
                  <a:gd name="T0" fmla="*/ 9 w 88"/>
                  <a:gd name="T1" fmla="*/ 56 h 56"/>
                  <a:gd name="T2" fmla="*/ 2 w 88"/>
                  <a:gd name="T3" fmla="*/ 52 h 56"/>
                  <a:gd name="T4" fmla="*/ 5 w 88"/>
                  <a:gd name="T5" fmla="*/ 43 h 56"/>
                  <a:gd name="T6" fmla="*/ 75 w 88"/>
                  <a:gd name="T7" fmla="*/ 2 h 56"/>
                  <a:gd name="T8" fmla="*/ 85 w 88"/>
                  <a:gd name="T9" fmla="*/ 4 h 56"/>
                  <a:gd name="T10" fmla="*/ 80 w 88"/>
                  <a:gd name="T11" fmla="*/ 18 h 56"/>
                  <a:gd name="T12" fmla="*/ 62 w 88"/>
                  <a:gd name="T13" fmla="*/ 39 h 56"/>
                  <a:gd name="T14" fmla="*/ 57 w 88"/>
                  <a:gd name="T15" fmla="*/ 35 h 56"/>
                  <a:gd name="T16" fmla="*/ 60 w 88"/>
                  <a:gd name="T17" fmla="*/ 41 h 56"/>
                  <a:gd name="T18" fmla="*/ 54 w 88"/>
                  <a:gd name="T19" fmla="*/ 42 h 56"/>
                  <a:gd name="T20" fmla="*/ 49 w 88"/>
                  <a:gd name="T21" fmla="*/ 39 h 56"/>
                  <a:gd name="T22" fmla="*/ 48 w 88"/>
                  <a:gd name="T23" fmla="*/ 34 h 56"/>
                  <a:gd name="T24" fmla="*/ 12 w 88"/>
                  <a:gd name="T25" fmla="*/ 55 h 56"/>
                  <a:gd name="T26" fmla="*/ 9 w 88"/>
                  <a:gd name="T2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" h="56">
                    <a:moveTo>
                      <a:pt x="9" y="56"/>
                    </a:moveTo>
                    <a:cubicBezTo>
                      <a:pt x="6" y="56"/>
                      <a:pt x="4" y="55"/>
                      <a:pt x="2" y="52"/>
                    </a:cubicBezTo>
                    <a:cubicBezTo>
                      <a:pt x="0" y="49"/>
                      <a:pt x="2" y="45"/>
                      <a:pt x="5" y="43"/>
                    </a:cubicBezTo>
                    <a:lnTo>
                      <a:pt x="75" y="2"/>
                    </a:lnTo>
                    <a:cubicBezTo>
                      <a:pt x="79" y="0"/>
                      <a:pt x="83" y="1"/>
                      <a:pt x="85" y="4"/>
                    </a:cubicBezTo>
                    <a:cubicBezTo>
                      <a:pt x="88" y="9"/>
                      <a:pt x="86" y="11"/>
                      <a:pt x="80" y="18"/>
                    </a:cubicBezTo>
                    <a:cubicBezTo>
                      <a:pt x="75" y="23"/>
                      <a:pt x="63" y="36"/>
                      <a:pt x="62" y="39"/>
                    </a:cubicBezTo>
                    <a:lnTo>
                      <a:pt x="57" y="35"/>
                    </a:lnTo>
                    <a:lnTo>
                      <a:pt x="60" y="41"/>
                    </a:lnTo>
                    <a:cubicBezTo>
                      <a:pt x="58" y="42"/>
                      <a:pt x="56" y="43"/>
                      <a:pt x="54" y="42"/>
                    </a:cubicBezTo>
                    <a:cubicBezTo>
                      <a:pt x="52" y="42"/>
                      <a:pt x="50" y="40"/>
                      <a:pt x="49" y="39"/>
                    </a:cubicBezTo>
                    <a:cubicBezTo>
                      <a:pt x="48" y="37"/>
                      <a:pt x="48" y="36"/>
                      <a:pt x="48" y="34"/>
                    </a:cubicBezTo>
                    <a:lnTo>
                      <a:pt x="12" y="55"/>
                    </a:lnTo>
                    <a:lnTo>
                      <a:pt x="9" y="5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87" name="Freeform 1135">
                <a:extLst>
                  <a:ext uri="{FF2B5EF4-FFF2-40B4-BE49-F238E27FC236}">
                    <a16:creationId xmlns:a16="http://schemas.microsoft.com/office/drawing/2014/main" id="{7228A12B-2EE7-4EBB-B793-FB4355377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9" y="5466"/>
                <a:ext cx="24" cy="16"/>
              </a:xfrm>
              <a:custGeom>
                <a:avLst/>
                <a:gdLst>
                  <a:gd name="T0" fmla="*/ 9 w 74"/>
                  <a:gd name="T1" fmla="*/ 47 h 47"/>
                  <a:gd name="T2" fmla="*/ 3 w 74"/>
                  <a:gd name="T3" fmla="*/ 44 h 47"/>
                  <a:gd name="T4" fmla="*/ 16 w 74"/>
                  <a:gd name="T5" fmla="*/ 23 h 47"/>
                  <a:gd name="T6" fmla="*/ 16 w 74"/>
                  <a:gd name="T7" fmla="*/ 22 h 47"/>
                  <a:gd name="T8" fmla="*/ 24 w 74"/>
                  <a:gd name="T9" fmla="*/ 20 h 47"/>
                  <a:gd name="T10" fmla="*/ 27 w 74"/>
                  <a:gd name="T11" fmla="*/ 22 h 47"/>
                  <a:gd name="T12" fmla="*/ 61 w 74"/>
                  <a:gd name="T13" fmla="*/ 2 h 47"/>
                  <a:gd name="T14" fmla="*/ 70 w 74"/>
                  <a:gd name="T15" fmla="*/ 5 h 47"/>
                  <a:gd name="T16" fmla="*/ 44 w 74"/>
                  <a:gd name="T17" fmla="*/ 39 h 47"/>
                  <a:gd name="T18" fmla="*/ 40 w 74"/>
                  <a:gd name="T19" fmla="*/ 43 h 47"/>
                  <a:gd name="T20" fmla="*/ 36 w 74"/>
                  <a:gd name="T21" fmla="*/ 39 h 47"/>
                  <a:gd name="T22" fmla="*/ 39 w 74"/>
                  <a:gd name="T23" fmla="*/ 44 h 47"/>
                  <a:gd name="T24" fmla="*/ 33 w 74"/>
                  <a:gd name="T25" fmla="*/ 45 h 47"/>
                  <a:gd name="T26" fmla="*/ 29 w 74"/>
                  <a:gd name="T27" fmla="*/ 42 h 47"/>
                  <a:gd name="T28" fmla="*/ 28 w 74"/>
                  <a:gd name="T29" fmla="*/ 37 h 47"/>
                  <a:gd name="T30" fmla="*/ 12 w 74"/>
                  <a:gd name="T31" fmla="*/ 46 h 47"/>
                  <a:gd name="T32" fmla="*/ 9 w 74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47">
                    <a:moveTo>
                      <a:pt x="9" y="47"/>
                    </a:moveTo>
                    <a:cubicBezTo>
                      <a:pt x="6" y="47"/>
                      <a:pt x="4" y="46"/>
                      <a:pt x="3" y="44"/>
                    </a:cubicBezTo>
                    <a:cubicBezTo>
                      <a:pt x="0" y="39"/>
                      <a:pt x="0" y="39"/>
                      <a:pt x="16" y="23"/>
                    </a:cubicBezTo>
                    <a:lnTo>
                      <a:pt x="16" y="22"/>
                    </a:lnTo>
                    <a:cubicBezTo>
                      <a:pt x="19" y="21"/>
                      <a:pt x="21" y="19"/>
                      <a:pt x="24" y="20"/>
                    </a:cubicBezTo>
                    <a:lnTo>
                      <a:pt x="27" y="22"/>
                    </a:lnTo>
                    <a:lnTo>
                      <a:pt x="61" y="2"/>
                    </a:lnTo>
                    <a:cubicBezTo>
                      <a:pt x="64" y="0"/>
                      <a:pt x="68" y="1"/>
                      <a:pt x="70" y="5"/>
                    </a:cubicBezTo>
                    <a:cubicBezTo>
                      <a:pt x="74" y="10"/>
                      <a:pt x="72" y="12"/>
                      <a:pt x="44" y="39"/>
                    </a:cubicBezTo>
                    <a:cubicBezTo>
                      <a:pt x="42" y="41"/>
                      <a:pt x="41" y="43"/>
                      <a:pt x="40" y="43"/>
                    </a:cubicBezTo>
                    <a:lnTo>
                      <a:pt x="36" y="39"/>
                    </a:lnTo>
                    <a:lnTo>
                      <a:pt x="39" y="44"/>
                    </a:lnTo>
                    <a:cubicBezTo>
                      <a:pt x="37" y="45"/>
                      <a:pt x="35" y="46"/>
                      <a:pt x="33" y="45"/>
                    </a:cubicBezTo>
                    <a:cubicBezTo>
                      <a:pt x="31" y="45"/>
                      <a:pt x="30" y="43"/>
                      <a:pt x="29" y="42"/>
                    </a:cubicBezTo>
                    <a:cubicBezTo>
                      <a:pt x="28" y="40"/>
                      <a:pt x="28" y="39"/>
                      <a:pt x="28" y="37"/>
                    </a:cubicBezTo>
                    <a:lnTo>
                      <a:pt x="12" y="46"/>
                    </a:lnTo>
                    <a:lnTo>
                      <a:pt x="9" y="4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88" name="Freeform 1136">
                <a:extLst>
                  <a:ext uri="{FF2B5EF4-FFF2-40B4-BE49-F238E27FC236}">
                    <a16:creationId xmlns:a16="http://schemas.microsoft.com/office/drawing/2014/main" id="{AF85240D-FD68-4BEB-954C-33B225F88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7" y="5458"/>
                <a:ext cx="31" cy="26"/>
              </a:xfrm>
              <a:custGeom>
                <a:avLst/>
                <a:gdLst>
                  <a:gd name="T0" fmla="*/ 47 w 92"/>
                  <a:gd name="T1" fmla="*/ 77 h 77"/>
                  <a:gd name="T2" fmla="*/ 43 w 92"/>
                  <a:gd name="T3" fmla="*/ 74 h 77"/>
                  <a:gd name="T4" fmla="*/ 42 w 92"/>
                  <a:gd name="T5" fmla="*/ 67 h 77"/>
                  <a:gd name="T6" fmla="*/ 50 w 92"/>
                  <a:gd name="T7" fmla="*/ 44 h 77"/>
                  <a:gd name="T8" fmla="*/ 49 w 92"/>
                  <a:gd name="T9" fmla="*/ 44 h 77"/>
                  <a:gd name="T10" fmla="*/ 51 w 92"/>
                  <a:gd name="T11" fmla="*/ 34 h 77"/>
                  <a:gd name="T12" fmla="*/ 3 w 92"/>
                  <a:gd name="T13" fmla="*/ 55 h 77"/>
                  <a:gd name="T14" fmla="*/ 3 w 92"/>
                  <a:gd name="T15" fmla="*/ 45 h 77"/>
                  <a:gd name="T16" fmla="*/ 5 w 92"/>
                  <a:gd name="T17" fmla="*/ 44 h 77"/>
                  <a:gd name="T18" fmla="*/ 77 w 92"/>
                  <a:gd name="T19" fmla="*/ 2 h 77"/>
                  <a:gd name="T20" fmla="*/ 86 w 92"/>
                  <a:gd name="T21" fmla="*/ 4 h 77"/>
                  <a:gd name="T22" fmla="*/ 86 w 92"/>
                  <a:gd name="T23" fmla="*/ 13 h 77"/>
                  <a:gd name="T24" fmla="*/ 66 w 92"/>
                  <a:gd name="T25" fmla="*/ 36 h 77"/>
                  <a:gd name="T26" fmla="*/ 62 w 92"/>
                  <a:gd name="T27" fmla="*/ 54 h 77"/>
                  <a:gd name="T28" fmla="*/ 65 w 92"/>
                  <a:gd name="T29" fmla="*/ 53 h 77"/>
                  <a:gd name="T30" fmla="*/ 79 w 92"/>
                  <a:gd name="T31" fmla="*/ 53 h 77"/>
                  <a:gd name="T32" fmla="*/ 84 w 92"/>
                  <a:gd name="T33" fmla="*/ 53 h 77"/>
                  <a:gd name="T34" fmla="*/ 90 w 92"/>
                  <a:gd name="T35" fmla="*/ 52 h 77"/>
                  <a:gd name="T36" fmla="*/ 89 w 92"/>
                  <a:gd name="T37" fmla="*/ 53 h 77"/>
                  <a:gd name="T38" fmla="*/ 92 w 92"/>
                  <a:gd name="T39" fmla="*/ 56 h 77"/>
                  <a:gd name="T40" fmla="*/ 88 w 92"/>
                  <a:gd name="T41" fmla="*/ 59 h 77"/>
                  <a:gd name="T42" fmla="*/ 86 w 92"/>
                  <a:gd name="T43" fmla="*/ 66 h 77"/>
                  <a:gd name="T44" fmla="*/ 88 w 92"/>
                  <a:gd name="T45" fmla="*/ 59 h 77"/>
                  <a:gd name="T46" fmla="*/ 91 w 92"/>
                  <a:gd name="T47" fmla="*/ 65 h 77"/>
                  <a:gd name="T48" fmla="*/ 85 w 92"/>
                  <a:gd name="T49" fmla="*/ 67 h 77"/>
                  <a:gd name="T50" fmla="*/ 80 w 92"/>
                  <a:gd name="T51" fmla="*/ 67 h 77"/>
                  <a:gd name="T52" fmla="*/ 66 w 92"/>
                  <a:gd name="T53" fmla="*/ 67 h 77"/>
                  <a:gd name="T54" fmla="*/ 47 w 92"/>
                  <a:gd name="T5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2" h="77">
                    <a:moveTo>
                      <a:pt x="47" y="77"/>
                    </a:moveTo>
                    <a:cubicBezTo>
                      <a:pt x="45" y="77"/>
                      <a:pt x="44" y="76"/>
                      <a:pt x="43" y="74"/>
                    </a:cubicBezTo>
                    <a:cubicBezTo>
                      <a:pt x="41" y="72"/>
                      <a:pt x="41" y="69"/>
                      <a:pt x="42" y="67"/>
                    </a:cubicBezTo>
                    <a:cubicBezTo>
                      <a:pt x="42" y="67"/>
                      <a:pt x="47" y="54"/>
                      <a:pt x="50" y="44"/>
                    </a:cubicBezTo>
                    <a:lnTo>
                      <a:pt x="49" y="44"/>
                    </a:lnTo>
                    <a:cubicBezTo>
                      <a:pt x="48" y="41"/>
                      <a:pt x="47" y="40"/>
                      <a:pt x="51" y="34"/>
                    </a:cubicBezTo>
                    <a:cubicBezTo>
                      <a:pt x="7" y="59"/>
                      <a:pt x="6" y="58"/>
                      <a:pt x="3" y="55"/>
                    </a:cubicBezTo>
                    <a:cubicBezTo>
                      <a:pt x="0" y="52"/>
                      <a:pt x="0" y="48"/>
                      <a:pt x="3" y="45"/>
                    </a:cubicBezTo>
                    <a:lnTo>
                      <a:pt x="5" y="44"/>
                    </a:lnTo>
                    <a:cubicBezTo>
                      <a:pt x="8" y="42"/>
                      <a:pt x="77" y="2"/>
                      <a:pt x="77" y="2"/>
                    </a:cubicBezTo>
                    <a:cubicBezTo>
                      <a:pt x="80" y="0"/>
                      <a:pt x="84" y="1"/>
                      <a:pt x="86" y="4"/>
                    </a:cubicBezTo>
                    <a:cubicBezTo>
                      <a:pt x="89" y="6"/>
                      <a:pt x="89" y="10"/>
                      <a:pt x="86" y="13"/>
                    </a:cubicBezTo>
                    <a:cubicBezTo>
                      <a:pt x="79" y="21"/>
                      <a:pt x="71" y="30"/>
                      <a:pt x="66" y="36"/>
                    </a:cubicBezTo>
                    <a:cubicBezTo>
                      <a:pt x="67" y="38"/>
                      <a:pt x="66" y="42"/>
                      <a:pt x="62" y="54"/>
                    </a:cubicBezTo>
                    <a:lnTo>
                      <a:pt x="65" y="53"/>
                    </a:lnTo>
                    <a:cubicBezTo>
                      <a:pt x="68" y="53"/>
                      <a:pt x="74" y="53"/>
                      <a:pt x="79" y="53"/>
                    </a:cubicBezTo>
                    <a:cubicBezTo>
                      <a:pt x="81" y="53"/>
                      <a:pt x="83" y="53"/>
                      <a:pt x="84" y="53"/>
                    </a:cubicBezTo>
                    <a:cubicBezTo>
                      <a:pt x="85" y="52"/>
                      <a:pt x="87" y="51"/>
                      <a:pt x="90" y="52"/>
                    </a:cubicBezTo>
                    <a:lnTo>
                      <a:pt x="89" y="53"/>
                    </a:lnTo>
                    <a:lnTo>
                      <a:pt x="92" y="56"/>
                    </a:lnTo>
                    <a:lnTo>
                      <a:pt x="88" y="59"/>
                    </a:lnTo>
                    <a:lnTo>
                      <a:pt x="86" y="66"/>
                    </a:lnTo>
                    <a:lnTo>
                      <a:pt x="88" y="59"/>
                    </a:lnTo>
                    <a:lnTo>
                      <a:pt x="91" y="65"/>
                    </a:lnTo>
                    <a:cubicBezTo>
                      <a:pt x="90" y="66"/>
                      <a:pt x="88" y="67"/>
                      <a:pt x="85" y="67"/>
                    </a:cubicBezTo>
                    <a:cubicBezTo>
                      <a:pt x="84" y="67"/>
                      <a:pt x="82" y="67"/>
                      <a:pt x="80" y="67"/>
                    </a:cubicBezTo>
                    <a:cubicBezTo>
                      <a:pt x="73" y="67"/>
                      <a:pt x="69" y="67"/>
                      <a:pt x="66" y="67"/>
                    </a:cubicBezTo>
                    <a:cubicBezTo>
                      <a:pt x="54" y="74"/>
                      <a:pt x="50" y="77"/>
                      <a:pt x="47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89" name="Freeform 1137">
                <a:extLst>
                  <a:ext uri="{FF2B5EF4-FFF2-40B4-BE49-F238E27FC236}">
                    <a16:creationId xmlns:a16="http://schemas.microsoft.com/office/drawing/2014/main" id="{A5CC878F-541C-4565-8DD6-48094F950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2" y="5505"/>
                <a:ext cx="29" cy="19"/>
              </a:xfrm>
              <a:custGeom>
                <a:avLst/>
                <a:gdLst>
                  <a:gd name="T0" fmla="*/ 5 w 88"/>
                  <a:gd name="T1" fmla="*/ 57 h 57"/>
                  <a:gd name="T2" fmla="*/ 2 w 88"/>
                  <a:gd name="T3" fmla="*/ 55 h 57"/>
                  <a:gd name="T4" fmla="*/ 2 w 88"/>
                  <a:gd name="T5" fmla="*/ 45 h 57"/>
                  <a:gd name="T6" fmla="*/ 4 w 88"/>
                  <a:gd name="T7" fmla="*/ 44 h 57"/>
                  <a:gd name="T8" fmla="*/ 77 w 88"/>
                  <a:gd name="T9" fmla="*/ 2 h 57"/>
                  <a:gd name="T10" fmla="*/ 86 w 88"/>
                  <a:gd name="T11" fmla="*/ 4 h 57"/>
                  <a:gd name="T12" fmla="*/ 84 w 88"/>
                  <a:gd name="T13" fmla="*/ 14 h 57"/>
                  <a:gd name="T14" fmla="*/ 52 w 88"/>
                  <a:gd name="T15" fmla="*/ 35 h 57"/>
                  <a:gd name="T16" fmla="*/ 50 w 88"/>
                  <a:gd name="T17" fmla="*/ 33 h 57"/>
                  <a:gd name="T18" fmla="*/ 49 w 88"/>
                  <a:gd name="T19" fmla="*/ 34 h 57"/>
                  <a:gd name="T20" fmla="*/ 50 w 88"/>
                  <a:gd name="T21" fmla="*/ 37 h 57"/>
                  <a:gd name="T22" fmla="*/ 43 w 88"/>
                  <a:gd name="T23" fmla="*/ 38 h 57"/>
                  <a:gd name="T24" fmla="*/ 5 w 88"/>
                  <a:gd name="T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57">
                    <a:moveTo>
                      <a:pt x="5" y="57"/>
                    </a:moveTo>
                    <a:lnTo>
                      <a:pt x="2" y="55"/>
                    </a:lnTo>
                    <a:cubicBezTo>
                      <a:pt x="0" y="52"/>
                      <a:pt x="0" y="48"/>
                      <a:pt x="2" y="45"/>
                    </a:cubicBezTo>
                    <a:lnTo>
                      <a:pt x="4" y="44"/>
                    </a:lnTo>
                    <a:cubicBezTo>
                      <a:pt x="8" y="42"/>
                      <a:pt x="77" y="2"/>
                      <a:pt x="77" y="2"/>
                    </a:cubicBezTo>
                    <a:cubicBezTo>
                      <a:pt x="80" y="0"/>
                      <a:pt x="84" y="1"/>
                      <a:pt x="86" y="4"/>
                    </a:cubicBezTo>
                    <a:cubicBezTo>
                      <a:pt x="88" y="8"/>
                      <a:pt x="87" y="12"/>
                      <a:pt x="84" y="14"/>
                    </a:cubicBezTo>
                    <a:cubicBezTo>
                      <a:pt x="70" y="22"/>
                      <a:pt x="54" y="33"/>
                      <a:pt x="52" y="35"/>
                    </a:cubicBezTo>
                    <a:lnTo>
                      <a:pt x="50" y="33"/>
                    </a:lnTo>
                    <a:lnTo>
                      <a:pt x="49" y="34"/>
                    </a:lnTo>
                    <a:lnTo>
                      <a:pt x="50" y="37"/>
                    </a:lnTo>
                    <a:cubicBezTo>
                      <a:pt x="48" y="38"/>
                      <a:pt x="45" y="38"/>
                      <a:pt x="43" y="38"/>
                    </a:cubicBezTo>
                    <a:cubicBezTo>
                      <a:pt x="17" y="52"/>
                      <a:pt x="9" y="57"/>
                      <a:pt x="5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90" name="Freeform 1138">
                <a:extLst>
                  <a:ext uri="{FF2B5EF4-FFF2-40B4-BE49-F238E27FC236}">
                    <a16:creationId xmlns:a16="http://schemas.microsoft.com/office/drawing/2014/main" id="{09FB146B-71B6-4654-AB18-F7C459C03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" y="5450"/>
                <a:ext cx="29" cy="19"/>
              </a:xfrm>
              <a:custGeom>
                <a:avLst/>
                <a:gdLst>
                  <a:gd name="T0" fmla="*/ 8 w 88"/>
                  <a:gd name="T1" fmla="*/ 57 h 57"/>
                  <a:gd name="T2" fmla="*/ 1 w 88"/>
                  <a:gd name="T3" fmla="*/ 52 h 57"/>
                  <a:gd name="T4" fmla="*/ 4 w 88"/>
                  <a:gd name="T5" fmla="*/ 44 h 57"/>
                  <a:gd name="T6" fmla="*/ 40 w 88"/>
                  <a:gd name="T7" fmla="*/ 23 h 57"/>
                  <a:gd name="T8" fmla="*/ 77 w 88"/>
                  <a:gd name="T9" fmla="*/ 2 h 57"/>
                  <a:gd name="T10" fmla="*/ 86 w 88"/>
                  <a:gd name="T11" fmla="*/ 5 h 57"/>
                  <a:gd name="T12" fmla="*/ 83 w 88"/>
                  <a:gd name="T13" fmla="*/ 15 h 57"/>
                  <a:gd name="T14" fmla="*/ 50 w 88"/>
                  <a:gd name="T15" fmla="*/ 34 h 57"/>
                  <a:gd name="T16" fmla="*/ 48 w 88"/>
                  <a:gd name="T17" fmla="*/ 36 h 57"/>
                  <a:gd name="T18" fmla="*/ 45 w 88"/>
                  <a:gd name="T19" fmla="*/ 37 h 57"/>
                  <a:gd name="T20" fmla="*/ 8 w 88"/>
                  <a:gd name="T2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57">
                    <a:moveTo>
                      <a:pt x="8" y="57"/>
                    </a:moveTo>
                    <a:cubicBezTo>
                      <a:pt x="4" y="57"/>
                      <a:pt x="2" y="55"/>
                      <a:pt x="1" y="52"/>
                    </a:cubicBezTo>
                    <a:cubicBezTo>
                      <a:pt x="0" y="49"/>
                      <a:pt x="1" y="46"/>
                      <a:pt x="4" y="44"/>
                    </a:cubicBezTo>
                    <a:cubicBezTo>
                      <a:pt x="5" y="44"/>
                      <a:pt x="23" y="33"/>
                      <a:pt x="40" y="23"/>
                    </a:cubicBezTo>
                    <a:cubicBezTo>
                      <a:pt x="45" y="20"/>
                      <a:pt x="54" y="14"/>
                      <a:pt x="77" y="2"/>
                    </a:cubicBezTo>
                    <a:cubicBezTo>
                      <a:pt x="80" y="0"/>
                      <a:pt x="84" y="2"/>
                      <a:pt x="86" y="5"/>
                    </a:cubicBezTo>
                    <a:cubicBezTo>
                      <a:pt x="88" y="8"/>
                      <a:pt x="87" y="13"/>
                      <a:pt x="83" y="15"/>
                    </a:cubicBezTo>
                    <a:cubicBezTo>
                      <a:pt x="70" y="22"/>
                      <a:pt x="59" y="29"/>
                      <a:pt x="50" y="34"/>
                    </a:cubicBezTo>
                    <a:lnTo>
                      <a:pt x="48" y="36"/>
                    </a:lnTo>
                    <a:lnTo>
                      <a:pt x="45" y="37"/>
                    </a:lnTo>
                    <a:cubicBezTo>
                      <a:pt x="9" y="57"/>
                      <a:pt x="9" y="57"/>
                      <a:pt x="8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91" name="Freeform 1139">
                <a:extLst>
                  <a:ext uri="{FF2B5EF4-FFF2-40B4-BE49-F238E27FC236}">
                    <a16:creationId xmlns:a16="http://schemas.microsoft.com/office/drawing/2014/main" id="{7D58014D-738C-4DA3-A69D-60886F2F7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5" y="5453"/>
                <a:ext cx="11" cy="9"/>
              </a:xfrm>
              <a:custGeom>
                <a:avLst/>
                <a:gdLst>
                  <a:gd name="T0" fmla="*/ 26 w 33"/>
                  <a:gd name="T1" fmla="*/ 27 h 27"/>
                  <a:gd name="T2" fmla="*/ 25 w 33"/>
                  <a:gd name="T3" fmla="*/ 27 h 27"/>
                  <a:gd name="T4" fmla="*/ 20 w 33"/>
                  <a:gd name="T5" fmla="*/ 24 h 27"/>
                  <a:gd name="T6" fmla="*/ 19 w 33"/>
                  <a:gd name="T7" fmla="*/ 23 h 27"/>
                  <a:gd name="T8" fmla="*/ 14 w 33"/>
                  <a:gd name="T9" fmla="*/ 22 h 27"/>
                  <a:gd name="T10" fmla="*/ 4 w 33"/>
                  <a:gd name="T11" fmla="*/ 15 h 27"/>
                  <a:gd name="T12" fmla="*/ 3 w 33"/>
                  <a:gd name="T13" fmla="*/ 14 h 27"/>
                  <a:gd name="T14" fmla="*/ 3 w 33"/>
                  <a:gd name="T15" fmla="*/ 14 h 27"/>
                  <a:gd name="T16" fmla="*/ 0 w 33"/>
                  <a:gd name="T17" fmla="*/ 11 h 27"/>
                  <a:gd name="T18" fmla="*/ 5 w 33"/>
                  <a:gd name="T19" fmla="*/ 8 h 27"/>
                  <a:gd name="T20" fmla="*/ 2 w 33"/>
                  <a:gd name="T21" fmla="*/ 1 h 27"/>
                  <a:gd name="T22" fmla="*/ 8 w 33"/>
                  <a:gd name="T23" fmla="*/ 0 h 27"/>
                  <a:gd name="T24" fmla="*/ 10 w 33"/>
                  <a:gd name="T25" fmla="*/ 2 h 27"/>
                  <a:gd name="T26" fmla="*/ 19 w 33"/>
                  <a:gd name="T27" fmla="*/ 8 h 27"/>
                  <a:gd name="T28" fmla="*/ 25 w 33"/>
                  <a:gd name="T29" fmla="*/ 9 h 27"/>
                  <a:gd name="T30" fmla="*/ 28 w 33"/>
                  <a:gd name="T31" fmla="*/ 12 h 27"/>
                  <a:gd name="T32" fmla="*/ 31 w 33"/>
                  <a:gd name="T33" fmla="*/ 12 h 27"/>
                  <a:gd name="T34" fmla="*/ 30 w 33"/>
                  <a:gd name="T35" fmla="*/ 14 h 27"/>
                  <a:gd name="T36" fmla="*/ 33 w 33"/>
                  <a:gd name="T37" fmla="*/ 17 h 27"/>
                  <a:gd name="T38" fmla="*/ 29 w 33"/>
                  <a:gd name="T39" fmla="*/ 19 h 27"/>
                  <a:gd name="T40" fmla="*/ 26 w 33"/>
                  <a:gd name="T41" fmla="*/ 26 h 27"/>
                  <a:gd name="T42" fmla="*/ 29 w 33"/>
                  <a:gd name="T43" fmla="*/ 19 h 27"/>
                  <a:gd name="T44" fmla="*/ 32 w 33"/>
                  <a:gd name="T45" fmla="*/ 25 h 27"/>
                  <a:gd name="T46" fmla="*/ 30 w 33"/>
                  <a:gd name="T47" fmla="*/ 26 h 27"/>
                  <a:gd name="T48" fmla="*/ 26 w 33"/>
                  <a:gd name="T4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3" h="27">
                    <a:moveTo>
                      <a:pt x="26" y="27"/>
                    </a:moveTo>
                    <a:lnTo>
                      <a:pt x="25" y="27"/>
                    </a:lnTo>
                    <a:cubicBezTo>
                      <a:pt x="23" y="27"/>
                      <a:pt x="21" y="26"/>
                      <a:pt x="20" y="24"/>
                    </a:cubicBezTo>
                    <a:lnTo>
                      <a:pt x="19" y="23"/>
                    </a:lnTo>
                    <a:cubicBezTo>
                      <a:pt x="17" y="23"/>
                      <a:pt x="15" y="23"/>
                      <a:pt x="14" y="22"/>
                    </a:cubicBezTo>
                    <a:cubicBezTo>
                      <a:pt x="9" y="18"/>
                      <a:pt x="6" y="16"/>
                      <a:pt x="4" y="15"/>
                    </a:cubicBezTo>
                    <a:lnTo>
                      <a:pt x="3" y="14"/>
                    </a:lnTo>
                    <a:lnTo>
                      <a:pt x="3" y="14"/>
                    </a:lnTo>
                    <a:cubicBezTo>
                      <a:pt x="1" y="12"/>
                      <a:pt x="1" y="12"/>
                      <a:pt x="0" y="11"/>
                    </a:cubicBezTo>
                    <a:lnTo>
                      <a:pt x="5" y="8"/>
                    </a:lnTo>
                    <a:lnTo>
                      <a:pt x="2" y="1"/>
                    </a:lnTo>
                    <a:cubicBezTo>
                      <a:pt x="3" y="0"/>
                      <a:pt x="6" y="0"/>
                      <a:pt x="8" y="0"/>
                    </a:cubicBezTo>
                    <a:lnTo>
                      <a:pt x="10" y="2"/>
                    </a:lnTo>
                    <a:cubicBezTo>
                      <a:pt x="11" y="2"/>
                      <a:pt x="16" y="5"/>
                      <a:pt x="19" y="8"/>
                    </a:cubicBezTo>
                    <a:cubicBezTo>
                      <a:pt x="21" y="7"/>
                      <a:pt x="23" y="8"/>
                      <a:pt x="25" y="9"/>
                    </a:cubicBezTo>
                    <a:lnTo>
                      <a:pt x="28" y="12"/>
                    </a:lnTo>
                    <a:lnTo>
                      <a:pt x="31" y="12"/>
                    </a:lnTo>
                    <a:lnTo>
                      <a:pt x="30" y="14"/>
                    </a:lnTo>
                    <a:cubicBezTo>
                      <a:pt x="32" y="16"/>
                      <a:pt x="32" y="16"/>
                      <a:pt x="33" y="17"/>
                    </a:cubicBezTo>
                    <a:lnTo>
                      <a:pt x="29" y="19"/>
                    </a:lnTo>
                    <a:lnTo>
                      <a:pt x="26" y="26"/>
                    </a:lnTo>
                    <a:lnTo>
                      <a:pt x="29" y="19"/>
                    </a:lnTo>
                    <a:lnTo>
                      <a:pt x="32" y="25"/>
                    </a:lnTo>
                    <a:lnTo>
                      <a:pt x="30" y="26"/>
                    </a:lnTo>
                    <a:lnTo>
                      <a:pt x="26" y="2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92" name="Freeform 1140">
                <a:extLst>
                  <a:ext uri="{FF2B5EF4-FFF2-40B4-BE49-F238E27FC236}">
                    <a16:creationId xmlns:a16="http://schemas.microsoft.com/office/drawing/2014/main" id="{2345B3E3-F705-464F-ACCA-AFAECE277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9" y="5445"/>
                <a:ext cx="29" cy="21"/>
              </a:xfrm>
              <a:custGeom>
                <a:avLst/>
                <a:gdLst>
                  <a:gd name="T0" fmla="*/ 9 w 88"/>
                  <a:gd name="T1" fmla="*/ 62 h 62"/>
                  <a:gd name="T2" fmla="*/ 4 w 88"/>
                  <a:gd name="T3" fmla="*/ 59 h 62"/>
                  <a:gd name="T4" fmla="*/ 51 w 88"/>
                  <a:gd name="T5" fmla="*/ 18 h 62"/>
                  <a:gd name="T6" fmla="*/ 70 w 88"/>
                  <a:gd name="T7" fmla="*/ 5 h 62"/>
                  <a:gd name="T8" fmla="*/ 73 w 88"/>
                  <a:gd name="T9" fmla="*/ 3 h 62"/>
                  <a:gd name="T10" fmla="*/ 75 w 88"/>
                  <a:gd name="T11" fmla="*/ 1 h 62"/>
                  <a:gd name="T12" fmla="*/ 80 w 88"/>
                  <a:gd name="T13" fmla="*/ 0 h 62"/>
                  <a:gd name="T14" fmla="*/ 85 w 88"/>
                  <a:gd name="T15" fmla="*/ 4 h 62"/>
                  <a:gd name="T16" fmla="*/ 82 w 88"/>
                  <a:gd name="T17" fmla="*/ 13 h 62"/>
                  <a:gd name="T18" fmla="*/ 82 w 88"/>
                  <a:gd name="T19" fmla="*/ 13 h 62"/>
                  <a:gd name="T20" fmla="*/ 82 w 88"/>
                  <a:gd name="T21" fmla="*/ 14 h 62"/>
                  <a:gd name="T22" fmla="*/ 59 w 88"/>
                  <a:gd name="T23" fmla="*/ 29 h 62"/>
                  <a:gd name="T24" fmla="*/ 32 w 88"/>
                  <a:gd name="T25" fmla="*/ 47 h 62"/>
                  <a:gd name="T26" fmla="*/ 31 w 88"/>
                  <a:gd name="T27" fmla="*/ 50 h 62"/>
                  <a:gd name="T28" fmla="*/ 29 w 88"/>
                  <a:gd name="T29" fmla="*/ 52 h 62"/>
                  <a:gd name="T30" fmla="*/ 23 w 88"/>
                  <a:gd name="T31" fmla="*/ 55 h 62"/>
                  <a:gd name="T32" fmla="*/ 9 w 88"/>
                  <a:gd name="T3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62">
                    <a:moveTo>
                      <a:pt x="9" y="62"/>
                    </a:moveTo>
                    <a:cubicBezTo>
                      <a:pt x="7" y="62"/>
                      <a:pt x="6" y="61"/>
                      <a:pt x="4" y="59"/>
                    </a:cubicBezTo>
                    <a:cubicBezTo>
                      <a:pt x="0" y="51"/>
                      <a:pt x="0" y="51"/>
                      <a:pt x="51" y="18"/>
                    </a:cubicBezTo>
                    <a:cubicBezTo>
                      <a:pt x="58" y="13"/>
                      <a:pt x="66" y="8"/>
                      <a:pt x="70" y="5"/>
                    </a:cubicBezTo>
                    <a:lnTo>
                      <a:pt x="73" y="3"/>
                    </a:lnTo>
                    <a:lnTo>
                      <a:pt x="75" y="1"/>
                    </a:lnTo>
                    <a:cubicBezTo>
                      <a:pt x="77" y="0"/>
                      <a:pt x="79" y="0"/>
                      <a:pt x="80" y="0"/>
                    </a:cubicBezTo>
                    <a:cubicBezTo>
                      <a:pt x="82" y="1"/>
                      <a:pt x="84" y="2"/>
                      <a:pt x="85" y="4"/>
                    </a:cubicBezTo>
                    <a:cubicBezTo>
                      <a:pt x="87" y="7"/>
                      <a:pt x="88" y="9"/>
                      <a:pt x="82" y="13"/>
                    </a:cubicBezTo>
                    <a:lnTo>
                      <a:pt x="82" y="13"/>
                    </a:lnTo>
                    <a:lnTo>
                      <a:pt x="82" y="14"/>
                    </a:lnTo>
                    <a:cubicBezTo>
                      <a:pt x="78" y="17"/>
                      <a:pt x="70" y="22"/>
                      <a:pt x="59" y="29"/>
                    </a:cubicBezTo>
                    <a:cubicBezTo>
                      <a:pt x="51" y="35"/>
                      <a:pt x="41" y="41"/>
                      <a:pt x="32" y="47"/>
                    </a:cubicBezTo>
                    <a:lnTo>
                      <a:pt x="31" y="50"/>
                    </a:lnTo>
                    <a:lnTo>
                      <a:pt x="29" y="52"/>
                    </a:lnTo>
                    <a:lnTo>
                      <a:pt x="23" y="55"/>
                    </a:lnTo>
                    <a:cubicBezTo>
                      <a:pt x="16" y="60"/>
                      <a:pt x="12" y="62"/>
                      <a:pt x="9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93" name="Freeform 1141">
                <a:extLst>
                  <a:ext uri="{FF2B5EF4-FFF2-40B4-BE49-F238E27FC236}">
                    <a16:creationId xmlns:a16="http://schemas.microsoft.com/office/drawing/2014/main" id="{4A73F447-2E37-4B52-9358-FA9ABCB82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7" y="5454"/>
                <a:ext cx="16" cy="13"/>
              </a:xfrm>
              <a:custGeom>
                <a:avLst/>
                <a:gdLst>
                  <a:gd name="T0" fmla="*/ 28 w 47"/>
                  <a:gd name="T1" fmla="*/ 39 h 39"/>
                  <a:gd name="T2" fmla="*/ 26 w 47"/>
                  <a:gd name="T3" fmla="*/ 39 h 39"/>
                  <a:gd name="T4" fmla="*/ 22 w 47"/>
                  <a:gd name="T5" fmla="*/ 35 h 39"/>
                  <a:gd name="T6" fmla="*/ 26 w 47"/>
                  <a:gd name="T7" fmla="*/ 22 h 39"/>
                  <a:gd name="T8" fmla="*/ 21 w 47"/>
                  <a:gd name="T9" fmla="*/ 19 h 39"/>
                  <a:gd name="T10" fmla="*/ 13 w 47"/>
                  <a:gd name="T11" fmla="*/ 16 h 39"/>
                  <a:gd name="T12" fmla="*/ 12 w 47"/>
                  <a:gd name="T13" fmla="*/ 17 h 39"/>
                  <a:gd name="T14" fmla="*/ 2 w 47"/>
                  <a:gd name="T15" fmla="*/ 14 h 39"/>
                  <a:gd name="T16" fmla="*/ 5 w 47"/>
                  <a:gd name="T17" fmla="*/ 4 h 39"/>
                  <a:gd name="T18" fmla="*/ 16 w 47"/>
                  <a:gd name="T19" fmla="*/ 2 h 39"/>
                  <a:gd name="T20" fmla="*/ 17 w 47"/>
                  <a:gd name="T21" fmla="*/ 2 h 39"/>
                  <a:gd name="T22" fmla="*/ 26 w 47"/>
                  <a:gd name="T23" fmla="*/ 6 h 39"/>
                  <a:gd name="T24" fmla="*/ 33 w 47"/>
                  <a:gd name="T25" fmla="*/ 9 h 39"/>
                  <a:gd name="T26" fmla="*/ 35 w 47"/>
                  <a:gd name="T27" fmla="*/ 8 h 39"/>
                  <a:gd name="T28" fmla="*/ 41 w 47"/>
                  <a:gd name="T29" fmla="*/ 7 h 39"/>
                  <a:gd name="T30" fmla="*/ 45 w 47"/>
                  <a:gd name="T31" fmla="*/ 10 h 39"/>
                  <a:gd name="T32" fmla="*/ 42 w 47"/>
                  <a:gd name="T33" fmla="*/ 23 h 39"/>
                  <a:gd name="T34" fmla="*/ 43 w 47"/>
                  <a:gd name="T35" fmla="*/ 23 h 39"/>
                  <a:gd name="T36" fmla="*/ 40 w 47"/>
                  <a:gd name="T37" fmla="*/ 33 h 39"/>
                  <a:gd name="T38" fmla="*/ 28 w 47"/>
                  <a:gd name="T3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39">
                    <a:moveTo>
                      <a:pt x="28" y="39"/>
                    </a:moveTo>
                    <a:lnTo>
                      <a:pt x="26" y="39"/>
                    </a:lnTo>
                    <a:cubicBezTo>
                      <a:pt x="24" y="38"/>
                      <a:pt x="23" y="37"/>
                      <a:pt x="22" y="35"/>
                    </a:cubicBezTo>
                    <a:cubicBezTo>
                      <a:pt x="20" y="32"/>
                      <a:pt x="21" y="29"/>
                      <a:pt x="26" y="22"/>
                    </a:cubicBezTo>
                    <a:cubicBezTo>
                      <a:pt x="25" y="21"/>
                      <a:pt x="23" y="20"/>
                      <a:pt x="21" y="19"/>
                    </a:cubicBezTo>
                    <a:cubicBezTo>
                      <a:pt x="17" y="18"/>
                      <a:pt x="15" y="17"/>
                      <a:pt x="13" y="16"/>
                    </a:cubicBezTo>
                    <a:lnTo>
                      <a:pt x="12" y="17"/>
                    </a:lnTo>
                    <a:cubicBezTo>
                      <a:pt x="8" y="19"/>
                      <a:pt x="4" y="18"/>
                      <a:pt x="2" y="14"/>
                    </a:cubicBezTo>
                    <a:cubicBezTo>
                      <a:pt x="0" y="11"/>
                      <a:pt x="1" y="6"/>
                      <a:pt x="5" y="4"/>
                    </a:cubicBezTo>
                    <a:cubicBezTo>
                      <a:pt x="11" y="1"/>
                      <a:pt x="13" y="0"/>
                      <a:pt x="16" y="2"/>
                    </a:cubicBezTo>
                    <a:lnTo>
                      <a:pt x="17" y="2"/>
                    </a:lnTo>
                    <a:cubicBezTo>
                      <a:pt x="18" y="3"/>
                      <a:pt x="22" y="5"/>
                      <a:pt x="26" y="6"/>
                    </a:cubicBezTo>
                    <a:cubicBezTo>
                      <a:pt x="29" y="7"/>
                      <a:pt x="31" y="8"/>
                      <a:pt x="33" y="9"/>
                    </a:cubicBezTo>
                    <a:lnTo>
                      <a:pt x="35" y="8"/>
                    </a:lnTo>
                    <a:cubicBezTo>
                      <a:pt x="37" y="7"/>
                      <a:pt x="39" y="6"/>
                      <a:pt x="41" y="7"/>
                    </a:cubicBezTo>
                    <a:cubicBezTo>
                      <a:pt x="42" y="7"/>
                      <a:pt x="44" y="8"/>
                      <a:pt x="45" y="10"/>
                    </a:cubicBezTo>
                    <a:cubicBezTo>
                      <a:pt x="47" y="14"/>
                      <a:pt x="46" y="16"/>
                      <a:pt x="42" y="23"/>
                    </a:cubicBezTo>
                    <a:lnTo>
                      <a:pt x="43" y="23"/>
                    </a:lnTo>
                    <a:cubicBezTo>
                      <a:pt x="45" y="27"/>
                      <a:pt x="43" y="31"/>
                      <a:pt x="40" y="33"/>
                    </a:cubicBezTo>
                    <a:cubicBezTo>
                      <a:pt x="32" y="38"/>
                      <a:pt x="30" y="39"/>
                      <a:pt x="28" y="3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94" name="Freeform 1142">
                <a:extLst>
                  <a:ext uri="{FF2B5EF4-FFF2-40B4-BE49-F238E27FC236}">
                    <a16:creationId xmlns:a16="http://schemas.microsoft.com/office/drawing/2014/main" id="{19A7876F-1B8F-41A0-BFD6-E723A60F4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" y="5481"/>
                <a:ext cx="16" cy="13"/>
              </a:xfrm>
              <a:custGeom>
                <a:avLst/>
                <a:gdLst>
                  <a:gd name="T0" fmla="*/ 43 w 49"/>
                  <a:gd name="T1" fmla="*/ 37 h 37"/>
                  <a:gd name="T2" fmla="*/ 41 w 49"/>
                  <a:gd name="T3" fmla="*/ 37 h 37"/>
                  <a:gd name="T4" fmla="*/ 37 w 49"/>
                  <a:gd name="T5" fmla="*/ 34 h 37"/>
                  <a:gd name="T6" fmla="*/ 31 w 49"/>
                  <a:gd name="T7" fmla="*/ 19 h 37"/>
                  <a:gd name="T8" fmla="*/ 30 w 49"/>
                  <a:gd name="T9" fmla="*/ 18 h 37"/>
                  <a:gd name="T10" fmla="*/ 7 w 49"/>
                  <a:gd name="T11" fmla="*/ 31 h 37"/>
                  <a:gd name="T12" fmla="*/ 0 w 49"/>
                  <a:gd name="T13" fmla="*/ 19 h 37"/>
                  <a:gd name="T14" fmla="*/ 35 w 49"/>
                  <a:gd name="T15" fmla="*/ 1 h 37"/>
                  <a:gd name="T16" fmla="*/ 39 w 49"/>
                  <a:gd name="T17" fmla="*/ 4 h 37"/>
                  <a:gd name="T18" fmla="*/ 44 w 49"/>
                  <a:gd name="T19" fmla="*/ 13 h 37"/>
                  <a:gd name="T20" fmla="*/ 47 w 49"/>
                  <a:gd name="T21" fmla="*/ 22 h 37"/>
                  <a:gd name="T22" fmla="*/ 47 w 49"/>
                  <a:gd name="T23" fmla="*/ 22 h 37"/>
                  <a:gd name="T24" fmla="*/ 47 w 49"/>
                  <a:gd name="T25" fmla="*/ 22 h 37"/>
                  <a:gd name="T26" fmla="*/ 49 w 49"/>
                  <a:gd name="T27" fmla="*/ 27 h 37"/>
                  <a:gd name="T28" fmla="*/ 45 w 49"/>
                  <a:gd name="T29" fmla="*/ 29 h 37"/>
                  <a:gd name="T30" fmla="*/ 49 w 49"/>
                  <a:gd name="T31" fmla="*/ 35 h 37"/>
                  <a:gd name="T32" fmla="*/ 43 w 49"/>
                  <a:gd name="T3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37">
                    <a:moveTo>
                      <a:pt x="43" y="37"/>
                    </a:moveTo>
                    <a:lnTo>
                      <a:pt x="41" y="37"/>
                    </a:lnTo>
                    <a:cubicBezTo>
                      <a:pt x="39" y="36"/>
                      <a:pt x="38" y="35"/>
                      <a:pt x="37" y="34"/>
                    </a:cubicBezTo>
                    <a:cubicBezTo>
                      <a:pt x="37" y="33"/>
                      <a:pt x="33" y="25"/>
                      <a:pt x="31" y="19"/>
                    </a:cubicBezTo>
                    <a:lnTo>
                      <a:pt x="30" y="18"/>
                    </a:lnTo>
                    <a:cubicBezTo>
                      <a:pt x="21" y="23"/>
                      <a:pt x="7" y="31"/>
                      <a:pt x="7" y="31"/>
                    </a:cubicBezTo>
                    <a:lnTo>
                      <a:pt x="0" y="19"/>
                    </a:lnTo>
                    <a:cubicBezTo>
                      <a:pt x="32" y="0"/>
                      <a:pt x="32" y="0"/>
                      <a:pt x="35" y="1"/>
                    </a:cubicBezTo>
                    <a:cubicBezTo>
                      <a:pt x="37" y="2"/>
                      <a:pt x="39" y="3"/>
                      <a:pt x="39" y="4"/>
                    </a:cubicBezTo>
                    <a:cubicBezTo>
                      <a:pt x="40" y="5"/>
                      <a:pt x="41" y="9"/>
                      <a:pt x="44" y="13"/>
                    </a:cubicBezTo>
                    <a:cubicBezTo>
                      <a:pt x="45" y="16"/>
                      <a:pt x="46" y="19"/>
                      <a:pt x="47" y="22"/>
                    </a:cubicBezTo>
                    <a:lnTo>
                      <a:pt x="47" y="22"/>
                    </a:lnTo>
                    <a:lnTo>
                      <a:pt x="47" y="22"/>
                    </a:lnTo>
                    <a:cubicBezTo>
                      <a:pt x="48" y="24"/>
                      <a:pt x="49" y="26"/>
                      <a:pt x="49" y="27"/>
                    </a:cubicBezTo>
                    <a:lnTo>
                      <a:pt x="45" y="29"/>
                    </a:lnTo>
                    <a:lnTo>
                      <a:pt x="49" y="35"/>
                    </a:lnTo>
                    <a:cubicBezTo>
                      <a:pt x="47" y="36"/>
                      <a:pt x="45" y="37"/>
                      <a:pt x="43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95" name="Freeform 1143">
                <a:extLst>
                  <a:ext uri="{FF2B5EF4-FFF2-40B4-BE49-F238E27FC236}">
                    <a16:creationId xmlns:a16="http://schemas.microsoft.com/office/drawing/2014/main" id="{BD89964A-F3E6-4730-96D2-E3BE44EA4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5475"/>
                <a:ext cx="23" cy="16"/>
              </a:xfrm>
              <a:custGeom>
                <a:avLst/>
                <a:gdLst>
                  <a:gd name="T0" fmla="*/ 10 w 67"/>
                  <a:gd name="T1" fmla="*/ 47 h 47"/>
                  <a:gd name="T2" fmla="*/ 5 w 67"/>
                  <a:gd name="T3" fmla="*/ 44 h 47"/>
                  <a:gd name="T4" fmla="*/ 5 w 67"/>
                  <a:gd name="T5" fmla="*/ 35 h 47"/>
                  <a:gd name="T6" fmla="*/ 7 w 67"/>
                  <a:gd name="T7" fmla="*/ 33 h 47"/>
                  <a:gd name="T8" fmla="*/ 1 w 67"/>
                  <a:gd name="T9" fmla="*/ 34 h 47"/>
                  <a:gd name="T10" fmla="*/ 3 w 67"/>
                  <a:gd name="T11" fmla="*/ 27 h 47"/>
                  <a:gd name="T12" fmla="*/ 0 w 67"/>
                  <a:gd name="T13" fmla="*/ 21 h 47"/>
                  <a:gd name="T14" fmla="*/ 33 w 67"/>
                  <a:gd name="T15" fmla="*/ 2 h 47"/>
                  <a:gd name="T16" fmla="*/ 42 w 67"/>
                  <a:gd name="T17" fmla="*/ 3 h 47"/>
                  <a:gd name="T18" fmla="*/ 42 w 67"/>
                  <a:gd name="T19" fmla="*/ 13 h 47"/>
                  <a:gd name="T20" fmla="*/ 40 w 67"/>
                  <a:gd name="T21" fmla="*/ 14 h 47"/>
                  <a:gd name="T22" fmla="*/ 60 w 67"/>
                  <a:gd name="T23" fmla="*/ 10 h 47"/>
                  <a:gd name="T24" fmla="*/ 63 w 67"/>
                  <a:gd name="T25" fmla="*/ 23 h 47"/>
                  <a:gd name="T26" fmla="*/ 64 w 67"/>
                  <a:gd name="T27" fmla="*/ 28 h 47"/>
                  <a:gd name="T28" fmla="*/ 65 w 67"/>
                  <a:gd name="T29" fmla="*/ 30 h 47"/>
                  <a:gd name="T30" fmla="*/ 63 w 67"/>
                  <a:gd name="T31" fmla="*/ 40 h 47"/>
                  <a:gd name="T32" fmla="*/ 61 w 67"/>
                  <a:gd name="T33" fmla="*/ 41 h 47"/>
                  <a:gd name="T34" fmla="*/ 56 w 67"/>
                  <a:gd name="T35" fmla="*/ 41 h 47"/>
                  <a:gd name="T36" fmla="*/ 51 w 67"/>
                  <a:gd name="T37" fmla="*/ 38 h 47"/>
                  <a:gd name="T38" fmla="*/ 49 w 67"/>
                  <a:gd name="T39" fmla="*/ 25 h 47"/>
                  <a:gd name="T40" fmla="*/ 14 w 67"/>
                  <a:gd name="T41" fmla="*/ 46 h 47"/>
                  <a:gd name="T42" fmla="*/ 10 w 67"/>
                  <a:gd name="T4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47">
                    <a:moveTo>
                      <a:pt x="10" y="47"/>
                    </a:moveTo>
                    <a:cubicBezTo>
                      <a:pt x="8" y="47"/>
                      <a:pt x="6" y="46"/>
                      <a:pt x="5" y="44"/>
                    </a:cubicBezTo>
                    <a:cubicBezTo>
                      <a:pt x="3" y="42"/>
                      <a:pt x="3" y="38"/>
                      <a:pt x="5" y="35"/>
                    </a:cubicBezTo>
                    <a:lnTo>
                      <a:pt x="7" y="33"/>
                    </a:lnTo>
                    <a:cubicBezTo>
                      <a:pt x="3" y="35"/>
                      <a:pt x="2" y="34"/>
                      <a:pt x="1" y="34"/>
                    </a:cubicBezTo>
                    <a:lnTo>
                      <a:pt x="3" y="27"/>
                    </a:lnTo>
                    <a:lnTo>
                      <a:pt x="0" y="21"/>
                    </a:lnTo>
                    <a:cubicBezTo>
                      <a:pt x="1" y="20"/>
                      <a:pt x="33" y="2"/>
                      <a:pt x="33" y="2"/>
                    </a:cubicBezTo>
                    <a:cubicBezTo>
                      <a:pt x="36" y="0"/>
                      <a:pt x="40" y="1"/>
                      <a:pt x="42" y="3"/>
                    </a:cubicBezTo>
                    <a:cubicBezTo>
                      <a:pt x="44" y="6"/>
                      <a:pt x="44" y="10"/>
                      <a:pt x="42" y="13"/>
                    </a:cubicBezTo>
                    <a:lnTo>
                      <a:pt x="40" y="14"/>
                    </a:lnTo>
                    <a:cubicBezTo>
                      <a:pt x="57" y="5"/>
                      <a:pt x="58" y="6"/>
                      <a:pt x="60" y="10"/>
                    </a:cubicBezTo>
                    <a:cubicBezTo>
                      <a:pt x="61" y="12"/>
                      <a:pt x="62" y="13"/>
                      <a:pt x="63" y="23"/>
                    </a:cubicBezTo>
                    <a:cubicBezTo>
                      <a:pt x="63" y="25"/>
                      <a:pt x="63" y="27"/>
                      <a:pt x="64" y="28"/>
                    </a:cubicBezTo>
                    <a:lnTo>
                      <a:pt x="65" y="30"/>
                    </a:lnTo>
                    <a:cubicBezTo>
                      <a:pt x="67" y="33"/>
                      <a:pt x="66" y="38"/>
                      <a:pt x="63" y="40"/>
                    </a:cubicBezTo>
                    <a:lnTo>
                      <a:pt x="61" y="41"/>
                    </a:lnTo>
                    <a:cubicBezTo>
                      <a:pt x="59" y="42"/>
                      <a:pt x="57" y="42"/>
                      <a:pt x="56" y="41"/>
                    </a:cubicBezTo>
                    <a:cubicBezTo>
                      <a:pt x="54" y="41"/>
                      <a:pt x="52" y="40"/>
                      <a:pt x="51" y="38"/>
                    </a:cubicBezTo>
                    <a:cubicBezTo>
                      <a:pt x="50" y="36"/>
                      <a:pt x="50" y="35"/>
                      <a:pt x="49" y="25"/>
                    </a:cubicBezTo>
                    <a:cubicBezTo>
                      <a:pt x="36" y="33"/>
                      <a:pt x="14" y="46"/>
                      <a:pt x="14" y="46"/>
                    </a:cubicBezTo>
                    <a:lnTo>
                      <a:pt x="10" y="4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96" name="Freeform 1144">
                <a:extLst>
                  <a:ext uri="{FF2B5EF4-FFF2-40B4-BE49-F238E27FC236}">
                    <a16:creationId xmlns:a16="http://schemas.microsoft.com/office/drawing/2014/main" id="{8317FE4A-67A7-499A-9126-7D9D46FC9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5" y="5471"/>
                <a:ext cx="13" cy="10"/>
              </a:xfrm>
              <a:custGeom>
                <a:avLst/>
                <a:gdLst>
                  <a:gd name="T0" fmla="*/ 3 w 40"/>
                  <a:gd name="T1" fmla="*/ 30 h 30"/>
                  <a:gd name="T2" fmla="*/ 1 w 40"/>
                  <a:gd name="T3" fmla="*/ 30 h 30"/>
                  <a:gd name="T4" fmla="*/ 2 w 40"/>
                  <a:gd name="T5" fmla="*/ 23 h 30"/>
                  <a:gd name="T6" fmla="*/ 5 w 40"/>
                  <a:gd name="T7" fmla="*/ 21 h 30"/>
                  <a:gd name="T8" fmla="*/ 2 w 40"/>
                  <a:gd name="T9" fmla="*/ 23 h 30"/>
                  <a:gd name="T10" fmla="*/ 0 w 40"/>
                  <a:gd name="T11" fmla="*/ 16 h 30"/>
                  <a:gd name="T12" fmla="*/ 8 w 40"/>
                  <a:gd name="T13" fmla="*/ 12 h 30"/>
                  <a:gd name="T14" fmla="*/ 13 w 40"/>
                  <a:gd name="T15" fmla="*/ 11 h 30"/>
                  <a:gd name="T16" fmla="*/ 15 w 40"/>
                  <a:gd name="T17" fmla="*/ 12 h 30"/>
                  <a:gd name="T18" fmla="*/ 38 w 40"/>
                  <a:gd name="T19" fmla="*/ 6 h 30"/>
                  <a:gd name="T20" fmla="*/ 36 w 40"/>
                  <a:gd name="T21" fmla="*/ 16 h 30"/>
                  <a:gd name="T22" fmla="*/ 34 w 40"/>
                  <a:gd name="T23" fmla="*/ 17 h 30"/>
                  <a:gd name="T24" fmla="*/ 20 w 40"/>
                  <a:gd name="T25" fmla="*/ 25 h 30"/>
                  <a:gd name="T26" fmla="*/ 9 w 40"/>
                  <a:gd name="T27" fmla="*/ 28 h 30"/>
                  <a:gd name="T28" fmla="*/ 3 w 40"/>
                  <a:gd name="T2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" h="30">
                    <a:moveTo>
                      <a:pt x="3" y="30"/>
                    </a:moveTo>
                    <a:lnTo>
                      <a:pt x="1" y="30"/>
                    </a:lnTo>
                    <a:lnTo>
                      <a:pt x="2" y="23"/>
                    </a:lnTo>
                    <a:lnTo>
                      <a:pt x="5" y="21"/>
                    </a:lnTo>
                    <a:lnTo>
                      <a:pt x="2" y="23"/>
                    </a:lnTo>
                    <a:lnTo>
                      <a:pt x="0" y="16"/>
                    </a:lnTo>
                    <a:cubicBezTo>
                      <a:pt x="2" y="15"/>
                      <a:pt x="8" y="12"/>
                      <a:pt x="8" y="12"/>
                    </a:cubicBezTo>
                    <a:cubicBezTo>
                      <a:pt x="9" y="11"/>
                      <a:pt x="11" y="10"/>
                      <a:pt x="13" y="11"/>
                    </a:cubicBezTo>
                    <a:lnTo>
                      <a:pt x="15" y="12"/>
                    </a:lnTo>
                    <a:cubicBezTo>
                      <a:pt x="33" y="1"/>
                      <a:pt x="35" y="0"/>
                      <a:pt x="38" y="6"/>
                    </a:cubicBezTo>
                    <a:cubicBezTo>
                      <a:pt x="40" y="10"/>
                      <a:pt x="39" y="14"/>
                      <a:pt x="36" y="16"/>
                    </a:cubicBezTo>
                    <a:lnTo>
                      <a:pt x="34" y="17"/>
                    </a:lnTo>
                    <a:cubicBezTo>
                      <a:pt x="32" y="18"/>
                      <a:pt x="25" y="22"/>
                      <a:pt x="20" y="25"/>
                    </a:cubicBezTo>
                    <a:cubicBezTo>
                      <a:pt x="16" y="27"/>
                      <a:pt x="12" y="30"/>
                      <a:pt x="9" y="28"/>
                    </a:cubicBezTo>
                    <a:cubicBezTo>
                      <a:pt x="6" y="29"/>
                      <a:pt x="4" y="30"/>
                      <a:pt x="3" y="3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97" name="Freeform 1145">
                <a:extLst>
                  <a:ext uri="{FF2B5EF4-FFF2-40B4-BE49-F238E27FC236}">
                    <a16:creationId xmlns:a16="http://schemas.microsoft.com/office/drawing/2014/main" id="{6AF5C58F-763F-480A-B76F-72C8CC3DF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5" y="5464"/>
                <a:ext cx="25" cy="17"/>
              </a:xfrm>
              <a:custGeom>
                <a:avLst/>
                <a:gdLst>
                  <a:gd name="T0" fmla="*/ 9 w 75"/>
                  <a:gd name="T1" fmla="*/ 51 h 51"/>
                  <a:gd name="T2" fmla="*/ 3 w 75"/>
                  <a:gd name="T3" fmla="*/ 47 h 51"/>
                  <a:gd name="T4" fmla="*/ 6 w 75"/>
                  <a:gd name="T5" fmla="*/ 37 h 51"/>
                  <a:gd name="T6" fmla="*/ 6 w 75"/>
                  <a:gd name="T7" fmla="*/ 37 h 51"/>
                  <a:gd name="T8" fmla="*/ 6 w 75"/>
                  <a:gd name="T9" fmla="*/ 37 h 51"/>
                  <a:gd name="T10" fmla="*/ 18 w 75"/>
                  <a:gd name="T11" fmla="*/ 28 h 51"/>
                  <a:gd name="T12" fmla="*/ 20 w 75"/>
                  <a:gd name="T13" fmla="*/ 26 h 51"/>
                  <a:gd name="T14" fmla="*/ 29 w 75"/>
                  <a:gd name="T15" fmla="*/ 24 h 51"/>
                  <a:gd name="T16" fmla="*/ 73 w 75"/>
                  <a:gd name="T17" fmla="*/ 6 h 51"/>
                  <a:gd name="T18" fmla="*/ 71 w 75"/>
                  <a:gd name="T19" fmla="*/ 16 h 51"/>
                  <a:gd name="T20" fmla="*/ 70 w 75"/>
                  <a:gd name="T21" fmla="*/ 17 h 51"/>
                  <a:gd name="T22" fmla="*/ 13 w 75"/>
                  <a:gd name="T23" fmla="*/ 50 h 51"/>
                  <a:gd name="T24" fmla="*/ 9 w 75"/>
                  <a:gd name="T2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51">
                    <a:moveTo>
                      <a:pt x="9" y="51"/>
                    </a:moveTo>
                    <a:cubicBezTo>
                      <a:pt x="7" y="51"/>
                      <a:pt x="5" y="49"/>
                      <a:pt x="3" y="47"/>
                    </a:cubicBezTo>
                    <a:cubicBezTo>
                      <a:pt x="1" y="43"/>
                      <a:pt x="0" y="42"/>
                      <a:pt x="6" y="37"/>
                    </a:cubicBezTo>
                    <a:lnTo>
                      <a:pt x="6" y="37"/>
                    </a:lnTo>
                    <a:lnTo>
                      <a:pt x="6" y="37"/>
                    </a:lnTo>
                    <a:cubicBezTo>
                      <a:pt x="9" y="35"/>
                      <a:pt x="13" y="32"/>
                      <a:pt x="18" y="28"/>
                    </a:cubicBezTo>
                    <a:lnTo>
                      <a:pt x="20" y="26"/>
                    </a:lnTo>
                    <a:cubicBezTo>
                      <a:pt x="23" y="25"/>
                      <a:pt x="26" y="23"/>
                      <a:pt x="29" y="24"/>
                    </a:cubicBezTo>
                    <a:cubicBezTo>
                      <a:pt x="69" y="0"/>
                      <a:pt x="70" y="1"/>
                      <a:pt x="73" y="6"/>
                    </a:cubicBezTo>
                    <a:cubicBezTo>
                      <a:pt x="75" y="9"/>
                      <a:pt x="74" y="14"/>
                      <a:pt x="71" y="16"/>
                    </a:cubicBezTo>
                    <a:lnTo>
                      <a:pt x="70" y="17"/>
                    </a:lnTo>
                    <a:cubicBezTo>
                      <a:pt x="67" y="18"/>
                      <a:pt x="34" y="37"/>
                      <a:pt x="13" y="50"/>
                    </a:cubicBezTo>
                    <a:lnTo>
                      <a:pt x="9" y="5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98" name="Freeform 1146">
                <a:extLst>
                  <a:ext uri="{FF2B5EF4-FFF2-40B4-BE49-F238E27FC236}">
                    <a16:creationId xmlns:a16="http://schemas.microsoft.com/office/drawing/2014/main" id="{3F0626A7-F777-43C6-9877-BEC9AD48B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7" y="5466"/>
                <a:ext cx="25" cy="16"/>
              </a:xfrm>
              <a:custGeom>
                <a:avLst/>
                <a:gdLst>
                  <a:gd name="T0" fmla="*/ 8 w 74"/>
                  <a:gd name="T1" fmla="*/ 48 h 48"/>
                  <a:gd name="T2" fmla="*/ 2 w 74"/>
                  <a:gd name="T3" fmla="*/ 44 h 48"/>
                  <a:gd name="T4" fmla="*/ 5 w 74"/>
                  <a:gd name="T5" fmla="*/ 34 h 48"/>
                  <a:gd name="T6" fmla="*/ 67 w 74"/>
                  <a:gd name="T7" fmla="*/ 1 h 48"/>
                  <a:gd name="T8" fmla="*/ 71 w 74"/>
                  <a:gd name="T9" fmla="*/ 4 h 48"/>
                  <a:gd name="T10" fmla="*/ 58 w 74"/>
                  <a:gd name="T11" fmla="*/ 26 h 48"/>
                  <a:gd name="T12" fmla="*/ 53 w 74"/>
                  <a:gd name="T13" fmla="*/ 32 h 48"/>
                  <a:gd name="T14" fmla="*/ 49 w 74"/>
                  <a:gd name="T15" fmla="*/ 37 h 48"/>
                  <a:gd name="T16" fmla="*/ 46 w 74"/>
                  <a:gd name="T17" fmla="*/ 39 h 48"/>
                  <a:gd name="T18" fmla="*/ 41 w 74"/>
                  <a:gd name="T19" fmla="*/ 40 h 48"/>
                  <a:gd name="T20" fmla="*/ 36 w 74"/>
                  <a:gd name="T21" fmla="*/ 37 h 48"/>
                  <a:gd name="T22" fmla="*/ 35 w 74"/>
                  <a:gd name="T23" fmla="*/ 33 h 48"/>
                  <a:gd name="T24" fmla="*/ 12 w 74"/>
                  <a:gd name="T25" fmla="*/ 47 h 48"/>
                  <a:gd name="T26" fmla="*/ 8 w 74"/>
                  <a:gd name="T2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48">
                    <a:moveTo>
                      <a:pt x="8" y="48"/>
                    </a:moveTo>
                    <a:cubicBezTo>
                      <a:pt x="6" y="48"/>
                      <a:pt x="3" y="46"/>
                      <a:pt x="2" y="44"/>
                    </a:cubicBezTo>
                    <a:cubicBezTo>
                      <a:pt x="0" y="41"/>
                      <a:pt x="1" y="36"/>
                      <a:pt x="5" y="34"/>
                    </a:cubicBezTo>
                    <a:cubicBezTo>
                      <a:pt x="63" y="0"/>
                      <a:pt x="63" y="0"/>
                      <a:pt x="67" y="1"/>
                    </a:cubicBezTo>
                    <a:cubicBezTo>
                      <a:pt x="69" y="1"/>
                      <a:pt x="70" y="2"/>
                      <a:pt x="71" y="4"/>
                    </a:cubicBezTo>
                    <a:cubicBezTo>
                      <a:pt x="74" y="9"/>
                      <a:pt x="73" y="10"/>
                      <a:pt x="58" y="26"/>
                    </a:cubicBezTo>
                    <a:cubicBezTo>
                      <a:pt x="57" y="28"/>
                      <a:pt x="55" y="30"/>
                      <a:pt x="53" y="32"/>
                    </a:cubicBezTo>
                    <a:cubicBezTo>
                      <a:pt x="53" y="34"/>
                      <a:pt x="52" y="36"/>
                      <a:pt x="49" y="37"/>
                    </a:cubicBezTo>
                    <a:lnTo>
                      <a:pt x="46" y="39"/>
                    </a:lnTo>
                    <a:cubicBezTo>
                      <a:pt x="44" y="40"/>
                      <a:pt x="42" y="41"/>
                      <a:pt x="41" y="40"/>
                    </a:cubicBezTo>
                    <a:cubicBezTo>
                      <a:pt x="39" y="40"/>
                      <a:pt x="37" y="38"/>
                      <a:pt x="36" y="37"/>
                    </a:cubicBezTo>
                    <a:lnTo>
                      <a:pt x="35" y="33"/>
                    </a:lnTo>
                    <a:cubicBezTo>
                      <a:pt x="27" y="38"/>
                      <a:pt x="19" y="43"/>
                      <a:pt x="12" y="47"/>
                    </a:cubicBezTo>
                    <a:lnTo>
                      <a:pt x="8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99" name="Freeform 1147">
                <a:extLst>
                  <a:ext uri="{FF2B5EF4-FFF2-40B4-BE49-F238E27FC236}">
                    <a16:creationId xmlns:a16="http://schemas.microsoft.com/office/drawing/2014/main" id="{2BFECD3A-3D58-4963-A5A8-475507BDD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3" y="5460"/>
                <a:ext cx="21" cy="22"/>
              </a:xfrm>
              <a:custGeom>
                <a:avLst/>
                <a:gdLst>
                  <a:gd name="T0" fmla="*/ 15 w 65"/>
                  <a:gd name="T1" fmla="*/ 65 h 65"/>
                  <a:gd name="T2" fmla="*/ 13 w 65"/>
                  <a:gd name="T3" fmla="*/ 65 h 65"/>
                  <a:gd name="T4" fmla="*/ 9 w 65"/>
                  <a:gd name="T5" fmla="*/ 61 h 65"/>
                  <a:gd name="T6" fmla="*/ 11 w 65"/>
                  <a:gd name="T7" fmla="*/ 52 h 65"/>
                  <a:gd name="T8" fmla="*/ 26 w 65"/>
                  <a:gd name="T9" fmla="*/ 40 h 65"/>
                  <a:gd name="T10" fmla="*/ 21 w 65"/>
                  <a:gd name="T11" fmla="*/ 37 h 65"/>
                  <a:gd name="T12" fmla="*/ 2 w 65"/>
                  <a:gd name="T13" fmla="*/ 46 h 65"/>
                  <a:gd name="T14" fmla="*/ 4 w 65"/>
                  <a:gd name="T15" fmla="*/ 39 h 65"/>
                  <a:gd name="T16" fmla="*/ 0 w 65"/>
                  <a:gd name="T17" fmla="*/ 33 h 65"/>
                  <a:gd name="T18" fmla="*/ 54 w 65"/>
                  <a:gd name="T19" fmla="*/ 2 h 65"/>
                  <a:gd name="T20" fmla="*/ 63 w 65"/>
                  <a:gd name="T21" fmla="*/ 4 h 65"/>
                  <a:gd name="T22" fmla="*/ 62 w 65"/>
                  <a:gd name="T23" fmla="*/ 14 h 65"/>
                  <a:gd name="T24" fmla="*/ 48 w 65"/>
                  <a:gd name="T25" fmla="*/ 24 h 65"/>
                  <a:gd name="T26" fmla="*/ 52 w 65"/>
                  <a:gd name="T27" fmla="*/ 24 h 65"/>
                  <a:gd name="T28" fmla="*/ 57 w 65"/>
                  <a:gd name="T29" fmla="*/ 27 h 65"/>
                  <a:gd name="T30" fmla="*/ 28 w 65"/>
                  <a:gd name="T31" fmla="*/ 57 h 65"/>
                  <a:gd name="T32" fmla="*/ 29 w 65"/>
                  <a:gd name="T33" fmla="*/ 58 h 65"/>
                  <a:gd name="T34" fmla="*/ 15 w 65"/>
                  <a:gd name="T3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65">
                    <a:moveTo>
                      <a:pt x="15" y="65"/>
                    </a:moveTo>
                    <a:lnTo>
                      <a:pt x="13" y="65"/>
                    </a:lnTo>
                    <a:cubicBezTo>
                      <a:pt x="11" y="64"/>
                      <a:pt x="10" y="63"/>
                      <a:pt x="9" y="61"/>
                    </a:cubicBezTo>
                    <a:cubicBezTo>
                      <a:pt x="7" y="58"/>
                      <a:pt x="8" y="54"/>
                      <a:pt x="11" y="52"/>
                    </a:cubicBezTo>
                    <a:cubicBezTo>
                      <a:pt x="16" y="48"/>
                      <a:pt x="21" y="44"/>
                      <a:pt x="26" y="40"/>
                    </a:cubicBezTo>
                    <a:cubicBezTo>
                      <a:pt x="24" y="40"/>
                      <a:pt x="22" y="39"/>
                      <a:pt x="21" y="37"/>
                    </a:cubicBezTo>
                    <a:cubicBezTo>
                      <a:pt x="4" y="46"/>
                      <a:pt x="4" y="46"/>
                      <a:pt x="2" y="46"/>
                    </a:cubicBezTo>
                    <a:lnTo>
                      <a:pt x="4" y="39"/>
                    </a:lnTo>
                    <a:lnTo>
                      <a:pt x="0" y="33"/>
                    </a:lnTo>
                    <a:cubicBezTo>
                      <a:pt x="2" y="31"/>
                      <a:pt x="54" y="2"/>
                      <a:pt x="54" y="2"/>
                    </a:cubicBezTo>
                    <a:cubicBezTo>
                      <a:pt x="57" y="0"/>
                      <a:pt x="61" y="1"/>
                      <a:pt x="63" y="4"/>
                    </a:cubicBezTo>
                    <a:cubicBezTo>
                      <a:pt x="65" y="7"/>
                      <a:pt x="65" y="11"/>
                      <a:pt x="62" y="14"/>
                    </a:cubicBezTo>
                    <a:cubicBezTo>
                      <a:pt x="57" y="17"/>
                      <a:pt x="52" y="21"/>
                      <a:pt x="48" y="24"/>
                    </a:cubicBezTo>
                    <a:cubicBezTo>
                      <a:pt x="50" y="23"/>
                      <a:pt x="51" y="23"/>
                      <a:pt x="52" y="24"/>
                    </a:cubicBezTo>
                    <a:cubicBezTo>
                      <a:pt x="54" y="24"/>
                      <a:pt x="56" y="25"/>
                      <a:pt x="57" y="27"/>
                    </a:cubicBezTo>
                    <a:cubicBezTo>
                      <a:pt x="60" y="33"/>
                      <a:pt x="60" y="33"/>
                      <a:pt x="28" y="57"/>
                    </a:cubicBezTo>
                    <a:lnTo>
                      <a:pt x="29" y="58"/>
                    </a:lnTo>
                    <a:cubicBezTo>
                      <a:pt x="21" y="63"/>
                      <a:pt x="18" y="65"/>
                      <a:pt x="15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00" name="Freeform 1148">
                <a:extLst>
                  <a:ext uri="{FF2B5EF4-FFF2-40B4-BE49-F238E27FC236}">
                    <a16:creationId xmlns:a16="http://schemas.microsoft.com/office/drawing/2014/main" id="{4DF242AE-E0C1-4AE1-BE14-53F44BCB9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7" y="5457"/>
                <a:ext cx="25" cy="18"/>
              </a:xfrm>
              <a:custGeom>
                <a:avLst/>
                <a:gdLst>
                  <a:gd name="T0" fmla="*/ 16 w 74"/>
                  <a:gd name="T1" fmla="*/ 56 h 56"/>
                  <a:gd name="T2" fmla="*/ 10 w 74"/>
                  <a:gd name="T3" fmla="*/ 53 h 56"/>
                  <a:gd name="T4" fmla="*/ 9 w 74"/>
                  <a:gd name="T5" fmla="*/ 49 h 56"/>
                  <a:gd name="T6" fmla="*/ 2 w 74"/>
                  <a:gd name="T7" fmla="*/ 51 h 56"/>
                  <a:gd name="T8" fmla="*/ 3 w 74"/>
                  <a:gd name="T9" fmla="*/ 44 h 56"/>
                  <a:gd name="T10" fmla="*/ 10 w 74"/>
                  <a:gd name="T11" fmla="*/ 40 h 56"/>
                  <a:gd name="T12" fmla="*/ 3 w 74"/>
                  <a:gd name="T13" fmla="*/ 44 h 56"/>
                  <a:gd name="T14" fmla="*/ 0 w 74"/>
                  <a:gd name="T15" fmla="*/ 37 h 56"/>
                  <a:gd name="T16" fmla="*/ 54 w 74"/>
                  <a:gd name="T17" fmla="*/ 7 h 56"/>
                  <a:gd name="T18" fmla="*/ 68 w 74"/>
                  <a:gd name="T19" fmla="*/ 1 h 56"/>
                  <a:gd name="T20" fmla="*/ 73 w 74"/>
                  <a:gd name="T21" fmla="*/ 6 h 56"/>
                  <a:gd name="T22" fmla="*/ 71 w 74"/>
                  <a:gd name="T23" fmla="*/ 13 h 56"/>
                  <a:gd name="T24" fmla="*/ 56 w 74"/>
                  <a:gd name="T25" fmla="*/ 25 h 56"/>
                  <a:gd name="T26" fmla="*/ 54 w 74"/>
                  <a:gd name="T27" fmla="*/ 35 h 56"/>
                  <a:gd name="T28" fmla="*/ 53 w 74"/>
                  <a:gd name="T29" fmla="*/ 36 h 56"/>
                  <a:gd name="T30" fmla="*/ 19 w 74"/>
                  <a:gd name="T31" fmla="*/ 55 h 56"/>
                  <a:gd name="T32" fmla="*/ 16 w 74"/>
                  <a:gd name="T33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56">
                    <a:moveTo>
                      <a:pt x="16" y="56"/>
                    </a:moveTo>
                    <a:cubicBezTo>
                      <a:pt x="14" y="56"/>
                      <a:pt x="11" y="55"/>
                      <a:pt x="10" y="53"/>
                    </a:cubicBezTo>
                    <a:lnTo>
                      <a:pt x="9" y="49"/>
                    </a:lnTo>
                    <a:cubicBezTo>
                      <a:pt x="4" y="51"/>
                      <a:pt x="3" y="51"/>
                      <a:pt x="2" y="51"/>
                    </a:cubicBezTo>
                    <a:lnTo>
                      <a:pt x="3" y="44"/>
                    </a:lnTo>
                    <a:lnTo>
                      <a:pt x="10" y="40"/>
                    </a:lnTo>
                    <a:lnTo>
                      <a:pt x="3" y="44"/>
                    </a:lnTo>
                    <a:lnTo>
                      <a:pt x="0" y="37"/>
                    </a:lnTo>
                    <a:cubicBezTo>
                      <a:pt x="3" y="36"/>
                      <a:pt x="40" y="15"/>
                      <a:pt x="54" y="7"/>
                    </a:cubicBezTo>
                    <a:cubicBezTo>
                      <a:pt x="65" y="0"/>
                      <a:pt x="66" y="0"/>
                      <a:pt x="68" y="1"/>
                    </a:cubicBezTo>
                    <a:cubicBezTo>
                      <a:pt x="71" y="1"/>
                      <a:pt x="73" y="3"/>
                      <a:pt x="73" y="6"/>
                    </a:cubicBezTo>
                    <a:cubicBezTo>
                      <a:pt x="74" y="9"/>
                      <a:pt x="73" y="11"/>
                      <a:pt x="71" y="13"/>
                    </a:cubicBezTo>
                    <a:lnTo>
                      <a:pt x="56" y="25"/>
                    </a:lnTo>
                    <a:cubicBezTo>
                      <a:pt x="58" y="29"/>
                      <a:pt x="57" y="33"/>
                      <a:pt x="54" y="35"/>
                    </a:cubicBezTo>
                    <a:lnTo>
                      <a:pt x="53" y="36"/>
                    </a:lnTo>
                    <a:cubicBezTo>
                      <a:pt x="50" y="37"/>
                      <a:pt x="19" y="55"/>
                      <a:pt x="19" y="55"/>
                    </a:cubicBezTo>
                    <a:lnTo>
                      <a:pt x="16" y="5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01" name="Freeform 1149">
                <a:extLst>
                  <a:ext uri="{FF2B5EF4-FFF2-40B4-BE49-F238E27FC236}">
                    <a16:creationId xmlns:a16="http://schemas.microsoft.com/office/drawing/2014/main" id="{E407E7D5-1EB4-4CED-BA0A-F057B1B18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2" y="5454"/>
                <a:ext cx="30" cy="19"/>
              </a:xfrm>
              <a:custGeom>
                <a:avLst/>
                <a:gdLst>
                  <a:gd name="T0" fmla="*/ 9 w 91"/>
                  <a:gd name="T1" fmla="*/ 60 h 60"/>
                  <a:gd name="T2" fmla="*/ 2 w 91"/>
                  <a:gd name="T3" fmla="*/ 56 h 60"/>
                  <a:gd name="T4" fmla="*/ 5 w 91"/>
                  <a:gd name="T5" fmla="*/ 47 h 60"/>
                  <a:gd name="T6" fmla="*/ 88 w 91"/>
                  <a:gd name="T7" fmla="*/ 7 h 60"/>
                  <a:gd name="T8" fmla="*/ 79 w 91"/>
                  <a:gd name="T9" fmla="*/ 24 h 60"/>
                  <a:gd name="T10" fmla="*/ 88 w 91"/>
                  <a:gd name="T11" fmla="*/ 27 h 60"/>
                  <a:gd name="T12" fmla="*/ 86 w 91"/>
                  <a:gd name="T13" fmla="*/ 37 h 60"/>
                  <a:gd name="T14" fmla="*/ 63 w 91"/>
                  <a:gd name="T15" fmla="*/ 50 h 60"/>
                  <a:gd name="T16" fmla="*/ 56 w 91"/>
                  <a:gd name="T17" fmla="*/ 50 h 60"/>
                  <a:gd name="T18" fmla="*/ 53 w 91"/>
                  <a:gd name="T19" fmla="*/ 49 h 60"/>
                  <a:gd name="T20" fmla="*/ 53 w 91"/>
                  <a:gd name="T21" fmla="*/ 49 h 60"/>
                  <a:gd name="T22" fmla="*/ 50 w 91"/>
                  <a:gd name="T23" fmla="*/ 49 h 60"/>
                  <a:gd name="T24" fmla="*/ 46 w 91"/>
                  <a:gd name="T25" fmla="*/ 47 h 60"/>
                  <a:gd name="T26" fmla="*/ 44 w 91"/>
                  <a:gd name="T27" fmla="*/ 45 h 60"/>
                  <a:gd name="T28" fmla="*/ 43 w 91"/>
                  <a:gd name="T29" fmla="*/ 41 h 60"/>
                  <a:gd name="T30" fmla="*/ 12 w 91"/>
                  <a:gd name="T31" fmla="*/ 59 h 60"/>
                  <a:gd name="T32" fmla="*/ 9 w 91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60">
                    <a:moveTo>
                      <a:pt x="9" y="60"/>
                    </a:moveTo>
                    <a:cubicBezTo>
                      <a:pt x="6" y="60"/>
                      <a:pt x="4" y="59"/>
                      <a:pt x="2" y="56"/>
                    </a:cubicBezTo>
                    <a:cubicBezTo>
                      <a:pt x="0" y="53"/>
                      <a:pt x="2" y="49"/>
                      <a:pt x="5" y="47"/>
                    </a:cubicBezTo>
                    <a:cubicBezTo>
                      <a:pt x="85" y="0"/>
                      <a:pt x="85" y="0"/>
                      <a:pt x="88" y="7"/>
                    </a:cubicBezTo>
                    <a:cubicBezTo>
                      <a:pt x="91" y="11"/>
                      <a:pt x="91" y="13"/>
                      <a:pt x="79" y="24"/>
                    </a:cubicBezTo>
                    <a:cubicBezTo>
                      <a:pt x="83" y="23"/>
                      <a:pt x="86" y="24"/>
                      <a:pt x="88" y="27"/>
                    </a:cubicBezTo>
                    <a:cubicBezTo>
                      <a:pt x="90" y="30"/>
                      <a:pt x="89" y="35"/>
                      <a:pt x="86" y="37"/>
                    </a:cubicBezTo>
                    <a:lnTo>
                      <a:pt x="63" y="50"/>
                    </a:lnTo>
                    <a:cubicBezTo>
                      <a:pt x="61" y="51"/>
                      <a:pt x="58" y="51"/>
                      <a:pt x="56" y="50"/>
                    </a:cubicBezTo>
                    <a:lnTo>
                      <a:pt x="53" y="49"/>
                    </a:lnTo>
                    <a:lnTo>
                      <a:pt x="53" y="49"/>
                    </a:lnTo>
                    <a:lnTo>
                      <a:pt x="50" y="49"/>
                    </a:lnTo>
                    <a:cubicBezTo>
                      <a:pt x="48" y="49"/>
                      <a:pt x="47" y="48"/>
                      <a:pt x="46" y="47"/>
                    </a:cubicBezTo>
                    <a:lnTo>
                      <a:pt x="44" y="45"/>
                    </a:lnTo>
                    <a:lnTo>
                      <a:pt x="43" y="41"/>
                    </a:lnTo>
                    <a:cubicBezTo>
                      <a:pt x="32" y="47"/>
                      <a:pt x="21" y="54"/>
                      <a:pt x="12" y="59"/>
                    </a:cubicBezTo>
                    <a:lnTo>
                      <a:pt x="9" y="6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02" name="Freeform 1150">
                <a:extLst>
                  <a:ext uri="{FF2B5EF4-FFF2-40B4-BE49-F238E27FC236}">
                    <a16:creationId xmlns:a16="http://schemas.microsoft.com/office/drawing/2014/main" id="{8C45B027-1AB0-4783-B948-EAC6EC831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6" y="5451"/>
                <a:ext cx="33" cy="24"/>
              </a:xfrm>
              <a:custGeom>
                <a:avLst/>
                <a:gdLst>
                  <a:gd name="T0" fmla="*/ 82 w 100"/>
                  <a:gd name="T1" fmla="*/ 71 h 71"/>
                  <a:gd name="T2" fmla="*/ 80 w 100"/>
                  <a:gd name="T3" fmla="*/ 71 h 71"/>
                  <a:gd name="T4" fmla="*/ 76 w 100"/>
                  <a:gd name="T5" fmla="*/ 67 h 71"/>
                  <a:gd name="T6" fmla="*/ 76 w 100"/>
                  <a:gd name="T7" fmla="*/ 61 h 71"/>
                  <a:gd name="T8" fmla="*/ 77 w 100"/>
                  <a:gd name="T9" fmla="*/ 58 h 71"/>
                  <a:gd name="T10" fmla="*/ 59 w 100"/>
                  <a:gd name="T11" fmla="*/ 54 h 71"/>
                  <a:gd name="T12" fmla="*/ 56 w 100"/>
                  <a:gd name="T13" fmla="*/ 55 h 71"/>
                  <a:gd name="T14" fmla="*/ 51 w 100"/>
                  <a:gd name="T15" fmla="*/ 56 h 71"/>
                  <a:gd name="T16" fmla="*/ 46 w 100"/>
                  <a:gd name="T17" fmla="*/ 53 h 71"/>
                  <a:gd name="T18" fmla="*/ 49 w 100"/>
                  <a:gd name="T19" fmla="*/ 40 h 71"/>
                  <a:gd name="T20" fmla="*/ 56 w 100"/>
                  <a:gd name="T21" fmla="*/ 23 h 71"/>
                  <a:gd name="T22" fmla="*/ 13 w 100"/>
                  <a:gd name="T23" fmla="*/ 48 h 71"/>
                  <a:gd name="T24" fmla="*/ 3 w 100"/>
                  <a:gd name="T25" fmla="*/ 46 h 71"/>
                  <a:gd name="T26" fmla="*/ 17 w 100"/>
                  <a:gd name="T27" fmla="*/ 25 h 71"/>
                  <a:gd name="T28" fmla="*/ 17 w 100"/>
                  <a:gd name="T29" fmla="*/ 24 h 71"/>
                  <a:gd name="T30" fmla="*/ 26 w 100"/>
                  <a:gd name="T31" fmla="*/ 21 h 71"/>
                  <a:gd name="T32" fmla="*/ 29 w 100"/>
                  <a:gd name="T33" fmla="*/ 23 h 71"/>
                  <a:gd name="T34" fmla="*/ 66 w 100"/>
                  <a:gd name="T35" fmla="*/ 1 h 71"/>
                  <a:gd name="T36" fmla="*/ 72 w 100"/>
                  <a:gd name="T37" fmla="*/ 0 h 71"/>
                  <a:gd name="T38" fmla="*/ 76 w 100"/>
                  <a:gd name="T39" fmla="*/ 4 h 71"/>
                  <a:gd name="T40" fmla="*/ 64 w 100"/>
                  <a:gd name="T41" fmla="*/ 40 h 71"/>
                  <a:gd name="T42" fmla="*/ 78 w 100"/>
                  <a:gd name="T43" fmla="*/ 44 h 71"/>
                  <a:gd name="T44" fmla="*/ 98 w 100"/>
                  <a:gd name="T45" fmla="*/ 40 h 71"/>
                  <a:gd name="T46" fmla="*/ 91 w 100"/>
                  <a:gd name="T47" fmla="*/ 63 h 71"/>
                  <a:gd name="T48" fmla="*/ 88 w 100"/>
                  <a:gd name="T49" fmla="*/ 69 h 71"/>
                  <a:gd name="T50" fmla="*/ 82 w 100"/>
                  <a:gd name="T51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0" h="71">
                    <a:moveTo>
                      <a:pt x="82" y="71"/>
                    </a:moveTo>
                    <a:lnTo>
                      <a:pt x="80" y="71"/>
                    </a:lnTo>
                    <a:cubicBezTo>
                      <a:pt x="78" y="71"/>
                      <a:pt x="77" y="69"/>
                      <a:pt x="76" y="67"/>
                    </a:cubicBezTo>
                    <a:cubicBezTo>
                      <a:pt x="75" y="65"/>
                      <a:pt x="75" y="63"/>
                      <a:pt x="76" y="61"/>
                    </a:cubicBezTo>
                    <a:cubicBezTo>
                      <a:pt x="76" y="61"/>
                      <a:pt x="76" y="60"/>
                      <a:pt x="77" y="58"/>
                    </a:cubicBezTo>
                    <a:lnTo>
                      <a:pt x="59" y="54"/>
                    </a:lnTo>
                    <a:lnTo>
                      <a:pt x="56" y="55"/>
                    </a:lnTo>
                    <a:cubicBezTo>
                      <a:pt x="55" y="56"/>
                      <a:pt x="53" y="57"/>
                      <a:pt x="51" y="56"/>
                    </a:cubicBezTo>
                    <a:cubicBezTo>
                      <a:pt x="49" y="56"/>
                      <a:pt x="47" y="55"/>
                      <a:pt x="46" y="53"/>
                    </a:cubicBezTo>
                    <a:cubicBezTo>
                      <a:pt x="44" y="50"/>
                      <a:pt x="45" y="49"/>
                      <a:pt x="49" y="40"/>
                    </a:cubicBezTo>
                    <a:cubicBezTo>
                      <a:pt x="50" y="37"/>
                      <a:pt x="53" y="30"/>
                      <a:pt x="56" y="23"/>
                    </a:cubicBezTo>
                    <a:lnTo>
                      <a:pt x="13" y="48"/>
                    </a:lnTo>
                    <a:cubicBezTo>
                      <a:pt x="10" y="50"/>
                      <a:pt x="5" y="49"/>
                      <a:pt x="3" y="46"/>
                    </a:cubicBezTo>
                    <a:cubicBezTo>
                      <a:pt x="0" y="41"/>
                      <a:pt x="0" y="40"/>
                      <a:pt x="17" y="25"/>
                    </a:cubicBezTo>
                    <a:lnTo>
                      <a:pt x="17" y="24"/>
                    </a:lnTo>
                    <a:cubicBezTo>
                      <a:pt x="21" y="22"/>
                      <a:pt x="23" y="20"/>
                      <a:pt x="26" y="21"/>
                    </a:cubicBezTo>
                    <a:lnTo>
                      <a:pt x="29" y="23"/>
                    </a:lnTo>
                    <a:lnTo>
                      <a:pt x="66" y="1"/>
                    </a:lnTo>
                    <a:cubicBezTo>
                      <a:pt x="68" y="0"/>
                      <a:pt x="70" y="0"/>
                      <a:pt x="72" y="0"/>
                    </a:cubicBezTo>
                    <a:cubicBezTo>
                      <a:pt x="73" y="1"/>
                      <a:pt x="75" y="2"/>
                      <a:pt x="76" y="4"/>
                    </a:cubicBezTo>
                    <a:cubicBezTo>
                      <a:pt x="78" y="7"/>
                      <a:pt x="78" y="8"/>
                      <a:pt x="64" y="40"/>
                    </a:cubicBezTo>
                    <a:lnTo>
                      <a:pt x="78" y="44"/>
                    </a:lnTo>
                    <a:cubicBezTo>
                      <a:pt x="93" y="35"/>
                      <a:pt x="94" y="35"/>
                      <a:pt x="98" y="40"/>
                    </a:cubicBezTo>
                    <a:cubicBezTo>
                      <a:pt x="100" y="44"/>
                      <a:pt x="100" y="44"/>
                      <a:pt x="91" y="63"/>
                    </a:cubicBezTo>
                    <a:cubicBezTo>
                      <a:pt x="91" y="66"/>
                      <a:pt x="90" y="68"/>
                      <a:pt x="88" y="69"/>
                    </a:cubicBezTo>
                    <a:cubicBezTo>
                      <a:pt x="86" y="70"/>
                      <a:pt x="84" y="71"/>
                      <a:pt x="82" y="7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03" name="Freeform 1151">
                <a:extLst>
                  <a:ext uri="{FF2B5EF4-FFF2-40B4-BE49-F238E27FC236}">
                    <a16:creationId xmlns:a16="http://schemas.microsoft.com/office/drawing/2014/main" id="{F1ED1157-900C-4F96-8BD8-2CDBD856E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8" y="5447"/>
                <a:ext cx="27" cy="17"/>
              </a:xfrm>
              <a:custGeom>
                <a:avLst/>
                <a:gdLst>
                  <a:gd name="T0" fmla="*/ 8 w 83"/>
                  <a:gd name="T1" fmla="*/ 53 h 53"/>
                  <a:gd name="T2" fmla="*/ 2 w 83"/>
                  <a:gd name="T3" fmla="*/ 49 h 53"/>
                  <a:gd name="T4" fmla="*/ 4 w 83"/>
                  <a:gd name="T5" fmla="*/ 40 h 53"/>
                  <a:gd name="T6" fmla="*/ 71 w 83"/>
                  <a:gd name="T7" fmla="*/ 1 h 53"/>
                  <a:gd name="T8" fmla="*/ 76 w 83"/>
                  <a:gd name="T9" fmla="*/ 0 h 53"/>
                  <a:gd name="T10" fmla="*/ 80 w 83"/>
                  <a:gd name="T11" fmla="*/ 4 h 53"/>
                  <a:gd name="T12" fmla="*/ 75 w 83"/>
                  <a:gd name="T13" fmla="*/ 17 h 53"/>
                  <a:gd name="T14" fmla="*/ 58 w 83"/>
                  <a:gd name="T15" fmla="*/ 36 h 53"/>
                  <a:gd name="T16" fmla="*/ 54 w 83"/>
                  <a:gd name="T17" fmla="*/ 33 h 53"/>
                  <a:gd name="T18" fmla="*/ 57 w 83"/>
                  <a:gd name="T19" fmla="*/ 38 h 53"/>
                  <a:gd name="T20" fmla="*/ 50 w 83"/>
                  <a:gd name="T21" fmla="*/ 39 h 53"/>
                  <a:gd name="T22" fmla="*/ 46 w 83"/>
                  <a:gd name="T23" fmla="*/ 36 h 53"/>
                  <a:gd name="T24" fmla="*/ 45 w 83"/>
                  <a:gd name="T25" fmla="*/ 33 h 53"/>
                  <a:gd name="T26" fmla="*/ 11 w 83"/>
                  <a:gd name="T27" fmla="*/ 52 h 53"/>
                  <a:gd name="T28" fmla="*/ 8 w 83"/>
                  <a:gd name="T2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" h="53">
                    <a:moveTo>
                      <a:pt x="8" y="53"/>
                    </a:moveTo>
                    <a:cubicBezTo>
                      <a:pt x="5" y="53"/>
                      <a:pt x="3" y="51"/>
                      <a:pt x="2" y="49"/>
                    </a:cubicBezTo>
                    <a:cubicBezTo>
                      <a:pt x="0" y="46"/>
                      <a:pt x="1" y="41"/>
                      <a:pt x="4" y="40"/>
                    </a:cubicBezTo>
                    <a:lnTo>
                      <a:pt x="71" y="1"/>
                    </a:lnTo>
                    <a:cubicBezTo>
                      <a:pt x="72" y="0"/>
                      <a:pt x="74" y="0"/>
                      <a:pt x="76" y="0"/>
                    </a:cubicBezTo>
                    <a:cubicBezTo>
                      <a:pt x="78" y="1"/>
                      <a:pt x="80" y="2"/>
                      <a:pt x="80" y="4"/>
                    </a:cubicBezTo>
                    <a:cubicBezTo>
                      <a:pt x="83" y="8"/>
                      <a:pt x="81" y="10"/>
                      <a:pt x="75" y="17"/>
                    </a:cubicBezTo>
                    <a:cubicBezTo>
                      <a:pt x="70" y="22"/>
                      <a:pt x="60" y="34"/>
                      <a:pt x="58" y="36"/>
                    </a:cubicBezTo>
                    <a:lnTo>
                      <a:pt x="54" y="33"/>
                    </a:lnTo>
                    <a:lnTo>
                      <a:pt x="57" y="38"/>
                    </a:lnTo>
                    <a:cubicBezTo>
                      <a:pt x="55" y="39"/>
                      <a:pt x="52" y="40"/>
                      <a:pt x="50" y="39"/>
                    </a:cubicBezTo>
                    <a:cubicBezTo>
                      <a:pt x="48" y="39"/>
                      <a:pt x="47" y="38"/>
                      <a:pt x="46" y="36"/>
                    </a:cubicBezTo>
                    <a:lnTo>
                      <a:pt x="45" y="33"/>
                    </a:lnTo>
                    <a:lnTo>
                      <a:pt x="11" y="52"/>
                    </a:lnTo>
                    <a:lnTo>
                      <a:pt x="8" y="5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04" name="Freeform 1152">
                <a:extLst>
                  <a:ext uri="{FF2B5EF4-FFF2-40B4-BE49-F238E27FC236}">
                    <a16:creationId xmlns:a16="http://schemas.microsoft.com/office/drawing/2014/main" id="{F624C5AD-9D66-4243-9DC9-4E6DB2AB7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9" y="5442"/>
                <a:ext cx="36" cy="24"/>
              </a:xfrm>
              <a:custGeom>
                <a:avLst/>
                <a:gdLst>
                  <a:gd name="T0" fmla="*/ 47 w 111"/>
                  <a:gd name="T1" fmla="*/ 74 h 74"/>
                  <a:gd name="T2" fmla="*/ 43 w 111"/>
                  <a:gd name="T3" fmla="*/ 71 h 74"/>
                  <a:gd name="T4" fmla="*/ 41 w 111"/>
                  <a:gd name="T5" fmla="*/ 65 h 74"/>
                  <a:gd name="T6" fmla="*/ 49 w 111"/>
                  <a:gd name="T7" fmla="*/ 42 h 74"/>
                  <a:gd name="T8" fmla="*/ 48 w 111"/>
                  <a:gd name="T9" fmla="*/ 42 h 74"/>
                  <a:gd name="T10" fmla="*/ 49 w 111"/>
                  <a:gd name="T11" fmla="*/ 32 h 74"/>
                  <a:gd name="T12" fmla="*/ 2 w 111"/>
                  <a:gd name="T13" fmla="*/ 57 h 74"/>
                  <a:gd name="T14" fmla="*/ 4 w 111"/>
                  <a:gd name="T15" fmla="*/ 50 h 74"/>
                  <a:gd name="T16" fmla="*/ 0 w 111"/>
                  <a:gd name="T17" fmla="*/ 44 h 74"/>
                  <a:gd name="T18" fmla="*/ 72 w 111"/>
                  <a:gd name="T19" fmla="*/ 2 h 74"/>
                  <a:gd name="T20" fmla="*/ 81 w 111"/>
                  <a:gd name="T21" fmla="*/ 4 h 74"/>
                  <a:gd name="T22" fmla="*/ 81 w 111"/>
                  <a:gd name="T23" fmla="*/ 13 h 74"/>
                  <a:gd name="T24" fmla="*/ 65 w 111"/>
                  <a:gd name="T25" fmla="*/ 34 h 74"/>
                  <a:gd name="T26" fmla="*/ 60 w 111"/>
                  <a:gd name="T27" fmla="*/ 52 h 74"/>
                  <a:gd name="T28" fmla="*/ 66 w 111"/>
                  <a:gd name="T29" fmla="*/ 51 h 74"/>
                  <a:gd name="T30" fmla="*/ 66 w 111"/>
                  <a:gd name="T31" fmla="*/ 51 h 74"/>
                  <a:gd name="T32" fmla="*/ 89 w 111"/>
                  <a:gd name="T33" fmla="*/ 54 h 74"/>
                  <a:gd name="T34" fmla="*/ 99 w 111"/>
                  <a:gd name="T35" fmla="*/ 55 h 74"/>
                  <a:gd name="T36" fmla="*/ 101 w 111"/>
                  <a:gd name="T37" fmla="*/ 54 h 74"/>
                  <a:gd name="T38" fmla="*/ 109 w 111"/>
                  <a:gd name="T39" fmla="*/ 51 h 74"/>
                  <a:gd name="T40" fmla="*/ 108 w 111"/>
                  <a:gd name="T41" fmla="*/ 58 h 74"/>
                  <a:gd name="T42" fmla="*/ 106 w 111"/>
                  <a:gd name="T43" fmla="*/ 59 h 74"/>
                  <a:gd name="T44" fmla="*/ 108 w 111"/>
                  <a:gd name="T45" fmla="*/ 58 h 74"/>
                  <a:gd name="T46" fmla="*/ 111 w 111"/>
                  <a:gd name="T47" fmla="*/ 64 h 74"/>
                  <a:gd name="T48" fmla="*/ 108 w 111"/>
                  <a:gd name="T49" fmla="*/ 66 h 74"/>
                  <a:gd name="T50" fmla="*/ 98 w 111"/>
                  <a:gd name="T51" fmla="*/ 69 h 74"/>
                  <a:gd name="T52" fmla="*/ 98 w 111"/>
                  <a:gd name="T53" fmla="*/ 69 h 74"/>
                  <a:gd name="T54" fmla="*/ 87 w 111"/>
                  <a:gd name="T55" fmla="*/ 68 h 74"/>
                  <a:gd name="T56" fmla="*/ 65 w 111"/>
                  <a:gd name="T57" fmla="*/ 65 h 74"/>
                  <a:gd name="T58" fmla="*/ 47 w 111"/>
                  <a:gd name="T5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1" h="74">
                    <a:moveTo>
                      <a:pt x="47" y="74"/>
                    </a:moveTo>
                    <a:cubicBezTo>
                      <a:pt x="45" y="74"/>
                      <a:pt x="44" y="73"/>
                      <a:pt x="43" y="71"/>
                    </a:cubicBezTo>
                    <a:cubicBezTo>
                      <a:pt x="41" y="69"/>
                      <a:pt x="41" y="67"/>
                      <a:pt x="41" y="65"/>
                    </a:cubicBezTo>
                    <a:cubicBezTo>
                      <a:pt x="41" y="65"/>
                      <a:pt x="46" y="51"/>
                      <a:pt x="49" y="42"/>
                    </a:cubicBezTo>
                    <a:lnTo>
                      <a:pt x="48" y="42"/>
                    </a:lnTo>
                    <a:cubicBezTo>
                      <a:pt x="47" y="39"/>
                      <a:pt x="46" y="38"/>
                      <a:pt x="49" y="32"/>
                    </a:cubicBezTo>
                    <a:cubicBezTo>
                      <a:pt x="5" y="58"/>
                      <a:pt x="4" y="57"/>
                      <a:pt x="2" y="57"/>
                    </a:cubicBezTo>
                    <a:lnTo>
                      <a:pt x="4" y="50"/>
                    </a:lnTo>
                    <a:lnTo>
                      <a:pt x="0" y="44"/>
                    </a:lnTo>
                    <a:cubicBezTo>
                      <a:pt x="2" y="43"/>
                      <a:pt x="72" y="2"/>
                      <a:pt x="72" y="2"/>
                    </a:cubicBezTo>
                    <a:cubicBezTo>
                      <a:pt x="75" y="0"/>
                      <a:pt x="79" y="1"/>
                      <a:pt x="81" y="4"/>
                    </a:cubicBezTo>
                    <a:cubicBezTo>
                      <a:pt x="84" y="6"/>
                      <a:pt x="84" y="10"/>
                      <a:pt x="81" y="13"/>
                    </a:cubicBezTo>
                    <a:cubicBezTo>
                      <a:pt x="75" y="20"/>
                      <a:pt x="69" y="29"/>
                      <a:pt x="65" y="34"/>
                    </a:cubicBezTo>
                    <a:cubicBezTo>
                      <a:pt x="65" y="36"/>
                      <a:pt x="64" y="40"/>
                      <a:pt x="60" y="52"/>
                    </a:cubicBezTo>
                    <a:cubicBezTo>
                      <a:pt x="62" y="51"/>
                      <a:pt x="64" y="51"/>
                      <a:pt x="66" y="51"/>
                    </a:cubicBezTo>
                    <a:lnTo>
                      <a:pt x="66" y="51"/>
                    </a:lnTo>
                    <a:cubicBezTo>
                      <a:pt x="69" y="52"/>
                      <a:pt x="82" y="53"/>
                      <a:pt x="89" y="54"/>
                    </a:cubicBezTo>
                    <a:cubicBezTo>
                      <a:pt x="93" y="54"/>
                      <a:pt x="96" y="55"/>
                      <a:pt x="99" y="55"/>
                    </a:cubicBezTo>
                    <a:lnTo>
                      <a:pt x="101" y="54"/>
                    </a:lnTo>
                    <a:cubicBezTo>
                      <a:pt x="104" y="51"/>
                      <a:pt x="106" y="50"/>
                      <a:pt x="109" y="51"/>
                    </a:cubicBezTo>
                    <a:lnTo>
                      <a:pt x="108" y="58"/>
                    </a:lnTo>
                    <a:lnTo>
                      <a:pt x="106" y="59"/>
                    </a:lnTo>
                    <a:lnTo>
                      <a:pt x="108" y="58"/>
                    </a:lnTo>
                    <a:lnTo>
                      <a:pt x="111" y="64"/>
                    </a:lnTo>
                    <a:lnTo>
                      <a:pt x="108" y="66"/>
                    </a:lnTo>
                    <a:cubicBezTo>
                      <a:pt x="103" y="69"/>
                      <a:pt x="101" y="70"/>
                      <a:pt x="98" y="69"/>
                    </a:cubicBezTo>
                    <a:lnTo>
                      <a:pt x="98" y="69"/>
                    </a:lnTo>
                    <a:cubicBezTo>
                      <a:pt x="96" y="69"/>
                      <a:pt x="92" y="69"/>
                      <a:pt x="87" y="68"/>
                    </a:cubicBezTo>
                    <a:cubicBezTo>
                      <a:pt x="76" y="67"/>
                      <a:pt x="69" y="66"/>
                      <a:pt x="65" y="65"/>
                    </a:cubicBezTo>
                    <a:cubicBezTo>
                      <a:pt x="54" y="72"/>
                      <a:pt x="49" y="74"/>
                      <a:pt x="47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05" name="Freeform 1153">
                <a:extLst>
                  <a:ext uri="{FF2B5EF4-FFF2-40B4-BE49-F238E27FC236}">
                    <a16:creationId xmlns:a16="http://schemas.microsoft.com/office/drawing/2014/main" id="{702ACAA5-51D9-4867-BA12-79B73C07D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5" y="5808"/>
                <a:ext cx="5" cy="6"/>
              </a:xfrm>
              <a:custGeom>
                <a:avLst/>
                <a:gdLst>
                  <a:gd name="T0" fmla="*/ 11 w 17"/>
                  <a:gd name="T1" fmla="*/ 19 h 19"/>
                  <a:gd name="T2" fmla="*/ 6 w 17"/>
                  <a:gd name="T3" fmla="*/ 17 h 19"/>
                  <a:gd name="T4" fmla="*/ 5 w 17"/>
                  <a:gd name="T5" fmla="*/ 16 h 19"/>
                  <a:gd name="T6" fmla="*/ 4 w 17"/>
                  <a:gd name="T7" fmla="*/ 14 h 19"/>
                  <a:gd name="T8" fmla="*/ 0 w 17"/>
                  <a:gd name="T9" fmla="*/ 8 h 19"/>
                  <a:gd name="T10" fmla="*/ 4 w 17"/>
                  <a:gd name="T11" fmla="*/ 1 h 19"/>
                  <a:gd name="T12" fmla="*/ 14 w 17"/>
                  <a:gd name="T13" fmla="*/ 3 h 19"/>
                  <a:gd name="T14" fmla="*/ 17 w 17"/>
                  <a:gd name="T15" fmla="*/ 8 h 19"/>
                  <a:gd name="T16" fmla="*/ 12 w 17"/>
                  <a:gd name="T17" fmla="*/ 12 h 19"/>
                  <a:gd name="T18" fmla="*/ 11 w 17"/>
                  <a:gd name="T19" fmla="*/ 13 h 19"/>
                  <a:gd name="T20" fmla="*/ 12 w 17"/>
                  <a:gd name="T21" fmla="*/ 12 h 19"/>
                  <a:gd name="T22" fmla="*/ 15 w 17"/>
                  <a:gd name="T23" fmla="*/ 18 h 19"/>
                  <a:gd name="T24" fmla="*/ 11 w 17"/>
                  <a:gd name="T2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" h="19">
                    <a:moveTo>
                      <a:pt x="11" y="19"/>
                    </a:moveTo>
                    <a:cubicBezTo>
                      <a:pt x="9" y="19"/>
                      <a:pt x="7" y="18"/>
                      <a:pt x="6" y="17"/>
                    </a:cubicBezTo>
                    <a:lnTo>
                      <a:pt x="5" y="16"/>
                    </a:lnTo>
                    <a:lnTo>
                      <a:pt x="4" y="14"/>
                    </a:lnTo>
                    <a:cubicBezTo>
                      <a:pt x="2" y="13"/>
                      <a:pt x="0" y="11"/>
                      <a:pt x="0" y="8"/>
                    </a:cubicBezTo>
                    <a:cubicBezTo>
                      <a:pt x="0" y="5"/>
                      <a:pt x="2" y="3"/>
                      <a:pt x="4" y="1"/>
                    </a:cubicBezTo>
                    <a:cubicBezTo>
                      <a:pt x="7" y="0"/>
                      <a:pt x="12" y="0"/>
                      <a:pt x="14" y="3"/>
                    </a:cubicBezTo>
                    <a:lnTo>
                      <a:pt x="17" y="8"/>
                    </a:lnTo>
                    <a:lnTo>
                      <a:pt x="12" y="12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5" y="18"/>
                    </a:lnTo>
                    <a:lnTo>
                      <a:pt x="11" y="1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06" name="Freeform 1154">
                <a:extLst>
                  <a:ext uri="{FF2B5EF4-FFF2-40B4-BE49-F238E27FC236}">
                    <a16:creationId xmlns:a16="http://schemas.microsoft.com/office/drawing/2014/main" id="{E9453242-0117-4FC1-93EB-B5E964F90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7" y="5470"/>
                <a:ext cx="26" cy="16"/>
              </a:xfrm>
              <a:custGeom>
                <a:avLst/>
                <a:gdLst>
                  <a:gd name="T0" fmla="*/ 6 w 77"/>
                  <a:gd name="T1" fmla="*/ 48 h 48"/>
                  <a:gd name="T2" fmla="*/ 4 w 77"/>
                  <a:gd name="T3" fmla="*/ 47 h 48"/>
                  <a:gd name="T4" fmla="*/ 0 w 77"/>
                  <a:gd name="T5" fmla="*/ 40 h 48"/>
                  <a:gd name="T6" fmla="*/ 4 w 77"/>
                  <a:gd name="T7" fmla="*/ 34 h 48"/>
                  <a:gd name="T8" fmla="*/ 28 w 77"/>
                  <a:gd name="T9" fmla="*/ 20 h 48"/>
                  <a:gd name="T10" fmla="*/ 64 w 77"/>
                  <a:gd name="T11" fmla="*/ 2 h 48"/>
                  <a:gd name="T12" fmla="*/ 65 w 77"/>
                  <a:gd name="T13" fmla="*/ 3 h 48"/>
                  <a:gd name="T14" fmla="*/ 66 w 77"/>
                  <a:gd name="T15" fmla="*/ 2 h 48"/>
                  <a:gd name="T16" fmla="*/ 75 w 77"/>
                  <a:gd name="T17" fmla="*/ 5 h 48"/>
                  <a:gd name="T18" fmla="*/ 73 w 77"/>
                  <a:gd name="T19" fmla="*/ 15 h 48"/>
                  <a:gd name="T20" fmla="*/ 43 w 77"/>
                  <a:gd name="T21" fmla="*/ 32 h 48"/>
                  <a:gd name="T22" fmla="*/ 36 w 77"/>
                  <a:gd name="T23" fmla="*/ 32 h 48"/>
                  <a:gd name="T24" fmla="*/ 36 w 77"/>
                  <a:gd name="T25" fmla="*/ 32 h 48"/>
                  <a:gd name="T26" fmla="*/ 6 w 77"/>
                  <a:gd name="T2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48">
                    <a:moveTo>
                      <a:pt x="6" y="48"/>
                    </a:moveTo>
                    <a:lnTo>
                      <a:pt x="4" y="47"/>
                    </a:lnTo>
                    <a:cubicBezTo>
                      <a:pt x="2" y="45"/>
                      <a:pt x="0" y="43"/>
                      <a:pt x="0" y="40"/>
                    </a:cubicBezTo>
                    <a:cubicBezTo>
                      <a:pt x="0" y="38"/>
                      <a:pt x="2" y="36"/>
                      <a:pt x="4" y="34"/>
                    </a:cubicBezTo>
                    <a:cubicBezTo>
                      <a:pt x="5" y="34"/>
                      <a:pt x="16" y="27"/>
                      <a:pt x="28" y="20"/>
                    </a:cubicBezTo>
                    <a:cubicBezTo>
                      <a:pt x="61" y="1"/>
                      <a:pt x="61" y="1"/>
                      <a:pt x="64" y="2"/>
                    </a:cubicBezTo>
                    <a:lnTo>
                      <a:pt x="65" y="3"/>
                    </a:lnTo>
                    <a:lnTo>
                      <a:pt x="66" y="2"/>
                    </a:lnTo>
                    <a:cubicBezTo>
                      <a:pt x="69" y="0"/>
                      <a:pt x="73" y="2"/>
                      <a:pt x="75" y="5"/>
                    </a:cubicBezTo>
                    <a:cubicBezTo>
                      <a:pt x="77" y="8"/>
                      <a:pt x="76" y="13"/>
                      <a:pt x="73" y="15"/>
                    </a:cubicBezTo>
                    <a:lnTo>
                      <a:pt x="43" y="32"/>
                    </a:lnTo>
                    <a:cubicBezTo>
                      <a:pt x="41" y="33"/>
                      <a:pt x="38" y="33"/>
                      <a:pt x="36" y="32"/>
                    </a:cubicBezTo>
                    <a:lnTo>
                      <a:pt x="36" y="32"/>
                    </a:lnTo>
                    <a:cubicBezTo>
                      <a:pt x="15" y="44"/>
                      <a:pt x="9" y="48"/>
                      <a:pt x="6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07" name="Freeform 1155">
                <a:extLst>
                  <a:ext uri="{FF2B5EF4-FFF2-40B4-BE49-F238E27FC236}">
                    <a16:creationId xmlns:a16="http://schemas.microsoft.com/office/drawing/2014/main" id="{2EC9B350-B592-423F-8BA7-63DA4769B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3" y="5395"/>
                <a:ext cx="31" cy="20"/>
              </a:xfrm>
              <a:custGeom>
                <a:avLst/>
                <a:gdLst>
                  <a:gd name="T0" fmla="*/ 8 w 93"/>
                  <a:gd name="T1" fmla="*/ 61 h 61"/>
                  <a:gd name="T2" fmla="*/ 2 w 93"/>
                  <a:gd name="T3" fmla="*/ 58 h 61"/>
                  <a:gd name="T4" fmla="*/ 5 w 93"/>
                  <a:gd name="T5" fmla="*/ 48 h 61"/>
                  <a:gd name="T6" fmla="*/ 5 w 93"/>
                  <a:gd name="T7" fmla="*/ 48 h 61"/>
                  <a:gd name="T8" fmla="*/ 5 w 93"/>
                  <a:gd name="T9" fmla="*/ 45 h 61"/>
                  <a:gd name="T10" fmla="*/ 38 w 93"/>
                  <a:gd name="T11" fmla="*/ 23 h 61"/>
                  <a:gd name="T12" fmla="*/ 38 w 93"/>
                  <a:gd name="T13" fmla="*/ 23 h 61"/>
                  <a:gd name="T14" fmla="*/ 38 w 93"/>
                  <a:gd name="T15" fmla="*/ 23 h 61"/>
                  <a:gd name="T16" fmla="*/ 39 w 93"/>
                  <a:gd name="T17" fmla="*/ 23 h 61"/>
                  <a:gd name="T18" fmla="*/ 42 w 93"/>
                  <a:gd name="T19" fmla="*/ 22 h 61"/>
                  <a:gd name="T20" fmla="*/ 79 w 93"/>
                  <a:gd name="T21" fmla="*/ 1 h 61"/>
                  <a:gd name="T22" fmla="*/ 84 w 93"/>
                  <a:gd name="T23" fmla="*/ 0 h 61"/>
                  <a:gd name="T24" fmla="*/ 88 w 93"/>
                  <a:gd name="T25" fmla="*/ 3 h 61"/>
                  <a:gd name="T26" fmla="*/ 69 w 93"/>
                  <a:gd name="T27" fmla="*/ 26 h 61"/>
                  <a:gd name="T28" fmla="*/ 65 w 93"/>
                  <a:gd name="T29" fmla="*/ 31 h 61"/>
                  <a:gd name="T30" fmla="*/ 62 w 93"/>
                  <a:gd name="T31" fmla="*/ 34 h 61"/>
                  <a:gd name="T32" fmla="*/ 59 w 93"/>
                  <a:gd name="T33" fmla="*/ 37 h 61"/>
                  <a:gd name="T34" fmla="*/ 52 w 93"/>
                  <a:gd name="T35" fmla="*/ 37 h 61"/>
                  <a:gd name="T36" fmla="*/ 12 w 93"/>
                  <a:gd name="T37" fmla="*/ 60 h 61"/>
                  <a:gd name="T38" fmla="*/ 12 w 93"/>
                  <a:gd name="T39" fmla="*/ 60 h 61"/>
                  <a:gd name="T40" fmla="*/ 8 w 93"/>
                  <a:gd name="T4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3" h="61">
                    <a:moveTo>
                      <a:pt x="8" y="61"/>
                    </a:moveTo>
                    <a:cubicBezTo>
                      <a:pt x="6" y="61"/>
                      <a:pt x="4" y="60"/>
                      <a:pt x="2" y="58"/>
                    </a:cubicBezTo>
                    <a:cubicBezTo>
                      <a:pt x="0" y="54"/>
                      <a:pt x="1" y="50"/>
                      <a:pt x="5" y="48"/>
                    </a:cubicBezTo>
                    <a:lnTo>
                      <a:pt x="5" y="48"/>
                    </a:lnTo>
                    <a:lnTo>
                      <a:pt x="5" y="45"/>
                    </a:lnTo>
                    <a:cubicBezTo>
                      <a:pt x="6" y="42"/>
                      <a:pt x="7" y="40"/>
                      <a:pt x="38" y="23"/>
                    </a:cubicBezTo>
                    <a:lnTo>
                      <a:pt x="38" y="23"/>
                    </a:lnTo>
                    <a:lnTo>
                      <a:pt x="38" y="23"/>
                    </a:lnTo>
                    <a:lnTo>
                      <a:pt x="39" y="23"/>
                    </a:lnTo>
                    <a:lnTo>
                      <a:pt x="42" y="22"/>
                    </a:lnTo>
                    <a:lnTo>
                      <a:pt x="79" y="1"/>
                    </a:lnTo>
                    <a:cubicBezTo>
                      <a:pt x="80" y="0"/>
                      <a:pt x="82" y="0"/>
                      <a:pt x="84" y="0"/>
                    </a:cubicBezTo>
                    <a:cubicBezTo>
                      <a:pt x="86" y="1"/>
                      <a:pt x="88" y="2"/>
                      <a:pt x="88" y="3"/>
                    </a:cubicBezTo>
                    <a:cubicBezTo>
                      <a:pt x="91" y="8"/>
                      <a:pt x="93" y="11"/>
                      <a:pt x="69" y="26"/>
                    </a:cubicBezTo>
                    <a:cubicBezTo>
                      <a:pt x="69" y="27"/>
                      <a:pt x="67" y="29"/>
                      <a:pt x="65" y="31"/>
                    </a:cubicBezTo>
                    <a:lnTo>
                      <a:pt x="62" y="34"/>
                    </a:lnTo>
                    <a:lnTo>
                      <a:pt x="59" y="37"/>
                    </a:lnTo>
                    <a:cubicBezTo>
                      <a:pt x="57" y="38"/>
                      <a:pt x="54" y="38"/>
                      <a:pt x="52" y="37"/>
                    </a:cubicBezTo>
                    <a:cubicBezTo>
                      <a:pt x="36" y="46"/>
                      <a:pt x="13" y="60"/>
                      <a:pt x="12" y="60"/>
                    </a:cubicBezTo>
                    <a:lnTo>
                      <a:pt x="12" y="60"/>
                    </a:lnTo>
                    <a:lnTo>
                      <a:pt x="8" y="6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08" name="Freeform 1156">
                <a:extLst>
                  <a:ext uri="{FF2B5EF4-FFF2-40B4-BE49-F238E27FC236}">
                    <a16:creationId xmlns:a16="http://schemas.microsoft.com/office/drawing/2014/main" id="{CC85284F-D16C-454A-BBD7-FDCBC945D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" y="5401"/>
                <a:ext cx="14" cy="6"/>
              </a:xfrm>
              <a:custGeom>
                <a:avLst/>
                <a:gdLst>
                  <a:gd name="T0" fmla="*/ 33 w 42"/>
                  <a:gd name="T1" fmla="*/ 19 h 19"/>
                  <a:gd name="T2" fmla="*/ 31 w 42"/>
                  <a:gd name="T3" fmla="*/ 19 h 19"/>
                  <a:gd name="T4" fmla="*/ 7 w 42"/>
                  <a:gd name="T5" fmla="*/ 15 h 19"/>
                  <a:gd name="T6" fmla="*/ 2 w 42"/>
                  <a:gd name="T7" fmla="*/ 11 h 19"/>
                  <a:gd name="T8" fmla="*/ 4 w 42"/>
                  <a:gd name="T9" fmla="*/ 2 h 19"/>
                  <a:gd name="T10" fmla="*/ 5 w 42"/>
                  <a:gd name="T11" fmla="*/ 1 h 19"/>
                  <a:gd name="T12" fmla="*/ 10 w 42"/>
                  <a:gd name="T13" fmla="*/ 1 h 19"/>
                  <a:gd name="T14" fmla="*/ 11 w 42"/>
                  <a:gd name="T15" fmla="*/ 1 h 19"/>
                  <a:gd name="T16" fmla="*/ 33 w 42"/>
                  <a:gd name="T17" fmla="*/ 5 h 19"/>
                  <a:gd name="T18" fmla="*/ 40 w 42"/>
                  <a:gd name="T19" fmla="*/ 8 h 19"/>
                  <a:gd name="T20" fmla="*/ 38 w 42"/>
                  <a:gd name="T21" fmla="*/ 18 h 19"/>
                  <a:gd name="T22" fmla="*/ 33 w 42"/>
                  <a:gd name="T2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19">
                    <a:moveTo>
                      <a:pt x="33" y="19"/>
                    </a:moveTo>
                    <a:lnTo>
                      <a:pt x="31" y="19"/>
                    </a:lnTo>
                    <a:cubicBezTo>
                      <a:pt x="17" y="17"/>
                      <a:pt x="11" y="16"/>
                      <a:pt x="7" y="15"/>
                    </a:cubicBezTo>
                    <a:cubicBezTo>
                      <a:pt x="5" y="14"/>
                      <a:pt x="3" y="13"/>
                      <a:pt x="2" y="11"/>
                    </a:cubicBezTo>
                    <a:cubicBezTo>
                      <a:pt x="0" y="8"/>
                      <a:pt x="0" y="4"/>
                      <a:pt x="4" y="2"/>
                    </a:cubicBezTo>
                    <a:lnTo>
                      <a:pt x="5" y="1"/>
                    </a:lnTo>
                    <a:cubicBezTo>
                      <a:pt x="6" y="1"/>
                      <a:pt x="8" y="0"/>
                      <a:pt x="10" y="1"/>
                    </a:cubicBezTo>
                    <a:lnTo>
                      <a:pt x="11" y="1"/>
                    </a:lnTo>
                    <a:cubicBezTo>
                      <a:pt x="14" y="2"/>
                      <a:pt x="24" y="3"/>
                      <a:pt x="33" y="5"/>
                    </a:cubicBezTo>
                    <a:cubicBezTo>
                      <a:pt x="36" y="5"/>
                      <a:pt x="38" y="6"/>
                      <a:pt x="40" y="8"/>
                    </a:cubicBezTo>
                    <a:cubicBezTo>
                      <a:pt x="42" y="11"/>
                      <a:pt x="41" y="16"/>
                      <a:pt x="38" y="18"/>
                    </a:cubicBezTo>
                    <a:cubicBezTo>
                      <a:pt x="36" y="19"/>
                      <a:pt x="35" y="19"/>
                      <a:pt x="33" y="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09" name="Freeform 1157">
                <a:extLst>
                  <a:ext uri="{FF2B5EF4-FFF2-40B4-BE49-F238E27FC236}">
                    <a16:creationId xmlns:a16="http://schemas.microsoft.com/office/drawing/2014/main" id="{6CBC8F48-BB91-4501-AADD-4BDEE0CE5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2" y="5449"/>
                <a:ext cx="8" cy="7"/>
              </a:xfrm>
              <a:custGeom>
                <a:avLst/>
                <a:gdLst>
                  <a:gd name="T0" fmla="*/ 15 w 24"/>
                  <a:gd name="T1" fmla="*/ 21 h 21"/>
                  <a:gd name="T2" fmla="*/ 13 w 24"/>
                  <a:gd name="T3" fmla="*/ 20 h 21"/>
                  <a:gd name="T4" fmla="*/ 10 w 24"/>
                  <a:gd name="T5" fmla="*/ 19 h 21"/>
                  <a:gd name="T6" fmla="*/ 3 w 24"/>
                  <a:gd name="T7" fmla="*/ 15 h 21"/>
                  <a:gd name="T8" fmla="*/ 2 w 24"/>
                  <a:gd name="T9" fmla="*/ 15 h 21"/>
                  <a:gd name="T10" fmla="*/ 2 w 24"/>
                  <a:gd name="T11" fmla="*/ 14 h 21"/>
                  <a:gd name="T12" fmla="*/ 1 w 24"/>
                  <a:gd name="T13" fmla="*/ 14 h 21"/>
                  <a:gd name="T14" fmla="*/ 0 w 24"/>
                  <a:gd name="T15" fmla="*/ 13 h 21"/>
                  <a:gd name="T16" fmla="*/ 4 w 24"/>
                  <a:gd name="T17" fmla="*/ 8 h 21"/>
                  <a:gd name="T18" fmla="*/ 1 w 24"/>
                  <a:gd name="T19" fmla="*/ 2 h 21"/>
                  <a:gd name="T20" fmla="*/ 8 w 24"/>
                  <a:gd name="T21" fmla="*/ 2 h 21"/>
                  <a:gd name="T22" fmla="*/ 8 w 24"/>
                  <a:gd name="T23" fmla="*/ 2 h 21"/>
                  <a:gd name="T24" fmla="*/ 16 w 24"/>
                  <a:gd name="T25" fmla="*/ 6 h 21"/>
                  <a:gd name="T26" fmla="*/ 22 w 24"/>
                  <a:gd name="T27" fmla="*/ 9 h 21"/>
                  <a:gd name="T28" fmla="*/ 20 w 24"/>
                  <a:gd name="T29" fmla="*/ 18 h 21"/>
                  <a:gd name="T30" fmla="*/ 15 w 24"/>
                  <a:gd name="T3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1">
                    <a:moveTo>
                      <a:pt x="15" y="21"/>
                    </a:moveTo>
                    <a:lnTo>
                      <a:pt x="13" y="20"/>
                    </a:lnTo>
                    <a:lnTo>
                      <a:pt x="10" y="19"/>
                    </a:lnTo>
                    <a:cubicBezTo>
                      <a:pt x="9" y="18"/>
                      <a:pt x="6" y="17"/>
                      <a:pt x="3" y="15"/>
                    </a:cubicBezTo>
                    <a:lnTo>
                      <a:pt x="2" y="15"/>
                    </a:lnTo>
                    <a:lnTo>
                      <a:pt x="2" y="14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4" y="8"/>
                    </a:lnTo>
                    <a:lnTo>
                      <a:pt x="1" y="2"/>
                    </a:lnTo>
                    <a:cubicBezTo>
                      <a:pt x="3" y="1"/>
                      <a:pt x="6" y="0"/>
                      <a:pt x="8" y="2"/>
                    </a:cubicBezTo>
                    <a:lnTo>
                      <a:pt x="8" y="2"/>
                    </a:lnTo>
                    <a:cubicBezTo>
                      <a:pt x="12" y="4"/>
                      <a:pt x="14" y="5"/>
                      <a:pt x="16" y="6"/>
                    </a:cubicBezTo>
                    <a:cubicBezTo>
                      <a:pt x="18" y="6"/>
                      <a:pt x="21" y="7"/>
                      <a:pt x="22" y="9"/>
                    </a:cubicBezTo>
                    <a:cubicBezTo>
                      <a:pt x="24" y="12"/>
                      <a:pt x="23" y="16"/>
                      <a:pt x="20" y="18"/>
                    </a:cubicBezTo>
                    <a:cubicBezTo>
                      <a:pt x="19" y="19"/>
                      <a:pt x="17" y="21"/>
                      <a:pt x="15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10" name="Freeform 1158">
                <a:extLst>
                  <a:ext uri="{FF2B5EF4-FFF2-40B4-BE49-F238E27FC236}">
                    <a16:creationId xmlns:a16="http://schemas.microsoft.com/office/drawing/2014/main" id="{C9360CCB-0EA0-47CB-964F-18FC505D0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8" y="5478"/>
                <a:ext cx="14" cy="7"/>
              </a:xfrm>
              <a:custGeom>
                <a:avLst/>
                <a:gdLst>
                  <a:gd name="T0" fmla="*/ 37 w 42"/>
                  <a:gd name="T1" fmla="*/ 22 h 22"/>
                  <a:gd name="T2" fmla="*/ 34 w 42"/>
                  <a:gd name="T3" fmla="*/ 21 h 22"/>
                  <a:gd name="T4" fmla="*/ 23 w 42"/>
                  <a:gd name="T5" fmla="*/ 15 h 22"/>
                  <a:gd name="T6" fmla="*/ 15 w 42"/>
                  <a:gd name="T7" fmla="*/ 17 h 22"/>
                  <a:gd name="T8" fmla="*/ 12 w 42"/>
                  <a:gd name="T9" fmla="*/ 19 h 22"/>
                  <a:gd name="T10" fmla="*/ 2 w 42"/>
                  <a:gd name="T11" fmla="*/ 16 h 22"/>
                  <a:gd name="T12" fmla="*/ 5 w 42"/>
                  <a:gd name="T13" fmla="*/ 6 h 22"/>
                  <a:gd name="T14" fmla="*/ 9 w 42"/>
                  <a:gd name="T15" fmla="*/ 4 h 22"/>
                  <a:gd name="T16" fmla="*/ 11 w 42"/>
                  <a:gd name="T17" fmla="*/ 3 h 22"/>
                  <a:gd name="T18" fmla="*/ 21 w 42"/>
                  <a:gd name="T19" fmla="*/ 1 h 22"/>
                  <a:gd name="T20" fmla="*/ 26 w 42"/>
                  <a:gd name="T21" fmla="*/ 0 h 22"/>
                  <a:gd name="T22" fmla="*/ 28 w 42"/>
                  <a:gd name="T23" fmla="*/ 2 h 22"/>
                  <a:gd name="T24" fmla="*/ 38 w 42"/>
                  <a:gd name="T25" fmla="*/ 7 h 22"/>
                  <a:gd name="T26" fmla="*/ 41 w 42"/>
                  <a:gd name="T27" fmla="*/ 7 h 22"/>
                  <a:gd name="T28" fmla="*/ 40 w 42"/>
                  <a:gd name="T29" fmla="*/ 9 h 22"/>
                  <a:gd name="T30" fmla="*/ 41 w 42"/>
                  <a:gd name="T31" fmla="*/ 9 h 22"/>
                  <a:gd name="T32" fmla="*/ 40 w 42"/>
                  <a:gd name="T33" fmla="*/ 11 h 22"/>
                  <a:gd name="T34" fmla="*/ 39 w 42"/>
                  <a:gd name="T35" fmla="*/ 14 h 22"/>
                  <a:gd name="T36" fmla="*/ 33 w 42"/>
                  <a:gd name="T37" fmla="*/ 18 h 22"/>
                  <a:gd name="T38" fmla="*/ 39 w 42"/>
                  <a:gd name="T39" fmla="*/ 14 h 22"/>
                  <a:gd name="T40" fmla="*/ 42 w 42"/>
                  <a:gd name="T41" fmla="*/ 21 h 22"/>
                  <a:gd name="T42" fmla="*/ 37 w 42"/>
                  <a:gd name="T4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2" h="22">
                    <a:moveTo>
                      <a:pt x="37" y="22"/>
                    </a:moveTo>
                    <a:lnTo>
                      <a:pt x="34" y="21"/>
                    </a:lnTo>
                    <a:cubicBezTo>
                      <a:pt x="29" y="18"/>
                      <a:pt x="25" y="16"/>
                      <a:pt x="23" y="15"/>
                    </a:cubicBezTo>
                    <a:cubicBezTo>
                      <a:pt x="19" y="16"/>
                      <a:pt x="17" y="16"/>
                      <a:pt x="15" y="17"/>
                    </a:cubicBezTo>
                    <a:lnTo>
                      <a:pt x="12" y="19"/>
                    </a:lnTo>
                    <a:cubicBezTo>
                      <a:pt x="8" y="21"/>
                      <a:pt x="4" y="19"/>
                      <a:pt x="2" y="16"/>
                    </a:cubicBezTo>
                    <a:cubicBezTo>
                      <a:pt x="0" y="13"/>
                      <a:pt x="1" y="8"/>
                      <a:pt x="5" y="6"/>
                    </a:cubicBezTo>
                    <a:lnTo>
                      <a:pt x="9" y="4"/>
                    </a:lnTo>
                    <a:lnTo>
                      <a:pt x="11" y="3"/>
                    </a:lnTo>
                    <a:cubicBezTo>
                      <a:pt x="13" y="3"/>
                      <a:pt x="19" y="2"/>
                      <a:pt x="21" y="1"/>
                    </a:cubicBezTo>
                    <a:cubicBezTo>
                      <a:pt x="22" y="0"/>
                      <a:pt x="24" y="0"/>
                      <a:pt x="26" y="0"/>
                    </a:cubicBezTo>
                    <a:lnTo>
                      <a:pt x="28" y="2"/>
                    </a:lnTo>
                    <a:cubicBezTo>
                      <a:pt x="30" y="3"/>
                      <a:pt x="35" y="6"/>
                      <a:pt x="38" y="7"/>
                    </a:cubicBezTo>
                    <a:lnTo>
                      <a:pt x="41" y="7"/>
                    </a:lnTo>
                    <a:lnTo>
                      <a:pt x="40" y="9"/>
                    </a:lnTo>
                    <a:lnTo>
                      <a:pt x="41" y="9"/>
                    </a:lnTo>
                    <a:lnTo>
                      <a:pt x="40" y="11"/>
                    </a:lnTo>
                    <a:lnTo>
                      <a:pt x="39" y="14"/>
                    </a:lnTo>
                    <a:lnTo>
                      <a:pt x="33" y="18"/>
                    </a:lnTo>
                    <a:lnTo>
                      <a:pt x="39" y="14"/>
                    </a:lnTo>
                    <a:lnTo>
                      <a:pt x="42" y="21"/>
                    </a:lnTo>
                    <a:cubicBezTo>
                      <a:pt x="40" y="22"/>
                      <a:pt x="39" y="22"/>
                      <a:pt x="37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11" name="Freeform 1159">
                <a:extLst>
                  <a:ext uri="{FF2B5EF4-FFF2-40B4-BE49-F238E27FC236}">
                    <a16:creationId xmlns:a16="http://schemas.microsoft.com/office/drawing/2014/main" id="{4CB3ADD3-ADCA-46AD-B990-C62A7CDC1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5" y="5470"/>
                <a:ext cx="11" cy="9"/>
              </a:xfrm>
              <a:custGeom>
                <a:avLst/>
                <a:gdLst>
                  <a:gd name="T0" fmla="*/ 8 w 33"/>
                  <a:gd name="T1" fmla="*/ 26 h 26"/>
                  <a:gd name="T2" fmla="*/ 3 w 33"/>
                  <a:gd name="T3" fmla="*/ 23 h 26"/>
                  <a:gd name="T4" fmla="*/ 6 w 33"/>
                  <a:gd name="T5" fmla="*/ 13 h 26"/>
                  <a:gd name="T6" fmla="*/ 6 w 33"/>
                  <a:gd name="T7" fmla="*/ 13 h 26"/>
                  <a:gd name="T8" fmla="*/ 7 w 33"/>
                  <a:gd name="T9" fmla="*/ 12 h 26"/>
                  <a:gd name="T10" fmla="*/ 12 w 33"/>
                  <a:gd name="T11" fmla="*/ 9 h 26"/>
                  <a:gd name="T12" fmla="*/ 11 w 33"/>
                  <a:gd name="T13" fmla="*/ 8 h 26"/>
                  <a:gd name="T14" fmla="*/ 14 w 33"/>
                  <a:gd name="T15" fmla="*/ 7 h 26"/>
                  <a:gd name="T16" fmla="*/ 21 w 33"/>
                  <a:gd name="T17" fmla="*/ 3 h 26"/>
                  <a:gd name="T18" fmla="*/ 21 w 33"/>
                  <a:gd name="T19" fmla="*/ 2 h 26"/>
                  <a:gd name="T20" fmla="*/ 22 w 33"/>
                  <a:gd name="T21" fmla="*/ 2 h 26"/>
                  <a:gd name="T22" fmla="*/ 31 w 33"/>
                  <a:gd name="T23" fmla="*/ 4 h 26"/>
                  <a:gd name="T24" fmla="*/ 29 w 33"/>
                  <a:gd name="T25" fmla="*/ 14 h 26"/>
                  <a:gd name="T26" fmla="*/ 22 w 33"/>
                  <a:gd name="T27" fmla="*/ 19 h 26"/>
                  <a:gd name="T28" fmla="*/ 22 w 33"/>
                  <a:gd name="T29" fmla="*/ 20 h 26"/>
                  <a:gd name="T30" fmla="*/ 17 w 33"/>
                  <a:gd name="T31" fmla="*/ 23 h 26"/>
                  <a:gd name="T32" fmla="*/ 8 w 33"/>
                  <a:gd name="T3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26">
                    <a:moveTo>
                      <a:pt x="8" y="26"/>
                    </a:moveTo>
                    <a:cubicBezTo>
                      <a:pt x="7" y="26"/>
                      <a:pt x="5" y="25"/>
                      <a:pt x="3" y="23"/>
                    </a:cubicBezTo>
                    <a:cubicBezTo>
                      <a:pt x="1" y="19"/>
                      <a:pt x="0" y="17"/>
                      <a:pt x="6" y="13"/>
                    </a:cubicBezTo>
                    <a:lnTo>
                      <a:pt x="6" y="13"/>
                    </a:lnTo>
                    <a:lnTo>
                      <a:pt x="7" y="12"/>
                    </a:lnTo>
                    <a:cubicBezTo>
                      <a:pt x="8" y="11"/>
                      <a:pt x="10" y="10"/>
                      <a:pt x="12" y="9"/>
                    </a:cubicBezTo>
                    <a:lnTo>
                      <a:pt x="11" y="8"/>
                    </a:lnTo>
                    <a:lnTo>
                      <a:pt x="14" y="7"/>
                    </a:lnTo>
                    <a:cubicBezTo>
                      <a:pt x="17" y="5"/>
                      <a:pt x="19" y="4"/>
                      <a:pt x="21" y="3"/>
                    </a:cubicBezTo>
                    <a:lnTo>
                      <a:pt x="21" y="2"/>
                    </a:lnTo>
                    <a:lnTo>
                      <a:pt x="22" y="2"/>
                    </a:lnTo>
                    <a:cubicBezTo>
                      <a:pt x="26" y="0"/>
                      <a:pt x="29" y="0"/>
                      <a:pt x="31" y="4"/>
                    </a:cubicBezTo>
                    <a:cubicBezTo>
                      <a:pt x="33" y="8"/>
                      <a:pt x="33" y="12"/>
                      <a:pt x="29" y="14"/>
                    </a:cubicBezTo>
                    <a:cubicBezTo>
                      <a:pt x="29" y="14"/>
                      <a:pt x="26" y="16"/>
                      <a:pt x="22" y="19"/>
                    </a:cubicBezTo>
                    <a:lnTo>
                      <a:pt x="22" y="20"/>
                    </a:lnTo>
                    <a:cubicBezTo>
                      <a:pt x="21" y="20"/>
                      <a:pt x="19" y="22"/>
                      <a:pt x="17" y="23"/>
                    </a:cubicBezTo>
                    <a:cubicBezTo>
                      <a:pt x="14" y="24"/>
                      <a:pt x="11" y="26"/>
                      <a:pt x="8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12" name="Freeform 1160">
                <a:extLst>
                  <a:ext uri="{FF2B5EF4-FFF2-40B4-BE49-F238E27FC236}">
                    <a16:creationId xmlns:a16="http://schemas.microsoft.com/office/drawing/2014/main" id="{EBD95120-D436-4A7C-BA99-BC459FEA7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9" y="5468"/>
                <a:ext cx="25" cy="16"/>
              </a:xfrm>
              <a:custGeom>
                <a:avLst/>
                <a:gdLst>
                  <a:gd name="T0" fmla="*/ 9 w 74"/>
                  <a:gd name="T1" fmla="*/ 49 h 49"/>
                  <a:gd name="T2" fmla="*/ 7 w 74"/>
                  <a:gd name="T3" fmla="*/ 49 h 49"/>
                  <a:gd name="T4" fmla="*/ 3 w 74"/>
                  <a:gd name="T5" fmla="*/ 45 h 49"/>
                  <a:gd name="T6" fmla="*/ 19 w 74"/>
                  <a:gd name="T7" fmla="*/ 24 h 49"/>
                  <a:gd name="T8" fmla="*/ 22 w 74"/>
                  <a:gd name="T9" fmla="*/ 17 h 49"/>
                  <a:gd name="T10" fmla="*/ 23 w 74"/>
                  <a:gd name="T11" fmla="*/ 17 h 49"/>
                  <a:gd name="T12" fmla="*/ 30 w 74"/>
                  <a:gd name="T13" fmla="*/ 13 h 49"/>
                  <a:gd name="T14" fmla="*/ 46 w 74"/>
                  <a:gd name="T15" fmla="*/ 6 h 49"/>
                  <a:gd name="T16" fmla="*/ 50 w 74"/>
                  <a:gd name="T17" fmla="*/ 9 h 49"/>
                  <a:gd name="T18" fmla="*/ 51 w 74"/>
                  <a:gd name="T19" fmla="*/ 9 h 49"/>
                  <a:gd name="T20" fmla="*/ 72 w 74"/>
                  <a:gd name="T21" fmla="*/ 6 h 49"/>
                  <a:gd name="T22" fmla="*/ 69 w 74"/>
                  <a:gd name="T23" fmla="*/ 16 h 49"/>
                  <a:gd name="T24" fmla="*/ 64 w 74"/>
                  <a:gd name="T25" fmla="*/ 20 h 49"/>
                  <a:gd name="T26" fmla="*/ 65 w 74"/>
                  <a:gd name="T27" fmla="*/ 22 h 49"/>
                  <a:gd name="T28" fmla="*/ 58 w 74"/>
                  <a:gd name="T29" fmla="*/ 26 h 49"/>
                  <a:gd name="T30" fmla="*/ 52 w 74"/>
                  <a:gd name="T31" fmla="*/ 27 h 49"/>
                  <a:gd name="T32" fmla="*/ 50 w 74"/>
                  <a:gd name="T33" fmla="*/ 26 h 49"/>
                  <a:gd name="T34" fmla="*/ 13 w 74"/>
                  <a:gd name="T35" fmla="*/ 48 h 49"/>
                  <a:gd name="T36" fmla="*/ 9 w 74"/>
                  <a:gd name="T3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4" h="49">
                    <a:moveTo>
                      <a:pt x="9" y="49"/>
                    </a:moveTo>
                    <a:lnTo>
                      <a:pt x="7" y="49"/>
                    </a:lnTo>
                    <a:cubicBezTo>
                      <a:pt x="5" y="48"/>
                      <a:pt x="4" y="47"/>
                      <a:pt x="3" y="45"/>
                    </a:cubicBezTo>
                    <a:cubicBezTo>
                      <a:pt x="0" y="39"/>
                      <a:pt x="2" y="38"/>
                      <a:pt x="19" y="24"/>
                    </a:cubicBezTo>
                    <a:cubicBezTo>
                      <a:pt x="18" y="22"/>
                      <a:pt x="20" y="19"/>
                      <a:pt x="22" y="17"/>
                    </a:cubicBezTo>
                    <a:lnTo>
                      <a:pt x="23" y="17"/>
                    </a:lnTo>
                    <a:cubicBezTo>
                      <a:pt x="24" y="16"/>
                      <a:pt x="27" y="14"/>
                      <a:pt x="30" y="13"/>
                    </a:cubicBezTo>
                    <a:cubicBezTo>
                      <a:pt x="43" y="5"/>
                      <a:pt x="43" y="5"/>
                      <a:pt x="46" y="6"/>
                    </a:cubicBezTo>
                    <a:cubicBezTo>
                      <a:pt x="48" y="6"/>
                      <a:pt x="49" y="7"/>
                      <a:pt x="50" y="9"/>
                    </a:cubicBezTo>
                    <a:lnTo>
                      <a:pt x="51" y="9"/>
                    </a:lnTo>
                    <a:cubicBezTo>
                      <a:pt x="68" y="0"/>
                      <a:pt x="69" y="1"/>
                      <a:pt x="72" y="6"/>
                    </a:cubicBezTo>
                    <a:cubicBezTo>
                      <a:pt x="74" y="11"/>
                      <a:pt x="71" y="14"/>
                      <a:pt x="69" y="16"/>
                    </a:cubicBezTo>
                    <a:lnTo>
                      <a:pt x="64" y="20"/>
                    </a:lnTo>
                    <a:lnTo>
                      <a:pt x="65" y="22"/>
                    </a:lnTo>
                    <a:cubicBezTo>
                      <a:pt x="64" y="23"/>
                      <a:pt x="58" y="26"/>
                      <a:pt x="58" y="26"/>
                    </a:cubicBezTo>
                    <a:cubicBezTo>
                      <a:pt x="56" y="27"/>
                      <a:pt x="54" y="28"/>
                      <a:pt x="52" y="27"/>
                    </a:cubicBezTo>
                    <a:lnTo>
                      <a:pt x="50" y="26"/>
                    </a:lnTo>
                    <a:cubicBezTo>
                      <a:pt x="38" y="33"/>
                      <a:pt x="24" y="41"/>
                      <a:pt x="13" y="48"/>
                    </a:cubicBezTo>
                    <a:lnTo>
                      <a:pt x="9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13" name="Freeform 1161">
                <a:extLst>
                  <a:ext uri="{FF2B5EF4-FFF2-40B4-BE49-F238E27FC236}">
                    <a16:creationId xmlns:a16="http://schemas.microsoft.com/office/drawing/2014/main" id="{910EBACB-D1F7-4642-BE02-0BB5A6FF3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1" y="5467"/>
                <a:ext cx="21" cy="21"/>
              </a:xfrm>
              <a:custGeom>
                <a:avLst/>
                <a:gdLst>
                  <a:gd name="T0" fmla="*/ 8 w 63"/>
                  <a:gd name="T1" fmla="*/ 61 h 61"/>
                  <a:gd name="T2" fmla="*/ 6 w 63"/>
                  <a:gd name="T3" fmla="*/ 61 h 61"/>
                  <a:gd name="T4" fmla="*/ 2 w 63"/>
                  <a:gd name="T5" fmla="*/ 57 h 61"/>
                  <a:gd name="T6" fmla="*/ 7 w 63"/>
                  <a:gd name="T7" fmla="*/ 40 h 61"/>
                  <a:gd name="T8" fmla="*/ 9 w 63"/>
                  <a:gd name="T9" fmla="*/ 32 h 61"/>
                  <a:gd name="T10" fmla="*/ 12 w 63"/>
                  <a:gd name="T11" fmla="*/ 30 h 61"/>
                  <a:gd name="T12" fmla="*/ 21 w 63"/>
                  <a:gd name="T13" fmla="*/ 19 h 61"/>
                  <a:gd name="T14" fmla="*/ 24 w 63"/>
                  <a:gd name="T15" fmla="*/ 17 h 61"/>
                  <a:gd name="T16" fmla="*/ 25 w 63"/>
                  <a:gd name="T17" fmla="*/ 16 h 61"/>
                  <a:gd name="T18" fmla="*/ 28 w 63"/>
                  <a:gd name="T19" fmla="*/ 14 h 61"/>
                  <a:gd name="T20" fmla="*/ 31 w 63"/>
                  <a:gd name="T21" fmla="*/ 12 h 61"/>
                  <a:gd name="T22" fmla="*/ 36 w 63"/>
                  <a:gd name="T23" fmla="*/ 11 h 61"/>
                  <a:gd name="T24" fmla="*/ 52 w 63"/>
                  <a:gd name="T25" fmla="*/ 2 h 61"/>
                  <a:gd name="T26" fmla="*/ 61 w 63"/>
                  <a:gd name="T27" fmla="*/ 5 h 61"/>
                  <a:gd name="T28" fmla="*/ 59 w 63"/>
                  <a:gd name="T29" fmla="*/ 14 h 61"/>
                  <a:gd name="T30" fmla="*/ 35 w 63"/>
                  <a:gd name="T31" fmla="*/ 31 h 61"/>
                  <a:gd name="T32" fmla="*/ 36 w 63"/>
                  <a:gd name="T33" fmla="*/ 31 h 61"/>
                  <a:gd name="T34" fmla="*/ 41 w 63"/>
                  <a:gd name="T35" fmla="*/ 35 h 61"/>
                  <a:gd name="T36" fmla="*/ 38 w 63"/>
                  <a:gd name="T37" fmla="*/ 44 h 61"/>
                  <a:gd name="T38" fmla="*/ 36 w 63"/>
                  <a:gd name="T39" fmla="*/ 45 h 61"/>
                  <a:gd name="T40" fmla="*/ 12 w 63"/>
                  <a:gd name="T41" fmla="*/ 60 h 61"/>
                  <a:gd name="T42" fmla="*/ 8 w 63"/>
                  <a:gd name="T4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" h="61">
                    <a:moveTo>
                      <a:pt x="8" y="61"/>
                    </a:moveTo>
                    <a:lnTo>
                      <a:pt x="6" y="61"/>
                    </a:lnTo>
                    <a:cubicBezTo>
                      <a:pt x="4" y="60"/>
                      <a:pt x="3" y="59"/>
                      <a:pt x="2" y="57"/>
                    </a:cubicBezTo>
                    <a:cubicBezTo>
                      <a:pt x="0" y="54"/>
                      <a:pt x="0" y="54"/>
                      <a:pt x="7" y="40"/>
                    </a:cubicBezTo>
                    <a:cubicBezTo>
                      <a:pt x="6" y="37"/>
                      <a:pt x="7" y="34"/>
                      <a:pt x="9" y="32"/>
                    </a:cubicBezTo>
                    <a:lnTo>
                      <a:pt x="12" y="30"/>
                    </a:lnTo>
                    <a:cubicBezTo>
                      <a:pt x="12" y="26"/>
                      <a:pt x="14" y="24"/>
                      <a:pt x="21" y="19"/>
                    </a:cubicBezTo>
                    <a:lnTo>
                      <a:pt x="24" y="17"/>
                    </a:lnTo>
                    <a:lnTo>
                      <a:pt x="25" y="16"/>
                    </a:lnTo>
                    <a:lnTo>
                      <a:pt x="28" y="14"/>
                    </a:lnTo>
                    <a:lnTo>
                      <a:pt x="31" y="12"/>
                    </a:lnTo>
                    <a:cubicBezTo>
                      <a:pt x="33" y="11"/>
                      <a:pt x="35" y="11"/>
                      <a:pt x="36" y="11"/>
                    </a:cubicBezTo>
                    <a:cubicBezTo>
                      <a:pt x="44" y="7"/>
                      <a:pt x="52" y="2"/>
                      <a:pt x="52" y="2"/>
                    </a:cubicBezTo>
                    <a:cubicBezTo>
                      <a:pt x="55" y="0"/>
                      <a:pt x="59" y="2"/>
                      <a:pt x="61" y="5"/>
                    </a:cubicBezTo>
                    <a:cubicBezTo>
                      <a:pt x="63" y="8"/>
                      <a:pt x="63" y="12"/>
                      <a:pt x="59" y="14"/>
                    </a:cubicBezTo>
                    <a:lnTo>
                      <a:pt x="35" y="31"/>
                    </a:lnTo>
                    <a:lnTo>
                      <a:pt x="36" y="31"/>
                    </a:lnTo>
                    <a:cubicBezTo>
                      <a:pt x="38" y="32"/>
                      <a:pt x="40" y="33"/>
                      <a:pt x="41" y="35"/>
                    </a:cubicBezTo>
                    <a:cubicBezTo>
                      <a:pt x="43" y="38"/>
                      <a:pt x="42" y="43"/>
                      <a:pt x="38" y="44"/>
                    </a:cubicBezTo>
                    <a:lnTo>
                      <a:pt x="36" y="45"/>
                    </a:lnTo>
                    <a:cubicBezTo>
                      <a:pt x="33" y="47"/>
                      <a:pt x="22" y="54"/>
                      <a:pt x="12" y="60"/>
                    </a:cubicBezTo>
                    <a:lnTo>
                      <a:pt x="8" y="6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14" name="Freeform 1162">
                <a:extLst>
                  <a:ext uri="{FF2B5EF4-FFF2-40B4-BE49-F238E27FC236}">
                    <a16:creationId xmlns:a16="http://schemas.microsoft.com/office/drawing/2014/main" id="{387D2977-5579-49DE-B253-3E6AD4440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7" y="5467"/>
                <a:ext cx="34" cy="22"/>
              </a:xfrm>
              <a:custGeom>
                <a:avLst/>
                <a:gdLst>
                  <a:gd name="T0" fmla="*/ 8 w 104"/>
                  <a:gd name="T1" fmla="*/ 66 h 66"/>
                  <a:gd name="T2" fmla="*/ 3 w 104"/>
                  <a:gd name="T3" fmla="*/ 64 h 66"/>
                  <a:gd name="T4" fmla="*/ 1 w 104"/>
                  <a:gd name="T5" fmla="*/ 56 h 66"/>
                  <a:gd name="T6" fmla="*/ 11 w 104"/>
                  <a:gd name="T7" fmla="*/ 33 h 66"/>
                  <a:gd name="T8" fmla="*/ 14 w 104"/>
                  <a:gd name="T9" fmla="*/ 26 h 66"/>
                  <a:gd name="T10" fmla="*/ 19 w 104"/>
                  <a:gd name="T11" fmla="*/ 25 h 66"/>
                  <a:gd name="T12" fmla="*/ 25 w 104"/>
                  <a:gd name="T13" fmla="*/ 28 h 66"/>
                  <a:gd name="T14" fmla="*/ 23 w 104"/>
                  <a:gd name="T15" fmla="*/ 42 h 66"/>
                  <a:gd name="T16" fmla="*/ 43 w 104"/>
                  <a:gd name="T17" fmla="*/ 30 h 66"/>
                  <a:gd name="T18" fmla="*/ 93 w 104"/>
                  <a:gd name="T19" fmla="*/ 2 h 66"/>
                  <a:gd name="T20" fmla="*/ 102 w 104"/>
                  <a:gd name="T21" fmla="*/ 4 h 66"/>
                  <a:gd name="T22" fmla="*/ 100 w 104"/>
                  <a:gd name="T23" fmla="*/ 14 h 66"/>
                  <a:gd name="T24" fmla="*/ 72 w 104"/>
                  <a:gd name="T25" fmla="*/ 30 h 66"/>
                  <a:gd name="T26" fmla="*/ 36 w 104"/>
                  <a:gd name="T27" fmla="*/ 59 h 66"/>
                  <a:gd name="T28" fmla="*/ 33 w 104"/>
                  <a:gd name="T29" fmla="*/ 61 h 66"/>
                  <a:gd name="T30" fmla="*/ 31 w 104"/>
                  <a:gd name="T31" fmla="*/ 63 h 66"/>
                  <a:gd name="T32" fmla="*/ 30 w 104"/>
                  <a:gd name="T33" fmla="*/ 63 h 66"/>
                  <a:gd name="T34" fmla="*/ 25 w 104"/>
                  <a:gd name="T35" fmla="*/ 65 h 66"/>
                  <a:gd name="T36" fmla="*/ 19 w 104"/>
                  <a:gd name="T37" fmla="*/ 61 h 66"/>
                  <a:gd name="T38" fmla="*/ 19 w 104"/>
                  <a:gd name="T39" fmla="*/ 60 h 66"/>
                  <a:gd name="T40" fmla="*/ 11 w 104"/>
                  <a:gd name="T41" fmla="*/ 65 h 66"/>
                  <a:gd name="T42" fmla="*/ 8 w 104"/>
                  <a:gd name="T43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66">
                    <a:moveTo>
                      <a:pt x="8" y="66"/>
                    </a:moveTo>
                    <a:cubicBezTo>
                      <a:pt x="6" y="66"/>
                      <a:pt x="4" y="65"/>
                      <a:pt x="3" y="64"/>
                    </a:cubicBezTo>
                    <a:cubicBezTo>
                      <a:pt x="1" y="62"/>
                      <a:pt x="0" y="59"/>
                      <a:pt x="1" y="56"/>
                    </a:cubicBezTo>
                    <a:cubicBezTo>
                      <a:pt x="5" y="47"/>
                      <a:pt x="9" y="38"/>
                      <a:pt x="11" y="33"/>
                    </a:cubicBezTo>
                    <a:cubicBezTo>
                      <a:pt x="11" y="30"/>
                      <a:pt x="12" y="28"/>
                      <a:pt x="14" y="26"/>
                    </a:cubicBezTo>
                    <a:lnTo>
                      <a:pt x="19" y="25"/>
                    </a:lnTo>
                    <a:cubicBezTo>
                      <a:pt x="21" y="25"/>
                      <a:pt x="24" y="26"/>
                      <a:pt x="25" y="28"/>
                    </a:cubicBezTo>
                    <a:cubicBezTo>
                      <a:pt x="26" y="31"/>
                      <a:pt x="27" y="32"/>
                      <a:pt x="23" y="42"/>
                    </a:cubicBezTo>
                    <a:lnTo>
                      <a:pt x="43" y="30"/>
                    </a:lnTo>
                    <a:cubicBezTo>
                      <a:pt x="49" y="26"/>
                      <a:pt x="63" y="18"/>
                      <a:pt x="93" y="2"/>
                    </a:cubicBezTo>
                    <a:cubicBezTo>
                      <a:pt x="96" y="0"/>
                      <a:pt x="100" y="1"/>
                      <a:pt x="102" y="4"/>
                    </a:cubicBezTo>
                    <a:cubicBezTo>
                      <a:pt x="104" y="8"/>
                      <a:pt x="103" y="12"/>
                      <a:pt x="100" y="14"/>
                    </a:cubicBezTo>
                    <a:lnTo>
                      <a:pt x="72" y="30"/>
                    </a:lnTo>
                    <a:cubicBezTo>
                      <a:pt x="68" y="35"/>
                      <a:pt x="59" y="42"/>
                      <a:pt x="36" y="59"/>
                    </a:cubicBezTo>
                    <a:lnTo>
                      <a:pt x="33" y="61"/>
                    </a:lnTo>
                    <a:lnTo>
                      <a:pt x="31" y="63"/>
                    </a:lnTo>
                    <a:lnTo>
                      <a:pt x="30" y="63"/>
                    </a:lnTo>
                    <a:cubicBezTo>
                      <a:pt x="29" y="64"/>
                      <a:pt x="27" y="65"/>
                      <a:pt x="25" y="65"/>
                    </a:cubicBezTo>
                    <a:cubicBezTo>
                      <a:pt x="22" y="64"/>
                      <a:pt x="20" y="63"/>
                      <a:pt x="19" y="61"/>
                    </a:cubicBezTo>
                    <a:lnTo>
                      <a:pt x="19" y="60"/>
                    </a:lnTo>
                    <a:lnTo>
                      <a:pt x="11" y="65"/>
                    </a:lnTo>
                    <a:lnTo>
                      <a:pt x="8" y="6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15" name="Freeform 1163">
                <a:extLst>
                  <a:ext uri="{FF2B5EF4-FFF2-40B4-BE49-F238E27FC236}">
                    <a16:creationId xmlns:a16="http://schemas.microsoft.com/office/drawing/2014/main" id="{3A5A1860-5496-4218-87E8-780DB6DE2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6" y="5478"/>
                <a:ext cx="12" cy="8"/>
              </a:xfrm>
              <a:custGeom>
                <a:avLst/>
                <a:gdLst>
                  <a:gd name="T0" fmla="*/ 15 w 35"/>
                  <a:gd name="T1" fmla="*/ 25 h 25"/>
                  <a:gd name="T2" fmla="*/ 13 w 35"/>
                  <a:gd name="T3" fmla="*/ 24 h 25"/>
                  <a:gd name="T4" fmla="*/ 10 w 35"/>
                  <a:gd name="T5" fmla="*/ 22 h 25"/>
                  <a:gd name="T6" fmla="*/ 2 w 35"/>
                  <a:gd name="T7" fmla="*/ 19 h 25"/>
                  <a:gd name="T8" fmla="*/ 4 w 35"/>
                  <a:gd name="T9" fmla="*/ 9 h 25"/>
                  <a:gd name="T10" fmla="*/ 5 w 35"/>
                  <a:gd name="T11" fmla="*/ 9 h 25"/>
                  <a:gd name="T12" fmla="*/ 7 w 35"/>
                  <a:gd name="T13" fmla="*/ 7 h 25"/>
                  <a:gd name="T14" fmla="*/ 23 w 35"/>
                  <a:gd name="T15" fmla="*/ 1 h 25"/>
                  <a:gd name="T16" fmla="*/ 27 w 35"/>
                  <a:gd name="T17" fmla="*/ 4 h 25"/>
                  <a:gd name="T18" fmla="*/ 28 w 35"/>
                  <a:gd name="T19" fmla="*/ 4 h 25"/>
                  <a:gd name="T20" fmla="*/ 33 w 35"/>
                  <a:gd name="T21" fmla="*/ 7 h 25"/>
                  <a:gd name="T22" fmla="*/ 30 w 35"/>
                  <a:gd name="T23" fmla="*/ 17 h 25"/>
                  <a:gd name="T24" fmla="*/ 29 w 35"/>
                  <a:gd name="T25" fmla="*/ 18 h 25"/>
                  <a:gd name="T26" fmla="*/ 24 w 35"/>
                  <a:gd name="T27" fmla="*/ 21 h 25"/>
                  <a:gd name="T28" fmla="*/ 15 w 35"/>
                  <a:gd name="T2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25">
                    <a:moveTo>
                      <a:pt x="15" y="25"/>
                    </a:moveTo>
                    <a:lnTo>
                      <a:pt x="13" y="24"/>
                    </a:lnTo>
                    <a:cubicBezTo>
                      <a:pt x="12" y="24"/>
                      <a:pt x="10" y="23"/>
                      <a:pt x="10" y="22"/>
                    </a:cubicBezTo>
                    <a:cubicBezTo>
                      <a:pt x="7" y="23"/>
                      <a:pt x="4" y="22"/>
                      <a:pt x="2" y="19"/>
                    </a:cubicBezTo>
                    <a:cubicBezTo>
                      <a:pt x="0" y="16"/>
                      <a:pt x="1" y="11"/>
                      <a:pt x="4" y="9"/>
                    </a:cubicBezTo>
                    <a:lnTo>
                      <a:pt x="5" y="9"/>
                    </a:lnTo>
                    <a:lnTo>
                      <a:pt x="7" y="7"/>
                    </a:lnTo>
                    <a:cubicBezTo>
                      <a:pt x="17" y="1"/>
                      <a:pt x="19" y="0"/>
                      <a:pt x="23" y="1"/>
                    </a:cubicBezTo>
                    <a:cubicBezTo>
                      <a:pt x="24" y="1"/>
                      <a:pt x="26" y="2"/>
                      <a:pt x="27" y="4"/>
                    </a:cubicBezTo>
                    <a:lnTo>
                      <a:pt x="28" y="4"/>
                    </a:lnTo>
                    <a:cubicBezTo>
                      <a:pt x="30" y="4"/>
                      <a:pt x="32" y="5"/>
                      <a:pt x="33" y="7"/>
                    </a:cubicBezTo>
                    <a:cubicBezTo>
                      <a:pt x="35" y="10"/>
                      <a:pt x="34" y="15"/>
                      <a:pt x="30" y="17"/>
                    </a:cubicBezTo>
                    <a:lnTo>
                      <a:pt x="29" y="18"/>
                    </a:lnTo>
                    <a:cubicBezTo>
                      <a:pt x="27" y="18"/>
                      <a:pt x="26" y="19"/>
                      <a:pt x="24" y="21"/>
                    </a:cubicBezTo>
                    <a:cubicBezTo>
                      <a:pt x="19" y="23"/>
                      <a:pt x="17" y="25"/>
                      <a:pt x="15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16" name="Freeform 1164">
                <a:extLst>
                  <a:ext uri="{FF2B5EF4-FFF2-40B4-BE49-F238E27FC236}">
                    <a16:creationId xmlns:a16="http://schemas.microsoft.com/office/drawing/2014/main" id="{84798569-108C-45BF-A01B-989FF9088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" y="5478"/>
                <a:ext cx="17" cy="12"/>
              </a:xfrm>
              <a:custGeom>
                <a:avLst/>
                <a:gdLst>
                  <a:gd name="T0" fmla="*/ 3 w 52"/>
                  <a:gd name="T1" fmla="*/ 38 h 38"/>
                  <a:gd name="T2" fmla="*/ 1 w 52"/>
                  <a:gd name="T3" fmla="*/ 38 h 38"/>
                  <a:gd name="T4" fmla="*/ 2 w 52"/>
                  <a:gd name="T5" fmla="*/ 35 h 38"/>
                  <a:gd name="T6" fmla="*/ 1 w 52"/>
                  <a:gd name="T7" fmla="*/ 34 h 38"/>
                  <a:gd name="T8" fmla="*/ 1 w 52"/>
                  <a:gd name="T9" fmla="*/ 29 h 38"/>
                  <a:gd name="T10" fmla="*/ 1 w 52"/>
                  <a:gd name="T11" fmla="*/ 27 h 38"/>
                  <a:gd name="T12" fmla="*/ 0 w 52"/>
                  <a:gd name="T13" fmla="*/ 25 h 38"/>
                  <a:gd name="T14" fmla="*/ 13 w 52"/>
                  <a:gd name="T15" fmla="*/ 17 h 38"/>
                  <a:gd name="T16" fmla="*/ 46 w 52"/>
                  <a:gd name="T17" fmla="*/ 1 h 38"/>
                  <a:gd name="T18" fmla="*/ 50 w 52"/>
                  <a:gd name="T19" fmla="*/ 4 h 38"/>
                  <a:gd name="T20" fmla="*/ 51 w 52"/>
                  <a:gd name="T21" fmla="*/ 10 h 38"/>
                  <a:gd name="T22" fmla="*/ 29 w 52"/>
                  <a:gd name="T23" fmla="*/ 26 h 38"/>
                  <a:gd name="T24" fmla="*/ 28 w 52"/>
                  <a:gd name="T25" fmla="*/ 27 h 38"/>
                  <a:gd name="T26" fmla="*/ 6 w 52"/>
                  <a:gd name="T27" fmla="*/ 38 h 38"/>
                  <a:gd name="T28" fmla="*/ 3 w 52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2" h="38">
                    <a:moveTo>
                      <a:pt x="3" y="38"/>
                    </a:moveTo>
                    <a:lnTo>
                      <a:pt x="1" y="38"/>
                    </a:lnTo>
                    <a:lnTo>
                      <a:pt x="2" y="35"/>
                    </a:lnTo>
                    <a:lnTo>
                      <a:pt x="1" y="34"/>
                    </a:lnTo>
                    <a:cubicBezTo>
                      <a:pt x="0" y="32"/>
                      <a:pt x="0" y="31"/>
                      <a:pt x="1" y="29"/>
                    </a:cubicBezTo>
                    <a:lnTo>
                      <a:pt x="1" y="27"/>
                    </a:lnTo>
                    <a:lnTo>
                      <a:pt x="0" y="25"/>
                    </a:lnTo>
                    <a:cubicBezTo>
                      <a:pt x="1" y="24"/>
                      <a:pt x="7" y="21"/>
                      <a:pt x="13" y="17"/>
                    </a:cubicBezTo>
                    <a:cubicBezTo>
                      <a:pt x="43" y="0"/>
                      <a:pt x="43" y="0"/>
                      <a:pt x="46" y="1"/>
                    </a:cubicBezTo>
                    <a:cubicBezTo>
                      <a:pt x="48" y="1"/>
                      <a:pt x="49" y="2"/>
                      <a:pt x="50" y="4"/>
                    </a:cubicBezTo>
                    <a:cubicBezTo>
                      <a:pt x="51" y="6"/>
                      <a:pt x="52" y="8"/>
                      <a:pt x="51" y="10"/>
                    </a:cubicBezTo>
                    <a:cubicBezTo>
                      <a:pt x="50" y="13"/>
                      <a:pt x="49" y="15"/>
                      <a:pt x="29" y="26"/>
                    </a:cubicBezTo>
                    <a:lnTo>
                      <a:pt x="28" y="27"/>
                    </a:lnTo>
                    <a:cubicBezTo>
                      <a:pt x="10" y="38"/>
                      <a:pt x="9" y="38"/>
                      <a:pt x="6" y="38"/>
                    </a:cubicBezTo>
                    <a:lnTo>
                      <a:pt x="3" y="3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17" name="Freeform 1165">
                <a:extLst>
                  <a:ext uri="{FF2B5EF4-FFF2-40B4-BE49-F238E27FC236}">
                    <a16:creationId xmlns:a16="http://schemas.microsoft.com/office/drawing/2014/main" id="{A12833AA-9334-454A-8425-61BE01C1F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8" y="5482"/>
                <a:ext cx="6" cy="5"/>
              </a:xfrm>
              <a:custGeom>
                <a:avLst/>
                <a:gdLst>
                  <a:gd name="T0" fmla="*/ 8 w 19"/>
                  <a:gd name="T1" fmla="*/ 16 h 16"/>
                  <a:gd name="T2" fmla="*/ 6 w 19"/>
                  <a:gd name="T3" fmla="*/ 16 h 16"/>
                  <a:gd name="T4" fmla="*/ 2 w 19"/>
                  <a:gd name="T5" fmla="*/ 12 h 16"/>
                  <a:gd name="T6" fmla="*/ 2 w 19"/>
                  <a:gd name="T7" fmla="*/ 5 h 16"/>
                  <a:gd name="T8" fmla="*/ 5 w 19"/>
                  <a:gd name="T9" fmla="*/ 6 h 16"/>
                  <a:gd name="T10" fmla="*/ 3 w 19"/>
                  <a:gd name="T11" fmla="*/ 2 h 16"/>
                  <a:gd name="T12" fmla="*/ 5 w 19"/>
                  <a:gd name="T13" fmla="*/ 1 h 16"/>
                  <a:gd name="T14" fmla="*/ 12 w 19"/>
                  <a:gd name="T15" fmla="*/ 1 h 16"/>
                  <a:gd name="T16" fmla="*/ 17 w 19"/>
                  <a:gd name="T17" fmla="*/ 4 h 16"/>
                  <a:gd name="T18" fmla="*/ 15 w 19"/>
                  <a:gd name="T19" fmla="*/ 14 h 16"/>
                  <a:gd name="T20" fmla="*/ 14 w 19"/>
                  <a:gd name="T21" fmla="*/ 14 h 16"/>
                  <a:gd name="T22" fmla="*/ 12 w 19"/>
                  <a:gd name="T23" fmla="*/ 15 h 16"/>
                  <a:gd name="T24" fmla="*/ 8 w 19"/>
                  <a:gd name="T2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6">
                    <a:moveTo>
                      <a:pt x="8" y="16"/>
                    </a:moveTo>
                    <a:lnTo>
                      <a:pt x="6" y="16"/>
                    </a:lnTo>
                    <a:cubicBezTo>
                      <a:pt x="4" y="15"/>
                      <a:pt x="3" y="14"/>
                      <a:pt x="2" y="12"/>
                    </a:cubicBezTo>
                    <a:cubicBezTo>
                      <a:pt x="0" y="10"/>
                      <a:pt x="1" y="8"/>
                      <a:pt x="2" y="5"/>
                    </a:cubicBezTo>
                    <a:lnTo>
                      <a:pt x="5" y="6"/>
                    </a:lnTo>
                    <a:lnTo>
                      <a:pt x="3" y="2"/>
                    </a:lnTo>
                    <a:lnTo>
                      <a:pt x="5" y="1"/>
                    </a:lnTo>
                    <a:cubicBezTo>
                      <a:pt x="7" y="0"/>
                      <a:pt x="10" y="0"/>
                      <a:pt x="12" y="1"/>
                    </a:cubicBezTo>
                    <a:cubicBezTo>
                      <a:pt x="14" y="1"/>
                      <a:pt x="15" y="2"/>
                      <a:pt x="17" y="4"/>
                    </a:cubicBezTo>
                    <a:cubicBezTo>
                      <a:pt x="19" y="7"/>
                      <a:pt x="18" y="11"/>
                      <a:pt x="15" y="14"/>
                    </a:cubicBezTo>
                    <a:lnTo>
                      <a:pt x="14" y="14"/>
                    </a:lnTo>
                    <a:lnTo>
                      <a:pt x="12" y="15"/>
                    </a:lnTo>
                    <a:lnTo>
                      <a:pt x="8" y="1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18" name="Freeform 1166">
                <a:extLst>
                  <a:ext uri="{FF2B5EF4-FFF2-40B4-BE49-F238E27FC236}">
                    <a16:creationId xmlns:a16="http://schemas.microsoft.com/office/drawing/2014/main" id="{A8A90ECE-F62C-4D00-A320-1F9320EBC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5470"/>
                <a:ext cx="59" cy="30"/>
              </a:xfrm>
              <a:custGeom>
                <a:avLst/>
                <a:gdLst>
                  <a:gd name="T0" fmla="*/ 76 w 177"/>
                  <a:gd name="T1" fmla="*/ 91 h 91"/>
                  <a:gd name="T2" fmla="*/ 74 w 177"/>
                  <a:gd name="T3" fmla="*/ 91 h 91"/>
                  <a:gd name="T4" fmla="*/ 70 w 177"/>
                  <a:gd name="T5" fmla="*/ 88 h 91"/>
                  <a:gd name="T6" fmla="*/ 85 w 177"/>
                  <a:gd name="T7" fmla="*/ 68 h 91"/>
                  <a:gd name="T8" fmla="*/ 94 w 177"/>
                  <a:gd name="T9" fmla="*/ 61 h 91"/>
                  <a:gd name="T10" fmla="*/ 76 w 177"/>
                  <a:gd name="T11" fmla="*/ 56 h 91"/>
                  <a:gd name="T12" fmla="*/ 58 w 177"/>
                  <a:gd name="T13" fmla="*/ 66 h 91"/>
                  <a:gd name="T14" fmla="*/ 55 w 177"/>
                  <a:gd name="T15" fmla="*/ 68 h 91"/>
                  <a:gd name="T16" fmla="*/ 55 w 177"/>
                  <a:gd name="T17" fmla="*/ 68 h 91"/>
                  <a:gd name="T18" fmla="*/ 49 w 177"/>
                  <a:gd name="T19" fmla="*/ 69 h 91"/>
                  <a:gd name="T20" fmla="*/ 44 w 177"/>
                  <a:gd name="T21" fmla="*/ 60 h 91"/>
                  <a:gd name="T22" fmla="*/ 48 w 177"/>
                  <a:gd name="T23" fmla="*/ 56 h 91"/>
                  <a:gd name="T24" fmla="*/ 48 w 177"/>
                  <a:gd name="T25" fmla="*/ 56 h 91"/>
                  <a:gd name="T26" fmla="*/ 51 w 177"/>
                  <a:gd name="T27" fmla="*/ 54 h 91"/>
                  <a:gd name="T28" fmla="*/ 66 w 177"/>
                  <a:gd name="T29" fmla="*/ 45 h 91"/>
                  <a:gd name="T30" fmla="*/ 57 w 177"/>
                  <a:gd name="T31" fmla="*/ 40 h 91"/>
                  <a:gd name="T32" fmla="*/ 53 w 177"/>
                  <a:gd name="T33" fmla="*/ 42 h 91"/>
                  <a:gd name="T34" fmla="*/ 28 w 177"/>
                  <a:gd name="T35" fmla="*/ 54 h 91"/>
                  <a:gd name="T36" fmla="*/ 23 w 177"/>
                  <a:gd name="T37" fmla="*/ 49 h 91"/>
                  <a:gd name="T38" fmla="*/ 25 w 177"/>
                  <a:gd name="T39" fmla="*/ 43 h 91"/>
                  <a:gd name="T40" fmla="*/ 38 w 177"/>
                  <a:gd name="T41" fmla="*/ 29 h 91"/>
                  <a:gd name="T42" fmla="*/ 12 w 177"/>
                  <a:gd name="T43" fmla="*/ 44 h 91"/>
                  <a:gd name="T44" fmla="*/ 2 w 177"/>
                  <a:gd name="T45" fmla="*/ 42 h 91"/>
                  <a:gd name="T46" fmla="*/ 5 w 177"/>
                  <a:gd name="T47" fmla="*/ 32 h 91"/>
                  <a:gd name="T48" fmla="*/ 50 w 177"/>
                  <a:gd name="T49" fmla="*/ 7 h 91"/>
                  <a:gd name="T50" fmla="*/ 50 w 177"/>
                  <a:gd name="T51" fmla="*/ 6 h 91"/>
                  <a:gd name="T52" fmla="*/ 60 w 177"/>
                  <a:gd name="T53" fmla="*/ 5 h 91"/>
                  <a:gd name="T54" fmla="*/ 65 w 177"/>
                  <a:gd name="T55" fmla="*/ 2 h 91"/>
                  <a:gd name="T56" fmla="*/ 75 w 177"/>
                  <a:gd name="T57" fmla="*/ 4 h 91"/>
                  <a:gd name="T58" fmla="*/ 72 w 177"/>
                  <a:gd name="T59" fmla="*/ 14 h 91"/>
                  <a:gd name="T60" fmla="*/ 72 w 177"/>
                  <a:gd name="T61" fmla="*/ 14 h 91"/>
                  <a:gd name="T62" fmla="*/ 71 w 177"/>
                  <a:gd name="T63" fmla="*/ 15 h 91"/>
                  <a:gd name="T64" fmla="*/ 70 w 177"/>
                  <a:gd name="T65" fmla="*/ 16 h 91"/>
                  <a:gd name="T66" fmla="*/ 73 w 177"/>
                  <a:gd name="T67" fmla="*/ 15 h 91"/>
                  <a:gd name="T68" fmla="*/ 80 w 177"/>
                  <a:gd name="T69" fmla="*/ 11 h 91"/>
                  <a:gd name="T70" fmla="*/ 80 w 177"/>
                  <a:gd name="T71" fmla="*/ 11 h 91"/>
                  <a:gd name="T72" fmla="*/ 85 w 177"/>
                  <a:gd name="T73" fmla="*/ 10 h 91"/>
                  <a:gd name="T74" fmla="*/ 90 w 177"/>
                  <a:gd name="T75" fmla="*/ 16 h 91"/>
                  <a:gd name="T76" fmla="*/ 87 w 177"/>
                  <a:gd name="T77" fmla="*/ 23 h 91"/>
                  <a:gd name="T78" fmla="*/ 72 w 177"/>
                  <a:gd name="T79" fmla="*/ 32 h 91"/>
                  <a:gd name="T80" fmla="*/ 80 w 177"/>
                  <a:gd name="T81" fmla="*/ 37 h 91"/>
                  <a:gd name="T82" fmla="*/ 81 w 177"/>
                  <a:gd name="T83" fmla="*/ 36 h 91"/>
                  <a:gd name="T84" fmla="*/ 90 w 177"/>
                  <a:gd name="T85" fmla="*/ 39 h 91"/>
                  <a:gd name="T86" fmla="*/ 91 w 177"/>
                  <a:gd name="T87" fmla="*/ 46 h 91"/>
                  <a:gd name="T88" fmla="*/ 102 w 177"/>
                  <a:gd name="T89" fmla="*/ 49 h 91"/>
                  <a:gd name="T90" fmla="*/ 113 w 177"/>
                  <a:gd name="T91" fmla="*/ 42 h 91"/>
                  <a:gd name="T92" fmla="*/ 133 w 177"/>
                  <a:gd name="T93" fmla="*/ 33 h 91"/>
                  <a:gd name="T94" fmla="*/ 137 w 177"/>
                  <a:gd name="T95" fmla="*/ 36 h 91"/>
                  <a:gd name="T96" fmla="*/ 138 w 177"/>
                  <a:gd name="T97" fmla="*/ 42 h 91"/>
                  <a:gd name="T98" fmla="*/ 169 w 177"/>
                  <a:gd name="T99" fmla="*/ 27 h 91"/>
                  <a:gd name="T100" fmla="*/ 174 w 177"/>
                  <a:gd name="T101" fmla="*/ 30 h 91"/>
                  <a:gd name="T102" fmla="*/ 175 w 177"/>
                  <a:gd name="T103" fmla="*/ 34 h 91"/>
                  <a:gd name="T104" fmla="*/ 175 w 177"/>
                  <a:gd name="T105" fmla="*/ 35 h 91"/>
                  <a:gd name="T106" fmla="*/ 173 w 177"/>
                  <a:gd name="T107" fmla="*/ 44 h 91"/>
                  <a:gd name="T108" fmla="*/ 125 w 177"/>
                  <a:gd name="T109" fmla="*/ 70 h 91"/>
                  <a:gd name="T110" fmla="*/ 122 w 177"/>
                  <a:gd name="T111" fmla="*/ 68 h 91"/>
                  <a:gd name="T112" fmla="*/ 121 w 177"/>
                  <a:gd name="T113" fmla="*/ 68 h 91"/>
                  <a:gd name="T114" fmla="*/ 108 w 177"/>
                  <a:gd name="T115" fmla="*/ 73 h 91"/>
                  <a:gd name="T116" fmla="*/ 76 w 177"/>
                  <a:gd name="T117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7" h="91">
                    <a:moveTo>
                      <a:pt x="76" y="91"/>
                    </a:moveTo>
                    <a:lnTo>
                      <a:pt x="74" y="91"/>
                    </a:lnTo>
                    <a:cubicBezTo>
                      <a:pt x="72" y="90"/>
                      <a:pt x="71" y="89"/>
                      <a:pt x="70" y="88"/>
                    </a:cubicBezTo>
                    <a:cubicBezTo>
                      <a:pt x="66" y="82"/>
                      <a:pt x="67" y="81"/>
                      <a:pt x="85" y="68"/>
                    </a:cubicBezTo>
                    <a:cubicBezTo>
                      <a:pt x="87" y="66"/>
                      <a:pt x="91" y="64"/>
                      <a:pt x="94" y="61"/>
                    </a:cubicBezTo>
                    <a:cubicBezTo>
                      <a:pt x="90" y="60"/>
                      <a:pt x="82" y="58"/>
                      <a:pt x="76" y="56"/>
                    </a:cubicBezTo>
                    <a:cubicBezTo>
                      <a:pt x="67" y="61"/>
                      <a:pt x="61" y="64"/>
                      <a:pt x="58" y="66"/>
                    </a:cubicBezTo>
                    <a:lnTo>
                      <a:pt x="55" y="68"/>
                    </a:lnTo>
                    <a:lnTo>
                      <a:pt x="55" y="68"/>
                    </a:lnTo>
                    <a:cubicBezTo>
                      <a:pt x="51" y="70"/>
                      <a:pt x="50" y="69"/>
                      <a:pt x="49" y="69"/>
                    </a:cubicBezTo>
                    <a:cubicBezTo>
                      <a:pt x="45" y="68"/>
                      <a:pt x="43" y="64"/>
                      <a:pt x="44" y="60"/>
                    </a:cubicBezTo>
                    <a:cubicBezTo>
                      <a:pt x="44" y="59"/>
                      <a:pt x="45" y="58"/>
                      <a:pt x="48" y="56"/>
                    </a:cubicBezTo>
                    <a:lnTo>
                      <a:pt x="48" y="56"/>
                    </a:lnTo>
                    <a:cubicBezTo>
                      <a:pt x="48" y="56"/>
                      <a:pt x="49" y="55"/>
                      <a:pt x="51" y="54"/>
                    </a:cubicBezTo>
                    <a:cubicBezTo>
                      <a:pt x="54" y="52"/>
                      <a:pt x="59" y="49"/>
                      <a:pt x="66" y="45"/>
                    </a:cubicBezTo>
                    <a:lnTo>
                      <a:pt x="57" y="40"/>
                    </a:lnTo>
                    <a:lnTo>
                      <a:pt x="53" y="42"/>
                    </a:lnTo>
                    <a:cubicBezTo>
                      <a:pt x="31" y="55"/>
                      <a:pt x="31" y="55"/>
                      <a:pt x="28" y="54"/>
                    </a:cubicBezTo>
                    <a:cubicBezTo>
                      <a:pt x="26" y="54"/>
                      <a:pt x="24" y="52"/>
                      <a:pt x="23" y="49"/>
                    </a:cubicBezTo>
                    <a:cubicBezTo>
                      <a:pt x="23" y="47"/>
                      <a:pt x="23" y="44"/>
                      <a:pt x="25" y="43"/>
                    </a:cubicBezTo>
                    <a:cubicBezTo>
                      <a:pt x="25" y="43"/>
                      <a:pt x="31" y="37"/>
                      <a:pt x="38" y="29"/>
                    </a:cubicBezTo>
                    <a:cubicBezTo>
                      <a:pt x="26" y="36"/>
                      <a:pt x="12" y="44"/>
                      <a:pt x="12" y="44"/>
                    </a:cubicBezTo>
                    <a:cubicBezTo>
                      <a:pt x="9" y="46"/>
                      <a:pt x="4" y="45"/>
                      <a:pt x="2" y="42"/>
                    </a:cubicBezTo>
                    <a:cubicBezTo>
                      <a:pt x="0" y="38"/>
                      <a:pt x="2" y="34"/>
                      <a:pt x="5" y="32"/>
                    </a:cubicBezTo>
                    <a:cubicBezTo>
                      <a:pt x="35" y="15"/>
                      <a:pt x="46" y="9"/>
                      <a:pt x="50" y="7"/>
                    </a:cubicBezTo>
                    <a:lnTo>
                      <a:pt x="50" y="6"/>
                    </a:lnTo>
                    <a:cubicBezTo>
                      <a:pt x="54" y="6"/>
                      <a:pt x="58" y="5"/>
                      <a:pt x="60" y="5"/>
                    </a:cubicBezTo>
                    <a:lnTo>
                      <a:pt x="65" y="2"/>
                    </a:lnTo>
                    <a:cubicBezTo>
                      <a:pt x="69" y="0"/>
                      <a:pt x="73" y="1"/>
                      <a:pt x="75" y="4"/>
                    </a:cubicBezTo>
                    <a:cubicBezTo>
                      <a:pt x="76" y="7"/>
                      <a:pt x="77" y="8"/>
                      <a:pt x="72" y="14"/>
                    </a:cubicBezTo>
                    <a:lnTo>
                      <a:pt x="72" y="14"/>
                    </a:lnTo>
                    <a:lnTo>
                      <a:pt x="71" y="15"/>
                    </a:lnTo>
                    <a:lnTo>
                      <a:pt x="70" y="16"/>
                    </a:lnTo>
                    <a:lnTo>
                      <a:pt x="73" y="15"/>
                    </a:lnTo>
                    <a:lnTo>
                      <a:pt x="80" y="11"/>
                    </a:lnTo>
                    <a:lnTo>
                      <a:pt x="80" y="11"/>
                    </a:lnTo>
                    <a:cubicBezTo>
                      <a:pt x="83" y="10"/>
                      <a:pt x="84" y="10"/>
                      <a:pt x="85" y="10"/>
                    </a:cubicBezTo>
                    <a:cubicBezTo>
                      <a:pt x="88" y="11"/>
                      <a:pt x="90" y="13"/>
                      <a:pt x="90" y="16"/>
                    </a:cubicBezTo>
                    <a:cubicBezTo>
                      <a:pt x="91" y="19"/>
                      <a:pt x="89" y="22"/>
                      <a:pt x="87" y="23"/>
                    </a:cubicBezTo>
                    <a:lnTo>
                      <a:pt x="72" y="32"/>
                    </a:lnTo>
                    <a:lnTo>
                      <a:pt x="80" y="37"/>
                    </a:lnTo>
                    <a:lnTo>
                      <a:pt x="81" y="36"/>
                    </a:lnTo>
                    <a:cubicBezTo>
                      <a:pt x="84" y="34"/>
                      <a:pt x="89" y="36"/>
                      <a:pt x="90" y="39"/>
                    </a:cubicBezTo>
                    <a:cubicBezTo>
                      <a:pt x="92" y="41"/>
                      <a:pt x="92" y="44"/>
                      <a:pt x="91" y="46"/>
                    </a:cubicBezTo>
                    <a:cubicBezTo>
                      <a:pt x="96" y="47"/>
                      <a:pt x="100" y="48"/>
                      <a:pt x="102" y="49"/>
                    </a:cubicBezTo>
                    <a:cubicBezTo>
                      <a:pt x="105" y="47"/>
                      <a:pt x="110" y="44"/>
                      <a:pt x="113" y="42"/>
                    </a:cubicBezTo>
                    <a:cubicBezTo>
                      <a:pt x="126" y="33"/>
                      <a:pt x="129" y="32"/>
                      <a:pt x="133" y="33"/>
                    </a:cubicBezTo>
                    <a:cubicBezTo>
                      <a:pt x="134" y="33"/>
                      <a:pt x="136" y="35"/>
                      <a:pt x="137" y="36"/>
                    </a:cubicBezTo>
                    <a:cubicBezTo>
                      <a:pt x="138" y="38"/>
                      <a:pt x="139" y="40"/>
                      <a:pt x="138" y="42"/>
                    </a:cubicBezTo>
                    <a:cubicBezTo>
                      <a:pt x="166" y="26"/>
                      <a:pt x="166" y="26"/>
                      <a:pt x="169" y="27"/>
                    </a:cubicBezTo>
                    <a:cubicBezTo>
                      <a:pt x="171" y="27"/>
                      <a:pt x="173" y="28"/>
                      <a:pt x="174" y="30"/>
                    </a:cubicBezTo>
                    <a:cubicBezTo>
                      <a:pt x="175" y="32"/>
                      <a:pt x="175" y="33"/>
                      <a:pt x="175" y="34"/>
                    </a:cubicBezTo>
                    <a:lnTo>
                      <a:pt x="175" y="35"/>
                    </a:lnTo>
                    <a:cubicBezTo>
                      <a:pt x="177" y="38"/>
                      <a:pt x="176" y="42"/>
                      <a:pt x="173" y="44"/>
                    </a:cubicBezTo>
                    <a:cubicBezTo>
                      <a:pt x="129" y="71"/>
                      <a:pt x="129" y="71"/>
                      <a:pt x="125" y="70"/>
                    </a:cubicBezTo>
                    <a:lnTo>
                      <a:pt x="122" y="68"/>
                    </a:lnTo>
                    <a:lnTo>
                      <a:pt x="121" y="68"/>
                    </a:lnTo>
                    <a:cubicBezTo>
                      <a:pt x="115" y="71"/>
                      <a:pt x="111" y="72"/>
                      <a:pt x="108" y="73"/>
                    </a:cubicBezTo>
                    <a:cubicBezTo>
                      <a:pt x="84" y="89"/>
                      <a:pt x="79" y="91"/>
                      <a:pt x="76" y="9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19" name="Freeform 1167">
                <a:extLst>
                  <a:ext uri="{FF2B5EF4-FFF2-40B4-BE49-F238E27FC236}">
                    <a16:creationId xmlns:a16="http://schemas.microsoft.com/office/drawing/2014/main" id="{33325DB0-A850-42B6-B281-741D2C983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8" y="5528"/>
                <a:ext cx="15" cy="10"/>
              </a:xfrm>
              <a:custGeom>
                <a:avLst/>
                <a:gdLst>
                  <a:gd name="T0" fmla="*/ 8 w 45"/>
                  <a:gd name="T1" fmla="*/ 32 h 32"/>
                  <a:gd name="T2" fmla="*/ 6 w 45"/>
                  <a:gd name="T3" fmla="*/ 32 h 32"/>
                  <a:gd name="T4" fmla="*/ 2 w 45"/>
                  <a:gd name="T5" fmla="*/ 28 h 32"/>
                  <a:gd name="T6" fmla="*/ 6 w 45"/>
                  <a:gd name="T7" fmla="*/ 16 h 32"/>
                  <a:gd name="T8" fmla="*/ 9 w 45"/>
                  <a:gd name="T9" fmla="*/ 10 h 32"/>
                  <a:gd name="T10" fmla="*/ 20 w 45"/>
                  <a:gd name="T11" fmla="*/ 10 h 32"/>
                  <a:gd name="T12" fmla="*/ 33 w 45"/>
                  <a:gd name="T13" fmla="*/ 2 h 32"/>
                  <a:gd name="T14" fmla="*/ 43 w 45"/>
                  <a:gd name="T15" fmla="*/ 5 h 32"/>
                  <a:gd name="T16" fmla="*/ 40 w 45"/>
                  <a:gd name="T17" fmla="*/ 14 h 32"/>
                  <a:gd name="T18" fmla="*/ 12 w 45"/>
                  <a:gd name="T19" fmla="*/ 31 h 32"/>
                  <a:gd name="T20" fmla="*/ 8 w 45"/>
                  <a:gd name="T2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" h="32">
                    <a:moveTo>
                      <a:pt x="8" y="32"/>
                    </a:moveTo>
                    <a:lnTo>
                      <a:pt x="6" y="32"/>
                    </a:lnTo>
                    <a:cubicBezTo>
                      <a:pt x="5" y="31"/>
                      <a:pt x="3" y="30"/>
                      <a:pt x="2" y="28"/>
                    </a:cubicBezTo>
                    <a:cubicBezTo>
                      <a:pt x="0" y="24"/>
                      <a:pt x="2" y="22"/>
                      <a:pt x="6" y="16"/>
                    </a:cubicBezTo>
                    <a:cubicBezTo>
                      <a:pt x="6" y="13"/>
                      <a:pt x="7" y="11"/>
                      <a:pt x="9" y="10"/>
                    </a:cubicBezTo>
                    <a:cubicBezTo>
                      <a:pt x="15" y="6"/>
                      <a:pt x="18" y="8"/>
                      <a:pt x="20" y="10"/>
                    </a:cubicBezTo>
                    <a:lnTo>
                      <a:pt x="33" y="2"/>
                    </a:lnTo>
                    <a:cubicBezTo>
                      <a:pt x="37" y="0"/>
                      <a:pt x="41" y="1"/>
                      <a:pt x="43" y="5"/>
                    </a:cubicBezTo>
                    <a:cubicBezTo>
                      <a:pt x="45" y="8"/>
                      <a:pt x="44" y="13"/>
                      <a:pt x="40" y="14"/>
                    </a:cubicBezTo>
                    <a:lnTo>
                      <a:pt x="12" y="31"/>
                    </a:lnTo>
                    <a:lnTo>
                      <a:pt x="8" y="3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20" name="Freeform 1168">
                <a:extLst>
                  <a:ext uri="{FF2B5EF4-FFF2-40B4-BE49-F238E27FC236}">
                    <a16:creationId xmlns:a16="http://schemas.microsoft.com/office/drawing/2014/main" id="{C64E7576-E38D-450D-9D65-C08659D8A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5475"/>
                <a:ext cx="60" cy="31"/>
              </a:xfrm>
              <a:custGeom>
                <a:avLst/>
                <a:gdLst>
                  <a:gd name="T0" fmla="*/ 83 w 180"/>
                  <a:gd name="T1" fmla="*/ 92 h 92"/>
                  <a:gd name="T2" fmla="*/ 81 w 180"/>
                  <a:gd name="T3" fmla="*/ 91 h 92"/>
                  <a:gd name="T4" fmla="*/ 77 w 180"/>
                  <a:gd name="T5" fmla="*/ 88 h 92"/>
                  <a:gd name="T6" fmla="*/ 87 w 180"/>
                  <a:gd name="T7" fmla="*/ 60 h 92"/>
                  <a:gd name="T8" fmla="*/ 87 w 180"/>
                  <a:gd name="T9" fmla="*/ 58 h 92"/>
                  <a:gd name="T10" fmla="*/ 86 w 180"/>
                  <a:gd name="T11" fmla="*/ 57 h 92"/>
                  <a:gd name="T12" fmla="*/ 82 w 180"/>
                  <a:gd name="T13" fmla="*/ 52 h 92"/>
                  <a:gd name="T14" fmla="*/ 82 w 180"/>
                  <a:gd name="T15" fmla="*/ 52 h 92"/>
                  <a:gd name="T16" fmla="*/ 74 w 180"/>
                  <a:gd name="T17" fmla="*/ 51 h 92"/>
                  <a:gd name="T18" fmla="*/ 72 w 180"/>
                  <a:gd name="T19" fmla="*/ 47 h 92"/>
                  <a:gd name="T20" fmla="*/ 71 w 180"/>
                  <a:gd name="T21" fmla="*/ 47 h 92"/>
                  <a:gd name="T22" fmla="*/ 53 w 180"/>
                  <a:gd name="T23" fmla="*/ 45 h 92"/>
                  <a:gd name="T24" fmla="*/ 53 w 180"/>
                  <a:gd name="T25" fmla="*/ 46 h 92"/>
                  <a:gd name="T26" fmla="*/ 51 w 180"/>
                  <a:gd name="T27" fmla="*/ 47 h 92"/>
                  <a:gd name="T28" fmla="*/ 51 w 180"/>
                  <a:gd name="T29" fmla="*/ 47 h 92"/>
                  <a:gd name="T30" fmla="*/ 29 w 180"/>
                  <a:gd name="T31" fmla="*/ 58 h 92"/>
                  <a:gd name="T32" fmla="*/ 20 w 180"/>
                  <a:gd name="T33" fmla="*/ 61 h 92"/>
                  <a:gd name="T34" fmla="*/ 15 w 180"/>
                  <a:gd name="T35" fmla="*/ 57 h 92"/>
                  <a:gd name="T36" fmla="*/ 29 w 180"/>
                  <a:gd name="T37" fmla="*/ 38 h 92"/>
                  <a:gd name="T38" fmla="*/ 27 w 180"/>
                  <a:gd name="T39" fmla="*/ 36 h 92"/>
                  <a:gd name="T40" fmla="*/ 18 w 180"/>
                  <a:gd name="T41" fmla="*/ 17 h 92"/>
                  <a:gd name="T42" fmla="*/ 12 w 180"/>
                  <a:gd name="T43" fmla="*/ 21 h 92"/>
                  <a:gd name="T44" fmla="*/ 2 w 180"/>
                  <a:gd name="T45" fmla="*/ 19 h 92"/>
                  <a:gd name="T46" fmla="*/ 4 w 180"/>
                  <a:gd name="T47" fmla="*/ 9 h 92"/>
                  <a:gd name="T48" fmla="*/ 23 w 180"/>
                  <a:gd name="T49" fmla="*/ 0 h 92"/>
                  <a:gd name="T50" fmla="*/ 28 w 180"/>
                  <a:gd name="T51" fmla="*/ 4 h 92"/>
                  <a:gd name="T52" fmla="*/ 30 w 180"/>
                  <a:gd name="T53" fmla="*/ 9 h 92"/>
                  <a:gd name="T54" fmla="*/ 36 w 180"/>
                  <a:gd name="T55" fmla="*/ 22 h 92"/>
                  <a:gd name="T56" fmla="*/ 44 w 180"/>
                  <a:gd name="T57" fmla="*/ 17 h 92"/>
                  <a:gd name="T58" fmla="*/ 72 w 180"/>
                  <a:gd name="T59" fmla="*/ 4 h 92"/>
                  <a:gd name="T60" fmla="*/ 76 w 180"/>
                  <a:gd name="T61" fmla="*/ 7 h 92"/>
                  <a:gd name="T62" fmla="*/ 59 w 180"/>
                  <a:gd name="T63" fmla="*/ 31 h 92"/>
                  <a:gd name="T64" fmla="*/ 71 w 180"/>
                  <a:gd name="T65" fmla="*/ 32 h 92"/>
                  <a:gd name="T66" fmla="*/ 76 w 180"/>
                  <a:gd name="T67" fmla="*/ 29 h 92"/>
                  <a:gd name="T68" fmla="*/ 88 w 180"/>
                  <a:gd name="T69" fmla="*/ 24 h 92"/>
                  <a:gd name="T70" fmla="*/ 93 w 180"/>
                  <a:gd name="T71" fmla="*/ 28 h 92"/>
                  <a:gd name="T72" fmla="*/ 93 w 180"/>
                  <a:gd name="T73" fmla="*/ 33 h 92"/>
                  <a:gd name="T74" fmla="*/ 96 w 180"/>
                  <a:gd name="T75" fmla="*/ 36 h 92"/>
                  <a:gd name="T76" fmla="*/ 97 w 180"/>
                  <a:gd name="T77" fmla="*/ 39 h 92"/>
                  <a:gd name="T78" fmla="*/ 103 w 180"/>
                  <a:gd name="T79" fmla="*/ 38 h 92"/>
                  <a:gd name="T80" fmla="*/ 107 w 180"/>
                  <a:gd name="T81" fmla="*/ 41 h 92"/>
                  <a:gd name="T82" fmla="*/ 99 w 180"/>
                  <a:gd name="T83" fmla="*/ 66 h 92"/>
                  <a:gd name="T84" fmla="*/ 99 w 180"/>
                  <a:gd name="T85" fmla="*/ 68 h 92"/>
                  <a:gd name="T86" fmla="*/ 154 w 180"/>
                  <a:gd name="T87" fmla="*/ 36 h 92"/>
                  <a:gd name="T88" fmla="*/ 162 w 180"/>
                  <a:gd name="T89" fmla="*/ 37 h 92"/>
                  <a:gd name="T90" fmla="*/ 164 w 180"/>
                  <a:gd name="T91" fmla="*/ 46 h 92"/>
                  <a:gd name="T92" fmla="*/ 155 w 180"/>
                  <a:gd name="T93" fmla="*/ 60 h 92"/>
                  <a:gd name="T94" fmla="*/ 168 w 180"/>
                  <a:gd name="T95" fmla="*/ 52 h 92"/>
                  <a:gd name="T96" fmla="*/ 178 w 180"/>
                  <a:gd name="T97" fmla="*/ 55 h 92"/>
                  <a:gd name="T98" fmla="*/ 176 w 180"/>
                  <a:gd name="T99" fmla="*/ 65 h 92"/>
                  <a:gd name="T100" fmla="*/ 133 w 180"/>
                  <a:gd name="T101" fmla="*/ 87 h 92"/>
                  <a:gd name="T102" fmla="*/ 128 w 180"/>
                  <a:gd name="T103" fmla="*/ 83 h 92"/>
                  <a:gd name="T104" fmla="*/ 128 w 180"/>
                  <a:gd name="T105" fmla="*/ 76 h 92"/>
                  <a:gd name="T106" fmla="*/ 137 w 180"/>
                  <a:gd name="T107" fmla="*/ 62 h 92"/>
                  <a:gd name="T108" fmla="*/ 83 w 180"/>
                  <a:gd name="T10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80" h="92">
                    <a:moveTo>
                      <a:pt x="83" y="92"/>
                    </a:moveTo>
                    <a:lnTo>
                      <a:pt x="81" y="91"/>
                    </a:lnTo>
                    <a:cubicBezTo>
                      <a:pt x="80" y="91"/>
                      <a:pt x="78" y="90"/>
                      <a:pt x="77" y="88"/>
                    </a:cubicBezTo>
                    <a:cubicBezTo>
                      <a:pt x="75" y="84"/>
                      <a:pt x="76" y="80"/>
                      <a:pt x="87" y="60"/>
                    </a:cubicBezTo>
                    <a:lnTo>
                      <a:pt x="87" y="58"/>
                    </a:lnTo>
                    <a:lnTo>
                      <a:pt x="86" y="57"/>
                    </a:lnTo>
                    <a:cubicBezTo>
                      <a:pt x="84" y="56"/>
                      <a:pt x="83" y="54"/>
                      <a:pt x="82" y="52"/>
                    </a:cubicBezTo>
                    <a:lnTo>
                      <a:pt x="82" y="52"/>
                    </a:lnTo>
                    <a:cubicBezTo>
                      <a:pt x="79" y="54"/>
                      <a:pt x="76" y="53"/>
                      <a:pt x="74" y="51"/>
                    </a:cubicBezTo>
                    <a:cubicBezTo>
                      <a:pt x="72" y="50"/>
                      <a:pt x="72" y="48"/>
                      <a:pt x="72" y="47"/>
                    </a:cubicBezTo>
                    <a:lnTo>
                      <a:pt x="71" y="47"/>
                    </a:lnTo>
                    <a:lnTo>
                      <a:pt x="53" y="45"/>
                    </a:lnTo>
                    <a:lnTo>
                      <a:pt x="53" y="46"/>
                    </a:lnTo>
                    <a:lnTo>
                      <a:pt x="51" y="47"/>
                    </a:lnTo>
                    <a:lnTo>
                      <a:pt x="51" y="47"/>
                    </a:lnTo>
                    <a:cubicBezTo>
                      <a:pt x="40" y="52"/>
                      <a:pt x="34" y="56"/>
                      <a:pt x="29" y="58"/>
                    </a:cubicBezTo>
                    <a:cubicBezTo>
                      <a:pt x="26" y="60"/>
                      <a:pt x="23" y="62"/>
                      <a:pt x="20" y="61"/>
                    </a:cubicBezTo>
                    <a:cubicBezTo>
                      <a:pt x="18" y="61"/>
                      <a:pt x="16" y="59"/>
                      <a:pt x="15" y="57"/>
                    </a:cubicBezTo>
                    <a:cubicBezTo>
                      <a:pt x="12" y="52"/>
                      <a:pt x="13" y="52"/>
                      <a:pt x="29" y="38"/>
                    </a:cubicBezTo>
                    <a:lnTo>
                      <a:pt x="27" y="36"/>
                    </a:lnTo>
                    <a:cubicBezTo>
                      <a:pt x="26" y="35"/>
                      <a:pt x="25" y="32"/>
                      <a:pt x="18" y="17"/>
                    </a:cubicBezTo>
                    <a:cubicBezTo>
                      <a:pt x="16" y="18"/>
                      <a:pt x="14" y="20"/>
                      <a:pt x="12" y="21"/>
                    </a:cubicBezTo>
                    <a:cubicBezTo>
                      <a:pt x="9" y="23"/>
                      <a:pt x="4" y="22"/>
                      <a:pt x="2" y="19"/>
                    </a:cubicBezTo>
                    <a:cubicBezTo>
                      <a:pt x="0" y="16"/>
                      <a:pt x="1" y="11"/>
                      <a:pt x="4" y="9"/>
                    </a:cubicBezTo>
                    <a:cubicBezTo>
                      <a:pt x="19" y="0"/>
                      <a:pt x="20" y="0"/>
                      <a:pt x="23" y="0"/>
                    </a:cubicBezTo>
                    <a:cubicBezTo>
                      <a:pt x="25" y="1"/>
                      <a:pt x="27" y="2"/>
                      <a:pt x="28" y="4"/>
                    </a:cubicBezTo>
                    <a:cubicBezTo>
                      <a:pt x="28" y="4"/>
                      <a:pt x="29" y="6"/>
                      <a:pt x="30" y="9"/>
                    </a:cubicBezTo>
                    <a:cubicBezTo>
                      <a:pt x="32" y="13"/>
                      <a:pt x="34" y="18"/>
                      <a:pt x="36" y="22"/>
                    </a:cubicBezTo>
                    <a:cubicBezTo>
                      <a:pt x="38" y="21"/>
                      <a:pt x="41" y="19"/>
                      <a:pt x="44" y="17"/>
                    </a:cubicBezTo>
                    <a:cubicBezTo>
                      <a:pt x="68" y="3"/>
                      <a:pt x="68" y="3"/>
                      <a:pt x="72" y="4"/>
                    </a:cubicBezTo>
                    <a:cubicBezTo>
                      <a:pt x="73" y="4"/>
                      <a:pt x="75" y="6"/>
                      <a:pt x="76" y="7"/>
                    </a:cubicBezTo>
                    <a:cubicBezTo>
                      <a:pt x="79" y="12"/>
                      <a:pt x="79" y="14"/>
                      <a:pt x="59" y="31"/>
                    </a:cubicBezTo>
                    <a:lnTo>
                      <a:pt x="71" y="32"/>
                    </a:lnTo>
                    <a:cubicBezTo>
                      <a:pt x="72" y="32"/>
                      <a:pt x="74" y="30"/>
                      <a:pt x="76" y="29"/>
                    </a:cubicBezTo>
                    <a:cubicBezTo>
                      <a:pt x="83" y="25"/>
                      <a:pt x="85" y="24"/>
                      <a:pt x="88" y="24"/>
                    </a:cubicBezTo>
                    <a:cubicBezTo>
                      <a:pt x="90" y="25"/>
                      <a:pt x="92" y="26"/>
                      <a:pt x="93" y="28"/>
                    </a:cubicBezTo>
                    <a:cubicBezTo>
                      <a:pt x="94" y="29"/>
                      <a:pt x="94" y="31"/>
                      <a:pt x="93" y="33"/>
                    </a:cubicBezTo>
                    <a:lnTo>
                      <a:pt x="96" y="36"/>
                    </a:lnTo>
                    <a:lnTo>
                      <a:pt x="97" y="39"/>
                    </a:lnTo>
                    <a:cubicBezTo>
                      <a:pt x="100" y="37"/>
                      <a:pt x="101" y="37"/>
                      <a:pt x="103" y="38"/>
                    </a:cubicBezTo>
                    <a:cubicBezTo>
                      <a:pt x="105" y="38"/>
                      <a:pt x="106" y="39"/>
                      <a:pt x="107" y="41"/>
                    </a:cubicBezTo>
                    <a:cubicBezTo>
                      <a:pt x="110" y="45"/>
                      <a:pt x="109" y="48"/>
                      <a:pt x="99" y="66"/>
                    </a:cubicBezTo>
                    <a:lnTo>
                      <a:pt x="99" y="68"/>
                    </a:lnTo>
                    <a:cubicBezTo>
                      <a:pt x="114" y="59"/>
                      <a:pt x="137" y="46"/>
                      <a:pt x="154" y="36"/>
                    </a:cubicBezTo>
                    <a:cubicBezTo>
                      <a:pt x="157" y="34"/>
                      <a:pt x="160" y="35"/>
                      <a:pt x="162" y="37"/>
                    </a:cubicBezTo>
                    <a:cubicBezTo>
                      <a:pt x="165" y="39"/>
                      <a:pt x="165" y="43"/>
                      <a:pt x="164" y="46"/>
                    </a:cubicBezTo>
                    <a:lnTo>
                      <a:pt x="155" y="60"/>
                    </a:lnTo>
                    <a:cubicBezTo>
                      <a:pt x="159" y="58"/>
                      <a:pt x="164" y="55"/>
                      <a:pt x="168" y="52"/>
                    </a:cubicBezTo>
                    <a:cubicBezTo>
                      <a:pt x="172" y="50"/>
                      <a:pt x="176" y="51"/>
                      <a:pt x="178" y="55"/>
                    </a:cubicBezTo>
                    <a:cubicBezTo>
                      <a:pt x="180" y="58"/>
                      <a:pt x="179" y="63"/>
                      <a:pt x="176" y="65"/>
                    </a:cubicBezTo>
                    <a:cubicBezTo>
                      <a:pt x="136" y="88"/>
                      <a:pt x="136" y="88"/>
                      <a:pt x="133" y="87"/>
                    </a:cubicBezTo>
                    <a:cubicBezTo>
                      <a:pt x="131" y="86"/>
                      <a:pt x="129" y="85"/>
                      <a:pt x="128" y="83"/>
                    </a:cubicBezTo>
                    <a:cubicBezTo>
                      <a:pt x="127" y="81"/>
                      <a:pt x="127" y="78"/>
                      <a:pt x="128" y="76"/>
                    </a:cubicBezTo>
                    <a:lnTo>
                      <a:pt x="137" y="62"/>
                    </a:lnTo>
                    <a:cubicBezTo>
                      <a:pt x="92" y="88"/>
                      <a:pt x="85" y="92"/>
                      <a:pt x="83" y="9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21" name="Freeform 1169">
                <a:extLst>
                  <a:ext uri="{FF2B5EF4-FFF2-40B4-BE49-F238E27FC236}">
                    <a16:creationId xmlns:a16="http://schemas.microsoft.com/office/drawing/2014/main" id="{AE5D6DE0-5F7B-42A9-980A-CAEE5F7A2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" y="5492"/>
                <a:ext cx="22" cy="13"/>
              </a:xfrm>
              <a:custGeom>
                <a:avLst/>
                <a:gdLst>
                  <a:gd name="T0" fmla="*/ 6 w 69"/>
                  <a:gd name="T1" fmla="*/ 40 h 40"/>
                  <a:gd name="T2" fmla="*/ 2 w 69"/>
                  <a:gd name="T3" fmla="*/ 37 h 40"/>
                  <a:gd name="T4" fmla="*/ 4 w 69"/>
                  <a:gd name="T5" fmla="*/ 27 h 40"/>
                  <a:gd name="T6" fmla="*/ 5 w 69"/>
                  <a:gd name="T7" fmla="*/ 26 h 40"/>
                  <a:gd name="T8" fmla="*/ 24 w 69"/>
                  <a:gd name="T9" fmla="*/ 16 h 40"/>
                  <a:gd name="T10" fmla="*/ 29 w 69"/>
                  <a:gd name="T11" fmla="*/ 15 h 40"/>
                  <a:gd name="T12" fmla="*/ 35 w 69"/>
                  <a:gd name="T13" fmla="*/ 15 h 40"/>
                  <a:gd name="T14" fmla="*/ 57 w 69"/>
                  <a:gd name="T15" fmla="*/ 2 h 40"/>
                  <a:gd name="T16" fmla="*/ 67 w 69"/>
                  <a:gd name="T17" fmla="*/ 4 h 40"/>
                  <a:gd name="T18" fmla="*/ 65 w 69"/>
                  <a:gd name="T19" fmla="*/ 14 h 40"/>
                  <a:gd name="T20" fmla="*/ 35 w 69"/>
                  <a:gd name="T21" fmla="*/ 29 h 40"/>
                  <a:gd name="T22" fmla="*/ 29 w 69"/>
                  <a:gd name="T23" fmla="*/ 29 h 40"/>
                  <a:gd name="T24" fmla="*/ 6 w 69"/>
                  <a:gd name="T2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40">
                    <a:moveTo>
                      <a:pt x="6" y="40"/>
                    </a:moveTo>
                    <a:cubicBezTo>
                      <a:pt x="4" y="40"/>
                      <a:pt x="3" y="39"/>
                      <a:pt x="2" y="37"/>
                    </a:cubicBezTo>
                    <a:cubicBezTo>
                      <a:pt x="0" y="33"/>
                      <a:pt x="1" y="29"/>
                      <a:pt x="4" y="27"/>
                    </a:cubicBezTo>
                    <a:lnTo>
                      <a:pt x="5" y="26"/>
                    </a:lnTo>
                    <a:cubicBezTo>
                      <a:pt x="7" y="25"/>
                      <a:pt x="24" y="16"/>
                      <a:pt x="24" y="16"/>
                    </a:cubicBezTo>
                    <a:cubicBezTo>
                      <a:pt x="25" y="15"/>
                      <a:pt x="27" y="14"/>
                      <a:pt x="29" y="15"/>
                    </a:cubicBezTo>
                    <a:cubicBezTo>
                      <a:pt x="30" y="15"/>
                      <a:pt x="34" y="15"/>
                      <a:pt x="35" y="15"/>
                    </a:cubicBezTo>
                    <a:cubicBezTo>
                      <a:pt x="39" y="13"/>
                      <a:pt x="49" y="7"/>
                      <a:pt x="57" y="2"/>
                    </a:cubicBezTo>
                    <a:cubicBezTo>
                      <a:pt x="61" y="0"/>
                      <a:pt x="65" y="1"/>
                      <a:pt x="67" y="4"/>
                    </a:cubicBezTo>
                    <a:cubicBezTo>
                      <a:pt x="69" y="8"/>
                      <a:pt x="68" y="12"/>
                      <a:pt x="65" y="14"/>
                    </a:cubicBezTo>
                    <a:cubicBezTo>
                      <a:pt x="41" y="29"/>
                      <a:pt x="38" y="30"/>
                      <a:pt x="35" y="29"/>
                    </a:cubicBezTo>
                    <a:cubicBezTo>
                      <a:pt x="33" y="29"/>
                      <a:pt x="30" y="29"/>
                      <a:pt x="29" y="29"/>
                    </a:cubicBezTo>
                    <a:cubicBezTo>
                      <a:pt x="15" y="37"/>
                      <a:pt x="9" y="40"/>
                      <a:pt x="6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22" name="Freeform 1170">
                <a:extLst>
                  <a:ext uri="{FF2B5EF4-FFF2-40B4-BE49-F238E27FC236}">
                    <a16:creationId xmlns:a16="http://schemas.microsoft.com/office/drawing/2014/main" id="{C5CB8BB7-C2E0-4569-899C-3BDCC5A5B7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3" y="5492"/>
                <a:ext cx="41" cy="28"/>
              </a:xfrm>
              <a:custGeom>
                <a:avLst/>
                <a:gdLst>
                  <a:gd name="T0" fmla="*/ 14 w 125"/>
                  <a:gd name="T1" fmla="*/ 84 h 84"/>
                  <a:gd name="T2" fmla="*/ 12 w 125"/>
                  <a:gd name="T3" fmla="*/ 84 h 84"/>
                  <a:gd name="T4" fmla="*/ 7 w 125"/>
                  <a:gd name="T5" fmla="*/ 81 h 84"/>
                  <a:gd name="T6" fmla="*/ 43 w 125"/>
                  <a:gd name="T7" fmla="*/ 43 h 84"/>
                  <a:gd name="T8" fmla="*/ 49 w 125"/>
                  <a:gd name="T9" fmla="*/ 38 h 84"/>
                  <a:gd name="T10" fmla="*/ 48 w 125"/>
                  <a:gd name="T11" fmla="*/ 36 h 84"/>
                  <a:gd name="T12" fmla="*/ 48 w 125"/>
                  <a:gd name="T13" fmla="*/ 36 h 84"/>
                  <a:gd name="T14" fmla="*/ 39 w 125"/>
                  <a:gd name="T15" fmla="*/ 39 h 84"/>
                  <a:gd name="T16" fmla="*/ 37 w 125"/>
                  <a:gd name="T17" fmla="*/ 38 h 84"/>
                  <a:gd name="T18" fmla="*/ 36 w 125"/>
                  <a:gd name="T19" fmla="*/ 37 h 84"/>
                  <a:gd name="T20" fmla="*/ 16 w 125"/>
                  <a:gd name="T21" fmla="*/ 46 h 84"/>
                  <a:gd name="T22" fmla="*/ 15 w 125"/>
                  <a:gd name="T23" fmla="*/ 46 h 84"/>
                  <a:gd name="T24" fmla="*/ 6 w 125"/>
                  <a:gd name="T25" fmla="*/ 48 h 84"/>
                  <a:gd name="T26" fmla="*/ 2 w 125"/>
                  <a:gd name="T27" fmla="*/ 45 h 84"/>
                  <a:gd name="T28" fmla="*/ 4 w 125"/>
                  <a:gd name="T29" fmla="*/ 35 h 84"/>
                  <a:gd name="T30" fmla="*/ 6 w 125"/>
                  <a:gd name="T31" fmla="*/ 35 h 84"/>
                  <a:gd name="T32" fmla="*/ 24 w 125"/>
                  <a:gd name="T33" fmla="*/ 24 h 84"/>
                  <a:gd name="T34" fmla="*/ 42 w 125"/>
                  <a:gd name="T35" fmla="*/ 16 h 84"/>
                  <a:gd name="T36" fmla="*/ 46 w 125"/>
                  <a:gd name="T37" fmla="*/ 19 h 84"/>
                  <a:gd name="T38" fmla="*/ 47 w 125"/>
                  <a:gd name="T39" fmla="*/ 20 h 84"/>
                  <a:gd name="T40" fmla="*/ 48 w 125"/>
                  <a:gd name="T41" fmla="*/ 20 h 84"/>
                  <a:gd name="T42" fmla="*/ 84 w 125"/>
                  <a:gd name="T43" fmla="*/ 1 h 84"/>
                  <a:gd name="T44" fmla="*/ 88 w 125"/>
                  <a:gd name="T45" fmla="*/ 5 h 84"/>
                  <a:gd name="T46" fmla="*/ 89 w 125"/>
                  <a:gd name="T47" fmla="*/ 6 h 84"/>
                  <a:gd name="T48" fmla="*/ 97 w 125"/>
                  <a:gd name="T49" fmla="*/ 8 h 84"/>
                  <a:gd name="T50" fmla="*/ 56 w 125"/>
                  <a:gd name="T51" fmla="*/ 51 h 84"/>
                  <a:gd name="T52" fmla="*/ 68 w 125"/>
                  <a:gd name="T53" fmla="*/ 46 h 84"/>
                  <a:gd name="T54" fmla="*/ 120 w 125"/>
                  <a:gd name="T55" fmla="*/ 19 h 84"/>
                  <a:gd name="T56" fmla="*/ 125 w 125"/>
                  <a:gd name="T57" fmla="*/ 24 h 84"/>
                  <a:gd name="T58" fmla="*/ 121 w 125"/>
                  <a:gd name="T59" fmla="*/ 31 h 84"/>
                  <a:gd name="T60" fmla="*/ 90 w 125"/>
                  <a:gd name="T61" fmla="*/ 50 h 84"/>
                  <a:gd name="T62" fmla="*/ 88 w 125"/>
                  <a:gd name="T63" fmla="*/ 52 h 84"/>
                  <a:gd name="T64" fmla="*/ 71 w 125"/>
                  <a:gd name="T65" fmla="*/ 62 h 84"/>
                  <a:gd name="T66" fmla="*/ 65 w 125"/>
                  <a:gd name="T67" fmla="*/ 62 h 84"/>
                  <a:gd name="T68" fmla="*/ 33 w 125"/>
                  <a:gd name="T69" fmla="*/ 74 h 84"/>
                  <a:gd name="T70" fmla="*/ 26 w 125"/>
                  <a:gd name="T71" fmla="*/ 78 h 84"/>
                  <a:gd name="T72" fmla="*/ 14 w 125"/>
                  <a:gd name="T73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5" h="84">
                    <a:moveTo>
                      <a:pt x="14" y="84"/>
                    </a:moveTo>
                    <a:lnTo>
                      <a:pt x="12" y="84"/>
                    </a:lnTo>
                    <a:cubicBezTo>
                      <a:pt x="10" y="83"/>
                      <a:pt x="8" y="82"/>
                      <a:pt x="7" y="81"/>
                    </a:cubicBezTo>
                    <a:cubicBezTo>
                      <a:pt x="3" y="74"/>
                      <a:pt x="3" y="74"/>
                      <a:pt x="43" y="43"/>
                    </a:cubicBezTo>
                    <a:cubicBezTo>
                      <a:pt x="45" y="41"/>
                      <a:pt x="47" y="40"/>
                      <a:pt x="49" y="38"/>
                    </a:cubicBezTo>
                    <a:lnTo>
                      <a:pt x="48" y="36"/>
                    </a:lnTo>
                    <a:lnTo>
                      <a:pt x="48" y="36"/>
                    </a:lnTo>
                    <a:cubicBezTo>
                      <a:pt x="42" y="40"/>
                      <a:pt x="42" y="39"/>
                      <a:pt x="39" y="39"/>
                    </a:cubicBezTo>
                    <a:lnTo>
                      <a:pt x="37" y="38"/>
                    </a:lnTo>
                    <a:lnTo>
                      <a:pt x="36" y="37"/>
                    </a:lnTo>
                    <a:cubicBezTo>
                      <a:pt x="19" y="47"/>
                      <a:pt x="19" y="47"/>
                      <a:pt x="16" y="46"/>
                    </a:cubicBezTo>
                    <a:lnTo>
                      <a:pt x="15" y="46"/>
                    </a:lnTo>
                    <a:cubicBezTo>
                      <a:pt x="9" y="49"/>
                      <a:pt x="8" y="49"/>
                      <a:pt x="6" y="48"/>
                    </a:cubicBezTo>
                    <a:cubicBezTo>
                      <a:pt x="4" y="48"/>
                      <a:pt x="3" y="47"/>
                      <a:pt x="2" y="45"/>
                    </a:cubicBezTo>
                    <a:cubicBezTo>
                      <a:pt x="0" y="42"/>
                      <a:pt x="1" y="37"/>
                      <a:pt x="4" y="35"/>
                    </a:cubicBezTo>
                    <a:lnTo>
                      <a:pt x="6" y="35"/>
                    </a:lnTo>
                    <a:cubicBezTo>
                      <a:pt x="9" y="33"/>
                      <a:pt x="18" y="28"/>
                      <a:pt x="24" y="24"/>
                    </a:cubicBezTo>
                    <a:cubicBezTo>
                      <a:pt x="39" y="15"/>
                      <a:pt x="39" y="15"/>
                      <a:pt x="42" y="16"/>
                    </a:cubicBezTo>
                    <a:cubicBezTo>
                      <a:pt x="44" y="16"/>
                      <a:pt x="45" y="18"/>
                      <a:pt x="46" y="19"/>
                    </a:cubicBezTo>
                    <a:lnTo>
                      <a:pt x="47" y="20"/>
                    </a:lnTo>
                    <a:lnTo>
                      <a:pt x="48" y="20"/>
                    </a:lnTo>
                    <a:cubicBezTo>
                      <a:pt x="80" y="0"/>
                      <a:pt x="80" y="0"/>
                      <a:pt x="84" y="1"/>
                    </a:cubicBezTo>
                    <a:cubicBezTo>
                      <a:pt x="86" y="2"/>
                      <a:pt x="87" y="3"/>
                      <a:pt x="88" y="5"/>
                    </a:cubicBezTo>
                    <a:lnTo>
                      <a:pt x="89" y="6"/>
                    </a:lnTo>
                    <a:cubicBezTo>
                      <a:pt x="94" y="4"/>
                      <a:pt x="95" y="5"/>
                      <a:pt x="97" y="8"/>
                    </a:cubicBezTo>
                    <a:cubicBezTo>
                      <a:pt x="101" y="15"/>
                      <a:pt x="99" y="17"/>
                      <a:pt x="56" y="51"/>
                    </a:cubicBezTo>
                    <a:cubicBezTo>
                      <a:pt x="60" y="49"/>
                      <a:pt x="64" y="48"/>
                      <a:pt x="68" y="46"/>
                    </a:cubicBezTo>
                    <a:cubicBezTo>
                      <a:pt x="116" y="18"/>
                      <a:pt x="116" y="18"/>
                      <a:pt x="120" y="19"/>
                    </a:cubicBezTo>
                    <a:cubicBezTo>
                      <a:pt x="122" y="19"/>
                      <a:pt x="124" y="22"/>
                      <a:pt x="125" y="24"/>
                    </a:cubicBezTo>
                    <a:cubicBezTo>
                      <a:pt x="125" y="27"/>
                      <a:pt x="124" y="30"/>
                      <a:pt x="121" y="31"/>
                    </a:cubicBezTo>
                    <a:lnTo>
                      <a:pt x="90" y="50"/>
                    </a:lnTo>
                    <a:lnTo>
                      <a:pt x="88" y="52"/>
                    </a:lnTo>
                    <a:lnTo>
                      <a:pt x="71" y="62"/>
                    </a:lnTo>
                    <a:cubicBezTo>
                      <a:pt x="69" y="63"/>
                      <a:pt x="67" y="63"/>
                      <a:pt x="65" y="62"/>
                    </a:cubicBezTo>
                    <a:cubicBezTo>
                      <a:pt x="47" y="69"/>
                      <a:pt x="38" y="73"/>
                      <a:pt x="33" y="74"/>
                    </a:cubicBezTo>
                    <a:cubicBezTo>
                      <a:pt x="31" y="75"/>
                      <a:pt x="29" y="76"/>
                      <a:pt x="26" y="78"/>
                    </a:cubicBezTo>
                    <a:cubicBezTo>
                      <a:pt x="18" y="83"/>
                      <a:pt x="16" y="84"/>
                      <a:pt x="14" y="8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23" name="Freeform 1171">
                <a:extLst>
                  <a:ext uri="{FF2B5EF4-FFF2-40B4-BE49-F238E27FC236}">
                    <a16:creationId xmlns:a16="http://schemas.microsoft.com/office/drawing/2014/main" id="{452A661C-E85E-48C4-A4EE-6C5BA7843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" y="5507"/>
                <a:ext cx="16" cy="15"/>
              </a:xfrm>
              <a:custGeom>
                <a:avLst/>
                <a:gdLst>
                  <a:gd name="T0" fmla="*/ 15 w 47"/>
                  <a:gd name="T1" fmla="*/ 46 h 46"/>
                  <a:gd name="T2" fmla="*/ 13 w 47"/>
                  <a:gd name="T3" fmla="*/ 46 h 46"/>
                  <a:gd name="T4" fmla="*/ 9 w 47"/>
                  <a:gd name="T5" fmla="*/ 42 h 46"/>
                  <a:gd name="T6" fmla="*/ 12 w 47"/>
                  <a:gd name="T7" fmla="*/ 24 h 46"/>
                  <a:gd name="T8" fmla="*/ 7 w 47"/>
                  <a:gd name="T9" fmla="*/ 25 h 46"/>
                  <a:gd name="T10" fmla="*/ 2 w 47"/>
                  <a:gd name="T11" fmla="*/ 21 h 46"/>
                  <a:gd name="T12" fmla="*/ 5 w 47"/>
                  <a:gd name="T13" fmla="*/ 12 h 46"/>
                  <a:gd name="T14" fmla="*/ 7 w 47"/>
                  <a:gd name="T15" fmla="*/ 11 h 46"/>
                  <a:gd name="T16" fmla="*/ 14 w 47"/>
                  <a:gd name="T17" fmla="*/ 6 h 46"/>
                  <a:gd name="T18" fmla="*/ 26 w 47"/>
                  <a:gd name="T19" fmla="*/ 1 h 46"/>
                  <a:gd name="T20" fmla="*/ 31 w 47"/>
                  <a:gd name="T21" fmla="*/ 5 h 46"/>
                  <a:gd name="T22" fmla="*/ 32 w 47"/>
                  <a:gd name="T23" fmla="*/ 10 h 46"/>
                  <a:gd name="T24" fmla="*/ 27 w 47"/>
                  <a:gd name="T25" fmla="*/ 23 h 46"/>
                  <a:gd name="T26" fmla="*/ 40 w 47"/>
                  <a:gd name="T27" fmla="*/ 18 h 46"/>
                  <a:gd name="T28" fmla="*/ 45 w 47"/>
                  <a:gd name="T29" fmla="*/ 21 h 46"/>
                  <a:gd name="T30" fmla="*/ 42 w 47"/>
                  <a:gd name="T31" fmla="*/ 31 h 46"/>
                  <a:gd name="T32" fmla="*/ 40 w 47"/>
                  <a:gd name="T33" fmla="*/ 32 h 46"/>
                  <a:gd name="T34" fmla="*/ 32 w 47"/>
                  <a:gd name="T35" fmla="*/ 37 h 46"/>
                  <a:gd name="T36" fmla="*/ 15 w 47"/>
                  <a:gd name="T3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7" h="46">
                    <a:moveTo>
                      <a:pt x="15" y="46"/>
                    </a:moveTo>
                    <a:lnTo>
                      <a:pt x="13" y="46"/>
                    </a:lnTo>
                    <a:cubicBezTo>
                      <a:pt x="11" y="45"/>
                      <a:pt x="10" y="44"/>
                      <a:pt x="9" y="42"/>
                    </a:cubicBezTo>
                    <a:cubicBezTo>
                      <a:pt x="7" y="40"/>
                      <a:pt x="7" y="39"/>
                      <a:pt x="12" y="24"/>
                    </a:cubicBezTo>
                    <a:cubicBezTo>
                      <a:pt x="10" y="25"/>
                      <a:pt x="8" y="25"/>
                      <a:pt x="7" y="25"/>
                    </a:cubicBezTo>
                    <a:cubicBezTo>
                      <a:pt x="5" y="24"/>
                      <a:pt x="3" y="23"/>
                      <a:pt x="2" y="21"/>
                    </a:cubicBezTo>
                    <a:cubicBezTo>
                      <a:pt x="0" y="18"/>
                      <a:pt x="1" y="14"/>
                      <a:pt x="5" y="12"/>
                    </a:cubicBezTo>
                    <a:lnTo>
                      <a:pt x="7" y="11"/>
                    </a:lnTo>
                    <a:cubicBezTo>
                      <a:pt x="9" y="10"/>
                      <a:pt x="11" y="8"/>
                      <a:pt x="14" y="6"/>
                    </a:cubicBezTo>
                    <a:cubicBezTo>
                      <a:pt x="22" y="1"/>
                      <a:pt x="23" y="0"/>
                      <a:pt x="26" y="1"/>
                    </a:cubicBezTo>
                    <a:cubicBezTo>
                      <a:pt x="28" y="2"/>
                      <a:pt x="30" y="3"/>
                      <a:pt x="31" y="5"/>
                    </a:cubicBezTo>
                    <a:cubicBezTo>
                      <a:pt x="32" y="6"/>
                      <a:pt x="32" y="8"/>
                      <a:pt x="32" y="10"/>
                    </a:cubicBezTo>
                    <a:cubicBezTo>
                      <a:pt x="30" y="15"/>
                      <a:pt x="28" y="19"/>
                      <a:pt x="27" y="23"/>
                    </a:cubicBezTo>
                    <a:cubicBezTo>
                      <a:pt x="36" y="18"/>
                      <a:pt x="37" y="17"/>
                      <a:pt x="40" y="18"/>
                    </a:cubicBezTo>
                    <a:cubicBezTo>
                      <a:pt x="42" y="18"/>
                      <a:pt x="44" y="20"/>
                      <a:pt x="45" y="21"/>
                    </a:cubicBezTo>
                    <a:cubicBezTo>
                      <a:pt x="47" y="25"/>
                      <a:pt x="46" y="29"/>
                      <a:pt x="42" y="31"/>
                    </a:cubicBezTo>
                    <a:lnTo>
                      <a:pt x="40" y="32"/>
                    </a:lnTo>
                    <a:cubicBezTo>
                      <a:pt x="39" y="33"/>
                      <a:pt x="35" y="35"/>
                      <a:pt x="32" y="37"/>
                    </a:cubicBezTo>
                    <a:cubicBezTo>
                      <a:pt x="21" y="44"/>
                      <a:pt x="18" y="46"/>
                      <a:pt x="15" y="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24" name="Freeform 1172">
                <a:extLst>
                  <a:ext uri="{FF2B5EF4-FFF2-40B4-BE49-F238E27FC236}">
                    <a16:creationId xmlns:a16="http://schemas.microsoft.com/office/drawing/2014/main" id="{67F651B3-F688-49A4-99AB-6AA8F3BFA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" y="5511"/>
                <a:ext cx="32" cy="18"/>
              </a:xfrm>
              <a:custGeom>
                <a:avLst/>
                <a:gdLst>
                  <a:gd name="T0" fmla="*/ 9 w 95"/>
                  <a:gd name="T1" fmla="*/ 54 h 54"/>
                  <a:gd name="T2" fmla="*/ 8 w 95"/>
                  <a:gd name="T3" fmla="*/ 53 h 54"/>
                  <a:gd name="T4" fmla="*/ 3 w 95"/>
                  <a:gd name="T5" fmla="*/ 50 h 54"/>
                  <a:gd name="T6" fmla="*/ 25 w 95"/>
                  <a:gd name="T7" fmla="*/ 22 h 54"/>
                  <a:gd name="T8" fmla="*/ 28 w 95"/>
                  <a:gd name="T9" fmla="*/ 19 h 54"/>
                  <a:gd name="T10" fmla="*/ 31 w 95"/>
                  <a:gd name="T11" fmla="*/ 11 h 54"/>
                  <a:gd name="T12" fmla="*/ 46 w 95"/>
                  <a:gd name="T13" fmla="*/ 2 h 54"/>
                  <a:gd name="T14" fmla="*/ 52 w 95"/>
                  <a:gd name="T15" fmla="*/ 1 h 54"/>
                  <a:gd name="T16" fmla="*/ 56 w 95"/>
                  <a:gd name="T17" fmla="*/ 4 h 54"/>
                  <a:gd name="T18" fmla="*/ 57 w 95"/>
                  <a:gd name="T19" fmla="*/ 11 h 54"/>
                  <a:gd name="T20" fmla="*/ 72 w 95"/>
                  <a:gd name="T21" fmla="*/ 4 h 54"/>
                  <a:gd name="T22" fmla="*/ 78 w 95"/>
                  <a:gd name="T23" fmla="*/ 12 h 54"/>
                  <a:gd name="T24" fmla="*/ 77 w 95"/>
                  <a:gd name="T25" fmla="*/ 26 h 54"/>
                  <a:gd name="T26" fmla="*/ 83 w 95"/>
                  <a:gd name="T27" fmla="*/ 22 h 54"/>
                  <a:gd name="T28" fmla="*/ 93 w 95"/>
                  <a:gd name="T29" fmla="*/ 24 h 54"/>
                  <a:gd name="T30" fmla="*/ 91 w 95"/>
                  <a:gd name="T31" fmla="*/ 34 h 54"/>
                  <a:gd name="T32" fmla="*/ 67 w 95"/>
                  <a:gd name="T33" fmla="*/ 45 h 54"/>
                  <a:gd name="T34" fmla="*/ 62 w 95"/>
                  <a:gd name="T35" fmla="*/ 42 h 54"/>
                  <a:gd name="T36" fmla="*/ 62 w 95"/>
                  <a:gd name="T37" fmla="*/ 38 h 54"/>
                  <a:gd name="T38" fmla="*/ 63 w 95"/>
                  <a:gd name="T39" fmla="*/ 24 h 54"/>
                  <a:gd name="T40" fmla="*/ 38 w 95"/>
                  <a:gd name="T41" fmla="*/ 38 h 54"/>
                  <a:gd name="T42" fmla="*/ 9 w 95"/>
                  <a:gd name="T4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5" h="54">
                    <a:moveTo>
                      <a:pt x="9" y="54"/>
                    </a:moveTo>
                    <a:lnTo>
                      <a:pt x="8" y="53"/>
                    </a:lnTo>
                    <a:cubicBezTo>
                      <a:pt x="6" y="53"/>
                      <a:pt x="4" y="52"/>
                      <a:pt x="3" y="50"/>
                    </a:cubicBezTo>
                    <a:cubicBezTo>
                      <a:pt x="0" y="44"/>
                      <a:pt x="3" y="41"/>
                      <a:pt x="25" y="22"/>
                    </a:cubicBezTo>
                    <a:lnTo>
                      <a:pt x="28" y="19"/>
                    </a:lnTo>
                    <a:cubicBezTo>
                      <a:pt x="26" y="16"/>
                      <a:pt x="28" y="12"/>
                      <a:pt x="31" y="11"/>
                    </a:cubicBezTo>
                    <a:lnTo>
                      <a:pt x="46" y="2"/>
                    </a:lnTo>
                    <a:cubicBezTo>
                      <a:pt x="48" y="1"/>
                      <a:pt x="50" y="0"/>
                      <a:pt x="52" y="1"/>
                    </a:cubicBezTo>
                    <a:cubicBezTo>
                      <a:pt x="54" y="1"/>
                      <a:pt x="55" y="3"/>
                      <a:pt x="56" y="4"/>
                    </a:cubicBezTo>
                    <a:cubicBezTo>
                      <a:pt x="58" y="6"/>
                      <a:pt x="58" y="8"/>
                      <a:pt x="57" y="11"/>
                    </a:cubicBezTo>
                    <a:cubicBezTo>
                      <a:pt x="69" y="4"/>
                      <a:pt x="70" y="4"/>
                      <a:pt x="72" y="4"/>
                    </a:cubicBezTo>
                    <a:cubicBezTo>
                      <a:pt x="76" y="5"/>
                      <a:pt x="78" y="8"/>
                      <a:pt x="78" y="12"/>
                    </a:cubicBezTo>
                    <a:lnTo>
                      <a:pt x="77" y="26"/>
                    </a:lnTo>
                    <a:cubicBezTo>
                      <a:pt x="79" y="24"/>
                      <a:pt x="81" y="23"/>
                      <a:pt x="83" y="22"/>
                    </a:cubicBezTo>
                    <a:cubicBezTo>
                      <a:pt x="86" y="20"/>
                      <a:pt x="90" y="20"/>
                      <a:pt x="93" y="24"/>
                    </a:cubicBezTo>
                    <a:cubicBezTo>
                      <a:pt x="95" y="27"/>
                      <a:pt x="94" y="31"/>
                      <a:pt x="91" y="34"/>
                    </a:cubicBezTo>
                    <a:cubicBezTo>
                      <a:pt x="72" y="46"/>
                      <a:pt x="70" y="46"/>
                      <a:pt x="67" y="45"/>
                    </a:cubicBezTo>
                    <a:cubicBezTo>
                      <a:pt x="65" y="45"/>
                      <a:pt x="63" y="43"/>
                      <a:pt x="62" y="42"/>
                    </a:cubicBezTo>
                    <a:lnTo>
                      <a:pt x="62" y="38"/>
                    </a:lnTo>
                    <a:lnTo>
                      <a:pt x="63" y="24"/>
                    </a:lnTo>
                    <a:cubicBezTo>
                      <a:pt x="55" y="28"/>
                      <a:pt x="46" y="33"/>
                      <a:pt x="38" y="38"/>
                    </a:cubicBezTo>
                    <a:cubicBezTo>
                      <a:pt x="16" y="51"/>
                      <a:pt x="12" y="54"/>
                      <a:pt x="9" y="5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25" name="Freeform 1173">
                <a:extLst>
                  <a:ext uri="{FF2B5EF4-FFF2-40B4-BE49-F238E27FC236}">
                    <a16:creationId xmlns:a16="http://schemas.microsoft.com/office/drawing/2014/main" id="{501E1F94-1BFB-485C-8172-8E6E16268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3" y="5511"/>
                <a:ext cx="41" cy="24"/>
              </a:xfrm>
              <a:custGeom>
                <a:avLst/>
                <a:gdLst>
                  <a:gd name="T0" fmla="*/ 8 w 122"/>
                  <a:gd name="T1" fmla="*/ 75 h 75"/>
                  <a:gd name="T2" fmla="*/ 7 w 122"/>
                  <a:gd name="T3" fmla="*/ 75 h 75"/>
                  <a:gd name="T4" fmla="*/ 2 w 122"/>
                  <a:gd name="T5" fmla="*/ 70 h 75"/>
                  <a:gd name="T6" fmla="*/ 3 w 122"/>
                  <a:gd name="T7" fmla="*/ 63 h 75"/>
                  <a:gd name="T8" fmla="*/ 24 w 122"/>
                  <a:gd name="T9" fmla="*/ 41 h 75"/>
                  <a:gd name="T10" fmla="*/ 23 w 122"/>
                  <a:gd name="T11" fmla="*/ 39 h 75"/>
                  <a:gd name="T12" fmla="*/ 21 w 122"/>
                  <a:gd name="T13" fmla="*/ 35 h 75"/>
                  <a:gd name="T14" fmla="*/ 0 w 122"/>
                  <a:gd name="T15" fmla="*/ 45 h 75"/>
                  <a:gd name="T16" fmla="*/ 2 w 122"/>
                  <a:gd name="T17" fmla="*/ 38 h 75"/>
                  <a:gd name="T18" fmla="*/ 8 w 122"/>
                  <a:gd name="T19" fmla="*/ 35 h 75"/>
                  <a:gd name="T20" fmla="*/ 2 w 122"/>
                  <a:gd name="T21" fmla="*/ 38 h 75"/>
                  <a:gd name="T22" fmla="*/ 0 w 122"/>
                  <a:gd name="T23" fmla="*/ 32 h 75"/>
                  <a:gd name="T24" fmla="*/ 25 w 122"/>
                  <a:gd name="T25" fmla="*/ 17 h 75"/>
                  <a:gd name="T26" fmla="*/ 54 w 122"/>
                  <a:gd name="T27" fmla="*/ 2 h 75"/>
                  <a:gd name="T28" fmla="*/ 59 w 122"/>
                  <a:gd name="T29" fmla="*/ 5 h 75"/>
                  <a:gd name="T30" fmla="*/ 52 w 122"/>
                  <a:gd name="T31" fmla="*/ 21 h 75"/>
                  <a:gd name="T32" fmla="*/ 53 w 122"/>
                  <a:gd name="T33" fmla="*/ 22 h 75"/>
                  <a:gd name="T34" fmla="*/ 44 w 122"/>
                  <a:gd name="T35" fmla="*/ 40 h 75"/>
                  <a:gd name="T36" fmla="*/ 69 w 122"/>
                  <a:gd name="T37" fmla="*/ 25 h 75"/>
                  <a:gd name="T38" fmla="*/ 114 w 122"/>
                  <a:gd name="T39" fmla="*/ 1 h 75"/>
                  <a:gd name="T40" fmla="*/ 119 w 122"/>
                  <a:gd name="T41" fmla="*/ 4 h 75"/>
                  <a:gd name="T42" fmla="*/ 94 w 122"/>
                  <a:gd name="T43" fmla="*/ 42 h 75"/>
                  <a:gd name="T44" fmla="*/ 91 w 122"/>
                  <a:gd name="T45" fmla="*/ 51 h 75"/>
                  <a:gd name="T46" fmla="*/ 88 w 122"/>
                  <a:gd name="T47" fmla="*/ 52 h 75"/>
                  <a:gd name="T48" fmla="*/ 80 w 122"/>
                  <a:gd name="T49" fmla="*/ 57 h 75"/>
                  <a:gd name="T50" fmla="*/ 70 w 122"/>
                  <a:gd name="T51" fmla="*/ 56 h 75"/>
                  <a:gd name="T52" fmla="*/ 70 w 122"/>
                  <a:gd name="T53" fmla="*/ 47 h 75"/>
                  <a:gd name="T54" fmla="*/ 81 w 122"/>
                  <a:gd name="T55" fmla="*/ 34 h 75"/>
                  <a:gd name="T56" fmla="*/ 76 w 122"/>
                  <a:gd name="T57" fmla="*/ 38 h 75"/>
                  <a:gd name="T58" fmla="*/ 8 w 122"/>
                  <a:gd name="T59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2" h="75">
                    <a:moveTo>
                      <a:pt x="8" y="75"/>
                    </a:moveTo>
                    <a:lnTo>
                      <a:pt x="7" y="75"/>
                    </a:lnTo>
                    <a:cubicBezTo>
                      <a:pt x="4" y="74"/>
                      <a:pt x="3" y="72"/>
                      <a:pt x="2" y="70"/>
                    </a:cubicBezTo>
                    <a:cubicBezTo>
                      <a:pt x="1" y="68"/>
                      <a:pt x="2" y="65"/>
                      <a:pt x="3" y="63"/>
                    </a:cubicBezTo>
                    <a:cubicBezTo>
                      <a:pt x="10" y="56"/>
                      <a:pt x="18" y="48"/>
                      <a:pt x="24" y="41"/>
                    </a:cubicBezTo>
                    <a:lnTo>
                      <a:pt x="23" y="39"/>
                    </a:lnTo>
                    <a:cubicBezTo>
                      <a:pt x="22" y="38"/>
                      <a:pt x="21" y="37"/>
                      <a:pt x="21" y="35"/>
                    </a:cubicBezTo>
                    <a:cubicBezTo>
                      <a:pt x="4" y="46"/>
                      <a:pt x="3" y="46"/>
                      <a:pt x="0" y="45"/>
                    </a:cubicBezTo>
                    <a:lnTo>
                      <a:pt x="2" y="38"/>
                    </a:lnTo>
                    <a:lnTo>
                      <a:pt x="8" y="35"/>
                    </a:lnTo>
                    <a:lnTo>
                      <a:pt x="2" y="38"/>
                    </a:lnTo>
                    <a:lnTo>
                      <a:pt x="0" y="32"/>
                    </a:lnTo>
                    <a:cubicBezTo>
                      <a:pt x="2" y="31"/>
                      <a:pt x="15" y="23"/>
                      <a:pt x="25" y="17"/>
                    </a:cubicBezTo>
                    <a:cubicBezTo>
                      <a:pt x="51" y="1"/>
                      <a:pt x="51" y="1"/>
                      <a:pt x="54" y="2"/>
                    </a:cubicBezTo>
                    <a:cubicBezTo>
                      <a:pt x="56" y="3"/>
                      <a:pt x="58" y="4"/>
                      <a:pt x="59" y="5"/>
                    </a:cubicBezTo>
                    <a:cubicBezTo>
                      <a:pt x="61" y="10"/>
                      <a:pt x="61" y="10"/>
                      <a:pt x="52" y="21"/>
                    </a:cubicBezTo>
                    <a:lnTo>
                      <a:pt x="53" y="22"/>
                    </a:lnTo>
                    <a:cubicBezTo>
                      <a:pt x="55" y="26"/>
                      <a:pt x="55" y="27"/>
                      <a:pt x="44" y="40"/>
                    </a:cubicBezTo>
                    <a:cubicBezTo>
                      <a:pt x="53" y="35"/>
                      <a:pt x="61" y="30"/>
                      <a:pt x="69" y="25"/>
                    </a:cubicBezTo>
                    <a:cubicBezTo>
                      <a:pt x="111" y="0"/>
                      <a:pt x="111" y="0"/>
                      <a:pt x="114" y="1"/>
                    </a:cubicBezTo>
                    <a:cubicBezTo>
                      <a:pt x="116" y="2"/>
                      <a:pt x="118" y="3"/>
                      <a:pt x="119" y="4"/>
                    </a:cubicBezTo>
                    <a:cubicBezTo>
                      <a:pt x="122" y="9"/>
                      <a:pt x="122" y="10"/>
                      <a:pt x="94" y="42"/>
                    </a:cubicBezTo>
                    <a:cubicBezTo>
                      <a:pt x="95" y="45"/>
                      <a:pt x="94" y="49"/>
                      <a:pt x="91" y="51"/>
                    </a:cubicBezTo>
                    <a:lnTo>
                      <a:pt x="88" y="52"/>
                    </a:lnTo>
                    <a:cubicBezTo>
                      <a:pt x="87" y="53"/>
                      <a:pt x="83" y="55"/>
                      <a:pt x="80" y="57"/>
                    </a:cubicBezTo>
                    <a:cubicBezTo>
                      <a:pt x="77" y="59"/>
                      <a:pt x="73" y="59"/>
                      <a:pt x="70" y="56"/>
                    </a:cubicBezTo>
                    <a:cubicBezTo>
                      <a:pt x="68" y="53"/>
                      <a:pt x="68" y="49"/>
                      <a:pt x="70" y="47"/>
                    </a:cubicBezTo>
                    <a:cubicBezTo>
                      <a:pt x="74" y="43"/>
                      <a:pt x="78" y="38"/>
                      <a:pt x="81" y="34"/>
                    </a:cubicBezTo>
                    <a:cubicBezTo>
                      <a:pt x="80" y="35"/>
                      <a:pt x="78" y="36"/>
                      <a:pt x="76" y="38"/>
                    </a:cubicBezTo>
                    <a:cubicBezTo>
                      <a:pt x="20" y="71"/>
                      <a:pt x="12" y="75"/>
                      <a:pt x="8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26" name="Freeform 1174">
                <a:extLst>
                  <a:ext uri="{FF2B5EF4-FFF2-40B4-BE49-F238E27FC236}">
                    <a16:creationId xmlns:a16="http://schemas.microsoft.com/office/drawing/2014/main" id="{6C94FA31-41F7-467D-A58C-B595637559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0" y="5515"/>
                <a:ext cx="34" cy="21"/>
              </a:xfrm>
              <a:custGeom>
                <a:avLst/>
                <a:gdLst>
                  <a:gd name="T0" fmla="*/ 10 w 103"/>
                  <a:gd name="T1" fmla="*/ 63 h 63"/>
                  <a:gd name="T2" fmla="*/ 8 w 103"/>
                  <a:gd name="T3" fmla="*/ 63 h 63"/>
                  <a:gd name="T4" fmla="*/ 3 w 103"/>
                  <a:gd name="T5" fmla="*/ 60 h 63"/>
                  <a:gd name="T6" fmla="*/ 10 w 103"/>
                  <a:gd name="T7" fmla="*/ 45 h 63"/>
                  <a:gd name="T8" fmla="*/ 14 w 103"/>
                  <a:gd name="T9" fmla="*/ 42 h 63"/>
                  <a:gd name="T10" fmla="*/ 18 w 103"/>
                  <a:gd name="T11" fmla="*/ 37 h 63"/>
                  <a:gd name="T12" fmla="*/ 21 w 103"/>
                  <a:gd name="T13" fmla="*/ 35 h 63"/>
                  <a:gd name="T14" fmla="*/ 26 w 103"/>
                  <a:gd name="T15" fmla="*/ 34 h 63"/>
                  <a:gd name="T16" fmla="*/ 29 w 103"/>
                  <a:gd name="T17" fmla="*/ 36 h 63"/>
                  <a:gd name="T18" fmla="*/ 61 w 103"/>
                  <a:gd name="T19" fmla="*/ 18 h 63"/>
                  <a:gd name="T20" fmla="*/ 66 w 103"/>
                  <a:gd name="T21" fmla="*/ 17 h 63"/>
                  <a:gd name="T22" fmla="*/ 67 w 103"/>
                  <a:gd name="T23" fmla="*/ 18 h 63"/>
                  <a:gd name="T24" fmla="*/ 91 w 103"/>
                  <a:gd name="T25" fmla="*/ 2 h 63"/>
                  <a:gd name="T26" fmla="*/ 101 w 103"/>
                  <a:gd name="T27" fmla="*/ 5 h 63"/>
                  <a:gd name="T28" fmla="*/ 99 w 103"/>
                  <a:gd name="T29" fmla="*/ 14 h 63"/>
                  <a:gd name="T30" fmla="*/ 40 w 103"/>
                  <a:gd name="T31" fmla="*/ 47 h 63"/>
                  <a:gd name="T32" fmla="*/ 13 w 103"/>
                  <a:gd name="T33" fmla="*/ 62 h 63"/>
                  <a:gd name="T34" fmla="*/ 10 w 103"/>
                  <a:gd name="T3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" h="63">
                    <a:moveTo>
                      <a:pt x="10" y="63"/>
                    </a:moveTo>
                    <a:lnTo>
                      <a:pt x="8" y="63"/>
                    </a:lnTo>
                    <a:cubicBezTo>
                      <a:pt x="6" y="62"/>
                      <a:pt x="4" y="61"/>
                      <a:pt x="3" y="60"/>
                    </a:cubicBezTo>
                    <a:cubicBezTo>
                      <a:pt x="0" y="54"/>
                      <a:pt x="4" y="52"/>
                      <a:pt x="10" y="45"/>
                    </a:cubicBezTo>
                    <a:lnTo>
                      <a:pt x="14" y="42"/>
                    </a:lnTo>
                    <a:cubicBezTo>
                      <a:pt x="15" y="40"/>
                      <a:pt x="16" y="38"/>
                      <a:pt x="18" y="37"/>
                    </a:cubicBezTo>
                    <a:lnTo>
                      <a:pt x="21" y="35"/>
                    </a:lnTo>
                    <a:cubicBezTo>
                      <a:pt x="22" y="34"/>
                      <a:pt x="24" y="34"/>
                      <a:pt x="26" y="34"/>
                    </a:cubicBezTo>
                    <a:lnTo>
                      <a:pt x="29" y="36"/>
                    </a:lnTo>
                    <a:lnTo>
                      <a:pt x="61" y="18"/>
                    </a:lnTo>
                    <a:cubicBezTo>
                      <a:pt x="63" y="17"/>
                      <a:pt x="65" y="17"/>
                      <a:pt x="66" y="17"/>
                    </a:cubicBezTo>
                    <a:lnTo>
                      <a:pt x="67" y="18"/>
                    </a:lnTo>
                    <a:cubicBezTo>
                      <a:pt x="75" y="13"/>
                      <a:pt x="83" y="8"/>
                      <a:pt x="91" y="2"/>
                    </a:cubicBezTo>
                    <a:cubicBezTo>
                      <a:pt x="94" y="0"/>
                      <a:pt x="99" y="1"/>
                      <a:pt x="101" y="5"/>
                    </a:cubicBezTo>
                    <a:cubicBezTo>
                      <a:pt x="103" y="8"/>
                      <a:pt x="102" y="12"/>
                      <a:pt x="99" y="14"/>
                    </a:cubicBezTo>
                    <a:cubicBezTo>
                      <a:pt x="49" y="47"/>
                      <a:pt x="43" y="48"/>
                      <a:pt x="40" y="47"/>
                    </a:cubicBezTo>
                    <a:lnTo>
                      <a:pt x="13" y="62"/>
                    </a:lnTo>
                    <a:lnTo>
                      <a:pt x="10" y="6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27" name="Freeform 1175">
                <a:extLst>
                  <a:ext uri="{FF2B5EF4-FFF2-40B4-BE49-F238E27FC236}">
                    <a16:creationId xmlns:a16="http://schemas.microsoft.com/office/drawing/2014/main" id="{9337423F-FCE4-42FF-B379-13B933712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0" y="5515"/>
                <a:ext cx="38" cy="24"/>
              </a:xfrm>
              <a:custGeom>
                <a:avLst/>
                <a:gdLst>
                  <a:gd name="T0" fmla="*/ 9 w 113"/>
                  <a:gd name="T1" fmla="*/ 71 h 71"/>
                  <a:gd name="T2" fmla="*/ 2 w 113"/>
                  <a:gd name="T3" fmla="*/ 67 h 71"/>
                  <a:gd name="T4" fmla="*/ 5 w 113"/>
                  <a:gd name="T5" fmla="*/ 57 h 71"/>
                  <a:gd name="T6" fmla="*/ 102 w 113"/>
                  <a:gd name="T7" fmla="*/ 2 h 71"/>
                  <a:gd name="T8" fmla="*/ 111 w 113"/>
                  <a:gd name="T9" fmla="*/ 4 h 71"/>
                  <a:gd name="T10" fmla="*/ 110 w 113"/>
                  <a:gd name="T11" fmla="*/ 13 h 71"/>
                  <a:gd name="T12" fmla="*/ 95 w 113"/>
                  <a:gd name="T13" fmla="*/ 25 h 71"/>
                  <a:gd name="T14" fmla="*/ 97 w 113"/>
                  <a:gd name="T15" fmla="*/ 27 h 71"/>
                  <a:gd name="T16" fmla="*/ 95 w 113"/>
                  <a:gd name="T17" fmla="*/ 36 h 71"/>
                  <a:gd name="T18" fmla="*/ 92 w 113"/>
                  <a:gd name="T19" fmla="*/ 37 h 71"/>
                  <a:gd name="T20" fmla="*/ 73 w 113"/>
                  <a:gd name="T21" fmla="*/ 49 h 71"/>
                  <a:gd name="T22" fmla="*/ 53 w 113"/>
                  <a:gd name="T23" fmla="*/ 58 h 71"/>
                  <a:gd name="T24" fmla="*/ 48 w 113"/>
                  <a:gd name="T25" fmla="*/ 55 h 71"/>
                  <a:gd name="T26" fmla="*/ 47 w 113"/>
                  <a:gd name="T27" fmla="*/ 49 h 71"/>
                  <a:gd name="T28" fmla="*/ 12 w 113"/>
                  <a:gd name="T29" fmla="*/ 70 h 71"/>
                  <a:gd name="T30" fmla="*/ 9 w 113"/>
                  <a:gd name="T31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" h="71">
                    <a:moveTo>
                      <a:pt x="9" y="71"/>
                    </a:moveTo>
                    <a:cubicBezTo>
                      <a:pt x="6" y="71"/>
                      <a:pt x="4" y="69"/>
                      <a:pt x="2" y="67"/>
                    </a:cubicBezTo>
                    <a:cubicBezTo>
                      <a:pt x="0" y="64"/>
                      <a:pt x="2" y="59"/>
                      <a:pt x="5" y="57"/>
                    </a:cubicBezTo>
                    <a:lnTo>
                      <a:pt x="102" y="2"/>
                    </a:lnTo>
                    <a:cubicBezTo>
                      <a:pt x="105" y="0"/>
                      <a:pt x="109" y="1"/>
                      <a:pt x="111" y="4"/>
                    </a:cubicBezTo>
                    <a:cubicBezTo>
                      <a:pt x="113" y="7"/>
                      <a:pt x="113" y="11"/>
                      <a:pt x="110" y="13"/>
                    </a:cubicBezTo>
                    <a:cubicBezTo>
                      <a:pt x="105" y="17"/>
                      <a:pt x="100" y="21"/>
                      <a:pt x="95" y="25"/>
                    </a:cubicBezTo>
                    <a:lnTo>
                      <a:pt x="97" y="27"/>
                    </a:lnTo>
                    <a:cubicBezTo>
                      <a:pt x="99" y="30"/>
                      <a:pt x="98" y="34"/>
                      <a:pt x="95" y="36"/>
                    </a:cubicBezTo>
                    <a:lnTo>
                      <a:pt x="92" y="37"/>
                    </a:lnTo>
                    <a:cubicBezTo>
                      <a:pt x="88" y="39"/>
                      <a:pt x="79" y="45"/>
                      <a:pt x="73" y="49"/>
                    </a:cubicBezTo>
                    <a:cubicBezTo>
                      <a:pt x="58" y="58"/>
                      <a:pt x="57" y="59"/>
                      <a:pt x="53" y="58"/>
                    </a:cubicBezTo>
                    <a:cubicBezTo>
                      <a:pt x="51" y="58"/>
                      <a:pt x="49" y="57"/>
                      <a:pt x="48" y="55"/>
                    </a:cubicBezTo>
                    <a:cubicBezTo>
                      <a:pt x="47" y="53"/>
                      <a:pt x="46" y="52"/>
                      <a:pt x="47" y="49"/>
                    </a:cubicBezTo>
                    <a:lnTo>
                      <a:pt x="12" y="70"/>
                    </a:lnTo>
                    <a:lnTo>
                      <a:pt x="9" y="7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28" name="Freeform 1176">
                <a:extLst>
                  <a:ext uri="{FF2B5EF4-FFF2-40B4-BE49-F238E27FC236}">
                    <a16:creationId xmlns:a16="http://schemas.microsoft.com/office/drawing/2014/main" id="{808CE38E-A108-47B0-B1BD-E10AA27AC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" y="5529"/>
                <a:ext cx="23" cy="17"/>
              </a:xfrm>
              <a:custGeom>
                <a:avLst/>
                <a:gdLst>
                  <a:gd name="T0" fmla="*/ 9 w 68"/>
                  <a:gd name="T1" fmla="*/ 51 h 51"/>
                  <a:gd name="T2" fmla="*/ 7 w 68"/>
                  <a:gd name="T3" fmla="*/ 51 h 51"/>
                  <a:gd name="T4" fmla="*/ 3 w 68"/>
                  <a:gd name="T5" fmla="*/ 48 h 51"/>
                  <a:gd name="T6" fmla="*/ 18 w 68"/>
                  <a:gd name="T7" fmla="*/ 16 h 51"/>
                  <a:gd name="T8" fmla="*/ 25 w 68"/>
                  <a:gd name="T9" fmla="*/ 6 h 51"/>
                  <a:gd name="T10" fmla="*/ 29 w 68"/>
                  <a:gd name="T11" fmla="*/ 2 h 51"/>
                  <a:gd name="T12" fmla="*/ 29 w 68"/>
                  <a:gd name="T13" fmla="*/ 1 h 51"/>
                  <a:gd name="T14" fmla="*/ 35 w 68"/>
                  <a:gd name="T15" fmla="*/ 0 h 51"/>
                  <a:gd name="T16" fmla="*/ 39 w 68"/>
                  <a:gd name="T17" fmla="*/ 4 h 51"/>
                  <a:gd name="T18" fmla="*/ 31 w 68"/>
                  <a:gd name="T19" fmla="*/ 24 h 51"/>
                  <a:gd name="T20" fmla="*/ 57 w 68"/>
                  <a:gd name="T21" fmla="*/ 8 h 51"/>
                  <a:gd name="T22" fmla="*/ 66 w 68"/>
                  <a:gd name="T23" fmla="*/ 11 h 51"/>
                  <a:gd name="T24" fmla="*/ 64 w 68"/>
                  <a:gd name="T25" fmla="*/ 21 h 51"/>
                  <a:gd name="T26" fmla="*/ 9 w 68"/>
                  <a:gd name="T2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8" h="51">
                    <a:moveTo>
                      <a:pt x="9" y="51"/>
                    </a:moveTo>
                    <a:lnTo>
                      <a:pt x="7" y="51"/>
                    </a:lnTo>
                    <a:cubicBezTo>
                      <a:pt x="5" y="50"/>
                      <a:pt x="4" y="49"/>
                      <a:pt x="3" y="48"/>
                    </a:cubicBezTo>
                    <a:cubicBezTo>
                      <a:pt x="0" y="43"/>
                      <a:pt x="2" y="39"/>
                      <a:pt x="18" y="16"/>
                    </a:cubicBezTo>
                    <a:cubicBezTo>
                      <a:pt x="21" y="12"/>
                      <a:pt x="24" y="9"/>
                      <a:pt x="25" y="6"/>
                    </a:cubicBezTo>
                    <a:cubicBezTo>
                      <a:pt x="26" y="4"/>
                      <a:pt x="27" y="3"/>
                      <a:pt x="29" y="2"/>
                    </a:cubicBezTo>
                    <a:lnTo>
                      <a:pt x="29" y="1"/>
                    </a:lnTo>
                    <a:cubicBezTo>
                      <a:pt x="31" y="0"/>
                      <a:pt x="33" y="0"/>
                      <a:pt x="35" y="0"/>
                    </a:cubicBezTo>
                    <a:cubicBezTo>
                      <a:pt x="37" y="1"/>
                      <a:pt x="38" y="2"/>
                      <a:pt x="39" y="4"/>
                    </a:cubicBezTo>
                    <a:cubicBezTo>
                      <a:pt x="42" y="8"/>
                      <a:pt x="41" y="9"/>
                      <a:pt x="31" y="24"/>
                    </a:cubicBezTo>
                    <a:cubicBezTo>
                      <a:pt x="39" y="18"/>
                      <a:pt x="49" y="13"/>
                      <a:pt x="57" y="8"/>
                    </a:cubicBezTo>
                    <a:cubicBezTo>
                      <a:pt x="60" y="6"/>
                      <a:pt x="64" y="7"/>
                      <a:pt x="66" y="11"/>
                    </a:cubicBezTo>
                    <a:cubicBezTo>
                      <a:pt x="68" y="14"/>
                      <a:pt x="67" y="19"/>
                      <a:pt x="64" y="21"/>
                    </a:cubicBezTo>
                    <a:cubicBezTo>
                      <a:pt x="18" y="47"/>
                      <a:pt x="12" y="51"/>
                      <a:pt x="9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29" name="Freeform 1177">
                <a:extLst>
                  <a:ext uri="{FF2B5EF4-FFF2-40B4-BE49-F238E27FC236}">
                    <a16:creationId xmlns:a16="http://schemas.microsoft.com/office/drawing/2014/main" id="{6B16FBCD-5106-4EFA-9114-5D00E9002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" y="5519"/>
                <a:ext cx="55" cy="34"/>
              </a:xfrm>
              <a:custGeom>
                <a:avLst/>
                <a:gdLst>
                  <a:gd name="T0" fmla="*/ 8 w 165"/>
                  <a:gd name="T1" fmla="*/ 101 h 101"/>
                  <a:gd name="T2" fmla="*/ 2 w 165"/>
                  <a:gd name="T3" fmla="*/ 97 h 101"/>
                  <a:gd name="T4" fmla="*/ 4 w 165"/>
                  <a:gd name="T5" fmla="*/ 87 h 101"/>
                  <a:gd name="T6" fmla="*/ 21 w 165"/>
                  <a:gd name="T7" fmla="*/ 77 h 101"/>
                  <a:gd name="T8" fmla="*/ 23 w 165"/>
                  <a:gd name="T9" fmla="*/ 75 h 101"/>
                  <a:gd name="T10" fmla="*/ 48 w 165"/>
                  <a:gd name="T11" fmla="*/ 59 h 101"/>
                  <a:gd name="T12" fmla="*/ 45 w 165"/>
                  <a:gd name="T13" fmla="*/ 58 h 101"/>
                  <a:gd name="T14" fmla="*/ 40 w 165"/>
                  <a:gd name="T15" fmla="*/ 61 h 101"/>
                  <a:gd name="T16" fmla="*/ 27 w 165"/>
                  <a:gd name="T17" fmla="*/ 66 h 101"/>
                  <a:gd name="T18" fmla="*/ 29 w 165"/>
                  <a:gd name="T19" fmla="*/ 60 h 101"/>
                  <a:gd name="T20" fmla="*/ 35 w 165"/>
                  <a:gd name="T21" fmla="*/ 56 h 101"/>
                  <a:gd name="T22" fmla="*/ 29 w 165"/>
                  <a:gd name="T23" fmla="*/ 60 h 101"/>
                  <a:gd name="T24" fmla="*/ 26 w 165"/>
                  <a:gd name="T25" fmla="*/ 53 h 101"/>
                  <a:gd name="T26" fmla="*/ 32 w 165"/>
                  <a:gd name="T27" fmla="*/ 49 h 101"/>
                  <a:gd name="T28" fmla="*/ 45 w 165"/>
                  <a:gd name="T29" fmla="*/ 44 h 101"/>
                  <a:gd name="T30" fmla="*/ 59 w 165"/>
                  <a:gd name="T31" fmla="*/ 46 h 101"/>
                  <a:gd name="T32" fmla="*/ 135 w 165"/>
                  <a:gd name="T33" fmla="*/ 2 h 101"/>
                  <a:gd name="T34" fmla="*/ 144 w 165"/>
                  <a:gd name="T35" fmla="*/ 4 h 101"/>
                  <a:gd name="T36" fmla="*/ 145 w 165"/>
                  <a:gd name="T37" fmla="*/ 5 h 101"/>
                  <a:gd name="T38" fmla="*/ 158 w 165"/>
                  <a:gd name="T39" fmla="*/ 0 h 101"/>
                  <a:gd name="T40" fmla="*/ 163 w 165"/>
                  <a:gd name="T41" fmla="*/ 4 h 101"/>
                  <a:gd name="T42" fmla="*/ 160 w 165"/>
                  <a:gd name="T43" fmla="*/ 14 h 101"/>
                  <a:gd name="T44" fmla="*/ 157 w 165"/>
                  <a:gd name="T45" fmla="*/ 14 h 101"/>
                  <a:gd name="T46" fmla="*/ 135 w 165"/>
                  <a:gd name="T47" fmla="*/ 26 h 101"/>
                  <a:gd name="T48" fmla="*/ 135 w 165"/>
                  <a:gd name="T49" fmla="*/ 26 h 101"/>
                  <a:gd name="T50" fmla="*/ 115 w 165"/>
                  <a:gd name="T51" fmla="*/ 38 h 101"/>
                  <a:gd name="T52" fmla="*/ 11 w 165"/>
                  <a:gd name="T53" fmla="*/ 100 h 101"/>
                  <a:gd name="T54" fmla="*/ 8 w 165"/>
                  <a:gd name="T55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5" h="101">
                    <a:moveTo>
                      <a:pt x="8" y="101"/>
                    </a:moveTo>
                    <a:cubicBezTo>
                      <a:pt x="5" y="101"/>
                      <a:pt x="3" y="99"/>
                      <a:pt x="2" y="97"/>
                    </a:cubicBezTo>
                    <a:cubicBezTo>
                      <a:pt x="0" y="94"/>
                      <a:pt x="1" y="89"/>
                      <a:pt x="4" y="87"/>
                    </a:cubicBezTo>
                    <a:cubicBezTo>
                      <a:pt x="10" y="84"/>
                      <a:pt x="16" y="80"/>
                      <a:pt x="21" y="77"/>
                    </a:cubicBezTo>
                    <a:lnTo>
                      <a:pt x="23" y="75"/>
                    </a:lnTo>
                    <a:lnTo>
                      <a:pt x="48" y="59"/>
                    </a:lnTo>
                    <a:lnTo>
                      <a:pt x="45" y="58"/>
                    </a:lnTo>
                    <a:cubicBezTo>
                      <a:pt x="43" y="59"/>
                      <a:pt x="41" y="60"/>
                      <a:pt x="40" y="61"/>
                    </a:cubicBezTo>
                    <a:cubicBezTo>
                      <a:pt x="31" y="67"/>
                      <a:pt x="30" y="67"/>
                      <a:pt x="27" y="66"/>
                    </a:cubicBezTo>
                    <a:lnTo>
                      <a:pt x="29" y="60"/>
                    </a:lnTo>
                    <a:lnTo>
                      <a:pt x="35" y="56"/>
                    </a:lnTo>
                    <a:lnTo>
                      <a:pt x="29" y="60"/>
                    </a:lnTo>
                    <a:lnTo>
                      <a:pt x="26" y="53"/>
                    </a:lnTo>
                    <a:cubicBezTo>
                      <a:pt x="27" y="53"/>
                      <a:pt x="30" y="51"/>
                      <a:pt x="32" y="49"/>
                    </a:cubicBezTo>
                    <a:cubicBezTo>
                      <a:pt x="41" y="44"/>
                      <a:pt x="42" y="43"/>
                      <a:pt x="45" y="44"/>
                    </a:cubicBezTo>
                    <a:lnTo>
                      <a:pt x="59" y="46"/>
                    </a:lnTo>
                    <a:cubicBezTo>
                      <a:pt x="67" y="41"/>
                      <a:pt x="109" y="17"/>
                      <a:pt x="135" y="2"/>
                    </a:cubicBezTo>
                    <a:cubicBezTo>
                      <a:pt x="138" y="0"/>
                      <a:pt x="142" y="1"/>
                      <a:pt x="144" y="4"/>
                    </a:cubicBezTo>
                    <a:lnTo>
                      <a:pt x="145" y="5"/>
                    </a:lnTo>
                    <a:cubicBezTo>
                      <a:pt x="155" y="0"/>
                      <a:pt x="157" y="0"/>
                      <a:pt x="158" y="0"/>
                    </a:cubicBezTo>
                    <a:cubicBezTo>
                      <a:pt x="160" y="1"/>
                      <a:pt x="162" y="2"/>
                      <a:pt x="163" y="4"/>
                    </a:cubicBezTo>
                    <a:cubicBezTo>
                      <a:pt x="165" y="7"/>
                      <a:pt x="164" y="12"/>
                      <a:pt x="160" y="14"/>
                    </a:cubicBezTo>
                    <a:lnTo>
                      <a:pt x="157" y="14"/>
                    </a:lnTo>
                    <a:cubicBezTo>
                      <a:pt x="154" y="16"/>
                      <a:pt x="146" y="20"/>
                      <a:pt x="135" y="26"/>
                    </a:cubicBezTo>
                    <a:lnTo>
                      <a:pt x="135" y="26"/>
                    </a:lnTo>
                    <a:cubicBezTo>
                      <a:pt x="128" y="31"/>
                      <a:pt x="121" y="35"/>
                      <a:pt x="115" y="38"/>
                    </a:cubicBezTo>
                    <a:cubicBezTo>
                      <a:pt x="97" y="50"/>
                      <a:pt x="65" y="68"/>
                      <a:pt x="11" y="100"/>
                    </a:cubicBezTo>
                    <a:lnTo>
                      <a:pt x="8" y="10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30" name="Freeform 1178">
                <a:extLst>
                  <a:ext uri="{FF2B5EF4-FFF2-40B4-BE49-F238E27FC236}">
                    <a16:creationId xmlns:a16="http://schemas.microsoft.com/office/drawing/2014/main" id="{92744AAE-C08E-430D-A605-D0E3BAB70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" y="5520"/>
                <a:ext cx="51" cy="32"/>
              </a:xfrm>
              <a:custGeom>
                <a:avLst/>
                <a:gdLst>
                  <a:gd name="T0" fmla="*/ 7 w 156"/>
                  <a:gd name="T1" fmla="*/ 97 h 97"/>
                  <a:gd name="T2" fmla="*/ 5 w 156"/>
                  <a:gd name="T3" fmla="*/ 96 h 97"/>
                  <a:gd name="T4" fmla="*/ 1 w 156"/>
                  <a:gd name="T5" fmla="*/ 93 h 97"/>
                  <a:gd name="T6" fmla="*/ 0 w 156"/>
                  <a:gd name="T7" fmla="*/ 87 h 97"/>
                  <a:gd name="T8" fmla="*/ 3 w 156"/>
                  <a:gd name="T9" fmla="*/ 79 h 97"/>
                  <a:gd name="T10" fmla="*/ 4 w 156"/>
                  <a:gd name="T11" fmla="*/ 79 h 97"/>
                  <a:gd name="T12" fmla="*/ 27 w 156"/>
                  <a:gd name="T13" fmla="*/ 65 h 97"/>
                  <a:gd name="T14" fmla="*/ 67 w 156"/>
                  <a:gd name="T15" fmla="*/ 48 h 97"/>
                  <a:gd name="T16" fmla="*/ 105 w 156"/>
                  <a:gd name="T17" fmla="*/ 25 h 97"/>
                  <a:gd name="T18" fmla="*/ 150 w 156"/>
                  <a:gd name="T19" fmla="*/ 1 h 97"/>
                  <a:gd name="T20" fmla="*/ 155 w 156"/>
                  <a:gd name="T21" fmla="*/ 4 h 97"/>
                  <a:gd name="T22" fmla="*/ 156 w 156"/>
                  <a:gd name="T23" fmla="*/ 10 h 97"/>
                  <a:gd name="T24" fmla="*/ 94 w 156"/>
                  <a:gd name="T25" fmla="*/ 50 h 97"/>
                  <a:gd name="T26" fmla="*/ 92 w 156"/>
                  <a:gd name="T27" fmla="*/ 52 h 97"/>
                  <a:gd name="T28" fmla="*/ 73 w 156"/>
                  <a:gd name="T29" fmla="*/ 61 h 97"/>
                  <a:gd name="T30" fmla="*/ 7 w 156"/>
                  <a:gd name="T31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97">
                    <a:moveTo>
                      <a:pt x="7" y="97"/>
                    </a:moveTo>
                    <a:lnTo>
                      <a:pt x="5" y="96"/>
                    </a:lnTo>
                    <a:cubicBezTo>
                      <a:pt x="4" y="96"/>
                      <a:pt x="2" y="95"/>
                      <a:pt x="1" y="93"/>
                    </a:cubicBezTo>
                    <a:cubicBezTo>
                      <a:pt x="0" y="91"/>
                      <a:pt x="0" y="89"/>
                      <a:pt x="0" y="87"/>
                    </a:cubicBezTo>
                    <a:cubicBezTo>
                      <a:pt x="0" y="84"/>
                      <a:pt x="1" y="81"/>
                      <a:pt x="3" y="79"/>
                    </a:cubicBezTo>
                    <a:lnTo>
                      <a:pt x="4" y="79"/>
                    </a:lnTo>
                    <a:cubicBezTo>
                      <a:pt x="5" y="78"/>
                      <a:pt x="16" y="72"/>
                      <a:pt x="27" y="65"/>
                    </a:cubicBezTo>
                    <a:cubicBezTo>
                      <a:pt x="60" y="46"/>
                      <a:pt x="64" y="44"/>
                      <a:pt x="67" y="48"/>
                    </a:cubicBezTo>
                    <a:cubicBezTo>
                      <a:pt x="81" y="39"/>
                      <a:pt x="95" y="31"/>
                      <a:pt x="105" y="25"/>
                    </a:cubicBezTo>
                    <a:cubicBezTo>
                      <a:pt x="147" y="0"/>
                      <a:pt x="147" y="0"/>
                      <a:pt x="150" y="1"/>
                    </a:cubicBezTo>
                    <a:cubicBezTo>
                      <a:pt x="152" y="1"/>
                      <a:pt x="154" y="2"/>
                      <a:pt x="155" y="4"/>
                    </a:cubicBezTo>
                    <a:cubicBezTo>
                      <a:pt x="156" y="6"/>
                      <a:pt x="156" y="8"/>
                      <a:pt x="156" y="10"/>
                    </a:cubicBezTo>
                    <a:cubicBezTo>
                      <a:pt x="154" y="15"/>
                      <a:pt x="148" y="20"/>
                      <a:pt x="94" y="50"/>
                    </a:cubicBezTo>
                    <a:lnTo>
                      <a:pt x="92" y="52"/>
                    </a:lnTo>
                    <a:cubicBezTo>
                      <a:pt x="80" y="60"/>
                      <a:pt x="77" y="62"/>
                      <a:pt x="73" y="61"/>
                    </a:cubicBezTo>
                    <a:cubicBezTo>
                      <a:pt x="20" y="92"/>
                      <a:pt x="11" y="97"/>
                      <a:pt x="7" y="9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31" name="Freeform 1179">
                <a:extLst>
                  <a:ext uri="{FF2B5EF4-FFF2-40B4-BE49-F238E27FC236}">
                    <a16:creationId xmlns:a16="http://schemas.microsoft.com/office/drawing/2014/main" id="{116EFD77-9404-4389-B229-6566F2279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6" y="5535"/>
                <a:ext cx="14" cy="12"/>
              </a:xfrm>
              <a:custGeom>
                <a:avLst/>
                <a:gdLst>
                  <a:gd name="T0" fmla="*/ 8 w 41"/>
                  <a:gd name="T1" fmla="*/ 35 h 35"/>
                  <a:gd name="T2" fmla="*/ 6 w 41"/>
                  <a:gd name="T3" fmla="*/ 35 h 35"/>
                  <a:gd name="T4" fmla="*/ 2 w 41"/>
                  <a:gd name="T5" fmla="*/ 32 h 35"/>
                  <a:gd name="T6" fmla="*/ 5 w 41"/>
                  <a:gd name="T7" fmla="*/ 15 h 35"/>
                  <a:gd name="T8" fmla="*/ 7 w 41"/>
                  <a:gd name="T9" fmla="*/ 11 h 35"/>
                  <a:gd name="T10" fmla="*/ 10 w 41"/>
                  <a:gd name="T11" fmla="*/ 3 h 35"/>
                  <a:gd name="T12" fmla="*/ 12 w 41"/>
                  <a:gd name="T13" fmla="*/ 2 h 35"/>
                  <a:gd name="T14" fmla="*/ 17 w 41"/>
                  <a:gd name="T15" fmla="*/ 1 h 35"/>
                  <a:gd name="T16" fmla="*/ 21 w 41"/>
                  <a:gd name="T17" fmla="*/ 4 h 35"/>
                  <a:gd name="T18" fmla="*/ 20 w 41"/>
                  <a:gd name="T19" fmla="*/ 17 h 35"/>
                  <a:gd name="T20" fmla="*/ 27 w 41"/>
                  <a:gd name="T21" fmla="*/ 16 h 35"/>
                  <a:gd name="T22" fmla="*/ 38 w 41"/>
                  <a:gd name="T23" fmla="*/ 17 h 35"/>
                  <a:gd name="T24" fmla="*/ 36 w 41"/>
                  <a:gd name="T25" fmla="*/ 27 h 35"/>
                  <a:gd name="T26" fmla="*/ 35 w 41"/>
                  <a:gd name="T27" fmla="*/ 28 h 35"/>
                  <a:gd name="T28" fmla="*/ 33 w 41"/>
                  <a:gd name="T29" fmla="*/ 29 h 35"/>
                  <a:gd name="T30" fmla="*/ 31 w 41"/>
                  <a:gd name="T31" fmla="*/ 30 h 35"/>
                  <a:gd name="T32" fmla="*/ 16 w 41"/>
                  <a:gd name="T33" fmla="*/ 32 h 35"/>
                  <a:gd name="T34" fmla="*/ 14 w 41"/>
                  <a:gd name="T35" fmla="*/ 33 h 35"/>
                  <a:gd name="T36" fmla="*/ 8 w 41"/>
                  <a:gd name="T3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" h="35">
                    <a:moveTo>
                      <a:pt x="8" y="35"/>
                    </a:moveTo>
                    <a:lnTo>
                      <a:pt x="6" y="35"/>
                    </a:lnTo>
                    <a:cubicBezTo>
                      <a:pt x="4" y="35"/>
                      <a:pt x="3" y="33"/>
                      <a:pt x="2" y="32"/>
                    </a:cubicBezTo>
                    <a:cubicBezTo>
                      <a:pt x="0" y="28"/>
                      <a:pt x="0" y="27"/>
                      <a:pt x="5" y="15"/>
                    </a:cubicBezTo>
                    <a:lnTo>
                      <a:pt x="7" y="11"/>
                    </a:lnTo>
                    <a:cubicBezTo>
                      <a:pt x="5" y="8"/>
                      <a:pt x="7" y="5"/>
                      <a:pt x="10" y="3"/>
                    </a:cubicBezTo>
                    <a:lnTo>
                      <a:pt x="12" y="2"/>
                    </a:lnTo>
                    <a:cubicBezTo>
                      <a:pt x="13" y="1"/>
                      <a:pt x="15" y="0"/>
                      <a:pt x="17" y="1"/>
                    </a:cubicBezTo>
                    <a:cubicBezTo>
                      <a:pt x="19" y="1"/>
                      <a:pt x="21" y="3"/>
                      <a:pt x="21" y="4"/>
                    </a:cubicBezTo>
                    <a:cubicBezTo>
                      <a:pt x="23" y="7"/>
                      <a:pt x="23" y="9"/>
                      <a:pt x="20" y="17"/>
                    </a:cubicBezTo>
                    <a:cubicBezTo>
                      <a:pt x="22" y="17"/>
                      <a:pt x="25" y="16"/>
                      <a:pt x="27" y="16"/>
                    </a:cubicBezTo>
                    <a:cubicBezTo>
                      <a:pt x="30" y="14"/>
                      <a:pt x="35" y="12"/>
                      <a:pt x="38" y="17"/>
                    </a:cubicBezTo>
                    <a:cubicBezTo>
                      <a:pt x="41" y="20"/>
                      <a:pt x="40" y="25"/>
                      <a:pt x="36" y="27"/>
                    </a:cubicBezTo>
                    <a:lnTo>
                      <a:pt x="35" y="28"/>
                    </a:lnTo>
                    <a:lnTo>
                      <a:pt x="33" y="29"/>
                    </a:lnTo>
                    <a:lnTo>
                      <a:pt x="31" y="30"/>
                    </a:lnTo>
                    <a:cubicBezTo>
                      <a:pt x="24" y="31"/>
                      <a:pt x="19" y="31"/>
                      <a:pt x="16" y="32"/>
                    </a:cubicBezTo>
                    <a:lnTo>
                      <a:pt x="14" y="33"/>
                    </a:lnTo>
                    <a:cubicBezTo>
                      <a:pt x="11" y="34"/>
                      <a:pt x="10" y="35"/>
                      <a:pt x="8" y="3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32" name="Freeform 1180">
                <a:extLst>
                  <a:ext uri="{FF2B5EF4-FFF2-40B4-BE49-F238E27FC236}">
                    <a16:creationId xmlns:a16="http://schemas.microsoft.com/office/drawing/2014/main" id="{EC827870-9256-4B8D-9339-7ECFF8E061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1" y="5532"/>
                <a:ext cx="27" cy="18"/>
              </a:xfrm>
              <a:custGeom>
                <a:avLst/>
                <a:gdLst>
                  <a:gd name="T0" fmla="*/ 8 w 81"/>
                  <a:gd name="T1" fmla="*/ 52 h 52"/>
                  <a:gd name="T2" fmla="*/ 2 w 81"/>
                  <a:gd name="T3" fmla="*/ 49 h 52"/>
                  <a:gd name="T4" fmla="*/ 5 w 81"/>
                  <a:gd name="T5" fmla="*/ 39 h 52"/>
                  <a:gd name="T6" fmla="*/ 67 w 81"/>
                  <a:gd name="T7" fmla="*/ 3 h 52"/>
                  <a:gd name="T8" fmla="*/ 70 w 81"/>
                  <a:gd name="T9" fmla="*/ 1 h 52"/>
                  <a:gd name="T10" fmla="*/ 70 w 81"/>
                  <a:gd name="T11" fmla="*/ 2 h 52"/>
                  <a:gd name="T12" fmla="*/ 78 w 81"/>
                  <a:gd name="T13" fmla="*/ 1 h 52"/>
                  <a:gd name="T14" fmla="*/ 81 w 81"/>
                  <a:gd name="T15" fmla="*/ 7 h 52"/>
                  <a:gd name="T16" fmla="*/ 79 w 81"/>
                  <a:gd name="T17" fmla="*/ 13 h 52"/>
                  <a:gd name="T18" fmla="*/ 54 w 81"/>
                  <a:gd name="T19" fmla="*/ 32 h 52"/>
                  <a:gd name="T20" fmla="*/ 55 w 81"/>
                  <a:gd name="T21" fmla="*/ 33 h 52"/>
                  <a:gd name="T22" fmla="*/ 64 w 81"/>
                  <a:gd name="T23" fmla="*/ 36 h 52"/>
                  <a:gd name="T24" fmla="*/ 62 w 81"/>
                  <a:gd name="T25" fmla="*/ 46 h 52"/>
                  <a:gd name="T26" fmla="*/ 61 w 81"/>
                  <a:gd name="T27" fmla="*/ 46 h 52"/>
                  <a:gd name="T28" fmla="*/ 58 w 81"/>
                  <a:gd name="T29" fmla="*/ 48 h 52"/>
                  <a:gd name="T30" fmla="*/ 50 w 81"/>
                  <a:gd name="T31" fmla="*/ 47 h 52"/>
                  <a:gd name="T32" fmla="*/ 43 w 81"/>
                  <a:gd name="T33" fmla="*/ 42 h 52"/>
                  <a:gd name="T34" fmla="*/ 41 w 81"/>
                  <a:gd name="T35" fmla="*/ 41 h 52"/>
                  <a:gd name="T36" fmla="*/ 36 w 81"/>
                  <a:gd name="T37" fmla="*/ 38 h 52"/>
                  <a:gd name="T38" fmla="*/ 36 w 81"/>
                  <a:gd name="T39" fmla="*/ 37 h 52"/>
                  <a:gd name="T40" fmla="*/ 12 w 81"/>
                  <a:gd name="T41" fmla="*/ 51 h 52"/>
                  <a:gd name="T42" fmla="*/ 8 w 81"/>
                  <a:gd name="T4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" h="52">
                    <a:moveTo>
                      <a:pt x="8" y="52"/>
                    </a:moveTo>
                    <a:cubicBezTo>
                      <a:pt x="6" y="52"/>
                      <a:pt x="4" y="51"/>
                      <a:pt x="2" y="49"/>
                    </a:cubicBezTo>
                    <a:cubicBezTo>
                      <a:pt x="0" y="45"/>
                      <a:pt x="2" y="41"/>
                      <a:pt x="5" y="39"/>
                    </a:cubicBezTo>
                    <a:cubicBezTo>
                      <a:pt x="41" y="18"/>
                      <a:pt x="59" y="8"/>
                      <a:pt x="67" y="3"/>
                    </a:cubicBezTo>
                    <a:lnTo>
                      <a:pt x="70" y="1"/>
                    </a:lnTo>
                    <a:lnTo>
                      <a:pt x="70" y="2"/>
                    </a:lnTo>
                    <a:cubicBezTo>
                      <a:pt x="75" y="0"/>
                      <a:pt x="76" y="0"/>
                      <a:pt x="78" y="1"/>
                    </a:cubicBezTo>
                    <a:cubicBezTo>
                      <a:pt x="80" y="2"/>
                      <a:pt x="81" y="4"/>
                      <a:pt x="81" y="7"/>
                    </a:cubicBezTo>
                    <a:cubicBezTo>
                      <a:pt x="81" y="9"/>
                      <a:pt x="80" y="11"/>
                      <a:pt x="79" y="13"/>
                    </a:cubicBezTo>
                    <a:cubicBezTo>
                      <a:pt x="70" y="19"/>
                      <a:pt x="60" y="27"/>
                      <a:pt x="54" y="32"/>
                    </a:cubicBezTo>
                    <a:lnTo>
                      <a:pt x="55" y="33"/>
                    </a:lnTo>
                    <a:cubicBezTo>
                      <a:pt x="59" y="32"/>
                      <a:pt x="62" y="32"/>
                      <a:pt x="64" y="36"/>
                    </a:cubicBezTo>
                    <a:cubicBezTo>
                      <a:pt x="66" y="39"/>
                      <a:pt x="65" y="44"/>
                      <a:pt x="62" y="46"/>
                    </a:cubicBezTo>
                    <a:lnTo>
                      <a:pt x="61" y="46"/>
                    </a:lnTo>
                    <a:lnTo>
                      <a:pt x="58" y="48"/>
                    </a:lnTo>
                    <a:cubicBezTo>
                      <a:pt x="56" y="50"/>
                      <a:pt x="52" y="49"/>
                      <a:pt x="50" y="47"/>
                    </a:cubicBezTo>
                    <a:cubicBezTo>
                      <a:pt x="47" y="45"/>
                      <a:pt x="45" y="43"/>
                      <a:pt x="43" y="42"/>
                    </a:cubicBezTo>
                    <a:lnTo>
                      <a:pt x="41" y="41"/>
                    </a:lnTo>
                    <a:cubicBezTo>
                      <a:pt x="39" y="41"/>
                      <a:pt x="37" y="40"/>
                      <a:pt x="36" y="38"/>
                    </a:cubicBezTo>
                    <a:lnTo>
                      <a:pt x="36" y="37"/>
                    </a:lnTo>
                    <a:cubicBezTo>
                      <a:pt x="23" y="45"/>
                      <a:pt x="12" y="51"/>
                      <a:pt x="12" y="51"/>
                    </a:cubicBezTo>
                    <a:lnTo>
                      <a:pt x="8" y="5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33" name="Freeform 1181">
                <a:extLst>
                  <a:ext uri="{FF2B5EF4-FFF2-40B4-BE49-F238E27FC236}">
                    <a16:creationId xmlns:a16="http://schemas.microsoft.com/office/drawing/2014/main" id="{AA09AAFD-1499-4884-BA0A-5B2AE0880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2" y="5542"/>
                <a:ext cx="19" cy="14"/>
              </a:xfrm>
              <a:custGeom>
                <a:avLst/>
                <a:gdLst>
                  <a:gd name="T0" fmla="*/ 8 w 57"/>
                  <a:gd name="T1" fmla="*/ 41 h 41"/>
                  <a:gd name="T2" fmla="*/ 2 w 57"/>
                  <a:gd name="T3" fmla="*/ 38 h 41"/>
                  <a:gd name="T4" fmla="*/ 1 w 57"/>
                  <a:gd name="T5" fmla="*/ 32 h 41"/>
                  <a:gd name="T6" fmla="*/ 37 w 57"/>
                  <a:gd name="T7" fmla="*/ 7 h 41"/>
                  <a:gd name="T8" fmla="*/ 39 w 57"/>
                  <a:gd name="T9" fmla="*/ 6 h 41"/>
                  <a:gd name="T10" fmla="*/ 39 w 57"/>
                  <a:gd name="T11" fmla="*/ 6 h 41"/>
                  <a:gd name="T12" fmla="*/ 39 w 57"/>
                  <a:gd name="T13" fmla="*/ 6 h 41"/>
                  <a:gd name="T14" fmla="*/ 41 w 57"/>
                  <a:gd name="T15" fmla="*/ 5 h 41"/>
                  <a:gd name="T16" fmla="*/ 41 w 57"/>
                  <a:gd name="T17" fmla="*/ 5 h 41"/>
                  <a:gd name="T18" fmla="*/ 46 w 57"/>
                  <a:gd name="T19" fmla="*/ 4 h 41"/>
                  <a:gd name="T20" fmla="*/ 56 w 57"/>
                  <a:gd name="T21" fmla="*/ 1 h 41"/>
                  <a:gd name="T22" fmla="*/ 52 w 57"/>
                  <a:gd name="T23" fmla="*/ 14 h 41"/>
                  <a:gd name="T24" fmla="*/ 54 w 57"/>
                  <a:gd name="T25" fmla="*/ 8 h 41"/>
                  <a:gd name="T26" fmla="*/ 57 w 57"/>
                  <a:gd name="T27" fmla="*/ 14 h 41"/>
                  <a:gd name="T28" fmla="*/ 11 w 57"/>
                  <a:gd name="T29" fmla="*/ 40 h 41"/>
                  <a:gd name="T30" fmla="*/ 8 w 57"/>
                  <a:gd name="T3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41">
                    <a:moveTo>
                      <a:pt x="8" y="41"/>
                    </a:moveTo>
                    <a:cubicBezTo>
                      <a:pt x="5" y="41"/>
                      <a:pt x="3" y="40"/>
                      <a:pt x="2" y="38"/>
                    </a:cubicBezTo>
                    <a:cubicBezTo>
                      <a:pt x="1" y="36"/>
                      <a:pt x="0" y="34"/>
                      <a:pt x="1" y="32"/>
                    </a:cubicBezTo>
                    <a:cubicBezTo>
                      <a:pt x="2" y="28"/>
                      <a:pt x="4" y="26"/>
                      <a:pt x="37" y="7"/>
                    </a:cubicBezTo>
                    <a:lnTo>
                      <a:pt x="39" y="6"/>
                    </a:lnTo>
                    <a:lnTo>
                      <a:pt x="39" y="6"/>
                    </a:lnTo>
                    <a:lnTo>
                      <a:pt x="39" y="6"/>
                    </a:lnTo>
                    <a:lnTo>
                      <a:pt x="41" y="5"/>
                    </a:lnTo>
                    <a:lnTo>
                      <a:pt x="41" y="5"/>
                    </a:lnTo>
                    <a:cubicBezTo>
                      <a:pt x="42" y="5"/>
                      <a:pt x="44" y="4"/>
                      <a:pt x="46" y="4"/>
                    </a:cubicBezTo>
                    <a:cubicBezTo>
                      <a:pt x="54" y="0"/>
                      <a:pt x="54" y="0"/>
                      <a:pt x="56" y="1"/>
                    </a:cubicBezTo>
                    <a:lnTo>
                      <a:pt x="52" y="14"/>
                    </a:lnTo>
                    <a:lnTo>
                      <a:pt x="54" y="8"/>
                    </a:lnTo>
                    <a:lnTo>
                      <a:pt x="57" y="14"/>
                    </a:lnTo>
                    <a:cubicBezTo>
                      <a:pt x="55" y="15"/>
                      <a:pt x="11" y="40"/>
                      <a:pt x="11" y="40"/>
                    </a:cubicBezTo>
                    <a:lnTo>
                      <a:pt x="8" y="4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34" name="Freeform 1182">
                <a:extLst>
                  <a:ext uri="{FF2B5EF4-FFF2-40B4-BE49-F238E27FC236}">
                    <a16:creationId xmlns:a16="http://schemas.microsoft.com/office/drawing/2014/main" id="{823AA025-E579-4A16-BC2B-FEBFC64AD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6" y="5528"/>
                <a:ext cx="62" cy="30"/>
              </a:xfrm>
              <a:custGeom>
                <a:avLst/>
                <a:gdLst>
                  <a:gd name="T0" fmla="*/ 44 w 187"/>
                  <a:gd name="T1" fmla="*/ 89 h 89"/>
                  <a:gd name="T2" fmla="*/ 42 w 187"/>
                  <a:gd name="T3" fmla="*/ 89 h 89"/>
                  <a:gd name="T4" fmla="*/ 37 w 187"/>
                  <a:gd name="T5" fmla="*/ 85 h 89"/>
                  <a:gd name="T6" fmla="*/ 39 w 187"/>
                  <a:gd name="T7" fmla="*/ 78 h 89"/>
                  <a:gd name="T8" fmla="*/ 56 w 187"/>
                  <a:gd name="T9" fmla="*/ 56 h 89"/>
                  <a:gd name="T10" fmla="*/ 39 w 187"/>
                  <a:gd name="T11" fmla="*/ 66 h 89"/>
                  <a:gd name="T12" fmla="*/ 1 w 187"/>
                  <a:gd name="T13" fmla="*/ 85 h 89"/>
                  <a:gd name="T14" fmla="*/ 3 w 187"/>
                  <a:gd name="T15" fmla="*/ 78 h 89"/>
                  <a:gd name="T16" fmla="*/ 10 w 187"/>
                  <a:gd name="T17" fmla="*/ 75 h 89"/>
                  <a:gd name="T18" fmla="*/ 3 w 187"/>
                  <a:gd name="T19" fmla="*/ 78 h 89"/>
                  <a:gd name="T20" fmla="*/ 0 w 187"/>
                  <a:gd name="T21" fmla="*/ 72 h 89"/>
                  <a:gd name="T22" fmla="*/ 32 w 187"/>
                  <a:gd name="T23" fmla="*/ 53 h 89"/>
                  <a:gd name="T24" fmla="*/ 86 w 187"/>
                  <a:gd name="T25" fmla="*/ 30 h 89"/>
                  <a:gd name="T26" fmla="*/ 72 w 187"/>
                  <a:gd name="T27" fmla="*/ 59 h 89"/>
                  <a:gd name="T28" fmla="*/ 103 w 187"/>
                  <a:gd name="T29" fmla="*/ 41 h 89"/>
                  <a:gd name="T30" fmla="*/ 154 w 187"/>
                  <a:gd name="T31" fmla="*/ 11 h 89"/>
                  <a:gd name="T32" fmla="*/ 157 w 187"/>
                  <a:gd name="T33" fmla="*/ 10 h 89"/>
                  <a:gd name="T34" fmla="*/ 180 w 187"/>
                  <a:gd name="T35" fmla="*/ 1 h 89"/>
                  <a:gd name="T36" fmla="*/ 185 w 187"/>
                  <a:gd name="T37" fmla="*/ 4 h 89"/>
                  <a:gd name="T38" fmla="*/ 183 w 187"/>
                  <a:gd name="T39" fmla="*/ 14 h 89"/>
                  <a:gd name="T40" fmla="*/ 178 w 187"/>
                  <a:gd name="T41" fmla="*/ 15 h 89"/>
                  <a:gd name="T42" fmla="*/ 122 w 187"/>
                  <a:gd name="T43" fmla="*/ 49 h 89"/>
                  <a:gd name="T44" fmla="*/ 85 w 187"/>
                  <a:gd name="T45" fmla="*/ 68 h 89"/>
                  <a:gd name="T46" fmla="*/ 84 w 187"/>
                  <a:gd name="T47" fmla="*/ 68 h 89"/>
                  <a:gd name="T48" fmla="*/ 44 w 187"/>
                  <a:gd name="T4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7" h="89">
                    <a:moveTo>
                      <a:pt x="44" y="89"/>
                    </a:moveTo>
                    <a:lnTo>
                      <a:pt x="42" y="89"/>
                    </a:lnTo>
                    <a:cubicBezTo>
                      <a:pt x="40" y="89"/>
                      <a:pt x="38" y="87"/>
                      <a:pt x="37" y="85"/>
                    </a:cubicBezTo>
                    <a:cubicBezTo>
                      <a:pt x="37" y="82"/>
                      <a:pt x="37" y="80"/>
                      <a:pt x="39" y="78"/>
                    </a:cubicBezTo>
                    <a:cubicBezTo>
                      <a:pt x="44" y="71"/>
                      <a:pt x="51" y="63"/>
                      <a:pt x="56" y="56"/>
                    </a:cubicBezTo>
                    <a:cubicBezTo>
                      <a:pt x="50" y="59"/>
                      <a:pt x="44" y="63"/>
                      <a:pt x="39" y="66"/>
                    </a:cubicBezTo>
                    <a:cubicBezTo>
                      <a:pt x="4" y="86"/>
                      <a:pt x="4" y="86"/>
                      <a:pt x="1" y="85"/>
                    </a:cubicBezTo>
                    <a:lnTo>
                      <a:pt x="3" y="78"/>
                    </a:lnTo>
                    <a:lnTo>
                      <a:pt x="10" y="75"/>
                    </a:lnTo>
                    <a:lnTo>
                      <a:pt x="3" y="78"/>
                    </a:lnTo>
                    <a:lnTo>
                      <a:pt x="0" y="72"/>
                    </a:lnTo>
                    <a:cubicBezTo>
                      <a:pt x="2" y="71"/>
                      <a:pt x="16" y="63"/>
                      <a:pt x="32" y="53"/>
                    </a:cubicBezTo>
                    <a:cubicBezTo>
                      <a:pt x="83" y="24"/>
                      <a:pt x="83" y="24"/>
                      <a:pt x="86" y="30"/>
                    </a:cubicBezTo>
                    <a:cubicBezTo>
                      <a:pt x="89" y="34"/>
                      <a:pt x="90" y="36"/>
                      <a:pt x="72" y="59"/>
                    </a:cubicBezTo>
                    <a:cubicBezTo>
                      <a:pt x="81" y="54"/>
                      <a:pt x="92" y="47"/>
                      <a:pt x="103" y="41"/>
                    </a:cubicBezTo>
                    <a:cubicBezTo>
                      <a:pt x="114" y="34"/>
                      <a:pt x="130" y="24"/>
                      <a:pt x="154" y="11"/>
                    </a:cubicBezTo>
                    <a:lnTo>
                      <a:pt x="157" y="10"/>
                    </a:lnTo>
                    <a:cubicBezTo>
                      <a:pt x="172" y="1"/>
                      <a:pt x="177" y="0"/>
                      <a:pt x="180" y="1"/>
                    </a:cubicBezTo>
                    <a:cubicBezTo>
                      <a:pt x="182" y="1"/>
                      <a:pt x="184" y="3"/>
                      <a:pt x="185" y="4"/>
                    </a:cubicBezTo>
                    <a:cubicBezTo>
                      <a:pt x="187" y="8"/>
                      <a:pt x="186" y="12"/>
                      <a:pt x="183" y="14"/>
                    </a:cubicBezTo>
                    <a:cubicBezTo>
                      <a:pt x="181" y="15"/>
                      <a:pt x="180" y="15"/>
                      <a:pt x="178" y="15"/>
                    </a:cubicBezTo>
                    <a:cubicBezTo>
                      <a:pt x="170" y="18"/>
                      <a:pt x="140" y="37"/>
                      <a:pt x="122" y="49"/>
                    </a:cubicBezTo>
                    <a:cubicBezTo>
                      <a:pt x="89" y="69"/>
                      <a:pt x="89" y="69"/>
                      <a:pt x="85" y="68"/>
                    </a:cubicBezTo>
                    <a:lnTo>
                      <a:pt x="84" y="68"/>
                    </a:lnTo>
                    <a:cubicBezTo>
                      <a:pt x="52" y="87"/>
                      <a:pt x="46" y="89"/>
                      <a:pt x="44" y="8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35" name="Freeform 1183">
                <a:extLst>
                  <a:ext uri="{FF2B5EF4-FFF2-40B4-BE49-F238E27FC236}">
                    <a16:creationId xmlns:a16="http://schemas.microsoft.com/office/drawing/2014/main" id="{F72520B8-F209-4867-96D3-725C787E9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3" y="5548"/>
                <a:ext cx="47" cy="28"/>
              </a:xfrm>
              <a:custGeom>
                <a:avLst/>
                <a:gdLst>
                  <a:gd name="T0" fmla="*/ 54 w 142"/>
                  <a:gd name="T1" fmla="*/ 86 h 86"/>
                  <a:gd name="T2" fmla="*/ 53 w 142"/>
                  <a:gd name="T3" fmla="*/ 86 h 86"/>
                  <a:gd name="T4" fmla="*/ 48 w 142"/>
                  <a:gd name="T5" fmla="*/ 81 h 86"/>
                  <a:gd name="T6" fmla="*/ 49 w 142"/>
                  <a:gd name="T7" fmla="*/ 74 h 86"/>
                  <a:gd name="T8" fmla="*/ 74 w 142"/>
                  <a:gd name="T9" fmla="*/ 45 h 86"/>
                  <a:gd name="T10" fmla="*/ 69 w 142"/>
                  <a:gd name="T11" fmla="*/ 47 h 86"/>
                  <a:gd name="T12" fmla="*/ 52 w 142"/>
                  <a:gd name="T13" fmla="*/ 57 h 86"/>
                  <a:gd name="T14" fmla="*/ 52 w 142"/>
                  <a:gd name="T15" fmla="*/ 57 h 86"/>
                  <a:gd name="T16" fmla="*/ 51 w 142"/>
                  <a:gd name="T17" fmla="*/ 58 h 86"/>
                  <a:gd name="T18" fmla="*/ 42 w 142"/>
                  <a:gd name="T19" fmla="*/ 63 h 86"/>
                  <a:gd name="T20" fmla="*/ 32 w 142"/>
                  <a:gd name="T21" fmla="*/ 61 h 86"/>
                  <a:gd name="T22" fmla="*/ 51 w 142"/>
                  <a:gd name="T23" fmla="*/ 37 h 86"/>
                  <a:gd name="T24" fmla="*/ 55 w 142"/>
                  <a:gd name="T25" fmla="*/ 33 h 86"/>
                  <a:gd name="T26" fmla="*/ 50 w 142"/>
                  <a:gd name="T27" fmla="*/ 33 h 86"/>
                  <a:gd name="T28" fmla="*/ 40 w 142"/>
                  <a:gd name="T29" fmla="*/ 30 h 86"/>
                  <a:gd name="T30" fmla="*/ 40 w 142"/>
                  <a:gd name="T31" fmla="*/ 30 h 86"/>
                  <a:gd name="T32" fmla="*/ 40 w 142"/>
                  <a:gd name="T33" fmla="*/ 31 h 86"/>
                  <a:gd name="T34" fmla="*/ 9 w 142"/>
                  <a:gd name="T35" fmla="*/ 49 h 86"/>
                  <a:gd name="T36" fmla="*/ 3 w 142"/>
                  <a:gd name="T37" fmla="*/ 50 h 86"/>
                  <a:gd name="T38" fmla="*/ 4 w 142"/>
                  <a:gd name="T39" fmla="*/ 45 h 86"/>
                  <a:gd name="T40" fmla="*/ 3 w 142"/>
                  <a:gd name="T41" fmla="*/ 44 h 86"/>
                  <a:gd name="T42" fmla="*/ 0 w 142"/>
                  <a:gd name="T43" fmla="*/ 38 h 86"/>
                  <a:gd name="T44" fmla="*/ 1 w 142"/>
                  <a:gd name="T45" fmla="*/ 37 h 86"/>
                  <a:gd name="T46" fmla="*/ 35 w 142"/>
                  <a:gd name="T47" fmla="*/ 17 h 86"/>
                  <a:gd name="T48" fmla="*/ 41 w 142"/>
                  <a:gd name="T49" fmla="*/ 16 h 86"/>
                  <a:gd name="T50" fmla="*/ 43 w 142"/>
                  <a:gd name="T51" fmla="*/ 17 h 86"/>
                  <a:gd name="T52" fmla="*/ 53 w 142"/>
                  <a:gd name="T53" fmla="*/ 19 h 86"/>
                  <a:gd name="T54" fmla="*/ 59 w 142"/>
                  <a:gd name="T55" fmla="*/ 20 h 86"/>
                  <a:gd name="T56" fmla="*/ 97 w 142"/>
                  <a:gd name="T57" fmla="*/ 1 h 86"/>
                  <a:gd name="T58" fmla="*/ 101 w 142"/>
                  <a:gd name="T59" fmla="*/ 4 h 86"/>
                  <a:gd name="T60" fmla="*/ 98 w 142"/>
                  <a:gd name="T61" fmla="*/ 15 h 86"/>
                  <a:gd name="T62" fmla="*/ 100 w 142"/>
                  <a:gd name="T63" fmla="*/ 16 h 86"/>
                  <a:gd name="T64" fmla="*/ 105 w 142"/>
                  <a:gd name="T65" fmla="*/ 19 h 86"/>
                  <a:gd name="T66" fmla="*/ 85 w 142"/>
                  <a:gd name="T67" fmla="*/ 53 h 86"/>
                  <a:gd name="T68" fmla="*/ 119 w 142"/>
                  <a:gd name="T69" fmla="*/ 34 h 86"/>
                  <a:gd name="T70" fmla="*/ 136 w 142"/>
                  <a:gd name="T71" fmla="*/ 26 h 86"/>
                  <a:gd name="T72" fmla="*/ 141 w 142"/>
                  <a:gd name="T73" fmla="*/ 31 h 86"/>
                  <a:gd name="T74" fmla="*/ 139 w 142"/>
                  <a:gd name="T75" fmla="*/ 38 h 86"/>
                  <a:gd name="T76" fmla="*/ 118 w 142"/>
                  <a:gd name="T77" fmla="*/ 60 h 86"/>
                  <a:gd name="T78" fmla="*/ 121 w 142"/>
                  <a:gd name="T79" fmla="*/ 65 h 86"/>
                  <a:gd name="T80" fmla="*/ 115 w 142"/>
                  <a:gd name="T81" fmla="*/ 68 h 86"/>
                  <a:gd name="T82" fmla="*/ 95 w 142"/>
                  <a:gd name="T83" fmla="*/ 78 h 86"/>
                  <a:gd name="T84" fmla="*/ 90 w 142"/>
                  <a:gd name="T85" fmla="*/ 73 h 86"/>
                  <a:gd name="T86" fmla="*/ 91 w 142"/>
                  <a:gd name="T87" fmla="*/ 66 h 86"/>
                  <a:gd name="T88" fmla="*/ 54 w 142"/>
                  <a:gd name="T8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2" h="86">
                    <a:moveTo>
                      <a:pt x="54" y="86"/>
                    </a:moveTo>
                    <a:lnTo>
                      <a:pt x="53" y="86"/>
                    </a:lnTo>
                    <a:cubicBezTo>
                      <a:pt x="50" y="85"/>
                      <a:pt x="48" y="83"/>
                      <a:pt x="48" y="81"/>
                    </a:cubicBezTo>
                    <a:cubicBezTo>
                      <a:pt x="47" y="79"/>
                      <a:pt x="48" y="76"/>
                      <a:pt x="49" y="74"/>
                    </a:cubicBezTo>
                    <a:cubicBezTo>
                      <a:pt x="58" y="65"/>
                      <a:pt x="66" y="54"/>
                      <a:pt x="74" y="45"/>
                    </a:cubicBezTo>
                    <a:cubicBezTo>
                      <a:pt x="72" y="46"/>
                      <a:pt x="71" y="47"/>
                      <a:pt x="69" y="47"/>
                    </a:cubicBezTo>
                    <a:cubicBezTo>
                      <a:pt x="59" y="53"/>
                      <a:pt x="54" y="56"/>
                      <a:pt x="52" y="57"/>
                    </a:cubicBezTo>
                    <a:lnTo>
                      <a:pt x="52" y="57"/>
                    </a:lnTo>
                    <a:lnTo>
                      <a:pt x="51" y="58"/>
                    </a:lnTo>
                    <a:lnTo>
                      <a:pt x="42" y="63"/>
                    </a:lnTo>
                    <a:cubicBezTo>
                      <a:pt x="38" y="65"/>
                      <a:pt x="34" y="64"/>
                      <a:pt x="32" y="61"/>
                    </a:cubicBezTo>
                    <a:cubicBezTo>
                      <a:pt x="29" y="55"/>
                      <a:pt x="29" y="55"/>
                      <a:pt x="51" y="37"/>
                    </a:cubicBezTo>
                    <a:cubicBezTo>
                      <a:pt x="52" y="36"/>
                      <a:pt x="53" y="35"/>
                      <a:pt x="55" y="33"/>
                    </a:cubicBezTo>
                    <a:cubicBezTo>
                      <a:pt x="54" y="33"/>
                      <a:pt x="52" y="33"/>
                      <a:pt x="50" y="33"/>
                    </a:cubicBezTo>
                    <a:cubicBezTo>
                      <a:pt x="46" y="32"/>
                      <a:pt x="42" y="31"/>
                      <a:pt x="40" y="30"/>
                    </a:cubicBezTo>
                    <a:lnTo>
                      <a:pt x="40" y="30"/>
                    </a:lnTo>
                    <a:lnTo>
                      <a:pt x="40" y="31"/>
                    </a:lnTo>
                    <a:cubicBezTo>
                      <a:pt x="37" y="32"/>
                      <a:pt x="22" y="41"/>
                      <a:pt x="9" y="49"/>
                    </a:cubicBezTo>
                    <a:cubicBezTo>
                      <a:pt x="7" y="50"/>
                      <a:pt x="5" y="50"/>
                      <a:pt x="3" y="50"/>
                    </a:cubicBezTo>
                    <a:lnTo>
                      <a:pt x="4" y="45"/>
                    </a:lnTo>
                    <a:lnTo>
                      <a:pt x="3" y="44"/>
                    </a:lnTo>
                    <a:lnTo>
                      <a:pt x="0" y="38"/>
                    </a:lnTo>
                    <a:lnTo>
                      <a:pt x="1" y="37"/>
                    </a:lnTo>
                    <a:cubicBezTo>
                      <a:pt x="23" y="23"/>
                      <a:pt x="31" y="19"/>
                      <a:pt x="35" y="17"/>
                    </a:cubicBezTo>
                    <a:cubicBezTo>
                      <a:pt x="37" y="16"/>
                      <a:pt x="39" y="15"/>
                      <a:pt x="41" y="16"/>
                    </a:cubicBezTo>
                    <a:lnTo>
                      <a:pt x="43" y="17"/>
                    </a:lnTo>
                    <a:cubicBezTo>
                      <a:pt x="45" y="17"/>
                      <a:pt x="49" y="18"/>
                      <a:pt x="53" y="19"/>
                    </a:cubicBezTo>
                    <a:cubicBezTo>
                      <a:pt x="55" y="19"/>
                      <a:pt x="57" y="19"/>
                      <a:pt x="59" y="20"/>
                    </a:cubicBezTo>
                    <a:cubicBezTo>
                      <a:pt x="93" y="0"/>
                      <a:pt x="93" y="0"/>
                      <a:pt x="97" y="1"/>
                    </a:cubicBezTo>
                    <a:cubicBezTo>
                      <a:pt x="98" y="1"/>
                      <a:pt x="100" y="2"/>
                      <a:pt x="101" y="4"/>
                    </a:cubicBezTo>
                    <a:cubicBezTo>
                      <a:pt x="103" y="7"/>
                      <a:pt x="104" y="9"/>
                      <a:pt x="98" y="15"/>
                    </a:cubicBezTo>
                    <a:lnTo>
                      <a:pt x="100" y="16"/>
                    </a:lnTo>
                    <a:cubicBezTo>
                      <a:pt x="102" y="16"/>
                      <a:pt x="104" y="17"/>
                      <a:pt x="105" y="19"/>
                    </a:cubicBezTo>
                    <a:cubicBezTo>
                      <a:pt x="107" y="23"/>
                      <a:pt x="108" y="25"/>
                      <a:pt x="85" y="53"/>
                    </a:cubicBezTo>
                    <a:cubicBezTo>
                      <a:pt x="98" y="46"/>
                      <a:pt x="111" y="38"/>
                      <a:pt x="119" y="34"/>
                    </a:cubicBezTo>
                    <a:cubicBezTo>
                      <a:pt x="133" y="25"/>
                      <a:pt x="133" y="25"/>
                      <a:pt x="136" y="26"/>
                    </a:cubicBezTo>
                    <a:cubicBezTo>
                      <a:pt x="138" y="27"/>
                      <a:pt x="140" y="29"/>
                      <a:pt x="141" y="31"/>
                    </a:cubicBezTo>
                    <a:cubicBezTo>
                      <a:pt x="142" y="34"/>
                      <a:pt x="141" y="36"/>
                      <a:pt x="139" y="38"/>
                    </a:cubicBezTo>
                    <a:lnTo>
                      <a:pt x="118" y="60"/>
                    </a:lnTo>
                    <a:lnTo>
                      <a:pt x="121" y="65"/>
                    </a:lnTo>
                    <a:cubicBezTo>
                      <a:pt x="120" y="66"/>
                      <a:pt x="118" y="67"/>
                      <a:pt x="115" y="68"/>
                    </a:cubicBezTo>
                    <a:cubicBezTo>
                      <a:pt x="99" y="78"/>
                      <a:pt x="98" y="79"/>
                      <a:pt x="95" y="78"/>
                    </a:cubicBezTo>
                    <a:cubicBezTo>
                      <a:pt x="92" y="77"/>
                      <a:pt x="90" y="75"/>
                      <a:pt x="90" y="73"/>
                    </a:cubicBezTo>
                    <a:cubicBezTo>
                      <a:pt x="89" y="70"/>
                      <a:pt x="90" y="68"/>
                      <a:pt x="91" y="66"/>
                    </a:cubicBezTo>
                    <a:cubicBezTo>
                      <a:pt x="61" y="83"/>
                      <a:pt x="56" y="86"/>
                      <a:pt x="54" y="8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36" name="Freeform 1184">
                <a:extLst>
                  <a:ext uri="{FF2B5EF4-FFF2-40B4-BE49-F238E27FC236}">
                    <a16:creationId xmlns:a16="http://schemas.microsoft.com/office/drawing/2014/main" id="{C3609E87-91D4-420F-AA63-ADFDA1325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1" y="5597"/>
                <a:ext cx="34" cy="17"/>
              </a:xfrm>
              <a:custGeom>
                <a:avLst/>
                <a:gdLst>
                  <a:gd name="T0" fmla="*/ 7 w 104"/>
                  <a:gd name="T1" fmla="*/ 51 h 51"/>
                  <a:gd name="T2" fmla="*/ 6 w 104"/>
                  <a:gd name="T3" fmla="*/ 51 h 51"/>
                  <a:gd name="T4" fmla="*/ 1 w 104"/>
                  <a:gd name="T5" fmla="*/ 45 h 51"/>
                  <a:gd name="T6" fmla="*/ 3 w 104"/>
                  <a:gd name="T7" fmla="*/ 38 h 51"/>
                  <a:gd name="T8" fmla="*/ 36 w 104"/>
                  <a:gd name="T9" fmla="*/ 10 h 51"/>
                  <a:gd name="T10" fmla="*/ 35 w 104"/>
                  <a:gd name="T11" fmla="*/ 8 h 51"/>
                  <a:gd name="T12" fmla="*/ 39 w 104"/>
                  <a:gd name="T13" fmla="*/ 6 h 51"/>
                  <a:gd name="T14" fmla="*/ 51 w 104"/>
                  <a:gd name="T15" fmla="*/ 1 h 51"/>
                  <a:gd name="T16" fmla="*/ 57 w 104"/>
                  <a:gd name="T17" fmla="*/ 6 h 51"/>
                  <a:gd name="T18" fmla="*/ 57 w 104"/>
                  <a:gd name="T19" fmla="*/ 8 h 51"/>
                  <a:gd name="T20" fmla="*/ 59 w 104"/>
                  <a:gd name="T21" fmla="*/ 8 h 51"/>
                  <a:gd name="T22" fmla="*/ 64 w 104"/>
                  <a:gd name="T23" fmla="*/ 12 h 51"/>
                  <a:gd name="T24" fmla="*/ 65 w 104"/>
                  <a:gd name="T25" fmla="*/ 15 h 51"/>
                  <a:gd name="T26" fmla="*/ 69 w 104"/>
                  <a:gd name="T27" fmla="*/ 18 h 51"/>
                  <a:gd name="T28" fmla="*/ 70 w 104"/>
                  <a:gd name="T29" fmla="*/ 23 h 51"/>
                  <a:gd name="T30" fmla="*/ 69 w 104"/>
                  <a:gd name="T31" fmla="*/ 30 h 51"/>
                  <a:gd name="T32" fmla="*/ 102 w 104"/>
                  <a:gd name="T33" fmla="*/ 13 h 51"/>
                  <a:gd name="T34" fmla="*/ 98 w 104"/>
                  <a:gd name="T35" fmla="*/ 26 h 51"/>
                  <a:gd name="T36" fmla="*/ 100 w 104"/>
                  <a:gd name="T37" fmla="*/ 20 h 51"/>
                  <a:gd name="T38" fmla="*/ 104 w 104"/>
                  <a:gd name="T39" fmla="*/ 26 h 51"/>
                  <a:gd name="T40" fmla="*/ 63 w 104"/>
                  <a:gd name="T41" fmla="*/ 49 h 51"/>
                  <a:gd name="T42" fmla="*/ 58 w 104"/>
                  <a:gd name="T43" fmla="*/ 50 h 51"/>
                  <a:gd name="T44" fmla="*/ 53 w 104"/>
                  <a:gd name="T45" fmla="*/ 47 h 51"/>
                  <a:gd name="T46" fmla="*/ 53 w 104"/>
                  <a:gd name="T47" fmla="*/ 35 h 51"/>
                  <a:gd name="T48" fmla="*/ 47 w 104"/>
                  <a:gd name="T49" fmla="*/ 37 h 51"/>
                  <a:gd name="T50" fmla="*/ 42 w 104"/>
                  <a:gd name="T51" fmla="*/ 32 h 51"/>
                  <a:gd name="T52" fmla="*/ 42 w 104"/>
                  <a:gd name="T53" fmla="*/ 32 h 51"/>
                  <a:gd name="T54" fmla="*/ 13 w 104"/>
                  <a:gd name="T55" fmla="*/ 49 h 51"/>
                  <a:gd name="T56" fmla="*/ 13 w 104"/>
                  <a:gd name="T57" fmla="*/ 49 h 51"/>
                  <a:gd name="T58" fmla="*/ 12 w 104"/>
                  <a:gd name="T59" fmla="*/ 49 h 51"/>
                  <a:gd name="T60" fmla="*/ 7 w 104"/>
                  <a:gd name="T6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4" h="51">
                    <a:moveTo>
                      <a:pt x="7" y="51"/>
                    </a:moveTo>
                    <a:lnTo>
                      <a:pt x="6" y="51"/>
                    </a:lnTo>
                    <a:cubicBezTo>
                      <a:pt x="3" y="50"/>
                      <a:pt x="2" y="48"/>
                      <a:pt x="1" y="45"/>
                    </a:cubicBezTo>
                    <a:cubicBezTo>
                      <a:pt x="0" y="43"/>
                      <a:pt x="1" y="40"/>
                      <a:pt x="3" y="38"/>
                    </a:cubicBezTo>
                    <a:lnTo>
                      <a:pt x="36" y="10"/>
                    </a:lnTo>
                    <a:lnTo>
                      <a:pt x="35" y="8"/>
                    </a:lnTo>
                    <a:lnTo>
                      <a:pt x="39" y="6"/>
                    </a:lnTo>
                    <a:cubicBezTo>
                      <a:pt x="48" y="0"/>
                      <a:pt x="48" y="0"/>
                      <a:pt x="51" y="1"/>
                    </a:cubicBezTo>
                    <a:cubicBezTo>
                      <a:pt x="54" y="1"/>
                      <a:pt x="56" y="4"/>
                      <a:pt x="57" y="6"/>
                    </a:cubicBezTo>
                    <a:lnTo>
                      <a:pt x="57" y="8"/>
                    </a:lnTo>
                    <a:lnTo>
                      <a:pt x="59" y="8"/>
                    </a:lnTo>
                    <a:cubicBezTo>
                      <a:pt x="61" y="9"/>
                      <a:pt x="63" y="10"/>
                      <a:pt x="64" y="12"/>
                    </a:cubicBezTo>
                    <a:lnTo>
                      <a:pt x="65" y="15"/>
                    </a:lnTo>
                    <a:cubicBezTo>
                      <a:pt x="67" y="15"/>
                      <a:pt x="68" y="16"/>
                      <a:pt x="69" y="18"/>
                    </a:cubicBezTo>
                    <a:cubicBezTo>
                      <a:pt x="70" y="19"/>
                      <a:pt x="70" y="21"/>
                      <a:pt x="70" y="23"/>
                    </a:cubicBezTo>
                    <a:cubicBezTo>
                      <a:pt x="69" y="25"/>
                      <a:pt x="69" y="27"/>
                      <a:pt x="69" y="30"/>
                    </a:cubicBezTo>
                    <a:cubicBezTo>
                      <a:pt x="99" y="12"/>
                      <a:pt x="100" y="12"/>
                      <a:pt x="102" y="13"/>
                    </a:cubicBezTo>
                    <a:lnTo>
                      <a:pt x="98" y="26"/>
                    </a:lnTo>
                    <a:lnTo>
                      <a:pt x="100" y="20"/>
                    </a:lnTo>
                    <a:lnTo>
                      <a:pt x="104" y="26"/>
                    </a:lnTo>
                    <a:cubicBezTo>
                      <a:pt x="101" y="27"/>
                      <a:pt x="63" y="49"/>
                      <a:pt x="63" y="49"/>
                    </a:cubicBezTo>
                    <a:cubicBezTo>
                      <a:pt x="61" y="50"/>
                      <a:pt x="59" y="51"/>
                      <a:pt x="58" y="50"/>
                    </a:cubicBezTo>
                    <a:cubicBezTo>
                      <a:pt x="56" y="50"/>
                      <a:pt x="54" y="48"/>
                      <a:pt x="53" y="47"/>
                    </a:cubicBezTo>
                    <a:cubicBezTo>
                      <a:pt x="52" y="45"/>
                      <a:pt x="52" y="44"/>
                      <a:pt x="53" y="35"/>
                    </a:cubicBezTo>
                    <a:cubicBezTo>
                      <a:pt x="50" y="37"/>
                      <a:pt x="49" y="37"/>
                      <a:pt x="47" y="37"/>
                    </a:cubicBezTo>
                    <a:cubicBezTo>
                      <a:pt x="45" y="36"/>
                      <a:pt x="43" y="35"/>
                      <a:pt x="42" y="32"/>
                    </a:cubicBezTo>
                    <a:lnTo>
                      <a:pt x="42" y="32"/>
                    </a:lnTo>
                    <a:cubicBezTo>
                      <a:pt x="26" y="42"/>
                      <a:pt x="18" y="46"/>
                      <a:pt x="13" y="49"/>
                    </a:cubicBezTo>
                    <a:lnTo>
                      <a:pt x="13" y="49"/>
                    </a:lnTo>
                    <a:lnTo>
                      <a:pt x="12" y="49"/>
                    </a:lnTo>
                    <a:cubicBezTo>
                      <a:pt x="9" y="50"/>
                      <a:pt x="8" y="51"/>
                      <a:pt x="7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37" name="Freeform 1185">
                <a:extLst>
                  <a:ext uri="{FF2B5EF4-FFF2-40B4-BE49-F238E27FC236}">
                    <a16:creationId xmlns:a16="http://schemas.microsoft.com/office/drawing/2014/main" id="{C4242172-4DA0-421B-9C5D-8434822EF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7" y="5585"/>
                <a:ext cx="10" cy="8"/>
              </a:xfrm>
              <a:custGeom>
                <a:avLst/>
                <a:gdLst>
                  <a:gd name="T0" fmla="*/ 11 w 31"/>
                  <a:gd name="T1" fmla="*/ 25 h 25"/>
                  <a:gd name="T2" fmla="*/ 9 w 31"/>
                  <a:gd name="T3" fmla="*/ 24 h 25"/>
                  <a:gd name="T4" fmla="*/ 7 w 31"/>
                  <a:gd name="T5" fmla="*/ 23 h 25"/>
                  <a:gd name="T6" fmla="*/ 2 w 31"/>
                  <a:gd name="T7" fmla="*/ 20 h 25"/>
                  <a:gd name="T8" fmla="*/ 4 w 31"/>
                  <a:gd name="T9" fmla="*/ 10 h 25"/>
                  <a:gd name="T10" fmla="*/ 24 w 31"/>
                  <a:gd name="T11" fmla="*/ 1 h 25"/>
                  <a:gd name="T12" fmla="*/ 28 w 31"/>
                  <a:gd name="T13" fmla="*/ 5 h 25"/>
                  <a:gd name="T14" fmla="*/ 29 w 31"/>
                  <a:gd name="T15" fmla="*/ 6 h 25"/>
                  <a:gd name="T16" fmla="*/ 29 w 31"/>
                  <a:gd name="T17" fmla="*/ 6 h 25"/>
                  <a:gd name="T18" fmla="*/ 27 w 31"/>
                  <a:gd name="T19" fmla="*/ 16 h 25"/>
                  <a:gd name="T20" fmla="*/ 11 w 31"/>
                  <a:gd name="T2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25">
                    <a:moveTo>
                      <a:pt x="11" y="25"/>
                    </a:moveTo>
                    <a:lnTo>
                      <a:pt x="9" y="24"/>
                    </a:lnTo>
                    <a:lnTo>
                      <a:pt x="7" y="23"/>
                    </a:lnTo>
                    <a:cubicBezTo>
                      <a:pt x="5" y="23"/>
                      <a:pt x="3" y="22"/>
                      <a:pt x="2" y="20"/>
                    </a:cubicBezTo>
                    <a:cubicBezTo>
                      <a:pt x="0" y="17"/>
                      <a:pt x="1" y="12"/>
                      <a:pt x="4" y="10"/>
                    </a:cubicBezTo>
                    <a:cubicBezTo>
                      <a:pt x="20" y="0"/>
                      <a:pt x="21" y="0"/>
                      <a:pt x="24" y="1"/>
                    </a:cubicBezTo>
                    <a:cubicBezTo>
                      <a:pt x="26" y="2"/>
                      <a:pt x="27" y="3"/>
                      <a:pt x="28" y="5"/>
                    </a:cubicBezTo>
                    <a:lnTo>
                      <a:pt x="29" y="6"/>
                    </a:lnTo>
                    <a:lnTo>
                      <a:pt x="29" y="6"/>
                    </a:lnTo>
                    <a:cubicBezTo>
                      <a:pt x="31" y="10"/>
                      <a:pt x="31" y="14"/>
                      <a:pt x="27" y="16"/>
                    </a:cubicBezTo>
                    <a:cubicBezTo>
                      <a:pt x="17" y="23"/>
                      <a:pt x="14" y="25"/>
                      <a:pt x="11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38" name="Freeform 1186">
                <a:extLst>
                  <a:ext uri="{FF2B5EF4-FFF2-40B4-BE49-F238E27FC236}">
                    <a16:creationId xmlns:a16="http://schemas.microsoft.com/office/drawing/2014/main" id="{AC55492B-0AD1-4FBF-B166-EABE39142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3" y="5582"/>
                <a:ext cx="13" cy="10"/>
              </a:xfrm>
              <a:custGeom>
                <a:avLst/>
                <a:gdLst>
                  <a:gd name="T0" fmla="*/ 2 w 41"/>
                  <a:gd name="T1" fmla="*/ 31 h 31"/>
                  <a:gd name="T2" fmla="*/ 0 w 41"/>
                  <a:gd name="T3" fmla="*/ 31 h 31"/>
                  <a:gd name="T4" fmla="*/ 2 w 41"/>
                  <a:gd name="T5" fmla="*/ 24 h 31"/>
                  <a:gd name="T6" fmla="*/ 8 w 41"/>
                  <a:gd name="T7" fmla="*/ 21 h 31"/>
                  <a:gd name="T8" fmla="*/ 2 w 41"/>
                  <a:gd name="T9" fmla="*/ 24 h 31"/>
                  <a:gd name="T10" fmla="*/ 0 w 41"/>
                  <a:gd name="T11" fmla="*/ 18 h 31"/>
                  <a:gd name="T12" fmla="*/ 28 w 41"/>
                  <a:gd name="T13" fmla="*/ 1 h 31"/>
                  <a:gd name="T14" fmla="*/ 33 w 41"/>
                  <a:gd name="T15" fmla="*/ 0 h 31"/>
                  <a:gd name="T16" fmla="*/ 38 w 41"/>
                  <a:gd name="T17" fmla="*/ 4 h 31"/>
                  <a:gd name="T18" fmla="*/ 33 w 41"/>
                  <a:gd name="T19" fmla="*/ 15 h 31"/>
                  <a:gd name="T20" fmla="*/ 33 w 41"/>
                  <a:gd name="T21" fmla="*/ 17 h 31"/>
                  <a:gd name="T22" fmla="*/ 19 w 41"/>
                  <a:gd name="T23" fmla="*/ 23 h 31"/>
                  <a:gd name="T24" fmla="*/ 2 w 41"/>
                  <a:gd name="T2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1" h="31">
                    <a:moveTo>
                      <a:pt x="2" y="31"/>
                    </a:moveTo>
                    <a:lnTo>
                      <a:pt x="0" y="31"/>
                    </a:lnTo>
                    <a:lnTo>
                      <a:pt x="2" y="24"/>
                    </a:lnTo>
                    <a:lnTo>
                      <a:pt x="8" y="21"/>
                    </a:lnTo>
                    <a:lnTo>
                      <a:pt x="2" y="24"/>
                    </a:lnTo>
                    <a:lnTo>
                      <a:pt x="0" y="18"/>
                    </a:lnTo>
                    <a:cubicBezTo>
                      <a:pt x="2" y="17"/>
                      <a:pt x="16" y="8"/>
                      <a:pt x="28" y="1"/>
                    </a:cubicBezTo>
                    <a:cubicBezTo>
                      <a:pt x="29" y="0"/>
                      <a:pt x="31" y="0"/>
                      <a:pt x="33" y="0"/>
                    </a:cubicBezTo>
                    <a:cubicBezTo>
                      <a:pt x="35" y="1"/>
                      <a:pt x="37" y="2"/>
                      <a:pt x="38" y="4"/>
                    </a:cubicBezTo>
                    <a:cubicBezTo>
                      <a:pt x="41" y="9"/>
                      <a:pt x="36" y="13"/>
                      <a:pt x="33" y="15"/>
                    </a:cubicBezTo>
                    <a:lnTo>
                      <a:pt x="33" y="17"/>
                    </a:lnTo>
                    <a:cubicBezTo>
                      <a:pt x="24" y="23"/>
                      <a:pt x="22" y="24"/>
                      <a:pt x="19" y="23"/>
                    </a:cubicBezTo>
                    <a:cubicBezTo>
                      <a:pt x="8" y="30"/>
                      <a:pt x="4" y="31"/>
                      <a:pt x="2" y="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39" name="Freeform 1187">
                <a:extLst>
                  <a:ext uri="{FF2B5EF4-FFF2-40B4-BE49-F238E27FC236}">
                    <a16:creationId xmlns:a16="http://schemas.microsoft.com/office/drawing/2014/main" id="{DD7678CC-69EA-4D9C-B6EE-36D4A5E8F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5" y="5577"/>
                <a:ext cx="25" cy="16"/>
              </a:xfrm>
              <a:custGeom>
                <a:avLst/>
                <a:gdLst>
                  <a:gd name="T0" fmla="*/ 8 w 75"/>
                  <a:gd name="T1" fmla="*/ 49 h 49"/>
                  <a:gd name="T2" fmla="*/ 2 w 75"/>
                  <a:gd name="T3" fmla="*/ 46 h 49"/>
                  <a:gd name="T4" fmla="*/ 3 w 75"/>
                  <a:gd name="T5" fmla="*/ 38 h 49"/>
                  <a:gd name="T6" fmla="*/ 6 w 75"/>
                  <a:gd name="T7" fmla="*/ 31 h 49"/>
                  <a:gd name="T8" fmla="*/ 9 w 75"/>
                  <a:gd name="T9" fmla="*/ 30 h 49"/>
                  <a:gd name="T10" fmla="*/ 43 w 75"/>
                  <a:gd name="T11" fmla="*/ 9 h 49"/>
                  <a:gd name="T12" fmla="*/ 51 w 75"/>
                  <a:gd name="T13" fmla="*/ 9 h 49"/>
                  <a:gd name="T14" fmla="*/ 63 w 75"/>
                  <a:gd name="T15" fmla="*/ 2 h 49"/>
                  <a:gd name="T16" fmla="*/ 73 w 75"/>
                  <a:gd name="T17" fmla="*/ 5 h 49"/>
                  <a:gd name="T18" fmla="*/ 70 w 75"/>
                  <a:gd name="T19" fmla="*/ 14 h 49"/>
                  <a:gd name="T20" fmla="*/ 12 w 75"/>
                  <a:gd name="T21" fmla="*/ 48 h 49"/>
                  <a:gd name="T22" fmla="*/ 8 w 75"/>
                  <a:gd name="T2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5" h="49">
                    <a:moveTo>
                      <a:pt x="8" y="49"/>
                    </a:moveTo>
                    <a:cubicBezTo>
                      <a:pt x="6" y="49"/>
                      <a:pt x="3" y="48"/>
                      <a:pt x="2" y="46"/>
                    </a:cubicBezTo>
                    <a:cubicBezTo>
                      <a:pt x="0" y="43"/>
                      <a:pt x="1" y="40"/>
                      <a:pt x="3" y="38"/>
                    </a:cubicBezTo>
                    <a:cubicBezTo>
                      <a:pt x="2" y="35"/>
                      <a:pt x="3" y="32"/>
                      <a:pt x="6" y="31"/>
                    </a:cubicBezTo>
                    <a:lnTo>
                      <a:pt x="9" y="30"/>
                    </a:lnTo>
                    <a:cubicBezTo>
                      <a:pt x="14" y="28"/>
                      <a:pt x="30" y="18"/>
                      <a:pt x="43" y="9"/>
                    </a:cubicBezTo>
                    <a:cubicBezTo>
                      <a:pt x="46" y="8"/>
                      <a:pt x="49" y="8"/>
                      <a:pt x="51" y="9"/>
                    </a:cubicBezTo>
                    <a:lnTo>
                      <a:pt x="63" y="2"/>
                    </a:lnTo>
                    <a:cubicBezTo>
                      <a:pt x="67" y="0"/>
                      <a:pt x="71" y="1"/>
                      <a:pt x="73" y="5"/>
                    </a:cubicBezTo>
                    <a:cubicBezTo>
                      <a:pt x="75" y="8"/>
                      <a:pt x="74" y="12"/>
                      <a:pt x="70" y="14"/>
                    </a:cubicBezTo>
                    <a:lnTo>
                      <a:pt x="12" y="48"/>
                    </a:lnTo>
                    <a:lnTo>
                      <a:pt x="8" y="4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40" name="Freeform 1188">
                <a:extLst>
                  <a:ext uri="{FF2B5EF4-FFF2-40B4-BE49-F238E27FC236}">
                    <a16:creationId xmlns:a16="http://schemas.microsoft.com/office/drawing/2014/main" id="{A7C58C6C-9F7F-4E9F-8DD9-F71EF7FB7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0" y="5567"/>
                <a:ext cx="43" cy="27"/>
              </a:xfrm>
              <a:custGeom>
                <a:avLst/>
                <a:gdLst>
                  <a:gd name="T0" fmla="*/ 8 w 129"/>
                  <a:gd name="T1" fmla="*/ 80 h 80"/>
                  <a:gd name="T2" fmla="*/ 6 w 129"/>
                  <a:gd name="T3" fmla="*/ 80 h 80"/>
                  <a:gd name="T4" fmla="*/ 2 w 129"/>
                  <a:gd name="T5" fmla="*/ 76 h 80"/>
                  <a:gd name="T6" fmla="*/ 1 w 129"/>
                  <a:gd name="T7" fmla="*/ 71 h 80"/>
                  <a:gd name="T8" fmla="*/ 21 w 129"/>
                  <a:gd name="T9" fmla="*/ 57 h 80"/>
                  <a:gd name="T10" fmla="*/ 24 w 129"/>
                  <a:gd name="T11" fmla="*/ 56 h 80"/>
                  <a:gd name="T12" fmla="*/ 50 w 129"/>
                  <a:gd name="T13" fmla="*/ 40 h 80"/>
                  <a:gd name="T14" fmla="*/ 57 w 129"/>
                  <a:gd name="T15" fmla="*/ 36 h 80"/>
                  <a:gd name="T16" fmla="*/ 58 w 129"/>
                  <a:gd name="T17" fmla="*/ 35 h 80"/>
                  <a:gd name="T18" fmla="*/ 69 w 129"/>
                  <a:gd name="T19" fmla="*/ 29 h 80"/>
                  <a:gd name="T20" fmla="*/ 121 w 129"/>
                  <a:gd name="T21" fmla="*/ 2 h 80"/>
                  <a:gd name="T22" fmla="*/ 125 w 129"/>
                  <a:gd name="T23" fmla="*/ 5 h 80"/>
                  <a:gd name="T24" fmla="*/ 115 w 129"/>
                  <a:gd name="T25" fmla="*/ 21 h 80"/>
                  <a:gd name="T26" fmla="*/ 81 w 129"/>
                  <a:gd name="T27" fmla="*/ 47 h 80"/>
                  <a:gd name="T28" fmla="*/ 78 w 129"/>
                  <a:gd name="T29" fmla="*/ 52 h 80"/>
                  <a:gd name="T30" fmla="*/ 76 w 129"/>
                  <a:gd name="T31" fmla="*/ 53 h 80"/>
                  <a:gd name="T32" fmla="*/ 73 w 129"/>
                  <a:gd name="T33" fmla="*/ 55 h 80"/>
                  <a:gd name="T34" fmla="*/ 66 w 129"/>
                  <a:gd name="T35" fmla="*/ 57 h 80"/>
                  <a:gd name="T36" fmla="*/ 62 w 129"/>
                  <a:gd name="T37" fmla="*/ 54 h 80"/>
                  <a:gd name="T38" fmla="*/ 61 w 129"/>
                  <a:gd name="T39" fmla="*/ 52 h 80"/>
                  <a:gd name="T40" fmla="*/ 31 w 129"/>
                  <a:gd name="T41" fmla="*/ 68 h 80"/>
                  <a:gd name="T42" fmla="*/ 8 w 129"/>
                  <a:gd name="T43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9" h="80">
                    <a:moveTo>
                      <a:pt x="8" y="80"/>
                    </a:moveTo>
                    <a:lnTo>
                      <a:pt x="6" y="80"/>
                    </a:lnTo>
                    <a:cubicBezTo>
                      <a:pt x="4" y="79"/>
                      <a:pt x="3" y="78"/>
                      <a:pt x="2" y="76"/>
                    </a:cubicBezTo>
                    <a:cubicBezTo>
                      <a:pt x="1" y="75"/>
                      <a:pt x="0" y="73"/>
                      <a:pt x="1" y="71"/>
                    </a:cubicBezTo>
                    <a:cubicBezTo>
                      <a:pt x="2" y="68"/>
                      <a:pt x="2" y="68"/>
                      <a:pt x="21" y="57"/>
                    </a:cubicBezTo>
                    <a:lnTo>
                      <a:pt x="24" y="56"/>
                    </a:lnTo>
                    <a:cubicBezTo>
                      <a:pt x="32" y="51"/>
                      <a:pt x="41" y="46"/>
                      <a:pt x="50" y="40"/>
                    </a:cubicBezTo>
                    <a:cubicBezTo>
                      <a:pt x="52" y="39"/>
                      <a:pt x="55" y="37"/>
                      <a:pt x="57" y="36"/>
                    </a:cubicBezTo>
                    <a:lnTo>
                      <a:pt x="58" y="35"/>
                    </a:lnTo>
                    <a:cubicBezTo>
                      <a:pt x="63" y="30"/>
                      <a:pt x="67" y="29"/>
                      <a:pt x="69" y="29"/>
                    </a:cubicBezTo>
                    <a:cubicBezTo>
                      <a:pt x="116" y="0"/>
                      <a:pt x="117" y="1"/>
                      <a:pt x="121" y="2"/>
                    </a:cubicBezTo>
                    <a:cubicBezTo>
                      <a:pt x="123" y="2"/>
                      <a:pt x="125" y="3"/>
                      <a:pt x="125" y="5"/>
                    </a:cubicBezTo>
                    <a:cubicBezTo>
                      <a:pt x="129" y="10"/>
                      <a:pt x="127" y="12"/>
                      <a:pt x="115" y="21"/>
                    </a:cubicBezTo>
                    <a:cubicBezTo>
                      <a:pt x="107" y="26"/>
                      <a:pt x="91" y="39"/>
                      <a:pt x="81" y="47"/>
                    </a:cubicBezTo>
                    <a:cubicBezTo>
                      <a:pt x="81" y="49"/>
                      <a:pt x="80" y="51"/>
                      <a:pt x="78" y="52"/>
                    </a:cubicBezTo>
                    <a:lnTo>
                      <a:pt x="76" y="53"/>
                    </a:lnTo>
                    <a:lnTo>
                      <a:pt x="73" y="55"/>
                    </a:lnTo>
                    <a:cubicBezTo>
                      <a:pt x="71" y="56"/>
                      <a:pt x="68" y="57"/>
                      <a:pt x="66" y="57"/>
                    </a:cubicBezTo>
                    <a:cubicBezTo>
                      <a:pt x="64" y="56"/>
                      <a:pt x="63" y="55"/>
                      <a:pt x="62" y="54"/>
                    </a:cubicBezTo>
                    <a:lnTo>
                      <a:pt x="61" y="52"/>
                    </a:lnTo>
                    <a:cubicBezTo>
                      <a:pt x="54" y="56"/>
                      <a:pt x="45" y="61"/>
                      <a:pt x="31" y="68"/>
                    </a:cubicBezTo>
                    <a:cubicBezTo>
                      <a:pt x="14" y="78"/>
                      <a:pt x="10" y="80"/>
                      <a:pt x="8" y="8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41" name="Freeform 1189">
                <a:extLst>
                  <a:ext uri="{FF2B5EF4-FFF2-40B4-BE49-F238E27FC236}">
                    <a16:creationId xmlns:a16="http://schemas.microsoft.com/office/drawing/2014/main" id="{CE7489DF-2AB1-4FD6-80F5-9F1FC532A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8" y="5552"/>
                <a:ext cx="21" cy="12"/>
              </a:xfrm>
              <a:custGeom>
                <a:avLst/>
                <a:gdLst>
                  <a:gd name="T0" fmla="*/ 8 w 62"/>
                  <a:gd name="T1" fmla="*/ 35 h 35"/>
                  <a:gd name="T2" fmla="*/ 2 w 62"/>
                  <a:gd name="T3" fmla="*/ 32 h 35"/>
                  <a:gd name="T4" fmla="*/ 4 w 62"/>
                  <a:gd name="T5" fmla="*/ 22 h 35"/>
                  <a:gd name="T6" fmla="*/ 12 w 62"/>
                  <a:gd name="T7" fmla="*/ 17 h 35"/>
                  <a:gd name="T8" fmla="*/ 15 w 62"/>
                  <a:gd name="T9" fmla="*/ 16 h 35"/>
                  <a:gd name="T10" fmla="*/ 36 w 62"/>
                  <a:gd name="T11" fmla="*/ 10 h 35"/>
                  <a:gd name="T12" fmla="*/ 36 w 62"/>
                  <a:gd name="T13" fmla="*/ 9 h 35"/>
                  <a:gd name="T14" fmla="*/ 41 w 62"/>
                  <a:gd name="T15" fmla="*/ 6 h 35"/>
                  <a:gd name="T16" fmla="*/ 55 w 62"/>
                  <a:gd name="T17" fmla="*/ 0 h 35"/>
                  <a:gd name="T18" fmla="*/ 60 w 62"/>
                  <a:gd name="T19" fmla="*/ 4 h 35"/>
                  <a:gd name="T20" fmla="*/ 57 w 62"/>
                  <a:gd name="T21" fmla="*/ 14 h 35"/>
                  <a:gd name="T22" fmla="*/ 55 w 62"/>
                  <a:gd name="T23" fmla="*/ 14 h 35"/>
                  <a:gd name="T24" fmla="*/ 49 w 62"/>
                  <a:gd name="T25" fmla="*/ 18 h 35"/>
                  <a:gd name="T26" fmla="*/ 40 w 62"/>
                  <a:gd name="T27" fmla="*/ 23 h 35"/>
                  <a:gd name="T28" fmla="*/ 20 w 62"/>
                  <a:gd name="T29" fmla="*/ 30 h 35"/>
                  <a:gd name="T30" fmla="*/ 17 w 62"/>
                  <a:gd name="T31" fmla="*/ 31 h 35"/>
                  <a:gd name="T32" fmla="*/ 17 w 62"/>
                  <a:gd name="T33" fmla="*/ 31 h 35"/>
                  <a:gd name="T34" fmla="*/ 12 w 62"/>
                  <a:gd name="T35" fmla="*/ 34 h 35"/>
                  <a:gd name="T36" fmla="*/ 8 w 62"/>
                  <a:gd name="T3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2" h="35">
                    <a:moveTo>
                      <a:pt x="8" y="35"/>
                    </a:moveTo>
                    <a:cubicBezTo>
                      <a:pt x="5" y="35"/>
                      <a:pt x="3" y="34"/>
                      <a:pt x="2" y="32"/>
                    </a:cubicBezTo>
                    <a:cubicBezTo>
                      <a:pt x="0" y="28"/>
                      <a:pt x="1" y="24"/>
                      <a:pt x="4" y="22"/>
                    </a:cubicBezTo>
                    <a:cubicBezTo>
                      <a:pt x="8" y="19"/>
                      <a:pt x="10" y="18"/>
                      <a:pt x="12" y="17"/>
                    </a:cubicBezTo>
                    <a:lnTo>
                      <a:pt x="15" y="16"/>
                    </a:lnTo>
                    <a:cubicBezTo>
                      <a:pt x="26" y="13"/>
                      <a:pt x="32" y="11"/>
                      <a:pt x="36" y="10"/>
                    </a:cubicBezTo>
                    <a:lnTo>
                      <a:pt x="36" y="9"/>
                    </a:lnTo>
                    <a:cubicBezTo>
                      <a:pt x="37" y="9"/>
                      <a:pt x="39" y="8"/>
                      <a:pt x="41" y="6"/>
                    </a:cubicBezTo>
                    <a:cubicBezTo>
                      <a:pt x="49" y="1"/>
                      <a:pt x="52" y="0"/>
                      <a:pt x="55" y="0"/>
                    </a:cubicBezTo>
                    <a:cubicBezTo>
                      <a:pt x="57" y="1"/>
                      <a:pt x="59" y="2"/>
                      <a:pt x="60" y="4"/>
                    </a:cubicBezTo>
                    <a:cubicBezTo>
                      <a:pt x="62" y="7"/>
                      <a:pt x="61" y="12"/>
                      <a:pt x="57" y="14"/>
                    </a:cubicBezTo>
                    <a:lnTo>
                      <a:pt x="55" y="14"/>
                    </a:lnTo>
                    <a:cubicBezTo>
                      <a:pt x="54" y="15"/>
                      <a:pt x="51" y="17"/>
                      <a:pt x="49" y="18"/>
                    </a:cubicBezTo>
                    <a:cubicBezTo>
                      <a:pt x="44" y="21"/>
                      <a:pt x="42" y="23"/>
                      <a:pt x="40" y="23"/>
                    </a:cubicBezTo>
                    <a:cubicBezTo>
                      <a:pt x="36" y="24"/>
                      <a:pt x="25" y="28"/>
                      <a:pt x="20" y="30"/>
                    </a:cubicBezTo>
                    <a:lnTo>
                      <a:pt x="17" y="31"/>
                    </a:lnTo>
                    <a:lnTo>
                      <a:pt x="17" y="31"/>
                    </a:lnTo>
                    <a:lnTo>
                      <a:pt x="12" y="34"/>
                    </a:lnTo>
                    <a:lnTo>
                      <a:pt x="8" y="3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42" name="Freeform 1190">
                <a:extLst>
                  <a:ext uri="{FF2B5EF4-FFF2-40B4-BE49-F238E27FC236}">
                    <a16:creationId xmlns:a16="http://schemas.microsoft.com/office/drawing/2014/main" id="{3E588C05-5D31-4DB8-80AE-CE13F57A2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" y="5552"/>
                <a:ext cx="13" cy="10"/>
              </a:xfrm>
              <a:custGeom>
                <a:avLst/>
                <a:gdLst>
                  <a:gd name="T0" fmla="*/ 6 w 39"/>
                  <a:gd name="T1" fmla="*/ 29 h 29"/>
                  <a:gd name="T2" fmla="*/ 2 w 39"/>
                  <a:gd name="T3" fmla="*/ 26 h 29"/>
                  <a:gd name="T4" fmla="*/ 1 w 39"/>
                  <a:gd name="T5" fmla="*/ 20 h 29"/>
                  <a:gd name="T6" fmla="*/ 4 w 39"/>
                  <a:gd name="T7" fmla="*/ 16 h 29"/>
                  <a:gd name="T8" fmla="*/ 7 w 39"/>
                  <a:gd name="T9" fmla="*/ 14 h 29"/>
                  <a:gd name="T10" fmla="*/ 20 w 39"/>
                  <a:gd name="T11" fmla="*/ 7 h 29"/>
                  <a:gd name="T12" fmla="*/ 21 w 39"/>
                  <a:gd name="T13" fmla="*/ 6 h 29"/>
                  <a:gd name="T14" fmla="*/ 25 w 39"/>
                  <a:gd name="T15" fmla="*/ 4 h 29"/>
                  <a:gd name="T16" fmla="*/ 28 w 39"/>
                  <a:gd name="T17" fmla="*/ 2 h 29"/>
                  <a:gd name="T18" fmla="*/ 37 w 39"/>
                  <a:gd name="T19" fmla="*/ 5 h 29"/>
                  <a:gd name="T20" fmla="*/ 35 w 39"/>
                  <a:gd name="T21" fmla="*/ 15 h 29"/>
                  <a:gd name="T22" fmla="*/ 28 w 39"/>
                  <a:gd name="T23" fmla="*/ 18 h 29"/>
                  <a:gd name="T24" fmla="*/ 11 w 39"/>
                  <a:gd name="T25" fmla="*/ 28 h 29"/>
                  <a:gd name="T26" fmla="*/ 11 w 39"/>
                  <a:gd name="T27" fmla="*/ 28 h 29"/>
                  <a:gd name="T28" fmla="*/ 6 w 39"/>
                  <a:gd name="T2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29">
                    <a:moveTo>
                      <a:pt x="6" y="29"/>
                    </a:moveTo>
                    <a:cubicBezTo>
                      <a:pt x="4" y="29"/>
                      <a:pt x="3" y="28"/>
                      <a:pt x="2" y="26"/>
                    </a:cubicBezTo>
                    <a:cubicBezTo>
                      <a:pt x="0" y="24"/>
                      <a:pt x="0" y="22"/>
                      <a:pt x="1" y="20"/>
                    </a:cubicBezTo>
                    <a:cubicBezTo>
                      <a:pt x="1" y="18"/>
                      <a:pt x="2" y="17"/>
                      <a:pt x="4" y="16"/>
                    </a:cubicBezTo>
                    <a:lnTo>
                      <a:pt x="7" y="14"/>
                    </a:lnTo>
                    <a:cubicBezTo>
                      <a:pt x="10" y="12"/>
                      <a:pt x="15" y="9"/>
                      <a:pt x="20" y="7"/>
                    </a:cubicBezTo>
                    <a:lnTo>
                      <a:pt x="21" y="6"/>
                    </a:lnTo>
                    <a:cubicBezTo>
                      <a:pt x="22" y="5"/>
                      <a:pt x="23" y="4"/>
                      <a:pt x="25" y="4"/>
                    </a:cubicBezTo>
                    <a:cubicBezTo>
                      <a:pt x="26" y="3"/>
                      <a:pt x="28" y="2"/>
                      <a:pt x="28" y="2"/>
                    </a:cubicBezTo>
                    <a:cubicBezTo>
                      <a:pt x="31" y="0"/>
                      <a:pt x="35" y="1"/>
                      <a:pt x="37" y="5"/>
                    </a:cubicBezTo>
                    <a:cubicBezTo>
                      <a:pt x="39" y="8"/>
                      <a:pt x="38" y="13"/>
                      <a:pt x="35" y="15"/>
                    </a:cubicBezTo>
                    <a:cubicBezTo>
                      <a:pt x="32" y="16"/>
                      <a:pt x="30" y="17"/>
                      <a:pt x="28" y="18"/>
                    </a:cubicBezTo>
                    <a:cubicBezTo>
                      <a:pt x="25" y="20"/>
                      <a:pt x="20" y="23"/>
                      <a:pt x="11" y="28"/>
                    </a:cubicBezTo>
                    <a:lnTo>
                      <a:pt x="11" y="28"/>
                    </a:lnTo>
                    <a:cubicBezTo>
                      <a:pt x="8" y="29"/>
                      <a:pt x="7" y="29"/>
                      <a:pt x="6" y="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43" name="Freeform 1191">
                <a:extLst>
                  <a:ext uri="{FF2B5EF4-FFF2-40B4-BE49-F238E27FC236}">
                    <a16:creationId xmlns:a16="http://schemas.microsoft.com/office/drawing/2014/main" id="{B089323E-CD90-4CE4-BB88-5E14046EB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8" y="5549"/>
                <a:ext cx="22" cy="15"/>
              </a:xfrm>
              <a:custGeom>
                <a:avLst/>
                <a:gdLst>
                  <a:gd name="T0" fmla="*/ 8 w 67"/>
                  <a:gd name="T1" fmla="*/ 46 h 46"/>
                  <a:gd name="T2" fmla="*/ 2 w 67"/>
                  <a:gd name="T3" fmla="*/ 43 h 46"/>
                  <a:gd name="T4" fmla="*/ 4 w 67"/>
                  <a:gd name="T5" fmla="*/ 33 h 46"/>
                  <a:gd name="T6" fmla="*/ 6 w 67"/>
                  <a:gd name="T7" fmla="*/ 32 h 46"/>
                  <a:gd name="T8" fmla="*/ 59 w 67"/>
                  <a:gd name="T9" fmla="*/ 1 h 46"/>
                  <a:gd name="T10" fmla="*/ 66 w 67"/>
                  <a:gd name="T11" fmla="*/ 0 h 46"/>
                  <a:gd name="T12" fmla="*/ 63 w 67"/>
                  <a:gd name="T13" fmla="*/ 9 h 46"/>
                  <a:gd name="T14" fmla="*/ 64 w 67"/>
                  <a:gd name="T15" fmla="*/ 7 h 46"/>
                  <a:gd name="T16" fmla="*/ 67 w 67"/>
                  <a:gd name="T17" fmla="*/ 13 h 46"/>
                  <a:gd name="T18" fmla="*/ 65 w 67"/>
                  <a:gd name="T19" fmla="*/ 14 h 46"/>
                  <a:gd name="T20" fmla="*/ 65 w 67"/>
                  <a:gd name="T21" fmla="*/ 14 h 46"/>
                  <a:gd name="T22" fmla="*/ 13 w 67"/>
                  <a:gd name="T23" fmla="*/ 44 h 46"/>
                  <a:gd name="T24" fmla="*/ 12 w 67"/>
                  <a:gd name="T25" fmla="*/ 45 h 46"/>
                  <a:gd name="T26" fmla="*/ 8 w 67"/>
                  <a:gd name="T2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7" h="46">
                    <a:moveTo>
                      <a:pt x="8" y="46"/>
                    </a:moveTo>
                    <a:cubicBezTo>
                      <a:pt x="6" y="46"/>
                      <a:pt x="3" y="45"/>
                      <a:pt x="2" y="43"/>
                    </a:cubicBezTo>
                    <a:cubicBezTo>
                      <a:pt x="0" y="39"/>
                      <a:pt x="1" y="35"/>
                      <a:pt x="4" y="33"/>
                    </a:cubicBezTo>
                    <a:lnTo>
                      <a:pt x="6" y="32"/>
                    </a:lnTo>
                    <a:cubicBezTo>
                      <a:pt x="41" y="11"/>
                      <a:pt x="54" y="4"/>
                      <a:pt x="59" y="1"/>
                    </a:cubicBezTo>
                    <a:cubicBezTo>
                      <a:pt x="61" y="0"/>
                      <a:pt x="64" y="0"/>
                      <a:pt x="66" y="0"/>
                    </a:cubicBezTo>
                    <a:lnTo>
                      <a:pt x="63" y="9"/>
                    </a:lnTo>
                    <a:lnTo>
                      <a:pt x="64" y="7"/>
                    </a:lnTo>
                    <a:lnTo>
                      <a:pt x="67" y="13"/>
                    </a:lnTo>
                    <a:lnTo>
                      <a:pt x="65" y="14"/>
                    </a:lnTo>
                    <a:lnTo>
                      <a:pt x="65" y="14"/>
                    </a:lnTo>
                    <a:cubicBezTo>
                      <a:pt x="62" y="16"/>
                      <a:pt x="36" y="31"/>
                      <a:pt x="13" y="44"/>
                    </a:cubicBezTo>
                    <a:lnTo>
                      <a:pt x="12" y="45"/>
                    </a:lnTo>
                    <a:lnTo>
                      <a:pt x="8" y="4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44" name="Freeform 1192">
                <a:extLst>
                  <a:ext uri="{FF2B5EF4-FFF2-40B4-BE49-F238E27FC236}">
                    <a16:creationId xmlns:a16="http://schemas.microsoft.com/office/drawing/2014/main" id="{3412DC87-2161-41CA-9CF2-44E8909CD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0" y="5558"/>
                <a:ext cx="16" cy="10"/>
              </a:xfrm>
              <a:custGeom>
                <a:avLst/>
                <a:gdLst>
                  <a:gd name="T0" fmla="*/ 7 w 49"/>
                  <a:gd name="T1" fmla="*/ 31 h 31"/>
                  <a:gd name="T2" fmla="*/ 2 w 49"/>
                  <a:gd name="T3" fmla="*/ 28 h 31"/>
                  <a:gd name="T4" fmla="*/ 4 w 49"/>
                  <a:gd name="T5" fmla="*/ 18 h 31"/>
                  <a:gd name="T6" fmla="*/ 5 w 49"/>
                  <a:gd name="T7" fmla="*/ 18 h 31"/>
                  <a:gd name="T8" fmla="*/ 12 w 49"/>
                  <a:gd name="T9" fmla="*/ 13 h 31"/>
                  <a:gd name="T10" fmla="*/ 15 w 49"/>
                  <a:gd name="T11" fmla="*/ 12 h 31"/>
                  <a:gd name="T12" fmla="*/ 25 w 49"/>
                  <a:gd name="T13" fmla="*/ 8 h 31"/>
                  <a:gd name="T14" fmla="*/ 36 w 49"/>
                  <a:gd name="T15" fmla="*/ 3 h 31"/>
                  <a:gd name="T16" fmla="*/ 37 w 49"/>
                  <a:gd name="T17" fmla="*/ 2 h 31"/>
                  <a:gd name="T18" fmla="*/ 47 w 49"/>
                  <a:gd name="T19" fmla="*/ 4 h 31"/>
                  <a:gd name="T20" fmla="*/ 45 w 49"/>
                  <a:gd name="T21" fmla="*/ 14 h 31"/>
                  <a:gd name="T22" fmla="*/ 40 w 49"/>
                  <a:gd name="T23" fmla="*/ 16 h 31"/>
                  <a:gd name="T24" fmla="*/ 40 w 49"/>
                  <a:gd name="T25" fmla="*/ 16 h 31"/>
                  <a:gd name="T26" fmla="*/ 31 w 49"/>
                  <a:gd name="T27" fmla="*/ 20 h 31"/>
                  <a:gd name="T28" fmla="*/ 19 w 49"/>
                  <a:gd name="T29" fmla="*/ 26 h 31"/>
                  <a:gd name="T30" fmla="*/ 7 w 49"/>
                  <a:gd name="T3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7" y="31"/>
                    </a:moveTo>
                    <a:cubicBezTo>
                      <a:pt x="5" y="31"/>
                      <a:pt x="4" y="30"/>
                      <a:pt x="2" y="28"/>
                    </a:cubicBezTo>
                    <a:cubicBezTo>
                      <a:pt x="0" y="25"/>
                      <a:pt x="0" y="21"/>
                      <a:pt x="4" y="18"/>
                    </a:cubicBezTo>
                    <a:lnTo>
                      <a:pt x="5" y="18"/>
                    </a:lnTo>
                    <a:lnTo>
                      <a:pt x="12" y="13"/>
                    </a:lnTo>
                    <a:lnTo>
                      <a:pt x="15" y="12"/>
                    </a:lnTo>
                    <a:cubicBezTo>
                      <a:pt x="17" y="12"/>
                      <a:pt x="21" y="10"/>
                      <a:pt x="25" y="8"/>
                    </a:cubicBezTo>
                    <a:cubicBezTo>
                      <a:pt x="29" y="5"/>
                      <a:pt x="33" y="3"/>
                      <a:pt x="36" y="3"/>
                    </a:cubicBezTo>
                    <a:lnTo>
                      <a:pt x="37" y="2"/>
                    </a:lnTo>
                    <a:cubicBezTo>
                      <a:pt x="41" y="0"/>
                      <a:pt x="45" y="1"/>
                      <a:pt x="47" y="4"/>
                    </a:cubicBezTo>
                    <a:cubicBezTo>
                      <a:pt x="49" y="7"/>
                      <a:pt x="48" y="12"/>
                      <a:pt x="45" y="14"/>
                    </a:cubicBezTo>
                    <a:cubicBezTo>
                      <a:pt x="44" y="14"/>
                      <a:pt x="42" y="15"/>
                      <a:pt x="40" y="16"/>
                    </a:cubicBezTo>
                    <a:lnTo>
                      <a:pt x="40" y="16"/>
                    </a:lnTo>
                    <a:cubicBezTo>
                      <a:pt x="39" y="16"/>
                      <a:pt x="35" y="18"/>
                      <a:pt x="31" y="20"/>
                    </a:cubicBezTo>
                    <a:cubicBezTo>
                      <a:pt x="26" y="23"/>
                      <a:pt x="22" y="25"/>
                      <a:pt x="19" y="26"/>
                    </a:cubicBezTo>
                    <a:cubicBezTo>
                      <a:pt x="13" y="29"/>
                      <a:pt x="9" y="31"/>
                      <a:pt x="7" y="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45" name="Freeform 1193">
                <a:extLst>
                  <a:ext uri="{FF2B5EF4-FFF2-40B4-BE49-F238E27FC236}">
                    <a16:creationId xmlns:a16="http://schemas.microsoft.com/office/drawing/2014/main" id="{A40864E5-34B6-4202-B3FC-A2DC9D3F6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7" y="5540"/>
                <a:ext cx="20" cy="20"/>
              </a:xfrm>
              <a:custGeom>
                <a:avLst/>
                <a:gdLst>
                  <a:gd name="T0" fmla="*/ 8 w 59"/>
                  <a:gd name="T1" fmla="*/ 60 h 60"/>
                  <a:gd name="T2" fmla="*/ 6 w 59"/>
                  <a:gd name="T3" fmla="*/ 59 h 60"/>
                  <a:gd name="T4" fmla="*/ 1 w 59"/>
                  <a:gd name="T5" fmla="*/ 56 h 60"/>
                  <a:gd name="T6" fmla="*/ 1 w 59"/>
                  <a:gd name="T7" fmla="*/ 50 h 60"/>
                  <a:gd name="T8" fmla="*/ 6 w 59"/>
                  <a:gd name="T9" fmla="*/ 36 h 60"/>
                  <a:gd name="T10" fmla="*/ 4 w 59"/>
                  <a:gd name="T11" fmla="*/ 34 h 60"/>
                  <a:gd name="T12" fmla="*/ 6 w 59"/>
                  <a:gd name="T13" fmla="*/ 24 h 60"/>
                  <a:gd name="T14" fmla="*/ 46 w 59"/>
                  <a:gd name="T15" fmla="*/ 2 h 60"/>
                  <a:gd name="T16" fmla="*/ 51 w 59"/>
                  <a:gd name="T17" fmla="*/ 1 h 60"/>
                  <a:gd name="T18" fmla="*/ 55 w 59"/>
                  <a:gd name="T19" fmla="*/ 4 h 60"/>
                  <a:gd name="T20" fmla="*/ 21 w 59"/>
                  <a:gd name="T21" fmla="*/ 35 h 60"/>
                  <a:gd name="T22" fmla="*/ 18 w 59"/>
                  <a:gd name="T23" fmla="*/ 43 h 60"/>
                  <a:gd name="T24" fmla="*/ 20 w 59"/>
                  <a:gd name="T25" fmla="*/ 45 h 60"/>
                  <a:gd name="T26" fmla="*/ 17 w 59"/>
                  <a:gd name="T27" fmla="*/ 55 h 60"/>
                  <a:gd name="T28" fmla="*/ 15 w 59"/>
                  <a:gd name="T29" fmla="*/ 56 h 60"/>
                  <a:gd name="T30" fmla="*/ 14 w 59"/>
                  <a:gd name="T31" fmla="*/ 57 h 60"/>
                  <a:gd name="T32" fmla="*/ 8 w 59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60">
                    <a:moveTo>
                      <a:pt x="8" y="60"/>
                    </a:moveTo>
                    <a:lnTo>
                      <a:pt x="6" y="59"/>
                    </a:lnTo>
                    <a:cubicBezTo>
                      <a:pt x="4" y="59"/>
                      <a:pt x="2" y="58"/>
                      <a:pt x="1" y="56"/>
                    </a:cubicBezTo>
                    <a:cubicBezTo>
                      <a:pt x="0" y="54"/>
                      <a:pt x="0" y="52"/>
                      <a:pt x="1" y="50"/>
                    </a:cubicBezTo>
                    <a:cubicBezTo>
                      <a:pt x="1" y="50"/>
                      <a:pt x="3" y="42"/>
                      <a:pt x="6" y="36"/>
                    </a:cubicBezTo>
                    <a:lnTo>
                      <a:pt x="4" y="34"/>
                    </a:lnTo>
                    <a:cubicBezTo>
                      <a:pt x="2" y="31"/>
                      <a:pt x="3" y="26"/>
                      <a:pt x="6" y="24"/>
                    </a:cubicBezTo>
                    <a:lnTo>
                      <a:pt x="46" y="2"/>
                    </a:lnTo>
                    <a:cubicBezTo>
                      <a:pt x="47" y="1"/>
                      <a:pt x="49" y="0"/>
                      <a:pt x="51" y="1"/>
                    </a:cubicBezTo>
                    <a:cubicBezTo>
                      <a:pt x="53" y="1"/>
                      <a:pt x="55" y="3"/>
                      <a:pt x="55" y="4"/>
                    </a:cubicBezTo>
                    <a:cubicBezTo>
                      <a:pt x="59" y="11"/>
                      <a:pt x="59" y="11"/>
                      <a:pt x="21" y="35"/>
                    </a:cubicBezTo>
                    <a:cubicBezTo>
                      <a:pt x="20" y="37"/>
                      <a:pt x="19" y="40"/>
                      <a:pt x="18" y="43"/>
                    </a:cubicBezTo>
                    <a:lnTo>
                      <a:pt x="20" y="45"/>
                    </a:lnTo>
                    <a:cubicBezTo>
                      <a:pt x="22" y="49"/>
                      <a:pt x="21" y="53"/>
                      <a:pt x="17" y="55"/>
                    </a:cubicBezTo>
                    <a:lnTo>
                      <a:pt x="15" y="56"/>
                    </a:lnTo>
                    <a:lnTo>
                      <a:pt x="14" y="57"/>
                    </a:lnTo>
                    <a:cubicBezTo>
                      <a:pt x="12" y="58"/>
                      <a:pt x="10" y="60"/>
                      <a:pt x="8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46" name="Freeform 1194">
                <a:extLst>
                  <a:ext uri="{FF2B5EF4-FFF2-40B4-BE49-F238E27FC236}">
                    <a16:creationId xmlns:a16="http://schemas.microsoft.com/office/drawing/2014/main" id="{B2A47C92-DDF0-4B5C-A5B4-549B5DF7A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9" y="5544"/>
                <a:ext cx="8" cy="9"/>
              </a:xfrm>
              <a:custGeom>
                <a:avLst/>
                <a:gdLst>
                  <a:gd name="T0" fmla="*/ 8 w 25"/>
                  <a:gd name="T1" fmla="*/ 26 h 26"/>
                  <a:gd name="T2" fmla="*/ 2 w 25"/>
                  <a:gd name="T3" fmla="*/ 22 h 26"/>
                  <a:gd name="T4" fmla="*/ 3 w 25"/>
                  <a:gd name="T5" fmla="*/ 14 h 26"/>
                  <a:gd name="T6" fmla="*/ 8 w 25"/>
                  <a:gd name="T7" fmla="*/ 8 h 26"/>
                  <a:gd name="T8" fmla="*/ 11 w 25"/>
                  <a:gd name="T9" fmla="*/ 4 h 26"/>
                  <a:gd name="T10" fmla="*/ 14 w 25"/>
                  <a:gd name="T11" fmla="*/ 2 h 26"/>
                  <a:gd name="T12" fmla="*/ 23 w 25"/>
                  <a:gd name="T13" fmla="*/ 4 h 26"/>
                  <a:gd name="T14" fmla="*/ 23 w 25"/>
                  <a:gd name="T15" fmla="*/ 13 h 26"/>
                  <a:gd name="T16" fmla="*/ 14 w 25"/>
                  <a:gd name="T17" fmla="*/ 23 h 26"/>
                  <a:gd name="T18" fmla="*/ 9 w 25"/>
                  <a:gd name="T19" fmla="*/ 26 h 26"/>
                  <a:gd name="T20" fmla="*/ 8 w 25"/>
                  <a:gd name="T2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26">
                    <a:moveTo>
                      <a:pt x="8" y="26"/>
                    </a:moveTo>
                    <a:cubicBezTo>
                      <a:pt x="5" y="26"/>
                      <a:pt x="3" y="24"/>
                      <a:pt x="2" y="22"/>
                    </a:cubicBezTo>
                    <a:cubicBezTo>
                      <a:pt x="0" y="19"/>
                      <a:pt x="0" y="16"/>
                      <a:pt x="3" y="14"/>
                    </a:cubicBezTo>
                    <a:lnTo>
                      <a:pt x="8" y="8"/>
                    </a:lnTo>
                    <a:cubicBezTo>
                      <a:pt x="8" y="6"/>
                      <a:pt x="9" y="5"/>
                      <a:pt x="11" y="4"/>
                    </a:cubicBezTo>
                    <a:lnTo>
                      <a:pt x="14" y="2"/>
                    </a:lnTo>
                    <a:cubicBezTo>
                      <a:pt x="17" y="0"/>
                      <a:pt x="21" y="1"/>
                      <a:pt x="23" y="4"/>
                    </a:cubicBezTo>
                    <a:cubicBezTo>
                      <a:pt x="25" y="6"/>
                      <a:pt x="25" y="10"/>
                      <a:pt x="23" y="13"/>
                    </a:cubicBezTo>
                    <a:lnTo>
                      <a:pt x="14" y="23"/>
                    </a:lnTo>
                    <a:cubicBezTo>
                      <a:pt x="12" y="24"/>
                      <a:pt x="11" y="26"/>
                      <a:pt x="9" y="26"/>
                    </a:cubicBezTo>
                    <a:lnTo>
                      <a:pt x="8" y="2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47" name="Freeform 1195">
                <a:extLst>
                  <a:ext uri="{FF2B5EF4-FFF2-40B4-BE49-F238E27FC236}">
                    <a16:creationId xmlns:a16="http://schemas.microsoft.com/office/drawing/2014/main" id="{BF1561E8-B74F-4B4B-9935-A0AFC86DB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" y="5547"/>
                <a:ext cx="11" cy="11"/>
              </a:xfrm>
              <a:custGeom>
                <a:avLst/>
                <a:gdLst>
                  <a:gd name="T0" fmla="*/ 27 w 35"/>
                  <a:gd name="T1" fmla="*/ 32 h 32"/>
                  <a:gd name="T2" fmla="*/ 25 w 35"/>
                  <a:gd name="T3" fmla="*/ 32 h 32"/>
                  <a:gd name="T4" fmla="*/ 21 w 35"/>
                  <a:gd name="T5" fmla="*/ 29 h 32"/>
                  <a:gd name="T6" fmla="*/ 18 w 35"/>
                  <a:gd name="T7" fmla="*/ 22 h 32"/>
                  <a:gd name="T8" fmla="*/ 12 w 35"/>
                  <a:gd name="T9" fmla="*/ 20 h 32"/>
                  <a:gd name="T10" fmla="*/ 5 w 35"/>
                  <a:gd name="T11" fmla="*/ 14 h 32"/>
                  <a:gd name="T12" fmla="*/ 2 w 35"/>
                  <a:gd name="T13" fmla="*/ 11 h 32"/>
                  <a:gd name="T14" fmla="*/ 4 w 35"/>
                  <a:gd name="T15" fmla="*/ 2 h 32"/>
                  <a:gd name="T16" fmla="*/ 8 w 35"/>
                  <a:gd name="T17" fmla="*/ 0 h 32"/>
                  <a:gd name="T18" fmla="*/ 13 w 35"/>
                  <a:gd name="T19" fmla="*/ 2 h 32"/>
                  <a:gd name="T20" fmla="*/ 18 w 35"/>
                  <a:gd name="T21" fmla="*/ 6 h 32"/>
                  <a:gd name="T22" fmla="*/ 22 w 35"/>
                  <a:gd name="T23" fmla="*/ 6 h 32"/>
                  <a:gd name="T24" fmla="*/ 27 w 35"/>
                  <a:gd name="T25" fmla="*/ 9 h 32"/>
                  <a:gd name="T26" fmla="*/ 30 w 35"/>
                  <a:gd name="T27" fmla="*/ 15 h 32"/>
                  <a:gd name="T28" fmla="*/ 30 w 35"/>
                  <a:gd name="T29" fmla="*/ 16 h 32"/>
                  <a:gd name="T30" fmla="*/ 33 w 35"/>
                  <a:gd name="T31" fmla="*/ 16 h 32"/>
                  <a:gd name="T32" fmla="*/ 32 w 35"/>
                  <a:gd name="T33" fmla="*/ 20 h 32"/>
                  <a:gd name="T34" fmla="*/ 33 w 35"/>
                  <a:gd name="T35" fmla="*/ 22 h 32"/>
                  <a:gd name="T36" fmla="*/ 32 w 35"/>
                  <a:gd name="T37" fmla="*/ 23 h 32"/>
                  <a:gd name="T38" fmla="*/ 35 w 35"/>
                  <a:gd name="T39" fmla="*/ 29 h 32"/>
                  <a:gd name="T40" fmla="*/ 27 w 35"/>
                  <a:gd name="T4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" h="32">
                    <a:moveTo>
                      <a:pt x="27" y="32"/>
                    </a:moveTo>
                    <a:lnTo>
                      <a:pt x="25" y="32"/>
                    </a:lnTo>
                    <a:cubicBezTo>
                      <a:pt x="24" y="31"/>
                      <a:pt x="22" y="30"/>
                      <a:pt x="21" y="29"/>
                    </a:cubicBezTo>
                    <a:cubicBezTo>
                      <a:pt x="21" y="28"/>
                      <a:pt x="19" y="25"/>
                      <a:pt x="18" y="22"/>
                    </a:cubicBezTo>
                    <a:cubicBezTo>
                      <a:pt x="16" y="22"/>
                      <a:pt x="13" y="21"/>
                      <a:pt x="12" y="20"/>
                    </a:cubicBezTo>
                    <a:lnTo>
                      <a:pt x="5" y="14"/>
                    </a:lnTo>
                    <a:cubicBezTo>
                      <a:pt x="4" y="13"/>
                      <a:pt x="2" y="12"/>
                      <a:pt x="2" y="11"/>
                    </a:cubicBezTo>
                    <a:cubicBezTo>
                      <a:pt x="0" y="8"/>
                      <a:pt x="0" y="4"/>
                      <a:pt x="4" y="2"/>
                    </a:cubicBezTo>
                    <a:lnTo>
                      <a:pt x="8" y="0"/>
                    </a:lnTo>
                    <a:cubicBezTo>
                      <a:pt x="10" y="0"/>
                      <a:pt x="12" y="1"/>
                      <a:pt x="13" y="2"/>
                    </a:cubicBezTo>
                    <a:lnTo>
                      <a:pt x="18" y="6"/>
                    </a:lnTo>
                    <a:cubicBezTo>
                      <a:pt x="19" y="5"/>
                      <a:pt x="21" y="5"/>
                      <a:pt x="22" y="6"/>
                    </a:cubicBezTo>
                    <a:cubicBezTo>
                      <a:pt x="24" y="6"/>
                      <a:pt x="26" y="7"/>
                      <a:pt x="27" y="9"/>
                    </a:cubicBezTo>
                    <a:cubicBezTo>
                      <a:pt x="27" y="9"/>
                      <a:pt x="28" y="12"/>
                      <a:pt x="30" y="15"/>
                    </a:cubicBezTo>
                    <a:lnTo>
                      <a:pt x="30" y="16"/>
                    </a:lnTo>
                    <a:lnTo>
                      <a:pt x="33" y="16"/>
                    </a:lnTo>
                    <a:lnTo>
                      <a:pt x="32" y="20"/>
                    </a:lnTo>
                    <a:lnTo>
                      <a:pt x="33" y="22"/>
                    </a:lnTo>
                    <a:lnTo>
                      <a:pt x="32" y="23"/>
                    </a:lnTo>
                    <a:lnTo>
                      <a:pt x="35" y="29"/>
                    </a:lnTo>
                    <a:cubicBezTo>
                      <a:pt x="32" y="31"/>
                      <a:pt x="30" y="32"/>
                      <a:pt x="27" y="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48" name="Freeform 1196">
                <a:extLst>
                  <a:ext uri="{FF2B5EF4-FFF2-40B4-BE49-F238E27FC236}">
                    <a16:creationId xmlns:a16="http://schemas.microsoft.com/office/drawing/2014/main" id="{2E3CE94D-0438-4317-8E61-86DD8885F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" y="5549"/>
                <a:ext cx="24" cy="12"/>
              </a:xfrm>
              <a:custGeom>
                <a:avLst/>
                <a:gdLst>
                  <a:gd name="T0" fmla="*/ 22 w 73"/>
                  <a:gd name="T1" fmla="*/ 36 h 36"/>
                  <a:gd name="T2" fmla="*/ 20 w 73"/>
                  <a:gd name="T3" fmla="*/ 36 h 36"/>
                  <a:gd name="T4" fmla="*/ 16 w 73"/>
                  <a:gd name="T5" fmla="*/ 32 h 36"/>
                  <a:gd name="T6" fmla="*/ 0 w 73"/>
                  <a:gd name="T7" fmla="*/ 12 h 36"/>
                  <a:gd name="T8" fmla="*/ 5 w 73"/>
                  <a:gd name="T9" fmla="*/ 8 h 36"/>
                  <a:gd name="T10" fmla="*/ 1 w 73"/>
                  <a:gd name="T11" fmla="*/ 2 h 36"/>
                  <a:gd name="T12" fmla="*/ 11 w 73"/>
                  <a:gd name="T13" fmla="*/ 3 h 36"/>
                  <a:gd name="T14" fmla="*/ 24 w 73"/>
                  <a:gd name="T15" fmla="*/ 20 h 36"/>
                  <a:gd name="T16" fmla="*/ 33 w 73"/>
                  <a:gd name="T17" fmla="*/ 15 h 36"/>
                  <a:gd name="T18" fmla="*/ 47 w 73"/>
                  <a:gd name="T19" fmla="*/ 10 h 36"/>
                  <a:gd name="T20" fmla="*/ 63 w 73"/>
                  <a:gd name="T21" fmla="*/ 13 h 36"/>
                  <a:gd name="T22" fmla="*/ 71 w 73"/>
                  <a:gd name="T23" fmla="*/ 17 h 36"/>
                  <a:gd name="T24" fmla="*/ 68 w 73"/>
                  <a:gd name="T25" fmla="*/ 26 h 36"/>
                  <a:gd name="T26" fmla="*/ 68 w 73"/>
                  <a:gd name="T27" fmla="*/ 27 h 36"/>
                  <a:gd name="T28" fmla="*/ 64 w 73"/>
                  <a:gd name="T29" fmla="*/ 27 h 36"/>
                  <a:gd name="T30" fmla="*/ 44 w 73"/>
                  <a:gd name="T31" fmla="*/ 24 h 36"/>
                  <a:gd name="T32" fmla="*/ 40 w 73"/>
                  <a:gd name="T33" fmla="*/ 27 h 36"/>
                  <a:gd name="T34" fmla="*/ 22 w 73"/>
                  <a:gd name="T3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3" h="36">
                    <a:moveTo>
                      <a:pt x="22" y="36"/>
                    </a:moveTo>
                    <a:lnTo>
                      <a:pt x="20" y="36"/>
                    </a:lnTo>
                    <a:cubicBezTo>
                      <a:pt x="19" y="35"/>
                      <a:pt x="17" y="34"/>
                      <a:pt x="16" y="32"/>
                    </a:cubicBezTo>
                    <a:lnTo>
                      <a:pt x="0" y="12"/>
                    </a:lnTo>
                    <a:lnTo>
                      <a:pt x="5" y="8"/>
                    </a:lnTo>
                    <a:lnTo>
                      <a:pt x="1" y="2"/>
                    </a:lnTo>
                    <a:cubicBezTo>
                      <a:pt x="4" y="0"/>
                      <a:pt x="9" y="0"/>
                      <a:pt x="11" y="3"/>
                    </a:cubicBezTo>
                    <a:cubicBezTo>
                      <a:pt x="18" y="11"/>
                      <a:pt x="22" y="16"/>
                      <a:pt x="24" y="20"/>
                    </a:cubicBezTo>
                    <a:cubicBezTo>
                      <a:pt x="27" y="18"/>
                      <a:pt x="30" y="16"/>
                      <a:pt x="33" y="15"/>
                    </a:cubicBezTo>
                    <a:cubicBezTo>
                      <a:pt x="40" y="11"/>
                      <a:pt x="43" y="8"/>
                      <a:pt x="47" y="10"/>
                    </a:cubicBezTo>
                    <a:cubicBezTo>
                      <a:pt x="50" y="11"/>
                      <a:pt x="58" y="12"/>
                      <a:pt x="63" y="13"/>
                    </a:cubicBezTo>
                    <a:cubicBezTo>
                      <a:pt x="66" y="12"/>
                      <a:pt x="69" y="14"/>
                      <a:pt x="71" y="17"/>
                    </a:cubicBezTo>
                    <a:cubicBezTo>
                      <a:pt x="73" y="20"/>
                      <a:pt x="72" y="24"/>
                      <a:pt x="68" y="26"/>
                    </a:cubicBezTo>
                    <a:lnTo>
                      <a:pt x="68" y="27"/>
                    </a:lnTo>
                    <a:cubicBezTo>
                      <a:pt x="67" y="27"/>
                      <a:pt x="65" y="28"/>
                      <a:pt x="64" y="27"/>
                    </a:cubicBezTo>
                    <a:cubicBezTo>
                      <a:pt x="54" y="26"/>
                      <a:pt x="48" y="25"/>
                      <a:pt x="44" y="24"/>
                    </a:cubicBezTo>
                    <a:cubicBezTo>
                      <a:pt x="43" y="25"/>
                      <a:pt x="42" y="26"/>
                      <a:pt x="40" y="27"/>
                    </a:cubicBezTo>
                    <a:cubicBezTo>
                      <a:pt x="27" y="34"/>
                      <a:pt x="24" y="36"/>
                      <a:pt x="22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49" name="Freeform 1197">
                <a:extLst>
                  <a:ext uri="{FF2B5EF4-FFF2-40B4-BE49-F238E27FC236}">
                    <a16:creationId xmlns:a16="http://schemas.microsoft.com/office/drawing/2014/main" id="{C055C77C-CD9A-47F6-A7DA-E4DB5DE7B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0" y="5550"/>
                <a:ext cx="5" cy="5"/>
              </a:xfrm>
              <a:custGeom>
                <a:avLst/>
                <a:gdLst>
                  <a:gd name="T0" fmla="*/ 8 w 15"/>
                  <a:gd name="T1" fmla="*/ 15 h 15"/>
                  <a:gd name="T2" fmla="*/ 6 w 15"/>
                  <a:gd name="T3" fmla="*/ 14 h 15"/>
                  <a:gd name="T4" fmla="*/ 5 w 15"/>
                  <a:gd name="T5" fmla="*/ 14 h 15"/>
                  <a:gd name="T6" fmla="*/ 2 w 15"/>
                  <a:gd name="T7" fmla="*/ 12 h 15"/>
                  <a:gd name="T8" fmla="*/ 2 w 15"/>
                  <a:gd name="T9" fmla="*/ 2 h 15"/>
                  <a:gd name="T10" fmla="*/ 4 w 15"/>
                  <a:gd name="T11" fmla="*/ 1 h 15"/>
                  <a:gd name="T12" fmla="*/ 10 w 15"/>
                  <a:gd name="T13" fmla="*/ 0 h 15"/>
                  <a:gd name="T14" fmla="*/ 15 w 15"/>
                  <a:gd name="T15" fmla="*/ 5 h 15"/>
                  <a:gd name="T16" fmla="*/ 9 w 15"/>
                  <a:gd name="T17" fmla="*/ 7 h 15"/>
                  <a:gd name="T18" fmla="*/ 12 w 15"/>
                  <a:gd name="T19" fmla="*/ 14 h 15"/>
                  <a:gd name="T20" fmla="*/ 8 w 15"/>
                  <a:gd name="T2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15">
                    <a:moveTo>
                      <a:pt x="8" y="15"/>
                    </a:moveTo>
                    <a:lnTo>
                      <a:pt x="6" y="14"/>
                    </a:lnTo>
                    <a:lnTo>
                      <a:pt x="5" y="14"/>
                    </a:lnTo>
                    <a:lnTo>
                      <a:pt x="2" y="12"/>
                    </a:lnTo>
                    <a:cubicBezTo>
                      <a:pt x="0" y="9"/>
                      <a:pt x="0" y="5"/>
                      <a:pt x="2" y="2"/>
                    </a:cubicBezTo>
                    <a:lnTo>
                      <a:pt x="4" y="1"/>
                    </a:lnTo>
                    <a:cubicBezTo>
                      <a:pt x="6" y="0"/>
                      <a:pt x="8" y="0"/>
                      <a:pt x="10" y="0"/>
                    </a:cubicBezTo>
                    <a:cubicBezTo>
                      <a:pt x="12" y="1"/>
                      <a:pt x="14" y="2"/>
                      <a:pt x="15" y="5"/>
                    </a:cubicBezTo>
                    <a:lnTo>
                      <a:pt x="9" y="7"/>
                    </a:lnTo>
                    <a:lnTo>
                      <a:pt x="12" y="14"/>
                    </a:lnTo>
                    <a:lnTo>
                      <a:pt x="8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50" name="Freeform 1198">
                <a:extLst>
                  <a:ext uri="{FF2B5EF4-FFF2-40B4-BE49-F238E27FC236}">
                    <a16:creationId xmlns:a16="http://schemas.microsoft.com/office/drawing/2014/main" id="{1327FAD9-8AC6-4822-8F56-39A799FD8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2" y="5543"/>
                <a:ext cx="25" cy="17"/>
              </a:xfrm>
              <a:custGeom>
                <a:avLst/>
                <a:gdLst>
                  <a:gd name="T0" fmla="*/ 10 w 78"/>
                  <a:gd name="T1" fmla="*/ 50 h 50"/>
                  <a:gd name="T2" fmla="*/ 4 w 78"/>
                  <a:gd name="T3" fmla="*/ 47 h 50"/>
                  <a:gd name="T4" fmla="*/ 16 w 78"/>
                  <a:gd name="T5" fmla="*/ 29 h 50"/>
                  <a:gd name="T6" fmla="*/ 25 w 78"/>
                  <a:gd name="T7" fmla="*/ 23 h 50"/>
                  <a:gd name="T8" fmla="*/ 26 w 78"/>
                  <a:gd name="T9" fmla="*/ 25 h 50"/>
                  <a:gd name="T10" fmla="*/ 25 w 78"/>
                  <a:gd name="T11" fmla="*/ 22 h 50"/>
                  <a:gd name="T12" fmla="*/ 31 w 78"/>
                  <a:gd name="T13" fmla="*/ 21 h 50"/>
                  <a:gd name="T14" fmla="*/ 33 w 78"/>
                  <a:gd name="T15" fmla="*/ 22 h 50"/>
                  <a:gd name="T16" fmla="*/ 66 w 78"/>
                  <a:gd name="T17" fmla="*/ 2 h 50"/>
                  <a:gd name="T18" fmla="*/ 76 w 78"/>
                  <a:gd name="T19" fmla="*/ 5 h 50"/>
                  <a:gd name="T20" fmla="*/ 74 w 78"/>
                  <a:gd name="T21" fmla="*/ 15 h 50"/>
                  <a:gd name="T22" fmla="*/ 13 w 78"/>
                  <a:gd name="T23" fmla="*/ 49 h 50"/>
                  <a:gd name="T24" fmla="*/ 10 w 78"/>
                  <a:gd name="T2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" h="50">
                    <a:moveTo>
                      <a:pt x="10" y="50"/>
                    </a:moveTo>
                    <a:cubicBezTo>
                      <a:pt x="8" y="50"/>
                      <a:pt x="5" y="49"/>
                      <a:pt x="4" y="47"/>
                    </a:cubicBezTo>
                    <a:cubicBezTo>
                      <a:pt x="0" y="41"/>
                      <a:pt x="4" y="38"/>
                      <a:pt x="16" y="29"/>
                    </a:cubicBezTo>
                    <a:cubicBezTo>
                      <a:pt x="20" y="27"/>
                      <a:pt x="23" y="24"/>
                      <a:pt x="25" y="23"/>
                    </a:cubicBezTo>
                    <a:lnTo>
                      <a:pt x="26" y="25"/>
                    </a:lnTo>
                    <a:lnTo>
                      <a:pt x="25" y="22"/>
                    </a:lnTo>
                    <a:cubicBezTo>
                      <a:pt x="27" y="21"/>
                      <a:pt x="29" y="21"/>
                      <a:pt x="31" y="21"/>
                    </a:cubicBezTo>
                    <a:lnTo>
                      <a:pt x="33" y="22"/>
                    </a:lnTo>
                    <a:lnTo>
                      <a:pt x="66" y="2"/>
                    </a:lnTo>
                    <a:cubicBezTo>
                      <a:pt x="70" y="0"/>
                      <a:pt x="74" y="2"/>
                      <a:pt x="76" y="5"/>
                    </a:cubicBezTo>
                    <a:cubicBezTo>
                      <a:pt x="78" y="8"/>
                      <a:pt x="77" y="13"/>
                      <a:pt x="74" y="15"/>
                    </a:cubicBezTo>
                    <a:lnTo>
                      <a:pt x="13" y="49"/>
                    </a:lnTo>
                    <a:lnTo>
                      <a:pt x="10" y="5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51" name="Freeform 1199">
                <a:extLst>
                  <a:ext uri="{FF2B5EF4-FFF2-40B4-BE49-F238E27FC236}">
                    <a16:creationId xmlns:a16="http://schemas.microsoft.com/office/drawing/2014/main" id="{AED6D514-E144-4949-BB56-1DA40C62C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0" y="5551"/>
                <a:ext cx="7" cy="7"/>
              </a:xfrm>
              <a:custGeom>
                <a:avLst/>
                <a:gdLst>
                  <a:gd name="T0" fmla="*/ 16 w 23"/>
                  <a:gd name="T1" fmla="*/ 23 h 23"/>
                  <a:gd name="T2" fmla="*/ 14 w 23"/>
                  <a:gd name="T3" fmla="*/ 23 h 23"/>
                  <a:gd name="T4" fmla="*/ 9 w 23"/>
                  <a:gd name="T5" fmla="*/ 19 h 23"/>
                  <a:gd name="T6" fmla="*/ 9 w 23"/>
                  <a:gd name="T7" fmla="*/ 19 h 23"/>
                  <a:gd name="T8" fmla="*/ 6 w 23"/>
                  <a:gd name="T9" fmla="*/ 18 h 23"/>
                  <a:gd name="T10" fmla="*/ 2 w 23"/>
                  <a:gd name="T11" fmla="*/ 15 h 23"/>
                  <a:gd name="T12" fmla="*/ 4 w 23"/>
                  <a:gd name="T13" fmla="*/ 5 h 23"/>
                  <a:gd name="T14" fmla="*/ 6 w 23"/>
                  <a:gd name="T15" fmla="*/ 5 h 23"/>
                  <a:gd name="T16" fmla="*/ 11 w 23"/>
                  <a:gd name="T17" fmla="*/ 2 h 23"/>
                  <a:gd name="T18" fmla="*/ 18 w 23"/>
                  <a:gd name="T19" fmla="*/ 1 h 23"/>
                  <a:gd name="T20" fmla="*/ 22 w 23"/>
                  <a:gd name="T21" fmla="*/ 7 h 23"/>
                  <a:gd name="T22" fmla="*/ 22 w 23"/>
                  <a:gd name="T23" fmla="*/ 14 h 23"/>
                  <a:gd name="T24" fmla="*/ 20 w 23"/>
                  <a:gd name="T25" fmla="*/ 15 h 23"/>
                  <a:gd name="T26" fmla="*/ 23 w 23"/>
                  <a:gd name="T27" fmla="*/ 20 h 23"/>
                  <a:gd name="T28" fmla="*/ 21 w 23"/>
                  <a:gd name="T29" fmla="*/ 21 h 23"/>
                  <a:gd name="T30" fmla="*/ 16 w 23"/>
                  <a:gd name="T3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" h="23">
                    <a:moveTo>
                      <a:pt x="16" y="23"/>
                    </a:moveTo>
                    <a:lnTo>
                      <a:pt x="14" y="23"/>
                    </a:lnTo>
                    <a:cubicBezTo>
                      <a:pt x="12" y="22"/>
                      <a:pt x="10" y="21"/>
                      <a:pt x="9" y="19"/>
                    </a:cubicBezTo>
                    <a:lnTo>
                      <a:pt x="9" y="19"/>
                    </a:lnTo>
                    <a:lnTo>
                      <a:pt x="6" y="18"/>
                    </a:lnTo>
                    <a:cubicBezTo>
                      <a:pt x="5" y="18"/>
                      <a:pt x="3" y="17"/>
                      <a:pt x="2" y="15"/>
                    </a:cubicBezTo>
                    <a:cubicBezTo>
                      <a:pt x="0" y="12"/>
                      <a:pt x="1" y="7"/>
                      <a:pt x="4" y="5"/>
                    </a:cubicBezTo>
                    <a:lnTo>
                      <a:pt x="6" y="5"/>
                    </a:lnTo>
                    <a:cubicBezTo>
                      <a:pt x="8" y="4"/>
                      <a:pt x="11" y="2"/>
                      <a:pt x="11" y="2"/>
                    </a:cubicBezTo>
                    <a:cubicBezTo>
                      <a:pt x="13" y="0"/>
                      <a:pt x="16" y="0"/>
                      <a:pt x="18" y="1"/>
                    </a:cubicBezTo>
                    <a:cubicBezTo>
                      <a:pt x="20" y="2"/>
                      <a:pt x="22" y="5"/>
                      <a:pt x="22" y="7"/>
                    </a:cubicBezTo>
                    <a:lnTo>
                      <a:pt x="22" y="14"/>
                    </a:lnTo>
                    <a:lnTo>
                      <a:pt x="20" y="15"/>
                    </a:lnTo>
                    <a:lnTo>
                      <a:pt x="23" y="20"/>
                    </a:lnTo>
                    <a:lnTo>
                      <a:pt x="21" y="21"/>
                    </a:lnTo>
                    <a:cubicBezTo>
                      <a:pt x="19" y="22"/>
                      <a:pt x="18" y="23"/>
                      <a:pt x="16" y="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52" name="Freeform 1200">
                <a:extLst>
                  <a:ext uri="{FF2B5EF4-FFF2-40B4-BE49-F238E27FC236}">
                    <a16:creationId xmlns:a16="http://schemas.microsoft.com/office/drawing/2014/main" id="{E60D0805-352A-48EC-8B49-A72AE893D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" y="5554"/>
                <a:ext cx="7" cy="6"/>
              </a:xfrm>
              <a:custGeom>
                <a:avLst/>
                <a:gdLst>
                  <a:gd name="T0" fmla="*/ 9 w 22"/>
                  <a:gd name="T1" fmla="*/ 19 h 19"/>
                  <a:gd name="T2" fmla="*/ 8 w 22"/>
                  <a:gd name="T3" fmla="*/ 19 h 19"/>
                  <a:gd name="T4" fmla="*/ 5 w 22"/>
                  <a:gd name="T5" fmla="*/ 17 h 19"/>
                  <a:gd name="T6" fmla="*/ 2 w 22"/>
                  <a:gd name="T7" fmla="*/ 14 h 19"/>
                  <a:gd name="T8" fmla="*/ 4 w 22"/>
                  <a:gd name="T9" fmla="*/ 5 h 19"/>
                  <a:gd name="T10" fmla="*/ 9 w 22"/>
                  <a:gd name="T11" fmla="*/ 2 h 19"/>
                  <a:gd name="T12" fmla="*/ 17 w 22"/>
                  <a:gd name="T13" fmla="*/ 3 h 19"/>
                  <a:gd name="T14" fmla="*/ 20 w 22"/>
                  <a:gd name="T15" fmla="*/ 5 h 19"/>
                  <a:gd name="T16" fmla="*/ 18 w 22"/>
                  <a:gd name="T17" fmla="*/ 15 h 19"/>
                  <a:gd name="T18" fmla="*/ 9 w 22"/>
                  <a:gd name="T1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9">
                    <a:moveTo>
                      <a:pt x="9" y="19"/>
                    </a:moveTo>
                    <a:lnTo>
                      <a:pt x="8" y="19"/>
                    </a:lnTo>
                    <a:lnTo>
                      <a:pt x="5" y="17"/>
                    </a:lnTo>
                    <a:lnTo>
                      <a:pt x="2" y="14"/>
                    </a:lnTo>
                    <a:cubicBezTo>
                      <a:pt x="0" y="11"/>
                      <a:pt x="1" y="7"/>
                      <a:pt x="4" y="5"/>
                    </a:cubicBezTo>
                    <a:lnTo>
                      <a:pt x="9" y="2"/>
                    </a:lnTo>
                    <a:cubicBezTo>
                      <a:pt x="12" y="0"/>
                      <a:pt x="15" y="1"/>
                      <a:pt x="17" y="3"/>
                    </a:cubicBezTo>
                    <a:lnTo>
                      <a:pt x="20" y="5"/>
                    </a:lnTo>
                    <a:cubicBezTo>
                      <a:pt x="22" y="8"/>
                      <a:pt x="21" y="13"/>
                      <a:pt x="18" y="15"/>
                    </a:cubicBezTo>
                    <a:cubicBezTo>
                      <a:pt x="14" y="18"/>
                      <a:pt x="12" y="19"/>
                      <a:pt x="9" y="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53" name="Freeform 1201">
                <a:extLst>
                  <a:ext uri="{FF2B5EF4-FFF2-40B4-BE49-F238E27FC236}">
                    <a16:creationId xmlns:a16="http://schemas.microsoft.com/office/drawing/2014/main" id="{4A7A33FE-18D4-47B9-89B4-FFDC3CD92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" y="5556"/>
                <a:ext cx="7" cy="12"/>
              </a:xfrm>
              <a:custGeom>
                <a:avLst/>
                <a:gdLst>
                  <a:gd name="T0" fmla="*/ 13 w 21"/>
                  <a:gd name="T1" fmla="*/ 39 h 39"/>
                  <a:gd name="T2" fmla="*/ 11 w 21"/>
                  <a:gd name="T3" fmla="*/ 38 h 39"/>
                  <a:gd name="T4" fmla="*/ 6 w 21"/>
                  <a:gd name="T5" fmla="*/ 33 h 39"/>
                  <a:gd name="T6" fmla="*/ 3 w 21"/>
                  <a:gd name="T7" fmla="*/ 14 h 39"/>
                  <a:gd name="T8" fmla="*/ 2 w 21"/>
                  <a:gd name="T9" fmla="*/ 13 h 39"/>
                  <a:gd name="T10" fmla="*/ 4 w 21"/>
                  <a:gd name="T11" fmla="*/ 3 h 39"/>
                  <a:gd name="T12" fmla="*/ 12 w 21"/>
                  <a:gd name="T13" fmla="*/ 2 h 39"/>
                  <a:gd name="T14" fmla="*/ 15 w 21"/>
                  <a:gd name="T15" fmla="*/ 5 h 39"/>
                  <a:gd name="T16" fmla="*/ 19 w 21"/>
                  <a:gd name="T17" fmla="*/ 22 h 39"/>
                  <a:gd name="T18" fmla="*/ 20 w 21"/>
                  <a:gd name="T19" fmla="*/ 22 h 39"/>
                  <a:gd name="T20" fmla="*/ 19 w 21"/>
                  <a:gd name="T21" fmla="*/ 24 h 39"/>
                  <a:gd name="T22" fmla="*/ 20 w 21"/>
                  <a:gd name="T23" fmla="*/ 30 h 39"/>
                  <a:gd name="T24" fmla="*/ 19 w 21"/>
                  <a:gd name="T25" fmla="*/ 31 h 39"/>
                  <a:gd name="T26" fmla="*/ 21 w 21"/>
                  <a:gd name="T27" fmla="*/ 35 h 39"/>
                  <a:gd name="T28" fmla="*/ 17 w 21"/>
                  <a:gd name="T29" fmla="*/ 37 h 39"/>
                  <a:gd name="T30" fmla="*/ 13 w 21"/>
                  <a:gd name="T3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39">
                    <a:moveTo>
                      <a:pt x="13" y="39"/>
                    </a:moveTo>
                    <a:lnTo>
                      <a:pt x="11" y="38"/>
                    </a:lnTo>
                    <a:cubicBezTo>
                      <a:pt x="8" y="37"/>
                      <a:pt x="7" y="35"/>
                      <a:pt x="6" y="33"/>
                    </a:cubicBezTo>
                    <a:cubicBezTo>
                      <a:pt x="5" y="26"/>
                      <a:pt x="4" y="18"/>
                      <a:pt x="3" y="14"/>
                    </a:cubicBezTo>
                    <a:lnTo>
                      <a:pt x="2" y="13"/>
                    </a:lnTo>
                    <a:cubicBezTo>
                      <a:pt x="0" y="9"/>
                      <a:pt x="0" y="5"/>
                      <a:pt x="4" y="3"/>
                    </a:cubicBezTo>
                    <a:cubicBezTo>
                      <a:pt x="6" y="2"/>
                      <a:pt x="9" y="0"/>
                      <a:pt x="12" y="2"/>
                    </a:cubicBezTo>
                    <a:lnTo>
                      <a:pt x="15" y="5"/>
                    </a:lnTo>
                    <a:cubicBezTo>
                      <a:pt x="16" y="6"/>
                      <a:pt x="16" y="7"/>
                      <a:pt x="19" y="22"/>
                    </a:cubicBezTo>
                    <a:lnTo>
                      <a:pt x="20" y="22"/>
                    </a:lnTo>
                    <a:lnTo>
                      <a:pt x="19" y="24"/>
                    </a:lnTo>
                    <a:cubicBezTo>
                      <a:pt x="20" y="26"/>
                      <a:pt x="20" y="28"/>
                      <a:pt x="20" y="30"/>
                    </a:cubicBezTo>
                    <a:lnTo>
                      <a:pt x="19" y="31"/>
                    </a:lnTo>
                    <a:lnTo>
                      <a:pt x="21" y="35"/>
                    </a:lnTo>
                    <a:lnTo>
                      <a:pt x="17" y="37"/>
                    </a:lnTo>
                    <a:lnTo>
                      <a:pt x="13" y="3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54" name="Freeform 1202">
                <a:extLst>
                  <a:ext uri="{FF2B5EF4-FFF2-40B4-BE49-F238E27FC236}">
                    <a16:creationId xmlns:a16="http://schemas.microsoft.com/office/drawing/2014/main" id="{B97611C4-A141-4AFF-87C0-FA093AF66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5558"/>
                <a:ext cx="31" cy="20"/>
              </a:xfrm>
              <a:custGeom>
                <a:avLst/>
                <a:gdLst>
                  <a:gd name="T0" fmla="*/ 10 w 94"/>
                  <a:gd name="T1" fmla="*/ 63 h 63"/>
                  <a:gd name="T2" fmla="*/ 8 w 94"/>
                  <a:gd name="T3" fmla="*/ 63 h 63"/>
                  <a:gd name="T4" fmla="*/ 4 w 94"/>
                  <a:gd name="T5" fmla="*/ 60 h 63"/>
                  <a:gd name="T6" fmla="*/ 9 w 94"/>
                  <a:gd name="T7" fmla="*/ 47 h 63"/>
                  <a:gd name="T8" fmla="*/ 7 w 94"/>
                  <a:gd name="T9" fmla="*/ 45 h 63"/>
                  <a:gd name="T10" fmla="*/ 9 w 94"/>
                  <a:gd name="T11" fmla="*/ 36 h 63"/>
                  <a:gd name="T12" fmla="*/ 16 w 94"/>
                  <a:gd name="T13" fmla="*/ 31 h 63"/>
                  <a:gd name="T14" fmla="*/ 15 w 94"/>
                  <a:gd name="T15" fmla="*/ 31 h 63"/>
                  <a:gd name="T16" fmla="*/ 10 w 94"/>
                  <a:gd name="T17" fmla="*/ 34 h 63"/>
                  <a:gd name="T18" fmla="*/ 1 w 94"/>
                  <a:gd name="T19" fmla="*/ 37 h 63"/>
                  <a:gd name="T20" fmla="*/ 3 w 94"/>
                  <a:gd name="T21" fmla="*/ 30 h 63"/>
                  <a:gd name="T22" fmla="*/ 8 w 94"/>
                  <a:gd name="T23" fmla="*/ 27 h 63"/>
                  <a:gd name="T24" fmla="*/ 8 w 94"/>
                  <a:gd name="T25" fmla="*/ 27 h 63"/>
                  <a:gd name="T26" fmla="*/ 3 w 94"/>
                  <a:gd name="T27" fmla="*/ 30 h 63"/>
                  <a:gd name="T28" fmla="*/ 0 w 94"/>
                  <a:gd name="T29" fmla="*/ 23 h 63"/>
                  <a:gd name="T30" fmla="*/ 3 w 94"/>
                  <a:gd name="T31" fmla="*/ 22 h 63"/>
                  <a:gd name="T32" fmla="*/ 15 w 94"/>
                  <a:gd name="T33" fmla="*/ 17 h 63"/>
                  <a:gd name="T34" fmla="*/ 24 w 94"/>
                  <a:gd name="T35" fmla="*/ 16 h 63"/>
                  <a:gd name="T36" fmla="*/ 28 w 94"/>
                  <a:gd name="T37" fmla="*/ 15 h 63"/>
                  <a:gd name="T38" fmla="*/ 57 w 94"/>
                  <a:gd name="T39" fmla="*/ 1 h 63"/>
                  <a:gd name="T40" fmla="*/ 62 w 94"/>
                  <a:gd name="T41" fmla="*/ 4 h 63"/>
                  <a:gd name="T42" fmla="*/ 62 w 94"/>
                  <a:gd name="T43" fmla="*/ 11 h 63"/>
                  <a:gd name="T44" fmla="*/ 63 w 94"/>
                  <a:gd name="T45" fmla="*/ 15 h 63"/>
                  <a:gd name="T46" fmla="*/ 64 w 94"/>
                  <a:gd name="T47" fmla="*/ 17 h 63"/>
                  <a:gd name="T48" fmla="*/ 83 w 94"/>
                  <a:gd name="T49" fmla="*/ 6 h 63"/>
                  <a:gd name="T50" fmla="*/ 92 w 94"/>
                  <a:gd name="T51" fmla="*/ 9 h 63"/>
                  <a:gd name="T52" fmla="*/ 90 w 94"/>
                  <a:gd name="T53" fmla="*/ 18 h 63"/>
                  <a:gd name="T54" fmla="*/ 14 w 94"/>
                  <a:gd name="T55" fmla="*/ 62 h 63"/>
                  <a:gd name="T56" fmla="*/ 10 w 94"/>
                  <a:gd name="T5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63">
                    <a:moveTo>
                      <a:pt x="10" y="63"/>
                    </a:moveTo>
                    <a:lnTo>
                      <a:pt x="8" y="63"/>
                    </a:lnTo>
                    <a:cubicBezTo>
                      <a:pt x="6" y="63"/>
                      <a:pt x="5" y="61"/>
                      <a:pt x="4" y="60"/>
                    </a:cubicBezTo>
                    <a:cubicBezTo>
                      <a:pt x="2" y="56"/>
                      <a:pt x="1" y="55"/>
                      <a:pt x="9" y="47"/>
                    </a:cubicBezTo>
                    <a:lnTo>
                      <a:pt x="7" y="45"/>
                    </a:lnTo>
                    <a:cubicBezTo>
                      <a:pt x="5" y="42"/>
                      <a:pt x="6" y="38"/>
                      <a:pt x="9" y="36"/>
                    </a:cubicBezTo>
                    <a:cubicBezTo>
                      <a:pt x="11" y="34"/>
                      <a:pt x="13" y="32"/>
                      <a:pt x="16" y="31"/>
                    </a:cubicBezTo>
                    <a:lnTo>
                      <a:pt x="15" y="31"/>
                    </a:lnTo>
                    <a:cubicBezTo>
                      <a:pt x="14" y="31"/>
                      <a:pt x="12" y="33"/>
                      <a:pt x="10" y="34"/>
                    </a:cubicBezTo>
                    <a:cubicBezTo>
                      <a:pt x="5" y="37"/>
                      <a:pt x="4" y="38"/>
                      <a:pt x="1" y="37"/>
                    </a:cubicBezTo>
                    <a:lnTo>
                      <a:pt x="3" y="30"/>
                    </a:lnTo>
                    <a:lnTo>
                      <a:pt x="8" y="27"/>
                    </a:lnTo>
                    <a:lnTo>
                      <a:pt x="8" y="27"/>
                    </a:lnTo>
                    <a:lnTo>
                      <a:pt x="3" y="30"/>
                    </a:lnTo>
                    <a:lnTo>
                      <a:pt x="0" y="23"/>
                    </a:lnTo>
                    <a:lnTo>
                      <a:pt x="3" y="22"/>
                    </a:lnTo>
                    <a:cubicBezTo>
                      <a:pt x="11" y="17"/>
                      <a:pt x="12" y="16"/>
                      <a:pt x="15" y="17"/>
                    </a:cubicBezTo>
                    <a:cubicBezTo>
                      <a:pt x="17" y="16"/>
                      <a:pt x="20" y="16"/>
                      <a:pt x="24" y="16"/>
                    </a:cubicBezTo>
                    <a:cubicBezTo>
                      <a:pt x="25" y="15"/>
                      <a:pt x="27" y="15"/>
                      <a:pt x="28" y="15"/>
                    </a:cubicBezTo>
                    <a:cubicBezTo>
                      <a:pt x="54" y="0"/>
                      <a:pt x="54" y="0"/>
                      <a:pt x="57" y="1"/>
                    </a:cubicBezTo>
                    <a:cubicBezTo>
                      <a:pt x="59" y="1"/>
                      <a:pt x="61" y="2"/>
                      <a:pt x="62" y="4"/>
                    </a:cubicBezTo>
                    <a:cubicBezTo>
                      <a:pt x="63" y="7"/>
                      <a:pt x="64" y="8"/>
                      <a:pt x="62" y="11"/>
                    </a:cubicBezTo>
                    <a:lnTo>
                      <a:pt x="63" y="15"/>
                    </a:lnTo>
                    <a:lnTo>
                      <a:pt x="64" y="17"/>
                    </a:lnTo>
                    <a:lnTo>
                      <a:pt x="83" y="6"/>
                    </a:lnTo>
                    <a:cubicBezTo>
                      <a:pt x="86" y="4"/>
                      <a:pt x="90" y="5"/>
                      <a:pt x="92" y="9"/>
                    </a:cubicBezTo>
                    <a:cubicBezTo>
                      <a:pt x="94" y="12"/>
                      <a:pt x="93" y="17"/>
                      <a:pt x="90" y="18"/>
                    </a:cubicBezTo>
                    <a:lnTo>
                      <a:pt x="14" y="62"/>
                    </a:lnTo>
                    <a:lnTo>
                      <a:pt x="10" y="6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55" name="Freeform 1203">
                <a:extLst>
                  <a:ext uri="{FF2B5EF4-FFF2-40B4-BE49-F238E27FC236}">
                    <a16:creationId xmlns:a16="http://schemas.microsoft.com/office/drawing/2014/main" id="{79AD2178-03D0-404E-A889-1C6A4B454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9" y="5550"/>
                <a:ext cx="48" cy="28"/>
              </a:xfrm>
              <a:custGeom>
                <a:avLst/>
                <a:gdLst>
                  <a:gd name="T0" fmla="*/ 17 w 144"/>
                  <a:gd name="T1" fmla="*/ 84 h 84"/>
                  <a:gd name="T2" fmla="*/ 15 w 144"/>
                  <a:gd name="T3" fmla="*/ 84 h 84"/>
                  <a:gd name="T4" fmla="*/ 11 w 144"/>
                  <a:gd name="T5" fmla="*/ 81 h 84"/>
                  <a:gd name="T6" fmla="*/ 10 w 144"/>
                  <a:gd name="T7" fmla="*/ 74 h 84"/>
                  <a:gd name="T8" fmla="*/ 2 w 144"/>
                  <a:gd name="T9" fmla="*/ 76 h 84"/>
                  <a:gd name="T10" fmla="*/ 4 w 144"/>
                  <a:gd name="T11" fmla="*/ 70 h 84"/>
                  <a:gd name="T12" fmla="*/ 0 w 144"/>
                  <a:gd name="T13" fmla="*/ 63 h 84"/>
                  <a:gd name="T14" fmla="*/ 12 w 144"/>
                  <a:gd name="T15" fmla="*/ 57 h 84"/>
                  <a:gd name="T16" fmla="*/ 17 w 144"/>
                  <a:gd name="T17" fmla="*/ 56 h 84"/>
                  <a:gd name="T18" fmla="*/ 22 w 144"/>
                  <a:gd name="T19" fmla="*/ 59 h 84"/>
                  <a:gd name="T20" fmla="*/ 23 w 144"/>
                  <a:gd name="T21" fmla="*/ 66 h 84"/>
                  <a:gd name="T22" fmla="*/ 23 w 144"/>
                  <a:gd name="T23" fmla="*/ 66 h 84"/>
                  <a:gd name="T24" fmla="*/ 60 w 144"/>
                  <a:gd name="T25" fmla="*/ 44 h 84"/>
                  <a:gd name="T26" fmla="*/ 137 w 144"/>
                  <a:gd name="T27" fmla="*/ 2 h 84"/>
                  <a:gd name="T28" fmla="*/ 142 w 144"/>
                  <a:gd name="T29" fmla="*/ 5 h 84"/>
                  <a:gd name="T30" fmla="*/ 139 w 144"/>
                  <a:gd name="T31" fmla="*/ 15 h 84"/>
                  <a:gd name="T32" fmla="*/ 136 w 144"/>
                  <a:gd name="T33" fmla="*/ 16 h 84"/>
                  <a:gd name="T34" fmla="*/ 68 w 144"/>
                  <a:gd name="T35" fmla="*/ 56 h 84"/>
                  <a:gd name="T36" fmla="*/ 17 w 144"/>
                  <a:gd name="T3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4" h="84">
                    <a:moveTo>
                      <a:pt x="17" y="84"/>
                    </a:moveTo>
                    <a:lnTo>
                      <a:pt x="15" y="84"/>
                    </a:lnTo>
                    <a:cubicBezTo>
                      <a:pt x="14" y="83"/>
                      <a:pt x="12" y="82"/>
                      <a:pt x="11" y="81"/>
                    </a:cubicBezTo>
                    <a:cubicBezTo>
                      <a:pt x="10" y="79"/>
                      <a:pt x="10" y="79"/>
                      <a:pt x="10" y="74"/>
                    </a:cubicBezTo>
                    <a:cubicBezTo>
                      <a:pt x="4" y="77"/>
                      <a:pt x="4" y="77"/>
                      <a:pt x="2" y="76"/>
                    </a:cubicBezTo>
                    <a:lnTo>
                      <a:pt x="4" y="70"/>
                    </a:lnTo>
                    <a:lnTo>
                      <a:pt x="0" y="63"/>
                    </a:lnTo>
                    <a:lnTo>
                      <a:pt x="12" y="57"/>
                    </a:lnTo>
                    <a:cubicBezTo>
                      <a:pt x="14" y="56"/>
                      <a:pt x="16" y="55"/>
                      <a:pt x="17" y="56"/>
                    </a:cubicBezTo>
                    <a:cubicBezTo>
                      <a:pt x="19" y="57"/>
                      <a:pt x="21" y="58"/>
                      <a:pt x="22" y="59"/>
                    </a:cubicBezTo>
                    <a:cubicBezTo>
                      <a:pt x="22" y="61"/>
                      <a:pt x="23" y="61"/>
                      <a:pt x="23" y="66"/>
                    </a:cubicBezTo>
                    <a:lnTo>
                      <a:pt x="23" y="66"/>
                    </a:lnTo>
                    <a:cubicBezTo>
                      <a:pt x="32" y="61"/>
                      <a:pt x="47" y="52"/>
                      <a:pt x="60" y="44"/>
                    </a:cubicBezTo>
                    <a:cubicBezTo>
                      <a:pt x="132" y="0"/>
                      <a:pt x="133" y="1"/>
                      <a:pt x="137" y="2"/>
                    </a:cubicBezTo>
                    <a:cubicBezTo>
                      <a:pt x="139" y="2"/>
                      <a:pt x="141" y="3"/>
                      <a:pt x="142" y="5"/>
                    </a:cubicBezTo>
                    <a:cubicBezTo>
                      <a:pt x="144" y="9"/>
                      <a:pt x="143" y="13"/>
                      <a:pt x="139" y="15"/>
                    </a:cubicBezTo>
                    <a:lnTo>
                      <a:pt x="136" y="16"/>
                    </a:lnTo>
                    <a:cubicBezTo>
                      <a:pt x="129" y="19"/>
                      <a:pt x="92" y="41"/>
                      <a:pt x="68" y="56"/>
                    </a:cubicBezTo>
                    <a:cubicBezTo>
                      <a:pt x="27" y="80"/>
                      <a:pt x="21" y="84"/>
                      <a:pt x="17" y="8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56" name="Freeform 1204">
                <a:extLst>
                  <a:ext uri="{FF2B5EF4-FFF2-40B4-BE49-F238E27FC236}">
                    <a16:creationId xmlns:a16="http://schemas.microsoft.com/office/drawing/2014/main" id="{D75CE31D-3021-4C8F-83DA-4F723AA6F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3" y="5553"/>
                <a:ext cx="34" cy="23"/>
              </a:xfrm>
              <a:custGeom>
                <a:avLst/>
                <a:gdLst>
                  <a:gd name="T0" fmla="*/ 10 w 101"/>
                  <a:gd name="T1" fmla="*/ 70 h 70"/>
                  <a:gd name="T2" fmla="*/ 8 w 101"/>
                  <a:gd name="T3" fmla="*/ 69 h 70"/>
                  <a:gd name="T4" fmla="*/ 2 w 101"/>
                  <a:gd name="T5" fmla="*/ 65 h 70"/>
                  <a:gd name="T6" fmla="*/ 5 w 101"/>
                  <a:gd name="T7" fmla="*/ 55 h 70"/>
                  <a:gd name="T8" fmla="*/ 8 w 101"/>
                  <a:gd name="T9" fmla="*/ 47 h 70"/>
                  <a:gd name="T10" fmla="*/ 92 w 101"/>
                  <a:gd name="T11" fmla="*/ 1 h 70"/>
                  <a:gd name="T12" fmla="*/ 96 w 101"/>
                  <a:gd name="T13" fmla="*/ 5 h 70"/>
                  <a:gd name="T14" fmla="*/ 56 w 101"/>
                  <a:gd name="T15" fmla="*/ 39 h 70"/>
                  <a:gd name="T16" fmla="*/ 42 w 101"/>
                  <a:gd name="T17" fmla="*/ 47 h 70"/>
                  <a:gd name="T18" fmla="*/ 40 w 101"/>
                  <a:gd name="T19" fmla="*/ 52 h 70"/>
                  <a:gd name="T20" fmla="*/ 10 w 101"/>
                  <a:gd name="T21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70">
                    <a:moveTo>
                      <a:pt x="10" y="70"/>
                    </a:moveTo>
                    <a:lnTo>
                      <a:pt x="8" y="69"/>
                    </a:lnTo>
                    <a:cubicBezTo>
                      <a:pt x="6" y="69"/>
                      <a:pt x="3" y="67"/>
                      <a:pt x="2" y="65"/>
                    </a:cubicBezTo>
                    <a:cubicBezTo>
                      <a:pt x="0" y="62"/>
                      <a:pt x="0" y="59"/>
                      <a:pt x="5" y="55"/>
                    </a:cubicBezTo>
                    <a:cubicBezTo>
                      <a:pt x="4" y="52"/>
                      <a:pt x="5" y="49"/>
                      <a:pt x="8" y="47"/>
                    </a:cubicBezTo>
                    <a:cubicBezTo>
                      <a:pt x="88" y="0"/>
                      <a:pt x="88" y="0"/>
                      <a:pt x="92" y="1"/>
                    </a:cubicBezTo>
                    <a:cubicBezTo>
                      <a:pt x="93" y="2"/>
                      <a:pt x="95" y="3"/>
                      <a:pt x="96" y="5"/>
                    </a:cubicBezTo>
                    <a:cubicBezTo>
                      <a:pt x="101" y="13"/>
                      <a:pt x="95" y="16"/>
                      <a:pt x="56" y="39"/>
                    </a:cubicBezTo>
                    <a:cubicBezTo>
                      <a:pt x="52" y="41"/>
                      <a:pt x="47" y="44"/>
                      <a:pt x="42" y="47"/>
                    </a:cubicBezTo>
                    <a:cubicBezTo>
                      <a:pt x="42" y="49"/>
                      <a:pt x="41" y="50"/>
                      <a:pt x="40" y="52"/>
                    </a:cubicBezTo>
                    <a:cubicBezTo>
                      <a:pt x="20" y="67"/>
                      <a:pt x="13" y="70"/>
                      <a:pt x="10" y="7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57" name="Freeform 1205">
                <a:extLst>
                  <a:ext uri="{FF2B5EF4-FFF2-40B4-BE49-F238E27FC236}">
                    <a16:creationId xmlns:a16="http://schemas.microsoft.com/office/drawing/2014/main" id="{A369BF16-D8DA-4BEC-B263-5658C749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3" y="5568"/>
                <a:ext cx="20" cy="15"/>
              </a:xfrm>
              <a:custGeom>
                <a:avLst/>
                <a:gdLst>
                  <a:gd name="T0" fmla="*/ 7 w 61"/>
                  <a:gd name="T1" fmla="*/ 43 h 43"/>
                  <a:gd name="T2" fmla="*/ 2 w 61"/>
                  <a:gd name="T3" fmla="*/ 40 h 43"/>
                  <a:gd name="T4" fmla="*/ 2 w 61"/>
                  <a:gd name="T5" fmla="*/ 31 h 43"/>
                  <a:gd name="T6" fmla="*/ 10 w 61"/>
                  <a:gd name="T7" fmla="*/ 23 h 43"/>
                  <a:gd name="T8" fmla="*/ 9 w 61"/>
                  <a:gd name="T9" fmla="*/ 22 h 43"/>
                  <a:gd name="T10" fmla="*/ 12 w 61"/>
                  <a:gd name="T11" fmla="*/ 12 h 43"/>
                  <a:gd name="T12" fmla="*/ 35 w 61"/>
                  <a:gd name="T13" fmla="*/ 1 h 43"/>
                  <a:gd name="T14" fmla="*/ 40 w 61"/>
                  <a:gd name="T15" fmla="*/ 6 h 43"/>
                  <a:gd name="T16" fmla="*/ 39 w 61"/>
                  <a:gd name="T17" fmla="*/ 12 h 43"/>
                  <a:gd name="T18" fmla="*/ 49 w 61"/>
                  <a:gd name="T19" fmla="*/ 9 h 43"/>
                  <a:gd name="T20" fmla="*/ 50 w 61"/>
                  <a:gd name="T21" fmla="*/ 8 h 43"/>
                  <a:gd name="T22" fmla="*/ 59 w 61"/>
                  <a:gd name="T23" fmla="*/ 11 h 43"/>
                  <a:gd name="T24" fmla="*/ 57 w 61"/>
                  <a:gd name="T25" fmla="*/ 21 h 43"/>
                  <a:gd name="T26" fmla="*/ 55 w 61"/>
                  <a:gd name="T27" fmla="*/ 22 h 43"/>
                  <a:gd name="T28" fmla="*/ 51 w 61"/>
                  <a:gd name="T29" fmla="*/ 23 h 43"/>
                  <a:gd name="T30" fmla="*/ 29 w 61"/>
                  <a:gd name="T31" fmla="*/ 31 h 43"/>
                  <a:gd name="T32" fmla="*/ 11 w 61"/>
                  <a:gd name="T33" fmla="*/ 42 h 43"/>
                  <a:gd name="T34" fmla="*/ 7 w 61"/>
                  <a:gd name="T3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" h="43">
                    <a:moveTo>
                      <a:pt x="7" y="43"/>
                    </a:moveTo>
                    <a:cubicBezTo>
                      <a:pt x="5" y="43"/>
                      <a:pt x="3" y="42"/>
                      <a:pt x="2" y="40"/>
                    </a:cubicBezTo>
                    <a:cubicBezTo>
                      <a:pt x="0" y="38"/>
                      <a:pt x="0" y="34"/>
                      <a:pt x="2" y="31"/>
                    </a:cubicBezTo>
                    <a:lnTo>
                      <a:pt x="10" y="23"/>
                    </a:lnTo>
                    <a:lnTo>
                      <a:pt x="9" y="22"/>
                    </a:lnTo>
                    <a:cubicBezTo>
                      <a:pt x="7" y="18"/>
                      <a:pt x="8" y="14"/>
                      <a:pt x="12" y="12"/>
                    </a:cubicBezTo>
                    <a:cubicBezTo>
                      <a:pt x="32" y="0"/>
                      <a:pt x="32" y="0"/>
                      <a:pt x="35" y="1"/>
                    </a:cubicBezTo>
                    <a:cubicBezTo>
                      <a:pt x="38" y="2"/>
                      <a:pt x="39" y="4"/>
                      <a:pt x="40" y="6"/>
                    </a:cubicBezTo>
                    <a:cubicBezTo>
                      <a:pt x="41" y="8"/>
                      <a:pt x="40" y="10"/>
                      <a:pt x="39" y="12"/>
                    </a:cubicBezTo>
                    <a:cubicBezTo>
                      <a:pt x="43" y="10"/>
                      <a:pt x="47" y="9"/>
                      <a:pt x="49" y="9"/>
                    </a:cubicBezTo>
                    <a:lnTo>
                      <a:pt x="50" y="8"/>
                    </a:lnTo>
                    <a:cubicBezTo>
                      <a:pt x="53" y="6"/>
                      <a:pt x="57" y="8"/>
                      <a:pt x="59" y="11"/>
                    </a:cubicBezTo>
                    <a:cubicBezTo>
                      <a:pt x="61" y="14"/>
                      <a:pt x="60" y="19"/>
                      <a:pt x="57" y="21"/>
                    </a:cubicBezTo>
                    <a:lnTo>
                      <a:pt x="55" y="22"/>
                    </a:lnTo>
                    <a:lnTo>
                      <a:pt x="51" y="23"/>
                    </a:lnTo>
                    <a:cubicBezTo>
                      <a:pt x="48" y="24"/>
                      <a:pt x="37" y="28"/>
                      <a:pt x="29" y="31"/>
                    </a:cubicBezTo>
                    <a:cubicBezTo>
                      <a:pt x="27" y="33"/>
                      <a:pt x="11" y="42"/>
                      <a:pt x="11" y="42"/>
                    </a:cubicBezTo>
                    <a:lnTo>
                      <a:pt x="7" y="4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58" name="Freeform 1206">
                <a:extLst>
                  <a:ext uri="{FF2B5EF4-FFF2-40B4-BE49-F238E27FC236}">
                    <a16:creationId xmlns:a16="http://schemas.microsoft.com/office/drawing/2014/main" id="{BB19128E-187B-43C1-8707-31D672018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5" y="5562"/>
                <a:ext cx="33" cy="18"/>
              </a:xfrm>
              <a:custGeom>
                <a:avLst/>
                <a:gdLst>
                  <a:gd name="T0" fmla="*/ 23 w 102"/>
                  <a:gd name="T1" fmla="*/ 56 h 56"/>
                  <a:gd name="T2" fmla="*/ 18 w 102"/>
                  <a:gd name="T3" fmla="*/ 53 h 56"/>
                  <a:gd name="T4" fmla="*/ 8 w 102"/>
                  <a:gd name="T5" fmla="*/ 41 h 56"/>
                  <a:gd name="T6" fmla="*/ 1 w 102"/>
                  <a:gd name="T7" fmla="*/ 39 h 56"/>
                  <a:gd name="T8" fmla="*/ 0 w 102"/>
                  <a:gd name="T9" fmla="*/ 33 h 56"/>
                  <a:gd name="T10" fmla="*/ 3 w 102"/>
                  <a:gd name="T11" fmla="*/ 29 h 56"/>
                  <a:gd name="T12" fmla="*/ 16 w 102"/>
                  <a:gd name="T13" fmla="*/ 19 h 56"/>
                  <a:gd name="T14" fmla="*/ 15 w 102"/>
                  <a:gd name="T15" fmla="*/ 16 h 56"/>
                  <a:gd name="T16" fmla="*/ 46 w 102"/>
                  <a:gd name="T17" fmla="*/ 6 h 56"/>
                  <a:gd name="T18" fmla="*/ 20 w 102"/>
                  <a:gd name="T19" fmla="*/ 34 h 56"/>
                  <a:gd name="T20" fmla="*/ 25 w 102"/>
                  <a:gd name="T21" fmla="*/ 40 h 56"/>
                  <a:gd name="T22" fmla="*/ 90 w 102"/>
                  <a:gd name="T23" fmla="*/ 2 h 56"/>
                  <a:gd name="T24" fmla="*/ 100 w 102"/>
                  <a:gd name="T25" fmla="*/ 4 h 56"/>
                  <a:gd name="T26" fmla="*/ 97 w 102"/>
                  <a:gd name="T27" fmla="*/ 14 h 56"/>
                  <a:gd name="T28" fmla="*/ 27 w 102"/>
                  <a:gd name="T29" fmla="*/ 55 h 56"/>
                  <a:gd name="T30" fmla="*/ 23 w 102"/>
                  <a:gd name="T3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2" h="56">
                    <a:moveTo>
                      <a:pt x="23" y="56"/>
                    </a:moveTo>
                    <a:cubicBezTo>
                      <a:pt x="21" y="56"/>
                      <a:pt x="19" y="55"/>
                      <a:pt x="18" y="53"/>
                    </a:cubicBezTo>
                    <a:lnTo>
                      <a:pt x="8" y="41"/>
                    </a:lnTo>
                    <a:cubicBezTo>
                      <a:pt x="6" y="42"/>
                      <a:pt x="3" y="41"/>
                      <a:pt x="1" y="39"/>
                    </a:cubicBezTo>
                    <a:cubicBezTo>
                      <a:pt x="0" y="37"/>
                      <a:pt x="0" y="35"/>
                      <a:pt x="0" y="33"/>
                    </a:cubicBezTo>
                    <a:cubicBezTo>
                      <a:pt x="0" y="31"/>
                      <a:pt x="1" y="30"/>
                      <a:pt x="3" y="29"/>
                    </a:cubicBezTo>
                    <a:cubicBezTo>
                      <a:pt x="7" y="25"/>
                      <a:pt x="12" y="22"/>
                      <a:pt x="16" y="19"/>
                    </a:cubicBezTo>
                    <a:lnTo>
                      <a:pt x="15" y="16"/>
                    </a:lnTo>
                    <a:cubicBezTo>
                      <a:pt x="42" y="0"/>
                      <a:pt x="42" y="0"/>
                      <a:pt x="46" y="6"/>
                    </a:cubicBezTo>
                    <a:cubicBezTo>
                      <a:pt x="49" y="11"/>
                      <a:pt x="49" y="12"/>
                      <a:pt x="20" y="34"/>
                    </a:cubicBezTo>
                    <a:lnTo>
                      <a:pt x="25" y="40"/>
                    </a:lnTo>
                    <a:lnTo>
                      <a:pt x="90" y="2"/>
                    </a:lnTo>
                    <a:cubicBezTo>
                      <a:pt x="94" y="0"/>
                      <a:pt x="98" y="1"/>
                      <a:pt x="100" y="4"/>
                    </a:cubicBezTo>
                    <a:cubicBezTo>
                      <a:pt x="102" y="8"/>
                      <a:pt x="101" y="12"/>
                      <a:pt x="97" y="14"/>
                    </a:cubicBezTo>
                    <a:lnTo>
                      <a:pt x="27" y="55"/>
                    </a:lnTo>
                    <a:lnTo>
                      <a:pt x="23" y="5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59" name="Freeform 1207">
                <a:extLst>
                  <a:ext uri="{FF2B5EF4-FFF2-40B4-BE49-F238E27FC236}">
                    <a16:creationId xmlns:a16="http://schemas.microsoft.com/office/drawing/2014/main" id="{9E891ACD-CC10-4FAC-9BD8-B9CD97CE7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7" y="5573"/>
                <a:ext cx="15" cy="10"/>
              </a:xfrm>
              <a:custGeom>
                <a:avLst/>
                <a:gdLst>
                  <a:gd name="T0" fmla="*/ 3 w 46"/>
                  <a:gd name="T1" fmla="*/ 31 h 31"/>
                  <a:gd name="T2" fmla="*/ 1 w 46"/>
                  <a:gd name="T3" fmla="*/ 31 h 31"/>
                  <a:gd name="T4" fmla="*/ 3 w 46"/>
                  <a:gd name="T5" fmla="*/ 24 h 31"/>
                  <a:gd name="T6" fmla="*/ 0 w 46"/>
                  <a:gd name="T7" fmla="*/ 18 h 31"/>
                  <a:gd name="T8" fmla="*/ 6 w 46"/>
                  <a:gd name="T9" fmla="*/ 14 h 31"/>
                  <a:gd name="T10" fmla="*/ 32 w 46"/>
                  <a:gd name="T11" fmla="*/ 3 h 31"/>
                  <a:gd name="T12" fmla="*/ 39 w 46"/>
                  <a:gd name="T13" fmla="*/ 4 h 31"/>
                  <a:gd name="T14" fmla="*/ 41 w 46"/>
                  <a:gd name="T15" fmla="*/ 4 h 31"/>
                  <a:gd name="T16" fmla="*/ 41 w 46"/>
                  <a:gd name="T17" fmla="*/ 5 h 31"/>
                  <a:gd name="T18" fmla="*/ 46 w 46"/>
                  <a:gd name="T19" fmla="*/ 11 h 31"/>
                  <a:gd name="T20" fmla="*/ 39 w 46"/>
                  <a:gd name="T21" fmla="*/ 11 h 31"/>
                  <a:gd name="T22" fmla="*/ 43 w 46"/>
                  <a:gd name="T23" fmla="*/ 17 h 31"/>
                  <a:gd name="T24" fmla="*/ 38 w 46"/>
                  <a:gd name="T25" fmla="*/ 18 h 31"/>
                  <a:gd name="T26" fmla="*/ 29 w 46"/>
                  <a:gd name="T27" fmla="*/ 17 h 31"/>
                  <a:gd name="T28" fmla="*/ 13 w 46"/>
                  <a:gd name="T29" fmla="*/ 26 h 31"/>
                  <a:gd name="T30" fmla="*/ 3 w 46"/>
                  <a:gd name="T3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6" h="31">
                    <a:moveTo>
                      <a:pt x="3" y="31"/>
                    </a:moveTo>
                    <a:lnTo>
                      <a:pt x="1" y="31"/>
                    </a:lnTo>
                    <a:lnTo>
                      <a:pt x="3" y="24"/>
                    </a:lnTo>
                    <a:lnTo>
                      <a:pt x="0" y="18"/>
                    </a:lnTo>
                    <a:lnTo>
                      <a:pt x="6" y="14"/>
                    </a:lnTo>
                    <a:cubicBezTo>
                      <a:pt x="26" y="2"/>
                      <a:pt x="29" y="0"/>
                      <a:pt x="32" y="3"/>
                    </a:cubicBezTo>
                    <a:cubicBezTo>
                      <a:pt x="34" y="4"/>
                      <a:pt x="37" y="4"/>
                      <a:pt x="39" y="4"/>
                    </a:cubicBezTo>
                    <a:lnTo>
                      <a:pt x="41" y="4"/>
                    </a:lnTo>
                    <a:lnTo>
                      <a:pt x="41" y="5"/>
                    </a:lnTo>
                    <a:cubicBezTo>
                      <a:pt x="44" y="6"/>
                      <a:pt x="46" y="8"/>
                      <a:pt x="46" y="11"/>
                    </a:cubicBezTo>
                    <a:lnTo>
                      <a:pt x="39" y="11"/>
                    </a:lnTo>
                    <a:lnTo>
                      <a:pt x="43" y="17"/>
                    </a:lnTo>
                    <a:cubicBezTo>
                      <a:pt x="41" y="18"/>
                      <a:pt x="40" y="19"/>
                      <a:pt x="38" y="18"/>
                    </a:cubicBezTo>
                    <a:cubicBezTo>
                      <a:pt x="34" y="18"/>
                      <a:pt x="31" y="18"/>
                      <a:pt x="29" y="17"/>
                    </a:cubicBezTo>
                    <a:cubicBezTo>
                      <a:pt x="25" y="19"/>
                      <a:pt x="18" y="23"/>
                      <a:pt x="13" y="26"/>
                    </a:cubicBezTo>
                    <a:cubicBezTo>
                      <a:pt x="7" y="30"/>
                      <a:pt x="5" y="31"/>
                      <a:pt x="3" y="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60" name="Freeform 1208">
                <a:extLst>
                  <a:ext uri="{FF2B5EF4-FFF2-40B4-BE49-F238E27FC236}">
                    <a16:creationId xmlns:a16="http://schemas.microsoft.com/office/drawing/2014/main" id="{0E0C74A2-4884-46B9-A72A-FFD15CF8C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5573"/>
                <a:ext cx="24" cy="12"/>
              </a:xfrm>
              <a:custGeom>
                <a:avLst/>
                <a:gdLst>
                  <a:gd name="T0" fmla="*/ 6 w 71"/>
                  <a:gd name="T1" fmla="*/ 38 h 38"/>
                  <a:gd name="T2" fmla="*/ 2 w 71"/>
                  <a:gd name="T3" fmla="*/ 35 h 38"/>
                  <a:gd name="T4" fmla="*/ 4 w 71"/>
                  <a:gd name="T5" fmla="*/ 25 h 38"/>
                  <a:gd name="T6" fmla="*/ 4 w 71"/>
                  <a:gd name="T7" fmla="*/ 24 h 38"/>
                  <a:gd name="T8" fmla="*/ 33 w 71"/>
                  <a:gd name="T9" fmla="*/ 8 h 38"/>
                  <a:gd name="T10" fmla="*/ 41 w 71"/>
                  <a:gd name="T11" fmla="*/ 8 h 38"/>
                  <a:gd name="T12" fmla="*/ 45 w 71"/>
                  <a:gd name="T13" fmla="*/ 10 h 38"/>
                  <a:gd name="T14" fmla="*/ 45 w 71"/>
                  <a:gd name="T15" fmla="*/ 11 h 38"/>
                  <a:gd name="T16" fmla="*/ 49 w 71"/>
                  <a:gd name="T17" fmla="*/ 9 h 38"/>
                  <a:gd name="T18" fmla="*/ 68 w 71"/>
                  <a:gd name="T19" fmla="*/ 4 h 38"/>
                  <a:gd name="T20" fmla="*/ 68 w 71"/>
                  <a:gd name="T21" fmla="*/ 14 h 38"/>
                  <a:gd name="T22" fmla="*/ 66 w 71"/>
                  <a:gd name="T23" fmla="*/ 15 h 38"/>
                  <a:gd name="T24" fmla="*/ 56 w 71"/>
                  <a:gd name="T25" fmla="*/ 21 h 38"/>
                  <a:gd name="T26" fmla="*/ 42 w 71"/>
                  <a:gd name="T27" fmla="*/ 25 h 38"/>
                  <a:gd name="T28" fmla="*/ 41 w 71"/>
                  <a:gd name="T29" fmla="*/ 25 h 38"/>
                  <a:gd name="T30" fmla="*/ 37 w 71"/>
                  <a:gd name="T31" fmla="*/ 22 h 38"/>
                  <a:gd name="T32" fmla="*/ 37 w 71"/>
                  <a:gd name="T33" fmla="*/ 22 h 38"/>
                  <a:gd name="T34" fmla="*/ 6 w 71"/>
                  <a:gd name="T3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38">
                    <a:moveTo>
                      <a:pt x="6" y="38"/>
                    </a:moveTo>
                    <a:cubicBezTo>
                      <a:pt x="4" y="38"/>
                      <a:pt x="3" y="37"/>
                      <a:pt x="2" y="35"/>
                    </a:cubicBezTo>
                    <a:cubicBezTo>
                      <a:pt x="0" y="32"/>
                      <a:pt x="0" y="27"/>
                      <a:pt x="4" y="25"/>
                    </a:cubicBezTo>
                    <a:lnTo>
                      <a:pt x="4" y="24"/>
                    </a:lnTo>
                    <a:cubicBezTo>
                      <a:pt x="7" y="23"/>
                      <a:pt x="33" y="8"/>
                      <a:pt x="33" y="8"/>
                    </a:cubicBezTo>
                    <a:cubicBezTo>
                      <a:pt x="36" y="6"/>
                      <a:pt x="39" y="6"/>
                      <a:pt x="41" y="8"/>
                    </a:cubicBezTo>
                    <a:lnTo>
                      <a:pt x="45" y="10"/>
                    </a:lnTo>
                    <a:lnTo>
                      <a:pt x="45" y="11"/>
                    </a:lnTo>
                    <a:lnTo>
                      <a:pt x="49" y="9"/>
                    </a:lnTo>
                    <a:cubicBezTo>
                      <a:pt x="64" y="0"/>
                      <a:pt x="64" y="0"/>
                      <a:pt x="68" y="4"/>
                    </a:cubicBezTo>
                    <a:cubicBezTo>
                      <a:pt x="71" y="7"/>
                      <a:pt x="71" y="11"/>
                      <a:pt x="68" y="14"/>
                    </a:cubicBezTo>
                    <a:lnTo>
                      <a:pt x="66" y="15"/>
                    </a:lnTo>
                    <a:cubicBezTo>
                      <a:pt x="65" y="16"/>
                      <a:pt x="60" y="18"/>
                      <a:pt x="56" y="21"/>
                    </a:cubicBezTo>
                    <a:cubicBezTo>
                      <a:pt x="45" y="27"/>
                      <a:pt x="45" y="27"/>
                      <a:pt x="42" y="25"/>
                    </a:cubicBezTo>
                    <a:lnTo>
                      <a:pt x="41" y="25"/>
                    </a:lnTo>
                    <a:cubicBezTo>
                      <a:pt x="40" y="24"/>
                      <a:pt x="38" y="23"/>
                      <a:pt x="37" y="22"/>
                    </a:cubicBezTo>
                    <a:lnTo>
                      <a:pt x="37" y="22"/>
                    </a:lnTo>
                    <a:cubicBezTo>
                      <a:pt x="17" y="34"/>
                      <a:pt x="10" y="38"/>
                      <a:pt x="6" y="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61" name="Freeform 1209">
                <a:extLst>
                  <a:ext uri="{FF2B5EF4-FFF2-40B4-BE49-F238E27FC236}">
                    <a16:creationId xmlns:a16="http://schemas.microsoft.com/office/drawing/2014/main" id="{196F63D4-B75A-4DDA-A6B0-BC3992533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2" y="5565"/>
                <a:ext cx="32" cy="20"/>
              </a:xfrm>
              <a:custGeom>
                <a:avLst/>
                <a:gdLst>
                  <a:gd name="T0" fmla="*/ 12 w 96"/>
                  <a:gd name="T1" fmla="*/ 60 h 60"/>
                  <a:gd name="T2" fmla="*/ 7 w 96"/>
                  <a:gd name="T3" fmla="*/ 59 h 60"/>
                  <a:gd name="T4" fmla="*/ 2 w 96"/>
                  <a:gd name="T5" fmla="*/ 55 h 60"/>
                  <a:gd name="T6" fmla="*/ 4 w 96"/>
                  <a:gd name="T7" fmla="*/ 46 h 60"/>
                  <a:gd name="T8" fmla="*/ 82 w 96"/>
                  <a:gd name="T9" fmla="*/ 2 h 60"/>
                  <a:gd name="T10" fmla="*/ 83 w 96"/>
                  <a:gd name="T11" fmla="*/ 3 h 60"/>
                  <a:gd name="T12" fmla="*/ 89 w 96"/>
                  <a:gd name="T13" fmla="*/ 2 h 60"/>
                  <a:gd name="T14" fmla="*/ 94 w 96"/>
                  <a:gd name="T15" fmla="*/ 6 h 60"/>
                  <a:gd name="T16" fmla="*/ 91 w 96"/>
                  <a:gd name="T17" fmla="*/ 15 h 60"/>
                  <a:gd name="T18" fmla="*/ 86 w 96"/>
                  <a:gd name="T19" fmla="*/ 16 h 60"/>
                  <a:gd name="T20" fmla="*/ 81 w 96"/>
                  <a:gd name="T21" fmla="*/ 18 h 60"/>
                  <a:gd name="T22" fmla="*/ 16 w 96"/>
                  <a:gd name="T23" fmla="*/ 59 h 60"/>
                  <a:gd name="T24" fmla="*/ 12 w 96"/>
                  <a:gd name="T2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6" h="60">
                    <a:moveTo>
                      <a:pt x="12" y="60"/>
                    </a:moveTo>
                    <a:cubicBezTo>
                      <a:pt x="10" y="60"/>
                      <a:pt x="9" y="60"/>
                      <a:pt x="7" y="59"/>
                    </a:cubicBezTo>
                    <a:cubicBezTo>
                      <a:pt x="5" y="58"/>
                      <a:pt x="3" y="57"/>
                      <a:pt x="2" y="55"/>
                    </a:cubicBezTo>
                    <a:cubicBezTo>
                      <a:pt x="0" y="52"/>
                      <a:pt x="1" y="48"/>
                      <a:pt x="4" y="46"/>
                    </a:cubicBezTo>
                    <a:cubicBezTo>
                      <a:pt x="73" y="0"/>
                      <a:pt x="79" y="1"/>
                      <a:pt x="82" y="2"/>
                    </a:cubicBezTo>
                    <a:lnTo>
                      <a:pt x="83" y="3"/>
                    </a:lnTo>
                    <a:cubicBezTo>
                      <a:pt x="87" y="1"/>
                      <a:pt x="88" y="2"/>
                      <a:pt x="89" y="2"/>
                    </a:cubicBezTo>
                    <a:cubicBezTo>
                      <a:pt x="91" y="2"/>
                      <a:pt x="93" y="4"/>
                      <a:pt x="94" y="6"/>
                    </a:cubicBezTo>
                    <a:cubicBezTo>
                      <a:pt x="96" y="9"/>
                      <a:pt x="95" y="13"/>
                      <a:pt x="91" y="15"/>
                    </a:cubicBezTo>
                    <a:cubicBezTo>
                      <a:pt x="90" y="16"/>
                      <a:pt x="88" y="17"/>
                      <a:pt x="86" y="16"/>
                    </a:cubicBezTo>
                    <a:cubicBezTo>
                      <a:pt x="85" y="17"/>
                      <a:pt x="83" y="17"/>
                      <a:pt x="81" y="18"/>
                    </a:cubicBezTo>
                    <a:cubicBezTo>
                      <a:pt x="72" y="25"/>
                      <a:pt x="53" y="37"/>
                      <a:pt x="16" y="59"/>
                    </a:cubicBezTo>
                    <a:lnTo>
                      <a:pt x="12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62" name="Freeform 1210">
                <a:extLst>
                  <a:ext uri="{FF2B5EF4-FFF2-40B4-BE49-F238E27FC236}">
                    <a16:creationId xmlns:a16="http://schemas.microsoft.com/office/drawing/2014/main" id="{79CFD810-895A-406A-B003-D50B45911F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8" y="5558"/>
                <a:ext cx="61" cy="41"/>
              </a:xfrm>
              <a:custGeom>
                <a:avLst/>
                <a:gdLst>
                  <a:gd name="T0" fmla="*/ 7 w 184"/>
                  <a:gd name="T1" fmla="*/ 123 h 123"/>
                  <a:gd name="T2" fmla="*/ 5 w 184"/>
                  <a:gd name="T3" fmla="*/ 123 h 123"/>
                  <a:gd name="T4" fmla="*/ 1 w 184"/>
                  <a:gd name="T5" fmla="*/ 120 h 123"/>
                  <a:gd name="T6" fmla="*/ 0 w 184"/>
                  <a:gd name="T7" fmla="*/ 114 h 123"/>
                  <a:gd name="T8" fmla="*/ 4 w 184"/>
                  <a:gd name="T9" fmla="*/ 110 h 123"/>
                  <a:gd name="T10" fmla="*/ 4 w 184"/>
                  <a:gd name="T11" fmla="*/ 110 h 123"/>
                  <a:gd name="T12" fmla="*/ 6 w 184"/>
                  <a:gd name="T13" fmla="*/ 100 h 123"/>
                  <a:gd name="T14" fmla="*/ 178 w 184"/>
                  <a:gd name="T15" fmla="*/ 3 h 123"/>
                  <a:gd name="T16" fmla="*/ 183 w 184"/>
                  <a:gd name="T17" fmla="*/ 7 h 123"/>
                  <a:gd name="T18" fmla="*/ 183 w 184"/>
                  <a:gd name="T19" fmla="*/ 13 h 123"/>
                  <a:gd name="T20" fmla="*/ 162 w 184"/>
                  <a:gd name="T21" fmla="*/ 33 h 123"/>
                  <a:gd name="T22" fmla="*/ 159 w 184"/>
                  <a:gd name="T23" fmla="*/ 36 h 123"/>
                  <a:gd name="T24" fmla="*/ 118 w 184"/>
                  <a:gd name="T25" fmla="*/ 61 h 123"/>
                  <a:gd name="T26" fmla="*/ 96 w 184"/>
                  <a:gd name="T27" fmla="*/ 74 h 123"/>
                  <a:gd name="T28" fmla="*/ 11 w 184"/>
                  <a:gd name="T29" fmla="*/ 122 h 123"/>
                  <a:gd name="T30" fmla="*/ 10 w 184"/>
                  <a:gd name="T31" fmla="*/ 122 h 123"/>
                  <a:gd name="T32" fmla="*/ 10 w 184"/>
                  <a:gd name="T33" fmla="*/ 122 h 123"/>
                  <a:gd name="T34" fmla="*/ 7 w 184"/>
                  <a:gd name="T35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4" h="123">
                    <a:moveTo>
                      <a:pt x="7" y="123"/>
                    </a:moveTo>
                    <a:lnTo>
                      <a:pt x="5" y="123"/>
                    </a:lnTo>
                    <a:cubicBezTo>
                      <a:pt x="4" y="123"/>
                      <a:pt x="2" y="121"/>
                      <a:pt x="1" y="120"/>
                    </a:cubicBezTo>
                    <a:cubicBezTo>
                      <a:pt x="0" y="118"/>
                      <a:pt x="0" y="116"/>
                      <a:pt x="0" y="114"/>
                    </a:cubicBezTo>
                    <a:cubicBezTo>
                      <a:pt x="1" y="112"/>
                      <a:pt x="2" y="111"/>
                      <a:pt x="4" y="110"/>
                    </a:cubicBezTo>
                    <a:lnTo>
                      <a:pt x="4" y="110"/>
                    </a:lnTo>
                    <a:cubicBezTo>
                      <a:pt x="2" y="106"/>
                      <a:pt x="3" y="102"/>
                      <a:pt x="6" y="100"/>
                    </a:cubicBezTo>
                    <a:cubicBezTo>
                      <a:pt x="165" y="0"/>
                      <a:pt x="174" y="2"/>
                      <a:pt x="178" y="3"/>
                    </a:cubicBezTo>
                    <a:cubicBezTo>
                      <a:pt x="180" y="3"/>
                      <a:pt x="182" y="5"/>
                      <a:pt x="183" y="7"/>
                    </a:cubicBezTo>
                    <a:cubicBezTo>
                      <a:pt x="184" y="8"/>
                      <a:pt x="184" y="11"/>
                      <a:pt x="183" y="13"/>
                    </a:cubicBezTo>
                    <a:cubicBezTo>
                      <a:pt x="182" y="17"/>
                      <a:pt x="174" y="24"/>
                      <a:pt x="162" y="33"/>
                    </a:cubicBezTo>
                    <a:cubicBezTo>
                      <a:pt x="162" y="34"/>
                      <a:pt x="161" y="36"/>
                      <a:pt x="159" y="36"/>
                    </a:cubicBezTo>
                    <a:cubicBezTo>
                      <a:pt x="144" y="46"/>
                      <a:pt x="130" y="54"/>
                      <a:pt x="118" y="61"/>
                    </a:cubicBezTo>
                    <a:cubicBezTo>
                      <a:pt x="110" y="66"/>
                      <a:pt x="103" y="70"/>
                      <a:pt x="96" y="74"/>
                    </a:cubicBezTo>
                    <a:cubicBezTo>
                      <a:pt x="39" y="108"/>
                      <a:pt x="19" y="119"/>
                      <a:pt x="11" y="122"/>
                    </a:cubicBezTo>
                    <a:lnTo>
                      <a:pt x="10" y="122"/>
                    </a:lnTo>
                    <a:lnTo>
                      <a:pt x="10" y="122"/>
                    </a:lnTo>
                    <a:cubicBezTo>
                      <a:pt x="8" y="123"/>
                      <a:pt x="7" y="123"/>
                      <a:pt x="7" y="1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63" name="Freeform 1211">
                <a:extLst>
                  <a:ext uri="{FF2B5EF4-FFF2-40B4-BE49-F238E27FC236}">
                    <a16:creationId xmlns:a16="http://schemas.microsoft.com/office/drawing/2014/main" id="{C5566B23-AD3E-435F-B543-15F90F59B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" y="5560"/>
                <a:ext cx="62" cy="38"/>
              </a:xfrm>
              <a:custGeom>
                <a:avLst/>
                <a:gdLst>
                  <a:gd name="T0" fmla="*/ 8 w 190"/>
                  <a:gd name="T1" fmla="*/ 113 h 113"/>
                  <a:gd name="T2" fmla="*/ 7 w 190"/>
                  <a:gd name="T3" fmla="*/ 113 h 113"/>
                  <a:gd name="T4" fmla="*/ 2 w 190"/>
                  <a:gd name="T5" fmla="*/ 110 h 113"/>
                  <a:gd name="T6" fmla="*/ 5 w 190"/>
                  <a:gd name="T7" fmla="*/ 100 h 113"/>
                  <a:gd name="T8" fmla="*/ 7 w 190"/>
                  <a:gd name="T9" fmla="*/ 99 h 113"/>
                  <a:gd name="T10" fmla="*/ 177 w 190"/>
                  <a:gd name="T11" fmla="*/ 1 h 113"/>
                  <a:gd name="T12" fmla="*/ 182 w 190"/>
                  <a:gd name="T13" fmla="*/ 0 h 113"/>
                  <a:gd name="T14" fmla="*/ 186 w 190"/>
                  <a:gd name="T15" fmla="*/ 3 h 113"/>
                  <a:gd name="T16" fmla="*/ 182 w 190"/>
                  <a:gd name="T17" fmla="*/ 15 h 113"/>
                  <a:gd name="T18" fmla="*/ 180 w 190"/>
                  <a:gd name="T19" fmla="*/ 24 h 113"/>
                  <a:gd name="T20" fmla="*/ 154 w 190"/>
                  <a:gd name="T21" fmla="*/ 40 h 113"/>
                  <a:gd name="T22" fmla="*/ 151 w 190"/>
                  <a:gd name="T23" fmla="*/ 44 h 113"/>
                  <a:gd name="T24" fmla="*/ 42 w 190"/>
                  <a:gd name="T25" fmla="*/ 104 h 113"/>
                  <a:gd name="T26" fmla="*/ 38 w 190"/>
                  <a:gd name="T27" fmla="*/ 101 h 113"/>
                  <a:gd name="T28" fmla="*/ 37 w 190"/>
                  <a:gd name="T29" fmla="*/ 99 h 113"/>
                  <a:gd name="T30" fmla="*/ 8 w 190"/>
                  <a:gd name="T31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0" h="113">
                    <a:moveTo>
                      <a:pt x="8" y="113"/>
                    </a:moveTo>
                    <a:lnTo>
                      <a:pt x="7" y="113"/>
                    </a:lnTo>
                    <a:cubicBezTo>
                      <a:pt x="5" y="113"/>
                      <a:pt x="3" y="111"/>
                      <a:pt x="2" y="110"/>
                    </a:cubicBezTo>
                    <a:cubicBezTo>
                      <a:pt x="0" y="106"/>
                      <a:pt x="1" y="102"/>
                      <a:pt x="5" y="100"/>
                    </a:cubicBezTo>
                    <a:lnTo>
                      <a:pt x="7" y="99"/>
                    </a:lnTo>
                    <a:cubicBezTo>
                      <a:pt x="20" y="94"/>
                      <a:pt x="117" y="37"/>
                      <a:pt x="177" y="1"/>
                    </a:cubicBezTo>
                    <a:cubicBezTo>
                      <a:pt x="178" y="0"/>
                      <a:pt x="180" y="0"/>
                      <a:pt x="182" y="0"/>
                    </a:cubicBezTo>
                    <a:cubicBezTo>
                      <a:pt x="184" y="1"/>
                      <a:pt x="185" y="2"/>
                      <a:pt x="186" y="3"/>
                    </a:cubicBezTo>
                    <a:cubicBezTo>
                      <a:pt x="188" y="7"/>
                      <a:pt x="190" y="9"/>
                      <a:pt x="182" y="15"/>
                    </a:cubicBezTo>
                    <a:cubicBezTo>
                      <a:pt x="184" y="18"/>
                      <a:pt x="183" y="23"/>
                      <a:pt x="180" y="24"/>
                    </a:cubicBezTo>
                    <a:lnTo>
                      <a:pt x="154" y="40"/>
                    </a:lnTo>
                    <a:cubicBezTo>
                      <a:pt x="153" y="42"/>
                      <a:pt x="152" y="43"/>
                      <a:pt x="151" y="44"/>
                    </a:cubicBezTo>
                    <a:cubicBezTo>
                      <a:pt x="50" y="106"/>
                      <a:pt x="46" y="105"/>
                      <a:pt x="42" y="104"/>
                    </a:cubicBezTo>
                    <a:cubicBezTo>
                      <a:pt x="41" y="104"/>
                      <a:pt x="39" y="103"/>
                      <a:pt x="38" y="101"/>
                    </a:cubicBezTo>
                    <a:lnTo>
                      <a:pt x="37" y="99"/>
                    </a:lnTo>
                    <a:cubicBezTo>
                      <a:pt x="15" y="111"/>
                      <a:pt x="10" y="113"/>
                      <a:pt x="8" y="11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64" name="Freeform 1212">
                <a:extLst>
                  <a:ext uri="{FF2B5EF4-FFF2-40B4-BE49-F238E27FC236}">
                    <a16:creationId xmlns:a16="http://schemas.microsoft.com/office/drawing/2014/main" id="{33174B7E-9631-4B5F-B25C-FE6FEA6EA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0" y="5557"/>
                <a:ext cx="72" cy="44"/>
              </a:xfrm>
              <a:custGeom>
                <a:avLst/>
                <a:gdLst>
                  <a:gd name="T0" fmla="*/ 7 w 216"/>
                  <a:gd name="T1" fmla="*/ 132 h 132"/>
                  <a:gd name="T2" fmla="*/ 6 w 216"/>
                  <a:gd name="T3" fmla="*/ 131 h 132"/>
                  <a:gd name="T4" fmla="*/ 1 w 216"/>
                  <a:gd name="T5" fmla="*/ 128 h 132"/>
                  <a:gd name="T6" fmla="*/ 0 w 216"/>
                  <a:gd name="T7" fmla="*/ 121 h 132"/>
                  <a:gd name="T8" fmla="*/ 116 w 216"/>
                  <a:gd name="T9" fmla="*/ 48 h 132"/>
                  <a:gd name="T10" fmla="*/ 180 w 216"/>
                  <a:gd name="T11" fmla="*/ 13 h 132"/>
                  <a:gd name="T12" fmla="*/ 210 w 216"/>
                  <a:gd name="T13" fmla="*/ 1 h 132"/>
                  <a:gd name="T14" fmla="*/ 214 w 216"/>
                  <a:gd name="T15" fmla="*/ 5 h 132"/>
                  <a:gd name="T16" fmla="*/ 212 w 216"/>
                  <a:gd name="T17" fmla="*/ 15 h 132"/>
                  <a:gd name="T18" fmla="*/ 207 w 216"/>
                  <a:gd name="T19" fmla="*/ 16 h 132"/>
                  <a:gd name="T20" fmla="*/ 191 w 216"/>
                  <a:gd name="T21" fmla="*/ 23 h 132"/>
                  <a:gd name="T22" fmla="*/ 188 w 216"/>
                  <a:gd name="T23" fmla="*/ 26 h 132"/>
                  <a:gd name="T24" fmla="*/ 155 w 216"/>
                  <a:gd name="T25" fmla="*/ 44 h 132"/>
                  <a:gd name="T26" fmla="*/ 72 w 216"/>
                  <a:gd name="T27" fmla="*/ 93 h 132"/>
                  <a:gd name="T28" fmla="*/ 69 w 216"/>
                  <a:gd name="T29" fmla="*/ 95 h 132"/>
                  <a:gd name="T30" fmla="*/ 68 w 216"/>
                  <a:gd name="T31" fmla="*/ 96 h 132"/>
                  <a:gd name="T32" fmla="*/ 11 w 216"/>
                  <a:gd name="T33" fmla="*/ 131 h 132"/>
                  <a:gd name="T34" fmla="*/ 7 w 216"/>
                  <a:gd name="T3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32">
                    <a:moveTo>
                      <a:pt x="7" y="132"/>
                    </a:moveTo>
                    <a:lnTo>
                      <a:pt x="6" y="131"/>
                    </a:lnTo>
                    <a:cubicBezTo>
                      <a:pt x="4" y="131"/>
                      <a:pt x="2" y="130"/>
                      <a:pt x="1" y="128"/>
                    </a:cubicBezTo>
                    <a:cubicBezTo>
                      <a:pt x="0" y="126"/>
                      <a:pt x="0" y="123"/>
                      <a:pt x="0" y="121"/>
                    </a:cubicBezTo>
                    <a:cubicBezTo>
                      <a:pt x="4" y="111"/>
                      <a:pt x="60" y="78"/>
                      <a:pt x="116" y="48"/>
                    </a:cubicBezTo>
                    <a:cubicBezTo>
                      <a:pt x="156" y="23"/>
                      <a:pt x="173" y="15"/>
                      <a:pt x="180" y="13"/>
                    </a:cubicBezTo>
                    <a:cubicBezTo>
                      <a:pt x="205" y="0"/>
                      <a:pt x="208" y="1"/>
                      <a:pt x="210" y="1"/>
                    </a:cubicBezTo>
                    <a:cubicBezTo>
                      <a:pt x="212" y="2"/>
                      <a:pt x="213" y="3"/>
                      <a:pt x="214" y="5"/>
                    </a:cubicBezTo>
                    <a:cubicBezTo>
                      <a:pt x="216" y="8"/>
                      <a:pt x="215" y="13"/>
                      <a:pt x="212" y="15"/>
                    </a:cubicBezTo>
                    <a:cubicBezTo>
                      <a:pt x="210" y="16"/>
                      <a:pt x="209" y="16"/>
                      <a:pt x="207" y="16"/>
                    </a:cubicBezTo>
                    <a:cubicBezTo>
                      <a:pt x="204" y="16"/>
                      <a:pt x="199" y="19"/>
                      <a:pt x="191" y="23"/>
                    </a:cubicBezTo>
                    <a:lnTo>
                      <a:pt x="188" y="26"/>
                    </a:lnTo>
                    <a:cubicBezTo>
                      <a:pt x="177" y="32"/>
                      <a:pt x="166" y="38"/>
                      <a:pt x="155" y="44"/>
                    </a:cubicBezTo>
                    <a:cubicBezTo>
                      <a:pt x="130" y="58"/>
                      <a:pt x="101" y="75"/>
                      <a:pt x="72" y="93"/>
                    </a:cubicBezTo>
                    <a:lnTo>
                      <a:pt x="69" y="95"/>
                    </a:lnTo>
                    <a:lnTo>
                      <a:pt x="68" y="96"/>
                    </a:lnTo>
                    <a:cubicBezTo>
                      <a:pt x="48" y="108"/>
                      <a:pt x="28" y="120"/>
                      <a:pt x="11" y="131"/>
                    </a:cubicBezTo>
                    <a:lnTo>
                      <a:pt x="7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65" name="Freeform 1213">
                <a:extLst>
                  <a:ext uri="{FF2B5EF4-FFF2-40B4-BE49-F238E27FC236}">
                    <a16:creationId xmlns:a16="http://schemas.microsoft.com/office/drawing/2014/main" id="{903B5A56-F5DB-4416-8FAC-79D15E74D6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" y="5591"/>
                <a:ext cx="16" cy="14"/>
              </a:xfrm>
              <a:custGeom>
                <a:avLst/>
                <a:gdLst>
                  <a:gd name="T0" fmla="*/ 7 w 48"/>
                  <a:gd name="T1" fmla="*/ 42 h 42"/>
                  <a:gd name="T2" fmla="*/ 2 w 48"/>
                  <a:gd name="T3" fmla="*/ 38 h 42"/>
                  <a:gd name="T4" fmla="*/ 3 w 48"/>
                  <a:gd name="T5" fmla="*/ 29 h 42"/>
                  <a:gd name="T6" fmla="*/ 32 w 48"/>
                  <a:gd name="T7" fmla="*/ 3 h 42"/>
                  <a:gd name="T8" fmla="*/ 36 w 48"/>
                  <a:gd name="T9" fmla="*/ 6 h 42"/>
                  <a:gd name="T10" fmla="*/ 33 w 48"/>
                  <a:gd name="T11" fmla="*/ 1 h 42"/>
                  <a:gd name="T12" fmla="*/ 44 w 48"/>
                  <a:gd name="T13" fmla="*/ 3 h 42"/>
                  <a:gd name="T14" fmla="*/ 25 w 48"/>
                  <a:gd name="T15" fmla="*/ 29 h 42"/>
                  <a:gd name="T16" fmla="*/ 27 w 48"/>
                  <a:gd name="T17" fmla="*/ 32 h 42"/>
                  <a:gd name="T18" fmla="*/ 20 w 48"/>
                  <a:gd name="T19" fmla="*/ 36 h 42"/>
                  <a:gd name="T20" fmla="*/ 7 w 48"/>
                  <a:gd name="T2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2">
                    <a:moveTo>
                      <a:pt x="7" y="42"/>
                    </a:moveTo>
                    <a:cubicBezTo>
                      <a:pt x="5" y="42"/>
                      <a:pt x="3" y="41"/>
                      <a:pt x="2" y="38"/>
                    </a:cubicBezTo>
                    <a:cubicBezTo>
                      <a:pt x="0" y="35"/>
                      <a:pt x="1" y="32"/>
                      <a:pt x="3" y="29"/>
                    </a:cubicBezTo>
                    <a:cubicBezTo>
                      <a:pt x="16" y="18"/>
                      <a:pt x="30" y="6"/>
                      <a:pt x="32" y="3"/>
                    </a:cubicBezTo>
                    <a:lnTo>
                      <a:pt x="36" y="6"/>
                    </a:lnTo>
                    <a:lnTo>
                      <a:pt x="33" y="1"/>
                    </a:lnTo>
                    <a:cubicBezTo>
                      <a:pt x="37" y="0"/>
                      <a:pt x="42" y="0"/>
                      <a:pt x="44" y="3"/>
                    </a:cubicBezTo>
                    <a:cubicBezTo>
                      <a:pt x="47" y="8"/>
                      <a:pt x="48" y="9"/>
                      <a:pt x="25" y="29"/>
                    </a:cubicBezTo>
                    <a:lnTo>
                      <a:pt x="27" y="32"/>
                    </a:lnTo>
                    <a:cubicBezTo>
                      <a:pt x="26" y="32"/>
                      <a:pt x="23" y="34"/>
                      <a:pt x="20" y="36"/>
                    </a:cubicBezTo>
                    <a:cubicBezTo>
                      <a:pt x="13" y="40"/>
                      <a:pt x="9" y="42"/>
                      <a:pt x="7" y="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66" name="Freeform 1214">
                <a:extLst>
                  <a:ext uri="{FF2B5EF4-FFF2-40B4-BE49-F238E27FC236}">
                    <a16:creationId xmlns:a16="http://schemas.microsoft.com/office/drawing/2014/main" id="{6D98C1A4-F3C6-4C03-893E-44834233F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3" y="5569"/>
                <a:ext cx="53" cy="32"/>
              </a:xfrm>
              <a:custGeom>
                <a:avLst/>
                <a:gdLst>
                  <a:gd name="T0" fmla="*/ 16 w 158"/>
                  <a:gd name="T1" fmla="*/ 97 h 97"/>
                  <a:gd name="T2" fmla="*/ 12 w 158"/>
                  <a:gd name="T3" fmla="*/ 96 h 97"/>
                  <a:gd name="T4" fmla="*/ 7 w 158"/>
                  <a:gd name="T5" fmla="*/ 97 h 97"/>
                  <a:gd name="T6" fmla="*/ 2 w 158"/>
                  <a:gd name="T7" fmla="*/ 93 h 97"/>
                  <a:gd name="T8" fmla="*/ 5 w 158"/>
                  <a:gd name="T9" fmla="*/ 83 h 97"/>
                  <a:gd name="T10" fmla="*/ 8 w 158"/>
                  <a:gd name="T11" fmla="*/ 82 h 97"/>
                  <a:gd name="T12" fmla="*/ 146 w 158"/>
                  <a:gd name="T13" fmla="*/ 2 h 97"/>
                  <a:gd name="T14" fmla="*/ 156 w 158"/>
                  <a:gd name="T15" fmla="*/ 4 h 97"/>
                  <a:gd name="T16" fmla="*/ 154 w 158"/>
                  <a:gd name="T17" fmla="*/ 14 h 97"/>
                  <a:gd name="T18" fmla="*/ 21 w 158"/>
                  <a:gd name="T19" fmla="*/ 95 h 97"/>
                  <a:gd name="T20" fmla="*/ 20 w 158"/>
                  <a:gd name="T21" fmla="*/ 96 h 97"/>
                  <a:gd name="T22" fmla="*/ 20 w 158"/>
                  <a:gd name="T23" fmla="*/ 96 h 97"/>
                  <a:gd name="T24" fmla="*/ 20 w 158"/>
                  <a:gd name="T25" fmla="*/ 96 h 97"/>
                  <a:gd name="T26" fmla="*/ 20 w 158"/>
                  <a:gd name="T27" fmla="*/ 96 h 97"/>
                  <a:gd name="T28" fmla="*/ 16 w 158"/>
                  <a:gd name="T29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8" h="97">
                    <a:moveTo>
                      <a:pt x="16" y="97"/>
                    </a:moveTo>
                    <a:cubicBezTo>
                      <a:pt x="15" y="97"/>
                      <a:pt x="13" y="96"/>
                      <a:pt x="12" y="96"/>
                    </a:cubicBezTo>
                    <a:cubicBezTo>
                      <a:pt x="8" y="97"/>
                      <a:pt x="7" y="97"/>
                      <a:pt x="7" y="97"/>
                    </a:cubicBezTo>
                    <a:cubicBezTo>
                      <a:pt x="5" y="96"/>
                      <a:pt x="3" y="95"/>
                      <a:pt x="2" y="93"/>
                    </a:cubicBezTo>
                    <a:cubicBezTo>
                      <a:pt x="0" y="90"/>
                      <a:pt x="1" y="85"/>
                      <a:pt x="5" y="83"/>
                    </a:cubicBezTo>
                    <a:lnTo>
                      <a:pt x="8" y="82"/>
                    </a:lnTo>
                    <a:cubicBezTo>
                      <a:pt x="19" y="78"/>
                      <a:pt x="98" y="31"/>
                      <a:pt x="146" y="2"/>
                    </a:cubicBezTo>
                    <a:cubicBezTo>
                      <a:pt x="150" y="0"/>
                      <a:pt x="154" y="1"/>
                      <a:pt x="156" y="4"/>
                    </a:cubicBezTo>
                    <a:cubicBezTo>
                      <a:pt x="158" y="7"/>
                      <a:pt x="157" y="12"/>
                      <a:pt x="154" y="14"/>
                    </a:cubicBezTo>
                    <a:lnTo>
                      <a:pt x="21" y="95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16" y="9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67" name="Freeform 1215">
                <a:extLst>
                  <a:ext uri="{FF2B5EF4-FFF2-40B4-BE49-F238E27FC236}">
                    <a16:creationId xmlns:a16="http://schemas.microsoft.com/office/drawing/2014/main" id="{784A5497-9D45-491B-8B00-EF46BE5FD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8" y="5562"/>
                <a:ext cx="54" cy="38"/>
              </a:xfrm>
              <a:custGeom>
                <a:avLst/>
                <a:gdLst>
                  <a:gd name="T0" fmla="*/ 9 w 163"/>
                  <a:gd name="T1" fmla="*/ 116 h 116"/>
                  <a:gd name="T2" fmla="*/ 8 w 163"/>
                  <a:gd name="T3" fmla="*/ 116 h 116"/>
                  <a:gd name="T4" fmla="*/ 3 w 163"/>
                  <a:gd name="T5" fmla="*/ 113 h 116"/>
                  <a:gd name="T6" fmla="*/ 13 w 163"/>
                  <a:gd name="T7" fmla="*/ 97 h 116"/>
                  <a:gd name="T8" fmla="*/ 12 w 163"/>
                  <a:gd name="T9" fmla="*/ 97 h 116"/>
                  <a:gd name="T10" fmla="*/ 7 w 163"/>
                  <a:gd name="T11" fmla="*/ 94 h 116"/>
                  <a:gd name="T12" fmla="*/ 10 w 163"/>
                  <a:gd name="T13" fmla="*/ 84 h 116"/>
                  <a:gd name="T14" fmla="*/ 14 w 163"/>
                  <a:gd name="T15" fmla="*/ 83 h 116"/>
                  <a:gd name="T16" fmla="*/ 106 w 163"/>
                  <a:gd name="T17" fmla="*/ 29 h 116"/>
                  <a:gd name="T18" fmla="*/ 156 w 163"/>
                  <a:gd name="T19" fmla="*/ 2 h 116"/>
                  <a:gd name="T20" fmla="*/ 161 w 163"/>
                  <a:gd name="T21" fmla="*/ 5 h 116"/>
                  <a:gd name="T22" fmla="*/ 157 w 163"/>
                  <a:gd name="T23" fmla="*/ 15 h 116"/>
                  <a:gd name="T24" fmla="*/ 157 w 163"/>
                  <a:gd name="T25" fmla="*/ 15 h 116"/>
                  <a:gd name="T26" fmla="*/ 156 w 163"/>
                  <a:gd name="T27" fmla="*/ 15 h 116"/>
                  <a:gd name="T28" fmla="*/ 146 w 163"/>
                  <a:gd name="T29" fmla="*/ 23 h 116"/>
                  <a:gd name="T30" fmla="*/ 147 w 163"/>
                  <a:gd name="T31" fmla="*/ 23 h 116"/>
                  <a:gd name="T32" fmla="*/ 152 w 163"/>
                  <a:gd name="T33" fmla="*/ 27 h 116"/>
                  <a:gd name="T34" fmla="*/ 149 w 163"/>
                  <a:gd name="T35" fmla="*/ 37 h 116"/>
                  <a:gd name="T36" fmla="*/ 146 w 163"/>
                  <a:gd name="T37" fmla="*/ 37 h 116"/>
                  <a:gd name="T38" fmla="*/ 60 w 163"/>
                  <a:gd name="T39" fmla="*/ 88 h 116"/>
                  <a:gd name="T40" fmla="*/ 9 w 163"/>
                  <a:gd name="T41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16">
                    <a:moveTo>
                      <a:pt x="9" y="116"/>
                    </a:moveTo>
                    <a:lnTo>
                      <a:pt x="8" y="116"/>
                    </a:lnTo>
                    <a:cubicBezTo>
                      <a:pt x="6" y="115"/>
                      <a:pt x="4" y="114"/>
                      <a:pt x="3" y="113"/>
                    </a:cubicBezTo>
                    <a:cubicBezTo>
                      <a:pt x="1" y="109"/>
                      <a:pt x="0" y="107"/>
                      <a:pt x="13" y="97"/>
                    </a:cubicBezTo>
                    <a:lnTo>
                      <a:pt x="12" y="97"/>
                    </a:lnTo>
                    <a:cubicBezTo>
                      <a:pt x="10" y="97"/>
                      <a:pt x="8" y="95"/>
                      <a:pt x="7" y="94"/>
                    </a:cubicBezTo>
                    <a:cubicBezTo>
                      <a:pt x="5" y="90"/>
                      <a:pt x="6" y="86"/>
                      <a:pt x="10" y="84"/>
                    </a:cubicBezTo>
                    <a:lnTo>
                      <a:pt x="14" y="83"/>
                    </a:lnTo>
                    <a:cubicBezTo>
                      <a:pt x="24" y="80"/>
                      <a:pt x="75" y="48"/>
                      <a:pt x="106" y="29"/>
                    </a:cubicBezTo>
                    <a:cubicBezTo>
                      <a:pt x="152" y="0"/>
                      <a:pt x="152" y="0"/>
                      <a:pt x="156" y="2"/>
                    </a:cubicBezTo>
                    <a:cubicBezTo>
                      <a:pt x="158" y="2"/>
                      <a:pt x="160" y="3"/>
                      <a:pt x="161" y="5"/>
                    </a:cubicBezTo>
                    <a:cubicBezTo>
                      <a:pt x="163" y="8"/>
                      <a:pt x="163" y="9"/>
                      <a:pt x="157" y="15"/>
                    </a:cubicBezTo>
                    <a:lnTo>
                      <a:pt x="157" y="15"/>
                    </a:lnTo>
                    <a:lnTo>
                      <a:pt x="156" y="15"/>
                    </a:lnTo>
                    <a:cubicBezTo>
                      <a:pt x="154" y="17"/>
                      <a:pt x="151" y="20"/>
                      <a:pt x="146" y="23"/>
                    </a:cubicBezTo>
                    <a:lnTo>
                      <a:pt x="147" y="23"/>
                    </a:lnTo>
                    <a:cubicBezTo>
                      <a:pt x="149" y="24"/>
                      <a:pt x="151" y="25"/>
                      <a:pt x="152" y="27"/>
                    </a:cubicBezTo>
                    <a:cubicBezTo>
                      <a:pt x="154" y="30"/>
                      <a:pt x="152" y="35"/>
                      <a:pt x="149" y="37"/>
                    </a:cubicBezTo>
                    <a:lnTo>
                      <a:pt x="146" y="37"/>
                    </a:lnTo>
                    <a:cubicBezTo>
                      <a:pt x="137" y="41"/>
                      <a:pt x="89" y="70"/>
                      <a:pt x="60" y="88"/>
                    </a:cubicBezTo>
                    <a:cubicBezTo>
                      <a:pt x="19" y="112"/>
                      <a:pt x="13" y="116"/>
                      <a:pt x="9" y="11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68" name="Freeform 1216">
                <a:extLst>
                  <a:ext uri="{FF2B5EF4-FFF2-40B4-BE49-F238E27FC236}">
                    <a16:creationId xmlns:a16="http://schemas.microsoft.com/office/drawing/2014/main" id="{15148558-472F-4FCB-9A4D-5C2E26732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" y="5564"/>
                <a:ext cx="74" cy="45"/>
              </a:xfrm>
              <a:custGeom>
                <a:avLst/>
                <a:gdLst>
                  <a:gd name="T0" fmla="*/ 8 w 224"/>
                  <a:gd name="T1" fmla="*/ 136 h 136"/>
                  <a:gd name="T2" fmla="*/ 2 w 224"/>
                  <a:gd name="T3" fmla="*/ 133 h 136"/>
                  <a:gd name="T4" fmla="*/ 4 w 224"/>
                  <a:gd name="T5" fmla="*/ 123 h 136"/>
                  <a:gd name="T6" fmla="*/ 157 w 224"/>
                  <a:gd name="T7" fmla="*/ 30 h 136"/>
                  <a:gd name="T8" fmla="*/ 217 w 224"/>
                  <a:gd name="T9" fmla="*/ 2 h 136"/>
                  <a:gd name="T10" fmla="*/ 222 w 224"/>
                  <a:gd name="T11" fmla="*/ 6 h 136"/>
                  <a:gd name="T12" fmla="*/ 220 w 224"/>
                  <a:gd name="T13" fmla="*/ 16 h 136"/>
                  <a:gd name="T14" fmla="*/ 214 w 224"/>
                  <a:gd name="T15" fmla="*/ 16 h 136"/>
                  <a:gd name="T16" fmla="*/ 182 w 224"/>
                  <a:gd name="T17" fmla="*/ 32 h 136"/>
                  <a:gd name="T18" fmla="*/ 182 w 224"/>
                  <a:gd name="T19" fmla="*/ 34 h 136"/>
                  <a:gd name="T20" fmla="*/ 154 w 224"/>
                  <a:gd name="T21" fmla="*/ 52 h 136"/>
                  <a:gd name="T22" fmla="*/ 108 w 224"/>
                  <a:gd name="T23" fmla="*/ 77 h 136"/>
                  <a:gd name="T24" fmla="*/ 54 w 224"/>
                  <a:gd name="T25" fmla="*/ 112 h 136"/>
                  <a:gd name="T26" fmla="*/ 48 w 224"/>
                  <a:gd name="T27" fmla="*/ 113 h 136"/>
                  <a:gd name="T28" fmla="*/ 47 w 224"/>
                  <a:gd name="T29" fmla="*/ 112 h 136"/>
                  <a:gd name="T30" fmla="*/ 12 w 224"/>
                  <a:gd name="T31" fmla="*/ 135 h 136"/>
                  <a:gd name="T32" fmla="*/ 8 w 224"/>
                  <a:gd name="T33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4" h="136">
                    <a:moveTo>
                      <a:pt x="8" y="136"/>
                    </a:moveTo>
                    <a:cubicBezTo>
                      <a:pt x="6" y="136"/>
                      <a:pt x="4" y="135"/>
                      <a:pt x="2" y="133"/>
                    </a:cubicBezTo>
                    <a:cubicBezTo>
                      <a:pt x="0" y="129"/>
                      <a:pt x="1" y="125"/>
                      <a:pt x="4" y="123"/>
                    </a:cubicBezTo>
                    <a:cubicBezTo>
                      <a:pt x="59" y="86"/>
                      <a:pt x="124" y="45"/>
                      <a:pt x="157" y="30"/>
                    </a:cubicBezTo>
                    <a:cubicBezTo>
                      <a:pt x="187" y="12"/>
                      <a:pt x="211" y="0"/>
                      <a:pt x="217" y="2"/>
                    </a:cubicBezTo>
                    <a:cubicBezTo>
                      <a:pt x="219" y="3"/>
                      <a:pt x="222" y="4"/>
                      <a:pt x="222" y="6"/>
                    </a:cubicBezTo>
                    <a:cubicBezTo>
                      <a:pt x="224" y="9"/>
                      <a:pt x="223" y="14"/>
                      <a:pt x="220" y="16"/>
                    </a:cubicBezTo>
                    <a:cubicBezTo>
                      <a:pt x="218" y="17"/>
                      <a:pt x="216" y="17"/>
                      <a:pt x="214" y="16"/>
                    </a:cubicBezTo>
                    <a:cubicBezTo>
                      <a:pt x="209" y="17"/>
                      <a:pt x="198" y="23"/>
                      <a:pt x="182" y="32"/>
                    </a:cubicBezTo>
                    <a:lnTo>
                      <a:pt x="182" y="34"/>
                    </a:lnTo>
                    <a:cubicBezTo>
                      <a:pt x="181" y="38"/>
                      <a:pt x="181" y="38"/>
                      <a:pt x="154" y="52"/>
                    </a:cubicBezTo>
                    <a:cubicBezTo>
                      <a:pt x="143" y="58"/>
                      <a:pt x="125" y="67"/>
                      <a:pt x="108" y="77"/>
                    </a:cubicBezTo>
                    <a:cubicBezTo>
                      <a:pt x="90" y="88"/>
                      <a:pt x="72" y="100"/>
                      <a:pt x="54" y="112"/>
                    </a:cubicBezTo>
                    <a:cubicBezTo>
                      <a:pt x="52" y="113"/>
                      <a:pt x="50" y="113"/>
                      <a:pt x="48" y="113"/>
                    </a:cubicBezTo>
                    <a:lnTo>
                      <a:pt x="47" y="112"/>
                    </a:lnTo>
                    <a:cubicBezTo>
                      <a:pt x="35" y="119"/>
                      <a:pt x="24" y="127"/>
                      <a:pt x="12" y="135"/>
                    </a:cubicBezTo>
                    <a:lnTo>
                      <a:pt x="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69" name="Freeform 1217">
                <a:extLst>
                  <a:ext uri="{FF2B5EF4-FFF2-40B4-BE49-F238E27FC236}">
                    <a16:creationId xmlns:a16="http://schemas.microsoft.com/office/drawing/2014/main" id="{75507E9B-A2AE-4BB1-A21E-3AEE52E3E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0" y="5572"/>
                <a:ext cx="61" cy="38"/>
              </a:xfrm>
              <a:custGeom>
                <a:avLst/>
                <a:gdLst>
                  <a:gd name="T0" fmla="*/ 6 w 185"/>
                  <a:gd name="T1" fmla="*/ 112 h 112"/>
                  <a:gd name="T2" fmla="*/ 2 w 185"/>
                  <a:gd name="T3" fmla="*/ 109 h 112"/>
                  <a:gd name="T4" fmla="*/ 5 w 185"/>
                  <a:gd name="T5" fmla="*/ 99 h 112"/>
                  <a:gd name="T6" fmla="*/ 6 w 185"/>
                  <a:gd name="T7" fmla="*/ 99 h 112"/>
                  <a:gd name="T8" fmla="*/ 174 w 185"/>
                  <a:gd name="T9" fmla="*/ 2 h 112"/>
                  <a:gd name="T10" fmla="*/ 183 w 185"/>
                  <a:gd name="T11" fmla="*/ 4 h 112"/>
                  <a:gd name="T12" fmla="*/ 181 w 185"/>
                  <a:gd name="T13" fmla="*/ 14 h 112"/>
                  <a:gd name="T14" fmla="*/ 163 w 185"/>
                  <a:gd name="T15" fmla="*/ 25 h 112"/>
                  <a:gd name="T16" fmla="*/ 159 w 185"/>
                  <a:gd name="T17" fmla="*/ 30 h 112"/>
                  <a:gd name="T18" fmla="*/ 154 w 185"/>
                  <a:gd name="T19" fmla="*/ 31 h 112"/>
                  <a:gd name="T20" fmla="*/ 106 w 185"/>
                  <a:gd name="T21" fmla="*/ 61 h 112"/>
                  <a:gd name="T22" fmla="*/ 34 w 185"/>
                  <a:gd name="T23" fmla="*/ 101 h 112"/>
                  <a:gd name="T24" fmla="*/ 32 w 185"/>
                  <a:gd name="T25" fmla="*/ 100 h 112"/>
                  <a:gd name="T26" fmla="*/ 6 w 185"/>
                  <a:gd name="T2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5" h="112">
                    <a:moveTo>
                      <a:pt x="6" y="112"/>
                    </a:moveTo>
                    <a:cubicBezTo>
                      <a:pt x="4" y="112"/>
                      <a:pt x="3" y="111"/>
                      <a:pt x="2" y="109"/>
                    </a:cubicBezTo>
                    <a:cubicBezTo>
                      <a:pt x="0" y="106"/>
                      <a:pt x="1" y="101"/>
                      <a:pt x="5" y="99"/>
                    </a:cubicBezTo>
                    <a:lnTo>
                      <a:pt x="6" y="99"/>
                    </a:lnTo>
                    <a:cubicBezTo>
                      <a:pt x="14" y="95"/>
                      <a:pt x="110" y="39"/>
                      <a:pt x="174" y="2"/>
                    </a:cubicBezTo>
                    <a:cubicBezTo>
                      <a:pt x="177" y="0"/>
                      <a:pt x="181" y="1"/>
                      <a:pt x="183" y="4"/>
                    </a:cubicBezTo>
                    <a:cubicBezTo>
                      <a:pt x="185" y="8"/>
                      <a:pt x="184" y="12"/>
                      <a:pt x="181" y="14"/>
                    </a:cubicBezTo>
                    <a:lnTo>
                      <a:pt x="163" y="25"/>
                    </a:lnTo>
                    <a:cubicBezTo>
                      <a:pt x="162" y="27"/>
                      <a:pt x="161" y="29"/>
                      <a:pt x="159" y="30"/>
                    </a:cubicBezTo>
                    <a:cubicBezTo>
                      <a:pt x="158" y="31"/>
                      <a:pt x="156" y="31"/>
                      <a:pt x="154" y="31"/>
                    </a:cubicBezTo>
                    <a:cubicBezTo>
                      <a:pt x="147" y="34"/>
                      <a:pt x="124" y="49"/>
                      <a:pt x="106" y="61"/>
                    </a:cubicBezTo>
                    <a:cubicBezTo>
                      <a:pt x="57" y="94"/>
                      <a:pt x="42" y="103"/>
                      <a:pt x="34" y="101"/>
                    </a:cubicBezTo>
                    <a:lnTo>
                      <a:pt x="32" y="100"/>
                    </a:lnTo>
                    <a:cubicBezTo>
                      <a:pt x="16" y="109"/>
                      <a:pt x="9" y="112"/>
                      <a:pt x="6" y="11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70" name="Freeform 1218">
                <a:extLst>
                  <a:ext uri="{FF2B5EF4-FFF2-40B4-BE49-F238E27FC236}">
                    <a16:creationId xmlns:a16="http://schemas.microsoft.com/office/drawing/2014/main" id="{EF3C9C58-2935-45B5-9356-D154F366C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3" y="5597"/>
                <a:ext cx="7" cy="8"/>
              </a:xfrm>
              <a:custGeom>
                <a:avLst/>
                <a:gdLst>
                  <a:gd name="T0" fmla="*/ 4 w 21"/>
                  <a:gd name="T1" fmla="*/ 22 h 22"/>
                  <a:gd name="T2" fmla="*/ 2 w 21"/>
                  <a:gd name="T3" fmla="*/ 22 h 22"/>
                  <a:gd name="T4" fmla="*/ 3 w 21"/>
                  <a:gd name="T5" fmla="*/ 15 h 22"/>
                  <a:gd name="T6" fmla="*/ 10 w 21"/>
                  <a:gd name="T7" fmla="*/ 11 h 22"/>
                  <a:gd name="T8" fmla="*/ 3 w 21"/>
                  <a:gd name="T9" fmla="*/ 15 h 22"/>
                  <a:gd name="T10" fmla="*/ 0 w 21"/>
                  <a:gd name="T11" fmla="*/ 8 h 22"/>
                  <a:gd name="T12" fmla="*/ 6 w 21"/>
                  <a:gd name="T13" fmla="*/ 5 h 22"/>
                  <a:gd name="T14" fmla="*/ 18 w 21"/>
                  <a:gd name="T15" fmla="*/ 6 h 22"/>
                  <a:gd name="T16" fmla="*/ 16 w 21"/>
                  <a:gd name="T17" fmla="*/ 16 h 22"/>
                  <a:gd name="T18" fmla="*/ 16 w 21"/>
                  <a:gd name="T19" fmla="*/ 16 h 22"/>
                  <a:gd name="T20" fmla="*/ 13 w 21"/>
                  <a:gd name="T21" fmla="*/ 18 h 22"/>
                  <a:gd name="T22" fmla="*/ 4 w 21"/>
                  <a:gd name="T2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2">
                    <a:moveTo>
                      <a:pt x="4" y="22"/>
                    </a:moveTo>
                    <a:lnTo>
                      <a:pt x="2" y="22"/>
                    </a:lnTo>
                    <a:lnTo>
                      <a:pt x="3" y="15"/>
                    </a:lnTo>
                    <a:lnTo>
                      <a:pt x="10" y="11"/>
                    </a:lnTo>
                    <a:lnTo>
                      <a:pt x="3" y="15"/>
                    </a:lnTo>
                    <a:lnTo>
                      <a:pt x="0" y="8"/>
                    </a:lnTo>
                    <a:cubicBezTo>
                      <a:pt x="1" y="8"/>
                      <a:pt x="4" y="7"/>
                      <a:pt x="6" y="5"/>
                    </a:cubicBezTo>
                    <a:cubicBezTo>
                      <a:pt x="9" y="3"/>
                      <a:pt x="15" y="0"/>
                      <a:pt x="18" y="6"/>
                    </a:cubicBezTo>
                    <a:cubicBezTo>
                      <a:pt x="21" y="9"/>
                      <a:pt x="20" y="13"/>
                      <a:pt x="16" y="16"/>
                    </a:cubicBezTo>
                    <a:lnTo>
                      <a:pt x="16" y="16"/>
                    </a:lnTo>
                    <a:lnTo>
                      <a:pt x="13" y="18"/>
                    </a:lnTo>
                    <a:cubicBezTo>
                      <a:pt x="7" y="21"/>
                      <a:pt x="5" y="22"/>
                      <a:pt x="4" y="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71" name="Freeform 1219">
                <a:extLst>
                  <a:ext uri="{FF2B5EF4-FFF2-40B4-BE49-F238E27FC236}">
                    <a16:creationId xmlns:a16="http://schemas.microsoft.com/office/drawing/2014/main" id="{C4AF8C90-5D34-43CE-8A25-CCAA293A5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" y="5574"/>
                <a:ext cx="68" cy="43"/>
              </a:xfrm>
              <a:custGeom>
                <a:avLst/>
                <a:gdLst>
                  <a:gd name="T0" fmla="*/ 12 w 204"/>
                  <a:gd name="T1" fmla="*/ 129 h 129"/>
                  <a:gd name="T2" fmla="*/ 10 w 204"/>
                  <a:gd name="T3" fmla="*/ 129 h 129"/>
                  <a:gd name="T4" fmla="*/ 5 w 204"/>
                  <a:gd name="T5" fmla="*/ 125 h 129"/>
                  <a:gd name="T6" fmla="*/ 5 w 204"/>
                  <a:gd name="T7" fmla="*/ 124 h 129"/>
                  <a:gd name="T8" fmla="*/ 2 w 204"/>
                  <a:gd name="T9" fmla="*/ 121 h 129"/>
                  <a:gd name="T10" fmla="*/ 5 w 204"/>
                  <a:gd name="T11" fmla="*/ 112 h 129"/>
                  <a:gd name="T12" fmla="*/ 9 w 204"/>
                  <a:gd name="T13" fmla="*/ 111 h 129"/>
                  <a:gd name="T14" fmla="*/ 110 w 204"/>
                  <a:gd name="T15" fmla="*/ 51 h 129"/>
                  <a:gd name="T16" fmla="*/ 199 w 204"/>
                  <a:gd name="T17" fmla="*/ 2 h 129"/>
                  <a:gd name="T18" fmla="*/ 203 w 204"/>
                  <a:gd name="T19" fmla="*/ 5 h 129"/>
                  <a:gd name="T20" fmla="*/ 204 w 204"/>
                  <a:gd name="T21" fmla="*/ 11 h 129"/>
                  <a:gd name="T22" fmla="*/ 198 w 204"/>
                  <a:gd name="T23" fmla="*/ 19 h 129"/>
                  <a:gd name="T24" fmla="*/ 165 w 204"/>
                  <a:gd name="T25" fmla="*/ 41 h 129"/>
                  <a:gd name="T26" fmla="*/ 139 w 204"/>
                  <a:gd name="T27" fmla="*/ 56 h 129"/>
                  <a:gd name="T28" fmla="*/ 137 w 204"/>
                  <a:gd name="T29" fmla="*/ 57 h 129"/>
                  <a:gd name="T30" fmla="*/ 136 w 204"/>
                  <a:gd name="T31" fmla="*/ 58 h 129"/>
                  <a:gd name="T32" fmla="*/ 97 w 204"/>
                  <a:gd name="T33" fmla="*/ 80 h 129"/>
                  <a:gd name="T34" fmla="*/ 84 w 204"/>
                  <a:gd name="T35" fmla="*/ 88 h 129"/>
                  <a:gd name="T36" fmla="*/ 12 w 204"/>
                  <a:gd name="T37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4" h="129">
                    <a:moveTo>
                      <a:pt x="12" y="129"/>
                    </a:moveTo>
                    <a:lnTo>
                      <a:pt x="10" y="129"/>
                    </a:lnTo>
                    <a:cubicBezTo>
                      <a:pt x="8" y="129"/>
                      <a:pt x="6" y="127"/>
                      <a:pt x="5" y="125"/>
                    </a:cubicBezTo>
                    <a:lnTo>
                      <a:pt x="5" y="124"/>
                    </a:lnTo>
                    <a:lnTo>
                      <a:pt x="2" y="121"/>
                    </a:lnTo>
                    <a:cubicBezTo>
                      <a:pt x="0" y="118"/>
                      <a:pt x="1" y="114"/>
                      <a:pt x="5" y="112"/>
                    </a:cubicBezTo>
                    <a:lnTo>
                      <a:pt x="9" y="111"/>
                    </a:lnTo>
                    <a:cubicBezTo>
                      <a:pt x="19" y="107"/>
                      <a:pt x="72" y="75"/>
                      <a:pt x="110" y="51"/>
                    </a:cubicBezTo>
                    <a:cubicBezTo>
                      <a:pt x="193" y="0"/>
                      <a:pt x="194" y="0"/>
                      <a:pt x="199" y="2"/>
                    </a:cubicBezTo>
                    <a:cubicBezTo>
                      <a:pt x="200" y="2"/>
                      <a:pt x="202" y="4"/>
                      <a:pt x="203" y="5"/>
                    </a:cubicBezTo>
                    <a:cubicBezTo>
                      <a:pt x="204" y="7"/>
                      <a:pt x="204" y="10"/>
                      <a:pt x="204" y="11"/>
                    </a:cubicBezTo>
                    <a:cubicBezTo>
                      <a:pt x="203" y="13"/>
                      <a:pt x="202" y="16"/>
                      <a:pt x="198" y="19"/>
                    </a:cubicBezTo>
                    <a:cubicBezTo>
                      <a:pt x="196" y="22"/>
                      <a:pt x="189" y="26"/>
                      <a:pt x="165" y="41"/>
                    </a:cubicBezTo>
                    <a:cubicBezTo>
                      <a:pt x="158" y="45"/>
                      <a:pt x="149" y="50"/>
                      <a:pt x="139" y="56"/>
                    </a:cubicBezTo>
                    <a:lnTo>
                      <a:pt x="137" y="57"/>
                    </a:lnTo>
                    <a:lnTo>
                      <a:pt x="136" y="58"/>
                    </a:lnTo>
                    <a:cubicBezTo>
                      <a:pt x="125" y="64"/>
                      <a:pt x="112" y="72"/>
                      <a:pt x="97" y="80"/>
                    </a:cubicBezTo>
                    <a:cubicBezTo>
                      <a:pt x="92" y="83"/>
                      <a:pt x="88" y="86"/>
                      <a:pt x="84" y="88"/>
                    </a:cubicBezTo>
                    <a:cubicBezTo>
                      <a:pt x="34" y="121"/>
                      <a:pt x="20" y="129"/>
                      <a:pt x="12" y="1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72" name="Freeform 1220">
                <a:extLst>
                  <a:ext uri="{FF2B5EF4-FFF2-40B4-BE49-F238E27FC236}">
                    <a16:creationId xmlns:a16="http://schemas.microsoft.com/office/drawing/2014/main" id="{76E00BA0-584D-4ED7-961F-B855F75DE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6" y="5586"/>
                <a:ext cx="61" cy="37"/>
              </a:xfrm>
              <a:custGeom>
                <a:avLst/>
                <a:gdLst>
                  <a:gd name="T0" fmla="*/ 7 w 183"/>
                  <a:gd name="T1" fmla="*/ 112 h 112"/>
                  <a:gd name="T2" fmla="*/ 5 w 183"/>
                  <a:gd name="T3" fmla="*/ 111 h 112"/>
                  <a:gd name="T4" fmla="*/ 1 w 183"/>
                  <a:gd name="T5" fmla="*/ 108 h 112"/>
                  <a:gd name="T6" fmla="*/ 0 w 183"/>
                  <a:gd name="T7" fmla="*/ 102 h 112"/>
                  <a:gd name="T8" fmla="*/ 12 w 183"/>
                  <a:gd name="T9" fmla="*/ 91 h 112"/>
                  <a:gd name="T10" fmla="*/ 15 w 183"/>
                  <a:gd name="T11" fmla="*/ 89 h 112"/>
                  <a:gd name="T12" fmla="*/ 17 w 183"/>
                  <a:gd name="T13" fmla="*/ 88 h 112"/>
                  <a:gd name="T14" fmla="*/ 88 w 183"/>
                  <a:gd name="T15" fmla="*/ 47 h 112"/>
                  <a:gd name="T16" fmla="*/ 89 w 183"/>
                  <a:gd name="T17" fmla="*/ 46 h 112"/>
                  <a:gd name="T18" fmla="*/ 164 w 183"/>
                  <a:gd name="T19" fmla="*/ 4 h 112"/>
                  <a:gd name="T20" fmla="*/ 165 w 183"/>
                  <a:gd name="T21" fmla="*/ 5 h 112"/>
                  <a:gd name="T22" fmla="*/ 177 w 183"/>
                  <a:gd name="T23" fmla="*/ 1 h 112"/>
                  <a:gd name="T24" fmla="*/ 181 w 183"/>
                  <a:gd name="T25" fmla="*/ 4 h 112"/>
                  <a:gd name="T26" fmla="*/ 179 w 183"/>
                  <a:gd name="T27" fmla="*/ 14 h 112"/>
                  <a:gd name="T28" fmla="*/ 177 w 183"/>
                  <a:gd name="T29" fmla="*/ 14 h 112"/>
                  <a:gd name="T30" fmla="*/ 65 w 183"/>
                  <a:gd name="T31" fmla="*/ 79 h 112"/>
                  <a:gd name="T32" fmla="*/ 30 w 183"/>
                  <a:gd name="T33" fmla="*/ 99 h 112"/>
                  <a:gd name="T34" fmla="*/ 11 w 183"/>
                  <a:gd name="T35" fmla="*/ 111 h 112"/>
                  <a:gd name="T36" fmla="*/ 7 w 183"/>
                  <a:gd name="T3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3" h="112">
                    <a:moveTo>
                      <a:pt x="7" y="112"/>
                    </a:moveTo>
                    <a:lnTo>
                      <a:pt x="5" y="111"/>
                    </a:lnTo>
                    <a:cubicBezTo>
                      <a:pt x="3" y="111"/>
                      <a:pt x="2" y="110"/>
                      <a:pt x="1" y="108"/>
                    </a:cubicBezTo>
                    <a:cubicBezTo>
                      <a:pt x="0" y="106"/>
                      <a:pt x="0" y="104"/>
                      <a:pt x="0" y="102"/>
                    </a:cubicBezTo>
                    <a:cubicBezTo>
                      <a:pt x="1" y="100"/>
                      <a:pt x="2" y="98"/>
                      <a:pt x="12" y="91"/>
                    </a:cubicBezTo>
                    <a:lnTo>
                      <a:pt x="15" y="89"/>
                    </a:lnTo>
                    <a:lnTo>
                      <a:pt x="17" y="88"/>
                    </a:lnTo>
                    <a:cubicBezTo>
                      <a:pt x="30" y="80"/>
                      <a:pt x="51" y="68"/>
                      <a:pt x="88" y="47"/>
                    </a:cubicBezTo>
                    <a:lnTo>
                      <a:pt x="89" y="46"/>
                    </a:lnTo>
                    <a:cubicBezTo>
                      <a:pt x="146" y="9"/>
                      <a:pt x="158" y="3"/>
                      <a:pt x="164" y="4"/>
                    </a:cubicBezTo>
                    <a:lnTo>
                      <a:pt x="165" y="5"/>
                    </a:lnTo>
                    <a:cubicBezTo>
                      <a:pt x="175" y="0"/>
                      <a:pt x="176" y="0"/>
                      <a:pt x="177" y="1"/>
                    </a:cubicBezTo>
                    <a:cubicBezTo>
                      <a:pt x="179" y="1"/>
                      <a:pt x="181" y="2"/>
                      <a:pt x="181" y="4"/>
                    </a:cubicBezTo>
                    <a:cubicBezTo>
                      <a:pt x="183" y="7"/>
                      <a:pt x="182" y="12"/>
                      <a:pt x="179" y="14"/>
                    </a:cubicBezTo>
                    <a:lnTo>
                      <a:pt x="177" y="14"/>
                    </a:lnTo>
                    <a:cubicBezTo>
                      <a:pt x="169" y="18"/>
                      <a:pt x="117" y="48"/>
                      <a:pt x="65" y="79"/>
                    </a:cubicBezTo>
                    <a:cubicBezTo>
                      <a:pt x="48" y="90"/>
                      <a:pt x="37" y="96"/>
                      <a:pt x="30" y="99"/>
                    </a:cubicBezTo>
                    <a:cubicBezTo>
                      <a:pt x="23" y="103"/>
                      <a:pt x="17" y="107"/>
                      <a:pt x="11" y="111"/>
                    </a:cubicBezTo>
                    <a:lnTo>
                      <a:pt x="7" y="11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73" name="Freeform 1221">
                <a:extLst>
                  <a:ext uri="{FF2B5EF4-FFF2-40B4-BE49-F238E27FC236}">
                    <a16:creationId xmlns:a16="http://schemas.microsoft.com/office/drawing/2014/main" id="{20A93695-2850-48C5-8AB4-C9384AEFD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9" y="5581"/>
                <a:ext cx="61" cy="39"/>
              </a:xfrm>
              <a:custGeom>
                <a:avLst/>
                <a:gdLst>
                  <a:gd name="T0" fmla="*/ 7 w 182"/>
                  <a:gd name="T1" fmla="*/ 118 h 118"/>
                  <a:gd name="T2" fmla="*/ 5 w 182"/>
                  <a:gd name="T3" fmla="*/ 118 h 118"/>
                  <a:gd name="T4" fmla="*/ 1 w 182"/>
                  <a:gd name="T5" fmla="*/ 115 h 118"/>
                  <a:gd name="T6" fmla="*/ 0 w 182"/>
                  <a:gd name="T7" fmla="*/ 109 h 118"/>
                  <a:gd name="T8" fmla="*/ 15 w 182"/>
                  <a:gd name="T9" fmla="*/ 95 h 118"/>
                  <a:gd name="T10" fmla="*/ 18 w 182"/>
                  <a:gd name="T11" fmla="*/ 90 h 118"/>
                  <a:gd name="T12" fmla="*/ 172 w 182"/>
                  <a:gd name="T13" fmla="*/ 2 h 118"/>
                  <a:gd name="T14" fmla="*/ 181 w 182"/>
                  <a:gd name="T15" fmla="*/ 5 h 118"/>
                  <a:gd name="T16" fmla="*/ 182 w 182"/>
                  <a:gd name="T17" fmla="*/ 11 h 118"/>
                  <a:gd name="T18" fmla="*/ 166 w 182"/>
                  <a:gd name="T19" fmla="*/ 25 h 118"/>
                  <a:gd name="T20" fmla="*/ 163 w 182"/>
                  <a:gd name="T21" fmla="*/ 29 h 118"/>
                  <a:gd name="T22" fmla="*/ 158 w 182"/>
                  <a:gd name="T23" fmla="*/ 30 h 118"/>
                  <a:gd name="T24" fmla="*/ 91 w 182"/>
                  <a:gd name="T25" fmla="*/ 68 h 118"/>
                  <a:gd name="T26" fmla="*/ 67 w 182"/>
                  <a:gd name="T27" fmla="*/ 81 h 118"/>
                  <a:gd name="T28" fmla="*/ 11 w 182"/>
                  <a:gd name="T29" fmla="*/ 117 h 118"/>
                  <a:gd name="T30" fmla="*/ 7 w 182"/>
                  <a:gd name="T31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2" h="118">
                    <a:moveTo>
                      <a:pt x="7" y="118"/>
                    </a:moveTo>
                    <a:lnTo>
                      <a:pt x="5" y="118"/>
                    </a:lnTo>
                    <a:cubicBezTo>
                      <a:pt x="3" y="118"/>
                      <a:pt x="2" y="117"/>
                      <a:pt x="1" y="115"/>
                    </a:cubicBezTo>
                    <a:cubicBezTo>
                      <a:pt x="0" y="113"/>
                      <a:pt x="0" y="111"/>
                      <a:pt x="0" y="109"/>
                    </a:cubicBezTo>
                    <a:cubicBezTo>
                      <a:pt x="1" y="106"/>
                      <a:pt x="4" y="102"/>
                      <a:pt x="15" y="95"/>
                    </a:cubicBezTo>
                    <a:cubicBezTo>
                      <a:pt x="15" y="93"/>
                      <a:pt x="16" y="92"/>
                      <a:pt x="18" y="90"/>
                    </a:cubicBezTo>
                    <a:lnTo>
                      <a:pt x="172" y="2"/>
                    </a:lnTo>
                    <a:cubicBezTo>
                      <a:pt x="175" y="0"/>
                      <a:pt x="179" y="1"/>
                      <a:pt x="181" y="5"/>
                    </a:cubicBezTo>
                    <a:cubicBezTo>
                      <a:pt x="182" y="6"/>
                      <a:pt x="182" y="9"/>
                      <a:pt x="182" y="11"/>
                    </a:cubicBezTo>
                    <a:cubicBezTo>
                      <a:pt x="181" y="14"/>
                      <a:pt x="177" y="18"/>
                      <a:pt x="166" y="25"/>
                    </a:cubicBezTo>
                    <a:cubicBezTo>
                      <a:pt x="166" y="27"/>
                      <a:pt x="165" y="29"/>
                      <a:pt x="163" y="29"/>
                    </a:cubicBezTo>
                    <a:cubicBezTo>
                      <a:pt x="161" y="30"/>
                      <a:pt x="160" y="31"/>
                      <a:pt x="158" y="30"/>
                    </a:cubicBezTo>
                    <a:cubicBezTo>
                      <a:pt x="144" y="39"/>
                      <a:pt x="123" y="50"/>
                      <a:pt x="91" y="68"/>
                    </a:cubicBezTo>
                    <a:cubicBezTo>
                      <a:pt x="84" y="72"/>
                      <a:pt x="76" y="77"/>
                      <a:pt x="67" y="81"/>
                    </a:cubicBezTo>
                    <a:cubicBezTo>
                      <a:pt x="49" y="93"/>
                      <a:pt x="30" y="105"/>
                      <a:pt x="11" y="117"/>
                    </a:cubicBezTo>
                    <a:lnTo>
                      <a:pt x="7" y="11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74" name="Freeform 1222">
                <a:extLst>
                  <a:ext uri="{FF2B5EF4-FFF2-40B4-BE49-F238E27FC236}">
                    <a16:creationId xmlns:a16="http://schemas.microsoft.com/office/drawing/2014/main" id="{0627F1C4-9BDD-4B48-9A4E-6FC45DE30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2" y="5583"/>
                <a:ext cx="76" cy="44"/>
              </a:xfrm>
              <a:custGeom>
                <a:avLst/>
                <a:gdLst>
                  <a:gd name="T0" fmla="*/ 9 w 227"/>
                  <a:gd name="T1" fmla="*/ 132 h 132"/>
                  <a:gd name="T2" fmla="*/ 7 w 227"/>
                  <a:gd name="T3" fmla="*/ 132 h 132"/>
                  <a:gd name="T4" fmla="*/ 2 w 227"/>
                  <a:gd name="T5" fmla="*/ 128 h 132"/>
                  <a:gd name="T6" fmla="*/ 5 w 227"/>
                  <a:gd name="T7" fmla="*/ 119 h 132"/>
                  <a:gd name="T8" fmla="*/ 20 w 227"/>
                  <a:gd name="T9" fmla="*/ 110 h 132"/>
                  <a:gd name="T10" fmla="*/ 20 w 227"/>
                  <a:gd name="T11" fmla="*/ 109 h 132"/>
                  <a:gd name="T12" fmla="*/ 22 w 227"/>
                  <a:gd name="T13" fmla="*/ 108 h 132"/>
                  <a:gd name="T14" fmla="*/ 25 w 227"/>
                  <a:gd name="T15" fmla="*/ 106 h 132"/>
                  <a:gd name="T16" fmla="*/ 34 w 227"/>
                  <a:gd name="T17" fmla="*/ 104 h 132"/>
                  <a:gd name="T18" fmla="*/ 36 w 227"/>
                  <a:gd name="T19" fmla="*/ 104 h 132"/>
                  <a:gd name="T20" fmla="*/ 115 w 227"/>
                  <a:gd name="T21" fmla="*/ 56 h 132"/>
                  <a:gd name="T22" fmla="*/ 211 w 227"/>
                  <a:gd name="T23" fmla="*/ 2 h 132"/>
                  <a:gd name="T24" fmla="*/ 216 w 227"/>
                  <a:gd name="T25" fmla="*/ 5 h 132"/>
                  <a:gd name="T26" fmla="*/ 216 w 227"/>
                  <a:gd name="T27" fmla="*/ 7 h 132"/>
                  <a:gd name="T28" fmla="*/ 225 w 227"/>
                  <a:gd name="T29" fmla="*/ 10 h 132"/>
                  <a:gd name="T30" fmla="*/ 223 w 227"/>
                  <a:gd name="T31" fmla="*/ 20 h 132"/>
                  <a:gd name="T32" fmla="*/ 43 w 227"/>
                  <a:gd name="T33" fmla="*/ 121 h 132"/>
                  <a:gd name="T34" fmla="*/ 39 w 227"/>
                  <a:gd name="T35" fmla="*/ 119 h 132"/>
                  <a:gd name="T36" fmla="*/ 9 w 227"/>
                  <a:gd name="T37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7" h="132">
                    <a:moveTo>
                      <a:pt x="9" y="132"/>
                    </a:moveTo>
                    <a:lnTo>
                      <a:pt x="7" y="132"/>
                    </a:lnTo>
                    <a:cubicBezTo>
                      <a:pt x="5" y="132"/>
                      <a:pt x="3" y="130"/>
                      <a:pt x="2" y="128"/>
                    </a:cubicBezTo>
                    <a:cubicBezTo>
                      <a:pt x="0" y="125"/>
                      <a:pt x="2" y="121"/>
                      <a:pt x="5" y="119"/>
                    </a:cubicBezTo>
                    <a:cubicBezTo>
                      <a:pt x="10" y="116"/>
                      <a:pt x="16" y="112"/>
                      <a:pt x="20" y="110"/>
                    </a:cubicBezTo>
                    <a:lnTo>
                      <a:pt x="20" y="109"/>
                    </a:lnTo>
                    <a:lnTo>
                      <a:pt x="22" y="108"/>
                    </a:lnTo>
                    <a:lnTo>
                      <a:pt x="25" y="106"/>
                    </a:lnTo>
                    <a:cubicBezTo>
                      <a:pt x="30" y="103"/>
                      <a:pt x="31" y="103"/>
                      <a:pt x="34" y="104"/>
                    </a:cubicBezTo>
                    <a:lnTo>
                      <a:pt x="36" y="104"/>
                    </a:lnTo>
                    <a:cubicBezTo>
                      <a:pt x="58" y="91"/>
                      <a:pt x="89" y="72"/>
                      <a:pt x="115" y="56"/>
                    </a:cubicBezTo>
                    <a:cubicBezTo>
                      <a:pt x="196" y="5"/>
                      <a:pt x="205" y="0"/>
                      <a:pt x="211" y="2"/>
                    </a:cubicBezTo>
                    <a:cubicBezTo>
                      <a:pt x="213" y="2"/>
                      <a:pt x="215" y="4"/>
                      <a:pt x="216" y="5"/>
                    </a:cubicBezTo>
                    <a:lnTo>
                      <a:pt x="216" y="7"/>
                    </a:lnTo>
                    <a:cubicBezTo>
                      <a:pt x="219" y="6"/>
                      <a:pt x="223" y="7"/>
                      <a:pt x="225" y="10"/>
                    </a:cubicBezTo>
                    <a:cubicBezTo>
                      <a:pt x="227" y="13"/>
                      <a:pt x="226" y="17"/>
                      <a:pt x="223" y="20"/>
                    </a:cubicBezTo>
                    <a:cubicBezTo>
                      <a:pt x="53" y="124"/>
                      <a:pt x="47" y="122"/>
                      <a:pt x="43" y="121"/>
                    </a:cubicBezTo>
                    <a:lnTo>
                      <a:pt x="39" y="119"/>
                    </a:lnTo>
                    <a:cubicBezTo>
                      <a:pt x="22" y="129"/>
                      <a:pt x="14" y="132"/>
                      <a:pt x="9" y="1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75" name="Freeform 1223">
                <a:extLst>
                  <a:ext uri="{FF2B5EF4-FFF2-40B4-BE49-F238E27FC236}">
                    <a16:creationId xmlns:a16="http://schemas.microsoft.com/office/drawing/2014/main" id="{18CC75C8-707F-4BCD-B1BC-2231BE09C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1" y="5649"/>
                <a:ext cx="19" cy="16"/>
              </a:xfrm>
              <a:custGeom>
                <a:avLst/>
                <a:gdLst>
                  <a:gd name="T0" fmla="*/ 8 w 57"/>
                  <a:gd name="T1" fmla="*/ 47 h 47"/>
                  <a:gd name="T2" fmla="*/ 6 w 57"/>
                  <a:gd name="T3" fmla="*/ 47 h 47"/>
                  <a:gd name="T4" fmla="*/ 1 w 57"/>
                  <a:gd name="T5" fmla="*/ 42 h 47"/>
                  <a:gd name="T6" fmla="*/ 3 w 57"/>
                  <a:gd name="T7" fmla="*/ 35 h 47"/>
                  <a:gd name="T8" fmla="*/ 40 w 57"/>
                  <a:gd name="T9" fmla="*/ 6 h 47"/>
                  <a:gd name="T10" fmla="*/ 40 w 57"/>
                  <a:gd name="T11" fmla="*/ 5 h 47"/>
                  <a:gd name="T12" fmla="*/ 42 w 57"/>
                  <a:gd name="T13" fmla="*/ 4 h 47"/>
                  <a:gd name="T14" fmla="*/ 51 w 57"/>
                  <a:gd name="T15" fmla="*/ 1 h 47"/>
                  <a:gd name="T16" fmla="*/ 57 w 57"/>
                  <a:gd name="T17" fmla="*/ 6 h 47"/>
                  <a:gd name="T18" fmla="*/ 54 w 57"/>
                  <a:gd name="T19" fmla="*/ 13 h 47"/>
                  <a:gd name="T20" fmla="*/ 34 w 57"/>
                  <a:gd name="T21" fmla="*/ 29 h 47"/>
                  <a:gd name="T22" fmla="*/ 30 w 57"/>
                  <a:gd name="T23" fmla="*/ 35 h 47"/>
                  <a:gd name="T24" fmla="*/ 29 w 57"/>
                  <a:gd name="T25" fmla="*/ 36 h 47"/>
                  <a:gd name="T26" fmla="*/ 18 w 57"/>
                  <a:gd name="T27" fmla="*/ 42 h 47"/>
                  <a:gd name="T28" fmla="*/ 8 w 57"/>
                  <a:gd name="T2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" h="47">
                    <a:moveTo>
                      <a:pt x="8" y="47"/>
                    </a:moveTo>
                    <a:lnTo>
                      <a:pt x="6" y="47"/>
                    </a:lnTo>
                    <a:cubicBezTo>
                      <a:pt x="3" y="46"/>
                      <a:pt x="1" y="44"/>
                      <a:pt x="1" y="42"/>
                    </a:cubicBezTo>
                    <a:cubicBezTo>
                      <a:pt x="0" y="39"/>
                      <a:pt x="1" y="36"/>
                      <a:pt x="3" y="35"/>
                    </a:cubicBezTo>
                    <a:lnTo>
                      <a:pt x="40" y="6"/>
                    </a:lnTo>
                    <a:lnTo>
                      <a:pt x="40" y="5"/>
                    </a:lnTo>
                    <a:lnTo>
                      <a:pt x="42" y="4"/>
                    </a:lnTo>
                    <a:cubicBezTo>
                      <a:pt x="47" y="1"/>
                      <a:pt x="48" y="0"/>
                      <a:pt x="51" y="1"/>
                    </a:cubicBezTo>
                    <a:cubicBezTo>
                      <a:pt x="54" y="1"/>
                      <a:pt x="56" y="3"/>
                      <a:pt x="57" y="6"/>
                    </a:cubicBezTo>
                    <a:cubicBezTo>
                      <a:pt x="57" y="9"/>
                      <a:pt x="56" y="11"/>
                      <a:pt x="54" y="13"/>
                    </a:cubicBezTo>
                    <a:lnTo>
                      <a:pt x="34" y="29"/>
                    </a:lnTo>
                    <a:cubicBezTo>
                      <a:pt x="34" y="31"/>
                      <a:pt x="33" y="34"/>
                      <a:pt x="30" y="35"/>
                    </a:cubicBezTo>
                    <a:lnTo>
                      <a:pt x="29" y="36"/>
                    </a:lnTo>
                    <a:cubicBezTo>
                      <a:pt x="28" y="37"/>
                      <a:pt x="23" y="40"/>
                      <a:pt x="18" y="42"/>
                    </a:cubicBezTo>
                    <a:cubicBezTo>
                      <a:pt x="12" y="46"/>
                      <a:pt x="10" y="47"/>
                      <a:pt x="8" y="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76" name="Freeform 1224">
                <a:extLst>
                  <a:ext uri="{FF2B5EF4-FFF2-40B4-BE49-F238E27FC236}">
                    <a16:creationId xmlns:a16="http://schemas.microsoft.com/office/drawing/2014/main" id="{51D6234B-7799-4F8D-9640-F40C17740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6" y="5651"/>
                <a:ext cx="15" cy="12"/>
              </a:xfrm>
              <a:custGeom>
                <a:avLst/>
                <a:gdLst>
                  <a:gd name="T0" fmla="*/ 3 w 45"/>
                  <a:gd name="T1" fmla="*/ 36 h 36"/>
                  <a:gd name="T2" fmla="*/ 1 w 45"/>
                  <a:gd name="T3" fmla="*/ 36 h 36"/>
                  <a:gd name="T4" fmla="*/ 3 w 45"/>
                  <a:gd name="T5" fmla="*/ 29 h 36"/>
                  <a:gd name="T6" fmla="*/ 9 w 45"/>
                  <a:gd name="T7" fmla="*/ 26 h 36"/>
                  <a:gd name="T8" fmla="*/ 3 w 45"/>
                  <a:gd name="T9" fmla="*/ 29 h 36"/>
                  <a:gd name="T10" fmla="*/ 0 w 45"/>
                  <a:gd name="T11" fmla="*/ 23 h 36"/>
                  <a:gd name="T12" fmla="*/ 15 w 45"/>
                  <a:gd name="T13" fmla="*/ 14 h 36"/>
                  <a:gd name="T14" fmla="*/ 42 w 45"/>
                  <a:gd name="T15" fmla="*/ 7 h 36"/>
                  <a:gd name="T16" fmla="*/ 38 w 45"/>
                  <a:gd name="T17" fmla="*/ 20 h 36"/>
                  <a:gd name="T18" fmla="*/ 36 w 45"/>
                  <a:gd name="T19" fmla="*/ 22 h 36"/>
                  <a:gd name="T20" fmla="*/ 37 w 45"/>
                  <a:gd name="T21" fmla="*/ 23 h 36"/>
                  <a:gd name="T22" fmla="*/ 28 w 45"/>
                  <a:gd name="T23" fmla="*/ 26 h 36"/>
                  <a:gd name="T24" fmla="*/ 25 w 45"/>
                  <a:gd name="T25" fmla="*/ 25 h 36"/>
                  <a:gd name="T26" fmla="*/ 23 w 45"/>
                  <a:gd name="T27" fmla="*/ 26 h 36"/>
                  <a:gd name="T28" fmla="*/ 3 w 45"/>
                  <a:gd name="T2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5" h="36">
                    <a:moveTo>
                      <a:pt x="3" y="36"/>
                    </a:moveTo>
                    <a:lnTo>
                      <a:pt x="1" y="36"/>
                    </a:lnTo>
                    <a:lnTo>
                      <a:pt x="3" y="29"/>
                    </a:lnTo>
                    <a:lnTo>
                      <a:pt x="9" y="26"/>
                    </a:lnTo>
                    <a:lnTo>
                      <a:pt x="3" y="29"/>
                    </a:lnTo>
                    <a:lnTo>
                      <a:pt x="0" y="23"/>
                    </a:lnTo>
                    <a:cubicBezTo>
                      <a:pt x="1" y="22"/>
                      <a:pt x="8" y="18"/>
                      <a:pt x="15" y="14"/>
                    </a:cubicBezTo>
                    <a:cubicBezTo>
                      <a:pt x="38" y="0"/>
                      <a:pt x="38" y="0"/>
                      <a:pt x="42" y="7"/>
                    </a:cubicBezTo>
                    <a:cubicBezTo>
                      <a:pt x="45" y="11"/>
                      <a:pt x="43" y="13"/>
                      <a:pt x="38" y="20"/>
                    </a:cubicBezTo>
                    <a:lnTo>
                      <a:pt x="36" y="22"/>
                    </a:lnTo>
                    <a:lnTo>
                      <a:pt x="37" y="23"/>
                    </a:lnTo>
                    <a:cubicBezTo>
                      <a:pt x="33" y="26"/>
                      <a:pt x="31" y="27"/>
                      <a:pt x="28" y="26"/>
                    </a:cubicBezTo>
                    <a:lnTo>
                      <a:pt x="25" y="25"/>
                    </a:lnTo>
                    <a:lnTo>
                      <a:pt x="23" y="26"/>
                    </a:lnTo>
                    <a:cubicBezTo>
                      <a:pt x="8" y="35"/>
                      <a:pt x="5" y="36"/>
                      <a:pt x="3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77" name="Freeform 1225">
                <a:extLst>
                  <a:ext uri="{FF2B5EF4-FFF2-40B4-BE49-F238E27FC236}">
                    <a16:creationId xmlns:a16="http://schemas.microsoft.com/office/drawing/2014/main" id="{47509005-7BEB-41FF-872E-91235E4FB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9" y="5659"/>
                <a:ext cx="14" cy="10"/>
              </a:xfrm>
              <a:custGeom>
                <a:avLst/>
                <a:gdLst>
                  <a:gd name="T0" fmla="*/ 14 w 43"/>
                  <a:gd name="T1" fmla="*/ 29 h 29"/>
                  <a:gd name="T2" fmla="*/ 12 w 43"/>
                  <a:gd name="T3" fmla="*/ 29 h 29"/>
                  <a:gd name="T4" fmla="*/ 8 w 43"/>
                  <a:gd name="T5" fmla="*/ 26 h 29"/>
                  <a:gd name="T6" fmla="*/ 2 w 43"/>
                  <a:gd name="T7" fmla="*/ 23 h 29"/>
                  <a:gd name="T8" fmla="*/ 5 w 43"/>
                  <a:gd name="T9" fmla="*/ 13 h 29"/>
                  <a:gd name="T10" fmla="*/ 9 w 43"/>
                  <a:gd name="T11" fmla="*/ 11 h 29"/>
                  <a:gd name="T12" fmla="*/ 14 w 43"/>
                  <a:gd name="T13" fmla="*/ 10 h 29"/>
                  <a:gd name="T14" fmla="*/ 17 w 43"/>
                  <a:gd name="T15" fmla="*/ 12 h 29"/>
                  <a:gd name="T16" fmla="*/ 27 w 43"/>
                  <a:gd name="T17" fmla="*/ 6 h 29"/>
                  <a:gd name="T18" fmla="*/ 41 w 43"/>
                  <a:gd name="T19" fmla="*/ 6 h 29"/>
                  <a:gd name="T20" fmla="*/ 39 w 43"/>
                  <a:gd name="T21" fmla="*/ 16 h 29"/>
                  <a:gd name="T22" fmla="*/ 38 w 43"/>
                  <a:gd name="T23" fmla="*/ 16 h 29"/>
                  <a:gd name="T24" fmla="*/ 34 w 43"/>
                  <a:gd name="T25" fmla="*/ 18 h 29"/>
                  <a:gd name="T26" fmla="*/ 14 w 43"/>
                  <a:gd name="T2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29">
                    <a:moveTo>
                      <a:pt x="14" y="29"/>
                    </a:moveTo>
                    <a:lnTo>
                      <a:pt x="12" y="29"/>
                    </a:lnTo>
                    <a:cubicBezTo>
                      <a:pt x="11" y="28"/>
                      <a:pt x="9" y="28"/>
                      <a:pt x="8" y="26"/>
                    </a:cubicBezTo>
                    <a:cubicBezTo>
                      <a:pt x="6" y="26"/>
                      <a:pt x="4" y="25"/>
                      <a:pt x="2" y="23"/>
                    </a:cubicBezTo>
                    <a:cubicBezTo>
                      <a:pt x="0" y="19"/>
                      <a:pt x="2" y="15"/>
                      <a:pt x="5" y="13"/>
                    </a:cubicBezTo>
                    <a:lnTo>
                      <a:pt x="9" y="11"/>
                    </a:lnTo>
                    <a:cubicBezTo>
                      <a:pt x="11" y="10"/>
                      <a:pt x="12" y="10"/>
                      <a:pt x="14" y="10"/>
                    </a:cubicBezTo>
                    <a:lnTo>
                      <a:pt x="17" y="12"/>
                    </a:lnTo>
                    <a:cubicBezTo>
                      <a:pt x="21" y="10"/>
                      <a:pt x="24" y="8"/>
                      <a:pt x="27" y="6"/>
                    </a:cubicBezTo>
                    <a:cubicBezTo>
                      <a:pt x="33" y="3"/>
                      <a:pt x="37" y="0"/>
                      <a:pt x="41" y="6"/>
                    </a:cubicBezTo>
                    <a:cubicBezTo>
                      <a:pt x="43" y="9"/>
                      <a:pt x="42" y="13"/>
                      <a:pt x="39" y="16"/>
                    </a:cubicBezTo>
                    <a:lnTo>
                      <a:pt x="38" y="16"/>
                    </a:lnTo>
                    <a:lnTo>
                      <a:pt x="34" y="18"/>
                    </a:lnTo>
                    <a:cubicBezTo>
                      <a:pt x="19" y="27"/>
                      <a:pt x="16" y="29"/>
                      <a:pt x="14" y="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78" name="Freeform 1226">
                <a:extLst>
                  <a:ext uri="{FF2B5EF4-FFF2-40B4-BE49-F238E27FC236}">
                    <a16:creationId xmlns:a16="http://schemas.microsoft.com/office/drawing/2014/main" id="{47E66BF7-B3D4-4D14-A162-81BB1CCFF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" y="5671"/>
                <a:ext cx="18" cy="12"/>
              </a:xfrm>
              <a:custGeom>
                <a:avLst/>
                <a:gdLst>
                  <a:gd name="T0" fmla="*/ 6 w 54"/>
                  <a:gd name="T1" fmla="*/ 38 h 38"/>
                  <a:gd name="T2" fmla="*/ 1 w 54"/>
                  <a:gd name="T3" fmla="*/ 34 h 38"/>
                  <a:gd name="T4" fmla="*/ 0 w 54"/>
                  <a:gd name="T5" fmla="*/ 28 h 38"/>
                  <a:gd name="T6" fmla="*/ 4 w 54"/>
                  <a:gd name="T7" fmla="*/ 24 h 38"/>
                  <a:gd name="T8" fmla="*/ 4 w 54"/>
                  <a:gd name="T9" fmla="*/ 24 h 38"/>
                  <a:gd name="T10" fmla="*/ 5 w 54"/>
                  <a:gd name="T11" fmla="*/ 23 h 38"/>
                  <a:gd name="T12" fmla="*/ 18 w 54"/>
                  <a:gd name="T13" fmla="*/ 16 h 38"/>
                  <a:gd name="T14" fmla="*/ 22 w 54"/>
                  <a:gd name="T15" fmla="*/ 15 h 38"/>
                  <a:gd name="T16" fmla="*/ 41 w 54"/>
                  <a:gd name="T17" fmla="*/ 3 h 38"/>
                  <a:gd name="T18" fmla="*/ 42 w 54"/>
                  <a:gd name="T19" fmla="*/ 3 h 38"/>
                  <a:gd name="T20" fmla="*/ 41 w 54"/>
                  <a:gd name="T21" fmla="*/ 2 h 38"/>
                  <a:gd name="T22" fmla="*/ 48 w 54"/>
                  <a:gd name="T23" fmla="*/ 0 h 38"/>
                  <a:gd name="T24" fmla="*/ 53 w 54"/>
                  <a:gd name="T25" fmla="*/ 3 h 38"/>
                  <a:gd name="T26" fmla="*/ 54 w 54"/>
                  <a:gd name="T27" fmla="*/ 9 h 38"/>
                  <a:gd name="T28" fmla="*/ 13 w 54"/>
                  <a:gd name="T29" fmla="*/ 35 h 38"/>
                  <a:gd name="T30" fmla="*/ 11 w 54"/>
                  <a:gd name="T31" fmla="*/ 36 h 38"/>
                  <a:gd name="T32" fmla="*/ 11 w 54"/>
                  <a:gd name="T33" fmla="*/ 36 h 38"/>
                  <a:gd name="T34" fmla="*/ 6 w 54"/>
                  <a:gd name="T3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38">
                    <a:moveTo>
                      <a:pt x="6" y="38"/>
                    </a:moveTo>
                    <a:cubicBezTo>
                      <a:pt x="4" y="38"/>
                      <a:pt x="3" y="36"/>
                      <a:pt x="1" y="34"/>
                    </a:cubicBezTo>
                    <a:cubicBezTo>
                      <a:pt x="0" y="32"/>
                      <a:pt x="0" y="30"/>
                      <a:pt x="0" y="28"/>
                    </a:cubicBezTo>
                    <a:cubicBezTo>
                      <a:pt x="1" y="26"/>
                      <a:pt x="2" y="25"/>
                      <a:pt x="4" y="24"/>
                    </a:cubicBezTo>
                    <a:lnTo>
                      <a:pt x="4" y="24"/>
                    </a:lnTo>
                    <a:lnTo>
                      <a:pt x="5" y="23"/>
                    </a:lnTo>
                    <a:cubicBezTo>
                      <a:pt x="8" y="22"/>
                      <a:pt x="18" y="16"/>
                      <a:pt x="18" y="16"/>
                    </a:cubicBezTo>
                    <a:lnTo>
                      <a:pt x="22" y="15"/>
                    </a:lnTo>
                    <a:cubicBezTo>
                      <a:pt x="36" y="7"/>
                      <a:pt x="40" y="4"/>
                      <a:pt x="41" y="3"/>
                    </a:cubicBezTo>
                    <a:lnTo>
                      <a:pt x="42" y="3"/>
                    </a:lnTo>
                    <a:lnTo>
                      <a:pt x="41" y="2"/>
                    </a:lnTo>
                    <a:cubicBezTo>
                      <a:pt x="43" y="1"/>
                      <a:pt x="47" y="0"/>
                      <a:pt x="48" y="0"/>
                    </a:cubicBezTo>
                    <a:cubicBezTo>
                      <a:pt x="50" y="0"/>
                      <a:pt x="52" y="2"/>
                      <a:pt x="53" y="3"/>
                    </a:cubicBezTo>
                    <a:cubicBezTo>
                      <a:pt x="54" y="5"/>
                      <a:pt x="54" y="7"/>
                      <a:pt x="54" y="9"/>
                    </a:cubicBezTo>
                    <a:cubicBezTo>
                      <a:pt x="53" y="13"/>
                      <a:pt x="52" y="15"/>
                      <a:pt x="13" y="35"/>
                    </a:cubicBezTo>
                    <a:lnTo>
                      <a:pt x="11" y="36"/>
                    </a:lnTo>
                    <a:lnTo>
                      <a:pt x="11" y="36"/>
                    </a:lnTo>
                    <a:cubicBezTo>
                      <a:pt x="8" y="37"/>
                      <a:pt x="7" y="38"/>
                      <a:pt x="6" y="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79" name="Freeform 1227">
                <a:extLst>
                  <a:ext uri="{FF2B5EF4-FFF2-40B4-BE49-F238E27FC236}">
                    <a16:creationId xmlns:a16="http://schemas.microsoft.com/office/drawing/2014/main" id="{88D883B0-FD74-42C2-BC9E-CEA586DCA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2" y="5668"/>
                <a:ext cx="22" cy="15"/>
              </a:xfrm>
              <a:custGeom>
                <a:avLst/>
                <a:gdLst>
                  <a:gd name="T0" fmla="*/ 3 w 66"/>
                  <a:gd name="T1" fmla="*/ 46 h 46"/>
                  <a:gd name="T2" fmla="*/ 2 w 66"/>
                  <a:gd name="T3" fmla="*/ 46 h 46"/>
                  <a:gd name="T4" fmla="*/ 3 w 66"/>
                  <a:gd name="T5" fmla="*/ 39 h 46"/>
                  <a:gd name="T6" fmla="*/ 10 w 66"/>
                  <a:gd name="T7" fmla="*/ 36 h 46"/>
                  <a:gd name="T8" fmla="*/ 3 w 66"/>
                  <a:gd name="T9" fmla="*/ 39 h 46"/>
                  <a:gd name="T10" fmla="*/ 0 w 66"/>
                  <a:gd name="T11" fmla="*/ 33 h 46"/>
                  <a:gd name="T12" fmla="*/ 54 w 66"/>
                  <a:gd name="T13" fmla="*/ 2 h 46"/>
                  <a:gd name="T14" fmla="*/ 64 w 66"/>
                  <a:gd name="T15" fmla="*/ 4 h 46"/>
                  <a:gd name="T16" fmla="*/ 62 w 66"/>
                  <a:gd name="T17" fmla="*/ 14 h 46"/>
                  <a:gd name="T18" fmla="*/ 46 w 66"/>
                  <a:gd name="T19" fmla="*/ 24 h 46"/>
                  <a:gd name="T20" fmla="*/ 46 w 66"/>
                  <a:gd name="T21" fmla="*/ 25 h 46"/>
                  <a:gd name="T22" fmla="*/ 40 w 66"/>
                  <a:gd name="T23" fmla="*/ 28 h 46"/>
                  <a:gd name="T24" fmla="*/ 35 w 66"/>
                  <a:gd name="T25" fmla="*/ 29 h 46"/>
                  <a:gd name="T26" fmla="*/ 3 w 66"/>
                  <a:gd name="T2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6" h="46">
                    <a:moveTo>
                      <a:pt x="3" y="46"/>
                    </a:moveTo>
                    <a:lnTo>
                      <a:pt x="2" y="46"/>
                    </a:lnTo>
                    <a:lnTo>
                      <a:pt x="3" y="39"/>
                    </a:lnTo>
                    <a:lnTo>
                      <a:pt x="10" y="36"/>
                    </a:lnTo>
                    <a:lnTo>
                      <a:pt x="3" y="39"/>
                    </a:lnTo>
                    <a:lnTo>
                      <a:pt x="0" y="33"/>
                    </a:lnTo>
                    <a:cubicBezTo>
                      <a:pt x="3" y="32"/>
                      <a:pt x="34" y="14"/>
                      <a:pt x="54" y="2"/>
                    </a:cubicBezTo>
                    <a:cubicBezTo>
                      <a:pt x="58" y="0"/>
                      <a:pt x="62" y="1"/>
                      <a:pt x="64" y="4"/>
                    </a:cubicBezTo>
                    <a:cubicBezTo>
                      <a:pt x="66" y="7"/>
                      <a:pt x="65" y="12"/>
                      <a:pt x="62" y="14"/>
                    </a:cubicBezTo>
                    <a:cubicBezTo>
                      <a:pt x="56" y="17"/>
                      <a:pt x="50" y="21"/>
                      <a:pt x="46" y="24"/>
                    </a:cubicBezTo>
                    <a:lnTo>
                      <a:pt x="46" y="25"/>
                    </a:lnTo>
                    <a:lnTo>
                      <a:pt x="40" y="28"/>
                    </a:lnTo>
                    <a:cubicBezTo>
                      <a:pt x="38" y="29"/>
                      <a:pt x="37" y="29"/>
                      <a:pt x="35" y="29"/>
                    </a:cubicBezTo>
                    <a:cubicBezTo>
                      <a:pt x="10" y="44"/>
                      <a:pt x="5" y="46"/>
                      <a:pt x="3" y="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80" name="Freeform 1228">
                <a:extLst>
                  <a:ext uri="{FF2B5EF4-FFF2-40B4-BE49-F238E27FC236}">
                    <a16:creationId xmlns:a16="http://schemas.microsoft.com/office/drawing/2014/main" id="{F55879CA-9F58-417C-A5F4-1F8602DB5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0" y="5678"/>
                <a:ext cx="29" cy="20"/>
              </a:xfrm>
              <a:custGeom>
                <a:avLst/>
                <a:gdLst>
                  <a:gd name="T0" fmla="*/ 7 w 88"/>
                  <a:gd name="T1" fmla="*/ 60 h 60"/>
                  <a:gd name="T2" fmla="*/ 0 w 88"/>
                  <a:gd name="T3" fmla="*/ 48 h 60"/>
                  <a:gd name="T4" fmla="*/ 85 w 88"/>
                  <a:gd name="T5" fmla="*/ 4 h 60"/>
                  <a:gd name="T6" fmla="*/ 85 w 88"/>
                  <a:gd name="T7" fmla="*/ 14 h 60"/>
                  <a:gd name="T8" fmla="*/ 84 w 88"/>
                  <a:gd name="T9" fmla="*/ 15 h 60"/>
                  <a:gd name="T10" fmla="*/ 7 w 88"/>
                  <a:gd name="T1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60">
                    <a:moveTo>
                      <a:pt x="7" y="60"/>
                    </a:moveTo>
                    <a:lnTo>
                      <a:pt x="0" y="48"/>
                    </a:lnTo>
                    <a:cubicBezTo>
                      <a:pt x="82" y="0"/>
                      <a:pt x="82" y="0"/>
                      <a:pt x="85" y="4"/>
                    </a:cubicBezTo>
                    <a:cubicBezTo>
                      <a:pt x="88" y="7"/>
                      <a:pt x="88" y="11"/>
                      <a:pt x="85" y="14"/>
                    </a:cubicBezTo>
                    <a:lnTo>
                      <a:pt x="84" y="15"/>
                    </a:lnTo>
                    <a:cubicBezTo>
                      <a:pt x="80" y="17"/>
                      <a:pt x="7" y="60"/>
                      <a:pt x="7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81" name="Freeform 1229">
                <a:extLst>
                  <a:ext uri="{FF2B5EF4-FFF2-40B4-BE49-F238E27FC236}">
                    <a16:creationId xmlns:a16="http://schemas.microsoft.com/office/drawing/2014/main" id="{DDD564B3-94E4-4FD7-8D80-DA7817927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7" y="5682"/>
                <a:ext cx="14" cy="11"/>
              </a:xfrm>
              <a:custGeom>
                <a:avLst/>
                <a:gdLst>
                  <a:gd name="T0" fmla="*/ 4 w 45"/>
                  <a:gd name="T1" fmla="*/ 32 h 32"/>
                  <a:gd name="T2" fmla="*/ 2 w 45"/>
                  <a:gd name="T3" fmla="*/ 32 h 32"/>
                  <a:gd name="T4" fmla="*/ 3 w 45"/>
                  <a:gd name="T5" fmla="*/ 30 h 32"/>
                  <a:gd name="T6" fmla="*/ 0 w 45"/>
                  <a:gd name="T7" fmla="*/ 28 h 32"/>
                  <a:gd name="T8" fmla="*/ 4 w 45"/>
                  <a:gd name="T9" fmla="*/ 25 h 32"/>
                  <a:gd name="T10" fmla="*/ 1 w 45"/>
                  <a:gd name="T11" fmla="*/ 19 h 32"/>
                  <a:gd name="T12" fmla="*/ 5 w 45"/>
                  <a:gd name="T13" fmla="*/ 18 h 32"/>
                  <a:gd name="T14" fmla="*/ 5 w 45"/>
                  <a:gd name="T15" fmla="*/ 17 h 32"/>
                  <a:gd name="T16" fmla="*/ 11 w 45"/>
                  <a:gd name="T17" fmla="*/ 16 h 32"/>
                  <a:gd name="T18" fmla="*/ 43 w 45"/>
                  <a:gd name="T19" fmla="*/ 6 h 32"/>
                  <a:gd name="T20" fmla="*/ 41 w 45"/>
                  <a:gd name="T21" fmla="*/ 16 h 32"/>
                  <a:gd name="T22" fmla="*/ 40 w 45"/>
                  <a:gd name="T23" fmla="*/ 16 h 32"/>
                  <a:gd name="T24" fmla="*/ 17 w 45"/>
                  <a:gd name="T25" fmla="*/ 30 h 32"/>
                  <a:gd name="T26" fmla="*/ 12 w 45"/>
                  <a:gd name="T27" fmla="*/ 31 h 32"/>
                  <a:gd name="T28" fmla="*/ 8 w 45"/>
                  <a:gd name="T29" fmla="*/ 31 h 32"/>
                  <a:gd name="T30" fmla="*/ 4 w 45"/>
                  <a:gd name="T3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5" h="32">
                    <a:moveTo>
                      <a:pt x="4" y="32"/>
                    </a:moveTo>
                    <a:lnTo>
                      <a:pt x="2" y="32"/>
                    </a:lnTo>
                    <a:lnTo>
                      <a:pt x="3" y="30"/>
                    </a:lnTo>
                    <a:lnTo>
                      <a:pt x="0" y="28"/>
                    </a:lnTo>
                    <a:lnTo>
                      <a:pt x="4" y="25"/>
                    </a:lnTo>
                    <a:lnTo>
                      <a:pt x="1" y="19"/>
                    </a:lnTo>
                    <a:cubicBezTo>
                      <a:pt x="2" y="18"/>
                      <a:pt x="3" y="18"/>
                      <a:pt x="5" y="18"/>
                    </a:cubicBezTo>
                    <a:lnTo>
                      <a:pt x="5" y="17"/>
                    </a:lnTo>
                    <a:cubicBezTo>
                      <a:pt x="7" y="17"/>
                      <a:pt x="10" y="16"/>
                      <a:pt x="11" y="16"/>
                    </a:cubicBezTo>
                    <a:cubicBezTo>
                      <a:pt x="39" y="0"/>
                      <a:pt x="39" y="1"/>
                      <a:pt x="43" y="6"/>
                    </a:cubicBezTo>
                    <a:cubicBezTo>
                      <a:pt x="45" y="9"/>
                      <a:pt x="44" y="14"/>
                      <a:pt x="41" y="16"/>
                    </a:cubicBezTo>
                    <a:lnTo>
                      <a:pt x="40" y="16"/>
                    </a:lnTo>
                    <a:cubicBezTo>
                      <a:pt x="38" y="17"/>
                      <a:pt x="17" y="30"/>
                      <a:pt x="17" y="30"/>
                    </a:cubicBezTo>
                    <a:cubicBezTo>
                      <a:pt x="15" y="30"/>
                      <a:pt x="14" y="31"/>
                      <a:pt x="12" y="31"/>
                    </a:cubicBezTo>
                    <a:lnTo>
                      <a:pt x="8" y="31"/>
                    </a:lnTo>
                    <a:cubicBezTo>
                      <a:pt x="7" y="32"/>
                      <a:pt x="6" y="32"/>
                      <a:pt x="4" y="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82" name="Freeform 1230">
                <a:extLst>
                  <a:ext uri="{FF2B5EF4-FFF2-40B4-BE49-F238E27FC236}">
                    <a16:creationId xmlns:a16="http://schemas.microsoft.com/office/drawing/2014/main" id="{B391A9E8-2869-411A-A984-B3EEFB1EE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4" y="5715"/>
                <a:ext cx="17" cy="12"/>
              </a:xfrm>
              <a:custGeom>
                <a:avLst/>
                <a:gdLst>
                  <a:gd name="T0" fmla="*/ 2 w 51"/>
                  <a:gd name="T1" fmla="*/ 37 h 37"/>
                  <a:gd name="T2" fmla="*/ 1 w 51"/>
                  <a:gd name="T3" fmla="*/ 37 h 37"/>
                  <a:gd name="T4" fmla="*/ 3 w 51"/>
                  <a:gd name="T5" fmla="*/ 30 h 37"/>
                  <a:gd name="T6" fmla="*/ 9 w 51"/>
                  <a:gd name="T7" fmla="*/ 26 h 37"/>
                  <a:gd name="T8" fmla="*/ 3 w 51"/>
                  <a:gd name="T9" fmla="*/ 30 h 37"/>
                  <a:gd name="T10" fmla="*/ 0 w 51"/>
                  <a:gd name="T11" fmla="*/ 23 h 37"/>
                  <a:gd name="T12" fmla="*/ 39 w 51"/>
                  <a:gd name="T13" fmla="*/ 1 h 37"/>
                  <a:gd name="T14" fmla="*/ 44 w 51"/>
                  <a:gd name="T15" fmla="*/ 0 h 37"/>
                  <a:gd name="T16" fmla="*/ 49 w 51"/>
                  <a:gd name="T17" fmla="*/ 3 h 37"/>
                  <a:gd name="T18" fmla="*/ 42 w 51"/>
                  <a:gd name="T19" fmla="*/ 18 h 37"/>
                  <a:gd name="T20" fmla="*/ 43 w 51"/>
                  <a:gd name="T21" fmla="*/ 21 h 37"/>
                  <a:gd name="T22" fmla="*/ 34 w 51"/>
                  <a:gd name="T23" fmla="*/ 27 h 37"/>
                  <a:gd name="T24" fmla="*/ 22 w 51"/>
                  <a:gd name="T25" fmla="*/ 31 h 37"/>
                  <a:gd name="T26" fmla="*/ 19 w 51"/>
                  <a:gd name="T27" fmla="*/ 29 h 37"/>
                  <a:gd name="T28" fmla="*/ 2 w 51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37">
                    <a:moveTo>
                      <a:pt x="2" y="37"/>
                    </a:moveTo>
                    <a:lnTo>
                      <a:pt x="1" y="37"/>
                    </a:lnTo>
                    <a:lnTo>
                      <a:pt x="3" y="30"/>
                    </a:lnTo>
                    <a:lnTo>
                      <a:pt x="9" y="26"/>
                    </a:lnTo>
                    <a:lnTo>
                      <a:pt x="3" y="30"/>
                    </a:lnTo>
                    <a:lnTo>
                      <a:pt x="0" y="23"/>
                    </a:lnTo>
                    <a:cubicBezTo>
                      <a:pt x="2" y="22"/>
                      <a:pt x="22" y="11"/>
                      <a:pt x="39" y="1"/>
                    </a:cubicBezTo>
                    <a:cubicBezTo>
                      <a:pt x="40" y="0"/>
                      <a:pt x="42" y="0"/>
                      <a:pt x="44" y="0"/>
                    </a:cubicBezTo>
                    <a:cubicBezTo>
                      <a:pt x="46" y="1"/>
                      <a:pt x="48" y="2"/>
                      <a:pt x="49" y="3"/>
                    </a:cubicBezTo>
                    <a:cubicBezTo>
                      <a:pt x="51" y="8"/>
                      <a:pt x="50" y="10"/>
                      <a:pt x="42" y="18"/>
                    </a:cubicBezTo>
                    <a:lnTo>
                      <a:pt x="43" y="21"/>
                    </a:lnTo>
                    <a:cubicBezTo>
                      <a:pt x="42" y="22"/>
                      <a:pt x="37" y="24"/>
                      <a:pt x="34" y="27"/>
                    </a:cubicBezTo>
                    <a:cubicBezTo>
                      <a:pt x="25" y="32"/>
                      <a:pt x="25" y="32"/>
                      <a:pt x="22" y="31"/>
                    </a:cubicBezTo>
                    <a:lnTo>
                      <a:pt x="19" y="29"/>
                    </a:lnTo>
                    <a:cubicBezTo>
                      <a:pt x="7" y="36"/>
                      <a:pt x="4" y="37"/>
                      <a:pt x="2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83" name="Freeform 1231">
                <a:extLst>
                  <a:ext uri="{FF2B5EF4-FFF2-40B4-BE49-F238E27FC236}">
                    <a16:creationId xmlns:a16="http://schemas.microsoft.com/office/drawing/2014/main" id="{92A3AA5A-3C97-45D0-B12B-6E175A3C5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1" y="5706"/>
                <a:ext cx="34" cy="20"/>
              </a:xfrm>
              <a:custGeom>
                <a:avLst/>
                <a:gdLst>
                  <a:gd name="T0" fmla="*/ 51 w 103"/>
                  <a:gd name="T1" fmla="*/ 59 h 59"/>
                  <a:gd name="T2" fmla="*/ 49 w 103"/>
                  <a:gd name="T3" fmla="*/ 59 h 59"/>
                  <a:gd name="T4" fmla="*/ 44 w 103"/>
                  <a:gd name="T5" fmla="*/ 53 h 59"/>
                  <a:gd name="T6" fmla="*/ 46 w 103"/>
                  <a:gd name="T7" fmla="*/ 46 h 59"/>
                  <a:gd name="T8" fmla="*/ 55 w 103"/>
                  <a:gd name="T9" fmla="*/ 38 h 59"/>
                  <a:gd name="T10" fmla="*/ 54 w 103"/>
                  <a:gd name="T11" fmla="*/ 37 h 59"/>
                  <a:gd name="T12" fmla="*/ 55 w 103"/>
                  <a:gd name="T13" fmla="*/ 23 h 59"/>
                  <a:gd name="T14" fmla="*/ 11 w 103"/>
                  <a:gd name="T15" fmla="*/ 48 h 59"/>
                  <a:gd name="T16" fmla="*/ 2 w 103"/>
                  <a:gd name="T17" fmla="*/ 46 h 59"/>
                  <a:gd name="T18" fmla="*/ 3 w 103"/>
                  <a:gd name="T19" fmla="*/ 37 h 59"/>
                  <a:gd name="T20" fmla="*/ 5 w 103"/>
                  <a:gd name="T21" fmla="*/ 35 h 59"/>
                  <a:gd name="T22" fmla="*/ 3 w 103"/>
                  <a:gd name="T23" fmla="*/ 30 h 59"/>
                  <a:gd name="T24" fmla="*/ 26 w 103"/>
                  <a:gd name="T25" fmla="*/ 16 h 59"/>
                  <a:gd name="T26" fmla="*/ 44 w 103"/>
                  <a:gd name="T27" fmla="*/ 13 h 59"/>
                  <a:gd name="T28" fmla="*/ 69 w 103"/>
                  <a:gd name="T29" fmla="*/ 1 h 59"/>
                  <a:gd name="T30" fmla="*/ 73 w 103"/>
                  <a:gd name="T31" fmla="*/ 4 h 59"/>
                  <a:gd name="T32" fmla="*/ 72 w 103"/>
                  <a:gd name="T33" fmla="*/ 18 h 59"/>
                  <a:gd name="T34" fmla="*/ 76 w 103"/>
                  <a:gd name="T35" fmla="*/ 16 h 59"/>
                  <a:gd name="T36" fmla="*/ 97 w 103"/>
                  <a:gd name="T37" fmla="*/ 6 h 59"/>
                  <a:gd name="T38" fmla="*/ 102 w 103"/>
                  <a:gd name="T39" fmla="*/ 11 h 59"/>
                  <a:gd name="T40" fmla="*/ 100 w 103"/>
                  <a:gd name="T41" fmla="*/ 18 h 59"/>
                  <a:gd name="T42" fmla="*/ 60 w 103"/>
                  <a:gd name="T43" fmla="*/ 53 h 59"/>
                  <a:gd name="T44" fmla="*/ 57 w 103"/>
                  <a:gd name="T45" fmla="*/ 56 h 59"/>
                  <a:gd name="T46" fmla="*/ 51 w 103"/>
                  <a:gd name="T4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3" h="59">
                    <a:moveTo>
                      <a:pt x="51" y="59"/>
                    </a:moveTo>
                    <a:lnTo>
                      <a:pt x="49" y="59"/>
                    </a:lnTo>
                    <a:cubicBezTo>
                      <a:pt x="46" y="58"/>
                      <a:pt x="44" y="56"/>
                      <a:pt x="44" y="53"/>
                    </a:cubicBezTo>
                    <a:cubicBezTo>
                      <a:pt x="43" y="51"/>
                      <a:pt x="44" y="48"/>
                      <a:pt x="46" y="46"/>
                    </a:cubicBezTo>
                    <a:lnTo>
                      <a:pt x="55" y="38"/>
                    </a:lnTo>
                    <a:lnTo>
                      <a:pt x="54" y="37"/>
                    </a:lnTo>
                    <a:cubicBezTo>
                      <a:pt x="52" y="34"/>
                      <a:pt x="52" y="33"/>
                      <a:pt x="55" y="23"/>
                    </a:cubicBezTo>
                    <a:cubicBezTo>
                      <a:pt x="43" y="30"/>
                      <a:pt x="24" y="41"/>
                      <a:pt x="11" y="48"/>
                    </a:cubicBezTo>
                    <a:cubicBezTo>
                      <a:pt x="8" y="50"/>
                      <a:pt x="4" y="49"/>
                      <a:pt x="2" y="46"/>
                    </a:cubicBezTo>
                    <a:cubicBezTo>
                      <a:pt x="0" y="43"/>
                      <a:pt x="0" y="39"/>
                      <a:pt x="3" y="37"/>
                    </a:cubicBezTo>
                    <a:lnTo>
                      <a:pt x="5" y="35"/>
                    </a:lnTo>
                    <a:lnTo>
                      <a:pt x="3" y="30"/>
                    </a:lnTo>
                    <a:cubicBezTo>
                      <a:pt x="5" y="29"/>
                      <a:pt x="18" y="21"/>
                      <a:pt x="26" y="16"/>
                    </a:cubicBezTo>
                    <a:cubicBezTo>
                      <a:pt x="37" y="9"/>
                      <a:pt x="41" y="8"/>
                      <a:pt x="44" y="13"/>
                    </a:cubicBezTo>
                    <a:cubicBezTo>
                      <a:pt x="66" y="0"/>
                      <a:pt x="67" y="0"/>
                      <a:pt x="69" y="1"/>
                    </a:cubicBezTo>
                    <a:cubicBezTo>
                      <a:pt x="71" y="1"/>
                      <a:pt x="72" y="3"/>
                      <a:pt x="73" y="4"/>
                    </a:cubicBezTo>
                    <a:cubicBezTo>
                      <a:pt x="75" y="7"/>
                      <a:pt x="75" y="8"/>
                      <a:pt x="72" y="18"/>
                    </a:cubicBezTo>
                    <a:lnTo>
                      <a:pt x="76" y="16"/>
                    </a:lnTo>
                    <a:cubicBezTo>
                      <a:pt x="94" y="5"/>
                      <a:pt x="94" y="5"/>
                      <a:pt x="97" y="6"/>
                    </a:cubicBezTo>
                    <a:cubicBezTo>
                      <a:pt x="99" y="7"/>
                      <a:pt x="101" y="9"/>
                      <a:pt x="102" y="11"/>
                    </a:cubicBezTo>
                    <a:cubicBezTo>
                      <a:pt x="103" y="14"/>
                      <a:pt x="102" y="16"/>
                      <a:pt x="100" y="18"/>
                    </a:cubicBezTo>
                    <a:lnTo>
                      <a:pt x="60" y="53"/>
                    </a:lnTo>
                    <a:lnTo>
                      <a:pt x="57" y="56"/>
                    </a:lnTo>
                    <a:cubicBezTo>
                      <a:pt x="55" y="58"/>
                      <a:pt x="53" y="59"/>
                      <a:pt x="51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84" name="Freeform 1232">
                <a:extLst>
                  <a:ext uri="{FF2B5EF4-FFF2-40B4-BE49-F238E27FC236}">
                    <a16:creationId xmlns:a16="http://schemas.microsoft.com/office/drawing/2014/main" id="{08522031-0400-4C80-B26D-989E38322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6" y="5705"/>
                <a:ext cx="21" cy="14"/>
              </a:xfrm>
              <a:custGeom>
                <a:avLst/>
                <a:gdLst>
                  <a:gd name="T0" fmla="*/ 7 w 64"/>
                  <a:gd name="T1" fmla="*/ 44 h 44"/>
                  <a:gd name="T2" fmla="*/ 5 w 64"/>
                  <a:gd name="T3" fmla="*/ 43 h 44"/>
                  <a:gd name="T4" fmla="*/ 1 w 64"/>
                  <a:gd name="T5" fmla="*/ 40 h 44"/>
                  <a:gd name="T6" fmla="*/ 0 w 64"/>
                  <a:gd name="T7" fmla="*/ 34 h 44"/>
                  <a:gd name="T8" fmla="*/ 7 w 64"/>
                  <a:gd name="T9" fmla="*/ 27 h 44"/>
                  <a:gd name="T10" fmla="*/ 10 w 64"/>
                  <a:gd name="T11" fmla="*/ 24 h 44"/>
                  <a:gd name="T12" fmla="*/ 50 w 64"/>
                  <a:gd name="T13" fmla="*/ 3 h 44"/>
                  <a:gd name="T14" fmla="*/ 50 w 64"/>
                  <a:gd name="T15" fmla="*/ 3 h 44"/>
                  <a:gd name="T16" fmla="*/ 53 w 64"/>
                  <a:gd name="T17" fmla="*/ 2 h 44"/>
                  <a:gd name="T18" fmla="*/ 62 w 64"/>
                  <a:gd name="T19" fmla="*/ 4 h 44"/>
                  <a:gd name="T20" fmla="*/ 60 w 64"/>
                  <a:gd name="T21" fmla="*/ 14 h 44"/>
                  <a:gd name="T22" fmla="*/ 7 w 64"/>
                  <a:gd name="T2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4" h="44">
                    <a:moveTo>
                      <a:pt x="7" y="44"/>
                    </a:moveTo>
                    <a:lnTo>
                      <a:pt x="5" y="43"/>
                    </a:lnTo>
                    <a:cubicBezTo>
                      <a:pt x="4" y="43"/>
                      <a:pt x="2" y="42"/>
                      <a:pt x="1" y="40"/>
                    </a:cubicBezTo>
                    <a:cubicBezTo>
                      <a:pt x="0" y="38"/>
                      <a:pt x="0" y="36"/>
                      <a:pt x="0" y="34"/>
                    </a:cubicBezTo>
                    <a:cubicBezTo>
                      <a:pt x="1" y="32"/>
                      <a:pt x="2" y="30"/>
                      <a:pt x="7" y="27"/>
                    </a:cubicBezTo>
                    <a:lnTo>
                      <a:pt x="10" y="24"/>
                    </a:lnTo>
                    <a:cubicBezTo>
                      <a:pt x="45" y="2"/>
                      <a:pt x="46" y="3"/>
                      <a:pt x="50" y="3"/>
                    </a:cubicBezTo>
                    <a:lnTo>
                      <a:pt x="50" y="3"/>
                    </a:lnTo>
                    <a:lnTo>
                      <a:pt x="53" y="2"/>
                    </a:lnTo>
                    <a:cubicBezTo>
                      <a:pt x="56" y="0"/>
                      <a:pt x="60" y="1"/>
                      <a:pt x="62" y="4"/>
                    </a:cubicBezTo>
                    <a:cubicBezTo>
                      <a:pt x="64" y="8"/>
                      <a:pt x="63" y="12"/>
                      <a:pt x="60" y="14"/>
                    </a:cubicBezTo>
                    <a:cubicBezTo>
                      <a:pt x="18" y="40"/>
                      <a:pt x="11" y="44"/>
                      <a:pt x="7" y="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85" name="Freeform 1233">
                <a:extLst>
                  <a:ext uri="{FF2B5EF4-FFF2-40B4-BE49-F238E27FC236}">
                    <a16:creationId xmlns:a16="http://schemas.microsoft.com/office/drawing/2014/main" id="{FB2BE4D7-5979-4BF3-869B-21EEF4A2A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" y="5696"/>
                <a:ext cx="25" cy="18"/>
              </a:xfrm>
              <a:custGeom>
                <a:avLst/>
                <a:gdLst>
                  <a:gd name="T0" fmla="*/ 28 w 75"/>
                  <a:gd name="T1" fmla="*/ 53 h 53"/>
                  <a:gd name="T2" fmla="*/ 22 w 75"/>
                  <a:gd name="T3" fmla="*/ 49 h 53"/>
                  <a:gd name="T4" fmla="*/ 25 w 75"/>
                  <a:gd name="T5" fmla="*/ 38 h 53"/>
                  <a:gd name="T6" fmla="*/ 24 w 75"/>
                  <a:gd name="T7" fmla="*/ 36 h 53"/>
                  <a:gd name="T8" fmla="*/ 23 w 75"/>
                  <a:gd name="T9" fmla="*/ 33 h 53"/>
                  <a:gd name="T10" fmla="*/ 1 w 75"/>
                  <a:gd name="T11" fmla="*/ 43 h 53"/>
                  <a:gd name="T12" fmla="*/ 3 w 75"/>
                  <a:gd name="T13" fmla="*/ 36 h 53"/>
                  <a:gd name="T14" fmla="*/ 0 w 75"/>
                  <a:gd name="T15" fmla="*/ 30 h 53"/>
                  <a:gd name="T16" fmla="*/ 49 w 75"/>
                  <a:gd name="T17" fmla="*/ 2 h 53"/>
                  <a:gd name="T18" fmla="*/ 54 w 75"/>
                  <a:gd name="T19" fmla="*/ 1 h 53"/>
                  <a:gd name="T20" fmla="*/ 59 w 75"/>
                  <a:gd name="T21" fmla="*/ 4 h 53"/>
                  <a:gd name="T22" fmla="*/ 47 w 75"/>
                  <a:gd name="T23" fmla="*/ 25 h 53"/>
                  <a:gd name="T24" fmla="*/ 47 w 75"/>
                  <a:gd name="T25" fmla="*/ 27 h 53"/>
                  <a:gd name="T26" fmla="*/ 63 w 75"/>
                  <a:gd name="T27" fmla="*/ 17 h 53"/>
                  <a:gd name="T28" fmla="*/ 73 w 75"/>
                  <a:gd name="T29" fmla="*/ 20 h 53"/>
                  <a:gd name="T30" fmla="*/ 71 w 75"/>
                  <a:gd name="T31" fmla="*/ 29 h 53"/>
                  <a:gd name="T32" fmla="*/ 31 w 75"/>
                  <a:gd name="T33" fmla="*/ 52 h 53"/>
                  <a:gd name="T34" fmla="*/ 28 w 75"/>
                  <a:gd name="T35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53">
                    <a:moveTo>
                      <a:pt x="28" y="53"/>
                    </a:moveTo>
                    <a:cubicBezTo>
                      <a:pt x="26" y="53"/>
                      <a:pt x="23" y="52"/>
                      <a:pt x="22" y="49"/>
                    </a:cubicBezTo>
                    <a:cubicBezTo>
                      <a:pt x="20" y="46"/>
                      <a:pt x="20" y="45"/>
                      <a:pt x="25" y="38"/>
                    </a:cubicBezTo>
                    <a:lnTo>
                      <a:pt x="24" y="36"/>
                    </a:lnTo>
                    <a:lnTo>
                      <a:pt x="23" y="33"/>
                    </a:lnTo>
                    <a:cubicBezTo>
                      <a:pt x="4" y="44"/>
                      <a:pt x="3" y="44"/>
                      <a:pt x="1" y="43"/>
                    </a:cubicBezTo>
                    <a:lnTo>
                      <a:pt x="3" y="36"/>
                    </a:lnTo>
                    <a:lnTo>
                      <a:pt x="0" y="30"/>
                    </a:lnTo>
                    <a:cubicBezTo>
                      <a:pt x="2" y="29"/>
                      <a:pt x="49" y="2"/>
                      <a:pt x="49" y="2"/>
                    </a:cubicBezTo>
                    <a:cubicBezTo>
                      <a:pt x="50" y="1"/>
                      <a:pt x="52" y="0"/>
                      <a:pt x="54" y="1"/>
                    </a:cubicBezTo>
                    <a:cubicBezTo>
                      <a:pt x="56" y="1"/>
                      <a:pt x="58" y="3"/>
                      <a:pt x="59" y="4"/>
                    </a:cubicBezTo>
                    <a:cubicBezTo>
                      <a:pt x="62" y="10"/>
                      <a:pt x="59" y="13"/>
                      <a:pt x="47" y="25"/>
                    </a:cubicBezTo>
                    <a:lnTo>
                      <a:pt x="47" y="27"/>
                    </a:lnTo>
                    <a:lnTo>
                      <a:pt x="63" y="17"/>
                    </a:lnTo>
                    <a:cubicBezTo>
                      <a:pt x="67" y="15"/>
                      <a:pt x="71" y="16"/>
                      <a:pt x="73" y="20"/>
                    </a:cubicBezTo>
                    <a:cubicBezTo>
                      <a:pt x="75" y="23"/>
                      <a:pt x="74" y="27"/>
                      <a:pt x="71" y="29"/>
                    </a:cubicBezTo>
                    <a:lnTo>
                      <a:pt x="31" y="52"/>
                    </a:lnTo>
                    <a:lnTo>
                      <a:pt x="28" y="5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86" name="Freeform 1234">
                <a:extLst>
                  <a:ext uri="{FF2B5EF4-FFF2-40B4-BE49-F238E27FC236}">
                    <a16:creationId xmlns:a16="http://schemas.microsoft.com/office/drawing/2014/main" id="{8F3FF5C7-F610-4966-B834-0071098A9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2" y="5696"/>
                <a:ext cx="39" cy="25"/>
              </a:xfrm>
              <a:custGeom>
                <a:avLst/>
                <a:gdLst>
                  <a:gd name="T0" fmla="*/ 9 w 119"/>
                  <a:gd name="T1" fmla="*/ 75 h 75"/>
                  <a:gd name="T2" fmla="*/ 7 w 119"/>
                  <a:gd name="T3" fmla="*/ 75 h 75"/>
                  <a:gd name="T4" fmla="*/ 3 w 119"/>
                  <a:gd name="T5" fmla="*/ 71 h 75"/>
                  <a:gd name="T6" fmla="*/ 11 w 119"/>
                  <a:gd name="T7" fmla="*/ 57 h 75"/>
                  <a:gd name="T8" fmla="*/ 56 w 119"/>
                  <a:gd name="T9" fmla="*/ 18 h 75"/>
                  <a:gd name="T10" fmla="*/ 57 w 119"/>
                  <a:gd name="T11" fmla="*/ 17 h 75"/>
                  <a:gd name="T12" fmla="*/ 58 w 119"/>
                  <a:gd name="T13" fmla="*/ 17 h 75"/>
                  <a:gd name="T14" fmla="*/ 65 w 119"/>
                  <a:gd name="T15" fmla="*/ 13 h 75"/>
                  <a:gd name="T16" fmla="*/ 72 w 119"/>
                  <a:gd name="T17" fmla="*/ 13 h 75"/>
                  <a:gd name="T18" fmla="*/ 97 w 119"/>
                  <a:gd name="T19" fmla="*/ 2 h 75"/>
                  <a:gd name="T20" fmla="*/ 101 w 119"/>
                  <a:gd name="T21" fmla="*/ 5 h 75"/>
                  <a:gd name="T22" fmla="*/ 101 w 119"/>
                  <a:gd name="T23" fmla="*/ 13 h 75"/>
                  <a:gd name="T24" fmla="*/ 107 w 119"/>
                  <a:gd name="T25" fmla="*/ 9 h 75"/>
                  <a:gd name="T26" fmla="*/ 117 w 119"/>
                  <a:gd name="T27" fmla="*/ 12 h 75"/>
                  <a:gd name="T28" fmla="*/ 114 w 119"/>
                  <a:gd name="T29" fmla="*/ 21 h 75"/>
                  <a:gd name="T30" fmla="*/ 91 w 119"/>
                  <a:gd name="T31" fmla="*/ 35 h 75"/>
                  <a:gd name="T32" fmla="*/ 85 w 119"/>
                  <a:gd name="T33" fmla="*/ 35 h 75"/>
                  <a:gd name="T34" fmla="*/ 83 w 119"/>
                  <a:gd name="T35" fmla="*/ 34 h 75"/>
                  <a:gd name="T36" fmla="*/ 9 w 119"/>
                  <a:gd name="T37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9" h="75">
                    <a:moveTo>
                      <a:pt x="9" y="75"/>
                    </a:moveTo>
                    <a:lnTo>
                      <a:pt x="7" y="75"/>
                    </a:lnTo>
                    <a:cubicBezTo>
                      <a:pt x="6" y="74"/>
                      <a:pt x="4" y="73"/>
                      <a:pt x="3" y="71"/>
                    </a:cubicBezTo>
                    <a:cubicBezTo>
                      <a:pt x="1" y="68"/>
                      <a:pt x="0" y="66"/>
                      <a:pt x="11" y="57"/>
                    </a:cubicBezTo>
                    <a:cubicBezTo>
                      <a:pt x="7" y="51"/>
                      <a:pt x="7" y="47"/>
                      <a:pt x="56" y="18"/>
                    </a:cubicBezTo>
                    <a:lnTo>
                      <a:pt x="57" y="17"/>
                    </a:lnTo>
                    <a:lnTo>
                      <a:pt x="58" y="17"/>
                    </a:lnTo>
                    <a:cubicBezTo>
                      <a:pt x="60" y="15"/>
                      <a:pt x="63" y="14"/>
                      <a:pt x="65" y="13"/>
                    </a:cubicBezTo>
                    <a:cubicBezTo>
                      <a:pt x="67" y="11"/>
                      <a:pt x="70" y="11"/>
                      <a:pt x="72" y="13"/>
                    </a:cubicBezTo>
                    <a:cubicBezTo>
                      <a:pt x="92" y="0"/>
                      <a:pt x="94" y="1"/>
                      <a:pt x="97" y="2"/>
                    </a:cubicBezTo>
                    <a:cubicBezTo>
                      <a:pt x="99" y="2"/>
                      <a:pt x="100" y="3"/>
                      <a:pt x="101" y="5"/>
                    </a:cubicBezTo>
                    <a:cubicBezTo>
                      <a:pt x="103" y="7"/>
                      <a:pt x="102" y="10"/>
                      <a:pt x="101" y="13"/>
                    </a:cubicBezTo>
                    <a:lnTo>
                      <a:pt x="107" y="9"/>
                    </a:lnTo>
                    <a:cubicBezTo>
                      <a:pt x="110" y="7"/>
                      <a:pt x="115" y="8"/>
                      <a:pt x="117" y="12"/>
                    </a:cubicBezTo>
                    <a:cubicBezTo>
                      <a:pt x="119" y="15"/>
                      <a:pt x="117" y="19"/>
                      <a:pt x="114" y="21"/>
                    </a:cubicBezTo>
                    <a:lnTo>
                      <a:pt x="91" y="35"/>
                    </a:lnTo>
                    <a:cubicBezTo>
                      <a:pt x="89" y="36"/>
                      <a:pt x="87" y="36"/>
                      <a:pt x="85" y="35"/>
                    </a:cubicBezTo>
                    <a:lnTo>
                      <a:pt x="83" y="34"/>
                    </a:lnTo>
                    <a:cubicBezTo>
                      <a:pt x="20" y="70"/>
                      <a:pt x="12" y="75"/>
                      <a:pt x="9" y="7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87" name="Freeform 1235">
                <a:extLst>
                  <a:ext uri="{FF2B5EF4-FFF2-40B4-BE49-F238E27FC236}">
                    <a16:creationId xmlns:a16="http://schemas.microsoft.com/office/drawing/2014/main" id="{3328D352-47D4-429C-A8C3-2E8E13760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4" y="5725"/>
                <a:ext cx="20" cy="27"/>
              </a:xfrm>
              <a:custGeom>
                <a:avLst/>
                <a:gdLst>
                  <a:gd name="T0" fmla="*/ 8 w 61"/>
                  <a:gd name="T1" fmla="*/ 80 h 80"/>
                  <a:gd name="T2" fmla="*/ 6 w 61"/>
                  <a:gd name="T3" fmla="*/ 80 h 80"/>
                  <a:gd name="T4" fmla="*/ 1 w 61"/>
                  <a:gd name="T5" fmla="*/ 75 h 80"/>
                  <a:gd name="T6" fmla="*/ 3 w 61"/>
                  <a:gd name="T7" fmla="*/ 68 h 80"/>
                  <a:gd name="T8" fmla="*/ 9 w 61"/>
                  <a:gd name="T9" fmla="*/ 63 h 80"/>
                  <a:gd name="T10" fmla="*/ 8 w 61"/>
                  <a:gd name="T11" fmla="*/ 62 h 80"/>
                  <a:gd name="T12" fmla="*/ 23 w 61"/>
                  <a:gd name="T13" fmla="*/ 34 h 80"/>
                  <a:gd name="T14" fmla="*/ 10 w 61"/>
                  <a:gd name="T15" fmla="*/ 39 h 80"/>
                  <a:gd name="T16" fmla="*/ 5 w 61"/>
                  <a:gd name="T17" fmla="*/ 35 h 80"/>
                  <a:gd name="T18" fmla="*/ 13 w 61"/>
                  <a:gd name="T19" fmla="*/ 20 h 80"/>
                  <a:gd name="T20" fmla="*/ 17 w 61"/>
                  <a:gd name="T21" fmla="*/ 15 h 80"/>
                  <a:gd name="T22" fmla="*/ 19 w 61"/>
                  <a:gd name="T23" fmla="*/ 9 h 80"/>
                  <a:gd name="T24" fmla="*/ 33 w 61"/>
                  <a:gd name="T25" fmla="*/ 2 h 80"/>
                  <a:gd name="T26" fmla="*/ 38 w 61"/>
                  <a:gd name="T27" fmla="*/ 6 h 80"/>
                  <a:gd name="T28" fmla="*/ 39 w 61"/>
                  <a:gd name="T29" fmla="*/ 7 h 80"/>
                  <a:gd name="T30" fmla="*/ 54 w 61"/>
                  <a:gd name="T31" fmla="*/ 1 h 80"/>
                  <a:gd name="T32" fmla="*/ 59 w 61"/>
                  <a:gd name="T33" fmla="*/ 5 h 80"/>
                  <a:gd name="T34" fmla="*/ 58 w 61"/>
                  <a:gd name="T35" fmla="*/ 13 h 80"/>
                  <a:gd name="T36" fmla="*/ 39 w 61"/>
                  <a:gd name="T37" fmla="*/ 36 h 80"/>
                  <a:gd name="T38" fmla="*/ 42 w 61"/>
                  <a:gd name="T39" fmla="*/ 37 h 80"/>
                  <a:gd name="T40" fmla="*/ 46 w 61"/>
                  <a:gd name="T41" fmla="*/ 40 h 80"/>
                  <a:gd name="T42" fmla="*/ 44 w 61"/>
                  <a:gd name="T43" fmla="*/ 51 h 80"/>
                  <a:gd name="T44" fmla="*/ 45 w 61"/>
                  <a:gd name="T45" fmla="*/ 52 h 80"/>
                  <a:gd name="T46" fmla="*/ 42 w 61"/>
                  <a:gd name="T47" fmla="*/ 61 h 80"/>
                  <a:gd name="T48" fmla="*/ 8 w 61"/>
                  <a:gd name="T4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1" h="80">
                    <a:moveTo>
                      <a:pt x="8" y="80"/>
                    </a:moveTo>
                    <a:lnTo>
                      <a:pt x="6" y="80"/>
                    </a:lnTo>
                    <a:cubicBezTo>
                      <a:pt x="3" y="79"/>
                      <a:pt x="1" y="77"/>
                      <a:pt x="1" y="75"/>
                    </a:cubicBezTo>
                    <a:cubicBezTo>
                      <a:pt x="0" y="72"/>
                      <a:pt x="1" y="69"/>
                      <a:pt x="3" y="68"/>
                    </a:cubicBezTo>
                    <a:cubicBezTo>
                      <a:pt x="5" y="66"/>
                      <a:pt x="7" y="65"/>
                      <a:pt x="9" y="63"/>
                    </a:cubicBezTo>
                    <a:lnTo>
                      <a:pt x="8" y="62"/>
                    </a:lnTo>
                    <a:cubicBezTo>
                      <a:pt x="6" y="58"/>
                      <a:pt x="5" y="57"/>
                      <a:pt x="23" y="34"/>
                    </a:cubicBezTo>
                    <a:cubicBezTo>
                      <a:pt x="14" y="39"/>
                      <a:pt x="13" y="39"/>
                      <a:pt x="10" y="39"/>
                    </a:cubicBezTo>
                    <a:cubicBezTo>
                      <a:pt x="8" y="38"/>
                      <a:pt x="6" y="37"/>
                      <a:pt x="5" y="35"/>
                    </a:cubicBezTo>
                    <a:cubicBezTo>
                      <a:pt x="2" y="30"/>
                      <a:pt x="4" y="29"/>
                      <a:pt x="13" y="20"/>
                    </a:cubicBezTo>
                    <a:cubicBezTo>
                      <a:pt x="14" y="19"/>
                      <a:pt x="15" y="17"/>
                      <a:pt x="17" y="15"/>
                    </a:cubicBezTo>
                    <a:cubicBezTo>
                      <a:pt x="17" y="13"/>
                      <a:pt x="17" y="11"/>
                      <a:pt x="19" y="9"/>
                    </a:cubicBezTo>
                    <a:cubicBezTo>
                      <a:pt x="27" y="1"/>
                      <a:pt x="31" y="2"/>
                      <a:pt x="33" y="2"/>
                    </a:cubicBezTo>
                    <a:cubicBezTo>
                      <a:pt x="35" y="2"/>
                      <a:pt x="37" y="4"/>
                      <a:pt x="38" y="6"/>
                    </a:cubicBezTo>
                    <a:lnTo>
                      <a:pt x="39" y="7"/>
                    </a:lnTo>
                    <a:cubicBezTo>
                      <a:pt x="50" y="0"/>
                      <a:pt x="52" y="1"/>
                      <a:pt x="54" y="1"/>
                    </a:cubicBezTo>
                    <a:cubicBezTo>
                      <a:pt x="56" y="2"/>
                      <a:pt x="58" y="3"/>
                      <a:pt x="59" y="5"/>
                    </a:cubicBezTo>
                    <a:cubicBezTo>
                      <a:pt x="61" y="7"/>
                      <a:pt x="60" y="10"/>
                      <a:pt x="58" y="13"/>
                    </a:cubicBezTo>
                    <a:cubicBezTo>
                      <a:pt x="52" y="21"/>
                      <a:pt x="45" y="29"/>
                      <a:pt x="39" y="36"/>
                    </a:cubicBezTo>
                    <a:lnTo>
                      <a:pt x="42" y="37"/>
                    </a:lnTo>
                    <a:cubicBezTo>
                      <a:pt x="44" y="37"/>
                      <a:pt x="45" y="38"/>
                      <a:pt x="46" y="40"/>
                    </a:cubicBezTo>
                    <a:cubicBezTo>
                      <a:pt x="48" y="43"/>
                      <a:pt x="49" y="45"/>
                      <a:pt x="44" y="51"/>
                    </a:cubicBezTo>
                    <a:lnTo>
                      <a:pt x="45" y="52"/>
                    </a:lnTo>
                    <a:cubicBezTo>
                      <a:pt x="47" y="55"/>
                      <a:pt x="46" y="59"/>
                      <a:pt x="42" y="61"/>
                    </a:cubicBezTo>
                    <a:cubicBezTo>
                      <a:pt x="16" y="78"/>
                      <a:pt x="11" y="80"/>
                      <a:pt x="8" y="8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88" name="Freeform 1236">
                <a:extLst>
                  <a:ext uri="{FF2B5EF4-FFF2-40B4-BE49-F238E27FC236}">
                    <a16:creationId xmlns:a16="http://schemas.microsoft.com/office/drawing/2014/main" id="{80BEDB15-36E5-4139-B3CB-7E396C1F0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8" y="5702"/>
                <a:ext cx="50" cy="33"/>
              </a:xfrm>
              <a:custGeom>
                <a:avLst/>
                <a:gdLst>
                  <a:gd name="T0" fmla="*/ 80 w 149"/>
                  <a:gd name="T1" fmla="*/ 98 h 98"/>
                  <a:gd name="T2" fmla="*/ 75 w 149"/>
                  <a:gd name="T3" fmla="*/ 95 h 98"/>
                  <a:gd name="T4" fmla="*/ 75 w 149"/>
                  <a:gd name="T5" fmla="*/ 86 h 98"/>
                  <a:gd name="T6" fmla="*/ 90 w 149"/>
                  <a:gd name="T7" fmla="*/ 73 h 98"/>
                  <a:gd name="T8" fmla="*/ 85 w 149"/>
                  <a:gd name="T9" fmla="*/ 74 h 98"/>
                  <a:gd name="T10" fmla="*/ 82 w 149"/>
                  <a:gd name="T11" fmla="*/ 72 h 98"/>
                  <a:gd name="T12" fmla="*/ 73 w 149"/>
                  <a:gd name="T13" fmla="*/ 60 h 98"/>
                  <a:gd name="T14" fmla="*/ 69 w 149"/>
                  <a:gd name="T15" fmla="*/ 60 h 98"/>
                  <a:gd name="T16" fmla="*/ 32 w 149"/>
                  <a:gd name="T17" fmla="*/ 79 h 98"/>
                  <a:gd name="T18" fmla="*/ 27 w 149"/>
                  <a:gd name="T19" fmla="*/ 76 h 98"/>
                  <a:gd name="T20" fmla="*/ 40 w 149"/>
                  <a:gd name="T21" fmla="*/ 54 h 98"/>
                  <a:gd name="T22" fmla="*/ 9 w 149"/>
                  <a:gd name="T23" fmla="*/ 68 h 98"/>
                  <a:gd name="T24" fmla="*/ 5 w 149"/>
                  <a:gd name="T25" fmla="*/ 65 h 98"/>
                  <a:gd name="T26" fmla="*/ 33 w 149"/>
                  <a:gd name="T27" fmla="*/ 31 h 98"/>
                  <a:gd name="T28" fmla="*/ 37 w 149"/>
                  <a:gd name="T29" fmla="*/ 23 h 98"/>
                  <a:gd name="T30" fmla="*/ 40 w 149"/>
                  <a:gd name="T31" fmla="*/ 22 h 98"/>
                  <a:gd name="T32" fmla="*/ 59 w 149"/>
                  <a:gd name="T33" fmla="*/ 10 h 98"/>
                  <a:gd name="T34" fmla="*/ 79 w 149"/>
                  <a:gd name="T35" fmla="*/ 1 h 98"/>
                  <a:gd name="T36" fmla="*/ 83 w 149"/>
                  <a:gd name="T37" fmla="*/ 4 h 98"/>
                  <a:gd name="T38" fmla="*/ 84 w 149"/>
                  <a:gd name="T39" fmla="*/ 11 h 98"/>
                  <a:gd name="T40" fmla="*/ 94 w 149"/>
                  <a:gd name="T41" fmla="*/ 8 h 98"/>
                  <a:gd name="T42" fmla="*/ 99 w 149"/>
                  <a:gd name="T43" fmla="*/ 13 h 98"/>
                  <a:gd name="T44" fmla="*/ 97 w 149"/>
                  <a:gd name="T45" fmla="*/ 20 h 98"/>
                  <a:gd name="T46" fmla="*/ 77 w 149"/>
                  <a:gd name="T47" fmla="*/ 38 h 98"/>
                  <a:gd name="T48" fmla="*/ 103 w 149"/>
                  <a:gd name="T49" fmla="*/ 26 h 98"/>
                  <a:gd name="T50" fmla="*/ 107 w 149"/>
                  <a:gd name="T51" fmla="*/ 30 h 98"/>
                  <a:gd name="T52" fmla="*/ 105 w 149"/>
                  <a:gd name="T53" fmla="*/ 39 h 98"/>
                  <a:gd name="T54" fmla="*/ 85 w 149"/>
                  <a:gd name="T55" fmla="*/ 52 h 98"/>
                  <a:gd name="T56" fmla="*/ 89 w 149"/>
                  <a:gd name="T57" fmla="*/ 58 h 98"/>
                  <a:gd name="T58" fmla="*/ 138 w 149"/>
                  <a:gd name="T59" fmla="*/ 29 h 98"/>
                  <a:gd name="T60" fmla="*/ 147 w 149"/>
                  <a:gd name="T61" fmla="*/ 31 h 98"/>
                  <a:gd name="T62" fmla="*/ 146 w 149"/>
                  <a:gd name="T63" fmla="*/ 41 h 98"/>
                  <a:gd name="T64" fmla="*/ 120 w 149"/>
                  <a:gd name="T65" fmla="*/ 65 h 98"/>
                  <a:gd name="T66" fmla="*/ 122 w 149"/>
                  <a:gd name="T67" fmla="*/ 67 h 98"/>
                  <a:gd name="T68" fmla="*/ 119 w 149"/>
                  <a:gd name="T69" fmla="*/ 77 h 98"/>
                  <a:gd name="T70" fmla="*/ 84 w 149"/>
                  <a:gd name="T71" fmla="*/ 97 h 98"/>
                  <a:gd name="T72" fmla="*/ 80 w 149"/>
                  <a:gd name="T73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9" h="98">
                    <a:moveTo>
                      <a:pt x="80" y="98"/>
                    </a:moveTo>
                    <a:cubicBezTo>
                      <a:pt x="78" y="98"/>
                      <a:pt x="76" y="97"/>
                      <a:pt x="75" y="95"/>
                    </a:cubicBezTo>
                    <a:cubicBezTo>
                      <a:pt x="72" y="93"/>
                      <a:pt x="73" y="88"/>
                      <a:pt x="75" y="86"/>
                    </a:cubicBezTo>
                    <a:lnTo>
                      <a:pt x="90" y="73"/>
                    </a:lnTo>
                    <a:cubicBezTo>
                      <a:pt x="87" y="74"/>
                      <a:pt x="86" y="74"/>
                      <a:pt x="85" y="74"/>
                    </a:cubicBezTo>
                    <a:lnTo>
                      <a:pt x="82" y="72"/>
                    </a:lnTo>
                    <a:cubicBezTo>
                      <a:pt x="82" y="72"/>
                      <a:pt x="77" y="65"/>
                      <a:pt x="73" y="60"/>
                    </a:cubicBezTo>
                    <a:lnTo>
                      <a:pt x="69" y="60"/>
                    </a:lnTo>
                    <a:cubicBezTo>
                      <a:pt x="36" y="80"/>
                      <a:pt x="36" y="80"/>
                      <a:pt x="32" y="79"/>
                    </a:cubicBezTo>
                    <a:cubicBezTo>
                      <a:pt x="30" y="78"/>
                      <a:pt x="28" y="77"/>
                      <a:pt x="27" y="76"/>
                    </a:cubicBezTo>
                    <a:cubicBezTo>
                      <a:pt x="25" y="72"/>
                      <a:pt x="24" y="70"/>
                      <a:pt x="40" y="54"/>
                    </a:cubicBezTo>
                    <a:cubicBezTo>
                      <a:pt x="14" y="70"/>
                      <a:pt x="12" y="69"/>
                      <a:pt x="9" y="68"/>
                    </a:cubicBezTo>
                    <a:cubicBezTo>
                      <a:pt x="7" y="68"/>
                      <a:pt x="5" y="67"/>
                      <a:pt x="5" y="65"/>
                    </a:cubicBezTo>
                    <a:cubicBezTo>
                      <a:pt x="2" y="60"/>
                      <a:pt x="0" y="57"/>
                      <a:pt x="33" y="31"/>
                    </a:cubicBezTo>
                    <a:cubicBezTo>
                      <a:pt x="33" y="28"/>
                      <a:pt x="34" y="25"/>
                      <a:pt x="37" y="23"/>
                    </a:cubicBezTo>
                    <a:lnTo>
                      <a:pt x="40" y="22"/>
                    </a:lnTo>
                    <a:cubicBezTo>
                      <a:pt x="43" y="21"/>
                      <a:pt x="53" y="14"/>
                      <a:pt x="59" y="10"/>
                    </a:cubicBezTo>
                    <a:cubicBezTo>
                      <a:pt x="74" y="1"/>
                      <a:pt x="75" y="0"/>
                      <a:pt x="79" y="1"/>
                    </a:cubicBezTo>
                    <a:cubicBezTo>
                      <a:pt x="81" y="1"/>
                      <a:pt x="82" y="3"/>
                      <a:pt x="83" y="4"/>
                    </a:cubicBezTo>
                    <a:cubicBezTo>
                      <a:pt x="85" y="7"/>
                      <a:pt x="85" y="9"/>
                      <a:pt x="84" y="11"/>
                    </a:cubicBezTo>
                    <a:cubicBezTo>
                      <a:pt x="91" y="7"/>
                      <a:pt x="91" y="7"/>
                      <a:pt x="94" y="8"/>
                    </a:cubicBezTo>
                    <a:cubicBezTo>
                      <a:pt x="96" y="8"/>
                      <a:pt x="98" y="10"/>
                      <a:pt x="99" y="13"/>
                    </a:cubicBezTo>
                    <a:cubicBezTo>
                      <a:pt x="99" y="15"/>
                      <a:pt x="99" y="18"/>
                      <a:pt x="97" y="20"/>
                    </a:cubicBezTo>
                    <a:cubicBezTo>
                      <a:pt x="90" y="26"/>
                      <a:pt x="83" y="32"/>
                      <a:pt x="77" y="38"/>
                    </a:cubicBezTo>
                    <a:cubicBezTo>
                      <a:pt x="99" y="25"/>
                      <a:pt x="99" y="25"/>
                      <a:pt x="103" y="26"/>
                    </a:cubicBezTo>
                    <a:cubicBezTo>
                      <a:pt x="105" y="27"/>
                      <a:pt x="106" y="28"/>
                      <a:pt x="107" y="30"/>
                    </a:cubicBezTo>
                    <a:cubicBezTo>
                      <a:pt x="109" y="33"/>
                      <a:pt x="108" y="37"/>
                      <a:pt x="105" y="39"/>
                    </a:cubicBezTo>
                    <a:lnTo>
                      <a:pt x="85" y="52"/>
                    </a:lnTo>
                    <a:cubicBezTo>
                      <a:pt x="86" y="54"/>
                      <a:pt x="88" y="56"/>
                      <a:pt x="89" y="58"/>
                    </a:cubicBezTo>
                    <a:cubicBezTo>
                      <a:pt x="99" y="52"/>
                      <a:pt x="122" y="39"/>
                      <a:pt x="138" y="29"/>
                    </a:cubicBezTo>
                    <a:cubicBezTo>
                      <a:pt x="141" y="28"/>
                      <a:pt x="145" y="28"/>
                      <a:pt x="147" y="31"/>
                    </a:cubicBezTo>
                    <a:cubicBezTo>
                      <a:pt x="149" y="34"/>
                      <a:pt x="149" y="38"/>
                      <a:pt x="146" y="41"/>
                    </a:cubicBezTo>
                    <a:lnTo>
                      <a:pt x="120" y="65"/>
                    </a:lnTo>
                    <a:lnTo>
                      <a:pt x="122" y="67"/>
                    </a:lnTo>
                    <a:cubicBezTo>
                      <a:pt x="124" y="71"/>
                      <a:pt x="123" y="75"/>
                      <a:pt x="119" y="77"/>
                    </a:cubicBezTo>
                    <a:lnTo>
                      <a:pt x="84" y="97"/>
                    </a:lnTo>
                    <a:lnTo>
                      <a:pt x="80" y="9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89" name="Freeform 1237">
                <a:extLst>
                  <a:ext uri="{FF2B5EF4-FFF2-40B4-BE49-F238E27FC236}">
                    <a16:creationId xmlns:a16="http://schemas.microsoft.com/office/drawing/2014/main" id="{C9F0BB09-03D6-4985-B0BF-9CC1AAF0E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3" y="5696"/>
                <a:ext cx="6" cy="6"/>
              </a:xfrm>
              <a:custGeom>
                <a:avLst/>
                <a:gdLst>
                  <a:gd name="T0" fmla="*/ 7 w 17"/>
                  <a:gd name="T1" fmla="*/ 18 h 18"/>
                  <a:gd name="T2" fmla="*/ 7 w 17"/>
                  <a:gd name="T3" fmla="*/ 17 h 18"/>
                  <a:gd name="T4" fmla="*/ 2 w 17"/>
                  <a:gd name="T5" fmla="*/ 14 h 18"/>
                  <a:gd name="T6" fmla="*/ 2 w 17"/>
                  <a:gd name="T7" fmla="*/ 14 h 18"/>
                  <a:gd name="T8" fmla="*/ 1 w 17"/>
                  <a:gd name="T9" fmla="*/ 12 h 18"/>
                  <a:gd name="T10" fmla="*/ 2 w 17"/>
                  <a:gd name="T11" fmla="*/ 5 h 18"/>
                  <a:gd name="T12" fmla="*/ 3 w 17"/>
                  <a:gd name="T13" fmla="*/ 6 h 18"/>
                  <a:gd name="T14" fmla="*/ 3 w 17"/>
                  <a:gd name="T15" fmla="*/ 5 h 18"/>
                  <a:gd name="T16" fmla="*/ 6 w 17"/>
                  <a:gd name="T17" fmla="*/ 6 h 18"/>
                  <a:gd name="T18" fmla="*/ 4 w 17"/>
                  <a:gd name="T19" fmla="*/ 3 h 18"/>
                  <a:gd name="T20" fmla="*/ 11 w 17"/>
                  <a:gd name="T21" fmla="*/ 1 h 18"/>
                  <a:gd name="T22" fmla="*/ 15 w 17"/>
                  <a:gd name="T23" fmla="*/ 4 h 18"/>
                  <a:gd name="T24" fmla="*/ 16 w 17"/>
                  <a:gd name="T25" fmla="*/ 8 h 18"/>
                  <a:gd name="T26" fmla="*/ 16 w 17"/>
                  <a:gd name="T27" fmla="*/ 8 h 18"/>
                  <a:gd name="T28" fmla="*/ 14 w 17"/>
                  <a:gd name="T29" fmla="*/ 16 h 18"/>
                  <a:gd name="T30" fmla="*/ 7 w 17"/>
                  <a:gd name="T3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18">
                    <a:moveTo>
                      <a:pt x="7" y="18"/>
                    </a:moveTo>
                    <a:lnTo>
                      <a:pt x="7" y="17"/>
                    </a:lnTo>
                    <a:cubicBezTo>
                      <a:pt x="5" y="17"/>
                      <a:pt x="3" y="16"/>
                      <a:pt x="2" y="14"/>
                    </a:cubicBezTo>
                    <a:lnTo>
                      <a:pt x="2" y="14"/>
                    </a:lnTo>
                    <a:lnTo>
                      <a:pt x="1" y="12"/>
                    </a:lnTo>
                    <a:cubicBezTo>
                      <a:pt x="0" y="10"/>
                      <a:pt x="0" y="7"/>
                      <a:pt x="2" y="5"/>
                    </a:cubicBezTo>
                    <a:lnTo>
                      <a:pt x="3" y="6"/>
                    </a:lnTo>
                    <a:lnTo>
                      <a:pt x="3" y="5"/>
                    </a:lnTo>
                    <a:lnTo>
                      <a:pt x="6" y="6"/>
                    </a:lnTo>
                    <a:lnTo>
                      <a:pt x="4" y="3"/>
                    </a:lnTo>
                    <a:cubicBezTo>
                      <a:pt x="5" y="2"/>
                      <a:pt x="9" y="0"/>
                      <a:pt x="11" y="1"/>
                    </a:cubicBezTo>
                    <a:cubicBezTo>
                      <a:pt x="13" y="1"/>
                      <a:pt x="14" y="3"/>
                      <a:pt x="15" y="4"/>
                    </a:cubicBezTo>
                    <a:lnTo>
                      <a:pt x="16" y="8"/>
                    </a:lnTo>
                    <a:lnTo>
                      <a:pt x="16" y="8"/>
                    </a:lnTo>
                    <a:cubicBezTo>
                      <a:pt x="17" y="11"/>
                      <a:pt x="16" y="14"/>
                      <a:pt x="14" y="16"/>
                    </a:cubicBezTo>
                    <a:cubicBezTo>
                      <a:pt x="12" y="17"/>
                      <a:pt x="9" y="18"/>
                      <a:pt x="7" y="1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90" name="Freeform 1238">
                <a:extLst>
                  <a:ext uri="{FF2B5EF4-FFF2-40B4-BE49-F238E27FC236}">
                    <a16:creationId xmlns:a16="http://schemas.microsoft.com/office/drawing/2014/main" id="{2E8CAAE2-C2C1-4FB6-9C0B-CFA6D76C7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1" y="5687"/>
                <a:ext cx="17" cy="13"/>
              </a:xfrm>
              <a:custGeom>
                <a:avLst/>
                <a:gdLst>
                  <a:gd name="T0" fmla="*/ 8 w 52"/>
                  <a:gd name="T1" fmla="*/ 41 h 41"/>
                  <a:gd name="T2" fmla="*/ 2 w 52"/>
                  <a:gd name="T3" fmla="*/ 37 h 41"/>
                  <a:gd name="T4" fmla="*/ 4 w 52"/>
                  <a:gd name="T5" fmla="*/ 28 h 41"/>
                  <a:gd name="T6" fmla="*/ 28 w 52"/>
                  <a:gd name="T7" fmla="*/ 11 h 41"/>
                  <a:gd name="T8" fmla="*/ 27 w 52"/>
                  <a:gd name="T9" fmla="*/ 9 h 41"/>
                  <a:gd name="T10" fmla="*/ 33 w 52"/>
                  <a:gd name="T11" fmla="*/ 5 h 41"/>
                  <a:gd name="T12" fmla="*/ 45 w 52"/>
                  <a:gd name="T13" fmla="*/ 1 h 41"/>
                  <a:gd name="T14" fmla="*/ 49 w 52"/>
                  <a:gd name="T15" fmla="*/ 4 h 41"/>
                  <a:gd name="T16" fmla="*/ 48 w 52"/>
                  <a:gd name="T17" fmla="*/ 13 h 41"/>
                  <a:gd name="T18" fmla="*/ 45 w 52"/>
                  <a:gd name="T19" fmla="*/ 21 h 41"/>
                  <a:gd name="T20" fmla="*/ 44 w 52"/>
                  <a:gd name="T21" fmla="*/ 21 h 41"/>
                  <a:gd name="T22" fmla="*/ 12 w 52"/>
                  <a:gd name="T23" fmla="*/ 40 h 41"/>
                  <a:gd name="T24" fmla="*/ 8 w 52"/>
                  <a:gd name="T2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41">
                    <a:moveTo>
                      <a:pt x="8" y="41"/>
                    </a:moveTo>
                    <a:cubicBezTo>
                      <a:pt x="6" y="41"/>
                      <a:pt x="4" y="40"/>
                      <a:pt x="2" y="37"/>
                    </a:cubicBezTo>
                    <a:cubicBezTo>
                      <a:pt x="0" y="34"/>
                      <a:pt x="1" y="30"/>
                      <a:pt x="4" y="28"/>
                    </a:cubicBezTo>
                    <a:cubicBezTo>
                      <a:pt x="12" y="22"/>
                      <a:pt x="21" y="16"/>
                      <a:pt x="28" y="11"/>
                    </a:cubicBezTo>
                    <a:lnTo>
                      <a:pt x="27" y="9"/>
                    </a:lnTo>
                    <a:cubicBezTo>
                      <a:pt x="28" y="8"/>
                      <a:pt x="30" y="7"/>
                      <a:pt x="33" y="5"/>
                    </a:cubicBezTo>
                    <a:cubicBezTo>
                      <a:pt x="40" y="0"/>
                      <a:pt x="41" y="0"/>
                      <a:pt x="45" y="1"/>
                    </a:cubicBezTo>
                    <a:cubicBezTo>
                      <a:pt x="46" y="1"/>
                      <a:pt x="48" y="2"/>
                      <a:pt x="49" y="4"/>
                    </a:cubicBezTo>
                    <a:cubicBezTo>
                      <a:pt x="51" y="7"/>
                      <a:pt x="52" y="9"/>
                      <a:pt x="48" y="13"/>
                    </a:cubicBezTo>
                    <a:cubicBezTo>
                      <a:pt x="49" y="16"/>
                      <a:pt x="48" y="19"/>
                      <a:pt x="45" y="21"/>
                    </a:cubicBezTo>
                    <a:lnTo>
                      <a:pt x="44" y="21"/>
                    </a:lnTo>
                    <a:cubicBezTo>
                      <a:pt x="41" y="23"/>
                      <a:pt x="23" y="33"/>
                      <a:pt x="12" y="40"/>
                    </a:cubicBezTo>
                    <a:lnTo>
                      <a:pt x="8" y="4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91" name="Freeform 1239">
                <a:extLst>
                  <a:ext uri="{FF2B5EF4-FFF2-40B4-BE49-F238E27FC236}">
                    <a16:creationId xmlns:a16="http://schemas.microsoft.com/office/drawing/2014/main" id="{4729A9E9-64A7-4988-B70E-C708E309A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5675"/>
                <a:ext cx="48" cy="46"/>
              </a:xfrm>
              <a:custGeom>
                <a:avLst/>
                <a:gdLst>
                  <a:gd name="T0" fmla="*/ 30 w 144"/>
                  <a:gd name="T1" fmla="*/ 140 h 140"/>
                  <a:gd name="T2" fmla="*/ 27 w 144"/>
                  <a:gd name="T3" fmla="*/ 138 h 140"/>
                  <a:gd name="T4" fmla="*/ 25 w 144"/>
                  <a:gd name="T5" fmla="*/ 133 h 140"/>
                  <a:gd name="T6" fmla="*/ 28 w 144"/>
                  <a:gd name="T7" fmla="*/ 127 h 140"/>
                  <a:gd name="T8" fmla="*/ 28 w 144"/>
                  <a:gd name="T9" fmla="*/ 127 h 140"/>
                  <a:gd name="T10" fmla="*/ 28 w 144"/>
                  <a:gd name="T11" fmla="*/ 126 h 140"/>
                  <a:gd name="T12" fmla="*/ 22 w 144"/>
                  <a:gd name="T13" fmla="*/ 122 h 140"/>
                  <a:gd name="T14" fmla="*/ 26 w 144"/>
                  <a:gd name="T15" fmla="*/ 109 h 140"/>
                  <a:gd name="T16" fmla="*/ 24 w 144"/>
                  <a:gd name="T17" fmla="*/ 110 h 140"/>
                  <a:gd name="T18" fmla="*/ 6 w 144"/>
                  <a:gd name="T19" fmla="*/ 118 h 140"/>
                  <a:gd name="T20" fmla="*/ 1 w 144"/>
                  <a:gd name="T21" fmla="*/ 113 h 140"/>
                  <a:gd name="T22" fmla="*/ 3 w 144"/>
                  <a:gd name="T23" fmla="*/ 106 h 140"/>
                  <a:gd name="T24" fmla="*/ 44 w 144"/>
                  <a:gd name="T25" fmla="*/ 73 h 140"/>
                  <a:gd name="T26" fmla="*/ 39 w 144"/>
                  <a:gd name="T27" fmla="*/ 74 h 140"/>
                  <a:gd name="T28" fmla="*/ 33 w 144"/>
                  <a:gd name="T29" fmla="*/ 68 h 140"/>
                  <a:gd name="T30" fmla="*/ 34 w 144"/>
                  <a:gd name="T31" fmla="*/ 64 h 140"/>
                  <a:gd name="T32" fmla="*/ 18 w 144"/>
                  <a:gd name="T33" fmla="*/ 73 h 140"/>
                  <a:gd name="T34" fmla="*/ 8 w 144"/>
                  <a:gd name="T35" fmla="*/ 70 h 140"/>
                  <a:gd name="T36" fmla="*/ 11 w 144"/>
                  <a:gd name="T37" fmla="*/ 61 h 140"/>
                  <a:gd name="T38" fmla="*/ 96 w 144"/>
                  <a:gd name="T39" fmla="*/ 12 h 140"/>
                  <a:gd name="T40" fmla="*/ 101 w 144"/>
                  <a:gd name="T41" fmla="*/ 11 h 140"/>
                  <a:gd name="T42" fmla="*/ 106 w 144"/>
                  <a:gd name="T43" fmla="*/ 14 h 140"/>
                  <a:gd name="T44" fmla="*/ 106 w 144"/>
                  <a:gd name="T45" fmla="*/ 16 h 140"/>
                  <a:gd name="T46" fmla="*/ 120 w 144"/>
                  <a:gd name="T47" fmla="*/ 9 h 140"/>
                  <a:gd name="T48" fmla="*/ 139 w 144"/>
                  <a:gd name="T49" fmla="*/ 1 h 140"/>
                  <a:gd name="T50" fmla="*/ 143 w 144"/>
                  <a:gd name="T51" fmla="*/ 4 h 140"/>
                  <a:gd name="T52" fmla="*/ 144 w 144"/>
                  <a:gd name="T53" fmla="*/ 10 h 140"/>
                  <a:gd name="T54" fmla="*/ 97 w 144"/>
                  <a:gd name="T55" fmla="*/ 43 h 140"/>
                  <a:gd name="T56" fmla="*/ 56 w 144"/>
                  <a:gd name="T57" fmla="*/ 82 h 140"/>
                  <a:gd name="T58" fmla="*/ 57 w 144"/>
                  <a:gd name="T59" fmla="*/ 83 h 140"/>
                  <a:gd name="T60" fmla="*/ 56 w 144"/>
                  <a:gd name="T61" fmla="*/ 91 h 140"/>
                  <a:gd name="T62" fmla="*/ 53 w 144"/>
                  <a:gd name="T63" fmla="*/ 96 h 140"/>
                  <a:gd name="T64" fmla="*/ 85 w 144"/>
                  <a:gd name="T65" fmla="*/ 77 h 140"/>
                  <a:gd name="T66" fmla="*/ 89 w 144"/>
                  <a:gd name="T67" fmla="*/ 75 h 140"/>
                  <a:gd name="T68" fmla="*/ 90 w 144"/>
                  <a:gd name="T69" fmla="*/ 75 h 140"/>
                  <a:gd name="T70" fmla="*/ 100 w 144"/>
                  <a:gd name="T71" fmla="*/ 77 h 140"/>
                  <a:gd name="T72" fmla="*/ 97 w 144"/>
                  <a:gd name="T73" fmla="*/ 86 h 140"/>
                  <a:gd name="T74" fmla="*/ 92 w 144"/>
                  <a:gd name="T75" fmla="*/ 90 h 140"/>
                  <a:gd name="T76" fmla="*/ 92 w 144"/>
                  <a:gd name="T77" fmla="*/ 91 h 140"/>
                  <a:gd name="T78" fmla="*/ 85 w 144"/>
                  <a:gd name="T79" fmla="*/ 107 h 140"/>
                  <a:gd name="T80" fmla="*/ 81 w 144"/>
                  <a:gd name="T81" fmla="*/ 113 h 140"/>
                  <a:gd name="T82" fmla="*/ 43 w 144"/>
                  <a:gd name="T83" fmla="*/ 135 h 140"/>
                  <a:gd name="T84" fmla="*/ 36 w 144"/>
                  <a:gd name="T85" fmla="*/ 139 h 140"/>
                  <a:gd name="T86" fmla="*/ 35 w 144"/>
                  <a:gd name="T87" fmla="*/ 139 h 140"/>
                  <a:gd name="T88" fmla="*/ 30 w 144"/>
                  <a:gd name="T89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" h="140">
                    <a:moveTo>
                      <a:pt x="30" y="140"/>
                    </a:moveTo>
                    <a:cubicBezTo>
                      <a:pt x="29" y="140"/>
                      <a:pt x="28" y="139"/>
                      <a:pt x="27" y="138"/>
                    </a:cubicBezTo>
                    <a:cubicBezTo>
                      <a:pt x="25" y="137"/>
                      <a:pt x="25" y="135"/>
                      <a:pt x="25" y="133"/>
                    </a:cubicBezTo>
                    <a:cubicBezTo>
                      <a:pt x="25" y="130"/>
                      <a:pt x="26" y="128"/>
                      <a:pt x="28" y="127"/>
                    </a:cubicBezTo>
                    <a:lnTo>
                      <a:pt x="28" y="127"/>
                    </a:lnTo>
                    <a:lnTo>
                      <a:pt x="28" y="126"/>
                    </a:lnTo>
                    <a:cubicBezTo>
                      <a:pt x="25" y="125"/>
                      <a:pt x="23" y="125"/>
                      <a:pt x="22" y="122"/>
                    </a:cubicBezTo>
                    <a:cubicBezTo>
                      <a:pt x="20" y="120"/>
                      <a:pt x="19" y="119"/>
                      <a:pt x="26" y="109"/>
                    </a:cubicBezTo>
                    <a:lnTo>
                      <a:pt x="24" y="110"/>
                    </a:lnTo>
                    <a:cubicBezTo>
                      <a:pt x="9" y="119"/>
                      <a:pt x="9" y="119"/>
                      <a:pt x="6" y="118"/>
                    </a:cubicBezTo>
                    <a:cubicBezTo>
                      <a:pt x="4" y="118"/>
                      <a:pt x="1" y="116"/>
                      <a:pt x="1" y="113"/>
                    </a:cubicBezTo>
                    <a:cubicBezTo>
                      <a:pt x="0" y="110"/>
                      <a:pt x="1" y="108"/>
                      <a:pt x="3" y="106"/>
                    </a:cubicBezTo>
                    <a:cubicBezTo>
                      <a:pt x="17" y="95"/>
                      <a:pt x="31" y="84"/>
                      <a:pt x="44" y="73"/>
                    </a:cubicBezTo>
                    <a:cubicBezTo>
                      <a:pt x="41" y="75"/>
                      <a:pt x="40" y="74"/>
                      <a:pt x="39" y="74"/>
                    </a:cubicBezTo>
                    <a:cubicBezTo>
                      <a:pt x="36" y="73"/>
                      <a:pt x="34" y="71"/>
                      <a:pt x="33" y="68"/>
                    </a:cubicBezTo>
                    <a:cubicBezTo>
                      <a:pt x="33" y="66"/>
                      <a:pt x="33" y="65"/>
                      <a:pt x="34" y="64"/>
                    </a:cubicBezTo>
                    <a:lnTo>
                      <a:pt x="18" y="73"/>
                    </a:lnTo>
                    <a:cubicBezTo>
                      <a:pt x="15" y="75"/>
                      <a:pt x="10" y="74"/>
                      <a:pt x="8" y="70"/>
                    </a:cubicBezTo>
                    <a:cubicBezTo>
                      <a:pt x="6" y="67"/>
                      <a:pt x="8" y="63"/>
                      <a:pt x="11" y="61"/>
                    </a:cubicBezTo>
                    <a:lnTo>
                      <a:pt x="96" y="12"/>
                    </a:lnTo>
                    <a:cubicBezTo>
                      <a:pt x="97" y="11"/>
                      <a:pt x="99" y="11"/>
                      <a:pt x="101" y="11"/>
                    </a:cubicBezTo>
                    <a:cubicBezTo>
                      <a:pt x="103" y="11"/>
                      <a:pt x="105" y="13"/>
                      <a:pt x="106" y="14"/>
                    </a:cubicBezTo>
                    <a:lnTo>
                      <a:pt x="106" y="16"/>
                    </a:lnTo>
                    <a:cubicBezTo>
                      <a:pt x="114" y="11"/>
                      <a:pt x="117" y="9"/>
                      <a:pt x="120" y="9"/>
                    </a:cubicBezTo>
                    <a:cubicBezTo>
                      <a:pt x="135" y="0"/>
                      <a:pt x="137" y="1"/>
                      <a:pt x="139" y="1"/>
                    </a:cubicBezTo>
                    <a:cubicBezTo>
                      <a:pt x="141" y="2"/>
                      <a:pt x="142" y="3"/>
                      <a:pt x="143" y="4"/>
                    </a:cubicBezTo>
                    <a:cubicBezTo>
                      <a:pt x="144" y="6"/>
                      <a:pt x="144" y="8"/>
                      <a:pt x="144" y="10"/>
                    </a:cubicBezTo>
                    <a:cubicBezTo>
                      <a:pt x="143" y="13"/>
                      <a:pt x="142" y="17"/>
                      <a:pt x="97" y="43"/>
                    </a:cubicBezTo>
                    <a:cubicBezTo>
                      <a:pt x="92" y="50"/>
                      <a:pt x="81" y="61"/>
                      <a:pt x="56" y="82"/>
                    </a:cubicBezTo>
                    <a:lnTo>
                      <a:pt x="57" y="83"/>
                    </a:lnTo>
                    <a:cubicBezTo>
                      <a:pt x="58" y="86"/>
                      <a:pt x="58" y="89"/>
                      <a:pt x="56" y="91"/>
                    </a:cubicBezTo>
                    <a:cubicBezTo>
                      <a:pt x="55" y="93"/>
                      <a:pt x="54" y="94"/>
                      <a:pt x="53" y="96"/>
                    </a:cubicBezTo>
                    <a:cubicBezTo>
                      <a:pt x="69" y="86"/>
                      <a:pt x="79" y="81"/>
                      <a:pt x="85" y="77"/>
                    </a:cubicBezTo>
                    <a:lnTo>
                      <a:pt x="89" y="75"/>
                    </a:lnTo>
                    <a:lnTo>
                      <a:pt x="90" y="75"/>
                    </a:lnTo>
                    <a:cubicBezTo>
                      <a:pt x="97" y="73"/>
                      <a:pt x="98" y="74"/>
                      <a:pt x="100" y="77"/>
                    </a:cubicBezTo>
                    <a:cubicBezTo>
                      <a:pt x="101" y="80"/>
                      <a:pt x="101" y="84"/>
                      <a:pt x="97" y="86"/>
                    </a:cubicBezTo>
                    <a:cubicBezTo>
                      <a:pt x="96" y="88"/>
                      <a:pt x="94" y="89"/>
                      <a:pt x="92" y="90"/>
                    </a:cubicBezTo>
                    <a:lnTo>
                      <a:pt x="92" y="91"/>
                    </a:lnTo>
                    <a:cubicBezTo>
                      <a:pt x="94" y="95"/>
                      <a:pt x="96" y="97"/>
                      <a:pt x="85" y="107"/>
                    </a:cubicBezTo>
                    <a:cubicBezTo>
                      <a:pt x="85" y="109"/>
                      <a:pt x="84" y="112"/>
                      <a:pt x="81" y="113"/>
                    </a:cubicBezTo>
                    <a:cubicBezTo>
                      <a:pt x="62" y="124"/>
                      <a:pt x="50" y="131"/>
                      <a:pt x="43" y="135"/>
                    </a:cubicBezTo>
                    <a:cubicBezTo>
                      <a:pt x="40" y="136"/>
                      <a:pt x="38" y="138"/>
                      <a:pt x="36" y="139"/>
                    </a:cubicBezTo>
                    <a:lnTo>
                      <a:pt x="35" y="139"/>
                    </a:lnTo>
                    <a:cubicBezTo>
                      <a:pt x="33" y="140"/>
                      <a:pt x="31" y="140"/>
                      <a:pt x="30" y="1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92" name="Freeform 1240">
                <a:extLst>
                  <a:ext uri="{FF2B5EF4-FFF2-40B4-BE49-F238E27FC236}">
                    <a16:creationId xmlns:a16="http://schemas.microsoft.com/office/drawing/2014/main" id="{895BDC0D-1203-4F09-8C56-60D064E33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4" y="5687"/>
                <a:ext cx="41" cy="26"/>
              </a:xfrm>
              <a:custGeom>
                <a:avLst/>
                <a:gdLst>
                  <a:gd name="T0" fmla="*/ 9 w 125"/>
                  <a:gd name="T1" fmla="*/ 77 h 77"/>
                  <a:gd name="T2" fmla="*/ 7 w 125"/>
                  <a:gd name="T3" fmla="*/ 77 h 77"/>
                  <a:gd name="T4" fmla="*/ 3 w 125"/>
                  <a:gd name="T5" fmla="*/ 74 h 77"/>
                  <a:gd name="T6" fmla="*/ 8 w 125"/>
                  <a:gd name="T7" fmla="*/ 62 h 77"/>
                  <a:gd name="T8" fmla="*/ 15 w 125"/>
                  <a:gd name="T9" fmla="*/ 57 h 77"/>
                  <a:gd name="T10" fmla="*/ 18 w 125"/>
                  <a:gd name="T11" fmla="*/ 53 h 77"/>
                  <a:gd name="T12" fmla="*/ 20 w 125"/>
                  <a:gd name="T13" fmla="*/ 52 h 77"/>
                  <a:gd name="T14" fmla="*/ 27 w 125"/>
                  <a:gd name="T15" fmla="*/ 52 h 77"/>
                  <a:gd name="T16" fmla="*/ 113 w 125"/>
                  <a:gd name="T17" fmla="*/ 2 h 77"/>
                  <a:gd name="T18" fmla="*/ 123 w 125"/>
                  <a:gd name="T19" fmla="*/ 4 h 77"/>
                  <a:gd name="T20" fmla="*/ 121 w 125"/>
                  <a:gd name="T21" fmla="*/ 14 h 77"/>
                  <a:gd name="T22" fmla="*/ 57 w 125"/>
                  <a:gd name="T23" fmla="*/ 55 h 77"/>
                  <a:gd name="T24" fmla="*/ 54 w 125"/>
                  <a:gd name="T25" fmla="*/ 62 h 77"/>
                  <a:gd name="T26" fmla="*/ 39 w 125"/>
                  <a:gd name="T27" fmla="*/ 71 h 77"/>
                  <a:gd name="T28" fmla="*/ 33 w 125"/>
                  <a:gd name="T29" fmla="*/ 72 h 77"/>
                  <a:gd name="T30" fmla="*/ 29 w 125"/>
                  <a:gd name="T31" fmla="*/ 68 h 77"/>
                  <a:gd name="T32" fmla="*/ 29 w 125"/>
                  <a:gd name="T33" fmla="*/ 67 h 77"/>
                  <a:gd name="T34" fmla="*/ 13 w 125"/>
                  <a:gd name="T35" fmla="*/ 76 h 77"/>
                  <a:gd name="T36" fmla="*/ 9 w 125"/>
                  <a:gd name="T3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" h="77">
                    <a:moveTo>
                      <a:pt x="9" y="77"/>
                    </a:moveTo>
                    <a:lnTo>
                      <a:pt x="7" y="77"/>
                    </a:lnTo>
                    <a:cubicBezTo>
                      <a:pt x="5" y="77"/>
                      <a:pt x="4" y="75"/>
                      <a:pt x="3" y="74"/>
                    </a:cubicBezTo>
                    <a:cubicBezTo>
                      <a:pt x="0" y="68"/>
                      <a:pt x="4" y="65"/>
                      <a:pt x="8" y="62"/>
                    </a:cubicBezTo>
                    <a:cubicBezTo>
                      <a:pt x="10" y="61"/>
                      <a:pt x="12" y="59"/>
                      <a:pt x="15" y="57"/>
                    </a:cubicBezTo>
                    <a:lnTo>
                      <a:pt x="18" y="53"/>
                    </a:lnTo>
                    <a:lnTo>
                      <a:pt x="20" y="52"/>
                    </a:lnTo>
                    <a:cubicBezTo>
                      <a:pt x="22" y="50"/>
                      <a:pt x="25" y="50"/>
                      <a:pt x="27" y="52"/>
                    </a:cubicBezTo>
                    <a:lnTo>
                      <a:pt x="113" y="2"/>
                    </a:lnTo>
                    <a:cubicBezTo>
                      <a:pt x="117" y="0"/>
                      <a:pt x="121" y="1"/>
                      <a:pt x="123" y="4"/>
                    </a:cubicBezTo>
                    <a:cubicBezTo>
                      <a:pt x="125" y="8"/>
                      <a:pt x="124" y="12"/>
                      <a:pt x="121" y="14"/>
                    </a:cubicBezTo>
                    <a:cubicBezTo>
                      <a:pt x="98" y="28"/>
                      <a:pt x="73" y="44"/>
                      <a:pt x="57" y="55"/>
                    </a:cubicBezTo>
                    <a:cubicBezTo>
                      <a:pt x="58" y="58"/>
                      <a:pt x="57" y="61"/>
                      <a:pt x="54" y="62"/>
                    </a:cubicBezTo>
                    <a:lnTo>
                      <a:pt x="39" y="71"/>
                    </a:lnTo>
                    <a:cubicBezTo>
                      <a:pt x="37" y="72"/>
                      <a:pt x="35" y="72"/>
                      <a:pt x="33" y="72"/>
                    </a:cubicBezTo>
                    <a:cubicBezTo>
                      <a:pt x="32" y="71"/>
                      <a:pt x="30" y="70"/>
                      <a:pt x="29" y="68"/>
                    </a:cubicBezTo>
                    <a:lnTo>
                      <a:pt x="29" y="67"/>
                    </a:lnTo>
                    <a:lnTo>
                      <a:pt x="13" y="76"/>
                    </a:lnTo>
                    <a:lnTo>
                      <a:pt x="9" y="7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93" name="Freeform 1241">
                <a:extLst>
                  <a:ext uri="{FF2B5EF4-FFF2-40B4-BE49-F238E27FC236}">
                    <a16:creationId xmlns:a16="http://schemas.microsoft.com/office/drawing/2014/main" id="{B1EE525A-1136-4603-901E-5D47D41B7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0" y="5683"/>
                <a:ext cx="48" cy="31"/>
              </a:xfrm>
              <a:custGeom>
                <a:avLst/>
                <a:gdLst>
                  <a:gd name="T0" fmla="*/ 7 w 145"/>
                  <a:gd name="T1" fmla="*/ 91 h 91"/>
                  <a:gd name="T2" fmla="*/ 6 w 145"/>
                  <a:gd name="T3" fmla="*/ 91 h 91"/>
                  <a:gd name="T4" fmla="*/ 1 w 145"/>
                  <a:gd name="T5" fmla="*/ 87 h 91"/>
                  <a:gd name="T6" fmla="*/ 1 w 145"/>
                  <a:gd name="T7" fmla="*/ 81 h 91"/>
                  <a:gd name="T8" fmla="*/ 86 w 145"/>
                  <a:gd name="T9" fmla="*/ 29 h 91"/>
                  <a:gd name="T10" fmla="*/ 96 w 145"/>
                  <a:gd name="T11" fmla="*/ 24 h 91"/>
                  <a:gd name="T12" fmla="*/ 100 w 145"/>
                  <a:gd name="T13" fmla="*/ 21 h 91"/>
                  <a:gd name="T14" fmla="*/ 139 w 145"/>
                  <a:gd name="T15" fmla="*/ 1 h 91"/>
                  <a:gd name="T16" fmla="*/ 144 w 145"/>
                  <a:gd name="T17" fmla="*/ 4 h 91"/>
                  <a:gd name="T18" fmla="*/ 145 w 145"/>
                  <a:gd name="T19" fmla="*/ 10 h 91"/>
                  <a:gd name="T20" fmla="*/ 142 w 145"/>
                  <a:gd name="T21" fmla="*/ 14 h 91"/>
                  <a:gd name="T22" fmla="*/ 141 w 145"/>
                  <a:gd name="T23" fmla="*/ 15 h 91"/>
                  <a:gd name="T24" fmla="*/ 7 w 145"/>
                  <a:gd name="T25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5" h="91">
                    <a:moveTo>
                      <a:pt x="7" y="91"/>
                    </a:moveTo>
                    <a:lnTo>
                      <a:pt x="6" y="91"/>
                    </a:lnTo>
                    <a:cubicBezTo>
                      <a:pt x="4" y="90"/>
                      <a:pt x="2" y="89"/>
                      <a:pt x="1" y="87"/>
                    </a:cubicBezTo>
                    <a:cubicBezTo>
                      <a:pt x="0" y="86"/>
                      <a:pt x="0" y="83"/>
                      <a:pt x="1" y="81"/>
                    </a:cubicBezTo>
                    <a:cubicBezTo>
                      <a:pt x="2" y="76"/>
                      <a:pt x="6" y="73"/>
                      <a:pt x="86" y="29"/>
                    </a:cubicBezTo>
                    <a:cubicBezTo>
                      <a:pt x="89" y="28"/>
                      <a:pt x="93" y="26"/>
                      <a:pt x="96" y="24"/>
                    </a:cubicBezTo>
                    <a:lnTo>
                      <a:pt x="100" y="21"/>
                    </a:lnTo>
                    <a:cubicBezTo>
                      <a:pt x="132" y="1"/>
                      <a:pt x="135" y="0"/>
                      <a:pt x="139" y="1"/>
                    </a:cubicBezTo>
                    <a:cubicBezTo>
                      <a:pt x="141" y="1"/>
                      <a:pt x="143" y="3"/>
                      <a:pt x="144" y="4"/>
                    </a:cubicBezTo>
                    <a:cubicBezTo>
                      <a:pt x="145" y="6"/>
                      <a:pt x="145" y="8"/>
                      <a:pt x="145" y="10"/>
                    </a:cubicBezTo>
                    <a:cubicBezTo>
                      <a:pt x="144" y="11"/>
                      <a:pt x="144" y="12"/>
                      <a:pt x="142" y="14"/>
                    </a:cubicBezTo>
                    <a:lnTo>
                      <a:pt x="141" y="15"/>
                    </a:lnTo>
                    <a:cubicBezTo>
                      <a:pt x="30" y="84"/>
                      <a:pt x="12" y="91"/>
                      <a:pt x="7" y="9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94" name="Freeform 1242">
                <a:extLst>
                  <a:ext uri="{FF2B5EF4-FFF2-40B4-BE49-F238E27FC236}">
                    <a16:creationId xmlns:a16="http://schemas.microsoft.com/office/drawing/2014/main" id="{81704E3F-5A92-47D1-8E70-A759F1056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0" y="5679"/>
                <a:ext cx="31" cy="20"/>
              </a:xfrm>
              <a:custGeom>
                <a:avLst/>
                <a:gdLst>
                  <a:gd name="T0" fmla="*/ 7 w 95"/>
                  <a:gd name="T1" fmla="*/ 62 h 62"/>
                  <a:gd name="T2" fmla="*/ 5 w 95"/>
                  <a:gd name="T3" fmla="*/ 62 h 62"/>
                  <a:gd name="T4" fmla="*/ 1 w 95"/>
                  <a:gd name="T5" fmla="*/ 58 h 62"/>
                  <a:gd name="T6" fmla="*/ 0 w 95"/>
                  <a:gd name="T7" fmla="*/ 52 h 62"/>
                  <a:gd name="T8" fmla="*/ 2 w 95"/>
                  <a:gd name="T9" fmla="*/ 49 h 62"/>
                  <a:gd name="T10" fmla="*/ 5 w 95"/>
                  <a:gd name="T11" fmla="*/ 44 h 62"/>
                  <a:gd name="T12" fmla="*/ 9 w 95"/>
                  <a:gd name="T13" fmla="*/ 43 h 62"/>
                  <a:gd name="T14" fmla="*/ 32 w 95"/>
                  <a:gd name="T15" fmla="*/ 28 h 62"/>
                  <a:gd name="T16" fmla="*/ 66 w 95"/>
                  <a:gd name="T17" fmla="*/ 8 h 62"/>
                  <a:gd name="T18" fmla="*/ 88 w 95"/>
                  <a:gd name="T19" fmla="*/ 1 h 62"/>
                  <a:gd name="T20" fmla="*/ 93 w 95"/>
                  <a:gd name="T21" fmla="*/ 5 h 62"/>
                  <a:gd name="T22" fmla="*/ 91 w 95"/>
                  <a:gd name="T23" fmla="*/ 15 h 62"/>
                  <a:gd name="T24" fmla="*/ 85 w 95"/>
                  <a:gd name="T25" fmla="*/ 15 h 62"/>
                  <a:gd name="T26" fmla="*/ 74 w 95"/>
                  <a:gd name="T27" fmla="*/ 20 h 62"/>
                  <a:gd name="T28" fmla="*/ 72 w 95"/>
                  <a:gd name="T29" fmla="*/ 22 h 62"/>
                  <a:gd name="T30" fmla="*/ 53 w 95"/>
                  <a:gd name="T31" fmla="*/ 33 h 62"/>
                  <a:gd name="T32" fmla="*/ 11 w 95"/>
                  <a:gd name="T33" fmla="*/ 61 h 62"/>
                  <a:gd name="T34" fmla="*/ 7 w 95"/>
                  <a:gd name="T3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5" h="62">
                    <a:moveTo>
                      <a:pt x="7" y="62"/>
                    </a:moveTo>
                    <a:lnTo>
                      <a:pt x="5" y="62"/>
                    </a:lnTo>
                    <a:cubicBezTo>
                      <a:pt x="4" y="61"/>
                      <a:pt x="2" y="60"/>
                      <a:pt x="1" y="58"/>
                    </a:cubicBezTo>
                    <a:cubicBezTo>
                      <a:pt x="0" y="57"/>
                      <a:pt x="0" y="54"/>
                      <a:pt x="0" y="52"/>
                    </a:cubicBezTo>
                    <a:lnTo>
                      <a:pt x="2" y="49"/>
                    </a:lnTo>
                    <a:cubicBezTo>
                      <a:pt x="2" y="47"/>
                      <a:pt x="3" y="45"/>
                      <a:pt x="5" y="44"/>
                    </a:cubicBezTo>
                    <a:lnTo>
                      <a:pt x="9" y="43"/>
                    </a:lnTo>
                    <a:cubicBezTo>
                      <a:pt x="13" y="40"/>
                      <a:pt x="21" y="35"/>
                      <a:pt x="32" y="28"/>
                    </a:cubicBezTo>
                    <a:cubicBezTo>
                      <a:pt x="51" y="14"/>
                      <a:pt x="60" y="9"/>
                      <a:pt x="66" y="8"/>
                    </a:cubicBezTo>
                    <a:cubicBezTo>
                      <a:pt x="82" y="0"/>
                      <a:pt x="86" y="1"/>
                      <a:pt x="88" y="1"/>
                    </a:cubicBezTo>
                    <a:cubicBezTo>
                      <a:pt x="90" y="2"/>
                      <a:pt x="92" y="3"/>
                      <a:pt x="93" y="5"/>
                    </a:cubicBezTo>
                    <a:cubicBezTo>
                      <a:pt x="95" y="8"/>
                      <a:pt x="94" y="13"/>
                      <a:pt x="91" y="15"/>
                    </a:cubicBezTo>
                    <a:cubicBezTo>
                      <a:pt x="89" y="16"/>
                      <a:pt x="87" y="16"/>
                      <a:pt x="85" y="15"/>
                    </a:cubicBezTo>
                    <a:cubicBezTo>
                      <a:pt x="82" y="16"/>
                      <a:pt x="79" y="18"/>
                      <a:pt x="74" y="20"/>
                    </a:cubicBezTo>
                    <a:lnTo>
                      <a:pt x="72" y="22"/>
                    </a:lnTo>
                    <a:cubicBezTo>
                      <a:pt x="66" y="26"/>
                      <a:pt x="59" y="29"/>
                      <a:pt x="53" y="33"/>
                    </a:cubicBezTo>
                    <a:cubicBezTo>
                      <a:pt x="40" y="41"/>
                      <a:pt x="25" y="51"/>
                      <a:pt x="11" y="61"/>
                    </a:cubicBezTo>
                    <a:lnTo>
                      <a:pt x="7" y="6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95" name="Freeform 1243">
                <a:extLst>
                  <a:ext uri="{FF2B5EF4-FFF2-40B4-BE49-F238E27FC236}">
                    <a16:creationId xmlns:a16="http://schemas.microsoft.com/office/drawing/2014/main" id="{373110C1-2CDB-4624-AB1A-7B6E37466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0" y="5691"/>
                <a:ext cx="21" cy="14"/>
              </a:xfrm>
              <a:custGeom>
                <a:avLst/>
                <a:gdLst>
                  <a:gd name="T0" fmla="*/ 5 w 63"/>
                  <a:gd name="T1" fmla="*/ 43 h 43"/>
                  <a:gd name="T2" fmla="*/ 1 w 63"/>
                  <a:gd name="T3" fmla="*/ 39 h 43"/>
                  <a:gd name="T4" fmla="*/ 0 w 63"/>
                  <a:gd name="T5" fmla="*/ 34 h 43"/>
                  <a:gd name="T6" fmla="*/ 3 w 63"/>
                  <a:gd name="T7" fmla="*/ 29 h 43"/>
                  <a:gd name="T8" fmla="*/ 21 w 63"/>
                  <a:gd name="T9" fmla="*/ 19 h 43"/>
                  <a:gd name="T10" fmla="*/ 20 w 63"/>
                  <a:gd name="T11" fmla="*/ 18 h 43"/>
                  <a:gd name="T12" fmla="*/ 49 w 63"/>
                  <a:gd name="T13" fmla="*/ 1 h 43"/>
                  <a:gd name="T14" fmla="*/ 55 w 63"/>
                  <a:gd name="T15" fmla="*/ 0 h 43"/>
                  <a:gd name="T16" fmla="*/ 59 w 63"/>
                  <a:gd name="T17" fmla="*/ 3 h 43"/>
                  <a:gd name="T18" fmla="*/ 43 w 63"/>
                  <a:gd name="T19" fmla="*/ 22 h 43"/>
                  <a:gd name="T20" fmla="*/ 39 w 63"/>
                  <a:gd name="T21" fmla="*/ 29 h 43"/>
                  <a:gd name="T22" fmla="*/ 39 w 63"/>
                  <a:gd name="T23" fmla="*/ 31 h 43"/>
                  <a:gd name="T24" fmla="*/ 36 w 63"/>
                  <a:gd name="T25" fmla="*/ 33 h 43"/>
                  <a:gd name="T26" fmla="*/ 28 w 63"/>
                  <a:gd name="T27" fmla="*/ 32 h 43"/>
                  <a:gd name="T28" fmla="*/ 27 w 63"/>
                  <a:gd name="T29" fmla="*/ 32 h 43"/>
                  <a:gd name="T30" fmla="*/ 17 w 63"/>
                  <a:gd name="T31" fmla="*/ 38 h 43"/>
                  <a:gd name="T32" fmla="*/ 11 w 63"/>
                  <a:gd name="T33" fmla="*/ 41 h 43"/>
                  <a:gd name="T34" fmla="*/ 10 w 63"/>
                  <a:gd name="T35" fmla="*/ 41 h 43"/>
                  <a:gd name="T36" fmla="*/ 5 w 63"/>
                  <a:gd name="T3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3" h="43">
                    <a:moveTo>
                      <a:pt x="5" y="43"/>
                    </a:moveTo>
                    <a:cubicBezTo>
                      <a:pt x="3" y="43"/>
                      <a:pt x="2" y="41"/>
                      <a:pt x="1" y="39"/>
                    </a:cubicBezTo>
                    <a:cubicBezTo>
                      <a:pt x="0" y="37"/>
                      <a:pt x="0" y="36"/>
                      <a:pt x="0" y="34"/>
                    </a:cubicBezTo>
                    <a:cubicBezTo>
                      <a:pt x="0" y="32"/>
                      <a:pt x="2" y="30"/>
                      <a:pt x="3" y="29"/>
                    </a:cubicBezTo>
                    <a:cubicBezTo>
                      <a:pt x="9" y="26"/>
                      <a:pt x="15" y="22"/>
                      <a:pt x="21" y="19"/>
                    </a:cubicBezTo>
                    <a:lnTo>
                      <a:pt x="20" y="18"/>
                    </a:lnTo>
                    <a:cubicBezTo>
                      <a:pt x="22" y="17"/>
                      <a:pt x="49" y="1"/>
                      <a:pt x="49" y="1"/>
                    </a:cubicBezTo>
                    <a:cubicBezTo>
                      <a:pt x="51" y="0"/>
                      <a:pt x="53" y="0"/>
                      <a:pt x="55" y="0"/>
                    </a:cubicBezTo>
                    <a:cubicBezTo>
                      <a:pt x="57" y="0"/>
                      <a:pt x="58" y="2"/>
                      <a:pt x="59" y="3"/>
                    </a:cubicBezTo>
                    <a:cubicBezTo>
                      <a:pt x="62" y="8"/>
                      <a:pt x="63" y="10"/>
                      <a:pt x="43" y="22"/>
                    </a:cubicBezTo>
                    <a:cubicBezTo>
                      <a:pt x="42" y="24"/>
                      <a:pt x="41" y="26"/>
                      <a:pt x="39" y="29"/>
                    </a:cubicBezTo>
                    <a:lnTo>
                      <a:pt x="39" y="31"/>
                    </a:lnTo>
                    <a:lnTo>
                      <a:pt x="36" y="33"/>
                    </a:lnTo>
                    <a:cubicBezTo>
                      <a:pt x="33" y="34"/>
                      <a:pt x="30" y="34"/>
                      <a:pt x="28" y="32"/>
                    </a:cubicBezTo>
                    <a:lnTo>
                      <a:pt x="27" y="32"/>
                    </a:lnTo>
                    <a:cubicBezTo>
                      <a:pt x="23" y="34"/>
                      <a:pt x="20" y="36"/>
                      <a:pt x="17" y="38"/>
                    </a:cubicBezTo>
                    <a:cubicBezTo>
                      <a:pt x="15" y="39"/>
                      <a:pt x="13" y="40"/>
                      <a:pt x="11" y="41"/>
                    </a:cubicBezTo>
                    <a:lnTo>
                      <a:pt x="10" y="41"/>
                    </a:lnTo>
                    <a:cubicBezTo>
                      <a:pt x="8" y="42"/>
                      <a:pt x="6" y="43"/>
                      <a:pt x="5" y="4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96" name="Freeform 1244">
                <a:extLst>
                  <a:ext uri="{FF2B5EF4-FFF2-40B4-BE49-F238E27FC236}">
                    <a16:creationId xmlns:a16="http://schemas.microsoft.com/office/drawing/2014/main" id="{C322D2AA-77C7-4CEC-B8AC-3400540EA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1" y="5673"/>
                <a:ext cx="43" cy="26"/>
              </a:xfrm>
              <a:custGeom>
                <a:avLst/>
                <a:gdLst>
                  <a:gd name="T0" fmla="*/ 9 w 128"/>
                  <a:gd name="T1" fmla="*/ 80 h 80"/>
                  <a:gd name="T2" fmla="*/ 7 w 128"/>
                  <a:gd name="T3" fmla="*/ 80 h 80"/>
                  <a:gd name="T4" fmla="*/ 2 w 128"/>
                  <a:gd name="T5" fmla="*/ 76 h 80"/>
                  <a:gd name="T6" fmla="*/ 4 w 128"/>
                  <a:gd name="T7" fmla="*/ 66 h 80"/>
                  <a:gd name="T8" fmla="*/ 25 w 128"/>
                  <a:gd name="T9" fmla="*/ 53 h 80"/>
                  <a:gd name="T10" fmla="*/ 24 w 128"/>
                  <a:gd name="T11" fmla="*/ 52 h 80"/>
                  <a:gd name="T12" fmla="*/ 27 w 128"/>
                  <a:gd name="T13" fmla="*/ 43 h 80"/>
                  <a:gd name="T14" fmla="*/ 79 w 128"/>
                  <a:gd name="T15" fmla="*/ 13 h 80"/>
                  <a:gd name="T16" fmla="*/ 88 w 128"/>
                  <a:gd name="T17" fmla="*/ 15 h 80"/>
                  <a:gd name="T18" fmla="*/ 89 w 128"/>
                  <a:gd name="T19" fmla="*/ 16 h 80"/>
                  <a:gd name="T20" fmla="*/ 121 w 128"/>
                  <a:gd name="T21" fmla="*/ 1 h 80"/>
                  <a:gd name="T22" fmla="*/ 126 w 128"/>
                  <a:gd name="T23" fmla="*/ 4 h 80"/>
                  <a:gd name="T24" fmla="*/ 124 w 128"/>
                  <a:gd name="T25" fmla="*/ 14 h 80"/>
                  <a:gd name="T26" fmla="*/ 119 w 128"/>
                  <a:gd name="T27" fmla="*/ 15 h 80"/>
                  <a:gd name="T28" fmla="*/ 72 w 128"/>
                  <a:gd name="T29" fmla="*/ 44 h 80"/>
                  <a:gd name="T30" fmla="*/ 9 w 128"/>
                  <a:gd name="T31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8" h="80">
                    <a:moveTo>
                      <a:pt x="9" y="80"/>
                    </a:moveTo>
                    <a:lnTo>
                      <a:pt x="7" y="80"/>
                    </a:lnTo>
                    <a:cubicBezTo>
                      <a:pt x="5" y="79"/>
                      <a:pt x="3" y="78"/>
                      <a:pt x="2" y="76"/>
                    </a:cubicBezTo>
                    <a:cubicBezTo>
                      <a:pt x="0" y="73"/>
                      <a:pt x="1" y="68"/>
                      <a:pt x="4" y="66"/>
                    </a:cubicBezTo>
                    <a:cubicBezTo>
                      <a:pt x="11" y="62"/>
                      <a:pt x="18" y="58"/>
                      <a:pt x="25" y="53"/>
                    </a:cubicBezTo>
                    <a:lnTo>
                      <a:pt x="24" y="52"/>
                    </a:lnTo>
                    <a:cubicBezTo>
                      <a:pt x="22" y="49"/>
                      <a:pt x="23" y="45"/>
                      <a:pt x="27" y="43"/>
                    </a:cubicBezTo>
                    <a:lnTo>
                      <a:pt x="79" y="13"/>
                    </a:lnTo>
                    <a:cubicBezTo>
                      <a:pt x="82" y="11"/>
                      <a:pt x="86" y="12"/>
                      <a:pt x="88" y="15"/>
                    </a:cubicBezTo>
                    <a:lnTo>
                      <a:pt x="89" y="16"/>
                    </a:lnTo>
                    <a:cubicBezTo>
                      <a:pt x="113" y="1"/>
                      <a:pt x="117" y="0"/>
                      <a:pt x="121" y="1"/>
                    </a:cubicBezTo>
                    <a:cubicBezTo>
                      <a:pt x="123" y="1"/>
                      <a:pt x="125" y="3"/>
                      <a:pt x="126" y="4"/>
                    </a:cubicBezTo>
                    <a:cubicBezTo>
                      <a:pt x="128" y="8"/>
                      <a:pt x="127" y="12"/>
                      <a:pt x="124" y="14"/>
                    </a:cubicBezTo>
                    <a:lnTo>
                      <a:pt x="119" y="15"/>
                    </a:lnTo>
                    <a:cubicBezTo>
                      <a:pt x="113" y="17"/>
                      <a:pt x="89" y="33"/>
                      <a:pt x="72" y="44"/>
                    </a:cubicBezTo>
                    <a:cubicBezTo>
                      <a:pt x="27" y="73"/>
                      <a:pt x="15" y="80"/>
                      <a:pt x="9" y="8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97" name="Freeform 1245">
                <a:extLst>
                  <a:ext uri="{FF2B5EF4-FFF2-40B4-BE49-F238E27FC236}">
                    <a16:creationId xmlns:a16="http://schemas.microsoft.com/office/drawing/2014/main" id="{52C8E4DA-A897-497E-86FA-137F331F9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7" y="5665"/>
                <a:ext cx="56" cy="42"/>
              </a:xfrm>
              <a:custGeom>
                <a:avLst/>
                <a:gdLst>
                  <a:gd name="T0" fmla="*/ 9 w 168"/>
                  <a:gd name="T1" fmla="*/ 126 h 126"/>
                  <a:gd name="T2" fmla="*/ 8 w 168"/>
                  <a:gd name="T3" fmla="*/ 125 h 126"/>
                  <a:gd name="T4" fmla="*/ 3 w 168"/>
                  <a:gd name="T5" fmla="*/ 122 h 126"/>
                  <a:gd name="T6" fmla="*/ 21 w 168"/>
                  <a:gd name="T7" fmla="*/ 101 h 126"/>
                  <a:gd name="T8" fmla="*/ 29 w 168"/>
                  <a:gd name="T9" fmla="*/ 96 h 126"/>
                  <a:gd name="T10" fmla="*/ 28 w 168"/>
                  <a:gd name="T11" fmla="*/ 96 h 126"/>
                  <a:gd name="T12" fmla="*/ 31 w 168"/>
                  <a:gd name="T13" fmla="*/ 94 h 126"/>
                  <a:gd name="T14" fmla="*/ 33 w 168"/>
                  <a:gd name="T15" fmla="*/ 93 h 126"/>
                  <a:gd name="T16" fmla="*/ 57 w 168"/>
                  <a:gd name="T17" fmla="*/ 75 h 126"/>
                  <a:gd name="T18" fmla="*/ 19 w 168"/>
                  <a:gd name="T19" fmla="*/ 97 h 126"/>
                  <a:gd name="T20" fmla="*/ 9 w 168"/>
                  <a:gd name="T21" fmla="*/ 94 h 126"/>
                  <a:gd name="T22" fmla="*/ 12 w 168"/>
                  <a:gd name="T23" fmla="*/ 85 h 126"/>
                  <a:gd name="T24" fmla="*/ 155 w 168"/>
                  <a:gd name="T25" fmla="*/ 2 h 126"/>
                  <a:gd name="T26" fmla="*/ 156 w 168"/>
                  <a:gd name="T27" fmla="*/ 1 h 126"/>
                  <a:gd name="T28" fmla="*/ 156 w 168"/>
                  <a:gd name="T29" fmla="*/ 1 h 126"/>
                  <a:gd name="T30" fmla="*/ 162 w 168"/>
                  <a:gd name="T31" fmla="*/ 0 h 126"/>
                  <a:gd name="T32" fmla="*/ 167 w 168"/>
                  <a:gd name="T33" fmla="*/ 6 h 126"/>
                  <a:gd name="T34" fmla="*/ 164 w 168"/>
                  <a:gd name="T35" fmla="*/ 13 h 126"/>
                  <a:gd name="T36" fmla="*/ 77 w 168"/>
                  <a:gd name="T37" fmla="*/ 77 h 126"/>
                  <a:gd name="T38" fmla="*/ 79 w 168"/>
                  <a:gd name="T39" fmla="*/ 78 h 126"/>
                  <a:gd name="T40" fmla="*/ 76 w 168"/>
                  <a:gd name="T41" fmla="*/ 88 h 126"/>
                  <a:gd name="T42" fmla="*/ 13 w 168"/>
                  <a:gd name="T43" fmla="*/ 125 h 126"/>
                  <a:gd name="T44" fmla="*/ 9 w 168"/>
                  <a:gd name="T45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8" h="126">
                    <a:moveTo>
                      <a:pt x="9" y="126"/>
                    </a:moveTo>
                    <a:lnTo>
                      <a:pt x="8" y="125"/>
                    </a:lnTo>
                    <a:cubicBezTo>
                      <a:pt x="6" y="125"/>
                      <a:pt x="4" y="124"/>
                      <a:pt x="3" y="122"/>
                    </a:cubicBezTo>
                    <a:cubicBezTo>
                      <a:pt x="0" y="116"/>
                      <a:pt x="1" y="115"/>
                      <a:pt x="21" y="101"/>
                    </a:cubicBezTo>
                    <a:cubicBezTo>
                      <a:pt x="24" y="99"/>
                      <a:pt x="27" y="97"/>
                      <a:pt x="29" y="96"/>
                    </a:cubicBezTo>
                    <a:lnTo>
                      <a:pt x="28" y="96"/>
                    </a:lnTo>
                    <a:lnTo>
                      <a:pt x="31" y="94"/>
                    </a:lnTo>
                    <a:lnTo>
                      <a:pt x="33" y="93"/>
                    </a:lnTo>
                    <a:cubicBezTo>
                      <a:pt x="38" y="89"/>
                      <a:pt x="45" y="83"/>
                      <a:pt x="57" y="75"/>
                    </a:cubicBezTo>
                    <a:cubicBezTo>
                      <a:pt x="43" y="82"/>
                      <a:pt x="31" y="90"/>
                      <a:pt x="19" y="97"/>
                    </a:cubicBezTo>
                    <a:cubicBezTo>
                      <a:pt x="16" y="99"/>
                      <a:pt x="11" y="98"/>
                      <a:pt x="9" y="94"/>
                    </a:cubicBezTo>
                    <a:cubicBezTo>
                      <a:pt x="7" y="91"/>
                      <a:pt x="8" y="87"/>
                      <a:pt x="12" y="85"/>
                    </a:cubicBezTo>
                    <a:cubicBezTo>
                      <a:pt x="113" y="25"/>
                      <a:pt x="144" y="7"/>
                      <a:pt x="155" y="2"/>
                    </a:cubicBezTo>
                    <a:lnTo>
                      <a:pt x="156" y="1"/>
                    </a:lnTo>
                    <a:lnTo>
                      <a:pt x="156" y="1"/>
                    </a:lnTo>
                    <a:cubicBezTo>
                      <a:pt x="160" y="0"/>
                      <a:pt x="161" y="0"/>
                      <a:pt x="162" y="0"/>
                    </a:cubicBezTo>
                    <a:cubicBezTo>
                      <a:pt x="165" y="1"/>
                      <a:pt x="167" y="3"/>
                      <a:pt x="167" y="6"/>
                    </a:cubicBezTo>
                    <a:cubicBezTo>
                      <a:pt x="168" y="8"/>
                      <a:pt x="167" y="11"/>
                      <a:pt x="164" y="13"/>
                    </a:cubicBezTo>
                    <a:cubicBezTo>
                      <a:pt x="138" y="32"/>
                      <a:pt x="104" y="57"/>
                      <a:pt x="77" y="77"/>
                    </a:cubicBezTo>
                    <a:lnTo>
                      <a:pt x="79" y="78"/>
                    </a:lnTo>
                    <a:cubicBezTo>
                      <a:pt x="81" y="82"/>
                      <a:pt x="79" y="86"/>
                      <a:pt x="76" y="88"/>
                    </a:cubicBezTo>
                    <a:lnTo>
                      <a:pt x="13" y="125"/>
                    </a:lnTo>
                    <a:lnTo>
                      <a:pt x="9" y="12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98" name="Freeform 1246">
                <a:extLst>
                  <a:ext uri="{FF2B5EF4-FFF2-40B4-BE49-F238E27FC236}">
                    <a16:creationId xmlns:a16="http://schemas.microsoft.com/office/drawing/2014/main" id="{8E97F42B-8249-43A4-BE69-E5A686720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5" y="5679"/>
                <a:ext cx="27" cy="18"/>
              </a:xfrm>
              <a:custGeom>
                <a:avLst/>
                <a:gdLst>
                  <a:gd name="T0" fmla="*/ 10 w 82"/>
                  <a:gd name="T1" fmla="*/ 54 h 54"/>
                  <a:gd name="T2" fmla="*/ 8 w 82"/>
                  <a:gd name="T3" fmla="*/ 54 h 54"/>
                  <a:gd name="T4" fmla="*/ 4 w 82"/>
                  <a:gd name="T5" fmla="*/ 50 h 54"/>
                  <a:gd name="T6" fmla="*/ 16 w 82"/>
                  <a:gd name="T7" fmla="*/ 34 h 54"/>
                  <a:gd name="T8" fmla="*/ 18 w 82"/>
                  <a:gd name="T9" fmla="*/ 32 h 54"/>
                  <a:gd name="T10" fmla="*/ 17 w 82"/>
                  <a:gd name="T11" fmla="*/ 31 h 54"/>
                  <a:gd name="T12" fmla="*/ 19 w 82"/>
                  <a:gd name="T13" fmla="*/ 30 h 54"/>
                  <a:gd name="T14" fmla="*/ 36 w 82"/>
                  <a:gd name="T15" fmla="*/ 22 h 54"/>
                  <a:gd name="T16" fmla="*/ 38 w 82"/>
                  <a:gd name="T17" fmla="*/ 22 h 54"/>
                  <a:gd name="T18" fmla="*/ 57 w 82"/>
                  <a:gd name="T19" fmla="*/ 11 h 54"/>
                  <a:gd name="T20" fmla="*/ 80 w 82"/>
                  <a:gd name="T21" fmla="*/ 6 h 54"/>
                  <a:gd name="T22" fmla="*/ 78 w 82"/>
                  <a:gd name="T23" fmla="*/ 16 h 54"/>
                  <a:gd name="T24" fmla="*/ 76 w 82"/>
                  <a:gd name="T25" fmla="*/ 17 h 54"/>
                  <a:gd name="T26" fmla="*/ 36 w 82"/>
                  <a:gd name="T27" fmla="*/ 40 h 54"/>
                  <a:gd name="T28" fmla="*/ 10 w 82"/>
                  <a:gd name="T2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" h="54">
                    <a:moveTo>
                      <a:pt x="10" y="54"/>
                    </a:moveTo>
                    <a:lnTo>
                      <a:pt x="8" y="54"/>
                    </a:lnTo>
                    <a:cubicBezTo>
                      <a:pt x="6" y="53"/>
                      <a:pt x="5" y="52"/>
                      <a:pt x="4" y="50"/>
                    </a:cubicBezTo>
                    <a:cubicBezTo>
                      <a:pt x="0" y="45"/>
                      <a:pt x="3" y="43"/>
                      <a:pt x="16" y="34"/>
                    </a:cubicBezTo>
                    <a:lnTo>
                      <a:pt x="18" y="32"/>
                    </a:lnTo>
                    <a:lnTo>
                      <a:pt x="17" y="31"/>
                    </a:lnTo>
                    <a:lnTo>
                      <a:pt x="19" y="30"/>
                    </a:lnTo>
                    <a:cubicBezTo>
                      <a:pt x="33" y="21"/>
                      <a:pt x="33" y="21"/>
                      <a:pt x="36" y="22"/>
                    </a:cubicBezTo>
                    <a:lnTo>
                      <a:pt x="38" y="22"/>
                    </a:lnTo>
                    <a:cubicBezTo>
                      <a:pt x="44" y="19"/>
                      <a:pt x="51" y="15"/>
                      <a:pt x="57" y="11"/>
                    </a:cubicBezTo>
                    <a:cubicBezTo>
                      <a:pt x="74" y="1"/>
                      <a:pt x="76" y="0"/>
                      <a:pt x="80" y="6"/>
                    </a:cubicBezTo>
                    <a:cubicBezTo>
                      <a:pt x="82" y="10"/>
                      <a:pt x="81" y="14"/>
                      <a:pt x="78" y="16"/>
                    </a:cubicBezTo>
                    <a:lnTo>
                      <a:pt x="76" y="17"/>
                    </a:lnTo>
                    <a:cubicBezTo>
                      <a:pt x="73" y="18"/>
                      <a:pt x="51" y="31"/>
                      <a:pt x="36" y="40"/>
                    </a:cubicBezTo>
                    <a:cubicBezTo>
                      <a:pt x="16" y="52"/>
                      <a:pt x="12" y="54"/>
                      <a:pt x="10" y="5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99" name="Freeform 1247">
                <a:extLst>
                  <a:ext uri="{FF2B5EF4-FFF2-40B4-BE49-F238E27FC236}">
                    <a16:creationId xmlns:a16="http://schemas.microsoft.com/office/drawing/2014/main" id="{89080298-6ACB-4749-812B-21713D0F1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3" y="5665"/>
                <a:ext cx="43" cy="32"/>
              </a:xfrm>
              <a:custGeom>
                <a:avLst/>
                <a:gdLst>
                  <a:gd name="T0" fmla="*/ 12 w 130"/>
                  <a:gd name="T1" fmla="*/ 97 h 97"/>
                  <a:gd name="T2" fmla="*/ 10 w 130"/>
                  <a:gd name="T3" fmla="*/ 97 h 97"/>
                  <a:gd name="T4" fmla="*/ 6 w 130"/>
                  <a:gd name="T5" fmla="*/ 93 h 97"/>
                  <a:gd name="T6" fmla="*/ 62 w 130"/>
                  <a:gd name="T7" fmla="*/ 41 h 97"/>
                  <a:gd name="T8" fmla="*/ 65 w 130"/>
                  <a:gd name="T9" fmla="*/ 33 h 97"/>
                  <a:gd name="T10" fmla="*/ 68 w 130"/>
                  <a:gd name="T11" fmla="*/ 32 h 97"/>
                  <a:gd name="T12" fmla="*/ 86 w 130"/>
                  <a:gd name="T13" fmla="*/ 21 h 97"/>
                  <a:gd name="T14" fmla="*/ 123 w 130"/>
                  <a:gd name="T15" fmla="*/ 1 h 97"/>
                  <a:gd name="T16" fmla="*/ 129 w 130"/>
                  <a:gd name="T17" fmla="*/ 5 h 97"/>
                  <a:gd name="T18" fmla="*/ 126 w 130"/>
                  <a:gd name="T19" fmla="*/ 14 h 97"/>
                  <a:gd name="T20" fmla="*/ 113 w 130"/>
                  <a:gd name="T21" fmla="*/ 23 h 97"/>
                  <a:gd name="T22" fmla="*/ 117 w 130"/>
                  <a:gd name="T23" fmla="*/ 23 h 97"/>
                  <a:gd name="T24" fmla="*/ 122 w 130"/>
                  <a:gd name="T25" fmla="*/ 26 h 97"/>
                  <a:gd name="T26" fmla="*/ 119 w 130"/>
                  <a:gd name="T27" fmla="*/ 36 h 97"/>
                  <a:gd name="T28" fmla="*/ 117 w 130"/>
                  <a:gd name="T29" fmla="*/ 37 h 97"/>
                  <a:gd name="T30" fmla="*/ 15 w 130"/>
                  <a:gd name="T31" fmla="*/ 96 h 97"/>
                  <a:gd name="T32" fmla="*/ 12 w 130"/>
                  <a:gd name="T3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0" h="97">
                    <a:moveTo>
                      <a:pt x="12" y="97"/>
                    </a:moveTo>
                    <a:lnTo>
                      <a:pt x="10" y="97"/>
                    </a:lnTo>
                    <a:cubicBezTo>
                      <a:pt x="8" y="96"/>
                      <a:pt x="7" y="95"/>
                      <a:pt x="6" y="93"/>
                    </a:cubicBezTo>
                    <a:cubicBezTo>
                      <a:pt x="2" y="88"/>
                      <a:pt x="0" y="84"/>
                      <a:pt x="62" y="41"/>
                    </a:cubicBezTo>
                    <a:cubicBezTo>
                      <a:pt x="61" y="38"/>
                      <a:pt x="62" y="35"/>
                      <a:pt x="65" y="33"/>
                    </a:cubicBezTo>
                    <a:lnTo>
                      <a:pt x="68" y="32"/>
                    </a:lnTo>
                    <a:cubicBezTo>
                      <a:pt x="72" y="31"/>
                      <a:pt x="80" y="25"/>
                      <a:pt x="86" y="21"/>
                    </a:cubicBezTo>
                    <a:cubicBezTo>
                      <a:pt x="110" y="4"/>
                      <a:pt x="118" y="0"/>
                      <a:pt x="123" y="1"/>
                    </a:cubicBezTo>
                    <a:cubicBezTo>
                      <a:pt x="125" y="1"/>
                      <a:pt x="128" y="3"/>
                      <a:pt x="129" y="5"/>
                    </a:cubicBezTo>
                    <a:cubicBezTo>
                      <a:pt x="130" y="8"/>
                      <a:pt x="130" y="12"/>
                      <a:pt x="126" y="14"/>
                    </a:cubicBezTo>
                    <a:cubicBezTo>
                      <a:pt x="122" y="17"/>
                      <a:pt x="117" y="20"/>
                      <a:pt x="113" y="23"/>
                    </a:cubicBezTo>
                    <a:cubicBezTo>
                      <a:pt x="116" y="22"/>
                      <a:pt x="116" y="23"/>
                      <a:pt x="117" y="23"/>
                    </a:cubicBezTo>
                    <a:cubicBezTo>
                      <a:pt x="119" y="23"/>
                      <a:pt x="121" y="25"/>
                      <a:pt x="122" y="26"/>
                    </a:cubicBezTo>
                    <a:cubicBezTo>
                      <a:pt x="124" y="30"/>
                      <a:pt x="123" y="34"/>
                      <a:pt x="119" y="36"/>
                    </a:cubicBezTo>
                    <a:lnTo>
                      <a:pt x="117" y="37"/>
                    </a:lnTo>
                    <a:cubicBezTo>
                      <a:pt x="108" y="41"/>
                      <a:pt x="50" y="75"/>
                      <a:pt x="15" y="96"/>
                    </a:cubicBezTo>
                    <a:lnTo>
                      <a:pt x="12" y="9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00" name="Freeform 1248">
                <a:extLst>
                  <a:ext uri="{FF2B5EF4-FFF2-40B4-BE49-F238E27FC236}">
                    <a16:creationId xmlns:a16="http://schemas.microsoft.com/office/drawing/2014/main" id="{3C8F95FC-C8DE-44C2-BC44-4B0208CC4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0" y="5655"/>
                <a:ext cx="58" cy="35"/>
              </a:xfrm>
              <a:custGeom>
                <a:avLst/>
                <a:gdLst>
                  <a:gd name="T0" fmla="*/ 20 w 175"/>
                  <a:gd name="T1" fmla="*/ 108 h 108"/>
                  <a:gd name="T2" fmla="*/ 15 w 175"/>
                  <a:gd name="T3" fmla="*/ 105 h 108"/>
                  <a:gd name="T4" fmla="*/ 7 w 175"/>
                  <a:gd name="T5" fmla="*/ 107 h 108"/>
                  <a:gd name="T6" fmla="*/ 2 w 175"/>
                  <a:gd name="T7" fmla="*/ 104 h 108"/>
                  <a:gd name="T8" fmla="*/ 4 w 175"/>
                  <a:gd name="T9" fmla="*/ 94 h 108"/>
                  <a:gd name="T10" fmla="*/ 9 w 175"/>
                  <a:gd name="T11" fmla="*/ 93 h 108"/>
                  <a:gd name="T12" fmla="*/ 36 w 175"/>
                  <a:gd name="T13" fmla="*/ 79 h 108"/>
                  <a:gd name="T14" fmla="*/ 107 w 175"/>
                  <a:gd name="T15" fmla="*/ 37 h 108"/>
                  <a:gd name="T16" fmla="*/ 164 w 175"/>
                  <a:gd name="T17" fmla="*/ 2 h 108"/>
                  <a:gd name="T18" fmla="*/ 170 w 175"/>
                  <a:gd name="T19" fmla="*/ 1 h 108"/>
                  <a:gd name="T20" fmla="*/ 174 w 175"/>
                  <a:gd name="T21" fmla="*/ 4 h 108"/>
                  <a:gd name="T22" fmla="*/ 175 w 175"/>
                  <a:gd name="T23" fmla="*/ 10 h 108"/>
                  <a:gd name="T24" fmla="*/ 117 w 175"/>
                  <a:gd name="T25" fmla="*/ 47 h 108"/>
                  <a:gd name="T26" fmla="*/ 44 w 175"/>
                  <a:gd name="T27" fmla="*/ 90 h 108"/>
                  <a:gd name="T28" fmla="*/ 32 w 175"/>
                  <a:gd name="T29" fmla="*/ 98 h 108"/>
                  <a:gd name="T30" fmla="*/ 34 w 175"/>
                  <a:gd name="T31" fmla="*/ 101 h 108"/>
                  <a:gd name="T32" fmla="*/ 20 w 175"/>
                  <a:gd name="T33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108">
                    <a:moveTo>
                      <a:pt x="20" y="108"/>
                    </a:moveTo>
                    <a:cubicBezTo>
                      <a:pt x="18" y="108"/>
                      <a:pt x="17" y="107"/>
                      <a:pt x="15" y="105"/>
                    </a:cubicBezTo>
                    <a:cubicBezTo>
                      <a:pt x="9" y="108"/>
                      <a:pt x="8" y="107"/>
                      <a:pt x="7" y="107"/>
                    </a:cubicBezTo>
                    <a:cubicBezTo>
                      <a:pt x="5" y="107"/>
                      <a:pt x="3" y="105"/>
                      <a:pt x="2" y="104"/>
                    </a:cubicBezTo>
                    <a:cubicBezTo>
                      <a:pt x="0" y="100"/>
                      <a:pt x="1" y="96"/>
                      <a:pt x="4" y="94"/>
                    </a:cubicBezTo>
                    <a:lnTo>
                      <a:pt x="9" y="93"/>
                    </a:lnTo>
                    <a:cubicBezTo>
                      <a:pt x="12" y="92"/>
                      <a:pt x="22" y="86"/>
                      <a:pt x="36" y="79"/>
                    </a:cubicBezTo>
                    <a:cubicBezTo>
                      <a:pt x="50" y="70"/>
                      <a:pt x="72" y="57"/>
                      <a:pt x="107" y="37"/>
                    </a:cubicBezTo>
                    <a:cubicBezTo>
                      <a:pt x="127" y="25"/>
                      <a:pt x="147" y="12"/>
                      <a:pt x="164" y="2"/>
                    </a:cubicBezTo>
                    <a:cubicBezTo>
                      <a:pt x="166" y="1"/>
                      <a:pt x="168" y="0"/>
                      <a:pt x="170" y="1"/>
                    </a:cubicBezTo>
                    <a:cubicBezTo>
                      <a:pt x="172" y="1"/>
                      <a:pt x="173" y="2"/>
                      <a:pt x="174" y="4"/>
                    </a:cubicBezTo>
                    <a:cubicBezTo>
                      <a:pt x="175" y="6"/>
                      <a:pt x="175" y="8"/>
                      <a:pt x="175" y="10"/>
                    </a:cubicBezTo>
                    <a:cubicBezTo>
                      <a:pt x="174" y="14"/>
                      <a:pt x="172" y="16"/>
                      <a:pt x="117" y="47"/>
                    </a:cubicBezTo>
                    <a:cubicBezTo>
                      <a:pt x="83" y="68"/>
                      <a:pt x="60" y="82"/>
                      <a:pt x="44" y="90"/>
                    </a:cubicBezTo>
                    <a:cubicBezTo>
                      <a:pt x="39" y="94"/>
                      <a:pt x="35" y="96"/>
                      <a:pt x="32" y="98"/>
                    </a:cubicBezTo>
                    <a:lnTo>
                      <a:pt x="34" y="101"/>
                    </a:lnTo>
                    <a:cubicBezTo>
                      <a:pt x="27" y="105"/>
                      <a:pt x="23" y="108"/>
                      <a:pt x="20" y="10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01" name="Freeform 1249">
                <a:extLst>
                  <a:ext uri="{FF2B5EF4-FFF2-40B4-BE49-F238E27FC236}">
                    <a16:creationId xmlns:a16="http://schemas.microsoft.com/office/drawing/2014/main" id="{340DEBA9-1175-4DE2-9467-7336B1F94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5" y="5657"/>
                <a:ext cx="53" cy="32"/>
              </a:xfrm>
              <a:custGeom>
                <a:avLst/>
                <a:gdLst>
                  <a:gd name="T0" fmla="*/ 9 w 158"/>
                  <a:gd name="T1" fmla="*/ 98 h 98"/>
                  <a:gd name="T2" fmla="*/ 7 w 158"/>
                  <a:gd name="T3" fmla="*/ 98 h 98"/>
                  <a:gd name="T4" fmla="*/ 2 w 158"/>
                  <a:gd name="T5" fmla="*/ 94 h 98"/>
                  <a:gd name="T6" fmla="*/ 4 w 158"/>
                  <a:gd name="T7" fmla="*/ 85 h 98"/>
                  <a:gd name="T8" fmla="*/ 7 w 158"/>
                  <a:gd name="T9" fmla="*/ 83 h 98"/>
                  <a:gd name="T10" fmla="*/ 4 w 158"/>
                  <a:gd name="T11" fmla="*/ 77 h 98"/>
                  <a:gd name="T12" fmla="*/ 61 w 158"/>
                  <a:gd name="T13" fmla="*/ 44 h 98"/>
                  <a:gd name="T14" fmla="*/ 63 w 158"/>
                  <a:gd name="T15" fmla="*/ 43 h 98"/>
                  <a:gd name="T16" fmla="*/ 64 w 158"/>
                  <a:gd name="T17" fmla="*/ 43 h 98"/>
                  <a:gd name="T18" fmla="*/ 70 w 158"/>
                  <a:gd name="T19" fmla="*/ 42 h 98"/>
                  <a:gd name="T20" fmla="*/ 74 w 158"/>
                  <a:gd name="T21" fmla="*/ 45 h 98"/>
                  <a:gd name="T22" fmla="*/ 79 w 158"/>
                  <a:gd name="T23" fmla="*/ 42 h 98"/>
                  <a:gd name="T24" fmla="*/ 152 w 158"/>
                  <a:gd name="T25" fmla="*/ 2 h 98"/>
                  <a:gd name="T26" fmla="*/ 156 w 158"/>
                  <a:gd name="T27" fmla="*/ 5 h 98"/>
                  <a:gd name="T28" fmla="*/ 154 w 158"/>
                  <a:gd name="T29" fmla="*/ 15 h 98"/>
                  <a:gd name="T30" fmla="*/ 149 w 158"/>
                  <a:gd name="T31" fmla="*/ 16 h 98"/>
                  <a:gd name="T32" fmla="*/ 86 w 158"/>
                  <a:gd name="T33" fmla="*/ 54 h 98"/>
                  <a:gd name="T34" fmla="*/ 9 w 158"/>
                  <a:gd name="T3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98">
                    <a:moveTo>
                      <a:pt x="9" y="98"/>
                    </a:moveTo>
                    <a:lnTo>
                      <a:pt x="7" y="98"/>
                    </a:lnTo>
                    <a:cubicBezTo>
                      <a:pt x="5" y="98"/>
                      <a:pt x="3" y="96"/>
                      <a:pt x="2" y="94"/>
                    </a:cubicBezTo>
                    <a:cubicBezTo>
                      <a:pt x="0" y="91"/>
                      <a:pt x="1" y="87"/>
                      <a:pt x="4" y="85"/>
                    </a:cubicBezTo>
                    <a:lnTo>
                      <a:pt x="7" y="83"/>
                    </a:lnTo>
                    <a:lnTo>
                      <a:pt x="4" y="77"/>
                    </a:lnTo>
                    <a:cubicBezTo>
                      <a:pt x="38" y="57"/>
                      <a:pt x="53" y="48"/>
                      <a:pt x="61" y="44"/>
                    </a:cubicBezTo>
                    <a:lnTo>
                      <a:pt x="63" y="43"/>
                    </a:lnTo>
                    <a:lnTo>
                      <a:pt x="64" y="43"/>
                    </a:lnTo>
                    <a:cubicBezTo>
                      <a:pt x="68" y="41"/>
                      <a:pt x="68" y="41"/>
                      <a:pt x="70" y="42"/>
                    </a:cubicBezTo>
                    <a:cubicBezTo>
                      <a:pt x="71" y="42"/>
                      <a:pt x="73" y="43"/>
                      <a:pt x="74" y="45"/>
                    </a:cubicBezTo>
                    <a:cubicBezTo>
                      <a:pt x="76" y="44"/>
                      <a:pt x="77" y="43"/>
                      <a:pt x="79" y="42"/>
                    </a:cubicBezTo>
                    <a:cubicBezTo>
                      <a:pt x="139" y="3"/>
                      <a:pt x="146" y="0"/>
                      <a:pt x="152" y="2"/>
                    </a:cubicBezTo>
                    <a:cubicBezTo>
                      <a:pt x="153" y="2"/>
                      <a:pt x="155" y="3"/>
                      <a:pt x="156" y="5"/>
                    </a:cubicBezTo>
                    <a:cubicBezTo>
                      <a:pt x="158" y="9"/>
                      <a:pt x="157" y="13"/>
                      <a:pt x="154" y="15"/>
                    </a:cubicBezTo>
                    <a:lnTo>
                      <a:pt x="149" y="16"/>
                    </a:lnTo>
                    <a:cubicBezTo>
                      <a:pt x="141" y="19"/>
                      <a:pt x="110" y="39"/>
                      <a:pt x="86" y="54"/>
                    </a:cubicBezTo>
                    <a:cubicBezTo>
                      <a:pt x="31" y="90"/>
                      <a:pt x="16" y="98"/>
                      <a:pt x="9" y="9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02" name="Freeform 1250">
                <a:extLst>
                  <a:ext uri="{FF2B5EF4-FFF2-40B4-BE49-F238E27FC236}">
                    <a16:creationId xmlns:a16="http://schemas.microsoft.com/office/drawing/2014/main" id="{144D30E6-3C7C-42AF-B74A-AEB5FD3F4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9" y="5648"/>
                <a:ext cx="58" cy="35"/>
              </a:xfrm>
              <a:custGeom>
                <a:avLst/>
                <a:gdLst>
                  <a:gd name="T0" fmla="*/ 8 w 173"/>
                  <a:gd name="T1" fmla="*/ 107 h 107"/>
                  <a:gd name="T2" fmla="*/ 6 w 173"/>
                  <a:gd name="T3" fmla="*/ 107 h 107"/>
                  <a:gd name="T4" fmla="*/ 1 w 173"/>
                  <a:gd name="T5" fmla="*/ 103 h 107"/>
                  <a:gd name="T6" fmla="*/ 1 w 173"/>
                  <a:gd name="T7" fmla="*/ 98 h 107"/>
                  <a:gd name="T8" fmla="*/ 58 w 173"/>
                  <a:gd name="T9" fmla="*/ 60 h 107"/>
                  <a:gd name="T10" fmla="*/ 61 w 173"/>
                  <a:gd name="T11" fmla="*/ 58 h 107"/>
                  <a:gd name="T12" fmla="*/ 130 w 173"/>
                  <a:gd name="T13" fmla="*/ 21 h 107"/>
                  <a:gd name="T14" fmla="*/ 131 w 173"/>
                  <a:gd name="T15" fmla="*/ 21 h 107"/>
                  <a:gd name="T16" fmla="*/ 162 w 173"/>
                  <a:gd name="T17" fmla="*/ 2 h 107"/>
                  <a:gd name="T18" fmla="*/ 171 w 173"/>
                  <a:gd name="T19" fmla="*/ 5 h 107"/>
                  <a:gd name="T20" fmla="*/ 169 w 173"/>
                  <a:gd name="T21" fmla="*/ 14 h 107"/>
                  <a:gd name="T22" fmla="*/ 8 w 173"/>
                  <a:gd name="T23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3" h="107">
                    <a:moveTo>
                      <a:pt x="8" y="107"/>
                    </a:moveTo>
                    <a:lnTo>
                      <a:pt x="6" y="107"/>
                    </a:lnTo>
                    <a:cubicBezTo>
                      <a:pt x="4" y="106"/>
                      <a:pt x="2" y="105"/>
                      <a:pt x="1" y="103"/>
                    </a:cubicBezTo>
                    <a:cubicBezTo>
                      <a:pt x="1" y="101"/>
                      <a:pt x="0" y="99"/>
                      <a:pt x="1" y="98"/>
                    </a:cubicBezTo>
                    <a:cubicBezTo>
                      <a:pt x="2" y="94"/>
                      <a:pt x="2" y="92"/>
                      <a:pt x="58" y="60"/>
                    </a:cubicBezTo>
                    <a:lnTo>
                      <a:pt x="61" y="58"/>
                    </a:lnTo>
                    <a:cubicBezTo>
                      <a:pt x="115" y="24"/>
                      <a:pt x="124" y="19"/>
                      <a:pt x="130" y="21"/>
                    </a:cubicBezTo>
                    <a:lnTo>
                      <a:pt x="131" y="21"/>
                    </a:lnTo>
                    <a:cubicBezTo>
                      <a:pt x="141" y="15"/>
                      <a:pt x="152" y="9"/>
                      <a:pt x="162" y="2"/>
                    </a:cubicBezTo>
                    <a:cubicBezTo>
                      <a:pt x="165" y="0"/>
                      <a:pt x="169" y="1"/>
                      <a:pt x="171" y="5"/>
                    </a:cubicBezTo>
                    <a:cubicBezTo>
                      <a:pt x="173" y="8"/>
                      <a:pt x="172" y="12"/>
                      <a:pt x="169" y="14"/>
                    </a:cubicBezTo>
                    <a:cubicBezTo>
                      <a:pt x="33" y="99"/>
                      <a:pt x="13" y="107"/>
                      <a:pt x="8" y="10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4176" name="Group 1452">
              <a:extLst>
                <a:ext uri="{FF2B5EF4-FFF2-40B4-BE49-F238E27FC236}">
                  <a16:creationId xmlns:a16="http://schemas.microsoft.com/office/drawing/2014/main" id="{37176C12-CE19-4819-A426-5BD269E1A8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93050" y="8877301"/>
              <a:ext cx="725488" cy="1657350"/>
              <a:chOff x="4972" y="5592"/>
              <a:chExt cx="457" cy="1044"/>
            </a:xfrm>
            <a:grpFill/>
          </p:grpSpPr>
          <p:sp>
            <p:nvSpPr>
              <p:cNvPr id="17103" name="Freeform 1252">
                <a:extLst>
                  <a:ext uri="{FF2B5EF4-FFF2-40B4-BE49-F238E27FC236}">
                    <a16:creationId xmlns:a16="http://schemas.microsoft.com/office/drawing/2014/main" id="{5127E49B-E04C-42C6-9C61-D370F754A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8" y="5674"/>
                <a:ext cx="6" cy="6"/>
              </a:xfrm>
              <a:custGeom>
                <a:avLst/>
                <a:gdLst>
                  <a:gd name="T0" fmla="*/ 13 w 19"/>
                  <a:gd name="T1" fmla="*/ 19 h 19"/>
                  <a:gd name="T2" fmla="*/ 7 w 19"/>
                  <a:gd name="T3" fmla="*/ 16 h 19"/>
                  <a:gd name="T4" fmla="*/ 5 w 19"/>
                  <a:gd name="T5" fmla="*/ 14 h 19"/>
                  <a:gd name="T6" fmla="*/ 5 w 19"/>
                  <a:gd name="T7" fmla="*/ 14 h 19"/>
                  <a:gd name="T8" fmla="*/ 2 w 19"/>
                  <a:gd name="T9" fmla="*/ 12 h 19"/>
                  <a:gd name="T10" fmla="*/ 3 w 19"/>
                  <a:gd name="T11" fmla="*/ 2 h 19"/>
                  <a:gd name="T12" fmla="*/ 5 w 19"/>
                  <a:gd name="T13" fmla="*/ 1 h 19"/>
                  <a:gd name="T14" fmla="*/ 10 w 19"/>
                  <a:gd name="T15" fmla="*/ 0 h 19"/>
                  <a:gd name="T16" fmla="*/ 15 w 19"/>
                  <a:gd name="T17" fmla="*/ 4 h 19"/>
                  <a:gd name="T18" fmla="*/ 17 w 19"/>
                  <a:gd name="T19" fmla="*/ 6 h 19"/>
                  <a:gd name="T20" fmla="*/ 19 w 19"/>
                  <a:gd name="T21" fmla="*/ 9 h 19"/>
                  <a:gd name="T22" fmla="*/ 14 w 19"/>
                  <a:gd name="T23" fmla="*/ 12 h 19"/>
                  <a:gd name="T24" fmla="*/ 12 w 19"/>
                  <a:gd name="T25" fmla="*/ 19 h 19"/>
                  <a:gd name="T26" fmla="*/ 14 w 19"/>
                  <a:gd name="T27" fmla="*/ 12 h 19"/>
                  <a:gd name="T28" fmla="*/ 17 w 19"/>
                  <a:gd name="T29" fmla="*/ 18 h 19"/>
                  <a:gd name="T30" fmla="*/ 13 w 19"/>
                  <a:gd name="T3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19">
                    <a:moveTo>
                      <a:pt x="13" y="19"/>
                    </a:moveTo>
                    <a:cubicBezTo>
                      <a:pt x="10" y="19"/>
                      <a:pt x="8" y="18"/>
                      <a:pt x="7" y="16"/>
                    </a:cubicBezTo>
                    <a:lnTo>
                      <a:pt x="5" y="14"/>
                    </a:lnTo>
                    <a:lnTo>
                      <a:pt x="5" y="14"/>
                    </a:lnTo>
                    <a:lnTo>
                      <a:pt x="2" y="12"/>
                    </a:lnTo>
                    <a:cubicBezTo>
                      <a:pt x="0" y="9"/>
                      <a:pt x="0" y="4"/>
                      <a:pt x="3" y="2"/>
                    </a:cubicBezTo>
                    <a:lnTo>
                      <a:pt x="5" y="1"/>
                    </a:lnTo>
                    <a:cubicBezTo>
                      <a:pt x="6" y="0"/>
                      <a:pt x="9" y="0"/>
                      <a:pt x="10" y="0"/>
                    </a:cubicBezTo>
                    <a:cubicBezTo>
                      <a:pt x="12" y="1"/>
                      <a:pt x="14" y="2"/>
                      <a:pt x="15" y="4"/>
                    </a:cubicBezTo>
                    <a:lnTo>
                      <a:pt x="17" y="6"/>
                    </a:lnTo>
                    <a:lnTo>
                      <a:pt x="19" y="9"/>
                    </a:lnTo>
                    <a:lnTo>
                      <a:pt x="14" y="12"/>
                    </a:lnTo>
                    <a:lnTo>
                      <a:pt x="12" y="19"/>
                    </a:lnTo>
                    <a:lnTo>
                      <a:pt x="14" y="12"/>
                    </a:lnTo>
                    <a:lnTo>
                      <a:pt x="17" y="18"/>
                    </a:lnTo>
                    <a:lnTo>
                      <a:pt x="13" y="1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04" name="Freeform 1253">
                <a:extLst>
                  <a:ext uri="{FF2B5EF4-FFF2-40B4-BE49-F238E27FC236}">
                    <a16:creationId xmlns:a16="http://schemas.microsoft.com/office/drawing/2014/main" id="{9C04A875-F72B-47EA-BBF5-BF677DECA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9" y="5673"/>
                <a:ext cx="17" cy="12"/>
              </a:xfrm>
              <a:custGeom>
                <a:avLst/>
                <a:gdLst>
                  <a:gd name="T0" fmla="*/ 7 w 49"/>
                  <a:gd name="T1" fmla="*/ 36 h 36"/>
                  <a:gd name="T2" fmla="*/ 5 w 49"/>
                  <a:gd name="T3" fmla="*/ 35 h 36"/>
                  <a:gd name="T4" fmla="*/ 1 w 49"/>
                  <a:gd name="T5" fmla="*/ 32 h 36"/>
                  <a:gd name="T6" fmla="*/ 0 w 49"/>
                  <a:gd name="T7" fmla="*/ 26 h 36"/>
                  <a:gd name="T8" fmla="*/ 38 w 49"/>
                  <a:gd name="T9" fmla="*/ 2 h 36"/>
                  <a:gd name="T10" fmla="*/ 47 w 49"/>
                  <a:gd name="T11" fmla="*/ 5 h 36"/>
                  <a:gd name="T12" fmla="*/ 45 w 49"/>
                  <a:gd name="T13" fmla="*/ 14 h 36"/>
                  <a:gd name="T14" fmla="*/ 41 w 49"/>
                  <a:gd name="T15" fmla="*/ 16 h 36"/>
                  <a:gd name="T16" fmla="*/ 22 w 49"/>
                  <a:gd name="T17" fmla="*/ 27 h 36"/>
                  <a:gd name="T18" fmla="*/ 19 w 49"/>
                  <a:gd name="T19" fmla="*/ 30 h 36"/>
                  <a:gd name="T20" fmla="*/ 7 w 49"/>
                  <a:gd name="T2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36">
                    <a:moveTo>
                      <a:pt x="7" y="36"/>
                    </a:moveTo>
                    <a:lnTo>
                      <a:pt x="5" y="35"/>
                    </a:lnTo>
                    <a:cubicBezTo>
                      <a:pt x="4" y="35"/>
                      <a:pt x="2" y="34"/>
                      <a:pt x="1" y="32"/>
                    </a:cubicBezTo>
                    <a:cubicBezTo>
                      <a:pt x="0" y="30"/>
                      <a:pt x="0" y="28"/>
                      <a:pt x="0" y="26"/>
                    </a:cubicBezTo>
                    <a:cubicBezTo>
                      <a:pt x="1" y="23"/>
                      <a:pt x="2" y="21"/>
                      <a:pt x="38" y="2"/>
                    </a:cubicBezTo>
                    <a:cubicBezTo>
                      <a:pt x="41" y="0"/>
                      <a:pt x="45" y="1"/>
                      <a:pt x="47" y="5"/>
                    </a:cubicBezTo>
                    <a:cubicBezTo>
                      <a:pt x="49" y="8"/>
                      <a:pt x="48" y="12"/>
                      <a:pt x="45" y="14"/>
                    </a:cubicBezTo>
                    <a:lnTo>
                      <a:pt x="41" y="16"/>
                    </a:lnTo>
                    <a:cubicBezTo>
                      <a:pt x="34" y="20"/>
                      <a:pt x="27" y="24"/>
                      <a:pt x="22" y="27"/>
                    </a:cubicBezTo>
                    <a:lnTo>
                      <a:pt x="19" y="30"/>
                    </a:lnTo>
                    <a:cubicBezTo>
                      <a:pt x="11" y="34"/>
                      <a:pt x="9" y="36"/>
                      <a:pt x="7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05" name="Freeform 1254">
                <a:extLst>
                  <a:ext uri="{FF2B5EF4-FFF2-40B4-BE49-F238E27FC236}">
                    <a16:creationId xmlns:a16="http://schemas.microsoft.com/office/drawing/2014/main" id="{E9EBCE81-6D77-42FB-865E-D9B6B1543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0" y="5653"/>
                <a:ext cx="41" cy="20"/>
              </a:xfrm>
              <a:custGeom>
                <a:avLst/>
                <a:gdLst>
                  <a:gd name="T0" fmla="*/ 8 w 125"/>
                  <a:gd name="T1" fmla="*/ 60 h 60"/>
                  <a:gd name="T2" fmla="*/ 7 w 125"/>
                  <a:gd name="T3" fmla="*/ 58 h 60"/>
                  <a:gd name="T4" fmla="*/ 2 w 125"/>
                  <a:gd name="T5" fmla="*/ 55 h 60"/>
                  <a:gd name="T6" fmla="*/ 4 w 125"/>
                  <a:gd name="T7" fmla="*/ 53 h 60"/>
                  <a:gd name="T8" fmla="*/ 0 w 125"/>
                  <a:gd name="T9" fmla="*/ 47 h 60"/>
                  <a:gd name="T10" fmla="*/ 10 w 125"/>
                  <a:gd name="T11" fmla="*/ 44 h 60"/>
                  <a:gd name="T12" fmla="*/ 51 w 125"/>
                  <a:gd name="T13" fmla="*/ 39 h 60"/>
                  <a:gd name="T14" fmla="*/ 54 w 125"/>
                  <a:gd name="T15" fmla="*/ 39 h 60"/>
                  <a:gd name="T16" fmla="*/ 82 w 125"/>
                  <a:gd name="T17" fmla="*/ 21 h 60"/>
                  <a:gd name="T18" fmla="*/ 118 w 125"/>
                  <a:gd name="T19" fmla="*/ 1 h 60"/>
                  <a:gd name="T20" fmla="*/ 123 w 125"/>
                  <a:gd name="T21" fmla="*/ 5 h 60"/>
                  <a:gd name="T22" fmla="*/ 121 w 125"/>
                  <a:gd name="T23" fmla="*/ 15 h 60"/>
                  <a:gd name="T24" fmla="*/ 116 w 125"/>
                  <a:gd name="T25" fmla="*/ 15 h 60"/>
                  <a:gd name="T26" fmla="*/ 90 w 125"/>
                  <a:gd name="T27" fmla="*/ 32 h 60"/>
                  <a:gd name="T28" fmla="*/ 51 w 125"/>
                  <a:gd name="T29" fmla="*/ 53 h 60"/>
                  <a:gd name="T30" fmla="*/ 51 w 125"/>
                  <a:gd name="T31" fmla="*/ 53 h 60"/>
                  <a:gd name="T32" fmla="*/ 10 w 125"/>
                  <a:gd name="T33" fmla="*/ 58 h 60"/>
                  <a:gd name="T34" fmla="*/ 8 w 125"/>
                  <a:gd name="T3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5" h="60">
                    <a:moveTo>
                      <a:pt x="8" y="60"/>
                    </a:moveTo>
                    <a:lnTo>
                      <a:pt x="7" y="58"/>
                    </a:lnTo>
                    <a:cubicBezTo>
                      <a:pt x="4" y="58"/>
                      <a:pt x="3" y="56"/>
                      <a:pt x="2" y="55"/>
                    </a:cubicBezTo>
                    <a:lnTo>
                      <a:pt x="4" y="53"/>
                    </a:lnTo>
                    <a:lnTo>
                      <a:pt x="0" y="47"/>
                    </a:lnTo>
                    <a:cubicBezTo>
                      <a:pt x="6" y="44"/>
                      <a:pt x="7" y="43"/>
                      <a:pt x="10" y="44"/>
                    </a:cubicBezTo>
                    <a:cubicBezTo>
                      <a:pt x="15" y="44"/>
                      <a:pt x="34" y="41"/>
                      <a:pt x="51" y="39"/>
                    </a:cubicBezTo>
                    <a:lnTo>
                      <a:pt x="54" y="39"/>
                    </a:lnTo>
                    <a:cubicBezTo>
                      <a:pt x="59" y="37"/>
                      <a:pt x="73" y="27"/>
                      <a:pt x="82" y="21"/>
                    </a:cubicBezTo>
                    <a:cubicBezTo>
                      <a:pt x="106" y="4"/>
                      <a:pt x="112" y="0"/>
                      <a:pt x="118" y="1"/>
                    </a:cubicBezTo>
                    <a:cubicBezTo>
                      <a:pt x="120" y="1"/>
                      <a:pt x="122" y="3"/>
                      <a:pt x="123" y="5"/>
                    </a:cubicBezTo>
                    <a:cubicBezTo>
                      <a:pt x="125" y="8"/>
                      <a:pt x="124" y="13"/>
                      <a:pt x="121" y="15"/>
                    </a:cubicBezTo>
                    <a:cubicBezTo>
                      <a:pt x="119" y="15"/>
                      <a:pt x="117" y="16"/>
                      <a:pt x="116" y="15"/>
                    </a:cubicBezTo>
                    <a:cubicBezTo>
                      <a:pt x="111" y="17"/>
                      <a:pt x="98" y="26"/>
                      <a:pt x="90" y="32"/>
                    </a:cubicBezTo>
                    <a:cubicBezTo>
                      <a:pt x="65" y="50"/>
                      <a:pt x="57" y="55"/>
                      <a:pt x="51" y="53"/>
                    </a:cubicBezTo>
                    <a:lnTo>
                      <a:pt x="51" y="53"/>
                    </a:lnTo>
                    <a:cubicBezTo>
                      <a:pt x="27" y="57"/>
                      <a:pt x="16" y="58"/>
                      <a:pt x="10" y="58"/>
                    </a:cubicBezTo>
                    <a:lnTo>
                      <a:pt x="8" y="6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06" name="Freeform 1255">
                <a:extLst>
                  <a:ext uri="{FF2B5EF4-FFF2-40B4-BE49-F238E27FC236}">
                    <a16:creationId xmlns:a16="http://schemas.microsoft.com/office/drawing/2014/main" id="{0FBCAB8D-7970-463F-A5A9-17460559A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6" y="5646"/>
                <a:ext cx="47" cy="30"/>
              </a:xfrm>
              <a:custGeom>
                <a:avLst/>
                <a:gdLst>
                  <a:gd name="T0" fmla="*/ 8 w 141"/>
                  <a:gd name="T1" fmla="*/ 89 h 89"/>
                  <a:gd name="T2" fmla="*/ 2 w 141"/>
                  <a:gd name="T3" fmla="*/ 86 h 89"/>
                  <a:gd name="T4" fmla="*/ 4 w 141"/>
                  <a:gd name="T5" fmla="*/ 76 h 89"/>
                  <a:gd name="T6" fmla="*/ 28 w 141"/>
                  <a:gd name="T7" fmla="*/ 60 h 89"/>
                  <a:gd name="T8" fmla="*/ 28 w 141"/>
                  <a:gd name="T9" fmla="*/ 59 h 89"/>
                  <a:gd name="T10" fmla="*/ 38 w 141"/>
                  <a:gd name="T11" fmla="*/ 56 h 89"/>
                  <a:gd name="T12" fmla="*/ 39 w 141"/>
                  <a:gd name="T13" fmla="*/ 56 h 89"/>
                  <a:gd name="T14" fmla="*/ 67 w 141"/>
                  <a:gd name="T15" fmla="*/ 40 h 89"/>
                  <a:gd name="T16" fmla="*/ 139 w 141"/>
                  <a:gd name="T17" fmla="*/ 6 h 89"/>
                  <a:gd name="T18" fmla="*/ 137 w 141"/>
                  <a:gd name="T19" fmla="*/ 16 h 89"/>
                  <a:gd name="T20" fmla="*/ 136 w 141"/>
                  <a:gd name="T21" fmla="*/ 16 h 89"/>
                  <a:gd name="T22" fmla="*/ 11 w 141"/>
                  <a:gd name="T23" fmla="*/ 88 h 89"/>
                  <a:gd name="T24" fmla="*/ 8 w 141"/>
                  <a:gd name="T25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1" h="89">
                    <a:moveTo>
                      <a:pt x="8" y="89"/>
                    </a:moveTo>
                    <a:cubicBezTo>
                      <a:pt x="5" y="89"/>
                      <a:pt x="3" y="88"/>
                      <a:pt x="2" y="86"/>
                    </a:cubicBezTo>
                    <a:cubicBezTo>
                      <a:pt x="0" y="82"/>
                      <a:pt x="1" y="78"/>
                      <a:pt x="4" y="76"/>
                    </a:cubicBezTo>
                    <a:lnTo>
                      <a:pt x="28" y="60"/>
                    </a:lnTo>
                    <a:lnTo>
                      <a:pt x="28" y="59"/>
                    </a:lnTo>
                    <a:cubicBezTo>
                      <a:pt x="33" y="56"/>
                      <a:pt x="35" y="55"/>
                      <a:pt x="38" y="56"/>
                    </a:cubicBezTo>
                    <a:lnTo>
                      <a:pt x="39" y="56"/>
                    </a:lnTo>
                    <a:lnTo>
                      <a:pt x="67" y="40"/>
                    </a:lnTo>
                    <a:cubicBezTo>
                      <a:pt x="136" y="0"/>
                      <a:pt x="136" y="0"/>
                      <a:pt x="139" y="6"/>
                    </a:cubicBezTo>
                    <a:cubicBezTo>
                      <a:pt x="141" y="9"/>
                      <a:pt x="140" y="14"/>
                      <a:pt x="137" y="16"/>
                    </a:cubicBezTo>
                    <a:lnTo>
                      <a:pt x="136" y="16"/>
                    </a:lnTo>
                    <a:cubicBezTo>
                      <a:pt x="131" y="19"/>
                      <a:pt x="45" y="69"/>
                      <a:pt x="11" y="88"/>
                    </a:cubicBezTo>
                    <a:lnTo>
                      <a:pt x="8" y="8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07" name="Freeform 1256">
                <a:extLst>
                  <a:ext uri="{FF2B5EF4-FFF2-40B4-BE49-F238E27FC236}">
                    <a16:creationId xmlns:a16="http://schemas.microsoft.com/office/drawing/2014/main" id="{3E82D518-8003-4749-8336-89D99FF95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2" y="5656"/>
                <a:ext cx="20" cy="11"/>
              </a:xfrm>
              <a:custGeom>
                <a:avLst/>
                <a:gdLst>
                  <a:gd name="T0" fmla="*/ 11 w 61"/>
                  <a:gd name="T1" fmla="*/ 33 h 33"/>
                  <a:gd name="T2" fmla="*/ 9 w 61"/>
                  <a:gd name="T3" fmla="*/ 32 h 33"/>
                  <a:gd name="T4" fmla="*/ 6 w 61"/>
                  <a:gd name="T5" fmla="*/ 30 h 33"/>
                  <a:gd name="T6" fmla="*/ 4 w 61"/>
                  <a:gd name="T7" fmla="*/ 29 h 33"/>
                  <a:gd name="T8" fmla="*/ 0 w 61"/>
                  <a:gd name="T9" fmla="*/ 24 h 33"/>
                  <a:gd name="T10" fmla="*/ 5 w 61"/>
                  <a:gd name="T11" fmla="*/ 21 h 33"/>
                  <a:gd name="T12" fmla="*/ 2 w 61"/>
                  <a:gd name="T13" fmla="*/ 15 h 33"/>
                  <a:gd name="T14" fmla="*/ 12 w 61"/>
                  <a:gd name="T15" fmla="*/ 17 h 33"/>
                  <a:gd name="T16" fmla="*/ 12 w 61"/>
                  <a:gd name="T17" fmla="*/ 17 h 33"/>
                  <a:gd name="T18" fmla="*/ 14 w 61"/>
                  <a:gd name="T19" fmla="*/ 17 h 33"/>
                  <a:gd name="T20" fmla="*/ 37 w 61"/>
                  <a:gd name="T21" fmla="*/ 9 h 33"/>
                  <a:gd name="T22" fmla="*/ 50 w 61"/>
                  <a:gd name="T23" fmla="*/ 2 h 33"/>
                  <a:gd name="T24" fmla="*/ 59 w 61"/>
                  <a:gd name="T25" fmla="*/ 5 h 33"/>
                  <a:gd name="T26" fmla="*/ 57 w 61"/>
                  <a:gd name="T27" fmla="*/ 14 h 33"/>
                  <a:gd name="T28" fmla="*/ 42 w 61"/>
                  <a:gd name="T29" fmla="*/ 23 h 33"/>
                  <a:gd name="T30" fmla="*/ 42 w 61"/>
                  <a:gd name="T31" fmla="*/ 23 h 33"/>
                  <a:gd name="T32" fmla="*/ 16 w 61"/>
                  <a:gd name="T33" fmla="*/ 31 h 33"/>
                  <a:gd name="T34" fmla="*/ 11 w 61"/>
                  <a:gd name="T3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" h="33">
                    <a:moveTo>
                      <a:pt x="11" y="33"/>
                    </a:moveTo>
                    <a:lnTo>
                      <a:pt x="9" y="32"/>
                    </a:lnTo>
                    <a:lnTo>
                      <a:pt x="6" y="30"/>
                    </a:lnTo>
                    <a:lnTo>
                      <a:pt x="4" y="29"/>
                    </a:lnTo>
                    <a:cubicBezTo>
                      <a:pt x="1" y="26"/>
                      <a:pt x="0" y="25"/>
                      <a:pt x="0" y="24"/>
                    </a:cubicBezTo>
                    <a:lnTo>
                      <a:pt x="5" y="21"/>
                    </a:lnTo>
                    <a:lnTo>
                      <a:pt x="2" y="15"/>
                    </a:lnTo>
                    <a:cubicBezTo>
                      <a:pt x="5" y="13"/>
                      <a:pt x="9" y="14"/>
                      <a:pt x="12" y="17"/>
                    </a:cubicBezTo>
                    <a:lnTo>
                      <a:pt x="12" y="17"/>
                    </a:lnTo>
                    <a:lnTo>
                      <a:pt x="14" y="17"/>
                    </a:lnTo>
                    <a:cubicBezTo>
                      <a:pt x="17" y="16"/>
                      <a:pt x="28" y="12"/>
                      <a:pt x="37" y="9"/>
                    </a:cubicBezTo>
                    <a:cubicBezTo>
                      <a:pt x="40" y="8"/>
                      <a:pt x="50" y="2"/>
                      <a:pt x="50" y="2"/>
                    </a:cubicBezTo>
                    <a:cubicBezTo>
                      <a:pt x="53" y="0"/>
                      <a:pt x="57" y="1"/>
                      <a:pt x="59" y="5"/>
                    </a:cubicBezTo>
                    <a:cubicBezTo>
                      <a:pt x="61" y="8"/>
                      <a:pt x="60" y="12"/>
                      <a:pt x="57" y="14"/>
                    </a:cubicBezTo>
                    <a:cubicBezTo>
                      <a:pt x="48" y="19"/>
                      <a:pt x="45" y="22"/>
                      <a:pt x="42" y="23"/>
                    </a:cubicBezTo>
                    <a:lnTo>
                      <a:pt x="42" y="23"/>
                    </a:lnTo>
                    <a:cubicBezTo>
                      <a:pt x="29" y="27"/>
                      <a:pt x="21" y="30"/>
                      <a:pt x="16" y="31"/>
                    </a:cubicBezTo>
                    <a:cubicBezTo>
                      <a:pt x="14" y="32"/>
                      <a:pt x="13" y="33"/>
                      <a:pt x="11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08" name="Freeform 1257">
                <a:extLst>
                  <a:ext uri="{FF2B5EF4-FFF2-40B4-BE49-F238E27FC236}">
                    <a16:creationId xmlns:a16="http://schemas.microsoft.com/office/drawing/2014/main" id="{AD285CBE-8DD2-4EF8-B8F0-08820ADD4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5" y="5649"/>
                <a:ext cx="38" cy="24"/>
              </a:xfrm>
              <a:custGeom>
                <a:avLst/>
                <a:gdLst>
                  <a:gd name="T0" fmla="*/ 10 w 115"/>
                  <a:gd name="T1" fmla="*/ 71 h 71"/>
                  <a:gd name="T2" fmla="*/ 8 w 115"/>
                  <a:gd name="T3" fmla="*/ 71 h 71"/>
                  <a:gd name="T4" fmla="*/ 4 w 115"/>
                  <a:gd name="T5" fmla="*/ 67 h 71"/>
                  <a:gd name="T6" fmla="*/ 26 w 115"/>
                  <a:gd name="T7" fmla="*/ 41 h 71"/>
                  <a:gd name="T8" fmla="*/ 35 w 115"/>
                  <a:gd name="T9" fmla="*/ 34 h 71"/>
                  <a:gd name="T10" fmla="*/ 38 w 115"/>
                  <a:gd name="T11" fmla="*/ 28 h 71"/>
                  <a:gd name="T12" fmla="*/ 39 w 115"/>
                  <a:gd name="T13" fmla="*/ 28 h 71"/>
                  <a:gd name="T14" fmla="*/ 43 w 115"/>
                  <a:gd name="T15" fmla="*/ 25 h 71"/>
                  <a:gd name="T16" fmla="*/ 52 w 115"/>
                  <a:gd name="T17" fmla="*/ 25 h 71"/>
                  <a:gd name="T18" fmla="*/ 54 w 115"/>
                  <a:gd name="T19" fmla="*/ 27 h 71"/>
                  <a:gd name="T20" fmla="*/ 56 w 115"/>
                  <a:gd name="T21" fmla="*/ 30 h 71"/>
                  <a:gd name="T22" fmla="*/ 67 w 115"/>
                  <a:gd name="T23" fmla="*/ 23 h 71"/>
                  <a:gd name="T24" fmla="*/ 109 w 115"/>
                  <a:gd name="T25" fmla="*/ 1 h 71"/>
                  <a:gd name="T26" fmla="*/ 114 w 115"/>
                  <a:gd name="T27" fmla="*/ 4 h 71"/>
                  <a:gd name="T28" fmla="*/ 111 w 115"/>
                  <a:gd name="T29" fmla="*/ 14 h 71"/>
                  <a:gd name="T30" fmla="*/ 109 w 115"/>
                  <a:gd name="T31" fmla="*/ 15 h 71"/>
                  <a:gd name="T32" fmla="*/ 74 w 115"/>
                  <a:gd name="T33" fmla="*/ 35 h 71"/>
                  <a:gd name="T34" fmla="*/ 10 w 115"/>
                  <a:gd name="T3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" h="71">
                    <a:moveTo>
                      <a:pt x="10" y="71"/>
                    </a:moveTo>
                    <a:lnTo>
                      <a:pt x="8" y="71"/>
                    </a:lnTo>
                    <a:cubicBezTo>
                      <a:pt x="7" y="70"/>
                      <a:pt x="5" y="69"/>
                      <a:pt x="4" y="67"/>
                    </a:cubicBezTo>
                    <a:cubicBezTo>
                      <a:pt x="0" y="61"/>
                      <a:pt x="4" y="58"/>
                      <a:pt x="26" y="41"/>
                    </a:cubicBezTo>
                    <a:cubicBezTo>
                      <a:pt x="28" y="39"/>
                      <a:pt x="32" y="36"/>
                      <a:pt x="35" y="34"/>
                    </a:cubicBezTo>
                    <a:cubicBezTo>
                      <a:pt x="35" y="32"/>
                      <a:pt x="36" y="30"/>
                      <a:pt x="38" y="28"/>
                    </a:cubicBezTo>
                    <a:lnTo>
                      <a:pt x="39" y="28"/>
                    </a:lnTo>
                    <a:lnTo>
                      <a:pt x="43" y="25"/>
                    </a:lnTo>
                    <a:cubicBezTo>
                      <a:pt x="45" y="24"/>
                      <a:pt x="50" y="23"/>
                      <a:pt x="52" y="25"/>
                    </a:cubicBezTo>
                    <a:lnTo>
                      <a:pt x="54" y="27"/>
                    </a:lnTo>
                    <a:lnTo>
                      <a:pt x="56" y="30"/>
                    </a:lnTo>
                    <a:cubicBezTo>
                      <a:pt x="60" y="28"/>
                      <a:pt x="63" y="25"/>
                      <a:pt x="67" y="23"/>
                    </a:cubicBezTo>
                    <a:cubicBezTo>
                      <a:pt x="105" y="0"/>
                      <a:pt x="105" y="0"/>
                      <a:pt x="109" y="1"/>
                    </a:cubicBezTo>
                    <a:cubicBezTo>
                      <a:pt x="111" y="1"/>
                      <a:pt x="113" y="2"/>
                      <a:pt x="114" y="4"/>
                    </a:cubicBezTo>
                    <a:cubicBezTo>
                      <a:pt x="115" y="7"/>
                      <a:pt x="114" y="12"/>
                      <a:pt x="111" y="14"/>
                    </a:cubicBezTo>
                    <a:lnTo>
                      <a:pt x="109" y="15"/>
                    </a:lnTo>
                    <a:cubicBezTo>
                      <a:pt x="105" y="17"/>
                      <a:pt x="89" y="26"/>
                      <a:pt x="74" y="35"/>
                    </a:cubicBezTo>
                    <a:cubicBezTo>
                      <a:pt x="24" y="66"/>
                      <a:pt x="15" y="71"/>
                      <a:pt x="10" y="7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09" name="Freeform 1258">
                <a:extLst>
                  <a:ext uri="{FF2B5EF4-FFF2-40B4-BE49-F238E27FC236}">
                    <a16:creationId xmlns:a16="http://schemas.microsoft.com/office/drawing/2014/main" id="{9939F2E8-D0B7-46EA-B836-5ABF434B5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4" y="5657"/>
                <a:ext cx="18" cy="12"/>
              </a:xfrm>
              <a:custGeom>
                <a:avLst/>
                <a:gdLst>
                  <a:gd name="T0" fmla="*/ 7 w 53"/>
                  <a:gd name="T1" fmla="*/ 36 h 36"/>
                  <a:gd name="T2" fmla="*/ 0 w 53"/>
                  <a:gd name="T3" fmla="*/ 24 h 36"/>
                  <a:gd name="T4" fmla="*/ 19 w 53"/>
                  <a:gd name="T5" fmla="*/ 13 h 36"/>
                  <a:gd name="T6" fmla="*/ 19 w 53"/>
                  <a:gd name="T7" fmla="*/ 13 h 36"/>
                  <a:gd name="T8" fmla="*/ 32 w 53"/>
                  <a:gd name="T9" fmla="*/ 7 h 36"/>
                  <a:gd name="T10" fmla="*/ 47 w 53"/>
                  <a:gd name="T11" fmla="*/ 1 h 36"/>
                  <a:gd name="T12" fmla="*/ 51 w 53"/>
                  <a:gd name="T13" fmla="*/ 4 h 36"/>
                  <a:gd name="T14" fmla="*/ 49 w 53"/>
                  <a:gd name="T15" fmla="*/ 14 h 36"/>
                  <a:gd name="T16" fmla="*/ 46 w 53"/>
                  <a:gd name="T17" fmla="*/ 15 h 36"/>
                  <a:gd name="T18" fmla="*/ 38 w 53"/>
                  <a:gd name="T19" fmla="*/ 20 h 36"/>
                  <a:gd name="T20" fmla="*/ 25 w 53"/>
                  <a:gd name="T21" fmla="*/ 26 h 36"/>
                  <a:gd name="T22" fmla="*/ 25 w 53"/>
                  <a:gd name="T23" fmla="*/ 26 h 36"/>
                  <a:gd name="T24" fmla="*/ 7 w 53"/>
                  <a:gd name="T2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36">
                    <a:moveTo>
                      <a:pt x="7" y="36"/>
                    </a:moveTo>
                    <a:lnTo>
                      <a:pt x="0" y="24"/>
                    </a:lnTo>
                    <a:cubicBezTo>
                      <a:pt x="11" y="17"/>
                      <a:pt x="17" y="14"/>
                      <a:pt x="19" y="13"/>
                    </a:cubicBezTo>
                    <a:lnTo>
                      <a:pt x="19" y="13"/>
                    </a:lnTo>
                    <a:lnTo>
                      <a:pt x="32" y="7"/>
                    </a:lnTo>
                    <a:cubicBezTo>
                      <a:pt x="41" y="1"/>
                      <a:pt x="43" y="0"/>
                      <a:pt x="47" y="1"/>
                    </a:cubicBezTo>
                    <a:cubicBezTo>
                      <a:pt x="48" y="1"/>
                      <a:pt x="50" y="3"/>
                      <a:pt x="51" y="4"/>
                    </a:cubicBezTo>
                    <a:cubicBezTo>
                      <a:pt x="53" y="8"/>
                      <a:pt x="52" y="12"/>
                      <a:pt x="49" y="14"/>
                    </a:cubicBezTo>
                    <a:lnTo>
                      <a:pt x="46" y="15"/>
                    </a:lnTo>
                    <a:cubicBezTo>
                      <a:pt x="44" y="16"/>
                      <a:pt x="38" y="20"/>
                      <a:pt x="38" y="20"/>
                    </a:cubicBezTo>
                    <a:lnTo>
                      <a:pt x="25" y="26"/>
                    </a:lnTo>
                    <a:lnTo>
                      <a:pt x="25" y="26"/>
                    </a:lnTo>
                    <a:cubicBezTo>
                      <a:pt x="22" y="27"/>
                      <a:pt x="7" y="36"/>
                      <a:pt x="7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10" name="Freeform 1259">
                <a:extLst>
                  <a:ext uri="{FF2B5EF4-FFF2-40B4-BE49-F238E27FC236}">
                    <a16:creationId xmlns:a16="http://schemas.microsoft.com/office/drawing/2014/main" id="{40D7B7FC-3488-4421-8915-3F55FC600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1" y="5640"/>
                <a:ext cx="26" cy="18"/>
              </a:xfrm>
              <a:custGeom>
                <a:avLst/>
                <a:gdLst>
                  <a:gd name="T0" fmla="*/ 8 w 80"/>
                  <a:gd name="T1" fmla="*/ 54 h 54"/>
                  <a:gd name="T2" fmla="*/ 0 w 80"/>
                  <a:gd name="T3" fmla="*/ 41 h 54"/>
                  <a:gd name="T4" fmla="*/ 19 w 80"/>
                  <a:gd name="T5" fmla="*/ 32 h 54"/>
                  <a:gd name="T6" fmla="*/ 25 w 80"/>
                  <a:gd name="T7" fmla="*/ 31 h 54"/>
                  <a:gd name="T8" fmla="*/ 80 w 80"/>
                  <a:gd name="T9" fmla="*/ 1 h 54"/>
                  <a:gd name="T10" fmla="*/ 78 w 80"/>
                  <a:gd name="T11" fmla="*/ 8 h 54"/>
                  <a:gd name="T12" fmla="*/ 72 w 80"/>
                  <a:gd name="T13" fmla="*/ 12 h 54"/>
                  <a:gd name="T14" fmla="*/ 78 w 80"/>
                  <a:gd name="T15" fmla="*/ 8 h 54"/>
                  <a:gd name="T16" fmla="*/ 80 w 80"/>
                  <a:gd name="T17" fmla="*/ 15 h 54"/>
                  <a:gd name="T18" fmla="*/ 31 w 80"/>
                  <a:gd name="T19" fmla="*/ 44 h 54"/>
                  <a:gd name="T20" fmla="*/ 28 w 80"/>
                  <a:gd name="T21" fmla="*/ 45 h 54"/>
                  <a:gd name="T22" fmla="*/ 21 w 80"/>
                  <a:gd name="T23" fmla="*/ 46 h 54"/>
                  <a:gd name="T24" fmla="*/ 8 w 80"/>
                  <a:gd name="T2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0" h="54">
                    <a:moveTo>
                      <a:pt x="8" y="54"/>
                    </a:moveTo>
                    <a:lnTo>
                      <a:pt x="0" y="41"/>
                    </a:lnTo>
                    <a:cubicBezTo>
                      <a:pt x="15" y="33"/>
                      <a:pt x="17" y="31"/>
                      <a:pt x="19" y="32"/>
                    </a:cubicBezTo>
                    <a:lnTo>
                      <a:pt x="25" y="31"/>
                    </a:lnTo>
                    <a:cubicBezTo>
                      <a:pt x="76" y="0"/>
                      <a:pt x="76" y="0"/>
                      <a:pt x="80" y="1"/>
                    </a:cubicBezTo>
                    <a:lnTo>
                      <a:pt x="78" y="8"/>
                    </a:lnTo>
                    <a:lnTo>
                      <a:pt x="72" y="12"/>
                    </a:lnTo>
                    <a:lnTo>
                      <a:pt x="78" y="8"/>
                    </a:lnTo>
                    <a:lnTo>
                      <a:pt x="80" y="15"/>
                    </a:lnTo>
                    <a:cubicBezTo>
                      <a:pt x="78" y="16"/>
                      <a:pt x="53" y="31"/>
                      <a:pt x="31" y="44"/>
                    </a:cubicBezTo>
                    <a:lnTo>
                      <a:pt x="28" y="45"/>
                    </a:lnTo>
                    <a:cubicBezTo>
                      <a:pt x="25" y="45"/>
                      <a:pt x="23" y="45"/>
                      <a:pt x="21" y="46"/>
                    </a:cubicBezTo>
                    <a:cubicBezTo>
                      <a:pt x="18" y="47"/>
                      <a:pt x="8" y="54"/>
                      <a:pt x="8" y="5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11" name="Freeform 1260">
                <a:extLst>
                  <a:ext uri="{FF2B5EF4-FFF2-40B4-BE49-F238E27FC236}">
                    <a16:creationId xmlns:a16="http://schemas.microsoft.com/office/drawing/2014/main" id="{0916C745-B390-4FA5-8F77-8CD559444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3" y="5629"/>
                <a:ext cx="57" cy="36"/>
              </a:xfrm>
              <a:custGeom>
                <a:avLst/>
                <a:gdLst>
                  <a:gd name="T0" fmla="*/ 18 w 172"/>
                  <a:gd name="T1" fmla="*/ 110 h 110"/>
                  <a:gd name="T2" fmla="*/ 17 w 172"/>
                  <a:gd name="T3" fmla="*/ 110 h 110"/>
                  <a:gd name="T4" fmla="*/ 12 w 172"/>
                  <a:gd name="T5" fmla="*/ 107 h 110"/>
                  <a:gd name="T6" fmla="*/ 82 w 172"/>
                  <a:gd name="T7" fmla="*/ 52 h 110"/>
                  <a:gd name="T8" fmla="*/ 84 w 172"/>
                  <a:gd name="T9" fmla="*/ 51 h 110"/>
                  <a:gd name="T10" fmla="*/ 85 w 172"/>
                  <a:gd name="T11" fmla="*/ 42 h 110"/>
                  <a:gd name="T12" fmla="*/ 6 w 172"/>
                  <a:gd name="T13" fmla="*/ 85 h 110"/>
                  <a:gd name="T14" fmla="*/ 2 w 172"/>
                  <a:gd name="T15" fmla="*/ 82 h 110"/>
                  <a:gd name="T16" fmla="*/ 4 w 172"/>
                  <a:gd name="T17" fmla="*/ 72 h 110"/>
                  <a:gd name="T18" fmla="*/ 7 w 172"/>
                  <a:gd name="T19" fmla="*/ 71 h 110"/>
                  <a:gd name="T20" fmla="*/ 107 w 172"/>
                  <a:gd name="T21" fmla="*/ 13 h 110"/>
                  <a:gd name="T22" fmla="*/ 112 w 172"/>
                  <a:gd name="T23" fmla="*/ 12 h 110"/>
                  <a:gd name="T24" fmla="*/ 117 w 172"/>
                  <a:gd name="T25" fmla="*/ 16 h 110"/>
                  <a:gd name="T26" fmla="*/ 116 w 172"/>
                  <a:gd name="T27" fmla="*/ 23 h 110"/>
                  <a:gd name="T28" fmla="*/ 160 w 172"/>
                  <a:gd name="T29" fmla="*/ 2 h 110"/>
                  <a:gd name="T30" fmla="*/ 164 w 172"/>
                  <a:gd name="T31" fmla="*/ 5 h 110"/>
                  <a:gd name="T32" fmla="*/ 165 w 172"/>
                  <a:gd name="T33" fmla="*/ 12 h 110"/>
                  <a:gd name="T34" fmla="*/ 166 w 172"/>
                  <a:gd name="T35" fmla="*/ 12 h 110"/>
                  <a:gd name="T36" fmla="*/ 170 w 172"/>
                  <a:gd name="T37" fmla="*/ 16 h 110"/>
                  <a:gd name="T38" fmla="*/ 168 w 172"/>
                  <a:gd name="T39" fmla="*/ 25 h 110"/>
                  <a:gd name="T40" fmla="*/ 164 w 172"/>
                  <a:gd name="T41" fmla="*/ 26 h 110"/>
                  <a:gd name="T42" fmla="*/ 22 w 172"/>
                  <a:gd name="T43" fmla="*/ 109 h 110"/>
                  <a:gd name="T44" fmla="*/ 18 w 172"/>
                  <a:gd name="T45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2" h="110">
                    <a:moveTo>
                      <a:pt x="18" y="110"/>
                    </a:moveTo>
                    <a:lnTo>
                      <a:pt x="17" y="110"/>
                    </a:lnTo>
                    <a:cubicBezTo>
                      <a:pt x="15" y="110"/>
                      <a:pt x="13" y="109"/>
                      <a:pt x="12" y="107"/>
                    </a:cubicBezTo>
                    <a:cubicBezTo>
                      <a:pt x="7" y="98"/>
                      <a:pt x="13" y="93"/>
                      <a:pt x="82" y="52"/>
                    </a:cubicBezTo>
                    <a:lnTo>
                      <a:pt x="84" y="51"/>
                    </a:lnTo>
                    <a:cubicBezTo>
                      <a:pt x="82" y="49"/>
                      <a:pt x="82" y="48"/>
                      <a:pt x="85" y="42"/>
                    </a:cubicBezTo>
                    <a:cubicBezTo>
                      <a:pt x="11" y="87"/>
                      <a:pt x="9" y="86"/>
                      <a:pt x="6" y="85"/>
                    </a:cubicBezTo>
                    <a:cubicBezTo>
                      <a:pt x="4" y="85"/>
                      <a:pt x="2" y="84"/>
                      <a:pt x="2" y="82"/>
                    </a:cubicBezTo>
                    <a:cubicBezTo>
                      <a:pt x="0" y="78"/>
                      <a:pt x="1" y="74"/>
                      <a:pt x="4" y="72"/>
                    </a:cubicBezTo>
                    <a:lnTo>
                      <a:pt x="7" y="71"/>
                    </a:lnTo>
                    <a:cubicBezTo>
                      <a:pt x="15" y="68"/>
                      <a:pt x="72" y="34"/>
                      <a:pt x="107" y="13"/>
                    </a:cubicBezTo>
                    <a:cubicBezTo>
                      <a:pt x="108" y="12"/>
                      <a:pt x="110" y="12"/>
                      <a:pt x="112" y="12"/>
                    </a:cubicBezTo>
                    <a:cubicBezTo>
                      <a:pt x="114" y="13"/>
                      <a:pt x="116" y="14"/>
                      <a:pt x="117" y="16"/>
                    </a:cubicBezTo>
                    <a:cubicBezTo>
                      <a:pt x="118" y="18"/>
                      <a:pt x="119" y="19"/>
                      <a:pt x="116" y="23"/>
                    </a:cubicBezTo>
                    <a:cubicBezTo>
                      <a:pt x="154" y="0"/>
                      <a:pt x="157" y="1"/>
                      <a:pt x="160" y="2"/>
                    </a:cubicBezTo>
                    <a:cubicBezTo>
                      <a:pt x="162" y="2"/>
                      <a:pt x="163" y="3"/>
                      <a:pt x="164" y="5"/>
                    </a:cubicBezTo>
                    <a:cubicBezTo>
                      <a:pt x="166" y="7"/>
                      <a:pt x="166" y="10"/>
                      <a:pt x="165" y="12"/>
                    </a:cubicBezTo>
                    <a:lnTo>
                      <a:pt x="166" y="12"/>
                    </a:lnTo>
                    <a:cubicBezTo>
                      <a:pt x="168" y="13"/>
                      <a:pt x="169" y="14"/>
                      <a:pt x="170" y="16"/>
                    </a:cubicBezTo>
                    <a:cubicBezTo>
                      <a:pt x="172" y="19"/>
                      <a:pt x="171" y="23"/>
                      <a:pt x="168" y="25"/>
                    </a:cubicBezTo>
                    <a:lnTo>
                      <a:pt x="164" y="26"/>
                    </a:lnTo>
                    <a:cubicBezTo>
                      <a:pt x="151" y="31"/>
                      <a:pt x="71" y="79"/>
                      <a:pt x="22" y="109"/>
                    </a:cubicBezTo>
                    <a:lnTo>
                      <a:pt x="18" y="11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12" name="Freeform 1261">
                <a:extLst>
                  <a:ext uri="{FF2B5EF4-FFF2-40B4-BE49-F238E27FC236}">
                    <a16:creationId xmlns:a16="http://schemas.microsoft.com/office/drawing/2014/main" id="{42CAA8F3-392B-4F05-B1BB-BC18C01A6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7" y="5629"/>
                <a:ext cx="44" cy="28"/>
              </a:xfrm>
              <a:custGeom>
                <a:avLst/>
                <a:gdLst>
                  <a:gd name="T0" fmla="*/ 39 w 133"/>
                  <a:gd name="T1" fmla="*/ 83 h 83"/>
                  <a:gd name="T2" fmla="*/ 34 w 133"/>
                  <a:gd name="T3" fmla="*/ 79 h 83"/>
                  <a:gd name="T4" fmla="*/ 36 w 133"/>
                  <a:gd name="T5" fmla="*/ 70 h 83"/>
                  <a:gd name="T6" fmla="*/ 36 w 133"/>
                  <a:gd name="T7" fmla="*/ 69 h 83"/>
                  <a:gd name="T8" fmla="*/ 6 w 133"/>
                  <a:gd name="T9" fmla="*/ 82 h 83"/>
                  <a:gd name="T10" fmla="*/ 2 w 133"/>
                  <a:gd name="T11" fmla="*/ 79 h 83"/>
                  <a:gd name="T12" fmla="*/ 4 w 133"/>
                  <a:gd name="T13" fmla="*/ 69 h 83"/>
                  <a:gd name="T14" fmla="*/ 8 w 133"/>
                  <a:gd name="T15" fmla="*/ 68 h 83"/>
                  <a:gd name="T16" fmla="*/ 79 w 133"/>
                  <a:gd name="T17" fmla="*/ 27 h 83"/>
                  <a:gd name="T18" fmla="*/ 92 w 133"/>
                  <a:gd name="T19" fmla="*/ 19 h 83"/>
                  <a:gd name="T20" fmla="*/ 127 w 133"/>
                  <a:gd name="T21" fmla="*/ 1 h 83"/>
                  <a:gd name="T22" fmla="*/ 132 w 133"/>
                  <a:gd name="T23" fmla="*/ 4 h 83"/>
                  <a:gd name="T24" fmla="*/ 129 w 133"/>
                  <a:gd name="T25" fmla="*/ 14 h 83"/>
                  <a:gd name="T26" fmla="*/ 110 w 133"/>
                  <a:gd name="T27" fmla="*/ 25 h 83"/>
                  <a:gd name="T28" fmla="*/ 55 w 133"/>
                  <a:gd name="T29" fmla="*/ 73 h 83"/>
                  <a:gd name="T30" fmla="*/ 52 w 133"/>
                  <a:gd name="T31" fmla="*/ 77 h 83"/>
                  <a:gd name="T32" fmla="*/ 45 w 133"/>
                  <a:gd name="T33" fmla="*/ 81 h 83"/>
                  <a:gd name="T34" fmla="*/ 44 w 133"/>
                  <a:gd name="T35" fmla="*/ 81 h 83"/>
                  <a:gd name="T36" fmla="*/ 44 w 133"/>
                  <a:gd name="T37" fmla="*/ 81 h 83"/>
                  <a:gd name="T38" fmla="*/ 39 w 133"/>
                  <a:gd name="T3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3" h="83">
                    <a:moveTo>
                      <a:pt x="39" y="83"/>
                    </a:moveTo>
                    <a:cubicBezTo>
                      <a:pt x="37" y="83"/>
                      <a:pt x="36" y="82"/>
                      <a:pt x="34" y="79"/>
                    </a:cubicBezTo>
                    <a:cubicBezTo>
                      <a:pt x="32" y="76"/>
                      <a:pt x="33" y="72"/>
                      <a:pt x="36" y="70"/>
                    </a:cubicBezTo>
                    <a:lnTo>
                      <a:pt x="36" y="69"/>
                    </a:lnTo>
                    <a:cubicBezTo>
                      <a:pt x="13" y="83"/>
                      <a:pt x="10" y="83"/>
                      <a:pt x="6" y="82"/>
                    </a:cubicBezTo>
                    <a:cubicBezTo>
                      <a:pt x="4" y="82"/>
                      <a:pt x="3" y="81"/>
                      <a:pt x="2" y="79"/>
                    </a:cubicBezTo>
                    <a:cubicBezTo>
                      <a:pt x="0" y="76"/>
                      <a:pt x="1" y="71"/>
                      <a:pt x="4" y="69"/>
                    </a:cubicBezTo>
                    <a:lnTo>
                      <a:pt x="8" y="68"/>
                    </a:lnTo>
                    <a:cubicBezTo>
                      <a:pt x="17" y="65"/>
                      <a:pt x="54" y="42"/>
                      <a:pt x="79" y="27"/>
                    </a:cubicBezTo>
                    <a:cubicBezTo>
                      <a:pt x="83" y="25"/>
                      <a:pt x="87" y="22"/>
                      <a:pt x="92" y="19"/>
                    </a:cubicBezTo>
                    <a:cubicBezTo>
                      <a:pt x="123" y="0"/>
                      <a:pt x="123" y="0"/>
                      <a:pt x="127" y="1"/>
                    </a:cubicBezTo>
                    <a:cubicBezTo>
                      <a:pt x="129" y="1"/>
                      <a:pt x="131" y="2"/>
                      <a:pt x="132" y="4"/>
                    </a:cubicBezTo>
                    <a:cubicBezTo>
                      <a:pt x="133" y="7"/>
                      <a:pt x="132" y="12"/>
                      <a:pt x="129" y="14"/>
                    </a:cubicBezTo>
                    <a:cubicBezTo>
                      <a:pt x="123" y="17"/>
                      <a:pt x="116" y="21"/>
                      <a:pt x="110" y="25"/>
                    </a:cubicBezTo>
                    <a:cubicBezTo>
                      <a:pt x="110" y="30"/>
                      <a:pt x="100" y="39"/>
                      <a:pt x="55" y="73"/>
                    </a:cubicBezTo>
                    <a:cubicBezTo>
                      <a:pt x="54" y="75"/>
                      <a:pt x="53" y="76"/>
                      <a:pt x="52" y="77"/>
                    </a:cubicBezTo>
                    <a:cubicBezTo>
                      <a:pt x="49" y="79"/>
                      <a:pt x="47" y="80"/>
                      <a:pt x="45" y="81"/>
                    </a:cubicBezTo>
                    <a:lnTo>
                      <a:pt x="44" y="81"/>
                    </a:lnTo>
                    <a:lnTo>
                      <a:pt x="44" y="81"/>
                    </a:lnTo>
                    <a:cubicBezTo>
                      <a:pt x="42" y="82"/>
                      <a:pt x="41" y="83"/>
                      <a:pt x="39" y="8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13" name="Freeform 1262">
                <a:extLst>
                  <a:ext uri="{FF2B5EF4-FFF2-40B4-BE49-F238E27FC236}">
                    <a16:creationId xmlns:a16="http://schemas.microsoft.com/office/drawing/2014/main" id="{9DFB5DCA-59BE-4864-9E4B-8685A8D0D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8" y="5630"/>
                <a:ext cx="36" cy="23"/>
              </a:xfrm>
              <a:custGeom>
                <a:avLst/>
                <a:gdLst>
                  <a:gd name="T0" fmla="*/ 10 w 109"/>
                  <a:gd name="T1" fmla="*/ 68 h 68"/>
                  <a:gd name="T2" fmla="*/ 4 w 109"/>
                  <a:gd name="T3" fmla="*/ 64 h 68"/>
                  <a:gd name="T4" fmla="*/ 38 w 109"/>
                  <a:gd name="T5" fmla="*/ 32 h 68"/>
                  <a:gd name="T6" fmla="*/ 37 w 109"/>
                  <a:gd name="T7" fmla="*/ 31 h 68"/>
                  <a:gd name="T8" fmla="*/ 73 w 109"/>
                  <a:gd name="T9" fmla="*/ 13 h 68"/>
                  <a:gd name="T10" fmla="*/ 76 w 109"/>
                  <a:gd name="T11" fmla="*/ 15 h 68"/>
                  <a:gd name="T12" fmla="*/ 97 w 109"/>
                  <a:gd name="T13" fmla="*/ 2 h 68"/>
                  <a:gd name="T14" fmla="*/ 107 w 109"/>
                  <a:gd name="T15" fmla="*/ 5 h 68"/>
                  <a:gd name="T16" fmla="*/ 104 w 109"/>
                  <a:gd name="T17" fmla="*/ 15 h 68"/>
                  <a:gd name="T18" fmla="*/ 14 w 109"/>
                  <a:gd name="T19" fmla="*/ 67 h 68"/>
                  <a:gd name="T20" fmla="*/ 10 w 109"/>
                  <a:gd name="T21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68">
                    <a:moveTo>
                      <a:pt x="10" y="68"/>
                    </a:moveTo>
                    <a:cubicBezTo>
                      <a:pt x="8" y="68"/>
                      <a:pt x="5" y="66"/>
                      <a:pt x="4" y="64"/>
                    </a:cubicBezTo>
                    <a:cubicBezTo>
                      <a:pt x="0" y="57"/>
                      <a:pt x="4" y="53"/>
                      <a:pt x="38" y="32"/>
                    </a:cubicBezTo>
                    <a:lnTo>
                      <a:pt x="37" y="31"/>
                    </a:lnTo>
                    <a:cubicBezTo>
                      <a:pt x="70" y="12"/>
                      <a:pt x="70" y="12"/>
                      <a:pt x="73" y="13"/>
                    </a:cubicBezTo>
                    <a:lnTo>
                      <a:pt x="76" y="15"/>
                    </a:lnTo>
                    <a:lnTo>
                      <a:pt x="97" y="2"/>
                    </a:lnTo>
                    <a:cubicBezTo>
                      <a:pt x="101" y="0"/>
                      <a:pt x="105" y="1"/>
                      <a:pt x="107" y="5"/>
                    </a:cubicBezTo>
                    <a:cubicBezTo>
                      <a:pt x="109" y="8"/>
                      <a:pt x="108" y="13"/>
                      <a:pt x="104" y="15"/>
                    </a:cubicBezTo>
                    <a:lnTo>
                      <a:pt x="14" y="67"/>
                    </a:lnTo>
                    <a:lnTo>
                      <a:pt x="10" y="6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14" name="Freeform 1263">
                <a:extLst>
                  <a:ext uri="{FF2B5EF4-FFF2-40B4-BE49-F238E27FC236}">
                    <a16:creationId xmlns:a16="http://schemas.microsoft.com/office/drawing/2014/main" id="{7B492E61-B3C8-4E6B-84B7-A4F836665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4" y="5621"/>
                <a:ext cx="40" cy="25"/>
              </a:xfrm>
              <a:custGeom>
                <a:avLst/>
                <a:gdLst>
                  <a:gd name="T0" fmla="*/ 8 w 122"/>
                  <a:gd name="T1" fmla="*/ 77 h 77"/>
                  <a:gd name="T2" fmla="*/ 2 w 122"/>
                  <a:gd name="T3" fmla="*/ 74 h 77"/>
                  <a:gd name="T4" fmla="*/ 5 w 122"/>
                  <a:gd name="T5" fmla="*/ 64 h 77"/>
                  <a:gd name="T6" fmla="*/ 115 w 122"/>
                  <a:gd name="T7" fmla="*/ 3 h 77"/>
                  <a:gd name="T8" fmla="*/ 119 w 122"/>
                  <a:gd name="T9" fmla="*/ 6 h 77"/>
                  <a:gd name="T10" fmla="*/ 112 w 122"/>
                  <a:gd name="T11" fmla="*/ 22 h 77"/>
                  <a:gd name="T12" fmla="*/ 121 w 122"/>
                  <a:gd name="T13" fmla="*/ 20 h 77"/>
                  <a:gd name="T14" fmla="*/ 119 w 122"/>
                  <a:gd name="T15" fmla="*/ 27 h 77"/>
                  <a:gd name="T16" fmla="*/ 113 w 122"/>
                  <a:gd name="T17" fmla="*/ 30 h 77"/>
                  <a:gd name="T18" fmla="*/ 119 w 122"/>
                  <a:gd name="T19" fmla="*/ 27 h 77"/>
                  <a:gd name="T20" fmla="*/ 121 w 122"/>
                  <a:gd name="T21" fmla="*/ 33 h 77"/>
                  <a:gd name="T22" fmla="*/ 59 w 122"/>
                  <a:gd name="T23" fmla="*/ 70 h 77"/>
                  <a:gd name="T24" fmla="*/ 49 w 122"/>
                  <a:gd name="T25" fmla="*/ 68 h 77"/>
                  <a:gd name="T26" fmla="*/ 51 w 122"/>
                  <a:gd name="T27" fmla="*/ 58 h 77"/>
                  <a:gd name="T28" fmla="*/ 75 w 122"/>
                  <a:gd name="T29" fmla="*/ 38 h 77"/>
                  <a:gd name="T30" fmla="*/ 12 w 122"/>
                  <a:gd name="T31" fmla="*/ 76 h 77"/>
                  <a:gd name="T32" fmla="*/ 8 w 122"/>
                  <a:gd name="T33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2" h="77">
                    <a:moveTo>
                      <a:pt x="8" y="77"/>
                    </a:moveTo>
                    <a:cubicBezTo>
                      <a:pt x="6" y="77"/>
                      <a:pt x="4" y="76"/>
                      <a:pt x="2" y="74"/>
                    </a:cubicBezTo>
                    <a:cubicBezTo>
                      <a:pt x="0" y="70"/>
                      <a:pt x="1" y="66"/>
                      <a:pt x="5" y="64"/>
                    </a:cubicBezTo>
                    <a:cubicBezTo>
                      <a:pt x="106" y="0"/>
                      <a:pt x="111" y="2"/>
                      <a:pt x="115" y="3"/>
                    </a:cubicBezTo>
                    <a:cubicBezTo>
                      <a:pt x="116" y="3"/>
                      <a:pt x="118" y="4"/>
                      <a:pt x="119" y="6"/>
                    </a:cubicBezTo>
                    <a:cubicBezTo>
                      <a:pt x="121" y="9"/>
                      <a:pt x="122" y="12"/>
                      <a:pt x="112" y="22"/>
                    </a:cubicBezTo>
                    <a:cubicBezTo>
                      <a:pt x="118" y="19"/>
                      <a:pt x="119" y="19"/>
                      <a:pt x="121" y="20"/>
                    </a:cubicBezTo>
                    <a:lnTo>
                      <a:pt x="119" y="27"/>
                    </a:lnTo>
                    <a:lnTo>
                      <a:pt x="113" y="30"/>
                    </a:lnTo>
                    <a:lnTo>
                      <a:pt x="119" y="27"/>
                    </a:lnTo>
                    <a:lnTo>
                      <a:pt x="121" y="33"/>
                    </a:lnTo>
                    <a:cubicBezTo>
                      <a:pt x="118" y="35"/>
                      <a:pt x="86" y="53"/>
                      <a:pt x="59" y="70"/>
                    </a:cubicBezTo>
                    <a:cubicBezTo>
                      <a:pt x="56" y="72"/>
                      <a:pt x="52" y="71"/>
                      <a:pt x="49" y="68"/>
                    </a:cubicBezTo>
                    <a:cubicBezTo>
                      <a:pt x="47" y="65"/>
                      <a:pt x="48" y="61"/>
                      <a:pt x="51" y="58"/>
                    </a:cubicBezTo>
                    <a:cubicBezTo>
                      <a:pt x="59" y="52"/>
                      <a:pt x="67" y="44"/>
                      <a:pt x="75" y="38"/>
                    </a:cubicBezTo>
                    <a:cubicBezTo>
                      <a:pt x="56" y="49"/>
                      <a:pt x="34" y="63"/>
                      <a:pt x="12" y="76"/>
                    </a:cubicBezTo>
                    <a:lnTo>
                      <a:pt x="8" y="7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15" name="Freeform 1264">
                <a:extLst>
                  <a:ext uri="{FF2B5EF4-FFF2-40B4-BE49-F238E27FC236}">
                    <a16:creationId xmlns:a16="http://schemas.microsoft.com/office/drawing/2014/main" id="{A4A2F2D6-A70E-4062-9739-1281AB212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7" y="5609"/>
                <a:ext cx="41" cy="26"/>
              </a:xfrm>
              <a:custGeom>
                <a:avLst/>
                <a:gdLst>
                  <a:gd name="T0" fmla="*/ 7 w 126"/>
                  <a:gd name="T1" fmla="*/ 78 h 78"/>
                  <a:gd name="T2" fmla="*/ 6 w 126"/>
                  <a:gd name="T3" fmla="*/ 78 h 78"/>
                  <a:gd name="T4" fmla="*/ 2 w 126"/>
                  <a:gd name="T5" fmla="*/ 74 h 78"/>
                  <a:gd name="T6" fmla="*/ 4 w 126"/>
                  <a:gd name="T7" fmla="*/ 65 h 78"/>
                  <a:gd name="T8" fmla="*/ 7 w 126"/>
                  <a:gd name="T9" fmla="*/ 64 h 78"/>
                  <a:gd name="T10" fmla="*/ 27 w 126"/>
                  <a:gd name="T11" fmla="*/ 53 h 78"/>
                  <a:gd name="T12" fmla="*/ 90 w 126"/>
                  <a:gd name="T13" fmla="*/ 16 h 78"/>
                  <a:gd name="T14" fmla="*/ 115 w 126"/>
                  <a:gd name="T15" fmla="*/ 1 h 78"/>
                  <a:gd name="T16" fmla="*/ 120 w 126"/>
                  <a:gd name="T17" fmla="*/ 0 h 78"/>
                  <a:gd name="T18" fmla="*/ 125 w 126"/>
                  <a:gd name="T19" fmla="*/ 4 h 78"/>
                  <a:gd name="T20" fmla="*/ 125 w 126"/>
                  <a:gd name="T21" fmla="*/ 10 h 78"/>
                  <a:gd name="T22" fmla="*/ 63 w 126"/>
                  <a:gd name="T23" fmla="*/ 50 h 78"/>
                  <a:gd name="T24" fmla="*/ 52 w 126"/>
                  <a:gd name="T25" fmla="*/ 56 h 78"/>
                  <a:gd name="T26" fmla="*/ 50 w 126"/>
                  <a:gd name="T27" fmla="*/ 59 h 78"/>
                  <a:gd name="T28" fmla="*/ 46 w 126"/>
                  <a:gd name="T29" fmla="*/ 60 h 78"/>
                  <a:gd name="T30" fmla="*/ 30 w 126"/>
                  <a:gd name="T31" fmla="*/ 71 h 78"/>
                  <a:gd name="T32" fmla="*/ 29 w 126"/>
                  <a:gd name="T33" fmla="*/ 71 h 78"/>
                  <a:gd name="T34" fmla="*/ 23 w 126"/>
                  <a:gd name="T35" fmla="*/ 73 h 78"/>
                  <a:gd name="T36" fmla="*/ 21 w 126"/>
                  <a:gd name="T37" fmla="*/ 72 h 78"/>
                  <a:gd name="T38" fmla="*/ 7 w 126"/>
                  <a:gd name="T3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6" h="78">
                    <a:moveTo>
                      <a:pt x="7" y="78"/>
                    </a:moveTo>
                    <a:lnTo>
                      <a:pt x="6" y="78"/>
                    </a:lnTo>
                    <a:cubicBezTo>
                      <a:pt x="4" y="77"/>
                      <a:pt x="3" y="76"/>
                      <a:pt x="2" y="74"/>
                    </a:cubicBezTo>
                    <a:cubicBezTo>
                      <a:pt x="0" y="71"/>
                      <a:pt x="1" y="67"/>
                      <a:pt x="4" y="65"/>
                    </a:cubicBezTo>
                    <a:lnTo>
                      <a:pt x="7" y="64"/>
                    </a:lnTo>
                    <a:cubicBezTo>
                      <a:pt x="9" y="63"/>
                      <a:pt x="17" y="59"/>
                      <a:pt x="27" y="53"/>
                    </a:cubicBezTo>
                    <a:cubicBezTo>
                      <a:pt x="65" y="29"/>
                      <a:pt x="82" y="19"/>
                      <a:pt x="90" y="16"/>
                    </a:cubicBezTo>
                    <a:cubicBezTo>
                      <a:pt x="99" y="11"/>
                      <a:pt x="107" y="5"/>
                      <a:pt x="115" y="1"/>
                    </a:cubicBezTo>
                    <a:cubicBezTo>
                      <a:pt x="116" y="0"/>
                      <a:pt x="118" y="0"/>
                      <a:pt x="120" y="0"/>
                    </a:cubicBezTo>
                    <a:cubicBezTo>
                      <a:pt x="122" y="1"/>
                      <a:pt x="124" y="2"/>
                      <a:pt x="125" y="4"/>
                    </a:cubicBezTo>
                    <a:cubicBezTo>
                      <a:pt x="126" y="5"/>
                      <a:pt x="126" y="8"/>
                      <a:pt x="125" y="10"/>
                    </a:cubicBezTo>
                    <a:cubicBezTo>
                      <a:pt x="124" y="15"/>
                      <a:pt x="117" y="21"/>
                      <a:pt x="63" y="50"/>
                    </a:cubicBezTo>
                    <a:cubicBezTo>
                      <a:pt x="59" y="52"/>
                      <a:pt x="56" y="54"/>
                      <a:pt x="52" y="56"/>
                    </a:cubicBezTo>
                    <a:lnTo>
                      <a:pt x="50" y="59"/>
                    </a:lnTo>
                    <a:lnTo>
                      <a:pt x="46" y="60"/>
                    </a:lnTo>
                    <a:cubicBezTo>
                      <a:pt x="38" y="65"/>
                      <a:pt x="32" y="69"/>
                      <a:pt x="30" y="71"/>
                    </a:cubicBezTo>
                    <a:lnTo>
                      <a:pt x="29" y="71"/>
                    </a:lnTo>
                    <a:cubicBezTo>
                      <a:pt x="27" y="73"/>
                      <a:pt x="25" y="73"/>
                      <a:pt x="23" y="73"/>
                    </a:cubicBezTo>
                    <a:lnTo>
                      <a:pt x="21" y="72"/>
                    </a:lnTo>
                    <a:cubicBezTo>
                      <a:pt x="12" y="77"/>
                      <a:pt x="9" y="78"/>
                      <a:pt x="7" y="7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16" name="Freeform 1265">
                <a:extLst>
                  <a:ext uri="{FF2B5EF4-FFF2-40B4-BE49-F238E27FC236}">
                    <a16:creationId xmlns:a16="http://schemas.microsoft.com/office/drawing/2014/main" id="{81369BDD-6299-429A-8FB6-7F48FA615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2" y="5624"/>
                <a:ext cx="28" cy="18"/>
              </a:xfrm>
              <a:custGeom>
                <a:avLst/>
                <a:gdLst>
                  <a:gd name="T0" fmla="*/ 9 w 85"/>
                  <a:gd name="T1" fmla="*/ 54 h 54"/>
                  <a:gd name="T2" fmla="*/ 8 w 85"/>
                  <a:gd name="T3" fmla="*/ 53 h 54"/>
                  <a:gd name="T4" fmla="*/ 4 w 85"/>
                  <a:gd name="T5" fmla="*/ 50 h 54"/>
                  <a:gd name="T6" fmla="*/ 42 w 85"/>
                  <a:gd name="T7" fmla="*/ 12 h 54"/>
                  <a:gd name="T8" fmla="*/ 41 w 85"/>
                  <a:gd name="T9" fmla="*/ 11 h 54"/>
                  <a:gd name="T10" fmla="*/ 42 w 85"/>
                  <a:gd name="T11" fmla="*/ 11 h 54"/>
                  <a:gd name="T12" fmla="*/ 42 w 85"/>
                  <a:gd name="T13" fmla="*/ 11 h 54"/>
                  <a:gd name="T14" fmla="*/ 42 w 85"/>
                  <a:gd name="T15" fmla="*/ 11 h 54"/>
                  <a:gd name="T16" fmla="*/ 52 w 85"/>
                  <a:gd name="T17" fmla="*/ 12 h 54"/>
                  <a:gd name="T18" fmla="*/ 53 w 85"/>
                  <a:gd name="T19" fmla="*/ 14 h 54"/>
                  <a:gd name="T20" fmla="*/ 74 w 85"/>
                  <a:gd name="T21" fmla="*/ 2 h 54"/>
                  <a:gd name="T22" fmla="*/ 83 w 85"/>
                  <a:gd name="T23" fmla="*/ 4 h 54"/>
                  <a:gd name="T24" fmla="*/ 81 w 85"/>
                  <a:gd name="T25" fmla="*/ 14 h 54"/>
                  <a:gd name="T26" fmla="*/ 9 w 85"/>
                  <a:gd name="T2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54">
                    <a:moveTo>
                      <a:pt x="9" y="54"/>
                    </a:moveTo>
                    <a:lnTo>
                      <a:pt x="8" y="53"/>
                    </a:lnTo>
                    <a:cubicBezTo>
                      <a:pt x="6" y="53"/>
                      <a:pt x="5" y="52"/>
                      <a:pt x="4" y="50"/>
                    </a:cubicBezTo>
                    <a:cubicBezTo>
                      <a:pt x="0" y="44"/>
                      <a:pt x="0" y="44"/>
                      <a:pt x="42" y="12"/>
                    </a:cubicBezTo>
                    <a:lnTo>
                      <a:pt x="41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42" y="11"/>
                    </a:lnTo>
                    <a:cubicBezTo>
                      <a:pt x="45" y="10"/>
                      <a:pt x="50" y="10"/>
                      <a:pt x="52" y="12"/>
                    </a:cubicBezTo>
                    <a:lnTo>
                      <a:pt x="53" y="14"/>
                    </a:lnTo>
                    <a:cubicBezTo>
                      <a:pt x="64" y="7"/>
                      <a:pt x="74" y="2"/>
                      <a:pt x="74" y="2"/>
                    </a:cubicBezTo>
                    <a:cubicBezTo>
                      <a:pt x="77" y="0"/>
                      <a:pt x="81" y="1"/>
                      <a:pt x="83" y="4"/>
                    </a:cubicBezTo>
                    <a:cubicBezTo>
                      <a:pt x="85" y="8"/>
                      <a:pt x="84" y="12"/>
                      <a:pt x="81" y="14"/>
                    </a:cubicBezTo>
                    <a:cubicBezTo>
                      <a:pt x="20" y="49"/>
                      <a:pt x="12" y="54"/>
                      <a:pt x="9" y="5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17" name="Freeform 1266">
                <a:extLst>
                  <a:ext uri="{FF2B5EF4-FFF2-40B4-BE49-F238E27FC236}">
                    <a16:creationId xmlns:a16="http://schemas.microsoft.com/office/drawing/2014/main" id="{2CA0440F-3181-4337-9067-0B8F6A8B1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2" y="5610"/>
                <a:ext cx="22" cy="17"/>
              </a:xfrm>
              <a:custGeom>
                <a:avLst/>
                <a:gdLst>
                  <a:gd name="T0" fmla="*/ 9 w 69"/>
                  <a:gd name="T1" fmla="*/ 52 h 52"/>
                  <a:gd name="T2" fmla="*/ 7 w 69"/>
                  <a:gd name="T3" fmla="*/ 52 h 52"/>
                  <a:gd name="T4" fmla="*/ 2 w 69"/>
                  <a:gd name="T5" fmla="*/ 48 h 52"/>
                  <a:gd name="T6" fmla="*/ 10 w 69"/>
                  <a:gd name="T7" fmla="*/ 34 h 52"/>
                  <a:gd name="T8" fmla="*/ 13 w 69"/>
                  <a:gd name="T9" fmla="*/ 27 h 52"/>
                  <a:gd name="T10" fmla="*/ 59 w 69"/>
                  <a:gd name="T11" fmla="*/ 2 h 52"/>
                  <a:gd name="T12" fmla="*/ 64 w 69"/>
                  <a:gd name="T13" fmla="*/ 6 h 52"/>
                  <a:gd name="T14" fmla="*/ 35 w 69"/>
                  <a:gd name="T15" fmla="*/ 35 h 52"/>
                  <a:gd name="T16" fmla="*/ 31 w 69"/>
                  <a:gd name="T17" fmla="*/ 37 h 52"/>
                  <a:gd name="T18" fmla="*/ 27 w 69"/>
                  <a:gd name="T19" fmla="*/ 42 h 52"/>
                  <a:gd name="T20" fmla="*/ 12 w 69"/>
                  <a:gd name="T21" fmla="*/ 51 h 52"/>
                  <a:gd name="T22" fmla="*/ 9 w 69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" h="52">
                    <a:moveTo>
                      <a:pt x="9" y="52"/>
                    </a:moveTo>
                    <a:lnTo>
                      <a:pt x="7" y="52"/>
                    </a:lnTo>
                    <a:cubicBezTo>
                      <a:pt x="5" y="51"/>
                      <a:pt x="3" y="50"/>
                      <a:pt x="2" y="48"/>
                    </a:cubicBezTo>
                    <a:cubicBezTo>
                      <a:pt x="0" y="43"/>
                      <a:pt x="1" y="41"/>
                      <a:pt x="10" y="34"/>
                    </a:cubicBezTo>
                    <a:cubicBezTo>
                      <a:pt x="9" y="32"/>
                      <a:pt x="10" y="29"/>
                      <a:pt x="13" y="27"/>
                    </a:cubicBezTo>
                    <a:cubicBezTo>
                      <a:pt x="51" y="0"/>
                      <a:pt x="56" y="1"/>
                      <a:pt x="59" y="2"/>
                    </a:cubicBezTo>
                    <a:cubicBezTo>
                      <a:pt x="61" y="2"/>
                      <a:pt x="63" y="4"/>
                      <a:pt x="64" y="6"/>
                    </a:cubicBezTo>
                    <a:cubicBezTo>
                      <a:pt x="69" y="13"/>
                      <a:pt x="62" y="17"/>
                      <a:pt x="35" y="35"/>
                    </a:cubicBezTo>
                    <a:cubicBezTo>
                      <a:pt x="34" y="35"/>
                      <a:pt x="32" y="36"/>
                      <a:pt x="31" y="37"/>
                    </a:cubicBezTo>
                    <a:cubicBezTo>
                      <a:pt x="30" y="39"/>
                      <a:pt x="29" y="41"/>
                      <a:pt x="27" y="42"/>
                    </a:cubicBezTo>
                    <a:lnTo>
                      <a:pt x="12" y="51"/>
                    </a:lnTo>
                    <a:lnTo>
                      <a:pt x="9" y="5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18" name="Freeform 1267">
                <a:extLst>
                  <a:ext uri="{FF2B5EF4-FFF2-40B4-BE49-F238E27FC236}">
                    <a16:creationId xmlns:a16="http://schemas.microsoft.com/office/drawing/2014/main" id="{FCCCE140-9EE8-4F88-BC1E-85C76D027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3" y="5598"/>
                <a:ext cx="58" cy="36"/>
              </a:xfrm>
              <a:custGeom>
                <a:avLst/>
                <a:gdLst>
                  <a:gd name="T0" fmla="*/ 7 w 175"/>
                  <a:gd name="T1" fmla="*/ 107 h 107"/>
                  <a:gd name="T2" fmla="*/ 6 w 175"/>
                  <a:gd name="T3" fmla="*/ 107 h 107"/>
                  <a:gd name="T4" fmla="*/ 2 w 175"/>
                  <a:gd name="T5" fmla="*/ 104 h 107"/>
                  <a:gd name="T6" fmla="*/ 1 w 175"/>
                  <a:gd name="T7" fmla="*/ 97 h 107"/>
                  <a:gd name="T8" fmla="*/ 21 w 175"/>
                  <a:gd name="T9" fmla="*/ 79 h 107"/>
                  <a:gd name="T10" fmla="*/ 23 w 175"/>
                  <a:gd name="T11" fmla="*/ 77 h 107"/>
                  <a:gd name="T12" fmla="*/ 147 w 175"/>
                  <a:gd name="T13" fmla="*/ 6 h 107"/>
                  <a:gd name="T14" fmla="*/ 151 w 175"/>
                  <a:gd name="T15" fmla="*/ 8 h 107"/>
                  <a:gd name="T16" fmla="*/ 170 w 175"/>
                  <a:gd name="T17" fmla="*/ 1 h 107"/>
                  <a:gd name="T18" fmla="*/ 174 w 175"/>
                  <a:gd name="T19" fmla="*/ 4 h 107"/>
                  <a:gd name="T20" fmla="*/ 175 w 175"/>
                  <a:gd name="T21" fmla="*/ 10 h 107"/>
                  <a:gd name="T22" fmla="*/ 103 w 175"/>
                  <a:gd name="T23" fmla="*/ 57 h 107"/>
                  <a:gd name="T24" fmla="*/ 86 w 175"/>
                  <a:gd name="T25" fmla="*/ 67 h 107"/>
                  <a:gd name="T26" fmla="*/ 78 w 175"/>
                  <a:gd name="T27" fmla="*/ 71 h 107"/>
                  <a:gd name="T28" fmla="*/ 22 w 175"/>
                  <a:gd name="T29" fmla="*/ 100 h 107"/>
                  <a:gd name="T30" fmla="*/ 7 w 175"/>
                  <a:gd name="T31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" h="107">
                    <a:moveTo>
                      <a:pt x="7" y="107"/>
                    </a:moveTo>
                    <a:lnTo>
                      <a:pt x="6" y="107"/>
                    </a:lnTo>
                    <a:cubicBezTo>
                      <a:pt x="4" y="107"/>
                      <a:pt x="2" y="105"/>
                      <a:pt x="2" y="104"/>
                    </a:cubicBezTo>
                    <a:cubicBezTo>
                      <a:pt x="1" y="102"/>
                      <a:pt x="0" y="99"/>
                      <a:pt x="1" y="97"/>
                    </a:cubicBezTo>
                    <a:cubicBezTo>
                      <a:pt x="2" y="93"/>
                      <a:pt x="9" y="87"/>
                      <a:pt x="21" y="79"/>
                    </a:cubicBezTo>
                    <a:lnTo>
                      <a:pt x="23" y="77"/>
                    </a:lnTo>
                    <a:cubicBezTo>
                      <a:pt x="72" y="43"/>
                      <a:pt x="134" y="3"/>
                      <a:pt x="147" y="6"/>
                    </a:cubicBezTo>
                    <a:lnTo>
                      <a:pt x="151" y="8"/>
                    </a:lnTo>
                    <a:cubicBezTo>
                      <a:pt x="166" y="0"/>
                      <a:pt x="168" y="0"/>
                      <a:pt x="170" y="1"/>
                    </a:cubicBezTo>
                    <a:cubicBezTo>
                      <a:pt x="172" y="1"/>
                      <a:pt x="173" y="3"/>
                      <a:pt x="174" y="4"/>
                    </a:cubicBezTo>
                    <a:cubicBezTo>
                      <a:pt x="175" y="6"/>
                      <a:pt x="175" y="8"/>
                      <a:pt x="175" y="10"/>
                    </a:cubicBezTo>
                    <a:cubicBezTo>
                      <a:pt x="174" y="13"/>
                      <a:pt x="172" y="19"/>
                      <a:pt x="103" y="57"/>
                    </a:cubicBezTo>
                    <a:cubicBezTo>
                      <a:pt x="95" y="62"/>
                      <a:pt x="90" y="65"/>
                      <a:pt x="86" y="67"/>
                    </a:cubicBezTo>
                    <a:cubicBezTo>
                      <a:pt x="83" y="68"/>
                      <a:pt x="81" y="69"/>
                      <a:pt x="78" y="71"/>
                    </a:cubicBezTo>
                    <a:cubicBezTo>
                      <a:pt x="39" y="95"/>
                      <a:pt x="28" y="100"/>
                      <a:pt x="22" y="100"/>
                    </a:cubicBezTo>
                    <a:cubicBezTo>
                      <a:pt x="12" y="106"/>
                      <a:pt x="9" y="107"/>
                      <a:pt x="7" y="10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19" name="Freeform 1268">
                <a:extLst>
                  <a:ext uri="{FF2B5EF4-FFF2-40B4-BE49-F238E27FC236}">
                    <a16:creationId xmlns:a16="http://schemas.microsoft.com/office/drawing/2014/main" id="{BB53533F-1F04-41AC-A39A-B911534CC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4" y="5592"/>
                <a:ext cx="53" cy="31"/>
              </a:xfrm>
              <a:custGeom>
                <a:avLst/>
                <a:gdLst>
                  <a:gd name="T0" fmla="*/ 7 w 162"/>
                  <a:gd name="T1" fmla="*/ 92 h 92"/>
                  <a:gd name="T2" fmla="*/ 5 w 162"/>
                  <a:gd name="T3" fmla="*/ 92 h 92"/>
                  <a:gd name="T4" fmla="*/ 1 w 162"/>
                  <a:gd name="T5" fmla="*/ 88 h 92"/>
                  <a:gd name="T6" fmla="*/ 0 w 162"/>
                  <a:gd name="T7" fmla="*/ 83 h 92"/>
                  <a:gd name="T8" fmla="*/ 66 w 162"/>
                  <a:gd name="T9" fmla="*/ 38 h 92"/>
                  <a:gd name="T10" fmla="*/ 67 w 162"/>
                  <a:gd name="T11" fmla="*/ 38 h 92"/>
                  <a:gd name="T12" fmla="*/ 68 w 162"/>
                  <a:gd name="T13" fmla="*/ 37 h 92"/>
                  <a:gd name="T14" fmla="*/ 97 w 162"/>
                  <a:gd name="T15" fmla="*/ 20 h 92"/>
                  <a:gd name="T16" fmla="*/ 126 w 162"/>
                  <a:gd name="T17" fmla="*/ 6 h 92"/>
                  <a:gd name="T18" fmla="*/ 127 w 162"/>
                  <a:gd name="T19" fmla="*/ 6 h 92"/>
                  <a:gd name="T20" fmla="*/ 143 w 162"/>
                  <a:gd name="T21" fmla="*/ 0 h 92"/>
                  <a:gd name="T22" fmla="*/ 147 w 162"/>
                  <a:gd name="T23" fmla="*/ 4 h 92"/>
                  <a:gd name="T24" fmla="*/ 146 w 162"/>
                  <a:gd name="T25" fmla="*/ 13 h 92"/>
                  <a:gd name="T26" fmla="*/ 127 w 162"/>
                  <a:gd name="T27" fmla="*/ 29 h 92"/>
                  <a:gd name="T28" fmla="*/ 150 w 162"/>
                  <a:gd name="T29" fmla="*/ 15 h 92"/>
                  <a:gd name="T30" fmla="*/ 160 w 162"/>
                  <a:gd name="T31" fmla="*/ 18 h 92"/>
                  <a:gd name="T32" fmla="*/ 158 w 162"/>
                  <a:gd name="T33" fmla="*/ 27 h 92"/>
                  <a:gd name="T34" fmla="*/ 155 w 162"/>
                  <a:gd name="T35" fmla="*/ 29 h 92"/>
                  <a:gd name="T36" fmla="*/ 154 w 162"/>
                  <a:gd name="T37" fmla="*/ 35 h 92"/>
                  <a:gd name="T38" fmla="*/ 148 w 162"/>
                  <a:gd name="T39" fmla="*/ 39 h 92"/>
                  <a:gd name="T40" fmla="*/ 154 w 162"/>
                  <a:gd name="T41" fmla="*/ 35 h 92"/>
                  <a:gd name="T42" fmla="*/ 157 w 162"/>
                  <a:gd name="T43" fmla="*/ 42 h 92"/>
                  <a:gd name="T44" fmla="*/ 138 w 162"/>
                  <a:gd name="T45" fmla="*/ 53 h 92"/>
                  <a:gd name="T46" fmla="*/ 70 w 162"/>
                  <a:gd name="T47" fmla="*/ 90 h 92"/>
                  <a:gd name="T48" fmla="*/ 65 w 162"/>
                  <a:gd name="T49" fmla="*/ 87 h 92"/>
                  <a:gd name="T50" fmla="*/ 71 w 162"/>
                  <a:gd name="T51" fmla="*/ 73 h 92"/>
                  <a:gd name="T52" fmla="*/ 68 w 162"/>
                  <a:gd name="T53" fmla="*/ 71 h 92"/>
                  <a:gd name="T54" fmla="*/ 84 w 162"/>
                  <a:gd name="T55" fmla="*/ 49 h 92"/>
                  <a:gd name="T56" fmla="*/ 7 w 162"/>
                  <a:gd name="T57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2" h="92">
                    <a:moveTo>
                      <a:pt x="7" y="92"/>
                    </a:moveTo>
                    <a:lnTo>
                      <a:pt x="5" y="92"/>
                    </a:lnTo>
                    <a:cubicBezTo>
                      <a:pt x="4" y="91"/>
                      <a:pt x="2" y="90"/>
                      <a:pt x="1" y="88"/>
                    </a:cubicBezTo>
                    <a:cubicBezTo>
                      <a:pt x="0" y="87"/>
                      <a:pt x="0" y="84"/>
                      <a:pt x="0" y="83"/>
                    </a:cubicBezTo>
                    <a:cubicBezTo>
                      <a:pt x="1" y="80"/>
                      <a:pt x="2" y="76"/>
                      <a:pt x="66" y="38"/>
                    </a:cubicBezTo>
                    <a:lnTo>
                      <a:pt x="67" y="38"/>
                    </a:lnTo>
                    <a:lnTo>
                      <a:pt x="68" y="37"/>
                    </a:lnTo>
                    <a:cubicBezTo>
                      <a:pt x="77" y="32"/>
                      <a:pt x="86" y="26"/>
                      <a:pt x="97" y="20"/>
                    </a:cubicBezTo>
                    <a:cubicBezTo>
                      <a:pt x="118" y="6"/>
                      <a:pt x="121" y="5"/>
                      <a:pt x="126" y="6"/>
                    </a:cubicBezTo>
                    <a:lnTo>
                      <a:pt x="127" y="6"/>
                    </a:lnTo>
                    <a:cubicBezTo>
                      <a:pt x="139" y="0"/>
                      <a:pt x="140" y="0"/>
                      <a:pt x="143" y="0"/>
                    </a:cubicBezTo>
                    <a:cubicBezTo>
                      <a:pt x="144" y="1"/>
                      <a:pt x="146" y="2"/>
                      <a:pt x="147" y="4"/>
                    </a:cubicBezTo>
                    <a:cubicBezTo>
                      <a:pt x="149" y="7"/>
                      <a:pt x="148" y="10"/>
                      <a:pt x="146" y="13"/>
                    </a:cubicBezTo>
                    <a:cubicBezTo>
                      <a:pt x="140" y="18"/>
                      <a:pt x="134" y="23"/>
                      <a:pt x="127" y="29"/>
                    </a:cubicBezTo>
                    <a:cubicBezTo>
                      <a:pt x="135" y="24"/>
                      <a:pt x="143" y="20"/>
                      <a:pt x="150" y="15"/>
                    </a:cubicBezTo>
                    <a:cubicBezTo>
                      <a:pt x="153" y="13"/>
                      <a:pt x="158" y="14"/>
                      <a:pt x="160" y="18"/>
                    </a:cubicBezTo>
                    <a:cubicBezTo>
                      <a:pt x="162" y="21"/>
                      <a:pt x="161" y="25"/>
                      <a:pt x="158" y="27"/>
                    </a:cubicBezTo>
                    <a:lnTo>
                      <a:pt x="155" y="29"/>
                    </a:lnTo>
                    <a:lnTo>
                      <a:pt x="154" y="35"/>
                    </a:lnTo>
                    <a:lnTo>
                      <a:pt x="148" y="39"/>
                    </a:lnTo>
                    <a:lnTo>
                      <a:pt x="154" y="35"/>
                    </a:lnTo>
                    <a:lnTo>
                      <a:pt x="157" y="42"/>
                    </a:lnTo>
                    <a:cubicBezTo>
                      <a:pt x="155" y="43"/>
                      <a:pt x="148" y="47"/>
                      <a:pt x="138" y="53"/>
                    </a:cubicBezTo>
                    <a:cubicBezTo>
                      <a:pt x="75" y="92"/>
                      <a:pt x="74" y="91"/>
                      <a:pt x="70" y="90"/>
                    </a:cubicBezTo>
                    <a:cubicBezTo>
                      <a:pt x="68" y="90"/>
                      <a:pt x="66" y="88"/>
                      <a:pt x="65" y="87"/>
                    </a:cubicBezTo>
                    <a:cubicBezTo>
                      <a:pt x="63" y="83"/>
                      <a:pt x="62" y="81"/>
                      <a:pt x="71" y="73"/>
                    </a:cubicBezTo>
                    <a:lnTo>
                      <a:pt x="68" y="71"/>
                    </a:lnTo>
                    <a:cubicBezTo>
                      <a:pt x="66" y="67"/>
                      <a:pt x="65" y="66"/>
                      <a:pt x="84" y="49"/>
                    </a:cubicBezTo>
                    <a:cubicBezTo>
                      <a:pt x="21" y="87"/>
                      <a:pt x="12" y="92"/>
                      <a:pt x="7" y="9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20" name="Freeform 1269">
                <a:extLst>
                  <a:ext uri="{FF2B5EF4-FFF2-40B4-BE49-F238E27FC236}">
                    <a16:creationId xmlns:a16="http://schemas.microsoft.com/office/drawing/2014/main" id="{6844DDA3-66F1-4038-A978-7B6D7E868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" y="5599"/>
                <a:ext cx="45" cy="26"/>
              </a:xfrm>
              <a:custGeom>
                <a:avLst/>
                <a:gdLst>
                  <a:gd name="T0" fmla="*/ 8 w 134"/>
                  <a:gd name="T1" fmla="*/ 80 h 80"/>
                  <a:gd name="T2" fmla="*/ 6 w 134"/>
                  <a:gd name="T3" fmla="*/ 80 h 80"/>
                  <a:gd name="T4" fmla="*/ 1 w 134"/>
                  <a:gd name="T5" fmla="*/ 77 h 80"/>
                  <a:gd name="T6" fmla="*/ 4 w 134"/>
                  <a:gd name="T7" fmla="*/ 67 h 80"/>
                  <a:gd name="T8" fmla="*/ 8 w 134"/>
                  <a:gd name="T9" fmla="*/ 66 h 80"/>
                  <a:gd name="T10" fmla="*/ 30 w 134"/>
                  <a:gd name="T11" fmla="*/ 52 h 80"/>
                  <a:gd name="T12" fmla="*/ 61 w 134"/>
                  <a:gd name="T13" fmla="*/ 36 h 80"/>
                  <a:gd name="T14" fmla="*/ 63 w 134"/>
                  <a:gd name="T15" fmla="*/ 36 h 80"/>
                  <a:gd name="T16" fmla="*/ 123 w 134"/>
                  <a:gd name="T17" fmla="*/ 2 h 80"/>
                  <a:gd name="T18" fmla="*/ 132 w 134"/>
                  <a:gd name="T19" fmla="*/ 4 h 80"/>
                  <a:gd name="T20" fmla="*/ 130 w 134"/>
                  <a:gd name="T21" fmla="*/ 14 h 80"/>
                  <a:gd name="T22" fmla="*/ 19 w 134"/>
                  <a:gd name="T23" fmla="*/ 78 h 80"/>
                  <a:gd name="T24" fmla="*/ 15 w 134"/>
                  <a:gd name="T25" fmla="*/ 79 h 80"/>
                  <a:gd name="T26" fmla="*/ 8 w 134"/>
                  <a:gd name="T27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4" h="80">
                    <a:moveTo>
                      <a:pt x="8" y="80"/>
                    </a:moveTo>
                    <a:lnTo>
                      <a:pt x="6" y="80"/>
                    </a:lnTo>
                    <a:cubicBezTo>
                      <a:pt x="5" y="80"/>
                      <a:pt x="2" y="78"/>
                      <a:pt x="1" y="77"/>
                    </a:cubicBezTo>
                    <a:cubicBezTo>
                      <a:pt x="0" y="73"/>
                      <a:pt x="1" y="69"/>
                      <a:pt x="4" y="67"/>
                    </a:cubicBezTo>
                    <a:lnTo>
                      <a:pt x="8" y="66"/>
                    </a:lnTo>
                    <a:cubicBezTo>
                      <a:pt x="13" y="64"/>
                      <a:pt x="23" y="57"/>
                      <a:pt x="30" y="52"/>
                    </a:cubicBezTo>
                    <a:cubicBezTo>
                      <a:pt x="51" y="38"/>
                      <a:pt x="56" y="35"/>
                      <a:pt x="61" y="36"/>
                    </a:cubicBezTo>
                    <a:lnTo>
                      <a:pt x="63" y="36"/>
                    </a:lnTo>
                    <a:lnTo>
                      <a:pt x="123" y="2"/>
                    </a:lnTo>
                    <a:cubicBezTo>
                      <a:pt x="126" y="0"/>
                      <a:pt x="131" y="1"/>
                      <a:pt x="132" y="4"/>
                    </a:cubicBezTo>
                    <a:cubicBezTo>
                      <a:pt x="134" y="8"/>
                      <a:pt x="133" y="12"/>
                      <a:pt x="130" y="14"/>
                    </a:cubicBezTo>
                    <a:lnTo>
                      <a:pt x="19" y="78"/>
                    </a:lnTo>
                    <a:cubicBezTo>
                      <a:pt x="18" y="79"/>
                      <a:pt x="16" y="79"/>
                      <a:pt x="15" y="79"/>
                    </a:cubicBezTo>
                    <a:cubicBezTo>
                      <a:pt x="12" y="80"/>
                      <a:pt x="10" y="80"/>
                      <a:pt x="8" y="8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21" name="Freeform 1270">
                <a:extLst>
                  <a:ext uri="{FF2B5EF4-FFF2-40B4-BE49-F238E27FC236}">
                    <a16:creationId xmlns:a16="http://schemas.microsoft.com/office/drawing/2014/main" id="{3C728EC7-1069-47FD-8029-9D914EBF6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6" y="5615"/>
                <a:ext cx="34" cy="12"/>
              </a:xfrm>
              <a:custGeom>
                <a:avLst/>
                <a:gdLst>
                  <a:gd name="T0" fmla="*/ 58 w 102"/>
                  <a:gd name="T1" fmla="*/ 37 h 37"/>
                  <a:gd name="T2" fmla="*/ 56 w 102"/>
                  <a:gd name="T3" fmla="*/ 37 h 37"/>
                  <a:gd name="T4" fmla="*/ 51 w 102"/>
                  <a:gd name="T5" fmla="*/ 33 h 37"/>
                  <a:gd name="T6" fmla="*/ 50 w 102"/>
                  <a:gd name="T7" fmla="*/ 31 h 37"/>
                  <a:gd name="T8" fmla="*/ 49 w 102"/>
                  <a:gd name="T9" fmla="*/ 32 h 37"/>
                  <a:gd name="T10" fmla="*/ 37 w 102"/>
                  <a:gd name="T11" fmla="*/ 36 h 37"/>
                  <a:gd name="T12" fmla="*/ 35 w 102"/>
                  <a:gd name="T13" fmla="*/ 35 h 37"/>
                  <a:gd name="T14" fmla="*/ 23 w 102"/>
                  <a:gd name="T15" fmla="*/ 31 h 37"/>
                  <a:gd name="T16" fmla="*/ 14 w 102"/>
                  <a:gd name="T17" fmla="*/ 29 h 37"/>
                  <a:gd name="T18" fmla="*/ 11 w 102"/>
                  <a:gd name="T19" fmla="*/ 30 h 37"/>
                  <a:gd name="T20" fmla="*/ 2 w 102"/>
                  <a:gd name="T21" fmla="*/ 28 h 37"/>
                  <a:gd name="T22" fmla="*/ 4 w 102"/>
                  <a:gd name="T23" fmla="*/ 18 h 37"/>
                  <a:gd name="T24" fmla="*/ 10 w 102"/>
                  <a:gd name="T25" fmla="*/ 15 h 37"/>
                  <a:gd name="T26" fmla="*/ 15 w 102"/>
                  <a:gd name="T27" fmla="*/ 14 h 37"/>
                  <a:gd name="T28" fmla="*/ 17 w 102"/>
                  <a:gd name="T29" fmla="*/ 15 h 37"/>
                  <a:gd name="T30" fmla="*/ 26 w 102"/>
                  <a:gd name="T31" fmla="*/ 18 h 37"/>
                  <a:gd name="T32" fmla="*/ 39 w 102"/>
                  <a:gd name="T33" fmla="*/ 21 h 37"/>
                  <a:gd name="T34" fmla="*/ 41 w 102"/>
                  <a:gd name="T35" fmla="*/ 20 h 37"/>
                  <a:gd name="T36" fmla="*/ 63 w 102"/>
                  <a:gd name="T37" fmla="*/ 9 h 37"/>
                  <a:gd name="T38" fmla="*/ 67 w 102"/>
                  <a:gd name="T39" fmla="*/ 13 h 37"/>
                  <a:gd name="T40" fmla="*/ 68 w 102"/>
                  <a:gd name="T41" fmla="*/ 17 h 37"/>
                  <a:gd name="T42" fmla="*/ 82 w 102"/>
                  <a:gd name="T43" fmla="*/ 7 h 37"/>
                  <a:gd name="T44" fmla="*/ 95 w 102"/>
                  <a:gd name="T45" fmla="*/ 1 h 37"/>
                  <a:gd name="T46" fmla="*/ 100 w 102"/>
                  <a:gd name="T47" fmla="*/ 4 h 37"/>
                  <a:gd name="T48" fmla="*/ 97 w 102"/>
                  <a:gd name="T49" fmla="*/ 14 h 37"/>
                  <a:gd name="T50" fmla="*/ 96 w 102"/>
                  <a:gd name="T51" fmla="*/ 14 h 37"/>
                  <a:gd name="T52" fmla="*/ 90 w 102"/>
                  <a:gd name="T53" fmla="*/ 19 h 37"/>
                  <a:gd name="T54" fmla="*/ 58 w 102"/>
                  <a:gd name="T5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2" h="37">
                    <a:moveTo>
                      <a:pt x="58" y="37"/>
                    </a:moveTo>
                    <a:lnTo>
                      <a:pt x="56" y="37"/>
                    </a:lnTo>
                    <a:cubicBezTo>
                      <a:pt x="54" y="36"/>
                      <a:pt x="52" y="34"/>
                      <a:pt x="51" y="33"/>
                    </a:cubicBezTo>
                    <a:lnTo>
                      <a:pt x="50" y="31"/>
                    </a:lnTo>
                    <a:lnTo>
                      <a:pt x="49" y="32"/>
                    </a:lnTo>
                    <a:cubicBezTo>
                      <a:pt x="42" y="36"/>
                      <a:pt x="41" y="37"/>
                      <a:pt x="37" y="36"/>
                    </a:cubicBezTo>
                    <a:lnTo>
                      <a:pt x="35" y="35"/>
                    </a:lnTo>
                    <a:cubicBezTo>
                      <a:pt x="33" y="34"/>
                      <a:pt x="27" y="32"/>
                      <a:pt x="23" y="31"/>
                    </a:cubicBezTo>
                    <a:cubicBezTo>
                      <a:pt x="19" y="30"/>
                      <a:pt x="16" y="29"/>
                      <a:pt x="14" y="29"/>
                    </a:cubicBezTo>
                    <a:lnTo>
                      <a:pt x="11" y="30"/>
                    </a:lnTo>
                    <a:cubicBezTo>
                      <a:pt x="8" y="32"/>
                      <a:pt x="4" y="31"/>
                      <a:pt x="2" y="28"/>
                    </a:cubicBezTo>
                    <a:cubicBezTo>
                      <a:pt x="0" y="24"/>
                      <a:pt x="1" y="20"/>
                      <a:pt x="4" y="18"/>
                    </a:cubicBezTo>
                    <a:lnTo>
                      <a:pt x="10" y="15"/>
                    </a:lnTo>
                    <a:cubicBezTo>
                      <a:pt x="12" y="14"/>
                      <a:pt x="13" y="14"/>
                      <a:pt x="15" y="14"/>
                    </a:cubicBezTo>
                    <a:lnTo>
                      <a:pt x="17" y="15"/>
                    </a:lnTo>
                    <a:cubicBezTo>
                      <a:pt x="19" y="15"/>
                      <a:pt x="22" y="16"/>
                      <a:pt x="26" y="18"/>
                    </a:cubicBezTo>
                    <a:cubicBezTo>
                      <a:pt x="32" y="19"/>
                      <a:pt x="36" y="20"/>
                      <a:pt x="39" y="21"/>
                    </a:cubicBezTo>
                    <a:lnTo>
                      <a:pt x="41" y="20"/>
                    </a:lnTo>
                    <a:cubicBezTo>
                      <a:pt x="56" y="10"/>
                      <a:pt x="59" y="8"/>
                      <a:pt x="63" y="9"/>
                    </a:cubicBezTo>
                    <a:cubicBezTo>
                      <a:pt x="64" y="10"/>
                      <a:pt x="66" y="11"/>
                      <a:pt x="67" y="13"/>
                    </a:cubicBezTo>
                    <a:lnTo>
                      <a:pt x="68" y="17"/>
                    </a:lnTo>
                    <a:cubicBezTo>
                      <a:pt x="73" y="13"/>
                      <a:pt x="79" y="9"/>
                      <a:pt x="82" y="7"/>
                    </a:cubicBezTo>
                    <a:cubicBezTo>
                      <a:pt x="91" y="1"/>
                      <a:pt x="92" y="0"/>
                      <a:pt x="95" y="1"/>
                    </a:cubicBezTo>
                    <a:cubicBezTo>
                      <a:pt x="97" y="1"/>
                      <a:pt x="99" y="2"/>
                      <a:pt x="100" y="4"/>
                    </a:cubicBezTo>
                    <a:cubicBezTo>
                      <a:pt x="102" y="8"/>
                      <a:pt x="101" y="12"/>
                      <a:pt x="97" y="14"/>
                    </a:cubicBezTo>
                    <a:lnTo>
                      <a:pt x="96" y="14"/>
                    </a:lnTo>
                    <a:cubicBezTo>
                      <a:pt x="95" y="15"/>
                      <a:pt x="93" y="17"/>
                      <a:pt x="90" y="19"/>
                    </a:cubicBezTo>
                    <a:cubicBezTo>
                      <a:pt x="71" y="32"/>
                      <a:pt x="63" y="37"/>
                      <a:pt x="58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22" name="Freeform 1271">
                <a:extLst>
                  <a:ext uri="{FF2B5EF4-FFF2-40B4-BE49-F238E27FC236}">
                    <a16:creationId xmlns:a16="http://schemas.microsoft.com/office/drawing/2014/main" id="{F3145116-A23D-430A-9F67-05C5F7892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4" y="5664"/>
                <a:ext cx="26" cy="17"/>
              </a:xfrm>
              <a:custGeom>
                <a:avLst/>
                <a:gdLst>
                  <a:gd name="T0" fmla="*/ 7 w 79"/>
                  <a:gd name="T1" fmla="*/ 52 h 52"/>
                  <a:gd name="T2" fmla="*/ 5 w 79"/>
                  <a:gd name="T3" fmla="*/ 51 h 52"/>
                  <a:gd name="T4" fmla="*/ 1 w 79"/>
                  <a:gd name="T5" fmla="*/ 48 h 52"/>
                  <a:gd name="T6" fmla="*/ 0 w 79"/>
                  <a:gd name="T7" fmla="*/ 43 h 52"/>
                  <a:gd name="T8" fmla="*/ 33 w 79"/>
                  <a:gd name="T9" fmla="*/ 22 h 52"/>
                  <a:gd name="T10" fmla="*/ 33 w 79"/>
                  <a:gd name="T11" fmla="*/ 21 h 52"/>
                  <a:gd name="T12" fmla="*/ 62 w 79"/>
                  <a:gd name="T13" fmla="*/ 5 h 52"/>
                  <a:gd name="T14" fmla="*/ 62 w 79"/>
                  <a:gd name="T15" fmla="*/ 4 h 52"/>
                  <a:gd name="T16" fmla="*/ 67 w 79"/>
                  <a:gd name="T17" fmla="*/ 1 h 52"/>
                  <a:gd name="T18" fmla="*/ 72 w 79"/>
                  <a:gd name="T19" fmla="*/ 1 h 52"/>
                  <a:gd name="T20" fmla="*/ 75 w 79"/>
                  <a:gd name="T21" fmla="*/ 2 h 52"/>
                  <a:gd name="T22" fmla="*/ 77 w 79"/>
                  <a:gd name="T23" fmla="*/ 4 h 52"/>
                  <a:gd name="T24" fmla="*/ 75 w 79"/>
                  <a:gd name="T25" fmla="*/ 14 h 52"/>
                  <a:gd name="T26" fmla="*/ 40 w 79"/>
                  <a:gd name="T27" fmla="*/ 34 h 52"/>
                  <a:gd name="T28" fmla="*/ 11 w 79"/>
                  <a:gd name="T29" fmla="*/ 51 h 52"/>
                  <a:gd name="T30" fmla="*/ 7 w 79"/>
                  <a:gd name="T3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9" h="52">
                    <a:moveTo>
                      <a:pt x="7" y="52"/>
                    </a:moveTo>
                    <a:lnTo>
                      <a:pt x="5" y="51"/>
                    </a:lnTo>
                    <a:cubicBezTo>
                      <a:pt x="3" y="51"/>
                      <a:pt x="2" y="50"/>
                      <a:pt x="1" y="48"/>
                    </a:cubicBezTo>
                    <a:cubicBezTo>
                      <a:pt x="0" y="46"/>
                      <a:pt x="0" y="44"/>
                      <a:pt x="0" y="43"/>
                    </a:cubicBezTo>
                    <a:cubicBezTo>
                      <a:pt x="1" y="39"/>
                      <a:pt x="2" y="38"/>
                      <a:pt x="33" y="22"/>
                    </a:cubicBezTo>
                    <a:lnTo>
                      <a:pt x="33" y="21"/>
                    </a:lnTo>
                    <a:lnTo>
                      <a:pt x="62" y="5"/>
                    </a:lnTo>
                    <a:lnTo>
                      <a:pt x="62" y="4"/>
                    </a:lnTo>
                    <a:lnTo>
                      <a:pt x="67" y="1"/>
                    </a:lnTo>
                    <a:cubicBezTo>
                      <a:pt x="69" y="0"/>
                      <a:pt x="71" y="0"/>
                      <a:pt x="72" y="1"/>
                    </a:cubicBezTo>
                    <a:lnTo>
                      <a:pt x="75" y="2"/>
                    </a:lnTo>
                    <a:lnTo>
                      <a:pt x="77" y="4"/>
                    </a:lnTo>
                    <a:cubicBezTo>
                      <a:pt x="79" y="7"/>
                      <a:pt x="78" y="12"/>
                      <a:pt x="75" y="14"/>
                    </a:cubicBezTo>
                    <a:cubicBezTo>
                      <a:pt x="71" y="17"/>
                      <a:pt x="63" y="22"/>
                      <a:pt x="40" y="34"/>
                    </a:cubicBezTo>
                    <a:lnTo>
                      <a:pt x="11" y="51"/>
                    </a:lnTo>
                    <a:lnTo>
                      <a:pt x="7" y="5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23" name="Freeform 1272">
                <a:extLst>
                  <a:ext uri="{FF2B5EF4-FFF2-40B4-BE49-F238E27FC236}">
                    <a16:creationId xmlns:a16="http://schemas.microsoft.com/office/drawing/2014/main" id="{9F360546-8AA4-413E-A0CD-0AAA964BC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1" y="5664"/>
                <a:ext cx="30" cy="21"/>
              </a:xfrm>
              <a:custGeom>
                <a:avLst/>
                <a:gdLst>
                  <a:gd name="T0" fmla="*/ 33 w 93"/>
                  <a:gd name="T1" fmla="*/ 64 h 64"/>
                  <a:gd name="T2" fmla="*/ 27 w 93"/>
                  <a:gd name="T3" fmla="*/ 62 h 64"/>
                  <a:gd name="T4" fmla="*/ 27 w 93"/>
                  <a:gd name="T5" fmla="*/ 53 h 64"/>
                  <a:gd name="T6" fmla="*/ 30 w 93"/>
                  <a:gd name="T7" fmla="*/ 48 h 64"/>
                  <a:gd name="T8" fmla="*/ 20 w 93"/>
                  <a:gd name="T9" fmla="*/ 47 h 64"/>
                  <a:gd name="T10" fmla="*/ 11 w 93"/>
                  <a:gd name="T11" fmla="*/ 52 h 64"/>
                  <a:gd name="T12" fmla="*/ 2 w 93"/>
                  <a:gd name="T13" fmla="*/ 49 h 64"/>
                  <a:gd name="T14" fmla="*/ 4 w 93"/>
                  <a:gd name="T15" fmla="*/ 39 h 64"/>
                  <a:gd name="T16" fmla="*/ 37 w 93"/>
                  <a:gd name="T17" fmla="*/ 20 h 64"/>
                  <a:gd name="T18" fmla="*/ 46 w 93"/>
                  <a:gd name="T19" fmla="*/ 22 h 64"/>
                  <a:gd name="T20" fmla="*/ 80 w 93"/>
                  <a:gd name="T21" fmla="*/ 3 h 64"/>
                  <a:gd name="T22" fmla="*/ 82 w 93"/>
                  <a:gd name="T23" fmla="*/ 1 h 64"/>
                  <a:gd name="T24" fmla="*/ 82 w 93"/>
                  <a:gd name="T25" fmla="*/ 2 h 64"/>
                  <a:gd name="T26" fmla="*/ 88 w 93"/>
                  <a:gd name="T27" fmla="*/ 1 h 64"/>
                  <a:gd name="T28" fmla="*/ 93 w 93"/>
                  <a:gd name="T29" fmla="*/ 7 h 64"/>
                  <a:gd name="T30" fmla="*/ 90 w 93"/>
                  <a:gd name="T31" fmla="*/ 14 h 64"/>
                  <a:gd name="T32" fmla="*/ 57 w 93"/>
                  <a:gd name="T33" fmla="*/ 33 h 64"/>
                  <a:gd name="T34" fmla="*/ 55 w 93"/>
                  <a:gd name="T35" fmla="*/ 36 h 64"/>
                  <a:gd name="T36" fmla="*/ 80 w 93"/>
                  <a:gd name="T37" fmla="*/ 22 h 64"/>
                  <a:gd name="T38" fmla="*/ 90 w 93"/>
                  <a:gd name="T39" fmla="*/ 24 h 64"/>
                  <a:gd name="T40" fmla="*/ 87 w 93"/>
                  <a:gd name="T41" fmla="*/ 34 h 64"/>
                  <a:gd name="T42" fmla="*/ 36 w 93"/>
                  <a:gd name="T43" fmla="*/ 63 h 64"/>
                  <a:gd name="T44" fmla="*/ 33 w 93"/>
                  <a:gd name="T4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3" h="64">
                    <a:moveTo>
                      <a:pt x="33" y="64"/>
                    </a:moveTo>
                    <a:cubicBezTo>
                      <a:pt x="31" y="64"/>
                      <a:pt x="29" y="63"/>
                      <a:pt x="27" y="62"/>
                    </a:cubicBezTo>
                    <a:cubicBezTo>
                      <a:pt x="25" y="59"/>
                      <a:pt x="25" y="56"/>
                      <a:pt x="27" y="53"/>
                    </a:cubicBezTo>
                    <a:lnTo>
                      <a:pt x="30" y="48"/>
                    </a:lnTo>
                    <a:cubicBezTo>
                      <a:pt x="23" y="51"/>
                      <a:pt x="22" y="50"/>
                      <a:pt x="20" y="47"/>
                    </a:cubicBezTo>
                    <a:lnTo>
                      <a:pt x="11" y="52"/>
                    </a:lnTo>
                    <a:cubicBezTo>
                      <a:pt x="8" y="54"/>
                      <a:pt x="4" y="52"/>
                      <a:pt x="2" y="49"/>
                    </a:cubicBezTo>
                    <a:cubicBezTo>
                      <a:pt x="0" y="46"/>
                      <a:pt x="1" y="41"/>
                      <a:pt x="4" y="39"/>
                    </a:cubicBezTo>
                    <a:lnTo>
                      <a:pt x="37" y="20"/>
                    </a:lnTo>
                    <a:cubicBezTo>
                      <a:pt x="40" y="19"/>
                      <a:pt x="44" y="19"/>
                      <a:pt x="46" y="22"/>
                    </a:cubicBezTo>
                    <a:cubicBezTo>
                      <a:pt x="65" y="11"/>
                      <a:pt x="75" y="5"/>
                      <a:pt x="80" y="3"/>
                    </a:cubicBezTo>
                    <a:lnTo>
                      <a:pt x="82" y="1"/>
                    </a:lnTo>
                    <a:lnTo>
                      <a:pt x="82" y="2"/>
                    </a:lnTo>
                    <a:cubicBezTo>
                      <a:pt x="86" y="0"/>
                      <a:pt x="86" y="0"/>
                      <a:pt x="88" y="1"/>
                    </a:cubicBezTo>
                    <a:cubicBezTo>
                      <a:pt x="91" y="1"/>
                      <a:pt x="93" y="4"/>
                      <a:pt x="93" y="7"/>
                    </a:cubicBezTo>
                    <a:cubicBezTo>
                      <a:pt x="93" y="9"/>
                      <a:pt x="92" y="12"/>
                      <a:pt x="90" y="14"/>
                    </a:cubicBezTo>
                    <a:cubicBezTo>
                      <a:pt x="80" y="19"/>
                      <a:pt x="67" y="27"/>
                      <a:pt x="57" y="33"/>
                    </a:cubicBezTo>
                    <a:lnTo>
                      <a:pt x="55" y="36"/>
                    </a:lnTo>
                    <a:lnTo>
                      <a:pt x="80" y="22"/>
                    </a:lnTo>
                    <a:cubicBezTo>
                      <a:pt x="83" y="20"/>
                      <a:pt x="88" y="21"/>
                      <a:pt x="90" y="24"/>
                    </a:cubicBezTo>
                    <a:cubicBezTo>
                      <a:pt x="92" y="27"/>
                      <a:pt x="90" y="32"/>
                      <a:pt x="87" y="34"/>
                    </a:cubicBezTo>
                    <a:lnTo>
                      <a:pt x="36" y="63"/>
                    </a:lnTo>
                    <a:lnTo>
                      <a:pt x="33" y="6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24" name="Freeform 1273">
                <a:extLst>
                  <a:ext uri="{FF2B5EF4-FFF2-40B4-BE49-F238E27FC236}">
                    <a16:creationId xmlns:a16="http://schemas.microsoft.com/office/drawing/2014/main" id="{7640CB27-9B50-4482-B9F3-91EF8F920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8" y="5661"/>
                <a:ext cx="23" cy="16"/>
              </a:xfrm>
              <a:custGeom>
                <a:avLst/>
                <a:gdLst>
                  <a:gd name="T0" fmla="*/ 2 w 68"/>
                  <a:gd name="T1" fmla="*/ 48 h 48"/>
                  <a:gd name="T2" fmla="*/ 1 w 68"/>
                  <a:gd name="T3" fmla="*/ 48 h 48"/>
                  <a:gd name="T4" fmla="*/ 3 w 68"/>
                  <a:gd name="T5" fmla="*/ 41 h 48"/>
                  <a:gd name="T6" fmla="*/ 9 w 68"/>
                  <a:gd name="T7" fmla="*/ 37 h 48"/>
                  <a:gd name="T8" fmla="*/ 2 w 68"/>
                  <a:gd name="T9" fmla="*/ 41 h 48"/>
                  <a:gd name="T10" fmla="*/ 0 w 68"/>
                  <a:gd name="T11" fmla="*/ 34 h 48"/>
                  <a:gd name="T12" fmla="*/ 37 w 68"/>
                  <a:gd name="T13" fmla="*/ 13 h 48"/>
                  <a:gd name="T14" fmla="*/ 42 w 68"/>
                  <a:gd name="T15" fmla="*/ 10 h 48"/>
                  <a:gd name="T16" fmla="*/ 42 w 68"/>
                  <a:gd name="T17" fmla="*/ 10 h 48"/>
                  <a:gd name="T18" fmla="*/ 56 w 68"/>
                  <a:gd name="T19" fmla="*/ 2 h 48"/>
                  <a:gd name="T20" fmla="*/ 66 w 68"/>
                  <a:gd name="T21" fmla="*/ 5 h 48"/>
                  <a:gd name="T22" fmla="*/ 63 w 68"/>
                  <a:gd name="T23" fmla="*/ 14 h 48"/>
                  <a:gd name="T24" fmla="*/ 49 w 68"/>
                  <a:gd name="T25" fmla="*/ 23 h 48"/>
                  <a:gd name="T26" fmla="*/ 48 w 68"/>
                  <a:gd name="T27" fmla="*/ 23 h 48"/>
                  <a:gd name="T28" fmla="*/ 44 w 68"/>
                  <a:gd name="T29" fmla="*/ 25 h 48"/>
                  <a:gd name="T30" fmla="*/ 2 w 68"/>
                  <a:gd name="T3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8" h="48">
                    <a:moveTo>
                      <a:pt x="2" y="48"/>
                    </a:moveTo>
                    <a:lnTo>
                      <a:pt x="1" y="48"/>
                    </a:lnTo>
                    <a:lnTo>
                      <a:pt x="3" y="41"/>
                    </a:lnTo>
                    <a:lnTo>
                      <a:pt x="9" y="37"/>
                    </a:lnTo>
                    <a:lnTo>
                      <a:pt x="2" y="41"/>
                    </a:lnTo>
                    <a:lnTo>
                      <a:pt x="0" y="34"/>
                    </a:lnTo>
                    <a:cubicBezTo>
                      <a:pt x="3" y="33"/>
                      <a:pt x="21" y="22"/>
                      <a:pt x="37" y="13"/>
                    </a:cubicBezTo>
                    <a:cubicBezTo>
                      <a:pt x="39" y="12"/>
                      <a:pt x="40" y="11"/>
                      <a:pt x="42" y="10"/>
                    </a:cubicBezTo>
                    <a:lnTo>
                      <a:pt x="42" y="10"/>
                    </a:lnTo>
                    <a:lnTo>
                      <a:pt x="56" y="2"/>
                    </a:lnTo>
                    <a:cubicBezTo>
                      <a:pt x="60" y="0"/>
                      <a:pt x="64" y="1"/>
                      <a:pt x="66" y="5"/>
                    </a:cubicBezTo>
                    <a:cubicBezTo>
                      <a:pt x="68" y="8"/>
                      <a:pt x="67" y="12"/>
                      <a:pt x="63" y="14"/>
                    </a:cubicBezTo>
                    <a:lnTo>
                      <a:pt x="49" y="23"/>
                    </a:lnTo>
                    <a:lnTo>
                      <a:pt x="48" y="23"/>
                    </a:lnTo>
                    <a:lnTo>
                      <a:pt x="44" y="25"/>
                    </a:lnTo>
                    <a:cubicBezTo>
                      <a:pt x="11" y="45"/>
                      <a:pt x="6" y="48"/>
                      <a:pt x="2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25" name="Freeform 1274">
                <a:extLst>
                  <a:ext uri="{FF2B5EF4-FFF2-40B4-BE49-F238E27FC236}">
                    <a16:creationId xmlns:a16="http://schemas.microsoft.com/office/drawing/2014/main" id="{5A1B6BEA-F89F-4D32-BEAB-BD6F9339B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3" y="5677"/>
                <a:ext cx="20" cy="13"/>
              </a:xfrm>
              <a:custGeom>
                <a:avLst/>
                <a:gdLst>
                  <a:gd name="T0" fmla="*/ 6 w 60"/>
                  <a:gd name="T1" fmla="*/ 39 h 39"/>
                  <a:gd name="T2" fmla="*/ 2 w 60"/>
                  <a:gd name="T3" fmla="*/ 35 h 39"/>
                  <a:gd name="T4" fmla="*/ 4 w 60"/>
                  <a:gd name="T5" fmla="*/ 25 h 39"/>
                  <a:gd name="T6" fmla="*/ 5 w 60"/>
                  <a:gd name="T7" fmla="*/ 25 h 39"/>
                  <a:gd name="T8" fmla="*/ 18 w 60"/>
                  <a:gd name="T9" fmla="*/ 17 h 39"/>
                  <a:gd name="T10" fmla="*/ 51 w 60"/>
                  <a:gd name="T11" fmla="*/ 1 h 39"/>
                  <a:gd name="T12" fmla="*/ 56 w 60"/>
                  <a:gd name="T13" fmla="*/ 4 h 39"/>
                  <a:gd name="T14" fmla="*/ 30 w 60"/>
                  <a:gd name="T15" fmla="*/ 28 h 39"/>
                  <a:gd name="T16" fmla="*/ 29 w 60"/>
                  <a:gd name="T17" fmla="*/ 29 h 39"/>
                  <a:gd name="T18" fmla="*/ 28 w 60"/>
                  <a:gd name="T19" fmla="*/ 29 h 39"/>
                  <a:gd name="T20" fmla="*/ 19 w 60"/>
                  <a:gd name="T21" fmla="*/ 35 h 39"/>
                  <a:gd name="T22" fmla="*/ 14 w 60"/>
                  <a:gd name="T23" fmla="*/ 36 h 39"/>
                  <a:gd name="T24" fmla="*/ 6 w 60"/>
                  <a:gd name="T2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39">
                    <a:moveTo>
                      <a:pt x="6" y="39"/>
                    </a:moveTo>
                    <a:cubicBezTo>
                      <a:pt x="4" y="39"/>
                      <a:pt x="3" y="38"/>
                      <a:pt x="2" y="35"/>
                    </a:cubicBezTo>
                    <a:cubicBezTo>
                      <a:pt x="0" y="32"/>
                      <a:pt x="1" y="27"/>
                      <a:pt x="4" y="25"/>
                    </a:cubicBezTo>
                    <a:lnTo>
                      <a:pt x="5" y="25"/>
                    </a:lnTo>
                    <a:cubicBezTo>
                      <a:pt x="6" y="24"/>
                      <a:pt x="11" y="21"/>
                      <a:pt x="18" y="17"/>
                    </a:cubicBezTo>
                    <a:cubicBezTo>
                      <a:pt x="48" y="0"/>
                      <a:pt x="48" y="0"/>
                      <a:pt x="51" y="1"/>
                    </a:cubicBezTo>
                    <a:cubicBezTo>
                      <a:pt x="53" y="1"/>
                      <a:pt x="55" y="2"/>
                      <a:pt x="56" y="4"/>
                    </a:cubicBezTo>
                    <a:cubicBezTo>
                      <a:pt x="59" y="10"/>
                      <a:pt x="60" y="11"/>
                      <a:pt x="30" y="28"/>
                    </a:cubicBezTo>
                    <a:lnTo>
                      <a:pt x="29" y="29"/>
                    </a:lnTo>
                    <a:lnTo>
                      <a:pt x="28" y="29"/>
                    </a:lnTo>
                    <a:cubicBezTo>
                      <a:pt x="25" y="31"/>
                      <a:pt x="22" y="33"/>
                      <a:pt x="19" y="35"/>
                    </a:cubicBezTo>
                    <a:lnTo>
                      <a:pt x="14" y="36"/>
                    </a:lnTo>
                    <a:cubicBezTo>
                      <a:pt x="10" y="38"/>
                      <a:pt x="8" y="39"/>
                      <a:pt x="6" y="3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26" name="Freeform 1275">
                <a:extLst>
                  <a:ext uri="{FF2B5EF4-FFF2-40B4-BE49-F238E27FC236}">
                    <a16:creationId xmlns:a16="http://schemas.microsoft.com/office/drawing/2014/main" id="{D093DAF6-0BBB-4749-B5C1-66962440E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2" y="5705"/>
                <a:ext cx="21" cy="16"/>
              </a:xfrm>
              <a:custGeom>
                <a:avLst/>
                <a:gdLst>
                  <a:gd name="T0" fmla="*/ 8 w 62"/>
                  <a:gd name="T1" fmla="*/ 49 h 49"/>
                  <a:gd name="T2" fmla="*/ 6 w 62"/>
                  <a:gd name="T3" fmla="*/ 49 h 49"/>
                  <a:gd name="T4" fmla="*/ 1 w 62"/>
                  <a:gd name="T5" fmla="*/ 46 h 49"/>
                  <a:gd name="T6" fmla="*/ 1 w 62"/>
                  <a:gd name="T7" fmla="*/ 40 h 49"/>
                  <a:gd name="T8" fmla="*/ 4 w 62"/>
                  <a:gd name="T9" fmla="*/ 36 h 49"/>
                  <a:gd name="T10" fmla="*/ 13 w 62"/>
                  <a:gd name="T11" fmla="*/ 31 h 49"/>
                  <a:gd name="T12" fmla="*/ 14 w 62"/>
                  <a:gd name="T13" fmla="*/ 31 h 49"/>
                  <a:gd name="T14" fmla="*/ 23 w 62"/>
                  <a:gd name="T15" fmla="*/ 18 h 49"/>
                  <a:gd name="T16" fmla="*/ 34 w 62"/>
                  <a:gd name="T17" fmla="*/ 4 h 49"/>
                  <a:gd name="T18" fmla="*/ 38 w 62"/>
                  <a:gd name="T19" fmla="*/ 6 h 49"/>
                  <a:gd name="T20" fmla="*/ 35 w 62"/>
                  <a:gd name="T21" fmla="*/ 2 h 49"/>
                  <a:gd name="T22" fmla="*/ 46 w 62"/>
                  <a:gd name="T23" fmla="*/ 4 h 49"/>
                  <a:gd name="T24" fmla="*/ 47 w 62"/>
                  <a:gd name="T25" fmla="*/ 10 h 49"/>
                  <a:gd name="T26" fmla="*/ 51 w 62"/>
                  <a:gd name="T27" fmla="*/ 8 h 49"/>
                  <a:gd name="T28" fmla="*/ 56 w 62"/>
                  <a:gd name="T29" fmla="*/ 7 h 49"/>
                  <a:gd name="T30" fmla="*/ 61 w 62"/>
                  <a:gd name="T31" fmla="*/ 10 h 49"/>
                  <a:gd name="T32" fmla="*/ 61 w 62"/>
                  <a:gd name="T33" fmla="*/ 16 h 49"/>
                  <a:gd name="T34" fmla="*/ 20 w 62"/>
                  <a:gd name="T35" fmla="*/ 44 h 49"/>
                  <a:gd name="T36" fmla="*/ 8 w 62"/>
                  <a:gd name="T3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2" h="49">
                    <a:moveTo>
                      <a:pt x="8" y="49"/>
                    </a:moveTo>
                    <a:lnTo>
                      <a:pt x="6" y="49"/>
                    </a:lnTo>
                    <a:cubicBezTo>
                      <a:pt x="4" y="49"/>
                      <a:pt x="2" y="47"/>
                      <a:pt x="1" y="46"/>
                    </a:cubicBezTo>
                    <a:cubicBezTo>
                      <a:pt x="0" y="44"/>
                      <a:pt x="0" y="42"/>
                      <a:pt x="1" y="40"/>
                    </a:cubicBezTo>
                    <a:cubicBezTo>
                      <a:pt x="1" y="38"/>
                      <a:pt x="3" y="37"/>
                      <a:pt x="4" y="36"/>
                    </a:cubicBezTo>
                    <a:cubicBezTo>
                      <a:pt x="7" y="34"/>
                      <a:pt x="10" y="33"/>
                      <a:pt x="13" y="31"/>
                    </a:cubicBezTo>
                    <a:lnTo>
                      <a:pt x="14" y="31"/>
                    </a:lnTo>
                    <a:cubicBezTo>
                      <a:pt x="15" y="28"/>
                      <a:pt x="18" y="25"/>
                      <a:pt x="23" y="18"/>
                    </a:cubicBezTo>
                    <a:cubicBezTo>
                      <a:pt x="27" y="13"/>
                      <a:pt x="33" y="6"/>
                      <a:pt x="34" y="4"/>
                    </a:cubicBezTo>
                    <a:lnTo>
                      <a:pt x="38" y="6"/>
                    </a:lnTo>
                    <a:lnTo>
                      <a:pt x="35" y="2"/>
                    </a:lnTo>
                    <a:cubicBezTo>
                      <a:pt x="39" y="0"/>
                      <a:pt x="44" y="0"/>
                      <a:pt x="46" y="4"/>
                    </a:cubicBezTo>
                    <a:cubicBezTo>
                      <a:pt x="48" y="6"/>
                      <a:pt x="48" y="7"/>
                      <a:pt x="47" y="10"/>
                    </a:cubicBezTo>
                    <a:lnTo>
                      <a:pt x="51" y="8"/>
                    </a:lnTo>
                    <a:cubicBezTo>
                      <a:pt x="53" y="7"/>
                      <a:pt x="55" y="6"/>
                      <a:pt x="56" y="7"/>
                    </a:cubicBezTo>
                    <a:cubicBezTo>
                      <a:pt x="58" y="7"/>
                      <a:pt x="60" y="9"/>
                      <a:pt x="61" y="10"/>
                    </a:cubicBezTo>
                    <a:cubicBezTo>
                      <a:pt x="62" y="12"/>
                      <a:pt x="62" y="14"/>
                      <a:pt x="61" y="16"/>
                    </a:cubicBezTo>
                    <a:cubicBezTo>
                      <a:pt x="61" y="19"/>
                      <a:pt x="59" y="23"/>
                      <a:pt x="20" y="44"/>
                    </a:cubicBezTo>
                    <a:cubicBezTo>
                      <a:pt x="12" y="48"/>
                      <a:pt x="10" y="49"/>
                      <a:pt x="8" y="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27" name="Freeform 1276">
                <a:extLst>
                  <a:ext uri="{FF2B5EF4-FFF2-40B4-BE49-F238E27FC236}">
                    <a16:creationId xmlns:a16="http://schemas.microsoft.com/office/drawing/2014/main" id="{474BCE8E-9E1E-4D76-8C5B-CD02F3F40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3" y="5742"/>
                <a:ext cx="22" cy="14"/>
              </a:xfrm>
              <a:custGeom>
                <a:avLst/>
                <a:gdLst>
                  <a:gd name="T0" fmla="*/ 8 w 66"/>
                  <a:gd name="T1" fmla="*/ 42 h 42"/>
                  <a:gd name="T2" fmla="*/ 2 w 66"/>
                  <a:gd name="T3" fmla="*/ 39 h 42"/>
                  <a:gd name="T4" fmla="*/ 4 w 66"/>
                  <a:gd name="T5" fmla="*/ 29 h 42"/>
                  <a:gd name="T6" fmla="*/ 58 w 66"/>
                  <a:gd name="T7" fmla="*/ 1 h 42"/>
                  <a:gd name="T8" fmla="*/ 59 w 66"/>
                  <a:gd name="T9" fmla="*/ 1 h 42"/>
                  <a:gd name="T10" fmla="*/ 59 w 66"/>
                  <a:gd name="T11" fmla="*/ 1 h 42"/>
                  <a:gd name="T12" fmla="*/ 63 w 66"/>
                  <a:gd name="T13" fmla="*/ 1 h 42"/>
                  <a:gd name="T14" fmla="*/ 63 w 66"/>
                  <a:gd name="T15" fmla="*/ 2 h 42"/>
                  <a:gd name="T16" fmla="*/ 66 w 66"/>
                  <a:gd name="T17" fmla="*/ 5 h 42"/>
                  <a:gd name="T18" fmla="*/ 61 w 66"/>
                  <a:gd name="T19" fmla="*/ 8 h 42"/>
                  <a:gd name="T20" fmla="*/ 65 w 66"/>
                  <a:gd name="T21" fmla="*/ 14 h 42"/>
                  <a:gd name="T22" fmla="*/ 59 w 66"/>
                  <a:gd name="T23" fmla="*/ 15 h 42"/>
                  <a:gd name="T24" fmla="*/ 57 w 66"/>
                  <a:gd name="T25" fmla="*/ 15 h 42"/>
                  <a:gd name="T26" fmla="*/ 11 w 66"/>
                  <a:gd name="T27" fmla="*/ 41 h 42"/>
                  <a:gd name="T28" fmla="*/ 8 w 66"/>
                  <a:gd name="T2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6" h="42">
                    <a:moveTo>
                      <a:pt x="8" y="42"/>
                    </a:moveTo>
                    <a:cubicBezTo>
                      <a:pt x="5" y="42"/>
                      <a:pt x="3" y="41"/>
                      <a:pt x="2" y="39"/>
                    </a:cubicBezTo>
                    <a:cubicBezTo>
                      <a:pt x="0" y="35"/>
                      <a:pt x="1" y="31"/>
                      <a:pt x="4" y="29"/>
                    </a:cubicBezTo>
                    <a:cubicBezTo>
                      <a:pt x="49" y="3"/>
                      <a:pt x="55" y="0"/>
                      <a:pt x="58" y="1"/>
                    </a:cubicBezTo>
                    <a:lnTo>
                      <a:pt x="59" y="1"/>
                    </a:lnTo>
                    <a:lnTo>
                      <a:pt x="59" y="1"/>
                    </a:lnTo>
                    <a:lnTo>
                      <a:pt x="63" y="1"/>
                    </a:lnTo>
                    <a:lnTo>
                      <a:pt x="63" y="2"/>
                    </a:lnTo>
                    <a:cubicBezTo>
                      <a:pt x="64" y="2"/>
                      <a:pt x="65" y="3"/>
                      <a:pt x="66" y="5"/>
                    </a:cubicBezTo>
                    <a:lnTo>
                      <a:pt x="61" y="8"/>
                    </a:lnTo>
                    <a:lnTo>
                      <a:pt x="65" y="14"/>
                    </a:lnTo>
                    <a:cubicBezTo>
                      <a:pt x="63" y="15"/>
                      <a:pt x="60" y="15"/>
                      <a:pt x="59" y="15"/>
                    </a:cubicBezTo>
                    <a:lnTo>
                      <a:pt x="57" y="15"/>
                    </a:lnTo>
                    <a:cubicBezTo>
                      <a:pt x="48" y="20"/>
                      <a:pt x="11" y="41"/>
                      <a:pt x="11" y="41"/>
                    </a:cubicBezTo>
                    <a:lnTo>
                      <a:pt x="8" y="4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28" name="Freeform 1277">
                <a:extLst>
                  <a:ext uri="{FF2B5EF4-FFF2-40B4-BE49-F238E27FC236}">
                    <a16:creationId xmlns:a16="http://schemas.microsoft.com/office/drawing/2014/main" id="{2D3885BC-5569-44CB-8B7D-CF8154FB5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4" y="5742"/>
                <a:ext cx="12" cy="9"/>
              </a:xfrm>
              <a:custGeom>
                <a:avLst/>
                <a:gdLst>
                  <a:gd name="T0" fmla="*/ 7 w 34"/>
                  <a:gd name="T1" fmla="*/ 28 h 28"/>
                  <a:gd name="T2" fmla="*/ 5 w 34"/>
                  <a:gd name="T3" fmla="*/ 27 h 28"/>
                  <a:gd name="T4" fmla="*/ 0 w 34"/>
                  <a:gd name="T5" fmla="*/ 22 h 28"/>
                  <a:gd name="T6" fmla="*/ 3 w 34"/>
                  <a:gd name="T7" fmla="*/ 15 h 28"/>
                  <a:gd name="T8" fmla="*/ 4 w 34"/>
                  <a:gd name="T9" fmla="*/ 14 h 28"/>
                  <a:gd name="T10" fmla="*/ 4 w 34"/>
                  <a:gd name="T11" fmla="*/ 13 h 28"/>
                  <a:gd name="T12" fmla="*/ 8 w 34"/>
                  <a:gd name="T13" fmla="*/ 10 h 28"/>
                  <a:gd name="T14" fmla="*/ 28 w 34"/>
                  <a:gd name="T15" fmla="*/ 1 h 28"/>
                  <a:gd name="T16" fmla="*/ 33 w 34"/>
                  <a:gd name="T17" fmla="*/ 4 h 28"/>
                  <a:gd name="T18" fmla="*/ 30 w 34"/>
                  <a:gd name="T19" fmla="*/ 14 h 28"/>
                  <a:gd name="T20" fmla="*/ 28 w 34"/>
                  <a:gd name="T21" fmla="*/ 15 h 28"/>
                  <a:gd name="T22" fmla="*/ 29 w 34"/>
                  <a:gd name="T23" fmla="*/ 16 h 28"/>
                  <a:gd name="T24" fmla="*/ 12 w 34"/>
                  <a:gd name="T25" fmla="*/ 26 h 28"/>
                  <a:gd name="T26" fmla="*/ 11 w 34"/>
                  <a:gd name="T27" fmla="*/ 27 h 28"/>
                  <a:gd name="T28" fmla="*/ 11 w 34"/>
                  <a:gd name="T29" fmla="*/ 26 h 28"/>
                  <a:gd name="T30" fmla="*/ 7 w 34"/>
                  <a:gd name="T3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" h="28">
                    <a:moveTo>
                      <a:pt x="7" y="28"/>
                    </a:moveTo>
                    <a:lnTo>
                      <a:pt x="5" y="27"/>
                    </a:lnTo>
                    <a:cubicBezTo>
                      <a:pt x="2" y="27"/>
                      <a:pt x="0" y="24"/>
                      <a:pt x="0" y="22"/>
                    </a:cubicBezTo>
                    <a:cubicBezTo>
                      <a:pt x="0" y="19"/>
                      <a:pt x="1" y="16"/>
                      <a:pt x="3" y="15"/>
                    </a:cubicBezTo>
                    <a:lnTo>
                      <a:pt x="4" y="14"/>
                    </a:lnTo>
                    <a:lnTo>
                      <a:pt x="4" y="13"/>
                    </a:lnTo>
                    <a:cubicBezTo>
                      <a:pt x="4" y="12"/>
                      <a:pt x="6" y="11"/>
                      <a:pt x="8" y="10"/>
                    </a:cubicBezTo>
                    <a:cubicBezTo>
                      <a:pt x="22" y="1"/>
                      <a:pt x="24" y="0"/>
                      <a:pt x="28" y="1"/>
                    </a:cubicBezTo>
                    <a:cubicBezTo>
                      <a:pt x="30" y="1"/>
                      <a:pt x="32" y="3"/>
                      <a:pt x="33" y="4"/>
                    </a:cubicBezTo>
                    <a:cubicBezTo>
                      <a:pt x="34" y="8"/>
                      <a:pt x="33" y="12"/>
                      <a:pt x="30" y="14"/>
                    </a:cubicBezTo>
                    <a:lnTo>
                      <a:pt x="28" y="15"/>
                    </a:lnTo>
                    <a:lnTo>
                      <a:pt x="29" y="16"/>
                    </a:lnTo>
                    <a:cubicBezTo>
                      <a:pt x="20" y="21"/>
                      <a:pt x="15" y="24"/>
                      <a:pt x="12" y="26"/>
                    </a:cubicBezTo>
                    <a:lnTo>
                      <a:pt x="11" y="27"/>
                    </a:lnTo>
                    <a:lnTo>
                      <a:pt x="11" y="26"/>
                    </a:lnTo>
                    <a:cubicBezTo>
                      <a:pt x="9" y="27"/>
                      <a:pt x="8" y="28"/>
                      <a:pt x="7" y="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29" name="Freeform 1278">
                <a:extLst>
                  <a:ext uri="{FF2B5EF4-FFF2-40B4-BE49-F238E27FC236}">
                    <a16:creationId xmlns:a16="http://schemas.microsoft.com/office/drawing/2014/main" id="{8103C33E-A3B4-4343-BED7-2C10F2E7E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4" y="5742"/>
                <a:ext cx="28" cy="18"/>
              </a:xfrm>
              <a:custGeom>
                <a:avLst/>
                <a:gdLst>
                  <a:gd name="T0" fmla="*/ 9 w 83"/>
                  <a:gd name="T1" fmla="*/ 55 h 55"/>
                  <a:gd name="T2" fmla="*/ 7 w 83"/>
                  <a:gd name="T3" fmla="*/ 55 h 55"/>
                  <a:gd name="T4" fmla="*/ 2 w 83"/>
                  <a:gd name="T5" fmla="*/ 52 h 55"/>
                  <a:gd name="T6" fmla="*/ 5 w 83"/>
                  <a:gd name="T7" fmla="*/ 42 h 55"/>
                  <a:gd name="T8" fmla="*/ 69 w 83"/>
                  <a:gd name="T9" fmla="*/ 3 h 55"/>
                  <a:gd name="T10" fmla="*/ 70 w 83"/>
                  <a:gd name="T11" fmla="*/ 2 h 55"/>
                  <a:gd name="T12" fmla="*/ 70 w 83"/>
                  <a:gd name="T13" fmla="*/ 2 h 55"/>
                  <a:gd name="T14" fmla="*/ 71 w 83"/>
                  <a:gd name="T15" fmla="*/ 1 h 55"/>
                  <a:gd name="T16" fmla="*/ 71 w 83"/>
                  <a:gd name="T17" fmla="*/ 1 h 55"/>
                  <a:gd name="T18" fmla="*/ 75 w 83"/>
                  <a:gd name="T19" fmla="*/ 0 h 55"/>
                  <a:gd name="T20" fmla="*/ 81 w 83"/>
                  <a:gd name="T21" fmla="*/ 4 h 55"/>
                  <a:gd name="T22" fmla="*/ 80 w 83"/>
                  <a:gd name="T23" fmla="*/ 11 h 55"/>
                  <a:gd name="T24" fmla="*/ 81 w 83"/>
                  <a:gd name="T25" fmla="*/ 11 h 55"/>
                  <a:gd name="T26" fmla="*/ 74 w 83"/>
                  <a:gd name="T27" fmla="*/ 15 h 55"/>
                  <a:gd name="T28" fmla="*/ 37 w 83"/>
                  <a:gd name="T29" fmla="*/ 39 h 55"/>
                  <a:gd name="T30" fmla="*/ 37 w 83"/>
                  <a:gd name="T31" fmla="*/ 40 h 55"/>
                  <a:gd name="T32" fmla="*/ 29 w 83"/>
                  <a:gd name="T33" fmla="*/ 44 h 55"/>
                  <a:gd name="T34" fmla="*/ 9 w 83"/>
                  <a:gd name="T3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3" h="55">
                    <a:moveTo>
                      <a:pt x="9" y="55"/>
                    </a:moveTo>
                    <a:lnTo>
                      <a:pt x="7" y="55"/>
                    </a:lnTo>
                    <a:cubicBezTo>
                      <a:pt x="5" y="54"/>
                      <a:pt x="3" y="53"/>
                      <a:pt x="2" y="52"/>
                    </a:cubicBezTo>
                    <a:cubicBezTo>
                      <a:pt x="0" y="48"/>
                      <a:pt x="1" y="44"/>
                      <a:pt x="5" y="42"/>
                    </a:cubicBezTo>
                    <a:cubicBezTo>
                      <a:pt x="5" y="42"/>
                      <a:pt x="58" y="9"/>
                      <a:pt x="69" y="3"/>
                    </a:cubicBezTo>
                    <a:lnTo>
                      <a:pt x="70" y="2"/>
                    </a:lnTo>
                    <a:lnTo>
                      <a:pt x="70" y="2"/>
                    </a:lnTo>
                    <a:lnTo>
                      <a:pt x="71" y="1"/>
                    </a:lnTo>
                    <a:lnTo>
                      <a:pt x="71" y="1"/>
                    </a:lnTo>
                    <a:cubicBezTo>
                      <a:pt x="72" y="0"/>
                      <a:pt x="74" y="0"/>
                      <a:pt x="75" y="0"/>
                    </a:cubicBezTo>
                    <a:cubicBezTo>
                      <a:pt x="78" y="0"/>
                      <a:pt x="80" y="2"/>
                      <a:pt x="81" y="4"/>
                    </a:cubicBezTo>
                    <a:cubicBezTo>
                      <a:pt x="82" y="6"/>
                      <a:pt x="83" y="8"/>
                      <a:pt x="80" y="11"/>
                    </a:cubicBezTo>
                    <a:lnTo>
                      <a:pt x="81" y="11"/>
                    </a:lnTo>
                    <a:cubicBezTo>
                      <a:pt x="79" y="13"/>
                      <a:pt x="76" y="15"/>
                      <a:pt x="74" y="15"/>
                    </a:cubicBezTo>
                    <a:cubicBezTo>
                      <a:pt x="67" y="20"/>
                      <a:pt x="56" y="27"/>
                      <a:pt x="37" y="39"/>
                    </a:cubicBezTo>
                    <a:lnTo>
                      <a:pt x="37" y="40"/>
                    </a:lnTo>
                    <a:cubicBezTo>
                      <a:pt x="36" y="40"/>
                      <a:pt x="33" y="42"/>
                      <a:pt x="29" y="44"/>
                    </a:cubicBezTo>
                    <a:cubicBezTo>
                      <a:pt x="15" y="53"/>
                      <a:pt x="11" y="55"/>
                      <a:pt x="9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30" name="Freeform 1279">
                <a:extLst>
                  <a:ext uri="{FF2B5EF4-FFF2-40B4-BE49-F238E27FC236}">
                    <a16:creationId xmlns:a16="http://schemas.microsoft.com/office/drawing/2014/main" id="{53B2E935-7012-4F69-BAF6-77E593477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2" y="5751"/>
                <a:ext cx="22" cy="17"/>
              </a:xfrm>
              <a:custGeom>
                <a:avLst/>
                <a:gdLst>
                  <a:gd name="T0" fmla="*/ 9 w 67"/>
                  <a:gd name="T1" fmla="*/ 50 h 50"/>
                  <a:gd name="T2" fmla="*/ 7 w 67"/>
                  <a:gd name="T3" fmla="*/ 50 h 50"/>
                  <a:gd name="T4" fmla="*/ 2 w 67"/>
                  <a:gd name="T5" fmla="*/ 47 h 50"/>
                  <a:gd name="T6" fmla="*/ 8 w 67"/>
                  <a:gd name="T7" fmla="*/ 34 h 50"/>
                  <a:gd name="T8" fmla="*/ 8 w 67"/>
                  <a:gd name="T9" fmla="*/ 34 h 50"/>
                  <a:gd name="T10" fmla="*/ 10 w 67"/>
                  <a:gd name="T11" fmla="*/ 27 h 50"/>
                  <a:gd name="T12" fmla="*/ 16 w 67"/>
                  <a:gd name="T13" fmla="*/ 20 h 50"/>
                  <a:gd name="T14" fmla="*/ 19 w 67"/>
                  <a:gd name="T15" fmla="*/ 18 h 50"/>
                  <a:gd name="T16" fmla="*/ 19 w 67"/>
                  <a:gd name="T17" fmla="*/ 18 h 50"/>
                  <a:gd name="T18" fmla="*/ 24 w 67"/>
                  <a:gd name="T19" fmla="*/ 17 h 50"/>
                  <a:gd name="T20" fmla="*/ 26 w 67"/>
                  <a:gd name="T21" fmla="*/ 17 h 50"/>
                  <a:gd name="T22" fmla="*/ 54 w 67"/>
                  <a:gd name="T23" fmla="*/ 1 h 50"/>
                  <a:gd name="T24" fmla="*/ 59 w 67"/>
                  <a:gd name="T25" fmla="*/ 1 h 50"/>
                  <a:gd name="T26" fmla="*/ 63 w 67"/>
                  <a:gd name="T27" fmla="*/ 4 h 50"/>
                  <a:gd name="T28" fmla="*/ 38 w 67"/>
                  <a:gd name="T29" fmla="*/ 31 h 50"/>
                  <a:gd name="T30" fmla="*/ 34 w 67"/>
                  <a:gd name="T31" fmla="*/ 36 h 50"/>
                  <a:gd name="T32" fmla="*/ 9 w 67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7" h="50">
                    <a:moveTo>
                      <a:pt x="9" y="50"/>
                    </a:moveTo>
                    <a:lnTo>
                      <a:pt x="7" y="50"/>
                    </a:lnTo>
                    <a:cubicBezTo>
                      <a:pt x="5" y="50"/>
                      <a:pt x="3" y="48"/>
                      <a:pt x="2" y="47"/>
                    </a:cubicBezTo>
                    <a:cubicBezTo>
                      <a:pt x="0" y="42"/>
                      <a:pt x="0" y="40"/>
                      <a:pt x="8" y="34"/>
                    </a:cubicBezTo>
                    <a:lnTo>
                      <a:pt x="8" y="34"/>
                    </a:lnTo>
                    <a:cubicBezTo>
                      <a:pt x="8" y="31"/>
                      <a:pt x="8" y="29"/>
                      <a:pt x="10" y="27"/>
                    </a:cubicBezTo>
                    <a:cubicBezTo>
                      <a:pt x="10" y="27"/>
                      <a:pt x="14" y="22"/>
                      <a:pt x="16" y="20"/>
                    </a:cubicBezTo>
                    <a:lnTo>
                      <a:pt x="19" y="18"/>
                    </a:lnTo>
                    <a:lnTo>
                      <a:pt x="19" y="18"/>
                    </a:lnTo>
                    <a:cubicBezTo>
                      <a:pt x="21" y="17"/>
                      <a:pt x="23" y="16"/>
                      <a:pt x="24" y="17"/>
                    </a:cubicBezTo>
                    <a:lnTo>
                      <a:pt x="26" y="17"/>
                    </a:lnTo>
                    <a:cubicBezTo>
                      <a:pt x="38" y="10"/>
                      <a:pt x="54" y="1"/>
                      <a:pt x="54" y="1"/>
                    </a:cubicBezTo>
                    <a:cubicBezTo>
                      <a:pt x="55" y="0"/>
                      <a:pt x="57" y="0"/>
                      <a:pt x="59" y="1"/>
                    </a:cubicBezTo>
                    <a:cubicBezTo>
                      <a:pt x="61" y="1"/>
                      <a:pt x="62" y="2"/>
                      <a:pt x="63" y="4"/>
                    </a:cubicBezTo>
                    <a:cubicBezTo>
                      <a:pt x="67" y="11"/>
                      <a:pt x="64" y="13"/>
                      <a:pt x="38" y="31"/>
                    </a:cubicBezTo>
                    <a:cubicBezTo>
                      <a:pt x="38" y="33"/>
                      <a:pt x="36" y="35"/>
                      <a:pt x="34" y="36"/>
                    </a:cubicBezTo>
                    <a:cubicBezTo>
                      <a:pt x="15" y="48"/>
                      <a:pt x="11" y="50"/>
                      <a:pt x="9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31" name="Freeform 1280">
                <a:extLst>
                  <a:ext uri="{FF2B5EF4-FFF2-40B4-BE49-F238E27FC236}">
                    <a16:creationId xmlns:a16="http://schemas.microsoft.com/office/drawing/2014/main" id="{C1700686-AFF2-49A6-9C9D-87AE14990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7" y="5752"/>
                <a:ext cx="17" cy="12"/>
              </a:xfrm>
              <a:custGeom>
                <a:avLst/>
                <a:gdLst>
                  <a:gd name="T0" fmla="*/ 6 w 49"/>
                  <a:gd name="T1" fmla="*/ 36 h 36"/>
                  <a:gd name="T2" fmla="*/ 6 w 49"/>
                  <a:gd name="T3" fmla="*/ 36 h 36"/>
                  <a:gd name="T4" fmla="*/ 1 w 49"/>
                  <a:gd name="T5" fmla="*/ 33 h 36"/>
                  <a:gd name="T6" fmla="*/ 1 w 49"/>
                  <a:gd name="T7" fmla="*/ 28 h 36"/>
                  <a:gd name="T8" fmla="*/ 16 w 49"/>
                  <a:gd name="T9" fmla="*/ 17 h 36"/>
                  <a:gd name="T10" fmla="*/ 29 w 49"/>
                  <a:gd name="T11" fmla="*/ 10 h 36"/>
                  <a:gd name="T12" fmla="*/ 31 w 49"/>
                  <a:gd name="T13" fmla="*/ 7 h 36"/>
                  <a:gd name="T14" fmla="*/ 48 w 49"/>
                  <a:gd name="T15" fmla="*/ 5 h 36"/>
                  <a:gd name="T16" fmla="*/ 49 w 49"/>
                  <a:gd name="T17" fmla="*/ 11 h 36"/>
                  <a:gd name="T18" fmla="*/ 22 w 49"/>
                  <a:gd name="T19" fmla="*/ 29 h 36"/>
                  <a:gd name="T20" fmla="*/ 13 w 49"/>
                  <a:gd name="T21" fmla="*/ 34 h 36"/>
                  <a:gd name="T22" fmla="*/ 13 w 49"/>
                  <a:gd name="T23" fmla="*/ 34 h 36"/>
                  <a:gd name="T24" fmla="*/ 12 w 49"/>
                  <a:gd name="T25" fmla="*/ 35 h 36"/>
                  <a:gd name="T26" fmla="*/ 12 w 49"/>
                  <a:gd name="T27" fmla="*/ 35 h 36"/>
                  <a:gd name="T28" fmla="*/ 12 w 49"/>
                  <a:gd name="T29" fmla="*/ 35 h 36"/>
                  <a:gd name="T30" fmla="*/ 6 w 49"/>
                  <a:gd name="T3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6">
                    <a:moveTo>
                      <a:pt x="6" y="36"/>
                    </a:moveTo>
                    <a:lnTo>
                      <a:pt x="6" y="36"/>
                    </a:lnTo>
                    <a:cubicBezTo>
                      <a:pt x="4" y="36"/>
                      <a:pt x="2" y="35"/>
                      <a:pt x="1" y="33"/>
                    </a:cubicBezTo>
                    <a:cubicBezTo>
                      <a:pt x="0" y="31"/>
                      <a:pt x="0" y="29"/>
                      <a:pt x="1" y="28"/>
                    </a:cubicBezTo>
                    <a:cubicBezTo>
                      <a:pt x="2" y="24"/>
                      <a:pt x="2" y="24"/>
                      <a:pt x="16" y="17"/>
                    </a:cubicBezTo>
                    <a:cubicBezTo>
                      <a:pt x="19" y="15"/>
                      <a:pt x="24" y="12"/>
                      <a:pt x="29" y="10"/>
                    </a:cubicBezTo>
                    <a:lnTo>
                      <a:pt x="31" y="7"/>
                    </a:lnTo>
                    <a:cubicBezTo>
                      <a:pt x="40" y="2"/>
                      <a:pt x="44" y="0"/>
                      <a:pt x="48" y="5"/>
                    </a:cubicBezTo>
                    <a:cubicBezTo>
                      <a:pt x="49" y="7"/>
                      <a:pt x="49" y="9"/>
                      <a:pt x="49" y="11"/>
                    </a:cubicBezTo>
                    <a:cubicBezTo>
                      <a:pt x="48" y="15"/>
                      <a:pt x="46" y="16"/>
                      <a:pt x="22" y="29"/>
                    </a:cubicBezTo>
                    <a:cubicBezTo>
                      <a:pt x="18" y="31"/>
                      <a:pt x="15" y="33"/>
                      <a:pt x="13" y="34"/>
                    </a:cubicBezTo>
                    <a:lnTo>
                      <a:pt x="13" y="34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cubicBezTo>
                      <a:pt x="10" y="36"/>
                      <a:pt x="8" y="36"/>
                      <a:pt x="6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32" name="Freeform 1281">
                <a:extLst>
                  <a:ext uri="{FF2B5EF4-FFF2-40B4-BE49-F238E27FC236}">
                    <a16:creationId xmlns:a16="http://schemas.microsoft.com/office/drawing/2014/main" id="{E9097F3F-5896-4526-B702-8CE71E67F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1" y="5731"/>
                <a:ext cx="14" cy="14"/>
              </a:xfrm>
              <a:custGeom>
                <a:avLst/>
                <a:gdLst>
                  <a:gd name="T0" fmla="*/ 7 w 43"/>
                  <a:gd name="T1" fmla="*/ 44 h 44"/>
                  <a:gd name="T2" fmla="*/ 2 w 43"/>
                  <a:gd name="T3" fmla="*/ 41 h 44"/>
                  <a:gd name="T4" fmla="*/ 2 w 43"/>
                  <a:gd name="T5" fmla="*/ 32 h 44"/>
                  <a:gd name="T6" fmla="*/ 18 w 43"/>
                  <a:gd name="T7" fmla="*/ 16 h 44"/>
                  <a:gd name="T8" fmla="*/ 21 w 43"/>
                  <a:gd name="T9" fmla="*/ 7 h 44"/>
                  <a:gd name="T10" fmla="*/ 22 w 43"/>
                  <a:gd name="T11" fmla="*/ 7 h 44"/>
                  <a:gd name="T12" fmla="*/ 26 w 43"/>
                  <a:gd name="T13" fmla="*/ 4 h 44"/>
                  <a:gd name="T14" fmla="*/ 35 w 43"/>
                  <a:gd name="T15" fmla="*/ 1 h 44"/>
                  <a:gd name="T16" fmla="*/ 40 w 43"/>
                  <a:gd name="T17" fmla="*/ 4 h 44"/>
                  <a:gd name="T18" fmla="*/ 16 w 43"/>
                  <a:gd name="T19" fmla="*/ 38 h 44"/>
                  <a:gd name="T20" fmla="*/ 17 w 43"/>
                  <a:gd name="T21" fmla="*/ 40 h 44"/>
                  <a:gd name="T22" fmla="*/ 11 w 43"/>
                  <a:gd name="T23" fmla="*/ 43 h 44"/>
                  <a:gd name="T24" fmla="*/ 7 w 43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44">
                    <a:moveTo>
                      <a:pt x="7" y="44"/>
                    </a:moveTo>
                    <a:cubicBezTo>
                      <a:pt x="5" y="44"/>
                      <a:pt x="3" y="43"/>
                      <a:pt x="2" y="41"/>
                    </a:cubicBezTo>
                    <a:cubicBezTo>
                      <a:pt x="0" y="38"/>
                      <a:pt x="0" y="34"/>
                      <a:pt x="2" y="32"/>
                    </a:cubicBezTo>
                    <a:cubicBezTo>
                      <a:pt x="7" y="27"/>
                      <a:pt x="13" y="21"/>
                      <a:pt x="18" y="16"/>
                    </a:cubicBezTo>
                    <a:cubicBezTo>
                      <a:pt x="16" y="13"/>
                      <a:pt x="17" y="9"/>
                      <a:pt x="21" y="7"/>
                    </a:cubicBezTo>
                    <a:lnTo>
                      <a:pt x="22" y="7"/>
                    </a:lnTo>
                    <a:lnTo>
                      <a:pt x="26" y="4"/>
                    </a:lnTo>
                    <a:cubicBezTo>
                      <a:pt x="30" y="1"/>
                      <a:pt x="32" y="0"/>
                      <a:pt x="35" y="1"/>
                    </a:cubicBezTo>
                    <a:cubicBezTo>
                      <a:pt x="37" y="2"/>
                      <a:pt x="39" y="3"/>
                      <a:pt x="40" y="4"/>
                    </a:cubicBezTo>
                    <a:cubicBezTo>
                      <a:pt x="42" y="9"/>
                      <a:pt x="43" y="11"/>
                      <a:pt x="16" y="38"/>
                    </a:cubicBezTo>
                    <a:lnTo>
                      <a:pt x="17" y="40"/>
                    </a:lnTo>
                    <a:lnTo>
                      <a:pt x="11" y="43"/>
                    </a:lnTo>
                    <a:lnTo>
                      <a:pt x="7" y="4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33" name="Freeform 1282">
                <a:extLst>
                  <a:ext uri="{FF2B5EF4-FFF2-40B4-BE49-F238E27FC236}">
                    <a16:creationId xmlns:a16="http://schemas.microsoft.com/office/drawing/2014/main" id="{0CDFBA38-8831-4E14-B363-E3D86E44B0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6" y="5734"/>
                <a:ext cx="7" cy="7"/>
              </a:xfrm>
              <a:custGeom>
                <a:avLst/>
                <a:gdLst>
                  <a:gd name="T0" fmla="*/ 11 w 20"/>
                  <a:gd name="T1" fmla="*/ 21 h 21"/>
                  <a:gd name="T2" fmla="*/ 9 w 20"/>
                  <a:gd name="T3" fmla="*/ 21 h 21"/>
                  <a:gd name="T4" fmla="*/ 5 w 20"/>
                  <a:gd name="T5" fmla="*/ 18 h 21"/>
                  <a:gd name="T6" fmla="*/ 4 w 20"/>
                  <a:gd name="T7" fmla="*/ 15 h 21"/>
                  <a:gd name="T8" fmla="*/ 2 w 20"/>
                  <a:gd name="T9" fmla="*/ 13 h 21"/>
                  <a:gd name="T10" fmla="*/ 4 w 20"/>
                  <a:gd name="T11" fmla="*/ 3 h 21"/>
                  <a:gd name="T12" fmla="*/ 12 w 20"/>
                  <a:gd name="T13" fmla="*/ 1 h 21"/>
                  <a:gd name="T14" fmla="*/ 16 w 20"/>
                  <a:gd name="T15" fmla="*/ 4 h 21"/>
                  <a:gd name="T16" fmla="*/ 17 w 20"/>
                  <a:gd name="T17" fmla="*/ 9 h 21"/>
                  <a:gd name="T18" fmla="*/ 18 w 20"/>
                  <a:gd name="T19" fmla="*/ 10 h 21"/>
                  <a:gd name="T20" fmla="*/ 16 w 20"/>
                  <a:gd name="T21" fmla="*/ 19 h 21"/>
                  <a:gd name="T22" fmla="*/ 11 w 20"/>
                  <a:gd name="T2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21">
                    <a:moveTo>
                      <a:pt x="11" y="21"/>
                    </a:moveTo>
                    <a:lnTo>
                      <a:pt x="9" y="21"/>
                    </a:lnTo>
                    <a:cubicBezTo>
                      <a:pt x="7" y="20"/>
                      <a:pt x="6" y="19"/>
                      <a:pt x="5" y="18"/>
                    </a:cubicBezTo>
                    <a:lnTo>
                      <a:pt x="4" y="15"/>
                    </a:lnTo>
                    <a:lnTo>
                      <a:pt x="2" y="13"/>
                    </a:lnTo>
                    <a:cubicBezTo>
                      <a:pt x="0" y="10"/>
                      <a:pt x="0" y="5"/>
                      <a:pt x="4" y="3"/>
                    </a:cubicBezTo>
                    <a:cubicBezTo>
                      <a:pt x="6" y="1"/>
                      <a:pt x="8" y="0"/>
                      <a:pt x="12" y="1"/>
                    </a:cubicBezTo>
                    <a:cubicBezTo>
                      <a:pt x="13" y="1"/>
                      <a:pt x="15" y="2"/>
                      <a:pt x="16" y="4"/>
                    </a:cubicBezTo>
                    <a:cubicBezTo>
                      <a:pt x="17" y="5"/>
                      <a:pt x="17" y="6"/>
                      <a:pt x="17" y="9"/>
                    </a:cubicBezTo>
                    <a:lnTo>
                      <a:pt x="18" y="10"/>
                    </a:lnTo>
                    <a:cubicBezTo>
                      <a:pt x="20" y="13"/>
                      <a:pt x="19" y="17"/>
                      <a:pt x="16" y="19"/>
                    </a:cubicBezTo>
                    <a:cubicBezTo>
                      <a:pt x="15" y="20"/>
                      <a:pt x="13" y="21"/>
                      <a:pt x="11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34" name="Freeform 1283">
                <a:extLst>
                  <a:ext uri="{FF2B5EF4-FFF2-40B4-BE49-F238E27FC236}">
                    <a16:creationId xmlns:a16="http://schemas.microsoft.com/office/drawing/2014/main" id="{6C75662F-DF50-463B-8C26-8A1C10308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6" y="5735"/>
                <a:ext cx="24" cy="13"/>
              </a:xfrm>
              <a:custGeom>
                <a:avLst/>
                <a:gdLst>
                  <a:gd name="T0" fmla="*/ 24 w 74"/>
                  <a:gd name="T1" fmla="*/ 39 h 40"/>
                  <a:gd name="T2" fmla="*/ 23 w 74"/>
                  <a:gd name="T3" fmla="*/ 39 h 40"/>
                  <a:gd name="T4" fmla="*/ 18 w 74"/>
                  <a:gd name="T5" fmla="*/ 36 h 40"/>
                  <a:gd name="T6" fmla="*/ 17 w 74"/>
                  <a:gd name="T7" fmla="*/ 35 h 40"/>
                  <a:gd name="T8" fmla="*/ 12 w 74"/>
                  <a:gd name="T9" fmla="*/ 38 h 40"/>
                  <a:gd name="T10" fmla="*/ 2 w 74"/>
                  <a:gd name="T11" fmla="*/ 35 h 40"/>
                  <a:gd name="T12" fmla="*/ 5 w 74"/>
                  <a:gd name="T13" fmla="*/ 25 h 40"/>
                  <a:gd name="T14" fmla="*/ 40 w 74"/>
                  <a:gd name="T15" fmla="*/ 5 h 40"/>
                  <a:gd name="T16" fmla="*/ 46 w 74"/>
                  <a:gd name="T17" fmla="*/ 4 h 40"/>
                  <a:gd name="T18" fmla="*/ 50 w 74"/>
                  <a:gd name="T19" fmla="*/ 8 h 40"/>
                  <a:gd name="T20" fmla="*/ 51 w 74"/>
                  <a:gd name="T21" fmla="*/ 8 h 40"/>
                  <a:gd name="T22" fmla="*/ 68 w 74"/>
                  <a:gd name="T23" fmla="*/ 1 h 40"/>
                  <a:gd name="T24" fmla="*/ 72 w 74"/>
                  <a:gd name="T25" fmla="*/ 4 h 40"/>
                  <a:gd name="T26" fmla="*/ 70 w 74"/>
                  <a:gd name="T27" fmla="*/ 14 h 40"/>
                  <a:gd name="T28" fmla="*/ 68 w 74"/>
                  <a:gd name="T29" fmla="*/ 15 h 40"/>
                  <a:gd name="T30" fmla="*/ 28 w 74"/>
                  <a:gd name="T31" fmla="*/ 38 h 40"/>
                  <a:gd name="T32" fmla="*/ 24 w 74"/>
                  <a:gd name="T33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40">
                    <a:moveTo>
                      <a:pt x="24" y="39"/>
                    </a:moveTo>
                    <a:lnTo>
                      <a:pt x="23" y="39"/>
                    </a:lnTo>
                    <a:cubicBezTo>
                      <a:pt x="21" y="39"/>
                      <a:pt x="19" y="38"/>
                      <a:pt x="18" y="36"/>
                    </a:cubicBezTo>
                    <a:lnTo>
                      <a:pt x="17" y="35"/>
                    </a:lnTo>
                    <a:lnTo>
                      <a:pt x="12" y="38"/>
                    </a:lnTo>
                    <a:cubicBezTo>
                      <a:pt x="8" y="40"/>
                      <a:pt x="4" y="39"/>
                      <a:pt x="2" y="35"/>
                    </a:cubicBezTo>
                    <a:cubicBezTo>
                      <a:pt x="0" y="32"/>
                      <a:pt x="1" y="27"/>
                      <a:pt x="5" y="25"/>
                    </a:cubicBezTo>
                    <a:lnTo>
                      <a:pt x="40" y="5"/>
                    </a:lnTo>
                    <a:cubicBezTo>
                      <a:pt x="42" y="4"/>
                      <a:pt x="44" y="4"/>
                      <a:pt x="46" y="4"/>
                    </a:cubicBezTo>
                    <a:cubicBezTo>
                      <a:pt x="48" y="5"/>
                      <a:pt x="49" y="6"/>
                      <a:pt x="50" y="8"/>
                    </a:cubicBezTo>
                    <a:lnTo>
                      <a:pt x="51" y="8"/>
                    </a:lnTo>
                    <a:cubicBezTo>
                      <a:pt x="65" y="0"/>
                      <a:pt x="66" y="1"/>
                      <a:pt x="68" y="1"/>
                    </a:cubicBezTo>
                    <a:cubicBezTo>
                      <a:pt x="70" y="2"/>
                      <a:pt x="72" y="3"/>
                      <a:pt x="72" y="4"/>
                    </a:cubicBezTo>
                    <a:cubicBezTo>
                      <a:pt x="74" y="8"/>
                      <a:pt x="73" y="12"/>
                      <a:pt x="70" y="14"/>
                    </a:cubicBezTo>
                    <a:lnTo>
                      <a:pt x="68" y="15"/>
                    </a:lnTo>
                    <a:cubicBezTo>
                      <a:pt x="64" y="17"/>
                      <a:pt x="45" y="28"/>
                      <a:pt x="28" y="38"/>
                    </a:cubicBezTo>
                    <a:lnTo>
                      <a:pt x="24" y="3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35" name="Freeform 1284">
                <a:extLst>
                  <a:ext uri="{FF2B5EF4-FFF2-40B4-BE49-F238E27FC236}">
                    <a16:creationId xmlns:a16="http://schemas.microsoft.com/office/drawing/2014/main" id="{CFCA5F24-EAFC-4FFC-9D5C-AD62768B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7" y="5733"/>
                <a:ext cx="37" cy="27"/>
              </a:xfrm>
              <a:custGeom>
                <a:avLst/>
                <a:gdLst>
                  <a:gd name="T0" fmla="*/ 9 w 113"/>
                  <a:gd name="T1" fmla="*/ 80 h 80"/>
                  <a:gd name="T2" fmla="*/ 7 w 113"/>
                  <a:gd name="T3" fmla="*/ 80 h 80"/>
                  <a:gd name="T4" fmla="*/ 3 w 113"/>
                  <a:gd name="T5" fmla="*/ 77 h 80"/>
                  <a:gd name="T6" fmla="*/ 26 w 113"/>
                  <a:gd name="T7" fmla="*/ 53 h 80"/>
                  <a:gd name="T8" fmla="*/ 49 w 113"/>
                  <a:gd name="T9" fmla="*/ 38 h 80"/>
                  <a:gd name="T10" fmla="*/ 48 w 113"/>
                  <a:gd name="T11" fmla="*/ 34 h 80"/>
                  <a:gd name="T12" fmla="*/ 39 w 113"/>
                  <a:gd name="T13" fmla="*/ 37 h 80"/>
                  <a:gd name="T14" fmla="*/ 33 w 113"/>
                  <a:gd name="T15" fmla="*/ 38 h 80"/>
                  <a:gd name="T16" fmla="*/ 35 w 113"/>
                  <a:gd name="T17" fmla="*/ 31 h 80"/>
                  <a:gd name="T18" fmla="*/ 31 w 113"/>
                  <a:gd name="T19" fmla="*/ 25 h 80"/>
                  <a:gd name="T20" fmla="*/ 33 w 113"/>
                  <a:gd name="T21" fmla="*/ 24 h 80"/>
                  <a:gd name="T22" fmla="*/ 51 w 113"/>
                  <a:gd name="T23" fmla="*/ 18 h 80"/>
                  <a:gd name="T24" fmla="*/ 80 w 113"/>
                  <a:gd name="T25" fmla="*/ 2 h 80"/>
                  <a:gd name="T26" fmla="*/ 89 w 113"/>
                  <a:gd name="T27" fmla="*/ 4 h 80"/>
                  <a:gd name="T28" fmla="*/ 90 w 113"/>
                  <a:gd name="T29" fmla="*/ 7 h 80"/>
                  <a:gd name="T30" fmla="*/ 96 w 113"/>
                  <a:gd name="T31" fmla="*/ 6 h 80"/>
                  <a:gd name="T32" fmla="*/ 101 w 113"/>
                  <a:gd name="T33" fmla="*/ 9 h 80"/>
                  <a:gd name="T34" fmla="*/ 102 w 113"/>
                  <a:gd name="T35" fmla="*/ 12 h 80"/>
                  <a:gd name="T36" fmla="*/ 107 w 113"/>
                  <a:gd name="T37" fmla="*/ 11 h 80"/>
                  <a:gd name="T38" fmla="*/ 112 w 113"/>
                  <a:gd name="T39" fmla="*/ 14 h 80"/>
                  <a:gd name="T40" fmla="*/ 113 w 113"/>
                  <a:gd name="T41" fmla="*/ 20 h 80"/>
                  <a:gd name="T42" fmla="*/ 49 w 113"/>
                  <a:gd name="T43" fmla="*/ 60 h 80"/>
                  <a:gd name="T44" fmla="*/ 44 w 113"/>
                  <a:gd name="T45" fmla="*/ 61 h 80"/>
                  <a:gd name="T46" fmla="*/ 9 w 113"/>
                  <a:gd name="T47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3" h="80">
                    <a:moveTo>
                      <a:pt x="9" y="80"/>
                    </a:moveTo>
                    <a:lnTo>
                      <a:pt x="7" y="80"/>
                    </a:lnTo>
                    <a:cubicBezTo>
                      <a:pt x="6" y="79"/>
                      <a:pt x="4" y="78"/>
                      <a:pt x="3" y="77"/>
                    </a:cubicBezTo>
                    <a:cubicBezTo>
                      <a:pt x="0" y="70"/>
                      <a:pt x="0" y="70"/>
                      <a:pt x="26" y="53"/>
                    </a:cubicBezTo>
                    <a:cubicBezTo>
                      <a:pt x="32" y="49"/>
                      <a:pt x="40" y="44"/>
                      <a:pt x="49" y="38"/>
                    </a:cubicBezTo>
                    <a:cubicBezTo>
                      <a:pt x="48" y="37"/>
                      <a:pt x="48" y="35"/>
                      <a:pt x="48" y="34"/>
                    </a:cubicBezTo>
                    <a:cubicBezTo>
                      <a:pt x="45" y="34"/>
                      <a:pt x="42" y="36"/>
                      <a:pt x="39" y="37"/>
                    </a:cubicBezTo>
                    <a:cubicBezTo>
                      <a:pt x="37" y="38"/>
                      <a:pt x="36" y="39"/>
                      <a:pt x="33" y="38"/>
                    </a:cubicBezTo>
                    <a:lnTo>
                      <a:pt x="35" y="31"/>
                    </a:lnTo>
                    <a:lnTo>
                      <a:pt x="31" y="25"/>
                    </a:lnTo>
                    <a:lnTo>
                      <a:pt x="33" y="24"/>
                    </a:lnTo>
                    <a:cubicBezTo>
                      <a:pt x="42" y="21"/>
                      <a:pt x="47" y="19"/>
                      <a:pt x="51" y="18"/>
                    </a:cubicBezTo>
                    <a:cubicBezTo>
                      <a:pt x="55" y="16"/>
                      <a:pt x="68" y="9"/>
                      <a:pt x="80" y="2"/>
                    </a:cubicBezTo>
                    <a:cubicBezTo>
                      <a:pt x="83" y="0"/>
                      <a:pt x="87" y="1"/>
                      <a:pt x="89" y="4"/>
                    </a:cubicBezTo>
                    <a:lnTo>
                      <a:pt x="90" y="7"/>
                    </a:lnTo>
                    <a:cubicBezTo>
                      <a:pt x="94" y="5"/>
                      <a:pt x="95" y="5"/>
                      <a:pt x="96" y="6"/>
                    </a:cubicBezTo>
                    <a:cubicBezTo>
                      <a:pt x="98" y="6"/>
                      <a:pt x="100" y="8"/>
                      <a:pt x="101" y="9"/>
                    </a:cubicBezTo>
                    <a:lnTo>
                      <a:pt x="102" y="12"/>
                    </a:lnTo>
                    <a:cubicBezTo>
                      <a:pt x="105" y="10"/>
                      <a:pt x="106" y="10"/>
                      <a:pt x="107" y="11"/>
                    </a:cubicBezTo>
                    <a:cubicBezTo>
                      <a:pt x="109" y="11"/>
                      <a:pt x="111" y="12"/>
                      <a:pt x="112" y="14"/>
                    </a:cubicBezTo>
                    <a:cubicBezTo>
                      <a:pt x="113" y="16"/>
                      <a:pt x="113" y="18"/>
                      <a:pt x="113" y="20"/>
                    </a:cubicBezTo>
                    <a:cubicBezTo>
                      <a:pt x="112" y="23"/>
                      <a:pt x="111" y="27"/>
                      <a:pt x="49" y="60"/>
                    </a:cubicBezTo>
                    <a:cubicBezTo>
                      <a:pt x="48" y="61"/>
                      <a:pt x="46" y="61"/>
                      <a:pt x="44" y="61"/>
                    </a:cubicBezTo>
                    <a:cubicBezTo>
                      <a:pt x="16" y="77"/>
                      <a:pt x="12" y="80"/>
                      <a:pt x="9" y="8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36" name="Freeform 1285">
                <a:extLst>
                  <a:ext uri="{FF2B5EF4-FFF2-40B4-BE49-F238E27FC236}">
                    <a16:creationId xmlns:a16="http://schemas.microsoft.com/office/drawing/2014/main" id="{60E943A3-8483-4E9B-B23B-F69BCE3C3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" y="5744"/>
                <a:ext cx="35" cy="25"/>
              </a:xfrm>
              <a:custGeom>
                <a:avLst/>
                <a:gdLst>
                  <a:gd name="T0" fmla="*/ 26 w 106"/>
                  <a:gd name="T1" fmla="*/ 74 h 74"/>
                  <a:gd name="T2" fmla="*/ 24 w 106"/>
                  <a:gd name="T3" fmla="*/ 73 h 74"/>
                  <a:gd name="T4" fmla="*/ 20 w 106"/>
                  <a:gd name="T5" fmla="*/ 70 h 74"/>
                  <a:gd name="T6" fmla="*/ 19 w 106"/>
                  <a:gd name="T7" fmla="*/ 67 h 74"/>
                  <a:gd name="T8" fmla="*/ 4 w 106"/>
                  <a:gd name="T9" fmla="*/ 68 h 74"/>
                  <a:gd name="T10" fmla="*/ 22 w 106"/>
                  <a:gd name="T11" fmla="*/ 35 h 74"/>
                  <a:gd name="T12" fmla="*/ 1 w 106"/>
                  <a:gd name="T13" fmla="*/ 45 h 74"/>
                  <a:gd name="T14" fmla="*/ 3 w 106"/>
                  <a:gd name="T15" fmla="*/ 38 h 74"/>
                  <a:gd name="T16" fmla="*/ 9 w 106"/>
                  <a:gd name="T17" fmla="*/ 34 h 74"/>
                  <a:gd name="T18" fmla="*/ 3 w 106"/>
                  <a:gd name="T19" fmla="*/ 38 h 74"/>
                  <a:gd name="T20" fmla="*/ 0 w 106"/>
                  <a:gd name="T21" fmla="*/ 31 h 74"/>
                  <a:gd name="T22" fmla="*/ 35 w 106"/>
                  <a:gd name="T23" fmla="*/ 11 h 74"/>
                  <a:gd name="T24" fmla="*/ 58 w 106"/>
                  <a:gd name="T25" fmla="*/ 5 h 74"/>
                  <a:gd name="T26" fmla="*/ 43 w 106"/>
                  <a:gd name="T27" fmla="*/ 32 h 74"/>
                  <a:gd name="T28" fmla="*/ 35 w 106"/>
                  <a:gd name="T29" fmla="*/ 41 h 74"/>
                  <a:gd name="T30" fmla="*/ 46 w 106"/>
                  <a:gd name="T31" fmla="*/ 35 h 74"/>
                  <a:gd name="T32" fmla="*/ 76 w 106"/>
                  <a:gd name="T33" fmla="*/ 18 h 74"/>
                  <a:gd name="T34" fmla="*/ 76 w 106"/>
                  <a:gd name="T35" fmla="*/ 18 h 74"/>
                  <a:gd name="T36" fmla="*/ 76 w 106"/>
                  <a:gd name="T37" fmla="*/ 18 h 74"/>
                  <a:gd name="T38" fmla="*/ 82 w 106"/>
                  <a:gd name="T39" fmla="*/ 17 h 74"/>
                  <a:gd name="T40" fmla="*/ 87 w 106"/>
                  <a:gd name="T41" fmla="*/ 22 h 74"/>
                  <a:gd name="T42" fmla="*/ 87 w 106"/>
                  <a:gd name="T43" fmla="*/ 23 h 74"/>
                  <a:gd name="T44" fmla="*/ 94 w 106"/>
                  <a:gd name="T45" fmla="*/ 19 h 74"/>
                  <a:gd name="T46" fmla="*/ 104 w 106"/>
                  <a:gd name="T47" fmla="*/ 22 h 74"/>
                  <a:gd name="T48" fmla="*/ 101 w 106"/>
                  <a:gd name="T49" fmla="*/ 31 h 74"/>
                  <a:gd name="T50" fmla="*/ 30 w 106"/>
                  <a:gd name="T51" fmla="*/ 73 h 74"/>
                  <a:gd name="T52" fmla="*/ 26 w 106"/>
                  <a:gd name="T5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6" h="74">
                    <a:moveTo>
                      <a:pt x="26" y="74"/>
                    </a:moveTo>
                    <a:lnTo>
                      <a:pt x="24" y="73"/>
                    </a:lnTo>
                    <a:cubicBezTo>
                      <a:pt x="23" y="73"/>
                      <a:pt x="21" y="72"/>
                      <a:pt x="20" y="70"/>
                    </a:cubicBezTo>
                    <a:lnTo>
                      <a:pt x="19" y="67"/>
                    </a:lnTo>
                    <a:cubicBezTo>
                      <a:pt x="7" y="73"/>
                      <a:pt x="6" y="72"/>
                      <a:pt x="4" y="68"/>
                    </a:cubicBezTo>
                    <a:cubicBezTo>
                      <a:pt x="1" y="63"/>
                      <a:pt x="2" y="60"/>
                      <a:pt x="22" y="35"/>
                    </a:cubicBezTo>
                    <a:cubicBezTo>
                      <a:pt x="4" y="45"/>
                      <a:pt x="4" y="45"/>
                      <a:pt x="1" y="45"/>
                    </a:cubicBezTo>
                    <a:lnTo>
                      <a:pt x="3" y="38"/>
                    </a:lnTo>
                    <a:lnTo>
                      <a:pt x="9" y="34"/>
                    </a:lnTo>
                    <a:lnTo>
                      <a:pt x="3" y="38"/>
                    </a:lnTo>
                    <a:lnTo>
                      <a:pt x="0" y="31"/>
                    </a:lnTo>
                    <a:cubicBezTo>
                      <a:pt x="3" y="30"/>
                      <a:pt x="24" y="18"/>
                      <a:pt x="35" y="11"/>
                    </a:cubicBezTo>
                    <a:cubicBezTo>
                      <a:pt x="54" y="0"/>
                      <a:pt x="54" y="0"/>
                      <a:pt x="58" y="5"/>
                    </a:cubicBezTo>
                    <a:cubicBezTo>
                      <a:pt x="61" y="11"/>
                      <a:pt x="61" y="11"/>
                      <a:pt x="43" y="32"/>
                    </a:cubicBezTo>
                    <a:cubicBezTo>
                      <a:pt x="41" y="35"/>
                      <a:pt x="38" y="38"/>
                      <a:pt x="35" y="41"/>
                    </a:cubicBezTo>
                    <a:cubicBezTo>
                      <a:pt x="39" y="39"/>
                      <a:pt x="43" y="37"/>
                      <a:pt x="46" y="35"/>
                    </a:cubicBezTo>
                    <a:cubicBezTo>
                      <a:pt x="63" y="25"/>
                      <a:pt x="71" y="21"/>
                      <a:pt x="76" y="18"/>
                    </a:cubicBezTo>
                    <a:lnTo>
                      <a:pt x="76" y="18"/>
                    </a:lnTo>
                    <a:lnTo>
                      <a:pt x="76" y="18"/>
                    </a:lnTo>
                    <a:cubicBezTo>
                      <a:pt x="80" y="16"/>
                      <a:pt x="81" y="16"/>
                      <a:pt x="82" y="17"/>
                    </a:cubicBezTo>
                    <a:cubicBezTo>
                      <a:pt x="85" y="17"/>
                      <a:pt x="87" y="19"/>
                      <a:pt x="87" y="22"/>
                    </a:cubicBezTo>
                    <a:lnTo>
                      <a:pt x="87" y="23"/>
                    </a:lnTo>
                    <a:lnTo>
                      <a:pt x="94" y="19"/>
                    </a:lnTo>
                    <a:cubicBezTo>
                      <a:pt x="98" y="17"/>
                      <a:pt x="102" y="18"/>
                      <a:pt x="104" y="22"/>
                    </a:cubicBezTo>
                    <a:cubicBezTo>
                      <a:pt x="106" y="25"/>
                      <a:pt x="105" y="29"/>
                      <a:pt x="101" y="31"/>
                    </a:cubicBezTo>
                    <a:lnTo>
                      <a:pt x="30" y="73"/>
                    </a:lnTo>
                    <a:lnTo>
                      <a:pt x="26" y="7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37" name="Freeform 1286">
                <a:extLst>
                  <a:ext uri="{FF2B5EF4-FFF2-40B4-BE49-F238E27FC236}">
                    <a16:creationId xmlns:a16="http://schemas.microsoft.com/office/drawing/2014/main" id="{99750494-8CDA-4327-984C-84A37398F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1" y="5756"/>
                <a:ext cx="47" cy="20"/>
              </a:xfrm>
              <a:custGeom>
                <a:avLst/>
                <a:gdLst>
                  <a:gd name="T0" fmla="*/ 54 w 141"/>
                  <a:gd name="T1" fmla="*/ 60 h 60"/>
                  <a:gd name="T2" fmla="*/ 52 w 141"/>
                  <a:gd name="T3" fmla="*/ 60 h 60"/>
                  <a:gd name="T4" fmla="*/ 48 w 141"/>
                  <a:gd name="T5" fmla="*/ 57 h 60"/>
                  <a:gd name="T6" fmla="*/ 50 w 141"/>
                  <a:gd name="T7" fmla="*/ 45 h 60"/>
                  <a:gd name="T8" fmla="*/ 49 w 141"/>
                  <a:gd name="T9" fmla="*/ 45 h 60"/>
                  <a:gd name="T10" fmla="*/ 46 w 141"/>
                  <a:gd name="T11" fmla="*/ 44 h 60"/>
                  <a:gd name="T12" fmla="*/ 39 w 141"/>
                  <a:gd name="T13" fmla="*/ 42 h 60"/>
                  <a:gd name="T14" fmla="*/ 38 w 141"/>
                  <a:gd name="T15" fmla="*/ 33 h 60"/>
                  <a:gd name="T16" fmla="*/ 39 w 141"/>
                  <a:gd name="T17" fmla="*/ 32 h 60"/>
                  <a:gd name="T18" fmla="*/ 2 w 141"/>
                  <a:gd name="T19" fmla="*/ 45 h 60"/>
                  <a:gd name="T20" fmla="*/ 5 w 141"/>
                  <a:gd name="T21" fmla="*/ 35 h 60"/>
                  <a:gd name="T22" fmla="*/ 6 w 141"/>
                  <a:gd name="T23" fmla="*/ 35 h 60"/>
                  <a:gd name="T24" fmla="*/ 35 w 141"/>
                  <a:gd name="T25" fmla="*/ 18 h 60"/>
                  <a:gd name="T26" fmla="*/ 64 w 141"/>
                  <a:gd name="T27" fmla="*/ 4 h 60"/>
                  <a:gd name="T28" fmla="*/ 68 w 141"/>
                  <a:gd name="T29" fmla="*/ 8 h 60"/>
                  <a:gd name="T30" fmla="*/ 68 w 141"/>
                  <a:gd name="T31" fmla="*/ 14 h 60"/>
                  <a:gd name="T32" fmla="*/ 66 w 141"/>
                  <a:gd name="T33" fmla="*/ 17 h 60"/>
                  <a:gd name="T34" fmla="*/ 69 w 141"/>
                  <a:gd name="T35" fmla="*/ 17 h 60"/>
                  <a:gd name="T36" fmla="*/ 74 w 141"/>
                  <a:gd name="T37" fmla="*/ 22 h 60"/>
                  <a:gd name="T38" fmla="*/ 75 w 141"/>
                  <a:gd name="T39" fmla="*/ 24 h 60"/>
                  <a:gd name="T40" fmla="*/ 74 w 141"/>
                  <a:gd name="T41" fmla="*/ 32 h 60"/>
                  <a:gd name="T42" fmla="*/ 73 w 141"/>
                  <a:gd name="T43" fmla="*/ 35 h 60"/>
                  <a:gd name="T44" fmla="*/ 129 w 141"/>
                  <a:gd name="T45" fmla="*/ 2 h 60"/>
                  <a:gd name="T46" fmla="*/ 139 w 141"/>
                  <a:gd name="T47" fmla="*/ 4 h 60"/>
                  <a:gd name="T48" fmla="*/ 137 w 141"/>
                  <a:gd name="T49" fmla="*/ 14 h 60"/>
                  <a:gd name="T50" fmla="*/ 54 w 141"/>
                  <a:gd name="T5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1" h="60">
                    <a:moveTo>
                      <a:pt x="54" y="60"/>
                    </a:moveTo>
                    <a:lnTo>
                      <a:pt x="52" y="60"/>
                    </a:lnTo>
                    <a:cubicBezTo>
                      <a:pt x="50" y="60"/>
                      <a:pt x="49" y="59"/>
                      <a:pt x="48" y="57"/>
                    </a:cubicBezTo>
                    <a:cubicBezTo>
                      <a:pt x="46" y="54"/>
                      <a:pt x="46" y="53"/>
                      <a:pt x="50" y="45"/>
                    </a:cubicBezTo>
                    <a:lnTo>
                      <a:pt x="49" y="45"/>
                    </a:lnTo>
                    <a:lnTo>
                      <a:pt x="46" y="44"/>
                    </a:lnTo>
                    <a:cubicBezTo>
                      <a:pt x="44" y="45"/>
                      <a:pt x="41" y="44"/>
                      <a:pt x="39" y="42"/>
                    </a:cubicBezTo>
                    <a:cubicBezTo>
                      <a:pt x="37" y="40"/>
                      <a:pt x="36" y="36"/>
                      <a:pt x="38" y="33"/>
                    </a:cubicBezTo>
                    <a:lnTo>
                      <a:pt x="39" y="32"/>
                    </a:lnTo>
                    <a:cubicBezTo>
                      <a:pt x="6" y="51"/>
                      <a:pt x="6" y="51"/>
                      <a:pt x="2" y="45"/>
                    </a:cubicBezTo>
                    <a:cubicBezTo>
                      <a:pt x="0" y="42"/>
                      <a:pt x="2" y="37"/>
                      <a:pt x="5" y="35"/>
                    </a:cubicBezTo>
                    <a:lnTo>
                      <a:pt x="6" y="35"/>
                    </a:lnTo>
                    <a:cubicBezTo>
                      <a:pt x="9" y="33"/>
                      <a:pt x="24" y="24"/>
                      <a:pt x="35" y="18"/>
                    </a:cubicBezTo>
                    <a:cubicBezTo>
                      <a:pt x="60" y="3"/>
                      <a:pt x="60" y="3"/>
                      <a:pt x="64" y="4"/>
                    </a:cubicBezTo>
                    <a:cubicBezTo>
                      <a:pt x="66" y="4"/>
                      <a:pt x="68" y="6"/>
                      <a:pt x="68" y="8"/>
                    </a:cubicBezTo>
                    <a:cubicBezTo>
                      <a:pt x="69" y="10"/>
                      <a:pt x="69" y="13"/>
                      <a:pt x="68" y="14"/>
                    </a:cubicBezTo>
                    <a:lnTo>
                      <a:pt x="66" y="17"/>
                    </a:lnTo>
                    <a:lnTo>
                      <a:pt x="69" y="17"/>
                    </a:lnTo>
                    <a:cubicBezTo>
                      <a:pt x="72" y="17"/>
                      <a:pt x="74" y="19"/>
                      <a:pt x="74" y="22"/>
                    </a:cubicBezTo>
                    <a:lnTo>
                      <a:pt x="75" y="24"/>
                    </a:lnTo>
                    <a:cubicBezTo>
                      <a:pt x="76" y="27"/>
                      <a:pt x="76" y="29"/>
                      <a:pt x="74" y="32"/>
                    </a:cubicBezTo>
                    <a:lnTo>
                      <a:pt x="73" y="35"/>
                    </a:lnTo>
                    <a:cubicBezTo>
                      <a:pt x="89" y="25"/>
                      <a:pt x="112" y="12"/>
                      <a:pt x="129" y="2"/>
                    </a:cubicBezTo>
                    <a:cubicBezTo>
                      <a:pt x="133" y="0"/>
                      <a:pt x="137" y="1"/>
                      <a:pt x="139" y="4"/>
                    </a:cubicBezTo>
                    <a:cubicBezTo>
                      <a:pt x="141" y="8"/>
                      <a:pt x="140" y="12"/>
                      <a:pt x="137" y="14"/>
                    </a:cubicBezTo>
                    <a:cubicBezTo>
                      <a:pt x="66" y="55"/>
                      <a:pt x="57" y="60"/>
                      <a:pt x="54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38" name="Freeform 1287">
                <a:extLst>
                  <a:ext uri="{FF2B5EF4-FFF2-40B4-BE49-F238E27FC236}">
                    <a16:creationId xmlns:a16="http://schemas.microsoft.com/office/drawing/2014/main" id="{93DEDA82-8B9B-4ED5-8A3F-95C99EB2D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3" y="5764"/>
                <a:ext cx="34" cy="16"/>
              </a:xfrm>
              <a:custGeom>
                <a:avLst/>
                <a:gdLst>
                  <a:gd name="T0" fmla="*/ 41 w 102"/>
                  <a:gd name="T1" fmla="*/ 49 h 49"/>
                  <a:gd name="T2" fmla="*/ 39 w 102"/>
                  <a:gd name="T3" fmla="*/ 49 h 49"/>
                  <a:gd name="T4" fmla="*/ 34 w 102"/>
                  <a:gd name="T5" fmla="*/ 45 h 49"/>
                  <a:gd name="T6" fmla="*/ 40 w 102"/>
                  <a:gd name="T7" fmla="*/ 33 h 49"/>
                  <a:gd name="T8" fmla="*/ 38 w 102"/>
                  <a:gd name="T9" fmla="*/ 32 h 49"/>
                  <a:gd name="T10" fmla="*/ 37 w 102"/>
                  <a:gd name="T11" fmla="*/ 32 h 49"/>
                  <a:gd name="T12" fmla="*/ 11 w 102"/>
                  <a:gd name="T13" fmla="*/ 47 h 49"/>
                  <a:gd name="T14" fmla="*/ 2 w 102"/>
                  <a:gd name="T15" fmla="*/ 45 h 49"/>
                  <a:gd name="T16" fmla="*/ 4 w 102"/>
                  <a:gd name="T17" fmla="*/ 35 h 49"/>
                  <a:gd name="T18" fmla="*/ 61 w 102"/>
                  <a:gd name="T19" fmla="*/ 2 h 49"/>
                  <a:gd name="T20" fmla="*/ 70 w 102"/>
                  <a:gd name="T21" fmla="*/ 5 h 49"/>
                  <a:gd name="T22" fmla="*/ 69 w 102"/>
                  <a:gd name="T23" fmla="*/ 14 h 49"/>
                  <a:gd name="T24" fmla="*/ 70 w 102"/>
                  <a:gd name="T25" fmla="*/ 14 h 49"/>
                  <a:gd name="T26" fmla="*/ 73 w 102"/>
                  <a:gd name="T27" fmla="*/ 16 h 49"/>
                  <a:gd name="T28" fmla="*/ 90 w 102"/>
                  <a:gd name="T29" fmla="*/ 5 h 49"/>
                  <a:gd name="T30" fmla="*/ 100 w 102"/>
                  <a:gd name="T31" fmla="*/ 7 h 49"/>
                  <a:gd name="T32" fmla="*/ 98 w 102"/>
                  <a:gd name="T33" fmla="*/ 16 h 49"/>
                  <a:gd name="T34" fmla="*/ 41 w 102"/>
                  <a:gd name="T3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49">
                    <a:moveTo>
                      <a:pt x="41" y="49"/>
                    </a:moveTo>
                    <a:lnTo>
                      <a:pt x="39" y="49"/>
                    </a:lnTo>
                    <a:cubicBezTo>
                      <a:pt x="37" y="48"/>
                      <a:pt x="35" y="47"/>
                      <a:pt x="34" y="45"/>
                    </a:cubicBezTo>
                    <a:cubicBezTo>
                      <a:pt x="32" y="41"/>
                      <a:pt x="32" y="39"/>
                      <a:pt x="40" y="33"/>
                    </a:cubicBezTo>
                    <a:lnTo>
                      <a:pt x="38" y="32"/>
                    </a:lnTo>
                    <a:lnTo>
                      <a:pt x="37" y="32"/>
                    </a:lnTo>
                    <a:lnTo>
                      <a:pt x="11" y="47"/>
                    </a:lnTo>
                    <a:cubicBezTo>
                      <a:pt x="8" y="49"/>
                      <a:pt x="4" y="48"/>
                      <a:pt x="2" y="45"/>
                    </a:cubicBezTo>
                    <a:cubicBezTo>
                      <a:pt x="0" y="41"/>
                      <a:pt x="1" y="37"/>
                      <a:pt x="4" y="35"/>
                    </a:cubicBezTo>
                    <a:lnTo>
                      <a:pt x="61" y="2"/>
                    </a:lnTo>
                    <a:cubicBezTo>
                      <a:pt x="64" y="0"/>
                      <a:pt x="68" y="2"/>
                      <a:pt x="70" y="5"/>
                    </a:cubicBezTo>
                    <a:cubicBezTo>
                      <a:pt x="72" y="8"/>
                      <a:pt x="72" y="11"/>
                      <a:pt x="69" y="14"/>
                    </a:cubicBezTo>
                    <a:lnTo>
                      <a:pt x="70" y="14"/>
                    </a:lnTo>
                    <a:lnTo>
                      <a:pt x="73" y="16"/>
                    </a:lnTo>
                    <a:cubicBezTo>
                      <a:pt x="79" y="12"/>
                      <a:pt x="85" y="8"/>
                      <a:pt x="90" y="5"/>
                    </a:cubicBezTo>
                    <a:cubicBezTo>
                      <a:pt x="93" y="2"/>
                      <a:pt x="98" y="3"/>
                      <a:pt x="100" y="7"/>
                    </a:cubicBezTo>
                    <a:cubicBezTo>
                      <a:pt x="102" y="10"/>
                      <a:pt x="101" y="14"/>
                      <a:pt x="98" y="16"/>
                    </a:cubicBezTo>
                    <a:cubicBezTo>
                      <a:pt x="54" y="45"/>
                      <a:pt x="44" y="49"/>
                      <a:pt x="41" y="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39" name="Freeform 1288">
                <a:extLst>
                  <a:ext uri="{FF2B5EF4-FFF2-40B4-BE49-F238E27FC236}">
                    <a16:creationId xmlns:a16="http://schemas.microsoft.com/office/drawing/2014/main" id="{946D1C63-9B2C-41B2-93D4-B50FF0216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3" y="5771"/>
                <a:ext cx="6" cy="7"/>
              </a:xfrm>
              <a:custGeom>
                <a:avLst/>
                <a:gdLst>
                  <a:gd name="T0" fmla="*/ 13 w 19"/>
                  <a:gd name="T1" fmla="*/ 20 h 20"/>
                  <a:gd name="T2" fmla="*/ 6 w 19"/>
                  <a:gd name="T3" fmla="*/ 17 h 20"/>
                  <a:gd name="T4" fmla="*/ 6 w 19"/>
                  <a:gd name="T5" fmla="*/ 15 h 20"/>
                  <a:gd name="T6" fmla="*/ 2 w 19"/>
                  <a:gd name="T7" fmla="*/ 12 h 20"/>
                  <a:gd name="T8" fmla="*/ 5 w 19"/>
                  <a:gd name="T9" fmla="*/ 2 h 20"/>
                  <a:gd name="T10" fmla="*/ 7 w 19"/>
                  <a:gd name="T11" fmla="*/ 1 h 20"/>
                  <a:gd name="T12" fmla="*/ 13 w 19"/>
                  <a:gd name="T13" fmla="*/ 1 h 20"/>
                  <a:gd name="T14" fmla="*/ 17 w 19"/>
                  <a:gd name="T15" fmla="*/ 5 h 20"/>
                  <a:gd name="T16" fmla="*/ 19 w 19"/>
                  <a:gd name="T17" fmla="*/ 11 h 20"/>
                  <a:gd name="T18" fmla="*/ 14 w 19"/>
                  <a:gd name="T19" fmla="*/ 13 h 20"/>
                  <a:gd name="T20" fmla="*/ 14 w 19"/>
                  <a:gd name="T21" fmla="*/ 13 h 20"/>
                  <a:gd name="T22" fmla="*/ 14 w 19"/>
                  <a:gd name="T23" fmla="*/ 13 h 20"/>
                  <a:gd name="T24" fmla="*/ 17 w 19"/>
                  <a:gd name="T25" fmla="*/ 19 h 20"/>
                  <a:gd name="T26" fmla="*/ 13 w 19"/>
                  <a:gd name="T2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20">
                    <a:moveTo>
                      <a:pt x="13" y="20"/>
                    </a:moveTo>
                    <a:cubicBezTo>
                      <a:pt x="10" y="20"/>
                      <a:pt x="8" y="19"/>
                      <a:pt x="6" y="17"/>
                    </a:cubicBezTo>
                    <a:lnTo>
                      <a:pt x="6" y="15"/>
                    </a:lnTo>
                    <a:lnTo>
                      <a:pt x="2" y="12"/>
                    </a:lnTo>
                    <a:cubicBezTo>
                      <a:pt x="0" y="9"/>
                      <a:pt x="1" y="4"/>
                      <a:pt x="5" y="2"/>
                    </a:cubicBezTo>
                    <a:lnTo>
                      <a:pt x="7" y="1"/>
                    </a:lnTo>
                    <a:cubicBezTo>
                      <a:pt x="9" y="0"/>
                      <a:pt x="11" y="0"/>
                      <a:pt x="13" y="1"/>
                    </a:cubicBezTo>
                    <a:cubicBezTo>
                      <a:pt x="15" y="1"/>
                      <a:pt x="17" y="3"/>
                      <a:pt x="17" y="5"/>
                    </a:cubicBezTo>
                    <a:lnTo>
                      <a:pt x="19" y="11"/>
                    </a:lnTo>
                    <a:lnTo>
                      <a:pt x="14" y="13"/>
                    </a:lnTo>
                    <a:lnTo>
                      <a:pt x="14" y="13"/>
                    </a:lnTo>
                    <a:lnTo>
                      <a:pt x="14" y="13"/>
                    </a:lnTo>
                    <a:lnTo>
                      <a:pt x="17" y="19"/>
                    </a:lnTo>
                    <a:cubicBezTo>
                      <a:pt x="16" y="20"/>
                      <a:pt x="14" y="20"/>
                      <a:pt x="13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40" name="Freeform 1289">
                <a:extLst>
                  <a:ext uri="{FF2B5EF4-FFF2-40B4-BE49-F238E27FC236}">
                    <a16:creationId xmlns:a16="http://schemas.microsoft.com/office/drawing/2014/main" id="{EEAE3923-F5BF-423D-B13E-5EA8985EB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6" y="5766"/>
                <a:ext cx="26" cy="18"/>
              </a:xfrm>
              <a:custGeom>
                <a:avLst/>
                <a:gdLst>
                  <a:gd name="T0" fmla="*/ 38 w 80"/>
                  <a:gd name="T1" fmla="*/ 52 h 54"/>
                  <a:gd name="T2" fmla="*/ 37 w 80"/>
                  <a:gd name="T3" fmla="*/ 51 h 54"/>
                  <a:gd name="T4" fmla="*/ 32 w 80"/>
                  <a:gd name="T5" fmla="*/ 48 h 54"/>
                  <a:gd name="T6" fmla="*/ 34 w 80"/>
                  <a:gd name="T7" fmla="*/ 38 h 54"/>
                  <a:gd name="T8" fmla="*/ 2 w 80"/>
                  <a:gd name="T9" fmla="*/ 49 h 54"/>
                  <a:gd name="T10" fmla="*/ 5 w 80"/>
                  <a:gd name="T11" fmla="*/ 39 h 54"/>
                  <a:gd name="T12" fmla="*/ 5 w 80"/>
                  <a:gd name="T13" fmla="*/ 39 h 54"/>
                  <a:gd name="T14" fmla="*/ 52 w 80"/>
                  <a:gd name="T15" fmla="*/ 11 h 54"/>
                  <a:gd name="T16" fmla="*/ 76 w 80"/>
                  <a:gd name="T17" fmla="*/ 3 h 54"/>
                  <a:gd name="T18" fmla="*/ 78 w 80"/>
                  <a:gd name="T19" fmla="*/ 5 h 54"/>
                  <a:gd name="T20" fmla="*/ 64 w 80"/>
                  <a:gd name="T21" fmla="*/ 27 h 54"/>
                  <a:gd name="T22" fmla="*/ 69 w 80"/>
                  <a:gd name="T23" fmla="*/ 35 h 54"/>
                  <a:gd name="T24" fmla="*/ 38 w 80"/>
                  <a:gd name="T25" fmla="*/ 5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0" h="54">
                    <a:moveTo>
                      <a:pt x="38" y="52"/>
                    </a:moveTo>
                    <a:lnTo>
                      <a:pt x="37" y="51"/>
                    </a:lnTo>
                    <a:cubicBezTo>
                      <a:pt x="35" y="51"/>
                      <a:pt x="33" y="50"/>
                      <a:pt x="32" y="48"/>
                    </a:cubicBezTo>
                    <a:cubicBezTo>
                      <a:pt x="30" y="45"/>
                      <a:pt x="30" y="43"/>
                      <a:pt x="34" y="38"/>
                    </a:cubicBezTo>
                    <a:cubicBezTo>
                      <a:pt x="6" y="54"/>
                      <a:pt x="5" y="53"/>
                      <a:pt x="2" y="49"/>
                    </a:cubicBezTo>
                    <a:cubicBezTo>
                      <a:pt x="0" y="45"/>
                      <a:pt x="1" y="41"/>
                      <a:pt x="5" y="39"/>
                    </a:cubicBezTo>
                    <a:lnTo>
                      <a:pt x="5" y="39"/>
                    </a:lnTo>
                    <a:cubicBezTo>
                      <a:pt x="8" y="37"/>
                      <a:pt x="34" y="22"/>
                      <a:pt x="52" y="11"/>
                    </a:cubicBezTo>
                    <a:cubicBezTo>
                      <a:pt x="73" y="0"/>
                      <a:pt x="73" y="0"/>
                      <a:pt x="76" y="3"/>
                    </a:cubicBezTo>
                    <a:lnTo>
                      <a:pt x="78" y="5"/>
                    </a:lnTo>
                    <a:cubicBezTo>
                      <a:pt x="80" y="10"/>
                      <a:pt x="80" y="11"/>
                      <a:pt x="64" y="27"/>
                    </a:cubicBezTo>
                    <a:lnTo>
                      <a:pt x="69" y="35"/>
                    </a:lnTo>
                    <a:cubicBezTo>
                      <a:pt x="45" y="49"/>
                      <a:pt x="41" y="52"/>
                      <a:pt x="38" y="5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41" name="Freeform 1290">
                <a:extLst>
                  <a:ext uri="{FF2B5EF4-FFF2-40B4-BE49-F238E27FC236}">
                    <a16:creationId xmlns:a16="http://schemas.microsoft.com/office/drawing/2014/main" id="{0D71E583-06C9-4A82-9F5E-1CC2AAC48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4" y="5769"/>
                <a:ext cx="30" cy="20"/>
              </a:xfrm>
              <a:custGeom>
                <a:avLst/>
                <a:gdLst>
                  <a:gd name="T0" fmla="*/ 8 w 92"/>
                  <a:gd name="T1" fmla="*/ 61 h 61"/>
                  <a:gd name="T2" fmla="*/ 2 w 92"/>
                  <a:gd name="T3" fmla="*/ 58 h 61"/>
                  <a:gd name="T4" fmla="*/ 4 w 92"/>
                  <a:gd name="T5" fmla="*/ 48 h 61"/>
                  <a:gd name="T6" fmla="*/ 20 w 92"/>
                  <a:gd name="T7" fmla="*/ 38 h 61"/>
                  <a:gd name="T8" fmla="*/ 23 w 92"/>
                  <a:gd name="T9" fmla="*/ 35 h 61"/>
                  <a:gd name="T10" fmla="*/ 23 w 92"/>
                  <a:gd name="T11" fmla="*/ 35 h 61"/>
                  <a:gd name="T12" fmla="*/ 25 w 92"/>
                  <a:gd name="T13" fmla="*/ 34 h 61"/>
                  <a:gd name="T14" fmla="*/ 27 w 92"/>
                  <a:gd name="T15" fmla="*/ 32 h 61"/>
                  <a:gd name="T16" fmla="*/ 29 w 92"/>
                  <a:gd name="T17" fmla="*/ 31 h 61"/>
                  <a:gd name="T18" fmla="*/ 37 w 92"/>
                  <a:gd name="T19" fmla="*/ 26 h 61"/>
                  <a:gd name="T20" fmla="*/ 49 w 92"/>
                  <a:gd name="T21" fmla="*/ 20 h 61"/>
                  <a:gd name="T22" fmla="*/ 79 w 92"/>
                  <a:gd name="T23" fmla="*/ 3 h 61"/>
                  <a:gd name="T24" fmla="*/ 81 w 92"/>
                  <a:gd name="T25" fmla="*/ 1 h 61"/>
                  <a:gd name="T26" fmla="*/ 81 w 92"/>
                  <a:gd name="T27" fmla="*/ 1 h 61"/>
                  <a:gd name="T28" fmla="*/ 87 w 92"/>
                  <a:gd name="T29" fmla="*/ 0 h 61"/>
                  <a:gd name="T30" fmla="*/ 92 w 92"/>
                  <a:gd name="T31" fmla="*/ 6 h 61"/>
                  <a:gd name="T32" fmla="*/ 88 w 92"/>
                  <a:gd name="T33" fmla="*/ 13 h 61"/>
                  <a:gd name="T34" fmla="*/ 42 w 92"/>
                  <a:gd name="T35" fmla="*/ 41 h 61"/>
                  <a:gd name="T36" fmla="*/ 40 w 92"/>
                  <a:gd name="T37" fmla="*/ 44 h 61"/>
                  <a:gd name="T38" fmla="*/ 38 w 92"/>
                  <a:gd name="T39" fmla="*/ 45 h 61"/>
                  <a:gd name="T40" fmla="*/ 31 w 92"/>
                  <a:gd name="T41" fmla="*/ 48 h 61"/>
                  <a:gd name="T42" fmla="*/ 12 w 92"/>
                  <a:gd name="T43" fmla="*/ 60 h 61"/>
                  <a:gd name="T44" fmla="*/ 8 w 92"/>
                  <a:gd name="T4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2" h="61">
                    <a:moveTo>
                      <a:pt x="8" y="61"/>
                    </a:moveTo>
                    <a:cubicBezTo>
                      <a:pt x="6" y="61"/>
                      <a:pt x="3" y="60"/>
                      <a:pt x="2" y="58"/>
                    </a:cubicBezTo>
                    <a:cubicBezTo>
                      <a:pt x="0" y="54"/>
                      <a:pt x="1" y="50"/>
                      <a:pt x="4" y="48"/>
                    </a:cubicBezTo>
                    <a:cubicBezTo>
                      <a:pt x="11" y="44"/>
                      <a:pt x="16" y="41"/>
                      <a:pt x="20" y="38"/>
                    </a:cubicBezTo>
                    <a:lnTo>
                      <a:pt x="23" y="35"/>
                    </a:lnTo>
                    <a:lnTo>
                      <a:pt x="23" y="35"/>
                    </a:lnTo>
                    <a:lnTo>
                      <a:pt x="25" y="34"/>
                    </a:lnTo>
                    <a:lnTo>
                      <a:pt x="27" y="32"/>
                    </a:lnTo>
                    <a:lnTo>
                      <a:pt x="29" y="31"/>
                    </a:lnTo>
                    <a:cubicBezTo>
                      <a:pt x="31" y="30"/>
                      <a:pt x="34" y="28"/>
                      <a:pt x="37" y="26"/>
                    </a:cubicBezTo>
                    <a:cubicBezTo>
                      <a:pt x="43" y="22"/>
                      <a:pt x="46" y="20"/>
                      <a:pt x="49" y="20"/>
                    </a:cubicBezTo>
                    <a:cubicBezTo>
                      <a:pt x="65" y="10"/>
                      <a:pt x="74" y="5"/>
                      <a:pt x="79" y="3"/>
                    </a:cubicBezTo>
                    <a:lnTo>
                      <a:pt x="81" y="1"/>
                    </a:lnTo>
                    <a:lnTo>
                      <a:pt x="81" y="1"/>
                    </a:lnTo>
                    <a:cubicBezTo>
                      <a:pt x="85" y="0"/>
                      <a:pt x="85" y="0"/>
                      <a:pt x="87" y="0"/>
                    </a:cubicBezTo>
                    <a:cubicBezTo>
                      <a:pt x="89" y="1"/>
                      <a:pt x="91" y="4"/>
                      <a:pt x="92" y="6"/>
                    </a:cubicBezTo>
                    <a:cubicBezTo>
                      <a:pt x="92" y="9"/>
                      <a:pt x="91" y="12"/>
                      <a:pt x="88" y="13"/>
                    </a:cubicBezTo>
                    <a:lnTo>
                      <a:pt x="42" y="41"/>
                    </a:lnTo>
                    <a:lnTo>
                      <a:pt x="40" y="44"/>
                    </a:lnTo>
                    <a:lnTo>
                      <a:pt x="38" y="45"/>
                    </a:lnTo>
                    <a:cubicBezTo>
                      <a:pt x="36" y="45"/>
                      <a:pt x="34" y="47"/>
                      <a:pt x="31" y="48"/>
                    </a:cubicBezTo>
                    <a:lnTo>
                      <a:pt x="12" y="60"/>
                    </a:lnTo>
                    <a:lnTo>
                      <a:pt x="8" y="6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42" name="Freeform 1291">
                <a:extLst>
                  <a:ext uri="{FF2B5EF4-FFF2-40B4-BE49-F238E27FC236}">
                    <a16:creationId xmlns:a16="http://schemas.microsoft.com/office/drawing/2014/main" id="{07F1B6F7-96EC-4BAB-BE21-0B33DCF86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1" y="5794"/>
                <a:ext cx="26" cy="18"/>
              </a:xfrm>
              <a:custGeom>
                <a:avLst/>
                <a:gdLst>
                  <a:gd name="T0" fmla="*/ 2 w 79"/>
                  <a:gd name="T1" fmla="*/ 55 h 55"/>
                  <a:gd name="T2" fmla="*/ 1 w 79"/>
                  <a:gd name="T3" fmla="*/ 54 h 55"/>
                  <a:gd name="T4" fmla="*/ 3 w 79"/>
                  <a:gd name="T5" fmla="*/ 48 h 55"/>
                  <a:gd name="T6" fmla="*/ 9 w 79"/>
                  <a:gd name="T7" fmla="*/ 44 h 55"/>
                  <a:gd name="T8" fmla="*/ 3 w 79"/>
                  <a:gd name="T9" fmla="*/ 48 h 55"/>
                  <a:gd name="T10" fmla="*/ 0 w 79"/>
                  <a:gd name="T11" fmla="*/ 41 h 55"/>
                  <a:gd name="T12" fmla="*/ 67 w 79"/>
                  <a:gd name="T13" fmla="*/ 2 h 55"/>
                  <a:gd name="T14" fmla="*/ 77 w 79"/>
                  <a:gd name="T15" fmla="*/ 5 h 55"/>
                  <a:gd name="T16" fmla="*/ 75 w 79"/>
                  <a:gd name="T17" fmla="*/ 14 h 55"/>
                  <a:gd name="T18" fmla="*/ 49 w 79"/>
                  <a:gd name="T19" fmla="*/ 31 h 55"/>
                  <a:gd name="T20" fmla="*/ 49 w 79"/>
                  <a:gd name="T21" fmla="*/ 31 h 55"/>
                  <a:gd name="T22" fmla="*/ 42 w 79"/>
                  <a:gd name="T23" fmla="*/ 33 h 55"/>
                  <a:gd name="T24" fmla="*/ 2 w 79"/>
                  <a:gd name="T2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9" h="55">
                    <a:moveTo>
                      <a:pt x="2" y="55"/>
                    </a:moveTo>
                    <a:lnTo>
                      <a:pt x="1" y="54"/>
                    </a:lnTo>
                    <a:lnTo>
                      <a:pt x="3" y="48"/>
                    </a:lnTo>
                    <a:lnTo>
                      <a:pt x="9" y="44"/>
                    </a:lnTo>
                    <a:lnTo>
                      <a:pt x="3" y="48"/>
                    </a:lnTo>
                    <a:lnTo>
                      <a:pt x="0" y="41"/>
                    </a:lnTo>
                    <a:cubicBezTo>
                      <a:pt x="3" y="40"/>
                      <a:pt x="42" y="17"/>
                      <a:pt x="67" y="2"/>
                    </a:cubicBezTo>
                    <a:cubicBezTo>
                      <a:pt x="71" y="0"/>
                      <a:pt x="75" y="1"/>
                      <a:pt x="77" y="5"/>
                    </a:cubicBezTo>
                    <a:cubicBezTo>
                      <a:pt x="79" y="8"/>
                      <a:pt x="78" y="12"/>
                      <a:pt x="75" y="14"/>
                    </a:cubicBezTo>
                    <a:lnTo>
                      <a:pt x="49" y="31"/>
                    </a:lnTo>
                    <a:lnTo>
                      <a:pt x="49" y="31"/>
                    </a:lnTo>
                    <a:cubicBezTo>
                      <a:pt x="48" y="33"/>
                      <a:pt x="46" y="34"/>
                      <a:pt x="42" y="33"/>
                    </a:cubicBezTo>
                    <a:cubicBezTo>
                      <a:pt x="10" y="52"/>
                      <a:pt x="5" y="55"/>
                      <a:pt x="2" y="5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43" name="Freeform 1292">
                <a:extLst>
                  <a:ext uri="{FF2B5EF4-FFF2-40B4-BE49-F238E27FC236}">
                    <a16:creationId xmlns:a16="http://schemas.microsoft.com/office/drawing/2014/main" id="{3CF33167-4472-4738-BB22-6BD8AD088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9" y="5896"/>
                <a:ext cx="22" cy="16"/>
              </a:xfrm>
              <a:custGeom>
                <a:avLst/>
                <a:gdLst>
                  <a:gd name="T0" fmla="*/ 9 w 68"/>
                  <a:gd name="T1" fmla="*/ 51 h 51"/>
                  <a:gd name="T2" fmla="*/ 7 w 68"/>
                  <a:gd name="T3" fmla="*/ 51 h 51"/>
                  <a:gd name="T4" fmla="*/ 3 w 68"/>
                  <a:gd name="T5" fmla="*/ 48 h 51"/>
                  <a:gd name="T6" fmla="*/ 11 w 68"/>
                  <a:gd name="T7" fmla="*/ 34 h 51"/>
                  <a:gd name="T8" fmla="*/ 9 w 68"/>
                  <a:gd name="T9" fmla="*/ 30 h 51"/>
                  <a:gd name="T10" fmla="*/ 15 w 68"/>
                  <a:gd name="T11" fmla="*/ 27 h 51"/>
                  <a:gd name="T12" fmla="*/ 64 w 68"/>
                  <a:gd name="T13" fmla="*/ 6 h 51"/>
                  <a:gd name="T14" fmla="*/ 28 w 68"/>
                  <a:gd name="T15" fmla="*/ 40 h 51"/>
                  <a:gd name="T16" fmla="*/ 23 w 68"/>
                  <a:gd name="T17" fmla="*/ 43 h 51"/>
                  <a:gd name="T18" fmla="*/ 24 w 68"/>
                  <a:gd name="T19" fmla="*/ 44 h 51"/>
                  <a:gd name="T20" fmla="*/ 21 w 68"/>
                  <a:gd name="T21" fmla="*/ 45 h 51"/>
                  <a:gd name="T22" fmla="*/ 9 w 68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51">
                    <a:moveTo>
                      <a:pt x="9" y="51"/>
                    </a:moveTo>
                    <a:lnTo>
                      <a:pt x="7" y="51"/>
                    </a:lnTo>
                    <a:cubicBezTo>
                      <a:pt x="5" y="51"/>
                      <a:pt x="4" y="49"/>
                      <a:pt x="3" y="48"/>
                    </a:cubicBezTo>
                    <a:cubicBezTo>
                      <a:pt x="0" y="43"/>
                      <a:pt x="1" y="41"/>
                      <a:pt x="11" y="34"/>
                    </a:cubicBezTo>
                    <a:lnTo>
                      <a:pt x="9" y="30"/>
                    </a:lnTo>
                    <a:lnTo>
                      <a:pt x="15" y="27"/>
                    </a:lnTo>
                    <a:cubicBezTo>
                      <a:pt x="60" y="0"/>
                      <a:pt x="60" y="0"/>
                      <a:pt x="64" y="6"/>
                    </a:cubicBezTo>
                    <a:cubicBezTo>
                      <a:pt x="68" y="14"/>
                      <a:pt x="62" y="18"/>
                      <a:pt x="28" y="40"/>
                    </a:cubicBezTo>
                    <a:cubicBezTo>
                      <a:pt x="26" y="41"/>
                      <a:pt x="25" y="42"/>
                      <a:pt x="23" y="43"/>
                    </a:cubicBezTo>
                    <a:lnTo>
                      <a:pt x="24" y="44"/>
                    </a:lnTo>
                    <a:lnTo>
                      <a:pt x="21" y="45"/>
                    </a:lnTo>
                    <a:cubicBezTo>
                      <a:pt x="14" y="50"/>
                      <a:pt x="11" y="51"/>
                      <a:pt x="9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44" name="Freeform 1293">
                <a:extLst>
                  <a:ext uri="{FF2B5EF4-FFF2-40B4-BE49-F238E27FC236}">
                    <a16:creationId xmlns:a16="http://schemas.microsoft.com/office/drawing/2014/main" id="{6EFACF8C-EB9E-4B4F-B353-D303E7618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2" y="5901"/>
                <a:ext cx="19" cy="12"/>
              </a:xfrm>
              <a:custGeom>
                <a:avLst/>
                <a:gdLst>
                  <a:gd name="T0" fmla="*/ 13 w 57"/>
                  <a:gd name="T1" fmla="*/ 36 h 36"/>
                  <a:gd name="T2" fmla="*/ 11 w 57"/>
                  <a:gd name="T3" fmla="*/ 36 h 36"/>
                  <a:gd name="T4" fmla="*/ 7 w 57"/>
                  <a:gd name="T5" fmla="*/ 34 h 36"/>
                  <a:gd name="T6" fmla="*/ 1 w 57"/>
                  <a:gd name="T7" fmla="*/ 35 h 36"/>
                  <a:gd name="T8" fmla="*/ 3 w 57"/>
                  <a:gd name="T9" fmla="*/ 28 h 36"/>
                  <a:gd name="T10" fmla="*/ 6 w 57"/>
                  <a:gd name="T11" fmla="*/ 27 h 36"/>
                  <a:gd name="T12" fmla="*/ 3 w 57"/>
                  <a:gd name="T13" fmla="*/ 28 h 36"/>
                  <a:gd name="T14" fmla="*/ 0 w 57"/>
                  <a:gd name="T15" fmla="*/ 22 h 36"/>
                  <a:gd name="T16" fmla="*/ 3 w 57"/>
                  <a:gd name="T17" fmla="*/ 20 h 36"/>
                  <a:gd name="T18" fmla="*/ 19 w 57"/>
                  <a:gd name="T19" fmla="*/ 13 h 36"/>
                  <a:gd name="T20" fmla="*/ 22 w 57"/>
                  <a:gd name="T21" fmla="*/ 16 h 36"/>
                  <a:gd name="T22" fmla="*/ 27 w 57"/>
                  <a:gd name="T23" fmla="*/ 12 h 36"/>
                  <a:gd name="T24" fmla="*/ 50 w 57"/>
                  <a:gd name="T25" fmla="*/ 1 h 36"/>
                  <a:gd name="T26" fmla="*/ 55 w 57"/>
                  <a:gd name="T27" fmla="*/ 4 h 36"/>
                  <a:gd name="T28" fmla="*/ 52 w 57"/>
                  <a:gd name="T29" fmla="*/ 14 h 36"/>
                  <a:gd name="T30" fmla="*/ 49 w 57"/>
                  <a:gd name="T31" fmla="*/ 15 h 36"/>
                  <a:gd name="T32" fmla="*/ 49 w 57"/>
                  <a:gd name="T33" fmla="*/ 15 h 36"/>
                  <a:gd name="T34" fmla="*/ 35 w 57"/>
                  <a:gd name="T35" fmla="*/ 24 h 36"/>
                  <a:gd name="T36" fmla="*/ 13 w 57"/>
                  <a:gd name="T3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" h="36">
                    <a:moveTo>
                      <a:pt x="13" y="36"/>
                    </a:moveTo>
                    <a:lnTo>
                      <a:pt x="11" y="36"/>
                    </a:lnTo>
                    <a:lnTo>
                      <a:pt x="7" y="34"/>
                    </a:lnTo>
                    <a:cubicBezTo>
                      <a:pt x="5" y="35"/>
                      <a:pt x="4" y="36"/>
                      <a:pt x="1" y="35"/>
                    </a:cubicBezTo>
                    <a:lnTo>
                      <a:pt x="3" y="28"/>
                    </a:lnTo>
                    <a:lnTo>
                      <a:pt x="6" y="27"/>
                    </a:lnTo>
                    <a:lnTo>
                      <a:pt x="3" y="28"/>
                    </a:lnTo>
                    <a:lnTo>
                      <a:pt x="0" y="22"/>
                    </a:lnTo>
                    <a:cubicBezTo>
                      <a:pt x="1" y="22"/>
                      <a:pt x="2" y="21"/>
                      <a:pt x="3" y="20"/>
                    </a:cubicBezTo>
                    <a:cubicBezTo>
                      <a:pt x="13" y="14"/>
                      <a:pt x="15" y="12"/>
                      <a:pt x="19" y="13"/>
                    </a:cubicBezTo>
                    <a:lnTo>
                      <a:pt x="22" y="16"/>
                    </a:lnTo>
                    <a:cubicBezTo>
                      <a:pt x="24" y="15"/>
                      <a:pt x="26" y="13"/>
                      <a:pt x="27" y="12"/>
                    </a:cubicBezTo>
                    <a:cubicBezTo>
                      <a:pt x="41" y="3"/>
                      <a:pt x="45" y="0"/>
                      <a:pt x="50" y="1"/>
                    </a:cubicBezTo>
                    <a:cubicBezTo>
                      <a:pt x="52" y="1"/>
                      <a:pt x="54" y="3"/>
                      <a:pt x="55" y="4"/>
                    </a:cubicBezTo>
                    <a:cubicBezTo>
                      <a:pt x="57" y="8"/>
                      <a:pt x="56" y="12"/>
                      <a:pt x="52" y="14"/>
                    </a:cubicBezTo>
                    <a:lnTo>
                      <a:pt x="49" y="15"/>
                    </a:lnTo>
                    <a:lnTo>
                      <a:pt x="49" y="15"/>
                    </a:lnTo>
                    <a:cubicBezTo>
                      <a:pt x="46" y="17"/>
                      <a:pt x="40" y="21"/>
                      <a:pt x="35" y="24"/>
                    </a:cubicBezTo>
                    <a:cubicBezTo>
                      <a:pt x="22" y="33"/>
                      <a:pt x="17" y="36"/>
                      <a:pt x="13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45" name="Freeform 1294">
                <a:extLst>
                  <a:ext uri="{FF2B5EF4-FFF2-40B4-BE49-F238E27FC236}">
                    <a16:creationId xmlns:a16="http://schemas.microsoft.com/office/drawing/2014/main" id="{C7AEA5AA-6F9F-4664-A0BD-F9EC8A44A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6" y="5896"/>
                <a:ext cx="39" cy="24"/>
              </a:xfrm>
              <a:custGeom>
                <a:avLst/>
                <a:gdLst>
                  <a:gd name="T0" fmla="*/ 8 w 118"/>
                  <a:gd name="T1" fmla="*/ 72 h 72"/>
                  <a:gd name="T2" fmla="*/ 7 w 118"/>
                  <a:gd name="T3" fmla="*/ 71 h 72"/>
                  <a:gd name="T4" fmla="*/ 2 w 118"/>
                  <a:gd name="T5" fmla="*/ 68 h 72"/>
                  <a:gd name="T6" fmla="*/ 5 w 118"/>
                  <a:gd name="T7" fmla="*/ 58 h 72"/>
                  <a:gd name="T8" fmla="*/ 7 w 118"/>
                  <a:gd name="T9" fmla="*/ 57 h 72"/>
                  <a:gd name="T10" fmla="*/ 104 w 118"/>
                  <a:gd name="T11" fmla="*/ 1 h 72"/>
                  <a:gd name="T12" fmla="*/ 110 w 118"/>
                  <a:gd name="T13" fmla="*/ 0 h 72"/>
                  <a:gd name="T14" fmla="*/ 114 w 118"/>
                  <a:gd name="T15" fmla="*/ 3 h 72"/>
                  <a:gd name="T16" fmla="*/ 81 w 118"/>
                  <a:gd name="T17" fmla="*/ 33 h 72"/>
                  <a:gd name="T18" fmla="*/ 41 w 118"/>
                  <a:gd name="T19" fmla="*/ 59 h 72"/>
                  <a:gd name="T20" fmla="*/ 37 w 118"/>
                  <a:gd name="T21" fmla="*/ 64 h 72"/>
                  <a:gd name="T22" fmla="*/ 33 w 118"/>
                  <a:gd name="T23" fmla="*/ 66 h 72"/>
                  <a:gd name="T24" fmla="*/ 28 w 118"/>
                  <a:gd name="T25" fmla="*/ 67 h 72"/>
                  <a:gd name="T26" fmla="*/ 24 w 118"/>
                  <a:gd name="T27" fmla="*/ 65 h 72"/>
                  <a:gd name="T28" fmla="*/ 8 w 118"/>
                  <a:gd name="T2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" h="72">
                    <a:moveTo>
                      <a:pt x="8" y="72"/>
                    </a:moveTo>
                    <a:lnTo>
                      <a:pt x="7" y="71"/>
                    </a:lnTo>
                    <a:cubicBezTo>
                      <a:pt x="5" y="71"/>
                      <a:pt x="3" y="70"/>
                      <a:pt x="2" y="68"/>
                    </a:cubicBezTo>
                    <a:cubicBezTo>
                      <a:pt x="0" y="65"/>
                      <a:pt x="2" y="60"/>
                      <a:pt x="5" y="58"/>
                    </a:cubicBezTo>
                    <a:lnTo>
                      <a:pt x="7" y="57"/>
                    </a:lnTo>
                    <a:cubicBezTo>
                      <a:pt x="16" y="54"/>
                      <a:pt x="71" y="21"/>
                      <a:pt x="104" y="1"/>
                    </a:cubicBezTo>
                    <a:cubicBezTo>
                      <a:pt x="106" y="0"/>
                      <a:pt x="108" y="0"/>
                      <a:pt x="110" y="0"/>
                    </a:cubicBezTo>
                    <a:cubicBezTo>
                      <a:pt x="112" y="1"/>
                      <a:pt x="113" y="2"/>
                      <a:pt x="114" y="3"/>
                    </a:cubicBezTo>
                    <a:cubicBezTo>
                      <a:pt x="118" y="10"/>
                      <a:pt x="118" y="10"/>
                      <a:pt x="81" y="33"/>
                    </a:cubicBezTo>
                    <a:cubicBezTo>
                      <a:pt x="69" y="41"/>
                      <a:pt x="50" y="53"/>
                      <a:pt x="41" y="59"/>
                    </a:cubicBezTo>
                    <a:cubicBezTo>
                      <a:pt x="40" y="61"/>
                      <a:pt x="39" y="63"/>
                      <a:pt x="37" y="64"/>
                    </a:cubicBezTo>
                    <a:lnTo>
                      <a:pt x="33" y="66"/>
                    </a:lnTo>
                    <a:cubicBezTo>
                      <a:pt x="32" y="67"/>
                      <a:pt x="30" y="67"/>
                      <a:pt x="28" y="67"/>
                    </a:cubicBezTo>
                    <a:lnTo>
                      <a:pt x="24" y="65"/>
                    </a:lnTo>
                    <a:cubicBezTo>
                      <a:pt x="13" y="70"/>
                      <a:pt x="10" y="72"/>
                      <a:pt x="8" y="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46" name="Freeform 1295">
                <a:extLst>
                  <a:ext uri="{FF2B5EF4-FFF2-40B4-BE49-F238E27FC236}">
                    <a16:creationId xmlns:a16="http://schemas.microsoft.com/office/drawing/2014/main" id="{28D58AD5-6AA6-4E96-A462-58681FA5C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9" y="5962"/>
                <a:ext cx="28" cy="16"/>
              </a:xfrm>
              <a:custGeom>
                <a:avLst/>
                <a:gdLst>
                  <a:gd name="T0" fmla="*/ 9 w 82"/>
                  <a:gd name="T1" fmla="*/ 49 h 49"/>
                  <a:gd name="T2" fmla="*/ 2 w 82"/>
                  <a:gd name="T3" fmla="*/ 46 h 49"/>
                  <a:gd name="T4" fmla="*/ 5 w 82"/>
                  <a:gd name="T5" fmla="*/ 36 h 49"/>
                  <a:gd name="T6" fmla="*/ 70 w 82"/>
                  <a:gd name="T7" fmla="*/ 3 h 49"/>
                  <a:gd name="T8" fmla="*/ 70 w 82"/>
                  <a:gd name="T9" fmla="*/ 3 h 49"/>
                  <a:gd name="T10" fmla="*/ 80 w 82"/>
                  <a:gd name="T11" fmla="*/ 6 h 49"/>
                  <a:gd name="T12" fmla="*/ 77 w 82"/>
                  <a:gd name="T13" fmla="*/ 15 h 49"/>
                  <a:gd name="T14" fmla="*/ 37 w 82"/>
                  <a:gd name="T15" fmla="*/ 39 h 49"/>
                  <a:gd name="T16" fmla="*/ 29 w 82"/>
                  <a:gd name="T17" fmla="*/ 39 h 49"/>
                  <a:gd name="T18" fmla="*/ 12 w 82"/>
                  <a:gd name="T19" fmla="*/ 48 h 49"/>
                  <a:gd name="T20" fmla="*/ 9 w 82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49">
                    <a:moveTo>
                      <a:pt x="9" y="49"/>
                    </a:moveTo>
                    <a:cubicBezTo>
                      <a:pt x="6" y="49"/>
                      <a:pt x="4" y="48"/>
                      <a:pt x="2" y="46"/>
                    </a:cubicBezTo>
                    <a:cubicBezTo>
                      <a:pt x="0" y="42"/>
                      <a:pt x="2" y="38"/>
                      <a:pt x="5" y="36"/>
                    </a:cubicBezTo>
                    <a:cubicBezTo>
                      <a:pt x="58" y="5"/>
                      <a:pt x="66" y="0"/>
                      <a:pt x="70" y="3"/>
                    </a:cubicBezTo>
                    <a:lnTo>
                      <a:pt x="70" y="3"/>
                    </a:lnTo>
                    <a:cubicBezTo>
                      <a:pt x="74" y="1"/>
                      <a:pt x="78" y="2"/>
                      <a:pt x="80" y="6"/>
                    </a:cubicBezTo>
                    <a:cubicBezTo>
                      <a:pt x="82" y="9"/>
                      <a:pt x="81" y="13"/>
                      <a:pt x="77" y="15"/>
                    </a:cubicBezTo>
                    <a:lnTo>
                      <a:pt x="37" y="39"/>
                    </a:lnTo>
                    <a:cubicBezTo>
                      <a:pt x="34" y="40"/>
                      <a:pt x="31" y="40"/>
                      <a:pt x="29" y="39"/>
                    </a:cubicBezTo>
                    <a:cubicBezTo>
                      <a:pt x="23" y="42"/>
                      <a:pt x="17" y="45"/>
                      <a:pt x="12" y="48"/>
                    </a:cubicBezTo>
                    <a:lnTo>
                      <a:pt x="9" y="4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47" name="Freeform 1296">
                <a:extLst>
                  <a:ext uri="{FF2B5EF4-FFF2-40B4-BE49-F238E27FC236}">
                    <a16:creationId xmlns:a16="http://schemas.microsoft.com/office/drawing/2014/main" id="{CA8B7909-5B31-4839-9AAC-6D216A768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9" y="5966"/>
                <a:ext cx="15" cy="11"/>
              </a:xfrm>
              <a:custGeom>
                <a:avLst/>
                <a:gdLst>
                  <a:gd name="T0" fmla="*/ 10 w 44"/>
                  <a:gd name="T1" fmla="*/ 34 h 34"/>
                  <a:gd name="T2" fmla="*/ 8 w 44"/>
                  <a:gd name="T3" fmla="*/ 34 h 34"/>
                  <a:gd name="T4" fmla="*/ 3 w 44"/>
                  <a:gd name="T5" fmla="*/ 30 h 34"/>
                  <a:gd name="T6" fmla="*/ 17 w 44"/>
                  <a:gd name="T7" fmla="*/ 12 h 34"/>
                  <a:gd name="T8" fmla="*/ 17 w 44"/>
                  <a:gd name="T9" fmla="*/ 12 h 34"/>
                  <a:gd name="T10" fmla="*/ 26 w 44"/>
                  <a:gd name="T11" fmla="*/ 7 h 34"/>
                  <a:gd name="T12" fmla="*/ 28 w 44"/>
                  <a:gd name="T13" fmla="*/ 8 h 34"/>
                  <a:gd name="T14" fmla="*/ 43 w 44"/>
                  <a:gd name="T15" fmla="*/ 1 h 34"/>
                  <a:gd name="T16" fmla="*/ 41 w 44"/>
                  <a:gd name="T17" fmla="*/ 8 h 34"/>
                  <a:gd name="T18" fmla="*/ 35 w 44"/>
                  <a:gd name="T19" fmla="*/ 12 h 34"/>
                  <a:gd name="T20" fmla="*/ 41 w 44"/>
                  <a:gd name="T21" fmla="*/ 8 h 34"/>
                  <a:gd name="T22" fmla="*/ 44 w 44"/>
                  <a:gd name="T23" fmla="*/ 15 h 34"/>
                  <a:gd name="T24" fmla="*/ 35 w 44"/>
                  <a:gd name="T25" fmla="*/ 20 h 34"/>
                  <a:gd name="T26" fmla="*/ 10 w 44"/>
                  <a:gd name="T2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34">
                    <a:moveTo>
                      <a:pt x="10" y="34"/>
                    </a:moveTo>
                    <a:lnTo>
                      <a:pt x="8" y="34"/>
                    </a:lnTo>
                    <a:cubicBezTo>
                      <a:pt x="6" y="33"/>
                      <a:pt x="4" y="32"/>
                      <a:pt x="3" y="30"/>
                    </a:cubicBezTo>
                    <a:cubicBezTo>
                      <a:pt x="0" y="25"/>
                      <a:pt x="0" y="24"/>
                      <a:pt x="17" y="12"/>
                    </a:cubicBezTo>
                    <a:lnTo>
                      <a:pt x="17" y="12"/>
                    </a:lnTo>
                    <a:cubicBezTo>
                      <a:pt x="18" y="11"/>
                      <a:pt x="21" y="7"/>
                      <a:pt x="26" y="7"/>
                    </a:cubicBezTo>
                    <a:lnTo>
                      <a:pt x="28" y="8"/>
                    </a:lnTo>
                    <a:cubicBezTo>
                      <a:pt x="40" y="0"/>
                      <a:pt x="40" y="0"/>
                      <a:pt x="43" y="1"/>
                    </a:cubicBezTo>
                    <a:lnTo>
                      <a:pt x="41" y="8"/>
                    </a:lnTo>
                    <a:lnTo>
                      <a:pt x="35" y="12"/>
                    </a:lnTo>
                    <a:lnTo>
                      <a:pt x="41" y="8"/>
                    </a:lnTo>
                    <a:lnTo>
                      <a:pt x="44" y="15"/>
                    </a:lnTo>
                    <a:cubicBezTo>
                      <a:pt x="43" y="15"/>
                      <a:pt x="40" y="17"/>
                      <a:pt x="35" y="20"/>
                    </a:cubicBezTo>
                    <a:cubicBezTo>
                      <a:pt x="16" y="32"/>
                      <a:pt x="12" y="34"/>
                      <a:pt x="10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48" name="Freeform 1297">
                <a:extLst>
                  <a:ext uri="{FF2B5EF4-FFF2-40B4-BE49-F238E27FC236}">
                    <a16:creationId xmlns:a16="http://schemas.microsoft.com/office/drawing/2014/main" id="{803A11FB-F724-4B08-85E7-8B1F8C0FB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3" y="5940"/>
                <a:ext cx="71" cy="48"/>
              </a:xfrm>
              <a:custGeom>
                <a:avLst/>
                <a:gdLst>
                  <a:gd name="T0" fmla="*/ 72 w 213"/>
                  <a:gd name="T1" fmla="*/ 144 h 144"/>
                  <a:gd name="T2" fmla="*/ 70 w 213"/>
                  <a:gd name="T3" fmla="*/ 144 h 144"/>
                  <a:gd name="T4" fmla="*/ 66 w 213"/>
                  <a:gd name="T5" fmla="*/ 141 h 144"/>
                  <a:gd name="T6" fmla="*/ 70 w 213"/>
                  <a:gd name="T7" fmla="*/ 131 h 144"/>
                  <a:gd name="T8" fmla="*/ 70 w 213"/>
                  <a:gd name="T9" fmla="*/ 130 h 144"/>
                  <a:gd name="T10" fmla="*/ 72 w 213"/>
                  <a:gd name="T11" fmla="*/ 130 h 144"/>
                  <a:gd name="T12" fmla="*/ 88 w 213"/>
                  <a:gd name="T13" fmla="*/ 119 h 144"/>
                  <a:gd name="T14" fmla="*/ 103 w 213"/>
                  <a:gd name="T15" fmla="*/ 101 h 144"/>
                  <a:gd name="T16" fmla="*/ 71 w 213"/>
                  <a:gd name="T17" fmla="*/ 116 h 144"/>
                  <a:gd name="T18" fmla="*/ 66 w 213"/>
                  <a:gd name="T19" fmla="*/ 112 h 144"/>
                  <a:gd name="T20" fmla="*/ 68 w 213"/>
                  <a:gd name="T21" fmla="*/ 103 h 144"/>
                  <a:gd name="T22" fmla="*/ 88 w 213"/>
                  <a:gd name="T23" fmla="*/ 87 h 144"/>
                  <a:gd name="T24" fmla="*/ 7 w 213"/>
                  <a:gd name="T25" fmla="*/ 128 h 144"/>
                  <a:gd name="T26" fmla="*/ 2 w 213"/>
                  <a:gd name="T27" fmla="*/ 125 h 144"/>
                  <a:gd name="T28" fmla="*/ 5 w 213"/>
                  <a:gd name="T29" fmla="*/ 115 h 144"/>
                  <a:gd name="T30" fmla="*/ 9 w 213"/>
                  <a:gd name="T31" fmla="*/ 114 h 144"/>
                  <a:gd name="T32" fmla="*/ 72 w 213"/>
                  <a:gd name="T33" fmla="*/ 80 h 144"/>
                  <a:gd name="T34" fmla="*/ 197 w 213"/>
                  <a:gd name="T35" fmla="*/ 4 h 144"/>
                  <a:gd name="T36" fmla="*/ 202 w 213"/>
                  <a:gd name="T37" fmla="*/ 1 h 144"/>
                  <a:gd name="T38" fmla="*/ 210 w 213"/>
                  <a:gd name="T39" fmla="*/ 2 h 144"/>
                  <a:gd name="T40" fmla="*/ 212 w 213"/>
                  <a:gd name="T41" fmla="*/ 9 h 144"/>
                  <a:gd name="T42" fmla="*/ 209 w 213"/>
                  <a:gd name="T43" fmla="*/ 13 h 144"/>
                  <a:gd name="T44" fmla="*/ 209 w 213"/>
                  <a:gd name="T45" fmla="*/ 13 h 144"/>
                  <a:gd name="T46" fmla="*/ 167 w 213"/>
                  <a:gd name="T47" fmla="*/ 39 h 144"/>
                  <a:gd name="T48" fmla="*/ 139 w 213"/>
                  <a:gd name="T49" fmla="*/ 64 h 144"/>
                  <a:gd name="T50" fmla="*/ 140 w 213"/>
                  <a:gd name="T51" fmla="*/ 64 h 144"/>
                  <a:gd name="T52" fmla="*/ 144 w 213"/>
                  <a:gd name="T53" fmla="*/ 67 h 144"/>
                  <a:gd name="T54" fmla="*/ 124 w 213"/>
                  <a:gd name="T55" fmla="*/ 99 h 144"/>
                  <a:gd name="T56" fmla="*/ 130 w 213"/>
                  <a:gd name="T57" fmla="*/ 102 h 144"/>
                  <a:gd name="T58" fmla="*/ 131 w 213"/>
                  <a:gd name="T59" fmla="*/ 108 h 144"/>
                  <a:gd name="T60" fmla="*/ 128 w 213"/>
                  <a:gd name="T61" fmla="*/ 112 h 144"/>
                  <a:gd name="T62" fmla="*/ 88 w 213"/>
                  <a:gd name="T63" fmla="*/ 136 h 144"/>
                  <a:gd name="T64" fmla="*/ 88 w 213"/>
                  <a:gd name="T65" fmla="*/ 136 h 144"/>
                  <a:gd name="T66" fmla="*/ 72 w 213"/>
                  <a:gd name="T67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3" h="144">
                    <a:moveTo>
                      <a:pt x="72" y="144"/>
                    </a:moveTo>
                    <a:lnTo>
                      <a:pt x="70" y="144"/>
                    </a:lnTo>
                    <a:cubicBezTo>
                      <a:pt x="69" y="144"/>
                      <a:pt x="67" y="142"/>
                      <a:pt x="66" y="141"/>
                    </a:cubicBezTo>
                    <a:cubicBezTo>
                      <a:pt x="64" y="137"/>
                      <a:pt x="63" y="136"/>
                      <a:pt x="70" y="131"/>
                    </a:cubicBezTo>
                    <a:lnTo>
                      <a:pt x="70" y="130"/>
                    </a:lnTo>
                    <a:lnTo>
                      <a:pt x="72" y="130"/>
                    </a:lnTo>
                    <a:cubicBezTo>
                      <a:pt x="75" y="127"/>
                      <a:pt x="81" y="124"/>
                      <a:pt x="88" y="119"/>
                    </a:cubicBezTo>
                    <a:cubicBezTo>
                      <a:pt x="90" y="116"/>
                      <a:pt x="95" y="111"/>
                      <a:pt x="103" y="101"/>
                    </a:cubicBezTo>
                    <a:cubicBezTo>
                      <a:pt x="76" y="117"/>
                      <a:pt x="73" y="116"/>
                      <a:pt x="71" y="116"/>
                    </a:cubicBezTo>
                    <a:cubicBezTo>
                      <a:pt x="69" y="115"/>
                      <a:pt x="67" y="114"/>
                      <a:pt x="66" y="112"/>
                    </a:cubicBezTo>
                    <a:cubicBezTo>
                      <a:pt x="64" y="109"/>
                      <a:pt x="65" y="105"/>
                      <a:pt x="68" y="103"/>
                    </a:cubicBezTo>
                    <a:cubicBezTo>
                      <a:pt x="74" y="98"/>
                      <a:pt x="81" y="93"/>
                      <a:pt x="88" y="87"/>
                    </a:cubicBezTo>
                    <a:cubicBezTo>
                      <a:pt x="14" y="130"/>
                      <a:pt x="9" y="129"/>
                      <a:pt x="7" y="128"/>
                    </a:cubicBezTo>
                    <a:cubicBezTo>
                      <a:pt x="5" y="128"/>
                      <a:pt x="3" y="126"/>
                      <a:pt x="2" y="125"/>
                    </a:cubicBezTo>
                    <a:cubicBezTo>
                      <a:pt x="0" y="121"/>
                      <a:pt x="1" y="117"/>
                      <a:pt x="5" y="115"/>
                    </a:cubicBezTo>
                    <a:lnTo>
                      <a:pt x="9" y="114"/>
                    </a:lnTo>
                    <a:cubicBezTo>
                      <a:pt x="16" y="112"/>
                      <a:pt x="41" y="98"/>
                      <a:pt x="72" y="80"/>
                    </a:cubicBezTo>
                    <a:cubicBezTo>
                      <a:pt x="73" y="75"/>
                      <a:pt x="77" y="68"/>
                      <a:pt x="197" y="4"/>
                    </a:cubicBezTo>
                    <a:lnTo>
                      <a:pt x="202" y="1"/>
                    </a:lnTo>
                    <a:cubicBezTo>
                      <a:pt x="204" y="0"/>
                      <a:pt x="207" y="0"/>
                      <a:pt x="210" y="2"/>
                    </a:cubicBezTo>
                    <a:cubicBezTo>
                      <a:pt x="212" y="4"/>
                      <a:pt x="213" y="7"/>
                      <a:pt x="212" y="9"/>
                    </a:cubicBezTo>
                    <a:cubicBezTo>
                      <a:pt x="212" y="11"/>
                      <a:pt x="211" y="12"/>
                      <a:pt x="209" y="13"/>
                    </a:cubicBezTo>
                    <a:lnTo>
                      <a:pt x="209" y="13"/>
                    </a:lnTo>
                    <a:cubicBezTo>
                      <a:pt x="194" y="23"/>
                      <a:pt x="180" y="31"/>
                      <a:pt x="167" y="39"/>
                    </a:cubicBezTo>
                    <a:cubicBezTo>
                      <a:pt x="163" y="44"/>
                      <a:pt x="154" y="51"/>
                      <a:pt x="139" y="64"/>
                    </a:cubicBezTo>
                    <a:lnTo>
                      <a:pt x="140" y="64"/>
                    </a:lnTo>
                    <a:cubicBezTo>
                      <a:pt x="142" y="64"/>
                      <a:pt x="143" y="66"/>
                      <a:pt x="144" y="67"/>
                    </a:cubicBezTo>
                    <a:cubicBezTo>
                      <a:pt x="147" y="73"/>
                      <a:pt x="147" y="74"/>
                      <a:pt x="124" y="99"/>
                    </a:cubicBezTo>
                    <a:cubicBezTo>
                      <a:pt x="127" y="98"/>
                      <a:pt x="128" y="99"/>
                      <a:pt x="130" y="102"/>
                    </a:cubicBezTo>
                    <a:cubicBezTo>
                      <a:pt x="131" y="104"/>
                      <a:pt x="131" y="106"/>
                      <a:pt x="131" y="108"/>
                    </a:cubicBezTo>
                    <a:cubicBezTo>
                      <a:pt x="131" y="110"/>
                      <a:pt x="129" y="111"/>
                      <a:pt x="128" y="112"/>
                    </a:cubicBezTo>
                    <a:cubicBezTo>
                      <a:pt x="116" y="119"/>
                      <a:pt x="99" y="129"/>
                      <a:pt x="88" y="136"/>
                    </a:cubicBezTo>
                    <a:lnTo>
                      <a:pt x="88" y="136"/>
                    </a:lnTo>
                    <a:cubicBezTo>
                      <a:pt x="78" y="143"/>
                      <a:pt x="75" y="144"/>
                      <a:pt x="72" y="1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49" name="Freeform 1298">
                <a:extLst>
                  <a:ext uri="{FF2B5EF4-FFF2-40B4-BE49-F238E27FC236}">
                    <a16:creationId xmlns:a16="http://schemas.microsoft.com/office/drawing/2014/main" id="{337BB12C-F032-4DF1-9C92-5E92F3B84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1" y="5944"/>
                <a:ext cx="63" cy="38"/>
              </a:xfrm>
              <a:custGeom>
                <a:avLst/>
                <a:gdLst>
                  <a:gd name="T0" fmla="*/ 8 w 189"/>
                  <a:gd name="T1" fmla="*/ 115 h 115"/>
                  <a:gd name="T2" fmla="*/ 6 w 189"/>
                  <a:gd name="T3" fmla="*/ 115 h 115"/>
                  <a:gd name="T4" fmla="*/ 2 w 189"/>
                  <a:gd name="T5" fmla="*/ 112 h 115"/>
                  <a:gd name="T6" fmla="*/ 1 w 189"/>
                  <a:gd name="T7" fmla="*/ 105 h 115"/>
                  <a:gd name="T8" fmla="*/ 18 w 189"/>
                  <a:gd name="T9" fmla="*/ 89 h 115"/>
                  <a:gd name="T10" fmla="*/ 21 w 189"/>
                  <a:gd name="T11" fmla="*/ 86 h 115"/>
                  <a:gd name="T12" fmla="*/ 24 w 189"/>
                  <a:gd name="T13" fmla="*/ 85 h 115"/>
                  <a:gd name="T14" fmla="*/ 100 w 189"/>
                  <a:gd name="T15" fmla="*/ 41 h 115"/>
                  <a:gd name="T16" fmla="*/ 120 w 189"/>
                  <a:gd name="T17" fmla="*/ 30 h 115"/>
                  <a:gd name="T18" fmla="*/ 130 w 189"/>
                  <a:gd name="T19" fmla="*/ 24 h 115"/>
                  <a:gd name="T20" fmla="*/ 167 w 189"/>
                  <a:gd name="T21" fmla="*/ 3 h 115"/>
                  <a:gd name="T22" fmla="*/ 171 w 189"/>
                  <a:gd name="T23" fmla="*/ 6 h 115"/>
                  <a:gd name="T24" fmla="*/ 177 w 189"/>
                  <a:gd name="T25" fmla="*/ 2 h 115"/>
                  <a:gd name="T26" fmla="*/ 186 w 189"/>
                  <a:gd name="T27" fmla="*/ 5 h 115"/>
                  <a:gd name="T28" fmla="*/ 184 w 189"/>
                  <a:gd name="T29" fmla="*/ 14 h 115"/>
                  <a:gd name="T30" fmla="*/ 8 w 189"/>
                  <a:gd name="T31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9" h="115">
                    <a:moveTo>
                      <a:pt x="8" y="115"/>
                    </a:moveTo>
                    <a:lnTo>
                      <a:pt x="6" y="115"/>
                    </a:lnTo>
                    <a:cubicBezTo>
                      <a:pt x="5" y="115"/>
                      <a:pt x="3" y="113"/>
                      <a:pt x="2" y="112"/>
                    </a:cubicBezTo>
                    <a:cubicBezTo>
                      <a:pt x="1" y="110"/>
                      <a:pt x="0" y="107"/>
                      <a:pt x="1" y="105"/>
                    </a:cubicBezTo>
                    <a:cubicBezTo>
                      <a:pt x="2" y="101"/>
                      <a:pt x="7" y="96"/>
                      <a:pt x="18" y="89"/>
                    </a:cubicBezTo>
                    <a:lnTo>
                      <a:pt x="21" y="86"/>
                    </a:lnTo>
                    <a:lnTo>
                      <a:pt x="24" y="85"/>
                    </a:lnTo>
                    <a:cubicBezTo>
                      <a:pt x="39" y="75"/>
                      <a:pt x="64" y="61"/>
                      <a:pt x="100" y="41"/>
                    </a:cubicBezTo>
                    <a:cubicBezTo>
                      <a:pt x="106" y="38"/>
                      <a:pt x="113" y="34"/>
                      <a:pt x="120" y="30"/>
                    </a:cubicBezTo>
                    <a:cubicBezTo>
                      <a:pt x="124" y="28"/>
                      <a:pt x="127" y="26"/>
                      <a:pt x="130" y="24"/>
                    </a:cubicBezTo>
                    <a:cubicBezTo>
                      <a:pt x="163" y="3"/>
                      <a:pt x="163" y="3"/>
                      <a:pt x="167" y="3"/>
                    </a:cubicBezTo>
                    <a:cubicBezTo>
                      <a:pt x="168" y="4"/>
                      <a:pt x="170" y="5"/>
                      <a:pt x="171" y="6"/>
                    </a:cubicBezTo>
                    <a:cubicBezTo>
                      <a:pt x="173" y="5"/>
                      <a:pt x="175" y="4"/>
                      <a:pt x="177" y="2"/>
                    </a:cubicBezTo>
                    <a:cubicBezTo>
                      <a:pt x="180" y="0"/>
                      <a:pt x="184" y="1"/>
                      <a:pt x="186" y="5"/>
                    </a:cubicBezTo>
                    <a:cubicBezTo>
                      <a:pt x="189" y="8"/>
                      <a:pt x="188" y="12"/>
                      <a:pt x="184" y="14"/>
                    </a:cubicBezTo>
                    <a:cubicBezTo>
                      <a:pt x="36" y="108"/>
                      <a:pt x="13" y="115"/>
                      <a:pt x="8" y="11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50" name="Freeform 1299">
                <a:extLst>
                  <a:ext uri="{FF2B5EF4-FFF2-40B4-BE49-F238E27FC236}">
                    <a16:creationId xmlns:a16="http://schemas.microsoft.com/office/drawing/2014/main" id="{F1517F8F-7759-4968-B8E2-81735E5E5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" y="5920"/>
                <a:ext cx="86" cy="64"/>
              </a:xfrm>
              <a:custGeom>
                <a:avLst/>
                <a:gdLst>
                  <a:gd name="T0" fmla="*/ 12 w 258"/>
                  <a:gd name="T1" fmla="*/ 193 h 193"/>
                  <a:gd name="T2" fmla="*/ 10 w 258"/>
                  <a:gd name="T3" fmla="*/ 193 h 193"/>
                  <a:gd name="T4" fmla="*/ 5 w 258"/>
                  <a:gd name="T5" fmla="*/ 189 h 193"/>
                  <a:gd name="T6" fmla="*/ 59 w 258"/>
                  <a:gd name="T7" fmla="*/ 140 h 193"/>
                  <a:gd name="T8" fmla="*/ 61 w 258"/>
                  <a:gd name="T9" fmla="*/ 131 h 193"/>
                  <a:gd name="T10" fmla="*/ 119 w 258"/>
                  <a:gd name="T11" fmla="*/ 91 h 193"/>
                  <a:gd name="T12" fmla="*/ 18 w 258"/>
                  <a:gd name="T13" fmla="*/ 151 h 193"/>
                  <a:gd name="T14" fmla="*/ 8 w 258"/>
                  <a:gd name="T15" fmla="*/ 149 h 193"/>
                  <a:gd name="T16" fmla="*/ 11 w 258"/>
                  <a:gd name="T17" fmla="*/ 139 h 193"/>
                  <a:gd name="T18" fmla="*/ 252 w 258"/>
                  <a:gd name="T19" fmla="*/ 2 h 193"/>
                  <a:gd name="T20" fmla="*/ 256 w 258"/>
                  <a:gd name="T21" fmla="*/ 5 h 193"/>
                  <a:gd name="T22" fmla="*/ 254 w 258"/>
                  <a:gd name="T23" fmla="*/ 15 h 193"/>
                  <a:gd name="T24" fmla="*/ 218 w 258"/>
                  <a:gd name="T25" fmla="*/ 40 h 193"/>
                  <a:gd name="T26" fmla="*/ 224 w 258"/>
                  <a:gd name="T27" fmla="*/ 39 h 193"/>
                  <a:gd name="T28" fmla="*/ 229 w 258"/>
                  <a:gd name="T29" fmla="*/ 42 h 193"/>
                  <a:gd name="T30" fmla="*/ 226 w 258"/>
                  <a:gd name="T31" fmla="*/ 52 h 193"/>
                  <a:gd name="T32" fmla="*/ 220 w 258"/>
                  <a:gd name="T33" fmla="*/ 56 h 193"/>
                  <a:gd name="T34" fmla="*/ 229 w 258"/>
                  <a:gd name="T35" fmla="*/ 54 h 193"/>
                  <a:gd name="T36" fmla="*/ 234 w 258"/>
                  <a:gd name="T37" fmla="*/ 57 h 193"/>
                  <a:gd name="T38" fmla="*/ 234 w 258"/>
                  <a:gd name="T39" fmla="*/ 59 h 193"/>
                  <a:gd name="T40" fmla="*/ 242 w 258"/>
                  <a:gd name="T41" fmla="*/ 54 h 193"/>
                  <a:gd name="T42" fmla="*/ 252 w 258"/>
                  <a:gd name="T43" fmla="*/ 56 h 193"/>
                  <a:gd name="T44" fmla="*/ 250 w 258"/>
                  <a:gd name="T45" fmla="*/ 66 h 193"/>
                  <a:gd name="T46" fmla="*/ 88 w 258"/>
                  <a:gd name="T47" fmla="*/ 158 h 193"/>
                  <a:gd name="T48" fmla="*/ 84 w 258"/>
                  <a:gd name="T49" fmla="*/ 156 h 193"/>
                  <a:gd name="T50" fmla="*/ 12 w 258"/>
                  <a:gd name="T51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8" h="193">
                    <a:moveTo>
                      <a:pt x="12" y="193"/>
                    </a:moveTo>
                    <a:lnTo>
                      <a:pt x="10" y="193"/>
                    </a:lnTo>
                    <a:cubicBezTo>
                      <a:pt x="9" y="192"/>
                      <a:pt x="6" y="191"/>
                      <a:pt x="5" y="189"/>
                    </a:cubicBezTo>
                    <a:cubicBezTo>
                      <a:pt x="3" y="184"/>
                      <a:pt x="0" y="179"/>
                      <a:pt x="59" y="140"/>
                    </a:cubicBezTo>
                    <a:cubicBezTo>
                      <a:pt x="57" y="137"/>
                      <a:pt x="58" y="133"/>
                      <a:pt x="61" y="131"/>
                    </a:cubicBezTo>
                    <a:lnTo>
                      <a:pt x="119" y="91"/>
                    </a:lnTo>
                    <a:cubicBezTo>
                      <a:pt x="84" y="111"/>
                      <a:pt x="48" y="133"/>
                      <a:pt x="18" y="151"/>
                    </a:cubicBezTo>
                    <a:cubicBezTo>
                      <a:pt x="15" y="153"/>
                      <a:pt x="10" y="152"/>
                      <a:pt x="8" y="149"/>
                    </a:cubicBezTo>
                    <a:cubicBezTo>
                      <a:pt x="6" y="145"/>
                      <a:pt x="7" y="141"/>
                      <a:pt x="11" y="139"/>
                    </a:cubicBezTo>
                    <a:cubicBezTo>
                      <a:pt x="242" y="0"/>
                      <a:pt x="248" y="1"/>
                      <a:pt x="252" y="2"/>
                    </a:cubicBezTo>
                    <a:cubicBezTo>
                      <a:pt x="253" y="3"/>
                      <a:pt x="255" y="4"/>
                      <a:pt x="256" y="5"/>
                    </a:cubicBezTo>
                    <a:cubicBezTo>
                      <a:pt x="258" y="9"/>
                      <a:pt x="257" y="13"/>
                      <a:pt x="254" y="15"/>
                    </a:cubicBezTo>
                    <a:lnTo>
                      <a:pt x="218" y="40"/>
                    </a:lnTo>
                    <a:cubicBezTo>
                      <a:pt x="222" y="38"/>
                      <a:pt x="223" y="38"/>
                      <a:pt x="224" y="39"/>
                    </a:cubicBezTo>
                    <a:cubicBezTo>
                      <a:pt x="226" y="39"/>
                      <a:pt x="228" y="40"/>
                      <a:pt x="229" y="42"/>
                    </a:cubicBezTo>
                    <a:cubicBezTo>
                      <a:pt x="231" y="45"/>
                      <a:pt x="230" y="50"/>
                      <a:pt x="226" y="52"/>
                    </a:cubicBezTo>
                    <a:cubicBezTo>
                      <a:pt x="224" y="53"/>
                      <a:pt x="222" y="54"/>
                      <a:pt x="220" y="56"/>
                    </a:cubicBezTo>
                    <a:cubicBezTo>
                      <a:pt x="225" y="53"/>
                      <a:pt x="227" y="53"/>
                      <a:pt x="229" y="54"/>
                    </a:cubicBezTo>
                    <a:cubicBezTo>
                      <a:pt x="231" y="54"/>
                      <a:pt x="233" y="55"/>
                      <a:pt x="234" y="57"/>
                    </a:cubicBezTo>
                    <a:lnTo>
                      <a:pt x="234" y="59"/>
                    </a:lnTo>
                    <a:cubicBezTo>
                      <a:pt x="237" y="57"/>
                      <a:pt x="240" y="55"/>
                      <a:pt x="242" y="54"/>
                    </a:cubicBezTo>
                    <a:cubicBezTo>
                      <a:pt x="246" y="52"/>
                      <a:pt x="250" y="53"/>
                      <a:pt x="252" y="56"/>
                    </a:cubicBezTo>
                    <a:cubicBezTo>
                      <a:pt x="254" y="59"/>
                      <a:pt x="253" y="63"/>
                      <a:pt x="250" y="66"/>
                    </a:cubicBezTo>
                    <a:cubicBezTo>
                      <a:pt x="152" y="129"/>
                      <a:pt x="98" y="160"/>
                      <a:pt x="88" y="158"/>
                    </a:cubicBezTo>
                    <a:lnTo>
                      <a:pt x="84" y="156"/>
                    </a:lnTo>
                    <a:cubicBezTo>
                      <a:pt x="37" y="184"/>
                      <a:pt x="20" y="193"/>
                      <a:pt x="12" y="19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51" name="Freeform 1300">
                <a:extLst>
                  <a:ext uri="{FF2B5EF4-FFF2-40B4-BE49-F238E27FC236}">
                    <a16:creationId xmlns:a16="http://schemas.microsoft.com/office/drawing/2014/main" id="{174376AE-24CC-4C4C-891B-E910CC987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" y="5912"/>
                <a:ext cx="89" cy="56"/>
              </a:xfrm>
              <a:custGeom>
                <a:avLst/>
                <a:gdLst>
                  <a:gd name="T0" fmla="*/ 26 w 268"/>
                  <a:gd name="T1" fmla="*/ 167 h 167"/>
                  <a:gd name="T2" fmla="*/ 19 w 268"/>
                  <a:gd name="T3" fmla="*/ 163 h 167"/>
                  <a:gd name="T4" fmla="*/ 19 w 268"/>
                  <a:gd name="T5" fmla="*/ 159 h 167"/>
                  <a:gd name="T6" fmla="*/ 12 w 268"/>
                  <a:gd name="T7" fmla="*/ 163 h 167"/>
                  <a:gd name="T8" fmla="*/ 2 w 268"/>
                  <a:gd name="T9" fmla="*/ 160 h 167"/>
                  <a:gd name="T10" fmla="*/ 5 w 268"/>
                  <a:gd name="T11" fmla="*/ 151 h 167"/>
                  <a:gd name="T12" fmla="*/ 262 w 268"/>
                  <a:gd name="T13" fmla="*/ 4 h 167"/>
                  <a:gd name="T14" fmla="*/ 267 w 268"/>
                  <a:gd name="T15" fmla="*/ 7 h 167"/>
                  <a:gd name="T16" fmla="*/ 268 w 268"/>
                  <a:gd name="T17" fmla="*/ 13 h 167"/>
                  <a:gd name="T18" fmla="*/ 266 w 268"/>
                  <a:gd name="T19" fmla="*/ 16 h 167"/>
                  <a:gd name="T20" fmla="*/ 266 w 268"/>
                  <a:gd name="T21" fmla="*/ 22 h 167"/>
                  <a:gd name="T22" fmla="*/ 29 w 268"/>
                  <a:gd name="T23" fmla="*/ 166 h 167"/>
                  <a:gd name="T24" fmla="*/ 26 w 268"/>
                  <a:gd name="T25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8" h="167">
                    <a:moveTo>
                      <a:pt x="26" y="167"/>
                    </a:moveTo>
                    <a:cubicBezTo>
                      <a:pt x="23" y="167"/>
                      <a:pt x="21" y="166"/>
                      <a:pt x="19" y="163"/>
                    </a:cubicBezTo>
                    <a:cubicBezTo>
                      <a:pt x="19" y="162"/>
                      <a:pt x="18" y="160"/>
                      <a:pt x="19" y="159"/>
                    </a:cubicBezTo>
                    <a:cubicBezTo>
                      <a:pt x="17" y="160"/>
                      <a:pt x="14" y="161"/>
                      <a:pt x="12" y="163"/>
                    </a:cubicBezTo>
                    <a:cubicBezTo>
                      <a:pt x="9" y="165"/>
                      <a:pt x="5" y="164"/>
                      <a:pt x="2" y="160"/>
                    </a:cubicBezTo>
                    <a:cubicBezTo>
                      <a:pt x="0" y="157"/>
                      <a:pt x="1" y="153"/>
                      <a:pt x="5" y="151"/>
                    </a:cubicBezTo>
                    <a:cubicBezTo>
                      <a:pt x="113" y="81"/>
                      <a:pt x="246" y="0"/>
                      <a:pt x="262" y="4"/>
                    </a:cubicBezTo>
                    <a:cubicBezTo>
                      <a:pt x="264" y="4"/>
                      <a:pt x="266" y="6"/>
                      <a:pt x="267" y="7"/>
                    </a:cubicBezTo>
                    <a:cubicBezTo>
                      <a:pt x="268" y="9"/>
                      <a:pt x="268" y="12"/>
                      <a:pt x="268" y="13"/>
                    </a:cubicBezTo>
                    <a:lnTo>
                      <a:pt x="266" y="16"/>
                    </a:lnTo>
                    <a:cubicBezTo>
                      <a:pt x="267" y="18"/>
                      <a:pt x="267" y="20"/>
                      <a:pt x="266" y="22"/>
                    </a:cubicBezTo>
                    <a:cubicBezTo>
                      <a:pt x="260" y="44"/>
                      <a:pt x="98" y="130"/>
                      <a:pt x="29" y="166"/>
                    </a:cubicBezTo>
                    <a:lnTo>
                      <a:pt x="26" y="16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52" name="Freeform 1301">
                <a:extLst>
                  <a:ext uri="{FF2B5EF4-FFF2-40B4-BE49-F238E27FC236}">
                    <a16:creationId xmlns:a16="http://schemas.microsoft.com/office/drawing/2014/main" id="{7F975F05-D6E7-41FC-BB21-9FE88F70B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2" y="5880"/>
                <a:ext cx="14" cy="15"/>
              </a:xfrm>
              <a:custGeom>
                <a:avLst/>
                <a:gdLst>
                  <a:gd name="T0" fmla="*/ 19 w 44"/>
                  <a:gd name="T1" fmla="*/ 43 h 43"/>
                  <a:gd name="T2" fmla="*/ 17 w 44"/>
                  <a:gd name="T3" fmla="*/ 42 h 43"/>
                  <a:gd name="T4" fmla="*/ 13 w 44"/>
                  <a:gd name="T5" fmla="*/ 39 h 43"/>
                  <a:gd name="T6" fmla="*/ 14 w 44"/>
                  <a:gd name="T7" fmla="*/ 29 h 43"/>
                  <a:gd name="T8" fmla="*/ 7 w 44"/>
                  <a:gd name="T9" fmla="*/ 30 h 43"/>
                  <a:gd name="T10" fmla="*/ 2 w 44"/>
                  <a:gd name="T11" fmla="*/ 27 h 43"/>
                  <a:gd name="T12" fmla="*/ 5 w 44"/>
                  <a:gd name="T13" fmla="*/ 17 h 43"/>
                  <a:gd name="T14" fmla="*/ 7 w 44"/>
                  <a:gd name="T15" fmla="*/ 17 h 43"/>
                  <a:gd name="T16" fmla="*/ 26 w 44"/>
                  <a:gd name="T17" fmla="*/ 5 h 43"/>
                  <a:gd name="T18" fmla="*/ 37 w 44"/>
                  <a:gd name="T19" fmla="*/ 1 h 43"/>
                  <a:gd name="T20" fmla="*/ 42 w 44"/>
                  <a:gd name="T21" fmla="*/ 4 h 43"/>
                  <a:gd name="T22" fmla="*/ 34 w 44"/>
                  <a:gd name="T23" fmla="*/ 24 h 43"/>
                  <a:gd name="T24" fmla="*/ 35 w 44"/>
                  <a:gd name="T25" fmla="*/ 26 h 43"/>
                  <a:gd name="T26" fmla="*/ 33 w 44"/>
                  <a:gd name="T27" fmla="*/ 35 h 43"/>
                  <a:gd name="T28" fmla="*/ 31 w 44"/>
                  <a:gd name="T29" fmla="*/ 36 h 43"/>
                  <a:gd name="T30" fmla="*/ 26 w 44"/>
                  <a:gd name="T31" fmla="*/ 39 h 43"/>
                  <a:gd name="T32" fmla="*/ 19 w 44"/>
                  <a:gd name="T3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43">
                    <a:moveTo>
                      <a:pt x="19" y="43"/>
                    </a:moveTo>
                    <a:lnTo>
                      <a:pt x="17" y="42"/>
                    </a:lnTo>
                    <a:cubicBezTo>
                      <a:pt x="15" y="42"/>
                      <a:pt x="14" y="41"/>
                      <a:pt x="13" y="39"/>
                    </a:cubicBezTo>
                    <a:cubicBezTo>
                      <a:pt x="11" y="36"/>
                      <a:pt x="11" y="34"/>
                      <a:pt x="14" y="29"/>
                    </a:cubicBezTo>
                    <a:cubicBezTo>
                      <a:pt x="10" y="31"/>
                      <a:pt x="9" y="31"/>
                      <a:pt x="7" y="30"/>
                    </a:cubicBezTo>
                    <a:cubicBezTo>
                      <a:pt x="5" y="30"/>
                      <a:pt x="3" y="29"/>
                      <a:pt x="2" y="27"/>
                    </a:cubicBezTo>
                    <a:cubicBezTo>
                      <a:pt x="0" y="24"/>
                      <a:pt x="1" y="19"/>
                      <a:pt x="5" y="17"/>
                    </a:cubicBezTo>
                    <a:lnTo>
                      <a:pt x="7" y="17"/>
                    </a:lnTo>
                    <a:cubicBezTo>
                      <a:pt x="11" y="15"/>
                      <a:pt x="22" y="8"/>
                      <a:pt x="26" y="5"/>
                    </a:cubicBezTo>
                    <a:cubicBezTo>
                      <a:pt x="34" y="0"/>
                      <a:pt x="34" y="0"/>
                      <a:pt x="37" y="1"/>
                    </a:cubicBezTo>
                    <a:cubicBezTo>
                      <a:pt x="39" y="1"/>
                      <a:pt x="41" y="2"/>
                      <a:pt x="42" y="4"/>
                    </a:cubicBezTo>
                    <a:cubicBezTo>
                      <a:pt x="44" y="8"/>
                      <a:pt x="43" y="10"/>
                      <a:pt x="34" y="24"/>
                    </a:cubicBezTo>
                    <a:lnTo>
                      <a:pt x="35" y="26"/>
                    </a:lnTo>
                    <a:cubicBezTo>
                      <a:pt x="37" y="29"/>
                      <a:pt x="36" y="33"/>
                      <a:pt x="33" y="35"/>
                    </a:cubicBezTo>
                    <a:lnTo>
                      <a:pt x="31" y="36"/>
                    </a:lnTo>
                    <a:cubicBezTo>
                      <a:pt x="30" y="37"/>
                      <a:pt x="28" y="38"/>
                      <a:pt x="26" y="39"/>
                    </a:cubicBezTo>
                    <a:cubicBezTo>
                      <a:pt x="23" y="41"/>
                      <a:pt x="21" y="43"/>
                      <a:pt x="19" y="4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53" name="Freeform 1302">
                <a:extLst>
                  <a:ext uri="{FF2B5EF4-FFF2-40B4-BE49-F238E27FC236}">
                    <a16:creationId xmlns:a16="http://schemas.microsoft.com/office/drawing/2014/main" id="{17C9B2C5-750C-49A2-8CFB-0B9B06C4B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1" y="5878"/>
                <a:ext cx="36" cy="21"/>
              </a:xfrm>
              <a:custGeom>
                <a:avLst/>
                <a:gdLst>
                  <a:gd name="T0" fmla="*/ 8 w 108"/>
                  <a:gd name="T1" fmla="*/ 63 h 63"/>
                  <a:gd name="T2" fmla="*/ 6 w 108"/>
                  <a:gd name="T3" fmla="*/ 62 h 63"/>
                  <a:gd name="T4" fmla="*/ 1 w 108"/>
                  <a:gd name="T5" fmla="*/ 59 h 63"/>
                  <a:gd name="T6" fmla="*/ 4 w 108"/>
                  <a:gd name="T7" fmla="*/ 49 h 63"/>
                  <a:gd name="T8" fmla="*/ 8 w 108"/>
                  <a:gd name="T9" fmla="*/ 48 h 63"/>
                  <a:gd name="T10" fmla="*/ 46 w 108"/>
                  <a:gd name="T11" fmla="*/ 26 h 63"/>
                  <a:gd name="T12" fmla="*/ 69 w 108"/>
                  <a:gd name="T13" fmla="*/ 12 h 63"/>
                  <a:gd name="T14" fmla="*/ 92 w 108"/>
                  <a:gd name="T15" fmla="*/ 5 h 63"/>
                  <a:gd name="T16" fmla="*/ 95 w 108"/>
                  <a:gd name="T17" fmla="*/ 3 h 63"/>
                  <a:gd name="T18" fmla="*/ 105 w 108"/>
                  <a:gd name="T19" fmla="*/ 2 h 63"/>
                  <a:gd name="T20" fmla="*/ 105 w 108"/>
                  <a:gd name="T21" fmla="*/ 12 h 63"/>
                  <a:gd name="T22" fmla="*/ 92 w 108"/>
                  <a:gd name="T23" fmla="*/ 20 h 63"/>
                  <a:gd name="T24" fmla="*/ 90 w 108"/>
                  <a:gd name="T25" fmla="*/ 20 h 63"/>
                  <a:gd name="T26" fmla="*/ 73 w 108"/>
                  <a:gd name="T27" fmla="*/ 26 h 63"/>
                  <a:gd name="T28" fmla="*/ 72 w 108"/>
                  <a:gd name="T29" fmla="*/ 26 h 63"/>
                  <a:gd name="T30" fmla="*/ 53 w 108"/>
                  <a:gd name="T31" fmla="*/ 38 h 63"/>
                  <a:gd name="T32" fmla="*/ 8 w 108"/>
                  <a:gd name="T33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8" h="63">
                    <a:moveTo>
                      <a:pt x="8" y="63"/>
                    </a:moveTo>
                    <a:lnTo>
                      <a:pt x="6" y="62"/>
                    </a:lnTo>
                    <a:cubicBezTo>
                      <a:pt x="4" y="62"/>
                      <a:pt x="2" y="61"/>
                      <a:pt x="1" y="59"/>
                    </a:cubicBezTo>
                    <a:cubicBezTo>
                      <a:pt x="0" y="56"/>
                      <a:pt x="1" y="51"/>
                      <a:pt x="4" y="49"/>
                    </a:cubicBezTo>
                    <a:lnTo>
                      <a:pt x="8" y="48"/>
                    </a:lnTo>
                    <a:cubicBezTo>
                      <a:pt x="14" y="46"/>
                      <a:pt x="34" y="33"/>
                      <a:pt x="46" y="26"/>
                    </a:cubicBezTo>
                    <a:cubicBezTo>
                      <a:pt x="62" y="15"/>
                      <a:pt x="66" y="12"/>
                      <a:pt x="69" y="12"/>
                    </a:cubicBezTo>
                    <a:cubicBezTo>
                      <a:pt x="82" y="7"/>
                      <a:pt x="88" y="5"/>
                      <a:pt x="92" y="5"/>
                    </a:cubicBezTo>
                    <a:lnTo>
                      <a:pt x="95" y="3"/>
                    </a:lnTo>
                    <a:cubicBezTo>
                      <a:pt x="97" y="0"/>
                      <a:pt x="102" y="0"/>
                      <a:pt x="105" y="2"/>
                    </a:cubicBezTo>
                    <a:cubicBezTo>
                      <a:pt x="108" y="5"/>
                      <a:pt x="108" y="10"/>
                      <a:pt x="105" y="12"/>
                    </a:cubicBezTo>
                    <a:cubicBezTo>
                      <a:pt x="98" y="21"/>
                      <a:pt x="93" y="20"/>
                      <a:pt x="92" y="20"/>
                    </a:cubicBezTo>
                    <a:lnTo>
                      <a:pt x="90" y="20"/>
                    </a:lnTo>
                    <a:cubicBezTo>
                      <a:pt x="87" y="21"/>
                      <a:pt x="79" y="23"/>
                      <a:pt x="73" y="26"/>
                    </a:cubicBezTo>
                    <a:lnTo>
                      <a:pt x="72" y="26"/>
                    </a:lnTo>
                    <a:cubicBezTo>
                      <a:pt x="69" y="28"/>
                      <a:pt x="61" y="33"/>
                      <a:pt x="53" y="38"/>
                    </a:cubicBezTo>
                    <a:cubicBezTo>
                      <a:pt x="21" y="58"/>
                      <a:pt x="13" y="63"/>
                      <a:pt x="8" y="6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54" name="Freeform 1303">
                <a:extLst>
                  <a:ext uri="{FF2B5EF4-FFF2-40B4-BE49-F238E27FC236}">
                    <a16:creationId xmlns:a16="http://schemas.microsoft.com/office/drawing/2014/main" id="{FC1BCA07-BD90-49D0-9B2E-4A69424D8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5" y="5900"/>
                <a:ext cx="39" cy="36"/>
              </a:xfrm>
              <a:custGeom>
                <a:avLst/>
                <a:gdLst>
                  <a:gd name="T0" fmla="*/ 37 w 116"/>
                  <a:gd name="T1" fmla="*/ 108 h 108"/>
                  <a:gd name="T2" fmla="*/ 36 w 116"/>
                  <a:gd name="T3" fmla="*/ 108 h 108"/>
                  <a:gd name="T4" fmla="*/ 31 w 116"/>
                  <a:gd name="T5" fmla="*/ 105 h 108"/>
                  <a:gd name="T6" fmla="*/ 52 w 116"/>
                  <a:gd name="T7" fmla="*/ 70 h 108"/>
                  <a:gd name="T8" fmla="*/ 53 w 116"/>
                  <a:gd name="T9" fmla="*/ 70 h 108"/>
                  <a:gd name="T10" fmla="*/ 43 w 116"/>
                  <a:gd name="T11" fmla="*/ 70 h 108"/>
                  <a:gd name="T12" fmla="*/ 22 w 116"/>
                  <a:gd name="T13" fmla="*/ 69 h 108"/>
                  <a:gd name="T14" fmla="*/ 12 w 116"/>
                  <a:gd name="T15" fmla="*/ 75 h 108"/>
                  <a:gd name="T16" fmla="*/ 2 w 116"/>
                  <a:gd name="T17" fmla="*/ 73 h 108"/>
                  <a:gd name="T18" fmla="*/ 3 w 116"/>
                  <a:gd name="T19" fmla="*/ 63 h 108"/>
                  <a:gd name="T20" fmla="*/ 25 w 116"/>
                  <a:gd name="T21" fmla="*/ 44 h 108"/>
                  <a:gd name="T22" fmla="*/ 24 w 116"/>
                  <a:gd name="T23" fmla="*/ 42 h 108"/>
                  <a:gd name="T24" fmla="*/ 25 w 116"/>
                  <a:gd name="T25" fmla="*/ 33 h 108"/>
                  <a:gd name="T26" fmla="*/ 35 w 116"/>
                  <a:gd name="T27" fmla="*/ 26 h 108"/>
                  <a:gd name="T28" fmla="*/ 38 w 116"/>
                  <a:gd name="T29" fmla="*/ 21 h 108"/>
                  <a:gd name="T30" fmla="*/ 59 w 116"/>
                  <a:gd name="T31" fmla="*/ 11 h 108"/>
                  <a:gd name="T32" fmla="*/ 63 w 116"/>
                  <a:gd name="T33" fmla="*/ 13 h 108"/>
                  <a:gd name="T34" fmla="*/ 87 w 116"/>
                  <a:gd name="T35" fmla="*/ 1 h 108"/>
                  <a:gd name="T36" fmla="*/ 92 w 116"/>
                  <a:gd name="T37" fmla="*/ 5 h 108"/>
                  <a:gd name="T38" fmla="*/ 57 w 116"/>
                  <a:gd name="T39" fmla="*/ 34 h 108"/>
                  <a:gd name="T40" fmla="*/ 57 w 116"/>
                  <a:gd name="T41" fmla="*/ 34 h 108"/>
                  <a:gd name="T42" fmla="*/ 34 w 116"/>
                  <a:gd name="T43" fmla="*/ 55 h 108"/>
                  <a:gd name="T44" fmla="*/ 43 w 116"/>
                  <a:gd name="T45" fmla="*/ 55 h 108"/>
                  <a:gd name="T46" fmla="*/ 59 w 116"/>
                  <a:gd name="T47" fmla="*/ 56 h 108"/>
                  <a:gd name="T48" fmla="*/ 61 w 116"/>
                  <a:gd name="T49" fmla="*/ 54 h 108"/>
                  <a:gd name="T50" fmla="*/ 74 w 116"/>
                  <a:gd name="T51" fmla="*/ 49 h 108"/>
                  <a:gd name="T52" fmla="*/ 79 w 116"/>
                  <a:gd name="T53" fmla="*/ 52 h 108"/>
                  <a:gd name="T54" fmla="*/ 65 w 116"/>
                  <a:gd name="T55" fmla="*/ 78 h 108"/>
                  <a:gd name="T56" fmla="*/ 80 w 116"/>
                  <a:gd name="T57" fmla="*/ 75 h 108"/>
                  <a:gd name="T58" fmla="*/ 86 w 116"/>
                  <a:gd name="T59" fmla="*/ 74 h 108"/>
                  <a:gd name="T60" fmla="*/ 90 w 116"/>
                  <a:gd name="T61" fmla="*/ 76 h 108"/>
                  <a:gd name="T62" fmla="*/ 114 w 116"/>
                  <a:gd name="T63" fmla="*/ 70 h 108"/>
                  <a:gd name="T64" fmla="*/ 112 w 116"/>
                  <a:gd name="T65" fmla="*/ 80 h 108"/>
                  <a:gd name="T66" fmla="*/ 112 w 116"/>
                  <a:gd name="T67" fmla="*/ 80 h 108"/>
                  <a:gd name="T68" fmla="*/ 76 w 116"/>
                  <a:gd name="T69" fmla="*/ 101 h 108"/>
                  <a:gd name="T70" fmla="*/ 71 w 116"/>
                  <a:gd name="T71" fmla="*/ 101 h 108"/>
                  <a:gd name="T72" fmla="*/ 66 w 116"/>
                  <a:gd name="T73" fmla="*/ 98 h 108"/>
                  <a:gd name="T74" fmla="*/ 66 w 116"/>
                  <a:gd name="T75" fmla="*/ 93 h 108"/>
                  <a:gd name="T76" fmla="*/ 41 w 116"/>
                  <a:gd name="T77" fmla="*/ 107 h 108"/>
                  <a:gd name="T78" fmla="*/ 37 w 116"/>
                  <a:gd name="T79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6" h="108">
                    <a:moveTo>
                      <a:pt x="37" y="108"/>
                    </a:moveTo>
                    <a:lnTo>
                      <a:pt x="36" y="108"/>
                    </a:lnTo>
                    <a:cubicBezTo>
                      <a:pt x="34" y="108"/>
                      <a:pt x="32" y="106"/>
                      <a:pt x="31" y="105"/>
                    </a:cubicBezTo>
                    <a:cubicBezTo>
                      <a:pt x="28" y="99"/>
                      <a:pt x="30" y="96"/>
                      <a:pt x="52" y="70"/>
                    </a:cubicBezTo>
                    <a:lnTo>
                      <a:pt x="53" y="70"/>
                    </a:lnTo>
                    <a:cubicBezTo>
                      <a:pt x="50" y="70"/>
                      <a:pt x="46" y="70"/>
                      <a:pt x="43" y="70"/>
                    </a:cubicBezTo>
                    <a:cubicBezTo>
                      <a:pt x="32" y="69"/>
                      <a:pt x="26" y="69"/>
                      <a:pt x="22" y="69"/>
                    </a:cubicBezTo>
                    <a:cubicBezTo>
                      <a:pt x="19" y="70"/>
                      <a:pt x="12" y="75"/>
                      <a:pt x="12" y="75"/>
                    </a:cubicBezTo>
                    <a:cubicBezTo>
                      <a:pt x="8" y="76"/>
                      <a:pt x="4" y="76"/>
                      <a:pt x="2" y="73"/>
                    </a:cubicBezTo>
                    <a:cubicBezTo>
                      <a:pt x="0" y="70"/>
                      <a:pt x="0" y="66"/>
                      <a:pt x="3" y="63"/>
                    </a:cubicBezTo>
                    <a:lnTo>
                      <a:pt x="25" y="44"/>
                    </a:lnTo>
                    <a:lnTo>
                      <a:pt x="24" y="42"/>
                    </a:lnTo>
                    <a:cubicBezTo>
                      <a:pt x="22" y="39"/>
                      <a:pt x="22" y="35"/>
                      <a:pt x="25" y="33"/>
                    </a:cubicBezTo>
                    <a:cubicBezTo>
                      <a:pt x="28" y="31"/>
                      <a:pt x="32" y="28"/>
                      <a:pt x="35" y="26"/>
                    </a:cubicBezTo>
                    <a:cubicBezTo>
                      <a:pt x="35" y="24"/>
                      <a:pt x="36" y="22"/>
                      <a:pt x="38" y="21"/>
                    </a:cubicBezTo>
                    <a:cubicBezTo>
                      <a:pt x="55" y="10"/>
                      <a:pt x="56" y="10"/>
                      <a:pt x="59" y="11"/>
                    </a:cubicBezTo>
                    <a:lnTo>
                      <a:pt x="63" y="13"/>
                    </a:lnTo>
                    <a:cubicBezTo>
                      <a:pt x="84" y="0"/>
                      <a:pt x="84" y="1"/>
                      <a:pt x="87" y="1"/>
                    </a:cubicBezTo>
                    <a:cubicBezTo>
                      <a:pt x="89" y="2"/>
                      <a:pt x="91" y="3"/>
                      <a:pt x="92" y="5"/>
                    </a:cubicBezTo>
                    <a:cubicBezTo>
                      <a:pt x="95" y="11"/>
                      <a:pt x="96" y="11"/>
                      <a:pt x="57" y="34"/>
                    </a:cubicBezTo>
                    <a:lnTo>
                      <a:pt x="57" y="34"/>
                    </a:lnTo>
                    <a:lnTo>
                      <a:pt x="34" y="55"/>
                    </a:lnTo>
                    <a:cubicBezTo>
                      <a:pt x="37" y="55"/>
                      <a:pt x="40" y="55"/>
                      <a:pt x="43" y="55"/>
                    </a:cubicBezTo>
                    <a:cubicBezTo>
                      <a:pt x="51" y="56"/>
                      <a:pt x="55" y="56"/>
                      <a:pt x="59" y="56"/>
                    </a:cubicBezTo>
                    <a:lnTo>
                      <a:pt x="61" y="54"/>
                    </a:lnTo>
                    <a:cubicBezTo>
                      <a:pt x="70" y="49"/>
                      <a:pt x="71" y="48"/>
                      <a:pt x="74" y="49"/>
                    </a:cubicBezTo>
                    <a:cubicBezTo>
                      <a:pt x="76" y="49"/>
                      <a:pt x="78" y="51"/>
                      <a:pt x="79" y="52"/>
                    </a:cubicBezTo>
                    <a:cubicBezTo>
                      <a:pt x="82" y="57"/>
                      <a:pt x="81" y="59"/>
                      <a:pt x="65" y="78"/>
                    </a:cubicBezTo>
                    <a:cubicBezTo>
                      <a:pt x="76" y="71"/>
                      <a:pt x="78" y="72"/>
                      <a:pt x="80" y="75"/>
                    </a:cubicBezTo>
                    <a:cubicBezTo>
                      <a:pt x="83" y="73"/>
                      <a:pt x="85" y="74"/>
                      <a:pt x="86" y="74"/>
                    </a:cubicBezTo>
                    <a:lnTo>
                      <a:pt x="90" y="76"/>
                    </a:lnTo>
                    <a:cubicBezTo>
                      <a:pt x="111" y="65"/>
                      <a:pt x="111" y="66"/>
                      <a:pt x="114" y="70"/>
                    </a:cubicBezTo>
                    <a:cubicBezTo>
                      <a:pt x="116" y="73"/>
                      <a:pt x="116" y="78"/>
                      <a:pt x="112" y="80"/>
                    </a:cubicBezTo>
                    <a:lnTo>
                      <a:pt x="112" y="80"/>
                    </a:lnTo>
                    <a:cubicBezTo>
                      <a:pt x="109" y="82"/>
                      <a:pt x="76" y="101"/>
                      <a:pt x="76" y="101"/>
                    </a:cubicBezTo>
                    <a:cubicBezTo>
                      <a:pt x="75" y="102"/>
                      <a:pt x="73" y="102"/>
                      <a:pt x="71" y="101"/>
                    </a:cubicBezTo>
                    <a:cubicBezTo>
                      <a:pt x="69" y="101"/>
                      <a:pt x="67" y="99"/>
                      <a:pt x="66" y="98"/>
                    </a:cubicBezTo>
                    <a:cubicBezTo>
                      <a:pt x="66" y="96"/>
                      <a:pt x="65" y="94"/>
                      <a:pt x="66" y="93"/>
                    </a:cubicBezTo>
                    <a:cubicBezTo>
                      <a:pt x="55" y="99"/>
                      <a:pt x="41" y="107"/>
                      <a:pt x="41" y="107"/>
                    </a:cubicBezTo>
                    <a:lnTo>
                      <a:pt x="37" y="10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55" name="Freeform 1304">
                <a:extLst>
                  <a:ext uri="{FF2B5EF4-FFF2-40B4-BE49-F238E27FC236}">
                    <a16:creationId xmlns:a16="http://schemas.microsoft.com/office/drawing/2014/main" id="{77451447-9AC4-4059-AF21-770BCEB18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9" y="5904"/>
                <a:ext cx="23" cy="8"/>
              </a:xfrm>
              <a:custGeom>
                <a:avLst/>
                <a:gdLst>
                  <a:gd name="T0" fmla="*/ 8 w 71"/>
                  <a:gd name="T1" fmla="*/ 25 h 25"/>
                  <a:gd name="T2" fmla="*/ 2 w 71"/>
                  <a:gd name="T3" fmla="*/ 22 h 25"/>
                  <a:gd name="T4" fmla="*/ 4 w 71"/>
                  <a:gd name="T5" fmla="*/ 12 h 25"/>
                  <a:gd name="T6" fmla="*/ 26 w 71"/>
                  <a:gd name="T7" fmla="*/ 1 h 25"/>
                  <a:gd name="T8" fmla="*/ 27 w 71"/>
                  <a:gd name="T9" fmla="*/ 2 h 25"/>
                  <a:gd name="T10" fmla="*/ 62 w 71"/>
                  <a:gd name="T11" fmla="*/ 2 h 25"/>
                  <a:gd name="T12" fmla="*/ 64 w 71"/>
                  <a:gd name="T13" fmla="*/ 1 h 25"/>
                  <a:gd name="T14" fmla="*/ 65 w 71"/>
                  <a:gd name="T15" fmla="*/ 2 h 25"/>
                  <a:gd name="T16" fmla="*/ 66 w 71"/>
                  <a:gd name="T17" fmla="*/ 2 h 25"/>
                  <a:gd name="T18" fmla="*/ 66 w 71"/>
                  <a:gd name="T19" fmla="*/ 4 h 25"/>
                  <a:gd name="T20" fmla="*/ 71 w 71"/>
                  <a:gd name="T21" fmla="*/ 13 h 25"/>
                  <a:gd name="T22" fmla="*/ 64 w 71"/>
                  <a:gd name="T23" fmla="*/ 16 h 25"/>
                  <a:gd name="T24" fmla="*/ 25 w 71"/>
                  <a:gd name="T25" fmla="*/ 16 h 25"/>
                  <a:gd name="T26" fmla="*/ 12 w 71"/>
                  <a:gd name="T27" fmla="*/ 24 h 25"/>
                  <a:gd name="T28" fmla="*/ 8 w 71"/>
                  <a:gd name="T2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25">
                    <a:moveTo>
                      <a:pt x="8" y="25"/>
                    </a:moveTo>
                    <a:cubicBezTo>
                      <a:pt x="6" y="25"/>
                      <a:pt x="3" y="24"/>
                      <a:pt x="2" y="22"/>
                    </a:cubicBezTo>
                    <a:cubicBezTo>
                      <a:pt x="0" y="19"/>
                      <a:pt x="1" y="14"/>
                      <a:pt x="4" y="12"/>
                    </a:cubicBezTo>
                    <a:cubicBezTo>
                      <a:pt x="22" y="0"/>
                      <a:pt x="23" y="1"/>
                      <a:pt x="26" y="1"/>
                    </a:cubicBezTo>
                    <a:lnTo>
                      <a:pt x="27" y="2"/>
                    </a:lnTo>
                    <a:cubicBezTo>
                      <a:pt x="31" y="2"/>
                      <a:pt x="48" y="2"/>
                      <a:pt x="62" y="2"/>
                    </a:cubicBezTo>
                    <a:lnTo>
                      <a:pt x="64" y="1"/>
                    </a:lnTo>
                    <a:lnTo>
                      <a:pt x="65" y="2"/>
                    </a:lnTo>
                    <a:lnTo>
                      <a:pt x="66" y="2"/>
                    </a:lnTo>
                    <a:lnTo>
                      <a:pt x="66" y="4"/>
                    </a:lnTo>
                    <a:lnTo>
                      <a:pt x="71" y="13"/>
                    </a:lnTo>
                    <a:cubicBezTo>
                      <a:pt x="67" y="16"/>
                      <a:pt x="66" y="17"/>
                      <a:pt x="64" y="16"/>
                    </a:cubicBezTo>
                    <a:cubicBezTo>
                      <a:pt x="41" y="17"/>
                      <a:pt x="31" y="17"/>
                      <a:pt x="25" y="16"/>
                    </a:cubicBezTo>
                    <a:cubicBezTo>
                      <a:pt x="22" y="17"/>
                      <a:pt x="17" y="21"/>
                      <a:pt x="12" y="24"/>
                    </a:cubicBezTo>
                    <a:lnTo>
                      <a:pt x="8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56" name="Freeform 1305">
                <a:extLst>
                  <a:ext uri="{FF2B5EF4-FFF2-40B4-BE49-F238E27FC236}">
                    <a16:creationId xmlns:a16="http://schemas.microsoft.com/office/drawing/2014/main" id="{20D940EF-BC2D-4C78-87B9-33B6D5CEE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" y="5893"/>
                <a:ext cx="29" cy="25"/>
              </a:xfrm>
              <a:custGeom>
                <a:avLst/>
                <a:gdLst>
                  <a:gd name="T0" fmla="*/ 8 w 88"/>
                  <a:gd name="T1" fmla="*/ 75 h 75"/>
                  <a:gd name="T2" fmla="*/ 6 w 88"/>
                  <a:gd name="T3" fmla="*/ 75 h 75"/>
                  <a:gd name="T4" fmla="*/ 1 w 88"/>
                  <a:gd name="T5" fmla="*/ 70 h 75"/>
                  <a:gd name="T6" fmla="*/ 3 w 88"/>
                  <a:gd name="T7" fmla="*/ 63 h 75"/>
                  <a:gd name="T8" fmla="*/ 26 w 88"/>
                  <a:gd name="T9" fmla="*/ 41 h 75"/>
                  <a:gd name="T10" fmla="*/ 21 w 88"/>
                  <a:gd name="T11" fmla="*/ 38 h 75"/>
                  <a:gd name="T12" fmla="*/ 23 w 88"/>
                  <a:gd name="T13" fmla="*/ 28 h 75"/>
                  <a:gd name="T14" fmla="*/ 69 w 88"/>
                  <a:gd name="T15" fmla="*/ 2 h 75"/>
                  <a:gd name="T16" fmla="*/ 78 w 88"/>
                  <a:gd name="T17" fmla="*/ 4 h 75"/>
                  <a:gd name="T18" fmla="*/ 77 w 88"/>
                  <a:gd name="T19" fmla="*/ 13 h 75"/>
                  <a:gd name="T20" fmla="*/ 58 w 88"/>
                  <a:gd name="T21" fmla="*/ 31 h 75"/>
                  <a:gd name="T22" fmla="*/ 87 w 88"/>
                  <a:gd name="T23" fmla="*/ 17 h 75"/>
                  <a:gd name="T24" fmla="*/ 86 w 88"/>
                  <a:gd name="T25" fmla="*/ 23 h 75"/>
                  <a:gd name="T26" fmla="*/ 79 w 88"/>
                  <a:gd name="T27" fmla="*/ 27 h 75"/>
                  <a:gd name="T28" fmla="*/ 86 w 88"/>
                  <a:gd name="T29" fmla="*/ 23 h 75"/>
                  <a:gd name="T30" fmla="*/ 88 w 88"/>
                  <a:gd name="T31" fmla="*/ 30 h 75"/>
                  <a:gd name="T32" fmla="*/ 58 w 88"/>
                  <a:gd name="T33" fmla="*/ 48 h 75"/>
                  <a:gd name="T34" fmla="*/ 8 w 88"/>
                  <a:gd name="T3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8" h="75">
                    <a:moveTo>
                      <a:pt x="8" y="75"/>
                    </a:moveTo>
                    <a:lnTo>
                      <a:pt x="6" y="75"/>
                    </a:lnTo>
                    <a:cubicBezTo>
                      <a:pt x="3" y="74"/>
                      <a:pt x="2" y="72"/>
                      <a:pt x="1" y="70"/>
                    </a:cubicBezTo>
                    <a:cubicBezTo>
                      <a:pt x="0" y="67"/>
                      <a:pt x="1" y="65"/>
                      <a:pt x="3" y="63"/>
                    </a:cubicBezTo>
                    <a:lnTo>
                      <a:pt x="26" y="41"/>
                    </a:lnTo>
                    <a:cubicBezTo>
                      <a:pt x="24" y="41"/>
                      <a:pt x="22" y="40"/>
                      <a:pt x="21" y="38"/>
                    </a:cubicBezTo>
                    <a:cubicBezTo>
                      <a:pt x="19" y="34"/>
                      <a:pt x="20" y="30"/>
                      <a:pt x="23" y="28"/>
                    </a:cubicBezTo>
                    <a:lnTo>
                      <a:pt x="69" y="2"/>
                    </a:lnTo>
                    <a:cubicBezTo>
                      <a:pt x="72" y="0"/>
                      <a:pt x="76" y="1"/>
                      <a:pt x="78" y="4"/>
                    </a:cubicBezTo>
                    <a:cubicBezTo>
                      <a:pt x="80" y="7"/>
                      <a:pt x="80" y="11"/>
                      <a:pt x="77" y="13"/>
                    </a:cubicBezTo>
                    <a:lnTo>
                      <a:pt x="58" y="31"/>
                    </a:lnTo>
                    <a:cubicBezTo>
                      <a:pt x="84" y="16"/>
                      <a:pt x="84" y="16"/>
                      <a:pt x="87" y="17"/>
                    </a:cubicBezTo>
                    <a:lnTo>
                      <a:pt x="86" y="23"/>
                    </a:lnTo>
                    <a:lnTo>
                      <a:pt x="79" y="27"/>
                    </a:lnTo>
                    <a:lnTo>
                      <a:pt x="86" y="23"/>
                    </a:lnTo>
                    <a:lnTo>
                      <a:pt x="88" y="30"/>
                    </a:lnTo>
                    <a:cubicBezTo>
                      <a:pt x="86" y="31"/>
                      <a:pt x="71" y="40"/>
                      <a:pt x="58" y="48"/>
                    </a:cubicBezTo>
                    <a:cubicBezTo>
                      <a:pt x="17" y="72"/>
                      <a:pt x="11" y="75"/>
                      <a:pt x="8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57" name="Freeform 1306">
                <a:extLst>
                  <a:ext uri="{FF2B5EF4-FFF2-40B4-BE49-F238E27FC236}">
                    <a16:creationId xmlns:a16="http://schemas.microsoft.com/office/drawing/2014/main" id="{FE70C093-0005-45FF-8C7E-972AFDE26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6" y="5887"/>
                <a:ext cx="33" cy="22"/>
              </a:xfrm>
              <a:custGeom>
                <a:avLst/>
                <a:gdLst>
                  <a:gd name="T0" fmla="*/ 8 w 100"/>
                  <a:gd name="T1" fmla="*/ 66 h 66"/>
                  <a:gd name="T2" fmla="*/ 7 w 100"/>
                  <a:gd name="T3" fmla="*/ 66 h 66"/>
                  <a:gd name="T4" fmla="*/ 2 w 100"/>
                  <a:gd name="T5" fmla="*/ 62 h 66"/>
                  <a:gd name="T6" fmla="*/ 4 w 100"/>
                  <a:gd name="T7" fmla="*/ 53 h 66"/>
                  <a:gd name="T8" fmla="*/ 12 w 100"/>
                  <a:gd name="T9" fmla="*/ 48 h 66"/>
                  <a:gd name="T10" fmla="*/ 14 w 100"/>
                  <a:gd name="T11" fmla="*/ 41 h 66"/>
                  <a:gd name="T12" fmla="*/ 20 w 100"/>
                  <a:gd name="T13" fmla="*/ 38 h 66"/>
                  <a:gd name="T14" fmla="*/ 14 w 100"/>
                  <a:gd name="T15" fmla="*/ 41 h 66"/>
                  <a:gd name="T16" fmla="*/ 11 w 100"/>
                  <a:gd name="T17" fmla="*/ 35 h 66"/>
                  <a:gd name="T18" fmla="*/ 50 w 100"/>
                  <a:gd name="T19" fmla="*/ 12 h 66"/>
                  <a:gd name="T20" fmla="*/ 61 w 100"/>
                  <a:gd name="T21" fmla="*/ 8 h 66"/>
                  <a:gd name="T22" fmla="*/ 66 w 100"/>
                  <a:gd name="T23" fmla="*/ 11 h 66"/>
                  <a:gd name="T24" fmla="*/ 66 w 100"/>
                  <a:gd name="T25" fmla="*/ 18 h 66"/>
                  <a:gd name="T26" fmla="*/ 84 w 100"/>
                  <a:gd name="T27" fmla="*/ 7 h 66"/>
                  <a:gd name="T28" fmla="*/ 99 w 100"/>
                  <a:gd name="T29" fmla="*/ 1 h 66"/>
                  <a:gd name="T30" fmla="*/ 95 w 100"/>
                  <a:gd name="T31" fmla="*/ 15 h 66"/>
                  <a:gd name="T32" fmla="*/ 97 w 100"/>
                  <a:gd name="T33" fmla="*/ 8 h 66"/>
                  <a:gd name="T34" fmla="*/ 100 w 100"/>
                  <a:gd name="T35" fmla="*/ 14 h 66"/>
                  <a:gd name="T36" fmla="*/ 92 w 100"/>
                  <a:gd name="T37" fmla="*/ 19 h 66"/>
                  <a:gd name="T38" fmla="*/ 8 w 100"/>
                  <a:gd name="T3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0" h="66">
                    <a:moveTo>
                      <a:pt x="8" y="66"/>
                    </a:moveTo>
                    <a:lnTo>
                      <a:pt x="7" y="66"/>
                    </a:lnTo>
                    <a:cubicBezTo>
                      <a:pt x="5" y="65"/>
                      <a:pt x="3" y="64"/>
                      <a:pt x="2" y="62"/>
                    </a:cubicBezTo>
                    <a:cubicBezTo>
                      <a:pt x="0" y="59"/>
                      <a:pt x="1" y="55"/>
                      <a:pt x="4" y="53"/>
                    </a:cubicBezTo>
                    <a:lnTo>
                      <a:pt x="12" y="48"/>
                    </a:lnTo>
                    <a:lnTo>
                      <a:pt x="14" y="41"/>
                    </a:lnTo>
                    <a:lnTo>
                      <a:pt x="20" y="38"/>
                    </a:lnTo>
                    <a:lnTo>
                      <a:pt x="14" y="41"/>
                    </a:lnTo>
                    <a:lnTo>
                      <a:pt x="11" y="35"/>
                    </a:lnTo>
                    <a:cubicBezTo>
                      <a:pt x="15" y="33"/>
                      <a:pt x="41" y="17"/>
                      <a:pt x="50" y="12"/>
                    </a:cubicBezTo>
                    <a:cubicBezTo>
                      <a:pt x="58" y="7"/>
                      <a:pt x="58" y="7"/>
                      <a:pt x="61" y="8"/>
                    </a:cubicBezTo>
                    <a:cubicBezTo>
                      <a:pt x="63" y="8"/>
                      <a:pt x="65" y="10"/>
                      <a:pt x="66" y="11"/>
                    </a:cubicBezTo>
                    <a:cubicBezTo>
                      <a:pt x="67" y="14"/>
                      <a:pt x="67" y="15"/>
                      <a:pt x="66" y="18"/>
                    </a:cubicBezTo>
                    <a:cubicBezTo>
                      <a:pt x="72" y="14"/>
                      <a:pt x="78" y="11"/>
                      <a:pt x="84" y="7"/>
                    </a:cubicBezTo>
                    <a:cubicBezTo>
                      <a:pt x="96" y="0"/>
                      <a:pt x="96" y="0"/>
                      <a:pt x="99" y="1"/>
                    </a:cubicBezTo>
                    <a:lnTo>
                      <a:pt x="95" y="15"/>
                    </a:lnTo>
                    <a:lnTo>
                      <a:pt x="97" y="8"/>
                    </a:lnTo>
                    <a:lnTo>
                      <a:pt x="100" y="14"/>
                    </a:lnTo>
                    <a:cubicBezTo>
                      <a:pt x="100" y="14"/>
                      <a:pt x="97" y="16"/>
                      <a:pt x="92" y="19"/>
                    </a:cubicBezTo>
                    <a:cubicBezTo>
                      <a:pt x="22" y="61"/>
                      <a:pt x="12" y="66"/>
                      <a:pt x="8" y="6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58" name="Freeform 1307">
                <a:extLst>
                  <a:ext uri="{FF2B5EF4-FFF2-40B4-BE49-F238E27FC236}">
                    <a16:creationId xmlns:a16="http://schemas.microsoft.com/office/drawing/2014/main" id="{83BFA6E7-CBE6-4FDC-8F4E-ADB3F76CD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6" y="5859"/>
                <a:ext cx="70" cy="48"/>
              </a:xfrm>
              <a:custGeom>
                <a:avLst/>
                <a:gdLst>
                  <a:gd name="T0" fmla="*/ 83 w 211"/>
                  <a:gd name="T1" fmla="*/ 145 h 145"/>
                  <a:gd name="T2" fmla="*/ 81 w 211"/>
                  <a:gd name="T3" fmla="*/ 145 h 145"/>
                  <a:gd name="T4" fmla="*/ 76 w 211"/>
                  <a:gd name="T5" fmla="*/ 141 h 145"/>
                  <a:gd name="T6" fmla="*/ 94 w 211"/>
                  <a:gd name="T7" fmla="*/ 112 h 145"/>
                  <a:gd name="T8" fmla="*/ 91 w 211"/>
                  <a:gd name="T9" fmla="*/ 112 h 145"/>
                  <a:gd name="T10" fmla="*/ 86 w 211"/>
                  <a:gd name="T11" fmla="*/ 109 h 145"/>
                  <a:gd name="T12" fmla="*/ 100 w 211"/>
                  <a:gd name="T13" fmla="*/ 86 h 145"/>
                  <a:gd name="T14" fmla="*/ 98 w 211"/>
                  <a:gd name="T15" fmla="*/ 86 h 145"/>
                  <a:gd name="T16" fmla="*/ 93 w 211"/>
                  <a:gd name="T17" fmla="*/ 82 h 145"/>
                  <a:gd name="T18" fmla="*/ 93 w 211"/>
                  <a:gd name="T19" fmla="*/ 82 h 145"/>
                  <a:gd name="T20" fmla="*/ 53 w 211"/>
                  <a:gd name="T21" fmla="*/ 106 h 145"/>
                  <a:gd name="T22" fmla="*/ 47 w 211"/>
                  <a:gd name="T23" fmla="*/ 106 h 145"/>
                  <a:gd name="T24" fmla="*/ 43 w 211"/>
                  <a:gd name="T25" fmla="*/ 103 h 145"/>
                  <a:gd name="T26" fmla="*/ 58 w 211"/>
                  <a:gd name="T27" fmla="*/ 72 h 145"/>
                  <a:gd name="T28" fmla="*/ 53 w 211"/>
                  <a:gd name="T29" fmla="*/ 69 h 145"/>
                  <a:gd name="T30" fmla="*/ 51 w 211"/>
                  <a:gd name="T31" fmla="*/ 59 h 145"/>
                  <a:gd name="T32" fmla="*/ 50 w 211"/>
                  <a:gd name="T33" fmla="*/ 58 h 145"/>
                  <a:gd name="T34" fmla="*/ 48 w 211"/>
                  <a:gd name="T35" fmla="*/ 58 h 145"/>
                  <a:gd name="T36" fmla="*/ 42 w 211"/>
                  <a:gd name="T37" fmla="*/ 54 h 145"/>
                  <a:gd name="T38" fmla="*/ 53 w 211"/>
                  <a:gd name="T39" fmla="*/ 28 h 145"/>
                  <a:gd name="T40" fmla="*/ 50 w 211"/>
                  <a:gd name="T41" fmla="*/ 30 h 145"/>
                  <a:gd name="T42" fmla="*/ 6 w 211"/>
                  <a:gd name="T43" fmla="*/ 52 h 145"/>
                  <a:gd name="T44" fmla="*/ 2 w 211"/>
                  <a:gd name="T45" fmla="*/ 49 h 145"/>
                  <a:gd name="T46" fmla="*/ 4 w 211"/>
                  <a:gd name="T47" fmla="*/ 39 h 145"/>
                  <a:gd name="T48" fmla="*/ 8 w 211"/>
                  <a:gd name="T49" fmla="*/ 38 h 145"/>
                  <a:gd name="T50" fmla="*/ 43 w 211"/>
                  <a:gd name="T51" fmla="*/ 18 h 145"/>
                  <a:gd name="T52" fmla="*/ 75 w 211"/>
                  <a:gd name="T53" fmla="*/ 1 h 145"/>
                  <a:gd name="T54" fmla="*/ 79 w 211"/>
                  <a:gd name="T55" fmla="*/ 4 h 145"/>
                  <a:gd name="T56" fmla="*/ 71 w 211"/>
                  <a:gd name="T57" fmla="*/ 25 h 145"/>
                  <a:gd name="T58" fmla="*/ 60 w 211"/>
                  <a:gd name="T59" fmla="*/ 43 h 145"/>
                  <a:gd name="T60" fmla="*/ 61 w 211"/>
                  <a:gd name="T61" fmla="*/ 44 h 145"/>
                  <a:gd name="T62" fmla="*/ 64 w 211"/>
                  <a:gd name="T63" fmla="*/ 55 h 145"/>
                  <a:gd name="T64" fmla="*/ 67 w 211"/>
                  <a:gd name="T65" fmla="*/ 53 h 145"/>
                  <a:gd name="T66" fmla="*/ 81 w 211"/>
                  <a:gd name="T67" fmla="*/ 46 h 145"/>
                  <a:gd name="T68" fmla="*/ 86 w 211"/>
                  <a:gd name="T69" fmla="*/ 50 h 145"/>
                  <a:gd name="T70" fmla="*/ 86 w 211"/>
                  <a:gd name="T71" fmla="*/ 57 h 145"/>
                  <a:gd name="T72" fmla="*/ 71 w 211"/>
                  <a:gd name="T73" fmla="*/ 78 h 145"/>
                  <a:gd name="T74" fmla="*/ 138 w 211"/>
                  <a:gd name="T75" fmla="*/ 42 h 145"/>
                  <a:gd name="T76" fmla="*/ 142 w 211"/>
                  <a:gd name="T77" fmla="*/ 46 h 145"/>
                  <a:gd name="T78" fmla="*/ 136 w 211"/>
                  <a:gd name="T79" fmla="*/ 60 h 145"/>
                  <a:gd name="T80" fmla="*/ 127 w 211"/>
                  <a:gd name="T81" fmla="*/ 77 h 145"/>
                  <a:gd name="T82" fmla="*/ 135 w 211"/>
                  <a:gd name="T83" fmla="*/ 75 h 145"/>
                  <a:gd name="T84" fmla="*/ 139 w 211"/>
                  <a:gd name="T85" fmla="*/ 78 h 145"/>
                  <a:gd name="T86" fmla="*/ 123 w 211"/>
                  <a:gd name="T87" fmla="*/ 102 h 145"/>
                  <a:gd name="T88" fmla="*/ 116 w 211"/>
                  <a:gd name="T89" fmla="*/ 109 h 145"/>
                  <a:gd name="T90" fmla="*/ 146 w 211"/>
                  <a:gd name="T91" fmla="*/ 95 h 145"/>
                  <a:gd name="T92" fmla="*/ 150 w 211"/>
                  <a:gd name="T93" fmla="*/ 99 h 145"/>
                  <a:gd name="T94" fmla="*/ 151 w 211"/>
                  <a:gd name="T95" fmla="*/ 103 h 145"/>
                  <a:gd name="T96" fmla="*/ 199 w 211"/>
                  <a:gd name="T97" fmla="*/ 75 h 145"/>
                  <a:gd name="T98" fmla="*/ 209 w 211"/>
                  <a:gd name="T99" fmla="*/ 78 h 145"/>
                  <a:gd name="T100" fmla="*/ 206 w 211"/>
                  <a:gd name="T101" fmla="*/ 87 h 145"/>
                  <a:gd name="T102" fmla="*/ 110 w 211"/>
                  <a:gd name="T103" fmla="*/ 143 h 145"/>
                  <a:gd name="T104" fmla="*/ 100 w 211"/>
                  <a:gd name="T105" fmla="*/ 141 h 145"/>
                  <a:gd name="T106" fmla="*/ 99 w 211"/>
                  <a:gd name="T107" fmla="*/ 137 h 145"/>
                  <a:gd name="T108" fmla="*/ 83 w 211"/>
                  <a:gd name="T10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145">
                    <a:moveTo>
                      <a:pt x="83" y="145"/>
                    </a:moveTo>
                    <a:lnTo>
                      <a:pt x="81" y="145"/>
                    </a:lnTo>
                    <a:cubicBezTo>
                      <a:pt x="79" y="144"/>
                      <a:pt x="77" y="143"/>
                      <a:pt x="76" y="141"/>
                    </a:cubicBezTo>
                    <a:cubicBezTo>
                      <a:pt x="74" y="136"/>
                      <a:pt x="74" y="133"/>
                      <a:pt x="94" y="112"/>
                    </a:cubicBezTo>
                    <a:lnTo>
                      <a:pt x="91" y="112"/>
                    </a:lnTo>
                    <a:cubicBezTo>
                      <a:pt x="89" y="112"/>
                      <a:pt x="87" y="111"/>
                      <a:pt x="86" y="109"/>
                    </a:cubicBezTo>
                    <a:cubicBezTo>
                      <a:pt x="83" y="104"/>
                      <a:pt x="84" y="103"/>
                      <a:pt x="100" y="86"/>
                    </a:cubicBezTo>
                    <a:lnTo>
                      <a:pt x="98" y="86"/>
                    </a:lnTo>
                    <a:cubicBezTo>
                      <a:pt x="96" y="85"/>
                      <a:pt x="94" y="84"/>
                      <a:pt x="93" y="82"/>
                    </a:cubicBezTo>
                    <a:lnTo>
                      <a:pt x="93" y="82"/>
                    </a:lnTo>
                    <a:cubicBezTo>
                      <a:pt x="79" y="90"/>
                      <a:pt x="64" y="99"/>
                      <a:pt x="53" y="106"/>
                    </a:cubicBezTo>
                    <a:cubicBezTo>
                      <a:pt x="51" y="107"/>
                      <a:pt x="49" y="107"/>
                      <a:pt x="47" y="106"/>
                    </a:cubicBezTo>
                    <a:cubicBezTo>
                      <a:pt x="45" y="106"/>
                      <a:pt x="44" y="105"/>
                      <a:pt x="43" y="103"/>
                    </a:cubicBezTo>
                    <a:cubicBezTo>
                      <a:pt x="41" y="99"/>
                      <a:pt x="40" y="98"/>
                      <a:pt x="58" y="72"/>
                    </a:cubicBezTo>
                    <a:cubicBezTo>
                      <a:pt x="56" y="72"/>
                      <a:pt x="54" y="70"/>
                      <a:pt x="53" y="69"/>
                    </a:cubicBezTo>
                    <a:cubicBezTo>
                      <a:pt x="53" y="68"/>
                      <a:pt x="53" y="68"/>
                      <a:pt x="51" y="59"/>
                    </a:cubicBezTo>
                    <a:lnTo>
                      <a:pt x="50" y="58"/>
                    </a:lnTo>
                    <a:lnTo>
                      <a:pt x="48" y="58"/>
                    </a:lnTo>
                    <a:cubicBezTo>
                      <a:pt x="46" y="58"/>
                      <a:pt x="43" y="56"/>
                      <a:pt x="42" y="54"/>
                    </a:cubicBezTo>
                    <a:cubicBezTo>
                      <a:pt x="40" y="50"/>
                      <a:pt x="40" y="48"/>
                      <a:pt x="53" y="28"/>
                    </a:cubicBezTo>
                    <a:lnTo>
                      <a:pt x="50" y="30"/>
                    </a:lnTo>
                    <a:cubicBezTo>
                      <a:pt x="12" y="53"/>
                      <a:pt x="11" y="54"/>
                      <a:pt x="6" y="52"/>
                    </a:cubicBezTo>
                    <a:cubicBezTo>
                      <a:pt x="5" y="52"/>
                      <a:pt x="3" y="51"/>
                      <a:pt x="2" y="49"/>
                    </a:cubicBezTo>
                    <a:cubicBezTo>
                      <a:pt x="0" y="46"/>
                      <a:pt x="1" y="41"/>
                      <a:pt x="4" y="39"/>
                    </a:cubicBezTo>
                    <a:lnTo>
                      <a:pt x="8" y="38"/>
                    </a:lnTo>
                    <a:cubicBezTo>
                      <a:pt x="13" y="36"/>
                      <a:pt x="30" y="25"/>
                      <a:pt x="43" y="18"/>
                    </a:cubicBezTo>
                    <a:cubicBezTo>
                      <a:pt x="71" y="0"/>
                      <a:pt x="71" y="0"/>
                      <a:pt x="75" y="1"/>
                    </a:cubicBezTo>
                    <a:cubicBezTo>
                      <a:pt x="77" y="1"/>
                      <a:pt x="78" y="3"/>
                      <a:pt x="79" y="4"/>
                    </a:cubicBezTo>
                    <a:cubicBezTo>
                      <a:pt x="82" y="8"/>
                      <a:pt x="82" y="8"/>
                      <a:pt x="71" y="25"/>
                    </a:cubicBezTo>
                    <a:cubicBezTo>
                      <a:pt x="68" y="30"/>
                      <a:pt x="64" y="37"/>
                      <a:pt x="60" y="43"/>
                    </a:cubicBezTo>
                    <a:lnTo>
                      <a:pt x="61" y="44"/>
                    </a:lnTo>
                    <a:cubicBezTo>
                      <a:pt x="61" y="45"/>
                      <a:pt x="61" y="45"/>
                      <a:pt x="64" y="55"/>
                    </a:cubicBezTo>
                    <a:lnTo>
                      <a:pt x="67" y="53"/>
                    </a:lnTo>
                    <a:cubicBezTo>
                      <a:pt x="74" y="47"/>
                      <a:pt x="77" y="45"/>
                      <a:pt x="81" y="46"/>
                    </a:cubicBezTo>
                    <a:cubicBezTo>
                      <a:pt x="83" y="47"/>
                      <a:pt x="85" y="48"/>
                      <a:pt x="86" y="50"/>
                    </a:cubicBezTo>
                    <a:cubicBezTo>
                      <a:pt x="87" y="52"/>
                      <a:pt x="87" y="55"/>
                      <a:pt x="86" y="57"/>
                    </a:cubicBezTo>
                    <a:cubicBezTo>
                      <a:pt x="81" y="64"/>
                      <a:pt x="75" y="72"/>
                      <a:pt x="71" y="78"/>
                    </a:cubicBezTo>
                    <a:cubicBezTo>
                      <a:pt x="133" y="41"/>
                      <a:pt x="134" y="41"/>
                      <a:pt x="138" y="42"/>
                    </a:cubicBezTo>
                    <a:cubicBezTo>
                      <a:pt x="140" y="43"/>
                      <a:pt x="141" y="44"/>
                      <a:pt x="142" y="46"/>
                    </a:cubicBezTo>
                    <a:cubicBezTo>
                      <a:pt x="145" y="50"/>
                      <a:pt x="144" y="53"/>
                      <a:pt x="136" y="60"/>
                    </a:cubicBezTo>
                    <a:cubicBezTo>
                      <a:pt x="137" y="63"/>
                      <a:pt x="135" y="67"/>
                      <a:pt x="127" y="77"/>
                    </a:cubicBezTo>
                    <a:cubicBezTo>
                      <a:pt x="132" y="74"/>
                      <a:pt x="133" y="75"/>
                      <a:pt x="135" y="75"/>
                    </a:cubicBezTo>
                    <a:cubicBezTo>
                      <a:pt x="136" y="76"/>
                      <a:pt x="138" y="77"/>
                      <a:pt x="139" y="78"/>
                    </a:cubicBezTo>
                    <a:cubicBezTo>
                      <a:pt x="142" y="84"/>
                      <a:pt x="142" y="84"/>
                      <a:pt x="123" y="102"/>
                    </a:cubicBezTo>
                    <a:cubicBezTo>
                      <a:pt x="121" y="104"/>
                      <a:pt x="119" y="107"/>
                      <a:pt x="116" y="109"/>
                    </a:cubicBezTo>
                    <a:cubicBezTo>
                      <a:pt x="141" y="94"/>
                      <a:pt x="142" y="94"/>
                      <a:pt x="146" y="95"/>
                    </a:cubicBezTo>
                    <a:cubicBezTo>
                      <a:pt x="147" y="96"/>
                      <a:pt x="149" y="97"/>
                      <a:pt x="150" y="99"/>
                    </a:cubicBezTo>
                    <a:cubicBezTo>
                      <a:pt x="151" y="100"/>
                      <a:pt x="151" y="102"/>
                      <a:pt x="151" y="103"/>
                    </a:cubicBezTo>
                    <a:lnTo>
                      <a:pt x="199" y="75"/>
                    </a:lnTo>
                    <a:cubicBezTo>
                      <a:pt x="203" y="73"/>
                      <a:pt x="207" y="74"/>
                      <a:pt x="209" y="78"/>
                    </a:cubicBezTo>
                    <a:cubicBezTo>
                      <a:pt x="211" y="81"/>
                      <a:pt x="210" y="85"/>
                      <a:pt x="206" y="87"/>
                    </a:cubicBezTo>
                    <a:lnTo>
                      <a:pt x="110" y="143"/>
                    </a:lnTo>
                    <a:cubicBezTo>
                      <a:pt x="106" y="145"/>
                      <a:pt x="102" y="144"/>
                      <a:pt x="100" y="141"/>
                    </a:cubicBezTo>
                    <a:lnTo>
                      <a:pt x="99" y="137"/>
                    </a:lnTo>
                    <a:cubicBezTo>
                      <a:pt x="88" y="143"/>
                      <a:pt x="85" y="145"/>
                      <a:pt x="83" y="14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59" name="Freeform 1308">
                <a:extLst>
                  <a:ext uri="{FF2B5EF4-FFF2-40B4-BE49-F238E27FC236}">
                    <a16:creationId xmlns:a16="http://schemas.microsoft.com/office/drawing/2014/main" id="{9957408B-E0E7-4F00-969E-BCB92638C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8" y="5865"/>
                <a:ext cx="121" cy="104"/>
              </a:xfrm>
              <a:custGeom>
                <a:avLst/>
                <a:gdLst>
                  <a:gd name="T0" fmla="*/ 9 w 366"/>
                  <a:gd name="T1" fmla="*/ 315 h 315"/>
                  <a:gd name="T2" fmla="*/ 8 w 366"/>
                  <a:gd name="T3" fmla="*/ 315 h 315"/>
                  <a:gd name="T4" fmla="*/ 4 w 366"/>
                  <a:gd name="T5" fmla="*/ 312 h 315"/>
                  <a:gd name="T6" fmla="*/ 18 w 366"/>
                  <a:gd name="T7" fmla="*/ 291 h 315"/>
                  <a:gd name="T8" fmla="*/ 17 w 366"/>
                  <a:gd name="T9" fmla="*/ 289 h 315"/>
                  <a:gd name="T10" fmla="*/ 19 w 366"/>
                  <a:gd name="T11" fmla="*/ 280 h 315"/>
                  <a:gd name="T12" fmla="*/ 68 w 366"/>
                  <a:gd name="T13" fmla="*/ 249 h 315"/>
                  <a:gd name="T14" fmla="*/ 25 w 366"/>
                  <a:gd name="T15" fmla="*/ 273 h 315"/>
                  <a:gd name="T16" fmla="*/ 21 w 366"/>
                  <a:gd name="T17" fmla="*/ 275 h 315"/>
                  <a:gd name="T18" fmla="*/ 21 w 366"/>
                  <a:gd name="T19" fmla="*/ 275 h 315"/>
                  <a:gd name="T20" fmla="*/ 16 w 366"/>
                  <a:gd name="T21" fmla="*/ 276 h 315"/>
                  <a:gd name="T22" fmla="*/ 11 w 366"/>
                  <a:gd name="T23" fmla="*/ 270 h 315"/>
                  <a:gd name="T24" fmla="*/ 14 w 366"/>
                  <a:gd name="T25" fmla="*/ 263 h 315"/>
                  <a:gd name="T26" fmla="*/ 137 w 366"/>
                  <a:gd name="T27" fmla="*/ 187 h 315"/>
                  <a:gd name="T28" fmla="*/ 44 w 366"/>
                  <a:gd name="T29" fmla="*/ 238 h 315"/>
                  <a:gd name="T30" fmla="*/ 40 w 366"/>
                  <a:gd name="T31" fmla="*/ 235 h 315"/>
                  <a:gd name="T32" fmla="*/ 39 w 366"/>
                  <a:gd name="T33" fmla="*/ 229 h 315"/>
                  <a:gd name="T34" fmla="*/ 77 w 366"/>
                  <a:gd name="T35" fmla="*/ 203 h 315"/>
                  <a:gd name="T36" fmla="*/ 77 w 366"/>
                  <a:gd name="T37" fmla="*/ 202 h 315"/>
                  <a:gd name="T38" fmla="*/ 31 w 366"/>
                  <a:gd name="T39" fmla="*/ 222 h 315"/>
                  <a:gd name="T40" fmla="*/ 27 w 366"/>
                  <a:gd name="T41" fmla="*/ 218 h 315"/>
                  <a:gd name="T42" fmla="*/ 26 w 366"/>
                  <a:gd name="T43" fmla="*/ 213 h 315"/>
                  <a:gd name="T44" fmla="*/ 29 w 366"/>
                  <a:gd name="T45" fmla="*/ 209 h 315"/>
                  <a:gd name="T46" fmla="*/ 290 w 366"/>
                  <a:gd name="T47" fmla="*/ 51 h 315"/>
                  <a:gd name="T48" fmla="*/ 25 w 366"/>
                  <a:gd name="T49" fmla="*/ 205 h 315"/>
                  <a:gd name="T50" fmla="*/ 20 w 366"/>
                  <a:gd name="T51" fmla="*/ 206 h 315"/>
                  <a:gd name="T52" fmla="*/ 16 w 366"/>
                  <a:gd name="T53" fmla="*/ 203 h 315"/>
                  <a:gd name="T54" fmla="*/ 67 w 366"/>
                  <a:gd name="T55" fmla="*/ 155 h 315"/>
                  <a:gd name="T56" fmla="*/ 67 w 366"/>
                  <a:gd name="T57" fmla="*/ 155 h 315"/>
                  <a:gd name="T58" fmla="*/ 68 w 366"/>
                  <a:gd name="T59" fmla="*/ 140 h 315"/>
                  <a:gd name="T60" fmla="*/ 61 w 366"/>
                  <a:gd name="T61" fmla="*/ 139 h 315"/>
                  <a:gd name="T62" fmla="*/ 61 w 366"/>
                  <a:gd name="T63" fmla="*/ 129 h 315"/>
                  <a:gd name="T64" fmla="*/ 80 w 366"/>
                  <a:gd name="T65" fmla="*/ 118 h 315"/>
                  <a:gd name="T66" fmla="*/ 86 w 366"/>
                  <a:gd name="T67" fmla="*/ 122 h 315"/>
                  <a:gd name="T68" fmla="*/ 85 w 366"/>
                  <a:gd name="T69" fmla="*/ 135 h 315"/>
                  <a:gd name="T70" fmla="*/ 145 w 366"/>
                  <a:gd name="T71" fmla="*/ 103 h 315"/>
                  <a:gd name="T72" fmla="*/ 150 w 366"/>
                  <a:gd name="T73" fmla="*/ 107 h 315"/>
                  <a:gd name="T74" fmla="*/ 149 w 366"/>
                  <a:gd name="T75" fmla="*/ 116 h 315"/>
                  <a:gd name="T76" fmla="*/ 354 w 366"/>
                  <a:gd name="T77" fmla="*/ 2 h 315"/>
                  <a:gd name="T78" fmla="*/ 358 w 366"/>
                  <a:gd name="T79" fmla="*/ 5 h 315"/>
                  <a:gd name="T80" fmla="*/ 281 w 366"/>
                  <a:gd name="T81" fmla="*/ 73 h 315"/>
                  <a:gd name="T82" fmla="*/ 242 w 366"/>
                  <a:gd name="T83" fmla="*/ 109 h 315"/>
                  <a:gd name="T84" fmla="*/ 242 w 366"/>
                  <a:gd name="T85" fmla="*/ 110 h 315"/>
                  <a:gd name="T86" fmla="*/ 252 w 366"/>
                  <a:gd name="T87" fmla="*/ 106 h 315"/>
                  <a:gd name="T88" fmla="*/ 257 w 366"/>
                  <a:gd name="T89" fmla="*/ 110 h 315"/>
                  <a:gd name="T90" fmla="*/ 244 w 366"/>
                  <a:gd name="T91" fmla="*/ 131 h 315"/>
                  <a:gd name="T92" fmla="*/ 263 w 366"/>
                  <a:gd name="T93" fmla="*/ 119 h 315"/>
                  <a:gd name="T94" fmla="*/ 269 w 366"/>
                  <a:gd name="T95" fmla="*/ 119 h 315"/>
                  <a:gd name="T96" fmla="*/ 273 w 366"/>
                  <a:gd name="T97" fmla="*/ 122 h 315"/>
                  <a:gd name="T98" fmla="*/ 270 w 366"/>
                  <a:gd name="T99" fmla="*/ 131 h 315"/>
                  <a:gd name="T100" fmla="*/ 271 w 366"/>
                  <a:gd name="T101" fmla="*/ 131 h 315"/>
                  <a:gd name="T102" fmla="*/ 270 w 366"/>
                  <a:gd name="T103" fmla="*/ 132 h 315"/>
                  <a:gd name="T104" fmla="*/ 231 w 366"/>
                  <a:gd name="T105" fmla="*/ 162 h 315"/>
                  <a:gd name="T106" fmla="*/ 233 w 366"/>
                  <a:gd name="T107" fmla="*/ 164 h 315"/>
                  <a:gd name="T108" fmla="*/ 230 w 366"/>
                  <a:gd name="T109" fmla="*/ 174 h 315"/>
                  <a:gd name="T110" fmla="*/ 70 w 366"/>
                  <a:gd name="T111" fmla="*/ 272 h 315"/>
                  <a:gd name="T112" fmla="*/ 70 w 366"/>
                  <a:gd name="T113" fmla="*/ 273 h 315"/>
                  <a:gd name="T114" fmla="*/ 63 w 366"/>
                  <a:gd name="T115" fmla="*/ 277 h 315"/>
                  <a:gd name="T116" fmla="*/ 70 w 366"/>
                  <a:gd name="T117" fmla="*/ 273 h 315"/>
                  <a:gd name="T118" fmla="*/ 73 w 366"/>
                  <a:gd name="T119" fmla="*/ 280 h 315"/>
                  <a:gd name="T120" fmla="*/ 43 w 366"/>
                  <a:gd name="T121" fmla="*/ 297 h 315"/>
                  <a:gd name="T122" fmla="*/ 9 w 366"/>
                  <a:gd name="T123" fmla="*/ 315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66" h="315">
                    <a:moveTo>
                      <a:pt x="9" y="315"/>
                    </a:moveTo>
                    <a:lnTo>
                      <a:pt x="8" y="315"/>
                    </a:lnTo>
                    <a:cubicBezTo>
                      <a:pt x="6" y="314"/>
                      <a:pt x="5" y="313"/>
                      <a:pt x="4" y="312"/>
                    </a:cubicBezTo>
                    <a:cubicBezTo>
                      <a:pt x="2" y="308"/>
                      <a:pt x="0" y="305"/>
                      <a:pt x="18" y="291"/>
                    </a:cubicBezTo>
                    <a:lnTo>
                      <a:pt x="17" y="289"/>
                    </a:lnTo>
                    <a:cubicBezTo>
                      <a:pt x="15" y="286"/>
                      <a:pt x="16" y="282"/>
                      <a:pt x="19" y="280"/>
                    </a:cubicBezTo>
                    <a:cubicBezTo>
                      <a:pt x="34" y="270"/>
                      <a:pt x="51" y="260"/>
                      <a:pt x="68" y="249"/>
                    </a:cubicBezTo>
                    <a:cubicBezTo>
                      <a:pt x="44" y="263"/>
                      <a:pt x="32" y="270"/>
                      <a:pt x="25" y="273"/>
                    </a:cubicBezTo>
                    <a:lnTo>
                      <a:pt x="21" y="275"/>
                    </a:lnTo>
                    <a:lnTo>
                      <a:pt x="21" y="275"/>
                    </a:lnTo>
                    <a:cubicBezTo>
                      <a:pt x="18" y="277"/>
                      <a:pt x="17" y="276"/>
                      <a:pt x="16" y="276"/>
                    </a:cubicBezTo>
                    <a:cubicBezTo>
                      <a:pt x="13" y="275"/>
                      <a:pt x="11" y="273"/>
                      <a:pt x="11" y="270"/>
                    </a:cubicBezTo>
                    <a:cubicBezTo>
                      <a:pt x="10" y="267"/>
                      <a:pt x="12" y="265"/>
                      <a:pt x="14" y="263"/>
                    </a:cubicBezTo>
                    <a:cubicBezTo>
                      <a:pt x="56" y="238"/>
                      <a:pt x="100" y="211"/>
                      <a:pt x="137" y="187"/>
                    </a:cubicBezTo>
                    <a:cubicBezTo>
                      <a:pt x="48" y="240"/>
                      <a:pt x="48" y="239"/>
                      <a:pt x="44" y="238"/>
                    </a:cubicBezTo>
                    <a:cubicBezTo>
                      <a:pt x="42" y="238"/>
                      <a:pt x="41" y="237"/>
                      <a:pt x="40" y="235"/>
                    </a:cubicBezTo>
                    <a:cubicBezTo>
                      <a:pt x="39" y="233"/>
                      <a:pt x="38" y="231"/>
                      <a:pt x="39" y="229"/>
                    </a:cubicBezTo>
                    <a:cubicBezTo>
                      <a:pt x="40" y="225"/>
                      <a:pt x="44" y="222"/>
                      <a:pt x="77" y="203"/>
                    </a:cubicBezTo>
                    <a:lnTo>
                      <a:pt x="77" y="202"/>
                    </a:lnTo>
                    <a:cubicBezTo>
                      <a:pt x="37" y="223"/>
                      <a:pt x="33" y="222"/>
                      <a:pt x="31" y="222"/>
                    </a:cubicBezTo>
                    <a:cubicBezTo>
                      <a:pt x="30" y="221"/>
                      <a:pt x="28" y="220"/>
                      <a:pt x="27" y="218"/>
                    </a:cubicBezTo>
                    <a:cubicBezTo>
                      <a:pt x="26" y="217"/>
                      <a:pt x="25" y="215"/>
                      <a:pt x="26" y="213"/>
                    </a:cubicBezTo>
                    <a:cubicBezTo>
                      <a:pt x="26" y="211"/>
                      <a:pt x="28" y="210"/>
                      <a:pt x="29" y="209"/>
                    </a:cubicBezTo>
                    <a:cubicBezTo>
                      <a:pt x="109" y="163"/>
                      <a:pt x="222" y="95"/>
                      <a:pt x="290" y="51"/>
                    </a:cubicBezTo>
                    <a:cubicBezTo>
                      <a:pt x="220" y="90"/>
                      <a:pt x="108" y="156"/>
                      <a:pt x="25" y="205"/>
                    </a:cubicBezTo>
                    <a:cubicBezTo>
                      <a:pt x="24" y="206"/>
                      <a:pt x="22" y="207"/>
                      <a:pt x="20" y="206"/>
                    </a:cubicBezTo>
                    <a:cubicBezTo>
                      <a:pt x="18" y="206"/>
                      <a:pt x="16" y="204"/>
                      <a:pt x="16" y="203"/>
                    </a:cubicBezTo>
                    <a:cubicBezTo>
                      <a:pt x="11" y="195"/>
                      <a:pt x="14" y="191"/>
                      <a:pt x="67" y="155"/>
                    </a:cubicBezTo>
                    <a:lnTo>
                      <a:pt x="67" y="155"/>
                    </a:lnTo>
                    <a:cubicBezTo>
                      <a:pt x="65" y="152"/>
                      <a:pt x="66" y="149"/>
                      <a:pt x="68" y="140"/>
                    </a:cubicBezTo>
                    <a:cubicBezTo>
                      <a:pt x="66" y="141"/>
                      <a:pt x="63" y="141"/>
                      <a:pt x="61" y="139"/>
                    </a:cubicBezTo>
                    <a:cubicBezTo>
                      <a:pt x="58" y="136"/>
                      <a:pt x="58" y="131"/>
                      <a:pt x="61" y="129"/>
                    </a:cubicBezTo>
                    <a:cubicBezTo>
                      <a:pt x="73" y="117"/>
                      <a:pt x="78" y="118"/>
                      <a:pt x="80" y="118"/>
                    </a:cubicBezTo>
                    <a:cubicBezTo>
                      <a:pt x="82" y="118"/>
                      <a:pt x="85" y="120"/>
                      <a:pt x="86" y="122"/>
                    </a:cubicBezTo>
                    <a:cubicBezTo>
                      <a:pt x="88" y="125"/>
                      <a:pt x="88" y="127"/>
                      <a:pt x="85" y="135"/>
                    </a:cubicBezTo>
                    <a:cubicBezTo>
                      <a:pt x="137" y="101"/>
                      <a:pt x="142" y="102"/>
                      <a:pt x="145" y="103"/>
                    </a:cubicBezTo>
                    <a:cubicBezTo>
                      <a:pt x="147" y="104"/>
                      <a:pt x="149" y="105"/>
                      <a:pt x="150" y="107"/>
                    </a:cubicBezTo>
                    <a:cubicBezTo>
                      <a:pt x="152" y="110"/>
                      <a:pt x="153" y="112"/>
                      <a:pt x="149" y="116"/>
                    </a:cubicBezTo>
                    <a:cubicBezTo>
                      <a:pt x="347" y="0"/>
                      <a:pt x="351" y="1"/>
                      <a:pt x="354" y="2"/>
                    </a:cubicBezTo>
                    <a:cubicBezTo>
                      <a:pt x="356" y="2"/>
                      <a:pt x="357" y="3"/>
                      <a:pt x="358" y="5"/>
                    </a:cubicBezTo>
                    <a:cubicBezTo>
                      <a:pt x="362" y="12"/>
                      <a:pt x="366" y="18"/>
                      <a:pt x="281" y="73"/>
                    </a:cubicBezTo>
                    <a:cubicBezTo>
                      <a:pt x="284" y="79"/>
                      <a:pt x="282" y="84"/>
                      <a:pt x="242" y="109"/>
                    </a:cubicBezTo>
                    <a:lnTo>
                      <a:pt x="242" y="110"/>
                    </a:lnTo>
                    <a:cubicBezTo>
                      <a:pt x="250" y="106"/>
                      <a:pt x="251" y="106"/>
                      <a:pt x="252" y="106"/>
                    </a:cubicBezTo>
                    <a:cubicBezTo>
                      <a:pt x="254" y="107"/>
                      <a:pt x="256" y="108"/>
                      <a:pt x="257" y="110"/>
                    </a:cubicBezTo>
                    <a:cubicBezTo>
                      <a:pt x="258" y="113"/>
                      <a:pt x="260" y="116"/>
                      <a:pt x="244" y="131"/>
                    </a:cubicBezTo>
                    <a:cubicBezTo>
                      <a:pt x="251" y="127"/>
                      <a:pt x="257" y="123"/>
                      <a:pt x="263" y="119"/>
                    </a:cubicBezTo>
                    <a:cubicBezTo>
                      <a:pt x="265" y="118"/>
                      <a:pt x="267" y="118"/>
                      <a:pt x="269" y="119"/>
                    </a:cubicBezTo>
                    <a:cubicBezTo>
                      <a:pt x="271" y="119"/>
                      <a:pt x="272" y="120"/>
                      <a:pt x="273" y="122"/>
                    </a:cubicBezTo>
                    <a:cubicBezTo>
                      <a:pt x="274" y="124"/>
                      <a:pt x="275" y="126"/>
                      <a:pt x="270" y="131"/>
                    </a:cubicBezTo>
                    <a:lnTo>
                      <a:pt x="271" y="131"/>
                    </a:lnTo>
                    <a:lnTo>
                      <a:pt x="270" y="132"/>
                    </a:lnTo>
                    <a:cubicBezTo>
                      <a:pt x="265" y="137"/>
                      <a:pt x="254" y="146"/>
                      <a:pt x="231" y="162"/>
                    </a:cubicBezTo>
                    <a:lnTo>
                      <a:pt x="233" y="164"/>
                    </a:lnTo>
                    <a:cubicBezTo>
                      <a:pt x="235" y="168"/>
                      <a:pt x="234" y="172"/>
                      <a:pt x="230" y="174"/>
                    </a:cubicBezTo>
                    <a:cubicBezTo>
                      <a:pt x="173" y="208"/>
                      <a:pt x="112" y="244"/>
                      <a:pt x="70" y="272"/>
                    </a:cubicBezTo>
                    <a:lnTo>
                      <a:pt x="70" y="273"/>
                    </a:lnTo>
                    <a:lnTo>
                      <a:pt x="63" y="277"/>
                    </a:lnTo>
                    <a:lnTo>
                      <a:pt x="70" y="273"/>
                    </a:lnTo>
                    <a:lnTo>
                      <a:pt x="73" y="280"/>
                    </a:lnTo>
                    <a:cubicBezTo>
                      <a:pt x="71" y="281"/>
                      <a:pt x="56" y="290"/>
                      <a:pt x="43" y="297"/>
                    </a:cubicBezTo>
                    <a:cubicBezTo>
                      <a:pt x="17" y="312"/>
                      <a:pt x="12" y="315"/>
                      <a:pt x="9" y="31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60" name="Freeform 1309">
                <a:extLst>
                  <a:ext uri="{FF2B5EF4-FFF2-40B4-BE49-F238E27FC236}">
                    <a16:creationId xmlns:a16="http://schemas.microsoft.com/office/drawing/2014/main" id="{9EC452BE-EEC8-40B0-981B-BFEBCAFB3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7" y="5924"/>
                <a:ext cx="16" cy="12"/>
              </a:xfrm>
              <a:custGeom>
                <a:avLst/>
                <a:gdLst>
                  <a:gd name="T0" fmla="*/ 10 w 49"/>
                  <a:gd name="T1" fmla="*/ 34 h 34"/>
                  <a:gd name="T2" fmla="*/ 5 w 49"/>
                  <a:gd name="T3" fmla="*/ 31 h 34"/>
                  <a:gd name="T4" fmla="*/ 4 w 49"/>
                  <a:gd name="T5" fmla="*/ 31 h 34"/>
                  <a:gd name="T6" fmla="*/ 2 w 49"/>
                  <a:gd name="T7" fmla="*/ 29 h 34"/>
                  <a:gd name="T8" fmla="*/ 4 w 49"/>
                  <a:gd name="T9" fmla="*/ 19 h 34"/>
                  <a:gd name="T10" fmla="*/ 5 w 49"/>
                  <a:gd name="T11" fmla="*/ 19 h 34"/>
                  <a:gd name="T12" fmla="*/ 13 w 49"/>
                  <a:gd name="T13" fmla="*/ 17 h 34"/>
                  <a:gd name="T14" fmla="*/ 14 w 49"/>
                  <a:gd name="T15" fmla="*/ 17 h 34"/>
                  <a:gd name="T16" fmla="*/ 47 w 49"/>
                  <a:gd name="T17" fmla="*/ 1 h 34"/>
                  <a:gd name="T18" fmla="*/ 43 w 49"/>
                  <a:gd name="T19" fmla="*/ 14 h 34"/>
                  <a:gd name="T20" fmla="*/ 45 w 49"/>
                  <a:gd name="T21" fmla="*/ 7 h 34"/>
                  <a:gd name="T22" fmla="*/ 49 w 49"/>
                  <a:gd name="T23" fmla="*/ 14 h 34"/>
                  <a:gd name="T24" fmla="*/ 14 w 49"/>
                  <a:gd name="T25" fmla="*/ 34 h 34"/>
                  <a:gd name="T26" fmla="*/ 10 w 49"/>
                  <a:gd name="T2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9" h="34">
                    <a:moveTo>
                      <a:pt x="10" y="34"/>
                    </a:moveTo>
                    <a:cubicBezTo>
                      <a:pt x="8" y="34"/>
                      <a:pt x="6" y="33"/>
                      <a:pt x="5" y="31"/>
                    </a:cubicBezTo>
                    <a:lnTo>
                      <a:pt x="4" y="31"/>
                    </a:lnTo>
                    <a:lnTo>
                      <a:pt x="2" y="29"/>
                    </a:lnTo>
                    <a:cubicBezTo>
                      <a:pt x="0" y="26"/>
                      <a:pt x="1" y="21"/>
                      <a:pt x="4" y="19"/>
                    </a:cubicBezTo>
                    <a:lnTo>
                      <a:pt x="5" y="19"/>
                    </a:lnTo>
                    <a:cubicBezTo>
                      <a:pt x="7" y="18"/>
                      <a:pt x="11" y="16"/>
                      <a:pt x="13" y="17"/>
                    </a:cubicBezTo>
                    <a:lnTo>
                      <a:pt x="14" y="17"/>
                    </a:lnTo>
                    <a:cubicBezTo>
                      <a:pt x="44" y="0"/>
                      <a:pt x="44" y="0"/>
                      <a:pt x="47" y="1"/>
                    </a:cubicBezTo>
                    <a:lnTo>
                      <a:pt x="43" y="14"/>
                    </a:lnTo>
                    <a:lnTo>
                      <a:pt x="45" y="7"/>
                    </a:lnTo>
                    <a:lnTo>
                      <a:pt x="49" y="14"/>
                    </a:lnTo>
                    <a:lnTo>
                      <a:pt x="14" y="34"/>
                    </a:lnTo>
                    <a:lnTo>
                      <a:pt x="10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61" name="Freeform 1310">
                <a:extLst>
                  <a:ext uri="{FF2B5EF4-FFF2-40B4-BE49-F238E27FC236}">
                    <a16:creationId xmlns:a16="http://schemas.microsoft.com/office/drawing/2014/main" id="{893E2294-F65A-4291-94FF-444B7B238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" y="5922"/>
                <a:ext cx="21" cy="16"/>
              </a:xfrm>
              <a:custGeom>
                <a:avLst/>
                <a:gdLst>
                  <a:gd name="T0" fmla="*/ 28 w 64"/>
                  <a:gd name="T1" fmla="*/ 48 h 48"/>
                  <a:gd name="T2" fmla="*/ 26 w 64"/>
                  <a:gd name="T3" fmla="*/ 47 h 48"/>
                  <a:gd name="T4" fmla="*/ 22 w 64"/>
                  <a:gd name="T5" fmla="*/ 44 h 48"/>
                  <a:gd name="T6" fmla="*/ 24 w 64"/>
                  <a:gd name="T7" fmla="*/ 34 h 48"/>
                  <a:gd name="T8" fmla="*/ 2 w 64"/>
                  <a:gd name="T9" fmla="*/ 39 h 48"/>
                  <a:gd name="T10" fmla="*/ 4 w 64"/>
                  <a:gd name="T11" fmla="*/ 29 h 48"/>
                  <a:gd name="T12" fmla="*/ 5 w 64"/>
                  <a:gd name="T13" fmla="*/ 28 h 48"/>
                  <a:gd name="T14" fmla="*/ 30 w 64"/>
                  <a:gd name="T15" fmla="*/ 14 h 48"/>
                  <a:gd name="T16" fmla="*/ 57 w 64"/>
                  <a:gd name="T17" fmla="*/ 1 h 48"/>
                  <a:gd name="T18" fmla="*/ 61 w 64"/>
                  <a:gd name="T19" fmla="*/ 4 h 48"/>
                  <a:gd name="T20" fmla="*/ 48 w 64"/>
                  <a:gd name="T21" fmla="*/ 28 h 48"/>
                  <a:gd name="T22" fmla="*/ 35 w 64"/>
                  <a:gd name="T23" fmla="*/ 44 h 48"/>
                  <a:gd name="T24" fmla="*/ 29 w 64"/>
                  <a:gd name="T25" fmla="*/ 40 h 48"/>
                  <a:gd name="T26" fmla="*/ 32 w 64"/>
                  <a:gd name="T27" fmla="*/ 46 h 48"/>
                  <a:gd name="T28" fmla="*/ 28 w 64"/>
                  <a:gd name="T2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" h="48">
                    <a:moveTo>
                      <a:pt x="28" y="48"/>
                    </a:moveTo>
                    <a:lnTo>
                      <a:pt x="26" y="47"/>
                    </a:lnTo>
                    <a:cubicBezTo>
                      <a:pt x="25" y="47"/>
                      <a:pt x="23" y="46"/>
                      <a:pt x="22" y="44"/>
                    </a:cubicBezTo>
                    <a:cubicBezTo>
                      <a:pt x="20" y="41"/>
                      <a:pt x="20" y="40"/>
                      <a:pt x="24" y="34"/>
                    </a:cubicBezTo>
                    <a:cubicBezTo>
                      <a:pt x="5" y="45"/>
                      <a:pt x="5" y="44"/>
                      <a:pt x="2" y="39"/>
                    </a:cubicBezTo>
                    <a:cubicBezTo>
                      <a:pt x="0" y="35"/>
                      <a:pt x="1" y="31"/>
                      <a:pt x="4" y="29"/>
                    </a:cubicBezTo>
                    <a:lnTo>
                      <a:pt x="5" y="28"/>
                    </a:lnTo>
                    <a:cubicBezTo>
                      <a:pt x="8" y="27"/>
                      <a:pt x="21" y="20"/>
                      <a:pt x="30" y="14"/>
                    </a:cubicBezTo>
                    <a:cubicBezTo>
                      <a:pt x="54" y="0"/>
                      <a:pt x="54" y="0"/>
                      <a:pt x="57" y="1"/>
                    </a:cubicBezTo>
                    <a:cubicBezTo>
                      <a:pt x="59" y="1"/>
                      <a:pt x="60" y="3"/>
                      <a:pt x="61" y="4"/>
                    </a:cubicBezTo>
                    <a:cubicBezTo>
                      <a:pt x="64" y="9"/>
                      <a:pt x="64" y="9"/>
                      <a:pt x="48" y="28"/>
                    </a:cubicBezTo>
                    <a:cubicBezTo>
                      <a:pt x="43" y="34"/>
                      <a:pt x="36" y="42"/>
                      <a:pt x="35" y="44"/>
                    </a:cubicBezTo>
                    <a:lnTo>
                      <a:pt x="29" y="40"/>
                    </a:lnTo>
                    <a:lnTo>
                      <a:pt x="32" y="46"/>
                    </a:lnTo>
                    <a:cubicBezTo>
                      <a:pt x="31" y="47"/>
                      <a:pt x="30" y="48"/>
                      <a:pt x="28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62" name="Freeform 1311">
                <a:extLst>
                  <a:ext uri="{FF2B5EF4-FFF2-40B4-BE49-F238E27FC236}">
                    <a16:creationId xmlns:a16="http://schemas.microsoft.com/office/drawing/2014/main" id="{9D19571F-8A67-44E9-980C-943C56A81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1" y="5916"/>
                <a:ext cx="20" cy="14"/>
              </a:xfrm>
              <a:custGeom>
                <a:avLst/>
                <a:gdLst>
                  <a:gd name="T0" fmla="*/ 9 w 61"/>
                  <a:gd name="T1" fmla="*/ 41 h 41"/>
                  <a:gd name="T2" fmla="*/ 2 w 61"/>
                  <a:gd name="T3" fmla="*/ 37 h 41"/>
                  <a:gd name="T4" fmla="*/ 5 w 61"/>
                  <a:gd name="T5" fmla="*/ 28 h 41"/>
                  <a:gd name="T6" fmla="*/ 22 w 61"/>
                  <a:gd name="T7" fmla="*/ 18 h 41"/>
                  <a:gd name="T8" fmla="*/ 50 w 61"/>
                  <a:gd name="T9" fmla="*/ 2 h 41"/>
                  <a:gd name="T10" fmla="*/ 51 w 61"/>
                  <a:gd name="T11" fmla="*/ 2 h 41"/>
                  <a:gd name="T12" fmla="*/ 60 w 61"/>
                  <a:gd name="T13" fmla="*/ 4 h 41"/>
                  <a:gd name="T14" fmla="*/ 60 w 61"/>
                  <a:gd name="T15" fmla="*/ 10 h 41"/>
                  <a:gd name="T16" fmla="*/ 57 w 61"/>
                  <a:gd name="T17" fmla="*/ 14 h 41"/>
                  <a:gd name="T18" fmla="*/ 55 w 61"/>
                  <a:gd name="T19" fmla="*/ 15 h 41"/>
                  <a:gd name="T20" fmla="*/ 29 w 61"/>
                  <a:gd name="T21" fmla="*/ 30 h 41"/>
                  <a:gd name="T22" fmla="*/ 27 w 61"/>
                  <a:gd name="T23" fmla="*/ 31 h 41"/>
                  <a:gd name="T24" fmla="*/ 28 w 61"/>
                  <a:gd name="T25" fmla="*/ 32 h 41"/>
                  <a:gd name="T26" fmla="*/ 25 w 61"/>
                  <a:gd name="T27" fmla="*/ 33 h 41"/>
                  <a:gd name="T28" fmla="*/ 22 w 61"/>
                  <a:gd name="T29" fmla="*/ 34 h 41"/>
                  <a:gd name="T30" fmla="*/ 12 w 61"/>
                  <a:gd name="T31" fmla="*/ 40 h 41"/>
                  <a:gd name="T32" fmla="*/ 9 w 61"/>
                  <a:gd name="T3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1" h="41">
                    <a:moveTo>
                      <a:pt x="9" y="41"/>
                    </a:moveTo>
                    <a:cubicBezTo>
                      <a:pt x="6" y="41"/>
                      <a:pt x="4" y="40"/>
                      <a:pt x="2" y="37"/>
                    </a:cubicBezTo>
                    <a:cubicBezTo>
                      <a:pt x="0" y="34"/>
                      <a:pt x="2" y="30"/>
                      <a:pt x="5" y="28"/>
                    </a:cubicBezTo>
                    <a:cubicBezTo>
                      <a:pt x="11" y="24"/>
                      <a:pt x="17" y="21"/>
                      <a:pt x="22" y="18"/>
                    </a:cubicBezTo>
                    <a:cubicBezTo>
                      <a:pt x="27" y="15"/>
                      <a:pt x="35" y="10"/>
                      <a:pt x="50" y="2"/>
                    </a:cubicBezTo>
                    <a:lnTo>
                      <a:pt x="51" y="2"/>
                    </a:lnTo>
                    <a:cubicBezTo>
                      <a:pt x="57" y="0"/>
                      <a:pt x="58" y="1"/>
                      <a:pt x="60" y="4"/>
                    </a:cubicBezTo>
                    <a:cubicBezTo>
                      <a:pt x="61" y="6"/>
                      <a:pt x="61" y="8"/>
                      <a:pt x="60" y="10"/>
                    </a:cubicBezTo>
                    <a:cubicBezTo>
                      <a:pt x="60" y="12"/>
                      <a:pt x="59" y="13"/>
                      <a:pt x="57" y="14"/>
                    </a:cubicBezTo>
                    <a:lnTo>
                      <a:pt x="55" y="15"/>
                    </a:lnTo>
                    <a:cubicBezTo>
                      <a:pt x="51" y="18"/>
                      <a:pt x="40" y="24"/>
                      <a:pt x="29" y="30"/>
                    </a:cubicBezTo>
                    <a:lnTo>
                      <a:pt x="27" y="31"/>
                    </a:lnTo>
                    <a:lnTo>
                      <a:pt x="28" y="32"/>
                    </a:lnTo>
                    <a:lnTo>
                      <a:pt x="25" y="33"/>
                    </a:lnTo>
                    <a:lnTo>
                      <a:pt x="22" y="34"/>
                    </a:lnTo>
                    <a:cubicBezTo>
                      <a:pt x="18" y="36"/>
                      <a:pt x="15" y="38"/>
                      <a:pt x="12" y="40"/>
                    </a:cubicBezTo>
                    <a:lnTo>
                      <a:pt x="9" y="4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63" name="Freeform 1312">
                <a:extLst>
                  <a:ext uri="{FF2B5EF4-FFF2-40B4-BE49-F238E27FC236}">
                    <a16:creationId xmlns:a16="http://schemas.microsoft.com/office/drawing/2014/main" id="{F58C694F-692B-4381-9F38-35CA828F0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8" y="5910"/>
                <a:ext cx="28" cy="30"/>
              </a:xfrm>
              <a:custGeom>
                <a:avLst/>
                <a:gdLst>
                  <a:gd name="T0" fmla="*/ 24 w 84"/>
                  <a:gd name="T1" fmla="*/ 90 h 90"/>
                  <a:gd name="T2" fmla="*/ 22 w 84"/>
                  <a:gd name="T3" fmla="*/ 90 h 90"/>
                  <a:gd name="T4" fmla="*/ 18 w 84"/>
                  <a:gd name="T5" fmla="*/ 86 h 90"/>
                  <a:gd name="T6" fmla="*/ 30 w 84"/>
                  <a:gd name="T7" fmla="*/ 62 h 90"/>
                  <a:gd name="T8" fmla="*/ 24 w 84"/>
                  <a:gd name="T9" fmla="*/ 63 h 90"/>
                  <a:gd name="T10" fmla="*/ 20 w 84"/>
                  <a:gd name="T11" fmla="*/ 59 h 90"/>
                  <a:gd name="T12" fmla="*/ 21 w 84"/>
                  <a:gd name="T13" fmla="*/ 51 h 90"/>
                  <a:gd name="T14" fmla="*/ 38 w 84"/>
                  <a:gd name="T15" fmla="*/ 33 h 90"/>
                  <a:gd name="T16" fmla="*/ 12 w 84"/>
                  <a:gd name="T17" fmla="*/ 48 h 90"/>
                  <a:gd name="T18" fmla="*/ 2 w 84"/>
                  <a:gd name="T19" fmla="*/ 45 h 90"/>
                  <a:gd name="T20" fmla="*/ 5 w 84"/>
                  <a:gd name="T21" fmla="*/ 36 h 90"/>
                  <a:gd name="T22" fmla="*/ 64 w 84"/>
                  <a:gd name="T23" fmla="*/ 2 h 90"/>
                  <a:gd name="T24" fmla="*/ 69 w 84"/>
                  <a:gd name="T25" fmla="*/ 1 h 90"/>
                  <a:gd name="T26" fmla="*/ 73 w 84"/>
                  <a:gd name="T27" fmla="*/ 4 h 90"/>
                  <a:gd name="T28" fmla="*/ 60 w 84"/>
                  <a:gd name="T29" fmla="*/ 30 h 90"/>
                  <a:gd name="T30" fmla="*/ 61 w 84"/>
                  <a:gd name="T31" fmla="*/ 30 h 90"/>
                  <a:gd name="T32" fmla="*/ 65 w 84"/>
                  <a:gd name="T33" fmla="*/ 33 h 90"/>
                  <a:gd name="T34" fmla="*/ 51 w 84"/>
                  <a:gd name="T35" fmla="*/ 59 h 90"/>
                  <a:gd name="T36" fmla="*/ 81 w 84"/>
                  <a:gd name="T37" fmla="*/ 49 h 90"/>
                  <a:gd name="T38" fmla="*/ 79 w 84"/>
                  <a:gd name="T39" fmla="*/ 59 h 90"/>
                  <a:gd name="T40" fmla="*/ 79 w 84"/>
                  <a:gd name="T41" fmla="*/ 59 h 90"/>
                  <a:gd name="T42" fmla="*/ 46 w 84"/>
                  <a:gd name="T43" fmla="*/ 78 h 90"/>
                  <a:gd name="T44" fmla="*/ 24 w 84"/>
                  <a:gd name="T4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90">
                    <a:moveTo>
                      <a:pt x="24" y="90"/>
                    </a:moveTo>
                    <a:lnTo>
                      <a:pt x="22" y="90"/>
                    </a:lnTo>
                    <a:cubicBezTo>
                      <a:pt x="20" y="89"/>
                      <a:pt x="19" y="88"/>
                      <a:pt x="18" y="86"/>
                    </a:cubicBezTo>
                    <a:cubicBezTo>
                      <a:pt x="15" y="81"/>
                      <a:pt x="17" y="78"/>
                      <a:pt x="30" y="62"/>
                    </a:cubicBezTo>
                    <a:cubicBezTo>
                      <a:pt x="27" y="63"/>
                      <a:pt x="26" y="63"/>
                      <a:pt x="24" y="63"/>
                    </a:cubicBezTo>
                    <a:cubicBezTo>
                      <a:pt x="23" y="62"/>
                      <a:pt x="21" y="61"/>
                      <a:pt x="20" y="59"/>
                    </a:cubicBezTo>
                    <a:cubicBezTo>
                      <a:pt x="18" y="57"/>
                      <a:pt x="19" y="53"/>
                      <a:pt x="21" y="51"/>
                    </a:cubicBezTo>
                    <a:cubicBezTo>
                      <a:pt x="27" y="45"/>
                      <a:pt x="33" y="39"/>
                      <a:pt x="38" y="33"/>
                    </a:cubicBezTo>
                    <a:lnTo>
                      <a:pt x="12" y="48"/>
                    </a:lnTo>
                    <a:cubicBezTo>
                      <a:pt x="8" y="50"/>
                      <a:pt x="4" y="49"/>
                      <a:pt x="2" y="45"/>
                    </a:cubicBezTo>
                    <a:cubicBezTo>
                      <a:pt x="0" y="42"/>
                      <a:pt x="1" y="38"/>
                      <a:pt x="5" y="36"/>
                    </a:cubicBezTo>
                    <a:lnTo>
                      <a:pt x="64" y="2"/>
                    </a:lnTo>
                    <a:cubicBezTo>
                      <a:pt x="65" y="1"/>
                      <a:pt x="67" y="0"/>
                      <a:pt x="69" y="1"/>
                    </a:cubicBezTo>
                    <a:cubicBezTo>
                      <a:pt x="71" y="1"/>
                      <a:pt x="72" y="3"/>
                      <a:pt x="73" y="4"/>
                    </a:cubicBezTo>
                    <a:cubicBezTo>
                      <a:pt x="75" y="8"/>
                      <a:pt x="77" y="10"/>
                      <a:pt x="60" y="30"/>
                    </a:cubicBezTo>
                    <a:lnTo>
                      <a:pt x="61" y="30"/>
                    </a:lnTo>
                    <a:cubicBezTo>
                      <a:pt x="62" y="31"/>
                      <a:pt x="64" y="32"/>
                      <a:pt x="65" y="33"/>
                    </a:cubicBezTo>
                    <a:cubicBezTo>
                      <a:pt x="68" y="38"/>
                      <a:pt x="66" y="41"/>
                      <a:pt x="51" y="59"/>
                    </a:cubicBezTo>
                    <a:cubicBezTo>
                      <a:pt x="78" y="44"/>
                      <a:pt x="78" y="44"/>
                      <a:pt x="81" y="49"/>
                    </a:cubicBezTo>
                    <a:cubicBezTo>
                      <a:pt x="84" y="53"/>
                      <a:pt x="83" y="57"/>
                      <a:pt x="79" y="59"/>
                    </a:cubicBezTo>
                    <a:lnTo>
                      <a:pt x="79" y="59"/>
                    </a:lnTo>
                    <a:cubicBezTo>
                      <a:pt x="77" y="60"/>
                      <a:pt x="60" y="70"/>
                      <a:pt x="46" y="78"/>
                    </a:cubicBezTo>
                    <a:cubicBezTo>
                      <a:pt x="29" y="88"/>
                      <a:pt x="26" y="90"/>
                      <a:pt x="24" y="9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64" name="Freeform 1313">
                <a:extLst>
                  <a:ext uri="{FF2B5EF4-FFF2-40B4-BE49-F238E27FC236}">
                    <a16:creationId xmlns:a16="http://schemas.microsoft.com/office/drawing/2014/main" id="{DB22F8BB-06C6-49CB-BFA4-0FB02BA17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6" y="5916"/>
                <a:ext cx="7" cy="6"/>
              </a:xfrm>
              <a:custGeom>
                <a:avLst/>
                <a:gdLst>
                  <a:gd name="T0" fmla="*/ 11 w 22"/>
                  <a:gd name="T1" fmla="*/ 20 h 20"/>
                  <a:gd name="T2" fmla="*/ 7 w 22"/>
                  <a:gd name="T3" fmla="*/ 18 h 20"/>
                  <a:gd name="T4" fmla="*/ 7 w 22"/>
                  <a:gd name="T5" fmla="*/ 18 h 20"/>
                  <a:gd name="T6" fmla="*/ 2 w 22"/>
                  <a:gd name="T7" fmla="*/ 16 h 20"/>
                  <a:gd name="T8" fmla="*/ 4 w 22"/>
                  <a:gd name="T9" fmla="*/ 6 h 20"/>
                  <a:gd name="T10" fmla="*/ 5 w 22"/>
                  <a:gd name="T11" fmla="*/ 5 h 20"/>
                  <a:gd name="T12" fmla="*/ 6 w 22"/>
                  <a:gd name="T13" fmla="*/ 4 h 20"/>
                  <a:gd name="T14" fmla="*/ 18 w 22"/>
                  <a:gd name="T15" fmla="*/ 5 h 20"/>
                  <a:gd name="T16" fmla="*/ 18 w 22"/>
                  <a:gd name="T17" fmla="*/ 5 h 20"/>
                  <a:gd name="T18" fmla="*/ 20 w 22"/>
                  <a:gd name="T19" fmla="*/ 8 h 20"/>
                  <a:gd name="T20" fmla="*/ 17 w 22"/>
                  <a:gd name="T21" fmla="*/ 17 h 20"/>
                  <a:gd name="T22" fmla="*/ 15 w 22"/>
                  <a:gd name="T23" fmla="*/ 19 h 20"/>
                  <a:gd name="T24" fmla="*/ 11 w 22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0">
                    <a:moveTo>
                      <a:pt x="11" y="20"/>
                    </a:moveTo>
                    <a:cubicBezTo>
                      <a:pt x="9" y="20"/>
                      <a:pt x="8" y="19"/>
                      <a:pt x="7" y="18"/>
                    </a:cubicBezTo>
                    <a:lnTo>
                      <a:pt x="7" y="18"/>
                    </a:lnTo>
                    <a:cubicBezTo>
                      <a:pt x="5" y="18"/>
                      <a:pt x="4" y="17"/>
                      <a:pt x="2" y="16"/>
                    </a:cubicBezTo>
                    <a:cubicBezTo>
                      <a:pt x="0" y="12"/>
                      <a:pt x="1" y="8"/>
                      <a:pt x="4" y="6"/>
                    </a:cubicBezTo>
                    <a:lnTo>
                      <a:pt x="5" y="5"/>
                    </a:lnTo>
                    <a:lnTo>
                      <a:pt x="6" y="4"/>
                    </a:lnTo>
                    <a:cubicBezTo>
                      <a:pt x="9" y="3"/>
                      <a:pt x="14" y="0"/>
                      <a:pt x="18" y="5"/>
                    </a:cubicBezTo>
                    <a:lnTo>
                      <a:pt x="18" y="5"/>
                    </a:lnTo>
                    <a:lnTo>
                      <a:pt x="20" y="8"/>
                    </a:lnTo>
                    <a:cubicBezTo>
                      <a:pt x="22" y="11"/>
                      <a:pt x="21" y="15"/>
                      <a:pt x="17" y="17"/>
                    </a:cubicBezTo>
                    <a:lnTo>
                      <a:pt x="15" y="19"/>
                    </a:lnTo>
                    <a:lnTo>
                      <a:pt x="11" y="2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65" name="Freeform 1314">
                <a:extLst>
                  <a:ext uri="{FF2B5EF4-FFF2-40B4-BE49-F238E27FC236}">
                    <a16:creationId xmlns:a16="http://schemas.microsoft.com/office/drawing/2014/main" id="{E8A0C31A-88EA-4B0D-A031-9CBC26A0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1" y="5905"/>
                <a:ext cx="32" cy="23"/>
              </a:xfrm>
              <a:custGeom>
                <a:avLst/>
                <a:gdLst>
                  <a:gd name="T0" fmla="*/ 9 w 97"/>
                  <a:gd name="T1" fmla="*/ 67 h 67"/>
                  <a:gd name="T2" fmla="*/ 7 w 97"/>
                  <a:gd name="T3" fmla="*/ 67 h 67"/>
                  <a:gd name="T4" fmla="*/ 3 w 97"/>
                  <a:gd name="T5" fmla="*/ 63 h 67"/>
                  <a:gd name="T6" fmla="*/ 5 w 97"/>
                  <a:gd name="T7" fmla="*/ 54 h 67"/>
                  <a:gd name="T8" fmla="*/ 5 w 97"/>
                  <a:gd name="T9" fmla="*/ 54 h 67"/>
                  <a:gd name="T10" fmla="*/ 7 w 97"/>
                  <a:gd name="T11" fmla="*/ 53 h 67"/>
                  <a:gd name="T12" fmla="*/ 19 w 97"/>
                  <a:gd name="T13" fmla="*/ 45 h 67"/>
                  <a:gd name="T14" fmla="*/ 18 w 97"/>
                  <a:gd name="T15" fmla="*/ 41 h 67"/>
                  <a:gd name="T16" fmla="*/ 49 w 97"/>
                  <a:gd name="T17" fmla="*/ 23 h 67"/>
                  <a:gd name="T18" fmla="*/ 93 w 97"/>
                  <a:gd name="T19" fmla="*/ 6 h 67"/>
                  <a:gd name="T20" fmla="*/ 78 w 97"/>
                  <a:gd name="T21" fmla="*/ 25 h 67"/>
                  <a:gd name="T22" fmla="*/ 79 w 97"/>
                  <a:gd name="T23" fmla="*/ 28 h 67"/>
                  <a:gd name="T24" fmla="*/ 12 w 97"/>
                  <a:gd name="T25" fmla="*/ 66 h 67"/>
                  <a:gd name="T26" fmla="*/ 9 w 97"/>
                  <a:gd name="T27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67">
                    <a:moveTo>
                      <a:pt x="9" y="67"/>
                    </a:moveTo>
                    <a:lnTo>
                      <a:pt x="7" y="67"/>
                    </a:lnTo>
                    <a:cubicBezTo>
                      <a:pt x="5" y="66"/>
                      <a:pt x="4" y="65"/>
                      <a:pt x="3" y="63"/>
                    </a:cubicBezTo>
                    <a:cubicBezTo>
                      <a:pt x="1" y="60"/>
                      <a:pt x="0" y="58"/>
                      <a:pt x="5" y="54"/>
                    </a:cubicBezTo>
                    <a:lnTo>
                      <a:pt x="5" y="54"/>
                    </a:lnTo>
                    <a:lnTo>
                      <a:pt x="7" y="53"/>
                    </a:lnTo>
                    <a:cubicBezTo>
                      <a:pt x="10" y="51"/>
                      <a:pt x="14" y="48"/>
                      <a:pt x="19" y="45"/>
                    </a:cubicBezTo>
                    <a:lnTo>
                      <a:pt x="18" y="41"/>
                    </a:lnTo>
                    <a:cubicBezTo>
                      <a:pt x="20" y="40"/>
                      <a:pt x="36" y="31"/>
                      <a:pt x="49" y="23"/>
                    </a:cubicBezTo>
                    <a:cubicBezTo>
                      <a:pt x="89" y="0"/>
                      <a:pt x="89" y="0"/>
                      <a:pt x="93" y="6"/>
                    </a:cubicBezTo>
                    <a:cubicBezTo>
                      <a:pt x="96" y="11"/>
                      <a:pt x="97" y="13"/>
                      <a:pt x="78" y="25"/>
                    </a:cubicBezTo>
                    <a:lnTo>
                      <a:pt x="79" y="28"/>
                    </a:lnTo>
                    <a:cubicBezTo>
                      <a:pt x="76" y="29"/>
                      <a:pt x="38" y="51"/>
                      <a:pt x="12" y="66"/>
                    </a:cubicBezTo>
                    <a:lnTo>
                      <a:pt x="9" y="6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66" name="Freeform 1315">
                <a:extLst>
                  <a:ext uri="{FF2B5EF4-FFF2-40B4-BE49-F238E27FC236}">
                    <a16:creationId xmlns:a16="http://schemas.microsoft.com/office/drawing/2014/main" id="{8BDBF2C9-8A1C-45EF-AED8-891608852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3" y="5910"/>
                <a:ext cx="14" cy="10"/>
              </a:xfrm>
              <a:custGeom>
                <a:avLst/>
                <a:gdLst>
                  <a:gd name="T0" fmla="*/ 7 w 40"/>
                  <a:gd name="T1" fmla="*/ 30 h 30"/>
                  <a:gd name="T2" fmla="*/ 6 w 40"/>
                  <a:gd name="T3" fmla="*/ 30 h 30"/>
                  <a:gd name="T4" fmla="*/ 1 w 40"/>
                  <a:gd name="T5" fmla="*/ 27 h 30"/>
                  <a:gd name="T6" fmla="*/ 0 w 40"/>
                  <a:gd name="T7" fmla="*/ 21 h 30"/>
                  <a:gd name="T8" fmla="*/ 17 w 40"/>
                  <a:gd name="T9" fmla="*/ 8 h 30"/>
                  <a:gd name="T10" fmla="*/ 21 w 40"/>
                  <a:gd name="T11" fmla="*/ 6 h 30"/>
                  <a:gd name="T12" fmla="*/ 23 w 40"/>
                  <a:gd name="T13" fmla="*/ 4 h 30"/>
                  <a:gd name="T14" fmla="*/ 26 w 40"/>
                  <a:gd name="T15" fmla="*/ 3 h 30"/>
                  <a:gd name="T16" fmla="*/ 27 w 40"/>
                  <a:gd name="T17" fmla="*/ 3 h 30"/>
                  <a:gd name="T18" fmla="*/ 27 w 40"/>
                  <a:gd name="T19" fmla="*/ 3 h 30"/>
                  <a:gd name="T20" fmla="*/ 33 w 40"/>
                  <a:gd name="T21" fmla="*/ 0 h 30"/>
                  <a:gd name="T22" fmla="*/ 38 w 40"/>
                  <a:gd name="T23" fmla="*/ 4 h 30"/>
                  <a:gd name="T24" fmla="*/ 37 w 40"/>
                  <a:gd name="T25" fmla="*/ 12 h 30"/>
                  <a:gd name="T26" fmla="*/ 29 w 40"/>
                  <a:gd name="T27" fmla="*/ 18 h 30"/>
                  <a:gd name="T28" fmla="*/ 24 w 40"/>
                  <a:gd name="T29" fmla="*/ 21 h 30"/>
                  <a:gd name="T30" fmla="*/ 15 w 40"/>
                  <a:gd name="T31" fmla="*/ 26 h 30"/>
                  <a:gd name="T32" fmla="*/ 15 w 40"/>
                  <a:gd name="T33" fmla="*/ 27 h 30"/>
                  <a:gd name="T34" fmla="*/ 11 w 40"/>
                  <a:gd name="T35" fmla="*/ 29 h 30"/>
                  <a:gd name="T36" fmla="*/ 7 w 40"/>
                  <a:gd name="T3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0" h="30">
                    <a:moveTo>
                      <a:pt x="7" y="30"/>
                    </a:moveTo>
                    <a:lnTo>
                      <a:pt x="6" y="30"/>
                    </a:lnTo>
                    <a:cubicBezTo>
                      <a:pt x="4" y="30"/>
                      <a:pt x="2" y="28"/>
                      <a:pt x="1" y="27"/>
                    </a:cubicBezTo>
                    <a:cubicBezTo>
                      <a:pt x="0" y="25"/>
                      <a:pt x="0" y="23"/>
                      <a:pt x="0" y="21"/>
                    </a:cubicBezTo>
                    <a:cubicBezTo>
                      <a:pt x="1" y="18"/>
                      <a:pt x="3" y="16"/>
                      <a:pt x="17" y="8"/>
                    </a:cubicBezTo>
                    <a:lnTo>
                      <a:pt x="21" y="6"/>
                    </a:lnTo>
                    <a:lnTo>
                      <a:pt x="23" y="4"/>
                    </a:lnTo>
                    <a:lnTo>
                      <a:pt x="26" y="3"/>
                    </a:lnTo>
                    <a:lnTo>
                      <a:pt x="27" y="3"/>
                    </a:lnTo>
                    <a:lnTo>
                      <a:pt x="27" y="3"/>
                    </a:lnTo>
                    <a:cubicBezTo>
                      <a:pt x="28" y="1"/>
                      <a:pt x="31" y="0"/>
                      <a:pt x="33" y="0"/>
                    </a:cubicBezTo>
                    <a:cubicBezTo>
                      <a:pt x="35" y="1"/>
                      <a:pt x="37" y="2"/>
                      <a:pt x="38" y="4"/>
                    </a:cubicBezTo>
                    <a:cubicBezTo>
                      <a:pt x="40" y="7"/>
                      <a:pt x="40" y="10"/>
                      <a:pt x="37" y="12"/>
                    </a:cubicBezTo>
                    <a:cubicBezTo>
                      <a:pt x="34" y="16"/>
                      <a:pt x="31" y="17"/>
                      <a:pt x="29" y="18"/>
                    </a:cubicBezTo>
                    <a:cubicBezTo>
                      <a:pt x="28" y="19"/>
                      <a:pt x="26" y="19"/>
                      <a:pt x="24" y="21"/>
                    </a:cubicBezTo>
                    <a:cubicBezTo>
                      <a:pt x="22" y="22"/>
                      <a:pt x="17" y="25"/>
                      <a:pt x="15" y="26"/>
                    </a:cubicBezTo>
                    <a:lnTo>
                      <a:pt x="15" y="27"/>
                    </a:lnTo>
                    <a:lnTo>
                      <a:pt x="11" y="29"/>
                    </a:lnTo>
                    <a:lnTo>
                      <a:pt x="7" y="3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67" name="Freeform 1316">
                <a:extLst>
                  <a:ext uri="{FF2B5EF4-FFF2-40B4-BE49-F238E27FC236}">
                    <a16:creationId xmlns:a16="http://schemas.microsoft.com/office/drawing/2014/main" id="{21428B97-B82C-422D-A250-B14A712F7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4" y="5902"/>
                <a:ext cx="18" cy="14"/>
              </a:xfrm>
              <a:custGeom>
                <a:avLst/>
                <a:gdLst>
                  <a:gd name="T0" fmla="*/ 7 w 55"/>
                  <a:gd name="T1" fmla="*/ 44 h 44"/>
                  <a:gd name="T2" fmla="*/ 6 w 55"/>
                  <a:gd name="T3" fmla="*/ 44 h 44"/>
                  <a:gd name="T4" fmla="*/ 1 w 55"/>
                  <a:gd name="T5" fmla="*/ 38 h 44"/>
                  <a:gd name="T6" fmla="*/ 3 w 55"/>
                  <a:gd name="T7" fmla="*/ 31 h 44"/>
                  <a:gd name="T8" fmla="*/ 41 w 55"/>
                  <a:gd name="T9" fmla="*/ 3 h 44"/>
                  <a:gd name="T10" fmla="*/ 41 w 55"/>
                  <a:gd name="T11" fmla="*/ 3 h 44"/>
                  <a:gd name="T12" fmla="*/ 48 w 55"/>
                  <a:gd name="T13" fmla="*/ 1 h 44"/>
                  <a:gd name="T14" fmla="*/ 52 w 55"/>
                  <a:gd name="T15" fmla="*/ 4 h 44"/>
                  <a:gd name="T16" fmla="*/ 49 w 55"/>
                  <a:gd name="T17" fmla="*/ 14 h 44"/>
                  <a:gd name="T18" fmla="*/ 50 w 55"/>
                  <a:gd name="T19" fmla="*/ 14 h 44"/>
                  <a:gd name="T20" fmla="*/ 48 w 55"/>
                  <a:gd name="T21" fmla="*/ 15 h 44"/>
                  <a:gd name="T22" fmla="*/ 48 w 55"/>
                  <a:gd name="T23" fmla="*/ 15 h 44"/>
                  <a:gd name="T24" fmla="*/ 42 w 55"/>
                  <a:gd name="T25" fmla="*/ 20 h 44"/>
                  <a:gd name="T26" fmla="*/ 44 w 55"/>
                  <a:gd name="T27" fmla="*/ 24 h 44"/>
                  <a:gd name="T28" fmla="*/ 30 w 55"/>
                  <a:gd name="T29" fmla="*/ 32 h 44"/>
                  <a:gd name="T30" fmla="*/ 12 w 55"/>
                  <a:gd name="T31" fmla="*/ 42 h 44"/>
                  <a:gd name="T32" fmla="*/ 12 w 55"/>
                  <a:gd name="T33" fmla="*/ 42 h 44"/>
                  <a:gd name="T34" fmla="*/ 12 w 55"/>
                  <a:gd name="T35" fmla="*/ 42 h 44"/>
                  <a:gd name="T36" fmla="*/ 7 w 55"/>
                  <a:gd name="T3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44">
                    <a:moveTo>
                      <a:pt x="7" y="44"/>
                    </a:moveTo>
                    <a:lnTo>
                      <a:pt x="6" y="44"/>
                    </a:lnTo>
                    <a:cubicBezTo>
                      <a:pt x="3" y="43"/>
                      <a:pt x="1" y="41"/>
                      <a:pt x="1" y="38"/>
                    </a:cubicBezTo>
                    <a:cubicBezTo>
                      <a:pt x="0" y="35"/>
                      <a:pt x="1" y="33"/>
                      <a:pt x="3" y="31"/>
                    </a:cubicBezTo>
                    <a:cubicBezTo>
                      <a:pt x="16" y="22"/>
                      <a:pt x="36" y="7"/>
                      <a:pt x="41" y="3"/>
                    </a:cubicBezTo>
                    <a:lnTo>
                      <a:pt x="41" y="3"/>
                    </a:lnTo>
                    <a:cubicBezTo>
                      <a:pt x="44" y="1"/>
                      <a:pt x="45" y="0"/>
                      <a:pt x="48" y="1"/>
                    </a:cubicBezTo>
                    <a:cubicBezTo>
                      <a:pt x="50" y="2"/>
                      <a:pt x="51" y="3"/>
                      <a:pt x="52" y="4"/>
                    </a:cubicBezTo>
                    <a:cubicBezTo>
                      <a:pt x="54" y="7"/>
                      <a:pt x="55" y="9"/>
                      <a:pt x="49" y="14"/>
                    </a:cubicBezTo>
                    <a:lnTo>
                      <a:pt x="50" y="14"/>
                    </a:lnTo>
                    <a:lnTo>
                      <a:pt x="48" y="15"/>
                    </a:lnTo>
                    <a:lnTo>
                      <a:pt x="48" y="15"/>
                    </a:lnTo>
                    <a:cubicBezTo>
                      <a:pt x="46" y="16"/>
                      <a:pt x="44" y="18"/>
                      <a:pt x="42" y="20"/>
                    </a:cubicBezTo>
                    <a:lnTo>
                      <a:pt x="44" y="24"/>
                    </a:lnTo>
                    <a:cubicBezTo>
                      <a:pt x="44" y="24"/>
                      <a:pt x="37" y="28"/>
                      <a:pt x="30" y="32"/>
                    </a:cubicBezTo>
                    <a:cubicBezTo>
                      <a:pt x="21" y="37"/>
                      <a:pt x="16" y="40"/>
                      <a:pt x="12" y="42"/>
                    </a:cubicBezTo>
                    <a:lnTo>
                      <a:pt x="12" y="42"/>
                    </a:lnTo>
                    <a:lnTo>
                      <a:pt x="12" y="42"/>
                    </a:lnTo>
                    <a:cubicBezTo>
                      <a:pt x="9" y="44"/>
                      <a:pt x="8" y="44"/>
                      <a:pt x="7" y="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68" name="Freeform 1317">
                <a:extLst>
                  <a:ext uri="{FF2B5EF4-FFF2-40B4-BE49-F238E27FC236}">
                    <a16:creationId xmlns:a16="http://schemas.microsoft.com/office/drawing/2014/main" id="{9E903DF0-A93E-4110-AE8B-6CE6EB590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1" y="5888"/>
                <a:ext cx="16" cy="10"/>
              </a:xfrm>
              <a:custGeom>
                <a:avLst/>
                <a:gdLst>
                  <a:gd name="T0" fmla="*/ 8 w 49"/>
                  <a:gd name="T1" fmla="*/ 31 h 31"/>
                  <a:gd name="T2" fmla="*/ 2 w 49"/>
                  <a:gd name="T3" fmla="*/ 28 h 31"/>
                  <a:gd name="T4" fmla="*/ 4 w 49"/>
                  <a:gd name="T5" fmla="*/ 18 h 31"/>
                  <a:gd name="T6" fmla="*/ 10 w 49"/>
                  <a:gd name="T7" fmla="*/ 14 h 31"/>
                  <a:gd name="T8" fmla="*/ 12 w 49"/>
                  <a:gd name="T9" fmla="*/ 12 h 31"/>
                  <a:gd name="T10" fmla="*/ 17 w 49"/>
                  <a:gd name="T11" fmla="*/ 10 h 31"/>
                  <a:gd name="T12" fmla="*/ 18 w 49"/>
                  <a:gd name="T13" fmla="*/ 10 h 31"/>
                  <a:gd name="T14" fmla="*/ 24 w 49"/>
                  <a:gd name="T15" fmla="*/ 10 h 31"/>
                  <a:gd name="T16" fmla="*/ 42 w 49"/>
                  <a:gd name="T17" fmla="*/ 0 h 31"/>
                  <a:gd name="T18" fmla="*/ 49 w 49"/>
                  <a:gd name="T19" fmla="*/ 12 h 31"/>
                  <a:gd name="T20" fmla="*/ 17 w 49"/>
                  <a:gd name="T21" fmla="*/ 28 h 31"/>
                  <a:gd name="T22" fmla="*/ 16 w 49"/>
                  <a:gd name="T23" fmla="*/ 28 h 31"/>
                  <a:gd name="T24" fmla="*/ 11 w 49"/>
                  <a:gd name="T25" fmla="*/ 30 h 31"/>
                  <a:gd name="T26" fmla="*/ 8 w 49"/>
                  <a:gd name="T2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9" h="31">
                    <a:moveTo>
                      <a:pt x="8" y="31"/>
                    </a:moveTo>
                    <a:cubicBezTo>
                      <a:pt x="6" y="31"/>
                      <a:pt x="3" y="30"/>
                      <a:pt x="2" y="28"/>
                    </a:cubicBezTo>
                    <a:cubicBezTo>
                      <a:pt x="0" y="25"/>
                      <a:pt x="1" y="20"/>
                      <a:pt x="4" y="18"/>
                    </a:cubicBezTo>
                    <a:cubicBezTo>
                      <a:pt x="4" y="18"/>
                      <a:pt x="8" y="15"/>
                      <a:pt x="10" y="14"/>
                    </a:cubicBezTo>
                    <a:lnTo>
                      <a:pt x="12" y="12"/>
                    </a:lnTo>
                    <a:cubicBezTo>
                      <a:pt x="14" y="11"/>
                      <a:pt x="16" y="10"/>
                      <a:pt x="17" y="10"/>
                    </a:cubicBezTo>
                    <a:lnTo>
                      <a:pt x="18" y="10"/>
                    </a:lnTo>
                    <a:cubicBezTo>
                      <a:pt x="20" y="9"/>
                      <a:pt x="22" y="9"/>
                      <a:pt x="24" y="10"/>
                    </a:cubicBezTo>
                    <a:cubicBezTo>
                      <a:pt x="32" y="6"/>
                      <a:pt x="42" y="0"/>
                      <a:pt x="42" y="0"/>
                    </a:cubicBezTo>
                    <a:lnTo>
                      <a:pt x="49" y="12"/>
                    </a:lnTo>
                    <a:cubicBezTo>
                      <a:pt x="20" y="29"/>
                      <a:pt x="20" y="29"/>
                      <a:pt x="17" y="28"/>
                    </a:cubicBezTo>
                    <a:lnTo>
                      <a:pt x="16" y="28"/>
                    </a:lnTo>
                    <a:lnTo>
                      <a:pt x="11" y="30"/>
                    </a:lnTo>
                    <a:lnTo>
                      <a:pt x="8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69" name="Freeform 1318">
                <a:extLst>
                  <a:ext uri="{FF2B5EF4-FFF2-40B4-BE49-F238E27FC236}">
                    <a16:creationId xmlns:a16="http://schemas.microsoft.com/office/drawing/2014/main" id="{BFE3945C-09F0-4F20-B081-91E6C22A7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" y="5888"/>
                <a:ext cx="27" cy="15"/>
              </a:xfrm>
              <a:custGeom>
                <a:avLst/>
                <a:gdLst>
                  <a:gd name="T0" fmla="*/ 16 w 81"/>
                  <a:gd name="T1" fmla="*/ 46 h 46"/>
                  <a:gd name="T2" fmla="*/ 14 w 81"/>
                  <a:gd name="T3" fmla="*/ 46 h 46"/>
                  <a:gd name="T4" fmla="*/ 10 w 81"/>
                  <a:gd name="T5" fmla="*/ 43 h 46"/>
                  <a:gd name="T6" fmla="*/ 7 w 81"/>
                  <a:gd name="T7" fmla="*/ 31 h 46"/>
                  <a:gd name="T8" fmla="*/ 7 w 81"/>
                  <a:gd name="T9" fmla="*/ 30 h 46"/>
                  <a:gd name="T10" fmla="*/ 2 w 81"/>
                  <a:gd name="T11" fmla="*/ 27 h 46"/>
                  <a:gd name="T12" fmla="*/ 5 w 81"/>
                  <a:gd name="T13" fmla="*/ 17 h 46"/>
                  <a:gd name="T14" fmla="*/ 6 w 81"/>
                  <a:gd name="T15" fmla="*/ 17 h 46"/>
                  <a:gd name="T16" fmla="*/ 13 w 81"/>
                  <a:gd name="T17" fmla="*/ 15 h 46"/>
                  <a:gd name="T18" fmla="*/ 18 w 81"/>
                  <a:gd name="T19" fmla="*/ 18 h 46"/>
                  <a:gd name="T20" fmla="*/ 21 w 81"/>
                  <a:gd name="T21" fmla="*/ 27 h 46"/>
                  <a:gd name="T22" fmla="*/ 21 w 81"/>
                  <a:gd name="T23" fmla="*/ 29 h 46"/>
                  <a:gd name="T24" fmla="*/ 67 w 81"/>
                  <a:gd name="T25" fmla="*/ 2 h 46"/>
                  <a:gd name="T26" fmla="*/ 77 w 81"/>
                  <a:gd name="T27" fmla="*/ 4 h 46"/>
                  <a:gd name="T28" fmla="*/ 53 w 81"/>
                  <a:gd name="T29" fmla="*/ 28 h 46"/>
                  <a:gd name="T30" fmla="*/ 53 w 81"/>
                  <a:gd name="T31" fmla="*/ 28 h 46"/>
                  <a:gd name="T32" fmla="*/ 52 w 81"/>
                  <a:gd name="T33" fmla="*/ 29 h 46"/>
                  <a:gd name="T34" fmla="*/ 51 w 81"/>
                  <a:gd name="T35" fmla="*/ 30 h 46"/>
                  <a:gd name="T36" fmla="*/ 46 w 81"/>
                  <a:gd name="T37" fmla="*/ 31 h 46"/>
                  <a:gd name="T38" fmla="*/ 16 w 81"/>
                  <a:gd name="T3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46">
                    <a:moveTo>
                      <a:pt x="16" y="46"/>
                    </a:moveTo>
                    <a:lnTo>
                      <a:pt x="14" y="46"/>
                    </a:lnTo>
                    <a:cubicBezTo>
                      <a:pt x="13" y="46"/>
                      <a:pt x="11" y="44"/>
                      <a:pt x="10" y="43"/>
                    </a:cubicBezTo>
                    <a:cubicBezTo>
                      <a:pt x="10" y="42"/>
                      <a:pt x="10" y="42"/>
                      <a:pt x="7" y="31"/>
                    </a:cubicBezTo>
                    <a:lnTo>
                      <a:pt x="7" y="30"/>
                    </a:lnTo>
                    <a:cubicBezTo>
                      <a:pt x="5" y="30"/>
                      <a:pt x="3" y="29"/>
                      <a:pt x="2" y="27"/>
                    </a:cubicBezTo>
                    <a:cubicBezTo>
                      <a:pt x="0" y="24"/>
                      <a:pt x="2" y="19"/>
                      <a:pt x="5" y="17"/>
                    </a:cubicBezTo>
                    <a:lnTo>
                      <a:pt x="6" y="17"/>
                    </a:lnTo>
                    <a:cubicBezTo>
                      <a:pt x="8" y="16"/>
                      <a:pt x="10" y="14"/>
                      <a:pt x="13" y="15"/>
                    </a:cubicBezTo>
                    <a:cubicBezTo>
                      <a:pt x="15" y="15"/>
                      <a:pt x="17" y="16"/>
                      <a:pt x="18" y="18"/>
                    </a:cubicBezTo>
                    <a:cubicBezTo>
                      <a:pt x="18" y="19"/>
                      <a:pt x="18" y="19"/>
                      <a:pt x="21" y="27"/>
                    </a:cubicBezTo>
                    <a:lnTo>
                      <a:pt x="21" y="29"/>
                    </a:lnTo>
                    <a:cubicBezTo>
                      <a:pt x="36" y="20"/>
                      <a:pt x="67" y="2"/>
                      <a:pt x="67" y="2"/>
                    </a:cubicBezTo>
                    <a:cubicBezTo>
                      <a:pt x="71" y="0"/>
                      <a:pt x="75" y="1"/>
                      <a:pt x="77" y="4"/>
                    </a:cubicBezTo>
                    <a:cubicBezTo>
                      <a:pt x="81" y="11"/>
                      <a:pt x="78" y="13"/>
                      <a:pt x="53" y="28"/>
                    </a:cubicBezTo>
                    <a:lnTo>
                      <a:pt x="53" y="28"/>
                    </a:lnTo>
                    <a:lnTo>
                      <a:pt x="52" y="29"/>
                    </a:lnTo>
                    <a:lnTo>
                      <a:pt x="51" y="30"/>
                    </a:lnTo>
                    <a:cubicBezTo>
                      <a:pt x="49" y="31"/>
                      <a:pt x="47" y="31"/>
                      <a:pt x="46" y="31"/>
                    </a:cubicBezTo>
                    <a:cubicBezTo>
                      <a:pt x="22" y="44"/>
                      <a:pt x="18" y="46"/>
                      <a:pt x="16" y="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70" name="Freeform 1319">
                <a:extLst>
                  <a:ext uri="{FF2B5EF4-FFF2-40B4-BE49-F238E27FC236}">
                    <a16:creationId xmlns:a16="http://schemas.microsoft.com/office/drawing/2014/main" id="{6E2D41A5-0636-467F-B70E-29DAD4943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5" y="5878"/>
                <a:ext cx="12" cy="11"/>
              </a:xfrm>
              <a:custGeom>
                <a:avLst/>
                <a:gdLst>
                  <a:gd name="T0" fmla="*/ 9 w 36"/>
                  <a:gd name="T1" fmla="*/ 33 h 33"/>
                  <a:gd name="T2" fmla="*/ 7 w 36"/>
                  <a:gd name="T3" fmla="*/ 33 h 33"/>
                  <a:gd name="T4" fmla="*/ 3 w 36"/>
                  <a:gd name="T5" fmla="*/ 30 h 33"/>
                  <a:gd name="T6" fmla="*/ 13 w 36"/>
                  <a:gd name="T7" fmla="*/ 11 h 33"/>
                  <a:gd name="T8" fmla="*/ 17 w 36"/>
                  <a:gd name="T9" fmla="*/ 5 h 33"/>
                  <a:gd name="T10" fmla="*/ 23 w 36"/>
                  <a:gd name="T11" fmla="*/ 1 h 33"/>
                  <a:gd name="T12" fmla="*/ 29 w 36"/>
                  <a:gd name="T13" fmla="*/ 0 h 33"/>
                  <a:gd name="T14" fmla="*/ 33 w 36"/>
                  <a:gd name="T15" fmla="*/ 3 h 33"/>
                  <a:gd name="T16" fmla="*/ 28 w 36"/>
                  <a:gd name="T17" fmla="*/ 16 h 33"/>
                  <a:gd name="T18" fmla="*/ 15 w 36"/>
                  <a:gd name="T19" fmla="*/ 29 h 33"/>
                  <a:gd name="T20" fmla="*/ 12 w 36"/>
                  <a:gd name="T21" fmla="*/ 28 h 33"/>
                  <a:gd name="T22" fmla="*/ 14 w 36"/>
                  <a:gd name="T23" fmla="*/ 31 h 33"/>
                  <a:gd name="T24" fmla="*/ 9 w 36"/>
                  <a:gd name="T2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3">
                    <a:moveTo>
                      <a:pt x="9" y="33"/>
                    </a:moveTo>
                    <a:lnTo>
                      <a:pt x="7" y="33"/>
                    </a:lnTo>
                    <a:cubicBezTo>
                      <a:pt x="5" y="33"/>
                      <a:pt x="4" y="31"/>
                      <a:pt x="3" y="30"/>
                    </a:cubicBezTo>
                    <a:cubicBezTo>
                      <a:pt x="0" y="25"/>
                      <a:pt x="2" y="22"/>
                      <a:pt x="13" y="11"/>
                    </a:cubicBezTo>
                    <a:cubicBezTo>
                      <a:pt x="13" y="8"/>
                      <a:pt x="14" y="6"/>
                      <a:pt x="17" y="5"/>
                    </a:cubicBezTo>
                    <a:lnTo>
                      <a:pt x="23" y="1"/>
                    </a:lnTo>
                    <a:cubicBezTo>
                      <a:pt x="25" y="0"/>
                      <a:pt x="27" y="0"/>
                      <a:pt x="29" y="0"/>
                    </a:cubicBezTo>
                    <a:cubicBezTo>
                      <a:pt x="31" y="1"/>
                      <a:pt x="32" y="2"/>
                      <a:pt x="33" y="3"/>
                    </a:cubicBezTo>
                    <a:cubicBezTo>
                      <a:pt x="36" y="8"/>
                      <a:pt x="33" y="11"/>
                      <a:pt x="28" y="16"/>
                    </a:cubicBezTo>
                    <a:cubicBezTo>
                      <a:pt x="24" y="20"/>
                      <a:pt x="16" y="28"/>
                      <a:pt x="15" y="29"/>
                    </a:cubicBezTo>
                    <a:lnTo>
                      <a:pt x="12" y="28"/>
                    </a:lnTo>
                    <a:lnTo>
                      <a:pt x="14" y="31"/>
                    </a:lnTo>
                    <a:cubicBezTo>
                      <a:pt x="12" y="32"/>
                      <a:pt x="11" y="33"/>
                      <a:pt x="9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71" name="Freeform 1320">
                <a:extLst>
                  <a:ext uri="{FF2B5EF4-FFF2-40B4-BE49-F238E27FC236}">
                    <a16:creationId xmlns:a16="http://schemas.microsoft.com/office/drawing/2014/main" id="{919D8079-764E-4D93-829A-1602380B1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0" y="5867"/>
                <a:ext cx="25" cy="19"/>
              </a:xfrm>
              <a:custGeom>
                <a:avLst/>
                <a:gdLst>
                  <a:gd name="T0" fmla="*/ 12 w 76"/>
                  <a:gd name="T1" fmla="*/ 59 h 59"/>
                  <a:gd name="T2" fmla="*/ 10 w 76"/>
                  <a:gd name="T3" fmla="*/ 59 h 59"/>
                  <a:gd name="T4" fmla="*/ 6 w 76"/>
                  <a:gd name="T5" fmla="*/ 56 h 59"/>
                  <a:gd name="T6" fmla="*/ 5 w 76"/>
                  <a:gd name="T7" fmla="*/ 49 h 59"/>
                  <a:gd name="T8" fmla="*/ 2 w 76"/>
                  <a:gd name="T9" fmla="*/ 46 h 59"/>
                  <a:gd name="T10" fmla="*/ 4 w 76"/>
                  <a:gd name="T11" fmla="*/ 36 h 59"/>
                  <a:gd name="T12" fmla="*/ 6 w 76"/>
                  <a:gd name="T13" fmla="*/ 35 h 59"/>
                  <a:gd name="T14" fmla="*/ 26 w 76"/>
                  <a:gd name="T15" fmla="*/ 23 h 59"/>
                  <a:gd name="T16" fmla="*/ 68 w 76"/>
                  <a:gd name="T17" fmla="*/ 1 h 59"/>
                  <a:gd name="T18" fmla="*/ 73 w 76"/>
                  <a:gd name="T19" fmla="*/ 4 h 59"/>
                  <a:gd name="T20" fmla="*/ 57 w 76"/>
                  <a:gd name="T21" fmla="*/ 25 h 59"/>
                  <a:gd name="T22" fmla="*/ 55 w 76"/>
                  <a:gd name="T23" fmla="*/ 28 h 59"/>
                  <a:gd name="T24" fmla="*/ 33 w 76"/>
                  <a:gd name="T25" fmla="*/ 44 h 59"/>
                  <a:gd name="T26" fmla="*/ 35 w 76"/>
                  <a:gd name="T27" fmla="*/ 47 h 59"/>
                  <a:gd name="T28" fmla="*/ 15 w 76"/>
                  <a:gd name="T29" fmla="*/ 58 h 59"/>
                  <a:gd name="T30" fmla="*/ 12 w 76"/>
                  <a:gd name="T31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6" h="59">
                    <a:moveTo>
                      <a:pt x="12" y="59"/>
                    </a:moveTo>
                    <a:lnTo>
                      <a:pt x="10" y="59"/>
                    </a:lnTo>
                    <a:cubicBezTo>
                      <a:pt x="8" y="58"/>
                      <a:pt x="7" y="57"/>
                      <a:pt x="6" y="56"/>
                    </a:cubicBezTo>
                    <a:cubicBezTo>
                      <a:pt x="4" y="53"/>
                      <a:pt x="3" y="52"/>
                      <a:pt x="5" y="49"/>
                    </a:cubicBezTo>
                    <a:lnTo>
                      <a:pt x="2" y="46"/>
                    </a:lnTo>
                    <a:cubicBezTo>
                      <a:pt x="0" y="42"/>
                      <a:pt x="1" y="38"/>
                      <a:pt x="4" y="36"/>
                    </a:cubicBezTo>
                    <a:lnTo>
                      <a:pt x="6" y="35"/>
                    </a:lnTo>
                    <a:cubicBezTo>
                      <a:pt x="9" y="34"/>
                      <a:pt x="19" y="28"/>
                      <a:pt x="26" y="23"/>
                    </a:cubicBezTo>
                    <a:cubicBezTo>
                      <a:pt x="60" y="1"/>
                      <a:pt x="64" y="0"/>
                      <a:pt x="68" y="1"/>
                    </a:cubicBezTo>
                    <a:cubicBezTo>
                      <a:pt x="70" y="1"/>
                      <a:pt x="72" y="3"/>
                      <a:pt x="73" y="4"/>
                    </a:cubicBezTo>
                    <a:cubicBezTo>
                      <a:pt x="76" y="10"/>
                      <a:pt x="74" y="13"/>
                      <a:pt x="57" y="25"/>
                    </a:cubicBezTo>
                    <a:lnTo>
                      <a:pt x="55" y="28"/>
                    </a:lnTo>
                    <a:cubicBezTo>
                      <a:pt x="47" y="33"/>
                      <a:pt x="40" y="39"/>
                      <a:pt x="33" y="44"/>
                    </a:cubicBezTo>
                    <a:lnTo>
                      <a:pt x="35" y="47"/>
                    </a:lnTo>
                    <a:cubicBezTo>
                      <a:pt x="33" y="48"/>
                      <a:pt x="24" y="53"/>
                      <a:pt x="15" y="58"/>
                    </a:cubicBezTo>
                    <a:lnTo>
                      <a:pt x="12" y="5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72" name="Freeform 1321">
                <a:extLst>
                  <a:ext uri="{FF2B5EF4-FFF2-40B4-BE49-F238E27FC236}">
                    <a16:creationId xmlns:a16="http://schemas.microsoft.com/office/drawing/2014/main" id="{E12331FF-9419-480C-B970-D075E875A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3" y="5853"/>
                <a:ext cx="73" cy="68"/>
              </a:xfrm>
              <a:custGeom>
                <a:avLst/>
                <a:gdLst>
                  <a:gd name="T0" fmla="*/ 152 w 223"/>
                  <a:gd name="T1" fmla="*/ 206 h 206"/>
                  <a:gd name="T2" fmla="*/ 150 w 223"/>
                  <a:gd name="T3" fmla="*/ 193 h 206"/>
                  <a:gd name="T4" fmla="*/ 127 w 223"/>
                  <a:gd name="T5" fmla="*/ 188 h 206"/>
                  <a:gd name="T6" fmla="*/ 110 w 223"/>
                  <a:gd name="T7" fmla="*/ 188 h 206"/>
                  <a:gd name="T8" fmla="*/ 102 w 223"/>
                  <a:gd name="T9" fmla="*/ 183 h 206"/>
                  <a:gd name="T10" fmla="*/ 109 w 223"/>
                  <a:gd name="T11" fmla="*/ 160 h 206"/>
                  <a:gd name="T12" fmla="*/ 109 w 223"/>
                  <a:gd name="T13" fmla="*/ 154 h 206"/>
                  <a:gd name="T14" fmla="*/ 101 w 223"/>
                  <a:gd name="T15" fmla="*/ 151 h 206"/>
                  <a:gd name="T16" fmla="*/ 96 w 223"/>
                  <a:gd name="T17" fmla="*/ 148 h 206"/>
                  <a:gd name="T18" fmla="*/ 91 w 223"/>
                  <a:gd name="T19" fmla="*/ 137 h 206"/>
                  <a:gd name="T20" fmla="*/ 91 w 223"/>
                  <a:gd name="T21" fmla="*/ 126 h 206"/>
                  <a:gd name="T22" fmla="*/ 40 w 223"/>
                  <a:gd name="T23" fmla="*/ 141 h 206"/>
                  <a:gd name="T24" fmla="*/ 35 w 223"/>
                  <a:gd name="T25" fmla="*/ 131 h 206"/>
                  <a:gd name="T26" fmla="*/ 47 w 223"/>
                  <a:gd name="T27" fmla="*/ 108 h 206"/>
                  <a:gd name="T28" fmla="*/ 31 w 223"/>
                  <a:gd name="T29" fmla="*/ 107 h 206"/>
                  <a:gd name="T30" fmla="*/ 7 w 223"/>
                  <a:gd name="T31" fmla="*/ 97 h 206"/>
                  <a:gd name="T32" fmla="*/ 5 w 223"/>
                  <a:gd name="T33" fmla="*/ 84 h 206"/>
                  <a:gd name="T34" fmla="*/ 146 w 223"/>
                  <a:gd name="T35" fmla="*/ 2 h 206"/>
                  <a:gd name="T36" fmla="*/ 155 w 223"/>
                  <a:gd name="T37" fmla="*/ 14 h 206"/>
                  <a:gd name="T38" fmla="*/ 155 w 223"/>
                  <a:gd name="T39" fmla="*/ 29 h 206"/>
                  <a:gd name="T40" fmla="*/ 205 w 223"/>
                  <a:gd name="T41" fmla="*/ 7 h 206"/>
                  <a:gd name="T42" fmla="*/ 175 w 223"/>
                  <a:gd name="T43" fmla="*/ 46 h 206"/>
                  <a:gd name="T44" fmla="*/ 201 w 223"/>
                  <a:gd name="T45" fmla="*/ 34 h 206"/>
                  <a:gd name="T46" fmla="*/ 211 w 223"/>
                  <a:gd name="T47" fmla="*/ 36 h 206"/>
                  <a:gd name="T48" fmla="*/ 190 w 223"/>
                  <a:gd name="T49" fmla="*/ 71 h 206"/>
                  <a:gd name="T50" fmla="*/ 152 w 223"/>
                  <a:gd name="T51" fmla="*/ 112 h 206"/>
                  <a:gd name="T52" fmla="*/ 151 w 223"/>
                  <a:gd name="T53" fmla="*/ 122 h 206"/>
                  <a:gd name="T54" fmla="*/ 150 w 223"/>
                  <a:gd name="T55" fmla="*/ 131 h 206"/>
                  <a:gd name="T56" fmla="*/ 157 w 223"/>
                  <a:gd name="T57" fmla="*/ 134 h 206"/>
                  <a:gd name="T58" fmla="*/ 160 w 223"/>
                  <a:gd name="T59" fmla="*/ 135 h 206"/>
                  <a:gd name="T60" fmla="*/ 142 w 223"/>
                  <a:gd name="T61" fmla="*/ 173 h 206"/>
                  <a:gd name="T62" fmla="*/ 175 w 223"/>
                  <a:gd name="T63" fmla="*/ 172 h 206"/>
                  <a:gd name="T64" fmla="*/ 212 w 223"/>
                  <a:gd name="T65" fmla="*/ 150 h 206"/>
                  <a:gd name="T66" fmla="*/ 212 w 223"/>
                  <a:gd name="T67" fmla="*/ 150 h 206"/>
                  <a:gd name="T68" fmla="*/ 223 w 223"/>
                  <a:gd name="T69" fmla="*/ 155 h 206"/>
                  <a:gd name="T70" fmla="*/ 160 w 223"/>
                  <a:gd name="T71" fmla="*/ 203 h 206"/>
                  <a:gd name="T72" fmla="*/ 154 w 223"/>
                  <a:gd name="T73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3" h="206">
                    <a:moveTo>
                      <a:pt x="154" y="206"/>
                    </a:moveTo>
                    <a:lnTo>
                      <a:pt x="152" y="206"/>
                    </a:lnTo>
                    <a:cubicBezTo>
                      <a:pt x="149" y="205"/>
                      <a:pt x="147" y="203"/>
                      <a:pt x="147" y="200"/>
                    </a:cubicBezTo>
                    <a:cubicBezTo>
                      <a:pt x="146" y="197"/>
                      <a:pt x="147" y="194"/>
                      <a:pt x="150" y="193"/>
                    </a:cubicBezTo>
                    <a:lnTo>
                      <a:pt x="158" y="187"/>
                    </a:lnTo>
                    <a:cubicBezTo>
                      <a:pt x="141" y="188"/>
                      <a:pt x="132" y="188"/>
                      <a:pt x="127" y="188"/>
                    </a:cubicBezTo>
                    <a:cubicBezTo>
                      <a:pt x="123" y="191"/>
                      <a:pt x="119" y="193"/>
                      <a:pt x="116" y="192"/>
                    </a:cubicBezTo>
                    <a:cubicBezTo>
                      <a:pt x="114" y="192"/>
                      <a:pt x="111" y="190"/>
                      <a:pt x="110" y="188"/>
                    </a:cubicBezTo>
                    <a:cubicBezTo>
                      <a:pt x="109" y="186"/>
                      <a:pt x="109" y="183"/>
                      <a:pt x="111" y="181"/>
                    </a:cubicBezTo>
                    <a:cubicBezTo>
                      <a:pt x="105" y="184"/>
                      <a:pt x="103" y="183"/>
                      <a:pt x="102" y="183"/>
                    </a:cubicBezTo>
                    <a:cubicBezTo>
                      <a:pt x="100" y="182"/>
                      <a:pt x="98" y="181"/>
                      <a:pt x="97" y="180"/>
                    </a:cubicBezTo>
                    <a:cubicBezTo>
                      <a:pt x="95" y="176"/>
                      <a:pt x="93" y="173"/>
                      <a:pt x="109" y="160"/>
                    </a:cubicBezTo>
                    <a:lnTo>
                      <a:pt x="108" y="159"/>
                    </a:lnTo>
                    <a:cubicBezTo>
                      <a:pt x="108" y="158"/>
                      <a:pt x="108" y="156"/>
                      <a:pt x="109" y="154"/>
                    </a:cubicBezTo>
                    <a:cubicBezTo>
                      <a:pt x="108" y="155"/>
                      <a:pt x="107" y="155"/>
                      <a:pt x="106" y="154"/>
                    </a:cubicBezTo>
                    <a:cubicBezTo>
                      <a:pt x="104" y="154"/>
                      <a:pt x="102" y="153"/>
                      <a:pt x="101" y="151"/>
                    </a:cubicBezTo>
                    <a:lnTo>
                      <a:pt x="100" y="148"/>
                    </a:lnTo>
                    <a:cubicBezTo>
                      <a:pt x="98" y="148"/>
                      <a:pt x="97" y="148"/>
                      <a:pt x="96" y="148"/>
                    </a:cubicBezTo>
                    <a:cubicBezTo>
                      <a:pt x="94" y="147"/>
                      <a:pt x="92" y="146"/>
                      <a:pt x="91" y="144"/>
                    </a:cubicBezTo>
                    <a:cubicBezTo>
                      <a:pt x="90" y="142"/>
                      <a:pt x="89" y="140"/>
                      <a:pt x="91" y="137"/>
                    </a:cubicBezTo>
                    <a:lnTo>
                      <a:pt x="89" y="135"/>
                    </a:lnTo>
                    <a:cubicBezTo>
                      <a:pt x="87" y="132"/>
                      <a:pt x="88" y="128"/>
                      <a:pt x="91" y="126"/>
                    </a:cubicBezTo>
                    <a:cubicBezTo>
                      <a:pt x="107" y="113"/>
                      <a:pt x="124" y="100"/>
                      <a:pt x="140" y="88"/>
                    </a:cubicBezTo>
                    <a:cubicBezTo>
                      <a:pt x="48" y="143"/>
                      <a:pt x="43" y="142"/>
                      <a:pt x="40" y="141"/>
                    </a:cubicBezTo>
                    <a:cubicBezTo>
                      <a:pt x="38" y="140"/>
                      <a:pt x="37" y="139"/>
                      <a:pt x="36" y="137"/>
                    </a:cubicBezTo>
                    <a:cubicBezTo>
                      <a:pt x="35" y="136"/>
                      <a:pt x="34" y="133"/>
                      <a:pt x="35" y="131"/>
                    </a:cubicBezTo>
                    <a:cubicBezTo>
                      <a:pt x="36" y="129"/>
                      <a:pt x="38" y="126"/>
                      <a:pt x="42" y="122"/>
                    </a:cubicBezTo>
                    <a:cubicBezTo>
                      <a:pt x="40" y="118"/>
                      <a:pt x="40" y="115"/>
                      <a:pt x="47" y="108"/>
                    </a:cubicBezTo>
                    <a:cubicBezTo>
                      <a:pt x="41" y="111"/>
                      <a:pt x="38" y="111"/>
                      <a:pt x="36" y="111"/>
                    </a:cubicBezTo>
                    <a:cubicBezTo>
                      <a:pt x="34" y="110"/>
                      <a:pt x="32" y="109"/>
                      <a:pt x="31" y="107"/>
                    </a:cubicBezTo>
                    <a:cubicBezTo>
                      <a:pt x="28" y="103"/>
                      <a:pt x="27" y="101"/>
                      <a:pt x="64" y="70"/>
                    </a:cubicBezTo>
                    <a:cubicBezTo>
                      <a:pt x="14" y="99"/>
                      <a:pt x="10" y="98"/>
                      <a:pt x="7" y="97"/>
                    </a:cubicBezTo>
                    <a:cubicBezTo>
                      <a:pt x="5" y="97"/>
                      <a:pt x="3" y="95"/>
                      <a:pt x="2" y="94"/>
                    </a:cubicBezTo>
                    <a:cubicBezTo>
                      <a:pt x="0" y="90"/>
                      <a:pt x="2" y="86"/>
                      <a:pt x="5" y="84"/>
                    </a:cubicBezTo>
                    <a:cubicBezTo>
                      <a:pt x="6" y="83"/>
                      <a:pt x="8" y="83"/>
                      <a:pt x="10" y="83"/>
                    </a:cubicBezTo>
                    <a:cubicBezTo>
                      <a:pt x="22" y="79"/>
                      <a:pt x="88" y="39"/>
                      <a:pt x="146" y="2"/>
                    </a:cubicBezTo>
                    <a:cubicBezTo>
                      <a:pt x="150" y="0"/>
                      <a:pt x="154" y="1"/>
                      <a:pt x="156" y="4"/>
                    </a:cubicBezTo>
                    <a:cubicBezTo>
                      <a:pt x="158" y="7"/>
                      <a:pt x="158" y="12"/>
                      <a:pt x="155" y="14"/>
                    </a:cubicBezTo>
                    <a:cubicBezTo>
                      <a:pt x="134" y="31"/>
                      <a:pt x="106" y="53"/>
                      <a:pt x="84" y="72"/>
                    </a:cubicBezTo>
                    <a:cubicBezTo>
                      <a:pt x="108" y="58"/>
                      <a:pt x="136" y="40"/>
                      <a:pt x="155" y="29"/>
                    </a:cubicBezTo>
                    <a:cubicBezTo>
                      <a:pt x="197" y="3"/>
                      <a:pt x="197" y="2"/>
                      <a:pt x="201" y="3"/>
                    </a:cubicBezTo>
                    <a:cubicBezTo>
                      <a:pt x="202" y="4"/>
                      <a:pt x="204" y="5"/>
                      <a:pt x="205" y="7"/>
                    </a:cubicBezTo>
                    <a:cubicBezTo>
                      <a:pt x="209" y="14"/>
                      <a:pt x="207" y="18"/>
                      <a:pt x="171" y="42"/>
                    </a:cubicBezTo>
                    <a:cubicBezTo>
                      <a:pt x="173" y="43"/>
                      <a:pt x="174" y="44"/>
                      <a:pt x="175" y="46"/>
                    </a:cubicBezTo>
                    <a:lnTo>
                      <a:pt x="176" y="49"/>
                    </a:lnTo>
                    <a:cubicBezTo>
                      <a:pt x="185" y="44"/>
                      <a:pt x="194" y="38"/>
                      <a:pt x="201" y="34"/>
                    </a:cubicBezTo>
                    <a:cubicBezTo>
                      <a:pt x="203" y="33"/>
                      <a:pt x="205" y="32"/>
                      <a:pt x="207" y="33"/>
                    </a:cubicBezTo>
                    <a:cubicBezTo>
                      <a:pt x="209" y="33"/>
                      <a:pt x="210" y="34"/>
                      <a:pt x="211" y="36"/>
                    </a:cubicBezTo>
                    <a:cubicBezTo>
                      <a:pt x="214" y="40"/>
                      <a:pt x="216" y="44"/>
                      <a:pt x="180" y="74"/>
                    </a:cubicBezTo>
                    <a:cubicBezTo>
                      <a:pt x="187" y="70"/>
                      <a:pt x="188" y="71"/>
                      <a:pt x="190" y="71"/>
                    </a:cubicBezTo>
                    <a:cubicBezTo>
                      <a:pt x="191" y="71"/>
                      <a:pt x="193" y="73"/>
                      <a:pt x="194" y="74"/>
                    </a:cubicBezTo>
                    <a:cubicBezTo>
                      <a:pt x="198" y="82"/>
                      <a:pt x="195" y="84"/>
                      <a:pt x="152" y="112"/>
                    </a:cubicBezTo>
                    <a:cubicBezTo>
                      <a:pt x="153" y="114"/>
                      <a:pt x="152" y="117"/>
                      <a:pt x="149" y="120"/>
                    </a:cubicBezTo>
                    <a:lnTo>
                      <a:pt x="151" y="122"/>
                    </a:lnTo>
                    <a:cubicBezTo>
                      <a:pt x="152" y="125"/>
                      <a:pt x="152" y="128"/>
                      <a:pt x="150" y="130"/>
                    </a:cubicBezTo>
                    <a:lnTo>
                      <a:pt x="150" y="131"/>
                    </a:lnTo>
                    <a:lnTo>
                      <a:pt x="152" y="131"/>
                    </a:lnTo>
                    <a:cubicBezTo>
                      <a:pt x="154" y="131"/>
                      <a:pt x="156" y="133"/>
                      <a:pt x="157" y="134"/>
                    </a:cubicBezTo>
                    <a:lnTo>
                      <a:pt x="158" y="137"/>
                    </a:lnTo>
                    <a:lnTo>
                      <a:pt x="160" y="135"/>
                    </a:lnTo>
                    <a:cubicBezTo>
                      <a:pt x="177" y="125"/>
                      <a:pt x="179" y="124"/>
                      <a:pt x="183" y="130"/>
                    </a:cubicBezTo>
                    <a:cubicBezTo>
                      <a:pt x="186" y="136"/>
                      <a:pt x="187" y="137"/>
                      <a:pt x="142" y="173"/>
                    </a:cubicBezTo>
                    <a:cubicBezTo>
                      <a:pt x="148" y="173"/>
                      <a:pt x="155" y="173"/>
                      <a:pt x="160" y="173"/>
                    </a:cubicBezTo>
                    <a:cubicBezTo>
                      <a:pt x="167" y="172"/>
                      <a:pt x="172" y="172"/>
                      <a:pt x="175" y="172"/>
                    </a:cubicBezTo>
                    <a:cubicBezTo>
                      <a:pt x="179" y="170"/>
                      <a:pt x="196" y="160"/>
                      <a:pt x="203" y="156"/>
                    </a:cubicBezTo>
                    <a:cubicBezTo>
                      <a:pt x="207" y="153"/>
                      <a:pt x="210" y="151"/>
                      <a:pt x="212" y="150"/>
                    </a:cubicBezTo>
                    <a:lnTo>
                      <a:pt x="212" y="150"/>
                    </a:lnTo>
                    <a:lnTo>
                      <a:pt x="212" y="150"/>
                    </a:lnTo>
                    <a:cubicBezTo>
                      <a:pt x="215" y="149"/>
                      <a:pt x="216" y="149"/>
                      <a:pt x="218" y="149"/>
                    </a:cubicBezTo>
                    <a:cubicBezTo>
                      <a:pt x="220" y="150"/>
                      <a:pt x="222" y="152"/>
                      <a:pt x="223" y="155"/>
                    </a:cubicBezTo>
                    <a:cubicBezTo>
                      <a:pt x="223" y="158"/>
                      <a:pt x="222" y="160"/>
                      <a:pt x="220" y="162"/>
                    </a:cubicBezTo>
                    <a:lnTo>
                      <a:pt x="160" y="203"/>
                    </a:lnTo>
                    <a:lnTo>
                      <a:pt x="160" y="203"/>
                    </a:lnTo>
                    <a:cubicBezTo>
                      <a:pt x="158" y="205"/>
                      <a:pt x="156" y="206"/>
                      <a:pt x="154" y="20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73" name="Freeform 1322">
                <a:extLst>
                  <a:ext uri="{FF2B5EF4-FFF2-40B4-BE49-F238E27FC236}">
                    <a16:creationId xmlns:a16="http://schemas.microsoft.com/office/drawing/2014/main" id="{CAFCA92A-BF34-4C02-9682-8F0F90F77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" y="5849"/>
                <a:ext cx="60" cy="36"/>
              </a:xfrm>
              <a:custGeom>
                <a:avLst/>
                <a:gdLst>
                  <a:gd name="T0" fmla="*/ 8 w 180"/>
                  <a:gd name="T1" fmla="*/ 110 h 110"/>
                  <a:gd name="T2" fmla="*/ 2 w 180"/>
                  <a:gd name="T3" fmla="*/ 107 h 110"/>
                  <a:gd name="T4" fmla="*/ 4 w 180"/>
                  <a:gd name="T5" fmla="*/ 97 h 110"/>
                  <a:gd name="T6" fmla="*/ 174 w 180"/>
                  <a:gd name="T7" fmla="*/ 1 h 110"/>
                  <a:gd name="T8" fmla="*/ 178 w 180"/>
                  <a:gd name="T9" fmla="*/ 5 h 110"/>
                  <a:gd name="T10" fmla="*/ 179 w 180"/>
                  <a:gd name="T11" fmla="*/ 11 h 110"/>
                  <a:gd name="T12" fmla="*/ 147 w 180"/>
                  <a:gd name="T13" fmla="*/ 33 h 110"/>
                  <a:gd name="T14" fmla="*/ 143 w 180"/>
                  <a:gd name="T15" fmla="*/ 35 h 110"/>
                  <a:gd name="T16" fmla="*/ 80 w 180"/>
                  <a:gd name="T17" fmla="*/ 70 h 110"/>
                  <a:gd name="T18" fmla="*/ 79 w 180"/>
                  <a:gd name="T19" fmla="*/ 69 h 110"/>
                  <a:gd name="T20" fmla="*/ 12 w 180"/>
                  <a:gd name="T21" fmla="*/ 109 h 110"/>
                  <a:gd name="T22" fmla="*/ 8 w 180"/>
                  <a:gd name="T23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0" h="110">
                    <a:moveTo>
                      <a:pt x="8" y="110"/>
                    </a:moveTo>
                    <a:cubicBezTo>
                      <a:pt x="6" y="110"/>
                      <a:pt x="3" y="109"/>
                      <a:pt x="2" y="107"/>
                    </a:cubicBezTo>
                    <a:cubicBezTo>
                      <a:pt x="0" y="103"/>
                      <a:pt x="1" y="99"/>
                      <a:pt x="4" y="97"/>
                    </a:cubicBezTo>
                    <a:cubicBezTo>
                      <a:pt x="169" y="0"/>
                      <a:pt x="170" y="0"/>
                      <a:pt x="174" y="1"/>
                    </a:cubicBezTo>
                    <a:cubicBezTo>
                      <a:pt x="176" y="2"/>
                      <a:pt x="177" y="3"/>
                      <a:pt x="178" y="5"/>
                    </a:cubicBezTo>
                    <a:cubicBezTo>
                      <a:pt x="179" y="6"/>
                      <a:pt x="180" y="9"/>
                      <a:pt x="179" y="11"/>
                    </a:cubicBezTo>
                    <a:cubicBezTo>
                      <a:pt x="178" y="15"/>
                      <a:pt x="174" y="18"/>
                      <a:pt x="147" y="33"/>
                    </a:cubicBezTo>
                    <a:cubicBezTo>
                      <a:pt x="146" y="34"/>
                      <a:pt x="145" y="34"/>
                      <a:pt x="143" y="35"/>
                    </a:cubicBezTo>
                    <a:cubicBezTo>
                      <a:pt x="86" y="71"/>
                      <a:pt x="84" y="71"/>
                      <a:pt x="80" y="70"/>
                    </a:cubicBezTo>
                    <a:lnTo>
                      <a:pt x="79" y="69"/>
                    </a:lnTo>
                    <a:cubicBezTo>
                      <a:pt x="56" y="83"/>
                      <a:pt x="32" y="97"/>
                      <a:pt x="12" y="109"/>
                    </a:cubicBezTo>
                    <a:lnTo>
                      <a:pt x="8" y="11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74" name="Freeform 1323">
                <a:extLst>
                  <a:ext uri="{FF2B5EF4-FFF2-40B4-BE49-F238E27FC236}">
                    <a16:creationId xmlns:a16="http://schemas.microsoft.com/office/drawing/2014/main" id="{8CD09C83-B502-437E-B6B1-4ED96074E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" y="5834"/>
                <a:ext cx="71" cy="49"/>
              </a:xfrm>
              <a:custGeom>
                <a:avLst/>
                <a:gdLst>
                  <a:gd name="T0" fmla="*/ 10 w 213"/>
                  <a:gd name="T1" fmla="*/ 149 h 149"/>
                  <a:gd name="T2" fmla="*/ 8 w 213"/>
                  <a:gd name="T3" fmla="*/ 149 h 149"/>
                  <a:gd name="T4" fmla="*/ 4 w 213"/>
                  <a:gd name="T5" fmla="*/ 146 h 149"/>
                  <a:gd name="T6" fmla="*/ 13 w 213"/>
                  <a:gd name="T7" fmla="*/ 131 h 149"/>
                  <a:gd name="T8" fmla="*/ 12 w 213"/>
                  <a:gd name="T9" fmla="*/ 130 h 149"/>
                  <a:gd name="T10" fmla="*/ 11 w 213"/>
                  <a:gd name="T11" fmla="*/ 123 h 149"/>
                  <a:gd name="T12" fmla="*/ 23 w 213"/>
                  <a:gd name="T13" fmla="*/ 110 h 149"/>
                  <a:gd name="T14" fmla="*/ 27 w 213"/>
                  <a:gd name="T15" fmla="*/ 104 h 149"/>
                  <a:gd name="T16" fmla="*/ 207 w 213"/>
                  <a:gd name="T17" fmla="*/ 2 h 149"/>
                  <a:gd name="T18" fmla="*/ 211 w 213"/>
                  <a:gd name="T19" fmla="*/ 6 h 149"/>
                  <a:gd name="T20" fmla="*/ 212 w 213"/>
                  <a:gd name="T21" fmla="*/ 11 h 149"/>
                  <a:gd name="T22" fmla="*/ 209 w 213"/>
                  <a:gd name="T23" fmla="*/ 15 h 149"/>
                  <a:gd name="T24" fmla="*/ 158 w 213"/>
                  <a:gd name="T25" fmla="*/ 44 h 149"/>
                  <a:gd name="T26" fmla="*/ 159 w 213"/>
                  <a:gd name="T27" fmla="*/ 45 h 149"/>
                  <a:gd name="T28" fmla="*/ 160 w 213"/>
                  <a:gd name="T29" fmla="*/ 48 h 149"/>
                  <a:gd name="T30" fmla="*/ 164 w 213"/>
                  <a:gd name="T31" fmla="*/ 46 h 149"/>
                  <a:gd name="T32" fmla="*/ 186 w 213"/>
                  <a:gd name="T33" fmla="*/ 34 h 149"/>
                  <a:gd name="T34" fmla="*/ 185 w 213"/>
                  <a:gd name="T35" fmla="*/ 41 h 149"/>
                  <a:gd name="T36" fmla="*/ 179 w 213"/>
                  <a:gd name="T37" fmla="*/ 45 h 149"/>
                  <a:gd name="T38" fmla="*/ 185 w 213"/>
                  <a:gd name="T39" fmla="*/ 41 h 149"/>
                  <a:gd name="T40" fmla="*/ 188 w 213"/>
                  <a:gd name="T41" fmla="*/ 47 h 149"/>
                  <a:gd name="T42" fmla="*/ 171 w 213"/>
                  <a:gd name="T43" fmla="*/ 58 h 149"/>
                  <a:gd name="T44" fmla="*/ 10 w 213"/>
                  <a:gd name="T45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149">
                    <a:moveTo>
                      <a:pt x="10" y="149"/>
                    </a:moveTo>
                    <a:lnTo>
                      <a:pt x="8" y="149"/>
                    </a:lnTo>
                    <a:cubicBezTo>
                      <a:pt x="7" y="149"/>
                      <a:pt x="5" y="147"/>
                      <a:pt x="4" y="146"/>
                    </a:cubicBezTo>
                    <a:cubicBezTo>
                      <a:pt x="1" y="141"/>
                      <a:pt x="0" y="140"/>
                      <a:pt x="13" y="131"/>
                    </a:cubicBezTo>
                    <a:lnTo>
                      <a:pt x="12" y="130"/>
                    </a:lnTo>
                    <a:cubicBezTo>
                      <a:pt x="11" y="128"/>
                      <a:pt x="11" y="125"/>
                      <a:pt x="11" y="123"/>
                    </a:cubicBezTo>
                    <a:cubicBezTo>
                      <a:pt x="12" y="120"/>
                      <a:pt x="17" y="116"/>
                      <a:pt x="23" y="110"/>
                    </a:cubicBezTo>
                    <a:cubicBezTo>
                      <a:pt x="23" y="108"/>
                      <a:pt x="25" y="105"/>
                      <a:pt x="27" y="104"/>
                    </a:cubicBezTo>
                    <a:cubicBezTo>
                      <a:pt x="197" y="0"/>
                      <a:pt x="203" y="1"/>
                      <a:pt x="207" y="2"/>
                    </a:cubicBezTo>
                    <a:cubicBezTo>
                      <a:pt x="209" y="3"/>
                      <a:pt x="210" y="4"/>
                      <a:pt x="211" y="6"/>
                    </a:cubicBezTo>
                    <a:cubicBezTo>
                      <a:pt x="212" y="7"/>
                      <a:pt x="213" y="9"/>
                      <a:pt x="212" y="11"/>
                    </a:cubicBezTo>
                    <a:cubicBezTo>
                      <a:pt x="211" y="13"/>
                      <a:pt x="210" y="15"/>
                      <a:pt x="209" y="15"/>
                    </a:cubicBezTo>
                    <a:cubicBezTo>
                      <a:pt x="192" y="25"/>
                      <a:pt x="175" y="34"/>
                      <a:pt x="158" y="44"/>
                    </a:cubicBezTo>
                    <a:lnTo>
                      <a:pt x="159" y="45"/>
                    </a:lnTo>
                    <a:lnTo>
                      <a:pt x="160" y="48"/>
                    </a:lnTo>
                    <a:lnTo>
                      <a:pt x="164" y="46"/>
                    </a:lnTo>
                    <a:cubicBezTo>
                      <a:pt x="183" y="33"/>
                      <a:pt x="183" y="33"/>
                      <a:pt x="186" y="34"/>
                    </a:cubicBezTo>
                    <a:lnTo>
                      <a:pt x="185" y="41"/>
                    </a:lnTo>
                    <a:lnTo>
                      <a:pt x="179" y="45"/>
                    </a:lnTo>
                    <a:lnTo>
                      <a:pt x="185" y="41"/>
                    </a:lnTo>
                    <a:lnTo>
                      <a:pt x="188" y="47"/>
                    </a:lnTo>
                    <a:cubicBezTo>
                      <a:pt x="187" y="48"/>
                      <a:pt x="181" y="52"/>
                      <a:pt x="171" y="58"/>
                    </a:cubicBezTo>
                    <a:cubicBezTo>
                      <a:pt x="36" y="141"/>
                      <a:pt x="16" y="149"/>
                      <a:pt x="10" y="1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75" name="Freeform 1324">
                <a:extLst>
                  <a:ext uri="{FF2B5EF4-FFF2-40B4-BE49-F238E27FC236}">
                    <a16:creationId xmlns:a16="http://schemas.microsoft.com/office/drawing/2014/main" id="{2FFBD11B-9A18-4316-BAB9-63DFE1B6D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1" y="5831"/>
                <a:ext cx="73" cy="46"/>
              </a:xfrm>
              <a:custGeom>
                <a:avLst/>
                <a:gdLst>
                  <a:gd name="T0" fmla="*/ 2 w 220"/>
                  <a:gd name="T1" fmla="*/ 137 h 137"/>
                  <a:gd name="T2" fmla="*/ 1 w 220"/>
                  <a:gd name="T3" fmla="*/ 137 h 137"/>
                  <a:gd name="T4" fmla="*/ 3 w 220"/>
                  <a:gd name="T5" fmla="*/ 130 h 137"/>
                  <a:gd name="T6" fmla="*/ 9 w 220"/>
                  <a:gd name="T7" fmla="*/ 126 h 137"/>
                  <a:gd name="T8" fmla="*/ 3 w 220"/>
                  <a:gd name="T9" fmla="*/ 130 h 137"/>
                  <a:gd name="T10" fmla="*/ 0 w 220"/>
                  <a:gd name="T11" fmla="*/ 123 h 137"/>
                  <a:gd name="T12" fmla="*/ 25 w 220"/>
                  <a:gd name="T13" fmla="*/ 108 h 137"/>
                  <a:gd name="T14" fmla="*/ 213 w 220"/>
                  <a:gd name="T15" fmla="*/ 2 h 137"/>
                  <a:gd name="T16" fmla="*/ 218 w 220"/>
                  <a:gd name="T17" fmla="*/ 5 h 137"/>
                  <a:gd name="T18" fmla="*/ 219 w 220"/>
                  <a:gd name="T19" fmla="*/ 11 h 137"/>
                  <a:gd name="T20" fmla="*/ 214 w 220"/>
                  <a:gd name="T21" fmla="*/ 17 h 137"/>
                  <a:gd name="T22" fmla="*/ 210 w 220"/>
                  <a:gd name="T23" fmla="*/ 20 h 137"/>
                  <a:gd name="T24" fmla="*/ 210 w 220"/>
                  <a:gd name="T25" fmla="*/ 21 h 137"/>
                  <a:gd name="T26" fmla="*/ 210 w 220"/>
                  <a:gd name="T27" fmla="*/ 21 h 137"/>
                  <a:gd name="T28" fmla="*/ 203 w 220"/>
                  <a:gd name="T29" fmla="*/ 26 h 137"/>
                  <a:gd name="T30" fmla="*/ 205 w 220"/>
                  <a:gd name="T31" fmla="*/ 28 h 137"/>
                  <a:gd name="T32" fmla="*/ 206 w 220"/>
                  <a:gd name="T33" fmla="*/ 29 h 137"/>
                  <a:gd name="T34" fmla="*/ 211 w 220"/>
                  <a:gd name="T35" fmla="*/ 29 h 137"/>
                  <a:gd name="T36" fmla="*/ 216 w 220"/>
                  <a:gd name="T37" fmla="*/ 32 h 137"/>
                  <a:gd name="T38" fmla="*/ 214 w 220"/>
                  <a:gd name="T39" fmla="*/ 42 h 137"/>
                  <a:gd name="T40" fmla="*/ 208 w 220"/>
                  <a:gd name="T41" fmla="*/ 43 h 137"/>
                  <a:gd name="T42" fmla="*/ 59 w 220"/>
                  <a:gd name="T43" fmla="*/ 131 h 137"/>
                  <a:gd name="T44" fmla="*/ 53 w 220"/>
                  <a:gd name="T45" fmla="*/ 132 h 137"/>
                  <a:gd name="T46" fmla="*/ 49 w 220"/>
                  <a:gd name="T47" fmla="*/ 129 h 137"/>
                  <a:gd name="T48" fmla="*/ 68 w 220"/>
                  <a:gd name="T49" fmla="*/ 106 h 137"/>
                  <a:gd name="T50" fmla="*/ 67 w 220"/>
                  <a:gd name="T51" fmla="*/ 103 h 137"/>
                  <a:gd name="T52" fmla="*/ 59 w 220"/>
                  <a:gd name="T53" fmla="*/ 108 h 137"/>
                  <a:gd name="T54" fmla="*/ 52 w 220"/>
                  <a:gd name="T55" fmla="*/ 108 h 137"/>
                  <a:gd name="T56" fmla="*/ 32 w 220"/>
                  <a:gd name="T57" fmla="*/ 120 h 137"/>
                  <a:gd name="T58" fmla="*/ 2 w 220"/>
                  <a:gd name="T59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0" h="137">
                    <a:moveTo>
                      <a:pt x="2" y="137"/>
                    </a:moveTo>
                    <a:lnTo>
                      <a:pt x="1" y="137"/>
                    </a:lnTo>
                    <a:lnTo>
                      <a:pt x="3" y="130"/>
                    </a:lnTo>
                    <a:lnTo>
                      <a:pt x="9" y="126"/>
                    </a:lnTo>
                    <a:lnTo>
                      <a:pt x="3" y="130"/>
                    </a:lnTo>
                    <a:lnTo>
                      <a:pt x="0" y="123"/>
                    </a:lnTo>
                    <a:cubicBezTo>
                      <a:pt x="1" y="123"/>
                      <a:pt x="11" y="117"/>
                      <a:pt x="25" y="108"/>
                    </a:cubicBezTo>
                    <a:cubicBezTo>
                      <a:pt x="189" y="7"/>
                      <a:pt x="207" y="0"/>
                      <a:pt x="213" y="2"/>
                    </a:cubicBezTo>
                    <a:cubicBezTo>
                      <a:pt x="215" y="2"/>
                      <a:pt x="217" y="4"/>
                      <a:pt x="218" y="5"/>
                    </a:cubicBezTo>
                    <a:cubicBezTo>
                      <a:pt x="219" y="7"/>
                      <a:pt x="220" y="9"/>
                      <a:pt x="219" y="11"/>
                    </a:cubicBezTo>
                    <a:cubicBezTo>
                      <a:pt x="219" y="12"/>
                      <a:pt x="218" y="13"/>
                      <a:pt x="214" y="17"/>
                    </a:cubicBezTo>
                    <a:cubicBezTo>
                      <a:pt x="213" y="18"/>
                      <a:pt x="212" y="19"/>
                      <a:pt x="210" y="20"/>
                    </a:cubicBezTo>
                    <a:lnTo>
                      <a:pt x="210" y="21"/>
                    </a:lnTo>
                    <a:lnTo>
                      <a:pt x="210" y="21"/>
                    </a:lnTo>
                    <a:cubicBezTo>
                      <a:pt x="208" y="22"/>
                      <a:pt x="206" y="24"/>
                      <a:pt x="203" y="26"/>
                    </a:cubicBezTo>
                    <a:lnTo>
                      <a:pt x="205" y="28"/>
                    </a:lnTo>
                    <a:lnTo>
                      <a:pt x="206" y="29"/>
                    </a:lnTo>
                    <a:cubicBezTo>
                      <a:pt x="209" y="28"/>
                      <a:pt x="210" y="29"/>
                      <a:pt x="211" y="29"/>
                    </a:cubicBezTo>
                    <a:cubicBezTo>
                      <a:pt x="213" y="29"/>
                      <a:pt x="215" y="31"/>
                      <a:pt x="216" y="32"/>
                    </a:cubicBezTo>
                    <a:cubicBezTo>
                      <a:pt x="218" y="36"/>
                      <a:pt x="217" y="40"/>
                      <a:pt x="214" y="42"/>
                    </a:cubicBezTo>
                    <a:cubicBezTo>
                      <a:pt x="212" y="43"/>
                      <a:pt x="210" y="43"/>
                      <a:pt x="208" y="43"/>
                    </a:cubicBezTo>
                    <a:cubicBezTo>
                      <a:pt x="194" y="47"/>
                      <a:pt x="113" y="96"/>
                      <a:pt x="59" y="131"/>
                    </a:cubicBezTo>
                    <a:cubicBezTo>
                      <a:pt x="57" y="133"/>
                      <a:pt x="55" y="133"/>
                      <a:pt x="53" y="132"/>
                    </a:cubicBezTo>
                    <a:cubicBezTo>
                      <a:pt x="52" y="132"/>
                      <a:pt x="50" y="131"/>
                      <a:pt x="49" y="129"/>
                    </a:cubicBezTo>
                    <a:cubicBezTo>
                      <a:pt x="46" y="124"/>
                      <a:pt x="45" y="122"/>
                      <a:pt x="68" y="106"/>
                    </a:cubicBezTo>
                    <a:lnTo>
                      <a:pt x="67" y="103"/>
                    </a:lnTo>
                    <a:cubicBezTo>
                      <a:pt x="64" y="105"/>
                      <a:pt x="62" y="106"/>
                      <a:pt x="59" y="108"/>
                    </a:cubicBezTo>
                    <a:cubicBezTo>
                      <a:pt x="57" y="109"/>
                      <a:pt x="54" y="109"/>
                      <a:pt x="52" y="108"/>
                    </a:cubicBezTo>
                    <a:cubicBezTo>
                      <a:pt x="45" y="112"/>
                      <a:pt x="38" y="117"/>
                      <a:pt x="32" y="120"/>
                    </a:cubicBezTo>
                    <a:cubicBezTo>
                      <a:pt x="9" y="134"/>
                      <a:pt x="5" y="137"/>
                      <a:pt x="2" y="1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76" name="Freeform 1325">
                <a:extLst>
                  <a:ext uri="{FF2B5EF4-FFF2-40B4-BE49-F238E27FC236}">
                    <a16:creationId xmlns:a16="http://schemas.microsoft.com/office/drawing/2014/main" id="{9388730E-697A-447A-B613-A2FF1A267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7" y="5816"/>
                <a:ext cx="84" cy="55"/>
              </a:xfrm>
              <a:custGeom>
                <a:avLst/>
                <a:gdLst>
                  <a:gd name="T0" fmla="*/ 8 w 254"/>
                  <a:gd name="T1" fmla="*/ 164 h 164"/>
                  <a:gd name="T2" fmla="*/ 2 w 254"/>
                  <a:gd name="T3" fmla="*/ 161 h 164"/>
                  <a:gd name="T4" fmla="*/ 4 w 254"/>
                  <a:gd name="T5" fmla="*/ 151 h 164"/>
                  <a:gd name="T6" fmla="*/ 25 w 254"/>
                  <a:gd name="T7" fmla="*/ 138 h 164"/>
                  <a:gd name="T8" fmla="*/ 28 w 254"/>
                  <a:gd name="T9" fmla="*/ 129 h 164"/>
                  <a:gd name="T10" fmla="*/ 69 w 254"/>
                  <a:gd name="T11" fmla="*/ 101 h 164"/>
                  <a:gd name="T12" fmla="*/ 66 w 254"/>
                  <a:gd name="T13" fmla="*/ 101 h 164"/>
                  <a:gd name="T14" fmla="*/ 61 w 254"/>
                  <a:gd name="T15" fmla="*/ 97 h 164"/>
                  <a:gd name="T16" fmla="*/ 63 w 254"/>
                  <a:gd name="T17" fmla="*/ 88 h 164"/>
                  <a:gd name="T18" fmla="*/ 68 w 254"/>
                  <a:gd name="T19" fmla="*/ 87 h 164"/>
                  <a:gd name="T20" fmla="*/ 212 w 254"/>
                  <a:gd name="T21" fmla="*/ 2 h 164"/>
                  <a:gd name="T22" fmla="*/ 221 w 254"/>
                  <a:gd name="T23" fmla="*/ 4 h 164"/>
                  <a:gd name="T24" fmla="*/ 219 w 254"/>
                  <a:gd name="T25" fmla="*/ 14 h 164"/>
                  <a:gd name="T26" fmla="*/ 157 w 254"/>
                  <a:gd name="T27" fmla="*/ 57 h 164"/>
                  <a:gd name="T28" fmla="*/ 223 w 254"/>
                  <a:gd name="T29" fmla="*/ 16 h 164"/>
                  <a:gd name="T30" fmla="*/ 233 w 254"/>
                  <a:gd name="T31" fmla="*/ 18 h 164"/>
                  <a:gd name="T32" fmla="*/ 249 w 254"/>
                  <a:gd name="T33" fmla="*/ 12 h 164"/>
                  <a:gd name="T34" fmla="*/ 253 w 254"/>
                  <a:gd name="T35" fmla="*/ 15 h 164"/>
                  <a:gd name="T36" fmla="*/ 254 w 254"/>
                  <a:gd name="T37" fmla="*/ 22 h 164"/>
                  <a:gd name="T38" fmla="*/ 240 w 254"/>
                  <a:gd name="T39" fmla="*/ 36 h 164"/>
                  <a:gd name="T40" fmla="*/ 242 w 254"/>
                  <a:gd name="T41" fmla="*/ 38 h 164"/>
                  <a:gd name="T42" fmla="*/ 239 w 254"/>
                  <a:gd name="T43" fmla="*/ 48 h 164"/>
                  <a:gd name="T44" fmla="*/ 236 w 254"/>
                  <a:gd name="T45" fmla="*/ 49 h 164"/>
                  <a:gd name="T46" fmla="*/ 145 w 254"/>
                  <a:gd name="T47" fmla="*/ 102 h 164"/>
                  <a:gd name="T48" fmla="*/ 42 w 254"/>
                  <a:gd name="T49" fmla="*/ 160 h 164"/>
                  <a:gd name="T50" fmla="*/ 37 w 254"/>
                  <a:gd name="T51" fmla="*/ 156 h 164"/>
                  <a:gd name="T52" fmla="*/ 40 w 254"/>
                  <a:gd name="T53" fmla="*/ 146 h 164"/>
                  <a:gd name="T54" fmla="*/ 11 w 254"/>
                  <a:gd name="T55" fmla="*/ 163 h 164"/>
                  <a:gd name="T56" fmla="*/ 8 w 254"/>
                  <a:gd name="T57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4" h="164">
                    <a:moveTo>
                      <a:pt x="8" y="164"/>
                    </a:moveTo>
                    <a:cubicBezTo>
                      <a:pt x="5" y="164"/>
                      <a:pt x="3" y="163"/>
                      <a:pt x="2" y="161"/>
                    </a:cubicBezTo>
                    <a:cubicBezTo>
                      <a:pt x="0" y="157"/>
                      <a:pt x="1" y="153"/>
                      <a:pt x="4" y="151"/>
                    </a:cubicBezTo>
                    <a:lnTo>
                      <a:pt x="25" y="138"/>
                    </a:lnTo>
                    <a:cubicBezTo>
                      <a:pt x="24" y="135"/>
                      <a:pt x="25" y="131"/>
                      <a:pt x="28" y="129"/>
                    </a:cubicBezTo>
                    <a:lnTo>
                      <a:pt x="69" y="101"/>
                    </a:lnTo>
                    <a:cubicBezTo>
                      <a:pt x="67" y="101"/>
                      <a:pt x="66" y="101"/>
                      <a:pt x="66" y="101"/>
                    </a:cubicBezTo>
                    <a:cubicBezTo>
                      <a:pt x="64" y="100"/>
                      <a:pt x="62" y="99"/>
                      <a:pt x="61" y="97"/>
                    </a:cubicBezTo>
                    <a:cubicBezTo>
                      <a:pt x="59" y="94"/>
                      <a:pt x="60" y="89"/>
                      <a:pt x="63" y="88"/>
                    </a:cubicBezTo>
                    <a:cubicBezTo>
                      <a:pt x="65" y="87"/>
                      <a:pt x="66" y="86"/>
                      <a:pt x="68" y="87"/>
                    </a:cubicBezTo>
                    <a:cubicBezTo>
                      <a:pt x="81" y="83"/>
                      <a:pt x="150" y="41"/>
                      <a:pt x="212" y="2"/>
                    </a:cubicBezTo>
                    <a:cubicBezTo>
                      <a:pt x="215" y="0"/>
                      <a:pt x="219" y="1"/>
                      <a:pt x="221" y="4"/>
                    </a:cubicBezTo>
                    <a:cubicBezTo>
                      <a:pt x="223" y="7"/>
                      <a:pt x="223" y="12"/>
                      <a:pt x="219" y="14"/>
                    </a:cubicBezTo>
                    <a:lnTo>
                      <a:pt x="157" y="57"/>
                    </a:lnTo>
                    <a:lnTo>
                      <a:pt x="223" y="16"/>
                    </a:lnTo>
                    <a:cubicBezTo>
                      <a:pt x="226" y="14"/>
                      <a:pt x="230" y="15"/>
                      <a:pt x="233" y="18"/>
                    </a:cubicBezTo>
                    <a:cubicBezTo>
                      <a:pt x="246" y="11"/>
                      <a:pt x="247" y="12"/>
                      <a:pt x="249" y="12"/>
                    </a:cubicBezTo>
                    <a:cubicBezTo>
                      <a:pt x="250" y="12"/>
                      <a:pt x="252" y="14"/>
                      <a:pt x="253" y="15"/>
                    </a:cubicBezTo>
                    <a:cubicBezTo>
                      <a:pt x="254" y="17"/>
                      <a:pt x="254" y="20"/>
                      <a:pt x="254" y="22"/>
                    </a:cubicBezTo>
                    <a:cubicBezTo>
                      <a:pt x="253" y="25"/>
                      <a:pt x="249" y="29"/>
                      <a:pt x="240" y="36"/>
                    </a:cubicBezTo>
                    <a:lnTo>
                      <a:pt x="242" y="38"/>
                    </a:lnTo>
                    <a:cubicBezTo>
                      <a:pt x="243" y="41"/>
                      <a:pt x="242" y="46"/>
                      <a:pt x="239" y="48"/>
                    </a:cubicBezTo>
                    <a:lnTo>
                      <a:pt x="236" y="49"/>
                    </a:lnTo>
                    <a:cubicBezTo>
                      <a:pt x="227" y="52"/>
                      <a:pt x="182" y="80"/>
                      <a:pt x="145" y="102"/>
                    </a:cubicBezTo>
                    <a:cubicBezTo>
                      <a:pt x="48" y="161"/>
                      <a:pt x="46" y="161"/>
                      <a:pt x="42" y="160"/>
                    </a:cubicBezTo>
                    <a:cubicBezTo>
                      <a:pt x="40" y="159"/>
                      <a:pt x="38" y="158"/>
                      <a:pt x="37" y="156"/>
                    </a:cubicBezTo>
                    <a:cubicBezTo>
                      <a:pt x="35" y="153"/>
                      <a:pt x="34" y="151"/>
                      <a:pt x="40" y="146"/>
                    </a:cubicBezTo>
                    <a:cubicBezTo>
                      <a:pt x="30" y="152"/>
                      <a:pt x="20" y="158"/>
                      <a:pt x="11" y="163"/>
                    </a:cubicBezTo>
                    <a:lnTo>
                      <a:pt x="8" y="16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77" name="Freeform 1326">
                <a:extLst>
                  <a:ext uri="{FF2B5EF4-FFF2-40B4-BE49-F238E27FC236}">
                    <a16:creationId xmlns:a16="http://schemas.microsoft.com/office/drawing/2014/main" id="{ECE60BFF-E9A9-489B-A5BF-E71F30464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4" y="5801"/>
                <a:ext cx="91" cy="62"/>
              </a:xfrm>
              <a:custGeom>
                <a:avLst/>
                <a:gdLst>
                  <a:gd name="T0" fmla="*/ 28 w 273"/>
                  <a:gd name="T1" fmla="*/ 187 h 187"/>
                  <a:gd name="T2" fmla="*/ 22 w 273"/>
                  <a:gd name="T3" fmla="*/ 184 h 187"/>
                  <a:gd name="T4" fmla="*/ 21 w 273"/>
                  <a:gd name="T5" fmla="*/ 175 h 187"/>
                  <a:gd name="T6" fmla="*/ 16 w 273"/>
                  <a:gd name="T7" fmla="*/ 175 h 187"/>
                  <a:gd name="T8" fmla="*/ 12 w 273"/>
                  <a:gd name="T9" fmla="*/ 172 h 187"/>
                  <a:gd name="T10" fmla="*/ 15 w 273"/>
                  <a:gd name="T11" fmla="*/ 163 h 187"/>
                  <a:gd name="T12" fmla="*/ 14 w 273"/>
                  <a:gd name="T13" fmla="*/ 162 h 187"/>
                  <a:gd name="T14" fmla="*/ 22 w 273"/>
                  <a:gd name="T15" fmla="*/ 158 h 187"/>
                  <a:gd name="T16" fmla="*/ 24 w 273"/>
                  <a:gd name="T17" fmla="*/ 156 h 187"/>
                  <a:gd name="T18" fmla="*/ 7 w 273"/>
                  <a:gd name="T19" fmla="*/ 162 h 187"/>
                  <a:gd name="T20" fmla="*/ 2 w 273"/>
                  <a:gd name="T21" fmla="*/ 158 h 187"/>
                  <a:gd name="T22" fmla="*/ 5 w 273"/>
                  <a:gd name="T23" fmla="*/ 148 h 187"/>
                  <a:gd name="T24" fmla="*/ 10 w 273"/>
                  <a:gd name="T25" fmla="*/ 147 h 187"/>
                  <a:gd name="T26" fmla="*/ 259 w 273"/>
                  <a:gd name="T27" fmla="*/ 1 h 187"/>
                  <a:gd name="T28" fmla="*/ 264 w 273"/>
                  <a:gd name="T29" fmla="*/ 1 h 187"/>
                  <a:gd name="T30" fmla="*/ 269 w 273"/>
                  <a:gd name="T31" fmla="*/ 4 h 187"/>
                  <a:gd name="T32" fmla="*/ 247 w 273"/>
                  <a:gd name="T33" fmla="*/ 29 h 187"/>
                  <a:gd name="T34" fmla="*/ 248 w 273"/>
                  <a:gd name="T35" fmla="*/ 30 h 187"/>
                  <a:gd name="T36" fmla="*/ 246 w 273"/>
                  <a:gd name="T37" fmla="*/ 40 h 187"/>
                  <a:gd name="T38" fmla="*/ 35 w 273"/>
                  <a:gd name="T39" fmla="*/ 166 h 187"/>
                  <a:gd name="T40" fmla="*/ 35 w 273"/>
                  <a:gd name="T41" fmla="*/ 170 h 187"/>
                  <a:gd name="T42" fmla="*/ 35 w 273"/>
                  <a:gd name="T43" fmla="*/ 174 h 187"/>
                  <a:gd name="T44" fmla="*/ 36 w 273"/>
                  <a:gd name="T45" fmla="*/ 176 h 187"/>
                  <a:gd name="T46" fmla="*/ 33 w 273"/>
                  <a:gd name="T47" fmla="*/ 185 h 187"/>
                  <a:gd name="T48" fmla="*/ 31 w 273"/>
                  <a:gd name="T49" fmla="*/ 186 h 187"/>
                  <a:gd name="T50" fmla="*/ 28 w 273"/>
                  <a:gd name="T5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73" h="187">
                    <a:moveTo>
                      <a:pt x="28" y="187"/>
                    </a:moveTo>
                    <a:cubicBezTo>
                      <a:pt x="25" y="187"/>
                      <a:pt x="23" y="186"/>
                      <a:pt x="22" y="184"/>
                    </a:cubicBezTo>
                    <a:cubicBezTo>
                      <a:pt x="21" y="182"/>
                      <a:pt x="21" y="181"/>
                      <a:pt x="21" y="175"/>
                    </a:cubicBezTo>
                    <a:cubicBezTo>
                      <a:pt x="18" y="176"/>
                      <a:pt x="17" y="176"/>
                      <a:pt x="16" y="175"/>
                    </a:cubicBezTo>
                    <a:cubicBezTo>
                      <a:pt x="14" y="175"/>
                      <a:pt x="13" y="174"/>
                      <a:pt x="12" y="172"/>
                    </a:cubicBezTo>
                    <a:cubicBezTo>
                      <a:pt x="10" y="170"/>
                      <a:pt x="9" y="168"/>
                      <a:pt x="15" y="163"/>
                    </a:cubicBezTo>
                    <a:lnTo>
                      <a:pt x="14" y="162"/>
                    </a:lnTo>
                    <a:cubicBezTo>
                      <a:pt x="15" y="162"/>
                      <a:pt x="19" y="160"/>
                      <a:pt x="22" y="158"/>
                    </a:cubicBezTo>
                    <a:lnTo>
                      <a:pt x="24" y="156"/>
                    </a:lnTo>
                    <a:cubicBezTo>
                      <a:pt x="16" y="160"/>
                      <a:pt x="10" y="162"/>
                      <a:pt x="7" y="162"/>
                    </a:cubicBezTo>
                    <a:cubicBezTo>
                      <a:pt x="5" y="161"/>
                      <a:pt x="3" y="159"/>
                      <a:pt x="2" y="158"/>
                    </a:cubicBezTo>
                    <a:cubicBezTo>
                      <a:pt x="0" y="154"/>
                      <a:pt x="1" y="150"/>
                      <a:pt x="5" y="148"/>
                    </a:cubicBezTo>
                    <a:cubicBezTo>
                      <a:pt x="6" y="147"/>
                      <a:pt x="8" y="147"/>
                      <a:pt x="10" y="147"/>
                    </a:cubicBezTo>
                    <a:cubicBezTo>
                      <a:pt x="30" y="143"/>
                      <a:pt x="172" y="56"/>
                      <a:pt x="259" y="1"/>
                    </a:cubicBezTo>
                    <a:cubicBezTo>
                      <a:pt x="260" y="0"/>
                      <a:pt x="262" y="0"/>
                      <a:pt x="264" y="1"/>
                    </a:cubicBezTo>
                    <a:cubicBezTo>
                      <a:pt x="266" y="1"/>
                      <a:pt x="268" y="2"/>
                      <a:pt x="269" y="4"/>
                    </a:cubicBezTo>
                    <a:cubicBezTo>
                      <a:pt x="272" y="9"/>
                      <a:pt x="273" y="11"/>
                      <a:pt x="247" y="29"/>
                    </a:cubicBezTo>
                    <a:lnTo>
                      <a:pt x="248" y="30"/>
                    </a:lnTo>
                    <a:cubicBezTo>
                      <a:pt x="250" y="33"/>
                      <a:pt x="249" y="38"/>
                      <a:pt x="246" y="40"/>
                    </a:cubicBezTo>
                    <a:cubicBezTo>
                      <a:pt x="174" y="82"/>
                      <a:pt x="71" y="144"/>
                      <a:pt x="35" y="166"/>
                    </a:cubicBezTo>
                    <a:cubicBezTo>
                      <a:pt x="35" y="167"/>
                      <a:pt x="35" y="168"/>
                      <a:pt x="35" y="170"/>
                    </a:cubicBezTo>
                    <a:lnTo>
                      <a:pt x="35" y="174"/>
                    </a:lnTo>
                    <a:lnTo>
                      <a:pt x="36" y="176"/>
                    </a:lnTo>
                    <a:cubicBezTo>
                      <a:pt x="38" y="179"/>
                      <a:pt x="37" y="183"/>
                      <a:pt x="33" y="185"/>
                    </a:cubicBezTo>
                    <a:lnTo>
                      <a:pt x="31" y="186"/>
                    </a:lnTo>
                    <a:lnTo>
                      <a:pt x="28" y="18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78" name="Freeform 1327">
                <a:extLst>
                  <a:ext uri="{FF2B5EF4-FFF2-40B4-BE49-F238E27FC236}">
                    <a16:creationId xmlns:a16="http://schemas.microsoft.com/office/drawing/2014/main" id="{4957CFE6-14B8-45C6-A42A-21D5934CF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3" y="5810"/>
                <a:ext cx="7" cy="6"/>
              </a:xfrm>
              <a:custGeom>
                <a:avLst/>
                <a:gdLst>
                  <a:gd name="T0" fmla="*/ 8 w 21"/>
                  <a:gd name="T1" fmla="*/ 19 h 19"/>
                  <a:gd name="T2" fmla="*/ 6 w 21"/>
                  <a:gd name="T3" fmla="*/ 19 h 19"/>
                  <a:gd name="T4" fmla="*/ 1 w 21"/>
                  <a:gd name="T5" fmla="*/ 14 h 19"/>
                  <a:gd name="T6" fmla="*/ 4 w 21"/>
                  <a:gd name="T7" fmla="*/ 5 h 19"/>
                  <a:gd name="T8" fmla="*/ 5 w 21"/>
                  <a:gd name="T9" fmla="*/ 5 h 19"/>
                  <a:gd name="T10" fmla="*/ 9 w 21"/>
                  <a:gd name="T11" fmla="*/ 2 h 19"/>
                  <a:gd name="T12" fmla="*/ 19 w 21"/>
                  <a:gd name="T13" fmla="*/ 4 h 19"/>
                  <a:gd name="T14" fmla="*/ 17 w 21"/>
                  <a:gd name="T15" fmla="*/ 14 h 19"/>
                  <a:gd name="T16" fmla="*/ 16 w 21"/>
                  <a:gd name="T17" fmla="*/ 15 h 19"/>
                  <a:gd name="T18" fmla="*/ 16 w 21"/>
                  <a:gd name="T19" fmla="*/ 16 h 19"/>
                  <a:gd name="T20" fmla="*/ 13 w 21"/>
                  <a:gd name="T21" fmla="*/ 17 h 19"/>
                  <a:gd name="T22" fmla="*/ 8 w 21"/>
                  <a:gd name="T2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19">
                    <a:moveTo>
                      <a:pt x="8" y="19"/>
                    </a:moveTo>
                    <a:lnTo>
                      <a:pt x="6" y="19"/>
                    </a:lnTo>
                    <a:cubicBezTo>
                      <a:pt x="4" y="18"/>
                      <a:pt x="2" y="17"/>
                      <a:pt x="1" y="14"/>
                    </a:cubicBezTo>
                    <a:cubicBezTo>
                      <a:pt x="0" y="11"/>
                      <a:pt x="1" y="7"/>
                      <a:pt x="4" y="5"/>
                    </a:cubicBezTo>
                    <a:lnTo>
                      <a:pt x="5" y="5"/>
                    </a:lnTo>
                    <a:lnTo>
                      <a:pt x="9" y="2"/>
                    </a:lnTo>
                    <a:cubicBezTo>
                      <a:pt x="12" y="0"/>
                      <a:pt x="17" y="1"/>
                      <a:pt x="19" y="4"/>
                    </a:cubicBezTo>
                    <a:cubicBezTo>
                      <a:pt x="21" y="7"/>
                      <a:pt x="20" y="12"/>
                      <a:pt x="17" y="14"/>
                    </a:cubicBezTo>
                    <a:lnTo>
                      <a:pt x="16" y="15"/>
                    </a:lnTo>
                    <a:lnTo>
                      <a:pt x="16" y="16"/>
                    </a:lnTo>
                    <a:lnTo>
                      <a:pt x="13" y="17"/>
                    </a:lnTo>
                    <a:cubicBezTo>
                      <a:pt x="11" y="18"/>
                      <a:pt x="10" y="19"/>
                      <a:pt x="8" y="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79" name="Freeform 1328">
                <a:extLst>
                  <a:ext uri="{FF2B5EF4-FFF2-40B4-BE49-F238E27FC236}">
                    <a16:creationId xmlns:a16="http://schemas.microsoft.com/office/drawing/2014/main" id="{1D476B88-D100-4CA8-8C18-599C16078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2" y="5819"/>
                <a:ext cx="15" cy="11"/>
              </a:xfrm>
              <a:custGeom>
                <a:avLst/>
                <a:gdLst>
                  <a:gd name="T0" fmla="*/ 31 w 48"/>
                  <a:gd name="T1" fmla="*/ 33 h 33"/>
                  <a:gd name="T2" fmla="*/ 29 w 48"/>
                  <a:gd name="T3" fmla="*/ 33 h 33"/>
                  <a:gd name="T4" fmla="*/ 25 w 48"/>
                  <a:gd name="T5" fmla="*/ 29 h 33"/>
                  <a:gd name="T6" fmla="*/ 24 w 48"/>
                  <a:gd name="T7" fmla="*/ 28 h 33"/>
                  <a:gd name="T8" fmla="*/ 16 w 48"/>
                  <a:gd name="T9" fmla="*/ 18 h 33"/>
                  <a:gd name="T10" fmla="*/ 7 w 48"/>
                  <a:gd name="T11" fmla="*/ 20 h 33"/>
                  <a:gd name="T12" fmla="*/ 2 w 48"/>
                  <a:gd name="T13" fmla="*/ 17 h 33"/>
                  <a:gd name="T14" fmla="*/ 5 w 48"/>
                  <a:gd name="T15" fmla="*/ 7 h 33"/>
                  <a:gd name="T16" fmla="*/ 8 w 48"/>
                  <a:gd name="T17" fmla="*/ 6 h 33"/>
                  <a:gd name="T18" fmla="*/ 10 w 48"/>
                  <a:gd name="T19" fmla="*/ 4 h 33"/>
                  <a:gd name="T20" fmla="*/ 19 w 48"/>
                  <a:gd name="T21" fmla="*/ 1 h 33"/>
                  <a:gd name="T22" fmla="*/ 22 w 48"/>
                  <a:gd name="T23" fmla="*/ 3 h 33"/>
                  <a:gd name="T24" fmla="*/ 22 w 48"/>
                  <a:gd name="T25" fmla="*/ 3 h 33"/>
                  <a:gd name="T26" fmla="*/ 23 w 48"/>
                  <a:gd name="T27" fmla="*/ 4 h 33"/>
                  <a:gd name="T28" fmla="*/ 32 w 48"/>
                  <a:gd name="T29" fmla="*/ 15 h 33"/>
                  <a:gd name="T30" fmla="*/ 36 w 48"/>
                  <a:gd name="T31" fmla="*/ 13 h 33"/>
                  <a:gd name="T32" fmla="*/ 46 w 48"/>
                  <a:gd name="T33" fmla="*/ 15 h 33"/>
                  <a:gd name="T34" fmla="*/ 44 w 48"/>
                  <a:gd name="T35" fmla="*/ 24 h 33"/>
                  <a:gd name="T36" fmla="*/ 42 w 48"/>
                  <a:gd name="T37" fmla="*/ 26 h 33"/>
                  <a:gd name="T38" fmla="*/ 42 w 48"/>
                  <a:gd name="T39" fmla="*/ 27 h 33"/>
                  <a:gd name="T40" fmla="*/ 39 w 48"/>
                  <a:gd name="T41" fmla="*/ 30 h 33"/>
                  <a:gd name="T42" fmla="*/ 31 w 48"/>
                  <a:gd name="T4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33">
                    <a:moveTo>
                      <a:pt x="31" y="33"/>
                    </a:moveTo>
                    <a:lnTo>
                      <a:pt x="29" y="33"/>
                    </a:lnTo>
                    <a:cubicBezTo>
                      <a:pt x="27" y="32"/>
                      <a:pt x="26" y="31"/>
                      <a:pt x="25" y="29"/>
                    </a:cubicBezTo>
                    <a:lnTo>
                      <a:pt x="24" y="28"/>
                    </a:lnTo>
                    <a:cubicBezTo>
                      <a:pt x="24" y="27"/>
                      <a:pt x="19" y="22"/>
                      <a:pt x="16" y="18"/>
                    </a:cubicBezTo>
                    <a:cubicBezTo>
                      <a:pt x="13" y="20"/>
                      <a:pt x="10" y="21"/>
                      <a:pt x="7" y="20"/>
                    </a:cubicBezTo>
                    <a:cubicBezTo>
                      <a:pt x="5" y="20"/>
                      <a:pt x="3" y="18"/>
                      <a:pt x="2" y="17"/>
                    </a:cubicBezTo>
                    <a:cubicBezTo>
                      <a:pt x="0" y="13"/>
                      <a:pt x="1" y="9"/>
                      <a:pt x="5" y="7"/>
                    </a:cubicBezTo>
                    <a:lnTo>
                      <a:pt x="8" y="6"/>
                    </a:lnTo>
                    <a:lnTo>
                      <a:pt x="10" y="4"/>
                    </a:lnTo>
                    <a:cubicBezTo>
                      <a:pt x="13" y="2"/>
                      <a:pt x="15" y="0"/>
                      <a:pt x="19" y="1"/>
                    </a:cubicBezTo>
                    <a:lnTo>
                      <a:pt x="22" y="3"/>
                    </a:lnTo>
                    <a:lnTo>
                      <a:pt x="22" y="3"/>
                    </a:lnTo>
                    <a:lnTo>
                      <a:pt x="23" y="4"/>
                    </a:lnTo>
                    <a:cubicBezTo>
                      <a:pt x="25" y="6"/>
                      <a:pt x="29" y="11"/>
                      <a:pt x="32" y="15"/>
                    </a:cubicBezTo>
                    <a:lnTo>
                      <a:pt x="36" y="13"/>
                    </a:lnTo>
                    <a:cubicBezTo>
                      <a:pt x="40" y="11"/>
                      <a:pt x="44" y="12"/>
                      <a:pt x="46" y="15"/>
                    </a:cubicBezTo>
                    <a:cubicBezTo>
                      <a:pt x="48" y="18"/>
                      <a:pt x="47" y="22"/>
                      <a:pt x="44" y="24"/>
                    </a:cubicBezTo>
                    <a:lnTo>
                      <a:pt x="42" y="26"/>
                    </a:lnTo>
                    <a:lnTo>
                      <a:pt x="42" y="27"/>
                    </a:lnTo>
                    <a:lnTo>
                      <a:pt x="39" y="30"/>
                    </a:lnTo>
                    <a:cubicBezTo>
                      <a:pt x="35" y="32"/>
                      <a:pt x="33" y="33"/>
                      <a:pt x="31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80" name="Freeform 1329">
                <a:extLst>
                  <a:ext uri="{FF2B5EF4-FFF2-40B4-BE49-F238E27FC236}">
                    <a16:creationId xmlns:a16="http://schemas.microsoft.com/office/drawing/2014/main" id="{F1DBAB22-AC29-458B-9886-F1CF2C2AA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2" y="5808"/>
                <a:ext cx="33" cy="21"/>
              </a:xfrm>
              <a:custGeom>
                <a:avLst/>
                <a:gdLst>
                  <a:gd name="T0" fmla="*/ 9 w 102"/>
                  <a:gd name="T1" fmla="*/ 64 h 64"/>
                  <a:gd name="T2" fmla="*/ 8 w 102"/>
                  <a:gd name="T3" fmla="*/ 64 h 64"/>
                  <a:gd name="T4" fmla="*/ 4 w 102"/>
                  <a:gd name="T5" fmla="*/ 60 h 64"/>
                  <a:gd name="T6" fmla="*/ 28 w 102"/>
                  <a:gd name="T7" fmla="*/ 28 h 64"/>
                  <a:gd name="T8" fmla="*/ 25 w 102"/>
                  <a:gd name="T9" fmla="*/ 26 h 64"/>
                  <a:gd name="T10" fmla="*/ 26 w 102"/>
                  <a:gd name="T11" fmla="*/ 17 h 64"/>
                  <a:gd name="T12" fmla="*/ 28 w 102"/>
                  <a:gd name="T13" fmla="*/ 11 h 64"/>
                  <a:gd name="T14" fmla="*/ 33 w 102"/>
                  <a:gd name="T15" fmla="*/ 12 h 64"/>
                  <a:gd name="T16" fmla="*/ 30 w 102"/>
                  <a:gd name="T17" fmla="*/ 7 h 64"/>
                  <a:gd name="T18" fmla="*/ 37 w 102"/>
                  <a:gd name="T19" fmla="*/ 5 h 64"/>
                  <a:gd name="T20" fmla="*/ 41 w 102"/>
                  <a:gd name="T21" fmla="*/ 8 h 64"/>
                  <a:gd name="T22" fmla="*/ 43 w 102"/>
                  <a:gd name="T23" fmla="*/ 7 h 64"/>
                  <a:gd name="T24" fmla="*/ 51 w 102"/>
                  <a:gd name="T25" fmla="*/ 7 h 64"/>
                  <a:gd name="T26" fmla="*/ 52 w 102"/>
                  <a:gd name="T27" fmla="*/ 6 h 64"/>
                  <a:gd name="T28" fmla="*/ 63 w 102"/>
                  <a:gd name="T29" fmla="*/ 2 h 64"/>
                  <a:gd name="T30" fmla="*/ 68 w 102"/>
                  <a:gd name="T31" fmla="*/ 7 h 64"/>
                  <a:gd name="T32" fmla="*/ 66 w 102"/>
                  <a:gd name="T33" fmla="*/ 14 h 64"/>
                  <a:gd name="T34" fmla="*/ 57 w 102"/>
                  <a:gd name="T35" fmla="*/ 22 h 64"/>
                  <a:gd name="T36" fmla="*/ 90 w 102"/>
                  <a:gd name="T37" fmla="*/ 2 h 64"/>
                  <a:gd name="T38" fmla="*/ 100 w 102"/>
                  <a:gd name="T39" fmla="*/ 5 h 64"/>
                  <a:gd name="T40" fmla="*/ 98 w 102"/>
                  <a:gd name="T41" fmla="*/ 14 h 64"/>
                  <a:gd name="T42" fmla="*/ 9 w 102"/>
                  <a:gd name="T4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2" h="64">
                    <a:moveTo>
                      <a:pt x="9" y="64"/>
                    </a:moveTo>
                    <a:lnTo>
                      <a:pt x="8" y="64"/>
                    </a:lnTo>
                    <a:cubicBezTo>
                      <a:pt x="6" y="63"/>
                      <a:pt x="5" y="62"/>
                      <a:pt x="4" y="60"/>
                    </a:cubicBezTo>
                    <a:cubicBezTo>
                      <a:pt x="1" y="56"/>
                      <a:pt x="0" y="53"/>
                      <a:pt x="28" y="28"/>
                    </a:cubicBezTo>
                    <a:lnTo>
                      <a:pt x="25" y="26"/>
                    </a:lnTo>
                    <a:cubicBezTo>
                      <a:pt x="24" y="23"/>
                      <a:pt x="24" y="21"/>
                      <a:pt x="26" y="17"/>
                    </a:cubicBezTo>
                    <a:cubicBezTo>
                      <a:pt x="26" y="15"/>
                      <a:pt x="27" y="12"/>
                      <a:pt x="28" y="11"/>
                    </a:cubicBezTo>
                    <a:lnTo>
                      <a:pt x="33" y="12"/>
                    </a:lnTo>
                    <a:lnTo>
                      <a:pt x="30" y="7"/>
                    </a:lnTo>
                    <a:cubicBezTo>
                      <a:pt x="32" y="6"/>
                      <a:pt x="35" y="5"/>
                      <a:pt x="37" y="5"/>
                    </a:cubicBezTo>
                    <a:cubicBezTo>
                      <a:pt x="38" y="6"/>
                      <a:pt x="40" y="7"/>
                      <a:pt x="41" y="8"/>
                    </a:cubicBezTo>
                    <a:lnTo>
                      <a:pt x="43" y="7"/>
                    </a:lnTo>
                    <a:cubicBezTo>
                      <a:pt x="46" y="6"/>
                      <a:pt x="48" y="6"/>
                      <a:pt x="51" y="7"/>
                    </a:cubicBezTo>
                    <a:lnTo>
                      <a:pt x="52" y="6"/>
                    </a:lnTo>
                    <a:cubicBezTo>
                      <a:pt x="59" y="2"/>
                      <a:pt x="60" y="1"/>
                      <a:pt x="63" y="2"/>
                    </a:cubicBezTo>
                    <a:cubicBezTo>
                      <a:pt x="66" y="2"/>
                      <a:pt x="68" y="5"/>
                      <a:pt x="68" y="7"/>
                    </a:cubicBezTo>
                    <a:cubicBezTo>
                      <a:pt x="69" y="10"/>
                      <a:pt x="68" y="12"/>
                      <a:pt x="66" y="14"/>
                    </a:cubicBezTo>
                    <a:cubicBezTo>
                      <a:pt x="63" y="17"/>
                      <a:pt x="60" y="19"/>
                      <a:pt x="57" y="22"/>
                    </a:cubicBezTo>
                    <a:cubicBezTo>
                      <a:pt x="69" y="15"/>
                      <a:pt x="81" y="8"/>
                      <a:pt x="90" y="2"/>
                    </a:cubicBezTo>
                    <a:cubicBezTo>
                      <a:pt x="94" y="0"/>
                      <a:pt x="98" y="1"/>
                      <a:pt x="100" y="5"/>
                    </a:cubicBezTo>
                    <a:cubicBezTo>
                      <a:pt x="102" y="8"/>
                      <a:pt x="101" y="12"/>
                      <a:pt x="98" y="14"/>
                    </a:cubicBezTo>
                    <a:cubicBezTo>
                      <a:pt x="23" y="58"/>
                      <a:pt x="13" y="64"/>
                      <a:pt x="9" y="6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81" name="Freeform 1330">
                <a:extLst>
                  <a:ext uri="{FF2B5EF4-FFF2-40B4-BE49-F238E27FC236}">
                    <a16:creationId xmlns:a16="http://schemas.microsoft.com/office/drawing/2014/main" id="{7078E675-6723-47CE-96EC-20FE82FC6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4" y="5803"/>
                <a:ext cx="28" cy="15"/>
              </a:xfrm>
              <a:custGeom>
                <a:avLst/>
                <a:gdLst>
                  <a:gd name="T0" fmla="*/ 9 w 87"/>
                  <a:gd name="T1" fmla="*/ 44 h 44"/>
                  <a:gd name="T2" fmla="*/ 2 w 87"/>
                  <a:gd name="T3" fmla="*/ 41 h 44"/>
                  <a:gd name="T4" fmla="*/ 5 w 87"/>
                  <a:gd name="T5" fmla="*/ 31 h 44"/>
                  <a:gd name="T6" fmla="*/ 43 w 87"/>
                  <a:gd name="T7" fmla="*/ 9 h 44"/>
                  <a:gd name="T8" fmla="*/ 53 w 87"/>
                  <a:gd name="T9" fmla="*/ 12 h 44"/>
                  <a:gd name="T10" fmla="*/ 54 w 87"/>
                  <a:gd name="T11" fmla="*/ 16 h 44"/>
                  <a:gd name="T12" fmla="*/ 85 w 87"/>
                  <a:gd name="T13" fmla="*/ 4 h 44"/>
                  <a:gd name="T14" fmla="*/ 85 w 87"/>
                  <a:gd name="T15" fmla="*/ 14 h 44"/>
                  <a:gd name="T16" fmla="*/ 83 w 87"/>
                  <a:gd name="T17" fmla="*/ 15 h 44"/>
                  <a:gd name="T18" fmla="*/ 49 w 87"/>
                  <a:gd name="T19" fmla="*/ 35 h 44"/>
                  <a:gd name="T20" fmla="*/ 39 w 87"/>
                  <a:gd name="T21" fmla="*/ 33 h 44"/>
                  <a:gd name="T22" fmla="*/ 38 w 87"/>
                  <a:gd name="T23" fmla="*/ 28 h 44"/>
                  <a:gd name="T24" fmla="*/ 12 w 87"/>
                  <a:gd name="T25" fmla="*/ 43 h 44"/>
                  <a:gd name="T26" fmla="*/ 9 w 87"/>
                  <a:gd name="T2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7" h="44">
                    <a:moveTo>
                      <a:pt x="9" y="44"/>
                    </a:moveTo>
                    <a:cubicBezTo>
                      <a:pt x="6" y="44"/>
                      <a:pt x="4" y="43"/>
                      <a:pt x="2" y="41"/>
                    </a:cubicBezTo>
                    <a:cubicBezTo>
                      <a:pt x="0" y="37"/>
                      <a:pt x="2" y="33"/>
                      <a:pt x="5" y="31"/>
                    </a:cubicBezTo>
                    <a:lnTo>
                      <a:pt x="43" y="9"/>
                    </a:lnTo>
                    <a:cubicBezTo>
                      <a:pt x="46" y="7"/>
                      <a:pt x="51" y="8"/>
                      <a:pt x="53" y="12"/>
                    </a:cubicBezTo>
                    <a:cubicBezTo>
                      <a:pt x="54" y="13"/>
                      <a:pt x="54" y="14"/>
                      <a:pt x="54" y="16"/>
                    </a:cubicBezTo>
                    <a:cubicBezTo>
                      <a:pt x="81" y="0"/>
                      <a:pt x="81" y="1"/>
                      <a:pt x="85" y="4"/>
                    </a:cubicBezTo>
                    <a:cubicBezTo>
                      <a:pt x="87" y="7"/>
                      <a:pt x="87" y="11"/>
                      <a:pt x="85" y="14"/>
                    </a:cubicBezTo>
                    <a:lnTo>
                      <a:pt x="83" y="15"/>
                    </a:lnTo>
                    <a:cubicBezTo>
                      <a:pt x="80" y="17"/>
                      <a:pt x="49" y="35"/>
                      <a:pt x="49" y="35"/>
                    </a:cubicBezTo>
                    <a:cubicBezTo>
                      <a:pt x="45" y="37"/>
                      <a:pt x="41" y="36"/>
                      <a:pt x="39" y="33"/>
                    </a:cubicBezTo>
                    <a:cubicBezTo>
                      <a:pt x="38" y="31"/>
                      <a:pt x="38" y="30"/>
                      <a:pt x="38" y="28"/>
                    </a:cubicBezTo>
                    <a:lnTo>
                      <a:pt x="12" y="43"/>
                    </a:lnTo>
                    <a:lnTo>
                      <a:pt x="9" y="4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82" name="Freeform 1331">
                <a:extLst>
                  <a:ext uri="{FF2B5EF4-FFF2-40B4-BE49-F238E27FC236}">
                    <a16:creationId xmlns:a16="http://schemas.microsoft.com/office/drawing/2014/main" id="{6B0A7A2A-3B71-43AC-9B4F-F06550DCA7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4" y="5796"/>
                <a:ext cx="13" cy="13"/>
              </a:xfrm>
              <a:custGeom>
                <a:avLst/>
                <a:gdLst>
                  <a:gd name="T0" fmla="*/ 9 w 40"/>
                  <a:gd name="T1" fmla="*/ 38 h 38"/>
                  <a:gd name="T2" fmla="*/ 7 w 40"/>
                  <a:gd name="T3" fmla="*/ 38 h 38"/>
                  <a:gd name="T4" fmla="*/ 3 w 40"/>
                  <a:gd name="T5" fmla="*/ 35 h 38"/>
                  <a:gd name="T6" fmla="*/ 17 w 40"/>
                  <a:gd name="T7" fmla="*/ 13 h 38"/>
                  <a:gd name="T8" fmla="*/ 20 w 40"/>
                  <a:gd name="T9" fmla="*/ 7 h 38"/>
                  <a:gd name="T10" fmla="*/ 29 w 40"/>
                  <a:gd name="T11" fmla="*/ 2 h 38"/>
                  <a:gd name="T12" fmla="*/ 38 w 40"/>
                  <a:gd name="T13" fmla="*/ 4 h 38"/>
                  <a:gd name="T14" fmla="*/ 37 w 40"/>
                  <a:gd name="T15" fmla="*/ 13 h 38"/>
                  <a:gd name="T16" fmla="*/ 17 w 40"/>
                  <a:gd name="T17" fmla="*/ 32 h 38"/>
                  <a:gd name="T18" fmla="*/ 14 w 40"/>
                  <a:gd name="T19" fmla="*/ 36 h 38"/>
                  <a:gd name="T20" fmla="*/ 13 w 40"/>
                  <a:gd name="T21" fmla="*/ 37 h 38"/>
                  <a:gd name="T22" fmla="*/ 9 w 40"/>
                  <a:gd name="T2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38">
                    <a:moveTo>
                      <a:pt x="9" y="38"/>
                    </a:moveTo>
                    <a:lnTo>
                      <a:pt x="7" y="38"/>
                    </a:lnTo>
                    <a:cubicBezTo>
                      <a:pt x="6" y="37"/>
                      <a:pt x="4" y="36"/>
                      <a:pt x="3" y="35"/>
                    </a:cubicBezTo>
                    <a:cubicBezTo>
                      <a:pt x="0" y="30"/>
                      <a:pt x="0" y="28"/>
                      <a:pt x="17" y="13"/>
                    </a:cubicBezTo>
                    <a:cubicBezTo>
                      <a:pt x="17" y="10"/>
                      <a:pt x="18" y="8"/>
                      <a:pt x="20" y="7"/>
                    </a:cubicBezTo>
                    <a:lnTo>
                      <a:pt x="29" y="2"/>
                    </a:lnTo>
                    <a:cubicBezTo>
                      <a:pt x="32" y="0"/>
                      <a:pt x="36" y="1"/>
                      <a:pt x="38" y="4"/>
                    </a:cubicBezTo>
                    <a:cubicBezTo>
                      <a:pt x="40" y="7"/>
                      <a:pt x="40" y="11"/>
                      <a:pt x="37" y="13"/>
                    </a:cubicBezTo>
                    <a:cubicBezTo>
                      <a:pt x="29" y="20"/>
                      <a:pt x="20" y="29"/>
                      <a:pt x="17" y="32"/>
                    </a:cubicBezTo>
                    <a:lnTo>
                      <a:pt x="14" y="36"/>
                    </a:lnTo>
                    <a:lnTo>
                      <a:pt x="13" y="37"/>
                    </a:lnTo>
                    <a:lnTo>
                      <a:pt x="9" y="3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83" name="Freeform 1332">
                <a:extLst>
                  <a:ext uri="{FF2B5EF4-FFF2-40B4-BE49-F238E27FC236}">
                    <a16:creationId xmlns:a16="http://schemas.microsoft.com/office/drawing/2014/main" id="{D265F05E-6468-4B61-8E82-A5A41EF33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1" y="5792"/>
                <a:ext cx="20" cy="13"/>
              </a:xfrm>
              <a:custGeom>
                <a:avLst/>
                <a:gdLst>
                  <a:gd name="T0" fmla="*/ 8 w 60"/>
                  <a:gd name="T1" fmla="*/ 41 h 41"/>
                  <a:gd name="T2" fmla="*/ 5 w 60"/>
                  <a:gd name="T3" fmla="*/ 41 h 41"/>
                  <a:gd name="T4" fmla="*/ 1 w 60"/>
                  <a:gd name="T5" fmla="*/ 37 h 41"/>
                  <a:gd name="T6" fmla="*/ 0 w 60"/>
                  <a:gd name="T7" fmla="*/ 32 h 41"/>
                  <a:gd name="T8" fmla="*/ 21 w 60"/>
                  <a:gd name="T9" fmla="*/ 18 h 41"/>
                  <a:gd name="T10" fmla="*/ 22 w 60"/>
                  <a:gd name="T11" fmla="*/ 17 h 41"/>
                  <a:gd name="T12" fmla="*/ 54 w 60"/>
                  <a:gd name="T13" fmla="*/ 1 h 41"/>
                  <a:gd name="T14" fmla="*/ 59 w 60"/>
                  <a:gd name="T15" fmla="*/ 4 h 41"/>
                  <a:gd name="T16" fmla="*/ 59 w 60"/>
                  <a:gd name="T17" fmla="*/ 10 h 41"/>
                  <a:gd name="T18" fmla="*/ 31 w 60"/>
                  <a:gd name="T19" fmla="*/ 28 h 41"/>
                  <a:gd name="T20" fmla="*/ 23 w 60"/>
                  <a:gd name="T21" fmla="*/ 33 h 41"/>
                  <a:gd name="T22" fmla="*/ 22 w 60"/>
                  <a:gd name="T23" fmla="*/ 33 h 41"/>
                  <a:gd name="T24" fmla="*/ 22 w 60"/>
                  <a:gd name="T25" fmla="*/ 34 h 41"/>
                  <a:gd name="T26" fmla="*/ 18 w 60"/>
                  <a:gd name="T27" fmla="*/ 36 h 41"/>
                  <a:gd name="T28" fmla="*/ 8 w 60"/>
                  <a:gd name="T2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" h="41">
                    <a:moveTo>
                      <a:pt x="8" y="41"/>
                    </a:moveTo>
                    <a:lnTo>
                      <a:pt x="5" y="41"/>
                    </a:lnTo>
                    <a:cubicBezTo>
                      <a:pt x="4" y="40"/>
                      <a:pt x="2" y="39"/>
                      <a:pt x="1" y="37"/>
                    </a:cubicBezTo>
                    <a:cubicBezTo>
                      <a:pt x="0" y="36"/>
                      <a:pt x="0" y="34"/>
                      <a:pt x="0" y="32"/>
                    </a:cubicBezTo>
                    <a:cubicBezTo>
                      <a:pt x="1" y="29"/>
                      <a:pt x="1" y="29"/>
                      <a:pt x="21" y="18"/>
                    </a:cubicBezTo>
                    <a:lnTo>
                      <a:pt x="22" y="17"/>
                    </a:lnTo>
                    <a:cubicBezTo>
                      <a:pt x="51" y="0"/>
                      <a:pt x="51" y="0"/>
                      <a:pt x="54" y="1"/>
                    </a:cubicBezTo>
                    <a:cubicBezTo>
                      <a:pt x="56" y="1"/>
                      <a:pt x="58" y="2"/>
                      <a:pt x="59" y="4"/>
                    </a:cubicBezTo>
                    <a:cubicBezTo>
                      <a:pt x="59" y="6"/>
                      <a:pt x="60" y="8"/>
                      <a:pt x="59" y="10"/>
                    </a:cubicBezTo>
                    <a:cubicBezTo>
                      <a:pt x="58" y="13"/>
                      <a:pt x="58" y="13"/>
                      <a:pt x="31" y="28"/>
                    </a:cubicBezTo>
                    <a:cubicBezTo>
                      <a:pt x="29" y="30"/>
                      <a:pt x="26" y="31"/>
                      <a:pt x="23" y="33"/>
                    </a:cubicBezTo>
                    <a:lnTo>
                      <a:pt x="22" y="33"/>
                    </a:lnTo>
                    <a:lnTo>
                      <a:pt x="22" y="34"/>
                    </a:lnTo>
                    <a:cubicBezTo>
                      <a:pt x="21" y="34"/>
                      <a:pt x="19" y="35"/>
                      <a:pt x="18" y="36"/>
                    </a:cubicBezTo>
                    <a:cubicBezTo>
                      <a:pt x="11" y="40"/>
                      <a:pt x="9" y="41"/>
                      <a:pt x="8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84" name="Freeform 1333">
                <a:extLst>
                  <a:ext uri="{FF2B5EF4-FFF2-40B4-BE49-F238E27FC236}">
                    <a16:creationId xmlns:a16="http://schemas.microsoft.com/office/drawing/2014/main" id="{BC640D40-8F28-4071-B381-AB9D54E1F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" y="5796"/>
                <a:ext cx="31" cy="19"/>
              </a:xfrm>
              <a:custGeom>
                <a:avLst/>
                <a:gdLst>
                  <a:gd name="T0" fmla="*/ 8 w 94"/>
                  <a:gd name="T1" fmla="*/ 57 h 57"/>
                  <a:gd name="T2" fmla="*/ 2 w 94"/>
                  <a:gd name="T3" fmla="*/ 54 h 57"/>
                  <a:gd name="T4" fmla="*/ 4 w 94"/>
                  <a:gd name="T5" fmla="*/ 44 h 57"/>
                  <a:gd name="T6" fmla="*/ 76 w 94"/>
                  <a:gd name="T7" fmla="*/ 2 h 57"/>
                  <a:gd name="T8" fmla="*/ 82 w 94"/>
                  <a:gd name="T9" fmla="*/ 2 h 57"/>
                  <a:gd name="T10" fmla="*/ 91 w 94"/>
                  <a:gd name="T11" fmla="*/ 4 h 57"/>
                  <a:gd name="T12" fmla="*/ 90 w 94"/>
                  <a:gd name="T13" fmla="*/ 13 h 57"/>
                  <a:gd name="T14" fmla="*/ 63 w 94"/>
                  <a:gd name="T15" fmla="*/ 27 h 57"/>
                  <a:gd name="T16" fmla="*/ 62 w 94"/>
                  <a:gd name="T17" fmla="*/ 27 h 57"/>
                  <a:gd name="T18" fmla="*/ 11 w 94"/>
                  <a:gd name="T19" fmla="*/ 56 h 57"/>
                  <a:gd name="T20" fmla="*/ 8 w 94"/>
                  <a:gd name="T2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57">
                    <a:moveTo>
                      <a:pt x="8" y="57"/>
                    </a:moveTo>
                    <a:cubicBezTo>
                      <a:pt x="5" y="57"/>
                      <a:pt x="3" y="56"/>
                      <a:pt x="2" y="54"/>
                    </a:cubicBezTo>
                    <a:cubicBezTo>
                      <a:pt x="0" y="50"/>
                      <a:pt x="1" y="46"/>
                      <a:pt x="4" y="44"/>
                    </a:cubicBezTo>
                    <a:lnTo>
                      <a:pt x="76" y="2"/>
                    </a:lnTo>
                    <a:cubicBezTo>
                      <a:pt x="78" y="1"/>
                      <a:pt x="80" y="1"/>
                      <a:pt x="82" y="2"/>
                    </a:cubicBezTo>
                    <a:cubicBezTo>
                      <a:pt x="85" y="0"/>
                      <a:pt x="89" y="1"/>
                      <a:pt x="91" y="4"/>
                    </a:cubicBezTo>
                    <a:cubicBezTo>
                      <a:pt x="94" y="7"/>
                      <a:pt x="93" y="11"/>
                      <a:pt x="90" y="13"/>
                    </a:cubicBezTo>
                    <a:cubicBezTo>
                      <a:pt x="69" y="29"/>
                      <a:pt x="66" y="28"/>
                      <a:pt x="63" y="27"/>
                    </a:cubicBezTo>
                    <a:lnTo>
                      <a:pt x="62" y="27"/>
                    </a:lnTo>
                    <a:lnTo>
                      <a:pt x="11" y="56"/>
                    </a:lnTo>
                    <a:lnTo>
                      <a:pt x="8" y="5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85" name="Freeform 1334">
                <a:extLst>
                  <a:ext uri="{FF2B5EF4-FFF2-40B4-BE49-F238E27FC236}">
                    <a16:creationId xmlns:a16="http://schemas.microsoft.com/office/drawing/2014/main" id="{3F25F328-EBB3-442E-8EE0-BF137BD87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5849"/>
                <a:ext cx="9" cy="7"/>
              </a:xfrm>
              <a:custGeom>
                <a:avLst/>
                <a:gdLst>
                  <a:gd name="T0" fmla="*/ 9 w 27"/>
                  <a:gd name="T1" fmla="*/ 21 h 21"/>
                  <a:gd name="T2" fmla="*/ 2 w 27"/>
                  <a:gd name="T3" fmla="*/ 18 h 21"/>
                  <a:gd name="T4" fmla="*/ 5 w 27"/>
                  <a:gd name="T5" fmla="*/ 8 h 21"/>
                  <a:gd name="T6" fmla="*/ 5 w 27"/>
                  <a:gd name="T7" fmla="*/ 8 h 21"/>
                  <a:gd name="T8" fmla="*/ 6 w 27"/>
                  <a:gd name="T9" fmla="*/ 8 h 21"/>
                  <a:gd name="T10" fmla="*/ 9 w 27"/>
                  <a:gd name="T11" fmla="*/ 6 h 21"/>
                  <a:gd name="T12" fmla="*/ 10 w 27"/>
                  <a:gd name="T13" fmla="*/ 5 h 21"/>
                  <a:gd name="T14" fmla="*/ 13 w 27"/>
                  <a:gd name="T15" fmla="*/ 3 h 21"/>
                  <a:gd name="T16" fmla="*/ 16 w 27"/>
                  <a:gd name="T17" fmla="*/ 2 h 21"/>
                  <a:gd name="T18" fmla="*/ 25 w 27"/>
                  <a:gd name="T19" fmla="*/ 5 h 21"/>
                  <a:gd name="T20" fmla="*/ 23 w 27"/>
                  <a:gd name="T21" fmla="*/ 14 h 21"/>
                  <a:gd name="T22" fmla="*/ 12 w 27"/>
                  <a:gd name="T23" fmla="*/ 20 h 21"/>
                  <a:gd name="T24" fmla="*/ 9 w 27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1">
                    <a:moveTo>
                      <a:pt x="9" y="21"/>
                    </a:moveTo>
                    <a:cubicBezTo>
                      <a:pt x="6" y="21"/>
                      <a:pt x="4" y="20"/>
                      <a:pt x="2" y="18"/>
                    </a:cubicBezTo>
                    <a:cubicBezTo>
                      <a:pt x="0" y="14"/>
                      <a:pt x="1" y="11"/>
                      <a:pt x="5" y="8"/>
                    </a:cubicBezTo>
                    <a:lnTo>
                      <a:pt x="5" y="8"/>
                    </a:lnTo>
                    <a:lnTo>
                      <a:pt x="6" y="8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13" y="3"/>
                    </a:lnTo>
                    <a:lnTo>
                      <a:pt x="16" y="2"/>
                    </a:lnTo>
                    <a:cubicBezTo>
                      <a:pt x="19" y="0"/>
                      <a:pt x="23" y="1"/>
                      <a:pt x="25" y="5"/>
                    </a:cubicBezTo>
                    <a:cubicBezTo>
                      <a:pt x="27" y="8"/>
                      <a:pt x="26" y="12"/>
                      <a:pt x="23" y="14"/>
                    </a:cubicBezTo>
                    <a:lnTo>
                      <a:pt x="12" y="20"/>
                    </a:lnTo>
                    <a:lnTo>
                      <a:pt x="9" y="2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86" name="Freeform 1335">
                <a:extLst>
                  <a:ext uri="{FF2B5EF4-FFF2-40B4-BE49-F238E27FC236}">
                    <a16:creationId xmlns:a16="http://schemas.microsoft.com/office/drawing/2014/main" id="{E3566FBD-0389-4A3B-8F16-2CA74CBE8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2" y="5850"/>
                <a:ext cx="27" cy="20"/>
              </a:xfrm>
              <a:custGeom>
                <a:avLst/>
                <a:gdLst>
                  <a:gd name="T0" fmla="*/ 7 w 80"/>
                  <a:gd name="T1" fmla="*/ 62 h 62"/>
                  <a:gd name="T2" fmla="*/ 2 w 80"/>
                  <a:gd name="T3" fmla="*/ 60 h 62"/>
                  <a:gd name="T4" fmla="*/ 2 w 80"/>
                  <a:gd name="T5" fmla="*/ 51 h 62"/>
                  <a:gd name="T6" fmla="*/ 17 w 80"/>
                  <a:gd name="T7" fmla="*/ 28 h 62"/>
                  <a:gd name="T8" fmla="*/ 14 w 80"/>
                  <a:gd name="T9" fmla="*/ 28 h 62"/>
                  <a:gd name="T10" fmla="*/ 9 w 80"/>
                  <a:gd name="T11" fmla="*/ 24 h 62"/>
                  <a:gd name="T12" fmla="*/ 12 w 80"/>
                  <a:gd name="T13" fmla="*/ 15 h 62"/>
                  <a:gd name="T14" fmla="*/ 13 w 80"/>
                  <a:gd name="T15" fmla="*/ 14 h 62"/>
                  <a:gd name="T16" fmla="*/ 21 w 80"/>
                  <a:gd name="T17" fmla="*/ 9 h 62"/>
                  <a:gd name="T18" fmla="*/ 39 w 80"/>
                  <a:gd name="T19" fmla="*/ 1 h 62"/>
                  <a:gd name="T20" fmla="*/ 43 w 80"/>
                  <a:gd name="T21" fmla="*/ 5 h 62"/>
                  <a:gd name="T22" fmla="*/ 32 w 80"/>
                  <a:gd name="T23" fmla="*/ 31 h 62"/>
                  <a:gd name="T24" fmla="*/ 73 w 80"/>
                  <a:gd name="T25" fmla="*/ 11 h 62"/>
                  <a:gd name="T26" fmla="*/ 78 w 80"/>
                  <a:gd name="T27" fmla="*/ 14 h 62"/>
                  <a:gd name="T28" fmla="*/ 75 w 80"/>
                  <a:gd name="T29" fmla="*/ 24 h 62"/>
                  <a:gd name="T30" fmla="*/ 71 w 80"/>
                  <a:gd name="T31" fmla="*/ 25 h 62"/>
                  <a:gd name="T32" fmla="*/ 11 w 80"/>
                  <a:gd name="T33" fmla="*/ 61 h 62"/>
                  <a:gd name="T34" fmla="*/ 7 w 80"/>
                  <a:gd name="T3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0" h="62">
                    <a:moveTo>
                      <a:pt x="7" y="62"/>
                    </a:moveTo>
                    <a:cubicBezTo>
                      <a:pt x="6" y="62"/>
                      <a:pt x="4" y="61"/>
                      <a:pt x="2" y="60"/>
                    </a:cubicBezTo>
                    <a:cubicBezTo>
                      <a:pt x="0" y="57"/>
                      <a:pt x="0" y="54"/>
                      <a:pt x="2" y="51"/>
                    </a:cubicBezTo>
                    <a:cubicBezTo>
                      <a:pt x="7" y="43"/>
                      <a:pt x="12" y="35"/>
                      <a:pt x="17" y="28"/>
                    </a:cubicBezTo>
                    <a:lnTo>
                      <a:pt x="14" y="28"/>
                    </a:lnTo>
                    <a:cubicBezTo>
                      <a:pt x="12" y="27"/>
                      <a:pt x="10" y="26"/>
                      <a:pt x="9" y="24"/>
                    </a:cubicBezTo>
                    <a:cubicBezTo>
                      <a:pt x="7" y="21"/>
                      <a:pt x="8" y="17"/>
                      <a:pt x="12" y="15"/>
                    </a:cubicBezTo>
                    <a:lnTo>
                      <a:pt x="13" y="14"/>
                    </a:lnTo>
                    <a:cubicBezTo>
                      <a:pt x="15" y="13"/>
                      <a:pt x="18" y="11"/>
                      <a:pt x="21" y="9"/>
                    </a:cubicBezTo>
                    <a:cubicBezTo>
                      <a:pt x="33" y="2"/>
                      <a:pt x="35" y="0"/>
                      <a:pt x="39" y="1"/>
                    </a:cubicBezTo>
                    <a:cubicBezTo>
                      <a:pt x="41" y="2"/>
                      <a:pt x="42" y="3"/>
                      <a:pt x="43" y="5"/>
                    </a:cubicBezTo>
                    <a:cubicBezTo>
                      <a:pt x="45" y="8"/>
                      <a:pt x="46" y="9"/>
                      <a:pt x="32" y="31"/>
                    </a:cubicBezTo>
                    <a:cubicBezTo>
                      <a:pt x="67" y="9"/>
                      <a:pt x="70" y="10"/>
                      <a:pt x="73" y="11"/>
                    </a:cubicBezTo>
                    <a:cubicBezTo>
                      <a:pt x="75" y="11"/>
                      <a:pt x="77" y="13"/>
                      <a:pt x="78" y="14"/>
                    </a:cubicBezTo>
                    <a:cubicBezTo>
                      <a:pt x="80" y="18"/>
                      <a:pt x="78" y="22"/>
                      <a:pt x="75" y="24"/>
                    </a:cubicBezTo>
                    <a:lnTo>
                      <a:pt x="71" y="25"/>
                    </a:lnTo>
                    <a:cubicBezTo>
                      <a:pt x="65" y="28"/>
                      <a:pt x="36" y="45"/>
                      <a:pt x="11" y="61"/>
                    </a:cubicBezTo>
                    <a:lnTo>
                      <a:pt x="7" y="6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87" name="Freeform 1336">
                <a:extLst>
                  <a:ext uri="{FF2B5EF4-FFF2-40B4-BE49-F238E27FC236}">
                    <a16:creationId xmlns:a16="http://schemas.microsoft.com/office/drawing/2014/main" id="{3B26E88E-5B3D-4074-8508-65B724C82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6" y="5909"/>
                <a:ext cx="32" cy="24"/>
              </a:xfrm>
              <a:custGeom>
                <a:avLst/>
                <a:gdLst>
                  <a:gd name="T0" fmla="*/ 9 w 96"/>
                  <a:gd name="T1" fmla="*/ 72 h 72"/>
                  <a:gd name="T2" fmla="*/ 5 w 96"/>
                  <a:gd name="T3" fmla="*/ 70 h 72"/>
                  <a:gd name="T4" fmla="*/ 3 w 96"/>
                  <a:gd name="T5" fmla="*/ 69 h 72"/>
                  <a:gd name="T6" fmla="*/ 50 w 96"/>
                  <a:gd name="T7" fmla="*/ 26 h 72"/>
                  <a:gd name="T8" fmla="*/ 59 w 96"/>
                  <a:gd name="T9" fmla="*/ 20 h 72"/>
                  <a:gd name="T10" fmla="*/ 62 w 96"/>
                  <a:gd name="T11" fmla="*/ 14 h 72"/>
                  <a:gd name="T12" fmla="*/ 89 w 96"/>
                  <a:gd name="T13" fmla="*/ 1 h 72"/>
                  <a:gd name="T14" fmla="*/ 93 w 96"/>
                  <a:gd name="T15" fmla="*/ 4 h 72"/>
                  <a:gd name="T16" fmla="*/ 59 w 96"/>
                  <a:gd name="T17" fmla="*/ 37 h 72"/>
                  <a:gd name="T18" fmla="*/ 56 w 96"/>
                  <a:gd name="T19" fmla="*/ 39 h 72"/>
                  <a:gd name="T20" fmla="*/ 53 w 96"/>
                  <a:gd name="T21" fmla="*/ 49 h 72"/>
                  <a:gd name="T22" fmla="*/ 52 w 96"/>
                  <a:gd name="T23" fmla="*/ 49 h 72"/>
                  <a:gd name="T24" fmla="*/ 17 w 96"/>
                  <a:gd name="T25" fmla="*/ 69 h 72"/>
                  <a:gd name="T26" fmla="*/ 9 w 96"/>
                  <a:gd name="T2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72">
                    <a:moveTo>
                      <a:pt x="9" y="72"/>
                    </a:moveTo>
                    <a:cubicBezTo>
                      <a:pt x="8" y="72"/>
                      <a:pt x="6" y="72"/>
                      <a:pt x="5" y="70"/>
                    </a:cubicBezTo>
                    <a:lnTo>
                      <a:pt x="3" y="69"/>
                    </a:lnTo>
                    <a:cubicBezTo>
                      <a:pt x="0" y="62"/>
                      <a:pt x="0" y="62"/>
                      <a:pt x="50" y="26"/>
                    </a:cubicBezTo>
                    <a:cubicBezTo>
                      <a:pt x="53" y="24"/>
                      <a:pt x="56" y="22"/>
                      <a:pt x="59" y="20"/>
                    </a:cubicBezTo>
                    <a:cubicBezTo>
                      <a:pt x="59" y="17"/>
                      <a:pt x="60" y="15"/>
                      <a:pt x="62" y="14"/>
                    </a:cubicBezTo>
                    <a:cubicBezTo>
                      <a:pt x="85" y="0"/>
                      <a:pt x="85" y="0"/>
                      <a:pt x="89" y="1"/>
                    </a:cubicBezTo>
                    <a:cubicBezTo>
                      <a:pt x="90" y="1"/>
                      <a:pt x="92" y="2"/>
                      <a:pt x="93" y="4"/>
                    </a:cubicBezTo>
                    <a:cubicBezTo>
                      <a:pt x="96" y="10"/>
                      <a:pt x="96" y="10"/>
                      <a:pt x="59" y="37"/>
                    </a:cubicBezTo>
                    <a:lnTo>
                      <a:pt x="56" y="39"/>
                    </a:lnTo>
                    <a:cubicBezTo>
                      <a:pt x="57" y="43"/>
                      <a:pt x="56" y="47"/>
                      <a:pt x="53" y="49"/>
                    </a:cubicBezTo>
                    <a:lnTo>
                      <a:pt x="52" y="49"/>
                    </a:lnTo>
                    <a:cubicBezTo>
                      <a:pt x="49" y="50"/>
                      <a:pt x="38" y="57"/>
                      <a:pt x="17" y="69"/>
                    </a:cubicBezTo>
                    <a:cubicBezTo>
                      <a:pt x="14" y="71"/>
                      <a:pt x="11" y="72"/>
                      <a:pt x="9" y="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88" name="Freeform 1337">
                <a:extLst>
                  <a:ext uri="{FF2B5EF4-FFF2-40B4-BE49-F238E27FC236}">
                    <a16:creationId xmlns:a16="http://schemas.microsoft.com/office/drawing/2014/main" id="{DF543E2C-E09A-4572-A7EF-9856E21998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0" y="5898"/>
                <a:ext cx="26" cy="18"/>
              </a:xfrm>
              <a:custGeom>
                <a:avLst/>
                <a:gdLst>
                  <a:gd name="T0" fmla="*/ 8 w 79"/>
                  <a:gd name="T1" fmla="*/ 53 h 53"/>
                  <a:gd name="T2" fmla="*/ 7 w 79"/>
                  <a:gd name="T3" fmla="*/ 53 h 53"/>
                  <a:gd name="T4" fmla="*/ 2 w 79"/>
                  <a:gd name="T5" fmla="*/ 50 h 53"/>
                  <a:gd name="T6" fmla="*/ 4 w 79"/>
                  <a:gd name="T7" fmla="*/ 40 h 53"/>
                  <a:gd name="T8" fmla="*/ 13 w 79"/>
                  <a:gd name="T9" fmla="*/ 35 h 53"/>
                  <a:gd name="T10" fmla="*/ 33 w 79"/>
                  <a:gd name="T11" fmla="*/ 22 h 53"/>
                  <a:gd name="T12" fmla="*/ 36 w 79"/>
                  <a:gd name="T13" fmla="*/ 20 h 53"/>
                  <a:gd name="T14" fmla="*/ 40 w 79"/>
                  <a:gd name="T15" fmla="*/ 19 h 53"/>
                  <a:gd name="T16" fmla="*/ 42 w 79"/>
                  <a:gd name="T17" fmla="*/ 18 h 53"/>
                  <a:gd name="T18" fmla="*/ 65 w 79"/>
                  <a:gd name="T19" fmla="*/ 5 h 53"/>
                  <a:gd name="T20" fmla="*/ 68 w 79"/>
                  <a:gd name="T21" fmla="*/ 3 h 53"/>
                  <a:gd name="T22" fmla="*/ 68 w 79"/>
                  <a:gd name="T23" fmla="*/ 3 h 53"/>
                  <a:gd name="T24" fmla="*/ 78 w 79"/>
                  <a:gd name="T25" fmla="*/ 5 h 53"/>
                  <a:gd name="T26" fmla="*/ 78 w 79"/>
                  <a:gd name="T27" fmla="*/ 11 h 53"/>
                  <a:gd name="T28" fmla="*/ 75 w 79"/>
                  <a:gd name="T29" fmla="*/ 15 h 53"/>
                  <a:gd name="T30" fmla="*/ 14 w 79"/>
                  <a:gd name="T31" fmla="*/ 51 h 53"/>
                  <a:gd name="T32" fmla="*/ 8 w 79"/>
                  <a:gd name="T3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" h="53">
                    <a:moveTo>
                      <a:pt x="8" y="53"/>
                    </a:moveTo>
                    <a:lnTo>
                      <a:pt x="7" y="53"/>
                    </a:lnTo>
                    <a:cubicBezTo>
                      <a:pt x="4" y="53"/>
                      <a:pt x="3" y="52"/>
                      <a:pt x="2" y="50"/>
                    </a:cubicBezTo>
                    <a:cubicBezTo>
                      <a:pt x="0" y="46"/>
                      <a:pt x="1" y="42"/>
                      <a:pt x="4" y="40"/>
                    </a:cubicBezTo>
                    <a:lnTo>
                      <a:pt x="13" y="35"/>
                    </a:lnTo>
                    <a:cubicBezTo>
                      <a:pt x="15" y="32"/>
                      <a:pt x="20" y="29"/>
                      <a:pt x="33" y="22"/>
                    </a:cubicBezTo>
                    <a:lnTo>
                      <a:pt x="36" y="20"/>
                    </a:lnTo>
                    <a:cubicBezTo>
                      <a:pt x="38" y="19"/>
                      <a:pt x="40" y="19"/>
                      <a:pt x="40" y="19"/>
                    </a:cubicBezTo>
                    <a:lnTo>
                      <a:pt x="42" y="18"/>
                    </a:lnTo>
                    <a:cubicBezTo>
                      <a:pt x="53" y="11"/>
                      <a:pt x="60" y="7"/>
                      <a:pt x="65" y="5"/>
                    </a:cubicBezTo>
                    <a:lnTo>
                      <a:pt x="68" y="3"/>
                    </a:lnTo>
                    <a:lnTo>
                      <a:pt x="68" y="3"/>
                    </a:lnTo>
                    <a:cubicBezTo>
                      <a:pt x="75" y="0"/>
                      <a:pt x="76" y="2"/>
                      <a:pt x="78" y="5"/>
                    </a:cubicBezTo>
                    <a:cubicBezTo>
                      <a:pt x="79" y="7"/>
                      <a:pt x="79" y="9"/>
                      <a:pt x="78" y="11"/>
                    </a:cubicBezTo>
                    <a:cubicBezTo>
                      <a:pt x="78" y="12"/>
                      <a:pt x="77" y="14"/>
                      <a:pt x="75" y="15"/>
                    </a:cubicBezTo>
                    <a:lnTo>
                      <a:pt x="14" y="51"/>
                    </a:lnTo>
                    <a:cubicBezTo>
                      <a:pt x="12" y="52"/>
                      <a:pt x="10" y="53"/>
                      <a:pt x="8" y="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89" name="Freeform 1338">
                <a:extLst>
                  <a:ext uri="{FF2B5EF4-FFF2-40B4-BE49-F238E27FC236}">
                    <a16:creationId xmlns:a16="http://schemas.microsoft.com/office/drawing/2014/main" id="{ED80B542-71F8-49DC-A028-7F5092D0F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" y="5967"/>
                <a:ext cx="20" cy="13"/>
              </a:xfrm>
              <a:custGeom>
                <a:avLst/>
                <a:gdLst>
                  <a:gd name="T0" fmla="*/ 23 w 62"/>
                  <a:gd name="T1" fmla="*/ 37 h 37"/>
                  <a:gd name="T2" fmla="*/ 21 w 62"/>
                  <a:gd name="T3" fmla="*/ 37 h 37"/>
                  <a:gd name="T4" fmla="*/ 16 w 62"/>
                  <a:gd name="T5" fmla="*/ 34 h 37"/>
                  <a:gd name="T6" fmla="*/ 15 w 62"/>
                  <a:gd name="T7" fmla="*/ 30 h 37"/>
                  <a:gd name="T8" fmla="*/ 2 w 62"/>
                  <a:gd name="T9" fmla="*/ 30 h 37"/>
                  <a:gd name="T10" fmla="*/ 4 w 62"/>
                  <a:gd name="T11" fmla="*/ 20 h 37"/>
                  <a:gd name="T12" fmla="*/ 5 w 62"/>
                  <a:gd name="T13" fmla="*/ 20 h 37"/>
                  <a:gd name="T14" fmla="*/ 36 w 62"/>
                  <a:gd name="T15" fmla="*/ 2 h 37"/>
                  <a:gd name="T16" fmla="*/ 46 w 62"/>
                  <a:gd name="T17" fmla="*/ 4 h 37"/>
                  <a:gd name="T18" fmla="*/ 47 w 62"/>
                  <a:gd name="T19" fmla="*/ 8 h 37"/>
                  <a:gd name="T20" fmla="*/ 61 w 62"/>
                  <a:gd name="T21" fmla="*/ 2 h 37"/>
                  <a:gd name="T22" fmla="*/ 60 w 62"/>
                  <a:gd name="T23" fmla="*/ 9 h 37"/>
                  <a:gd name="T24" fmla="*/ 53 w 62"/>
                  <a:gd name="T25" fmla="*/ 12 h 37"/>
                  <a:gd name="T26" fmla="*/ 60 w 62"/>
                  <a:gd name="T27" fmla="*/ 9 h 37"/>
                  <a:gd name="T28" fmla="*/ 62 w 62"/>
                  <a:gd name="T29" fmla="*/ 15 h 37"/>
                  <a:gd name="T30" fmla="*/ 53 w 62"/>
                  <a:gd name="T31" fmla="*/ 21 h 37"/>
                  <a:gd name="T32" fmla="*/ 23 w 62"/>
                  <a:gd name="T3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37">
                    <a:moveTo>
                      <a:pt x="23" y="37"/>
                    </a:moveTo>
                    <a:lnTo>
                      <a:pt x="21" y="37"/>
                    </a:lnTo>
                    <a:cubicBezTo>
                      <a:pt x="19" y="37"/>
                      <a:pt x="17" y="35"/>
                      <a:pt x="16" y="34"/>
                    </a:cubicBezTo>
                    <a:lnTo>
                      <a:pt x="15" y="30"/>
                    </a:lnTo>
                    <a:cubicBezTo>
                      <a:pt x="5" y="35"/>
                      <a:pt x="4" y="33"/>
                      <a:pt x="2" y="30"/>
                    </a:cubicBezTo>
                    <a:cubicBezTo>
                      <a:pt x="0" y="26"/>
                      <a:pt x="1" y="22"/>
                      <a:pt x="4" y="20"/>
                    </a:cubicBezTo>
                    <a:lnTo>
                      <a:pt x="5" y="20"/>
                    </a:lnTo>
                    <a:cubicBezTo>
                      <a:pt x="8" y="18"/>
                      <a:pt x="36" y="2"/>
                      <a:pt x="36" y="2"/>
                    </a:cubicBezTo>
                    <a:cubicBezTo>
                      <a:pt x="40" y="0"/>
                      <a:pt x="44" y="1"/>
                      <a:pt x="46" y="4"/>
                    </a:cubicBezTo>
                    <a:cubicBezTo>
                      <a:pt x="47" y="6"/>
                      <a:pt x="47" y="7"/>
                      <a:pt x="47" y="8"/>
                    </a:cubicBezTo>
                    <a:cubicBezTo>
                      <a:pt x="58" y="1"/>
                      <a:pt x="58" y="1"/>
                      <a:pt x="61" y="2"/>
                    </a:cubicBezTo>
                    <a:lnTo>
                      <a:pt x="60" y="9"/>
                    </a:lnTo>
                    <a:lnTo>
                      <a:pt x="53" y="12"/>
                    </a:lnTo>
                    <a:lnTo>
                      <a:pt x="60" y="9"/>
                    </a:lnTo>
                    <a:lnTo>
                      <a:pt x="62" y="15"/>
                    </a:lnTo>
                    <a:cubicBezTo>
                      <a:pt x="61" y="16"/>
                      <a:pt x="58" y="18"/>
                      <a:pt x="53" y="21"/>
                    </a:cubicBezTo>
                    <a:cubicBezTo>
                      <a:pt x="32" y="35"/>
                      <a:pt x="26" y="37"/>
                      <a:pt x="23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90" name="Freeform 1339">
                <a:extLst>
                  <a:ext uri="{FF2B5EF4-FFF2-40B4-BE49-F238E27FC236}">
                    <a16:creationId xmlns:a16="http://schemas.microsoft.com/office/drawing/2014/main" id="{63645467-09B4-41E4-BAC2-B9A74DF79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0" y="5945"/>
                <a:ext cx="24" cy="17"/>
              </a:xfrm>
              <a:custGeom>
                <a:avLst/>
                <a:gdLst>
                  <a:gd name="T0" fmla="*/ 2 w 73"/>
                  <a:gd name="T1" fmla="*/ 50 h 50"/>
                  <a:gd name="T2" fmla="*/ 1 w 73"/>
                  <a:gd name="T3" fmla="*/ 50 h 50"/>
                  <a:gd name="T4" fmla="*/ 3 w 73"/>
                  <a:gd name="T5" fmla="*/ 43 h 50"/>
                  <a:gd name="T6" fmla="*/ 7 w 73"/>
                  <a:gd name="T7" fmla="*/ 41 h 50"/>
                  <a:gd name="T8" fmla="*/ 3 w 73"/>
                  <a:gd name="T9" fmla="*/ 43 h 50"/>
                  <a:gd name="T10" fmla="*/ 0 w 73"/>
                  <a:gd name="T11" fmla="*/ 37 h 50"/>
                  <a:gd name="T12" fmla="*/ 38 w 73"/>
                  <a:gd name="T13" fmla="*/ 15 h 50"/>
                  <a:gd name="T14" fmla="*/ 56 w 73"/>
                  <a:gd name="T15" fmla="*/ 4 h 50"/>
                  <a:gd name="T16" fmla="*/ 58 w 73"/>
                  <a:gd name="T17" fmla="*/ 3 h 50"/>
                  <a:gd name="T18" fmla="*/ 58 w 73"/>
                  <a:gd name="T19" fmla="*/ 3 h 50"/>
                  <a:gd name="T20" fmla="*/ 68 w 73"/>
                  <a:gd name="T21" fmla="*/ 5 h 50"/>
                  <a:gd name="T22" fmla="*/ 71 w 73"/>
                  <a:gd name="T23" fmla="*/ 8 h 50"/>
                  <a:gd name="T24" fmla="*/ 68 w 73"/>
                  <a:gd name="T25" fmla="*/ 18 h 50"/>
                  <a:gd name="T26" fmla="*/ 67 w 73"/>
                  <a:gd name="T27" fmla="*/ 18 h 50"/>
                  <a:gd name="T28" fmla="*/ 43 w 73"/>
                  <a:gd name="T29" fmla="*/ 33 h 50"/>
                  <a:gd name="T30" fmla="*/ 19 w 73"/>
                  <a:gd name="T31" fmla="*/ 46 h 50"/>
                  <a:gd name="T32" fmla="*/ 18 w 73"/>
                  <a:gd name="T33" fmla="*/ 47 h 50"/>
                  <a:gd name="T34" fmla="*/ 17 w 73"/>
                  <a:gd name="T35" fmla="*/ 47 h 50"/>
                  <a:gd name="T36" fmla="*/ 9 w 73"/>
                  <a:gd name="T37" fmla="*/ 47 h 50"/>
                  <a:gd name="T38" fmla="*/ 2 w 73"/>
                  <a:gd name="T3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3" h="50">
                    <a:moveTo>
                      <a:pt x="2" y="50"/>
                    </a:moveTo>
                    <a:lnTo>
                      <a:pt x="1" y="50"/>
                    </a:lnTo>
                    <a:lnTo>
                      <a:pt x="3" y="43"/>
                    </a:lnTo>
                    <a:lnTo>
                      <a:pt x="7" y="41"/>
                    </a:lnTo>
                    <a:lnTo>
                      <a:pt x="3" y="43"/>
                    </a:lnTo>
                    <a:lnTo>
                      <a:pt x="0" y="37"/>
                    </a:lnTo>
                    <a:cubicBezTo>
                      <a:pt x="2" y="36"/>
                      <a:pt x="23" y="23"/>
                      <a:pt x="38" y="15"/>
                    </a:cubicBezTo>
                    <a:cubicBezTo>
                      <a:pt x="46" y="10"/>
                      <a:pt x="52" y="7"/>
                      <a:pt x="56" y="4"/>
                    </a:cubicBezTo>
                    <a:lnTo>
                      <a:pt x="58" y="3"/>
                    </a:lnTo>
                    <a:lnTo>
                      <a:pt x="58" y="3"/>
                    </a:lnTo>
                    <a:cubicBezTo>
                      <a:pt x="65" y="0"/>
                      <a:pt x="66" y="1"/>
                      <a:pt x="68" y="5"/>
                    </a:cubicBezTo>
                    <a:cubicBezTo>
                      <a:pt x="69" y="5"/>
                      <a:pt x="70" y="7"/>
                      <a:pt x="71" y="8"/>
                    </a:cubicBezTo>
                    <a:cubicBezTo>
                      <a:pt x="73" y="12"/>
                      <a:pt x="72" y="16"/>
                      <a:pt x="68" y="18"/>
                    </a:cubicBezTo>
                    <a:lnTo>
                      <a:pt x="67" y="18"/>
                    </a:lnTo>
                    <a:cubicBezTo>
                      <a:pt x="65" y="20"/>
                      <a:pt x="54" y="26"/>
                      <a:pt x="43" y="33"/>
                    </a:cubicBezTo>
                    <a:cubicBezTo>
                      <a:pt x="31" y="39"/>
                      <a:pt x="24" y="44"/>
                      <a:pt x="19" y="46"/>
                    </a:cubicBezTo>
                    <a:lnTo>
                      <a:pt x="18" y="47"/>
                    </a:lnTo>
                    <a:lnTo>
                      <a:pt x="17" y="47"/>
                    </a:lnTo>
                    <a:cubicBezTo>
                      <a:pt x="13" y="49"/>
                      <a:pt x="11" y="49"/>
                      <a:pt x="9" y="47"/>
                    </a:cubicBezTo>
                    <a:cubicBezTo>
                      <a:pt x="5" y="50"/>
                      <a:pt x="3" y="50"/>
                      <a:pt x="2" y="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91" name="Freeform 1340">
                <a:extLst>
                  <a:ext uri="{FF2B5EF4-FFF2-40B4-BE49-F238E27FC236}">
                    <a16:creationId xmlns:a16="http://schemas.microsoft.com/office/drawing/2014/main" id="{325EE494-9A76-4AD2-9B17-F3022DFD6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6" y="5945"/>
                <a:ext cx="30" cy="18"/>
              </a:xfrm>
              <a:custGeom>
                <a:avLst/>
                <a:gdLst>
                  <a:gd name="T0" fmla="*/ 8 w 90"/>
                  <a:gd name="T1" fmla="*/ 56 h 56"/>
                  <a:gd name="T2" fmla="*/ 2 w 90"/>
                  <a:gd name="T3" fmla="*/ 53 h 56"/>
                  <a:gd name="T4" fmla="*/ 4 w 90"/>
                  <a:gd name="T5" fmla="*/ 43 h 56"/>
                  <a:gd name="T6" fmla="*/ 82 w 90"/>
                  <a:gd name="T7" fmla="*/ 1 h 56"/>
                  <a:gd name="T8" fmla="*/ 86 w 90"/>
                  <a:gd name="T9" fmla="*/ 4 h 56"/>
                  <a:gd name="T10" fmla="*/ 69 w 90"/>
                  <a:gd name="T11" fmla="*/ 24 h 56"/>
                  <a:gd name="T12" fmla="*/ 67 w 90"/>
                  <a:gd name="T13" fmla="*/ 26 h 56"/>
                  <a:gd name="T14" fmla="*/ 65 w 90"/>
                  <a:gd name="T15" fmla="*/ 26 h 56"/>
                  <a:gd name="T16" fmla="*/ 51 w 90"/>
                  <a:gd name="T17" fmla="*/ 35 h 56"/>
                  <a:gd name="T18" fmla="*/ 48 w 90"/>
                  <a:gd name="T19" fmla="*/ 37 h 56"/>
                  <a:gd name="T20" fmla="*/ 47 w 90"/>
                  <a:gd name="T21" fmla="*/ 37 h 56"/>
                  <a:gd name="T22" fmla="*/ 47 w 90"/>
                  <a:gd name="T23" fmla="*/ 37 h 56"/>
                  <a:gd name="T24" fmla="*/ 42 w 90"/>
                  <a:gd name="T25" fmla="*/ 38 h 56"/>
                  <a:gd name="T26" fmla="*/ 42 w 90"/>
                  <a:gd name="T27" fmla="*/ 38 h 56"/>
                  <a:gd name="T28" fmla="*/ 12 w 90"/>
                  <a:gd name="T29" fmla="*/ 55 h 56"/>
                  <a:gd name="T30" fmla="*/ 8 w 90"/>
                  <a:gd name="T3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0" h="56">
                    <a:moveTo>
                      <a:pt x="8" y="56"/>
                    </a:moveTo>
                    <a:cubicBezTo>
                      <a:pt x="6" y="56"/>
                      <a:pt x="3" y="55"/>
                      <a:pt x="2" y="53"/>
                    </a:cubicBezTo>
                    <a:cubicBezTo>
                      <a:pt x="0" y="50"/>
                      <a:pt x="1" y="45"/>
                      <a:pt x="4" y="43"/>
                    </a:cubicBezTo>
                    <a:cubicBezTo>
                      <a:pt x="78" y="0"/>
                      <a:pt x="78" y="0"/>
                      <a:pt x="82" y="1"/>
                    </a:cubicBezTo>
                    <a:cubicBezTo>
                      <a:pt x="84" y="1"/>
                      <a:pt x="85" y="2"/>
                      <a:pt x="86" y="4"/>
                    </a:cubicBezTo>
                    <a:cubicBezTo>
                      <a:pt x="89" y="10"/>
                      <a:pt x="90" y="11"/>
                      <a:pt x="69" y="24"/>
                    </a:cubicBezTo>
                    <a:lnTo>
                      <a:pt x="67" y="26"/>
                    </a:lnTo>
                    <a:lnTo>
                      <a:pt x="65" y="26"/>
                    </a:lnTo>
                    <a:cubicBezTo>
                      <a:pt x="61" y="29"/>
                      <a:pt x="57" y="32"/>
                      <a:pt x="51" y="35"/>
                    </a:cubicBezTo>
                    <a:cubicBezTo>
                      <a:pt x="50" y="36"/>
                      <a:pt x="48" y="36"/>
                      <a:pt x="48" y="37"/>
                    </a:cubicBezTo>
                    <a:lnTo>
                      <a:pt x="47" y="37"/>
                    </a:lnTo>
                    <a:lnTo>
                      <a:pt x="47" y="37"/>
                    </a:lnTo>
                    <a:cubicBezTo>
                      <a:pt x="45" y="38"/>
                      <a:pt x="44" y="38"/>
                      <a:pt x="42" y="38"/>
                    </a:cubicBezTo>
                    <a:lnTo>
                      <a:pt x="42" y="38"/>
                    </a:lnTo>
                    <a:cubicBezTo>
                      <a:pt x="31" y="44"/>
                      <a:pt x="20" y="50"/>
                      <a:pt x="12" y="55"/>
                    </a:cubicBezTo>
                    <a:lnTo>
                      <a:pt x="8" y="5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92" name="Freeform 1341">
                <a:extLst>
                  <a:ext uri="{FF2B5EF4-FFF2-40B4-BE49-F238E27FC236}">
                    <a16:creationId xmlns:a16="http://schemas.microsoft.com/office/drawing/2014/main" id="{9E1A92B1-0C7B-45F8-8F25-EFE6E1818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0" y="5956"/>
                <a:ext cx="9" cy="8"/>
              </a:xfrm>
              <a:custGeom>
                <a:avLst/>
                <a:gdLst>
                  <a:gd name="T0" fmla="*/ 10 w 29"/>
                  <a:gd name="T1" fmla="*/ 22 h 22"/>
                  <a:gd name="T2" fmla="*/ 8 w 29"/>
                  <a:gd name="T3" fmla="*/ 22 h 22"/>
                  <a:gd name="T4" fmla="*/ 4 w 29"/>
                  <a:gd name="T5" fmla="*/ 19 h 22"/>
                  <a:gd name="T6" fmla="*/ 16 w 29"/>
                  <a:gd name="T7" fmla="*/ 3 h 22"/>
                  <a:gd name="T8" fmla="*/ 22 w 29"/>
                  <a:gd name="T9" fmla="*/ 0 h 22"/>
                  <a:gd name="T10" fmla="*/ 25 w 29"/>
                  <a:gd name="T11" fmla="*/ 1 h 22"/>
                  <a:gd name="T12" fmla="*/ 25 w 29"/>
                  <a:gd name="T13" fmla="*/ 1 h 22"/>
                  <a:gd name="T14" fmla="*/ 29 w 29"/>
                  <a:gd name="T15" fmla="*/ 6 h 22"/>
                  <a:gd name="T16" fmla="*/ 26 w 29"/>
                  <a:gd name="T17" fmla="*/ 13 h 22"/>
                  <a:gd name="T18" fmla="*/ 26 w 29"/>
                  <a:gd name="T19" fmla="*/ 14 h 22"/>
                  <a:gd name="T20" fmla="*/ 22 w 29"/>
                  <a:gd name="T21" fmla="*/ 16 h 22"/>
                  <a:gd name="T22" fmla="*/ 10 w 29"/>
                  <a:gd name="T2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" h="22">
                    <a:moveTo>
                      <a:pt x="10" y="22"/>
                    </a:moveTo>
                    <a:lnTo>
                      <a:pt x="8" y="22"/>
                    </a:lnTo>
                    <a:cubicBezTo>
                      <a:pt x="6" y="21"/>
                      <a:pt x="5" y="20"/>
                      <a:pt x="4" y="19"/>
                    </a:cubicBezTo>
                    <a:cubicBezTo>
                      <a:pt x="0" y="12"/>
                      <a:pt x="5" y="9"/>
                      <a:pt x="16" y="3"/>
                    </a:cubicBezTo>
                    <a:cubicBezTo>
                      <a:pt x="18" y="1"/>
                      <a:pt x="20" y="0"/>
                      <a:pt x="22" y="0"/>
                    </a:cubicBezTo>
                    <a:lnTo>
                      <a:pt x="25" y="1"/>
                    </a:lnTo>
                    <a:lnTo>
                      <a:pt x="25" y="1"/>
                    </a:lnTo>
                    <a:cubicBezTo>
                      <a:pt x="27" y="2"/>
                      <a:pt x="28" y="4"/>
                      <a:pt x="29" y="6"/>
                    </a:cubicBezTo>
                    <a:cubicBezTo>
                      <a:pt x="29" y="9"/>
                      <a:pt x="28" y="11"/>
                      <a:pt x="26" y="13"/>
                    </a:cubicBezTo>
                    <a:lnTo>
                      <a:pt x="26" y="14"/>
                    </a:lnTo>
                    <a:cubicBezTo>
                      <a:pt x="26" y="14"/>
                      <a:pt x="24" y="15"/>
                      <a:pt x="22" y="16"/>
                    </a:cubicBezTo>
                    <a:cubicBezTo>
                      <a:pt x="14" y="21"/>
                      <a:pt x="12" y="22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93" name="Freeform 1342">
                <a:extLst>
                  <a:ext uri="{FF2B5EF4-FFF2-40B4-BE49-F238E27FC236}">
                    <a16:creationId xmlns:a16="http://schemas.microsoft.com/office/drawing/2014/main" id="{40DACAA7-5979-4BFF-8806-A5E93FD82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2" y="5960"/>
                <a:ext cx="23" cy="15"/>
              </a:xfrm>
              <a:custGeom>
                <a:avLst/>
                <a:gdLst>
                  <a:gd name="T0" fmla="*/ 7 w 69"/>
                  <a:gd name="T1" fmla="*/ 47 h 47"/>
                  <a:gd name="T2" fmla="*/ 5 w 69"/>
                  <a:gd name="T3" fmla="*/ 46 h 47"/>
                  <a:gd name="T4" fmla="*/ 1 w 69"/>
                  <a:gd name="T5" fmla="*/ 43 h 47"/>
                  <a:gd name="T6" fmla="*/ 0 w 69"/>
                  <a:gd name="T7" fmla="*/ 37 h 47"/>
                  <a:gd name="T8" fmla="*/ 58 w 69"/>
                  <a:gd name="T9" fmla="*/ 2 h 47"/>
                  <a:gd name="T10" fmla="*/ 58 w 69"/>
                  <a:gd name="T11" fmla="*/ 2 h 47"/>
                  <a:gd name="T12" fmla="*/ 68 w 69"/>
                  <a:gd name="T13" fmla="*/ 4 h 47"/>
                  <a:gd name="T14" fmla="*/ 68 w 69"/>
                  <a:gd name="T15" fmla="*/ 10 h 47"/>
                  <a:gd name="T16" fmla="*/ 65 w 69"/>
                  <a:gd name="T17" fmla="*/ 14 h 47"/>
                  <a:gd name="T18" fmla="*/ 63 w 69"/>
                  <a:gd name="T19" fmla="*/ 15 h 47"/>
                  <a:gd name="T20" fmla="*/ 57 w 69"/>
                  <a:gd name="T21" fmla="*/ 19 h 47"/>
                  <a:gd name="T22" fmla="*/ 41 w 69"/>
                  <a:gd name="T23" fmla="*/ 27 h 47"/>
                  <a:gd name="T24" fmla="*/ 28 w 69"/>
                  <a:gd name="T25" fmla="*/ 35 h 47"/>
                  <a:gd name="T26" fmla="*/ 25 w 69"/>
                  <a:gd name="T27" fmla="*/ 37 h 47"/>
                  <a:gd name="T28" fmla="*/ 7 w 69"/>
                  <a:gd name="T2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" h="47">
                    <a:moveTo>
                      <a:pt x="7" y="47"/>
                    </a:moveTo>
                    <a:lnTo>
                      <a:pt x="5" y="46"/>
                    </a:lnTo>
                    <a:cubicBezTo>
                      <a:pt x="3" y="46"/>
                      <a:pt x="2" y="45"/>
                      <a:pt x="1" y="43"/>
                    </a:cubicBezTo>
                    <a:cubicBezTo>
                      <a:pt x="0" y="41"/>
                      <a:pt x="0" y="39"/>
                      <a:pt x="0" y="37"/>
                    </a:cubicBezTo>
                    <a:cubicBezTo>
                      <a:pt x="1" y="34"/>
                      <a:pt x="2" y="32"/>
                      <a:pt x="58" y="2"/>
                    </a:cubicBezTo>
                    <a:lnTo>
                      <a:pt x="58" y="2"/>
                    </a:lnTo>
                    <a:cubicBezTo>
                      <a:pt x="63" y="0"/>
                      <a:pt x="65" y="0"/>
                      <a:pt x="68" y="4"/>
                    </a:cubicBezTo>
                    <a:cubicBezTo>
                      <a:pt x="69" y="6"/>
                      <a:pt x="69" y="8"/>
                      <a:pt x="68" y="10"/>
                    </a:cubicBezTo>
                    <a:cubicBezTo>
                      <a:pt x="68" y="11"/>
                      <a:pt x="67" y="13"/>
                      <a:pt x="65" y="14"/>
                    </a:cubicBezTo>
                    <a:lnTo>
                      <a:pt x="63" y="15"/>
                    </a:lnTo>
                    <a:cubicBezTo>
                      <a:pt x="61" y="16"/>
                      <a:pt x="59" y="17"/>
                      <a:pt x="57" y="19"/>
                    </a:cubicBezTo>
                    <a:cubicBezTo>
                      <a:pt x="47" y="25"/>
                      <a:pt x="43" y="27"/>
                      <a:pt x="41" y="27"/>
                    </a:cubicBezTo>
                    <a:cubicBezTo>
                      <a:pt x="36" y="30"/>
                      <a:pt x="32" y="32"/>
                      <a:pt x="28" y="35"/>
                    </a:cubicBezTo>
                    <a:lnTo>
                      <a:pt x="25" y="37"/>
                    </a:lnTo>
                    <a:cubicBezTo>
                      <a:pt x="12" y="45"/>
                      <a:pt x="9" y="47"/>
                      <a:pt x="7" y="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94" name="Freeform 1343">
                <a:extLst>
                  <a:ext uri="{FF2B5EF4-FFF2-40B4-BE49-F238E27FC236}">
                    <a16:creationId xmlns:a16="http://schemas.microsoft.com/office/drawing/2014/main" id="{AD1A3FD6-1E63-41AE-BF78-831373182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6" y="5962"/>
                <a:ext cx="41" cy="26"/>
              </a:xfrm>
              <a:custGeom>
                <a:avLst/>
                <a:gdLst>
                  <a:gd name="T0" fmla="*/ 10 w 124"/>
                  <a:gd name="T1" fmla="*/ 76 h 76"/>
                  <a:gd name="T2" fmla="*/ 8 w 124"/>
                  <a:gd name="T3" fmla="*/ 76 h 76"/>
                  <a:gd name="T4" fmla="*/ 3 w 124"/>
                  <a:gd name="T5" fmla="*/ 72 h 76"/>
                  <a:gd name="T6" fmla="*/ 25 w 124"/>
                  <a:gd name="T7" fmla="*/ 49 h 76"/>
                  <a:gd name="T8" fmla="*/ 28 w 124"/>
                  <a:gd name="T9" fmla="*/ 46 h 76"/>
                  <a:gd name="T10" fmla="*/ 31 w 124"/>
                  <a:gd name="T11" fmla="*/ 45 h 76"/>
                  <a:gd name="T12" fmla="*/ 58 w 124"/>
                  <a:gd name="T13" fmla="*/ 29 h 76"/>
                  <a:gd name="T14" fmla="*/ 88 w 124"/>
                  <a:gd name="T15" fmla="*/ 14 h 76"/>
                  <a:gd name="T16" fmla="*/ 89 w 124"/>
                  <a:gd name="T17" fmla="*/ 14 h 76"/>
                  <a:gd name="T18" fmla="*/ 117 w 124"/>
                  <a:gd name="T19" fmla="*/ 1 h 76"/>
                  <a:gd name="T20" fmla="*/ 122 w 124"/>
                  <a:gd name="T21" fmla="*/ 4 h 76"/>
                  <a:gd name="T22" fmla="*/ 119 w 124"/>
                  <a:gd name="T23" fmla="*/ 14 h 76"/>
                  <a:gd name="T24" fmla="*/ 117 w 124"/>
                  <a:gd name="T25" fmla="*/ 14 h 76"/>
                  <a:gd name="T26" fmla="*/ 74 w 124"/>
                  <a:gd name="T27" fmla="*/ 40 h 76"/>
                  <a:gd name="T28" fmla="*/ 10 w 124"/>
                  <a:gd name="T2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4" h="76">
                    <a:moveTo>
                      <a:pt x="10" y="76"/>
                    </a:moveTo>
                    <a:lnTo>
                      <a:pt x="8" y="76"/>
                    </a:lnTo>
                    <a:cubicBezTo>
                      <a:pt x="6" y="75"/>
                      <a:pt x="4" y="74"/>
                      <a:pt x="3" y="72"/>
                    </a:cubicBezTo>
                    <a:cubicBezTo>
                      <a:pt x="0" y="66"/>
                      <a:pt x="0" y="64"/>
                      <a:pt x="25" y="49"/>
                    </a:cubicBezTo>
                    <a:lnTo>
                      <a:pt x="28" y="46"/>
                    </a:lnTo>
                    <a:lnTo>
                      <a:pt x="31" y="45"/>
                    </a:lnTo>
                    <a:cubicBezTo>
                      <a:pt x="35" y="43"/>
                      <a:pt x="48" y="35"/>
                      <a:pt x="58" y="29"/>
                    </a:cubicBezTo>
                    <a:cubicBezTo>
                      <a:pt x="84" y="13"/>
                      <a:pt x="84" y="13"/>
                      <a:pt x="88" y="14"/>
                    </a:cubicBezTo>
                    <a:lnTo>
                      <a:pt x="89" y="14"/>
                    </a:lnTo>
                    <a:cubicBezTo>
                      <a:pt x="113" y="0"/>
                      <a:pt x="114" y="0"/>
                      <a:pt x="117" y="1"/>
                    </a:cubicBezTo>
                    <a:cubicBezTo>
                      <a:pt x="119" y="1"/>
                      <a:pt x="121" y="2"/>
                      <a:pt x="122" y="4"/>
                    </a:cubicBezTo>
                    <a:cubicBezTo>
                      <a:pt x="124" y="7"/>
                      <a:pt x="122" y="12"/>
                      <a:pt x="119" y="14"/>
                    </a:cubicBezTo>
                    <a:lnTo>
                      <a:pt x="117" y="14"/>
                    </a:lnTo>
                    <a:cubicBezTo>
                      <a:pt x="112" y="17"/>
                      <a:pt x="91" y="30"/>
                      <a:pt x="74" y="40"/>
                    </a:cubicBezTo>
                    <a:cubicBezTo>
                      <a:pt x="22" y="71"/>
                      <a:pt x="14" y="76"/>
                      <a:pt x="10" y="7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95" name="Freeform 1344">
                <a:extLst>
                  <a:ext uri="{FF2B5EF4-FFF2-40B4-BE49-F238E27FC236}">
                    <a16:creationId xmlns:a16="http://schemas.microsoft.com/office/drawing/2014/main" id="{06565FC2-59EB-432C-8A2B-9B625735A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6" y="5955"/>
                <a:ext cx="58" cy="35"/>
              </a:xfrm>
              <a:custGeom>
                <a:avLst/>
                <a:gdLst>
                  <a:gd name="T0" fmla="*/ 8 w 176"/>
                  <a:gd name="T1" fmla="*/ 104 h 104"/>
                  <a:gd name="T2" fmla="*/ 2 w 176"/>
                  <a:gd name="T3" fmla="*/ 101 h 104"/>
                  <a:gd name="T4" fmla="*/ 4 w 176"/>
                  <a:gd name="T5" fmla="*/ 91 h 104"/>
                  <a:gd name="T6" fmla="*/ 135 w 176"/>
                  <a:gd name="T7" fmla="*/ 17 h 104"/>
                  <a:gd name="T8" fmla="*/ 139 w 176"/>
                  <a:gd name="T9" fmla="*/ 19 h 104"/>
                  <a:gd name="T10" fmla="*/ 176 w 176"/>
                  <a:gd name="T11" fmla="*/ 1 h 104"/>
                  <a:gd name="T12" fmla="*/ 174 w 176"/>
                  <a:gd name="T13" fmla="*/ 8 h 104"/>
                  <a:gd name="T14" fmla="*/ 168 w 176"/>
                  <a:gd name="T15" fmla="*/ 11 h 104"/>
                  <a:gd name="T16" fmla="*/ 174 w 176"/>
                  <a:gd name="T17" fmla="*/ 8 h 104"/>
                  <a:gd name="T18" fmla="*/ 176 w 176"/>
                  <a:gd name="T19" fmla="*/ 14 h 104"/>
                  <a:gd name="T20" fmla="*/ 52 w 176"/>
                  <a:gd name="T21" fmla="*/ 87 h 104"/>
                  <a:gd name="T22" fmla="*/ 42 w 176"/>
                  <a:gd name="T23" fmla="*/ 84 h 104"/>
                  <a:gd name="T24" fmla="*/ 42 w 176"/>
                  <a:gd name="T25" fmla="*/ 84 h 104"/>
                  <a:gd name="T26" fmla="*/ 12 w 176"/>
                  <a:gd name="T27" fmla="*/ 103 h 104"/>
                  <a:gd name="T28" fmla="*/ 8 w 176"/>
                  <a:gd name="T2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6" h="104">
                    <a:moveTo>
                      <a:pt x="8" y="104"/>
                    </a:moveTo>
                    <a:cubicBezTo>
                      <a:pt x="6" y="104"/>
                      <a:pt x="4" y="103"/>
                      <a:pt x="2" y="101"/>
                    </a:cubicBezTo>
                    <a:cubicBezTo>
                      <a:pt x="0" y="98"/>
                      <a:pt x="1" y="94"/>
                      <a:pt x="4" y="91"/>
                    </a:cubicBezTo>
                    <a:cubicBezTo>
                      <a:pt x="122" y="14"/>
                      <a:pt x="132" y="16"/>
                      <a:pt x="135" y="17"/>
                    </a:cubicBezTo>
                    <a:lnTo>
                      <a:pt x="139" y="19"/>
                    </a:lnTo>
                    <a:cubicBezTo>
                      <a:pt x="172" y="0"/>
                      <a:pt x="174" y="0"/>
                      <a:pt x="176" y="1"/>
                    </a:cubicBezTo>
                    <a:lnTo>
                      <a:pt x="174" y="8"/>
                    </a:lnTo>
                    <a:lnTo>
                      <a:pt x="168" y="11"/>
                    </a:lnTo>
                    <a:lnTo>
                      <a:pt x="174" y="8"/>
                    </a:lnTo>
                    <a:lnTo>
                      <a:pt x="176" y="14"/>
                    </a:lnTo>
                    <a:cubicBezTo>
                      <a:pt x="171" y="17"/>
                      <a:pt x="99" y="59"/>
                      <a:pt x="52" y="87"/>
                    </a:cubicBezTo>
                    <a:cubicBezTo>
                      <a:pt x="48" y="89"/>
                      <a:pt x="44" y="88"/>
                      <a:pt x="42" y="84"/>
                    </a:cubicBezTo>
                    <a:lnTo>
                      <a:pt x="42" y="84"/>
                    </a:lnTo>
                    <a:cubicBezTo>
                      <a:pt x="32" y="90"/>
                      <a:pt x="22" y="97"/>
                      <a:pt x="12" y="103"/>
                    </a:cubicBezTo>
                    <a:lnTo>
                      <a:pt x="8" y="10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96" name="Freeform 1345">
                <a:extLst>
                  <a:ext uri="{FF2B5EF4-FFF2-40B4-BE49-F238E27FC236}">
                    <a16:creationId xmlns:a16="http://schemas.microsoft.com/office/drawing/2014/main" id="{7427D268-44D9-4C4C-BE8E-714B9D2CE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6" y="5984"/>
                <a:ext cx="43" cy="25"/>
              </a:xfrm>
              <a:custGeom>
                <a:avLst/>
                <a:gdLst>
                  <a:gd name="T0" fmla="*/ 43 w 131"/>
                  <a:gd name="T1" fmla="*/ 75 h 75"/>
                  <a:gd name="T2" fmla="*/ 41 w 131"/>
                  <a:gd name="T3" fmla="*/ 75 h 75"/>
                  <a:gd name="T4" fmla="*/ 37 w 131"/>
                  <a:gd name="T5" fmla="*/ 72 h 75"/>
                  <a:gd name="T6" fmla="*/ 49 w 131"/>
                  <a:gd name="T7" fmla="*/ 53 h 75"/>
                  <a:gd name="T8" fmla="*/ 45 w 131"/>
                  <a:gd name="T9" fmla="*/ 54 h 75"/>
                  <a:gd name="T10" fmla="*/ 37 w 131"/>
                  <a:gd name="T11" fmla="*/ 56 h 75"/>
                  <a:gd name="T12" fmla="*/ 12 w 131"/>
                  <a:gd name="T13" fmla="*/ 71 h 75"/>
                  <a:gd name="T14" fmla="*/ 3 w 131"/>
                  <a:gd name="T15" fmla="*/ 69 h 75"/>
                  <a:gd name="T16" fmla="*/ 3 w 131"/>
                  <a:gd name="T17" fmla="*/ 60 h 75"/>
                  <a:gd name="T18" fmla="*/ 21 w 131"/>
                  <a:gd name="T19" fmla="*/ 42 h 75"/>
                  <a:gd name="T20" fmla="*/ 26 w 131"/>
                  <a:gd name="T21" fmla="*/ 35 h 75"/>
                  <a:gd name="T22" fmla="*/ 18 w 131"/>
                  <a:gd name="T23" fmla="*/ 37 h 75"/>
                  <a:gd name="T24" fmla="*/ 20 w 131"/>
                  <a:gd name="T25" fmla="*/ 30 h 75"/>
                  <a:gd name="T26" fmla="*/ 26 w 131"/>
                  <a:gd name="T27" fmla="*/ 27 h 75"/>
                  <a:gd name="T28" fmla="*/ 20 w 131"/>
                  <a:gd name="T29" fmla="*/ 30 h 75"/>
                  <a:gd name="T30" fmla="*/ 17 w 131"/>
                  <a:gd name="T31" fmla="*/ 24 h 75"/>
                  <a:gd name="T32" fmla="*/ 36 w 131"/>
                  <a:gd name="T33" fmla="*/ 13 h 75"/>
                  <a:gd name="T34" fmla="*/ 61 w 131"/>
                  <a:gd name="T35" fmla="*/ 1 h 75"/>
                  <a:gd name="T36" fmla="*/ 66 w 131"/>
                  <a:gd name="T37" fmla="*/ 4 h 75"/>
                  <a:gd name="T38" fmla="*/ 48 w 131"/>
                  <a:gd name="T39" fmla="*/ 32 h 75"/>
                  <a:gd name="T40" fmla="*/ 40 w 131"/>
                  <a:gd name="T41" fmla="*/ 41 h 75"/>
                  <a:gd name="T42" fmla="*/ 42 w 131"/>
                  <a:gd name="T43" fmla="*/ 40 h 75"/>
                  <a:gd name="T44" fmla="*/ 68 w 131"/>
                  <a:gd name="T45" fmla="*/ 34 h 75"/>
                  <a:gd name="T46" fmla="*/ 105 w 131"/>
                  <a:gd name="T47" fmla="*/ 15 h 75"/>
                  <a:gd name="T48" fmla="*/ 110 w 131"/>
                  <a:gd name="T49" fmla="*/ 18 h 75"/>
                  <a:gd name="T50" fmla="*/ 110 w 131"/>
                  <a:gd name="T51" fmla="*/ 21 h 75"/>
                  <a:gd name="T52" fmla="*/ 130 w 131"/>
                  <a:gd name="T53" fmla="*/ 12 h 75"/>
                  <a:gd name="T54" fmla="*/ 128 w 131"/>
                  <a:gd name="T55" fmla="*/ 19 h 75"/>
                  <a:gd name="T56" fmla="*/ 122 w 131"/>
                  <a:gd name="T57" fmla="*/ 22 h 75"/>
                  <a:gd name="T58" fmla="*/ 128 w 131"/>
                  <a:gd name="T59" fmla="*/ 19 h 75"/>
                  <a:gd name="T60" fmla="*/ 131 w 131"/>
                  <a:gd name="T61" fmla="*/ 26 h 75"/>
                  <a:gd name="T62" fmla="*/ 47 w 131"/>
                  <a:gd name="T63" fmla="*/ 74 h 75"/>
                  <a:gd name="T64" fmla="*/ 43 w 131"/>
                  <a:gd name="T6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1" h="75">
                    <a:moveTo>
                      <a:pt x="43" y="75"/>
                    </a:moveTo>
                    <a:lnTo>
                      <a:pt x="41" y="75"/>
                    </a:lnTo>
                    <a:cubicBezTo>
                      <a:pt x="39" y="75"/>
                      <a:pt x="38" y="73"/>
                      <a:pt x="37" y="72"/>
                    </a:cubicBezTo>
                    <a:cubicBezTo>
                      <a:pt x="35" y="68"/>
                      <a:pt x="33" y="66"/>
                      <a:pt x="49" y="53"/>
                    </a:cubicBezTo>
                    <a:lnTo>
                      <a:pt x="45" y="54"/>
                    </a:lnTo>
                    <a:cubicBezTo>
                      <a:pt x="41" y="55"/>
                      <a:pt x="39" y="56"/>
                      <a:pt x="37" y="56"/>
                    </a:cubicBezTo>
                    <a:cubicBezTo>
                      <a:pt x="34" y="57"/>
                      <a:pt x="22" y="65"/>
                      <a:pt x="12" y="71"/>
                    </a:cubicBezTo>
                    <a:cubicBezTo>
                      <a:pt x="9" y="73"/>
                      <a:pt x="5" y="72"/>
                      <a:pt x="3" y="69"/>
                    </a:cubicBezTo>
                    <a:cubicBezTo>
                      <a:pt x="0" y="67"/>
                      <a:pt x="0" y="62"/>
                      <a:pt x="3" y="60"/>
                    </a:cubicBezTo>
                    <a:cubicBezTo>
                      <a:pt x="3" y="60"/>
                      <a:pt x="15" y="48"/>
                      <a:pt x="21" y="42"/>
                    </a:cubicBezTo>
                    <a:cubicBezTo>
                      <a:pt x="21" y="41"/>
                      <a:pt x="23" y="38"/>
                      <a:pt x="26" y="35"/>
                    </a:cubicBezTo>
                    <a:cubicBezTo>
                      <a:pt x="21" y="38"/>
                      <a:pt x="20" y="37"/>
                      <a:pt x="18" y="37"/>
                    </a:cubicBezTo>
                    <a:lnTo>
                      <a:pt x="20" y="30"/>
                    </a:lnTo>
                    <a:lnTo>
                      <a:pt x="26" y="27"/>
                    </a:lnTo>
                    <a:lnTo>
                      <a:pt x="20" y="30"/>
                    </a:lnTo>
                    <a:lnTo>
                      <a:pt x="17" y="24"/>
                    </a:lnTo>
                    <a:cubicBezTo>
                      <a:pt x="19" y="23"/>
                      <a:pt x="27" y="18"/>
                      <a:pt x="36" y="13"/>
                    </a:cubicBezTo>
                    <a:cubicBezTo>
                      <a:pt x="58" y="0"/>
                      <a:pt x="58" y="0"/>
                      <a:pt x="61" y="1"/>
                    </a:cubicBezTo>
                    <a:cubicBezTo>
                      <a:pt x="63" y="1"/>
                      <a:pt x="65" y="2"/>
                      <a:pt x="66" y="4"/>
                    </a:cubicBezTo>
                    <a:cubicBezTo>
                      <a:pt x="69" y="9"/>
                      <a:pt x="69" y="9"/>
                      <a:pt x="48" y="32"/>
                    </a:cubicBezTo>
                    <a:cubicBezTo>
                      <a:pt x="45" y="35"/>
                      <a:pt x="42" y="38"/>
                      <a:pt x="40" y="41"/>
                    </a:cubicBezTo>
                    <a:lnTo>
                      <a:pt x="42" y="40"/>
                    </a:lnTo>
                    <a:cubicBezTo>
                      <a:pt x="56" y="37"/>
                      <a:pt x="64" y="35"/>
                      <a:pt x="68" y="34"/>
                    </a:cubicBezTo>
                    <a:cubicBezTo>
                      <a:pt x="99" y="14"/>
                      <a:pt x="102" y="14"/>
                      <a:pt x="105" y="15"/>
                    </a:cubicBezTo>
                    <a:cubicBezTo>
                      <a:pt x="107" y="15"/>
                      <a:pt x="109" y="17"/>
                      <a:pt x="110" y="18"/>
                    </a:cubicBezTo>
                    <a:lnTo>
                      <a:pt x="110" y="21"/>
                    </a:lnTo>
                    <a:cubicBezTo>
                      <a:pt x="127" y="11"/>
                      <a:pt x="128" y="12"/>
                      <a:pt x="130" y="12"/>
                    </a:cubicBezTo>
                    <a:lnTo>
                      <a:pt x="128" y="19"/>
                    </a:lnTo>
                    <a:lnTo>
                      <a:pt x="122" y="22"/>
                    </a:lnTo>
                    <a:lnTo>
                      <a:pt x="128" y="19"/>
                    </a:lnTo>
                    <a:lnTo>
                      <a:pt x="131" y="26"/>
                    </a:lnTo>
                    <a:cubicBezTo>
                      <a:pt x="126" y="27"/>
                      <a:pt x="77" y="56"/>
                      <a:pt x="47" y="74"/>
                    </a:cubicBezTo>
                    <a:lnTo>
                      <a:pt x="43" y="7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97" name="Freeform 1346">
                <a:extLst>
                  <a:ext uri="{FF2B5EF4-FFF2-40B4-BE49-F238E27FC236}">
                    <a16:creationId xmlns:a16="http://schemas.microsoft.com/office/drawing/2014/main" id="{22D249A1-3B14-4E25-B062-74CEC2D1E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4" y="5954"/>
                <a:ext cx="101" cy="60"/>
              </a:xfrm>
              <a:custGeom>
                <a:avLst/>
                <a:gdLst>
                  <a:gd name="T0" fmla="*/ 8 w 304"/>
                  <a:gd name="T1" fmla="*/ 182 h 182"/>
                  <a:gd name="T2" fmla="*/ 6 w 304"/>
                  <a:gd name="T3" fmla="*/ 182 h 182"/>
                  <a:gd name="T4" fmla="*/ 1 w 304"/>
                  <a:gd name="T5" fmla="*/ 178 h 182"/>
                  <a:gd name="T6" fmla="*/ 0 w 304"/>
                  <a:gd name="T7" fmla="*/ 172 h 182"/>
                  <a:gd name="T8" fmla="*/ 102 w 304"/>
                  <a:gd name="T9" fmla="*/ 112 h 182"/>
                  <a:gd name="T10" fmla="*/ 139 w 304"/>
                  <a:gd name="T11" fmla="*/ 88 h 182"/>
                  <a:gd name="T12" fmla="*/ 285 w 304"/>
                  <a:gd name="T13" fmla="*/ 4 h 182"/>
                  <a:gd name="T14" fmla="*/ 298 w 304"/>
                  <a:gd name="T15" fmla="*/ 1 h 182"/>
                  <a:gd name="T16" fmla="*/ 302 w 304"/>
                  <a:gd name="T17" fmla="*/ 4 h 182"/>
                  <a:gd name="T18" fmla="*/ 300 w 304"/>
                  <a:gd name="T19" fmla="*/ 14 h 182"/>
                  <a:gd name="T20" fmla="*/ 295 w 304"/>
                  <a:gd name="T21" fmla="*/ 15 h 182"/>
                  <a:gd name="T22" fmla="*/ 293 w 304"/>
                  <a:gd name="T23" fmla="*/ 16 h 182"/>
                  <a:gd name="T24" fmla="*/ 143 w 304"/>
                  <a:gd name="T25" fmla="*/ 106 h 182"/>
                  <a:gd name="T26" fmla="*/ 8 w 304"/>
                  <a:gd name="T27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4" h="182">
                    <a:moveTo>
                      <a:pt x="8" y="182"/>
                    </a:moveTo>
                    <a:lnTo>
                      <a:pt x="6" y="182"/>
                    </a:lnTo>
                    <a:cubicBezTo>
                      <a:pt x="4" y="182"/>
                      <a:pt x="2" y="180"/>
                      <a:pt x="1" y="178"/>
                    </a:cubicBezTo>
                    <a:cubicBezTo>
                      <a:pt x="0" y="177"/>
                      <a:pt x="0" y="174"/>
                      <a:pt x="0" y="172"/>
                    </a:cubicBezTo>
                    <a:cubicBezTo>
                      <a:pt x="2" y="166"/>
                      <a:pt x="17" y="157"/>
                      <a:pt x="102" y="112"/>
                    </a:cubicBezTo>
                    <a:cubicBezTo>
                      <a:pt x="114" y="104"/>
                      <a:pt x="127" y="96"/>
                      <a:pt x="139" y="88"/>
                    </a:cubicBezTo>
                    <a:cubicBezTo>
                      <a:pt x="238" y="24"/>
                      <a:pt x="272" y="3"/>
                      <a:pt x="285" y="4"/>
                    </a:cubicBezTo>
                    <a:cubicBezTo>
                      <a:pt x="292" y="0"/>
                      <a:pt x="295" y="0"/>
                      <a:pt x="298" y="1"/>
                    </a:cubicBezTo>
                    <a:cubicBezTo>
                      <a:pt x="300" y="1"/>
                      <a:pt x="302" y="3"/>
                      <a:pt x="302" y="4"/>
                    </a:cubicBezTo>
                    <a:cubicBezTo>
                      <a:pt x="304" y="8"/>
                      <a:pt x="303" y="12"/>
                      <a:pt x="300" y="14"/>
                    </a:cubicBezTo>
                    <a:cubicBezTo>
                      <a:pt x="298" y="15"/>
                      <a:pt x="297" y="15"/>
                      <a:pt x="295" y="15"/>
                    </a:cubicBezTo>
                    <a:lnTo>
                      <a:pt x="293" y="16"/>
                    </a:lnTo>
                    <a:cubicBezTo>
                      <a:pt x="288" y="28"/>
                      <a:pt x="248" y="51"/>
                      <a:pt x="143" y="106"/>
                    </a:cubicBezTo>
                    <a:cubicBezTo>
                      <a:pt x="46" y="166"/>
                      <a:pt x="18" y="182"/>
                      <a:pt x="8" y="1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98" name="Freeform 1347">
                <a:extLst>
                  <a:ext uri="{FF2B5EF4-FFF2-40B4-BE49-F238E27FC236}">
                    <a16:creationId xmlns:a16="http://schemas.microsoft.com/office/drawing/2014/main" id="{4FD229E7-4D82-45EE-9224-270DA9EAE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6" y="5948"/>
                <a:ext cx="155" cy="125"/>
              </a:xfrm>
              <a:custGeom>
                <a:avLst/>
                <a:gdLst>
                  <a:gd name="T0" fmla="*/ 15 w 467"/>
                  <a:gd name="T1" fmla="*/ 376 h 376"/>
                  <a:gd name="T2" fmla="*/ 14 w 467"/>
                  <a:gd name="T3" fmla="*/ 375 h 376"/>
                  <a:gd name="T4" fmla="*/ 10 w 467"/>
                  <a:gd name="T5" fmla="*/ 372 h 376"/>
                  <a:gd name="T6" fmla="*/ 45 w 467"/>
                  <a:gd name="T7" fmla="*/ 340 h 376"/>
                  <a:gd name="T8" fmla="*/ 25 w 467"/>
                  <a:gd name="T9" fmla="*/ 344 h 376"/>
                  <a:gd name="T10" fmla="*/ 18 w 467"/>
                  <a:gd name="T11" fmla="*/ 339 h 376"/>
                  <a:gd name="T12" fmla="*/ 17 w 467"/>
                  <a:gd name="T13" fmla="*/ 334 h 376"/>
                  <a:gd name="T14" fmla="*/ 102 w 467"/>
                  <a:gd name="T15" fmla="*/ 281 h 376"/>
                  <a:gd name="T16" fmla="*/ 401 w 467"/>
                  <a:gd name="T17" fmla="*/ 99 h 376"/>
                  <a:gd name="T18" fmla="*/ 40 w 467"/>
                  <a:gd name="T19" fmla="*/ 314 h 376"/>
                  <a:gd name="T20" fmla="*/ 34 w 467"/>
                  <a:gd name="T21" fmla="*/ 315 h 376"/>
                  <a:gd name="T22" fmla="*/ 30 w 467"/>
                  <a:gd name="T23" fmla="*/ 312 h 376"/>
                  <a:gd name="T24" fmla="*/ 68 w 467"/>
                  <a:gd name="T25" fmla="*/ 274 h 376"/>
                  <a:gd name="T26" fmla="*/ 64 w 467"/>
                  <a:gd name="T27" fmla="*/ 271 h 376"/>
                  <a:gd name="T28" fmla="*/ 63 w 467"/>
                  <a:gd name="T29" fmla="*/ 270 h 376"/>
                  <a:gd name="T30" fmla="*/ 6 w 467"/>
                  <a:gd name="T31" fmla="*/ 296 h 376"/>
                  <a:gd name="T32" fmla="*/ 2 w 467"/>
                  <a:gd name="T33" fmla="*/ 292 h 376"/>
                  <a:gd name="T34" fmla="*/ 4 w 467"/>
                  <a:gd name="T35" fmla="*/ 283 h 376"/>
                  <a:gd name="T36" fmla="*/ 361 w 467"/>
                  <a:gd name="T37" fmla="*/ 63 h 376"/>
                  <a:gd name="T38" fmla="*/ 262 w 467"/>
                  <a:gd name="T39" fmla="*/ 124 h 376"/>
                  <a:gd name="T40" fmla="*/ 19 w 467"/>
                  <a:gd name="T41" fmla="*/ 255 h 376"/>
                  <a:gd name="T42" fmla="*/ 12 w 467"/>
                  <a:gd name="T43" fmla="*/ 250 h 376"/>
                  <a:gd name="T44" fmla="*/ 12 w 467"/>
                  <a:gd name="T45" fmla="*/ 243 h 376"/>
                  <a:gd name="T46" fmla="*/ 284 w 467"/>
                  <a:gd name="T47" fmla="*/ 75 h 376"/>
                  <a:gd name="T48" fmla="*/ 418 w 467"/>
                  <a:gd name="T49" fmla="*/ 3 h 376"/>
                  <a:gd name="T50" fmla="*/ 424 w 467"/>
                  <a:gd name="T51" fmla="*/ 8 h 376"/>
                  <a:gd name="T52" fmla="*/ 424 w 467"/>
                  <a:gd name="T53" fmla="*/ 10 h 376"/>
                  <a:gd name="T54" fmla="*/ 425 w 467"/>
                  <a:gd name="T55" fmla="*/ 10 h 376"/>
                  <a:gd name="T56" fmla="*/ 430 w 467"/>
                  <a:gd name="T57" fmla="*/ 13 h 376"/>
                  <a:gd name="T58" fmla="*/ 396 w 467"/>
                  <a:gd name="T59" fmla="*/ 56 h 376"/>
                  <a:gd name="T60" fmla="*/ 409 w 467"/>
                  <a:gd name="T61" fmla="*/ 51 h 376"/>
                  <a:gd name="T62" fmla="*/ 412 w 467"/>
                  <a:gd name="T63" fmla="*/ 53 h 376"/>
                  <a:gd name="T64" fmla="*/ 456 w 467"/>
                  <a:gd name="T65" fmla="*/ 37 h 376"/>
                  <a:gd name="T66" fmla="*/ 462 w 467"/>
                  <a:gd name="T67" fmla="*/ 41 h 376"/>
                  <a:gd name="T68" fmla="*/ 421 w 467"/>
                  <a:gd name="T69" fmla="*/ 78 h 376"/>
                  <a:gd name="T70" fmla="*/ 422 w 467"/>
                  <a:gd name="T71" fmla="*/ 79 h 376"/>
                  <a:gd name="T72" fmla="*/ 427 w 467"/>
                  <a:gd name="T73" fmla="*/ 82 h 376"/>
                  <a:gd name="T74" fmla="*/ 428 w 467"/>
                  <a:gd name="T75" fmla="*/ 90 h 376"/>
                  <a:gd name="T76" fmla="*/ 427 w 467"/>
                  <a:gd name="T77" fmla="*/ 93 h 376"/>
                  <a:gd name="T78" fmla="*/ 435 w 467"/>
                  <a:gd name="T79" fmla="*/ 91 h 376"/>
                  <a:gd name="T80" fmla="*/ 441 w 467"/>
                  <a:gd name="T81" fmla="*/ 95 h 376"/>
                  <a:gd name="T82" fmla="*/ 231 w 467"/>
                  <a:gd name="T83" fmla="*/ 239 h 376"/>
                  <a:gd name="T84" fmla="*/ 431 w 467"/>
                  <a:gd name="T85" fmla="*/ 121 h 376"/>
                  <a:gd name="T86" fmla="*/ 436 w 467"/>
                  <a:gd name="T87" fmla="*/ 120 h 376"/>
                  <a:gd name="T88" fmla="*/ 441 w 467"/>
                  <a:gd name="T89" fmla="*/ 123 h 376"/>
                  <a:gd name="T90" fmla="*/ 441 w 467"/>
                  <a:gd name="T91" fmla="*/ 131 h 376"/>
                  <a:gd name="T92" fmla="*/ 361 w 467"/>
                  <a:gd name="T93" fmla="*/ 187 h 376"/>
                  <a:gd name="T94" fmla="*/ 73 w 467"/>
                  <a:gd name="T95" fmla="*/ 349 h 376"/>
                  <a:gd name="T96" fmla="*/ 70 w 467"/>
                  <a:gd name="T97" fmla="*/ 348 h 376"/>
                  <a:gd name="T98" fmla="*/ 15 w 467"/>
                  <a:gd name="T99" fmla="*/ 37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67" h="376">
                    <a:moveTo>
                      <a:pt x="15" y="376"/>
                    </a:moveTo>
                    <a:lnTo>
                      <a:pt x="14" y="375"/>
                    </a:lnTo>
                    <a:cubicBezTo>
                      <a:pt x="12" y="375"/>
                      <a:pt x="11" y="374"/>
                      <a:pt x="10" y="372"/>
                    </a:cubicBezTo>
                    <a:cubicBezTo>
                      <a:pt x="7" y="367"/>
                      <a:pt x="6" y="365"/>
                      <a:pt x="45" y="340"/>
                    </a:cubicBezTo>
                    <a:cubicBezTo>
                      <a:pt x="35" y="343"/>
                      <a:pt x="29" y="345"/>
                      <a:pt x="25" y="344"/>
                    </a:cubicBezTo>
                    <a:cubicBezTo>
                      <a:pt x="22" y="343"/>
                      <a:pt x="19" y="341"/>
                      <a:pt x="18" y="339"/>
                    </a:cubicBezTo>
                    <a:cubicBezTo>
                      <a:pt x="17" y="337"/>
                      <a:pt x="17" y="335"/>
                      <a:pt x="17" y="334"/>
                    </a:cubicBezTo>
                    <a:cubicBezTo>
                      <a:pt x="19" y="329"/>
                      <a:pt x="19" y="329"/>
                      <a:pt x="102" y="281"/>
                    </a:cubicBezTo>
                    <a:cubicBezTo>
                      <a:pt x="181" y="236"/>
                      <a:pt x="353" y="138"/>
                      <a:pt x="401" y="99"/>
                    </a:cubicBezTo>
                    <a:cubicBezTo>
                      <a:pt x="342" y="128"/>
                      <a:pt x="158" y="240"/>
                      <a:pt x="40" y="314"/>
                    </a:cubicBezTo>
                    <a:cubicBezTo>
                      <a:pt x="38" y="315"/>
                      <a:pt x="36" y="316"/>
                      <a:pt x="34" y="315"/>
                    </a:cubicBezTo>
                    <a:cubicBezTo>
                      <a:pt x="32" y="315"/>
                      <a:pt x="31" y="313"/>
                      <a:pt x="30" y="312"/>
                    </a:cubicBezTo>
                    <a:cubicBezTo>
                      <a:pt x="26" y="306"/>
                      <a:pt x="27" y="301"/>
                      <a:pt x="68" y="274"/>
                    </a:cubicBezTo>
                    <a:cubicBezTo>
                      <a:pt x="66" y="273"/>
                      <a:pt x="65" y="272"/>
                      <a:pt x="64" y="271"/>
                    </a:cubicBezTo>
                    <a:lnTo>
                      <a:pt x="63" y="270"/>
                    </a:lnTo>
                    <a:cubicBezTo>
                      <a:pt x="23" y="292"/>
                      <a:pt x="11" y="297"/>
                      <a:pt x="6" y="296"/>
                    </a:cubicBezTo>
                    <a:cubicBezTo>
                      <a:pt x="5" y="296"/>
                      <a:pt x="3" y="294"/>
                      <a:pt x="2" y="292"/>
                    </a:cubicBezTo>
                    <a:cubicBezTo>
                      <a:pt x="0" y="289"/>
                      <a:pt x="1" y="285"/>
                      <a:pt x="4" y="283"/>
                    </a:cubicBezTo>
                    <a:cubicBezTo>
                      <a:pt x="116" y="218"/>
                      <a:pt x="277" y="121"/>
                      <a:pt x="361" y="63"/>
                    </a:cubicBezTo>
                    <a:cubicBezTo>
                      <a:pt x="328" y="84"/>
                      <a:pt x="294" y="104"/>
                      <a:pt x="262" y="124"/>
                    </a:cubicBezTo>
                    <a:cubicBezTo>
                      <a:pt x="160" y="188"/>
                      <a:pt x="40" y="259"/>
                      <a:pt x="19" y="255"/>
                    </a:cubicBezTo>
                    <a:cubicBezTo>
                      <a:pt x="16" y="254"/>
                      <a:pt x="14" y="252"/>
                      <a:pt x="12" y="250"/>
                    </a:cubicBezTo>
                    <a:cubicBezTo>
                      <a:pt x="12" y="248"/>
                      <a:pt x="11" y="245"/>
                      <a:pt x="12" y="243"/>
                    </a:cubicBezTo>
                    <a:cubicBezTo>
                      <a:pt x="17" y="224"/>
                      <a:pt x="163" y="141"/>
                      <a:pt x="284" y="75"/>
                    </a:cubicBezTo>
                    <a:cubicBezTo>
                      <a:pt x="365" y="23"/>
                      <a:pt x="405" y="0"/>
                      <a:pt x="418" y="3"/>
                    </a:cubicBezTo>
                    <a:cubicBezTo>
                      <a:pt x="420" y="4"/>
                      <a:pt x="422" y="5"/>
                      <a:pt x="424" y="8"/>
                    </a:cubicBezTo>
                    <a:lnTo>
                      <a:pt x="424" y="10"/>
                    </a:lnTo>
                    <a:lnTo>
                      <a:pt x="425" y="10"/>
                    </a:lnTo>
                    <a:cubicBezTo>
                      <a:pt x="427" y="11"/>
                      <a:pt x="429" y="12"/>
                      <a:pt x="430" y="13"/>
                    </a:cubicBezTo>
                    <a:cubicBezTo>
                      <a:pt x="433" y="19"/>
                      <a:pt x="437" y="25"/>
                      <a:pt x="396" y="56"/>
                    </a:cubicBezTo>
                    <a:cubicBezTo>
                      <a:pt x="406" y="51"/>
                      <a:pt x="407" y="51"/>
                      <a:pt x="409" y="51"/>
                    </a:cubicBezTo>
                    <a:lnTo>
                      <a:pt x="412" y="53"/>
                    </a:lnTo>
                    <a:cubicBezTo>
                      <a:pt x="435" y="42"/>
                      <a:pt x="451" y="36"/>
                      <a:pt x="456" y="37"/>
                    </a:cubicBezTo>
                    <a:cubicBezTo>
                      <a:pt x="458" y="37"/>
                      <a:pt x="461" y="39"/>
                      <a:pt x="462" y="41"/>
                    </a:cubicBezTo>
                    <a:cubicBezTo>
                      <a:pt x="465" y="47"/>
                      <a:pt x="467" y="50"/>
                      <a:pt x="421" y="78"/>
                    </a:cubicBezTo>
                    <a:lnTo>
                      <a:pt x="422" y="79"/>
                    </a:lnTo>
                    <a:cubicBezTo>
                      <a:pt x="424" y="79"/>
                      <a:pt x="426" y="81"/>
                      <a:pt x="427" y="82"/>
                    </a:cubicBezTo>
                    <a:cubicBezTo>
                      <a:pt x="428" y="84"/>
                      <a:pt x="429" y="87"/>
                      <a:pt x="428" y="90"/>
                    </a:cubicBezTo>
                    <a:lnTo>
                      <a:pt x="427" y="93"/>
                    </a:lnTo>
                    <a:cubicBezTo>
                      <a:pt x="431" y="91"/>
                      <a:pt x="433" y="91"/>
                      <a:pt x="435" y="91"/>
                    </a:cubicBezTo>
                    <a:cubicBezTo>
                      <a:pt x="437" y="92"/>
                      <a:pt x="440" y="93"/>
                      <a:pt x="441" y="95"/>
                    </a:cubicBezTo>
                    <a:cubicBezTo>
                      <a:pt x="446" y="104"/>
                      <a:pt x="446" y="104"/>
                      <a:pt x="231" y="239"/>
                    </a:cubicBezTo>
                    <a:cubicBezTo>
                      <a:pt x="298" y="199"/>
                      <a:pt x="370" y="157"/>
                      <a:pt x="431" y="121"/>
                    </a:cubicBezTo>
                    <a:cubicBezTo>
                      <a:pt x="432" y="120"/>
                      <a:pt x="434" y="120"/>
                      <a:pt x="436" y="120"/>
                    </a:cubicBezTo>
                    <a:cubicBezTo>
                      <a:pt x="438" y="121"/>
                      <a:pt x="440" y="122"/>
                      <a:pt x="441" y="123"/>
                    </a:cubicBezTo>
                    <a:cubicBezTo>
                      <a:pt x="442" y="126"/>
                      <a:pt x="442" y="128"/>
                      <a:pt x="441" y="131"/>
                    </a:cubicBezTo>
                    <a:cubicBezTo>
                      <a:pt x="438" y="141"/>
                      <a:pt x="412" y="159"/>
                      <a:pt x="361" y="187"/>
                    </a:cubicBezTo>
                    <a:cubicBezTo>
                      <a:pt x="171" y="307"/>
                      <a:pt x="90" y="353"/>
                      <a:pt x="73" y="349"/>
                    </a:cubicBezTo>
                    <a:lnTo>
                      <a:pt x="70" y="348"/>
                    </a:lnTo>
                    <a:cubicBezTo>
                      <a:pt x="25" y="373"/>
                      <a:pt x="18" y="376"/>
                      <a:pt x="15" y="37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99" name="Freeform 1348">
                <a:extLst>
                  <a:ext uri="{FF2B5EF4-FFF2-40B4-BE49-F238E27FC236}">
                    <a16:creationId xmlns:a16="http://schemas.microsoft.com/office/drawing/2014/main" id="{01AAF12C-6657-425D-9220-D87A179C5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5988"/>
                <a:ext cx="155" cy="91"/>
              </a:xfrm>
              <a:custGeom>
                <a:avLst/>
                <a:gdLst>
                  <a:gd name="T0" fmla="*/ 8 w 466"/>
                  <a:gd name="T1" fmla="*/ 275 h 275"/>
                  <a:gd name="T2" fmla="*/ 6 w 466"/>
                  <a:gd name="T3" fmla="*/ 275 h 275"/>
                  <a:gd name="T4" fmla="*/ 2 w 466"/>
                  <a:gd name="T5" fmla="*/ 271 h 275"/>
                  <a:gd name="T6" fmla="*/ 1 w 466"/>
                  <a:gd name="T7" fmla="*/ 263 h 275"/>
                  <a:gd name="T8" fmla="*/ 279 w 466"/>
                  <a:gd name="T9" fmla="*/ 97 h 275"/>
                  <a:gd name="T10" fmla="*/ 313 w 466"/>
                  <a:gd name="T11" fmla="*/ 79 h 275"/>
                  <a:gd name="T12" fmla="*/ 425 w 466"/>
                  <a:gd name="T13" fmla="*/ 14 h 275"/>
                  <a:gd name="T14" fmla="*/ 431 w 466"/>
                  <a:gd name="T15" fmla="*/ 14 h 275"/>
                  <a:gd name="T16" fmla="*/ 460 w 466"/>
                  <a:gd name="T17" fmla="*/ 1 h 275"/>
                  <a:gd name="T18" fmla="*/ 464 w 466"/>
                  <a:gd name="T19" fmla="*/ 5 h 275"/>
                  <a:gd name="T20" fmla="*/ 461 w 466"/>
                  <a:gd name="T21" fmla="*/ 14 h 275"/>
                  <a:gd name="T22" fmla="*/ 458 w 466"/>
                  <a:gd name="T23" fmla="*/ 15 h 275"/>
                  <a:gd name="T24" fmla="*/ 429 w 466"/>
                  <a:gd name="T25" fmla="*/ 31 h 275"/>
                  <a:gd name="T26" fmla="*/ 346 w 466"/>
                  <a:gd name="T27" fmla="*/ 78 h 275"/>
                  <a:gd name="T28" fmla="*/ 12 w 466"/>
                  <a:gd name="T29" fmla="*/ 274 h 275"/>
                  <a:gd name="T30" fmla="*/ 8 w 466"/>
                  <a:gd name="T31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66" h="275">
                    <a:moveTo>
                      <a:pt x="8" y="275"/>
                    </a:moveTo>
                    <a:lnTo>
                      <a:pt x="6" y="275"/>
                    </a:lnTo>
                    <a:cubicBezTo>
                      <a:pt x="5" y="274"/>
                      <a:pt x="3" y="273"/>
                      <a:pt x="2" y="271"/>
                    </a:cubicBezTo>
                    <a:cubicBezTo>
                      <a:pt x="1" y="270"/>
                      <a:pt x="0" y="267"/>
                      <a:pt x="1" y="263"/>
                    </a:cubicBezTo>
                    <a:cubicBezTo>
                      <a:pt x="7" y="244"/>
                      <a:pt x="91" y="196"/>
                      <a:pt x="279" y="97"/>
                    </a:cubicBezTo>
                    <a:cubicBezTo>
                      <a:pt x="290" y="91"/>
                      <a:pt x="302" y="85"/>
                      <a:pt x="313" y="79"/>
                    </a:cubicBezTo>
                    <a:lnTo>
                      <a:pt x="425" y="14"/>
                    </a:lnTo>
                    <a:cubicBezTo>
                      <a:pt x="427" y="13"/>
                      <a:pt x="429" y="13"/>
                      <a:pt x="431" y="14"/>
                    </a:cubicBezTo>
                    <a:cubicBezTo>
                      <a:pt x="456" y="0"/>
                      <a:pt x="458" y="1"/>
                      <a:pt x="460" y="1"/>
                    </a:cubicBezTo>
                    <a:cubicBezTo>
                      <a:pt x="461" y="2"/>
                      <a:pt x="463" y="3"/>
                      <a:pt x="464" y="5"/>
                    </a:cubicBezTo>
                    <a:cubicBezTo>
                      <a:pt x="466" y="8"/>
                      <a:pt x="465" y="12"/>
                      <a:pt x="461" y="14"/>
                    </a:cubicBezTo>
                    <a:lnTo>
                      <a:pt x="458" y="15"/>
                    </a:lnTo>
                    <a:cubicBezTo>
                      <a:pt x="454" y="17"/>
                      <a:pt x="444" y="22"/>
                      <a:pt x="429" y="31"/>
                    </a:cubicBezTo>
                    <a:cubicBezTo>
                      <a:pt x="419" y="38"/>
                      <a:pt x="396" y="51"/>
                      <a:pt x="346" y="78"/>
                    </a:cubicBezTo>
                    <a:cubicBezTo>
                      <a:pt x="251" y="133"/>
                      <a:pt x="115" y="213"/>
                      <a:pt x="12" y="274"/>
                    </a:cubicBezTo>
                    <a:lnTo>
                      <a:pt x="8" y="27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00" name="Freeform 1349">
                <a:extLst>
                  <a:ext uri="{FF2B5EF4-FFF2-40B4-BE49-F238E27FC236}">
                    <a16:creationId xmlns:a16="http://schemas.microsoft.com/office/drawing/2014/main" id="{BFB9408A-85FF-4491-8F07-DE5907C54E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11" y="5984"/>
                <a:ext cx="189" cy="108"/>
              </a:xfrm>
              <a:custGeom>
                <a:avLst/>
                <a:gdLst>
                  <a:gd name="T0" fmla="*/ 526 w 573"/>
                  <a:gd name="T1" fmla="*/ 32 h 326"/>
                  <a:gd name="T2" fmla="*/ 527 w 573"/>
                  <a:gd name="T3" fmla="*/ 32 h 326"/>
                  <a:gd name="T4" fmla="*/ 532 w 573"/>
                  <a:gd name="T5" fmla="*/ 36 h 326"/>
                  <a:gd name="T6" fmla="*/ 532 w 573"/>
                  <a:gd name="T7" fmla="*/ 38 h 326"/>
                  <a:gd name="T8" fmla="*/ 555 w 573"/>
                  <a:gd name="T9" fmla="*/ 21 h 326"/>
                  <a:gd name="T10" fmla="*/ 526 w 573"/>
                  <a:gd name="T11" fmla="*/ 32 h 326"/>
                  <a:gd name="T12" fmla="*/ 469 w 573"/>
                  <a:gd name="T13" fmla="*/ 64 h 326"/>
                  <a:gd name="T14" fmla="*/ 351 w 573"/>
                  <a:gd name="T15" fmla="*/ 135 h 326"/>
                  <a:gd name="T16" fmla="*/ 381 w 573"/>
                  <a:gd name="T17" fmla="*/ 120 h 326"/>
                  <a:gd name="T18" fmla="*/ 392 w 573"/>
                  <a:gd name="T19" fmla="*/ 113 h 326"/>
                  <a:gd name="T20" fmla="*/ 469 w 573"/>
                  <a:gd name="T21" fmla="*/ 64 h 326"/>
                  <a:gd name="T22" fmla="*/ 230 w 573"/>
                  <a:gd name="T23" fmla="*/ 212 h 326"/>
                  <a:gd name="T24" fmla="*/ 217 w 573"/>
                  <a:gd name="T25" fmla="*/ 220 h 326"/>
                  <a:gd name="T26" fmla="*/ 121 w 573"/>
                  <a:gd name="T27" fmla="*/ 281 h 326"/>
                  <a:gd name="T28" fmla="*/ 265 w 573"/>
                  <a:gd name="T29" fmla="*/ 194 h 326"/>
                  <a:gd name="T30" fmla="*/ 230 w 573"/>
                  <a:gd name="T31" fmla="*/ 212 h 326"/>
                  <a:gd name="T32" fmla="*/ 49 w 573"/>
                  <a:gd name="T33" fmla="*/ 326 h 326"/>
                  <a:gd name="T34" fmla="*/ 46 w 573"/>
                  <a:gd name="T35" fmla="*/ 326 h 326"/>
                  <a:gd name="T36" fmla="*/ 38 w 573"/>
                  <a:gd name="T37" fmla="*/ 321 h 326"/>
                  <a:gd name="T38" fmla="*/ 37 w 573"/>
                  <a:gd name="T39" fmla="*/ 312 h 326"/>
                  <a:gd name="T40" fmla="*/ 50 w 573"/>
                  <a:gd name="T41" fmla="*/ 297 h 326"/>
                  <a:gd name="T42" fmla="*/ 11 w 573"/>
                  <a:gd name="T43" fmla="*/ 319 h 326"/>
                  <a:gd name="T44" fmla="*/ 2 w 573"/>
                  <a:gd name="T45" fmla="*/ 316 h 326"/>
                  <a:gd name="T46" fmla="*/ 4 w 573"/>
                  <a:gd name="T47" fmla="*/ 307 h 326"/>
                  <a:gd name="T48" fmla="*/ 66 w 573"/>
                  <a:gd name="T49" fmla="*/ 271 h 326"/>
                  <a:gd name="T50" fmla="*/ 71 w 573"/>
                  <a:gd name="T51" fmla="*/ 271 h 326"/>
                  <a:gd name="T52" fmla="*/ 75 w 573"/>
                  <a:gd name="T53" fmla="*/ 274 h 326"/>
                  <a:gd name="T54" fmla="*/ 76 w 573"/>
                  <a:gd name="T55" fmla="*/ 278 h 326"/>
                  <a:gd name="T56" fmla="*/ 222 w 573"/>
                  <a:gd name="T57" fmla="*/ 200 h 326"/>
                  <a:gd name="T58" fmla="*/ 564 w 573"/>
                  <a:gd name="T59" fmla="*/ 7 h 326"/>
                  <a:gd name="T60" fmla="*/ 571 w 573"/>
                  <a:gd name="T61" fmla="*/ 12 h 326"/>
                  <a:gd name="T62" fmla="*/ 572 w 573"/>
                  <a:gd name="T63" fmla="*/ 20 h 326"/>
                  <a:gd name="T64" fmla="*/ 389 w 573"/>
                  <a:gd name="T65" fmla="*/ 132 h 326"/>
                  <a:gd name="T66" fmla="*/ 49 w 573"/>
                  <a:gd name="T67" fmla="*/ 326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73" h="326">
                    <a:moveTo>
                      <a:pt x="526" y="32"/>
                    </a:moveTo>
                    <a:lnTo>
                      <a:pt x="527" y="32"/>
                    </a:lnTo>
                    <a:cubicBezTo>
                      <a:pt x="529" y="33"/>
                      <a:pt x="531" y="34"/>
                      <a:pt x="532" y="36"/>
                    </a:cubicBezTo>
                    <a:lnTo>
                      <a:pt x="532" y="38"/>
                    </a:lnTo>
                    <a:cubicBezTo>
                      <a:pt x="543" y="31"/>
                      <a:pt x="551" y="25"/>
                      <a:pt x="555" y="21"/>
                    </a:cubicBezTo>
                    <a:cubicBezTo>
                      <a:pt x="549" y="22"/>
                      <a:pt x="539" y="26"/>
                      <a:pt x="526" y="32"/>
                    </a:cubicBezTo>
                    <a:close/>
                    <a:moveTo>
                      <a:pt x="469" y="64"/>
                    </a:moveTo>
                    <a:cubicBezTo>
                      <a:pt x="434" y="84"/>
                      <a:pt x="392" y="109"/>
                      <a:pt x="351" y="135"/>
                    </a:cubicBezTo>
                    <a:cubicBezTo>
                      <a:pt x="361" y="130"/>
                      <a:pt x="371" y="125"/>
                      <a:pt x="381" y="120"/>
                    </a:cubicBezTo>
                    <a:cubicBezTo>
                      <a:pt x="385" y="117"/>
                      <a:pt x="388" y="115"/>
                      <a:pt x="392" y="113"/>
                    </a:cubicBezTo>
                    <a:cubicBezTo>
                      <a:pt x="425" y="91"/>
                      <a:pt x="450" y="75"/>
                      <a:pt x="469" y="64"/>
                    </a:cubicBezTo>
                    <a:close/>
                    <a:moveTo>
                      <a:pt x="230" y="212"/>
                    </a:moveTo>
                    <a:cubicBezTo>
                      <a:pt x="225" y="214"/>
                      <a:pt x="221" y="217"/>
                      <a:pt x="217" y="220"/>
                    </a:cubicBezTo>
                    <a:cubicBezTo>
                      <a:pt x="175" y="247"/>
                      <a:pt x="144" y="266"/>
                      <a:pt x="121" y="281"/>
                    </a:cubicBezTo>
                    <a:cubicBezTo>
                      <a:pt x="161" y="258"/>
                      <a:pt x="214" y="226"/>
                      <a:pt x="265" y="194"/>
                    </a:cubicBezTo>
                    <a:cubicBezTo>
                      <a:pt x="254" y="200"/>
                      <a:pt x="242" y="206"/>
                      <a:pt x="230" y="212"/>
                    </a:cubicBezTo>
                    <a:close/>
                    <a:moveTo>
                      <a:pt x="49" y="326"/>
                    </a:moveTo>
                    <a:lnTo>
                      <a:pt x="46" y="326"/>
                    </a:lnTo>
                    <a:cubicBezTo>
                      <a:pt x="42" y="325"/>
                      <a:pt x="39" y="322"/>
                      <a:pt x="38" y="321"/>
                    </a:cubicBezTo>
                    <a:cubicBezTo>
                      <a:pt x="37" y="319"/>
                      <a:pt x="36" y="316"/>
                      <a:pt x="37" y="312"/>
                    </a:cubicBezTo>
                    <a:cubicBezTo>
                      <a:pt x="39" y="308"/>
                      <a:pt x="43" y="303"/>
                      <a:pt x="50" y="297"/>
                    </a:cubicBezTo>
                    <a:lnTo>
                      <a:pt x="11" y="319"/>
                    </a:lnTo>
                    <a:cubicBezTo>
                      <a:pt x="8" y="321"/>
                      <a:pt x="4" y="320"/>
                      <a:pt x="2" y="316"/>
                    </a:cubicBezTo>
                    <a:cubicBezTo>
                      <a:pt x="0" y="313"/>
                      <a:pt x="1" y="309"/>
                      <a:pt x="4" y="307"/>
                    </a:cubicBezTo>
                    <a:lnTo>
                      <a:pt x="66" y="271"/>
                    </a:lnTo>
                    <a:cubicBezTo>
                      <a:pt x="67" y="270"/>
                      <a:pt x="69" y="270"/>
                      <a:pt x="71" y="271"/>
                    </a:cubicBezTo>
                    <a:cubicBezTo>
                      <a:pt x="73" y="271"/>
                      <a:pt x="74" y="272"/>
                      <a:pt x="75" y="274"/>
                    </a:cubicBezTo>
                    <a:cubicBezTo>
                      <a:pt x="76" y="275"/>
                      <a:pt x="77" y="276"/>
                      <a:pt x="76" y="278"/>
                    </a:cubicBezTo>
                    <a:cubicBezTo>
                      <a:pt x="107" y="259"/>
                      <a:pt x="155" y="234"/>
                      <a:pt x="222" y="200"/>
                    </a:cubicBezTo>
                    <a:cubicBezTo>
                      <a:pt x="407" y="82"/>
                      <a:pt x="538" y="0"/>
                      <a:pt x="564" y="7"/>
                    </a:cubicBezTo>
                    <a:cubicBezTo>
                      <a:pt x="568" y="7"/>
                      <a:pt x="570" y="10"/>
                      <a:pt x="571" y="12"/>
                    </a:cubicBezTo>
                    <a:cubicBezTo>
                      <a:pt x="572" y="13"/>
                      <a:pt x="573" y="16"/>
                      <a:pt x="572" y="20"/>
                    </a:cubicBezTo>
                    <a:cubicBezTo>
                      <a:pt x="566" y="38"/>
                      <a:pt x="508" y="71"/>
                      <a:pt x="389" y="132"/>
                    </a:cubicBezTo>
                    <a:cubicBezTo>
                      <a:pt x="217" y="242"/>
                      <a:pt x="83" y="326"/>
                      <a:pt x="49" y="3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01" name="Freeform 1350">
                <a:extLst>
                  <a:ext uri="{FF2B5EF4-FFF2-40B4-BE49-F238E27FC236}">
                    <a16:creationId xmlns:a16="http://schemas.microsoft.com/office/drawing/2014/main" id="{72B28BA3-B610-4187-BF71-54C6D1116B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82" y="5986"/>
                <a:ext cx="254" cy="164"/>
              </a:xfrm>
              <a:custGeom>
                <a:avLst/>
                <a:gdLst>
                  <a:gd name="T0" fmla="*/ 450 w 768"/>
                  <a:gd name="T1" fmla="*/ 170 h 496"/>
                  <a:gd name="T2" fmla="*/ 641 w 768"/>
                  <a:gd name="T3" fmla="*/ 51 h 496"/>
                  <a:gd name="T4" fmla="*/ 3 w 768"/>
                  <a:gd name="T5" fmla="*/ 493 h 496"/>
                  <a:gd name="T6" fmla="*/ 108 w 768"/>
                  <a:gd name="T7" fmla="*/ 422 h 496"/>
                  <a:gd name="T8" fmla="*/ 11 w 768"/>
                  <a:gd name="T9" fmla="*/ 480 h 496"/>
                  <a:gd name="T10" fmla="*/ 1 w 768"/>
                  <a:gd name="T11" fmla="*/ 477 h 496"/>
                  <a:gd name="T12" fmla="*/ 12 w 768"/>
                  <a:gd name="T13" fmla="*/ 459 h 496"/>
                  <a:gd name="T14" fmla="*/ 37 w 768"/>
                  <a:gd name="T15" fmla="*/ 427 h 496"/>
                  <a:gd name="T16" fmla="*/ 58 w 768"/>
                  <a:gd name="T17" fmla="*/ 406 h 496"/>
                  <a:gd name="T18" fmla="*/ 60 w 768"/>
                  <a:gd name="T19" fmla="*/ 396 h 496"/>
                  <a:gd name="T20" fmla="*/ 59 w 768"/>
                  <a:gd name="T21" fmla="*/ 383 h 496"/>
                  <a:gd name="T22" fmla="*/ 55 w 768"/>
                  <a:gd name="T23" fmla="*/ 369 h 496"/>
                  <a:gd name="T24" fmla="*/ 98 w 768"/>
                  <a:gd name="T25" fmla="*/ 336 h 496"/>
                  <a:gd name="T26" fmla="*/ 627 w 768"/>
                  <a:gd name="T27" fmla="*/ 22 h 496"/>
                  <a:gd name="T28" fmla="*/ 630 w 768"/>
                  <a:gd name="T29" fmla="*/ 21 h 496"/>
                  <a:gd name="T30" fmla="*/ 640 w 768"/>
                  <a:gd name="T31" fmla="*/ 23 h 496"/>
                  <a:gd name="T32" fmla="*/ 118 w 768"/>
                  <a:gd name="T33" fmla="*/ 347 h 496"/>
                  <a:gd name="T34" fmla="*/ 697 w 768"/>
                  <a:gd name="T35" fmla="*/ 0 h 496"/>
                  <a:gd name="T36" fmla="*/ 703 w 768"/>
                  <a:gd name="T37" fmla="*/ 12 h 496"/>
                  <a:gd name="T38" fmla="*/ 711 w 768"/>
                  <a:gd name="T39" fmla="*/ 20 h 496"/>
                  <a:gd name="T40" fmla="*/ 718 w 768"/>
                  <a:gd name="T41" fmla="*/ 32 h 496"/>
                  <a:gd name="T42" fmla="*/ 667 w 768"/>
                  <a:gd name="T43" fmla="*/ 63 h 496"/>
                  <a:gd name="T44" fmla="*/ 712 w 768"/>
                  <a:gd name="T45" fmla="*/ 44 h 496"/>
                  <a:gd name="T46" fmla="*/ 736 w 768"/>
                  <a:gd name="T47" fmla="*/ 34 h 496"/>
                  <a:gd name="T48" fmla="*/ 762 w 768"/>
                  <a:gd name="T49" fmla="*/ 21 h 496"/>
                  <a:gd name="T50" fmla="*/ 767 w 768"/>
                  <a:gd name="T51" fmla="*/ 33 h 496"/>
                  <a:gd name="T52" fmla="*/ 742 w 768"/>
                  <a:gd name="T53" fmla="*/ 57 h 496"/>
                  <a:gd name="T54" fmla="*/ 742 w 768"/>
                  <a:gd name="T55" fmla="*/ 60 h 496"/>
                  <a:gd name="T56" fmla="*/ 747 w 768"/>
                  <a:gd name="T57" fmla="*/ 69 h 496"/>
                  <a:gd name="T58" fmla="*/ 730 w 768"/>
                  <a:gd name="T59" fmla="*/ 84 h 496"/>
                  <a:gd name="T60" fmla="*/ 526 w 768"/>
                  <a:gd name="T61" fmla="*/ 199 h 496"/>
                  <a:gd name="T62" fmla="*/ 115 w 768"/>
                  <a:gd name="T63" fmla="*/ 435 h 496"/>
                  <a:gd name="T64" fmla="*/ 55 w 768"/>
                  <a:gd name="T65" fmla="*/ 471 h 496"/>
                  <a:gd name="T66" fmla="*/ 13 w 768"/>
                  <a:gd name="T67" fmla="*/ 495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68" h="496">
                    <a:moveTo>
                      <a:pt x="641" y="51"/>
                    </a:moveTo>
                    <a:cubicBezTo>
                      <a:pt x="582" y="88"/>
                      <a:pt x="516" y="129"/>
                      <a:pt x="450" y="170"/>
                    </a:cubicBezTo>
                    <a:cubicBezTo>
                      <a:pt x="468" y="160"/>
                      <a:pt x="486" y="149"/>
                      <a:pt x="503" y="139"/>
                    </a:cubicBezTo>
                    <a:cubicBezTo>
                      <a:pt x="559" y="105"/>
                      <a:pt x="607" y="74"/>
                      <a:pt x="641" y="51"/>
                    </a:cubicBezTo>
                    <a:close/>
                    <a:moveTo>
                      <a:pt x="9" y="496"/>
                    </a:moveTo>
                    <a:cubicBezTo>
                      <a:pt x="7" y="496"/>
                      <a:pt x="5" y="495"/>
                      <a:pt x="3" y="493"/>
                    </a:cubicBezTo>
                    <a:cubicBezTo>
                      <a:pt x="1" y="490"/>
                      <a:pt x="2" y="485"/>
                      <a:pt x="6" y="483"/>
                    </a:cubicBezTo>
                    <a:lnTo>
                      <a:pt x="108" y="422"/>
                    </a:lnTo>
                    <a:cubicBezTo>
                      <a:pt x="97" y="427"/>
                      <a:pt x="87" y="432"/>
                      <a:pt x="78" y="437"/>
                    </a:cubicBezTo>
                    <a:cubicBezTo>
                      <a:pt x="55" y="451"/>
                      <a:pt x="32" y="466"/>
                      <a:pt x="11" y="480"/>
                    </a:cubicBezTo>
                    <a:cubicBezTo>
                      <a:pt x="9" y="481"/>
                      <a:pt x="7" y="481"/>
                      <a:pt x="6" y="481"/>
                    </a:cubicBezTo>
                    <a:cubicBezTo>
                      <a:pt x="4" y="480"/>
                      <a:pt x="2" y="479"/>
                      <a:pt x="1" y="477"/>
                    </a:cubicBezTo>
                    <a:cubicBezTo>
                      <a:pt x="0" y="476"/>
                      <a:pt x="0" y="473"/>
                      <a:pt x="0" y="471"/>
                    </a:cubicBezTo>
                    <a:cubicBezTo>
                      <a:pt x="1" y="469"/>
                      <a:pt x="5" y="465"/>
                      <a:pt x="12" y="459"/>
                    </a:cubicBezTo>
                    <a:cubicBezTo>
                      <a:pt x="12" y="458"/>
                      <a:pt x="12" y="456"/>
                      <a:pt x="13" y="454"/>
                    </a:cubicBezTo>
                    <a:cubicBezTo>
                      <a:pt x="15" y="447"/>
                      <a:pt x="23" y="438"/>
                      <a:pt x="37" y="427"/>
                    </a:cubicBezTo>
                    <a:lnTo>
                      <a:pt x="37" y="424"/>
                    </a:lnTo>
                    <a:cubicBezTo>
                      <a:pt x="38" y="421"/>
                      <a:pt x="45" y="415"/>
                      <a:pt x="58" y="406"/>
                    </a:cubicBezTo>
                    <a:lnTo>
                      <a:pt x="58" y="406"/>
                    </a:lnTo>
                    <a:cubicBezTo>
                      <a:pt x="56" y="402"/>
                      <a:pt x="57" y="398"/>
                      <a:pt x="60" y="396"/>
                    </a:cubicBezTo>
                    <a:lnTo>
                      <a:pt x="121" y="361"/>
                    </a:lnTo>
                    <a:cubicBezTo>
                      <a:pt x="89" y="377"/>
                      <a:pt x="67" y="385"/>
                      <a:pt x="59" y="383"/>
                    </a:cubicBezTo>
                    <a:cubicBezTo>
                      <a:pt x="56" y="382"/>
                      <a:pt x="54" y="380"/>
                      <a:pt x="53" y="378"/>
                    </a:cubicBezTo>
                    <a:cubicBezTo>
                      <a:pt x="51" y="375"/>
                      <a:pt x="52" y="371"/>
                      <a:pt x="55" y="369"/>
                    </a:cubicBezTo>
                    <a:lnTo>
                      <a:pt x="104" y="339"/>
                    </a:lnTo>
                    <a:cubicBezTo>
                      <a:pt x="101" y="339"/>
                      <a:pt x="99" y="338"/>
                      <a:pt x="98" y="336"/>
                    </a:cubicBezTo>
                    <a:cubicBezTo>
                      <a:pt x="96" y="332"/>
                      <a:pt x="97" y="328"/>
                      <a:pt x="100" y="326"/>
                    </a:cubicBezTo>
                    <a:cubicBezTo>
                      <a:pt x="511" y="84"/>
                      <a:pt x="604" y="33"/>
                      <a:pt x="627" y="22"/>
                    </a:cubicBezTo>
                    <a:lnTo>
                      <a:pt x="630" y="20"/>
                    </a:lnTo>
                    <a:lnTo>
                      <a:pt x="630" y="21"/>
                    </a:lnTo>
                    <a:cubicBezTo>
                      <a:pt x="634" y="19"/>
                      <a:pt x="634" y="19"/>
                      <a:pt x="635" y="20"/>
                    </a:cubicBezTo>
                    <a:cubicBezTo>
                      <a:pt x="637" y="20"/>
                      <a:pt x="639" y="21"/>
                      <a:pt x="640" y="23"/>
                    </a:cubicBezTo>
                    <a:cubicBezTo>
                      <a:pt x="641" y="26"/>
                      <a:pt x="640" y="30"/>
                      <a:pt x="637" y="32"/>
                    </a:cubicBezTo>
                    <a:lnTo>
                      <a:pt x="118" y="347"/>
                    </a:lnTo>
                    <a:cubicBezTo>
                      <a:pt x="212" y="300"/>
                      <a:pt x="418" y="176"/>
                      <a:pt x="687" y="5"/>
                    </a:cubicBezTo>
                    <a:cubicBezTo>
                      <a:pt x="694" y="0"/>
                      <a:pt x="694" y="0"/>
                      <a:pt x="697" y="0"/>
                    </a:cubicBezTo>
                    <a:cubicBezTo>
                      <a:pt x="699" y="1"/>
                      <a:pt x="701" y="2"/>
                      <a:pt x="702" y="4"/>
                    </a:cubicBezTo>
                    <a:cubicBezTo>
                      <a:pt x="703" y="5"/>
                      <a:pt x="704" y="8"/>
                      <a:pt x="703" y="12"/>
                    </a:cubicBezTo>
                    <a:cubicBezTo>
                      <a:pt x="701" y="18"/>
                      <a:pt x="692" y="27"/>
                      <a:pt x="678" y="39"/>
                    </a:cubicBezTo>
                    <a:cubicBezTo>
                      <a:pt x="690" y="32"/>
                      <a:pt x="701" y="26"/>
                      <a:pt x="711" y="20"/>
                    </a:cubicBezTo>
                    <a:cubicBezTo>
                      <a:pt x="715" y="18"/>
                      <a:pt x="719" y="19"/>
                      <a:pt x="721" y="23"/>
                    </a:cubicBezTo>
                    <a:cubicBezTo>
                      <a:pt x="723" y="26"/>
                      <a:pt x="722" y="30"/>
                      <a:pt x="718" y="32"/>
                    </a:cubicBezTo>
                    <a:lnTo>
                      <a:pt x="667" y="62"/>
                    </a:lnTo>
                    <a:lnTo>
                      <a:pt x="667" y="63"/>
                    </a:lnTo>
                    <a:cubicBezTo>
                      <a:pt x="683" y="55"/>
                      <a:pt x="696" y="50"/>
                      <a:pt x="706" y="46"/>
                    </a:cubicBezTo>
                    <a:cubicBezTo>
                      <a:pt x="708" y="45"/>
                      <a:pt x="710" y="45"/>
                      <a:pt x="712" y="44"/>
                    </a:cubicBezTo>
                    <a:cubicBezTo>
                      <a:pt x="722" y="38"/>
                      <a:pt x="728" y="35"/>
                      <a:pt x="729" y="34"/>
                    </a:cubicBezTo>
                    <a:cubicBezTo>
                      <a:pt x="731" y="33"/>
                      <a:pt x="733" y="33"/>
                      <a:pt x="736" y="34"/>
                    </a:cubicBezTo>
                    <a:lnTo>
                      <a:pt x="757" y="22"/>
                    </a:lnTo>
                    <a:cubicBezTo>
                      <a:pt x="758" y="21"/>
                      <a:pt x="760" y="21"/>
                      <a:pt x="762" y="21"/>
                    </a:cubicBezTo>
                    <a:cubicBezTo>
                      <a:pt x="764" y="22"/>
                      <a:pt x="765" y="23"/>
                      <a:pt x="766" y="25"/>
                    </a:cubicBezTo>
                    <a:cubicBezTo>
                      <a:pt x="767" y="26"/>
                      <a:pt x="768" y="29"/>
                      <a:pt x="767" y="33"/>
                    </a:cubicBezTo>
                    <a:cubicBezTo>
                      <a:pt x="766" y="38"/>
                      <a:pt x="758" y="45"/>
                      <a:pt x="745" y="55"/>
                    </a:cubicBezTo>
                    <a:lnTo>
                      <a:pt x="742" y="57"/>
                    </a:lnTo>
                    <a:lnTo>
                      <a:pt x="733" y="63"/>
                    </a:lnTo>
                    <a:cubicBezTo>
                      <a:pt x="740" y="60"/>
                      <a:pt x="741" y="60"/>
                      <a:pt x="742" y="60"/>
                    </a:cubicBezTo>
                    <a:cubicBezTo>
                      <a:pt x="744" y="61"/>
                      <a:pt x="746" y="62"/>
                      <a:pt x="746" y="64"/>
                    </a:cubicBezTo>
                    <a:cubicBezTo>
                      <a:pt x="747" y="65"/>
                      <a:pt x="748" y="67"/>
                      <a:pt x="747" y="69"/>
                    </a:cubicBezTo>
                    <a:cubicBezTo>
                      <a:pt x="747" y="71"/>
                      <a:pt x="746" y="72"/>
                      <a:pt x="733" y="80"/>
                    </a:cubicBezTo>
                    <a:lnTo>
                      <a:pt x="730" y="84"/>
                    </a:lnTo>
                    <a:lnTo>
                      <a:pt x="726" y="85"/>
                    </a:lnTo>
                    <a:cubicBezTo>
                      <a:pt x="701" y="99"/>
                      <a:pt x="646" y="130"/>
                      <a:pt x="526" y="199"/>
                    </a:cubicBezTo>
                    <a:cubicBezTo>
                      <a:pt x="442" y="246"/>
                      <a:pt x="339" y="304"/>
                      <a:pt x="252" y="355"/>
                    </a:cubicBezTo>
                    <a:cubicBezTo>
                      <a:pt x="205" y="382"/>
                      <a:pt x="159" y="409"/>
                      <a:pt x="115" y="435"/>
                    </a:cubicBezTo>
                    <a:cubicBezTo>
                      <a:pt x="96" y="447"/>
                      <a:pt x="78" y="459"/>
                      <a:pt x="60" y="470"/>
                    </a:cubicBezTo>
                    <a:cubicBezTo>
                      <a:pt x="58" y="471"/>
                      <a:pt x="56" y="472"/>
                      <a:pt x="55" y="471"/>
                    </a:cubicBezTo>
                    <a:lnTo>
                      <a:pt x="54" y="471"/>
                    </a:lnTo>
                    <a:cubicBezTo>
                      <a:pt x="40" y="479"/>
                      <a:pt x="26" y="487"/>
                      <a:pt x="13" y="495"/>
                    </a:cubicBezTo>
                    <a:lnTo>
                      <a:pt x="9" y="49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02" name="Freeform 1351">
                <a:extLst>
                  <a:ext uri="{FF2B5EF4-FFF2-40B4-BE49-F238E27FC236}">
                    <a16:creationId xmlns:a16="http://schemas.microsoft.com/office/drawing/2014/main" id="{3979F7D3-7495-40CB-8D82-EFAC83588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6" y="6580"/>
                <a:ext cx="81" cy="56"/>
              </a:xfrm>
              <a:custGeom>
                <a:avLst/>
                <a:gdLst>
                  <a:gd name="T0" fmla="*/ 7 w 243"/>
                  <a:gd name="T1" fmla="*/ 170 h 170"/>
                  <a:gd name="T2" fmla="*/ 3 w 243"/>
                  <a:gd name="T3" fmla="*/ 168 h 170"/>
                  <a:gd name="T4" fmla="*/ 1 w 243"/>
                  <a:gd name="T5" fmla="*/ 161 h 170"/>
                  <a:gd name="T6" fmla="*/ 4 w 243"/>
                  <a:gd name="T7" fmla="*/ 157 h 170"/>
                  <a:gd name="T8" fmla="*/ 4 w 243"/>
                  <a:gd name="T9" fmla="*/ 156 h 170"/>
                  <a:gd name="T10" fmla="*/ 5 w 243"/>
                  <a:gd name="T11" fmla="*/ 156 h 170"/>
                  <a:gd name="T12" fmla="*/ 37 w 243"/>
                  <a:gd name="T13" fmla="*/ 137 h 170"/>
                  <a:gd name="T14" fmla="*/ 42 w 243"/>
                  <a:gd name="T15" fmla="*/ 134 h 170"/>
                  <a:gd name="T16" fmla="*/ 42 w 243"/>
                  <a:gd name="T17" fmla="*/ 134 h 170"/>
                  <a:gd name="T18" fmla="*/ 91 w 243"/>
                  <a:gd name="T19" fmla="*/ 92 h 170"/>
                  <a:gd name="T20" fmla="*/ 90 w 243"/>
                  <a:gd name="T21" fmla="*/ 90 h 170"/>
                  <a:gd name="T22" fmla="*/ 93 w 243"/>
                  <a:gd name="T23" fmla="*/ 81 h 170"/>
                  <a:gd name="T24" fmla="*/ 100 w 243"/>
                  <a:gd name="T25" fmla="*/ 81 h 170"/>
                  <a:gd name="T26" fmla="*/ 203 w 243"/>
                  <a:gd name="T27" fmla="*/ 19 h 170"/>
                  <a:gd name="T28" fmla="*/ 234 w 243"/>
                  <a:gd name="T29" fmla="*/ 1 h 170"/>
                  <a:gd name="T30" fmla="*/ 239 w 243"/>
                  <a:gd name="T31" fmla="*/ 4 h 170"/>
                  <a:gd name="T32" fmla="*/ 214 w 243"/>
                  <a:gd name="T33" fmla="*/ 33 h 170"/>
                  <a:gd name="T34" fmla="*/ 214 w 243"/>
                  <a:gd name="T35" fmla="*/ 34 h 170"/>
                  <a:gd name="T36" fmla="*/ 215 w 243"/>
                  <a:gd name="T37" fmla="*/ 41 h 170"/>
                  <a:gd name="T38" fmla="*/ 44 w 243"/>
                  <a:gd name="T39" fmla="*/ 149 h 170"/>
                  <a:gd name="T40" fmla="*/ 14 w 243"/>
                  <a:gd name="T41" fmla="*/ 167 h 170"/>
                  <a:gd name="T42" fmla="*/ 14 w 243"/>
                  <a:gd name="T43" fmla="*/ 167 h 170"/>
                  <a:gd name="T44" fmla="*/ 11 w 243"/>
                  <a:gd name="T45" fmla="*/ 169 h 170"/>
                  <a:gd name="T46" fmla="*/ 7 w 243"/>
                  <a:gd name="T4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3" h="170">
                    <a:moveTo>
                      <a:pt x="7" y="170"/>
                    </a:moveTo>
                    <a:cubicBezTo>
                      <a:pt x="6" y="170"/>
                      <a:pt x="4" y="169"/>
                      <a:pt x="3" y="168"/>
                    </a:cubicBezTo>
                    <a:cubicBezTo>
                      <a:pt x="1" y="166"/>
                      <a:pt x="0" y="163"/>
                      <a:pt x="1" y="161"/>
                    </a:cubicBezTo>
                    <a:cubicBezTo>
                      <a:pt x="1" y="159"/>
                      <a:pt x="1" y="158"/>
                      <a:pt x="4" y="157"/>
                    </a:cubicBezTo>
                    <a:lnTo>
                      <a:pt x="4" y="156"/>
                    </a:lnTo>
                    <a:lnTo>
                      <a:pt x="5" y="156"/>
                    </a:lnTo>
                    <a:cubicBezTo>
                      <a:pt x="10" y="153"/>
                      <a:pt x="19" y="148"/>
                      <a:pt x="37" y="137"/>
                    </a:cubicBezTo>
                    <a:cubicBezTo>
                      <a:pt x="39" y="136"/>
                      <a:pt x="40" y="135"/>
                      <a:pt x="42" y="134"/>
                    </a:cubicBezTo>
                    <a:lnTo>
                      <a:pt x="42" y="134"/>
                    </a:lnTo>
                    <a:cubicBezTo>
                      <a:pt x="37" y="127"/>
                      <a:pt x="37" y="125"/>
                      <a:pt x="91" y="92"/>
                    </a:cubicBezTo>
                    <a:lnTo>
                      <a:pt x="90" y="90"/>
                    </a:lnTo>
                    <a:cubicBezTo>
                      <a:pt x="88" y="87"/>
                      <a:pt x="89" y="83"/>
                      <a:pt x="93" y="81"/>
                    </a:cubicBezTo>
                    <a:cubicBezTo>
                      <a:pt x="95" y="79"/>
                      <a:pt x="98" y="79"/>
                      <a:pt x="100" y="81"/>
                    </a:cubicBezTo>
                    <a:cubicBezTo>
                      <a:pt x="114" y="79"/>
                      <a:pt x="178" y="36"/>
                      <a:pt x="203" y="19"/>
                    </a:cubicBezTo>
                    <a:cubicBezTo>
                      <a:pt x="231" y="0"/>
                      <a:pt x="231" y="0"/>
                      <a:pt x="234" y="1"/>
                    </a:cubicBezTo>
                    <a:cubicBezTo>
                      <a:pt x="236" y="1"/>
                      <a:pt x="238" y="3"/>
                      <a:pt x="239" y="4"/>
                    </a:cubicBezTo>
                    <a:cubicBezTo>
                      <a:pt x="243" y="10"/>
                      <a:pt x="241" y="15"/>
                      <a:pt x="214" y="33"/>
                    </a:cubicBezTo>
                    <a:lnTo>
                      <a:pt x="214" y="34"/>
                    </a:lnTo>
                    <a:cubicBezTo>
                      <a:pt x="215" y="36"/>
                      <a:pt x="215" y="39"/>
                      <a:pt x="215" y="41"/>
                    </a:cubicBezTo>
                    <a:cubicBezTo>
                      <a:pt x="212" y="50"/>
                      <a:pt x="185" y="70"/>
                      <a:pt x="44" y="149"/>
                    </a:cubicBezTo>
                    <a:cubicBezTo>
                      <a:pt x="31" y="157"/>
                      <a:pt x="19" y="164"/>
                      <a:pt x="14" y="167"/>
                    </a:cubicBezTo>
                    <a:lnTo>
                      <a:pt x="14" y="167"/>
                    </a:lnTo>
                    <a:lnTo>
                      <a:pt x="11" y="169"/>
                    </a:lnTo>
                    <a:lnTo>
                      <a:pt x="7" y="17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03" name="Freeform 1352">
                <a:extLst>
                  <a:ext uri="{FF2B5EF4-FFF2-40B4-BE49-F238E27FC236}">
                    <a16:creationId xmlns:a16="http://schemas.microsoft.com/office/drawing/2014/main" id="{71BF025E-5481-4B10-8057-331E03E2A4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87" y="6364"/>
                <a:ext cx="191" cy="256"/>
              </a:xfrm>
              <a:custGeom>
                <a:avLst/>
                <a:gdLst>
                  <a:gd name="T0" fmla="*/ 543 w 576"/>
                  <a:gd name="T1" fmla="*/ 131 h 772"/>
                  <a:gd name="T2" fmla="*/ 273 w 576"/>
                  <a:gd name="T3" fmla="*/ 248 h 772"/>
                  <a:gd name="T4" fmla="*/ 199 w 576"/>
                  <a:gd name="T5" fmla="*/ 309 h 772"/>
                  <a:gd name="T6" fmla="*/ 6 w 576"/>
                  <a:gd name="T7" fmla="*/ 771 h 772"/>
                  <a:gd name="T8" fmla="*/ 162 w 576"/>
                  <a:gd name="T9" fmla="*/ 657 h 772"/>
                  <a:gd name="T10" fmla="*/ 56 w 576"/>
                  <a:gd name="T11" fmla="*/ 710 h 772"/>
                  <a:gd name="T12" fmla="*/ 16 w 576"/>
                  <a:gd name="T13" fmla="*/ 717 h 772"/>
                  <a:gd name="T14" fmla="*/ 74 w 576"/>
                  <a:gd name="T15" fmla="*/ 663 h 772"/>
                  <a:gd name="T16" fmla="*/ 49 w 576"/>
                  <a:gd name="T17" fmla="*/ 661 h 772"/>
                  <a:gd name="T18" fmla="*/ 30 w 576"/>
                  <a:gd name="T19" fmla="*/ 666 h 772"/>
                  <a:gd name="T20" fmla="*/ 15 w 576"/>
                  <a:gd name="T21" fmla="*/ 658 h 772"/>
                  <a:gd name="T22" fmla="*/ 310 w 576"/>
                  <a:gd name="T23" fmla="*/ 474 h 772"/>
                  <a:gd name="T24" fmla="*/ 62 w 576"/>
                  <a:gd name="T25" fmla="*/ 611 h 772"/>
                  <a:gd name="T26" fmla="*/ 23 w 576"/>
                  <a:gd name="T27" fmla="*/ 614 h 772"/>
                  <a:gd name="T28" fmla="*/ 363 w 576"/>
                  <a:gd name="T29" fmla="*/ 393 h 772"/>
                  <a:gd name="T30" fmla="*/ 248 w 576"/>
                  <a:gd name="T31" fmla="*/ 433 h 772"/>
                  <a:gd name="T32" fmla="*/ 79 w 576"/>
                  <a:gd name="T33" fmla="*/ 528 h 772"/>
                  <a:gd name="T34" fmla="*/ 96 w 576"/>
                  <a:gd name="T35" fmla="*/ 489 h 772"/>
                  <a:gd name="T36" fmla="*/ 53 w 576"/>
                  <a:gd name="T37" fmla="*/ 500 h 772"/>
                  <a:gd name="T38" fmla="*/ 75 w 576"/>
                  <a:gd name="T39" fmla="*/ 456 h 772"/>
                  <a:gd name="T40" fmla="*/ 31 w 576"/>
                  <a:gd name="T41" fmla="*/ 466 h 772"/>
                  <a:gd name="T42" fmla="*/ 74 w 576"/>
                  <a:gd name="T43" fmla="*/ 431 h 772"/>
                  <a:gd name="T44" fmla="*/ 22 w 576"/>
                  <a:gd name="T45" fmla="*/ 448 h 772"/>
                  <a:gd name="T46" fmla="*/ 20 w 576"/>
                  <a:gd name="T47" fmla="*/ 432 h 772"/>
                  <a:gd name="T48" fmla="*/ 49 w 576"/>
                  <a:gd name="T49" fmla="*/ 397 h 772"/>
                  <a:gd name="T50" fmla="*/ 95 w 576"/>
                  <a:gd name="T51" fmla="*/ 358 h 772"/>
                  <a:gd name="T52" fmla="*/ 43 w 576"/>
                  <a:gd name="T53" fmla="*/ 373 h 772"/>
                  <a:gd name="T54" fmla="*/ 53 w 576"/>
                  <a:gd name="T55" fmla="*/ 344 h 772"/>
                  <a:gd name="T56" fmla="*/ 275 w 576"/>
                  <a:gd name="T57" fmla="*/ 186 h 772"/>
                  <a:gd name="T58" fmla="*/ 71 w 576"/>
                  <a:gd name="T59" fmla="*/ 292 h 772"/>
                  <a:gd name="T60" fmla="*/ 140 w 576"/>
                  <a:gd name="T61" fmla="*/ 232 h 772"/>
                  <a:gd name="T62" fmla="*/ 548 w 576"/>
                  <a:gd name="T63" fmla="*/ 5 h 772"/>
                  <a:gd name="T64" fmla="*/ 545 w 576"/>
                  <a:gd name="T65" fmla="*/ 41 h 772"/>
                  <a:gd name="T66" fmla="*/ 570 w 576"/>
                  <a:gd name="T67" fmla="*/ 48 h 772"/>
                  <a:gd name="T68" fmla="*/ 536 w 576"/>
                  <a:gd name="T69" fmla="*/ 91 h 772"/>
                  <a:gd name="T70" fmla="*/ 561 w 576"/>
                  <a:gd name="T71" fmla="*/ 86 h 772"/>
                  <a:gd name="T72" fmla="*/ 553 w 576"/>
                  <a:gd name="T73" fmla="*/ 117 h 772"/>
                  <a:gd name="T74" fmla="*/ 534 w 576"/>
                  <a:gd name="T75" fmla="*/ 157 h 772"/>
                  <a:gd name="T76" fmla="*/ 492 w 576"/>
                  <a:gd name="T77" fmla="*/ 195 h 772"/>
                  <a:gd name="T78" fmla="*/ 509 w 576"/>
                  <a:gd name="T79" fmla="*/ 205 h 772"/>
                  <a:gd name="T80" fmla="*/ 480 w 576"/>
                  <a:gd name="T81" fmla="*/ 245 h 772"/>
                  <a:gd name="T82" fmla="*/ 399 w 576"/>
                  <a:gd name="T83" fmla="*/ 332 h 772"/>
                  <a:gd name="T84" fmla="*/ 400 w 576"/>
                  <a:gd name="T85" fmla="*/ 362 h 772"/>
                  <a:gd name="T86" fmla="*/ 398 w 576"/>
                  <a:gd name="T87" fmla="*/ 383 h 772"/>
                  <a:gd name="T88" fmla="*/ 417 w 576"/>
                  <a:gd name="T89" fmla="*/ 391 h 772"/>
                  <a:gd name="T90" fmla="*/ 430 w 576"/>
                  <a:gd name="T91" fmla="*/ 401 h 772"/>
                  <a:gd name="T92" fmla="*/ 363 w 576"/>
                  <a:gd name="T93" fmla="*/ 463 h 772"/>
                  <a:gd name="T94" fmla="*/ 314 w 576"/>
                  <a:gd name="T95" fmla="*/ 510 h 772"/>
                  <a:gd name="T96" fmla="*/ 316 w 576"/>
                  <a:gd name="T97" fmla="*/ 524 h 772"/>
                  <a:gd name="T98" fmla="*/ 332 w 576"/>
                  <a:gd name="T99" fmla="*/ 535 h 772"/>
                  <a:gd name="T100" fmla="*/ 261 w 576"/>
                  <a:gd name="T101" fmla="*/ 592 h 772"/>
                  <a:gd name="T102" fmla="*/ 242 w 576"/>
                  <a:gd name="T103" fmla="*/ 637 h 772"/>
                  <a:gd name="T104" fmla="*/ 11 w 576"/>
                  <a:gd name="T105" fmla="*/ 771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6" h="772">
                    <a:moveTo>
                      <a:pt x="498" y="155"/>
                    </a:moveTo>
                    <a:lnTo>
                      <a:pt x="497" y="157"/>
                    </a:lnTo>
                    <a:cubicBezTo>
                      <a:pt x="509" y="151"/>
                      <a:pt x="519" y="148"/>
                      <a:pt x="524" y="147"/>
                    </a:cubicBezTo>
                    <a:cubicBezTo>
                      <a:pt x="533" y="141"/>
                      <a:pt x="539" y="135"/>
                      <a:pt x="543" y="131"/>
                    </a:cubicBezTo>
                    <a:cubicBezTo>
                      <a:pt x="538" y="132"/>
                      <a:pt x="530" y="135"/>
                      <a:pt x="521" y="140"/>
                    </a:cubicBezTo>
                    <a:cubicBezTo>
                      <a:pt x="514" y="144"/>
                      <a:pt x="506" y="150"/>
                      <a:pt x="498" y="155"/>
                    </a:cubicBezTo>
                    <a:close/>
                    <a:moveTo>
                      <a:pt x="288" y="238"/>
                    </a:moveTo>
                    <a:cubicBezTo>
                      <a:pt x="283" y="241"/>
                      <a:pt x="278" y="245"/>
                      <a:pt x="273" y="248"/>
                    </a:cubicBezTo>
                    <a:cubicBezTo>
                      <a:pt x="294" y="235"/>
                      <a:pt x="315" y="223"/>
                      <a:pt x="335" y="210"/>
                    </a:cubicBezTo>
                    <a:lnTo>
                      <a:pt x="288" y="238"/>
                    </a:lnTo>
                    <a:close/>
                    <a:moveTo>
                      <a:pt x="365" y="209"/>
                    </a:moveTo>
                    <a:cubicBezTo>
                      <a:pt x="322" y="235"/>
                      <a:pt x="268" y="268"/>
                      <a:pt x="199" y="309"/>
                    </a:cubicBezTo>
                    <a:cubicBezTo>
                      <a:pt x="235" y="289"/>
                      <a:pt x="278" y="264"/>
                      <a:pt x="323" y="236"/>
                    </a:cubicBezTo>
                    <a:cubicBezTo>
                      <a:pt x="338" y="226"/>
                      <a:pt x="352" y="217"/>
                      <a:pt x="365" y="209"/>
                    </a:cubicBezTo>
                    <a:close/>
                    <a:moveTo>
                      <a:pt x="8" y="772"/>
                    </a:moveTo>
                    <a:lnTo>
                      <a:pt x="6" y="771"/>
                    </a:lnTo>
                    <a:cubicBezTo>
                      <a:pt x="3" y="771"/>
                      <a:pt x="1" y="768"/>
                      <a:pt x="1" y="765"/>
                    </a:cubicBezTo>
                    <a:cubicBezTo>
                      <a:pt x="0" y="763"/>
                      <a:pt x="2" y="760"/>
                      <a:pt x="4" y="758"/>
                    </a:cubicBezTo>
                    <a:cubicBezTo>
                      <a:pt x="69" y="720"/>
                      <a:pt x="137" y="677"/>
                      <a:pt x="185" y="644"/>
                    </a:cubicBezTo>
                    <a:lnTo>
                      <a:pt x="162" y="657"/>
                    </a:lnTo>
                    <a:cubicBezTo>
                      <a:pt x="115" y="685"/>
                      <a:pt x="90" y="699"/>
                      <a:pt x="76" y="707"/>
                    </a:cubicBezTo>
                    <a:lnTo>
                      <a:pt x="66" y="713"/>
                    </a:lnTo>
                    <a:lnTo>
                      <a:pt x="65" y="712"/>
                    </a:lnTo>
                    <a:cubicBezTo>
                      <a:pt x="59" y="714"/>
                      <a:pt x="58" y="713"/>
                      <a:pt x="56" y="710"/>
                    </a:cubicBezTo>
                    <a:cubicBezTo>
                      <a:pt x="54" y="707"/>
                      <a:pt x="55" y="703"/>
                      <a:pt x="58" y="701"/>
                    </a:cubicBezTo>
                    <a:lnTo>
                      <a:pt x="73" y="692"/>
                    </a:lnTo>
                    <a:lnTo>
                      <a:pt x="72" y="692"/>
                    </a:lnTo>
                    <a:cubicBezTo>
                      <a:pt x="39" y="712"/>
                      <a:pt x="23" y="718"/>
                      <a:pt x="16" y="717"/>
                    </a:cubicBezTo>
                    <a:cubicBezTo>
                      <a:pt x="14" y="716"/>
                      <a:pt x="12" y="714"/>
                      <a:pt x="11" y="713"/>
                    </a:cubicBezTo>
                    <a:cubicBezTo>
                      <a:pt x="9" y="709"/>
                      <a:pt x="10" y="705"/>
                      <a:pt x="13" y="703"/>
                    </a:cubicBezTo>
                    <a:cubicBezTo>
                      <a:pt x="33" y="691"/>
                      <a:pt x="54" y="678"/>
                      <a:pt x="76" y="665"/>
                    </a:cubicBezTo>
                    <a:lnTo>
                      <a:pt x="74" y="663"/>
                    </a:lnTo>
                    <a:cubicBezTo>
                      <a:pt x="69" y="666"/>
                      <a:pt x="63" y="670"/>
                      <a:pt x="57" y="673"/>
                    </a:cubicBezTo>
                    <a:lnTo>
                      <a:pt x="56" y="672"/>
                    </a:lnTo>
                    <a:cubicBezTo>
                      <a:pt x="49" y="675"/>
                      <a:pt x="48" y="673"/>
                      <a:pt x="47" y="671"/>
                    </a:cubicBezTo>
                    <a:cubicBezTo>
                      <a:pt x="45" y="668"/>
                      <a:pt x="46" y="663"/>
                      <a:pt x="49" y="661"/>
                    </a:cubicBezTo>
                    <a:cubicBezTo>
                      <a:pt x="57" y="657"/>
                      <a:pt x="66" y="652"/>
                      <a:pt x="74" y="647"/>
                    </a:cubicBezTo>
                    <a:cubicBezTo>
                      <a:pt x="80" y="639"/>
                      <a:pt x="104" y="624"/>
                      <a:pt x="169" y="589"/>
                    </a:cubicBezTo>
                    <a:cubicBezTo>
                      <a:pt x="219" y="558"/>
                      <a:pt x="263" y="530"/>
                      <a:pt x="291" y="510"/>
                    </a:cubicBezTo>
                    <a:cubicBezTo>
                      <a:pt x="230" y="543"/>
                      <a:pt x="111" y="616"/>
                      <a:pt x="30" y="666"/>
                    </a:cubicBezTo>
                    <a:cubicBezTo>
                      <a:pt x="29" y="667"/>
                      <a:pt x="27" y="667"/>
                      <a:pt x="25" y="666"/>
                    </a:cubicBezTo>
                    <a:cubicBezTo>
                      <a:pt x="23" y="666"/>
                      <a:pt x="22" y="665"/>
                      <a:pt x="21" y="663"/>
                    </a:cubicBezTo>
                    <a:cubicBezTo>
                      <a:pt x="20" y="662"/>
                      <a:pt x="19" y="659"/>
                      <a:pt x="20" y="658"/>
                    </a:cubicBezTo>
                    <a:cubicBezTo>
                      <a:pt x="17" y="658"/>
                      <a:pt x="16" y="658"/>
                      <a:pt x="15" y="658"/>
                    </a:cubicBezTo>
                    <a:cubicBezTo>
                      <a:pt x="13" y="658"/>
                      <a:pt x="11" y="656"/>
                      <a:pt x="10" y="655"/>
                    </a:cubicBezTo>
                    <a:cubicBezTo>
                      <a:pt x="9" y="653"/>
                      <a:pt x="9" y="651"/>
                      <a:pt x="9" y="649"/>
                    </a:cubicBezTo>
                    <a:cubicBezTo>
                      <a:pt x="10" y="647"/>
                      <a:pt x="11" y="646"/>
                      <a:pt x="13" y="645"/>
                    </a:cubicBezTo>
                    <a:cubicBezTo>
                      <a:pt x="120" y="587"/>
                      <a:pt x="231" y="523"/>
                      <a:pt x="310" y="474"/>
                    </a:cubicBezTo>
                    <a:cubicBezTo>
                      <a:pt x="297" y="480"/>
                      <a:pt x="283" y="488"/>
                      <a:pt x="268" y="496"/>
                    </a:cubicBezTo>
                    <a:cubicBezTo>
                      <a:pt x="262" y="499"/>
                      <a:pt x="256" y="502"/>
                      <a:pt x="249" y="506"/>
                    </a:cubicBezTo>
                    <a:cubicBezTo>
                      <a:pt x="152" y="566"/>
                      <a:pt x="97" y="598"/>
                      <a:pt x="75" y="605"/>
                    </a:cubicBezTo>
                    <a:cubicBezTo>
                      <a:pt x="65" y="610"/>
                      <a:pt x="63" y="611"/>
                      <a:pt x="62" y="611"/>
                    </a:cubicBezTo>
                    <a:cubicBezTo>
                      <a:pt x="36" y="624"/>
                      <a:pt x="34" y="624"/>
                      <a:pt x="33" y="623"/>
                    </a:cubicBezTo>
                    <a:cubicBezTo>
                      <a:pt x="31" y="623"/>
                      <a:pt x="29" y="622"/>
                      <a:pt x="28" y="620"/>
                    </a:cubicBezTo>
                    <a:cubicBezTo>
                      <a:pt x="27" y="617"/>
                      <a:pt x="25" y="615"/>
                      <a:pt x="33" y="608"/>
                    </a:cubicBezTo>
                    <a:cubicBezTo>
                      <a:pt x="30" y="610"/>
                      <a:pt x="26" y="612"/>
                      <a:pt x="23" y="614"/>
                    </a:cubicBezTo>
                    <a:cubicBezTo>
                      <a:pt x="20" y="616"/>
                      <a:pt x="16" y="615"/>
                      <a:pt x="14" y="611"/>
                    </a:cubicBezTo>
                    <a:cubicBezTo>
                      <a:pt x="12" y="608"/>
                      <a:pt x="13" y="604"/>
                      <a:pt x="16" y="602"/>
                    </a:cubicBezTo>
                    <a:cubicBezTo>
                      <a:pt x="131" y="531"/>
                      <a:pt x="263" y="452"/>
                      <a:pt x="338" y="410"/>
                    </a:cubicBezTo>
                    <a:cubicBezTo>
                      <a:pt x="347" y="404"/>
                      <a:pt x="356" y="398"/>
                      <a:pt x="363" y="393"/>
                    </a:cubicBezTo>
                    <a:cubicBezTo>
                      <a:pt x="301" y="428"/>
                      <a:pt x="172" y="505"/>
                      <a:pt x="85" y="558"/>
                    </a:cubicBezTo>
                    <a:cubicBezTo>
                      <a:pt x="83" y="559"/>
                      <a:pt x="82" y="559"/>
                      <a:pt x="80" y="558"/>
                    </a:cubicBezTo>
                    <a:cubicBezTo>
                      <a:pt x="78" y="558"/>
                      <a:pt x="76" y="557"/>
                      <a:pt x="75" y="555"/>
                    </a:cubicBezTo>
                    <a:cubicBezTo>
                      <a:pt x="70" y="546"/>
                      <a:pt x="69" y="544"/>
                      <a:pt x="248" y="433"/>
                    </a:cubicBezTo>
                    <a:cubicBezTo>
                      <a:pt x="265" y="423"/>
                      <a:pt x="283" y="412"/>
                      <a:pt x="301" y="401"/>
                    </a:cubicBezTo>
                    <a:cubicBezTo>
                      <a:pt x="259" y="426"/>
                      <a:pt x="214" y="455"/>
                      <a:pt x="181" y="475"/>
                    </a:cubicBezTo>
                    <a:cubicBezTo>
                      <a:pt x="89" y="532"/>
                      <a:pt x="88" y="532"/>
                      <a:pt x="84" y="531"/>
                    </a:cubicBezTo>
                    <a:cubicBezTo>
                      <a:pt x="82" y="531"/>
                      <a:pt x="80" y="529"/>
                      <a:pt x="79" y="528"/>
                    </a:cubicBezTo>
                    <a:cubicBezTo>
                      <a:pt x="76" y="522"/>
                      <a:pt x="77" y="517"/>
                      <a:pt x="99" y="502"/>
                    </a:cubicBezTo>
                    <a:cubicBezTo>
                      <a:pt x="97" y="502"/>
                      <a:pt x="94" y="500"/>
                      <a:pt x="93" y="498"/>
                    </a:cubicBezTo>
                    <a:cubicBezTo>
                      <a:pt x="92" y="495"/>
                      <a:pt x="91" y="494"/>
                      <a:pt x="96" y="489"/>
                    </a:cubicBezTo>
                    <a:lnTo>
                      <a:pt x="96" y="489"/>
                    </a:lnTo>
                    <a:lnTo>
                      <a:pt x="98" y="487"/>
                    </a:lnTo>
                    <a:cubicBezTo>
                      <a:pt x="109" y="479"/>
                      <a:pt x="134" y="463"/>
                      <a:pt x="192" y="428"/>
                    </a:cubicBezTo>
                    <a:cubicBezTo>
                      <a:pt x="255" y="389"/>
                      <a:pt x="354" y="328"/>
                      <a:pt x="415" y="287"/>
                    </a:cubicBezTo>
                    <a:cubicBezTo>
                      <a:pt x="329" y="336"/>
                      <a:pt x="169" y="431"/>
                      <a:pt x="53" y="500"/>
                    </a:cubicBezTo>
                    <a:cubicBezTo>
                      <a:pt x="52" y="501"/>
                      <a:pt x="50" y="501"/>
                      <a:pt x="48" y="501"/>
                    </a:cubicBezTo>
                    <a:cubicBezTo>
                      <a:pt x="46" y="500"/>
                      <a:pt x="44" y="499"/>
                      <a:pt x="44" y="497"/>
                    </a:cubicBezTo>
                    <a:cubicBezTo>
                      <a:pt x="43" y="496"/>
                      <a:pt x="42" y="493"/>
                      <a:pt x="43" y="489"/>
                    </a:cubicBezTo>
                    <a:cubicBezTo>
                      <a:pt x="45" y="482"/>
                      <a:pt x="56" y="471"/>
                      <a:pt x="75" y="456"/>
                    </a:cubicBezTo>
                    <a:lnTo>
                      <a:pt x="41" y="475"/>
                    </a:lnTo>
                    <a:cubicBezTo>
                      <a:pt x="40" y="476"/>
                      <a:pt x="38" y="477"/>
                      <a:pt x="36" y="476"/>
                    </a:cubicBezTo>
                    <a:cubicBezTo>
                      <a:pt x="34" y="476"/>
                      <a:pt x="32" y="474"/>
                      <a:pt x="32" y="473"/>
                    </a:cubicBezTo>
                    <a:cubicBezTo>
                      <a:pt x="31" y="471"/>
                      <a:pt x="30" y="468"/>
                      <a:pt x="31" y="466"/>
                    </a:cubicBezTo>
                    <a:cubicBezTo>
                      <a:pt x="32" y="461"/>
                      <a:pt x="39" y="455"/>
                      <a:pt x="52" y="445"/>
                    </a:cubicBezTo>
                    <a:lnTo>
                      <a:pt x="55" y="442"/>
                    </a:lnTo>
                    <a:lnTo>
                      <a:pt x="71" y="433"/>
                    </a:lnTo>
                    <a:lnTo>
                      <a:pt x="74" y="431"/>
                    </a:lnTo>
                    <a:cubicBezTo>
                      <a:pt x="76" y="429"/>
                      <a:pt x="78" y="427"/>
                      <a:pt x="80" y="425"/>
                    </a:cubicBezTo>
                    <a:lnTo>
                      <a:pt x="80" y="424"/>
                    </a:lnTo>
                    <a:cubicBezTo>
                      <a:pt x="59" y="435"/>
                      <a:pt x="42" y="444"/>
                      <a:pt x="31" y="450"/>
                    </a:cubicBezTo>
                    <a:cubicBezTo>
                      <a:pt x="28" y="452"/>
                      <a:pt x="24" y="451"/>
                      <a:pt x="22" y="448"/>
                    </a:cubicBezTo>
                    <a:cubicBezTo>
                      <a:pt x="20" y="444"/>
                      <a:pt x="21" y="440"/>
                      <a:pt x="24" y="438"/>
                    </a:cubicBezTo>
                    <a:lnTo>
                      <a:pt x="27" y="436"/>
                    </a:lnTo>
                    <a:lnTo>
                      <a:pt x="25" y="436"/>
                    </a:lnTo>
                    <a:cubicBezTo>
                      <a:pt x="23" y="435"/>
                      <a:pt x="21" y="434"/>
                      <a:pt x="20" y="432"/>
                    </a:cubicBezTo>
                    <a:cubicBezTo>
                      <a:pt x="19" y="430"/>
                      <a:pt x="18" y="428"/>
                      <a:pt x="19" y="426"/>
                    </a:cubicBezTo>
                    <a:cubicBezTo>
                      <a:pt x="20" y="423"/>
                      <a:pt x="24" y="419"/>
                      <a:pt x="45" y="406"/>
                    </a:cubicBezTo>
                    <a:lnTo>
                      <a:pt x="45" y="402"/>
                    </a:lnTo>
                    <a:cubicBezTo>
                      <a:pt x="46" y="400"/>
                      <a:pt x="47" y="398"/>
                      <a:pt x="49" y="397"/>
                    </a:cubicBezTo>
                    <a:cubicBezTo>
                      <a:pt x="66" y="388"/>
                      <a:pt x="84" y="378"/>
                      <a:pt x="103" y="367"/>
                    </a:cubicBezTo>
                    <a:lnTo>
                      <a:pt x="102" y="367"/>
                    </a:lnTo>
                    <a:cubicBezTo>
                      <a:pt x="99" y="367"/>
                      <a:pt x="97" y="365"/>
                      <a:pt x="96" y="363"/>
                    </a:cubicBezTo>
                    <a:cubicBezTo>
                      <a:pt x="95" y="361"/>
                      <a:pt x="95" y="360"/>
                      <a:pt x="95" y="358"/>
                    </a:cubicBezTo>
                    <a:cubicBezTo>
                      <a:pt x="86" y="362"/>
                      <a:pt x="80" y="364"/>
                      <a:pt x="77" y="363"/>
                    </a:cubicBezTo>
                    <a:cubicBezTo>
                      <a:pt x="75" y="362"/>
                      <a:pt x="72" y="361"/>
                      <a:pt x="71" y="359"/>
                    </a:cubicBezTo>
                    <a:cubicBezTo>
                      <a:pt x="63" y="363"/>
                      <a:pt x="56" y="368"/>
                      <a:pt x="48" y="372"/>
                    </a:cubicBezTo>
                    <a:cubicBezTo>
                      <a:pt x="47" y="373"/>
                      <a:pt x="45" y="374"/>
                      <a:pt x="43" y="373"/>
                    </a:cubicBezTo>
                    <a:cubicBezTo>
                      <a:pt x="41" y="373"/>
                      <a:pt x="40" y="371"/>
                      <a:pt x="39" y="370"/>
                    </a:cubicBezTo>
                    <a:cubicBezTo>
                      <a:pt x="38" y="368"/>
                      <a:pt x="37" y="366"/>
                      <a:pt x="38" y="364"/>
                    </a:cubicBezTo>
                    <a:cubicBezTo>
                      <a:pt x="38" y="362"/>
                      <a:pt x="41" y="358"/>
                      <a:pt x="50" y="352"/>
                    </a:cubicBezTo>
                    <a:cubicBezTo>
                      <a:pt x="49" y="349"/>
                      <a:pt x="50" y="346"/>
                      <a:pt x="53" y="344"/>
                    </a:cubicBezTo>
                    <a:lnTo>
                      <a:pt x="114" y="306"/>
                    </a:lnTo>
                    <a:cubicBezTo>
                      <a:pt x="105" y="311"/>
                      <a:pt x="100" y="312"/>
                      <a:pt x="98" y="311"/>
                    </a:cubicBezTo>
                    <a:cubicBezTo>
                      <a:pt x="96" y="311"/>
                      <a:pt x="94" y="309"/>
                      <a:pt x="93" y="308"/>
                    </a:cubicBezTo>
                    <a:cubicBezTo>
                      <a:pt x="87" y="298"/>
                      <a:pt x="86" y="296"/>
                      <a:pt x="275" y="186"/>
                    </a:cubicBezTo>
                    <a:cubicBezTo>
                      <a:pt x="368" y="131"/>
                      <a:pt x="505" y="50"/>
                      <a:pt x="534" y="24"/>
                    </a:cubicBezTo>
                    <a:cubicBezTo>
                      <a:pt x="531" y="24"/>
                      <a:pt x="529" y="25"/>
                      <a:pt x="526" y="26"/>
                    </a:cubicBezTo>
                    <a:lnTo>
                      <a:pt x="80" y="295"/>
                    </a:lnTo>
                    <a:cubicBezTo>
                      <a:pt x="77" y="297"/>
                      <a:pt x="73" y="296"/>
                      <a:pt x="71" y="292"/>
                    </a:cubicBezTo>
                    <a:cubicBezTo>
                      <a:pt x="68" y="289"/>
                      <a:pt x="69" y="285"/>
                      <a:pt x="73" y="283"/>
                    </a:cubicBezTo>
                    <a:cubicBezTo>
                      <a:pt x="86" y="274"/>
                      <a:pt x="108" y="259"/>
                      <a:pt x="136" y="241"/>
                    </a:cubicBezTo>
                    <a:cubicBezTo>
                      <a:pt x="135" y="238"/>
                      <a:pt x="136" y="234"/>
                      <a:pt x="139" y="233"/>
                    </a:cubicBezTo>
                    <a:lnTo>
                      <a:pt x="140" y="232"/>
                    </a:lnTo>
                    <a:cubicBezTo>
                      <a:pt x="145" y="230"/>
                      <a:pt x="177" y="212"/>
                      <a:pt x="222" y="186"/>
                    </a:cubicBezTo>
                    <a:cubicBezTo>
                      <a:pt x="326" y="120"/>
                      <a:pt x="452" y="42"/>
                      <a:pt x="513" y="17"/>
                    </a:cubicBezTo>
                    <a:cubicBezTo>
                      <a:pt x="522" y="12"/>
                      <a:pt x="531" y="7"/>
                      <a:pt x="539" y="2"/>
                    </a:cubicBezTo>
                    <a:cubicBezTo>
                      <a:pt x="542" y="0"/>
                      <a:pt x="546" y="1"/>
                      <a:pt x="548" y="5"/>
                    </a:cubicBezTo>
                    <a:cubicBezTo>
                      <a:pt x="550" y="7"/>
                      <a:pt x="550" y="9"/>
                      <a:pt x="549" y="11"/>
                    </a:cubicBezTo>
                    <a:lnTo>
                      <a:pt x="551" y="14"/>
                    </a:lnTo>
                    <a:cubicBezTo>
                      <a:pt x="555" y="21"/>
                      <a:pt x="550" y="31"/>
                      <a:pt x="517" y="54"/>
                    </a:cubicBezTo>
                    <a:cubicBezTo>
                      <a:pt x="541" y="40"/>
                      <a:pt x="543" y="40"/>
                      <a:pt x="545" y="41"/>
                    </a:cubicBezTo>
                    <a:cubicBezTo>
                      <a:pt x="547" y="41"/>
                      <a:pt x="549" y="43"/>
                      <a:pt x="550" y="44"/>
                    </a:cubicBezTo>
                    <a:cubicBezTo>
                      <a:pt x="551" y="48"/>
                      <a:pt x="550" y="52"/>
                      <a:pt x="547" y="54"/>
                    </a:cubicBezTo>
                    <a:lnTo>
                      <a:pt x="520" y="71"/>
                    </a:lnTo>
                    <a:cubicBezTo>
                      <a:pt x="553" y="51"/>
                      <a:pt x="565" y="47"/>
                      <a:pt x="570" y="48"/>
                    </a:cubicBezTo>
                    <a:cubicBezTo>
                      <a:pt x="571" y="48"/>
                      <a:pt x="574" y="50"/>
                      <a:pt x="575" y="51"/>
                    </a:cubicBezTo>
                    <a:cubicBezTo>
                      <a:pt x="575" y="53"/>
                      <a:pt x="576" y="55"/>
                      <a:pt x="575" y="57"/>
                    </a:cubicBezTo>
                    <a:cubicBezTo>
                      <a:pt x="574" y="61"/>
                      <a:pt x="568" y="66"/>
                      <a:pt x="539" y="84"/>
                    </a:cubicBezTo>
                    <a:cubicBezTo>
                      <a:pt x="539" y="87"/>
                      <a:pt x="538" y="90"/>
                      <a:pt x="536" y="91"/>
                    </a:cubicBezTo>
                    <a:lnTo>
                      <a:pt x="525" y="97"/>
                    </a:lnTo>
                    <a:cubicBezTo>
                      <a:pt x="527" y="102"/>
                      <a:pt x="528" y="107"/>
                      <a:pt x="434" y="166"/>
                    </a:cubicBezTo>
                    <a:cubicBezTo>
                      <a:pt x="440" y="163"/>
                      <a:pt x="446" y="159"/>
                      <a:pt x="451" y="157"/>
                    </a:cubicBezTo>
                    <a:cubicBezTo>
                      <a:pt x="490" y="132"/>
                      <a:pt x="528" y="107"/>
                      <a:pt x="561" y="86"/>
                    </a:cubicBezTo>
                    <a:cubicBezTo>
                      <a:pt x="563" y="85"/>
                      <a:pt x="565" y="84"/>
                      <a:pt x="567" y="85"/>
                    </a:cubicBezTo>
                    <a:cubicBezTo>
                      <a:pt x="569" y="85"/>
                      <a:pt x="570" y="86"/>
                      <a:pt x="571" y="88"/>
                    </a:cubicBezTo>
                    <a:cubicBezTo>
                      <a:pt x="572" y="90"/>
                      <a:pt x="573" y="92"/>
                      <a:pt x="572" y="96"/>
                    </a:cubicBezTo>
                    <a:cubicBezTo>
                      <a:pt x="571" y="100"/>
                      <a:pt x="564" y="108"/>
                      <a:pt x="553" y="117"/>
                    </a:cubicBezTo>
                    <a:cubicBezTo>
                      <a:pt x="555" y="118"/>
                      <a:pt x="557" y="120"/>
                      <a:pt x="558" y="121"/>
                    </a:cubicBezTo>
                    <a:cubicBezTo>
                      <a:pt x="559" y="123"/>
                      <a:pt x="560" y="126"/>
                      <a:pt x="559" y="130"/>
                    </a:cubicBezTo>
                    <a:cubicBezTo>
                      <a:pt x="557" y="136"/>
                      <a:pt x="548" y="145"/>
                      <a:pt x="535" y="156"/>
                    </a:cubicBezTo>
                    <a:lnTo>
                      <a:pt x="534" y="157"/>
                    </a:lnTo>
                    <a:cubicBezTo>
                      <a:pt x="534" y="160"/>
                      <a:pt x="533" y="162"/>
                      <a:pt x="505" y="178"/>
                    </a:cubicBezTo>
                    <a:cubicBezTo>
                      <a:pt x="500" y="181"/>
                      <a:pt x="495" y="185"/>
                      <a:pt x="490" y="188"/>
                    </a:cubicBezTo>
                    <a:lnTo>
                      <a:pt x="491" y="190"/>
                    </a:lnTo>
                    <a:cubicBezTo>
                      <a:pt x="492" y="192"/>
                      <a:pt x="492" y="193"/>
                      <a:pt x="492" y="195"/>
                    </a:cubicBezTo>
                    <a:lnTo>
                      <a:pt x="495" y="197"/>
                    </a:lnTo>
                    <a:cubicBezTo>
                      <a:pt x="497" y="196"/>
                      <a:pt x="500" y="194"/>
                      <a:pt x="502" y="193"/>
                    </a:cubicBezTo>
                    <a:cubicBezTo>
                      <a:pt x="505" y="191"/>
                      <a:pt x="510" y="192"/>
                      <a:pt x="512" y="196"/>
                    </a:cubicBezTo>
                    <a:cubicBezTo>
                      <a:pt x="514" y="199"/>
                      <a:pt x="512" y="203"/>
                      <a:pt x="509" y="205"/>
                    </a:cubicBezTo>
                    <a:lnTo>
                      <a:pt x="349" y="298"/>
                    </a:lnTo>
                    <a:cubicBezTo>
                      <a:pt x="238" y="363"/>
                      <a:pt x="140" y="425"/>
                      <a:pt x="90" y="461"/>
                    </a:cubicBezTo>
                    <a:cubicBezTo>
                      <a:pt x="463" y="239"/>
                      <a:pt x="472" y="241"/>
                      <a:pt x="476" y="242"/>
                    </a:cubicBezTo>
                    <a:cubicBezTo>
                      <a:pt x="478" y="242"/>
                      <a:pt x="479" y="244"/>
                      <a:pt x="480" y="245"/>
                    </a:cubicBezTo>
                    <a:cubicBezTo>
                      <a:pt x="485" y="253"/>
                      <a:pt x="482" y="261"/>
                      <a:pt x="396" y="317"/>
                    </a:cubicBezTo>
                    <a:lnTo>
                      <a:pt x="397" y="317"/>
                    </a:lnTo>
                    <a:cubicBezTo>
                      <a:pt x="399" y="317"/>
                      <a:pt x="400" y="319"/>
                      <a:pt x="401" y="320"/>
                    </a:cubicBezTo>
                    <a:cubicBezTo>
                      <a:pt x="403" y="324"/>
                      <a:pt x="404" y="327"/>
                      <a:pt x="399" y="332"/>
                    </a:cubicBezTo>
                    <a:cubicBezTo>
                      <a:pt x="402" y="332"/>
                      <a:pt x="404" y="332"/>
                      <a:pt x="406" y="332"/>
                    </a:cubicBezTo>
                    <a:cubicBezTo>
                      <a:pt x="407" y="333"/>
                      <a:pt x="410" y="334"/>
                      <a:pt x="411" y="336"/>
                    </a:cubicBezTo>
                    <a:cubicBezTo>
                      <a:pt x="414" y="342"/>
                      <a:pt x="416" y="344"/>
                      <a:pt x="372" y="373"/>
                    </a:cubicBezTo>
                    <a:cubicBezTo>
                      <a:pt x="396" y="361"/>
                      <a:pt x="398" y="361"/>
                      <a:pt x="400" y="362"/>
                    </a:cubicBezTo>
                    <a:cubicBezTo>
                      <a:pt x="401" y="362"/>
                      <a:pt x="403" y="364"/>
                      <a:pt x="404" y="365"/>
                    </a:cubicBezTo>
                    <a:cubicBezTo>
                      <a:pt x="405" y="367"/>
                      <a:pt x="406" y="369"/>
                      <a:pt x="405" y="373"/>
                    </a:cubicBezTo>
                    <a:cubicBezTo>
                      <a:pt x="404" y="375"/>
                      <a:pt x="402" y="379"/>
                      <a:pt x="398" y="383"/>
                    </a:cubicBezTo>
                    <a:lnTo>
                      <a:pt x="398" y="383"/>
                    </a:lnTo>
                    <a:cubicBezTo>
                      <a:pt x="400" y="383"/>
                      <a:pt x="402" y="385"/>
                      <a:pt x="403" y="386"/>
                    </a:cubicBezTo>
                    <a:cubicBezTo>
                      <a:pt x="405" y="389"/>
                      <a:pt x="406" y="391"/>
                      <a:pt x="403" y="395"/>
                    </a:cubicBezTo>
                    <a:cubicBezTo>
                      <a:pt x="412" y="390"/>
                      <a:pt x="413" y="390"/>
                      <a:pt x="416" y="391"/>
                    </a:cubicBezTo>
                    <a:lnTo>
                      <a:pt x="417" y="391"/>
                    </a:lnTo>
                    <a:lnTo>
                      <a:pt x="419" y="390"/>
                    </a:lnTo>
                    <a:cubicBezTo>
                      <a:pt x="421" y="389"/>
                      <a:pt x="423" y="388"/>
                      <a:pt x="425" y="389"/>
                    </a:cubicBezTo>
                    <a:cubicBezTo>
                      <a:pt x="426" y="389"/>
                      <a:pt x="428" y="391"/>
                      <a:pt x="429" y="392"/>
                    </a:cubicBezTo>
                    <a:cubicBezTo>
                      <a:pt x="430" y="394"/>
                      <a:pt x="431" y="397"/>
                      <a:pt x="430" y="401"/>
                    </a:cubicBezTo>
                    <a:cubicBezTo>
                      <a:pt x="428" y="408"/>
                      <a:pt x="412" y="422"/>
                      <a:pt x="388" y="439"/>
                    </a:cubicBezTo>
                    <a:cubicBezTo>
                      <a:pt x="389" y="442"/>
                      <a:pt x="388" y="445"/>
                      <a:pt x="385" y="446"/>
                    </a:cubicBezTo>
                    <a:lnTo>
                      <a:pt x="361" y="461"/>
                    </a:lnTo>
                    <a:lnTo>
                      <a:pt x="363" y="463"/>
                    </a:lnTo>
                    <a:cubicBezTo>
                      <a:pt x="364" y="465"/>
                      <a:pt x="364" y="467"/>
                      <a:pt x="363" y="469"/>
                    </a:cubicBezTo>
                    <a:cubicBezTo>
                      <a:pt x="363" y="470"/>
                      <a:pt x="362" y="472"/>
                      <a:pt x="360" y="473"/>
                    </a:cubicBezTo>
                    <a:cubicBezTo>
                      <a:pt x="352" y="477"/>
                      <a:pt x="344" y="481"/>
                      <a:pt x="336" y="486"/>
                    </a:cubicBezTo>
                    <a:cubicBezTo>
                      <a:pt x="335" y="489"/>
                      <a:pt x="331" y="496"/>
                      <a:pt x="314" y="510"/>
                    </a:cubicBezTo>
                    <a:lnTo>
                      <a:pt x="316" y="510"/>
                    </a:lnTo>
                    <a:cubicBezTo>
                      <a:pt x="317" y="511"/>
                      <a:pt x="319" y="512"/>
                      <a:pt x="320" y="513"/>
                    </a:cubicBezTo>
                    <a:cubicBezTo>
                      <a:pt x="321" y="515"/>
                      <a:pt x="321" y="517"/>
                      <a:pt x="321" y="519"/>
                    </a:cubicBezTo>
                    <a:cubicBezTo>
                      <a:pt x="320" y="521"/>
                      <a:pt x="320" y="522"/>
                      <a:pt x="316" y="524"/>
                    </a:cubicBezTo>
                    <a:cubicBezTo>
                      <a:pt x="322" y="522"/>
                      <a:pt x="325" y="522"/>
                      <a:pt x="328" y="522"/>
                    </a:cubicBezTo>
                    <a:cubicBezTo>
                      <a:pt x="330" y="523"/>
                      <a:pt x="332" y="525"/>
                      <a:pt x="333" y="526"/>
                    </a:cubicBezTo>
                    <a:cubicBezTo>
                      <a:pt x="334" y="528"/>
                      <a:pt x="335" y="530"/>
                      <a:pt x="334" y="532"/>
                    </a:cubicBezTo>
                    <a:lnTo>
                      <a:pt x="332" y="535"/>
                    </a:lnTo>
                    <a:lnTo>
                      <a:pt x="333" y="535"/>
                    </a:lnTo>
                    <a:cubicBezTo>
                      <a:pt x="335" y="538"/>
                      <a:pt x="334" y="542"/>
                      <a:pt x="330" y="544"/>
                    </a:cubicBezTo>
                    <a:lnTo>
                      <a:pt x="259" y="590"/>
                    </a:lnTo>
                    <a:lnTo>
                      <a:pt x="261" y="592"/>
                    </a:lnTo>
                    <a:cubicBezTo>
                      <a:pt x="263" y="595"/>
                      <a:pt x="266" y="600"/>
                      <a:pt x="237" y="624"/>
                    </a:cubicBezTo>
                    <a:lnTo>
                      <a:pt x="240" y="624"/>
                    </a:lnTo>
                    <a:cubicBezTo>
                      <a:pt x="242" y="625"/>
                      <a:pt x="244" y="626"/>
                      <a:pt x="245" y="628"/>
                    </a:cubicBezTo>
                    <a:cubicBezTo>
                      <a:pt x="247" y="631"/>
                      <a:pt x="245" y="635"/>
                      <a:pt x="242" y="637"/>
                    </a:cubicBezTo>
                    <a:cubicBezTo>
                      <a:pt x="240" y="638"/>
                      <a:pt x="239" y="639"/>
                      <a:pt x="237" y="638"/>
                    </a:cubicBezTo>
                    <a:cubicBezTo>
                      <a:pt x="220" y="643"/>
                      <a:pt x="117" y="707"/>
                      <a:pt x="66" y="738"/>
                    </a:cubicBezTo>
                    <a:cubicBezTo>
                      <a:pt x="31" y="759"/>
                      <a:pt x="18" y="767"/>
                      <a:pt x="12" y="770"/>
                    </a:cubicBezTo>
                    <a:lnTo>
                      <a:pt x="11" y="771"/>
                    </a:lnTo>
                    <a:lnTo>
                      <a:pt x="11" y="770"/>
                    </a:lnTo>
                    <a:cubicBezTo>
                      <a:pt x="10" y="771"/>
                      <a:pt x="8" y="772"/>
                      <a:pt x="8" y="7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04" name="Freeform 1353">
                <a:extLst>
                  <a:ext uri="{FF2B5EF4-FFF2-40B4-BE49-F238E27FC236}">
                    <a16:creationId xmlns:a16="http://schemas.microsoft.com/office/drawing/2014/main" id="{5F802DB8-5A2E-4F4C-AA92-2D98E09A72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02" y="6228"/>
                <a:ext cx="209" cy="211"/>
              </a:xfrm>
              <a:custGeom>
                <a:avLst/>
                <a:gdLst>
                  <a:gd name="T0" fmla="*/ 284 w 633"/>
                  <a:gd name="T1" fmla="*/ 327 h 635"/>
                  <a:gd name="T2" fmla="*/ 318 w 633"/>
                  <a:gd name="T3" fmla="*/ 304 h 635"/>
                  <a:gd name="T4" fmla="*/ 372 w 633"/>
                  <a:gd name="T5" fmla="*/ 249 h 635"/>
                  <a:gd name="T6" fmla="*/ 342 w 633"/>
                  <a:gd name="T7" fmla="*/ 269 h 635"/>
                  <a:gd name="T8" fmla="*/ 67 w 633"/>
                  <a:gd name="T9" fmla="*/ 454 h 635"/>
                  <a:gd name="T10" fmla="*/ 126 w 633"/>
                  <a:gd name="T11" fmla="*/ 415 h 635"/>
                  <a:gd name="T12" fmla="*/ 277 w 633"/>
                  <a:gd name="T13" fmla="*/ 498 h 635"/>
                  <a:gd name="T14" fmla="*/ 120 w 633"/>
                  <a:gd name="T15" fmla="*/ 635 h 635"/>
                  <a:gd name="T16" fmla="*/ 112 w 633"/>
                  <a:gd name="T17" fmla="*/ 625 h 635"/>
                  <a:gd name="T18" fmla="*/ 111 w 633"/>
                  <a:gd name="T19" fmla="*/ 616 h 635"/>
                  <a:gd name="T20" fmla="*/ 110 w 633"/>
                  <a:gd name="T21" fmla="*/ 604 h 635"/>
                  <a:gd name="T22" fmla="*/ 109 w 633"/>
                  <a:gd name="T23" fmla="*/ 591 h 635"/>
                  <a:gd name="T24" fmla="*/ 91 w 633"/>
                  <a:gd name="T25" fmla="*/ 580 h 635"/>
                  <a:gd name="T26" fmla="*/ 120 w 633"/>
                  <a:gd name="T27" fmla="*/ 546 h 635"/>
                  <a:gd name="T28" fmla="*/ 359 w 633"/>
                  <a:gd name="T29" fmla="*/ 380 h 635"/>
                  <a:gd name="T30" fmla="*/ 126 w 633"/>
                  <a:gd name="T31" fmla="*/ 522 h 635"/>
                  <a:gd name="T32" fmla="*/ 121 w 633"/>
                  <a:gd name="T33" fmla="*/ 511 h 635"/>
                  <a:gd name="T34" fmla="*/ 58 w 633"/>
                  <a:gd name="T35" fmla="*/ 539 h 635"/>
                  <a:gd name="T36" fmla="*/ 102 w 633"/>
                  <a:gd name="T37" fmla="*/ 499 h 635"/>
                  <a:gd name="T38" fmla="*/ 79 w 633"/>
                  <a:gd name="T39" fmla="*/ 498 h 635"/>
                  <a:gd name="T40" fmla="*/ 79 w 633"/>
                  <a:gd name="T41" fmla="*/ 487 h 635"/>
                  <a:gd name="T42" fmla="*/ 69 w 633"/>
                  <a:gd name="T43" fmla="*/ 484 h 635"/>
                  <a:gd name="T44" fmla="*/ 72 w 633"/>
                  <a:gd name="T45" fmla="*/ 474 h 635"/>
                  <a:gd name="T46" fmla="*/ 109 w 633"/>
                  <a:gd name="T47" fmla="*/ 450 h 635"/>
                  <a:gd name="T48" fmla="*/ 67 w 633"/>
                  <a:gd name="T49" fmla="*/ 468 h 635"/>
                  <a:gd name="T50" fmla="*/ 45 w 633"/>
                  <a:gd name="T51" fmla="*/ 458 h 635"/>
                  <a:gd name="T52" fmla="*/ 54 w 633"/>
                  <a:gd name="T53" fmla="*/ 419 h 635"/>
                  <a:gd name="T54" fmla="*/ 52 w 633"/>
                  <a:gd name="T55" fmla="*/ 405 h 635"/>
                  <a:gd name="T56" fmla="*/ 53 w 633"/>
                  <a:gd name="T57" fmla="*/ 396 h 635"/>
                  <a:gd name="T58" fmla="*/ 80 w 633"/>
                  <a:gd name="T59" fmla="*/ 354 h 635"/>
                  <a:gd name="T60" fmla="*/ 39 w 633"/>
                  <a:gd name="T61" fmla="*/ 356 h 635"/>
                  <a:gd name="T62" fmla="*/ 31 w 633"/>
                  <a:gd name="T63" fmla="*/ 351 h 635"/>
                  <a:gd name="T64" fmla="*/ 22 w 633"/>
                  <a:gd name="T65" fmla="*/ 345 h 635"/>
                  <a:gd name="T66" fmla="*/ 19 w 633"/>
                  <a:gd name="T67" fmla="*/ 337 h 635"/>
                  <a:gd name="T68" fmla="*/ 31 w 633"/>
                  <a:gd name="T69" fmla="*/ 335 h 635"/>
                  <a:gd name="T70" fmla="*/ 169 w 633"/>
                  <a:gd name="T71" fmla="*/ 263 h 635"/>
                  <a:gd name="T72" fmla="*/ 552 w 633"/>
                  <a:gd name="T73" fmla="*/ 65 h 635"/>
                  <a:gd name="T74" fmla="*/ 584 w 633"/>
                  <a:gd name="T75" fmla="*/ 63 h 635"/>
                  <a:gd name="T76" fmla="*/ 112 w 633"/>
                  <a:gd name="T77" fmla="*/ 349 h 635"/>
                  <a:gd name="T78" fmla="*/ 577 w 633"/>
                  <a:gd name="T79" fmla="*/ 96 h 635"/>
                  <a:gd name="T80" fmla="*/ 280 w 633"/>
                  <a:gd name="T81" fmla="*/ 282 h 635"/>
                  <a:gd name="T82" fmla="*/ 603 w 633"/>
                  <a:gd name="T83" fmla="*/ 89 h 635"/>
                  <a:gd name="T84" fmla="*/ 514 w 633"/>
                  <a:gd name="T85" fmla="*/ 165 h 635"/>
                  <a:gd name="T86" fmla="*/ 528 w 633"/>
                  <a:gd name="T87" fmla="*/ 174 h 635"/>
                  <a:gd name="T88" fmla="*/ 534 w 633"/>
                  <a:gd name="T89" fmla="*/ 183 h 635"/>
                  <a:gd name="T90" fmla="*/ 535 w 633"/>
                  <a:gd name="T91" fmla="*/ 190 h 635"/>
                  <a:gd name="T92" fmla="*/ 522 w 633"/>
                  <a:gd name="T93" fmla="*/ 216 h 635"/>
                  <a:gd name="T94" fmla="*/ 524 w 633"/>
                  <a:gd name="T95" fmla="*/ 234 h 635"/>
                  <a:gd name="T96" fmla="*/ 533 w 633"/>
                  <a:gd name="T97" fmla="*/ 244 h 635"/>
                  <a:gd name="T98" fmla="*/ 542 w 633"/>
                  <a:gd name="T99" fmla="*/ 251 h 635"/>
                  <a:gd name="T100" fmla="*/ 553 w 633"/>
                  <a:gd name="T101" fmla="*/ 260 h 635"/>
                  <a:gd name="T102" fmla="*/ 330 w 633"/>
                  <a:gd name="T103" fmla="*/ 421 h 635"/>
                  <a:gd name="T104" fmla="*/ 479 w 633"/>
                  <a:gd name="T105" fmla="*/ 339 h 635"/>
                  <a:gd name="T106" fmla="*/ 553 w 633"/>
                  <a:gd name="T107" fmla="*/ 304 h 635"/>
                  <a:gd name="T108" fmla="*/ 546 w 633"/>
                  <a:gd name="T109" fmla="*/ 317 h 635"/>
                  <a:gd name="T110" fmla="*/ 530 w 633"/>
                  <a:gd name="T111" fmla="*/ 348 h 635"/>
                  <a:gd name="T112" fmla="*/ 494 w 633"/>
                  <a:gd name="T113" fmla="*/ 393 h 635"/>
                  <a:gd name="T114" fmla="*/ 532 w 633"/>
                  <a:gd name="T115" fmla="*/ 398 h 635"/>
                  <a:gd name="T116" fmla="*/ 292 w 633"/>
                  <a:gd name="T117" fmla="*/ 532 h 635"/>
                  <a:gd name="T118" fmla="*/ 120 w 633"/>
                  <a:gd name="T119" fmla="*/ 635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33" h="635">
                    <a:moveTo>
                      <a:pt x="283" y="324"/>
                    </a:moveTo>
                    <a:cubicBezTo>
                      <a:pt x="267" y="334"/>
                      <a:pt x="253" y="343"/>
                      <a:pt x="240" y="352"/>
                    </a:cubicBezTo>
                    <a:cubicBezTo>
                      <a:pt x="254" y="344"/>
                      <a:pt x="268" y="336"/>
                      <a:pt x="284" y="327"/>
                    </a:cubicBezTo>
                    <a:cubicBezTo>
                      <a:pt x="313" y="311"/>
                      <a:pt x="346" y="293"/>
                      <a:pt x="377" y="275"/>
                    </a:cubicBezTo>
                    <a:cubicBezTo>
                      <a:pt x="402" y="259"/>
                      <a:pt x="428" y="243"/>
                      <a:pt x="454" y="226"/>
                    </a:cubicBezTo>
                    <a:cubicBezTo>
                      <a:pt x="422" y="245"/>
                      <a:pt x="378" y="270"/>
                      <a:pt x="318" y="304"/>
                    </a:cubicBezTo>
                    <a:cubicBezTo>
                      <a:pt x="306" y="311"/>
                      <a:pt x="295" y="317"/>
                      <a:pt x="283" y="324"/>
                    </a:cubicBezTo>
                    <a:close/>
                    <a:moveTo>
                      <a:pt x="389" y="239"/>
                    </a:moveTo>
                    <a:cubicBezTo>
                      <a:pt x="384" y="242"/>
                      <a:pt x="378" y="245"/>
                      <a:pt x="372" y="249"/>
                    </a:cubicBezTo>
                    <a:cubicBezTo>
                      <a:pt x="284" y="300"/>
                      <a:pt x="169" y="367"/>
                      <a:pt x="130" y="397"/>
                    </a:cubicBezTo>
                    <a:cubicBezTo>
                      <a:pt x="165" y="376"/>
                      <a:pt x="213" y="348"/>
                      <a:pt x="276" y="312"/>
                    </a:cubicBezTo>
                    <a:cubicBezTo>
                      <a:pt x="299" y="297"/>
                      <a:pt x="322" y="282"/>
                      <a:pt x="342" y="269"/>
                    </a:cubicBezTo>
                    <a:cubicBezTo>
                      <a:pt x="359" y="258"/>
                      <a:pt x="375" y="248"/>
                      <a:pt x="389" y="239"/>
                    </a:cubicBezTo>
                    <a:close/>
                    <a:moveTo>
                      <a:pt x="126" y="415"/>
                    </a:moveTo>
                    <a:cubicBezTo>
                      <a:pt x="100" y="431"/>
                      <a:pt x="79" y="445"/>
                      <a:pt x="67" y="454"/>
                    </a:cubicBezTo>
                    <a:lnTo>
                      <a:pt x="71" y="452"/>
                    </a:lnTo>
                    <a:cubicBezTo>
                      <a:pt x="80" y="445"/>
                      <a:pt x="98" y="433"/>
                      <a:pt x="129" y="414"/>
                    </a:cubicBezTo>
                    <a:lnTo>
                      <a:pt x="126" y="415"/>
                    </a:lnTo>
                    <a:close/>
                    <a:moveTo>
                      <a:pt x="295" y="487"/>
                    </a:moveTo>
                    <a:cubicBezTo>
                      <a:pt x="277" y="497"/>
                      <a:pt x="260" y="508"/>
                      <a:pt x="242" y="518"/>
                    </a:cubicBezTo>
                    <a:cubicBezTo>
                      <a:pt x="253" y="512"/>
                      <a:pt x="265" y="505"/>
                      <a:pt x="277" y="498"/>
                    </a:cubicBezTo>
                    <a:lnTo>
                      <a:pt x="278" y="497"/>
                    </a:lnTo>
                    <a:cubicBezTo>
                      <a:pt x="284" y="494"/>
                      <a:pt x="289" y="490"/>
                      <a:pt x="295" y="487"/>
                    </a:cubicBezTo>
                    <a:close/>
                    <a:moveTo>
                      <a:pt x="120" y="635"/>
                    </a:moveTo>
                    <a:lnTo>
                      <a:pt x="118" y="635"/>
                    </a:lnTo>
                    <a:cubicBezTo>
                      <a:pt x="116" y="635"/>
                      <a:pt x="114" y="633"/>
                      <a:pt x="113" y="631"/>
                    </a:cubicBezTo>
                    <a:cubicBezTo>
                      <a:pt x="112" y="630"/>
                      <a:pt x="112" y="627"/>
                      <a:pt x="112" y="625"/>
                    </a:cubicBezTo>
                    <a:lnTo>
                      <a:pt x="113" y="624"/>
                    </a:lnTo>
                    <a:lnTo>
                      <a:pt x="111" y="622"/>
                    </a:lnTo>
                    <a:cubicBezTo>
                      <a:pt x="110" y="621"/>
                      <a:pt x="110" y="618"/>
                      <a:pt x="111" y="616"/>
                    </a:cubicBezTo>
                    <a:cubicBezTo>
                      <a:pt x="111" y="614"/>
                      <a:pt x="113" y="612"/>
                      <a:pt x="118" y="608"/>
                    </a:cubicBezTo>
                    <a:lnTo>
                      <a:pt x="116" y="608"/>
                    </a:lnTo>
                    <a:cubicBezTo>
                      <a:pt x="114" y="607"/>
                      <a:pt x="111" y="606"/>
                      <a:pt x="110" y="604"/>
                    </a:cubicBezTo>
                    <a:cubicBezTo>
                      <a:pt x="109" y="602"/>
                      <a:pt x="109" y="600"/>
                      <a:pt x="110" y="598"/>
                    </a:cubicBezTo>
                    <a:cubicBezTo>
                      <a:pt x="110" y="597"/>
                      <a:pt x="110" y="596"/>
                      <a:pt x="113" y="594"/>
                    </a:cubicBezTo>
                    <a:cubicBezTo>
                      <a:pt x="112" y="593"/>
                      <a:pt x="110" y="592"/>
                      <a:pt x="109" y="591"/>
                    </a:cubicBezTo>
                    <a:cubicBezTo>
                      <a:pt x="107" y="588"/>
                      <a:pt x="108" y="583"/>
                      <a:pt x="112" y="581"/>
                    </a:cubicBezTo>
                    <a:cubicBezTo>
                      <a:pt x="178" y="539"/>
                      <a:pt x="258" y="489"/>
                      <a:pt x="331" y="442"/>
                    </a:cubicBezTo>
                    <a:cubicBezTo>
                      <a:pt x="275" y="475"/>
                      <a:pt x="197" y="519"/>
                      <a:pt x="91" y="580"/>
                    </a:cubicBezTo>
                    <a:cubicBezTo>
                      <a:pt x="87" y="582"/>
                      <a:pt x="83" y="580"/>
                      <a:pt x="81" y="577"/>
                    </a:cubicBezTo>
                    <a:cubicBezTo>
                      <a:pt x="79" y="574"/>
                      <a:pt x="80" y="569"/>
                      <a:pt x="84" y="567"/>
                    </a:cubicBezTo>
                    <a:lnTo>
                      <a:pt x="120" y="546"/>
                    </a:lnTo>
                    <a:cubicBezTo>
                      <a:pt x="120" y="530"/>
                      <a:pt x="162" y="503"/>
                      <a:pt x="322" y="409"/>
                    </a:cubicBezTo>
                    <a:cubicBezTo>
                      <a:pt x="383" y="373"/>
                      <a:pt x="456" y="330"/>
                      <a:pt x="482" y="310"/>
                    </a:cubicBezTo>
                    <a:cubicBezTo>
                      <a:pt x="453" y="327"/>
                      <a:pt x="413" y="350"/>
                      <a:pt x="359" y="380"/>
                    </a:cubicBezTo>
                    <a:cubicBezTo>
                      <a:pt x="337" y="392"/>
                      <a:pt x="314" y="405"/>
                      <a:pt x="291" y="418"/>
                    </a:cubicBezTo>
                    <a:cubicBezTo>
                      <a:pt x="243" y="448"/>
                      <a:pt x="190" y="482"/>
                      <a:pt x="133" y="520"/>
                    </a:cubicBezTo>
                    <a:cubicBezTo>
                      <a:pt x="131" y="521"/>
                      <a:pt x="127" y="523"/>
                      <a:pt x="126" y="522"/>
                    </a:cubicBezTo>
                    <a:cubicBezTo>
                      <a:pt x="124" y="522"/>
                      <a:pt x="122" y="520"/>
                      <a:pt x="121" y="519"/>
                    </a:cubicBezTo>
                    <a:cubicBezTo>
                      <a:pt x="120" y="517"/>
                      <a:pt x="120" y="513"/>
                      <a:pt x="120" y="512"/>
                    </a:cubicBezTo>
                    <a:lnTo>
                      <a:pt x="121" y="511"/>
                    </a:lnTo>
                    <a:lnTo>
                      <a:pt x="68" y="542"/>
                    </a:lnTo>
                    <a:cubicBezTo>
                      <a:pt x="66" y="542"/>
                      <a:pt x="64" y="543"/>
                      <a:pt x="62" y="542"/>
                    </a:cubicBezTo>
                    <a:cubicBezTo>
                      <a:pt x="60" y="542"/>
                      <a:pt x="59" y="541"/>
                      <a:pt x="58" y="539"/>
                    </a:cubicBezTo>
                    <a:cubicBezTo>
                      <a:pt x="57" y="537"/>
                      <a:pt x="57" y="535"/>
                      <a:pt x="57" y="533"/>
                    </a:cubicBezTo>
                    <a:cubicBezTo>
                      <a:pt x="58" y="530"/>
                      <a:pt x="58" y="529"/>
                      <a:pt x="105" y="502"/>
                    </a:cubicBezTo>
                    <a:lnTo>
                      <a:pt x="102" y="499"/>
                    </a:lnTo>
                    <a:lnTo>
                      <a:pt x="101" y="497"/>
                    </a:lnTo>
                    <a:cubicBezTo>
                      <a:pt x="91" y="501"/>
                      <a:pt x="87" y="502"/>
                      <a:pt x="84" y="502"/>
                    </a:cubicBezTo>
                    <a:cubicBezTo>
                      <a:pt x="82" y="501"/>
                      <a:pt x="80" y="500"/>
                      <a:pt x="79" y="498"/>
                    </a:cubicBezTo>
                    <a:cubicBezTo>
                      <a:pt x="78" y="496"/>
                      <a:pt x="78" y="493"/>
                      <a:pt x="78" y="491"/>
                    </a:cubicBezTo>
                    <a:cubicBezTo>
                      <a:pt x="79" y="489"/>
                      <a:pt x="80" y="487"/>
                      <a:pt x="82" y="485"/>
                    </a:cubicBezTo>
                    <a:lnTo>
                      <a:pt x="79" y="487"/>
                    </a:lnTo>
                    <a:lnTo>
                      <a:pt x="79" y="487"/>
                    </a:lnTo>
                    <a:lnTo>
                      <a:pt x="79" y="487"/>
                    </a:lnTo>
                    <a:cubicBezTo>
                      <a:pt x="75" y="489"/>
                      <a:pt x="71" y="488"/>
                      <a:pt x="69" y="484"/>
                    </a:cubicBezTo>
                    <a:cubicBezTo>
                      <a:pt x="67" y="481"/>
                      <a:pt x="68" y="476"/>
                      <a:pt x="72" y="474"/>
                    </a:cubicBezTo>
                    <a:lnTo>
                      <a:pt x="72" y="474"/>
                    </a:lnTo>
                    <a:lnTo>
                      <a:pt x="72" y="474"/>
                    </a:lnTo>
                    <a:cubicBezTo>
                      <a:pt x="88" y="465"/>
                      <a:pt x="103" y="456"/>
                      <a:pt x="118" y="447"/>
                    </a:cubicBezTo>
                    <a:cubicBezTo>
                      <a:pt x="124" y="443"/>
                      <a:pt x="131" y="439"/>
                      <a:pt x="139" y="435"/>
                    </a:cubicBezTo>
                    <a:cubicBezTo>
                      <a:pt x="128" y="441"/>
                      <a:pt x="118" y="446"/>
                      <a:pt x="109" y="450"/>
                    </a:cubicBezTo>
                    <a:cubicBezTo>
                      <a:pt x="97" y="457"/>
                      <a:pt x="86" y="464"/>
                      <a:pt x="76" y="470"/>
                    </a:cubicBezTo>
                    <a:cubicBezTo>
                      <a:pt x="74" y="471"/>
                      <a:pt x="72" y="471"/>
                      <a:pt x="70" y="470"/>
                    </a:cubicBezTo>
                    <a:cubicBezTo>
                      <a:pt x="69" y="470"/>
                      <a:pt x="68" y="469"/>
                      <a:pt x="67" y="468"/>
                    </a:cubicBezTo>
                    <a:cubicBezTo>
                      <a:pt x="61" y="470"/>
                      <a:pt x="56" y="470"/>
                      <a:pt x="53" y="469"/>
                    </a:cubicBezTo>
                    <a:cubicBezTo>
                      <a:pt x="49" y="468"/>
                      <a:pt x="47" y="466"/>
                      <a:pt x="46" y="464"/>
                    </a:cubicBezTo>
                    <a:cubicBezTo>
                      <a:pt x="45" y="463"/>
                      <a:pt x="45" y="460"/>
                      <a:pt x="45" y="458"/>
                    </a:cubicBezTo>
                    <a:cubicBezTo>
                      <a:pt x="47" y="451"/>
                      <a:pt x="64" y="437"/>
                      <a:pt x="103" y="413"/>
                    </a:cubicBezTo>
                    <a:cubicBezTo>
                      <a:pt x="100" y="409"/>
                      <a:pt x="101" y="404"/>
                      <a:pt x="110" y="395"/>
                    </a:cubicBezTo>
                    <a:cubicBezTo>
                      <a:pt x="80" y="411"/>
                      <a:pt x="59" y="420"/>
                      <a:pt x="54" y="419"/>
                    </a:cubicBezTo>
                    <a:cubicBezTo>
                      <a:pt x="52" y="418"/>
                      <a:pt x="50" y="417"/>
                      <a:pt x="49" y="415"/>
                    </a:cubicBezTo>
                    <a:cubicBezTo>
                      <a:pt x="48" y="413"/>
                      <a:pt x="47" y="411"/>
                      <a:pt x="48" y="409"/>
                    </a:cubicBezTo>
                    <a:cubicBezTo>
                      <a:pt x="49" y="408"/>
                      <a:pt x="50" y="406"/>
                      <a:pt x="52" y="405"/>
                    </a:cubicBezTo>
                    <a:cubicBezTo>
                      <a:pt x="55" y="403"/>
                      <a:pt x="59" y="401"/>
                      <a:pt x="63" y="399"/>
                    </a:cubicBezTo>
                    <a:cubicBezTo>
                      <a:pt x="63" y="397"/>
                      <a:pt x="62" y="395"/>
                      <a:pt x="63" y="392"/>
                    </a:cubicBezTo>
                    <a:cubicBezTo>
                      <a:pt x="54" y="396"/>
                      <a:pt x="54" y="396"/>
                      <a:pt x="53" y="396"/>
                    </a:cubicBezTo>
                    <a:cubicBezTo>
                      <a:pt x="51" y="395"/>
                      <a:pt x="49" y="394"/>
                      <a:pt x="48" y="393"/>
                    </a:cubicBezTo>
                    <a:cubicBezTo>
                      <a:pt x="47" y="391"/>
                      <a:pt x="47" y="389"/>
                      <a:pt x="47" y="385"/>
                    </a:cubicBezTo>
                    <a:cubicBezTo>
                      <a:pt x="49" y="379"/>
                      <a:pt x="61" y="368"/>
                      <a:pt x="80" y="354"/>
                    </a:cubicBezTo>
                    <a:lnTo>
                      <a:pt x="14" y="392"/>
                    </a:lnTo>
                    <a:cubicBezTo>
                      <a:pt x="10" y="394"/>
                      <a:pt x="6" y="393"/>
                      <a:pt x="4" y="390"/>
                    </a:cubicBezTo>
                    <a:cubicBezTo>
                      <a:pt x="1" y="385"/>
                      <a:pt x="0" y="382"/>
                      <a:pt x="39" y="356"/>
                    </a:cubicBezTo>
                    <a:lnTo>
                      <a:pt x="39" y="356"/>
                    </a:lnTo>
                    <a:lnTo>
                      <a:pt x="36" y="354"/>
                    </a:lnTo>
                    <a:cubicBezTo>
                      <a:pt x="36" y="354"/>
                      <a:pt x="34" y="353"/>
                      <a:pt x="31" y="351"/>
                    </a:cubicBezTo>
                    <a:cubicBezTo>
                      <a:pt x="30" y="350"/>
                      <a:pt x="28" y="350"/>
                      <a:pt x="27" y="349"/>
                    </a:cubicBezTo>
                    <a:cubicBezTo>
                      <a:pt x="24" y="350"/>
                      <a:pt x="23" y="351"/>
                      <a:pt x="20" y="350"/>
                    </a:cubicBezTo>
                    <a:lnTo>
                      <a:pt x="22" y="345"/>
                    </a:lnTo>
                    <a:lnTo>
                      <a:pt x="21" y="344"/>
                    </a:lnTo>
                    <a:lnTo>
                      <a:pt x="22" y="343"/>
                    </a:lnTo>
                    <a:lnTo>
                      <a:pt x="19" y="337"/>
                    </a:lnTo>
                    <a:lnTo>
                      <a:pt x="21" y="336"/>
                    </a:lnTo>
                    <a:cubicBezTo>
                      <a:pt x="24" y="334"/>
                      <a:pt x="26" y="333"/>
                      <a:pt x="29" y="334"/>
                    </a:cubicBezTo>
                    <a:lnTo>
                      <a:pt x="31" y="335"/>
                    </a:lnTo>
                    <a:cubicBezTo>
                      <a:pt x="33" y="336"/>
                      <a:pt x="36" y="338"/>
                      <a:pt x="39" y="339"/>
                    </a:cubicBezTo>
                    <a:lnTo>
                      <a:pt x="41" y="341"/>
                    </a:lnTo>
                    <a:cubicBezTo>
                      <a:pt x="54" y="334"/>
                      <a:pt x="108" y="301"/>
                      <a:pt x="169" y="263"/>
                    </a:cubicBezTo>
                    <a:cubicBezTo>
                      <a:pt x="454" y="88"/>
                      <a:pt x="602" y="0"/>
                      <a:pt x="623" y="5"/>
                    </a:cubicBezTo>
                    <a:cubicBezTo>
                      <a:pt x="625" y="6"/>
                      <a:pt x="628" y="8"/>
                      <a:pt x="629" y="9"/>
                    </a:cubicBezTo>
                    <a:cubicBezTo>
                      <a:pt x="632" y="15"/>
                      <a:pt x="633" y="17"/>
                      <a:pt x="552" y="65"/>
                    </a:cubicBezTo>
                    <a:cubicBezTo>
                      <a:pt x="562" y="59"/>
                      <a:pt x="570" y="54"/>
                      <a:pt x="577" y="51"/>
                    </a:cubicBezTo>
                    <a:cubicBezTo>
                      <a:pt x="580" y="49"/>
                      <a:pt x="585" y="50"/>
                      <a:pt x="587" y="53"/>
                    </a:cubicBezTo>
                    <a:cubicBezTo>
                      <a:pt x="588" y="57"/>
                      <a:pt x="587" y="61"/>
                      <a:pt x="584" y="63"/>
                    </a:cubicBezTo>
                    <a:lnTo>
                      <a:pt x="449" y="141"/>
                    </a:lnTo>
                    <a:cubicBezTo>
                      <a:pt x="317" y="218"/>
                      <a:pt x="173" y="305"/>
                      <a:pt x="104" y="354"/>
                    </a:cubicBezTo>
                    <a:cubicBezTo>
                      <a:pt x="106" y="352"/>
                      <a:pt x="109" y="351"/>
                      <a:pt x="112" y="349"/>
                    </a:cubicBezTo>
                    <a:cubicBezTo>
                      <a:pt x="226" y="270"/>
                      <a:pt x="504" y="119"/>
                      <a:pt x="570" y="83"/>
                    </a:cubicBezTo>
                    <a:cubicBezTo>
                      <a:pt x="573" y="81"/>
                      <a:pt x="578" y="83"/>
                      <a:pt x="580" y="86"/>
                    </a:cubicBezTo>
                    <a:cubicBezTo>
                      <a:pt x="581" y="89"/>
                      <a:pt x="580" y="94"/>
                      <a:pt x="577" y="96"/>
                    </a:cubicBezTo>
                    <a:cubicBezTo>
                      <a:pt x="306" y="253"/>
                      <a:pt x="176" y="329"/>
                      <a:pt x="113" y="364"/>
                    </a:cubicBezTo>
                    <a:cubicBezTo>
                      <a:pt x="98" y="375"/>
                      <a:pt x="87" y="383"/>
                      <a:pt x="81" y="389"/>
                    </a:cubicBezTo>
                    <a:cubicBezTo>
                      <a:pt x="142" y="357"/>
                      <a:pt x="212" y="319"/>
                      <a:pt x="280" y="282"/>
                    </a:cubicBezTo>
                    <a:cubicBezTo>
                      <a:pt x="382" y="220"/>
                      <a:pt x="502" y="145"/>
                      <a:pt x="593" y="86"/>
                    </a:cubicBezTo>
                    <a:cubicBezTo>
                      <a:pt x="595" y="85"/>
                      <a:pt x="597" y="85"/>
                      <a:pt x="599" y="85"/>
                    </a:cubicBezTo>
                    <a:cubicBezTo>
                      <a:pt x="600" y="86"/>
                      <a:pt x="602" y="87"/>
                      <a:pt x="603" y="89"/>
                    </a:cubicBezTo>
                    <a:cubicBezTo>
                      <a:pt x="604" y="91"/>
                      <a:pt x="605" y="93"/>
                      <a:pt x="604" y="96"/>
                    </a:cubicBezTo>
                    <a:cubicBezTo>
                      <a:pt x="603" y="99"/>
                      <a:pt x="600" y="103"/>
                      <a:pt x="594" y="108"/>
                    </a:cubicBezTo>
                    <a:cubicBezTo>
                      <a:pt x="590" y="117"/>
                      <a:pt x="571" y="131"/>
                      <a:pt x="514" y="165"/>
                    </a:cubicBezTo>
                    <a:cubicBezTo>
                      <a:pt x="518" y="164"/>
                      <a:pt x="520" y="164"/>
                      <a:pt x="522" y="164"/>
                    </a:cubicBezTo>
                    <a:cubicBezTo>
                      <a:pt x="524" y="165"/>
                      <a:pt x="527" y="167"/>
                      <a:pt x="528" y="168"/>
                    </a:cubicBezTo>
                    <a:cubicBezTo>
                      <a:pt x="529" y="170"/>
                      <a:pt x="529" y="172"/>
                      <a:pt x="528" y="174"/>
                    </a:cubicBezTo>
                    <a:cubicBezTo>
                      <a:pt x="528" y="176"/>
                      <a:pt x="527" y="178"/>
                      <a:pt x="524" y="180"/>
                    </a:cubicBezTo>
                    <a:cubicBezTo>
                      <a:pt x="526" y="179"/>
                      <a:pt x="528" y="179"/>
                      <a:pt x="529" y="179"/>
                    </a:cubicBezTo>
                    <a:cubicBezTo>
                      <a:pt x="531" y="180"/>
                      <a:pt x="533" y="181"/>
                      <a:pt x="534" y="183"/>
                    </a:cubicBezTo>
                    <a:cubicBezTo>
                      <a:pt x="535" y="184"/>
                      <a:pt x="535" y="188"/>
                      <a:pt x="535" y="190"/>
                    </a:cubicBezTo>
                    <a:lnTo>
                      <a:pt x="534" y="190"/>
                    </a:lnTo>
                    <a:lnTo>
                      <a:pt x="535" y="190"/>
                    </a:lnTo>
                    <a:cubicBezTo>
                      <a:pt x="537" y="191"/>
                      <a:pt x="538" y="192"/>
                      <a:pt x="539" y="194"/>
                    </a:cubicBezTo>
                    <a:cubicBezTo>
                      <a:pt x="541" y="197"/>
                      <a:pt x="543" y="200"/>
                      <a:pt x="521" y="217"/>
                    </a:cubicBezTo>
                    <a:lnTo>
                      <a:pt x="522" y="216"/>
                    </a:lnTo>
                    <a:cubicBezTo>
                      <a:pt x="524" y="217"/>
                      <a:pt x="526" y="218"/>
                      <a:pt x="527" y="220"/>
                    </a:cubicBezTo>
                    <a:cubicBezTo>
                      <a:pt x="528" y="222"/>
                      <a:pt x="529" y="224"/>
                      <a:pt x="528" y="228"/>
                    </a:cubicBezTo>
                    <a:cubicBezTo>
                      <a:pt x="527" y="230"/>
                      <a:pt x="526" y="232"/>
                      <a:pt x="524" y="234"/>
                    </a:cubicBezTo>
                    <a:cubicBezTo>
                      <a:pt x="527" y="235"/>
                      <a:pt x="528" y="237"/>
                      <a:pt x="529" y="238"/>
                    </a:cubicBezTo>
                    <a:cubicBezTo>
                      <a:pt x="530" y="240"/>
                      <a:pt x="530" y="243"/>
                      <a:pt x="529" y="245"/>
                    </a:cubicBezTo>
                    <a:cubicBezTo>
                      <a:pt x="531" y="244"/>
                      <a:pt x="532" y="244"/>
                      <a:pt x="533" y="244"/>
                    </a:cubicBezTo>
                    <a:cubicBezTo>
                      <a:pt x="535" y="245"/>
                      <a:pt x="536" y="246"/>
                      <a:pt x="537" y="248"/>
                    </a:cubicBezTo>
                    <a:cubicBezTo>
                      <a:pt x="538" y="249"/>
                      <a:pt x="538" y="252"/>
                      <a:pt x="538" y="254"/>
                    </a:cubicBezTo>
                    <a:lnTo>
                      <a:pt x="542" y="251"/>
                    </a:lnTo>
                    <a:cubicBezTo>
                      <a:pt x="544" y="250"/>
                      <a:pt x="546" y="250"/>
                      <a:pt x="548" y="250"/>
                    </a:cubicBezTo>
                    <a:cubicBezTo>
                      <a:pt x="549" y="251"/>
                      <a:pt x="551" y="252"/>
                      <a:pt x="552" y="254"/>
                    </a:cubicBezTo>
                    <a:cubicBezTo>
                      <a:pt x="553" y="255"/>
                      <a:pt x="553" y="258"/>
                      <a:pt x="553" y="260"/>
                    </a:cubicBezTo>
                    <a:cubicBezTo>
                      <a:pt x="551" y="266"/>
                      <a:pt x="538" y="277"/>
                      <a:pt x="504" y="297"/>
                    </a:cubicBezTo>
                    <a:lnTo>
                      <a:pt x="504" y="298"/>
                    </a:lnTo>
                    <a:cubicBezTo>
                      <a:pt x="512" y="311"/>
                      <a:pt x="488" y="328"/>
                      <a:pt x="330" y="421"/>
                    </a:cubicBezTo>
                    <a:cubicBezTo>
                      <a:pt x="293" y="442"/>
                      <a:pt x="251" y="467"/>
                      <a:pt x="215" y="489"/>
                    </a:cubicBezTo>
                    <a:lnTo>
                      <a:pt x="474" y="340"/>
                    </a:lnTo>
                    <a:cubicBezTo>
                      <a:pt x="475" y="339"/>
                      <a:pt x="477" y="339"/>
                      <a:pt x="479" y="339"/>
                    </a:cubicBezTo>
                    <a:lnTo>
                      <a:pt x="479" y="339"/>
                    </a:lnTo>
                    <a:lnTo>
                      <a:pt x="544" y="302"/>
                    </a:lnTo>
                    <a:cubicBezTo>
                      <a:pt x="547" y="300"/>
                      <a:pt x="551" y="301"/>
                      <a:pt x="553" y="304"/>
                    </a:cubicBezTo>
                    <a:cubicBezTo>
                      <a:pt x="554" y="306"/>
                      <a:pt x="555" y="308"/>
                      <a:pt x="550" y="313"/>
                    </a:cubicBezTo>
                    <a:lnTo>
                      <a:pt x="551" y="314"/>
                    </a:lnTo>
                    <a:lnTo>
                      <a:pt x="546" y="317"/>
                    </a:lnTo>
                    <a:cubicBezTo>
                      <a:pt x="537" y="325"/>
                      <a:pt x="517" y="338"/>
                      <a:pt x="478" y="364"/>
                    </a:cubicBezTo>
                    <a:cubicBezTo>
                      <a:pt x="504" y="351"/>
                      <a:pt x="521" y="343"/>
                      <a:pt x="525" y="344"/>
                    </a:cubicBezTo>
                    <a:cubicBezTo>
                      <a:pt x="527" y="344"/>
                      <a:pt x="529" y="346"/>
                      <a:pt x="530" y="348"/>
                    </a:cubicBezTo>
                    <a:cubicBezTo>
                      <a:pt x="533" y="353"/>
                      <a:pt x="536" y="357"/>
                      <a:pt x="498" y="382"/>
                    </a:cubicBezTo>
                    <a:cubicBezTo>
                      <a:pt x="498" y="384"/>
                      <a:pt x="498" y="386"/>
                      <a:pt x="498" y="388"/>
                    </a:cubicBezTo>
                    <a:cubicBezTo>
                      <a:pt x="497" y="389"/>
                      <a:pt x="496" y="391"/>
                      <a:pt x="494" y="393"/>
                    </a:cubicBezTo>
                    <a:cubicBezTo>
                      <a:pt x="512" y="385"/>
                      <a:pt x="522" y="382"/>
                      <a:pt x="528" y="383"/>
                    </a:cubicBezTo>
                    <a:cubicBezTo>
                      <a:pt x="531" y="384"/>
                      <a:pt x="533" y="386"/>
                      <a:pt x="535" y="388"/>
                    </a:cubicBezTo>
                    <a:cubicBezTo>
                      <a:pt x="537" y="391"/>
                      <a:pt x="536" y="396"/>
                      <a:pt x="532" y="398"/>
                    </a:cubicBezTo>
                    <a:cubicBezTo>
                      <a:pt x="530" y="399"/>
                      <a:pt x="526" y="399"/>
                      <a:pt x="524" y="397"/>
                    </a:cubicBezTo>
                    <a:cubicBezTo>
                      <a:pt x="519" y="397"/>
                      <a:pt x="507" y="402"/>
                      <a:pt x="491" y="410"/>
                    </a:cubicBezTo>
                    <a:cubicBezTo>
                      <a:pt x="487" y="423"/>
                      <a:pt x="438" y="452"/>
                      <a:pt x="292" y="532"/>
                    </a:cubicBezTo>
                    <a:lnTo>
                      <a:pt x="289" y="534"/>
                    </a:lnTo>
                    <a:cubicBezTo>
                      <a:pt x="283" y="538"/>
                      <a:pt x="277" y="541"/>
                      <a:pt x="272" y="545"/>
                    </a:cubicBezTo>
                    <a:cubicBezTo>
                      <a:pt x="156" y="620"/>
                      <a:pt x="130" y="635"/>
                      <a:pt x="120" y="63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05" name="Freeform 1354">
                <a:extLst>
                  <a:ext uri="{FF2B5EF4-FFF2-40B4-BE49-F238E27FC236}">
                    <a16:creationId xmlns:a16="http://schemas.microsoft.com/office/drawing/2014/main" id="{162AF52B-09AE-4514-B22A-0BDB4BA508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97" y="6210"/>
                <a:ext cx="221" cy="136"/>
              </a:xfrm>
              <a:custGeom>
                <a:avLst/>
                <a:gdLst>
                  <a:gd name="T0" fmla="*/ 43 w 665"/>
                  <a:gd name="T1" fmla="*/ 379 h 409"/>
                  <a:gd name="T2" fmla="*/ 29 w 665"/>
                  <a:gd name="T3" fmla="*/ 389 h 409"/>
                  <a:gd name="T4" fmla="*/ 71 w 665"/>
                  <a:gd name="T5" fmla="*/ 368 h 409"/>
                  <a:gd name="T6" fmla="*/ 71 w 665"/>
                  <a:gd name="T7" fmla="*/ 366 h 409"/>
                  <a:gd name="T8" fmla="*/ 80 w 665"/>
                  <a:gd name="T9" fmla="*/ 355 h 409"/>
                  <a:gd name="T10" fmla="*/ 43 w 665"/>
                  <a:gd name="T11" fmla="*/ 379 h 409"/>
                  <a:gd name="T12" fmla="*/ 8 w 665"/>
                  <a:gd name="T13" fmla="*/ 409 h 409"/>
                  <a:gd name="T14" fmla="*/ 7 w 665"/>
                  <a:gd name="T15" fmla="*/ 409 h 409"/>
                  <a:gd name="T16" fmla="*/ 1 w 665"/>
                  <a:gd name="T17" fmla="*/ 405 h 409"/>
                  <a:gd name="T18" fmla="*/ 0 w 665"/>
                  <a:gd name="T19" fmla="*/ 398 h 409"/>
                  <a:gd name="T20" fmla="*/ 20 w 665"/>
                  <a:gd name="T21" fmla="*/ 379 h 409"/>
                  <a:gd name="T22" fmla="*/ 23 w 665"/>
                  <a:gd name="T23" fmla="*/ 375 h 409"/>
                  <a:gd name="T24" fmla="*/ 68 w 665"/>
                  <a:gd name="T25" fmla="*/ 347 h 409"/>
                  <a:gd name="T26" fmla="*/ 97 w 665"/>
                  <a:gd name="T27" fmla="*/ 328 h 409"/>
                  <a:gd name="T28" fmla="*/ 657 w 665"/>
                  <a:gd name="T29" fmla="*/ 9 h 409"/>
                  <a:gd name="T30" fmla="*/ 664 w 665"/>
                  <a:gd name="T31" fmla="*/ 13 h 409"/>
                  <a:gd name="T32" fmla="*/ 664 w 665"/>
                  <a:gd name="T33" fmla="*/ 19 h 409"/>
                  <a:gd name="T34" fmla="*/ 661 w 665"/>
                  <a:gd name="T35" fmla="*/ 23 h 409"/>
                  <a:gd name="T36" fmla="*/ 584 w 665"/>
                  <a:gd name="T37" fmla="*/ 65 h 409"/>
                  <a:gd name="T38" fmla="*/ 588 w 665"/>
                  <a:gd name="T39" fmla="*/ 66 h 409"/>
                  <a:gd name="T40" fmla="*/ 595 w 665"/>
                  <a:gd name="T41" fmla="*/ 71 h 409"/>
                  <a:gd name="T42" fmla="*/ 593 w 665"/>
                  <a:gd name="T43" fmla="*/ 81 h 409"/>
                  <a:gd name="T44" fmla="*/ 584 w 665"/>
                  <a:gd name="T45" fmla="*/ 79 h 409"/>
                  <a:gd name="T46" fmla="*/ 580 w 665"/>
                  <a:gd name="T47" fmla="*/ 79 h 409"/>
                  <a:gd name="T48" fmla="*/ 8 w 665"/>
                  <a:gd name="T49" fmla="*/ 409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5" h="409">
                    <a:moveTo>
                      <a:pt x="43" y="379"/>
                    </a:moveTo>
                    <a:cubicBezTo>
                      <a:pt x="38" y="383"/>
                      <a:pt x="33" y="386"/>
                      <a:pt x="29" y="389"/>
                    </a:cubicBezTo>
                    <a:cubicBezTo>
                      <a:pt x="40" y="384"/>
                      <a:pt x="54" y="377"/>
                      <a:pt x="71" y="368"/>
                    </a:cubicBezTo>
                    <a:lnTo>
                      <a:pt x="71" y="366"/>
                    </a:lnTo>
                    <a:cubicBezTo>
                      <a:pt x="72" y="364"/>
                      <a:pt x="75" y="360"/>
                      <a:pt x="80" y="355"/>
                    </a:cubicBezTo>
                    <a:cubicBezTo>
                      <a:pt x="67" y="363"/>
                      <a:pt x="55" y="371"/>
                      <a:pt x="43" y="379"/>
                    </a:cubicBezTo>
                    <a:close/>
                    <a:moveTo>
                      <a:pt x="8" y="409"/>
                    </a:moveTo>
                    <a:lnTo>
                      <a:pt x="7" y="409"/>
                    </a:lnTo>
                    <a:cubicBezTo>
                      <a:pt x="5" y="409"/>
                      <a:pt x="2" y="407"/>
                      <a:pt x="1" y="405"/>
                    </a:cubicBezTo>
                    <a:cubicBezTo>
                      <a:pt x="0" y="403"/>
                      <a:pt x="0" y="401"/>
                      <a:pt x="0" y="398"/>
                    </a:cubicBezTo>
                    <a:cubicBezTo>
                      <a:pt x="1" y="395"/>
                      <a:pt x="8" y="388"/>
                      <a:pt x="20" y="379"/>
                    </a:cubicBezTo>
                    <a:cubicBezTo>
                      <a:pt x="21" y="377"/>
                      <a:pt x="22" y="376"/>
                      <a:pt x="23" y="375"/>
                    </a:cubicBezTo>
                    <a:cubicBezTo>
                      <a:pt x="34" y="368"/>
                      <a:pt x="49" y="358"/>
                      <a:pt x="68" y="347"/>
                    </a:cubicBezTo>
                    <a:cubicBezTo>
                      <a:pt x="77" y="341"/>
                      <a:pt x="87" y="334"/>
                      <a:pt x="97" y="328"/>
                    </a:cubicBezTo>
                    <a:cubicBezTo>
                      <a:pt x="268" y="220"/>
                      <a:pt x="622" y="0"/>
                      <a:pt x="657" y="9"/>
                    </a:cubicBezTo>
                    <a:cubicBezTo>
                      <a:pt x="661" y="9"/>
                      <a:pt x="663" y="12"/>
                      <a:pt x="664" y="13"/>
                    </a:cubicBezTo>
                    <a:cubicBezTo>
                      <a:pt x="665" y="15"/>
                      <a:pt x="665" y="17"/>
                      <a:pt x="664" y="19"/>
                    </a:cubicBezTo>
                    <a:cubicBezTo>
                      <a:pt x="664" y="20"/>
                      <a:pt x="663" y="22"/>
                      <a:pt x="661" y="23"/>
                    </a:cubicBezTo>
                    <a:cubicBezTo>
                      <a:pt x="636" y="36"/>
                      <a:pt x="611" y="51"/>
                      <a:pt x="584" y="65"/>
                    </a:cubicBezTo>
                    <a:lnTo>
                      <a:pt x="588" y="66"/>
                    </a:lnTo>
                    <a:cubicBezTo>
                      <a:pt x="592" y="67"/>
                      <a:pt x="594" y="69"/>
                      <a:pt x="595" y="71"/>
                    </a:cubicBezTo>
                    <a:cubicBezTo>
                      <a:pt x="597" y="74"/>
                      <a:pt x="596" y="79"/>
                      <a:pt x="593" y="81"/>
                    </a:cubicBezTo>
                    <a:cubicBezTo>
                      <a:pt x="590" y="82"/>
                      <a:pt x="586" y="82"/>
                      <a:pt x="584" y="79"/>
                    </a:cubicBezTo>
                    <a:cubicBezTo>
                      <a:pt x="583" y="79"/>
                      <a:pt x="581" y="79"/>
                      <a:pt x="580" y="79"/>
                    </a:cubicBezTo>
                    <a:cubicBezTo>
                      <a:pt x="453" y="159"/>
                      <a:pt x="50" y="409"/>
                      <a:pt x="8" y="4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06" name="Freeform 1355">
                <a:extLst>
                  <a:ext uri="{FF2B5EF4-FFF2-40B4-BE49-F238E27FC236}">
                    <a16:creationId xmlns:a16="http://schemas.microsoft.com/office/drawing/2014/main" id="{B14065E9-3A9D-4ABE-9000-26E00E7D7D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09" y="6211"/>
                <a:ext cx="209" cy="122"/>
              </a:xfrm>
              <a:custGeom>
                <a:avLst/>
                <a:gdLst>
                  <a:gd name="T0" fmla="*/ 545 w 632"/>
                  <a:gd name="T1" fmla="*/ 37 h 366"/>
                  <a:gd name="T2" fmla="*/ 452 w 632"/>
                  <a:gd name="T3" fmla="*/ 86 h 366"/>
                  <a:gd name="T4" fmla="*/ 459 w 632"/>
                  <a:gd name="T5" fmla="*/ 82 h 366"/>
                  <a:gd name="T6" fmla="*/ 526 w 632"/>
                  <a:gd name="T7" fmla="*/ 47 h 366"/>
                  <a:gd name="T8" fmla="*/ 545 w 632"/>
                  <a:gd name="T9" fmla="*/ 37 h 366"/>
                  <a:gd name="T10" fmla="*/ 8 w 632"/>
                  <a:gd name="T11" fmla="*/ 366 h 366"/>
                  <a:gd name="T12" fmla="*/ 7 w 632"/>
                  <a:gd name="T13" fmla="*/ 366 h 366"/>
                  <a:gd name="T14" fmla="*/ 2 w 632"/>
                  <a:gd name="T15" fmla="*/ 363 h 366"/>
                  <a:gd name="T16" fmla="*/ 1 w 632"/>
                  <a:gd name="T17" fmla="*/ 355 h 366"/>
                  <a:gd name="T18" fmla="*/ 158 w 632"/>
                  <a:gd name="T19" fmla="*/ 248 h 366"/>
                  <a:gd name="T20" fmla="*/ 211 w 632"/>
                  <a:gd name="T21" fmla="*/ 218 h 366"/>
                  <a:gd name="T22" fmla="*/ 585 w 632"/>
                  <a:gd name="T23" fmla="*/ 13 h 366"/>
                  <a:gd name="T24" fmla="*/ 589 w 632"/>
                  <a:gd name="T25" fmla="*/ 15 h 366"/>
                  <a:gd name="T26" fmla="*/ 625 w 632"/>
                  <a:gd name="T27" fmla="*/ 1 h 366"/>
                  <a:gd name="T28" fmla="*/ 630 w 632"/>
                  <a:gd name="T29" fmla="*/ 5 h 366"/>
                  <a:gd name="T30" fmla="*/ 627 w 632"/>
                  <a:gd name="T31" fmla="*/ 14 h 366"/>
                  <a:gd name="T32" fmla="*/ 622 w 632"/>
                  <a:gd name="T33" fmla="*/ 15 h 366"/>
                  <a:gd name="T34" fmla="*/ 566 w 632"/>
                  <a:gd name="T35" fmla="*/ 43 h 366"/>
                  <a:gd name="T36" fmla="*/ 562 w 632"/>
                  <a:gd name="T37" fmla="*/ 48 h 366"/>
                  <a:gd name="T38" fmla="*/ 526 w 632"/>
                  <a:gd name="T39" fmla="*/ 66 h 366"/>
                  <a:gd name="T40" fmla="*/ 251 w 632"/>
                  <a:gd name="T41" fmla="*/ 230 h 366"/>
                  <a:gd name="T42" fmla="*/ 23 w 632"/>
                  <a:gd name="T43" fmla="*/ 361 h 366"/>
                  <a:gd name="T44" fmla="*/ 20 w 632"/>
                  <a:gd name="T45" fmla="*/ 360 h 366"/>
                  <a:gd name="T46" fmla="*/ 12 w 632"/>
                  <a:gd name="T47" fmla="*/ 365 h 366"/>
                  <a:gd name="T48" fmla="*/ 8 w 632"/>
                  <a:gd name="T49" fmla="*/ 366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32" h="366">
                    <a:moveTo>
                      <a:pt x="545" y="37"/>
                    </a:moveTo>
                    <a:cubicBezTo>
                      <a:pt x="522" y="47"/>
                      <a:pt x="490" y="64"/>
                      <a:pt x="452" y="86"/>
                    </a:cubicBezTo>
                    <a:cubicBezTo>
                      <a:pt x="454" y="85"/>
                      <a:pt x="457" y="84"/>
                      <a:pt x="459" y="82"/>
                    </a:cubicBezTo>
                    <a:cubicBezTo>
                      <a:pt x="486" y="67"/>
                      <a:pt x="509" y="55"/>
                      <a:pt x="526" y="47"/>
                    </a:cubicBezTo>
                    <a:cubicBezTo>
                      <a:pt x="532" y="44"/>
                      <a:pt x="539" y="40"/>
                      <a:pt x="545" y="37"/>
                    </a:cubicBezTo>
                    <a:close/>
                    <a:moveTo>
                      <a:pt x="8" y="366"/>
                    </a:moveTo>
                    <a:lnTo>
                      <a:pt x="7" y="366"/>
                    </a:lnTo>
                    <a:cubicBezTo>
                      <a:pt x="5" y="366"/>
                      <a:pt x="3" y="364"/>
                      <a:pt x="2" y="363"/>
                    </a:cubicBezTo>
                    <a:cubicBezTo>
                      <a:pt x="1" y="361"/>
                      <a:pt x="0" y="358"/>
                      <a:pt x="1" y="355"/>
                    </a:cubicBezTo>
                    <a:cubicBezTo>
                      <a:pt x="4" y="345"/>
                      <a:pt x="28" y="323"/>
                      <a:pt x="158" y="248"/>
                    </a:cubicBezTo>
                    <a:cubicBezTo>
                      <a:pt x="175" y="238"/>
                      <a:pt x="192" y="228"/>
                      <a:pt x="211" y="218"/>
                    </a:cubicBezTo>
                    <a:cubicBezTo>
                      <a:pt x="360" y="122"/>
                      <a:pt x="551" y="6"/>
                      <a:pt x="585" y="13"/>
                    </a:cubicBezTo>
                    <a:cubicBezTo>
                      <a:pt x="587" y="14"/>
                      <a:pt x="588" y="14"/>
                      <a:pt x="589" y="15"/>
                    </a:cubicBezTo>
                    <a:cubicBezTo>
                      <a:pt x="611" y="4"/>
                      <a:pt x="621" y="0"/>
                      <a:pt x="625" y="1"/>
                    </a:cubicBezTo>
                    <a:cubicBezTo>
                      <a:pt x="627" y="2"/>
                      <a:pt x="629" y="3"/>
                      <a:pt x="630" y="5"/>
                    </a:cubicBezTo>
                    <a:cubicBezTo>
                      <a:pt x="632" y="8"/>
                      <a:pt x="631" y="12"/>
                      <a:pt x="627" y="14"/>
                    </a:cubicBezTo>
                    <a:cubicBezTo>
                      <a:pt x="626" y="15"/>
                      <a:pt x="624" y="16"/>
                      <a:pt x="622" y="15"/>
                    </a:cubicBezTo>
                    <a:cubicBezTo>
                      <a:pt x="615" y="17"/>
                      <a:pt x="595" y="27"/>
                      <a:pt x="566" y="43"/>
                    </a:cubicBezTo>
                    <a:cubicBezTo>
                      <a:pt x="565" y="45"/>
                      <a:pt x="564" y="47"/>
                      <a:pt x="562" y="48"/>
                    </a:cubicBezTo>
                    <a:cubicBezTo>
                      <a:pt x="550" y="54"/>
                      <a:pt x="538" y="60"/>
                      <a:pt x="526" y="66"/>
                    </a:cubicBezTo>
                    <a:cubicBezTo>
                      <a:pt x="449" y="111"/>
                      <a:pt x="340" y="176"/>
                      <a:pt x="251" y="230"/>
                    </a:cubicBezTo>
                    <a:cubicBezTo>
                      <a:pt x="38" y="359"/>
                      <a:pt x="29" y="363"/>
                      <a:pt x="23" y="361"/>
                    </a:cubicBezTo>
                    <a:lnTo>
                      <a:pt x="20" y="360"/>
                    </a:lnTo>
                    <a:cubicBezTo>
                      <a:pt x="18" y="362"/>
                      <a:pt x="15" y="364"/>
                      <a:pt x="12" y="365"/>
                    </a:cubicBezTo>
                    <a:lnTo>
                      <a:pt x="8" y="36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07" name="Freeform 1356">
                <a:extLst>
                  <a:ext uri="{FF2B5EF4-FFF2-40B4-BE49-F238E27FC236}">
                    <a16:creationId xmlns:a16="http://schemas.microsoft.com/office/drawing/2014/main" id="{EBA59578-64A4-48C3-B9A9-8DF780314C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04" y="6171"/>
                <a:ext cx="223" cy="155"/>
              </a:xfrm>
              <a:custGeom>
                <a:avLst/>
                <a:gdLst>
                  <a:gd name="T0" fmla="*/ 544 w 672"/>
                  <a:gd name="T1" fmla="*/ 144 h 470"/>
                  <a:gd name="T2" fmla="*/ 431 w 672"/>
                  <a:gd name="T3" fmla="*/ 211 h 470"/>
                  <a:gd name="T4" fmla="*/ 501 w 672"/>
                  <a:gd name="T5" fmla="*/ 170 h 470"/>
                  <a:gd name="T6" fmla="*/ 544 w 672"/>
                  <a:gd name="T7" fmla="*/ 144 h 470"/>
                  <a:gd name="T8" fmla="*/ 541 w 672"/>
                  <a:gd name="T9" fmla="*/ 165 h 470"/>
                  <a:gd name="T10" fmla="*/ 409 w 672"/>
                  <a:gd name="T11" fmla="*/ 244 h 470"/>
                  <a:gd name="T12" fmla="*/ 541 w 672"/>
                  <a:gd name="T13" fmla="*/ 165 h 470"/>
                  <a:gd name="T14" fmla="*/ 297 w 672"/>
                  <a:gd name="T15" fmla="*/ 293 h 470"/>
                  <a:gd name="T16" fmla="*/ 205 w 672"/>
                  <a:gd name="T17" fmla="*/ 348 h 470"/>
                  <a:gd name="T18" fmla="*/ 254 w 672"/>
                  <a:gd name="T19" fmla="*/ 319 h 470"/>
                  <a:gd name="T20" fmla="*/ 297 w 672"/>
                  <a:gd name="T21" fmla="*/ 293 h 470"/>
                  <a:gd name="T22" fmla="*/ 24 w 672"/>
                  <a:gd name="T23" fmla="*/ 470 h 470"/>
                  <a:gd name="T24" fmla="*/ 22 w 672"/>
                  <a:gd name="T25" fmla="*/ 470 h 470"/>
                  <a:gd name="T26" fmla="*/ 17 w 672"/>
                  <a:gd name="T27" fmla="*/ 466 h 470"/>
                  <a:gd name="T28" fmla="*/ 20 w 672"/>
                  <a:gd name="T29" fmla="*/ 457 h 470"/>
                  <a:gd name="T30" fmla="*/ 45 w 672"/>
                  <a:gd name="T31" fmla="*/ 442 h 470"/>
                  <a:gd name="T32" fmla="*/ 7 w 672"/>
                  <a:gd name="T33" fmla="*/ 458 h 470"/>
                  <a:gd name="T34" fmla="*/ 2 w 672"/>
                  <a:gd name="T35" fmla="*/ 454 h 470"/>
                  <a:gd name="T36" fmla="*/ 4 w 672"/>
                  <a:gd name="T37" fmla="*/ 444 h 470"/>
                  <a:gd name="T38" fmla="*/ 52 w 672"/>
                  <a:gd name="T39" fmla="*/ 416 h 470"/>
                  <a:gd name="T40" fmla="*/ 19 w 672"/>
                  <a:gd name="T41" fmla="*/ 428 h 470"/>
                  <a:gd name="T42" fmla="*/ 14 w 672"/>
                  <a:gd name="T43" fmla="*/ 424 h 470"/>
                  <a:gd name="T44" fmla="*/ 16 w 672"/>
                  <a:gd name="T45" fmla="*/ 414 h 470"/>
                  <a:gd name="T46" fmla="*/ 62 w 672"/>
                  <a:gd name="T47" fmla="*/ 387 h 470"/>
                  <a:gd name="T48" fmla="*/ 60 w 672"/>
                  <a:gd name="T49" fmla="*/ 385 h 470"/>
                  <a:gd name="T50" fmla="*/ 59 w 672"/>
                  <a:gd name="T51" fmla="*/ 375 h 470"/>
                  <a:gd name="T52" fmla="*/ 73 w 672"/>
                  <a:gd name="T53" fmla="*/ 357 h 470"/>
                  <a:gd name="T54" fmla="*/ 10 w 672"/>
                  <a:gd name="T55" fmla="*/ 385 h 470"/>
                  <a:gd name="T56" fmla="*/ 13 w 672"/>
                  <a:gd name="T57" fmla="*/ 375 h 470"/>
                  <a:gd name="T58" fmla="*/ 14 w 672"/>
                  <a:gd name="T59" fmla="*/ 375 h 470"/>
                  <a:gd name="T60" fmla="*/ 661 w 672"/>
                  <a:gd name="T61" fmla="*/ 1 h 470"/>
                  <a:gd name="T62" fmla="*/ 666 w 672"/>
                  <a:gd name="T63" fmla="*/ 1 h 470"/>
                  <a:gd name="T64" fmla="*/ 671 w 672"/>
                  <a:gd name="T65" fmla="*/ 4 h 470"/>
                  <a:gd name="T66" fmla="*/ 671 w 672"/>
                  <a:gd name="T67" fmla="*/ 11 h 470"/>
                  <a:gd name="T68" fmla="*/ 425 w 672"/>
                  <a:gd name="T69" fmla="*/ 161 h 470"/>
                  <a:gd name="T70" fmla="*/ 100 w 672"/>
                  <a:gd name="T71" fmla="*/ 353 h 470"/>
                  <a:gd name="T72" fmla="*/ 597 w 672"/>
                  <a:gd name="T73" fmla="*/ 66 h 470"/>
                  <a:gd name="T74" fmla="*/ 607 w 672"/>
                  <a:gd name="T75" fmla="*/ 69 h 470"/>
                  <a:gd name="T76" fmla="*/ 608 w 672"/>
                  <a:gd name="T77" fmla="*/ 74 h 470"/>
                  <a:gd name="T78" fmla="*/ 630 w 672"/>
                  <a:gd name="T79" fmla="*/ 60 h 470"/>
                  <a:gd name="T80" fmla="*/ 636 w 672"/>
                  <a:gd name="T81" fmla="*/ 59 h 470"/>
                  <a:gd name="T82" fmla="*/ 640 w 672"/>
                  <a:gd name="T83" fmla="*/ 62 h 470"/>
                  <a:gd name="T84" fmla="*/ 641 w 672"/>
                  <a:gd name="T85" fmla="*/ 68 h 470"/>
                  <a:gd name="T86" fmla="*/ 638 w 672"/>
                  <a:gd name="T87" fmla="*/ 72 h 470"/>
                  <a:gd name="T88" fmla="*/ 638 w 672"/>
                  <a:gd name="T89" fmla="*/ 72 h 470"/>
                  <a:gd name="T90" fmla="*/ 636 w 672"/>
                  <a:gd name="T91" fmla="*/ 73 h 470"/>
                  <a:gd name="T92" fmla="*/ 612 w 672"/>
                  <a:gd name="T93" fmla="*/ 90 h 470"/>
                  <a:gd name="T94" fmla="*/ 632 w 672"/>
                  <a:gd name="T95" fmla="*/ 83 h 470"/>
                  <a:gd name="T96" fmla="*/ 637 w 672"/>
                  <a:gd name="T97" fmla="*/ 87 h 470"/>
                  <a:gd name="T98" fmla="*/ 621 w 672"/>
                  <a:gd name="T99" fmla="*/ 109 h 470"/>
                  <a:gd name="T100" fmla="*/ 645 w 672"/>
                  <a:gd name="T101" fmla="*/ 104 h 470"/>
                  <a:gd name="T102" fmla="*/ 652 w 672"/>
                  <a:gd name="T103" fmla="*/ 109 h 470"/>
                  <a:gd name="T104" fmla="*/ 649 w 672"/>
                  <a:gd name="T105" fmla="*/ 118 h 470"/>
                  <a:gd name="T106" fmla="*/ 641 w 672"/>
                  <a:gd name="T107" fmla="*/ 118 h 470"/>
                  <a:gd name="T108" fmla="*/ 609 w 672"/>
                  <a:gd name="T109" fmla="*/ 129 h 470"/>
                  <a:gd name="T110" fmla="*/ 608 w 672"/>
                  <a:gd name="T111" fmla="*/ 132 h 470"/>
                  <a:gd name="T112" fmla="*/ 113 w 672"/>
                  <a:gd name="T113" fmla="*/ 428 h 470"/>
                  <a:gd name="T114" fmla="*/ 71 w 672"/>
                  <a:gd name="T115" fmla="*/ 452 h 470"/>
                  <a:gd name="T116" fmla="*/ 71 w 672"/>
                  <a:gd name="T117" fmla="*/ 452 h 470"/>
                  <a:gd name="T118" fmla="*/ 64 w 672"/>
                  <a:gd name="T119" fmla="*/ 453 h 470"/>
                  <a:gd name="T120" fmla="*/ 24 w 672"/>
                  <a:gd name="T121" fmla="*/ 47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2" h="470">
                    <a:moveTo>
                      <a:pt x="544" y="144"/>
                    </a:moveTo>
                    <a:cubicBezTo>
                      <a:pt x="511" y="163"/>
                      <a:pt x="472" y="186"/>
                      <a:pt x="431" y="211"/>
                    </a:cubicBezTo>
                    <a:cubicBezTo>
                      <a:pt x="456" y="196"/>
                      <a:pt x="479" y="183"/>
                      <a:pt x="501" y="170"/>
                    </a:cubicBezTo>
                    <a:cubicBezTo>
                      <a:pt x="517" y="161"/>
                      <a:pt x="531" y="152"/>
                      <a:pt x="544" y="144"/>
                    </a:cubicBezTo>
                    <a:close/>
                    <a:moveTo>
                      <a:pt x="541" y="165"/>
                    </a:moveTo>
                    <a:cubicBezTo>
                      <a:pt x="506" y="185"/>
                      <a:pt x="458" y="213"/>
                      <a:pt x="409" y="244"/>
                    </a:cubicBezTo>
                    <a:cubicBezTo>
                      <a:pt x="466" y="210"/>
                      <a:pt x="510" y="184"/>
                      <a:pt x="541" y="165"/>
                    </a:cubicBezTo>
                    <a:close/>
                    <a:moveTo>
                      <a:pt x="297" y="293"/>
                    </a:moveTo>
                    <a:cubicBezTo>
                      <a:pt x="262" y="314"/>
                      <a:pt x="232" y="332"/>
                      <a:pt x="205" y="348"/>
                    </a:cubicBezTo>
                    <a:cubicBezTo>
                      <a:pt x="221" y="339"/>
                      <a:pt x="237" y="329"/>
                      <a:pt x="254" y="319"/>
                    </a:cubicBezTo>
                    <a:cubicBezTo>
                      <a:pt x="268" y="311"/>
                      <a:pt x="282" y="302"/>
                      <a:pt x="297" y="293"/>
                    </a:cubicBezTo>
                    <a:close/>
                    <a:moveTo>
                      <a:pt x="24" y="470"/>
                    </a:moveTo>
                    <a:lnTo>
                      <a:pt x="22" y="470"/>
                    </a:lnTo>
                    <a:cubicBezTo>
                      <a:pt x="20" y="470"/>
                      <a:pt x="18" y="468"/>
                      <a:pt x="17" y="466"/>
                    </a:cubicBezTo>
                    <a:cubicBezTo>
                      <a:pt x="15" y="463"/>
                      <a:pt x="16" y="459"/>
                      <a:pt x="20" y="457"/>
                    </a:cubicBezTo>
                    <a:cubicBezTo>
                      <a:pt x="28" y="452"/>
                      <a:pt x="37" y="447"/>
                      <a:pt x="45" y="442"/>
                    </a:cubicBezTo>
                    <a:cubicBezTo>
                      <a:pt x="21" y="455"/>
                      <a:pt x="11" y="459"/>
                      <a:pt x="7" y="458"/>
                    </a:cubicBezTo>
                    <a:cubicBezTo>
                      <a:pt x="5" y="457"/>
                      <a:pt x="3" y="456"/>
                      <a:pt x="2" y="454"/>
                    </a:cubicBezTo>
                    <a:cubicBezTo>
                      <a:pt x="0" y="451"/>
                      <a:pt x="1" y="446"/>
                      <a:pt x="4" y="444"/>
                    </a:cubicBezTo>
                    <a:lnTo>
                      <a:pt x="52" y="416"/>
                    </a:lnTo>
                    <a:cubicBezTo>
                      <a:pt x="34" y="424"/>
                      <a:pt x="23" y="429"/>
                      <a:pt x="19" y="428"/>
                    </a:cubicBezTo>
                    <a:cubicBezTo>
                      <a:pt x="17" y="427"/>
                      <a:pt x="15" y="426"/>
                      <a:pt x="14" y="424"/>
                    </a:cubicBezTo>
                    <a:cubicBezTo>
                      <a:pt x="12" y="421"/>
                      <a:pt x="13" y="416"/>
                      <a:pt x="16" y="414"/>
                    </a:cubicBezTo>
                    <a:lnTo>
                      <a:pt x="62" y="387"/>
                    </a:lnTo>
                    <a:lnTo>
                      <a:pt x="60" y="385"/>
                    </a:lnTo>
                    <a:cubicBezTo>
                      <a:pt x="59" y="383"/>
                      <a:pt x="58" y="380"/>
                      <a:pt x="59" y="375"/>
                    </a:cubicBezTo>
                    <a:cubicBezTo>
                      <a:pt x="60" y="371"/>
                      <a:pt x="65" y="365"/>
                      <a:pt x="73" y="357"/>
                    </a:cubicBezTo>
                    <a:cubicBezTo>
                      <a:pt x="14" y="391"/>
                      <a:pt x="13" y="390"/>
                      <a:pt x="10" y="385"/>
                    </a:cubicBezTo>
                    <a:cubicBezTo>
                      <a:pt x="8" y="382"/>
                      <a:pt x="10" y="377"/>
                      <a:pt x="13" y="375"/>
                    </a:cubicBezTo>
                    <a:lnTo>
                      <a:pt x="14" y="375"/>
                    </a:lnTo>
                    <a:cubicBezTo>
                      <a:pt x="26" y="368"/>
                      <a:pt x="442" y="128"/>
                      <a:pt x="661" y="1"/>
                    </a:cubicBezTo>
                    <a:cubicBezTo>
                      <a:pt x="663" y="0"/>
                      <a:pt x="665" y="0"/>
                      <a:pt x="666" y="1"/>
                    </a:cubicBezTo>
                    <a:cubicBezTo>
                      <a:pt x="668" y="1"/>
                      <a:pt x="670" y="2"/>
                      <a:pt x="671" y="4"/>
                    </a:cubicBezTo>
                    <a:cubicBezTo>
                      <a:pt x="672" y="6"/>
                      <a:pt x="672" y="9"/>
                      <a:pt x="671" y="11"/>
                    </a:cubicBezTo>
                    <a:cubicBezTo>
                      <a:pt x="667" y="25"/>
                      <a:pt x="601" y="64"/>
                      <a:pt x="425" y="161"/>
                    </a:cubicBezTo>
                    <a:cubicBezTo>
                      <a:pt x="316" y="222"/>
                      <a:pt x="162" y="308"/>
                      <a:pt x="100" y="353"/>
                    </a:cubicBezTo>
                    <a:lnTo>
                      <a:pt x="597" y="66"/>
                    </a:lnTo>
                    <a:cubicBezTo>
                      <a:pt x="601" y="64"/>
                      <a:pt x="605" y="65"/>
                      <a:pt x="607" y="69"/>
                    </a:cubicBezTo>
                    <a:cubicBezTo>
                      <a:pt x="608" y="70"/>
                      <a:pt x="608" y="72"/>
                      <a:pt x="608" y="74"/>
                    </a:cubicBezTo>
                    <a:cubicBezTo>
                      <a:pt x="616" y="69"/>
                      <a:pt x="623" y="64"/>
                      <a:pt x="630" y="60"/>
                    </a:cubicBezTo>
                    <a:cubicBezTo>
                      <a:pt x="632" y="59"/>
                      <a:pt x="634" y="59"/>
                      <a:pt x="636" y="59"/>
                    </a:cubicBezTo>
                    <a:cubicBezTo>
                      <a:pt x="638" y="60"/>
                      <a:pt x="639" y="61"/>
                      <a:pt x="640" y="62"/>
                    </a:cubicBezTo>
                    <a:cubicBezTo>
                      <a:pt x="641" y="64"/>
                      <a:pt x="641" y="66"/>
                      <a:pt x="641" y="68"/>
                    </a:cubicBezTo>
                    <a:cubicBezTo>
                      <a:pt x="641" y="69"/>
                      <a:pt x="640" y="70"/>
                      <a:pt x="638" y="72"/>
                    </a:cubicBezTo>
                    <a:lnTo>
                      <a:pt x="638" y="72"/>
                    </a:lnTo>
                    <a:lnTo>
                      <a:pt x="636" y="73"/>
                    </a:lnTo>
                    <a:cubicBezTo>
                      <a:pt x="631" y="77"/>
                      <a:pt x="623" y="82"/>
                      <a:pt x="612" y="90"/>
                    </a:cubicBezTo>
                    <a:cubicBezTo>
                      <a:pt x="624" y="84"/>
                      <a:pt x="629" y="83"/>
                      <a:pt x="632" y="83"/>
                    </a:cubicBezTo>
                    <a:cubicBezTo>
                      <a:pt x="634" y="84"/>
                      <a:pt x="636" y="85"/>
                      <a:pt x="637" y="87"/>
                    </a:cubicBezTo>
                    <a:cubicBezTo>
                      <a:pt x="639" y="91"/>
                      <a:pt x="641" y="94"/>
                      <a:pt x="621" y="109"/>
                    </a:cubicBezTo>
                    <a:cubicBezTo>
                      <a:pt x="633" y="105"/>
                      <a:pt x="641" y="103"/>
                      <a:pt x="645" y="104"/>
                    </a:cubicBezTo>
                    <a:cubicBezTo>
                      <a:pt x="649" y="105"/>
                      <a:pt x="651" y="107"/>
                      <a:pt x="652" y="109"/>
                    </a:cubicBezTo>
                    <a:cubicBezTo>
                      <a:pt x="654" y="112"/>
                      <a:pt x="653" y="116"/>
                      <a:pt x="649" y="118"/>
                    </a:cubicBezTo>
                    <a:cubicBezTo>
                      <a:pt x="647" y="120"/>
                      <a:pt x="643" y="120"/>
                      <a:pt x="641" y="118"/>
                    </a:cubicBezTo>
                    <a:cubicBezTo>
                      <a:pt x="636" y="117"/>
                      <a:pt x="625" y="121"/>
                      <a:pt x="609" y="129"/>
                    </a:cubicBezTo>
                    <a:lnTo>
                      <a:pt x="608" y="132"/>
                    </a:lnTo>
                    <a:cubicBezTo>
                      <a:pt x="606" y="142"/>
                      <a:pt x="565" y="174"/>
                      <a:pt x="113" y="428"/>
                    </a:cubicBezTo>
                    <a:cubicBezTo>
                      <a:pt x="91" y="441"/>
                      <a:pt x="74" y="450"/>
                      <a:pt x="71" y="452"/>
                    </a:cubicBezTo>
                    <a:lnTo>
                      <a:pt x="71" y="452"/>
                    </a:lnTo>
                    <a:cubicBezTo>
                      <a:pt x="69" y="454"/>
                      <a:pt x="66" y="454"/>
                      <a:pt x="64" y="453"/>
                    </a:cubicBezTo>
                    <a:cubicBezTo>
                      <a:pt x="41" y="465"/>
                      <a:pt x="29" y="470"/>
                      <a:pt x="24" y="47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08" name="Freeform 1357">
                <a:extLst>
                  <a:ext uri="{FF2B5EF4-FFF2-40B4-BE49-F238E27FC236}">
                    <a16:creationId xmlns:a16="http://schemas.microsoft.com/office/drawing/2014/main" id="{C99308FD-A951-48CC-9D89-32B7A5AEC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2" y="6170"/>
                <a:ext cx="212" cy="130"/>
              </a:xfrm>
              <a:custGeom>
                <a:avLst/>
                <a:gdLst>
                  <a:gd name="T0" fmla="*/ 8 w 642"/>
                  <a:gd name="T1" fmla="*/ 394 h 394"/>
                  <a:gd name="T2" fmla="*/ 6 w 642"/>
                  <a:gd name="T3" fmla="*/ 394 h 394"/>
                  <a:gd name="T4" fmla="*/ 1 w 642"/>
                  <a:gd name="T5" fmla="*/ 391 h 394"/>
                  <a:gd name="T6" fmla="*/ 4 w 642"/>
                  <a:gd name="T7" fmla="*/ 381 h 394"/>
                  <a:gd name="T8" fmla="*/ 53 w 642"/>
                  <a:gd name="T9" fmla="*/ 351 h 394"/>
                  <a:gd name="T10" fmla="*/ 47 w 642"/>
                  <a:gd name="T11" fmla="*/ 353 h 394"/>
                  <a:gd name="T12" fmla="*/ 42 w 642"/>
                  <a:gd name="T13" fmla="*/ 350 h 394"/>
                  <a:gd name="T14" fmla="*/ 45 w 642"/>
                  <a:gd name="T15" fmla="*/ 340 h 394"/>
                  <a:gd name="T16" fmla="*/ 49 w 642"/>
                  <a:gd name="T17" fmla="*/ 339 h 394"/>
                  <a:gd name="T18" fmla="*/ 630 w 642"/>
                  <a:gd name="T19" fmla="*/ 2 h 394"/>
                  <a:gd name="T20" fmla="*/ 640 w 642"/>
                  <a:gd name="T21" fmla="*/ 4 h 394"/>
                  <a:gd name="T22" fmla="*/ 637 w 642"/>
                  <a:gd name="T23" fmla="*/ 14 h 394"/>
                  <a:gd name="T24" fmla="*/ 617 w 642"/>
                  <a:gd name="T25" fmla="*/ 27 h 394"/>
                  <a:gd name="T26" fmla="*/ 624 w 642"/>
                  <a:gd name="T27" fmla="*/ 25 h 394"/>
                  <a:gd name="T28" fmla="*/ 629 w 642"/>
                  <a:gd name="T29" fmla="*/ 29 h 394"/>
                  <a:gd name="T30" fmla="*/ 626 w 642"/>
                  <a:gd name="T31" fmla="*/ 38 h 394"/>
                  <a:gd name="T32" fmla="*/ 623 w 642"/>
                  <a:gd name="T33" fmla="*/ 39 h 394"/>
                  <a:gd name="T34" fmla="*/ 388 w 642"/>
                  <a:gd name="T35" fmla="*/ 177 h 394"/>
                  <a:gd name="T36" fmla="*/ 8 w 642"/>
                  <a:gd name="T37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42" h="394">
                    <a:moveTo>
                      <a:pt x="8" y="394"/>
                    </a:moveTo>
                    <a:lnTo>
                      <a:pt x="6" y="394"/>
                    </a:lnTo>
                    <a:cubicBezTo>
                      <a:pt x="5" y="394"/>
                      <a:pt x="2" y="392"/>
                      <a:pt x="1" y="391"/>
                    </a:cubicBezTo>
                    <a:cubicBezTo>
                      <a:pt x="0" y="387"/>
                      <a:pt x="1" y="383"/>
                      <a:pt x="4" y="381"/>
                    </a:cubicBezTo>
                    <a:lnTo>
                      <a:pt x="53" y="351"/>
                    </a:lnTo>
                    <a:cubicBezTo>
                      <a:pt x="49" y="353"/>
                      <a:pt x="48" y="353"/>
                      <a:pt x="47" y="353"/>
                    </a:cubicBezTo>
                    <a:cubicBezTo>
                      <a:pt x="45" y="353"/>
                      <a:pt x="43" y="351"/>
                      <a:pt x="42" y="350"/>
                    </a:cubicBezTo>
                    <a:cubicBezTo>
                      <a:pt x="40" y="346"/>
                      <a:pt x="41" y="342"/>
                      <a:pt x="45" y="340"/>
                    </a:cubicBezTo>
                    <a:lnTo>
                      <a:pt x="49" y="339"/>
                    </a:lnTo>
                    <a:cubicBezTo>
                      <a:pt x="77" y="330"/>
                      <a:pt x="410" y="133"/>
                      <a:pt x="630" y="2"/>
                    </a:cubicBezTo>
                    <a:cubicBezTo>
                      <a:pt x="633" y="0"/>
                      <a:pt x="638" y="1"/>
                      <a:pt x="640" y="4"/>
                    </a:cubicBezTo>
                    <a:cubicBezTo>
                      <a:pt x="642" y="8"/>
                      <a:pt x="641" y="12"/>
                      <a:pt x="637" y="14"/>
                    </a:cubicBezTo>
                    <a:lnTo>
                      <a:pt x="617" y="27"/>
                    </a:lnTo>
                    <a:cubicBezTo>
                      <a:pt x="621" y="25"/>
                      <a:pt x="623" y="25"/>
                      <a:pt x="624" y="25"/>
                    </a:cubicBezTo>
                    <a:cubicBezTo>
                      <a:pt x="626" y="26"/>
                      <a:pt x="628" y="27"/>
                      <a:pt x="629" y="29"/>
                    </a:cubicBezTo>
                    <a:cubicBezTo>
                      <a:pt x="631" y="32"/>
                      <a:pt x="629" y="36"/>
                      <a:pt x="626" y="38"/>
                    </a:cubicBezTo>
                    <a:lnTo>
                      <a:pt x="623" y="39"/>
                    </a:lnTo>
                    <a:cubicBezTo>
                      <a:pt x="608" y="45"/>
                      <a:pt x="496" y="112"/>
                      <a:pt x="388" y="177"/>
                    </a:cubicBezTo>
                    <a:cubicBezTo>
                      <a:pt x="103" y="349"/>
                      <a:pt x="24" y="394"/>
                      <a:pt x="8" y="39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09" name="Freeform 1358">
                <a:extLst>
                  <a:ext uri="{FF2B5EF4-FFF2-40B4-BE49-F238E27FC236}">
                    <a16:creationId xmlns:a16="http://schemas.microsoft.com/office/drawing/2014/main" id="{6E4C3471-E8F6-4007-BEAE-93AEBAE810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8" y="6116"/>
                <a:ext cx="15" cy="11"/>
              </a:xfrm>
              <a:custGeom>
                <a:avLst/>
                <a:gdLst>
                  <a:gd name="T0" fmla="*/ 7 w 46"/>
                  <a:gd name="T1" fmla="*/ 32 h 32"/>
                  <a:gd name="T2" fmla="*/ 2 w 46"/>
                  <a:gd name="T3" fmla="*/ 29 h 32"/>
                  <a:gd name="T4" fmla="*/ 4 w 46"/>
                  <a:gd name="T5" fmla="*/ 19 h 32"/>
                  <a:gd name="T6" fmla="*/ 5 w 46"/>
                  <a:gd name="T7" fmla="*/ 19 h 32"/>
                  <a:gd name="T8" fmla="*/ 8 w 46"/>
                  <a:gd name="T9" fmla="*/ 17 h 32"/>
                  <a:gd name="T10" fmla="*/ 12 w 46"/>
                  <a:gd name="T11" fmla="*/ 15 h 32"/>
                  <a:gd name="T12" fmla="*/ 12 w 46"/>
                  <a:gd name="T13" fmla="*/ 15 h 32"/>
                  <a:gd name="T14" fmla="*/ 35 w 46"/>
                  <a:gd name="T15" fmla="*/ 4 h 32"/>
                  <a:gd name="T16" fmla="*/ 35 w 46"/>
                  <a:gd name="T17" fmla="*/ 4 h 32"/>
                  <a:gd name="T18" fmla="*/ 37 w 46"/>
                  <a:gd name="T19" fmla="*/ 3 h 32"/>
                  <a:gd name="T20" fmla="*/ 44 w 46"/>
                  <a:gd name="T21" fmla="*/ 1 h 32"/>
                  <a:gd name="T22" fmla="*/ 43 w 46"/>
                  <a:gd name="T23" fmla="*/ 5 h 32"/>
                  <a:gd name="T24" fmla="*/ 44 w 46"/>
                  <a:gd name="T25" fmla="*/ 7 h 32"/>
                  <a:gd name="T26" fmla="*/ 38 w 46"/>
                  <a:gd name="T27" fmla="*/ 11 h 32"/>
                  <a:gd name="T28" fmla="*/ 42 w 46"/>
                  <a:gd name="T29" fmla="*/ 8 h 32"/>
                  <a:gd name="T30" fmla="*/ 46 w 46"/>
                  <a:gd name="T31" fmla="*/ 14 h 32"/>
                  <a:gd name="T32" fmla="*/ 41 w 46"/>
                  <a:gd name="T33" fmla="*/ 17 h 32"/>
                  <a:gd name="T34" fmla="*/ 41 w 46"/>
                  <a:gd name="T35" fmla="*/ 17 h 32"/>
                  <a:gd name="T36" fmla="*/ 17 w 46"/>
                  <a:gd name="T37" fmla="*/ 28 h 32"/>
                  <a:gd name="T38" fmla="*/ 17 w 46"/>
                  <a:gd name="T39" fmla="*/ 28 h 32"/>
                  <a:gd name="T40" fmla="*/ 15 w 46"/>
                  <a:gd name="T41" fmla="*/ 29 h 32"/>
                  <a:gd name="T42" fmla="*/ 7 w 46"/>
                  <a:gd name="T4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32">
                    <a:moveTo>
                      <a:pt x="7" y="32"/>
                    </a:moveTo>
                    <a:cubicBezTo>
                      <a:pt x="5" y="32"/>
                      <a:pt x="3" y="31"/>
                      <a:pt x="2" y="29"/>
                    </a:cubicBezTo>
                    <a:cubicBezTo>
                      <a:pt x="0" y="25"/>
                      <a:pt x="1" y="21"/>
                      <a:pt x="4" y="19"/>
                    </a:cubicBezTo>
                    <a:lnTo>
                      <a:pt x="5" y="19"/>
                    </a:lnTo>
                    <a:lnTo>
                      <a:pt x="8" y="17"/>
                    </a:lnTo>
                    <a:cubicBezTo>
                      <a:pt x="9" y="16"/>
                      <a:pt x="10" y="15"/>
                      <a:pt x="12" y="15"/>
                    </a:cubicBezTo>
                    <a:lnTo>
                      <a:pt x="12" y="15"/>
                    </a:lnTo>
                    <a:cubicBezTo>
                      <a:pt x="15" y="14"/>
                      <a:pt x="35" y="4"/>
                      <a:pt x="35" y="4"/>
                    </a:cubicBezTo>
                    <a:lnTo>
                      <a:pt x="35" y="4"/>
                    </a:lnTo>
                    <a:lnTo>
                      <a:pt x="37" y="3"/>
                    </a:lnTo>
                    <a:cubicBezTo>
                      <a:pt x="39" y="2"/>
                      <a:pt x="41" y="0"/>
                      <a:pt x="44" y="1"/>
                    </a:cubicBezTo>
                    <a:lnTo>
                      <a:pt x="43" y="5"/>
                    </a:lnTo>
                    <a:lnTo>
                      <a:pt x="44" y="7"/>
                    </a:lnTo>
                    <a:lnTo>
                      <a:pt x="38" y="11"/>
                    </a:lnTo>
                    <a:lnTo>
                      <a:pt x="42" y="8"/>
                    </a:lnTo>
                    <a:lnTo>
                      <a:pt x="46" y="14"/>
                    </a:lnTo>
                    <a:cubicBezTo>
                      <a:pt x="44" y="15"/>
                      <a:pt x="43" y="16"/>
                      <a:pt x="41" y="17"/>
                    </a:cubicBezTo>
                    <a:lnTo>
                      <a:pt x="41" y="17"/>
                    </a:lnTo>
                    <a:cubicBezTo>
                      <a:pt x="29" y="23"/>
                      <a:pt x="22" y="26"/>
                      <a:pt x="17" y="28"/>
                    </a:cubicBezTo>
                    <a:lnTo>
                      <a:pt x="17" y="28"/>
                    </a:lnTo>
                    <a:lnTo>
                      <a:pt x="15" y="29"/>
                    </a:lnTo>
                    <a:cubicBezTo>
                      <a:pt x="13" y="30"/>
                      <a:pt x="10" y="32"/>
                      <a:pt x="7" y="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10" name="Freeform 1359">
                <a:extLst>
                  <a:ext uri="{FF2B5EF4-FFF2-40B4-BE49-F238E27FC236}">
                    <a16:creationId xmlns:a16="http://schemas.microsoft.com/office/drawing/2014/main" id="{DC0D09AC-4DD1-4F5F-9CF1-A87180705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8" y="6116"/>
                <a:ext cx="22" cy="16"/>
              </a:xfrm>
              <a:custGeom>
                <a:avLst/>
                <a:gdLst>
                  <a:gd name="T0" fmla="*/ 8 w 67"/>
                  <a:gd name="T1" fmla="*/ 47 h 47"/>
                  <a:gd name="T2" fmla="*/ 6 w 67"/>
                  <a:gd name="T3" fmla="*/ 46 h 47"/>
                  <a:gd name="T4" fmla="*/ 1 w 67"/>
                  <a:gd name="T5" fmla="*/ 40 h 47"/>
                  <a:gd name="T6" fmla="*/ 4 w 67"/>
                  <a:gd name="T7" fmla="*/ 33 h 47"/>
                  <a:gd name="T8" fmla="*/ 44 w 67"/>
                  <a:gd name="T9" fmla="*/ 9 h 47"/>
                  <a:gd name="T10" fmla="*/ 44 w 67"/>
                  <a:gd name="T11" fmla="*/ 7 h 47"/>
                  <a:gd name="T12" fmla="*/ 48 w 67"/>
                  <a:gd name="T13" fmla="*/ 5 h 47"/>
                  <a:gd name="T14" fmla="*/ 58 w 67"/>
                  <a:gd name="T15" fmla="*/ 1 h 47"/>
                  <a:gd name="T16" fmla="*/ 63 w 67"/>
                  <a:gd name="T17" fmla="*/ 4 h 47"/>
                  <a:gd name="T18" fmla="*/ 35 w 67"/>
                  <a:gd name="T19" fmla="*/ 31 h 47"/>
                  <a:gd name="T20" fmla="*/ 35 w 67"/>
                  <a:gd name="T21" fmla="*/ 31 h 47"/>
                  <a:gd name="T22" fmla="*/ 23 w 67"/>
                  <a:gd name="T23" fmla="*/ 38 h 47"/>
                  <a:gd name="T24" fmla="*/ 8 w 67"/>
                  <a:gd name="T25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47">
                    <a:moveTo>
                      <a:pt x="8" y="47"/>
                    </a:moveTo>
                    <a:lnTo>
                      <a:pt x="6" y="46"/>
                    </a:lnTo>
                    <a:cubicBezTo>
                      <a:pt x="3" y="46"/>
                      <a:pt x="1" y="43"/>
                      <a:pt x="1" y="40"/>
                    </a:cubicBezTo>
                    <a:cubicBezTo>
                      <a:pt x="0" y="38"/>
                      <a:pt x="2" y="35"/>
                      <a:pt x="4" y="33"/>
                    </a:cubicBezTo>
                    <a:cubicBezTo>
                      <a:pt x="19" y="25"/>
                      <a:pt x="35" y="15"/>
                      <a:pt x="44" y="9"/>
                    </a:cubicBezTo>
                    <a:lnTo>
                      <a:pt x="44" y="7"/>
                    </a:lnTo>
                    <a:cubicBezTo>
                      <a:pt x="44" y="7"/>
                      <a:pt x="46" y="6"/>
                      <a:pt x="48" y="5"/>
                    </a:cubicBezTo>
                    <a:cubicBezTo>
                      <a:pt x="55" y="1"/>
                      <a:pt x="55" y="0"/>
                      <a:pt x="58" y="1"/>
                    </a:cubicBezTo>
                    <a:cubicBezTo>
                      <a:pt x="60" y="1"/>
                      <a:pt x="62" y="3"/>
                      <a:pt x="63" y="4"/>
                    </a:cubicBezTo>
                    <a:cubicBezTo>
                      <a:pt x="66" y="10"/>
                      <a:pt x="67" y="12"/>
                      <a:pt x="35" y="31"/>
                    </a:cubicBezTo>
                    <a:lnTo>
                      <a:pt x="35" y="31"/>
                    </a:lnTo>
                    <a:cubicBezTo>
                      <a:pt x="34" y="32"/>
                      <a:pt x="29" y="35"/>
                      <a:pt x="23" y="38"/>
                    </a:cubicBezTo>
                    <a:cubicBezTo>
                      <a:pt x="13" y="45"/>
                      <a:pt x="10" y="47"/>
                      <a:pt x="8" y="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11" name="Freeform 1360">
                <a:extLst>
                  <a:ext uri="{FF2B5EF4-FFF2-40B4-BE49-F238E27FC236}">
                    <a16:creationId xmlns:a16="http://schemas.microsoft.com/office/drawing/2014/main" id="{22B86662-A137-4378-8DDA-78D4590FE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7" y="6122"/>
                <a:ext cx="19" cy="13"/>
              </a:xfrm>
              <a:custGeom>
                <a:avLst/>
                <a:gdLst>
                  <a:gd name="T0" fmla="*/ 3 w 57"/>
                  <a:gd name="T1" fmla="*/ 40 h 40"/>
                  <a:gd name="T2" fmla="*/ 1 w 57"/>
                  <a:gd name="T3" fmla="*/ 39 h 40"/>
                  <a:gd name="T4" fmla="*/ 2 w 57"/>
                  <a:gd name="T5" fmla="*/ 33 h 40"/>
                  <a:gd name="T6" fmla="*/ 9 w 57"/>
                  <a:gd name="T7" fmla="*/ 29 h 40"/>
                  <a:gd name="T8" fmla="*/ 2 w 57"/>
                  <a:gd name="T9" fmla="*/ 33 h 40"/>
                  <a:gd name="T10" fmla="*/ 0 w 57"/>
                  <a:gd name="T11" fmla="*/ 26 h 40"/>
                  <a:gd name="T12" fmla="*/ 9 w 57"/>
                  <a:gd name="T13" fmla="*/ 21 h 40"/>
                  <a:gd name="T14" fmla="*/ 21 w 57"/>
                  <a:gd name="T15" fmla="*/ 14 h 40"/>
                  <a:gd name="T16" fmla="*/ 35 w 57"/>
                  <a:gd name="T17" fmla="*/ 9 h 40"/>
                  <a:gd name="T18" fmla="*/ 55 w 57"/>
                  <a:gd name="T19" fmla="*/ 6 h 40"/>
                  <a:gd name="T20" fmla="*/ 52 w 57"/>
                  <a:gd name="T21" fmla="*/ 15 h 40"/>
                  <a:gd name="T22" fmla="*/ 52 w 57"/>
                  <a:gd name="T23" fmla="*/ 16 h 40"/>
                  <a:gd name="T24" fmla="*/ 41 w 57"/>
                  <a:gd name="T25" fmla="*/ 22 h 40"/>
                  <a:gd name="T26" fmla="*/ 24 w 57"/>
                  <a:gd name="T27" fmla="*/ 28 h 40"/>
                  <a:gd name="T28" fmla="*/ 24 w 57"/>
                  <a:gd name="T29" fmla="*/ 28 h 40"/>
                  <a:gd name="T30" fmla="*/ 16 w 57"/>
                  <a:gd name="T31" fmla="*/ 33 h 40"/>
                  <a:gd name="T32" fmla="*/ 3 w 57"/>
                  <a:gd name="T3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40">
                    <a:moveTo>
                      <a:pt x="3" y="40"/>
                    </a:moveTo>
                    <a:lnTo>
                      <a:pt x="1" y="39"/>
                    </a:lnTo>
                    <a:lnTo>
                      <a:pt x="2" y="33"/>
                    </a:lnTo>
                    <a:lnTo>
                      <a:pt x="9" y="29"/>
                    </a:lnTo>
                    <a:lnTo>
                      <a:pt x="2" y="33"/>
                    </a:lnTo>
                    <a:lnTo>
                      <a:pt x="0" y="26"/>
                    </a:lnTo>
                    <a:cubicBezTo>
                      <a:pt x="1" y="25"/>
                      <a:pt x="5" y="23"/>
                      <a:pt x="9" y="21"/>
                    </a:cubicBezTo>
                    <a:cubicBezTo>
                      <a:pt x="16" y="16"/>
                      <a:pt x="19" y="15"/>
                      <a:pt x="21" y="14"/>
                    </a:cubicBezTo>
                    <a:lnTo>
                      <a:pt x="35" y="9"/>
                    </a:lnTo>
                    <a:cubicBezTo>
                      <a:pt x="49" y="1"/>
                      <a:pt x="51" y="0"/>
                      <a:pt x="55" y="6"/>
                    </a:cubicBezTo>
                    <a:cubicBezTo>
                      <a:pt x="57" y="9"/>
                      <a:pt x="56" y="13"/>
                      <a:pt x="52" y="15"/>
                    </a:cubicBezTo>
                    <a:lnTo>
                      <a:pt x="52" y="16"/>
                    </a:lnTo>
                    <a:cubicBezTo>
                      <a:pt x="50" y="17"/>
                      <a:pt x="41" y="22"/>
                      <a:pt x="41" y="22"/>
                    </a:cubicBezTo>
                    <a:lnTo>
                      <a:pt x="24" y="28"/>
                    </a:lnTo>
                    <a:lnTo>
                      <a:pt x="24" y="28"/>
                    </a:lnTo>
                    <a:cubicBezTo>
                      <a:pt x="23" y="29"/>
                      <a:pt x="19" y="31"/>
                      <a:pt x="16" y="33"/>
                    </a:cubicBezTo>
                    <a:cubicBezTo>
                      <a:pt x="7" y="38"/>
                      <a:pt x="5" y="40"/>
                      <a:pt x="3" y="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12" name="Freeform 1361">
                <a:extLst>
                  <a:ext uri="{FF2B5EF4-FFF2-40B4-BE49-F238E27FC236}">
                    <a16:creationId xmlns:a16="http://schemas.microsoft.com/office/drawing/2014/main" id="{ED1E2E01-2074-4323-98B3-76657D2F5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2" y="6121"/>
                <a:ext cx="20" cy="13"/>
              </a:xfrm>
              <a:custGeom>
                <a:avLst/>
                <a:gdLst>
                  <a:gd name="T0" fmla="*/ 9 w 59"/>
                  <a:gd name="T1" fmla="*/ 40 h 40"/>
                  <a:gd name="T2" fmla="*/ 7 w 59"/>
                  <a:gd name="T3" fmla="*/ 39 h 40"/>
                  <a:gd name="T4" fmla="*/ 3 w 59"/>
                  <a:gd name="T5" fmla="*/ 36 h 40"/>
                  <a:gd name="T6" fmla="*/ 6 w 59"/>
                  <a:gd name="T7" fmla="*/ 26 h 40"/>
                  <a:gd name="T8" fmla="*/ 6 w 59"/>
                  <a:gd name="T9" fmla="*/ 26 h 40"/>
                  <a:gd name="T10" fmla="*/ 7 w 59"/>
                  <a:gd name="T11" fmla="*/ 25 h 40"/>
                  <a:gd name="T12" fmla="*/ 11 w 59"/>
                  <a:gd name="T13" fmla="*/ 23 h 40"/>
                  <a:gd name="T14" fmla="*/ 13 w 59"/>
                  <a:gd name="T15" fmla="*/ 21 h 40"/>
                  <a:gd name="T16" fmla="*/ 15 w 59"/>
                  <a:gd name="T17" fmla="*/ 20 h 40"/>
                  <a:gd name="T18" fmla="*/ 29 w 59"/>
                  <a:gd name="T19" fmla="*/ 11 h 40"/>
                  <a:gd name="T20" fmla="*/ 51 w 59"/>
                  <a:gd name="T21" fmla="*/ 1 h 40"/>
                  <a:gd name="T22" fmla="*/ 56 w 59"/>
                  <a:gd name="T23" fmla="*/ 4 h 40"/>
                  <a:gd name="T24" fmla="*/ 37 w 59"/>
                  <a:gd name="T25" fmla="*/ 24 h 40"/>
                  <a:gd name="T26" fmla="*/ 36 w 59"/>
                  <a:gd name="T27" fmla="*/ 25 h 40"/>
                  <a:gd name="T28" fmla="*/ 34 w 59"/>
                  <a:gd name="T29" fmla="*/ 26 h 40"/>
                  <a:gd name="T30" fmla="*/ 26 w 59"/>
                  <a:gd name="T31" fmla="*/ 31 h 40"/>
                  <a:gd name="T32" fmla="*/ 20 w 59"/>
                  <a:gd name="T33" fmla="*/ 34 h 40"/>
                  <a:gd name="T34" fmla="*/ 19 w 59"/>
                  <a:gd name="T35" fmla="*/ 35 h 40"/>
                  <a:gd name="T36" fmla="*/ 9 w 59"/>
                  <a:gd name="T3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" h="40">
                    <a:moveTo>
                      <a:pt x="9" y="40"/>
                    </a:moveTo>
                    <a:lnTo>
                      <a:pt x="7" y="39"/>
                    </a:lnTo>
                    <a:cubicBezTo>
                      <a:pt x="6" y="39"/>
                      <a:pt x="4" y="38"/>
                      <a:pt x="3" y="36"/>
                    </a:cubicBezTo>
                    <a:cubicBezTo>
                      <a:pt x="1" y="32"/>
                      <a:pt x="0" y="30"/>
                      <a:pt x="6" y="26"/>
                    </a:cubicBezTo>
                    <a:lnTo>
                      <a:pt x="6" y="26"/>
                    </a:lnTo>
                    <a:lnTo>
                      <a:pt x="7" y="25"/>
                    </a:lnTo>
                    <a:lnTo>
                      <a:pt x="11" y="23"/>
                    </a:lnTo>
                    <a:lnTo>
                      <a:pt x="13" y="21"/>
                    </a:lnTo>
                    <a:lnTo>
                      <a:pt x="15" y="20"/>
                    </a:lnTo>
                    <a:cubicBezTo>
                      <a:pt x="18" y="19"/>
                      <a:pt x="25" y="14"/>
                      <a:pt x="29" y="11"/>
                    </a:cubicBezTo>
                    <a:cubicBezTo>
                      <a:pt x="46" y="1"/>
                      <a:pt x="47" y="0"/>
                      <a:pt x="51" y="1"/>
                    </a:cubicBezTo>
                    <a:cubicBezTo>
                      <a:pt x="53" y="1"/>
                      <a:pt x="55" y="3"/>
                      <a:pt x="56" y="4"/>
                    </a:cubicBezTo>
                    <a:cubicBezTo>
                      <a:pt x="59" y="10"/>
                      <a:pt x="59" y="11"/>
                      <a:pt x="37" y="24"/>
                    </a:cubicBezTo>
                    <a:lnTo>
                      <a:pt x="36" y="25"/>
                    </a:lnTo>
                    <a:lnTo>
                      <a:pt x="34" y="26"/>
                    </a:lnTo>
                    <a:cubicBezTo>
                      <a:pt x="31" y="27"/>
                      <a:pt x="29" y="29"/>
                      <a:pt x="26" y="31"/>
                    </a:cubicBezTo>
                    <a:cubicBezTo>
                      <a:pt x="24" y="32"/>
                      <a:pt x="22" y="33"/>
                      <a:pt x="20" y="34"/>
                    </a:cubicBezTo>
                    <a:lnTo>
                      <a:pt x="19" y="35"/>
                    </a:lnTo>
                    <a:cubicBezTo>
                      <a:pt x="13" y="38"/>
                      <a:pt x="11" y="40"/>
                      <a:pt x="9" y="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13" name="Freeform 1362">
                <a:extLst>
                  <a:ext uri="{FF2B5EF4-FFF2-40B4-BE49-F238E27FC236}">
                    <a16:creationId xmlns:a16="http://schemas.microsoft.com/office/drawing/2014/main" id="{940FC1A5-1EC4-493A-8EFE-28E7D4F35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8" y="6125"/>
                <a:ext cx="35" cy="20"/>
              </a:xfrm>
              <a:custGeom>
                <a:avLst/>
                <a:gdLst>
                  <a:gd name="T0" fmla="*/ 8 w 105"/>
                  <a:gd name="T1" fmla="*/ 57 h 58"/>
                  <a:gd name="T2" fmla="*/ 2 w 105"/>
                  <a:gd name="T3" fmla="*/ 54 h 58"/>
                  <a:gd name="T4" fmla="*/ 4 w 105"/>
                  <a:gd name="T5" fmla="*/ 44 h 58"/>
                  <a:gd name="T6" fmla="*/ 50 w 105"/>
                  <a:gd name="T7" fmla="*/ 18 h 58"/>
                  <a:gd name="T8" fmla="*/ 55 w 105"/>
                  <a:gd name="T9" fmla="*/ 17 h 58"/>
                  <a:gd name="T10" fmla="*/ 60 w 105"/>
                  <a:gd name="T11" fmla="*/ 20 h 58"/>
                  <a:gd name="T12" fmla="*/ 60 w 105"/>
                  <a:gd name="T13" fmla="*/ 22 h 58"/>
                  <a:gd name="T14" fmla="*/ 93 w 105"/>
                  <a:gd name="T15" fmla="*/ 2 h 58"/>
                  <a:gd name="T16" fmla="*/ 103 w 105"/>
                  <a:gd name="T17" fmla="*/ 4 h 58"/>
                  <a:gd name="T18" fmla="*/ 100 w 105"/>
                  <a:gd name="T19" fmla="*/ 14 h 58"/>
                  <a:gd name="T20" fmla="*/ 22 w 105"/>
                  <a:gd name="T21" fmla="*/ 57 h 58"/>
                  <a:gd name="T22" fmla="*/ 17 w 105"/>
                  <a:gd name="T23" fmla="*/ 54 h 58"/>
                  <a:gd name="T24" fmla="*/ 17 w 105"/>
                  <a:gd name="T25" fmla="*/ 53 h 58"/>
                  <a:gd name="T26" fmla="*/ 11 w 105"/>
                  <a:gd name="T27" fmla="*/ 56 h 58"/>
                  <a:gd name="T28" fmla="*/ 8 w 105"/>
                  <a:gd name="T29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" h="58">
                    <a:moveTo>
                      <a:pt x="8" y="57"/>
                    </a:moveTo>
                    <a:cubicBezTo>
                      <a:pt x="5" y="57"/>
                      <a:pt x="3" y="56"/>
                      <a:pt x="2" y="54"/>
                    </a:cubicBezTo>
                    <a:cubicBezTo>
                      <a:pt x="0" y="50"/>
                      <a:pt x="1" y="46"/>
                      <a:pt x="4" y="44"/>
                    </a:cubicBezTo>
                    <a:lnTo>
                      <a:pt x="50" y="18"/>
                    </a:lnTo>
                    <a:cubicBezTo>
                      <a:pt x="51" y="17"/>
                      <a:pt x="53" y="17"/>
                      <a:pt x="55" y="17"/>
                    </a:cubicBezTo>
                    <a:cubicBezTo>
                      <a:pt x="57" y="18"/>
                      <a:pt x="59" y="19"/>
                      <a:pt x="60" y="20"/>
                    </a:cubicBezTo>
                    <a:lnTo>
                      <a:pt x="60" y="22"/>
                    </a:lnTo>
                    <a:cubicBezTo>
                      <a:pt x="71" y="15"/>
                      <a:pt x="82" y="8"/>
                      <a:pt x="93" y="2"/>
                    </a:cubicBezTo>
                    <a:cubicBezTo>
                      <a:pt x="96" y="0"/>
                      <a:pt x="101" y="1"/>
                      <a:pt x="103" y="4"/>
                    </a:cubicBezTo>
                    <a:cubicBezTo>
                      <a:pt x="105" y="8"/>
                      <a:pt x="104" y="12"/>
                      <a:pt x="100" y="14"/>
                    </a:cubicBezTo>
                    <a:cubicBezTo>
                      <a:pt x="27" y="58"/>
                      <a:pt x="25" y="58"/>
                      <a:pt x="22" y="57"/>
                    </a:cubicBezTo>
                    <a:cubicBezTo>
                      <a:pt x="20" y="57"/>
                      <a:pt x="18" y="55"/>
                      <a:pt x="17" y="54"/>
                    </a:cubicBezTo>
                    <a:lnTo>
                      <a:pt x="17" y="53"/>
                    </a:lnTo>
                    <a:lnTo>
                      <a:pt x="11" y="56"/>
                    </a:lnTo>
                    <a:lnTo>
                      <a:pt x="8" y="5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14" name="Freeform 1363">
                <a:extLst>
                  <a:ext uri="{FF2B5EF4-FFF2-40B4-BE49-F238E27FC236}">
                    <a16:creationId xmlns:a16="http://schemas.microsoft.com/office/drawing/2014/main" id="{76D97750-95FF-4B4E-8D17-AF26B74C9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1" y="6135"/>
                <a:ext cx="29" cy="23"/>
              </a:xfrm>
              <a:custGeom>
                <a:avLst/>
                <a:gdLst>
                  <a:gd name="T0" fmla="*/ 9 w 90"/>
                  <a:gd name="T1" fmla="*/ 69 h 69"/>
                  <a:gd name="T2" fmla="*/ 7 w 90"/>
                  <a:gd name="T3" fmla="*/ 69 h 69"/>
                  <a:gd name="T4" fmla="*/ 3 w 90"/>
                  <a:gd name="T5" fmla="*/ 66 h 69"/>
                  <a:gd name="T6" fmla="*/ 10 w 90"/>
                  <a:gd name="T7" fmla="*/ 52 h 69"/>
                  <a:gd name="T8" fmla="*/ 8 w 90"/>
                  <a:gd name="T9" fmla="*/ 50 h 69"/>
                  <a:gd name="T10" fmla="*/ 11 w 90"/>
                  <a:gd name="T11" fmla="*/ 40 h 69"/>
                  <a:gd name="T12" fmla="*/ 74 w 90"/>
                  <a:gd name="T13" fmla="*/ 5 h 69"/>
                  <a:gd name="T14" fmla="*/ 75 w 90"/>
                  <a:gd name="T15" fmla="*/ 4 h 69"/>
                  <a:gd name="T16" fmla="*/ 75 w 90"/>
                  <a:gd name="T17" fmla="*/ 4 h 69"/>
                  <a:gd name="T18" fmla="*/ 86 w 90"/>
                  <a:gd name="T19" fmla="*/ 5 h 69"/>
                  <a:gd name="T20" fmla="*/ 64 w 90"/>
                  <a:gd name="T21" fmla="*/ 29 h 69"/>
                  <a:gd name="T22" fmla="*/ 65 w 90"/>
                  <a:gd name="T23" fmla="*/ 31 h 69"/>
                  <a:gd name="T24" fmla="*/ 62 w 90"/>
                  <a:gd name="T25" fmla="*/ 40 h 69"/>
                  <a:gd name="T26" fmla="*/ 9 w 90"/>
                  <a:gd name="T2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69">
                    <a:moveTo>
                      <a:pt x="9" y="69"/>
                    </a:moveTo>
                    <a:lnTo>
                      <a:pt x="7" y="69"/>
                    </a:lnTo>
                    <a:cubicBezTo>
                      <a:pt x="6" y="69"/>
                      <a:pt x="4" y="68"/>
                      <a:pt x="3" y="66"/>
                    </a:cubicBezTo>
                    <a:cubicBezTo>
                      <a:pt x="1" y="62"/>
                      <a:pt x="0" y="60"/>
                      <a:pt x="10" y="52"/>
                    </a:cubicBezTo>
                    <a:lnTo>
                      <a:pt x="8" y="50"/>
                    </a:lnTo>
                    <a:cubicBezTo>
                      <a:pt x="6" y="47"/>
                      <a:pt x="7" y="42"/>
                      <a:pt x="11" y="40"/>
                    </a:cubicBezTo>
                    <a:cubicBezTo>
                      <a:pt x="46" y="20"/>
                      <a:pt x="64" y="9"/>
                      <a:pt x="74" y="5"/>
                    </a:cubicBezTo>
                    <a:lnTo>
                      <a:pt x="75" y="4"/>
                    </a:lnTo>
                    <a:lnTo>
                      <a:pt x="75" y="4"/>
                    </a:lnTo>
                    <a:cubicBezTo>
                      <a:pt x="83" y="0"/>
                      <a:pt x="84" y="2"/>
                      <a:pt x="86" y="5"/>
                    </a:cubicBezTo>
                    <a:cubicBezTo>
                      <a:pt x="90" y="11"/>
                      <a:pt x="90" y="11"/>
                      <a:pt x="64" y="29"/>
                    </a:cubicBezTo>
                    <a:lnTo>
                      <a:pt x="65" y="31"/>
                    </a:lnTo>
                    <a:cubicBezTo>
                      <a:pt x="67" y="34"/>
                      <a:pt x="65" y="38"/>
                      <a:pt x="62" y="40"/>
                    </a:cubicBezTo>
                    <a:cubicBezTo>
                      <a:pt x="18" y="66"/>
                      <a:pt x="12" y="69"/>
                      <a:pt x="9" y="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15" name="Freeform 1364">
                <a:extLst>
                  <a:ext uri="{FF2B5EF4-FFF2-40B4-BE49-F238E27FC236}">
                    <a16:creationId xmlns:a16="http://schemas.microsoft.com/office/drawing/2014/main" id="{AB5C3402-29A0-450D-8725-B402429303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70" y="6132"/>
                <a:ext cx="256" cy="173"/>
              </a:xfrm>
              <a:custGeom>
                <a:avLst/>
                <a:gdLst>
                  <a:gd name="T0" fmla="*/ 700 w 772"/>
                  <a:gd name="T1" fmla="*/ 79 h 522"/>
                  <a:gd name="T2" fmla="*/ 751 w 772"/>
                  <a:gd name="T3" fmla="*/ 50 h 522"/>
                  <a:gd name="T4" fmla="*/ 705 w 772"/>
                  <a:gd name="T5" fmla="*/ 73 h 522"/>
                  <a:gd name="T6" fmla="*/ 698 w 772"/>
                  <a:gd name="T7" fmla="*/ 79 h 522"/>
                  <a:gd name="T8" fmla="*/ 463 w 772"/>
                  <a:gd name="T9" fmla="*/ 185 h 522"/>
                  <a:gd name="T10" fmla="*/ 673 w 772"/>
                  <a:gd name="T11" fmla="*/ 68 h 522"/>
                  <a:gd name="T12" fmla="*/ 101 w 772"/>
                  <a:gd name="T13" fmla="*/ 400 h 522"/>
                  <a:gd name="T14" fmla="*/ 43 w 772"/>
                  <a:gd name="T15" fmla="*/ 443 h 522"/>
                  <a:gd name="T16" fmla="*/ 368 w 772"/>
                  <a:gd name="T17" fmla="*/ 251 h 522"/>
                  <a:gd name="T18" fmla="*/ 101 w 772"/>
                  <a:gd name="T19" fmla="*/ 400 h 522"/>
                  <a:gd name="T20" fmla="*/ 42 w 772"/>
                  <a:gd name="T21" fmla="*/ 489 h 522"/>
                  <a:gd name="T22" fmla="*/ 65 w 772"/>
                  <a:gd name="T23" fmla="*/ 471 h 522"/>
                  <a:gd name="T24" fmla="*/ 13 w 772"/>
                  <a:gd name="T25" fmla="*/ 522 h 522"/>
                  <a:gd name="T26" fmla="*/ 8 w 772"/>
                  <a:gd name="T27" fmla="*/ 508 h 522"/>
                  <a:gd name="T28" fmla="*/ 13 w 772"/>
                  <a:gd name="T29" fmla="*/ 492 h 522"/>
                  <a:gd name="T30" fmla="*/ 3 w 772"/>
                  <a:gd name="T31" fmla="*/ 484 h 522"/>
                  <a:gd name="T32" fmla="*/ 2 w 772"/>
                  <a:gd name="T33" fmla="*/ 480 h 522"/>
                  <a:gd name="T34" fmla="*/ 20 w 772"/>
                  <a:gd name="T35" fmla="*/ 458 h 522"/>
                  <a:gd name="T36" fmla="*/ 21 w 772"/>
                  <a:gd name="T37" fmla="*/ 444 h 522"/>
                  <a:gd name="T38" fmla="*/ 10 w 772"/>
                  <a:gd name="T39" fmla="*/ 442 h 522"/>
                  <a:gd name="T40" fmla="*/ 16 w 772"/>
                  <a:gd name="T41" fmla="*/ 431 h 522"/>
                  <a:gd name="T42" fmla="*/ 160 w 772"/>
                  <a:gd name="T43" fmla="*/ 348 h 522"/>
                  <a:gd name="T44" fmla="*/ 760 w 772"/>
                  <a:gd name="T45" fmla="*/ 2 h 522"/>
                  <a:gd name="T46" fmla="*/ 766 w 772"/>
                  <a:gd name="T47" fmla="*/ 15 h 522"/>
                  <a:gd name="T48" fmla="*/ 764 w 772"/>
                  <a:gd name="T49" fmla="*/ 32 h 522"/>
                  <a:gd name="T50" fmla="*/ 771 w 772"/>
                  <a:gd name="T51" fmla="*/ 45 h 522"/>
                  <a:gd name="T52" fmla="*/ 770 w 772"/>
                  <a:gd name="T53" fmla="*/ 47 h 522"/>
                  <a:gd name="T54" fmla="*/ 751 w 772"/>
                  <a:gd name="T55" fmla="*/ 67 h 522"/>
                  <a:gd name="T56" fmla="*/ 728 w 772"/>
                  <a:gd name="T57" fmla="*/ 93 h 522"/>
                  <a:gd name="T58" fmla="*/ 733 w 772"/>
                  <a:gd name="T59" fmla="*/ 108 h 522"/>
                  <a:gd name="T60" fmla="*/ 721 w 772"/>
                  <a:gd name="T61" fmla="*/ 118 h 522"/>
                  <a:gd name="T62" fmla="*/ 91 w 772"/>
                  <a:gd name="T63" fmla="*/ 488 h 522"/>
                  <a:gd name="T64" fmla="*/ 40 w 772"/>
                  <a:gd name="T65" fmla="*/ 518 h 522"/>
                  <a:gd name="T66" fmla="*/ 30 w 772"/>
                  <a:gd name="T67" fmla="*/ 516 h 522"/>
                  <a:gd name="T68" fmla="*/ 25 w 772"/>
                  <a:gd name="T69" fmla="*/ 517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72" h="522">
                    <a:moveTo>
                      <a:pt x="698" y="79"/>
                    </a:moveTo>
                    <a:lnTo>
                      <a:pt x="700" y="79"/>
                    </a:lnTo>
                    <a:lnTo>
                      <a:pt x="700" y="79"/>
                    </a:lnTo>
                    <a:lnTo>
                      <a:pt x="751" y="50"/>
                    </a:lnTo>
                    <a:lnTo>
                      <a:pt x="754" y="47"/>
                    </a:lnTo>
                    <a:cubicBezTo>
                      <a:pt x="744" y="51"/>
                      <a:pt x="727" y="60"/>
                      <a:pt x="705" y="73"/>
                    </a:cubicBezTo>
                    <a:cubicBezTo>
                      <a:pt x="702" y="74"/>
                      <a:pt x="700" y="77"/>
                      <a:pt x="696" y="79"/>
                    </a:cubicBezTo>
                    <a:lnTo>
                      <a:pt x="698" y="79"/>
                    </a:lnTo>
                    <a:close/>
                    <a:moveTo>
                      <a:pt x="740" y="24"/>
                    </a:moveTo>
                    <a:cubicBezTo>
                      <a:pt x="695" y="47"/>
                      <a:pt x="580" y="114"/>
                      <a:pt x="463" y="185"/>
                    </a:cubicBezTo>
                    <a:cubicBezTo>
                      <a:pt x="508" y="160"/>
                      <a:pt x="553" y="136"/>
                      <a:pt x="595" y="113"/>
                    </a:cubicBezTo>
                    <a:cubicBezTo>
                      <a:pt x="630" y="91"/>
                      <a:pt x="656" y="77"/>
                      <a:pt x="673" y="68"/>
                    </a:cubicBezTo>
                    <a:cubicBezTo>
                      <a:pt x="703" y="50"/>
                      <a:pt x="727" y="35"/>
                      <a:pt x="740" y="24"/>
                    </a:cubicBezTo>
                    <a:close/>
                    <a:moveTo>
                      <a:pt x="101" y="400"/>
                    </a:moveTo>
                    <a:cubicBezTo>
                      <a:pt x="69" y="420"/>
                      <a:pt x="46" y="436"/>
                      <a:pt x="37" y="446"/>
                    </a:cubicBezTo>
                    <a:cubicBezTo>
                      <a:pt x="39" y="445"/>
                      <a:pt x="41" y="444"/>
                      <a:pt x="43" y="443"/>
                    </a:cubicBezTo>
                    <a:cubicBezTo>
                      <a:pt x="81" y="420"/>
                      <a:pt x="151" y="379"/>
                      <a:pt x="274" y="308"/>
                    </a:cubicBezTo>
                    <a:cubicBezTo>
                      <a:pt x="305" y="290"/>
                      <a:pt x="337" y="270"/>
                      <a:pt x="368" y="251"/>
                    </a:cubicBezTo>
                    <a:cubicBezTo>
                      <a:pt x="299" y="288"/>
                      <a:pt x="224" y="329"/>
                      <a:pt x="162" y="364"/>
                    </a:cubicBezTo>
                    <a:cubicBezTo>
                      <a:pt x="138" y="378"/>
                      <a:pt x="117" y="390"/>
                      <a:pt x="101" y="400"/>
                    </a:cubicBezTo>
                    <a:close/>
                    <a:moveTo>
                      <a:pt x="65" y="471"/>
                    </a:moveTo>
                    <a:cubicBezTo>
                      <a:pt x="56" y="477"/>
                      <a:pt x="49" y="483"/>
                      <a:pt x="42" y="489"/>
                    </a:cubicBezTo>
                    <a:cubicBezTo>
                      <a:pt x="55" y="480"/>
                      <a:pt x="68" y="472"/>
                      <a:pt x="83" y="462"/>
                    </a:cubicBezTo>
                    <a:cubicBezTo>
                      <a:pt x="76" y="466"/>
                      <a:pt x="71" y="468"/>
                      <a:pt x="65" y="471"/>
                    </a:cubicBezTo>
                    <a:close/>
                    <a:moveTo>
                      <a:pt x="15" y="522"/>
                    </a:moveTo>
                    <a:lnTo>
                      <a:pt x="13" y="522"/>
                    </a:lnTo>
                    <a:cubicBezTo>
                      <a:pt x="11" y="521"/>
                      <a:pt x="10" y="520"/>
                      <a:pt x="9" y="518"/>
                    </a:cubicBezTo>
                    <a:cubicBezTo>
                      <a:pt x="8" y="516"/>
                      <a:pt x="7" y="513"/>
                      <a:pt x="8" y="508"/>
                    </a:cubicBezTo>
                    <a:cubicBezTo>
                      <a:pt x="9" y="502"/>
                      <a:pt x="16" y="494"/>
                      <a:pt x="27" y="485"/>
                    </a:cubicBezTo>
                    <a:lnTo>
                      <a:pt x="13" y="492"/>
                    </a:lnTo>
                    <a:cubicBezTo>
                      <a:pt x="11" y="494"/>
                      <a:pt x="8" y="494"/>
                      <a:pt x="5" y="492"/>
                    </a:cubicBezTo>
                    <a:cubicBezTo>
                      <a:pt x="3" y="490"/>
                      <a:pt x="2" y="487"/>
                      <a:pt x="3" y="484"/>
                    </a:cubicBezTo>
                    <a:lnTo>
                      <a:pt x="4" y="482"/>
                    </a:lnTo>
                    <a:lnTo>
                      <a:pt x="2" y="480"/>
                    </a:lnTo>
                    <a:cubicBezTo>
                      <a:pt x="1" y="478"/>
                      <a:pt x="0" y="476"/>
                      <a:pt x="1" y="474"/>
                    </a:cubicBezTo>
                    <a:cubicBezTo>
                      <a:pt x="2" y="471"/>
                      <a:pt x="7" y="466"/>
                      <a:pt x="20" y="458"/>
                    </a:cubicBezTo>
                    <a:cubicBezTo>
                      <a:pt x="19" y="456"/>
                      <a:pt x="18" y="452"/>
                      <a:pt x="19" y="448"/>
                    </a:cubicBezTo>
                    <a:lnTo>
                      <a:pt x="21" y="444"/>
                    </a:lnTo>
                    <a:cubicBezTo>
                      <a:pt x="17" y="446"/>
                      <a:pt x="16" y="446"/>
                      <a:pt x="14" y="445"/>
                    </a:cubicBezTo>
                    <a:cubicBezTo>
                      <a:pt x="13" y="445"/>
                      <a:pt x="11" y="443"/>
                      <a:pt x="10" y="442"/>
                    </a:cubicBezTo>
                    <a:cubicBezTo>
                      <a:pt x="8" y="438"/>
                      <a:pt x="9" y="434"/>
                      <a:pt x="13" y="432"/>
                    </a:cubicBezTo>
                    <a:lnTo>
                      <a:pt x="16" y="431"/>
                    </a:lnTo>
                    <a:cubicBezTo>
                      <a:pt x="23" y="429"/>
                      <a:pt x="53" y="412"/>
                      <a:pt x="95" y="387"/>
                    </a:cubicBezTo>
                    <a:cubicBezTo>
                      <a:pt x="113" y="376"/>
                      <a:pt x="135" y="363"/>
                      <a:pt x="160" y="348"/>
                    </a:cubicBezTo>
                    <a:cubicBezTo>
                      <a:pt x="207" y="321"/>
                      <a:pt x="261" y="288"/>
                      <a:pt x="314" y="257"/>
                    </a:cubicBezTo>
                    <a:cubicBezTo>
                      <a:pt x="661" y="49"/>
                      <a:pt x="748" y="0"/>
                      <a:pt x="760" y="2"/>
                    </a:cubicBezTo>
                    <a:cubicBezTo>
                      <a:pt x="762" y="3"/>
                      <a:pt x="764" y="4"/>
                      <a:pt x="765" y="6"/>
                    </a:cubicBezTo>
                    <a:cubicBezTo>
                      <a:pt x="766" y="8"/>
                      <a:pt x="767" y="11"/>
                      <a:pt x="766" y="15"/>
                    </a:cubicBezTo>
                    <a:cubicBezTo>
                      <a:pt x="764" y="20"/>
                      <a:pt x="758" y="26"/>
                      <a:pt x="749" y="34"/>
                    </a:cubicBezTo>
                    <a:cubicBezTo>
                      <a:pt x="756" y="32"/>
                      <a:pt x="761" y="31"/>
                      <a:pt x="764" y="32"/>
                    </a:cubicBezTo>
                    <a:cubicBezTo>
                      <a:pt x="766" y="32"/>
                      <a:pt x="768" y="34"/>
                      <a:pt x="770" y="36"/>
                    </a:cubicBezTo>
                    <a:cubicBezTo>
                      <a:pt x="771" y="38"/>
                      <a:pt x="772" y="41"/>
                      <a:pt x="771" y="45"/>
                    </a:cubicBezTo>
                    <a:lnTo>
                      <a:pt x="770" y="47"/>
                    </a:lnTo>
                    <a:lnTo>
                      <a:pt x="770" y="47"/>
                    </a:lnTo>
                    <a:cubicBezTo>
                      <a:pt x="771" y="49"/>
                      <a:pt x="771" y="51"/>
                      <a:pt x="771" y="53"/>
                    </a:cubicBezTo>
                    <a:cubicBezTo>
                      <a:pt x="770" y="55"/>
                      <a:pt x="770" y="57"/>
                      <a:pt x="751" y="67"/>
                    </a:cubicBezTo>
                    <a:cubicBezTo>
                      <a:pt x="743" y="75"/>
                      <a:pt x="731" y="84"/>
                      <a:pt x="717" y="93"/>
                    </a:cubicBezTo>
                    <a:cubicBezTo>
                      <a:pt x="722" y="92"/>
                      <a:pt x="726" y="92"/>
                      <a:pt x="728" y="93"/>
                    </a:cubicBezTo>
                    <a:cubicBezTo>
                      <a:pt x="733" y="94"/>
                      <a:pt x="735" y="97"/>
                      <a:pt x="736" y="98"/>
                    </a:cubicBezTo>
                    <a:cubicBezTo>
                      <a:pt x="738" y="102"/>
                      <a:pt x="737" y="106"/>
                      <a:pt x="733" y="108"/>
                    </a:cubicBezTo>
                    <a:lnTo>
                      <a:pt x="724" y="114"/>
                    </a:lnTo>
                    <a:cubicBezTo>
                      <a:pt x="723" y="115"/>
                      <a:pt x="722" y="117"/>
                      <a:pt x="721" y="118"/>
                    </a:cubicBezTo>
                    <a:cubicBezTo>
                      <a:pt x="537" y="225"/>
                      <a:pt x="221" y="410"/>
                      <a:pt x="95" y="485"/>
                    </a:cubicBezTo>
                    <a:lnTo>
                      <a:pt x="91" y="488"/>
                    </a:lnTo>
                    <a:lnTo>
                      <a:pt x="88" y="489"/>
                    </a:lnTo>
                    <a:cubicBezTo>
                      <a:pt x="83" y="492"/>
                      <a:pt x="60" y="506"/>
                      <a:pt x="40" y="518"/>
                    </a:cubicBezTo>
                    <a:cubicBezTo>
                      <a:pt x="38" y="519"/>
                      <a:pt x="36" y="520"/>
                      <a:pt x="34" y="519"/>
                    </a:cubicBezTo>
                    <a:cubicBezTo>
                      <a:pt x="33" y="519"/>
                      <a:pt x="31" y="517"/>
                      <a:pt x="30" y="516"/>
                    </a:cubicBezTo>
                    <a:lnTo>
                      <a:pt x="29" y="514"/>
                    </a:lnTo>
                    <a:cubicBezTo>
                      <a:pt x="28" y="515"/>
                      <a:pt x="26" y="516"/>
                      <a:pt x="25" y="517"/>
                    </a:cubicBezTo>
                    <a:cubicBezTo>
                      <a:pt x="19" y="521"/>
                      <a:pt x="17" y="522"/>
                      <a:pt x="15" y="5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16" name="Freeform 1365">
                <a:extLst>
                  <a:ext uri="{FF2B5EF4-FFF2-40B4-BE49-F238E27FC236}">
                    <a16:creationId xmlns:a16="http://schemas.microsoft.com/office/drawing/2014/main" id="{4F3E8673-CAA7-4EC8-892C-1F8870F202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09" y="6140"/>
                <a:ext cx="285" cy="171"/>
              </a:xfrm>
              <a:custGeom>
                <a:avLst/>
                <a:gdLst>
                  <a:gd name="T0" fmla="*/ 821 w 859"/>
                  <a:gd name="T1" fmla="*/ 26 h 515"/>
                  <a:gd name="T2" fmla="*/ 812 w 859"/>
                  <a:gd name="T3" fmla="*/ 29 h 515"/>
                  <a:gd name="T4" fmla="*/ 815 w 859"/>
                  <a:gd name="T5" fmla="*/ 29 h 515"/>
                  <a:gd name="T6" fmla="*/ 817 w 859"/>
                  <a:gd name="T7" fmla="*/ 28 h 515"/>
                  <a:gd name="T8" fmla="*/ 821 w 859"/>
                  <a:gd name="T9" fmla="*/ 26 h 515"/>
                  <a:gd name="T10" fmla="*/ 745 w 859"/>
                  <a:gd name="T11" fmla="*/ 92 h 515"/>
                  <a:gd name="T12" fmla="*/ 705 w 859"/>
                  <a:gd name="T13" fmla="*/ 118 h 515"/>
                  <a:gd name="T14" fmla="*/ 770 w 859"/>
                  <a:gd name="T15" fmla="*/ 77 h 515"/>
                  <a:gd name="T16" fmla="*/ 745 w 859"/>
                  <a:gd name="T17" fmla="*/ 92 h 515"/>
                  <a:gd name="T18" fmla="*/ 442 w 859"/>
                  <a:gd name="T19" fmla="*/ 246 h 515"/>
                  <a:gd name="T20" fmla="*/ 431 w 859"/>
                  <a:gd name="T21" fmla="*/ 253 h 515"/>
                  <a:gd name="T22" fmla="*/ 740 w 859"/>
                  <a:gd name="T23" fmla="*/ 73 h 515"/>
                  <a:gd name="T24" fmla="*/ 442 w 859"/>
                  <a:gd name="T25" fmla="*/ 246 h 515"/>
                  <a:gd name="T26" fmla="*/ 8 w 859"/>
                  <a:gd name="T27" fmla="*/ 515 h 515"/>
                  <a:gd name="T28" fmla="*/ 6 w 859"/>
                  <a:gd name="T29" fmla="*/ 514 h 515"/>
                  <a:gd name="T30" fmla="*/ 2 w 859"/>
                  <a:gd name="T31" fmla="*/ 511 h 515"/>
                  <a:gd name="T32" fmla="*/ 4 w 859"/>
                  <a:gd name="T33" fmla="*/ 501 h 515"/>
                  <a:gd name="T34" fmla="*/ 31 w 859"/>
                  <a:gd name="T35" fmla="*/ 486 h 515"/>
                  <a:gd name="T36" fmla="*/ 35 w 859"/>
                  <a:gd name="T37" fmla="*/ 483 h 515"/>
                  <a:gd name="T38" fmla="*/ 35 w 859"/>
                  <a:gd name="T39" fmla="*/ 481 h 515"/>
                  <a:gd name="T40" fmla="*/ 39 w 859"/>
                  <a:gd name="T41" fmla="*/ 477 h 515"/>
                  <a:gd name="T42" fmla="*/ 70 w 859"/>
                  <a:gd name="T43" fmla="*/ 461 h 515"/>
                  <a:gd name="T44" fmla="*/ 74 w 859"/>
                  <a:gd name="T45" fmla="*/ 456 h 515"/>
                  <a:gd name="T46" fmla="*/ 80 w 859"/>
                  <a:gd name="T47" fmla="*/ 455 h 515"/>
                  <a:gd name="T48" fmla="*/ 130 w 859"/>
                  <a:gd name="T49" fmla="*/ 424 h 515"/>
                  <a:gd name="T50" fmla="*/ 440 w 859"/>
                  <a:gd name="T51" fmla="*/ 230 h 515"/>
                  <a:gd name="T52" fmla="*/ 849 w 859"/>
                  <a:gd name="T53" fmla="*/ 7 h 515"/>
                  <a:gd name="T54" fmla="*/ 857 w 859"/>
                  <a:gd name="T55" fmla="*/ 13 h 515"/>
                  <a:gd name="T56" fmla="*/ 855 w 859"/>
                  <a:gd name="T57" fmla="*/ 23 h 515"/>
                  <a:gd name="T58" fmla="*/ 846 w 859"/>
                  <a:gd name="T59" fmla="*/ 28 h 515"/>
                  <a:gd name="T60" fmla="*/ 846 w 859"/>
                  <a:gd name="T61" fmla="*/ 29 h 515"/>
                  <a:gd name="T62" fmla="*/ 446 w 859"/>
                  <a:gd name="T63" fmla="*/ 280 h 515"/>
                  <a:gd name="T64" fmla="*/ 146 w 859"/>
                  <a:gd name="T65" fmla="*/ 450 h 515"/>
                  <a:gd name="T66" fmla="*/ 116 w 859"/>
                  <a:gd name="T67" fmla="*/ 468 h 515"/>
                  <a:gd name="T68" fmla="*/ 114 w 859"/>
                  <a:gd name="T69" fmla="*/ 470 h 515"/>
                  <a:gd name="T70" fmla="*/ 111 w 859"/>
                  <a:gd name="T71" fmla="*/ 471 h 515"/>
                  <a:gd name="T72" fmla="*/ 107 w 859"/>
                  <a:gd name="T73" fmla="*/ 473 h 515"/>
                  <a:gd name="T74" fmla="*/ 102 w 859"/>
                  <a:gd name="T75" fmla="*/ 476 h 515"/>
                  <a:gd name="T76" fmla="*/ 93 w 859"/>
                  <a:gd name="T77" fmla="*/ 482 h 515"/>
                  <a:gd name="T78" fmla="*/ 75 w 859"/>
                  <a:gd name="T79" fmla="*/ 490 h 515"/>
                  <a:gd name="T80" fmla="*/ 70 w 859"/>
                  <a:gd name="T81" fmla="*/ 485 h 515"/>
                  <a:gd name="T82" fmla="*/ 71 w 859"/>
                  <a:gd name="T83" fmla="*/ 479 h 515"/>
                  <a:gd name="T84" fmla="*/ 39 w 859"/>
                  <a:gd name="T85" fmla="*/ 498 h 515"/>
                  <a:gd name="T86" fmla="*/ 11 w 859"/>
                  <a:gd name="T87" fmla="*/ 514 h 515"/>
                  <a:gd name="T88" fmla="*/ 11 w 859"/>
                  <a:gd name="T89" fmla="*/ 514 h 515"/>
                  <a:gd name="T90" fmla="*/ 11 w 859"/>
                  <a:gd name="T91" fmla="*/ 514 h 515"/>
                  <a:gd name="T92" fmla="*/ 8 w 859"/>
                  <a:gd name="T93" fmla="*/ 515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9" h="515">
                    <a:moveTo>
                      <a:pt x="821" y="26"/>
                    </a:moveTo>
                    <a:cubicBezTo>
                      <a:pt x="818" y="27"/>
                      <a:pt x="815" y="28"/>
                      <a:pt x="812" y="29"/>
                    </a:cubicBezTo>
                    <a:lnTo>
                      <a:pt x="815" y="29"/>
                    </a:lnTo>
                    <a:lnTo>
                      <a:pt x="817" y="28"/>
                    </a:lnTo>
                    <a:lnTo>
                      <a:pt x="821" y="26"/>
                    </a:lnTo>
                    <a:close/>
                    <a:moveTo>
                      <a:pt x="745" y="92"/>
                    </a:moveTo>
                    <a:cubicBezTo>
                      <a:pt x="733" y="100"/>
                      <a:pt x="719" y="108"/>
                      <a:pt x="705" y="118"/>
                    </a:cubicBezTo>
                    <a:cubicBezTo>
                      <a:pt x="730" y="103"/>
                      <a:pt x="752" y="89"/>
                      <a:pt x="770" y="77"/>
                    </a:cubicBezTo>
                    <a:lnTo>
                      <a:pt x="745" y="92"/>
                    </a:lnTo>
                    <a:close/>
                    <a:moveTo>
                      <a:pt x="442" y="246"/>
                    </a:moveTo>
                    <a:cubicBezTo>
                      <a:pt x="438" y="248"/>
                      <a:pt x="435" y="251"/>
                      <a:pt x="431" y="253"/>
                    </a:cubicBezTo>
                    <a:lnTo>
                      <a:pt x="740" y="73"/>
                    </a:lnTo>
                    <a:cubicBezTo>
                      <a:pt x="668" y="110"/>
                      <a:pt x="555" y="177"/>
                      <a:pt x="442" y="246"/>
                    </a:cubicBezTo>
                    <a:close/>
                    <a:moveTo>
                      <a:pt x="8" y="515"/>
                    </a:moveTo>
                    <a:lnTo>
                      <a:pt x="6" y="514"/>
                    </a:lnTo>
                    <a:cubicBezTo>
                      <a:pt x="4" y="514"/>
                      <a:pt x="3" y="513"/>
                      <a:pt x="2" y="511"/>
                    </a:cubicBezTo>
                    <a:cubicBezTo>
                      <a:pt x="0" y="508"/>
                      <a:pt x="1" y="503"/>
                      <a:pt x="4" y="501"/>
                    </a:cubicBezTo>
                    <a:lnTo>
                      <a:pt x="31" y="486"/>
                    </a:lnTo>
                    <a:lnTo>
                      <a:pt x="35" y="483"/>
                    </a:lnTo>
                    <a:lnTo>
                      <a:pt x="35" y="481"/>
                    </a:lnTo>
                    <a:cubicBezTo>
                      <a:pt x="36" y="480"/>
                      <a:pt x="37" y="478"/>
                      <a:pt x="39" y="477"/>
                    </a:cubicBezTo>
                    <a:cubicBezTo>
                      <a:pt x="49" y="472"/>
                      <a:pt x="60" y="467"/>
                      <a:pt x="70" y="461"/>
                    </a:cubicBezTo>
                    <a:cubicBezTo>
                      <a:pt x="70" y="459"/>
                      <a:pt x="72" y="457"/>
                      <a:pt x="74" y="456"/>
                    </a:cubicBezTo>
                    <a:cubicBezTo>
                      <a:pt x="76" y="455"/>
                      <a:pt x="78" y="455"/>
                      <a:pt x="80" y="455"/>
                    </a:cubicBezTo>
                    <a:cubicBezTo>
                      <a:pt x="95" y="446"/>
                      <a:pt x="112" y="435"/>
                      <a:pt x="130" y="424"/>
                    </a:cubicBezTo>
                    <a:cubicBezTo>
                      <a:pt x="245" y="351"/>
                      <a:pt x="349" y="286"/>
                      <a:pt x="440" y="230"/>
                    </a:cubicBezTo>
                    <a:cubicBezTo>
                      <a:pt x="659" y="93"/>
                      <a:pt x="818" y="0"/>
                      <a:pt x="849" y="7"/>
                    </a:cubicBezTo>
                    <a:cubicBezTo>
                      <a:pt x="854" y="8"/>
                      <a:pt x="856" y="11"/>
                      <a:pt x="857" y="13"/>
                    </a:cubicBezTo>
                    <a:cubicBezTo>
                      <a:pt x="859" y="16"/>
                      <a:pt x="858" y="21"/>
                      <a:pt x="855" y="23"/>
                    </a:cubicBezTo>
                    <a:lnTo>
                      <a:pt x="846" y="28"/>
                    </a:lnTo>
                    <a:lnTo>
                      <a:pt x="846" y="29"/>
                    </a:lnTo>
                    <a:cubicBezTo>
                      <a:pt x="836" y="62"/>
                      <a:pt x="642" y="174"/>
                      <a:pt x="446" y="280"/>
                    </a:cubicBezTo>
                    <a:cubicBezTo>
                      <a:pt x="331" y="351"/>
                      <a:pt x="217" y="417"/>
                      <a:pt x="146" y="450"/>
                    </a:cubicBezTo>
                    <a:lnTo>
                      <a:pt x="116" y="468"/>
                    </a:lnTo>
                    <a:lnTo>
                      <a:pt x="114" y="470"/>
                    </a:lnTo>
                    <a:lnTo>
                      <a:pt x="111" y="471"/>
                    </a:lnTo>
                    <a:cubicBezTo>
                      <a:pt x="111" y="471"/>
                      <a:pt x="109" y="472"/>
                      <a:pt x="107" y="473"/>
                    </a:cubicBezTo>
                    <a:lnTo>
                      <a:pt x="102" y="476"/>
                    </a:lnTo>
                    <a:cubicBezTo>
                      <a:pt x="99" y="478"/>
                      <a:pt x="96" y="480"/>
                      <a:pt x="93" y="482"/>
                    </a:cubicBezTo>
                    <a:cubicBezTo>
                      <a:pt x="78" y="491"/>
                      <a:pt x="78" y="491"/>
                      <a:pt x="75" y="490"/>
                    </a:cubicBezTo>
                    <a:cubicBezTo>
                      <a:pt x="72" y="490"/>
                      <a:pt x="70" y="487"/>
                      <a:pt x="70" y="485"/>
                    </a:cubicBezTo>
                    <a:cubicBezTo>
                      <a:pt x="69" y="482"/>
                      <a:pt x="70" y="480"/>
                      <a:pt x="71" y="479"/>
                    </a:cubicBezTo>
                    <a:lnTo>
                      <a:pt x="39" y="498"/>
                    </a:lnTo>
                    <a:cubicBezTo>
                      <a:pt x="23" y="507"/>
                      <a:pt x="15" y="512"/>
                      <a:pt x="11" y="514"/>
                    </a:cubicBezTo>
                    <a:lnTo>
                      <a:pt x="11" y="514"/>
                    </a:lnTo>
                    <a:lnTo>
                      <a:pt x="11" y="514"/>
                    </a:lnTo>
                    <a:cubicBezTo>
                      <a:pt x="9" y="514"/>
                      <a:pt x="8" y="515"/>
                      <a:pt x="8" y="51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17" name="Freeform 1366">
                <a:extLst>
                  <a:ext uri="{FF2B5EF4-FFF2-40B4-BE49-F238E27FC236}">
                    <a16:creationId xmlns:a16="http://schemas.microsoft.com/office/drawing/2014/main" id="{F29F3C25-4AF5-4FEB-84B2-9017FE2DF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0" y="6141"/>
                <a:ext cx="276" cy="167"/>
              </a:xfrm>
              <a:custGeom>
                <a:avLst/>
                <a:gdLst>
                  <a:gd name="T0" fmla="*/ 7 w 833"/>
                  <a:gd name="T1" fmla="*/ 506 h 506"/>
                  <a:gd name="T2" fmla="*/ 5 w 833"/>
                  <a:gd name="T3" fmla="*/ 506 h 506"/>
                  <a:gd name="T4" fmla="*/ 1 w 833"/>
                  <a:gd name="T5" fmla="*/ 502 h 506"/>
                  <a:gd name="T6" fmla="*/ 0 w 833"/>
                  <a:gd name="T7" fmla="*/ 496 h 506"/>
                  <a:gd name="T8" fmla="*/ 11 w 833"/>
                  <a:gd name="T9" fmla="*/ 484 h 506"/>
                  <a:gd name="T10" fmla="*/ 7 w 833"/>
                  <a:gd name="T11" fmla="*/ 481 h 506"/>
                  <a:gd name="T12" fmla="*/ 9 w 833"/>
                  <a:gd name="T13" fmla="*/ 471 h 506"/>
                  <a:gd name="T14" fmla="*/ 822 w 833"/>
                  <a:gd name="T15" fmla="*/ 2 h 506"/>
                  <a:gd name="T16" fmla="*/ 832 w 833"/>
                  <a:gd name="T17" fmla="*/ 5 h 506"/>
                  <a:gd name="T18" fmla="*/ 833 w 833"/>
                  <a:gd name="T19" fmla="*/ 11 h 506"/>
                  <a:gd name="T20" fmla="*/ 413 w 833"/>
                  <a:gd name="T21" fmla="*/ 264 h 506"/>
                  <a:gd name="T22" fmla="*/ 54 w 833"/>
                  <a:gd name="T23" fmla="*/ 472 h 506"/>
                  <a:gd name="T24" fmla="*/ 51 w 833"/>
                  <a:gd name="T25" fmla="*/ 481 h 506"/>
                  <a:gd name="T26" fmla="*/ 51 w 833"/>
                  <a:gd name="T27" fmla="*/ 482 h 506"/>
                  <a:gd name="T28" fmla="*/ 11 w 833"/>
                  <a:gd name="T29" fmla="*/ 505 h 506"/>
                  <a:gd name="T30" fmla="*/ 7 w 833"/>
                  <a:gd name="T31" fmla="*/ 506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33" h="506">
                    <a:moveTo>
                      <a:pt x="7" y="506"/>
                    </a:moveTo>
                    <a:lnTo>
                      <a:pt x="5" y="506"/>
                    </a:lnTo>
                    <a:cubicBezTo>
                      <a:pt x="3" y="505"/>
                      <a:pt x="2" y="504"/>
                      <a:pt x="1" y="502"/>
                    </a:cubicBezTo>
                    <a:cubicBezTo>
                      <a:pt x="0" y="501"/>
                      <a:pt x="0" y="498"/>
                      <a:pt x="0" y="496"/>
                    </a:cubicBezTo>
                    <a:cubicBezTo>
                      <a:pt x="1" y="494"/>
                      <a:pt x="4" y="490"/>
                      <a:pt x="11" y="484"/>
                    </a:cubicBezTo>
                    <a:cubicBezTo>
                      <a:pt x="9" y="484"/>
                      <a:pt x="8" y="483"/>
                      <a:pt x="7" y="481"/>
                    </a:cubicBezTo>
                    <a:cubicBezTo>
                      <a:pt x="5" y="478"/>
                      <a:pt x="6" y="473"/>
                      <a:pt x="9" y="471"/>
                    </a:cubicBezTo>
                    <a:lnTo>
                      <a:pt x="822" y="2"/>
                    </a:lnTo>
                    <a:cubicBezTo>
                      <a:pt x="826" y="0"/>
                      <a:pt x="830" y="1"/>
                      <a:pt x="832" y="5"/>
                    </a:cubicBezTo>
                    <a:cubicBezTo>
                      <a:pt x="833" y="6"/>
                      <a:pt x="833" y="9"/>
                      <a:pt x="833" y="11"/>
                    </a:cubicBezTo>
                    <a:cubicBezTo>
                      <a:pt x="829" y="27"/>
                      <a:pt x="724" y="88"/>
                      <a:pt x="413" y="264"/>
                    </a:cubicBezTo>
                    <a:cubicBezTo>
                      <a:pt x="276" y="342"/>
                      <a:pt x="125" y="427"/>
                      <a:pt x="54" y="472"/>
                    </a:cubicBezTo>
                    <a:cubicBezTo>
                      <a:pt x="56" y="475"/>
                      <a:pt x="55" y="479"/>
                      <a:pt x="51" y="481"/>
                    </a:cubicBezTo>
                    <a:lnTo>
                      <a:pt x="51" y="482"/>
                    </a:lnTo>
                    <a:cubicBezTo>
                      <a:pt x="48" y="483"/>
                      <a:pt x="25" y="497"/>
                      <a:pt x="11" y="505"/>
                    </a:cubicBezTo>
                    <a:lnTo>
                      <a:pt x="7" y="50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18" name="Freeform 1367">
                <a:extLst>
                  <a:ext uri="{FF2B5EF4-FFF2-40B4-BE49-F238E27FC236}">
                    <a16:creationId xmlns:a16="http://schemas.microsoft.com/office/drawing/2014/main" id="{248078DE-0755-4422-8051-F4310970F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7" y="6104"/>
                <a:ext cx="26" cy="17"/>
              </a:xfrm>
              <a:custGeom>
                <a:avLst/>
                <a:gdLst>
                  <a:gd name="T0" fmla="*/ 5 w 80"/>
                  <a:gd name="T1" fmla="*/ 52 h 52"/>
                  <a:gd name="T2" fmla="*/ 2 w 80"/>
                  <a:gd name="T3" fmla="*/ 49 h 52"/>
                  <a:gd name="T4" fmla="*/ 1 w 80"/>
                  <a:gd name="T5" fmla="*/ 44 h 52"/>
                  <a:gd name="T6" fmla="*/ 4 w 80"/>
                  <a:gd name="T7" fmla="*/ 39 h 52"/>
                  <a:gd name="T8" fmla="*/ 36 w 80"/>
                  <a:gd name="T9" fmla="*/ 18 h 52"/>
                  <a:gd name="T10" fmla="*/ 39 w 80"/>
                  <a:gd name="T11" fmla="*/ 12 h 52"/>
                  <a:gd name="T12" fmla="*/ 46 w 80"/>
                  <a:gd name="T13" fmla="*/ 10 h 52"/>
                  <a:gd name="T14" fmla="*/ 50 w 80"/>
                  <a:gd name="T15" fmla="*/ 13 h 52"/>
                  <a:gd name="T16" fmla="*/ 68 w 80"/>
                  <a:gd name="T17" fmla="*/ 2 h 52"/>
                  <a:gd name="T18" fmla="*/ 78 w 80"/>
                  <a:gd name="T19" fmla="*/ 5 h 52"/>
                  <a:gd name="T20" fmla="*/ 75 w 80"/>
                  <a:gd name="T21" fmla="*/ 14 h 52"/>
                  <a:gd name="T22" fmla="*/ 18 w 80"/>
                  <a:gd name="T23" fmla="*/ 47 h 52"/>
                  <a:gd name="T24" fmla="*/ 12 w 80"/>
                  <a:gd name="T25" fmla="*/ 51 h 52"/>
                  <a:gd name="T26" fmla="*/ 11 w 80"/>
                  <a:gd name="T27" fmla="*/ 50 h 52"/>
                  <a:gd name="T28" fmla="*/ 5 w 80"/>
                  <a:gd name="T2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0" h="52">
                    <a:moveTo>
                      <a:pt x="5" y="52"/>
                    </a:moveTo>
                    <a:cubicBezTo>
                      <a:pt x="3" y="52"/>
                      <a:pt x="3" y="51"/>
                      <a:pt x="2" y="49"/>
                    </a:cubicBezTo>
                    <a:cubicBezTo>
                      <a:pt x="1" y="48"/>
                      <a:pt x="0" y="46"/>
                      <a:pt x="1" y="44"/>
                    </a:cubicBezTo>
                    <a:cubicBezTo>
                      <a:pt x="1" y="42"/>
                      <a:pt x="2" y="40"/>
                      <a:pt x="4" y="39"/>
                    </a:cubicBezTo>
                    <a:lnTo>
                      <a:pt x="36" y="18"/>
                    </a:lnTo>
                    <a:cubicBezTo>
                      <a:pt x="36" y="16"/>
                      <a:pt x="37" y="13"/>
                      <a:pt x="39" y="12"/>
                    </a:cubicBezTo>
                    <a:cubicBezTo>
                      <a:pt x="41" y="10"/>
                      <a:pt x="43" y="9"/>
                      <a:pt x="46" y="10"/>
                    </a:cubicBezTo>
                    <a:lnTo>
                      <a:pt x="50" y="13"/>
                    </a:lnTo>
                    <a:cubicBezTo>
                      <a:pt x="60" y="7"/>
                      <a:pt x="68" y="2"/>
                      <a:pt x="68" y="2"/>
                    </a:cubicBezTo>
                    <a:cubicBezTo>
                      <a:pt x="72" y="0"/>
                      <a:pt x="76" y="1"/>
                      <a:pt x="78" y="5"/>
                    </a:cubicBezTo>
                    <a:cubicBezTo>
                      <a:pt x="80" y="8"/>
                      <a:pt x="79" y="12"/>
                      <a:pt x="75" y="14"/>
                    </a:cubicBezTo>
                    <a:cubicBezTo>
                      <a:pt x="45" y="32"/>
                      <a:pt x="28" y="42"/>
                      <a:pt x="18" y="47"/>
                    </a:cubicBezTo>
                    <a:lnTo>
                      <a:pt x="12" y="51"/>
                    </a:lnTo>
                    <a:lnTo>
                      <a:pt x="11" y="50"/>
                    </a:lnTo>
                    <a:cubicBezTo>
                      <a:pt x="8" y="51"/>
                      <a:pt x="7" y="52"/>
                      <a:pt x="5" y="5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19" name="Freeform 1368">
                <a:extLst>
                  <a:ext uri="{FF2B5EF4-FFF2-40B4-BE49-F238E27FC236}">
                    <a16:creationId xmlns:a16="http://schemas.microsoft.com/office/drawing/2014/main" id="{E9E24B8C-DB99-4A14-AC87-B35027B542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39" y="6099"/>
                <a:ext cx="362" cy="222"/>
              </a:xfrm>
              <a:custGeom>
                <a:avLst/>
                <a:gdLst>
                  <a:gd name="T0" fmla="*/ 602 w 1093"/>
                  <a:gd name="T1" fmla="*/ 287 h 671"/>
                  <a:gd name="T2" fmla="*/ 1002 w 1093"/>
                  <a:gd name="T3" fmla="*/ 46 h 671"/>
                  <a:gd name="T4" fmla="*/ 798 w 1093"/>
                  <a:gd name="T5" fmla="*/ 160 h 671"/>
                  <a:gd name="T6" fmla="*/ 607 w 1093"/>
                  <a:gd name="T7" fmla="*/ 313 h 671"/>
                  <a:gd name="T8" fmla="*/ 748 w 1093"/>
                  <a:gd name="T9" fmla="*/ 230 h 671"/>
                  <a:gd name="T10" fmla="*/ 659 w 1093"/>
                  <a:gd name="T11" fmla="*/ 326 h 671"/>
                  <a:gd name="T12" fmla="*/ 870 w 1093"/>
                  <a:gd name="T13" fmla="*/ 208 h 671"/>
                  <a:gd name="T14" fmla="*/ 1004 w 1093"/>
                  <a:gd name="T15" fmla="*/ 114 h 671"/>
                  <a:gd name="T16" fmla="*/ 77 w 1093"/>
                  <a:gd name="T17" fmla="*/ 587 h 671"/>
                  <a:gd name="T18" fmla="*/ 285 w 1093"/>
                  <a:gd name="T19" fmla="*/ 474 h 671"/>
                  <a:gd name="T20" fmla="*/ 656 w 1093"/>
                  <a:gd name="T21" fmla="*/ 303 h 671"/>
                  <a:gd name="T22" fmla="*/ 396 w 1093"/>
                  <a:gd name="T23" fmla="*/ 480 h 671"/>
                  <a:gd name="T24" fmla="*/ 735 w 1093"/>
                  <a:gd name="T25" fmla="*/ 260 h 671"/>
                  <a:gd name="T26" fmla="*/ 130 w 1093"/>
                  <a:gd name="T27" fmla="*/ 640 h 671"/>
                  <a:gd name="T28" fmla="*/ 139 w 1093"/>
                  <a:gd name="T29" fmla="*/ 638 h 671"/>
                  <a:gd name="T30" fmla="*/ 161 w 1093"/>
                  <a:gd name="T31" fmla="*/ 647 h 671"/>
                  <a:gd name="T32" fmla="*/ 376 w 1093"/>
                  <a:gd name="T33" fmla="*/ 527 h 671"/>
                  <a:gd name="T34" fmla="*/ 127 w 1093"/>
                  <a:gd name="T35" fmla="*/ 671 h 671"/>
                  <a:gd name="T36" fmla="*/ 115 w 1093"/>
                  <a:gd name="T37" fmla="*/ 664 h 671"/>
                  <a:gd name="T38" fmla="*/ 94 w 1093"/>
                  <a:gd name="T39" fmla="*/ 662 h 671"/>
                  <a:gd name="T40" fmla="*/ 85 w 1093"/>
                  <a:gd name="T41" fmla="*/ 651 h 671"/>
                  <a:gd name="T42" fmla="*/ 105 w 1093"/>
                  <a:gd name="T43" fmla="*/ 637 h 671"/>
                  <a:gd name="T44" fmla="*/ 104 w 1093"/>
                  <a:gd name="T45" fmla="*/ 624 h 671"/>
                  <a:gd name="T46" fmla="*/ 325 w 1093"/>
                  <a:gd name="T47" fmla="*/ 478 h 671"/>
                  <a:gd name="T48" fmla="*/ 87 w 1093"/>
                  <a:gd name="T49" fmla="*/ 618 h 671"/>
                  <a:gd name="T50" fmla="*/ 77 w 1093"/>
                  <a:gd name="T51" fmla="*/ 615 h 671"/>
                  <a:gd name="T52" fmla="*/ 76 w 1093"/>
                  <a:gd name="T53" fmla="*/ 614 h 671"/>
                  <a:gd name="T54" fmla="*/ 69 w 1093"/>
                  <a:gd name="T55" fmla="*/ 601 h 671"/>
                  <a:gd name="T56" fmla="*/ 62 w 1093"/>
                  <a:gd name="T57" fmla="*/ 601 h 671"/>
                  <a:gd name="T58" fmla="*/ 52 w 1093"/>
                  <a:gd name="T59" fmla="*/ 591 h 671"/>
                  <a:gd name="T60" fmla="*/ 1 w 1093"/>
                  <a:gd name="T61" fmla="*/ 610 h 671"/>
                  <a:gd name="T62" fmla="*/ 58 w 1093"/>
                  <a:gd name="T63" fmla="*/ 555 h 671"/>
                  <a:gd name="T64" fmla="*/ 26 w 1093"/>
                  <a:gd name="T65" fmla="*/ 567 h 671"/>
                  <a:gd name="T66" fmla="*/ 993 w 1093"/>
                  <a:gd name="T67" fmla="*/ 0 h 671"/>
                  <a:gd name="T68" fmla="*/ 1000 w 1093"/>
                  <a:gd name="T69" fmla="*/ 4 h 671"/>
                  <a:gd name="T70" fmla="*/ 50 w 1093"/>
                  <a:gd name="T71" fmla="*/ 577 h 671"/>
                  <a:gd name="T72" fmla="*/ 797 w 1093"/>
                  <a:gd name="T73" fmla="*/ 144 h 671"/>
                  <a:gd name="T74" fmla="*/ 1014 w 1093"/>
                  <a:gd name="T75" fmla="*/ 17 h 671"/>
                  <a:gd name="T76" fmla="*/ 1024 w 1093"/>
                  <a:gd name="T77" fmla="*/ 19 h 671"/>
                  <a:gd name="T78" fmla="*/ 1022 w 1093"/>
                  <a:gd name="T79" fmla="*/ 29 h 671"/>
                  <a:gd name="T80" fmla="*/ 1017 w 1093"/>
                  <a:gd name="T81" fmla="*/ 37 h 671"/>
                  <a:gd name="T82" fmla="*/ 1014 w 1093"/>
                  <a:gd name="T83" fmla="*/ 53 h 671"/>
                  <a:gd name="T84" fmla="*/ 1060 w 1093"/>
                  <a:gd name="T85" fmla="*/ 38 h 671"/>
                  <a:gd name="T86" fmla="*/ 1065 w 1093"/>
                  <a:gd name="T87" fmla="*/ 45 h 671"/>
                  <a:gd name="T88" fmla="*/ 985 w 1093"/>
                  <a:gd name="T89" fmla="*/ 102 h 671"/>
                  <a:gd name="T90" fmla="*/ 1014 w 1093"/>
                  <a:gd name="T91" fmla="*/ 99 h 671"/>
                  <a:gd name="T92" fmla="*/ 1021 w 1093"/>
                  <a:gd name="T93" fmla="*/ 111 h 671"/>
                  <a:gd name="T94" fmla="*/ 1086 w 1093"/>
                  <a:gd name="T95" fmla="*/ 72 h 671"/>
                  <a:gd name="T96" fmla="*/ 1091 w 1093"/>
                  <a:gd name="T97" fmla="*/ 84 h 671"/>
                  <a:gd name="T98" fmla="*/ 1073 w 1093"/>
                  <a:gd name="T99" fmla="*/ 111 h 671"/>
                  <a:gd name="T100" fmla="*/ 895 w 1093"/>
                  <a:gd name="T101" fmla="*/ 226 h 671"/>
                  <a:gd name="T102" fmla="*/ 127 w 1093"/>
                  <a:gd name="T103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93" h="671">
                    <a:moveTo>
                      <a:pt x="798" y="160"/>
                    </a:moveTo>
                    <a:cubicBezTo>
                      <a:pt x="735" y="200"/>
                      <a:pt x="666" y="245"/>
                      <a:pt x="602" y="287"/>
                    </a:cubicBezTo>
                    <a:cubicBezTo>
                      <a:pt x="741" y="206"/>
                      <a:pt x="868" y="132"/>
                      <a:pt x="952" y="86"/>
                    </a:cubicBezTo>
                    <a:cubicBezTo>
                      <a:pt x="978" y="68"/>
                      <a:pt x="996" y="54"/>
                      <a:pt x="1002" y="46"/>
                    </a:cubicBezTo>
                    <a:cubicBezTo>
                      <a:pt x="997" y="47"/>
                      <a:pt x="990" y="49"/>
                      <a:pt x="980" y="54"/>
                    </a:cubicBezTo>
                    <a:cubicBezTo>
                      <a:pt x="915" y="92"/>
                      <a:pt x="854" y="127"/>
                      <a:pt x="798" y="160"/>
                    </a:cubicBezTo>
                    <a:close/>
                    <a:moveTo>
                      <a:pt x="748" y="230"/>
                    </a:moveTo>
                    <a:cubicBezTo>
                      <a:pt x="703" y="257"/>
                      <a:pt x="656" y="285"/>
                      <a:pt x="607" y="313"/>
                    </a:cubicBezTo>
                    <a:cubicBezTo>
                      <a:pt x="621" y="306"/>
                      <a:pt x="636" y="298"/>
                      <a:pt x="650" y="290"/>
                    </a:cubicBezTo>
                    <a:lnTo>
                      <a:pt x="748" y="230"/>
                    </a:lnTo>
                    <a:close/>
                    <a:moveTo>
                      <a:pt x="1004" y="114"/>
                    </a:moveTo>
                    <a:cubicBezTo>
                      <a:pt x="967" y="125"/>
                      <a:pt x="804" y="232"/>
                      <a:pt x="659" y="326"/>
                    </a:cubicBezTo>
                    <a:cubicBezTo>
                      <a:pt x="637" y="341"/>
                      <a:pt x="615" y="355"/>
                      <a:pt x="593" y="370"/>
                    </a:cubicBezTo>
                    <a:cubicBezTo>
                      <a:pt x="699" y="310"/>
                      <a:pt x="796" y="253"/>
                      <a:pt x="870" y="208"/>
                    </a:cubicBezTo>
                    <a:cubicBezTo>
                      <a:pt x="892" y="194"/>
                      <a:pt x="913" y="181"/>
                      <a:pt x="934" y="167"/>
                    </a:cubicBezTo>
                    <a:cubicBezTo>
                      <a:pt x="971" y="143"/>
                      <a:pt x="996" y="124"/>
                      <a:pt x="1004" y="114"/>
                    </a:cubicBezTo>
                    <a:close/>
                    <a:moveTo>
                      <a:pt x="525" y="320"/>
                    </a:moveTo>
                    <a:cubicBezTo>
                      <a:pt x="315" y="444"/>
                      <a:pt x="126" y="556"/>
                      <a:pt x="77" y="587"/>
                    </a:cubicBezTo>
                    <a:cubicBezTo>
                      <a:pt x="92" y="584"/>
                      <a:pt x="121" y="570"/>
                      <a:pt x="158" y="550"/>
                    </a:cubicBezTo>
                    <a:cubicBezTo>
                      <a:pt x="198" y="525"/>
                      <a:pt x="241" y="500"/>
                      <a:pt x="285" y="474"/>
                    </a:cubicBezTo>
                    <a:cubicBezTo>
                      <a:pt x="360" y="427"/>
                      <a:pt x="446" y="372"/>
                      <a:pt x="525" y="320"/>
                    </a:cubicBezTo>
                    <a:close/>
                    <a:moveTo>
                      <a:pt x="656" y="303"/>
                    </a:moveTo>
                    <a:lnTo>
                      <a:pt x="145" y="616"/>
                    </a:lnTo>
                    <a:cubicBezTo>
                      <a:pt x="223" y="574"/>
                      <a:pt x="309" y="527"/>
                      <a:pt x="396" y="480"/>
                    </a:cubicBezTo>
                    <a:cubicBezTo>
                      <a:pt x="484" y="424"/>
                      <a:pt x="577" y="363"/>
                      <a:pt x="652" y="314"/>
                    </a:cubicBezTo>
                    <a:cubicBezTo>
                      <a:pt x="681" y="295"/>
                      <a:pt x="709" y="277"/>
                      <a:pt x="735" y="260"/>
                    </a:cubicBezTo>
                    <a:cubicBezTo>
                      <a:pt x="710" y="274"/>
                      <a:pt x="683" y="288"/>
                      <a:pt x="656" y="303"/>
                    </a:cubicBezTo>
                    <a:close/>
                    <a:moveTo>
                      <a:pt x="130" y="640"/>
                    </a:moveTo>
                    <a:cubicBezTo>
                      <a:pt x="126" y="642"/>
                      <a:pt x="123" y="643"/>
                      <a:pt x="120" y="645"/>
                    </a:cubicBezTo>
                    <a:cubicBezTo>
                      <a:pt x="126" y="643"/>
                      <a:pt x="132" y="641"/>
                      <a:pt x="139" y="638"/>
                    </a:cubicBezTo>
                    <a:cubicBezTo>
                      <a:pt x="136" y="639"/>
                      <a:pt x="133" y="639"/>
                      <a:pt x="130" y="640"/>
                    </a:cubicBezTo>
                    <a:close/>
                    <a:moveTo>
                      <a:pt x="161" y="647"/>
                    </a:moveTo>
                    <a:cubicBezTo>
                      <a:pt x="159" y="648"/>
                      <a:pt x="158" y="649"/>
                      <a:pt x="156" y="650"/>
                    </a:cubicBezTo>
                    <a:cubicBezTo>
                      <a:pt x="199" y="632"/>
                      <a:pt x="281" y="585"/>
                      <a:pt x="376" y="527"/>
                    </a:cubicBezTo>
                    <a:cubicBezTo>
                      <a:pt x="285" y="579"/>
                      <a:pt x="207" y="622"/>
                      <a:pt x="161" y="647"/>
                    </a:cubicBezTo>
                    <a:close/>
                    <a:moveTo>
                      <a:pt x="127" y="671"/>
                    </a:moveTo>
                    <a:cubicBezTo>
                      <a:pt x="126" y="671"/>
                      <a:pt x="124" y="671"/>
                      <a:pt x="123" y="670"/>
                    </a:cubicBezTo>
                    <a:cubicBezTo>
                      <a:pt x="118" y="669"/>
                      <a:pt x="116" y="666"/>
                      <a:pt x="115" y="664"/>
                    </a:cubicBezTo>
                    <a:cubicBezTo>
                      <a:pt x="114" y="663"/>
                      <a:pt x="114" y="661"/>
                      <a:pt x="114" y="659"/>
                    </a:cubicBezTo>
                    <a:cubicBezTo>
                      <a:pt x="105" y="662"/>
                      <a:pt x="98" y="663"/>
                      <a:pt x="94" y="662"/>
                    </a:cubicBezTo>
                    <a:cubicBezTo>
                      <a:pt x="89" y="661"/>
                      <a:pt x="86" y="658"/>
                      <a:pt x="85" y="656"/>
                    </a:cubicBezTo>
                    <a:cubicBezTo>
                      <a:pt x="84" y="654"/>
                      <a:pt x="84" y="652"/>
                      <a:pt x="85" y="651"/>
                    </a:cubicBezTo>
                    <a:cubicBezTo>
                      <a:pt x="85" y="649"/>
                      <a:pt x="86" y="647"/>
                      <a:pt x="88" y="646"/>
                    </a:cubicBezTo>
                    <a:cubicBezTo>
                      <a:pt x="94" y="643"/>
                      <a:pt x="99" y="640"/>
                      <a:pt x="105" y="637"/>
                    </a:cubicBezTo>
                    <a:lnTo>
                      <a:pt x="102" y="634"/>
                    </a:lnTo>
                    <a:cubicBezTo>
                      <a:pt x="100" y="630"/>
                      <a:pt x="101" y="626"/>
                      <a:pt x="104" y="624"/>
                    </a:cubicBezTo>
                    <a:lnTo>
                      <a:pt x="448" y="414"/>
                    </a:lnTo>
                    <a:cubicBezTo>
                      <a:pt x="408" y="435"/>
                      <a:pt x="367" y="456"/>
                      <a:pt x="325" y="478"/>
                    </a:cubicBezTo>
                    <a:cubicBezTo>
                      <a:pt x="305" y="488"/>
                      <a:pt x="286" y="498"/>
                      <a:pt x="268" y="508"/>
                    </a:cubicBezTo>
                    <a:cubicBezTo>
                      <a:pt x="205" y="546"/>
                      <a:pt x="144" y="583"/>
                      <a:pt x="87" y="618"/>
                    </a:cubicBezTo>
                    <a:cubicBezTo>
                      <a:pt x="86" y="619"/>
                      <a:pt x="84" y="619"/>
                      <a:pt x="82" y="618"/>
                    </a:cubicBezTo>
                    <a:cubicBezTo>
                      <a:pt x="80" y="618"/>
                      <a:pt x="78" y="617"/>
                      <a:pt x="77" y="615"/>
                    </a:cubicBezTo>
                    <a:lnTo>
                      <a:pt x="77" y="613"/>
                    </a:lnTo>
                    <a:lnTo>
                      <a:pt x="76" y="614"/>
                    </a:lnTo>
                    <a:cubicBezTo>
                      <a:pt x="72" y="616"/>
                      <a:pt x="68" y="614"/>
                      <a:pt x="66" y="611"/>
                    </a:cubicBezTo>
                    <a:cubicBezTo>
                      <a:pt x="64" y="608"/>
                      <a:pt x="65" y="603"/>
                      <a:pt x="69" y="601"/>
                    </a:cubicBezTo>
                    <a:lnTo>
                      <a:pt x="69" y="601"/>
                    </a:lnTo>
                    <a:cubicBezTo>
                      <a:pt x="67" y="601"/>
                      <a:pt x="64" y="601"/>
                      <a:pt x="62" y="601"/>
                    </a:cubicBezTo>
                    <a:cubicBezTo>
                      <a:pt x="57" y="599"/>
                      <a:pt x="55" y="596"/>
                      <a:pt x="53" y="594"/>
                    </a:cubicBezTo>
                    <a:lnTo>
                      <a:pt x="52" y="591"/>
                    </a:lnTo>
                    <a:cubicBezTo>
                      <a:pt x="9" y="615"/>
                      <a:pt x="7" y="614"/>
                      <a:pt x="6" y="614"/>
                    </a:cubicBezTo>
                    <a:cubicBezTo>
                      <a:pt x="4" y="613"/>
                      <a:pt x="2" y="612"/>
                      <a:pt x="1" y="610"/>
                    </a:cubicBezTo>
                    <a:cubicBezTo>
                      <a:pt x="0" y="608"/>
                      <a:pt x="0" y="606"/>
                      <a:pt x="0" y="603"/>
                    </a:cubicBezTo>
                    <a:cubicBezTo>
                      <a:pt x="2" y="596"/>
                      <a:pt x="21" y="580"/>
                      <a:pt x="58" y="555"/>
                    </a:cubicBezTo>
                    <a:cubicBezTo>
                      <a:pt x="50" y="560"/>
                      <a:pt x="43" y="564"/>
                      <a:pt x="35" y="569"/>
                    </a:cubicBezTo>
                    <a:cubicBezTo>
                      <a:pt x="32" y="571"/>
                      <a:pt x="28" y="570"/>
                      <a:pt x="26" y="567"/>
                    </a:cubicBezTo>
                    <a:cubicBezTo>
                      <a:pt x="24" y="563"/>
                      <a:pt x="25" y="559"/>
                      <a:pt x="28" y="557"/>
                    </a:cubicBezTo>
                    <a:cubicBezTo>
                      <a:pt x="181" y="463"/>
                      <a:pt x="939" y="0"/>
                      <a:pt x="993" y="0"/>
                    </a:cubicBezTo>
                    <a:lnTo>
                      <a:pt x="995" y="0"/>
                    </a:lnTo>
                    <a:cubicBezTo>
                      <a:pt x="996" y="0"/>
                      <a:pt x="999" y="2"/>
                      <a:pt x="1000" y="4"/>
                    </a:cubicBezTo>
                    <a:cubicBezTo>
                      <a:pt x="1004" y="10"/>
                      <a:pt x="1004" y="10"/>
                      <a:pt x="926" y="55"/>
                    </a:cubicBezTo>
                    <a:cubicBezTo>
                      <a:pt x="441" y="333"/>
                      <a:pt x="148" y="508"/>
                      <a:pt x="50" y="577"/>
                    </a:cubicBezTo>
                    <a:cubicBezTo>
                      <a:pt x="150" y="521"/>
                      <a:pt x="402" y="375"/>
                      <a:pt x="636" y="239"/>
                    </a:cubicBezTo>
                    <a:cubicBezTo>
                      <a:pt x="693" y="205"/>
                      <a:pt x="747" y="173"/>
                      <a:pt x="797" y="144"/>
                    </a:cubicBezTo>
                    <a:cubicBezTo>
                      <a:pt x="873" y="96"/>
                      <a:pt x="930" y="62"/>
                      <a:pt x="967" y="45"/>
                    </a:cubicBezTo>
                    <a:cubicBezTo>
                      <a:pt x="996" y="28"/>
                      <a:pt x="1013" y="18"/>
                      <a:pt x="1014" y="17"/>
                    </a:cubicBezTo>
                    <a:lnTo>
                      <a:pt x="1015" y="17"/>
                    </a:lnTo>
                    <a:cubicBezTo>
                      <a:pt x="1018" y="15"/>
                      <a:pt x="1022" y="16"/>
                      <a:pt x="1024" y="19"/>
                    </a:cubicBezTo>
                    <a:cubicBezTo>
                      <a:pt x="1026" y="23"/>
                      <a:pt x="1025" y="27"/>
                      <a:pt x="1022" y="29"/>
                    </a:cubicBezTo>
                    <a:lnTo>
                      <a:pt x="1022" y="29"/>
                    </a:lnTo>
                    <a:cubicBezTo>
                      <a:pt x="1019" y="31"/>
                      <a:pt x="1017" y="32"/>
                      <a:pt x="1014" y="34"/>
                    </a:cubicBezTo>
                    <a:cubicBezTo>
                      <a:pt x="1016" y="35"/>
                      <a:pt x="1017" y="36"/>
                      <a:pt x="1017" y="37"/>
                    </a:cubicBezTo>
                    <a:cubicBezTo>
                      <a:pt x="1018" y="39"/>
                      <a:pt x="1019" y="42"/>
                      <a:pt x="1018" y="46"/>
                    </a:cubicBezTo>
                    <a:cubicBezTo>
                      <a:pt x="1018" y="47"/>
                      <a:pt x="1016" y="50"/>
                      <a:pt x="1014" y="53"/>
                    </a:cubicBezTo>
                    <a:cubicBezTo>
                      <a:pt x="1038" y="40"/>
                      <a:pt x="1053" y="33"/>
                      <a:pt x="1056" y="34"/>
                    </a:cubicBezTo>
                    <a:cubicBezTo>
                      <a:pt x="1057" y="35"/>
                      <a:pt x="1059" y="36"/>
                      <a:pt x="1060" y="38"/>
                    </a:cubicBezTo>
                    <a:lnTo>
                      <a:pt x="1061" y="41"/>
                    </a:lnTo>
                    <a:cubicBezTo>
                      <a:pt x="1063" y="42"/>
                      <a:pt x="1064" y="44"/>
                      <a:pt x="1065" y="45"/>
                    </a:cubicBezTo>
                    <a:cubicBezTo>
                      <a:pt x="1067" y="48"/>
                      <a:pt x="1066" y="52"/>
                      <a:pt x="1063" y="54"/>
                    </a:cubicBezTo>
                    <a:lnTo>
                      <a:pt x="985" y="102"/>
                    </a:lnTo>
                    <a:cubicBezTo>
                      <a:pt x="982" y="105"/>
                      <a:pt x="978" y="109"/>
                      <a:pt x="974" y="112"/>
                    </a:cubicBezTo>
                    <a:cubicBezTo>
                      <a:pt x="995" y="102"/>
                      <a:pt x="1008" y="97"/>
                      <a:pt x="1014" y="99"/>
                    </a:cubicBezTo>
                    <a:cubicBezTo>
                      <a:pt x="1017" y="100"/>
                      <a:pt x="1019" y="101"/>
                      <a:pt x="1020" y="103"/>
                    </a:cubicBezTo>
                    <a:cubicBezTo>
                      <a:pt x="1021" y="105"/>
                      <a:pt x="1022" y="108"/>
                      <a:pt x="1021" y="111"/>
                    </a:cubicBezTo>
                    <a:cubicBezTo>
                      <a:pt x="1042" y="98"/>
                      <a:pt x="1061" y="86"/>
                      <a:pt x="1081" y="73"/>
                    </a:cubicBezTo>
                    <a:cubicBezTo>
                      <a:pt x="1082" y="72"/>
                      <a:pt x="1084" y="72"/>
                      <a:pt x="1086" y="72"/>
                    </a:cubicBezTo>
                    <a:cubicBezTo>
                      <a:pt x="1088" y="73"/>
                      <a:pt x="1090" y="74"/>
                      <a:pt x="1091" y="76"/>
                    </a:cubicBezTo>
                    <a:cubicBezTo>
                      <a:pt x="1092" y="77"/>
                      <a:pt x="1093" y="80"/>
                      <a:pt x="1091" y="84"/>
                    </a:cubicBezTo>
                    <a:cubicBezTo>
                      <a:pt x="1090" y="89"/>
                      <a:pt x="1083" y="97"/>
                      <a:pt x="1070" y="108"/>
                    </a:cubicBezTo>
                    <a:lnTo>
                      <a:pt x="1073" y="111"/>
                    </a:lnTo>
                    <a:cubicBezTo>
                      <a:pt x="1074" y="113"/>
                      <a:pt x="1075" y="115"/>
                      <a:pt x="1074" y="117"/>
                    </a:cubicBezTo>
                    <a:cubicBezTo>
                      <a:pt x="1073" y="123"/>
                      <a:pt x="1052" y="137"/>
                      <a:pt x="895" y="226"/>
                    </a:cubicBezTo>
                    <a:cubicBezTo>
                      <a:pt x="833" y="264"/>
                      <a:pt x="762" y="306"/>
                      <a:pt x="688" y="350"/>
                    </a:cubicBezTo>
                    <a:cubicBezTo>
                      <a:pt x="390" y="538"/>
                      <a:pt x="176" y="671"/>
                      <a:pt x="127" y="67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20" name="Freeform 1369">
                <a:extLst>
                  <a:ext uri="{FF2B5EF4-FFF2-40B4-BE49-F238E27FC236}">
                    <a16:creationId xmlns:a16="http://schemas.microsoft.com/office/drawing/2014/main" id="{96605788-C5B3-45E5-B75B-3F89925DAF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19" y="6070"/>
                <a:ext cx="351" cy="219"/>
              </a:xfrm>
              <a:custGeom>
                <a:avLst/>
                <a:gdLst>
                  <a:gd name="T0" fmla="*/ 987 w 1061"/>
                  <a:gd name="T1" fmla="*/ 44 h 662"/>
                  <a:gd name="T2" fmla="*/ 985 w 1061"/>
                  <a:gd name="T3" fmla="*/ 38 h 662"/>
                  <a:gd name="T4" fmla="*/ 1013 w 1061"/>
                  <a:gd name="T5" fmla="*/ 106 h 662"/>
                  <a:gd name="T6" fmla="*/ 1029 w 1061"/>
                  <a:gd name="T7" fmla="*/ 97 h 662"/>
                  <a:gd name="T8" fmla="*/ 997 w 1061"/>
                  <a:gd name="T9" fmla="*/ 116 h 662"/>
                  <a:gd name="T10" fmla="*/ 1004 w 1061"/>
                  <a:gd name="T11" fmla="*/ 117 h 662"/>
                  <a:gd name="T12" fmla="*/ 997 w 1061"/>
                  <a:gd name="T13" fmla="*/ 116 h 662"/>
                  <a:gd name="T14" fmla="*/ 514 w 1061"/>
                  <a:gd name="T15" fmla="*/ 336 h 662"/>
                  <a:gd name="T16" fmla="*/ 775 w 1061"/>
                  <a:gd name="T17" fmla="*/ 190 h 662"/>
                  <a:gd name="T18" fmla="*/ 657 w 1061"/>
                  <a:gd name="T19" fmla="*/ 249 h 662"/>
                  <a:gd name="T20" fmla="*/ 282 w 1061"/>
                  <a:gd name="T21" fmla="*/ 508 h 662"/>
                  <a:gd name="T22" fmla="*/ 354 w 1061"/>
                  <a:gd name="T23" fmla="*/ 465 h 662"/>
                  <a:gd name="T24" fmla="*/ 156 w 1061"/>
                  <a:gd name="T25" fmla="*/ 556 h 662"/>
                  <a:gd name="T26" fmla="*/ 361 w 1061"/>
                  <a:gd name="T27" fmla="*/ 438 h 662"/>
                  <a:gd name="T28" fmla="*/ 67 w 1061"/>
                  <a:gd name="T29" fmla="*/ 633 h 662"/>
                  <a:gd name="T30" fmla="*/ 95 w 1061"/>
                  <a:gd name="T31" fmla="*/ 594 h 662"/>
                  <a:gd name="T32" fmla="*/ 72 w 1061"/>
                  <a:gd name="T33" fmla="*/ 662 h 662"/>
                  <a:gd name="T34" fmla="*/ 66 w 1061"/>
                  <a:gd name="T35" fmla="*/ 658 h 662"/>
                  <a:gd name="T36" fmla="*/ 59 w 1061"/>
                  <a:gd name="T37" fmla="*/ 649 h 662"/>
                  <a:gd name="T38" fmla="*/ 26 w 1061"/>
                  <a:gd name="T39" fmla="*/ 654 h 662"/>
                  <a:gd name="T40" fmla="*/ 17 w 1061"/>
                  <a:gd name="T41" fmla="*/ 640 h 662"/>
                  <a:gd name="T42" fmla="*/ 68 w 1061"/>
                  <a:gd name="T43" fmla="*/ 592 h 662"/>
                  <a:gd name="T44" fmla="*/ 50 w 1061"/>
                  <a:gd name="T45" fmla="*/ 602 h 662"/>
                  <a:gd name="T46" fmla="*/ 50 w 1061"/>
                  <a:gd name="T47" fmla="*/ 602 h 662"/>
                  <a:gd name="T48" fmla="*/ 42 w 1061"/>
                  <a:gd name="T49" fmla="*/ 601 h 662"/>
                  <a:gd name="T50" fmla="*/ 22 w 1061"/>
                  <a:gd name="T51" fmla="*/ 611 h 662"/>
                  <a:gd name="T52" fmla="*/ 8 w 1061"/>
                  <a:gd name="T53" fmla="*/ 610 h 662"/>
                  <a:gd name="T54" fmla="*/ 4 w 1061"/>
                  <a:gd name="T55" fmla="*/ 596 h 662"/>
                  <a:gd name="T56" fmla="*/ 21 w 1061"/>
                  <a:gd name="T57" fmla="*/ 595 h 662"/>
                  <a:gd name="T58" fmla="*/ 1038 w 1061"/>
                  <a:gd name="T59" fmla="*/ 12 h 662"/>
                  <a:gd name="T60" fmla="*/ 1050 w 1061"/>
                  <a:gd name="T61" fmla="*/ 15 h 662"/>
                  <a:gd name="T62" fmla="*/ 1055 w 1061"/>
                  <a:gd name="T63" fmla="*/ 27 h 662"/>
                  <a:gd name="T64" fmla="*/ 1050 w 1061"/>
                  <a:gd name="T65" fmla="*/ 44 h 662"/>
                  <a:gd name="T66" fmla="*/ 1057 w 1061"/>
                  <a:gd name="T67" fmla="*/ 56 h 662"/>
                  <a:gd name="T68" fmla="*/ 987 w 1061"/>
                  <a:gd name="T69" fmla="*/ 105 h 662"/>
                  <a:gd name="T70" fmla="*/ 1046 w 1061"/>
                  <a:gd name="T71" fmla="*/ 73 h 662"/>
                  <a:gd name="T72" fmla="*/ 1052 w 1061"/>
                  <a:gd name="T73" fmla="*/ 88 h 662"/>
                  <a:gd name="T74" fmla="*/ 467 w 1061"/>
                  <a:gd name="T75" fmla="*/ 427 h 662"/>
                  <a:gd name="T76" fmla="*/ 76 w 1061"/>
                  <a:gd name="T77" fmla="*/ 660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61" h="662">
                    <a:moveTo>
                      <a:pt x="985" y="42"/>
                    </a:moveTo>
                    <a:lnTo>
                      <a:pt x="987" y="44"/>
                    </a:lnTo>
                    <a:cubicBezTo>
                      <a:pt x="998" y="38"/>
                      <a:pt x="1008" y="32"/>
                      <a:pt x="1019" y="26"/>
                    </a:cubicBezTo>
                    <a:cubicBezTo>
                      <a:pt x="1010" y="28"/>
                      <a:pt x="999" y="32"/>
                      <a:pt x="985" y="38"/>
                    </a:cubicBezTo>
                    <a:cubicBezTo>
                      <a:pt x="986" y="39"/>
                      <a:pt x="986" y="40"/>
                      <a:pt x="985" y="42"/>
                    </a:cubicBezTo>
                    <a:close/>
                    <a:moveTo>
                      <a:pt x="1013" y="106"/>
                    </a:moveTo>
                    <a:lnTo>
                      <a:pt x="1015" y="109"/>
                    </a:lnTo>
                    <a:cubicBezTo>
                      <a:pt x="1020" y="105"/>
                      <a:pt x="1025" y="101"/>
                      <a:pt x="1029" y="97"/>
                    </a:cubicBezTo>
                    <a:lnTo>
                      <a:pt x="1013" y="106"/>
                    </a:lnTo>
                    <a:close/>
                    <a:moveTo>
                      <a:pt x="997" y="116"/>
                    </a:moveTo>
                    <a:lnTo>
                      <a:pt x="654" y="314"/>
                    </a:lnTo>
                    <a:cubicBezTo>
                      <a:pt x="795" y="240"/>
                      <a:pt x="939" y="162"/>
                      <a:pt x="1004" y="117"/>
                    </a:cubicBezTo>
                    <a:lnTo>
                      <a:pt x="1003" y="117"/>
                    </a:lnTo>
                    <a:cubicBezTo>
                      <a:pt x="1002" y="116"/>
                      <a:pt x="1000" y="116"/>
                      <a:pt x="997" y="116"/>
                    </a:cubicBezTo>
                    <a:close/>
                    <a:moveTo>
                      <a:pt x="657" y="249"/>
                    </a:moveTo>
                    <a:cubicBezTo>
                      <a:pt x="611" y="277"/>
                      <a:pt x="562" y="306"/>
                      <a:pt x="514" y="336"/>
                    </a:cubicBezTo>
                    <a:cubicBezTo>
                      <a:pt x="526" y="329"/>
                      <a:pt x="539" y="322"/>
                      <a:pt x="552" y="315"/>
                    </a:cubicBezTo>
                    <a:cubicBezTo>
                      <a:pt x="626" y="273"/>
                      <a:pt x="704" y="230"/>
                      <a:pt x="775" y="190"/>
                    </a:cubicBezTo>
                    <a:cubicBezTo>
                      <a:pt x="818" y="162"/>
                      <a:pt x="861" y="135"/>
                      <a:pt x="902" y="109"/>
                    </a:cubicBezTo>
                    <a:cubicBezTo>
                      <a:pt x="828" y="151"/>
                      <a:pt x="743" y="199"/>
                      <a:pt x="657" y="249"/>
                    </a:cubicBezTo>
                    <a:close/>
                    <a:moveTo>
                      <a:pt x="354" y="465"/>
                    </a:moveTo>
                    <a:cubicBezTo>
                      <a:pt x="329" y="480"/>
                      <a:pt x="305" y="494"/>
                      <a:pt x="282" y="508"/>
                    </a:cubicBezTo>
                    <a:cubicBezTo>
                      <a:pt x="289" y="504"/>
                      <a:pt x="297" y="500"/>
                      <a:pt x="305" y="496"/>
                    </a:cubicBezTo>
                    <a:cubicBezTo>
                      <a:pt x="321" y="486"/>
                      <a:pt x="337" y="475"/>
                      <a:pt x="354" y="465"/>
                    </a:cubicBezTo>
                    <a:close/>
                    <a:moveTo>
                      <a:pt x="361" y="438"/>
                    </a:moveTo>
                    <a:cubicBezTo>
                      <a:pt x="285" y="480"/>
                      <a:pt x="213" y="522"/>
                      <a:pt x="156" y="556"/>
                    </a:cubicBezTo>
                    <a:cubicBezTo>
                      <a:pt x="227" y="522"/>
                      <a:pt x="339" y="457"/>
                      <a:pt x="467" y="380"/>
                    </a:cubicBezTo>
                    <a:cubicBezTo>
                      <a:pt x="431" y="400"/>
                      <a:pt x="395" y="419"/>
                      <a:pt x="361" y="438"/>
                    </a:cubicBezTo>
                    <a:close/>
                    <a:moveTo>
                      <a:pt x="32" y="641"/>
                    </a:moveTo>
                    <a:cubicBezTo>
                      <a:pt x="37" y="643"/>
                      <a:pt x="49" y="640"/>
                      <a:pt x="67" y="633"/>
                    </a:cubicBezTo>
                    <a:cubicBezTo>
                      <a:pt x="81" y="620"/>
                      <a:pt x="112" y="598"/>
                      <a:pt x="155" y="570"/>
                    </a:cubicBezTo>
                    <a:cubicBezTo>
                      <a:pt x="130" y="582"/>
                      <a:pt x="109" y="590"/>
                      <a:pt x="95" y="594"/>
                    </a:cubicBezTo>
                    <a:cubicBezTo>
                      <a:pt x="60" y="616"/>
                      <a:pt x="37" y="633"/>
                      <a:pt x="32" y="641"/>
                    </a:cubicBezTo>
                    <a:close/>
                    <a:moveTo>
                      <a:pt x="72" y="662"/>
                    </a:moveTo>
                    <a:lnTo>
                      <a:pt x="70" y="661"/>
                    </a:lnTo>
                    <a:cubicBezTo>
                      <a:pt x="69" y="661"/>
                      <a:pt x="67" y="660"/>
                      <a:pt x="66" y="658"/>
                    </a:cubicBezTo>
                    <a:cubicBezTo>
                      <a:pt x="65" y="657"/>
                      <a:pt x="64" y="655"/>
                      <a:pt x="64" y="653"/>
                    </a:cubicBezTo>
                    <a:cubicBezTo>
                      <a:pt x="62" y="652"/>
                      <a:pt x="60" y="651"/>
                      <a:pt x="59" y="649"/>
                    </a:cubicBezTo>
                    <a:lnTo>
                      <a:pt x="59" y="648"/>
                    </a:lnTo>
                    <a:cubicBezTo>
                      <a:pt x="44" y="654"/>
                      <a:pt x="33" y="656"/>
                      <a:pt x="26" y="654"/>
                    </a:cubicBezTo>
                    <a:cubicBezTo>
                      <a:pt x="22" y="653"/>
                      <a:pt x="19" y="650"/>
                      <a:pt x="18" y="648"/>
                    </a:cubicBezTo>
                    <a:cubicBezTo>
                      <a:pt x="17" y="646"/>
                      <a:pt x="16" y="644"/>
                      <a:pt x="17" y="640"/>
                    </a:cubicBezTo>
                    <a:cubicBezTo>
                      <a:pt x="19" y="631"/>
                      <a:pt x="37" y="616"/>
                      <a:pt x="70" y="594"/>
                    </a:cubicBezTo>
                    <a:lnTo>
                      <a:pt x="68" y="592"/>
                    </a:lnTo>
                    <a:cubicBezTo>
                      <a:pt x="64" y="594"/>
                      <a:pt x="61" y="596"/>
                      <a:pt x="58" y="598"/>
                    </a:cubicBezTo>
                    <a:cubicBezTo>
                      <a:pt x="54" y="600"/>
                      <a:pt x="52" y="601"/>
                      <a:pt x="50" y="602"/>
                    </a:cubicBezTo>
                    <a:lnTo>
                      <a:pt x="50" y="602"/>
                    </a:lnTo>
                    <a:lnTo>
                      <a:pt x="50" y="602"/>
                    </a:lnTo>
                    <a:cubicBezTo>
                      <a:pt x="47" y="603"/>
                      <a:pt x="46" y="603"/>
                      <a:pt x="45" y="602"/>
                    </a:cubicBezTo>
                    <a:lnTo>
                      <a:pt x="42" y="601"/>
                    </a:lnTo>
                    <a:cubicBezTo>
                      <a:pt x="39" y="602"/>
                      <a:pt x="36" y="603"/>
                      <a:pt x="33" y="604"/>
                    </a:cubicBezTo>
                    <a:cubicBezTo>
                      <a:pt x="26" y="608"/>
                      <a:pt x="22" y="611"/>
                      <a:pt x="22" y="611"/>
                    </a:cubicBezTo>
                    <a:cubicBezTo>
                      <a:pt x="20" y="612"/>
                      <a:pt x="17" y="612"/>
                      <a:pt x="14" y="610"/>
                    </a:cubicBezTo>
                    <a:cubicBezTo>
                      <a:pt x="12" y="610"/>
                      <a:pt x="10" y="610"/>
                      <a:pt x="8" y="610"/>
                    </a:cubicBezTo>
                    <a:cubicBezTo>
                      <a:pt x="5" y="609"/>
                      <a:pt x="3" y="607"/>
                      <a:pt x="2" y="605"/>
                    </a:cubicBezTo>
                    <a:cubicBezTo>
                      <a:pt x="0" y="602"/>
                      <a:pt x="1" y="598"/>
                      <a:pt x="4" y="596"/>
                    </a:cubicBezTo>
                    <a:cubicBezTo>
                      <a:pt x="7" y="594"/>
                      <a:pt x="10" y="594"/>
                      <a:pt x="12" y="596"/>
                    </a:cubicBezTo>
                    <a:cubicBezTo>
                      <a:pt x="14" y="596"/>
                      <a:pt x="17" y="596"/>
                      <a:pt x="21" y="595"/>
                    </a:cubicBezTo>
                    <a:cubicBezTo>
                      <a:pt x="90" y="553"/>
                      <a:pt x="203" y="484"/>
                      <a:pt x="329" y="409"/>
                    </a:cubicBezTo>
                    <a:cubicBezTo>
                      <a:pt x="665" y="197"/>
                      <a:pt x="988" y="0"/>
                      <a:pt x="1038" y="12"/>
                    </a:cubicBezTo>
                    <a:cubicBezTo>
                      <a:pt x="1041" y="13"/>
                      <a:pt x="1044" y="14"/>
                      <a:pt x="1045" y="16"/>
                    </a:cubicBezTo>
                    <a:cubicBezTo>
                      <a:pt x="1047" y="15"/>
                      <a:pt x="1048" y="15"/>
                      <a:pt x="1050" y="15"/>
                    </a:cubicBezTo>
                    <a:cubicBezTo>
                      <a:pt x="1052" y="16"/>
                      <a:pt x="1053" y="17"/>
                      <a:pt x="1054" y="19"/>
                    </a:cubicBezTo>
                    <a:cubicBezTo>
                      <a:pt x="1055" y="20"/>
                      <a:pt x="1056" y="23"/>
                      <a:pt x="1055" y="27"/>
                    </a:cubicBezTo>
                    <a:cubicBezTo>
                      <a:pt x="1053" y="34"/>
                      <a:pt x="1036" y="49"/>
                      <a:pt x="1004" y="70"/>
                    </a:cubicBezTo>
                    <a:cubicBezTo>
                      <a:pt x="1023" y="60"/>
                      <a:pt x="1038" y="51"/>
                      <a:pt x="1050" y="44"/>
                    </a:cubicBezTo>
                    <a:cubicBezTo>
                      <a:pt x="1053" y="42"/>
                      <a:pt x="1057" y="43"/>
                      <a:pt x="1059" y="47"/>
                    </a:cubicBezTo>
                    <a:cubicBezTo>
                      <a:pt x="1061" y="50"/>
                      <a:pt x="1060" y="54"/>
                      <a:pt x="1057" y="56"/>
                    </a:cubicBezTo>
                    <a:cubicBezTo>
                      <a:pt x="1044" y="65"/>
                      <a:pt x="1015" y="83"/>
                      <a:pt x="976" y="108"/>
                    </a:cubicBezTo>
                    <a:cubicBezTo>
                      <a:pt x="980" y="107"/>
                      <a:pt x="984" y="106"/>
                      <a:pt x="987" y="105"/>
                    </a:cubicBezTo>
                    <a:lnTo>
                      <a:pt x="1041" y="74"/>
                    </a:lnTo>
                    <a:cubicBezTo>
                      <a:pt x="1042" y="73"/>
                      <a:pt x="1044" y="73"/>
                      <a:pt x="1046" y="73"/>
                    </a:cubicBezTo>
                    <a:cubicBezTo>
                      <a:pt x="1048" y="74"/>
                      <a:pt x="1050" y="75"/>
                      <a:pt x="1051" y="77"/>
                    </a:cubicBezTo>
                    <a:cubicBezTo>
                      <a:pt x="1052" y="79"/>
                      <a:pt x="1053" y="83"/>
                      <a:pt x="1052" y="88"/>
                    </a:cubicBezTo>
                    <a:cubicBezTo>
                      <a:pt x="1040" y="128"/>
                      <a:pt x="839" y="234"/>
                      <a:pt x="534" y="392"/>
                    </a:cubicBezTo>
                    <a:cubicBezTo>
                      <a:pt x="512" y="403"/>
                      <a:pt x="489" y="415"/>
                      <a:pt x="467" y="427"/>
                    </a:cubicBezTo>
                    <a:cubicBezTo>
                      <a:pt x="365" y="488"/>
                      <a:pt x="267" y="545"/>
                      <a:pt x="189" y="587"/>
                    </a:cubicBezTo>
                    <a:cubicBezTo>
                      <a:pt x="149" y="612"/>
                      <a:pt x="112" y="637"/>
                      <a:pt x="76" y="660"/>
                    </a:cubicBezTo>
                    <a:lnTo>
                      <a:pt x="72" y="66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21" name="Freeform 1370">
                <a:extLst>
                  <a:ext uri="{FF2B5EF4-FFF2-40B4-BE49-F238E27FC236}">
                    <a16:creationId xmlns:a16="http://schemas.microsoft.com/office/drawing/2014/main" id="{E5610B55-82E1-44F0-8219-8C122C869C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05" y="6056"/>
                <a:ext cx="356" cy="215"/>
              </a:xfrm>
              <a:custGeom>
                <a:avLst/>
                <a:gdLst>
                  <a:gd name="T0" fmla="*/ 1022 w 1075"/>
                  <a:gd name="T1" fmla="*/ 29 h 649"/>
                  <a:gd name="T2" fmla="*/ 1023 w 1075"/>
                  <a:gd name="T3" fmla="*/ 26 h 649"/>
                  <a:gd name="T4" fmla="*/ 1011 w 1075"/>
                  <a:gd name="T5" fmla="*/ 58 h 649"/>
                  <a:gd name="T6" fmla="*/ 1028 w 1075"/>
                  <a:gd name="T7" fmla="*/ 53 h 649"/>
                  <a:gd name="T8" fmla="*/ 1050 w 1075"/>
                  <a:gd name="T9" fmla="*/ 40 h 649"/>
                  <a:gd name="T10" fmla="*/ 917 w 1075"/>
                  <a:gd name="T11" fmla="*/ 114 h 649"/>
                  <a:gd name="T12" fmla="*/ 926 w 1075"/>
                  <a:gd name="T13" fmla="*/ 109 h 649"/>
                  <a:gd name="T14" fmla="*/ 563 w 1075"/>
                  <a:gd name="T15" fmla="*/ 295 h 649"/>
                  <a:gd name="T16" fmla="*/ 740 w 1075"/>
                  <a:gd name="T17" fmla="*/ 197 h 649"/>
                  <a:gd name="T18" fmla="*/ 998 w 1075"/>
                  <a:gd name="T19" fmla="*/ 38 h 649"/>
                  <a:gd name="T20" fmla="*/ 358 w 1075"/>
                  <a:gd name="T21" fmla="*/ 403 h 649"/>
                  <a:gd name="T22" fmla="*/ 483 w 1075"/>
                  <a:gd name="T23" fmla="*/ 327 h 649"/>
                  <a:gd name="T24" fmla="*/ 368 w 1075"/>
                  <a:gd name="T25" fmla="*/ 440 h 649"/>
                  <a:gd name="T26" fmla="*/ 723 w 1075"/>
                  <a:gd name="T27" fmla="*/ 239 h 649"/>
                  <a:gd name="T28" fmla="*/ 391 w 1075"/>
                  <a:gd name="T29" fmla="*/ 426 h 649"/>
                  <a:gd name="T30" fmla="*/ 144 w 1075"/>
                  <a:gd name="T31" fmla="*/ 557 h 649"/>
                  <a:gd name="T32" fmla="*/ 96 w 1075"/>
                  <a:gd name="T33" fmla="*/ 588 h 649"/>
                  <a:gd name="T34" fmla="*/ 877 w 1075"/>
                  <a:gd name="T35" fmla="*/ 166 h 649"/>
                  <a:gd name="T36" fmla="*/ 877 w 1075"/>
                  <a:gd name="T37" fmla="*/ 166 h 649"/>
                  <a:gd name="T38" fmla="*/ 20 w 1075"/>
                  <a:gd name="T39" fmla="*/ 631 h 649"/>
                  <a:gd name="T40" fmla="*/ 32 w 1075"/>
                  <a:gd name="T41" fmla="*/ 620 h 649"/>
                  <a:gd name="T42" fmla="*/ 8 w 1075"/>
                  <a:gd name="T43" fmla="*/ 649 h 649"/>
                  <a:gd name="T44" fmla="*/ 2 w 1075"/>
                  <a:gd name="T45" fmla="*/ 635 h 649"/>
                  <a:gd name="T46" fmla="*/ 10 w 1075"/>
                  <a:gd name="T47" fmla="*/ 617 h 649"/>
                  <a:gd name="T48" fmla="*/ 4 w 1075"/>
                  <a:gd name="T49" fmla="*/ 607 h 649"/>
                  <a:gd name="T50" fmla="*/ 19 w 1075"/>
                  <a:gd name="T51" fmla="*/ 597 h 649"/>
                  <a:gd name="T52" fmla="*/ 21 w 1075"/>
                  <a:gd name="T53" fmla="*/ 588 h 649"/>
                  <a:gd name="T54" fmla="*/ 44 w 1075"/>
                  <a:gd name="T55" fmla="*/ 577 h 649"/>
                  <a:gd name="T56" fmla="*/ 350 w 1075"/>
                  <a:gd name="T57" fmla="*/ 391 h 649"/>
                  <a:gd name="T58" fmla="*/ 1015 w 1075"/>
                  <a:gd name="T59" fmla="*/ 15 h 649"/>
                  <a:gd name="T60" fmla="*/ 1047 w 1075"/>
                  <a:gd name="T61" fmla="*/ 11 h 649"/>
                  <a:gd name="T62" fmla="*/ 1043 w 1075"/>
                  <a:gd name="T63" fmla="*/ 28 h 649"/>
                  <a:gd name="T64" fmla="*/ 1074 w 1075"/>
                  <a:gd name="T65" fmla="*/ 27 h 649"/>
                  <a:gd name="T66" fmla="*/ 1044 w 1075"/>
                  <a:gd name="T67" fmla="*/ 60 h 649"/>
                  <a:gd name="T68" fmla="*/ 1042 w 1075"/>
                  <a:gd name="T69" fmla="*/ 70 h 649"/>
                  <a:gd name="T70" fmla="*/ 78 w 1075"/>
                  <a:gd name="T71" fmla="*/ 640 h 649"/>
                  <a:gd name="T72" fmla="*/ 68 w 1075"/>
                  <a:gd name="T73" fmla="*/ 638 h 649"/>
                  <a:gd name="T74" fmla="*/ 28 w 1075"/>
                  <a:gd name="T75" fmla="*/ 642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75" h="649">
                    <a:moveTo>
                      <a:pt x="1023" y="26"/>
                    </a:moveTo>
                    <a:lnTo>
                      <a:pt x="1022" y="29"/>
                    </a:lnTo>
                    <a:cubicBezTo>
                      <a:pt x="1025" y="27"/>
                      <a:pt x="1027" y="25"/>
                      <a:pt x="1029" y="24"/>
                    </a:cubicBezTo>
                    <a:cubicBezTo>
                      <a:pt x="1027" y="24"/>
                      <a:pt x="1025" y="25"/>
                      <a:pt x="1023" y="26"/>
                    </a:cubicBezTo>
                    <a:close/>
                    <a:moveTo>
                      <a:pt x="1050" y="40"/>
                    </a:moveTo>
                    <a:cubicBezTo>
                      <a:pt x="1040" y="43"/>
                      <a:pt x="1027" y="49"/>
                      <a:pt x="1011" y="58"/>
                    </a:cubicBezTo>
                    <a:cubicBezTo>
                      <a:pt x="1017" y="56"/>
                      <a:pt x="1022" y="55"/>
                      <a:pt x="1026" y="54"/>
                    </a:cubicBezTo>
                    <a:lnTo>
                      <a:pt x="1028" y="53"/>
                    </a:lnTo>
                    <a:lnTo>
                      <a:pt x="1030" y="52"/>
                    </a:lnTo>
                    <a:cubicBezTo>
                      <a:pt x="1038" y="47"/>
                      <a:pt x="1045" y="43"/>
                      <a:pt x="1050" y="40"/>
                    </a:cubicBezTo>
                    <a:close/>
                    <a:moveTo>
                      <a:pt x="926" y="109"/>
                    </a:moveTo>
                    <a:cubicBezTo>
                      <a:pt x="923" y="111"/>
                      <a:pt x="920" y="112"/>
                      <a:pt x="917" y="114"/>
                    </a:cubicBezTo>
                    <a:cubicBezTo>
                      <a:pt x="923" y="111"/>
                      <a:pt x="929" y="107"/>
                      <a:pt x="935" y="104"/>
                    </a:cubicBezTo>
                    <a:cubicBezTo>
                      <a:pt x="932" y="106"/>
                      <a:pt x="929" y="107"/>
                      <a:pt x="926" y="109"/>
                    </a:cubicBezTo>
                    <a:close/>
                    <a:moveTo>
                      <a:pt x="998" y="38"/>
                    </a:moveTo>
                    <a:cubicBezTo>
                      <a:pt x="918" y="80"/>
                      <a:pt x="734" y="191"/>
                      <a:pt x="563" y="295"/>
                    </a:cubicBezTo>
                    <a:cubicBezTo>
                      <a:pt x="608" y="271"/>
                      <a:pt x="654" y="245"/>
                      <a:pt x="699" y="220"/>
                    </a:cubicBezTo>
                    <a:cubicBezTo>
                      <a:pt x="713" y="212"/>
                      <a:pt x="727" y="205"/>
                      <a:pt x="740" y="197"/>
                    </a:cubicBezTo>
                    <a:cubicBezTo>
                      <a:pt x="823" y="147"/>
                      <a:pt x="892" y="106"/>
                      <a:pt x="946" y="77"/>
                    </a:cubicBezTo>
                    <a:cubicBezTo>
                      <a:pt x="970" y="61"/>
                      <a:pt x="988" y="48"/>
                      <a:pt x="998" y="38"/>
                    </a:cubicBezTo>
                    <a:close/>
                    <a:moveTo>
                      <a:pt x="982" y="31"/>
                    </a:moveTo>
                    <a:cubicBezTo>
                      <a:pt x="883" y="63"/>
                      <a:pt x="572" y="265"/>
                      <a:pt x="358" y="403"/>
                    </a:cubicBezTo>
                    <a:cubicBezTo>
                      <a:pt x="356" y="404"/>
                      <a:pt x="355" y="405"/>
                      <a:pt x="353" y="406"/>
                    </a:cubicBezTo>
                    <a:cubicBezTo>
                      <a:pt x="396" y="380"/>
                      <a:pt x="440" y="353"/>
                      <a:pt x="483" y="327"/>
                    </a:cubicBezTo>
                    <a:cubicBezTo>
                      <a:pt x="739" y="171"/>
                      <a:pt x="901" y="73"/>
                      <a:pt x="982" y="31"/>
                    </a:cubicBezTo>
                    <a:close/>
                    <a:moveTo>
                      <a:pt x="368" y="440"/>
                    </a:moveTo>
                    <a:cubicBezTo>
                      <a:pt x="331" y="463"/>
                      <a:pt x="294" y="487"/>
                      <a:pt x="258" y="510"/>
                    </a:cubicBezTo>
                    <a:lnTo>
                      <a:pt x="723" y="239"/>
                    </a:lnTo>
                    <a:cubicBezTo>
                      <a:pt x="711" y="246"/>
                      <a:pt x="698" y="252"/>
                      <a:pt x="685" y="259"/>
                    </a:cubicBezTo>
                    <a:cubicBezTo>
                      <a:pt x="583" y="317"/>
                      <a:pt x="481" y="374"/>
                      <a:pt x="391" y="426"/>
                    </a:cubicBezTo>
                    <a:cubicBezTo>
                      <a:pt x="383" y="431"/>
                      <a:pt x="375" y="435"/>
                      <a:pt x="368" y="440"/>
                    </a:cubicBezTo>
                    <a:close/>
                    <a:moveTo>
                      <a:pt x="144" y="557"/>
                    </a:moveTo>
                    <a:cubicBezTo>
                      <a:pt x="118" y="572"/>
                      <a:pt x="96" y="586"/>
                      <a:pt x="79" y="598"/>
                    </a:cubicBezTo>
                    <a:cubicBezTo>
                      <a:pt x="84" y="595"/>
                      <a:pt x="90" y="592"/>
                      <a:pt x="96" y="588"/>
                    </a:cubicBezTo>
                    <a:cubicBezTo>
                      <a:pt x="109" y="579"/>
                      <a:pt x="126" y="568"/>
                      <a:pt x="144" y="557"/>
                    </a:cubicBezTo>
                    <a:close/>
                    <a:moveTo>
                      <a:pt x="877" y="166"/>
                    </a:moveTo>
                    <a:cubicBezTo>
                      <a:pt x="653" y="307"/>
                      <a:pt x="265" y="547"/>
                      <a:pt x="104" y="622"/>
                    </a:cubicBezTo>
                    <a:cubicBezTo>
                      <a:pt x="204" y="589"/>
                      <a:pt x="533" y="391"/>
                      <a:pt x="877" y="166"/>
                    </a:cubicBezTo>
                    <a:close/>
                    <a:moveTo>
                      <a:pt x="32" y="620"/>
                    </a:moveTo>
                    <a:cubicBezTo>
                      <a:pt x="27" y="624"/>
                      <a:pt x="23" y="628"/>
                      <a:pt x="20" y="631"/>
                    </a:cubicBezTo>
                    <a:cubicBezTo>
                      <a:pt x="22" y="630"/>
                      <a:pt x="24" y="629"/>
                      <a:pt x="26" y="628"/>
                    </a:cubicBezTo>
                    <a:cubicBezTo>
                      <a:pt x="27" y="625"/>
                      <a:pt x="29" y="623"/>
                      <a:pt x="32" y="620"/>
                    </a:cubicBezTo>
                    <a:close/>
                    <a:moveTo>
                      <a:pt x="9" y="649"/>
                    </a:moveTo>
                    <a:lnTo>
                      <a:pt x="8" y="649"/>
                    </a:lnTo>
                    <a:cubicBezTo>
                      <a:pt x="6" y="648"/>
                      <a:pt x="4" y="647"/>
                      <a:pt x="3" y="645"/>
                    </a:cubicBezTo>
                    <a:cubicBezTo>
                      <a:pt x="1" y="643"/>
                      <a:pt x="0" y="640"/>
                      <a:pt x="2" y="635"/>
                    </a:cubicBezTo>
                    <a:cubicBezTo>
                      <a:pt x="3" y="630"/>
                      <a:pt x="8" y="624"/>
                      <a:pt x="17" y="616"/>
                    </a:cubicBezTo>
                    <a:cubicBezTo>
                      <a:pt x="13" y="617"/>
                      <a:pt x="11" y="617"/>
                      <a:pt x="10" y="617"/>
                    </a:cubicBezTo>
                    <a:cubicBezTo>
                      <a:pt x="8" y="616"/>
                      <a:pt x="5" y="614"/>
                      <a:pt x="5" y="613"/>
                    </a:cubicBezTo>
                    <a:cubicBezTo>
                      <a:pt x="4" y="611"/>
                      <a:pt x="3" y="609"/>
                      <a:pt x="4" y="607"/>
                    </a:cubicBezTo>
                    <a:cubicBezTo>
                      <a:pt x="4" y="605"/>
                      <a:pt x="6" y="604"/>
                      <a:pt x="7" y="603"/>
                    </a:cubicBezTo>
                    <a:cubicBezTo>
                      <a:pt x="11" y="601"/>
                      <a:pt x="15" y="599"/>
                      <a:pt x="19" y="597"/>
                    </a:cubicBezTo>
                    <a:lnTo>
                      <a:pt x="17" y="591"/>
                    </a:lnTo>
                    <a:lnTo>
                      <a:pt x="21" y="588"/>
                    </a:lnTo>
                    <a:lnTo>
                      <a:pt x="24" y="587"/>
                    </a:lnTo>
                    <a:cubicBezTo>
                      <a:pt x="27" y="586"/>
                      <a:pt x="36" y="581"/>
                      <a:pt x="44" y="577"/>
                    </a:cubicBezTo>
                    <a:cubicBezTo>
                      <a:pt x="46" y="576"/>
                      <a:pt x="48" y="576"/>
                      <a:pt x="50" y="577"/>
                    </a:cubicBezTo>
                    <a:cubicBezTo>
                      <a:pt x="71" y="572"/>
                      <a:pt x="207" y="484"/>
                      <a:pt x="350" y="391"/>
                    </a:cubicBezTo>
                    <a:cubicBezTo>
                      <a:pt x="692" y="169"/>
                      <a:pt x="958" y="0"/>
                      <a:pt x="1011" y="13"/>
                    </a:cubicBezTo>
                    <a:lnTo>
                      <a:pt x="1015" y="15"/>
                    </a:lnTo>
                    <a:cubicBezTo>
                      <a:pt x="1029" y="8"/>
                      <a:pt x="1038" y="6"/>
                      <a:pt x="1042" y="7"/>
                    </a:cubicBezTo>
                    <a:cubicBezTo>
                      <a:pt x="1044" y="7"/>
                      <a:pt x="1046" y="9"/>
                      <a:pt x="1047" y="11"/>
                    </a:cubicBezTo>
                    <a:cubicBezTo>
                      <a:pt x="1048" y="13"/>
                      <a:pt x="1049" y="16"/>
                      <a:pt x="1048" y="20"/>
                    </a:cubicBezTo>
                    <a:cubicBezTo>
                      <a:pt x="1048" y="22"/>
                      <a:pt x="1046" y="25"/>
                      <a:pt x="1043" y="28"/>
                    </a:cubicBezTo>
                    <a:cubicBezTo>
                      <a:pt x="1055" y="23"/>
                      <a:pt x="1064" y="21"/>
                      <a:pt x="1068" y="22"/>
                    </a:cubicBezTo>
                    <a:cubicBezTo>
                      <a:pt x="1071" y="23"/>
                      <a:pt x="1073" y="25"/>
                      <a:pt x="1074" y="27"/>
                    </a:cubicBezTo>
                    <a:cubicBezTo>
                      <a:pt x="1075" y="28"/>
                      <a:pt x="1075" y="32"/>
                      <a:pt x="1075" y="34"/>
                    </a:cubicBezTo>
                    <a:cubicBezTo>
                      <a:pt x="1073" y="39"/>
                      <a:pt x="1063" y="47"/>
                      <a:pt x="1044" y="60"/>
                    </a:cubicBezTo>
                    <a:lnTo>
                      <a:pt x="1044" y="60"/>
                    </a:lnTo>
                    <a:cubicBezTo>
                      <a:pt x="1046" y="64"/>
                      <a:pt x="1045" y="68"/>
                      <a:pt x="1042" y="70"/>
                    </a:cubicBezTo>
                    <a:cubicBezTo>
                      <a:pt x="1042" y="72"/>
                      <a:pt x="1041" y="75"/>
                      <a:pt x="1039" y="76"/>
                    </a:cubicBezTo>
                    <a:cubicBezTo>
                      <a:pt x="951" y="135"/>
                      <a:pt x="192" y="640"/>
                      <a:pt x="78" y="640"/>
                    </a:cubicBezTo>
                    <a:cubicBezTo>
                      <a:pt x="76" y="640"/>
                      <a:pt x="74" y="640"/>
                      <a:pt x="72" y="639"/>
                    </a:cubicBezTo>
                    <a:cubicBezTo>
                      <a:pt x="71" y="639"/>
                      <a:pt x="69" y="638"/>
                      <a:pt x="68" y="638"/>
                    </a:cubicBezTo>
                    <a:cubicBezTo>
                      <a:pt x="51" y="644"/>
                      <a:pt x="40" y="647"/>
                      <a:pt x="34" y="645"/>
                    </a:cubicBezTo>
                    <a:cubicBezTo>
                      <a:pt x="31" y="645"/>
                      <a:pt x="29" y="643"/>
                      <a:pt x="28" y="642"/>
                    </a:cubicBezTo>
                    <a:cubicBezTo>
                      <a:pt x="18" y="647"/>
                      <a:pt x="12" y="649"/>
                      <a:pt x="9" y="6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22" name="Freeform 1371">
                <a:extLst>
                  <a:ext uri="{FF2B5EF4-FFF2-40B4-BE49-F238E27FC236}">
                    <a16:creationId xmlns:a16="http://schemas.microsoft.com/office/drawing/2014/main" id="{62281583-C952-4C53-85C3-AEDCA28FF4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96" y="6044"/>
                <a:ext cx="352" cy="208"/>
              </a:xfrm>
              <a:custGeom>
                <a:avLst/>
                <a:gdLst>
                  <a:gd name="T0" fmla="*/ 1043 w 1062"/>
                  <a:gd name="T1" fmla="*/ 31 h 629"/>
                  <a:gd name="T2" fmla="*/ 325 w 1062"/>
                  <a:gd name="T3" fmla="*/ 440 h 629"/>
                  <a:gd name="T4" fmla="*/ 674 w 1062"/>
                  <a:gd name="T5" fmla="*/ 244 h 629"/>
                  <a:gd name="T6" fmla="*/ 1043 w 1062"/>
                  <a:gd name="T7" fmla="*/ 31 h 629"/>
                  <a:gd name="T8" fmla="*/ 76 w 1062"/>
                  <a:gd name="T9" fmla="*/ 616 h 629"/>
                  <a:gd name="T10" fmla="*/ 79 w 1062"/>
                  <a:gd name="T11" fmla="*/ 616 h 629"/>
                  <a:gd name="T12" fmla="*/ 982 w 1062"/>
                  <a:gd name="T13" fmla="*/ 86 h 629"/>
                  <a:gd name="T14" fmla="*/ 680 w 1062"/>
                  <a:gd name="T15" fmla="*/ 256 h 629"/>
                  <a:gd name="T16" fmla="*/ 76 w 1062"/>
                  <a:gd name="T17" fmla="*/ 616 h 629"/>
                  <a:gd name="T18" fmla="*/ 76 w 1062"/>
                  <a:gd name="T19" fmla="*/ 629 h 629"/>
                  <a:gd name="T20" fmla="*/ 71 w 1062"/>
                  <a:gd name="T21" fmla="*/ 628 h 629"/>
                  <a:gd name="T22" fmla="*/ 62 w 1062"/>
                  <a:gd name="T23" fmla="*/ 622 h 629"/>
                  <a:gd name="T24" fmla="*/ 61 w 1062"/>
                  <a:gd name="T25" fmla="*/ 614 h 629"/>
                  <a:gd name="T26" fmla="*/ 70 w 1062"/>
                  <a:gd name="T27" fmla="*/ 602 h 629"/>
                  <a:gd name="T28" fmla="*/ 31 w 1062"/>
                  <a:gd name="T29" fmla="*/ 628 h 629"/>
                  <a:gd name="T30" fmla="*/ 25 w 1062"/>
                  <a:gd name="T31" fmla="*/ 628 h 629"/>
                  <a:gd name="T32" fmla="*/ 22 w 1062"/>
                  <a:gd name="T33" fmla="*/ 627 h 629"/>
                  <a:gd name="T34" fmla="*/ 15 w 1062"/>
                  <a:gd name="T35" fmla="*/ 621 h 629"/>
                  <a:gd name="T36" fmla="*/ 12 w 1062"/>
                  <a:gd name="T37" fmla="*/ 618 h 629"/>
                  <a:gd name="T38" fmla="*/ 12 w 1062"/>
                  <a:gd name="T39" fmla="*/ 618 h 629"/>
                  <a:gd name="T40" fmla="*/ 2 w 1062"/>
                  <a:gd name="T41" fmla="*/ 615 h 629"/>
                  <a:gd name="T42" fmla="*/ 4 w 1062"/>
                  <a:gd name="T43" fmla="*/ 606 h 629"/>
                  <a:gd name="T44" fmla="*/ 14 w 1062"/>
                  <a:gd name="T45" fmla="*/ 602 h 629"/>
                  <a:gd name="T46" fmla="*/ 18 w 1062"/>
                  <a:gd name="T47" fmla="*/ 604 h 629"/>
                  <a:gd name="T48" fmla="*/ 25 w 1062"/>
                  <a:gd name="T49" fmla="*/ 610 h 629"/>
                  <a:gd name="T50" fmla="*/ 27 w 1062"/>
                  <a:gd name="T51" fmla="*/ 613 h 629"/>
                  <a:gd name="T52" fmla="*/ 1052 w 1062"/>
                  <a:gd name="T53" fmla="*/ 19 h 629"/>
                  <a:gd name="T54" fmla="*/ 1061 w 1062"/>
                  <a:gd name="T55" fmla="*/ 25 h 629"/>
                  <a:gd name="T56" fmla="*/ 1061 w 1062"/>
                  <a:gd name="T57" fmla="*/ 31 h 629"/>
                  <a:gd name="T58" fmla="*/ 1025 w 1062"/>
                  <a:gd name="T59" fmla="*/ 60 h 629"/>
                  <a:gd name="T60" fmla="*/ 1030 w 1062"/>
                  <a:gd name="T61" fmla="*/ 63 h 629"/>
                  <a:gd name="T62" fmla="*/ 1028 w 1062"/>
                  <a:gd name="T63" fmla="*/ 73 h 629"/>
                  <a:gd name="T64" fmla="*/ 76 w 1062"/>
                  <a:gd name="T65" fmla="*/ 629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2" h="629">
                    <a:moveTo>
                      <a:pt x="1043" y="31"/>
                    </a:moveTo>
                    <a:cubicBezTo>
                      <a:pt x="986" y="35"/>
                      <a:pt x="644" y="239"/>
                      <a:pt x="325" y="440"/>
                    </a:cubicBezTo>
                    <a:cubicBezTo>
                      <a:pt x="420" y="385"/>
                      <a:pt x="538" y="319"/>
                      <a:pt x="674" y="244"/>
                    </a:cubicBezTo>
                    <a:cubicBezTo>
                      <a:pt x="838" y="152"/>
                      <a:pt x="1009" y="57"/>
                      <a:pt x="1043" y="31"/>
                    </a:cubicBezTo>
                    <a:close/>
                    <a:moveTo>
                      <a:pt x="76" y="616"/>
                    </a:moveTo>
                    <a:lnTo>
                      <a:pt x="79" y="616"/>
                    </a:lnTo>
                    <a:cubicBezTo>
                      <a:pt x="143" y="616"/>
                      <a:pt x="646" y="304"/>
                      <a:pt x="982" y="86"/>
                    </a:cubicBezTo>
                    <a:cubicBezTo>
                      <a:pt x="925" y="119"/>
                      <a:pt x="830" y="173"/>
                      <a:pt x="680" y="256"/>
                    </a:cubicBezTo>
                    <a:cubicBezTo>
                      <a:pt x="434" y="393"/>
                      <a:pt x="100" y="579"/>
                      <a:pt x="76" y="616"/>
                    </a:cubicBezTo>
                    <a:close/>
                    <a:moveTo>
                      <a:pt x="76" y="629"/>
                    </a:moveTo>
                    <a:cubicBezTo>
                      <a:pt x="74" y="629"/>
                      <a:pt x="72" y="629"/>
                      <a:pt x="71" y="628"/>
                    </a:cubicBezTo>
                    <a:cubicBezTo>
                      <a:pt x="66" y="627"/>
                      <a:pt x="63" y="624"/>
                      <a:pt x="62" y="622"/>
                    </a:cubicBezTo>
                    <a:cubicBezTo>
                      <a:pt x="61" y="621"/>
                      <a:pt x="60" y="618"/>
                      <a:pt x="61" y="614"/>
                    </a:cubicBezTo>
                    <a:cubicBezTo>
                      <a:pt x="62" y="611"/>
                      <a:pt x="65" y="607"/>
                      <a:pt x="70" y="602"/>
                    </a:cubicBezTo>
                    <a:cubicBezTo>
                      <a:pt x="57" y="611"/>
                      <a:pt x="43" y="619"/>
                      <a:pt x="31" y="628"/>
                    </a:cubicBezTo>
                    <a:cubicBezTo>
                      <a:pt x="29" y="629"/>
                      <a:pt x="27" y="629"/>
                      <a:pt x="25" y="628"/>
                    </a:cubicBezTo>
                    <a:lnTo>
                      <a:pt x="22" y="627"/>
                    </a:lnTo>
                    <a:cubicBezTo>
                      <a:pt x="21" y="626"/>
                      <a:pt x="18" y="623"/>
                      <a:pt x="15" y="621"/>
                    </a:cubicBezTo>
                    <a:lnTo>
                      <a:pt x="12" y="618"/>
                    </a:lnTo>
                    <a:lnTo>
                      <a:pt x="12" y="618"/>
                    </a:lnTo>
                    <a:cubicBezTo>
                      <a:pt x="8" y="620"/>
                      <a:pt x="4" y="619"/>
                      <a:pt x="2" y="615"/>
                    </a:cubicBezTo>
                    <a:cubicBezTo>
                      <a:pt x="0" y="612"/>
                      <a:pt x="1" y="608"/>
                      <a:pt x="4" y="606"/>
                    </a:cubicBezTo>
                    <a:cubicBezTo>
                      <a:pt x="10" y="602"/>
                      <a:pt x="11" y="601"/>
                      <a:pt x="14" y="602"/>
                    </a:cubicBezTo>
                    <a:lnTo>
                      <a:pt x="18" y="604"/>
                    </a:lnTo>
                    <a:cubicBezTo>
                      <a:pt x="18" y="605"/>
                      <a:pt x="21" y="607"/>
                      <a:pt x="25" y="610"/>
                    </a:cubicBezTo>
                    <a:lnTo>
                      <a:pt x="27" y="613"/>
                    </a:lnTo>
                    <a:cubicBezTo>
                      <a:pt x="144" y="537"/>
                      <a:pt x="976" y="0"/>
                      <a:pt x="1052" y="19"/>
                    </a:cubicBezTo>
                    <a:cubicBezTo>
                      <a:pt x="1057" y="20"/>
                      <a:pt x="1059" y="23"/>
                      <a:pt x="1061" y="25"/>
                    </a:cubicBezTo>
                    <a:cubicBezTo>
                      <a:pt x="1062" y="26"/>
                      <a:pt x="1062" y="29"/>
                      <a:pt x="1061" y="31"/>
                    </a:cubicBezTo>
                    <a:cubicBezTo>
                      <a:pt x="1060" y="35"/>
                      <a:pt x="1050" y="44"/>
                      <a:pt x="1025" y="60"/>
                    </a:cubicBezTo>
                    <a:cubicBezTo>
                      <a:pt x="1027" y="60"/>
                      <a:pt x="1029" y="61"/>
                      <a:pt x="1030" y="63"/>
                    </a:cubicBezTo>
                    <a:cubicBezTo>
                      <a:pt x="1032" y="66"/>
                      <a:pt x="1031" y="71"/>
                      <a:pt x="1028" y="73"/>
                    </a:cubicBezTo>
                    <a:cubicBezTo>
                      <a:pt x="940" y="130"/>
                      <a:pt x="174" y="629"/>
                      <a:pt x="76" y="6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23" name="Freeform 1372">
                <a:extLst>
                  <a:ext uri="{FF2B5EF4-FFF2-40B4-BE49-F238E27FC236}">
                    <a16:creationId xmlns:a16="http://schemas.microsoft.com/office/drawing/2014/main" id="{34C9965C-719A-4030-AC4A-DB088981E1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95" y="6036"/>
                <a:ext cx="356" cy="213"/>
              </a:xfrm>
              <a:custGeom>
                <a:avLst/>
                <a:gdLst>
                  <a:gd name="T0" fmla="*/ 934 w 1075"/>
                  <a:gd name="T1" fmla="*/ 75 h 642"/>
                  <a:gd name="T2" fmla="*/ 705 w 1075"/>
                  <a:gd name="T3" fmla="*/ 207 h 642"/>
                  <a:gd name="T4" fmla="*/ 806 w 1075"/>
                  <a:gd name="T5" fmla="*/ 152 h 642"/>
                  <a:gd name="T6" fmla="*/ 934 w 1075"/>
                  <a:gd name="T7" fmla="*/ 75 h 642"/>
                  <a:gd name="T8" fmla="*/ 437 w 1075"/>
                  <a:gd name="T9" fmla="*/ 372 h 642"/>
                  <a:gd name="T10" fmla="*/ 211 w 1075"/>
                  <a:gd name="T11" fmla="*/ 515 h 642"/>
                  <a:gd name="T12" fmla="*/ 63 w 1075"/>
                  <a:gd name="T13" fmla="*/ 607 h 642"/>
                  <a:gd name="T14" fmla="*/ 539 w 1075"/>
                  <a:gd name="T15" fmla="*/ 319 h 642"/>
                  <a:gd name="T16" fmla="*/ 590 w 1075"/>
                  <a:gd name="T17" fmla="*/ 286 h 642"/>
                  <a:gd name="T18" fmla="*/ 437 w 1075"/>
                  <a:gd name="T19" fmla="*/ 372 h 642"/>
                  <a:gd name="T20" fmla="*/ 32 w 1075"/>
                  <a:gd name="T21" fmla="*/ 615 h 642"/>
                  <a:gd name="T22" fmla="*/ 18 w 1075"/>
                  <a:gd name="T23" fmla="*/ 627 h 642"/>
                  <a:gd name="T24" fmla="*/ 37 w 1075"/>
                  <a:gd name="T25" fmla="*/ 620 h 642"/>
                  <a:gd name="T26" fmla="*/ 37 w 1075"/>
                  <a:gd name="T27" fmla="*/ 620 h 642"/>
                  <a:gd name="T28" fmla="*/ 32 w 1075"/>
                  <a:gd name="T29" fmla="*/ 616 h 642"/>
                  <a:gd name="T30" fmla="*/ 32 w 1075"/>
                  <a:gd name="T31" fmla="*/ 615 h 642"/>
                  <a:gd name="T32" fmla="*/ 11 w 1075"/>
                  <a:gd name="T33" fmla="*/ 642 h 642"/>
                  <a:gd name="T34" fmla="*/ 8 w 1075"/>
                  <a:gd name="T35" fmla="*/ 642 h 642"/>
                  <a:gd name="T36" fmla="*/ 2 w 1075"/>
                  <a:gd name="T37" fmla="*/ 637 h 642"/>
                  <a:gd name="T38" fmla="*/ 1 w 1075"/>
                  <a:gd name="T39" fmla="*/ 629 h 642"/>
                  <a:gd name="T40" fmla="*/ 430 w 1075"/>
                  <a:gd name="T41" fmla="*/ 360 h 642"/>
                  <a:gd name="T42" fmla="*/ 1061 w 1075"/>
                  <a:gd name="T43" fmla="*/ 11 h 642"/>
                  <a:gd name="T44" fmla="*/ 1067 w 1075"/>
                  <a:gd name="T45" fmla="*/ 14 h 642"/>
                  <a:gd name="T46" fmla="*/ 1073 w 1075"/>
                  <a:gd name="T47" fmla="*/ 18 h 642"/>
                  <a:gd name="T48" fmla="*/ 1070 w 1075"/>
                  <a:gd name="T49" fmla="*/ 28 h 642"/>
                  <a:gd name="T50" fmla="*/ 1065 w 1075"/>
                  <a:gd name="T51" fmla="*/ 28 h 642"/>
                  <a:gd name="T52" fmla="*/ 814 w 1075"/>
                  <a:gd name="T53" fmla="*/ 163 h 642"/>
                  <a:gd name="T54" fmla="*/ 547 w 1075"/>
                  <a:gd name="T55" fmla="*/ 331 h 642"/>
                  <a:gd name="T56" fmla="*/ 11 w 1075"/>
                  <a:gd name="T57" fmla="*/ 642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75" h="642">
                    <a:moveTo>
                      <a:pt x="934" y="75"/>
                    </a:moveTo>
                    <a:cubicBezTo>
                      <a:pt x="871" y="109"/>
                      <a:pt x="791" y="155"/>
                      <a:pt x="705" y="207"/>
                    </a:cubicBezTo>
                    <a:cubicBezTo>
                      <a:pt x="740" y="188"/>
                      <a:pt x="774" y="169"/>
                      <a:pt x="806" y="152"/>
                    </a:cubicBezTo>
                    <a:cubicBezTo>
                      <a:pt x="856" y="121"/>
                      <a:pt x="898" y="96"/>
                      <a:pt x="934" y="75"/>
                    </a:cubicBezTo>
                    <a:close/>
                    <a:moveTo>
                      <a:pt x="437" y="372"/>
                    </a:moveTo>
                    <a:cubicBezTo>
                      <a:pt x="350" y="426"/>
                      <a:pt x="270" y="477"/>
                      <a:pt x="211" y="515"/>
                    </a:cubicBezTo>
                    <a:cubicBezTo>
                      <a:pt x="127" y="568"/>
                      <a:pt x="85" y="594"/>
                      <a:pt x="63" y="607"/>
                    </a:cubicBezTo>
                    <a:cubicBezTo>
                      <a:pt x="159" y="558"/>
                      <a:pt x="365" y="428"/>
                      <a:pt x="539" y="319"/>
                    </a:cubicBezTo>
                    <a:cubicBezTo>
                      <a:pt x="557" y="308"/>
                      <a:pt x="574" y="297"/>
                      <a:pt x="590" y="286"/>
                    </a:cubicBezTo>
                    <a:cubicBezTo>
                      <a:pt x="538" y="315"/>
                      <a:pt x="486" y="344"/>
                      <a:pt x="437" y="372"/>
                    </a:cubicBezTo>
                    <a:close/>
                    <a:moveTo>
                      <a:pt x="32" y="615"/>
                    </a:moveTo>
                    <a:cubicBezTo>
                      <a:pt x="26" y="620"/>
                      <a:pt x="21" y="624"/>
                      <a:pt x="18" y="627"/>
                    </a:cubicBezTo>
                    <a:cubicBezTo>
                      <a:pt x="23" y="626"/>
                      <a:pt x="30" y="623"/>
                      <a:pt x="37" y="620"/>
                    </a:cubicBezTo>
                    <a:lnTo>
                      <a:pt x="37" y="620"/>
                    </a:lnTo>
                    <a:cubicBezTo>
                      <a:pt x="35" y="619"/>
                      <a:pt x="33" y="618"/>
                      <a:pt x="32" y="616"/>
                    </a:cubicBezTo>
                    <a:lnTo>
                      <a:pt x="32" y="615"/>
                    </a:lnTo>
                    <a:close/>
                    <a:moveTo>
                      <a:pt x="11" y="642"/>
                    </a:moveTo>
                    <a:lnTo>
                      <a:pt x="8" y="642"/>
                    </a:lnTo>
                    <a:cubicBezTo>
                      <a:pt x="4" y="641"/>
                      <a:pt x="3" y="638"/>
                      <a:pt x="2" y="637"/>
                    </a:cubicBezTo>
                    <a:cubicBezTo>
                      <a:pt x="1" y="635"/>
                      <a:pt x="0" y="632"/>
                      <a:pt x="1" y="629"/>
                    </a:cubicBezTo>
                    <a:cubicBezTo>
                      <a:pt x="8" y="603"/>
                      <a:pt x="206" y="486"/>
                      <a:pt x="430" y="360"/>
                    </a:cubicBezTo>
                    <a:cubicBezTo>
                      <a:pt x="739" y="167"/>
                      <a:pt x="1017" y="0"/>
                      <a:pt x="1061" y="11"/>
                    </a:cubicBezTo>
                    <a:cubicBezTo>
                      <a:pt x="1064" y="12"/>
                      <a:pt x="1066" y="13"/>
                      <a:pt x="1067" y="14"/>
                    </a:cubicBezTo>
                    <a:cubicBezTo>
                      <a:pt x="1070" y="15"/>
                      <a:pt x="1072" y="17"/>
                      <a:pt x="1073" y="18"/>
                    </a:cubicBezTo>
                    <a:cubicBezTo>
                      <a:pt x="1075" y="22"/>
                      <a:pt x="1074" y="26"/>
                      <a:pt x="1070" y="28"/>
                    </a:cubicBezTo>
                    <a:cubicBezTo>
                      <a:pt x="1069" y="29"/>
                      <a:pt x="1067" y="29"/>
                      <a:pt x="1065" y="28"/>
                    </a:cubicBezTo>
                    <a:cubicBezTo>
                      <a:pt x="987" y="70"/>
                      <a:pt x="901" y="116"/>
                      <a:pt x="814" y="163"/>
                    </a:cubicBezTo>
                    <a:cubicBezTo>
                      <a:pt x="729" y="216"/>
                      <a:pt x="634" y="276"/>
                      <a:pt x="547" y="331"/>
                    </a:cubicBezTo>
                    <a:cubicBezTo>
                      <a:pt x="240" y="523"/>
                      <a:pt x="49" y="642"/>
                      <a:pt x="11" y="6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24" name="Freeform 1373">
                <a:extLst>
                  <a:ext uri="{FF2B5EF4-FFF2-40B4-BE49-F238E27FC236}">
                    <a16:creationId xmlns:a16="http://schemas.microsoft.com/office/drawing/2014/main" id="{05897758-BAC2-4CE2-85EF-2B22D52A8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6" y="6038"/>
                <a:ext cx="365" cy="207"/>
              </a:xfrm>
              <a:custGeom>
                <a:avLst/>
                <a:gdLst>
                  <a:gd name="T0" fmla="*/ 7 w 1101"/>
                  <a:gd name="T1" fmla="*/ 626 h 626"/>
                  <a:gd name="T2" fmla="*/ 2 w 1101"/>
                  <a:gd name="T3" fmla="*/ 623 h 626"/>
                  <a:gd name="T4" fmla="*/ 4 w 1101"/>
                  <a:gd name="T5" fmla="*/ 613 h 626"/>
                  <a:gd name="T6" fmla="*/ 6 w 1101"/>
                  <a:gd name="T7" fmla="*/ 612 h 626"/>
                  <a:gd name="T8" fmla="*/ 12 w 1101"/>
                  <a:gd name="T9" fmla="*/ 608 h 626"/>
                  <a:gd name="T10" fmla="*/ 16 w 1101"/>
                  <a:gd name="T11" fmla="*/ 607 h 626"/>
                  <a:gd name="T12" fmla="*/ 23 w 1101"/>
                  <a:gd name="T13" fmla="*/ 606 h 626"/>
                  <a:gd name="T14" fmla="*/ 49 w 1101"/>
                  <a:gd name="T15" fmla="*/ 603 h 626"/>
                  <a:gd name="T16" fmla="*/ 1089 w 1101"/>
                  <a:gd name="T17" fmla="*/ 2 h 626"/>
                  <a:gd name="T18" fmla="*/ 1099 w 1101"/>
                  <a:gd name="T19" fmla="*/ 4 h 626"/>
                  <a:gd name="T20" fmla="*/ 1096 w 1101"/>
                  <a:gd name="T21" fmla="*/ 14 h 626"/>
                  <a:gd name="T22" fmla="*/ 54 w 1101"/>
                  <a:gd name="T23" fmla="*/ 616 h 626"/>
                  <a:gd name="T24" fmla="*/ 48 w 1101"/>
                  <a:gd name="T25" fmla="*/ 617 h 626"/>
                  <a:gd name="T26" fmla="*/ 26 w 1101"/>
                  <a:gd name="T27" fmla="*/ 620 h 626"/>
                  <a:gd name="T28" fmla="*/ 18 w 1101"/>
                  <a:gd name="T29" fmla="*/ 621 h 626"/>
                  <a:gd name="T30" fmla="*/ 7 w 1101"/>
                  <a:gd name="T31" fmla="*/ 626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01" h="626">
                    <a:moveTo>
                      <a:pt x="7" y="626"/>
                    </a:moveTo>
                    <a:cubicBezTo>
                      <a:pt x="5" y="626"/>
                      <a:pt x="4" y="625"/>
                      <a:pt x="2" y="623"/>
                    </a:cubicBezTo>
                    <a:cubicBezTo>
                      <a:pt x="0" y="619"/>
                      <a:pt x="1" y="615"/>
                      <a:pt x="4" y="613"/>
                    </a:cubicBezTo>
                    <a:lnTo>
                      <a:pt x="6" y="612"/>
                    </a:lnTo>
                    <a:cubicBezTo>
                      <a:pt x="7" y="611"/>
                      <a:pt x="12" y="608"/>
                      <a:pt x="12" y="608"/>
                    </a:cubicBezTo>
                    <a:lnTo>
                      <a:pt x="16" y="607"/>
                    </a:lnTo>
                    <a:cubicBezTo>
                      <a:pt x="17" y="607"/>
                      <a:pt x="20" y="607"/>
                      <a:pt x="23" y="606"/>
                    </a:cubicBezTo>
                    <a:cubicBezTo>
                      <a:pt x="37" y="604"/>
                      <a:pt x="44" y="603"/>
                      <a:pt x="49" y="603"/>
                    </a:cubicBezTo>
                    <a:lnTo>
                      <a:pt x="1089" y="2"/>
                    </a:lnTo>
                    <a:cubicBezTo>
                      <a:pt x="1093" y="0"/>
                      <a:pt x="1097" y="1"/>
                      <a:pt x="1099" y="4"/>
                    </a:cubicBezTo>
                    <a:cubicBezTo>
                      <a:pt x="1101" y="8"/>
                      <a:pt x="1100" y="12"/>
                      <a:pt x="1096" y="14"/>
                    </a:cubicBezTo>
                    <a:lnTo>
                      <a:pt x="54" y="616"/>
                    </a:lnTo>
                    <a:cubicBezTo>
                      <a:pt x="52" y="617"/>
                      <a:pt x="50" y="617"/>
                      <a:pt x="48" y="617"/>
                    </a:cubicBezTo>
                    <a:cubicBezTo>
                      <a:pt x="45" y="617"/>
                      <a:pt x="31" y="619"/>
                      <a:pt x="26" y="620"/>
                    </a:cubicBezTo>
                    <a:cubicBezTo>
                      <a:pt x="23" y="620"/>
                      <a:pt x="20" y="621"/>
                      <a:pt x="18" y="621"/>
                    </a:cubicBezTo>
                    <a:cubicBezTo>
                      <a:pt x="13" y="624"/>
                      <a:pt x="10" y="626"/>
                      <a:pt x="7" y="6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25" name="Freeform 1374">
                <a:extLst>
                  <a:ext uri="{FF2B5EF4-FFF2-40B4-BE49-F238E27FC236}">
                    <a16:creationId xmlns:a16="http://schemas.microsoft.com/office/drawing/2014/main" id="{398FA620-F166-4DA0-B7E5-430A059B7B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88" y="6032"/>
                <a:ext cx="365" cy="214"/>
              </a:xfrm>
              <a:custGeom>
                <a:avLst/>
                <a:gdLst>
                  <a:gd name="T0" fmla="*/ 368 w 1102"/>
                  <a:gd name="T1" fmla="*/ 414 h 646"/>
                  <a:gd name="T2" fmla="*/ 68 w 1102"/>
                  <a:gd name="T3" fmla="*/ 587 h 646"/>
                  <a:gd name="T4" fmla="*/ 126 w 1102"/>
                  <a:gd name="T5" fmla="*/ 560 h 646"/>
                  <a:gd name="T6" fmla="*/ 368 w 1102"/>
                  <a:gd name="T7" fmla="*/ 414 h 646"/>
                  <a:gd name="T8" fmla="*/ 46 w 1102"/>
                  <a:gd name="T9" fmla="*/ 602 h 646"/>
                  <a:gd name="T10" fmla="*/ 21 w 1102"/>
                  <a:gd name="T11" fmla="*/ 624 h 646"/>
                  <a:gd name="T12" fmla="*/ 54 w 1102"/>
                  <a:gd name="T13" fmla="*/ 604 h 646"/>
                  <a:gd name="T14" fmla="*/ 50 w 1102"/>
                  <a:gd name="T15" fmla="*/ 604 h 646"/>
                  <a:gd name="T16" fmla="*/ 46 w 1102"/>
                  <a:gd name="T17" fmla="*/ 602 h 646"/>
                  <a:gd name="T18" fmla="*/ 9 w 1102"/>
                  <a:gd name="T19" fmla="*/ 646 h 646"/>
                  <a:gd name="T20" fmla="*/ 7 w 1102"/>
                  <a:gd name="T21" fmla="*/ 646 h 646"/>
                  <a:gd name="T22" fmla="*/ 3 w 1102"/>
                  <a:gd name="T23" fmla="*/ 643 h 646"/>
                  <a:gd name="T24" fmla="*/ 2 w 1102"/>
                  <a:gd name="T25" fmla="*/ 631 h 646"/>
                  <a:gd name="T26" fmla="*/ 592 w 1102"/>
                  <a:gd name="T27" fmla="*/ 279 h 646"/>
                  <a:gd name="T28" fmla="*/ 610 w 1102"/>
                  <a:gd name="T29" fmla="*/ 270 h 646"/>
                  <a:gd name="T30" fmla="*/ 928 w 1102"/>
                  <a:gd name="T31" fmla="*/ 86 h 646"/>
                  <a:gd name="T32" fmla="*/ 1066 w 1102"/>
                  <a:gd name="T33" fmla="*/ 1 h 646"/>
                  <a:gd name="T34" fmla="*/ 1071 w 1102"/>
                  <a:gd name="T35" fmla="*/ 0 h 646"/>
                  <a:gd name="T36" fmla="*/ 1075 w 1102"/>
                  <a:gd name="T37" fmla="*/ 3 h 646"/>
                  <a:gd name="T38" fmla="*/ 1077 w 1102"/>
                  <a:gd name="T39" fmla="*/ 10 h 646"/>
                  <a:gd name="T40" fmla="*/ 1094 w 1102"/>
                  <a:gd name="T41" fmla="*/ 6 h 646"/>
                  <a:gd name="T42" fmla="*/ 1100 w 1102"/>
                  <a:gd name="T43" fmla="*/ 10 h 646"/>
                  <a:gd name="T44" fmla="*/ 1097 w 1102"/>
                  <a:gd name="T45" fmla="*/ 19 h 646"/>
                  <a:gd name="T46" fmla="*/ 1090 w 1102"/>
                  <a:gd name="T47" fmla="*/ 20 h 646"/>
                  <a:gd name="T48" fmla="*/ 1061 w 1102"/>
                  <a:gd name="T49" fmla="*/ 31 h 646"/>
                  <a:gd name="T50" fmla="*/ 753 w 1102"/>
                  <a:gd name="T51" fmla="*/ 210 h 646"/>
                  <a:gd name="T52" fmla="*/ 145 w 1102"/>
                  <a:gd name="T53" fmla="*/ 565 h 646"/>
                  <a:gd name="T54" fmla="*/ 13 w 1102"/>
                  <a:gd name="T55" fmla="*/ 645 h 646"/>
                  <a:gd name="T56" fmla="*/ 9 w 1102"/>
                  <a:gd name="T57" fmla="*/ 646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02" h="646">
                    <a:moveTo>
                      <a:pt x="368" y="414"/>
                    </a:moveTo>
                    <a:cubicBezTo>
                      <a:pt x="248" y="479"/>
                      <a:pt x="132" y="543"/>
                      <a:pt x="68" y="587"/>
                    </a:cubicBezTo>
                    <a:cubicBezTo>
                      <a:pt x="80" y="582"/>
                      <a:pt x="100" y="573"/>
                      <a:pt x="126" y="560"/>
                    </a:cubicBezTo>
                    <a:cubicBezTo>
                      <a:pt x="193" y="519"/>
                      <a:pt x="278" y="468"/>
                      <a:pt x="368" y="414"/>
                    </a:cubicBezTo>
                    <a:close/>
                    <a:moveTo>
                      <a:pt x="46" y="602"/>
                    </a:moveTo>
                    <a:cubicBezTo>
                      <a:pt x="35" y="610"/>
                      <a:pt x="26" y="618"/>
                      <a:pt x="21" y="624"/>
                    </a:cubicBezTo>
                    <a:cubicBezTo>
                      <a:pt x="31" y="618"/>
                      <a:pt x="41" y="611"/>
                      <a:pt x="54" y="604"/>
                    </a:cubicBezTo>
                    <a:lnTo>
                      <a:pt x="50" y="604"/>
                    </a:lnTo>
                    <a:cubicBezTo>
                      <a:pt x="48" y="603"/>
                      <a:pt x="47" y="603"/>
                      <a:pt x="46" y="602"/>
                    </a:cubicBezTo>
                    <a:close/>
                    <a:moveTo>
                      <a:pt x="9" y="646"/>
                    </a:moveTo>
                    <a:lnTo>
                      <a:pt x="7" y="646"/>
                    </a:lnTo>
                    <a:cubicBezTo>
                      <a:pt x="5" y="646"/>
                      <a:pt x="4" y="645"/>
                      <a:pt x="3" y="643"/>
                    </a:cubicBezTo>
                    <a:cubicBezTo>
                      <a:pt x="1" y="640"/>
                      <a:pt x="0" y="636"/>
                      <a:pt x="2" y="631"/>
                    </a:cubicBezTo>
                    <a:cubicBezTo>
                      <a:pt x="15" y="585"/>
                      <a:pt x="244" y="462"/>
                      <a:pt x="592" y="279"/>
                    </a:cubicBezTo>
                    <a:cubicBezTo>
                      <a:pt x="598" y="276"/>
                      <a:pt x="604" y="273"/>
                      <a:pt x="610" y="270"/>
                    </a:cubicBezTo>
                    <a:cubicBezTo>
                      <a:pt x="728" y="200"/>
                      <a:pt x="841" y="135"/>
                      <a:pt x="928" y="86"/>
                    </a:cubicBezTo>
                    <a:cubicBezTo>
                      <a:pt x="976" y="57"/>
                      <a:pt x="1022" y="28"/>
                      <a:pt x="1066" y="1"/>
                    </a:cubicBezTo>
                    <a:cubicBezTo>
                      <a:pt x="1067" y="0"/>
                      <a:pt x="1069" y="0"/>
                      <a:pt x="1071" y="0"/>
                    </a:cubicBezTo>
                    <a:cubicBezTo>
                      <a:pt x="1073" y="1"/>
                      <a:pt x="1074" y="2"/>
                      <a:pt x="1075" y="3"/>
                    </a:cubicBezTo>
                    <a:cubicBezTo>
                      <a:pt x="1076" y="5"/>
                      <a:pt x="1077" y="7"/>
                      <a:pt x="1077" y="10"/>
                    </a:cubicBezTo>
                    <a:cubicBezTo>
                      <a:pt x="1086" y="7"/>
                      <a:pt x="1092" y="5"/>
                      <a:pt x="1094" y="6"/>
                    </a:cubicBezTo>
                    <a:cubicBezTo>
                      <a:pt x="1096" y="6"/>
                      <a:pt x="1099" y="8"/>
                      <a:pt x="1100" y="10"/>
                    </a:cubicBezTo>
                    <a:cubicBezTo>
                      <a:pt x="1102" y="13"/>
                      <a:pt x="1100" y="17"/>
                      <a:pt x="1097" y="19"/>
                    </a:cubicBezTo>
                    <a:cubicBezTo>
                      <a:pt x="1095" y="21"/>
                      <a:pt x="1092" y="21"/>
                      <a:pt x="1090" y="20"/>
                    </a:cubicBezTo>
                    <a:cubicBezTo>
                      <a:pt x="1086" y="20"/>
                      <a:pt x="1076" y="24"/>
                      <a:pt x="1061" y="31"/>
                    </a:cubicBezTo>
                    <a:cubicBezTo>
                      <a:pt x="1023" y="64"/>
                      <a:pt x="915" y="125"/>
                      <a:pt x="753" y="210"/>
                    </a:cubicBezTo>
                    <a:cubicBezTo>
                      <a:pt x="542" y="339"/>
                      <a:pt x="283" y="494"/>
                      <a:pt x="145" y="565"/>
                    </a:cubicBezTo>
                    <a:cubicBezTo>
                      <a:pt x="99" y="593"/>
                      <a:pt x="55" y="620"/>
                      <a:pt x="13" y="645"/>
                    </a:cubicBezTo>
                    <a:lnTo>
                      <a:pt x="9" y="64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26" name="Freeform 1375">
                <a:extLst>
                  <a:ext uri="{FF2B5EF4-FFF2-40B4-BE49-F238E27FC236}">
                    <a16:creationId xmlns:a16="http://schemas.microsoft.com/office/drawing/2014/main" id="{065934B3-D5CA-4662-83DB-98524119CC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84" y="5989"/>
                <a:ext cx="358" cy="250"/>
              </a:xfrm>
              <a:custGeom>
                <a:avLst/>
                <a:gdLst>
                  <a:gd name="T0" fmla="*/ 978 w 1079"/>
                  <a:gd name="T1" fmla="*/ 37 h 754"/>
                  <a:gd name="T2" fmla="*/ 1019 w 1079"/>
                  <a:gd name="T3" fmla="*/ 129 h 754"/>
                  <a:gd name="T4" fmla="*/ 1019 w 1079"/>
                  <a:gd name="T5" fmla="*/ 129 h 754"/>
                  <a:gd name="T6" fmla="*/ 989 w 1079"/>
                  <a:gd name="T7" fmla="*/ 92 h 754"/>
                  <a:gd name="T8" fmla="*/ 973 w 1079"/>
                  <a:gd name="T9" fmla="*/ 118 h 754"/>
                  <a:gd name="T10" fmla="*/ 785 w 1079"/>
                  <a:gd name="T11" fmla="*/ 138 h 754"/>
                  <a:gd name="T12" fmla="*/ 892 w 1079"/>
                  <a:gd name="T13" fmla="*/ 78 h 754"/>
                  <a:gd name="T14" fmla="*/ 747 w 1079"/>
                  <a:gd name="T15" fmla="*/ 193 h 754"/>
                  <a:gd name="T16" fmla="*/ 457 w 1079"/>
                  <a:gd name="T17" fmla="*/ 404 h 754"/>
                  <a:gd name="T18" fmla="*/ 509 w 1079"/>
                  <a:gd name="T19" fmla="*/ 372 h 754"/>
                  <a:gd name="T20" fmla="*/ 275 w 1079"/>
                  <a:gd name="T21" fmla="*/ 429 h 754"/>
                  <a:gd name="T22" fmla="*/ 955 w 1079"/>
                  <a:gd name="T23" fmla="*/ 28 h 754"/>
                  <a:gd name="T24" fmla="*/ 219 w 1079"/>
                  <a:gd name="T25" fmla="*/ 514 h 754"/>
                  <a:gd name="T26" fmla="*/ 555 w 1079"/>
                  <a:gd name="T27" fmla="*/ 323 h 754"/>
                  <a:gd name="T28" fmla="*/ 875 w 1079"/>
                  <a:gd name="T29" fmla="*/ 239 h 754"/>
                  <a:gd name="T30" fmla="*/ 104 w 1079"/>
                  <a:gd name="T31" fmla="*/ 554 h 754"/>
                  <a:gd name="T32" fmla="*/ 100 w 1079"/>
                  <a:gd name="T33" fmla="*/ 577 h 754"/>
                  <a:gd name="T34" fmla="*/ 100 w 1079"/>
                  <a:gd name="T35" fmla="*/ 577 h 754"/>
                  <a:gd name="T36" fmla="*/ 162 w 1079"/>
                  <a:gd name="T37" fmla="*/ 568 h 754"/>
                  <a:gd name="T38" fmla="*/ 30 w 1079"/>
                  <a:gd name="T39" fmla="*/ 677 h 754"/>
                  <a:gd name="T40" fmla="*/ 582 w 1079"/>
                  <a:gd name="T41" fmla="*/ 353 h 754"/>
                  <a:gd name="T42" fmla="*/ 8 w 1079"/>
                  <a:gd name="T43" fmla="*/ 754 h 754"/>
                  <a:gd name="T44" fmla="*/ 1 w 1079"/>
                  <a:gd name="T45" fmla="*/ 743 h 754"/>
                  <a:gd name="T46" fmla="*/ 61 w 1079"/>
                  <a:gd name="T47" fmla="*/ 683 h 754"/>
                  <a:gd name="T48" fmla="*/ 23 w 1079"/>
                  <a:gd name="T49" fmla="*/ 698 h 754"/>
                  <a:gd name="T50" fmla="*/ 47 w 1079"/>
                  <a:gd name="T51" fmla="*/ 644 h 754"/>
                  <a:gd name="T52" fmla="*/ 47 w 1079"/>
                  <a:gd name="T53" fmla="*/ 629 h 754"/>
                  <a:gd name="T54" fmla="*/ 45 w 1079"/>
                  <a:gd name="T55" fmla="*/ 613 h 754"/>
                  <a:gd name="T56" fmla="*/ 44 w 1079"/>
                  <a:gd name="T57" fmla="*/ 593 h 754"/>
                  <a:gd name="T58" fmla="*/ 21 w 1079"/>
                  <a:gd name="T59" fmla="*/ 582 h 754"/>
                  <a:gd name="T60" fmla="*/ 18 w 1079"/>
                  <a:gd name="T61" fmla="*/ 581 h 754"/>
                  <a:gd name="T62" fmla="*/ 9 w 1079"/>
                  <a:gd name="T63" fmla="*/ 581 h 754"/>
                  <a:gd name="T64" fmla="*/ 183 w 1079"/>
                  <a:gd name="T65" fmla="*/ 457 h 754"/>
                  <a:gd name="T66" fmla="*/ 976 w 1079"/>
                  <a:gd name="T67" fmla="*/ 22 h 754"/>
                  <a:gd name="T68" fmla="*/ 965 w 1079"/>
                  <a:gd name="T69" fmla="*/ 62 h 754"/>
                  <a:gd name="T70" fmla="*/ 983 w 1079"/>
                  <a:gd name="T71" fmla="*/ 54 h 754"/>
                  <a:gd name="T72" fmla="*/ 1050 w 1079"/>
                  <a:gd name="T73" fmla="*/ 43 h 754"/>
                  <a:gd name="T74" fmla="*/ 1030 w 1079"/>
                  <a:gd name="T75" fmla="*/ 71 h 754"/>
                  <a:gd name="T76" fmla="*/ 1001 w 1079"/>
                  <a:gd name="T77" fmla="*/ 116 h 754"/>
                  <a:gd name="T78" fmla="*/ 1065 w 1079"/>
                  <a:gd name="T79" fmla="*/ 82 h 754"/>
                  <a:gd name="T80" fmla="*/ 1076 w 1079"/>
                  <a:gd name="T81" fmla="*/ 87 h 754"/>
                  <a:gd name="T82" fmla="*/ 1066 w 1079"/>
                  <a:gd name="T83" fmla="*/ 115 h 754"/>
                  <a:gd name="T84" fmla="*/ 1073 w 1079"/>
                  <a:gd name="T85" fmla="*/ 128 h 754"/>
                  <a:gd name="T86" fmla="*/ 1063 w 1079"/>
                  <a:gd name="T87" fmla="*/ 138 h 754"/>
                  <a:gd name="T88" fmla="*/ 8 w 1079"/>
                  <a:gd name="T89" fmla="*/ 754 h 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79" h="754">
                    <a:moveTo>
                      <a:pt x="978" y="35"/>
                    </a:moveTo>
                    <a:lnTo>
                      <a:pt x="978" y="35"/>
                    </a:lnTo>
                    <a:lnTo>
                      <a:pt x="978" y="37"/>
                    </a:lnTo>
                    <a:cubicBezTo>
                      <a:pt x="982" y="34"/>
                      <a:pt x="986" y="32"/>
                      <a:pt x="989" y="30"/>
                    </a:cubicBezTo>
                    <a:cubicBezTo>
                      <a:pt x="986" y="32"/>
                      <a:pt x="982" y="33"/>
                      <a:pt x="978" y="35"/>
                    </a:cubicBezTo>
                    <a:close/>
                    <a:moveTo>
                      <a:pt x="1019" y="129"/>
                    </a:moveTo>
                    <a:cubicBezTo>
                      <a:pt x="1006" y="137"/>
                      <a:pt x="990" y="147"/>
                      <a:pt x="970" y="159"/>
                    </a:cubicBezTo>
                    <a:cubicBezTo>
                      <a:pt x="998" y="144"/>
                      <a:pt x="1021" y="132"/>
                      <a:pt x="1038" y="123"/>
                    </a:cubicBezTo>
                    <a:cubicBezTo>
                      <a:pt x="1032" y="124"/>
                      <a:pt x="1026" y="126"/>
                      <a:pt x="1019" y="129"/>
                    </a:cubicBezTo>
                    <a:close/>
                    <a:moveTo>
                      <a:pt x="935" y="120"/>
                    </a:moveTo>
                    <a:cubicBezTo>
                      <a:pt x="919" y="132"/>
                      <a:pt x="899" y="146"/>
                      <a:pt x="875" y="161"/>
                    </a:cubicBezTo>
                    <a:cubicBezTo>
                      <a:pt x="914" y="137"/>
                      <a:pt x="952" y="115"/>
                      <a:pt x="989" y="92"/>
                    </a:cubicBezTo>
                    <a:cubicBezTo>
                      <a:pt x="981" y="97"/>
                      <a:pt x="971" y="102"/>
                      <a:pt x="961" y="107"/>
                    </a:cubicBezTo>
                    <a:cubicBezTo>
                      <a:pt x="952" y="111"/>
                      <a:pt x="944" y="116"/>
                      <a:pt x="935" y="120"/>
                    </a:cubicBezTo>
                    <a:close/>
                    <a:moveTo>
                      <a:pt x="973" y="118"/>
                    </a:moveTo>
                    <a:cubicBezTo>
                      <a:pt x="949" y="133"/>
                      <a:pt x="922" y="149"/>
                      <a:pt x="892" y="167"/>
                    </a:cubicBezTo>
                    <a:cubicBezTo>
                      <a:pt x="924" y="149"/>
                      <a:pt x="952" y="132"/>
                      <a:pt x="973" y="118"/>
                    </a:cubicBezTo>
                    <a:close/>
                    <a:moveTo>
                      <a:pt x="785" y="138"/>
                    </a:moveTo>
                    <a:cubicBezTo>
                      <a:pt x="769" y="149"/>
                      <a:pt x="751" y="159"/>
                      <a:pt x="734" y="171"/>
                    </a:cubicBezTo>
                    <a:cubicBezTo>
                      <a:pt x="794" y="136"/>
                      <a:pt x="837" y="111"/>
                      <a:pt x="870" y="93"/>
                    </a:cubicBezTo>
                    <a:cubicBezTo>
                      <a:pt x="878" y="88"/>
                      <a:pt x="886" y="83"/>
                      <a:pt x="892" y="78"/>
                    </a:cubicBezTo>
                    <a:cubicBezTo>
                      <a:pt x="861" y="95"/>
                      <a:pt x="825" y="115"/>
                      <a:pt x="785" y="138"/>
                    </a:cubicBezTo>
                    <a:close/>
                    <a:moveTo>
                      <a:pt x="910" y="96"/>
                    </a:moveTo>
                    <a:cubicBezTo>
                      <a:pt x="870" y="120"/>
                      <a:pt x="818" y="151"/>
                      <a:pt x="747" y="193"/>
                    </a:cubicBezTo>
                    <a:cubicBezTo>
                      <a:pt x="815" y="155"/>
                      <a:pt x="873" y="121"/>
                      <a:pt x="910" y="96"/>
                    </a:cubicBezTo>
                    <a:close/>
                    <a:moveTo>
                      <a:pt x="509" y="372"/>
                    </a:moveTo>
                    <a:cubicBezTo>
                      <a:pt x="491" y="383"/>
                      <a:pt x="474" y="393"/>
                      <a:pt x="457" y="404"/>
                    </a:cubicBezTo>
                    <a:cubicBezTo>
                      <a:pt x="492" y="385"/>
                      <a:pt x="528" y="366"/>
                      <a:pt x="566" y="345"/>
                    </a:cubicBezTo>
                    <a:cubicBezTo>
                      <a:pt x="623" y="312"/>
                      <a:pt x="681" y="277"/>
                      <a:pt x="738" y="243"/>
                    </a:cubicBezTo>
                    <a:cubicBezTo>
                      <a:pt x="672" y="281"/>
                      <a:pt x="595" y="324"/>
                      <a:pt x="509" y="372"/>
                    </a:cubicBezTo>
                    <a:close/>
                    <a:moveTo>
                      <a:pt x="189" y="470"/>
                    </a:moveTo>
                    <a:cubicBezTo>
                      <a:pt x="176" y="479"/>
                      <a:pt x="164" y="487"/>
                      <a:pt x="151" y="494"/>
                    </a:cubicBezTo>
                    <a:cubicBezTo>
                      <a:pt x="195" y="471"/>
                      <a:pt x="236" y="450"/>
                      <a:pt x="275" y="429"/>
                    </a:cubicBezTo>
                    <a:cubicBezTo>
                      <a:pt x="426" y="335"/>
                      <a:pt x="622" y="215"/>
                      <a:pt x="776" y="128"/>
                    </a:cubicBezTo>
                    <a:cubicBezTo>
                      <a:pt x="862" y="73"/>
                      <a:pt x="923" y="40"/>
                      <a:pt x="953" y="31"/>
                    </a:cubicBezTo>
                    <a:lnTo>
                      <a:pt x="955" y="28"/>
                    </a:lnTo>
                    <a:cubicBezTo>
                      <a:pt x="897" y="43"/>
                      <a:pt x="515" y="270"/>
                      <a:pt x="189" y="470"/>
                    </a:cubicBezTo>
                    <a:close/>
                    <a:moveTo>
                      <a:pt x="555" y="323"/>
                    </a:moveTo>
                    <a:cubicBezTo>
                      <a:pt x="403" y="406"/>
                      <a:pt x="295" y="468"/>
                      <a:pt x="219" y="514"/>
                    </a:cubicBezTo>
                    <a:cubicBezTo>
                      <a:pt x="265" y="489"/>
                      <a:pt x="322" y="458"/>
                      <a:pt x="390" y="420"/>
                    </a:cubicBezTo>
                    <a:cubicBezTo>
                      <a:pt x="409" y="410"/>
                      <a:pt x="428" y="399"/>
                      <a:pt x="449" y="388"/>
                    </a:cubicBezTo>
                    <a:cubicBezTo>
                      <a:pt x="483" y="367"/>
                      <a:pt x="519" y="345"/>
                      <a:pt x="555" y="323"/>
                    </a:cubicBezTo>
                    <a:close/>
                    <a:moveTo>
                      <a:pt x="631" y="373"/>
                    </a:moveTo>
                    <a:cubicBezTo>
                      <a:pt x="548" y="423"/>
                      <a:pt x="463" y="474"/>
                      <a:pt x="388" y="519"/>
                    </a:cubicBezTo>
                    <a:lnTo>
                      <a:pt x="875" y="239"/>
                    </a:lnTo>
                    <a:cubicBezTo>
                      <a:pt x="795" y="282"/>
                      <a:pt x="712" y="328"/>
                      <a:pt x="631" y="373"/>
                    </a:cubicBezTo>
                    <a:close/>
                    <a:moveTo>
                      <a:pt x="166" y="518"/>
                    </a:moveTo>
                    <a:cubicBezTo>
                      <a:pt x="144" y="531"/>
                      <a:pt x="123" y="543"/>
                      <a:pt x="104" y="554"/>
                    </a:cubicBezTo>
                    <a:cubicBezTo>
                      <a:pt x="127" y="541"/>
                      <a:pt x="155" y="526"/>
                      <a:pt x="185" y="507"/>
                    </a:cubicBezTo>
                    <a:cubicBezTo>
                      <a:pt x="179" y="511"/>
                      <a:pt x="172" y="514"/>
                      <a:pt x="166" y="518"/>
                    </a:cubicBezTo>
                    <a:close/>
                    <a:moveTo>
                      <a:pt x="100" y="577"/>
                    </a:moveTo>
                    <a:cubicBezTo>
                      <a:pt x="85" y="586"/>
                      <a:pt x="73" y="593"/>
                      <a:pt x="64" y="598"/>
                    </a:cubicBezTo>
                    <a:cubicBezTo>
                      <a:pt x="68" y="597"/>
                      <a:pt x="74" y="595"/>
                      <a:pt x="80" y="593"/>
                    </a:cubicBezTo>
                    <a:cubicBezTo>
                      <a:pt x="86" y="588"/>
                      <a:pt x="93" y="582"/>
                      <a:pt x="100" y="577"/>
                    </a:cubicBezTo>
                    <a:close/>
                    <a:moveTo>
                      <a:pt x="108" y="594"/>
                    </a:moveTo>
                    <a:cubicBezTo>
                      <a:pt x="94" y="603"/>
                      <a:pt x="83" y="610"/>
                      <a:pt x="75" y="616"/>
                    </a:cubicBezTo>
                    <a:cubicBezTo>
                      <a:pt x="94" y="607"/>
                      <a:pt x="124" y="591"/>
                      <a:pt x="162" y="568"/>
                    </a:cubicBezTo>
                    <a:cubicBezTo>
                      <a:pt x="142" y="578"/>
                      <a:pt x="124" y="587"/>
                      <a:pt x="108" y="594"/>
                    </a:cubicBezTo>
                    <a:close/>
                    <a:moveTo>
                      <a:pt x="78" y="638"/>
                    </a:moveTo>
                    <a:cubicBezTo>
                      <a:pt x="54" y="655"/>
                      <a:pt x="38" y="668"/>
                      <a:pt x="30" y="677"/>
                    </a:cubicBezTo>
                    <a:lnTo>
                      <a:pt x="604" y="346"/>
                    </a:lnTo>
                    <a:cubicBezTo>
                      <a:pt x="627" y="332"/>
                      <a:pt x="649" y="318"/>
                      <a:pt x="671" y="305"/>
                    </a:cubicBezTo>
                    <a:cubicBezTo>
                      <a:pt x="643" y="320"/>
                      <a:pt x="613" y="336"/>
                      <a:pt x="582" y="353"/>
                    </a:cubicBezTo>
                    <a:cubicBezTo>
                      <a:pt x="580" y="354"/>
                      <a:pt x="579" y="355"/>
                      <a:pt x="577" y="356"/>
                    </a:cubicBezTo>
                    <a:cubicBezTo>
                      <a:pt x="365" y="481"/>
                      <a:pt x="152" y="605"/>
                      <a:pt x="78" y="638"/>
                    </a:cubicBezTo>
                    <a:close/>
                    <a:moveTo>
                      <a:pt x="8" y="754"/>
                    </a:moveTo>
                    <a:lnTo>
                      <a:pt x="6" y="754"/>
                    </a:lnTo>
                    <a:cubicBezTo>
                      <a:pt x="4" y="753"/>
                      <a:pt x="3" y="752"/>
                      <a:pt x="2" y="751"/>
                    </a:cubicBezTo>
                    <a:cubicBezTo>
                      <a:pt x="1" y="749"/>
                      <a:pt x="0" y="746"/>
                      <a:pt x="1" y="743"/>
                    </a:cubicBezTo>
                    <a:cubicBezTo>
                      <a:pt x="3" y="737"/>
                      <a:pt x="14" y="727"/>
                      <a:pt x="33" y="712"/>
                    </a:cubicBezTo>
                    <a:lnTo>
                      <a:pt x="33" y="712"/>
                    </a:lnTo>
                    <a:cubicBezTo>
                      <a:pt x="31" y="708"/>
                      <a:pt x="29" y="705"/>
                      <a:pt x="61" y="683"/>
                    </a:cubicBezTo>
                    <a:lnTo>
                      <a:pt x="59" y="683"/>
                    </a:lnTo>
                    <a:cubicBezTo>
                      <a:pt x="56" y="683"/>
                      <a:pt x="55" y="681"/>
                      <a:pt x="54" y="680"/>
                    </a:cubicBezTo>
                    <a:lnTo>
                      <a:pt x="23" y="698"/>
                    </a:lnTo>
                    <a:cubicBezTo>
                      <a:pt x="20" y="700"/>
                      <a:pt x="16" y="698"/>
                      <a:pt x="14" y="695"/>
                    </a:cubicBezTo>
                    <a:cubicBezTo>
                      <a:pt x="12" y="693"/>
                      <a:pt x="11" y="688"/>
                      <a:pt x="13" y="683"/>
                    </a:cubicBezTo>
                    <a:cubicBezTo>
                      <a:pt x="15" y="673"/>
                      <a:pt x="27" y="660"/>
                      <a:pt x="47" y="644"/>
                    </a:cubicBezTo>
                    <a:lnTo>
                      <a:pt x="47" y="643"/>
                    </a:lnTo>
                    <a:cubicBezTo>
                      <a:pt x="45" y="641"/>
                      <a:pt x="44" y="637"/>
                      <a:pt x="46" y="631"/>
                    </a:cubicBezTo>
                    <a:lnTo>
                      <a:pt x="47" y="629"/>
                    </a:lnTo>
                    <a:cubicBezTo>
                      <a:pt x="46" y="627"/>
                      <a:pt x="46" y="625"/>
                      <a:pt x="47" y="624"/>
                    </a:cubicBezTo>
                    <a:cubicBezTo>
                      <a:pt x="47" y="621"/>
                      <a:pt x="50" y="617"/>
                      <a:pt x="56" y="612"/>
                    </a:cubicBezTo>
                    <a:cubicBezTo>
                      <a:pt x="51" y="613"/>
                      <a:pt x="47" y="613"/>
                      <a:pt x="45" y="613"/>
                    </a:cubicBezTo>
                    <a:cubicBezTo>
                      <a:pt x="40" y="611"/>
                      <a:pt x="37" y="609"/>
                      <a:pt x="36" y="607"/>
                    </a:cubicBezTo>
                    <a:cubicBezTo>
                      <a:pt x="34" y="603"/>
                      <a:pt x="35" y="599"/>
                      <a:pt x="38" y="597"/>
                    </a:cubicBezTo>
                    <a:cubicBezTo>
                      <a:pt x="40" y="596"/>
                      <a:pt x="42" y="595"/>
                      <a:pt x="44" y="593"/>
                    </a:cubicBezTo>
                    <a:cubicBezTo>
                      <a:pt x="39" y="595"/>
                      <a:pt x="34" y="595"/>
                      <a:pt x="31" y="594"/>
                    </a:cubicBezTo>
                    <a:cubicBezTo>
                      <a:pt x="26" y="593"/>
                      <a:pt x="23" y="590"/>
                      <a:pt x="22" y="587"/>
                    </a:cubicBezTo>
                    <a:cubicBezTo>
                      <a:pt x="21" y="586"/>
                      <a:pt x="20" y="584"/>
                      <a:pt x="21" y="582"/>
                    </a:cubicBezTo>
                    <a:cubicBezTo>
                      <a:pt x="22" y="580"/>
                      <a:pt x="23" y="578"/>
                      <a:pt x="24" y="578"/>
                    </a:cubicBezTo>
                    <a:cubicBezTo>
                      <a:pt x="32" y="573"/>
                      <a:pt x="40" y="569"/>
                      <a:pt x="48" y="565"/>
                    </a:cubicBezTo>
                    <a:cubicBezTo>
                      <a:pt x="32" y="574"/>
                      <a:pt x="20" y="580"/>
                      <a:pt x="18" y="581"/>
                    </a:cubicBezTo>
                    <a:lnTo>
                      <a:pt x="18" y="581"/>
                    </a:lnTo>
                    <a:cubicBezTo>
                      <a:pt x="15" y="583"/>
                      <a:pt x="12" y="583"/>
                      <a:pt x="10" y="581"/>
                    </a:cubicBezTo>
                    <a:lnTo>
                      <a:pt x="9" y="581"/>
                    </a:lnTo>
                    <a:cubicBezTo>
                      <a:pt x="6" y="581"/>
                      <a:pt x="4" y="580"/>
                      <a:pt x="2" y="577"/>
                    </a:cubicBezTo>
                    <a:cubicBezTo>
                      <a:pt x="0" y="574"/>
                      <a:pt x="1" y="570"/>
                      <a:pt x="5" y="567"/>
                    </a:cubicBezTo>
                    <a:cubicBezTo>
                      <a:pt x="39" y="546"/>
                      <a:pt x="103" y="506"/>
                      <a:pt x="183" y="457"/>
                    </a:cubicBezTo>
                    <a:cubicBezTo>
                      <a:pt x="446" y="289"/>
                      <a:pt x="909" y="0"/>
                      <a:pt x="966" y="14"/>
                    </a:cubicBezTo>
                    <a:cubicBezTo>
                      <a:pt x="972" y="15"/>
                      <a:pt x="974" y="18"/>
                      <a:pt x="975" y="20"/>
                    </a:cubicBezTo>
                    <a:lnTo>
                      <a:pt x="976" y="22"/>
                    </a:lnTo>
                    <a:cubicBezTo>
                      <a:pt x="998" y="12"/>
                      <a:pt x="1013" y="8"/>
                      <a:pt x="1019" y="9"/>
                    </a:cubicBezTo>
                    <a:cubicBezTo>
                      <a:pt x="1023" y="10"/>
                      <a:pt x="1025" y="12"/>
                      <a:pt x="1026" y="14"/>
                    </a:cubicBezTo>
                    <a:cubicBezTo>
                      <a:pt x="1029" y="19"/>
                      <a:pt x="1030" y="21"/>
                      <a:pt x="965" y="62"/>
                    </a:cubicBezTo>
                    <a:lnTo>
                      <a:pt x="964" y="63"/>
                    </a:lnTo>
                    <a:cubicBezTo>
                      <a:pt x="968" y="61"/>
                      <a:pt x="973" y="58"/>
                      <a:pt x="977" y="55"/>
                    </a:cubicBezTo>
                    <a:cubicBezTo>
                      <a:pt x="979" y="54"/>
                      <a:pt x="981" y="53"/>
                      <a:pt x="983" y="54"/>
                    </a:cubicBezTo>
                    <a:cubicBezTo>
                      <a:pt x="985" y="54"/>
                      <a:pt x="986" y="56"/>
                      <a:pt x="987" y="57"/>
                    </a:cubicBezTo>
                    <a:cubicBezTo>
                      <a:pt x="988" y="59"/>
                      <a:pt x="989" y="61"/>
                      <a:pt x="989" y="64"/>
                    </a:cubicBezTo>
                    <a:cubicBezTo>
                      <a:pt x="1021" y="48"/>
                      <a:pt x="1041" y="41"/>
                      <a:pt x="1050" y="43"/>
                    </a:cubicBezTo>
                    <a:cubicBezTo>
                      <a:pt x="1054" y="44"/>
                      <a:pt x="1056" y="46"/>
                      <a:pt x="1057" y="48"/>
                    </a:cubicBezTo>
                    <a:cubicBezTo>
                      <a:pt x="1058" y="49"/>
                      <a:pt x="1058" y="52"/>
                      <a:pt x="1057" y="53"/>
                    </a:cubicBezTo>
                    <a:cubicBezTo>
                      <a:pt x="1057" y="56"/>
                      <a:pt x="1056" y="57"/>
                      <a:pt x="1030" y="71"/>
                    </a:cubicBezTo>
                    <a:lnTo>
                      <a:pt x="1034" y="74"/>
                    </a:lnTo>
                    <a:cubicBezTo>
                      <a:pt x="1035" y="76"/>
                      <a:pt x="1036" y="79"/>
                      <a:pt x="1035" y="83"/>
                    </a:cubicBezTo>
                    <a:cubicBezTo>
                      <a:pt x="1033" y="90"/>
                      <a:pt x="1021" y="101"/>
                      <a:pt x="1001" y="116"/>
                    </a:cubicBezTo>
                    <a:cubicBezTo>
                      <a:pt x="1015" y="108"/>
                      <a:pt x="1026" y="102"/>
                      <a:pt x="1035" y="97"/>
                    </a:cubicBezTo>
                    <a:lnTo>
                      <a:pt x="1060" y="83"/>
                    </a:lnTo>
                    <a:cubicBezTo>
                      <a:pt x="1061" y="82"/>
                      <a:pt x="1063" y="82"/>
                      <a:pt x="1065" y="82"/>
                    </a:cubicBezTo>
                    <a:lnTo>
                      <a:pt x="1068" y="83"/>
                    </a:lnTo>
                    <a:lnTo>
                      <a:pt x="1071" y="83"/>
                    </a:lnTo>
                    <a:cubicBezTo>
                      <a:pt x="1073" y="84"/>
                      <a:pt x="1075" y="86"/>
                      <a:pt x="1076" y="87"/>
                    </a:cubicBezTo>
                    <a:cubicBezTo>
                      <a:pt x="1078" y="91"/>
                      <a:pt x="1079" y="93"/>
                      <a:pt x="1053" y="108"/>
                    </a:cubicBezTo>
                    <a:lnTo>
                      <a:pt x="1057" y="109"/>
                    </a:lnTo>
                    <a:cubicBezTo>
                      <a:pt x="1062" y="110"/>
                      <a:pt x="1065" y="113"/>
                      <a:pt x="1066" y="115"/>
                    </a:cubicBezTo>
                    <a:lnTo>
                      <a:pt x="1067" y="118"/>
                    </a:lnTo>
                    <a:cubicBezTo>
                      <a:pt x="1069" y="119"/>
                      <a:pt x="1071" y="121"/>
                      <a:pt x="1072" y="122"/>
                    </a:cubicBezTo>
                    <a:cubicBezTo>
                      <a:pt x="1073" y="124"/>
                      <a:pt x="1074" y="126"/>
                      <a:pt x="1073" y="128"/>
                    </a:cubicBezTo>
                    <a:cubicBezTo>
                      <a:pt x="1073" y="130"/>
                      <a:pt x="1071" y="131"/>
                      <a:pt x="1070" y="132"/>
                    </a:cubicBezTo>
                    <a:cubicBezTo>
                      <a:pt x="1067" y="133"/>
                      <a:pt x="1065" y="135"/>
                      <a:pt x="1062" y="136"/>
                    </a:cubicBezTo>
                    <a:lnTo>
                      <a:pt x="1063" y="138"/>
                    </a:lnTo>
                    <a:cubicBezTo>
                      <a:pt x="1065" y="141"/>
                      <a:pt x="1064" y="145"/>
                      <a:pt x="1061" y="147"/>
                    </a:cubicBezTo>
                    <a:lnTo>
                      <a:pt x="11" y="753"/>
                    </a:lnTo>
                    <a:lnTo>
                      <a:pt x="8" y="75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27" name="Freeform 1376">
                <a:extLst>
                  <a:ext uri="{FF2B5EF4-FFF2-40B4-BE49-F238E27FC236}">
                    <a16:creationId xmlns:a16="http://schemas.microsoft.com/office/drawing/2014/main" id="{53F5D0AC-F975-4384-B72A-F313517DB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5" y="5971"/>
                <a:ext cx="320" cy="200"/>
              </a:xfrm>
              <a:custGeom>
                <a:avLst/>
                <a:gdLst>
                  <a:gd name="T0" fmla="*/ 15 w 964"/>
                  <a:gd name="T1" fmla="*/ 605 h 605"/>
                  <a:gd name="T2" fmla="*/ 13 w 964"/>
                  <a:gd name="T3" fmla="*/ 605 h 605"/>
                  <a:gd name="T4" fmla="*/ 8 w 964"/>
                  <a:gd name="T5" fmla="*/ 602 h 605"/>
                  <a:gd name="T6" fmla="*/ 479 w 964"/>
                  <a:gd name="T7" fmla="*/ 300 h 605"/>
                  <a:gd name="T8" fmla="*/ 924 w 964"/>
                  <a:gd name="T9" fmla="*/ 35 h 605"/>
                  <a:gd name="T10" fmla="*/ 18 w 964"/>
                  <a:gd name="T11" fmla="*/ 574 h 605"/>
                  <a:gd name="T12" fmla="*/ 8 w 964"/>
                  <a:gd name="T13" fmla="*/ 572 h 605"/>
                  <a:gd name="T14" fmla="*/ 10 w 964"/>
                  <a:gd name="T15" fmla="*/ 563 h 605"/>
                  <a:gd name="T16" fmla="*/ 955 w 964"/>
                  <a:gd name="T17" fmla="*/ 15 h 605"/>
                  <a:gd name="T18" fmla="*/ 963 w 964"/>
                  <a:gd name="T19" fmla="*/ 21 h 605"/>
                  <a:gd name="T20" fmla="*/ 960 w 964"/>
                  <a:gd name="T21" fmla="*/ 30 h 605"/>
                  <a:gd name="T22" fmla="*/ 103 w 964"/>
                  <a:gd name="T23" fmla="*/ 546 h 605"/>
                  <a:gd name="T24" fmla="*/ 878 w 964"/>
                  <a:gd name="T25" fmla="*/ 92 h 605"/>
                  <a:gd name="T26" fmla="*/ 921 w 964"/>
                  <a:gd name="T27" fmla="*/ 67 h 605"/>
                  <a:gd name="T28" fmla="*/ 947 w 964"/>
                  <a:gd name="T29" fmla="*/ 60 h 605"/>
                  <a:gd name="T30" fmla="*/ 944 w 964"/>
                  <a:gd name="T31" fmla="*/ 70 h 605"/>
                  <a:gd name="T32" fmla="*/ 944 w 964"/>
                  <a:gd name="T33" fmla="*/ 70 h 605"/>
                  <a:gd name="T34" fmla="*/ 885 w 964"/>
                  <a:gd name="T35" fmla="*/ 105 h 605"/>
                  <a:gd name="T36" fmla="*/ 15 w 964"/>
                  <a:gd name="T37" fmla="*/ 60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64" h="605">
                    <a:moveTo>
                      <a:pt x="15" y="605"/>
                    </a:moveTo>
                    <a:lnTo>
                      <a:pt x="13" y="605"/>
                    </a:lnTo>
                    <a:cubicBezTo>
                      <a:pt x="11" y="605"/>
                      <a:pt x="9" y="603"/>
                      <a:pt x="8" y="602"/>
                    </a:cubicBezTo>
                    <a:cubicBezTo>
                      <a:pt x="3" y="593"/>
                      <a:pt x="0" y="587"/>
                      <a:pt x="479" y="300"/>
                    </a:cubicBezTo>
                    <a:cubicBezTo>
                      <a:pt x="665" y="189"/>
                      <a:pt x="853" y="77"/>
                      <a:pt x="924" y="35"/>
                    </a:cubicBezTo>
                    <a:cubicBezTo>
                      <a:pt x="800" y="83"/>
                      <a:pt x="323" y="378"/>
                      <a:pt x="18" y="574"/>
                    </a:cubicBezTo>
                    <a:cubicBezTo>
                      <a:pt x="14" y="577"/>
                      <a:pt x="10" y="576"/>
                      <a:pt x="8" y="572"/>
                    </a:cubicBezTo>
                    <a:cubicBezTo>
                      <a:pt x="6" y="569"/>
                      <a:pt x="7" y="565"/>
                      <a:pt x="10" y="563"/>
                    </a:cubicBezTo>
                    <a:cubicBezTo>
                      <a:pt x="100" y="505"/>
                      <a:pt x="888" y="0"/>
                      <a:pt x="955" y="15"/>
                    </a:cubicBezTo>
                    <a:cubicBezTo>
                      <a:pt x="959" y="16"/>
                      <a:pt x="961" y="19"/>
                      <a:pt x="963" y="21"/>
                    </a:cubicBezTo>
                    <a:cubicBezTo>
                      <a:pt x="964" y="24"/>
                      <a:pt x="963" y="29"/>
                      <a:pt x="960" y="30"/>
                    </a:cubicBezTo>
                    <a:cubicBezTo>
                      <a:pt x="673" y="199"/>
                      <a:pt x="274" y="438"/>
                      <a:pt x="103" y="546"/>
                    </a:cubicBezTo>
                    <a:cubicBezTo>
                      <a:pt x="229" y="475"/>
                      <a:pt x="488" y="324"/>
                      <a:pt x="878" y="92"/>
                    </a:cubicBezTo>
                    <a:lnTo>
                      <a:pt x="921" y="67"/>
                    </a:lnTo>
                    <a:cubicBezTo>
                      <a:pt x="943" y="54"/>
                      <a:pt x="943" y="54"/>
                      <a:pt x="947" y="60"/>
                    </a:cubicBezTo>
                    <a:cubicBezTo>
                      <a:pt x="949" y="63"/>
                      <a:pt x="948" y="68"/>
                      <a:pt x="944" y="70"/>
                    </a:cubicBezTo>
                    <a:lnTo>
                      <a:pt x="944" y="70"/>
                    </a:lnTo>
                    <a:cubicBezTo>
                      <a:pt x="941" y="71"/>
                      <a:pt x="919" y="85"/>
                      <a:pt x="885" y="105"/>
                    </a:cubicBezTo>
                    <a:cubicBezTo>
                      <a:pt x="88" y="578"/>
                      <a:pt x="26" y="605"/>
                      <a:pt x="15" y="60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28" name="Freeform 1377">
                <a:extLst>
                  <a:ext uri="{FF2B5EF4-FFF2-40B4-BE49-F238E27FC236}">
                    <a16:creationId xmlns:a16="http://schemas.microsoft.com/office/drawing/2014/main" id="{96C36BB9-7986-430F-8CDC-61446BAE7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8" y="6086"/>
                <a:ext cx="48" cy="37"/>
              </a:xfrm>
              <a:custGeom>
                <a:avLst/>
                <a:gdLst>
                  <a:gd name="T0" fmla="*/ 16 w 143"/>
                  <a:gd name="T1" fmla="*/ 112 h 112"/>
                  <a:gd name="T2" fmla="*/ 15 w 143"/>
                  <a:gd name="T3" fmla="*/ 111 h 112"/>
                  <a:gd name="T4" fmla="*/ 10 w 143"/>
                  <a:gd name="T5" fmla="*/ 108 h 112"/>
                  <a:gd name="T6" fmla="*/ 29 w 143"/>
                  <a:gd name="T7" fmla="*/ 85 h 112"/>
                  <a:gd name="T8" fmla="*/ 31 w 143"/>
                  <a:gd name="T9" fmla="*/ 80 h 112"/>
                  <a:gd name="T10" fmla="*/ 59 w 143"/>
                  <a:gd name="T11" fmla="*/ 57 h 112"/>
                  <a:gd name="T12" fmla="*/ 55 w 143"/>
                  <a:gd name="T13" fmla="*/ 54 h 112"/>
                  <a:gd name="T14" fmla="*/ 54 w 143"/>
                  <a:gd name="T15" fmla="*/ 54 h 112"/>
                  <a:gd name="T16" fmla="*/ 7 w 143"/>
                  <a:gd name="T17" fmla="*/ 78 h 112"/>
                  <a:gd name="T18" fmla="*/ 2 w 143"/>
                  <a:gd name="T19" fmla="*/ 74 h 112"/>
                  <a:gd name="T20" fmla="*/ 5 w 143"/>
                  <a:gd name="T21" fmla="*/ 65 h 112"/>
                  <a:gd name="T22" fmla="*/ 8 w 143"/>
                  <a:gd name="T23" fmla="*/ 64 h 112"/>
                  <a:gd name="T24" fmla="*/ 98 w 143"/>
                  <a:gd name="T25" fmla="*/ 11 h 112"/>
                  <a:gd name="T26" fmla="*/ 107 w 143"/>
                  <a:gd name="T27" fmla="*/ 13 h 112"/>
                  <a:gd name="T28" fmla="*/ 108 w 143"/>
                  <a:gd name="T29" fmla="*/ 14 h 112"/>
                  <a:gd name="T30" fmla="*/ 135 w 143"/>
                  <a:gd name="T31" fmla="*/ 1 h 112"/>
                  <a:gd name="T32" fmla="*/ 140 w 143"/>
                  <a:gd name="T33" fmla="*/ 5 h 112"/>
                  <a:gd name="T34" fmla="*/ 109 w 143"/>
                  <a:gd name="T35" fmla="*/ 35 h 112"/>
                  <a:gd name="T36" fmla="*/ 113 w 143"/>
                  <a:gd name="T37" fmla="*/ 33 h 112"/>
                  <a:gd name="T38" fmla="*/ 118 w 143"/>
                  <a:gd name="T39" fmla="*/ 32 h 112"/>
                  <a:gd name="T40" fmla="*/ 123 w 143"/>
                  <a:gd name="T41" fmla="*/ 35 h 112"/>
                  <a:gd name="T42" fmla="*/ 94 w 143"/>
                  <a:gd name="T43" fmla="*/ 62 h 112"/>
                  <a:gd name="T44" fmla="*/ 95 w 143"/>
                  <a:gd name="T45" fmla="*/ 64 h 112"/>
                  <a:gd name="T46" fmla="*/ 92 w 143"/>
                  <a:gd name="T47" fmla="*/ 74 h 112"/>
                  <a:gd name="T48" fmla="*/ 91 w 143"/>
                  <a:gd name="T49" fmla="*/ 75 h 112"/>
                  <a:gd name="T50" fmla="*/ 75 w 143"/>
                  <a:gd name="T51" fmla="*/ 84 h 112"/>
                  <a:gd name="T52" fmla="*/ 32 w 143"/>
                  <a:gd name="T53" fmla="*/ 107 h 112"/>
                  <a:gd name="T54" fmla="*/ 29 w 143"/>
                  <a:gd name="T55" fmla="*/ 106 h 112"/>
                  <a:gd name="T56" fmla="*/ 16 w 143"/>
                  <a:gd name="T5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3" h="112">
                    <a:moveTo>
                      <a:pt x="16" y="112"/>
                    </a:moveTo>
                    <a:lnTo>
                      <a:pt x="15" y="111"/>
                    </a:lnTo>
                    <a:cubicBezTo>
                      <a:pt x="13" y="111"/>
                      <a:pt x="11" y="110"/>
                      <a:pt x="10" y="108"/>
                    </a:cubicBezTo>
                    <a:cubicBezTo>
                      <a:pt x="7" y="102"/>
                      <a:pt x="8" y="98"/>
                      <a:pt x="29" y="85"/>
                    </a:cubicBezTo>
                    <a:cubicBezTo>
                      <a:pt x="29" y="83"/>
                      <a:pt x="30" y="81"/>
                      <a:pt x="31" y="80"/>
                    </a:cubicBezTo>
                    <a:cubicBezTo>
                      <a:pt x="41" y="72"/>
                      <a:pt x="51" y="64"/>
                      <a:pt x="59" y="57"/>
                    </a:cubicBezTo>
                    <a:cubicBezTo>
                      <a:pt x="57" y="57"/>
                      <a:pt x="55" y="56"/>
                      <a:pt x="55" y="54"/>
                    </a:cubicBezTo>
                    <a:lnTo>
                      <a:pt x="54" y="54"/>
                    </a:lnTo>
                    <a:cubicBezTo>
                      <a:pt x="12" y="79"/>
                      <a:pt x="10" y="78"/>
                      <a:pt x="7" y="78"/>
                    </a:cubicBezTo>
                    <a:cubicBezTo>
                      <a:pt x="5" y="77"/>
                      <a:pt x="3" y="76"/>
                      <a:pt x="2" y="74"/>
                    </a:cubicBezTo>
                    <a:cubicBezTo>
                      <a:pt x="0" y="71"/>
                      <a:pt x="2" y="67"/>
                      <a:pt x="5" y="65"/>
                    </a:cubicBezTo>
                    <a:lnTo>
                      <a:pt x="8" y="64"/>
                    </a:lnTo>
                    <a:cubicBezTo>
                      <a:pt x="16" y="60"/>
                      <a:pt x="59" y="35"/>
                      <a:pt x="98" y="11"/>
                    </a:cubicBezTo>
                    <a:cubicBezTo>
                      <a:pt x="101" y="9"/>
                      <a:pt x="105" y="10"/>
                      <a:pt x="107" y="13"/>
                    </a:cubicBezTo>
                    <a:lnTo>
                      <a:pt x="108" y="14"/>
                    </a:lnTo>
                    <a:cubicBezTo>
                      <a:pt x="131" y="0"/>
                      <a:pt x="132" y="1"/>
                      <a:pt x="135" y="1"/>
                    </a:cubicBezTo>
                    <a:cubicBezTo>
                      <a:pt x="137" y="2"/>
                      <a:pt x="139" y="3"/>
                      <a:pt x="140" y="5"/>
                    </a:cubicBezTo>
                    <a:cubicBezTo>
                      <a:pt x="142" y="10"/>
                      <a:pt x="143" y="11"/>
                      <a:pt x="109" y="35"/>
                    </a:cubicBezTo>
                    <a:lnTo>
                      <a:pt x="113" y="33"/>
                    </a:lnTo>
                    <a:cubicBezTo>
                      <a:pt x="114" y="32"/>
                      <a:pt x="116" y="31"/>
                      <a:pt x="118" y="32"/>
                    </a:cubicBezTo>
                    <a:cubicBezTo>
                      <a:pt x="120" y="32"/>
                      <a:pt x="122" y="33"/>
                      <a:pt x="123" y="35"/>
                    </a:cubicBezTo>
                    <a:cubicBezTo>
                      <a:pt x="126" y="42"/>
                      <a:pt x="125" y="43"/>
                      <a:pt x="94" y="62"/>
                    </a:cubicBezTo>
                    <a:lnTo>
                      <a:pt x="95" y="64"/>
                    </a:lnTo>
                    <a:cubicBezTo>
                      <a:pt x="97" y="68"/>
                      <a:pt x="96" y="72"/>
                      <a:pt x="92" y="74"/>
                    </a:cubicBezTo>
                    <a:lnTo>
                      <a:pt x="91" y="75"/>
                    </a:lnTo>
                    <a:cubicBezTo>
                      <a:pt x="90" y="75"/>
                      <a:pt x="83" y="79"/>
                      <a:pt x="75" y="84"/>
                    </a:cubicBezTo>
                    <a:cubicBezTo>
                      <a:pt x="35" y="108"/>
                      <a:pt x="35" y="108"/>
                      <a:pt x="32" y="107"/>
                    </a:cubicBezTo>
                    <a:lnTo>
                      <a:pt x="29" y="106"/>
                    </a:lnTo>
                    <a:cubicBezTo>
                      <a:pt x="21" y="111"/>
                      <a:pt x="18" y="112"/>
                      <a:pt x="16" y="11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29" name="Freeform 1378">
                <a:extLst>
                  <a:ext uri="{FF2B5EF4-FFF2-40B4-BE49-F238E27FC236}">
                    <a16:creationId xmlns:a16="http://schemas.microsoft.com/office/drawing/2014/main" id="{CB41DBA8-BFC8-484A-B7B1-581EEE0F7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2" y="6062"/>
                <a:ext cx="55" cy="40"/>
              </a:xfrm>
              <a:custGeom>
                <a:avLst/>
                <a:gdLst>
                  <a:gd name="T0" fmla="*/ 64 w 168"/>
                  <a:gd name="T1" fmla="*/ 119 h 119"/>
                  <a:gd name="T2" fmla="*/ 62 w 168"/>
                  <a:gd name="T3" fmla="*/ 119 h 119"/>
                  <a:gd name="T4" fmla="*/ 58 w 168"/>
                  <a:gd name="T5" fmla="*/ 116 h 119"/>
                  <a:gd name="T6" fmla="*/ 79 w 168"/>
                  <a:gd name="T7" fmla="*/ 85 h 119"/>
                  <a:gd name="T8" fmla="*/ 32 w 168"/>
                  <a:gd name="T9" fmla="*/ 107 h 119"/>
                  <a:gd name="T10" fmla="*/ 28 w 168"/>
                  <a:gd name="T11" fmla="*/ 104 h 119"/>
                  <a:gd name="T12" fmla="*/ 44 w 168"/>
                  <a:gd name="T13" fmla="*/ 84 h 119"/>
                  <a:gd name="T14" fmla="*/ 45 w 168"/>
                  <a:gd name="T15" fmla="*/ 82 h 119"/>
                  <a:gd name="T16" fmla="*/ 90 w 168"/>
                  <a:gd name="T17" fmla="*/ 45 h 119"/>
                  <a:gd name="T18" fmla="*/ 7 w 168"/>
                  <a:gd name="T19" fmla="*/ 91 h 119"/>
                  <a:gd name="T20" fmla="*/ 2 w 168"/>
                  <a:gd name="T21" fmla="*/ 87 h 119"/>
                  <a:gd name="T22" fmla="*/ 5 w 168"/>
                  <a:gd name="T23" fmla="*/ 77 h 119"/>
                  <a:gd name="T24" fmla="*/ 10 w 168"/>
                  <a:gd name="T25" fmla="*/ 76 h 119"/>
                  <a:gd name="T26" fmla="*/ 88 w 168"/>
                  <a:gd name="T27" fmla="*/ 30 h 119"/>
                  <a:gd name="T28" fmla="*/ 140 w 168"/>
                  <a:gd name="T29" fmla="*/ 2 h 119"/>
                  <a:gd name="T30" fmla="*/ 144 w 168"/>
                  <a:gd name="T31" fmla="*/ 5 h 119"/>
                  <a:gd name="T32" fmla="*/ 111 w 168"/>
                  <a:gd name="T33" fmla="*/ 47 h 119"/>
                  <a:gd name="T34" fmla="*/ 111 w 168"/>
                  <a:gd name="T35" fmla="*/ 47 h 119"/>
                  <a:gd name="T36" fmla="*/ 113 w 168"/>
                  <a:gd name="T37" fmla="*/ 48 h 119"/>
                  <a:gd name="T38" fmla="*/ 157 w 168"/>
                  <a:gd name="T39" fmla="*/ 21 h 119"/>
                  <a:gd name="T40" fmla="*/ 166 w 168"/>
                  <a:gd name="T41" fmla="*/ 23 h 119"/>
                  <a:gd name="T42" fmla="*/ 165 w 168"/>
                  <a:gd name="T43" fmla="*/ 33 h 119"/>
                  <a:gd name="T44" fmla="*/ 119 w 168"/>
                  <a:gd name="T45" fmla="*/ 70 h 119"/>
                  <a:gd name="T46" fmla="*/ 141 w 168"/>
                  <a:gd name="T47" fmla="*/ 61 h 119"/>
                  <a:gd name="T48" fmla="*/ 146 w 168"/>
                  <a:gd name="T49" fmla="*/ 65 h 119"/>
                  <a:gd name="T50" fmla="*/ 143 w 168"/>
                  <a:gd name="T51" fmla="*/ 74 h 119"/>
                  <a:gd name="T52" fmla="*/ 139 w 168"/>
                  <a:gd name="T53" fmla="*/ 75 h 119"/>
                  <a:gd name="T54" fmla="*/ 68 w 168"/>
                  <a:gd name="T55" fmla="*/ 118 h 119"/>
                  <a:gd name="T56" fmla="*/ 64 w 168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8" h="119">
                    <a:moveTo>
                      <a:pt x="64" y="119"/>
                    </a:moveTo>
                    <a:lnTo>
                      <a:pt x="62" y="119"/>
                    </a:lnTo>
                    <a:cubicBezTo>
                      <a:pt x="60" y="118"/>
                      <a:pt x="59" y="117"/>
                      <a:pt x="58" y="116"/>
                    </a:cubicBezTo>
                    <a:cubicBezTo>
                      <a:pt x="55" y="112"/>
                      <a:pt x="53" y="108"/>
                      <a:pt x="79" y="85"/>
                    </a:cubicBezTo>
                    <a:cubicBezTo>
                      <a:pt x="38" y="109"/>
                      <a:pt x="35" y="108"/>
                      <a:pt x="32" y="107"/>
                    </a:cubicBezTo>
                    <a:cubicBezTo>
                      <a:pt x="30" y="107"/>
                      <a:pt x="28" y="105"/>
                      <a:pt x="28" y="104"/>
                    </a:cubicBezTo>
                    <a:cubicBezTo>
                      <a:pt x="25" y="99"/>
                      <a:pt x="24" y="97"/>
                      <a:pt x="44" y="84"/>
                    </a:cubicBezTo>
                    <a:lnTo>
                      <a:pt x="45" y="82"/>
                    </a:lnTo>
                    <a:cubicBezTo>
                      <a:pt x="61" y="70"/>
                      <a:pt x="76" y="57"/>
                      <a:pt x="90" y="45"/>
                    </a:cubicBezTo>
                    <a:cubicBezTo>
                      <a:pt x="24" y="87"/>
                      <a:pt x="13" y="92"/>
                      <a:pt x="7" y="91"/>
                    </a:cubicBezTo>
                    <a:cubicBezTo>
                      <a:pt x="5" y="90"/>
                      <a:pt x="3" y="89"/>
                      <a:pt x="2" y="87"/>
                    </a:cubicBezTo>
                    <a:cubicBezTo>
                      <a:pt x="0" y="84"/>
                      <a:pt x="2" y="79"/>
                      <a:pt x="5" y="77"/>
                    </a:cubicBezTo>
                    <a:cubicBezTo>
                      <a:pt x="6" y="76"/>
                      <a:pt x="8" y="76"/>
                      <a:pt x="10" y="76"/>
                    </a:cubicBezTo>
                    <a:cubicBezTo>
                      <a:pt x="19" y="73"/>
                      <a:pt x="62" y="46"/>
                      <a:pt x="88" y="30"/>
                    </a:cubicBezTo>
                    <a:cubicBezTo>
                      <a:pt x="135" y="0"/>
                      <a:pt x="135" y="1"/>
                      <a:pt x="140" y="2"/>
                    </a:cubicBezTo>
                    <a:cubicBezTo>
                      <a:pt x="142" y="2"/>
                      <a:pt x="143" y="3"/>
                      <a:pt x="144" y="5"/>
                    </a:cubicBezTo>
                    <a:cubicBezTo>
                      <a:pt x="147" y="9"/>
                      <a:pt x="149" y="13"/>
                      <a:pt x="111" y="47"/>
                    </a:cubicBezTo>
                    <a:lnTo>
                      <a:pt x="111" y="47"/>
                    </a:lnTo>
                    <a:lnTo>
                      <a:pt x="113" y="48"/>
                    </a:lnTo>
                    <a:cubicBezTo>
                      <a:pt x="127" y="39"/>
                      <a:pt x="142" y="30"/>
                      <a:pt x="157" y="21"/>
                    </a:cubicBezTo>
                    <a:cubicBezTo>
                      <a:pt x="160" y="19"/>
                      <a:pt x="164" y="20"/>
                      <a:pt x="166" y="23"/>
                    </a:cubicBezTo>
                    <a:cubicBezTo>
                      <a:pt x="168" y="26"/>
                      <a:pt x="168" y="30"/>
                      <a:pt x="165" y="33"/>
                    </a:cubicBezTo>
                    <a:cubicBezTo>
                      <a:pt x="149" y="45"/>
                      <a:pt x="133" y="58"/>
                      <a:pt x="119" y="70"/>
                    </a:cubicBezTo>
                    <a:cubicBezTo>
                      <a:pt x="136" y="60"/>
                      <a:pt x="139" y="61"/>
                      <a:pt x="141" y="61"/>
                    </a:cubicBezTo>
                    <a:cubicBezTo>
                      <a:pt x="143" y="62"/>
                      <a:pt x="145" y="63"/>
                      <a:pt x="146" y="65"/>
                    </a:cubicBezTo>
                    <a:cubicBezTo>
                      <a:pt x="148" y="68"/>
                      <a:pt x="146" y="72"/>
                      <a:pt x="143" y="74"/>
                    </a:cubicBezTo>
                    <a:lnTo>
                      <a:pt x="139" y="75"/>
                    </a:lnTo>
                    <a:cubicBezTo>
                      <a:pt x="131" y="78"/>
                      <a:pt x="97" y="99"/>
                      <a:pt x="68" y="118"/>
                    </a:cubicBezTo>
                    <a:lnTo>
                      <a:pt x="64" y="11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30" name="Freeform 1379">
                <a:extLst>
                  <a:ext uri="{FF2B5EF4-FFF2-40B4-BE49-F238E27FC236}">
                    <a16:creationId xmlns:a16="http://schemas.microsoft.com/office/drawing/2014/main" id="{C2046A20-5980-4919-AE81-FB81BA5C0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8" y="6031"/>
                <a:ext cx="80" cy="58"/>
              </a:xfrm>
              <a:custGeom>
                <a:avLst/>
                <a:gdLst>
                  <a:gd name="T0" fmla="*/ 37 w 241"/>
                  <a:gd name="T1" fmla="*/ 176 h 176"/>
                  <a:gd name="T2" fmla="*/ 35 w 241"/>
                  <a:gd name="T3" fmla="*/ 176 h 176"/>
                  <a:gd name="T4" fmla="*/ 30 w 241"/>
                  <a:gd name="T5" fmla="*/ 172 h 176"/>
                  <a:gd name="T6" fmla="*/ 29 w 241"/>
                  <a:gd name="T7" fmla="*/ 167 h 176"/>
                  <a:gd name="T8" fmla="*/ 34 w 241"/>
                  <a:gd name="T9" fmla="*/ 160 h 176"/>
                  <a:gd name="T10" fmla="*/ 31 w 241"/>
                  <a:gd name="T11" fmla="*/ 157 h 176"/>
                  <a:gd name="T12" fmla="*/ 89 w 241"/>
                  <a:gd name="T13" fmla="*/ 112 h 176"/>
                  <a:gd name="T14" fmla="*/ 91 w 241"/>
                  <a:gd name="T15" fmla="*/ 111 h 176"/>
                  <a:gd name="T16" fmla="*/ 88 w 241"/>
                  <a:gd name="T17" fmla="*/ 108 h 176"/>
                  <a:gd name="T18" fmla="*/ 87 w 241"/>
                  <a:gd name="T19" fmla="*/ 103 h 176"/>
                  <a:gd name="T20" fmla="*/ 85 w 241"/>
                  <a:gd name="T21" fmla="*/ 100 h 176"/>
                  <a:gd name="T22" fmla="*/ 123 w 241"/>
                  <a:gd name="T23" fmla="*/ 62 h 176"/>
                  <a:gd name="T24" fmla="*/ 133 w 241"/>
                  <a:gd name="T25" fmla="*/ 54 h 176"/>
                  <a:gd name="T26" fmla="*/ 7 w 241"/>
                  <a:gd name="T27" fmla="*/ 124 h 176"/>
                  <a:gd name="T28" fmla="*/ 2 w 241"/>
                  <a:gd name="T29" fmla="*/ 121 h 176"/>
                  <a:gd name="T30" fmla="*/ 5 w 241"/>
                  <a:gd name="T31" fmla="*/ 111 h 176"/>
                  <a:gd name="T32" fmla="*/ 7 w 241"/>
                  <a:gd name="T33" fmla="*/ 110 h 176"/>
                  <a:gd name="T34" fmla="*/ 79 w 241"/>
                  <a:gd name="T35" fmla="*/ 69 h 176"/>
                  <a:gd name="T36" fmla="*/ 191 w 241"/>
                  <a:gd name="T37" fmla="*/ 4 h 176"/>
                  <a:gd name="T38" fmla="*/ 193 w 241"/>
                  <a:gd name="T39" fmla="*/ 3 h 176"/>
                  <a:gd name="T40" fmla="*/ 197 w 241"/>
                  <a:gd name="T41" fmla="*/ 1 h 176"/>
                  <a:gd name="T42" fmla="*/ 203 w 241"/>
                  <a:gd name="T43" fmla="*/ 0 h 176"/>
                  <a:gd name="T44" fmla="*/ 207 w 241"/>
                  <a:gd name="T45" fmla="*/ 3 h 176"/>
                  <a:gd name="T46" fmla="*/ 189 w 241"/>
                  <a:gd name="T47" fmla="*/ 29 h 176"/>
                  <a:gd name="T48" fmla="*/ 211 w 241"/>
                  <a:gd name="T49" fmla="*/ 21 h 176"/>
                  <a:gd name="T50" fmla="*/ 216 w 241"/>
                  <a:gd name="T51" fmla="*/ 25 h 176"/>
                  <a:gd name="T52" fmla="*/ 216 w 241"/>
                  <a:gd name="T53" fmla="*/ 26 h 176"/>
                  <a:gd name="T54" fmla="*/ 227 w 241"/>
                  <a:gd name="T55" fmla="*/ 22 h 176"/>
                  <a:gd name="T56" fmla="*/ 231 w 241"/>
                  <a:gd name="T57" fmla="*/ 26 h 176"/>
                  <a:gd name="T58" fmla="*/ 229 w 241"/>
                  <a:gd name="T59" fmla="*/ 36 h 176"/>
                  <a:gd name="T60" fmla="*/ 232 w 241"/>
                  <a:gd name="T61" fmla="*/ 36 h 176"/>
                  <a:gd name="T62" fmla="*/ 236 w 241"/>
                  <a:gd name="T63" fmla="*/ 39 h 176"/>
                  <a:gd name="T64" fmla="*/ 225 w 241"/>
                  <a:gd name="T65" fmla="*/ 59 h 176"/>
                  <a:gd name="T66" fmla="*/ 225 w 241"/>
                  <a:gd name="T67" fmla="*/ 63 h 176"/>
                  <a:gd name="T68" fmla="*/ 215 w 241"/>
                  <a:gd name="T69" fmla="*/ 71 h 176"/>
                  <a:gd name="T70" fmla="*/ 217 w 241"/>
                  <a:gd name="T71" fmla="*/ 74 h 176"/>
                  <a:gd name="T72" fmla="*/ 214 w 241"/>
                  <a:gd name="T73" fmla="*/ 83 h 176"/>
                  <a:gd name="T74" fmla="*/ 209 w 241"/>
                  <a:gd name="T75" fmla="*/ 84 h 176"/>
                  <a:gd name="T76" fmla="*/ 168 w 241"/>
                  <a:gd name="T77" fmla="*/ 110 h 176"/>
                  <a:gd name="T78" fmla="*/ 114 w 241"/>
                  <a:gd name="T79" fmla="*/ 140 h 176"/>
                  <a:gd name="T80" fmla="*/ 108 w 241"/>
                  <a:gd name="T81" fmla="*/ 136 h 176"/>
                  <a:gd name="T82" fmla="*/ 108 w 241"/>
                  <a:gd name="T83" fmla="*/ 135 h 176"/>
                  <a:gd name="T84" fmla="*/ 93 w 241"/>
                  <a:gd name="T85" fmla="*/ 144 h 176"/>
                  <a:gd name="T86" fmla="*/ 37 w 241"/>
                  <a:gd name="T87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1" h="176">
                    <a:moveTo>
                      <a:pt x="37" y="176"/>
                    </a:moveTo>
                    <a:lnTo>
                      <a:pt x="35" y="176"/>
                    </a:lnTo>
                    <a:cubicBezTo>
                      <a:pt x="33" y="175"/>
                      <a:pt x="31" y="174"/>
                      <a:pt x="30" y="172"/>
                    </a:cubicBezTo>
                    <a:cubicBezTo>
                      <a:pt x="29" y="171"/>
                      <a:pt x="29" y="168"/>
                      <a:pt x="29" y="167"/>
                    </a:cubicBezTo>
                    <a:cubicBezTo>
                      <a:pt x="30" y="165"/>
                      <a:pt x="30" y="164"/>
                      <a:pt x="34" y="160"/>
                    </a:cubicBezTo>
                    <a:lnTo>
                      <a:pt x="31" y="157"/>
                    </a:lnTo>
                    <a:cubicBezTo>
                      <a:pt x="28" y="151"/>
                      <a:pt x="28" y="151"/>
                      <a:pt x="89" y="112"/>
                    </a:cubicBezTo>
                    <a:lnTo>
                      <a:pt x="91" y="111"/>
                    </a:lnTo>
                    <a:lnTo>
                      <a:pt x="88" y="108"/>
                    </a:lnTo>
                    <a:cubicBezTo>
                      <a:pt x="87" y="106"/>
                      <a:pt x="86" y="105"/>
                      <a:pt x="87" y="103"/>
                    </a:cubicBezTo>
                    <a:lnTo>
                      <a:pt x="85" y="100"/>
                    </a:lnTo>
                    <a:cubicBezTo>
                      <a:pt x="81" y="94"/>
                      <a:pt x="81" y="94"/>
                      <a:pt x="123" y="62"/>
                    </a:cubicBezTo>
                    <a:cubicBezTo>
                      <a:pt x="126" y="60"/>
                      <a:pt x="130" y="57"/>
                      <a:pt x="133" y="54"/>
                    </a:cubicBezTo>
                    <a:cubicBezTo>
                      <a:pt x="13" y="126"/>
                      <a:pt x="10" y="125"/>
                      <a:pt x="7" y="124"/>
                    </a:cubicBezTo>
                    <a:cubicBezTo>
                      <a:pt x="5" y="124"/>
                      <a:pt x="3" y="122"/>
                      <a:pt x="2" y="121"/>
                    </a:cubicBezTo>
                    <a:cubicBezTo>
                      <a:pt x="0" y="117"/>
                      <a:pt x="2" y="113"/>
                      <a:pt x="5" y="111"/>
                    </a:cubicBezTo>
                    <a:lnTo>
                      <a:pt x="7" y="110"/>
                    </a:lnTo>
                    <a:cubicBezTo>
                      <a:pt x="13" y="108"/>
                      <a:pt x="43" y="91"/>
                      <a:pt x="79" y="69"/>
                    </a:cubicBezTo>
                    <a:cubicBezTo>
                      <a:pt x="83" y="65"/>
                      <a:pt x="99" y="54"/>
                      <a:pt x="191" y="4"/>
                    </a:cubicBezTo>
                    <a:lnTo>
                      <a:pt x="193" y="3"/>
                    </a:lnTo>
                    <a:lnTo>
                      <a:pt x="197" y="1"/>
                    </a:lnTo>
                    <a:cubicBezTo>
                      <a:pt x="199" y="0"/>
                      <a:pt x="201" y="0"/>
                      <a:pt x="203" y="0"/>
                    </a:cubicBezTo>
                    <a:cubicBezTo>
                      <a:pt x="205" y="0"/>
                      <a:pt x="206" y="2"/>
                      <a:pt x="207" y="3"/>
                    </a:cubicBezTo>
                    <a:cubicBezTo>
                      <a:pt x="210" y="8"/>
                      <a:pt x="211" y="10"/>
                      <a:pt x="189" y="29"/>
                    </a:cubicBezTo>
                    <a:cubicBezTo>
                      <a:pt x="202" y="21"/>
                      <a:pt x="207" y="20"/>
                      <a:pt x="211" y="21"/>
                    </a:cubicBezTo>
                    <a:cubicBezTo>
                      <a:pt x="213" y="21"/>
                      <a:pt x="215" y="23"/>
                      <a:pt x="216" y="25"/>
                    </a:cubicBezTo>
                    <a:lnTo>
                      <a:pt x="216" y="26"/>
                    </a:lnTo>
                    <a:cubicBezTo>
                      <a:pt x="224" y="22"/>
                      <a:pt x="225" y="22"/>
                      <a:pt x="227" y="22"/>
                    </a:cubicBezTo>
                    <a:cubicBezTo>
                      <a:pt x="228" y="23"/>
                      <a:pt x="230" y="24"/>
                      <a:pt x="231" y="26"/>
                    </a:cubicBezTo>
                    <a:cubicBezTo>
                      <a:pt x="233" y="29"/>
                      <a:pt x="234" y="31"/>
                      <a:pt x="229" y="36"/>
                    </a:cubicBezTo>
                    <a:cubicBezTo>
                      <a:pt x="230" y="35"/>
                      <a:pt x="231" y="36"/>
                      <a:pt x="232" y="36"/>
                    </a:cubicBezTo>
                    <a:cubicBezTo>
                      <a:pt x="234" y="36"/>
                      <a:pt x="235" y="38"/>
                      <a:pt x="236" y="39"/>
                    </a:cubicBezTo>
                    <a:cubicBezTo>
                      <a:pt x="239" y="44"/>
                      <a:pt x="241" y="47"/>
                      <a:pt x="225" y="59"/>
                    </a:cubicBezTo>
                    <a:lnTo>
                      <a:pt x="225" y="63"/>
                    </a:lnTo>
                    <a:cubicBezTo>
                      <a:pt x="224" y="65"/>
                      <a:pt x="224" y="66"/>
                      <a:pt x="215" y="71"/>
                    </a:cubicBezTo>
                    <a:lnTo>
                      <a:pt x="217" y="74"/>
                    </a:lnTo>
                    <a:cubicBezTo>
                      <a:pt x="219" y="77"/>
                      <a:pt x="218" y="81"/>
                      <a:pt x="214" y="83"/>
                    </a:cubicBezTo>
                    <a:cubicBezTo>
                      <a:pt x="213" y="84"/>
                      <a:pt x="211" y="84"/>
                      <a:pt x="209" y="84"/>
                    </a:cubicBezTo>
                    <a:cubicBezTo>
                      <a:pt x="203" y="87"/>
                      <a:pt x="183" y="100"/>
                      <a:pt x="168" y="110"/>
                    </a:cubicBezTo>
                    <a:cubicBezTo>
                      <a:pt x="128" y="137"/>
                      <a:pt x="120" y="141"/>
                      <a:pt x="114" y="140"/>
                    </a:cubicBezTo>
                    <a:cubicBezTo>
                      <a:pt x="112" y="140"/>
                      <a:pt x="109" y="138"/>
                      <a:pt x="108" y="136"/>
                    </a:cubicBezTo>
                    <a:lnTo>
                      <a:pt x="108" y="135"/>
                    </a:lnTo>
                    <a:cubicBezTo>
                      <a:pt x="102" y="138"/>
                      <a:pt x="97" y="141"/>
                      <a:pt x="93" y="144"/>
                    </a:cubicBezTo>
                    <a:cubicBezTo>
                      <a:pt x="49" y="172"/>
                      <a:pt x="41" y="176"/>
                      <a:pt x="37" y="17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31" name="Freeform 1380">
                <a:extLst>
                  <a:ext uri="{FF2B5EF4-FFF2-40B4-BE49-F238E27FC236}">
                    <a16:creationId xmlns:a16="http://schemas.microsoft.com/office/drawing/2014/main" id="{5306FA7A-4697-4D4E-AC7F-5230B389F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" y="6003"/>
                <a:ext cx="28" cy="18"/>
              </a:xfrm>
              <a:custGeom>
                <a:avLst/>
                <a:gdLst>
                  <a:gd name="T0" fmla="*/ 3 w 84"/>
                  <a:gd name="T1" fmla="*/ 55 h 55"/>
                  <a:gd name="T2" fmla="*/ 2 w 84"/>
                  <a:gd name="T3" fmla="*/ 54 h 55"/>
                  <a:gd name="T4" fmla="*/ 6 w 84"/>
                  <a:gd name="T5" fmla="*/ 41 h 55"/>
                  <a:gd name="T6" fmla="*/ 4 w 84"/>
                  <a:gd name="T7" fmla="*/ 48 h 55"/>
                  <a:gd name="T8" fmla="*/ 0 w 84"/>
                  <a:gd name="T9" fmla="*/ 41 h 55"/>
                  <a:gd name="T10" fmla="*/ 30 w 84"/>
                  <a:gd name="T11" fmla="*/ 24 h 55"/>
                  <a:gd name="T12" fmla="*/ 50 w 84"/>
                  <a:gd name="T13" fmla="*/ 13 h 55"/>
                  <a:gd name="T14" fmla="*/ 50 w 84"/>
                  <a:gd name="T15" fmla="*/ 13 h 55"/>
                  <a:gd name="T16" fmla="*/ 54 w 84"/>
                  <a:gd name="T17" fmla="*/ 11 h 55"/>
                  <a:gd name="T18" fmla="*/ 60 w 84"/>
                  <a:gd name="T19" fmla="*/ 9 h 55"/>
                  <a:gd name="T20" fmla="*/ 72 w 84"/>
                  <a:gd name="T21" fmla="*/ 2 h 55"/>
                  <a:gd name="T22" fmla="*/ 82 w 84"/>
                  <a:gd name="T23" fmla="*/ 4 h 55"/>
                  <a:gd name="T24" fmla="*/ 79 w 84"/>
                  <a:gd name="T25" fmla="*/ 14 h 55"/>
                  <a:gd name="T26" fmla="*/ 64 w 84"/>
                  <a:gd name="T27" fmla="*/ 22 h 55"/>
                  <a:gd name="T28" fmla="*/ 64 w 84"/>
                  <a:gd name="T29" fmla="*/ 22 h 55"/>
                  <a:gd name="T30" fmla="*/ 60 w 84"/>
                  <a:gd name="T31" fmla="*/ 24 h 55"/>
                  <a:gd name="T32" fmla="*/ 54 w 84"/>
                  <a:gd name="T33" fmla="*/ 27 h 55"/>
                  <a:gd name="T34" fmla="*/ 37 w 84"/>
                  <a:gd name="T35" fmla="*/ 37 h 55"/>
                  <a:gd name="T36" fmla="*/ 3 w 84"/>
                  <a:gd name="T3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55">
                    <a:moveTo>
                      <a:pt x="3" y="55"/>
                    </a:moveTo>
                    <a:lnTo>
                      <a:pt x="2" y="54"/>
                    </a:lnTo>
                    <a:lnTo>
                      <a:pt x="6" y="41"/>
                    </a:lnTo>
                    <a:lnTo>
                      <a:pt x="4" y="48"/>
                    </a:lnTo>
                    <a:lnTo>
                      <a:pt x="0" y="41"/>
                    </a:lnTo>
                    <a:cubicBezTo>
                      <a:pt x="1" y="41"/>
                      <a:pt x="17" y="32"/>
                      <a:pt x="30" y="24"/>
                    </a:cubicBezTo>
                    <a:cubicBezTo>
                      <a:pt x="42" y="17"/>
                      <a:pt x="47" y="14"/>
                      <a:pt x="50" y="13"/>
                    </a:cubicBezTo>
                    <a:lnTo>
                      <a:pt x="50" y="13"/>
                    </a:lnTo>
                    <a:cubicBezTo>
                      <a:pt x="51" y="13"/>
                      <a:pt x="52" y="12"/>
                      <a:pt x="54" y="11"/>
                    </a:cubicBezTo>
                    <a:cubicBezTo>
                      <a:pt x="56" y="10"/>
                      <a:pt x="58" y="10"/>
                      <a:pt x="60" y="9"/>
                    </a:cubicBezTo>
                    <a:cubicBezTo>
                      <a:pt x="62" y="7"/>
                      <a:pt x="72" y="2"/>
                      <a:pt x="72" y="2"/>
                    </a:cubicBezTo>
                    <a:cubicBezTo>
                      <a:pt x="75" y="0"/>
                      <a:pt x="80" y="1"/>
                      <a:pt x="82" y="4"/>
                    </a:cubicBezTo>
                    <a:cubicBezTo>
                      <a:pt x="84" y="8"/>
                      <a:pt x="82" y="12"/>
                      <a:pt x="79" y="14"/>
                    </a:cubicBezTo>
                    <a:cubicBezTo>
                      <a:pt x="70" y="19"/>
                      <a:pt x="66" y="21"/>
                      <a:pt x="64" y="22"/>
                    </a:cubicBezTo>
                    <a:lnTo>
                      <a:pt x="64" y="22"/>
                    </a:lnTo>
                    <a:cubicBezTo>
                      <a:pt x="63" y="23"/>
                      <a:pt x="62" y="23"/>
                      <a:pt x="60" y="24"/>
                    </a:cubicBezTo>
                    <a:cubicBezTo>
                      <a:pt x="58" y="25"/>
                      <a:pt x="56" y="26"/>
                      <a:pt x="54" y="27"/>
                    </a:cubicBezTo>
                    <a:cubicBezTo>
                      <a:pt x="52" y="28"/>
                      <a:pt x="45" y="32"/>
                      <a:pt x="37" y="37"/>
                    </a:cubicBezTo>
                    <a:cubicBezTo>
                      <a:pt x="10" y="52"/>
                      <a:pt x="6" y="55"/>
                      <a:pt x="3" y="5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32" name="Freeform 1381">
                <a:extLst>
                  <a:ext uri="{FF2B5EF4-FFF2-40B4-BE49-F238E27FC236}">
                    <a16:creationId xmlns:a16="http://schemas.microsoft.com/office/drawing/2014/main" id="{9EE4DCA0-B90C-4AAE-83B0-DCD1EA2B3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6" y="5983"/>
                <a:ext cx="88" cy="81"/>
              </a:xfrm>
              <a:custGeom>
                <a:avLst/>
                <a:gdLst>
                  <a:gd name="T0" fmla="*/ 40 w 265"/>
                  <a:gd name="T1" fmla="*/ 246 h 247"/>
                  <a:gd name="T2" fmla="*/ 96 w 265"/>
                  <a:gd name="T3" fmla="*/ 187 h 247"/>
                  <a:gd name="T4" fmla="*/ 76 w 265"/>
                  <a:gd name="T5" fmla="*/ 191 h 247"/>
                  <a:gd name="T6" fmla="*/ 47 w 265"/>
                  <a:gd name="T7" fmla="*/ 200 h 247"/>
                  <a:gd name="T8" fmla="*/ 98 w 265"/>
                  <a:gd name="T9" fmla="*/ 155 h 247"/>
                  <a:gd name="T10" fmla="*/ 4 w 265"/>
                  <a:gd name="T11" fmla="*/ 201 h 247"/>
                  <a:gd name="T12" fmla="*/ 31 w 265"/>
                  <a:gd name="T13" fmla="*/ 170 h 247"/>
                  <a:gd name="T14" fmla="*/ 29 w 265"/>
                  <a:gd name="T15" fmla="*/ 169 h 247"/>
                  <a:gd name="T16" fmla="*/ 22 w 265"/>
                  <a:gd name="T17" fmla="*/ 157 h 247"/>
                  <a:gd name="T18" fmla="*/ 30 w 265"/>
                  <a:gd name="T19" fmla="*/ 147 h 247"/>
                  <a:gd name="T20" fmla="*/ 32 w 265"/>
                  <a:gd name="T21" fmla="*/ 137 h 247"/>
                  <a:gd name="T22" fmla="*/ 41 w 265"/>
                  <a:gd name="T23" fmla="*/ 131 h 247"/>
                  <a:gd name="T24" fmla="*/ 15 w 265"/>
                  <a:gd name="T25" fmla="*/ 138 h 247"/>
                  <a:gd name="T26" fmla="*/ 51 w 265"/>
                  <a:gd name="T27" fmla="*/ 109 h 247"/>
                  <a:gd name="T28" fmla="*/ 224 w 265"/>
                  <a:gd name="T29" fmla="*/ 5 h 247"/>
                  <a:gd name="T30" fmla="*/ 230 w 265"/>
                  <a:gd name="T31" fmla="*/ 14 h 247"/>
                  <a:gd name="T32" fmla="*/ 236 w 265"/>
                  <a:gd name="T33" fmla="*/ 21 h 247"/>
                  <a:gd name="T34" fmla="*/ 242 w 265"/>
                  <a:gd name="T35" fmla="*/ 30 h 247"/>
                  <a:gd name="T36" fmla="*/ 264 w 265"/>
                  <a:gd name="T37" fmla="*/ 25 h 247"/>
                  <a:gd name="T38" fmla="*/ 219 w 265"/>
                  <a:gd name="T39" fmla="*/ 67 h 247"/>
                  <a:gd name="T40" fmla="*/ 221 w 265"/>
                  <a:gd name="T41" fmla="*/ 69 h 247"/>
                  <a:gd name="T42" fmla="*/ 224 w 265"/>
                  <a:gd name="T43" fmla="*/ 82 h 247"/>
                  <a:gd name="T44" fmla="*/ 181 w 265"/>
                  <a:gd name="T45" fmla="*/ 114 h 247"/>
                  <a:gd name="T46" fmla="*/ 206 w 265"/>
                  <a:gd name="T47" fmla="*/ 104 h 247"/>
                  <a:gd name="T48" fmla="*/ 216 w 265"/>
                  <a:gd name="T49" fmla="*/ 107 h 247"/>
                  <a:gd name="T50" fmla="*/ 130 w 265"/>
                  <a:gd name="T51" fmla="*/ 180 h 247"/>
                  <a:gd name="T52" fmla="*/ 228 w 265"/>
                  <a:gd name="T53" fmla="*/ 132 h 247"/>
                  <a:gd name="T54" fmla="*/ 219 w 265"/>
                  <a:gd name="T55" fmla="*/ 149 h 247"/>
                  <a:gd name="T56" fmla="*/ 215 w 265"/>
                  <a:gd name="T57" fmla="*/ 159 h 247"/>
                  <a:gd name="T58" fmla="*/ 101 w 265"/>
                  <a:gd name="T59" fmla="*/ 232 h 247"/>
                  <a:gd name="T60" fmla="*/ 94 w 265"/>
                  <a:gd name="T61" fmla="*/ 220 h 247"/>
                  <a:gd name="T62" fmla="*/ 96 w 265"/>
                  <a:gd name="T63" fmla="*/ 216 h 247"/>
                  <a:gd name="T64" fmla="*/ 42 w 265"/>
                  <a:gd name="T65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65" h="247">
                    <a:moveTo>
                      <a:pt x="42" y="247"/>
                    </a:moveTo>
                    <a:lnTo>
                      <a:pt x="40" y="246"/>
                    </a:lnTo>
                    <a:cubicBezTo>
                      <a:pt x="38" y="246"/>
                      <a:pt x="37" y="245"/>
                      <a:pt x="36" y="243"/>
                    </a:cubicBezTo>
                    <a:cubicBezTo>
                      <a:pt x="32" y="236"/>
                      <a:pt x="31" y="234"/>
                      <a:pt x="96" y="187"/>
                    </a:cubicBezTo>
                    <a:cubicBezTo>
                      <a:pt x="83" y="193"/>
                      <a:pt x="80" y="193"/>
                      <a:pt x="79" y="192"/>
                    </a:cubicBezTo>
                    <a:lnTo>
                      <a:pt x="76" y="191"/>
                    </a:lnTo>
                    <a:lnTo>
                      <a:pt x="56" y="202"/>
                    </a:lnTo>
                    <a:cubicBezTo>
                      <a:pt x="53" y="204"/>
                      <a:pt x="49" y="203"/>
                      <a:pt x="47" y="200"/>
                    </a:cubicBezTo>
                    <a:cubicBezTo>
                      <a:pt x="44" y="197"/>
                      <a:pt x="45" y="193"/>
                      <a:pt x="48" y="190"/>
                    </a:cubicBezTo>
                    <a:lnTo>
                      <a:pt x="98" y="155"/>
                    </a:lnTo>
                    <a:cubicBezTo>
                      <a:pt x="17" y="204"/>
                      <a:pt x="13" y="205"/>
                      <a:pt x="8" y="204"/>
                    </a:cubicBezTo>
                    <a:cubicBezTo>
                      <a:pt x="6" y="204"/>
                      <a:pt x="5" y="202"/>
                      <a:pt x="4" y="201"/>
                    </a:cubicBezTo>
                    <a:cubicBezTo>
                      <a:pt x="1" y="197"/>
                      <a:pt x="0" y="194"/>
                      <a:pt x="32" y="171"/>
                    </a:cubicBezTo>
                    <a:lnTo>
                      <a:pt x="31" y="170"/>
                    </a:lnTo>
                    <a:lnTo>
                      <a:pt x="30" y="168"/>
                    </a:lnTo>
                    <a:lnTo>
                      <a:pt x="29" y="169"/>
                    </a:lnTo>
                    <a:cubicBezTo>
                      <a:pt x="26" y="171"/>
                      <a:pt x="21" y="170"/>
                      <a:pt x="19" y="167"/>
                    </a:cubicBezTo>
                    <a:cubicBezTo>
                      <a:pt x="17" y="163"/>
                      <a:pt x="18" y="159"/>
                      <a:pt x="22" y="157"/>
                    </a:cubicBezTo>
                    <a:lnTo>
                      <a:pt x="33" y="150"/>
                    </a:lnTo>
                    <a:lnTo>
                      <a:pt x="30" y="147"/>
                    </a:lnTo>
                    <a:cubicBezTo>
                      <a:pt x="29" y="144"/>
                      <a:pt x="28" y="143"/>
                      <a:pt x="33" y="138"/>
                    </a:cubicBezTo>
                    <a:lnTo>
                      <a:pt x="32" y="137"/>
                    </a:lnTo>
                    <a:cubicBezTo>
                      <a:pt x="34" y="136"/>
                      <a:pt x="37" y="134"/>
                      <a:pt x="39" y="133"/>
                    </a:cubicBezTo>
                    <a:lnTo>
                      <a:pt x="41" y="131"/>
                    </a:lnTo>
                    <a:cubicBezTo>
                      <a:pt x="36" y="134"/>
                      <a:pt x="30" y="137"/>
                      <a:pt x="25" y="140"/>
                    </a:cubicBezTo>
                    <a:cubicBezTo>
                      <a:pt x="22" y="142"/>
                      <a:pt x="17" y="141"/>
                      <a:pt x="15" y="138"/>
                    </a:cubicBezTo>
                    <a:cubicBezTo>
                      <a:pt x="13" y="134"/>
                      <a:pt x="15" y="130"/>
                      <a:pt x="18" y="128"/>
                    </a:cubicBezTo>
                    <a:lnTo>
                      <a:pt x="51" y="109"/>
                    </a:lnTo>
                    <a:cubicBezTo>
                      <a:pt x="51" y="106"/>
                      <a:pt x="52" y="103"/>
                      <a:pt x="54" y="102"/>
                    </a:cubicBezTo>
                    <a:cubicBezTo>
                      <a:pt x="111" y="64"/>
                      <a:pt x="208" y="0"/>
                      <a:pt x="224" y="5"/>
                    </a:cubicBezTo>
                    <a:cubicBezTo>
                      <a:pt x="226" y="5"/>
                      <a:pt x="228" y="7"/>
                      <a:pt x="229" y="9"/>
                    </a:cubicBezTo>
                    <a:cubicBezTo>
                      <a:pt x="230" y="10"/>
                      <a:pt x="230" y="13"/>
                      <a:pt x="230" y="14"/>
                    </a:cubicBezTo>
                    <a:cubicBezTo>
                      <a:pt x="230" y="16"/>
                      <a:pt x="229" y="19"/>
                      <a:pt x="207" y="34"/>
                    </a:cubicBezTo>
                    <a:cubicBezTo>
                      <a:pt x="232" y="20"/>
                      <a:pt x="234" y="21"/>
                      <a:pt x="236" y="21"/>
                    </a:cubicBezTo>
                    <a:cubicBezTo>
                      <a:pt x="238" y="22"/>
                      <a:pt x="240" y="23"/>
                      <a:pt x="241" y="25"/>
                    </a:cubicBezTo>
                    <a:cubicBezTo>
                      <a:pt x="242" y="26"/>
                      <a:pt x="242" y="28"/>
                      <a:pt x="242" y="30"/>
                    </a:cubicBezTo>
                    <a:lnTo>
                      <a:pt x="254" y="23"/>
                    </a:lnTo>
                    <a:cubicBezTo>
                      <a:pt x="257" y="21"/>
                      <a:pt x="262" y="22"/>
                      <a:pt x="264" y="25"/>
                    </a:cubicBezTo>
                    <a:cubicBezTo>
                      <a:pt x="265" y="27"/>
                      <a:pt x="265" y="30"/>
                      <a:pt x="264" y="32"/>
                    </a:cubicBezTo>
                    <a:cubicBezTo>
                      <a:pt x="263" y="39"/>
                      <a:pt x="250" y="48"/>
                      <a:pt x="219" y="67"/>
                    </a:cubicBezTo>
                    <a:lnTo>
                      <a:pt x="218" y="69"/>
                    </a:lnTo>
                    <a:lnTo>
                      <a:pt x="221" y="69"/>
                    </a:lnTo>
                    <a:cubicBezTo>
                      <a:pt x="223" y="69"/>
                      <a:pt x="225" y="71"/>
                      <a:pt x="226" y="73"/>
                    </a:cubicBezTo>
                    <a:cubicBezTo>
                      <a:pt x="228" y="76"/>
                      <a:pt x="227" y="80"/>
                      <a:pt x="224" y="82"/>
                    </a:cubicBezTo>
                    <a:lnTo>
                      <a:pt x="173" y="119"/>
                    </a:lnTo>
                    <a:lnTo>
                      <a:pt x="181" y="114"/>
                    </a:lnTo>
                    <a:cubicBezTo>
                      <a:pt x="184" y="112"/>
                      <a:pt x="187" y="113"/>
                      <a:pt x="189" y="115"/>
                    </a:cubicBezTo>
                    <a:cubicBezTo>
                      <a:pt x="195" y="111"/>
                      <a:pt x="201" y="108"/>
                      <a:pt x="206" y="104"/>
                    </a:cubicBezTo>
                    <a:cubicBezTo>
                      <a:pt x="208" y="103"/>
                      <a:pt x="210" y="103"/>
                      <a:pt x="212" y="103"/>
                    </a:cubicBezTo>
                    <a:cubicBezTo>
                      <a:pt x="214" y="104"/>
                      <a:pt x="215" y="105"/>
                      <a:pt x="216" y="107"/>
                    </a:cubicBezTo>
                    <a:cubicBezTo>
                      <a:pt x="221" y="114"/>
                      <a:pt x="221" y="115"/>
                      <a:pt x="135" y="176"/>
                    </a:cubicBezTo>
                    <a:cubicBezTo>
                      <a:pt x="134" y="177"/>
                      <a:pt x="132" y="179"/>
                      <a:pt x="130" y="180"/>
                    </a:cubicBezTo>
                    <a:cubicBezTo>
                      <a:pt x="220" y="128"/>
                      <a:pt x="220" y="128"/>
                      <a:pt x="223" y="129"/>
                    </a:cubicBezTo>
                    <a:cubicBezTo>
                      <a:pt x="225" y="129"/>
                      <a:pt x="227" y="131"/>
                      <a:pt x="228" y="132"/>
                    </a:cubicBezTo>
                    <a:cubicBezTo>
                      <a:pt x="230" y="137"/>
                      <a:pt x="231" y="139"/>
                      <a:pt x="219" y="148"/>
                    </a:cubicBezTo>
                    <a:lnTo>
                      <a:pt x="219" y="149"/>
                    </a:lnTo>
                    <a:cubicBezTo>
                      <a:pt x="221" y="152"/>
                      <a:pt x="220" y="156"/>
                      <a:pt x="217" y="158"/>
                    </a:cubicBezTo>
                    <a:lnTo>
                      <a:pt x="215" y="159"/>
                    </a:lnTo>
                    <a:lnTo>
                      <a:pt x="217" y="165"/>
                    </a:lnTo>
                    <a:cubicBezTo>
                      <a:pt x="212" y="167"/>
                      <a:pt x="145" y="206"/>
                      <a:pt x="101" y="232"/>
                    </a:cubicBezTo>
                    <a:cubicBezTo>
                      <a:pt x="98" y="234"/>
                      <a:pt x="93" y="233"/>
                      <a:pt x="91" y="229"/>
                    </a:cubicBezTo>
                    <a:cubicBezTo>
                      <a:pt x="89" y="226"/>
                      <a:pt x="90" y="222"/>
                      <a:pt x="94" y="220"/>
                    </a:cubicBezTo>
                    <a:lnTo>
                      <a:pt x="96" y="218"/>
                    </a:lnTo>
                    <a:lnTo>
                      <a:pt x="96" y="216"/>
                    </a:lnTo>
                    <a:cubicBezTo>
                      <a:pt x="78" y="227"/>
                      <a:pt x="61" y="237"/>
                      <a:pt x="45" y="246"/>
                    </a:cubicBezTo>
                    <a:lnTo>
                      <a:pt x="42" y="24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33" name="Freeform 1382">
                <a:extLst>
                  <a:ext uri="{FF2B5EF4-FFF2-40B4-BE49-F238E27FC236}">
                    <a16:creationId xmlns:a16="http://schemas.microsoft.com/office/drawing/2014/main" id="{EB247E03-EFF6-43B8-9E55-60760B393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2" y="5954"/>
                <a:ext cx="15" cy="11"/>
              </a:xfrm>
              <a:custGeom>
                <a:avLst/>
                <a:gdLst>
                  <a:gd name="T0" fmla="*/ 9 w 46"/>
                  <a:gd name="T1" fmla="*/ 33 h 33"/>
                  <a:gd name="T2" fmla="*/ 7 w 46"/>
                  <a:gd name="T3" fmla="*/ 32 h 33"/>
                  <a:gd name="T4" fmla="*/ 4 w 46"/>
                  <a:gd name="T5" fmla="*/ 29 h 33"/>
                  <a:gd name="T6" fmla="*/ 16 w 46"/>
                  <a:gd name="T7" fmla="*/ 11 h 33"/>
                  <a:gd name="T8" fmla="*/ 17 w 46"/>
                  <a:gd name="T9" fmla="*/ 10 h 33"/>
                  <a:gd name="T10" fmla="*/ 19 w 46"/>
                  <a:gd name="T11" fmla="*/ 12 h 33"/>
                  <a:gd name="T12" fmla="*/ 19 w 46"/>
                  <a:gd name="T13" fmla="*/ 12 h 33"/>
                  <a:gd name="T14" fmla="*/ 18 w 46"/>
                  <a:gd name="T15" fmla="*/ 9 h 33"/>
                  <a:gd name="T16" fmla="*/ 24 w 46"/>
                  <a:gd name="T17" fmla="*/ 8 h 33"/>
                  <a:gd name="T18" fmla="*/ 25 w 46"/>
                  <a:gd name="T19" fmla="*/ 9 h 33"/>
                  <a:gd name="T20" fmla="*/ 39 w 46"/>
                  <a:gd name="T21" fmla="*/ 0 h 33"/>
                  <a:gd name="T22" fmla="*/ 46 w 46"/>
                  <a:gd name="T23" fmla="*/ 13 h 33"/>
                  <a:gd name="T24" fmla="*/ 9 w 46"/>
                  <a:gd name="T2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33">
                    <a:moveTo>
                      <a:pt x="9" y="33"/>
                    </a:moveTo>
                    <a:lnTo>
                      <a:pt x="7" y="32"/>
                    </a:lnTo>
                    <a:lnTo>
                      <a:pt x="4" y="29"/>
                    </a:lnTo>
                    <a:cubicBezTo>
                      <a:pt x="0" y="23"/>
                      <a:pt x="4" y="20"/>
                      <a:pt x="16" y="11"/>
                    </a:cubicBezTo>
                    <a:lnTo>
                      <a:pt x="17" y="10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8" y="9"/>
                    </a:lnTo>
                    <a:cubicBezTo>
                      <a:pt x="19" y="8"/>
                      <a:pt x="22" y="8"/>
                      <a:pt x="24" y="8"/>
                    </a:cubicBezTo>
                    <a:lnTo>
                      <a:pt x="25" y="9"/>
                    </a:lnTo>
                    <a:cubicBezTo>
                      <a:pt x="32" y="4"/>
                      <a:pt x="39" y="0"/>
                      <a:pt x="39" y="0"/>
                    </a:cubicBezTo>
                    <a:lnTo>
                      <a:pt x="46" y="13"/>
                    </a:lnTo>
                    <a:cubicBezTo>
                      <a:pt x="18" y="29"/>
                      <a:pt x="12" y="33"/>
                      <a:pt x="9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34" name="Freeform 1383">
                <a:extLst>
                  <a:ext uri="{FF2B5EF4-FFF2-40B4-BE49-F238E27FC236}">
                    <a16:creationId xmlns:a16="http://schemas.microsoft.com/office/drawing/2014/main" id="{968BE661-C509-44B6-B81C-54DDE0402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8" y="5960"/>
                <a:ext cx="18" cy="27"/>
              </a:xfrm>
              <a:custGeom>
                <a:avLst/>
                <a:gdLst>
                  <a:gd name="T0" fmla="*/ 9 w 56"/>
                  <a:gd name="T1" fmla="*/ 79 h 79"/>
                  <a:gd name="T2" fmla="*/ 7 w 56"/>
                  <a:gd name="T3" fmla="*/ 79 h 79"/>
                  <a:gd name="T4" fmla="*/ 2 w 56"/>
                  <a:gd name="T5" fmla="*/ 74 h 79"/>
                  <a:gd name="T6" fmla="*/ 4 w 56"/>
                  <a:gd name="T7" fmla="*/ 67 h 79"/>
                  <a:gd name="T8" fmla="*/ 5 w 56"/>
                  <a:gd name="T9" fmla="*/ 66 h 79"/>
                  <a:gd name="T10" fmla="*/ 6 w 56"/>
                  <a:gd name="T11" fmla="*/ 57 h 79"/>
                  <a:gd name="T12" fmla="*/ 4 w 56"/>
                  <a:gd name="T13" fmla="*/ 56 h 79"/>
                  <a:gd name="T14" fmla="*/ 3 w 56"/>
                  <a:gd name="T15" fmla="*/ 49 h 79"/>
                  <a:gd name="T16" fmla="*/ 3 w 56"/>
                  <a:gd name="T17" fmla="*/ 42 h 79"/>
                  <a:gd name="T18" fmla="*/ 3 w 56"/>
                  <a:gd name="T19" fmla="*/ 42 h 79"/>
                  <a:gd name="T20" fmla="*/ 16 w 56"/>
                  <a:gd name="T21" fmla="*/ 25 h 79"/>
                  <a:gd name="T22" fmla="*/ 5 w 56"/>
                  <a:gd name="T23" fmla="*/ 15 h 79"/>
                  <a:gd name="T24" fmla="*/ 3 w 56"/>
                  <a:gd name="T25" fmla="*/ 15 h 79"/>
                  <a:gd name="T26" fmla="*/ 4 w 56"/>
                  <a:gd name="T27" fmla="*/ 14 h 79"/>
                  <a:gd name="T28" fmla="*/ 1 w 56"/>
                  <a:gd name="T29" fmla="*/ 10 h 79"/>
                  <a:gd name="T30" fmla="*/ 5 w 56"/>
                  <a:gd name="T31" fmla="*/ 8 h 79"/>
                  <a:gd name="T32" fmla="*/ 2 w 56"/>
                  <a:gd name="T33" fmla="*/ 2 h 79"/>
                  <a:gd name="T34" fmla="*/ 8 w 56"/>
                  <a:gd name="T35" fmla="*/ 0 h 79"/>
                  <a:gd name="T36" fmla="*/ 13 w 56"/>
                  <a:gd name="T37" fmla="*/ 3 h 79"/>
                  <a:gd name="T38" fmla="*/ 28 w 56"/>
                  <a:gd name="T39" fmla="*/ 16 h 79"/>
                  <a:gd name="T40" fmla="*/ 47 w 56"/>
                  <a:gd name="T41" fmla="*/ 7 h 79"/>
                  <a:gd name="T42" fmla="*/ 52 w 56"/>
                  <a:gd name="T43" fmla="*/ 10 h 79"/>
                  <a:gd name="T44" fmla="*/ 31 w 56"/>
                  <a:gd name="T45" fmla="*/ 32 h 79"/>
                  <a:gd name="T46" fmla="*/ 24 w 56"/>
                  <a:gd name="T47" fmla="*/ 36 h 79"/>
                  <a:gd name="T48" fmla="*/ 25 w 56"/>
                  <a:gd name="T49" fmla="*/ 37 h 79"/>
                  <a:gd name="T50" fmla="*/ 26 w 56"/>
                  <a:gd name="T51" fmla="*/ 41 h 79"/>
                  <a:gd name="T52" fmla="*/ 26 w 56"/>
                  <a:gd name="T53" fmla="*/ 41 h 79"/>
                  <a:gd name="T54" fmla="*/ 27 w 56"/>
                  <a:gd name="T55" fmla="*/ 47 h 79"/>
                  <a:gd name="T56" fmla="*/ 27 w 56"/>
                  <a:gd name="T57" fmla="*/ 47 h 79"/>
                  <a:gd name="T58" fmla="*/ 32 w 56"/>
                  <a:gd name="T59" fmla="*/ 51 h 79"/>
                  <a:gd name="T60" fmla="*/ 32 w 56"/>
                  <a:gd name="T61" fmla="*/ 51 h 79"/>
                  <a:gd name="T62" fmla="*/ 54 w 56"/>
                  <a:gd name="T63" fmla="*/ 41 h 79"/>
                  <a:gd name="T64" fmla="*/ 52 w 56"/>
                  <a:gd name="T65" fmla="*/ 47 h 79"/>
                  <a:gd name="T66" fmla="*/ 46 w 56"/>
                  <a:gd name="T67" fmla="*/ 51 h 79"/>
                  <a:gd name="T68" fmla="*/ 52 w 56"/>
                  <a:gd name="T69" fmla="*/ 47 h 79"/>
                  <a:gd name="T70" fmla="*/ 55 w 56"/>
                  <a:gd name="T71" fmla="*/ 54 h 79"/>
                  <a:gd name="T72" fmla="*/ 38 w 56"/>
                  <a:gd name="T73" fmla="*/ 64 h 79"/>
                  <a:gd name="T74" fmla="*/ 9 w 56"/>
                  <a:gd name="T75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6" h="79">
                    <a:moveTo>
                      <a:pt x="9" y="79"/>
                    </a:moveTo>
                    <a:lnTo>
                      <a:pt x="7" y="79"/>
                    </a:lnTo>
                    <a:cubicBezTo>
                      <a:pt x="4" y="79"/>
                      <a:pt x="2" y="77"/>
                      <a:pt x="2" y="74"/>
                    </a:cubicBezTo>
                    <a:cubicBezTo>
                      <a:pt x="1" y="72"/>
                      <a:pt x="2" y="69"/>
                      <a:pt x="4" y="67"/>
                    </a:cubicBezTo>
                    <a:lnTo>
                      <a:pt x="5" y="66"/>
                    </a:lnTo>
                    <a:cubicBezTo>
                      <a:pt x="4" y="63"/>
                      <a:pt x="4" y="61"/>
                      <a:pt x="6" y="57"/>
                    </a:cubicBezTo>
                    <a:lnTo>
                      <a:pt x="4" y="56"/>
                    </a:lnTo>
                    <a:cubicBezTo>
                      <a:pt x="2" y="54"/>
                      <a:pt x="2" y="51"/>
                      <a:pt x="3" y="49"/>
                    </a:cubicBezTo>
                    <a:cubicBezTo>
                      <a:pt x="2" y="46"/>
                      <a:pt x="2" y="45"/>
                      <a:pt x="3" y="42"/>
                    </a:cubicBezTo>
                    <a:lnTo>
                      <a:pt x="3" y="42"/>
                    </a:lnTo>
                    <a:cubicBezTo>
                      <a:pt x="0" y="36"/>
                      <a:pt x="2" y="34"/>
                      <a:pt x="16" y="25"/>
                    </a:cubicBezTo>
                    <a:cubicBezTo>
                      <a:pt x="11" y="20"/>
                      <a:pt x="7" y="17"/>
                      <a:pt x="5" y="15"/>
                    </a:cubicBezTo>
                    <a:lnTo>
                      <a:pt x="3" y="15"/>
                    </a:lnTo>
                    <a:lnTo>
                      <a:pt x="4" y="14"/>
                    </a:lnTo>
                    <a:cubicBezTo>
                      <a:pt x="1" y="12"/>
                      <a:pt x="1" y="11"/>
                      <a:pt x="1" y="10"/>
                    </a:cubicBezTo>
                    <a:lnTo>
                      <a:pt x="5" y="8"/>
                    </a:lnTo>
                    <a:lnTo>
                      <a:pt x="2" y="2"/>
                    </a:lnTo>
                    <a:cubicBezTo>
                      <a:pt x="3" y="1"/>
                      <a:pt x="6" y="0"/>
                      <a:pt x="8" y="0"/>
                    </a:cubicBezTo>
                    <a:cubicBezTo>
                      <a:pt x="10" y="0"/>
                      <a:pt x="12" y="2"/>
                      <a:pt x="13" y="3"/>
                    </a:cubicBezTo>
                    <a:cubicBezTo>
                      <a:pt x="13" y="4"/>
                      <a:pt x="20" y="10"/>
                      <a:pt x="28" y="16"/>
                    </a:cubicBezTo>
                    <a:cubicBezTo>
                      <a:pt x="44" y="6"/>
                      <a:pt x="44" y="6"/>
                      <a:pt x="47" y="7"/>
                    </a:cubicBezTo>
                    <a:cubicBezTo>
                      <a:pt x="49" y="7"/>
                      <a:pt x="51" y="9"/>
                      <a:pt x="52" y="10"/>
                    </a:cubicBezTo>
                    <a:cubicBezTo>
                      <a:pt x="56" y="17"/>
                      <a:pt x="52" y="19"/>
                      <a:pt x="31" y="32"/>
                    </a:cubicBezTo>
                    <a:cubicBezTo>
                      <a:pt x="29" y="33"/>
                      <a:pt x="27" y="35"/>
                      <a:pt x="24" y="36"/>
                    </a:cubicBezTo>
                    <a:lnTo>
                      <a:pt x="25" y="37"/>
                    </a:lnTo>
                    <a:lnTo>
                      <a:pt x="26" y="41"/>
                    </a:lnTo>
                    <a:lnTo>
                      <a:pt x="26" y="41"/>
                    </a:lnTo>
                    <a:cubicBezTo>
                      <a:pt x="27" y="43"/>
                      <a:pt x="28" y="45"/>
                      <a:pt x="27" y="47"/>
                    </a:cubicBezTo>
                    <a:lnTo>
                      <a:pt x="27" y="47"/>
                    </a:lnTo>
                    <a:cubicBezTo>
                      <a:pt x="29" y="48"/>
                      <a:pt x="31" y="49"/>
                      <a:pt x="32" y="51"/>
                    </a:cubicBezTo>
                    <a:lnTo>
                      <a:pt x="32" y="51"/>
                    </a:lnTo>
                    <a:cubicBezTo>
                      <a:pt x="51" y="40"/>
                      <a:pt x="51" y="40"/>
                      <a:pt x="54" y="41"/>
                    </a:cubicBezTo>
                    <a:lnTo>
                      <a:pt x="52" y="47"/>
                    </a:lnTo>
                    <a:lnTo>
                      <a:pt x="46" y="51"/>
                    </a:lnTo>
                    <a:lnTo>
                      <a:pt x="52" y="47"/>
                    </a:lnTo>
                    <a:lnTo>
                      <a:pt x="55" y="54"/>
                    </a:lnTo>
                    <a:cubicBezTo>
                      <a:pt x="53" y="55"/>
                      <a:pt x="46" y="59"/>
                      <a:pt x="38" y="64"/>
                    </a:cubicBezTo>
                    <a:cubicBezTo>
                      <a:pt x="15" y="77"/>
                      <a:pt x="11" y="79"/>
                      <a:pt x="9" y="7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35" name="Freeform 1384">
                <a:extLst>
                  <a:ext uri="{FF2B5EF4-FFF2-40B4-BE49-F238E27FC236}">
                    <a16:creationId xmlns:a16="http://schemas.microsoft.com/office/drawing/2014/main" id="{48851965-F12C-4DBA-82DD-2BD36D01F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5971"/>
                <a:ext cx="41" cy="26"/>
              </a:xfrm>
              <a:custGeom>
                <a:avLst/>
                <a:gdLst>
                  <a:gd name="T0" fmla="*/ 8 w 123"/>
                  <a:gd name="T1" fmla="*/ 77 h 77"/>
                  <a:gd name="T2" fmla="*/ 2 w 123"/>
                  <a:gd name="T3" fmla="*/ 74 h 77"/>
                  <a:gd name="T4" fmla="*/ 4 w 123"/>
                  <a:gd name="T5" fmla="*/ 64 h 77"/>
                  <a:gd name="T6" fmla="*/ 24 w 123"/>
                  <a:gd name="T7" fmla="*/ 48 h 77"/>
                  <a:gd name="T8" fmla="*/ 27 w 123"/>
                  <a:gd name="T9" fmla="*/ 43 h 77"/>
                  <a:gd name="T10" fmla="*/ 39 w 123"/>
                  <a:gd name="T11" fmla="*/ 37 h 77"/>
                  <a:gd name="T12" fmla="*/ 48 w 123"/>
                  <a:gd name="T13" fmla="*/ 39 h 77"/>
                  <a:gd name="T14" fmla="*/ 111 w 123"/>
                  <a:gd name="T15" fmla="*/ 2 h 77"/>
                  <a:gd name="T16" fmla="*/ 121 w 123"/>
                  <a:gd name="T17" fmla="*/ 4 h 77"/>
                  <a:gd name="T18" fmla="*/ 118 w 123"/>
                  <a:gd name="T19" fmla="*/ 14 h 77"/>
                  <a:gd name="T20" fmla="*/ 12 w 123"/>
                  <a:gd name="T21" fmla="*/ 76 h 77"/>
                  <a:gd name="T22" fmla="*/ 8 w 123"/>
                  <a:gd name="T23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" h="77">
                    <a:moveTo>
                      <a:pt x="8" y="77"/>
                    </a:moveTo>
                    <a:cubicBezTo>
                      <a:pt x="6" y="77"/>
                      <a:pt x="4" y="76"/>
                      <a:pt x="2" y="74"/>
                    </a:cubicBezTo>
                    <a:cubicBezTo>
                      <a:pt x="0" y="70"/>
                      <a:pt x="1" y="66"/>
                      <a:pt x="4" y="64"/>
                    </a:cubicBezTo>
                    <a:lnTo>
                      <a:pt x="24" y="48"/>
                    </a:lnTo>
                    <a:cubicBezTo>
                      <a:pt x="24" y="46"/>
                      <a:pt x="25" y="45"/>
                      <a:pt x="27" y="43"/>
                    </a:cubicBezTo>
                    <a:lnTo>
                      <a:pt x="39" y="37"/>
                    </a:lnTo>
                    <a:cubicBezTo>
                      <a:pt x="42" y="35"/>
                      <a:pt x="46" y="36"/>
                      <a:pt x="48" y="39"/>
                    </a:cubicBezTo>
                    <a:lnTo>
                      <a:pt x="111" y="2"/>
                    </a:lnTo>
                    <a:cubicBezTo>
                      <a:pt x="115" y="0"/>
                      <a:pt x="119" y="1"/>
                      <a:pt x="121" y="4"/>
                    </a:cubicBezTo>
                    <a:cubicBezTo>
                      <a:pt x="123" y="8"/>
                      <a:pt x="122" y="12"/>
                      <a:pt x="118" y="14"/>
                    </a:cubicBezTo>
                    <a:lnTo>
                      <a:pt x="12" y="76"/>
                    </a:lnTo>
                    <a:lnTo>
                      <a:pt x="8" y="7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36" name="Freeform 1385">
                <a:extLst>
                  <a:ext uri="{FF2B5EF4-FFF2-40B4-BE49-F238E27FC236}">
                    <a16:creationId xmlns:a16="http://schemas.microsoft.com/office/drawing/2014/main" id="{FF0BFF8F-F0A4-4DE4-B398-3AB5FB3EA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5975"/>
                <a:ext cx="39" cy="26"/>
              </a:xfrm>
              <a:custGeom>
                <a:avLst/>
                <a:gdLst>
                  <a:gd name="T0" fmla="*/ 7 w 116"/>
                  <a:gd name="T1" fmla="*/ 77 h 77"/>
                  <a:gd name="T2" fmla="*/ 5 w 116"/>
                  <a:gd name="T3" fmla="*/ 77 h 77"/>
                  <a:gd name="T4" fmla="*/ 1 w 116"/>
                  <a:gd name="T5" fmla="*/ 73 h 77"/>
                  <a:gd name="T6" fmla="*/ 0 w 116"/>
                  <a:gd name="T7" fmla="*/ 68 h 77"/>
                  <a:gd name="T8" fmla="*/ 9 w 116"/>
                  <a:gd name="T9" fmla="*/ 59 h 77"/>
                  <a:gd name="T10" fmla="*/ 11 w 116"/>
                  <a:gd name="T11" fmla="*/ 57 h 77"/>
                  <a:gd name="T12" fmla="*/ 11 w 116"/>
                  <a:gd name="T13" fmla="*/ 57 h 77"/>
                  <a:gd name="T14" fmla="*/ 87 w 116"/>
                  <a:gd name="T15" fmla="*/ 11 h 77"/>
                  <a:gd name="T16" fmla="*/ 110 w 116"/>
                  <a:gd name="T17" fmla="*/ 1 h 77"/>
                  <a:gd name="T18" fmla="*/ 115 w 116"/>
                  <a:gd name="T19" fmla="*/ 7 h 77"/>
                  <a:gd name="T20" fmla="*/ 112 w 116"/>
                  <a:gd name="T21" fmla="*/ 14 h 77"/>
                  <a:gd name="T22" fmla="*/ 93 w 116"/>
                  <a:gd name="T23" fmla="*/ 24 h 77"/>
                  <a:gd name="T24" fmla="*/ 89 w 116"/>
                  <a:gd name="T25" fmla="*/ 27 h 77"/>
                  <a:gd name="T26" fmla="*/ 78 w 116"/>
                  <a:gd name="T27" fmla="*/ 34 h 77"/>
                  <a:gd name="T28" fmla="*/ 75 w 116"/>
                  <a:gd name="T29" fmla="*/ 37 h 77"/>
                  <a:gd name="T30" fmla="*/ 61 w 116"/>
                  <a:gd name="T31" fmla="*/ 44 h 77"/>
                  <a:gd name="T32" fmla="*/ 58 w 116"/>
                  <a:gd name="T33" fmla="*/ 48 h 77"/>
                  <a:gd name="T34" fmla="*/ 56 w 116"/>
                  <a:gd name="T35" fmla="*/ 49 h 77"/>
                  <a:gd name="T36" fmla="*/ 36 w 116"/>
                  <a:gd name="T37" fmla="*/ 61 h 77"/>
                  <a:gd name="T38" fmla="*/ 7 w 116"/>
                  <a:gd name="T3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6" h="77">
                    <a:moveTo>
                      <a:pt x="7" y="77"/>
                    </a:moveTo>
                    <a:lnTo>
                      <a:pt x="5" y="77"/>
                    </a:lnTo>
                    <a:cubicBezTo>
                      <a:pt x="3" y="76"/>
                      <a:pt x="2" y="75"/>
                      <a:pt x="1" y="73"/>
                    </a:cubicBezTo>
                    <a:cubicBezTo>
                      <a:pt x="0" y="72"/>
                      <a:pt x="0" y="70"/>
                      <a:pt x="0" y="68"/>
                    </a:cubicBezTo>
                    <a:cubicBezTo>
                      <a:pt x="0" y="66"/>
                      <a:pt x="1" y="65"/>
                      <a:pt x="9" y="59"/>
                    </a:cubicBezTo>
                    <a:lnTo>
                      <a:pt x="11" y="57"/>
                    </a:lnTo>
                    <a:lnTo>
                      <a:pt x="11" y="57"/>
                    </a:lnTo>
                    <a:cubicBezTo>
                      <a:pt x="17" y="52"/>
                      <a:pt x="34" y="42"/>
                      <a:pt x="87" y="11"/>
                    </a:cubicBezTo>
                    <a:cubicBezTo>
                      <a:pt x="107" y="0"/>
                      <a:pt x="107" y="0"/>
                      <a:pt x="110" y="1"/>
                    </a:cubicBezTo>
                    <a:cubicBezTo>
                      <a:pt x="113" y="1"/>
                      <a:pt x="115" y="4"/>
                      <a:pt x="115" y="7"/>
                    </a:cubicBezTo>
                    <a:cubicBezTo>
                      <a:pt x="116" y="10"/>
                      <a:pt x="114" y="12"/>
                      <a:pt x="112" y="14"/>
                    </a:cubicBezTo>
                    <a:cubicBezTo>
                      <a:pt x="106" y="17"/>
                      <a:pt x="100" y="21"/>
                      <a:pt x="93" y="24"/>
                    </a:cubicBezTo>
                    <a:lnTo>
                      <a:pt x="89" y="27"/>
                    </a:lnTo>
                    <a:cubicBezTo>
                      <a:pt x="85" y="30"/>
                      <a:pt x="81" y="32"/>
                      <a:pt x="78" y="34"/>
                    </a:cubicBezTo>
                    <a:lnTo>
                      <a:pt x="75" y="37"/>
                    </a:lnTo>
                    <a:cubicBezTo>
                      <a:pt x="70" y="39"/>
                      <a:pt x="66" y="42"/>
                      <a:pt x="61" y="44"/>
                    </a:cubicBezTo>
                    <a:cubicBezTo>
                      <a:pt x="61" y="46"/>
                      <a:pt x="60" y="47"/>
                      <a:pt x="58" y="48"/>
                    </a:cubicBezTo>
                    <a:lnTo>
                      <a:pt x="56" y="49"/>
                    </a:lnTo>
                    <a:cubicBezTo>
                      <a:pt x="53" y="50"/>
                      <a:pt x="43" y="57"/>
                      <a:pt x="36" y="61"/>
                    </a:cubicBezTo>
                    <a:cubicBezTo>
                      <a:pt x="14" y="74"/>
                      <a:pt x="10" y="77"/>
                      <a:pt x="7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37" name="Freeform 1386">
                <a:extLst>
                  <a:ext uri="{FF2B5EF4-FFF2-40B4-BE49-F238E27FC236}">
                    <a16:creationId xmlns:a16="http://schemas.microsoft.com/office/drawing/2014/main" id="{4F6E0785-392D-4494-98FA-7CCE88BE0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7" y="5965"/>
                <a:ext cx="17" cy="17"/>
              </a:xfrm>
              <a:custGeom>
                <a:avLst/>
                <a:gdLst>
                  <a:gd name="T0" fmla="*/ 7 w 50"/>
                  <a:gd name="T1" fmla="*/ 51 h 51"/>
                  <a:gd name="T2" fmla="*/ 6 w 50"/>
                  <a:gd name="T3" fmla="*/ 51 h 51"/>
                  <a:gd name="T4" fmla="*/ 0 w 50"/>
                  <a:gd name="T5" fmla="*/ 46 h 51"/>
                  <a:gd name="T6" fmla="*/ 2 w 50"/>
                  <a:gd name="T7" fmla="*/ 39 h 51"/>
                  <a:gd name="T8" fmla="*/ 24 w 50"/>
                  <a:gd name="T9" fmla="*/ 17 h 51"/>
                  <a:gd name="T10" fmla="*/ 21 w 50"/>
                  <a:gd name="T11" fmla="*/ 12 h 51"/>
                  <a:gd name="T12" fmla="*/ 44 w 50"/>
                  <a:gd name="T13" fmla="*/ 1 h 51"/>
                  <a:gd name="T14" fmla="*/ 49 w 50"/>
                  <a:gd name="T15" fmla="*/ 6 h 51"/>
                  <a:gd name="T16" fmla="*/ 47 w 50"/>
                  <a:gd name="T17" fmla="*/ 13 h 51"/>
                  <a:gd name="T18" fmla="*/ 13 w 50"/>
                  <a:gd name="T19" fmla="*/ 48 h 51"/>
                  <a:gd name="T20" fmla="*/ 14 w 50"/>
                  <a:gd name="T21" fmla="*/ 48 h 51"/>
                  <a:gd name="T22" fmla="*/ 7 w 50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51">
                    <a:moveTo>
                      <a:pt x="7" y="51"/>
                    </a:moveTo>
                    <a:lnTo>
                      <a:pt x="6" y="51"/>
                    </a:lnTo>
                    <a:cubicBezTo>
                      <a:pt x="3" y="50"/>
                      <a:pt x="1" y="48"/>
                      <a:pt x="0" y="46"/>
                    </a:cubicBezTo>
                    <a:cubicBezTo>
                      <a:pt x="0" y="43"/>
                      <a:pt x="0" y="41"/>
                      <a:pt x="2" y="39"/>
                    </a:cubicBezTo>
                    <a:lnTo>
                      <a:pt x="24" y="17"/>
                    </a:lnTo>
                    <a:lnTo>
                      <a:pt x="21" y="12"/>
                    </a:lnTo>
                    <a:cubicBezTo>
                      <a:pt x="42" y="0"/>
                      <a:pt x="42" y="0"/>
                      <a:pt x="44" y="1"/>
                    </a:cubicBezTo>
                    <a:cubicBezTo>
                      <a:pt x="47" y="2"/>
                      <a:pt x="49" y="4"/>
                      <a:pt x="49" y="6"/>
                    </a:cubicBezTo>
                    <a:cubicBezTo>
                      <a:pt x="50" y="9"/>
                      <a:pt x="49" y="11"/>
                      <a:pt x="47" y="13"/>
                    </a:cubicBezTo>
                    <a:lnTo>
                      <a:pt x="13" y="48"/>
                    </a:lnTo>
                    <a:lnTo>
                      <a:pt x="14" y="48"/>
                    </a:lnTo>
                    <a:cubicBezTo>
                      <a:pt x="11" y="50"/>
                      <a:pt x="10" y="51"/>
                      <a:pt x="7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38" name="Freeform 1387">
                <a:extLst>
                  <a:ext uri="{FF2B5EF4-FFF2-40B4-BE49-F238E27FC236}">
                    <a16:creationId xmlns:a16="http://schemas.microsoft.com/office/drawing/2014/main" id="{AD815E97-4CB5-4B6E-836D-99D60AB94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2" y="5979"/>
                <a:ext cx="14" cy="11"/>
              </a:xfrm>
              <a:custGeom>
                <a:avLst/>
                <a:gdLst>
                  <a:gd name="T0" fmla="*/ 30 w 42"/>
                  <a:gd name="T1" fmla="*/ 32 h 32"/>
                  <a:gd name="T2" fmla="*/ 28 w 42"/>
                  <a:gd name="T3" fmla="*/ 32 h 32"/>
                  <a:gd name="T4" fmla="*/ 23 w 42"/>
                  <a:gd name="T5" fmla="*/ 27 h 32"/>
                  <a:gd name="T6" fmla="*/ 23 w 42"/>
                  <a:gd name="T7" fmla="*/ 27 h 32"/>
                  <a:gd name="T8" fmla="*/ 21 w 42"/>
                  <a:gd name="T9" fmla="*/ 19 h 32"/>
                  <a:gd name="T10" fmla="*/ 21 w 42"/>
                  <a:gd name="T11" fmla="*/ 18 h 32"/>
                  <a:gd name="T12" fmla="*/ 15 w 42"/>
                  <a:gd name="T13" fmla="*/ 22 h 32"/>
                  <a:gd name="T14" fmla="*/ 1 w 42"/>
                  <a:gd name="T15" fmla="*/ 28 h 32"/>
                  <a:gd name="T16" fmla="*/ 3 w 42"/>
                  <a:gd name="T17" fmla="*/ 21 h 32"/>
                  <a:gd name="T18" fmla="*/ 0 w 42"/>
                  <a:gd name="T19" fmla="*/ 15 h 32"/>
                  <a:gd name="T20" fmla="*/ 8 w 42"/>
                  <a:gd name="T21" fmla="*/ 9 h 32"/>
                  <a:gd name="T22" fmla="*/ 28 w 42"/>
                  <a:gd name="T23" fmla="*/ 1 h 32"/>
                  <a:gd name="T24" fmla="*/ 32 w 42"/>
                  <a:gd name="T25" fmla="*/ 4 h 32"/>
                  <a:gd name="T26" fmla="*/ 35 w 42"/>
                  <a:gd name="T27" fmla="*/ 14 h 32"/>
                  <a:gd name="T28" fmla="*/ 36 w 42"/>
                  <a:gd name="T29" fmla="*/ 14 h 32"/>
                  <a:gd name="T30" fmla="*/ 40 w 42"/>
                  <a:gd name="T31" fmla="*/ 18 h 32"/>
                  <a:gd name="T32" fmla="*/ 41 w 42"/>
                  <a:gd name="T33" fmla="*/ 21 h 32"/>
                  <a:gd name="T34" fmla="*/ 39 w 42"/>
                  <a:gd name="T35" fmla="*/ 28 h 32"/>
                  <a:gd name="T36" fmla="*/ 38 w 42"/>
                  <a:gd name="T37" fmla="*/ 29 h 32"/>
                  <a:gd name="T38" fmla="*/ 30 w 42"/>
                  <a:gd name="T3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2" h="32">
                    <a:moveTo>
                      <a:pt x="30" y="32"/>
                    </a:moveTo>
                    <a:lnTo>
                      <a:pt x="28" y="32"/>
                    </a:lnTo>
                    <a:cubicBezTo>
                      <a:pt x="26" y="31"/>
                      <a:pt x="24" y="30"/>
                      <a:pt x="23" y="27"/>
                    </a:cubicBezTo>
                    <a:lnTo>
                      <a:pt x="23" y="27"/>
                    </a:lnTo>
                    <a:cubicBezTo>
                      <a:pt x="23" y="26"/>
                      <a:pt x="23" y="24"/>
                      <a:pt x="21" y="19"/>
                    </a:cubicBezTo>
                    <a:lnTo>
                      <a:pt x="21" y="18"/>
                    </a:lnTo>
                    <a:cubicBezTo>
                      <a:pt x="19" y="19"/>
                      <a:pt x="17" y="21"/>
                      <a:pt x="15" y="22"/>
                    </a:cubicBezTo>
                    <a:cubicBezTo>
                      <a:pt x="4" y="29"/>
                      <a:pt x="4" y="29"/>
                      <a:pt x="1" y="28"/>
                    </a:cubicBezTo>
                    <a:lnTo>
                      <a:pt x="3" y="21"/>
                    </a:lnTo>
                    <a:lnTo>
                      <a:pt x="0" y="15"/>
                    </a:lnTo>
                    <a:cubicBezTo>
                      <a:pt x="0" y="14"/>
                      <a:pt x="4" y="12"/>
                      <a:pt x="8" y="9"/>
                    </a:cubicBezTo>
                    <a:cubicBezTo>
                      <a:pt x="25" y="0"/>
                      <a:pt x="25" y="0"/>
                      <a:pt x="28" y="1"/>
                    </a:cubicBezTo>
                    <a:cubicBezTo>
                      <a:pt x="30" y="1"/>
                      <a:pt x="31" y="2"/>
                      <a:pt x="32" y="4"/>
                    </a:cubicBezTo>
                    <a:cubicBezTo>
                      <a:pt x="33" y="5"/>
                      <a:pt x="33" y="5"/>
                      <a:pt x="35" y="14"/>
                    </a:cubicBezTo>
                    <a:lnTo>
                      <a:pt x="36" y="14"/>
                    </a:lnTo>
                    <a:cubicBezTo>
                      <a:pt x="38" y="15"/>
                      <a:pt x="39" y="16"/>
                      <a:pt x="40" y="18"/>
                    </a:cubicBezTo>
                    <a:lnTo>
                      <a:pt x="41" y="21"/>
                    </a:lnTo>
                    <a:cubicBezTo>
                      <a:pt x="42" y="23"/>
                      <a:pt x="41" y="26"/>
                      <a:pt x="39" y="28"/>
                    </a:cubicBezTo>
                    <a:lnTo>
                      <a:pt x="38" y="29"/>
                    </a:lnTo>
                    <a:cubicBezTo>
                      <a:pt x="34" y="31"/>
                      <a:pt x="32" y="32"/>
                      <a:pt x="30" y="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39" name="Freeform 1388">
                <a:extLst>
                  <a:ext uri="{FF2B5EF4-FFF2-40B4-BE49-F238E27FC236}">
                    <a16:creationId xmlns:a16="http://schemas.microsoft.com/office/drawing/2014/main" id="{FC775846-F1FA-4E71-8C4E-DA6F507E6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5971"/>
                <a:ext cx="95" cy="59"/>
              </a:xfrm>
              <a:custGeom>
                <a:avLst/>
                <a:gdLst>
                  <a:gd name="T0" fmla="*/ 64 w 287"/>
                  <a:gd name="T1" fmla="*/ 177 h 177"/>
                  <a:gd name="T2" fmla="*/ 62 w 287"/>
                  <a:gd name="T3" fmla="*/ 176 h 177"/>
                  <a:gd name="T4" fmla="*/ 58 w 287"/>
                  <a:gd name="T5" fmla="*/ 173 h 177"/>
                  <a:gd name="T6" fmla="*/ 91 w 287"/>
                  <a:gd name="T7" fmla="*/ 141 h 177"/>
                  <a:gd name="T8" fmla="*/ 101 w 287"/>
                  <a:gd name="T9" fmla="*/ 133 h 177"/>
                  <a:gd name="T10" fmla="*/ 76 w 287"/>
                  <a:gd name="T11" fmla="*/ 148 h 177"/>
                  <a:gd name="T12" fmla="*/ 67 w 287"/>
                  <a:gd name="T13" fmla="*/ 145 h 177"/>
                  <a:gd name="T14" fmla="*/ 69 w 287"/>
                  <a:gd name="T15" fmla="*/ 135 h 177"/>
                  <a:gd name="T16" fmla="*/ 69 w 287"/>
                  <a:gd name="T17" fmla="*/ 135 h 177"/>
                  <a:gd name="T18" fmla="*/ 81 w 287"/>
                  <a:gd name="T19" fmla="*/ 126 h 177"/>
                  <a:gd name="T20" fmla="*/ 103 w 287"/>
                  <a:gd name="T21" fmla="*/ 109 h 177"/>
                  <a:gd name="T22" fmla="*/ 101 w 287"/>
                  <a:gd name="T23" fmla="*/ 110 h 177"/>
                  <a:gd name="T24" fmla="*/ 98 w 287"/>
                  <a:gd name="T25" fmla="*/ 112 h 177"/>
                  <a:gd name="T26" fmla="*/ 92 w 287"/>
                  <a:gd name="T27" fmla="*/ 113 h 177"/>
                  <a:gd name="T28" fmla="*/ 88 w 287"/>
                  <a:gd name="T29" fmla="*/ 109 h 177"/>
                  <a:gd name="T30" fmla="*/ 88 w 287"/>
                  <a:gd name="T31" fmla="*/ 109 h 177"/>
                  <a:gd name="T32" fmla="*/ 33 w 287"/>
                  <a:gd name="T33" fmla="*/ 144 h 177"/>
                  <a:gd name="T34" fmla="*/ 28 w 287"/>
                  <a:gd name="T35" fmla="*/ 145 h 177"/>
                  <a:gd name="T36" fmla="*/ 23 w 287"/>
                  <a:gd name="T37" fmla="*/ 142 h 177"/>
                  <a:gd name="T38" fmla="*/ 66 w 287"/>
                  <a:gd name="T39" fmla="*/ 101 h 177"/>
                  <a:gd name="T40" fmla="*/ 14 w 287"/>
                  <a:gd name="T41" fmla="*/ 133 h 177"/>
                  <a:gd name="T42" fmla="*/ 8 w 287"/>
                  <a:gd name="T43" fmla="*/ 134 h 177"/>
                  <a:gd name="T44" fmla="*/ 4 w 287"/>
                  <a:gd name="T45" fmla="*/ 131 h 177"/>
                  <a:gd name="T46" fmla="*/ 10 w 287"/>
                  <a:gd name="T47" fmla="*/ 118 h 177"/>
                  <a:gd name="T48" fmla="*/ 10 w 287"/>
                  <a:gd name="T49" fmla="*/ 117 h 177"/>
                  <a:gd name="T50" fmla="*/ 12 w 287"/>
                  <a:gd name="T51" fmla="*/ 107 h 177"/>
                  <a:gd name="T52" fmla="*/ 16 w 287"/>
                  <a:gd name="T53" fmla="*/ 106 h 177"/>
                  <a:gd name="T54" fmla="*/ 84 w 287"/>
                  <a:gd name="T55" fmla="*/ 65 h 177"/>
                  <a:gd name="T56" fmla="*/ 185 w 287"/>
                  <a:gd name="T57" fmla="*/ 9 h 177"/>
                  <a:gd name="T58" fmla="*/ 189 w 287"/>
                  <a:gd name="T59" fmla="*/ 12 h 177"/>
                  <a:gd name="T60" fmla="*/ 217 w 287"/>
                  <a:gd name="T61" fmla="*/ 1 h 177"/>
                  <a:gd name="T62" fmla="*/ 222 w 287"/>
                  <a:gd name="T63" fmla="*/ 5 h 177"/>
                  <a:gd name="T64" fmla="*/ 192 w 287"/>
                  <a:gd name="T65" fmla="*/ 36 h 177"/>
                  <a:gd name="T66" fmla="*/ 194 w 287"/>
                  <a:gd name="T67" fmla="*/ 36 h 177"/>
                  <a:gd name="T68" fmla="*/ 200 w 287"/>
                  <a:gd name="T69" fmla="*/ 40 h 177"/>
                  <a:gd name="T70" fmla="*/ 167 w 287"/>
                  <a:gd name="T71" fmla="*/ 70 h 177"/>
                  <a:gd name="T72" fmla="*/ 149 w 287"/>
                  <a:gd name="T73" fmla="*/ 89 h 177"/>
                  <a:gd name="T74" fmla="*/ 172 w 287"/>
                  <a:gd name="T75" fmla="*/ 76 h 177"/>
                  <a:gd name="T76" fmla="*/ 177 w 287"/>
                  <a:gd name="T77" fmla="*/ 75 h 177"/>
                  <a:gd name="T78" fmla="*/ 182 w 287"/>
                  <a:gd name="T79" fmla="*/ 78 h 177"/>
                  <a:gd name="T80" fmla="*/ 173 w 287"/>
                  <a:gd name="T81" fmla="*/ 96 h 177"/>
                  <a:gd name="T82" fmla="*/ 281 w 287"/>
                  <a:gd name="T83" fmla="*/ 38 h 177"/>
                  <a:gd name="T84" fmla="*/ 285 w 287"/>
                  <a:gd name="T85" fmla="*/ 42 h 177"/>
                  <a:gd name="T86" fmla="*/ 286 w 287"/>
                  <a:gd name="T87" fmla="*/ 49 h 177"/>
                  <a:gd name="T88" fmla="*/ 81 w 287"/>
                  <a:gd name="T89" fmla="*/ 171 h 177"/>
                  <a:gd name="T90" fmla="*/ 81 w 287"/>
                  <a:gd name="T91" fmla="*/ 171 h 177"/>
                  <a:gd name="T92" fmla="*/ 75 w 287"/>
                  <a:gd name="T93" fmla="*/ 171 h 177"/>
                  <a:gd name="T94" fmla="*/ 68 w 287"/>
                  <a:gd name="T95" fmla="*/ 176 h 177"/>
                  <a:gd name="T96" fmla="*/ 64 w 287"/>
                  <a:gd name="T97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7" h="177">
                    <a:moveTo>
                      <a:pt x="64" y="177"/>
                    </a:moveTo>
                    <a:lnTo>
                      <a:pt x="62" y="176"/>
                    </a:lnTo>
                    <a:cubicBezTo>
                      <a:pt x="61" y="176"/>
                      <a:pt x="59" y="175"/>
                      <a:pt x="58" y="173"/>
                    </a:cubicBezTo>
                    <a:cubicBezTo>
                      <a:pt x="55" y="167"/>
                      <a:pt x="55" y="167"/>
                      <a:pt x="91" y="141"/>
                    </a:cubicBezTo>
                    <a:cubicBezTo>
                      <a:pt x="94" y="138"/>
                      <a:pt x="97" y="136"/>
                      <a:pt x="101" y="133"/>
                    </a:cubicBezTo>
                    <a:lnTo>
                      <a:pt x="76" y="148"/>
                    </a:lnTo>
                    <a:cubicBezTo>
                      <a:pt x="73" y="150"/>
                      <a:pt x="69" y="148"/>
                      <a:pt x="67" y="145"/>
                    </a:cubicBezTo>
                    <a:cubicBezTo>
                      <a:pt x="64" y="141"/>
                      <a:pt x="64" y="140"/>
                      <a:pt x="69" y="135"/>
                    </a:cubicBezTo>
                    <a:lnTo>
                      <a:pt x="69" y="135"/>
                    </a:lnTo>
                    <a:cubicBezTo>
                      <a:pt x="72" y="133"/>
                      <a:pt x="76" y="130"/>
                      <a:pt x="81" y="126"/>
                    </a:cubicBezTo>
                    <a:cubicBezTo>
                      <a:pt x="86" y="122"/>
                      <a:pt x="94" y="116"/>
                      <a:pt x="103" y="109"/>
                    </a:cubicBezTo>
                    <a:lnTo>
                      <a:pt x="101" y="110"/>
                    </a:lnTo>
                    <a:lnTo>
                      <a:pt x="98" y="112"/>
                    </a:lnTo>
                    <a:cubicBezTo>
                      <a:pt x="96" y="113"/>
                      <a:pt x="94" y="113"/>
                      <a:pt x="92" y="113"/>
                    </a:cubicBezTo>
                    <a:cubicBezTo>
                      <a:pt x="90" y="112"/>
                      <a:pt x="89" y="111"/>
                      <a:pt x="88" y="109"/>
                    </a:cubicBezTo>
                    <a:lnTo>
                      <a:pt x="88" y="109"/>
                    </a:lnTo>
                    <a:cubicBezTo>
                      <a:pt x="70" y="120"/>
                      <a:pt x="51" y="132"/>
                      <a:pt x="33" y="144"/>
                    </a:cubicBezTo>
                    <a:cubicBezTo>
                      <a:pt x="32" y="145"/>
                      <a:pt x="30" y="145"/>
                      <a:pt x="28" y="145"/>
                    </a:cubicBezTo>
                    <a:cubicBezTo>
                      <a:pt x="26" y="144"/>
                      <a:pt x="24" y="143"/>
                      <a:pt x="23" y="142"/>
                    </a:cubicBezTo>
                    <a:cubicBezTo>
                      <a:pt x="20" y="135"/>
                      <a:pt x="18" y="133"/>
                      <a:pt x="66" y="101"/>
                    </a:cubicBezTo>
                    <a:cubicBezTo>
                      <a:pt x="47" y="112"/>
                      <a:pt x="29" y="124"/>
                      <a:pt x="14" y="133"/>
                    </a:cubicBezTo>
                    <a:cubicBezTo>
                      <a:pt x="12" y="135"/>
                      <a:pt x="10" y="135"/>
                      <a:pt x="8" y="134"/>
                    </a:cubicBezTo>
                    <a:cubicBezTo>
                      <a:pt x="6" y="134"/>
                      <a:pt x="5" y="133"/>
                      <a:pt x="4" y="131"/>
                    </a:cubicBezTo>
                    <a:cubicBezTo>
                      <a:pt x="2" y="128"/>
                      <a:pt x="0" y="125"/>
                      <a:pt x="10" y="118"/>
                    </a:cubicBezTo>
                    <a:lnTo>
                      <a:pt x="10" y="117"/>
                    </a:lnTo>
                    <a:cubicBezTo>
                      <a:pt x="8" y="113"/>
                      <a:pt x="9" y="109"/>
                      <a:pt x="12" y="107"/>
                    </a:cubicBezTo>
                    <a:lnTo>
                      <a:pt x="16" y="106"/>
                    </a:lnTo>
                    <a:cubicBezTo>
                      <a:pt x="24" y="103"/>
                      <a:pt x="57" y="82"/>
                      <a:pt x="84" y="65"/>
                    </a:cubicBezTo>
                    <a:cubicBezTo>
                      <a:pt x="160" y="17"/>
                      <a:pt x="177" y="7"/>
                      <a:pt x="185" y="9"/>
                    </a:cubicBezTo>
                    <a:cubicBezTo>
                      <a:pt x="186" y="10"/>
                      <a:pt x="188" y="11"/>
                      <a:pt x="189" y="12"/>
                    </a:cubicBezTo>
                    <a:cubicBezTo>
                      <a:pt x="213" y="0"/>
                      <a:pt x="216" y="1"/>
                      <a:pt x="217" y="1"/>
                    </a:cubicBezTo>
                    <a:cubicBezTo>
                      <a:pt x="219" y="2"/>
                      <a:pt x="221" y="3"/>
                      <a:pt x="222" y="5"/>
                    </a:cubicBezTo>
                    <a:cubicBezTo>
                      <a:pt x="226" y="11"/>
                      <a:pt x="227" y="13"/>
                      <a:pt x="192" y="36"/>
                    </a:cubicBezTo>
                    <a:lnTo>
                      <a:pt x="194" y="36"/>
                    </a:lnTo>
                    <a:cubicBezTo>
                      <a:pt x="196" y="36"/>
                      <a:pt x="199" y="38"/>
                      <a:pt x="200" y="40"/>
                    </a:cubicBezTo>
                    <a:cubicBezTo>
                      <a:pt x="203" y="45"/>
                      <a:pt x="203" y="47"/>
                      <a:pt x="167" y="70"/>
                    </a:cubicBezTo>
                    <a:cubicBezTo>
                      <a:pt x="166" y="73"/>
                      <a:pt x="162" y="78"/>
                      <a:pt x="149" y="89"/>
                    </a:cubicBezTo>
                    <a:lnTo>
                      <a:pt x="172" y="76"/>
                    </a:lnTo>
                    <a:cubicBezTo>
                      <a:pt x="174" y="75"/>
                      <a:pt x="176" y="75"/>
                      <a:pt x="177" y="75"/>
                    </a:cubicBezTo>
                    <a:cubicBezTo>
                      <a:pt x="179" y="76"/>
                      <a:pt x="181" y="77"/>
                      <a:pt x="182" y="78"/>
                    </a:cubicBezTo>
                    <a:cubicBezTo>
                      <a:pt x="184" y="83"/>
                      <a:pt x="185" y="86"/>
                      <a:pt x="173" y="96"/>
                    </a:cubicBezTo>
                    <a:cubicBezTo>
                      <a:pt x="274" y="37"/>
                      <a:pt x="278" y="38"/>
                      <a:pt x="281" y="38"/>
                    </a:cubicBezTo>
                    <a:cubicBezTo>
                      <a:pt x="283" y="39"/>
                      <a:pt x="284" y="40"/>
                      <a:pt x="285" y="42"/>
                    </a:cubicBezTo>
                    <a:cubicBezTo>
                      <a:pt x="286" y="44"/>
                      <a:pt x="287" y="47"/>
                      <a:pt x="286" y="49"/>
                    </a:cubicBezTo>
                    <a:cubicBezTo>
                      <a:pt x="281" y="66"/>
                      <a:pt x="155" y="133"/>
                      <a:pt x="81" y="171"/>
                    </a:cubicBezTo>
                    <a:lnTo>
                      <a:pt x="81" y="171"/>
                    </a:lnTo>
                    <a:cubicBezTo>
                      <a:pt x="79" y="171"/>
                      <a:pt x="77" y="172"/>
                      <a:pt x="75" y="171"/>
                    </a:cubicBezTo>
                    <a:cubicBezTo>
                      <a:pt x="73" y="173"/>
                      <a:pt x="70" y="174"/>
                      <a:pt x="68" y="176"/>
                    </a:cubicBezTo>
                    <a:lnTo>
                      <a:pt x="64" y="17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40" name="Freeform 1389">
                <a:extLst>
                  <a:ext uri="{FF2B5EF4-FFF2-40B4-BE49-F238E27FC236}">
                    <a16:creationId xmlns:a16="http://schemas.microsoft.com/office/drawing/2014/main" id="{91F57A26-4349-4BAD-9956-B7F909274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5958"/>
                <a:ext cx="79" cy="47"/>
              </a:xfrm>
              <a:custGeom>
                <a:avLst/>
                <a:gdLst>
                  <a:gd name="T0" fmla="*/ 9 w 238"/>
                  <a:gd name="T1" fmla="*/ 141 h 141"/>
                  <a:gd name="T2" fmla="*/ 8 w 238"/>
                  <a:gd name="T3" fmla="*/ 141 h 141"/>
                  <a:gd name="T4" fmla="*/ 3 w 238"/>
                  <a:gd name="T5" fmla="*/ 137 h 141"/>
                  <a:gd name="T6" fmla="*/ 3 w 238"/>
                  <a:gd name="T7" fmla="*/ 130 h 141"/>
                  <a:gd name="T8" fmla="*/ 2 w 238"/>
                  <a:gd name="T9" fmla="*/ 129 h 141"/>
                  <a:gd name="T10" fmla="*/ 4 w 238"/>
                  <a:gd name="T11" fmla="*/ 119 h 141"/>
                  <a:gd name="T12" fmla="*/ 191 w 238"/>
                  <a:gd name="T13" fmla="*/ 13 h 141"/>
                  <a:gd name="T14" fmla="*/ 196 w 238"/>
                  <a:gd name="T15" fmla="*/ 17 h 141"/>
                  <a:gd name="T16" fmla="*/ 197 w 238"/>
                  <a:gd name="T17" fmla="*/ 19 h 141"/>
                  <a:gd name="T18" fmla="*/ 224 w 238"/>
                  <a:gd name="T19" fmla="*/ 1 h 141"/>
                  <a:gd name="T20" fmla="*/ 230 w 238"/>
                  <a:gd name="T21" fmla="*/ 0 h 141"/>
                  <a:gd name="T22" fmla="*/ 234 w 238"/>
                  <a:gd name="T23" fmla="*/ 4 h 141"/>
                  <a:gd name="T24" fmla="*/ 213 w 238"/>
                  <a:gd name="T25" fmla="*/ 33 h 141"/>
                  <a:gd name="T26" fmla="*/ 230 w 238"/>
                  <a:gd name="T27" fmla="*/ 27 h 141"/>
                  <a:gd name="T28" fmla="*/ 235 w 238"/>
                  <a:gd name="T29" fmla="*/ 30 h 141"/>
                  <a:gd name="T30" fmla="*/ 232 w 238"/>
                  <a:gd name="T31" fmla="*/ 40 h 141"/>
                  <a:gd name="T32" fmla="*/ 229 w 238"/>
                  <a:gd name="T33" fmla="*/ 41 h 141"/>
                  <a:gd name="T34" fmla="*/ 151 w 238"/>
                  <a:gd name="T35" fmla="*/ 87 h 141"/>
                  <a:gd name="T36" fmla="*/ 70 w 238"/>
                  <a:gd name="T37" fmla="*/ 132 h 141"/>
                  <a:gd name="T38" fmla="*/ 65 w 238"/>
                  <a:gd name="T39" fmla="*/ 128 h 141"/>
                  <a:gd name="T40" fmla="*/ 111 w 238"/>
                  <a:gd name="T41" fmla="*/ 88 h 141"/>
                  <a:gd name="T42" fmla="*/ 111 w 238"/>
                  <a:gd name="T43" fmla="*/ 88 h 141"/>
                  <a:gd name="T44" fmla="*/ 9 w 238"/>
                  <a:gd name="T45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8" h="141">
                    <a:moveTo>
                      <a:pt x="9" y="141"/>
                    </a:moveTo>
                    <a:lnTo>
                      <a:pt x="8" y="141"/>
                    </a:lnTo>
                    <a:cubicBezTo>
                      <a:pt x="6" y="140"/>
                      <a:pt x="4" y="139"/>
                      <a:pt x="3" y="137"/>
                    </a:cubicBezTo>
                    <a:cubicBezTo>
                      <a:pt x="2" y="135"/>
                      <a:pt x="2" y="132"/>
                      <a:pt x="3" y="130"/>
                    </a:cubicBezTo>
                    <a:lnTo>
                      <a:pt x="2" y="129"/>
                    </a:lnTo>
                    <a:cubicBezTo>
                      <a:pt x="0" y="125"/>
                      <a:pt x="1" y="121"/>
                      <a:pt x="4" y="119"/>
                    </a:cubicBezTo>
                    <a:cubicBezTo>
                      <a:pt x="184" y="11"/>
                      <a:pt x="188" y="12"/>
                      <a:pt x="191" y="13"/>
                    </a:cubicBezTo>
                    <a:cubicBezTo>
                      <a:pt x="193" y="14"/>
                      <a:pt x="195" y="15"/>
                      <a:pt x="196" y="17"/>
                    </a:cubicBezTo>
                    <a:lnTo>
                      <a:pt x="197" y="19"/>
                    </a:lnTo>
                    <a:cubicBezTo>
                      <a:pt x="207" y="12"/>
                      <a:pt x="216" y="7"/>
                      <a:pt x="224" y="1"/>
                    </a:cubicBezTo>
                    <a:cubicBezTo>
                      <a:pt x="226" y="0"/>
                      <a:pt x="228" y="0"/>
                      <a:pt x="230" y="0"/>
                    </a:cubicBezTo>
                    <a:cubicBezTo>
                      <a:pt x="232" y="1"/>
                      <a:pt x="233" y="2"/>
                      <a:pt x="234" y="4"/>
                    </a:cubicBezTo>
                    <a:cubicBezTo>
                      <a:pt x="238" y="9"/>
                      <a:pt x="237" y="14"/>
                      <a:pt x="213" y="33"/>
                    </a:cubicBezTo>
                    <a:cubicBezTo>
                      <a:pt x="225" y="26"/>
                      <a:pt x="228" y="26"/>
                      <a:pt x="230" y="27"/>
                    </a:cubicBezTo>
                    <a:cubicBezTo>
                      <a:pt x="232" y="27"/>
                      <a:pt x="234" y="29"/>
                      <a:pt x="235" y="30"/>
                    </a:cubicBezTo>
                    <a:cubicBezTo>
                      <a:pt x="237" y="34"/>
                      <a:pt x="236" y="38"/>
                      <a:pt x="232" y="40"/>
                    </a:cubicBezTo>
                    <a:lnTo>
                      <a:pt x="229" y="41"/>
                    </a:lnTo>
                    <a:cubicBezTo>
                      <a:pt x="220" y="44"/>
                      <a:pt x="181" y="69"/>
                      <a:pt x="151" y="87"/>
                    </a:cubicBezTo>
                    <a:cubicBezTo>
                      <a:pt x="79" y="132"/>
                      <a:pt x="75" y="133"/>
                      <a:pt x="70" y="132"/>
                    </a:cubicBezTo>
                    <a:cubicBezTo>
                      <a:pt x="68" y="131"/>
                      <a:pt x="66" y="130"/>
                      <a:pt x="65" y="128"/>
                    </a:cubicBezTo>
                    <a:cubicBezTo>
                      <a:pt x="62" y="122"/>
                      <a:pt x="62" y="122"/>
                      <a:pt x="111" y="88"/>
                    </a:cubicBezTo>
                    <a:lnTo>
                      <a:pt x="111" y="88"/>
                    </a:lnTo>
                    <a:cubicBezTo>
                      <a:pt x="52" y="123"/>
                      <a:pt x="18" y="141"/>
                      <a:pt x="9" y="1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41" name="Freeform 1390">
                <a:extLst>
                  <a:ext uri="{FF2B5EF4-FFF2-40B4-BE49-F238E27FC236}">
                    <a16:creationId xmlns:a16="http://schemas.microsoft.com/office/drawing/2014/main" id="{459B103D-A52E-41ED-B234-4A6646A4A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5957"/>
                <a:ext cx="58" cy="36"/>
              </a:xfrm>
              <a:custGeom>
                <a:avLst/>
                <a:gdLst>
                  <a:gd name="T0" fmla="*/ 11 w 175"/>
                  <a:gd name="T1" fmla="*/ 109 h 109"/>
                  <a:gd name="T2" fmla="*/ 9 w 175"/>
                  <a:gd name="T3" fmla="*/ 109 h 109"/>
                  <a:gd name="T4" fmla="*/ 4 w 175"/>
                  <a:gd name="T5" fmla="*/ 105 h 109"/>
                  <a:gd name="T6" fmla="*/ 35 w 175"/>
                  <a:gd name="T7" fmla="*/ 73 h 109"/>
                  <a:gd name="T8" fmla="*/ 35 w 175"/>
                  <a:gd name="T9" fmla="*/ 73 h 109"/>
                  <a:gd name="T10" fmla="*/ 30 w 175"/>
                  <a:gd name="T11" fmla="*/ 69 h 109"/>
                  <a:gd name="T12" fmla="*/ 32 w 175"/>
                  <a:gd name="T13" fmla="*/ 60 h 109"/>
                  <a:gd name="T14" fmla="*/ 37 w 175"/>
                  <a:gd name="T15" fmla="*/ 59 h 109"/>
                  <a:gd name="T16" fmla="*/ 133 w 175"/>
                  <a:gd name="T17" fmla="*/ 1 h 109"/>
                  <a:gd name="T18" fmla="*/ 139 w 175"/>
                  <a:gd name="T19" fmla="*/ 0 h 109"/>
                  <a:gd name="T20" fmla="*/ 143 w 175"/>
                  <a:gd name="T21" fmla="*/ 4 h 109"/>
                  <a:gd name="T22" fmla="*/ 103 w 175"/>
                  <a:gd name="T23" fmla="*/ 43 h 109"/>
                  <a:gd name="T24" fmla="*/ 156 w 175"/>
                  <a:gd name="T25" fmla="*/ 9 h 109"/>
                  <a:gd name="T26" fmla="*/ 166 w 175"/>
                  <a:gd name="T27" fmla="*/ 5 h 109"/>
                  <a:gd name="T28" fmla="*/ 171 w 175"/>
                  <a:gd name="T29" fmla="*/ 9 h 109"/>
                  <a:gd name="T30" fmla="*/ 152 w 175"/>
                  <a:gd name="T31" fmla="*/ 34 h 109"/>
                  <a:gd name="T32" fmla="*/ 154 w 175"/>
                  <a:gd name="T33" fmla="*/ 34 h 109"/>
                  <a:gd name="T34" fmla="*/ 159 w 175"/>
                  <a:gd name="T35" fmla="*/ 38 h 109"/>
                  <a:gd name="T36" fmla="*/ 156 w 175"/>
                  <a:gd name="T37" fmla="*/ 48 h 109"/>
                  <a:gd name="T38" fmla="*/ 151 w 175"/>
                  <a:gd name="T39" fmla="*/ 48 h 109"/>
                  <a:gd name="T40" fmla="*/ 56 w 175"/>
                  <a:gd name="T41" fmla="*/ 105 h 109"/>
                  <a:gd name="T42" fmla="*/ 46 w 175"/>
                  <a:gd name="T43" fmla="*/ 104 h 109"/>
                  <a:gd name="T44" fmla="*/ 48 w 175"/>
                  <a:gd name="T45" fmla="*/ 94 h 109"/>
                  <a:gd name="T46" fmla="*/ 60 w 175"/>
                  <a:gd name="T47" fmla="*/ 85 h 109"/>
                  <a:gd name="T48" fmla="*/ 11 w 175"/>
                  <a:gd name="T49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5" h="109">
                    <a:moveTo>
                      <a:pt x="11" y="109"/>
                    </a:moveTo>
                    <a:lnTo>
                      <a:pt x="9" y="109"/>
                    </a:lnTo>
                    <a:cubicBezTo>
                      <a:pt x="7" y="108"/>
                      <a:pt x="5" y="107"/>
                      <a:pt x="4" y="105"/>
                    </a:cubicBezTo>
                    <a:cubicBezTo>
                      <a:pt x="0" y="99"/>
                      <a:pt x="0" y="98"/>
                      <a:pt x="35" y="73"/>
                    </a:cubicBezTo>
                    <a:lnTo>
                      <a:pt x="35" y="73"/>
                    </a:lnTo>
                    <a:cubicBezTo>
                      <a:pt x="33" y="72"/>
                      <a:pt x="31" y="71"/>
                      <a:pt x="30" y="69"/>
                    </a:cubicBezTo>
                    <a:cubicBezTo>
                      <a:pt x="28" y="66"/>
                      <a:pt x="29" y="62"/>
                      <a:pt x="32" y="60"/>
                    </a:cubicBezTo>
                    <a:cubicBezTo>
                      <a:pt x="34" y="59"/>
                      <a:pt x="36" y="58"/>
                      <a:pt x="37" y="59"/>
                    </a:cubicBezTo>
                    <a:cubicBezTo>
                      <a:pt x="47" y="55"/>
                      <a:pt x="93" y="28"/>
                      <a:pt x="133" y="1"/>
                    </a:cubicBezTo>
                    <a:cubicBezTo>
                      <a:pt x="135" y="0"/>
                      <a:pt x="137" y="0"/>
                      <a:pt x="139" y="0"/>
                    </a:cubicBezTo>
                    <a:cubicBezTo>
                      <a:pt x="141" y="1"/>
                      <a:pt x="142" y="2"/>
                      <a:pt x="143" y="4"/>
                    </a:cubicBezTo>
                    <a:cubicBezTo>
                      <a:pt x="147" y="10"/>
                      <a:pt x="148" y="11"/>
                      <a:pt x="103" y="43"/>
                    </a:cubicBezTo>
                    <a:cubicBezTo>
                      <a:pt x="118" y="33"/>
                      <a:pt x="136" y="22"/>
                      <a:pt x="156" y="9"/>
                    </a:cubicBezTo>
                    <a:cubicBezTo>
                      <a:pt x="163" y="5"/>
                      <a:pt x="164" y="5"/>
                      <a:pt x="166" y="5"/>
                    </a:cubicBezTo>
                    <a:cubicBezTo>
                      <a:pt x="168" y="6"/>
                      <a:pt x="170" y="7"/>
                      <a:pt x="171" y="9"/>
                    </a:cubicBezTo>
                    <a:cubicBezTo>
                      <a:pt x="173" y="13"/>
                      <a:pt x="175" y="15"/>
                      <a:pt x="152" y="34"/>
                    </a:cubicBezTo>
                    <a:lnTo>
                      <a:pt x="154" y="34"/>
                    </a:lnTo>
                    <a:cubicBezTo>
                      <a:pt x="156" y="35"/>
                      <a:pt x="158" y="36"/>
                      <a:pt x="159" y="38"/>
                    </a:cubicBezTo>
                    <a:cubicBezTo>
                      <a:pt x="161" y="41"/>
                      <a:pt x="160" y="46"/>
                      <a:pt x="156" y="48"/>
                    </a:cubicBezTo>
                    <a:cubicBezTo>
                      <a:pt x="155" y="49"/>
                      <a:pt x="153" y="49"/>
                      <a:pt x="151" y="48"/>
                    </a:cubicBezTo>
                    <a:cubicBezTo>
                      <a:pt x="141" y="51"/>
                      <a:pt x="95" y="79"/>
                      <a:pt x="56" y="105"/>
                    </a:cubicBezTo>
                    <a:cubicBezTo>
                      <a:pt x="53" y="108"/>
                      <a:pt x="48" y="107"/>
                      <a:pt x="46" y="104"/>
                    </a:cubicBezTo>
                    <a:cubicBezTo>
                      <a:pt x="44" y="100"/>
                      <a:pt x="45" y="96"/>
                      <a:pt x="48" y="94"/>
                    </a:cubicBezTo>
                    <a:cubicBezTo>
                      <a:pt x="52" y="91"/>
                      <a:pt x="56" y="88"/>
                      <a:pt x="60" y="85"/>
                    </a:cubicBezTo>
                    <a:cubicBezTo>
                      <a:pt x="24" y="106"/>
                      <a:pt x="15" y="109"/>
                      <a:pt x="11" y="1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42" name="Freeform 1391">
                <a:extLst>
                  <a:ext uri="{FF2B5EF4-FFF2-40B4-BE49-F238E27FC236}">
                    <a16:creationId xmlns:a16="http://schemas.microsoft.com/office/drawing/2014/main" id="{83CD012C-0A00-46D2-ABF1-B7B3E9E26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2" y="5954"/>
                <a:ext cx="61" cy="52"/>
              </a:xfrm>
              <a:custGeom>
                <a:avLst/>
                <a:gdLst>
                  <a:gd name="T0" fmla="*/ 44 w 184"/>
                  <a:gd name="T1" fmla="*/ 157 h 157"/>
                  <a:gd name="T2" fmla="*/ 38 w 184"/>
                  <a:gd name="T3" fmla="*/ 154 h 157"/>
                  <a:gd name="T4" fmla="*/ 37 w 184"/>
                  <a:gd name="T5" fmla="*/ 151 h 157"/>
                  <a:gd name="T6" fmla="*/ 28 w 184"/>
                  <a:gd name="T7" fmla="*/ 154 h 157"/>
                  <a:gd name="T8" fmla="*/ 23 w 184"/>
                  <a:gd name="T9" fmla="*/ 149 h 157"/>
                  <a:gd name="T10" fmla="*/ 25 w 184"/>
                  <a:gd name="T11" fmla="*/ 142 h 157"/>
                  <a:gd name="T12" fmla="*/ 45 w 184"/>
                  <a:gd name="T13" fmla="*/ 117 h 157"/>
                  <a:gd name="T14" fmla="*/ 3 w 184"/>
                  <a:gd name="T15" fmla="*/ 133 h 157"/>
                  <a:gd name="T16" fmla="*/ 32 w 184"/>
                  <a:gd name="T17" fmla="*/ 99 h 157"/>
                  <a:gd name="T18" fmla="*/ 32 w 184"/>
                  <a:gd name="T19" fmla="*/ 98 h 157"/>
                  <a:gd name="T20" fmla="*/ 31 w 184"/>
                  <a:gd name="T21" fmla="*/ 92 h 157"/>
                  <a:gd name="T22" fmla="*/ 35 w 184"/>
                  <a:gd name="T23" fmla="*/ 87 h 157"/>
                  <a:gd name="T24" fmla="*/ 38 w 184"/>
                  <a:gd name="T25" fmla="*/ 79 h 157"/>
                  <a:gd name="T26" fmla="*/ 84 w 184"/>
                  <a:gd name="T27" fmla="*/ 53 h 157"/>
                  <a:gd name="T28" fmla="*/ 173 w 184"/>
                  <a:gd name="T29" fmla="*/ 1 h 157"/>
                  <a:gd name="T30" fmla="*/ 174 w 184"/>
                  <a:gd name="T31" fmla="*/ 2 h 157"/>
                  <a:gd name="T32" fmla="*/ 183 w 184"/>
                  <a:gd name="T33" fmla="*/ 4 h 157"/>
                  <a:gd name="T34" fmla="*/ 184 w 184"/>
                  <a:gd name="T35" fmla="*/ 9 h 157"/>
                  <a:gd name="T36" fmla="*/ 180 w 184"/>
                  <a:gd name="T37" fmla="*/ 14 h 157"/>
                  <a:gd name="T38" fmla="*/ 177 w 184"/>
                  <a:gd name="T39" fmla="*/ 15 h 157"/>
                  <a:gd name="T40" fmla="*/ 97 w 184"/>
                  <a:gd name="T41" fmla="*/ 62 h 157"/>
                  <a:gd name="T42" fmla="*/ 72 w 184"/>
                  <a:gd name="T43" fmla="*/ 77 h 157"/>
                  <a:gd name="T44" fmla="*/ 64 w 184"/>
                  <a:gd name="T45" fmla="*/ 90 h 157"/>
                  <a:gd name="T46" fmla="*/ 71 w 184"/>
                  <a:gd name="T47" fmla="*/ 86 h 157"/>
                  <a:gd name="T48" fmla="*/ 76 w 184"/>
                  <a:gd name="T49" fmla="*/ 85 h 157"/>
                  <a:gd name="T50" fmla="*/ 80 w 184"/>
                  <a:gd name="T51" fmla="*/ 89 h 157"/>
                  <a:gd name="T52" fmla="*/ 61 w 184"/>
                  <a:gd name="T53" fmla="*/ 121 h 157"/>
                  <a:gd name="T54" fmla="*/ 62 w 184"/>
                  <a:gd name="T55" fmla="*/ 120 h 157"/>
                  <a:gd name="T56" fmla="*/ 102 w 184"/>
                  <a:gd name="T57" fmla="*/ 105 h 157"/>
                  <a:gd name="T58" fmla="*/ 86 w 184"/>
                  <a:gd name="T59" fmla="*/ 128 h 157"/>
                  <a:gd name="T60" fmla="*/ 82 w 184"/>
                  <a:gd name="T61" fmla="*/ 136 h 157"/>
                  <a:gd name="T62" fmla="*/ 47 w 184"/>
                  <a:gd name="T63" fmla="*/ 157 h 157"/>
                  <a:gd name="T64" fmla="*/ 44 w 184"/>
                  <a:gd name="T65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4" h="157">
                    <a:moveTo>
                      <a:pt x="44" y="157"/>
                    </a:moveTo>
                    <a:cubicBezTo>
                      <a:pt x="41" y="157"/>
                      <a:pt x="39" y="156"/>
                      <a:pt x="38" y="154"/>
                    </a:cubicBezTo>
                    <a:lnTo>
                      <a:pt x="37" y="151"/>
                    </a:lnTo>
                    <a:cubicBezTo>
                      <a:pt x="31" y="154"/>
                      <a:pt x="30" y="154"/>
                      <a:pt x="28" y="154"/>
                    </a:cubicBezTo>
                    <a:cubicBezTo>
                      <a:pt x="26" y="153"/>
                      <a:pt x="24" y="151"/>
                      <a:pt x="23" y="149"/>
                    </a:cubicBezTo>
                    <a:cubicBezTo>
                      <a:pt x="23" y="147"/>
                      <a:pt x="23" y="144"/>
                      <a:pt x="25" y="142"/>
                    </a:cubicBezTo>
                    <a:cubicBezTo>
                      <a:pt x="31" y="135"/>
                      <a:pt x="38" y="126"/>
                      <a:pt x="45" y="117"/>
                    </a:cubicBezTo>
                    <a:cubicBezTo>
                      <a:pt x="7" y="139"/>
                      <a:pt x="6" y="138"/>
                      <a:pt x="3" y="133"/>
                    </a:cubicBezTo>
                    <a:cubicBezTo>
                      <a:pt x="0" y="128"/>
                      <a:pt x="0" y="127"/>
                      <a:pt x="32" y="99"/>
                    </a:cubicBezTo>
                    <a:lnTo>
                      <a:pt x="32" y="98"/>
                    </a:lnTo>
                    <a:cubicBezTo>
                      <a:pt x="31" y="97"/>
                      <a:pt x="31" y="94"/>
                      <a:pt x="31" y="92"/>
                    </a:cubicBezTo>
                    <a:cubicBezTo>
                      <a:pt x="31" y="91"/>
                      <a:pt x="33" y="89"/>
                      <a:pt x="35" y="87"/>
                    </a:cubicBezTo>
                    <a:cubicBezTo>
                      <a:pt x="34" y="84"/>
                      <a:pt x="36" y="81"/>
                      <a:pt x="38" y="79"/>
                    </a:cubicBezTo>
                    <a:lnTo>
                      <a:pt x="84" y="53"/>
                    </a:lnTo>
                    <a:cubicBezTo>
                      <a:pt x="106" y="39"/>
                      <a:pt x="136" y="22"/>
                      <a:pt x="173" y="1"/>
                    </a:cubicBezTo>
                    <a:lnTo>
                      <a:pt x="174" y="2"/>
                    </a:lnTo>
                    <a:cubicBezTo>
                      <a:pt x="180" y="0"/>
                      <a:pt x="181" y="1"/>
                      <a:pt x="183" y="4"/>
                    </a:cubicBezTo>
                    <a:cubicBezTo>
                      <a:pt x="184" y="5"/>
                      <a:pt x="184" y="7"/>
                      <a:pt x="184" y="9"/>
                    </a:cubicBezTo>
                    <a:cubicBezTo>
                      <a:pt x="183" y="11"/>
                      <a:pt x="182" y="13"/>
                      <a:pt x="180" y="14"/>
                    </a:cubicBezTo>
                    <a:lnTo>
                      <a:pt x="177" y="15"/>
                    </a:lnTo>
                    <a:cubicBezTo>
                      <a:pt x="167" y="21"/>
                      <a:pt x="133" y="41"/>
                      <a:pt x="97" y="62"/>
                    </a:cubicBezTo>
                    <a:cubicBezTo>
                      <a:pt x="88" y="67"/>
                      <a:pt x="80" y="72"/>
                      <a:pt x="72" y="77"/>
                    </a:cubicBezTo>
                    <a:cubicBezTo>
                      <a:pt x="74" y="80"/>
                      <a:pt x="73" y="82"/>
                      <a:pt x="64" y="90"/>
                    </a:cubicBezTo>
                    <a:cubicBezTo>
                      <a:pt x="66" y="89"/>
                      <a:pt x="68" y="87"/>
                      <a:pt x="71" y="86"/>
                    </a:cubicBezTo>
                    <a:cubicBezTo>
                      <a:pt x="72" y="85"/>
                      <a:pt x="74" y="85"/>
                      <a:pt x="76" y="85"/>
                    </a:cubicBezTo>
                    <a:cubicBezTo>
                      <a:pt x="78" y="86"/>
                      <a:pt x="80" y="87"/>
                      <a:pt x="80" y="89"/>
                    </a:cubicBezTo>
                    <a:cubicBezTo>
                      <a:pt x="83" y="92"/>
                      <a:pt x="83" y="93"/>
                      <a:pt x="61" y="121"/>
                    </a:cubicBezTo>
                    <a:lnTo>
                      <a:pt x="62" y="120"/>
                    </a:lnTo>
                    <a:cubicBezTo>
                      <a:pt x="98" y="99"/>
                      <a:pt x="98" y="99"/>
                      <a:pt x="102" y="105"/>
                    </a:cubicBezTo>
                    <a:cubicBezTo>
                      <a:pt x="104" y="110"/>
                      <a:pt x="105" y="112"/>
                      <a:pt x="86" y="128"/>
                    </a:cubicBezTo>
                    <a:cubicBezTo>
                      <a:pt x="87" y="131"/>
                      <a:pt x="85" y="134"/>
                      <a:pt x="82" y="136"/>
                    </a:cubicBezTo>
                    <a:lnTo>
                      <a:pt x="47" y="157"/>
                    </a:lnTo>
                    <a:lnTo>
                      <a:pt x="44" y="1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43" name="Freeform 1392">
                <a:extLst>
                  <a:ext uri="{FF2B5EF4-FFF2-40B4-BE49-F238E27FC236}">
                    <a16:creationId xmlns:a16="http://schemas.microsoft.com/office/drawing/2014/main" id="{804B160D-400D-4AB3-A7B3-F1C7380080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92" y="5946"/>
                <a:ext cx="362" cy="216"/>
              </a:xfrm>
              <a:custGeom>
                <a:avLst/>
                <a:gdLst>
                  <a:gd name="T0" fmla="*/ 1018 w 1093"/>
                  <a:gd name="T1" fmla="*/ 52 h 650"/>
                  <a:gd name="T2" fmla="*/ 374 w 1093"/>
                  <a:gd name="T3" fmla="*/ 426 h 650"/>
                  <a:gd name="T4" fmla="*/ 1018 w 1093"/>
                  <a:gd name="T5" fmla="*/ 52 h 650"/>
                  <a:gd name="T6" fmla="*/ 785 w 1093"/>
                  <a:gd name="T7" fmla="*/ 204 h 650"/>
                  <a:gd name="T8" fmla="*/ 44 w 1093"/>
                  <a:gd name="T9" fmla="*/ 634 h 650"/>
                  <a:gd name="T10" fmla="*/ 785 w 1093"/>
                  <a:gd name="T11" fmla="*/ 204 h 650"/>
                  <a:gd name="T12" fmla="*/ 8 w 1093"/>
                  <a:gd name="T13" fmla="*/ 650 h 650"/>
                  <a:gd name="T14" fmla="*/ 2 w 1093"/>
                  <a:gd name="T15" fmla="*/ 647 h 650"/>
                  <a:gd name="T16" fmla="*/ 4 w 1093"/>
                  <a:gd name="T17" fmla="*/ 637 h 650"/>
                  <a:gd name="T18" fmla="*/ 1084 w 1093"/>
                  <a:gd name="T19" fmla="*/ 14 h 650"/>
                  <a:gd name="T20" fmla="*/ 1091 w 1093"/>
                  <a:gd name="T21" fmla="*/ 18 h 650"/>
                  <a:gd name="T22" fmla="*/ 1088 w 1093"/>
                  <a:gd name="T23" fmla="*/ 28 h 650"/>
                  <a:gd name="T24" fmla="*/ 974 w 1093"/>
                  <a:gd name="T25" fmla="*/ 94 h 650"/>
                  <a:gd name="T26" fmla="*/ 971 w 1093"/>
                  <a:gd name="T27" fmla="*/ 99 h 650"/>
                  <a:gd name="T28" fmla="*/ 34 w 1093"/>
                  <a:gd name="T29" fmla="*/ 648 h 650"/>
                  <a:gd name="T30" fmla="*/ 29 w 1093"/>
                  <a:gd name="T31" fmla="*/ 648 h 650"/>
                  <a:gd name="T32" fmla="*/ 21 w 1093"/>
                  <a:gd name="T33" fmla="*/ 644 h 650"/>
                  <a:gd name="T34" fmla="*/ 12 w 1093"/>
                  <a:gd name="T35" fmla="*/ 649 h 650"/>
                  <a:gd name="T36" fmla="*/ 8 w 1093"/>
                  <a:gd name="T37" fmla="*/ 650 h 6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93" h="650">
                    <a:moveTo>
                      <a:pt x="1018" y="52"/>
                    </a:moveTo>
                    <a:cubicBezTo>
                      <a:pt x="899" y="111"/>
                      <a:pt x="637" y="266"/>
                      <a:pt x="374" y="426"/>
                    </a:cubicBezTo>
                    <a:lnTo>
                      <a:pt x="1018" y="52"/>
                    </a:lnTo>
                    <a:close/>
                    <a:moveTo>
                      <a:pt x="785" y="204"/>
                    </a:moveTo>
                    <a:lnTo>
                      <a:pt x="44" y="634"/>
                    </a:lnTo>
                    <a:cubicBezTo>
                      <a:pt x="116" y="621"/>
                      <a:pt x="444" y="425"/>
                      <a:pt x="785" y="204"/>
                    </a:cubicBezTo>
                    <a:close/>
                    <a:moveTo>
                      <a:pt x="8" y="650"/>
                    </a:moveTo>
                    <a:cubicBezTo>
                      <a:pt x="6" y="650"/>
                      <a:pt x="4" y="649"/>
                      <a:pt x="2" y="647"/>
                    </a:cubicBezTo>
                    <a:cubicBezTo>
                      <a:pt x="0" y="644"/>
                      <a:pt x="1" y="639"/>
                      <a:pt x="4" y="637"/>
                    </a:cubicBezTo>
                    <a:cubicBezTo>
                      <a:pt x="109" y="572"/>
                      <a:pt x="1029" y="0"/>
                      <a:pt x="1084" y="14"/>
                    </a:cubicBezTo>
                    <a:cubicBezTo>
                      <a:pt x="1088" y="14"/>
                      <a:pt x="1090" y="17"/>
                      <a:pt x="1091" y="18"/>
                    </a:cubicBezTo>
                    <a:cubicBezTo>
                      <a:pt x="1093" y="22"/>
                      <a:pt x="1092" y="26"/>
                      <a:pt x="1088" y="28"/>
                    </a:cubicBezTo>
                    <a:lnTo>
                      <a:pt x="974" y="94"/>
                    </a:lnTo>
                    <a:cubicBezTo>
                      <a:pt x="974" y="96"/>
                      <a:pt x="973" y="98"/>
                      <a:pt x="971" y="99"/>
                    </a:cubicBezTo>
                    <a:cubicBezTo>
                      <a:pt x="885" y="156"/>
                      <a:pt x="140" y="648"/>
                      <a:pt x="34" y="648"/>
                    </a:cubicBezTo>
                    <a:cubicBezTo>
                      <a:pt x="32" y="648"/>
                      <a:pt x="30" y="648"/>
                      <a:pt x="29" y="648"/>
                    </a:cubicBezTo>
                    <a:cubicBezTo>
                      <a:pt x="25" y="647"/>
                      <a:pt x="23" y="645"/>
                      <a:pt x="21" y="644"/>
                    </a:cubicBezTo>
                    <a:cubicBezTo>
                      <a:pt x="18" y="645"/>
                      <a:pt x="15" y="647"/>
                      <a:pt x="12" y="649"/>
                    </a:cubicBezTo>
                    <a:lnTo>
                      <a:pt x="8" y="65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44" name="Freeform 1393">
                <a:extLst>
                  <a:ext uri="{FF2B5EF4-FFF2-40B4-BE49-F238E27FC236}">
                    <a16:creationId xmlns:a16="http://schemas.microsoft.com/office/drawing/2014/main" id="{D5ECE553-646C-49D7-9451-16396A4D8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2" y="5930"/>
                <a:ext cx="32" cy="20"/>
              </a:xfrm>
              <a:custGeom>
                <a:avLst/>
                <a:gdLst>
                  <a:gd name="T0" fmla="*/ 7 w 96"/>
                  <a:gd name="T1" fmla="*/ 60 h 60"/>
                  <a:gd name="T2" fmla="*/ 3 w 96"/>
                  <a:gd name="T3" fmla="*/ 58 h 60"/>
                  <a:gd name="T4" fmla="*/ 3 w 96"/>
                  <a:gd name="T5" fmla="*/ 48 h 60"/>
                  <a:gd name="T6" fmla="*/ 5 w 96"/>
                  <a:gd name="T7" fmla="*/ 47 h 60"/>
                  <a:gd name="T8" fmla="*/ 16 w 96"/>
                  <a:gd name="T9" fmla="*/ 40 h 60"/>
                  <a:gd name="T10" fmla="*/ 61 w 96"/>
                  <a:gd name="T11" fmla="*/ 14 h 60"/>
                  <a:gd name="T12" fmla="*/ 65 w 96"/>
                  <a:gd name="T13" fmla="*/ 12 h 60"/>
                  <a:gd name="T14" fmla="*/ 65 w 96"/>
                  <a:gd name="T15" fmla="*/ 12 h 60"/>
                  <a:gd name="T16" fmla="*/ 70 w 96"/>
                  <a:gd name="T17" fmla="*/ 11 h 60"/>
                  <a:gd name="T18" fmla="*/ 94 w 96"/>
                  <a:gd name="T19" fmla="*/ 4 h 60"/>
                  <a:gd name="T20" fmla="*/ 92 w 96"/>
                  <a:gd name="T21" fmla="*/ 14 h 60"/>
                  <a:gd name="T22" fmla="*/ 91 w 96"/>
                  <a:gd name="T23" fmla="*/ 15 h 60"/>
                  <a:gd name="T24" fmla="*/ 19 w 96"/>
                  <a:gd name="T25" fmla="*/ 57 h 60"/>
                  <a:gd name="T26" fmla="*/ 14 w 96"/>
                  <a:gd name="T27" fmla="*/ 57 h 60"/>
                  <a:gd name="T28" fmla="*/ 7 w 96"/>
                  <a:gd name="T2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6" h="60">
                    <a:moveTo>
                      <a:pt x="7" y="60"/>
                    </a:moveTo>
                    <a:cubicBezTo>
                      <a:pt x="5" y="60"/>
                      <a:pt x="4" y="59"/>
                      <a:pt x="3" y="58"/>
                    </a:cubicBezTo>
                    <a:cubicBezTo>
                      <a:pt x="0" y="55"/>
                      <a:pt x="0" y="51"/>
                      <a:pt x="3" y="48"/>
                    </a:cubicBezTo>
                    <a:lnTo>
                      <a:pt x="5" y="47"/>
                    </a:lnTo>
                    <a:lnTo>
                      <a:pt x="16" y="40"/>
                    </a:lnTo>
                    <a:cubicBezTo>
                      <a:pt x="41" y="25"/>
                      <a:pt x="54" y="18"/>
                      <a:pt x="61" y="14"/>
                    </a:cubicBezTo>
                    <a:cubicBezTo>
                      <a:pt x="63" y="13"/>
                      <a:pt x="64" y="12"/>
                      <a:pt x="65" y="12"/>
                    </a:cubicBezTo>
                    <a:lnTo>
                      <a:pt x="65" y="12"/>
                    </a:lnTo>
                    <a:cubicBezTo>
                      <a:pt x="68" y="10"/>
                      <a:pt x="69" y="11"/>
                      <a:pt x="70" y="11"/>
                    </a:cubicBezTo>
                    <a:cubicBezTo>
                      <a:pt x="90" y="0"/>
                      <a:pt x="91" y="1"/>
                      <a:pt x="94" y="4"/>
                    </a:cubicBezTo>
                    <a:cubicBezTo>
                      <a:pt x="96" y="7"/>
                      <a:pt x="96" y="12"/>
                      <a:pt x="92" y="14"/>
                    </a:cubicBezTo>
                    <a:lnTo>
                      <a:pt x="91" y="15"/>
                    </a:lnTo>
                    <a:cubicBezTo>
                      <a:pt x="88" y="17"/>
                      <a:pt x="19" y="57"/>
                      <a:pt x="19" y="57"/>
                    </a:cubicBezTo>
                    <a:cubicBezTo>
                      <a:pt x="17" y="57"/>
                      <a:pt x="16" y="58"/>
                      <a:pt x="14" y="57"/>
                    </a:cubicBezTo>
                    <a:cubicBezTo>
                      <a:pt x="10" y="59"/>
                      <a:pt x="8" y="60"/>
                      <a:pt x="7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45" name="Freeform 1394">
                <a:extLst>
                  <a:ext uri="{FF2B5EF4-FFF2-40B4-BE49-F238E27FC236}">
                    <a16:creationId xmlns:a16="http://schemas.microsoft.com/office/drawing/2014/main" id="{5ED9E93A-D268-4C4F-AE2B-ADF02CCDCB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79" y="5935"/>
                <a:ext cx="395" cy="232"/>
              </a:xfrm>
              <a:custGeom>
                <a:avLst/>
                <a:gdLst>
                  <a:gd name="T0" fmla="*/ 1143 w 1191"/>
                  <a:gd name="T1" fmla="*/ 35 h 700"/>
                  <a:gd name="T2" fmla="*/ 1144 w 1191"/>
                  <a:gd name="T3" fmla="*/ 44 h 700"/>
                  <a:gd name="T4" fmla="*/ 1144 w 1191"/>
                  <a:gd name="T5" fmla="*/ 44 h 700"/>
                  <a:gd name="T6" fmla="*/ 1176 w 1191"/>
                  <a:gd name="T7" fmla="*/ 15 h 700"/>
                  <a:gd name="T8" fmla="*/ 1176 w 1191"/>
                  <a:gd name="T9" fmla="*/ 15 h 700"/>
                  <a:gd name="T10" fmla="*/ 1151 w 1191"/>
                  <a:gd name="T11" fmla="*/ 23 h 700"/>
                  <a:gd name="T12" fmla="*/ 1151 w 1191"/>
                  <a:gd name="T13" fmla="*/ 26 h 700"/>
                  <a:gd name="T14" fmla="*/ 1143 w 1191"/>
                  <a:gd name="T15" fmla="*/ 35 h 700"/>
                  <a:gd name="T16" fmla="*/ 78 w 1191"/>
                  <a:gd name="T17" fmla="*/ 653 h 700"/>
                  <a:gd name="T18" fmla="*/ 63 w 1191"/>
                  <a:gd name="T19" fmla="*/ 663 h 700"/>
                  <a:gd name="T20" fmla="*/ 529 w 1191"/>
                  <a:gd name="T21" fmla="*/ 397 h 700"/>
                  <a:gd name="T22" fmla="*/ 480 w 1191"/>
                  <a:gd name="T23" fmla="*/ 424 h 700"/>
                  <a:gd name="T24" fmla="*/ 78 w 1191"/>
                  <a:gd name="T25" fmla="*/ 653 h 700"/>
                  <a:gd name="T26" fmla="*/ 12 w 1191"/>
                  <a:gd name="T27" fmla="*/ 700 h 700"/>
                  <a:gd name="T28" fmla="*/ 11 w 1191"/>
                  <a:gd name="T29" fmla="*/ 700 h 700"/>
                  <a:gd name="T30" fmla="*/ 6 w 1191"/>
                  <a:gd name="T31" fmla="*/ 696 h 700"/>
                  <a:gd name="T32" fmla="*/ 6 w 1191"/>
                  <a:gd name="T33" fmla="*/ 695 h 700"/>
                  <a:gd name="T34" fmla="*/ 3 w 1191"/>
                  <a:gd name="T35" fmla="*/ 693 h 700"/>
                  <a:gd name="T36" fmla="*/ 2 w 1191"/>
                  <a:gd name="T37" fmla="*/ 680 h 700"/>
                  <a:gd name="T38" fmla="*/ 31 w 1191"/>
                  <a:gd name="T39" fmla="*/ 647 h 700"/>
                  <a:gd name="T40" fmla="*/ 30 w 1191"/>
                  <a:gd name="T41" fmla="*/ 646 h 700"/>
                  <a:gd name="T42" fmla="*/ 33 w 1191"/>
                  <a:gd name="T43" fmla="*/ 636 h 700"/>
                  <a:gd name="T44" fmla="*/ 39 w 1191"/>
                  <a:gd name="T45" fmla="*/ 635 h 700"/>
                  <a:gd name="T46" fmla="*/ 47 w 1191"/>
                  <a:gd name="T47" fmla="*/ 632 h 700"/>
                  <a:gd name="T48" fmla="*/ 454 w 1191"/>
                  <a:gd name="T49" fmla="*/ 386 h 700"/>
                  <a:gd name="T50" fmla="*/ 577 w 1191"/>
                  <a:gd name="T51" fmla="*/ 310 h 700"/>
                  <a:gd name="T52" fmla="*/ 1082 w 1191"/>
                  <a:gd name="T53" fmla="*/ 27 h 700"/>
                  <a:gd name="T54" fmla="*/ 1140 w 1191"/>
                  <a:gd name="T55" fmla="*/ 13 h 700"/>
                  <a:gd name="T56" fmla="*/ 1140 w 1191"/>
                  <a:gd name="T57" fmla="*/ 13 h 700"/>
                  <a:gd name="T58" fmla="*/ 1181 w 1191"/>
                  <a:gd name="T59" fmla="*/ 1 h 700"/>
                  <a:gd name="T60" fmla="*/ 1188 w 1191"/>
                  <a:gd name="T61" fmla="*/ 7 h 700"/>
                  <a:gd name="T62" fmla="*/ 1189 w 1191"/>
                  <a:gd name="T63" fmla="*/ 18 h 700"/>
                  <a:gd name="T64" fmla="*/ 989 w 1191"/>
                  <a:gd name="T65" fmla="*/ 151 h 700"/>
                  <a:gd name="T66" fmla="*/ 665 w 1191"/>
                  <a:gd name="T67" fmla="*/ 325 h 700"/>
                  <a:gd name="T68" fmla="*/ 53 w 1191"/>
                  <a:gd name="T69" fmla="*/ 676 h 700"/>
                  <a:gd name="T70" fmla="*/ 46 w 1191"/>
                  <a:gd name="T71" fmla="*/ 673 h 700"/>
                  <a:gd name="T72" fmla="*/ 27 w 1191"/>
                  <a:gd name="T73" fmla="*/ 686 h 700"/>
                  <a:gd name="T74" fmla="*/ 30 w 1191"/>
                  <a:gd name="T75" fmla="*/ 691 h 700"/>
                  <a:gd name="T76" fmla="*/ 16 w 1191"/>
                  <a:gd name="T77" fmla="*/ 699 h 700"/>
                  <a:gd name="T78" fmla="*/ 12 w 1191"/>
                  <a:gd name="T79" fmla="*/ 700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91" h="700">
                    <a:moveTo>
                      <a:pt x="1143" y="35"/>
                    </a:moveTo>
                    <a:cubicBezTo>
                      <a:pt x="1144" y="37"/>
                      <a:pt x="1145" y="40"/>
                      <a:pt x="1144" y="44"/>
                    </a:cubicBezTo>
                    <a:lnTo>
                      <a:pt x="1144" y="44"/>
                    </a:lnTo>
                    <a:cubicBezTo>
                      <a:pt x="1162" y="31"/>
                      <a:pt x="1173" y="21"/>
                      <a:pt x="1176" y="15"/>
                    </a:cubicBezTo>
                    <a:lnTo>
                      <a:pt x="1176" y="15"/>
                    </a:lnTo>
                    <a:cubicBezTo>
                      <a:pt x="1171" y="15"/>
                      <a:pt x="1163" y="18"/>
                      <a:pt x="1151" y="23"/>
                    </a:cubicBezTo>
                    <a:lnTo>
                      <a:pt x="1151" y="26"/>
                    </a:lnTo>
                    <a:cubicBezTo>
                      <a:pt x="1151" y="28"/>
                      <a:pt x="1148" y="31"/>
                      <a:pt x="1143" y="35"/>
                    </a:cubicBezTo>
                    <a:close/>
                    <a:moveTo>
                      <a:pt x="78" y="653"/>
                    </a:moveTo>
                    <a:cubicBezTo>
                      <a:pt x="73" y="656"/>
                      <a:pt x="68" y="659"/>
                      <a:pt x="63" y="663"/>
                    </a:cubicBezTo>
                    <a:cubicBezTo>
                      <a:pt x="115" y="659"/>
                      <a:pt x="321" y="531"/>
                      <a:pt x="529" y="397"/>
                    </a:cubicBezTo>
                    <a:cubicBezTo>
                      <a:pt x="513" y="406"/>
                      <a:pt x="497" y="415"/>
                      <a:pt x="480" y="424"/>
                    </a:cubicBezTo>
                    <a:cubicBezTo>
                      <a:pt x="313" y="518"/>
                      <a:pt x="141" y="614"/>
                      <a:pt x="78" y="653"/>
                    </a:cubicBezTo>
                    <a:close/>
                    <a:moveTo>
                      <a:pt x="12" y="700"/>
                    </a:moveTo>
                    <a:lnTo>
                      <a:pt x="11" y="700"/>
                    </a:lnTo>
                    <a:cubicBezTo>
                      <a:pt x="9" y="699"/>
                      <a:pt x="7" y="698"/>
                      <a:pt x="6" y="696"/>
                    </a:cubicBezTo>
                    <a:lnTo>
                      <a:pt x="6" y="695"/>
                    </a:lnTo>
                    <a:lnTo>
                      <a:pt x="3" y="693"/>
                    </a:lnTo>
                    <a:cubicBezTo>
                      <a:pt x="2" y="690"/>
                      <a:pt x="0" y="686"/>
                      <a:pt x="2" y="680"/>
                    </a:cubicBezTo>
                    <a:cubicBezTo>
                      <a:pt x="5" y="672"/>
                      <a:pt x="15" y="661"/>
                      <a:pt x="31" y="647"/>
                    </a:cubicBezTo>
                    <a:lnTo>
                      <a:pt x="30" y="646"/>
                    </a:lnTo>
                    <a:cubicBezTo>
                      <a:pt x="28" y="642"/>
                      <a:pt x="29" y="638"/>
                      <a:pt x="33" y="636"/>
                    </a:cubicBezTo>
                    <a:cubicBezTo>
                      <a:pt x="35" y="635"/>
                      <a:pt x="37" y="635"/>
                      <a:pt x="39" y="635"/>
                    </a:cubicBezTo>
                    <a:cubicBezTo>
                      <a:pt x="40" y="635"/>
                      <a:pt x="43" y="634"/>
                      <a:pt x="47" y="632"/>
                    </a:cubicBezTo>
                    <a:cubicBezTo>
                      <a:pt x="103" y="582"/>
                      <a:pt x="254" y="495"/>
                      <a:pt x="454" y="386"/>
                    </a:cubicBezTo>
                    <a:cubicBezTo>
                      <a:pt x="495" y="361"/>
                      <a:pt x="536" y="335"/>
                      <a:pt x="577" y="310"/>
                    </a:cubicBezTo>
                    <a:cubicBezTo>
                      <a:pt x="820" y="156"/>
                      <a:pt x="1012" y="41"/>
                      <a:pt x="1082" y="27"/>
                    </a:cubicBezTo>
                    <a:cubicBezTo>
                      <a:pt x="1110" y="16"/>
                      <a:pt x="1130" y="11"/>
                      <a:pt x="1140" y="13"/>
                    </a:cubicBezTo>
                    <a:lnTo>
                      <a:pt x="1140" y="13"/>
                    </a:lnTo>
                    <a:cubicBezTo>
                      <a:pt x="1160" y="4"/>
                      <a:pt x="1174" y="0"/>
                      <a:pt x="1181" y="1"/>
                    </a:cubicBezTo>
                    <a:cubicBezTo>
                      <a:pt x="1185" y="2"/>
                      <a:pt x="1187" y="5"/>
                      <a:pt x="1188" y="7"/>
                    </a:cubicBezTo>
                    <a:cubicBezTo>
                      <a:pt x="1190" y="9"/>
                      <a:pt x="1191" y="13"/>
                      <a:pt x="1189" y="18"/>
                    </a:cubicBezTo>
                    <a:cubicBezTo>
                      <a:pt x="1183" y="40"/>
                      <a:pt x="1112" y="84"/>
                      <a:pt x="989" y="151"/>
                    </a:cubicBezTo>
                    <a:cubicBezTo>
                      <a:pt x="908" y="197"/>
                      <a:pt x="799" y="255"/>
                      <a:pt x="665" y="325"/>
                    </a:cubicBezTo>
                    <a:cubicBezTo>
                      <a:pt x="336" y="540"/>
                      <a:pt x="102" y="688"/>
                      <a:pt x="53" y="676"/>
                    </a:cubicBezTo>
                    <a:cubicBezTo>
                      <a:pt x="50" y="675"/>
                      <a:pt x="48" y="674"/>
                      <a:pt x="46" y="673"/>
                    </a:cubicBezTo>
                    <a:cubicBezTo>
                      <a:pt x="40" y="677"/>
                      <a:pt x="34" y="682"/>
                      <a:pt x="27" y="686"/>
                    </a:cubicBezTo>
                    <a:lnTo>
                      <a:pt x="30" y="691"/>
                    </a:lnTo>
                    <a:cubicBezTo>
                      <a:pt x="28" y="692"/>
                      <a:pt x="16" y="699"/>
                      <a:pt x="16" y="699"/>
                    </a:cubicBezTo>
                    <a:lnTo>
                      <a:pt x="12" y="70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46" name="Freeform 1395">
                <a:extLst>
                  <a:ext uri="{FF2B5EF4-FFF2-40B4-BE49-F238E27FC236}">
                    <a16:creationId xmlns:a16="http://schemas.microsoft.com/office/drawing/2014/main" id="{B2281A37-3B18-400A-B1B1-217C90BE4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4" y="5962"/>
                <a:ext cx="85" cy="51"/>
              </a:xfrm>
              <a:custGeom>
                <a:avLst/>
                <a:gdLst>
                  <a:gd name="T0" fmla="*/ 11 w 257"/>
                  <a:gd name="T1" fmla="*/ 155 h 155"/>
                  <a:gd name="T2" fmla="*/ 4 w 257"/>
                  <a:gd name="T3" fmla="*/ 152 h 155"/>
                  <a:gd name="T4" fmla="*/ 7 w 257"/>
                  <a:gd name="T5" fmla="*/ 142 h 155"/>
                  <a:gd name="T6" fmla="*/ 71 w 257"/>
                  <a:gd name="T7" fmla="*/ 103 h 155"/>
                  <a:gd name="T8" fmla="*/ 82 w 257"/>
                  <a:gd name="T9" fmla="*/ 90 h 155"/>
                  <a:gd name="T10" fmla="*/ 53 w 257"/>
                  <a:gd name="T11" fmla="*/ 104 h 155"/>
                  <a:gd name="T12" fmla="*/ 48 w 257"/>
                  <a:gd name="T13" fmla="*/ 100 h 155"/>
                  <a:gd name="T14" fmla="*/ 60 w 257"/>
                  <a:gd name="T15" fmla="*/ 79 h 155"/>
                  <a:gd name="T16" fmla="*/ 34 w 257"/>
                  <a:gd name="T17" fmla="*/ 94 h 155"/>
                  <a:gd name="T18" fmla="*/ 26 w 257"/>
                  <a:gd name="T19" fmla="*/ 93 h 155"/>
                  <a:gd name="T20" fmla="*/ 13 w 257"/>
                  <a:gd name="T21" fmla="*/ 102 h 155"/>
                  <a:gd name="T22" fmla="*/ 7 w 257"/>
                  <a:gd name="T23" fmla="*/ 102 h 155"/>
                  <a:gd name="T24" fmla="*/ 3 w 257"/>
                  <a:gd name="T25" fmla="*/ 99 h 155"/>
                  <a:gd name="T26" fmla="*/ 26 w 257"/>
                  <a:gd name="T27" fmla="*/ 59 h 155"/>
                  <a:gd name="T28" fmla="*/ 23 w 257"/>
                  <a:gd name="T29" fmla="*/ 56 h 155"/>
                  <a:gd name="T30" fmla="*/ 26 w 257"/>
                  <a:gd name="T31" fmla="*/ 47 h 155"/>
                  <a:gd name="T32" fmla="*/ 29 w 257"/>
                  <a:gd name="T33" fmla="*/ 46 h 155"/>
                  <a:gd name="T34" fmla="*/ 42 w 257"/>
                  <a:gd name="T35" fmla="*/ 37 h 155"/>
                  <a:gd name="T36" fmla="*/ 48 w 257"/>
                  <a:gd name="T37" fmla="*/ 36 h 155"/>
                  <a:gd name="T38" fmla="*/ 53 w 257"/>
                  <a:gd name="T39" fmla="*/ 40 h 155"/>
                  <a:gd name="T40" fmla="*/ 45 w 257"/>
                  <a:gd name="T41" fmla="*/ 56 h 155"/>
                  <a:gd name="T42" fmla="*/ 34 w 257"/>
                  <a:gd name="T43" fmla="*/ 71 h 155"/>
                  <a:gd name="T44" fmla="*/ 83 w 257"/>
                  <a:gd name="T45" fmla="*/ 46 h 155"/>
                  <a:gd name="T46" fmla="*/ 86 w 257"/>
                  <a:gd name="T47" fmla="*/ 48 h 155"/>
                  <a:gd name="T48" fmla="*/ 102 w 257"/>
                  <a:gd name="T49" fmla="*/ 38 h 155"/>
                  <a:gd name="T50" fmla="*/ 111 w 257"/>
                  <a:gd name="T51" fmla="*/ 40 h 155"/>
                  <a:gd name="T52" fmla="*/ 110 w 257"/>
                  <a:gd name="T53" fmla="*/ 50 h 155"/>
                  <a:gd name="T54" fmla="*/ 90 w 257"/>
                  <a:gd name="T55" fmla="*/ 69 h 155"/>
                  <a:gd name="T56" fmla="*/ 119 w 257"/>
                  <a:gd name="T57" fmla="*/ 52 h 155"/>
                  <a:gd name="T58" fmla="*/ 124 w 257"/>
                  <a:gd name="T59" fmla="*/ 51 h 155"/>
                  <a:gd name="T60" fmla="*/ 129 w 257"/>
                  <a:gd name="T61" fmla="*/ 54 h 155"/>
                  <a:gd name="T62" fmla="*/ 118 w 257"/>
                  <a:gd name="T63" fmla="*/ 73 h 155"/>
                  <a:gd name="T64" fmla="*/ 112 w 257"/>
                  <a:gd name="T65" fmla="*/ 79 h 155"/>
                  <a:gd name="T66" fmla="*/ 191 w 257"/>
                  <a:gd name="T67" fmla="*/ 37 h 155"/>
                  <a:gd name="T68" fmla="*/ 256 w 257"/>
                  <a:gd name="T69" fmla="*/ 1 h 155"/>
                  <a:gd name="T70" fmla="*/ 254 w 257"/>
                  <a:gd name="T71" fmla="*/ 8 h 155"/>
                  <a:gd name="T72" fmla="*/ 248 w 257"/>
                  <a:gd name="T73" fmla="*/ 12 h 155"/>
                  <a:gd name="T74" fmla="*/ 254 w 257"/>
                  <a:gd name="T75" fmla="*/ 8 h 155"/>
                  <a:gd name="T76" fmla="*/ 257 w 257"/>
                  <a:gd name="T77" fmla="*/ 14 h 155"/>
                  <a:gd name="T78" fmla="*/ 195 w 257"/>
                  <a:gd name="T79" fmla="*/ 51 h 155"/>
                  <a:gd name="T80" fmla="*/ 149 w 257"/>
                  <a:gd name="T81" fmla="*/ 78 h 155"/>
                  <a:gd name="T82" fmla="*/ 123 w 257"/>
                  <a:gd name="T83" fmla="*/ 94 h 155"/>
                  <a:gd name="T84" fmla="*/ 89 w 257"/>
                  <a:gd name="T85" fmla="*/ 113 h 155"/>
                  <a:gd name="T86" fmla="*/ 84 w 257"/>
                  <a:gd name="T87" fmla="*/ 116 h 155"/>
                  <a:gd name="T88" fmla="*/ 17 w 257"/>
                  <a:gd name="T89" fmla="*/ 153 h 155"/>
                  <a:gd name="T90" fmla="*/ 14 w 257"/>
                  <a:gd name="T91" fmla="*/ 154 h 155"/>
                  <a:gd name="T92" fmla="*/ 11 w 257"/>
                  <a:gd name="T93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7" h="155">
                    <a:moveTo>
                      <a:pt x="11" y="155"/>
                    </a:moveTo>
                    <a:cubicBezTo>
                      <a:pt x="8" y="155"/>
                      <a:pt x="6" y="154"/>
                      <a:pt x="4" y="152"/>
                    </a:cubicBezTo>
                    <a:cubicBezTo>
                      <a:pt x="2" y="148"/>
                      <a:pt x="4" y="144"/>
                      <a:pt x="7" y="142"/>
                    </a:cubicBezTo>
                    <a:cubicBezTo>
                      <a:pt x="32" y="127"/>
                      <a:pt x="53" y="114"/>
                      <a:pt x="71" y="103"/>
                    </a:cubicBezTo>
                    <a:cubicBezTo>
                      <a:pt x="73" y="100"/>
                      <a:pt x="77" y="96"/>
                      <a:pt x="82" y="90"/>
                    </a:cubicBezTo>
                    <a:cubicBezTo>
                      <a:pt x="58" y="105"/>
                      <a:pt x="55" y="104"/>
                      <a:pt x="53" y="104"/>
                    </a:cubicBezTo>
                    <a:cubicBezTo>
                      <a:pt x="51" y="103"/>
                      <a:pt x="49" y="102"/>
                      <a:pt x="48" y="100"/>
                    </a:cubicBezTo>
                    <a:cubicBezTo>
                      <a:pt x="46" y="97"/>
                      <a:pt x="45" y="95"/>
                      <a:pt x="60" y="79"/>
                    </a:cubicBezTo>
                    <a:lnTo>
                      <a:pt x="34" y="94"/>
                    </a:lnTo>
                    <a:cubicBezTo>
                      <a:pt x="31" y="96"/>
                      <a:pt x="28" y="95"/>
                      <a:pt x="26" y="93"/>
                    </a:cubicBezTo>
                    <a:cubicBezTo>
                      <a:pt x="21" y="96"/>
                      <a:pt x="17" y="99"/>
                      <a:pt x="13" y="102"/>
                    </a:cubicBezTo>
                    <a:cubicBezTo>
                      <a:pt x="11" y="103"/>
                      <a:pt x="9" y="103"/>
                      <a:pt x="7" y="102"/>
                    </a:cubicBezTo>
                    <a:cubicBezTo>
                      <a:pt x="5" y="102"/>
                      <a:pt x="4" y="101"/>
                      <a:pt x="3" y="99"/>
                    </a:cubicBezTo>
                    <a:cubicBezTo>
                      <a:pt x="0" y="94"/>
                      <a:pt x="0" y="94"/>
                      <a:pt x="26" y="59"/>
                    </a:cubicBezTo>
                    <a:lnTo>
                      <a:pt x="23" y="56"/>
                    </a:lnTo>
                    <a:cubicBezTo>
                      <a:pt x="21" y="53"/>
                      <a:pt x="23" y="49"/>
                      <a:pt x="26" y="47"/>
                    </a:cubicBezTo>
                    <a:lnTo>
                      <a:pt x="29" y="46"/>
                    </a:lnTo>
                    <a:cubicBezTo>
                      <a:pt x="32" y="45"/>
                      <a:pt x="38" y="41"/>
                      <a:pt x="42" y="37"/>
                    </a:cubicBezTo>
                    <a:cubicBezTo>
                      <a:pt x="44" y="36"/>
                      <a:pt x="46" y="36"/>
                      <a:pt x="48" y="36"/>
                    </a:cubicBezTo>
                    <a:cubicBezTo>
                      <a:pt x="50" y="37"/>
                      <a:pt x="52" y="38"/>
                      <a:pt x="53" y="40"/>
                    </a:cubicBezTo>
                    <a:cubicBezTo>
                      <a:pt x="55" y="44"/>
                      <a:pt x="55" y="44"/>
                      <a:pt x="45" y="56"/>
                    </a:cubicBezTo>
                    <a:cubicBezTo>
                      <a:pt x="43" y="60"/>
                      <a:pt x="39" y="65"/>
                      <a:pt x="34" y="71"/>
                    </a:cubicBezTo>
                    <a:cubicBezTo>
                      <a:pt x="77" y="45"/>
                      <a:pt x="80" y="46"/>
                      <a:pt x="83" y="46"/>
                    </a:cubicBezTo>
                    <a:lnTo>
                      <a:pt x="86" y="48"/>
                    </a:lnTo>
                    <a:lnTo>
                      <a:pt x="102" y="38"/>
                    </a:lnTo>
                    <a:cubicBezTo>
                      <a:pt x="105" y="37"/>
                      <a:pt x="109" y="37"/>
                      <a:pt x="111" y="40"/>
                    </a:cubicBezTo>
                    <a:cubicBezTo>
                      <a:pt x="113" y="43"/>
                      <a:pt x="113" y="47"/>
                      <a:pt x="110" y="50"/>
                    </a:cubicBezTo>
                    <a:cubicBezTo>
                      <a:pt x="103" y="56"/>
                      <a:pt x="96" y="63"/>
                      <a:pt x="90" y="69"/>
                    </a:cubicBezTo>
                    <a:cubicBezTo>
                      <a:pt x="99" y="64"/>
                      <a:pt x="109" y="58"/>
                      <a:pt x="119" y="52"/>
                    </a:cubicBezTo>
                    <a:cubicBezTo>
                      <a:pt x="121" y="50"/>
                      <a:pt x="122" y="50"/>
                      <a:pt x="124" y="51"/>
                    </a:cubicBezTo>
                    <a:cubicBezTo>
                      <a:pt x="126" y="51"/>
                      <a:pt x="128" y="52"/>
                      <a:pt x="129" y="54"/>
                    </a:cubicBezTo>
                    <a:cubicBezTo>
                      <a:pt x="131" y="59"/>
                      <a:pt x="131" y="59"/>
                      <a:pt x="118" y="73"/>
                    </a:cubicBezTo>
                    <a:cubicBezTo>
                      <a:pt x="116" y="75"/>
                      <a:pt x="115" y="77"/>
                      <a:pt x="112" y="79"/>
                    </a:cubicBezTo>
                    <a:cubicBezTo>
                      <a:pt x="175" y="42"/>
                      <a:pt x="187" y="37"/>
                      <a:pt x="191" y="37"/>
                    </a:cubicBezTo>
                    <a:cubicBezTo>
                      <a:pt x="253" y="0"/>
                      <a:pt x="253" y="0"/>
                      <a:pt x="256" y="1"/>
                    </a:cubicBezTo>
                    <a:lnTo>
                      <a:pt x="254" y="8"/>
                    </a:lnTo>
                    <a:lnTo>
                      <a:pt x="248" y="12"/>
                    </a:lnTo>
                    <a:lnTo>
                      <a:pt x="254" y="8"/>
                    </a:lnTo>
                    <a:lnTo>
                      <a:pt x="257" y="14"/>
                    </a:lnTo>
                    <a:cubicBezTo>
                      <a:pt x="254" y="16"/>
                      <a:pt x="226" y="33"/>
                      <a:pt x="195" y="51"/>
                    </a:cubicBezTo>
                    <a:cubicBezTo>
                      <a:pt x="178" y="61"/>
                      <a:pt x="163" y="70"/>
                      <a:pt x="149" y="78"/>
                    </a:cubicBezTo>
                    <a:cubicBezTo>
                      <a:pt x="143" y="82"/>
                      <a:pt x="134" y="87"/>
                      <a:pt x="123" y="94"/>
                    </a:cubicBezTo>
                    <a:cubicBezTo>
                      <a:pt x="107" y="104"/>
                      <a:pt x="96" y="110"/>
                      <a:pt x="89" y="113"/>
                    </a:cubicBezTo>
                    <a:cubicBezTo>
                      <a:pt x="87" y="114"/>
                      <a:pt x="86" y="115"/>
                      <a:pt x="84" y="116"/>
                    </a:cubicBezTo>
                    <a:cubicBezTo>
                      <a:pt x="34" y="145"/>
                      <a:pt x="21" y="152"/>
                      <a:pt x="17" y="153"/>
                    </a:cubicBezTo>
                    <a:lnTo>
                      <a:pt x="14" y="154"/>
                    </a:lnTo>
                    <a:lnTo>
                      <a:pt x="11" y="15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47" name="Freeform 1396">
                <a:extLst>
                  <a:ext uri="{FF2B5EF4-FFF2-40B4-BE49-F238E27FC236}">
                    <a16:creationId xmlns:a16="http://schemas.microsoft.com/office/drawing/2014/main" id="{1A5F2E2D-2239-4B26-A9B8-8E26AA149F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1" y="5951"/>
                <a:ext cx="7" cy="5"/>
              </a:xfrm>
              <a:custGeom>
                <a:avLst/>
                <a:gdLst>
                  <a:gd name="T0" fmla="*/ 8 w 20"/>
                  <a:gd name="T1" fmla="*/ 17 h 17"/>
                  <a:gd name="T2" fmla="*/ 2 w 20"/>
                  <a:gd name="T3" fmla="*/ 14 h 17"/>
                  <a:gd name="T4" fmla="*/ 4 w 20"/>
                  <a:gd name="T5" fmla="*/ 4 h 17"/>
                  <a:gd name="T6" fmla="*/ 14 w 20"/>
                  <a:gd name="T7" fmla="*/ 0 h 17"/>
                  <a:gd name="T8" fmla="*/ 19 w 20"/>
                  <a:gd name="T9" fmla="*/ 4 h 17"/>
                  <a:gd name="T10" fmla="*/ 16 w 20"/>
                  <a:gd name="T11" fmla="*/ 14 h 17"/>
                  <a:gd name="T12" fmla="*/ 14 w 20"/>
                  <a:gd name="T13" fmla="*/ 14 h 17"/>
                  <a:gd name="T14" fmla="*/ 12 w 20"/>
                  <a:gd name="T15" fmla="*/ 16 h 17"/>
                  <a:gd name="T16" fmla="*/ 8 w 20"/>
                  <a:gd name="T1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7">
                    <a:moveTo>
                      <a:pt x="8" y="17"/>
                    </a:moveTo>
                    <a:cubicBezTo>
                      <a:pt x="6" y="17"/>
                      <a:pt x="4" y="16"/>
                      <a:pt x="2" y="14"/>
                    </a:cubicBezTo>
                    <a:cubicBezTo>
                      <a:pt x="0" y="11"/>
                      <a:pt x="1" y="7"/>
                      <a:pt x="4" y="4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6" y="1"/>
                      <a:pt x="18" y="2"/>
                      <a:pt x="19" y="4"/>
                    </a:cubicBezTo>
                    <a:cubicBezTo>
                      <a:pt x="20" y="7"/>
                      <a:pt x="19" y="12"/>
                      <a:pt x="16" y="14"/>
                    </a:cubicBezTo>
                    <a:lnTo>
                      <a:pt x="14" y="14"/>
                    </a:lnTo>
                    <a:lnTo>
                      <a:pt x="12" y="16"/>
                    </a:lnTo>
                    <a:lnTo>
                      <a:pt x="8" y="1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48" name="Freeform 1397">
                <a:extLst>
                  <a:ext uri="{FF2B5EF4-FFF2-40B4-BE49-F238E27FC236}">
                    <a16:creationId xmlns:a16="http://schemas.microsoft.com/office/drawing/2014/main" id="{74A5DF85-4DBD-45BD-ADC7-10F8A56A31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4" y="5951"/>
                <a:ext cx="16" cy="11"/>
              </a:xfrm>
              <a:custGeom>
                <a:avLst/>
                <a:gdLst>
                  <a:gd name="T0" fmla="*/ 8 w 48"/>
                  <a:gd name="T1" fmla="*/ 35 h 35"/>
                  <a:gd name="T2" fmla="*/ 2 w 48"/>
                  <a:gd name="T3" fmla="*/ 32 h 35"/>
                  <a:gd name="T4" fmla="*/ 4 w 48"/>
                  <a:gd name="T5" fmla="*/ 22 h 35"/>
                  <a:gd name="T6" fmla="*/ 13 w 48"/>
                  <a:gd name="T7" fmla="*/ 15 h 35"/>
                  <a:gd name="T8" fmla="*/ 13 w 48"/>
                  <a:gd name="T9" fmla="*/ 14 h 35"/>
                  <a:gd name="T10" fmla="*/ 16 w 48"/>
                  <a:gd name="T11" fmla="*/ 12 h 35"/>
                  <a:gd name="T12" fmla="*/ 22 w 48"/>
                  <a:gd name="T13" fmla="*/ 12 h 35"/>
                  <a:gd name="T14" fmla="*/ 46 w 48"/>
                  <a:gd name="T15" fmla="*/ 6 h 35"/>
                  <a:gd name="T16" fmla="*/ 43 w 48"/>
                  <a:gd name="T17" fmla="*/ 16 h 35"/>
                  <a:gd name="T18" fmla="*/ 43 w 48"/>
                  <a:gd name="T19" fmla="*/ 16 h 35"/>
                  <a:gd name="T20" fmla="*/ 12 w 48"/>
                  <a:gd name="T21" fmla="*/ 34 h 35"/>
                  <a:gd name="T22" fmla="*/ 8 w 48"/>
                  <a:gd name="T2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35">
                    <a:moveTo>
                      <a:pt x="8" y="35"/>
                    </a:moveTo>
                    <a:cubicBezTo>
                      <a:pt x="6" y="35"/>
                      <a:pt x="4" y="34"/>
                      <a:pt x="2" y="32"/>
                    </a:cubicBezTo>
                    <a:cubicBezTo>
                      <a:pt x="0" y="29"/>
                      <a:pt x="1" y="24"/>
                      <a:pt x="4" y="22"/>
                    </a:cubicBezTo>
                    <a:lnTo>
                      <a:pt x="13" y="15"/>
                    </a:lnTo>
                    <a:lnTo>
                      <a:pt x="13" y="14"/>
                    </a:lnTo>
                    <a:lnTo>
                      <a:pt x="16" y="12"/>
                    </a:lnTo>
                    <a:cubicBezTo>
                      <a:pt x="18" y="11"/>
                      <a:pt x="20" y="11"/>
                      <a:pt x="22" y="12"/>
                    </a:cubicBezTo>
                    <a:cubicBezTo>
                      <a:pt x="42" y="0"/>
                      <a:pt x="43" y="1"/>
                      <a:pt x="46" y="6"/>
                    </a:cubicBezTo>
                    <a:cubicBezTo>
                      <a:pt x="48" y="9"/>
                      <a:pt x="47" y="14"/>
                      <a:pt x="43" y="16"/>
                    </a:cubicBezTo>
                    <a:lnTo>
                      <a:pt x="43" y="16"/>
                    </a:lnTo>
                    <a:cubicBezTo>
                      <a:pt x="40" y="17"/>
                      <a:pt x="12" y="34"/>
                      <a:pt x="12" y="34"/>
                    </a:cubicBezTo>
                    <a:lnTo>
                      <a:pt x="8" y="3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49" name="Freeform 1398">
                <a:extLst>
                  <a:ext uri="{FF2B5EF4-FFF2-40B4-BE49-F238E27FC236}">
                    <a16:creationId xmlns:a16="http://schemas.microsoft.com/office/drawing/2014/main" id="{84161136-A1C2-4830-ACA5-BFE0A8F6B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8" y="5947"/>
                <a:ext cx="21" cy="48"/>
              </a:xfrm>
              <a:custGeom>
                <a:avLst/>
                <a:gdLst>
                  <a:gd name="T0" fmla="*/ 16 w 63"/>
                  <a:gd name="T1" fmla="*/ 145 h 145"/>
                  <a:gd name="T2" fmla="*/ 14 w 63"/>
                  <a:gd name="T3" fmla="*/ 145 h 145"/>
                  <a:gd name="T4" fmla="*/ 9 w 63"/>
                  <a:gd name="T5" fmla="*/ 141 h 145"/>
                  <a:gd name="T6" fmla="*/ 10 w 63"/>
                  <a:gd name="T7" fmla="*/ 134 h 145"/>
                  <a:gd name="T8" fmla="*/ 38 w 63"/>
                  <a:gd name="T9" fmla="*/ 93 h 145"/>
                  <a:gd name="T10" fmla="*/ 36 w 63"/>
                  <a:gd name="T11" fmla="*/ 78 h 145"/>
                  <a:gd name="T12" fmla="*/ 34 w 63"/>
                  <a:gd name="T13" fmla="*/ 76 h 145"/>
                  <a:gd name="T14" fmla="*/ 33 w 63"/>
                  <a:gd name="T15" fmla="*/ 68 h 145"/>
                  <a:gd name="T16" fmla="*/ 33 w 63"/>
                  <a:gd name="T17" fmla="*/ 64 h 145"/>
                  <a:gd name="T18" fmla="*/ 30 w 63"/>
                  <a:gd name="T19" fmla="*/ 62 h 145"/>
                  <a:gd name="T20" fmla="*/ 29 w 63"/>
                  <a:gd name="T21" fmla="*/ 53 h 145"/>
                  <a:gd name="T22" fmla="*/ 28 w 63"/>
                  <a:gd name="T23" fmla="*/ 51 h 145"/>
                  <a:gd name="T24" fmla="*/ 26 w 63"/>
                  <a:gd name="T25" fmla="*/ 38 h 145"/>
                  <a:gd name="T26" fmla="*/ 23 w 63"/>
                  <a:gd name="T27" fmla="*/ 35 h 145"/>
                  <a:gd name="T28" fmla="*/ 22 w 63"/>
                  <a:gd name="T29" fmla="*/ 34 h 145"/>
                  <a:gd name="T30" fmla="*/ 1 w 63"/>
                  <a:gd name="T31" fmla="*/ 44 h 145"/>
                  <a:gd name="T32" fmla="*/ 3 w 63"/>
                  <a:gd name="T33" fmla="*/ 37 h 145"/>
                  <a:gd name="T34" fmla="*/ 9 w 63"/>
                  <a:gd name="T35" fmla="*/ 34 h 145"/>
                  <a:gd name="T36" fmla="*/ 3 w 63"/>
                  <a:gd name="T37" fmla="*/ 37 h 145"/>
                  <a:gd name="T38" fmla="*/ 0 w 63"/>
                  <a:gd name="T39" fmla="*/ 31 h 145"/>
                  <a:gd name="T40" fmla="*/ 27 w 63"/>
                  <a:gd name="T41" fmla="*/ 15 h 145"/>
                  <a:gd name="T42" fmla="*/ 55 w 63"/>
                  <a:gd name="T43" fmla="*/ 1 h 145"/>
                  <a:gd name="T44" fmla="*/ 59 w 63"/>
                  <a:gd name="T45" fmla="*/ 4 h 145"/>
                  <a:gd name="T46" fmla="*/ 41 w 63"/>
                  <a:gd name="T47" fmla="*/ 29 h 145"/>
                  <a:gd name="T48" fmla="*/ 40 w 63"/>
                  <a:gd name="T49" fmla="*/ 30 h 145"/>
                  <a:gd name="T50" fmla="*/ 40 w 63"/>
                  <a:gd name="T51" fmla="*/ 34 h 145"/>
                  <a:gd name="T52" fmla="*/ 40 w 63"/>
                  <a:gd name="T53" fmla="*/ 40 h 145"/>
                  <a:gd name="T54" fmla="*/ 43 w 63"/>
                  <a:gd name="T55" fmla="*/ 42 h 145"/>
                  <a:gd name="T56" fmla="*/ 43 w 63"/>
                  <a:gd name="T57" fmla="*/ 51 h 145"/>
                  <a:gd name="T58" fmla="*/ 45 w 63"/>
                  <a:gd name="T59" fmla="*/ 53 h 145"/>
                  <a:gd name="T60" fmla="*/ 47 w 63"/>
                  <a:gd name="T61" fmla="*/ 66 h 145"/>
                  <a:gd name="T62" fmla="*/ 49 w 63"/>
                  <a:gd name="T63" fmla="*/ 70 h 145"/>
                  <a:gd name="T64" fmla="*/ 52 w 63"/>
                  <a:gd name="T65" fmla="*/ 88 h 145"/>
                  <a:gd name="T66" fmla="*/ 54 w 63"/>
                  <a:gd name="T67" fmla="*/ 91 h 145"/>
                  <a:gd name="T68" fmla="*/ 53 w 63"/>
                  <a:gd name="T69" fmla="*/ 97 h 145"/>
                  <a:gd name="T70" fmla="*/ 39 w 63"/>
                  <a:gd name="T71" fmla="*/ 117 h 145"/>
                  <a:gd name="T72" fmla="*/ 42 w 63"/>
                  <a:gd name="T73" fmla="*/ 116 h 145"/>
                  <a:gd name="T74" fmla="*/ 53 w 63"/>
                  <a:gd name="T75" fmla="*/ 116 h 145"/>
                  <a:gd name="T76" fmla="*/ 55 w 63"/>
                  <a:gd name="T77" fmla="*/ 117 h 145"/>
                  <a:gd name="T78" fmla="*/ 60 w 63"/>
                  <a:gd name="T79" fmla="*/ 120 h 145"/>
                  <a:gd name="T80" fmla="*/ 61 w 63"/>
                  <a:gd name="T81" fmla="*/ 125 h 145"/>
                  <a:gd name="T82" fmla="*/ 58 w 63"/>
                  <a:gd name="T83" fmla="*/ 133 h 145"/>
                  <a:gd name="T84" fmla="*/ 52 w 63"/>
                  <a:gd name="T85" fmla="*/ 134 h 145"/>
                  <a:gd name="T86" fmla="*/ 48 w 63"/>
                  <a:gd name="T87" fmla="*/ 130 h 145"/>
                  <a:gd name="T88" fmla="*/ 43 w 63"/>
                  <a:gd name="T89" fmla="*/ 130 h 145"/>
                  <a:gd name="T90" fmla="*/ 32 w 63"/>
                  <a:gd name="T91" fmla="*/ 137 h 145"/>
                  <a:gd name="T92" fmla="*/ 16 w 63"/>
                  <a:gd name="T93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3" h="145">
                    <a:moveTo>
                      <a:pt x="16" y="145"/>
                    </a:moveTo>
                    <a:lnTo>
                      <a:pt x="14" y="145"/>
                    </a:lnTo>
                    <a:cubicBezTo>
                      <a:pt x="12" y="144"/>
                      <a:pt x="10" y="143"/>
                      <a:pt x="9" y="141"/>
                    </a:cubicBezTo>
                    <a:cubicBezTo>
                      <a:pt x="8" y="138"/>
                      <a:pt x="9" y="136"/>
                      <a:pt x="10" y="134"/>
                    </a:cubicBezTo>
                    <a:lnTo>
                      <a:pt x="38" y="93"/>
                    </a:lnTo>
                    <a:cubicBezTo>
                      <a:pt x="38" y="91"/>
                      <a:pt x="37" y="86"/>
                      <a:pt x="36" y="78"/>
                    </a:cubicBezTo>
                    <a:lnTo>
                      <a:pt x="34" y="76"/>
                    </a:lnTo>
                    <a:cubicBezTo>
                      <a:pt x="33" y="75"/>
                      <a:pt x="33" y="75"/>
                      <a:pt x="33" y="68"/>
                    </a:cubicBezTo>
                    <a:lnTo>
                      <a:pt x="33" y="64"/>
                    </a:lnTo>
                    <a:lnTo>
                      <a:pt x="30" y="62"/>
                    </a:lnTo>
                    <a:cubicBezTo>
                      <a:pt x="29" y="59"/>
                      <a:pt x="29" y="59"/>
                      <a:pt x="29" y="53"/>
                    </a:cubicBezTo>
                    <a:lnTo>
                      <a:pt x="28" y="51"/>
                    </a:lnTo>
                    <a:cubicBezTo>
                      <a:pt x="27" y="49"/>
                      <a:pt x="26" y="49"/>
                      <a:pt x="26" y="38"/>
                    </a:cubicBezTo>
                    <a:cubicBezTo>
                      <a:pt x="25" y="37"/>
                      <a:pt x="24" y="36"/>
                      <a:pt x="23" y="35"/>
                    </a:cubicBezTo>
                    <a:lnTo>
                      <a:pt x="22" y="34"/>
                    </a:lnTo>
                    <a:cubicBezTo>
                      <a:pt x="4" y="45"/>
                      <a:pt x="3" y="45"/>
                      <a:pt x="1" y="44"/>
                    </a:cubicBezTo>
                    <a:lnTo>
                      <a:pt x="3" y="37"/>
                    </a:lnTo>
                    <a:lnTo>
                      <a:pt x="9" y="34"/>
                    </a:lnTo>
                    <a:lnTo>
                      <a:pt x="3" y="37"/>
                    </a:lnTo>
                    <a:lnTo>
                      <a:pt x="0" y="31"/>
                    </a:lnTo>
                    <a:cubicBezTo>
                      <a:pt x="1" y="30"/>
                      <a:pt x="14" y="22"/>
                      <a:pt x="27" y="15"/>
                    </a:cubicBezTo>
                    <a:cubicBezTo>
                      <a:pt x="52" y="0"/>
                      <a:pt x="52" y="0"/>
                      <a:pt x="55" y="1"/>
                    </a:cubicBezTo>
                    <a:cubicBezTo>
                      <a:pt x="57" y="2"/>
                      <a:pt x="58" y="3"/>
                      <a:pt x="59" y="4"/>
                    </a:cubicBezTo>
                    <a:cubicBezTo>
                      <a:pt x="63" y="11"/>
                      <a:pt x="59" y="14"/>
                      <a:pt x="41" y="29"/>
                    </a:cubicBezTo>
                    <a:lnTo>
                      <a:pt x="40" y="30"/>
                    </a:lnTo>
                    <a:lnTo>
                      <a:pt x="40" y="34"/>
                    </a:lnTo>
                    <a:cubicBezTo>
                      <a:pt x="40" y="36"/>
                      <a:pt x="40" y="38"/>
                      <a:pt x="40" y="40"/>
                    </a:cubicBezTo>
                    <a:lnTo>
                      <a:pt x="43" y="42"/>
                    </a:lnTo>
                    <a:cubicBezTo>
                      <a:pt x="44" y="44"/>
                      <a:pt x="44" y="45"/>
                      <a:pt x="43" y="51"/>
                    </a:cubicBezTo>
                    <a:lnTo>
                      <a:pt x="45" y="53"/>
                    </a:lnTo>
                    <a:cubicBezTo>
                      <a:pt x="46" y="54"/>
                      <a:pt x="46" y="54"/>
                      <a:pt x="47" y="66"/>
                    </a:cubicBezTo>
                    <a:cubicBezTo>
                      <a:pt x="48" y="67"/>
                      <a:pt x="49" y="69"/>
                      <a:pt x="49" y="70"/>
                    </a:cubicBezTo>
                    <a:cubicBezTo>
                      <a:pt x="50" y="76"/>
                      <a:pt x="51" y="83"/>
                      <a:pt x="52" y="88"/>
                    </a:cubicBezTo>
                    <a:lnTo>
                      <a:pt x="54" y="91"/>
                    </a:lnTo>
                    <a:cubicBezTo>
                      <a:pt x="54" y="93"/>
                      <a:pt x="54" y="95"/>
                      <a:pt x="53" y="97"/>
                    </a:cubicBezTo>
                    <a:lnTo>
                      <a:pt x="39" y="117"/>
                    </a:lnTo>
                    <a:cubicBezTo>
                      <a:pt x="41" y="116"/>
                      <a:pt x="41" y="116"/>
                      <a:pt x="42" y="116"/>
                    </a:cubicBezTo>
                    <a:cubicBezTo>
                      <a:pt x="47" y="116"/>
                      <a:pt x="51" y="116"/>
                      <a:pt x="53" y="116"/>
                    </a:cubicBezTo>
                    <a:lnTo>
                      <a:pt x="55" y="117"/>
                    </a:lnTo>
                    <a:cubicBezTo>
                      <a:pt x="57" y="117"/>
                      <a:pt x="59" y="118"/>
                      <a:pt x="60" y="120"/>
                    </a:cubicBezTo>
                    <a:cubicBezTo>
                      <a:pt x="60" y="121"/>
                      <a:pt x="60" y="122"/>
                      <a:pt x="61" y="125"/>
                    </a:cubicBezTo>
                    <a:cubicBezTo>
                      <a:pt x="62" y="128"/>
                      <a:pt x="61" y="131"/>
                      <a:pt x="58" y="133"/>
                    </a:cubicBezTo>
                    <a:cubicBezTo>
                      <a:pt x="56" y="134"/>
                      <a:pt x="54" y="134"/>
                      <a:pt x="52" y="134"/>
                    </a:cubicBezTo>
                    <a:cubicBezTo>
                      <a:pt x="50" y="133"/>
                      <a:pt x="49" y="132"/>
                      <a:pt x="48" y="130"/>
                    </a:cubicBezTo>
                    <a:cubicBezTo>
                      <a:pt x="46" y="130"/>
                      <a:pt x="45" y="130"/>
                      <a:pt x="43" y="130"/>
                    </a:cubicBezTo>
                    <a:cubicBezTo>
                      <a:pt x="41" y="132"/>
                      <a:pt x="37" y="134"/>
                      <a:pt x="32" y="137"/>
                    </a:cubicBezTo>
                    <a:cubicBezTo>
                      <a:pt x="21" y="144"/>
                      <a:pt x="18" y="145"/>
                      <a:pt x="16" y="14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50" name="Freeform 1399">
                <a:extLst>
                  <a:ext uri="{FF2B5EF4-FFF2-40B4-BE49-F238E27FC236}">
                    <a16:creationId xmlns:a16="http://schemas.microsoft.com/office/drawing/2014/main" id="{67D0355A-DBBD-49CD-85A8-7D7F64AEF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2" y="5952"/>
                <a:ext cx="26" cy="33"/>
              </a:xfrm>
              <a:custGeom>
                <a:avLst/>
                <a:gdLst>
                  <a:gd name="T0" fmla="*/ 19 w 78"/>
                  <a:gd name="T1" fmla="*/ 101 h 101"/>
                  <a:gd name="T2" fmla="*/ 17 w 78"/>
                  <a:gd name="T3" fmla="*/ 101 h 101"/>
                  <a:gd name="T4" fmla="*/ 12 w 78"/>
                  <a:gd name="T5" fmla="*/ 96 h 101"/>
                  <a:gd name="T6" fmla="*/ 14 w 78"/>
                  <a:gd name="T7" fmla="*/ 89 h 101"/>
                  <a:gd name="T8" fmla="*/ 28 w 78"/>
                  <a:gd name="T9" fmla="*/ 76 h 101"/>
                  <a:gd name="T10" fmla="*/ 3 w 78"/>
                  <a:gd name="T11" fmla="*/ 82 h 101"/>
                  <a:gd name="T12" fmla="*/ 20 w 78"/>
                  <a:gd name="T13" fmla="*/ 54 h 101"/>
                  <a:gd name="T14" fmla="*/ 28 w 78"/>
                  <a:gd name="T15" fmla="*/ 44 h 101"/>
                  <a:gd name="T16" fmla="*/ 26 w 78"/>
                  <a:gd name="T17" fmla="*/ 45 h 101"/>
                  <a:gd name="T18" fmla="*/ 12 w 78"/>
                  <a:gd name="T19" fmla="*/ 50 h 101"/>
                  <a:gd name="T20" fmla="*/ 7 w 78"/>
                  <a:gd name="T21" fmla="*/ 45 h 101"/>
                  <a:gd name="T22" fmla="*/ 9 w 78"/>
                  <a:gd name="T23" fmla="*/ 38 h 101"/>
                  <a:gd name="T24" fmla="*/ 32 w 78"/>
                  <a:gd name="T25" fmla="*/ 11 h 101"/>
                  <a:gd name="T26" fmla="*/ 35 w 78"/>
                  <a:gd name="T27" fmla="*/ 5 h 101"/>
                  <a:gd name="T28" fmla="*/ 35 w 78"/>
                  <a:gd name="T29" fmla="*/ 4 h 101"/>
                  <a:gd name="T30" fmla="*/ 44 w 78"/>
                  <a:gd name="T31" fmla="*/ 1 h 101"/>
                  <a:gd name="T32" fmla="*/ 49 w 78"/>
                  <a:gd name="T33" fmla="*/ 6 h 101"/>
                  <a:gd name="T34" fmla="*/ 49 w 78"/>
                  <a:gd name="T35" fmla="*/ 7 h 101"/>
                  <a:gd name="T36" fmla="*/ 39 w 78"/>
                  <a:gd name="T37" fmla="*/ 25 h 101"/>
                  <a:gd name="T38" fmla="*/ 41 w 78"/>
                  <a:gd name="T39" fmla="*/ 25 h 101"/>
                  <a:gd name="T40" fmla="*/ 49 w 78"/>
                  <a:gd name="T41" fmla="*/ 22 h 101"/>
                  <a:gd name="T42" fmla="*/ 54 w 78"/>
                  <a:gd name="T43" fmla="*/ 26 h 101"/>
                  <a:gd name="T44" fmla="*/ 37 w 78"/>
                  <a:gd name="T45" fmla="*/ 55 h 101"/>
                  <a:gd name="T46" fmla="*/ 40 w 78"/>
                  <a:gd name="T47" fmla="*/ 55 h 101"/>
                  <a:gd name="T48" fmla="*/ 44 w 78"/>
                  <a:gd name="T49" fmla="*/ 55 h 101"/>
                  <a:gd name="T50" fmla="*/ 49 w 78"/>
                  <a:gd name="T51" fmla="*/ 55 h 101"/>
                  <a:gd name="T52" fmla="*/ 50 w 78"/>
                  <a:gd name="T53" fmla="*/ 54 h 101"/>
                  <a:gd name="T54" fmla="*/ 57 w 78"/>
                  <a:gd name="T55" fmla="*/ 53 h 101"/>
                  <a:gd name="T56" fmla="*/ 61 w 78"/>
                  <a:gd name="T57" fmla="*/ 58 h 101"/>
                  <a:gd name="T58" fmla="*/ 62 w 78"/>
                  <a:gd name="T59" fmla="*/ 61 h 101"/>
                  <a:gd name="T60" fmla="*/ 66 w 78"/>
                  <a:gd name="T61" fmla="*/ 59 h 101"/>
                  <a:gd name="T62" fmla="*/ 76 w 78"/>
                  <a:gd name="T63" fmla="*/ 61 h 101"/>
                  <a:gd name="T64" fmla="*/ 74 w 78"/>
                  <a:gd name="T65" fmla="*/ 71 h 101"/>
                  <a:gd name="T66" fmla="*/ 25 w 78"/>
                  <a:gd name="T67" fmla="*/ 99 h 101"/>
                  <a:gd name="T68" fmla="*/ 24 w 78"/>
                  <a:gd name="T69" fmla="*/ 99 h 101"/>
                  <a:gd name="T70" fmla="*/ 24 w 78"/>
                  <a:gd name="T71" fmla="*/ 99 h 101"/>
                  <a:gd name="T72" fmla="*/ 19 w 78"/>
                  <a:gd name="T73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101">
                    <a:moveTo>
                      <a:pt x="19" y="101"/>
                    </a:moveTo>
                    <a:lnTo>
                      <a:pt x="17" y="101"/>
                    </a:lnTo>
                    <a:cubicBezTo>
                      <a:pt x="15" y="100"/>
                      <a:pt x="13" y="98"/>
                      <a:pt x="12" y="96"/>
                    </a:cubicBezTo>
                    <a:cubicBezTo>
                      <a:pt x="12" y="93"/>
                      <a:pt x="13" y="91"/>
                      <a:pt x="14" y="89"/>
                    </a:cubicBezTo>
                    <a:lnTo>
                      <a:pt x="28" y="76"/>
                    </a:lnTo>
                    <a:cubicBezTo>
                      <a:pt x="7" y="88"/>
                      <a:pt x="6" y="87"/>
                      <a:pt x="3" y="82"/>
                    </a:cubicBezTo>
                    <a:cubicBezTo>
                      <a:pt x="0" y="77"/>
                      <a:pt x="0" y="77"/>
                      <a:pt x="20" y="54"/>
                    </a:cubicBezTo>
                    <a:cubicBezTo>
                      <a:pt x="22" y="51"/>
                      <a:pt x="25" y="47"/>
                      <a:pt x="28" y="44"/>
                    </a:cubicBezTo>
                    <a:lnTo>
                      <a:pt x="26" y="45"/>
                    </a:lnTo>
                    <a:cubicBezTo>
                      <a:pt x="16" y="50"/>
                      <a:pt x="15" y="51"/>
                      <a:pt x="12" y="50"/>
                    </a:cubicBezTo>
                    <a:cubicBezTo>
                      <a:pt x="10" y="49"/>
                      <a:pt x="8" y="48"/>
                      <a:pt x="7" y="45"/>
                    </a:cubicBezTo>
                    <a:cubicBezTo>
                      <a:pt x="7" y="43"/>
                      <a:pt x="7" y="40"/>
                      <a:pt x="9" y="38"/>
                    </a:cubicBezTo>
                    <a:cubicBezTo>
                      <a:pt x="16" y="30"/>
                      <a:pt x="26" y="18"/>
                      <a:pt x="32" y="11"/>
                    </a:cubicBezTo>
                    <a:cubicBezTo>
                      <a:pt x="32" y="9"/>
                      <a:pt x="33" y="7"/>
                      <a:pt x="35" y="5"/>
                    </a:cubicBezTo>
                    <a:lnTo>
                      <a:pt x="35" y="4"/>
                    </a:lnTo>
                    <a:cubicBezTo>
                      <a:pt x="38" y="2"/>
                      <a:pt x="40" y="0"/>
                      <a:pt x="44" y="1"/>
                    </a:cubicBezTo>
                    <a:cubicBezTo>
                      <a:pt x="46" y="2"/>
                      <a:pt x="48" y="3"/>
                      <a:pt x="49" y="6"/>
                    </a:cubicBezTo>
                    <a:lnTo>
                      <a:pt x="49" y="7"/>
                    </a:lnTo>
                    <a:cubicBezTo>
                      <a:pt x="51" y="10"/>
                      <a:pt x="50" y="11"/>
                      <a:pt x="39" y="25"/>
                    </a:cubicBezTo>
                    <a:lnTo>
                      <a:pt x="41" y="25"/>
                    </a:lnTo>
                    <a:cubicBezTo>
                      <a:pt x="45" y="22"/>
                      <a:pt x="47" y="22"/>
                      <a:pt x="49" y="22"/>
                    </a:cubicBezTo>
                    <a:cubicBezTo>
                      <a:pt x="51" y="23"/>
                      <a:pt x="53" y="24"/>
                      <a:pt x="54" y="26"/>
                    </a:cubicBezTo>
                    <a:cubicBezTo>
                      <a:pt x="57" y="30"/>
                      <a:pt x="56" y="31"/>
                      <a:pt x="37" y="55"/>
                    </a:cubicBezTo>
                    <a:lnTo>
                      <a:pt x="40" y="55"/>
                    </a:lnTo>
                    <a:cubicBezTo>
                      <a:pt x="41" y="55"/>
                      <a:pt x="42" y="55"/>
                      <a:pt x="44" y="55"/>
                    </a:cubicBezTo>
                    <a:cubicBezTo>
                      <a:pt x="46" y="55"/>
                      <a:pt x="48" y="55"/>
                      <a:pt x="49" y="55"/>
                    </a:cubicBezTo>
                    <a:lnTo>
                      <a:pt x="50" y="54"/>
                    </a:lnTo>
                    <a:cubicBezTo>
                      <a:pt x="52" y="53"/>
                      <a:pt x="55" y="52"/>
                      <a:pt x="57" y="53"/>
                    </a:cubicBezTo>
                    <a:cubicBezTo>
                      <a:pt x="59" y="54"/>
                      <a:pt x="61" y="56"/>
                      <a:pt x="61" y="58"/>
                    </a:cubicBezTo>
                    <a:lnTo>
                      <a:pt x="62" y="61"/>
                    </a:lnTo>
                    <a:cubicBezTo>
                      <a:pt x="65" y="60"/>
                      <a:pt x="66" y="59"/>
                      <a:pt x="66" y="59"/>
                    </a:cubicBezTo>
                    <a:cubicBezTo>
                      <a:pt x="70" y="57"/>
                      <a:pt x="74" y="58"/>
                      <a:pt x="76" y="61"/>
                    </a:cubicBezTo>
                    <a:cubicBezTo>
                      <a:pt x="78" y="65"/>
                      <a:pt x="77" y="69"/>
                      <a:pt x="74" y="71"/>
                    </a:cubicBezTo>
                    <a:cubicBezTo>
                      <a:pt x="44" y="88"/>
                      <a:pt x="31" y="95"/>
                      <a:pt x="25" y="99"/>
                    </a:cubicBezTo>
                    <a:lnTo>
                      <a:pt x="24" y="99"/>
                    </a:lnTo>
                    <a:lnTo>
                      <a:pt x="24" y="99"/>
                    </a:lnTo>
                    <a:cubicBezTo>
                      <a:pt x="21" y="101"/>
                      <a:pt x="20" y="101"/>
                      <a:pt x="19" y="10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51" name="Freeform 1400">
                <a:extLst>
                  <a:ext uri="{FF2B5EF4-FFF2-40B4-BE49-F238E27FC236}">
                    <a16:creationId xmlns:a16="http://schemas.microsoft.com/office/drawing/2014/main" id="{DDD5D0B8-0287-4B35-BF33-ACF384E01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1" y="5942"/>
                <a:ext cx="28" cy="23"/>
              </a:xfrm>
              <a:custGeom>
                <a:avLst/>
                <a:gdLst>
                  <a:gd name="T0" fmla="*/ 23 w 85"/>
                  <a:gd name="T1" fmla="*/ 69 h 69"/>
                  <a:gd name="T2" fmla="*/ 17 w 85"/>
                  <a:gd name="T3" fmla="*/ 66 h 69"/>
                  <a:gd name="T4" fmla="*/ 34 w 85"/>
                  <a:gd name="T5" fmla="*/ 39 h 69"/>
                  <a:gd name="T6" fmla="*/ 11 w 85"/>
                  <a:gd name="T7" fmla="*/ 52 h 69"/>
                  <a:gd name="T8" fmla="*/ 2 w 85"/>
                  <a:gd name="T9" fmla="*/ 49 h 69"/>
                  <a:gd name="T10" fmla="*/ 4 w 85"/>
                  <a:gd name="T11" fmla="*/ 40 h 69"/>
                  <a:gd name="T12" fmla="*/ 72 w 85"/>
                  <a:gd name="T13" fmla="*/ 1 h 69"/>
                  <a:gd name="T14" fmla="*/ 77 w 85"/>
                  <a:gd name="T15" fmla="*/ 0 h 69"/>
                  <a:gd name="T16" fmla="*/ 81 w 85"/>
                  <a:gd name="T17" fmla="*/ 3 h 69"/>
                  <a:gd name="T18" fmla="*/ 58 w 85"/>
                  <a:gd name="T19" fmla="*/ 35 h 69"/>
                  <a:gd name="T20" fmla="*/ 39 w 85"/>
                  <a:gd name="T21" fmla="*/ 54 h 69"/>
                  <a:gd name="T22" fmla="*/ 36 w 85"/>
                  <a:gd name="T23" fmla="*/ 63 h 69"/>
                  <a:gd name="T24" fmla="*/ 27 w 85"/>
                  <a:gd name="T25" fmla="*/ 68 h 69"/>
                  <a:gd name="T26" fmla="*/ 23 w 85"/>
                  <a:gd name="T2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69">
                    <a:moveTo>
                      <a:pt x="23" y="69"/>
                    </a:moveTo>
                    <a:cubicBezTo>
                      <a:pt x="21" y="69"/>
                      <a:pt x="18" y="68"/>
                      <a:pt x="17" y="66"/>
                    </a:cubicBezTo>
                    <a:cubicBezTo>
                      <a:pt x="14" y="61"/>
                      <a:pt x="15" y="58"/>
                      <a:pt x="34" y="39"/>
                    </a:cubicBezTo>
                    <a:lnTo>
                      <a:pt x="11" y="52"/>
                    </a:lnTo>
                    <a:cubicBezTo>
                      <a:pt x="8" y="54"/>
                      <a:pt x="4" y="53"/>
                      <a:pt x="2" y="49"/>
                    </a:cubicBezTo>
                    <a:cubicBezTo>
                      <a:pt x="0" y="46"/>
                      <a:pt x="1" y="42"/>
                      <a:pt x="4" y="40"/>
                    </a:cubicBezTo>
                    <a:lnTo>
                      <a:pt x="72" y="1"/>
                    </a:lnTo>
                    <a:cubicBezTo>
                      <a:pt x="73" y="0"/>
                      <a:pt x="75" y="0"/>
                      <a:pt x="77" y="0"/>
                    </a:cubicBezTo>
                    <a:cubicBezTo>
                      <a:pt x="79" y="0"/>
                      <a:pt x="80" y="2"/>
                      <a:pt x="81" y="3"/>
                    </a:cubicBezTo>
                    <a:cubicBezTo>
                      <a:pt x="85" y="9"/>
                      <a:pt x="84" y="10"/>
                      <a:pt x="58" y="35"/>
                    </a:cubicBezTo>
                    <a:cubicBezTo>
                      <a:pt x="52" y="41"/>
                      <a:pt x="45" y="48"/>
                      <a:pt x="39" y="54"/>
                    </a:cubicBezTo>
                    <a:cubicBezTo>
                      <a:pt x="40" y="58"/>
                      <a:pt x="39" y="61"/>
                      <a:pt x="36" y="63"/>
                    </a:cubicBezTo>
                    <a:lnTo>
                      <a:pt x="27" y="68"/>
                    </a:lnTo>
                    <a:lnTo>
                      <a:pt x="23" y="6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52" name="Freeform 1401">
                <a:extLst>
                  <a:ext uri="{FF2B5EF4-FFF2-40B4-BE49-F238E27FC236}">
                    <a16:creationId xmlns:a16="http://schemas.microsoft.com/office/drawing/2014/main" id="{3FBD63C1-8841-4539-8E03-A4C1ED4E2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7" y="5939"/>
                <a:ext cx="13" cy="17"/>
              </a:xfrm>
              <a:custGeom>
                <a:avLst/>
                <a:gdLst>
                  <a:gd name="T0" fmla="*/ 10 w 40"/>
                  <a:gd name="T1" fmla="*/ 53 h 53"/>
                  <a:gd name="T2" fmla="*/ 8 w 40"/>
                  <a:gd name="T3" fmla="*/ 52 h 53"/>
                  <a:gd name="T4" fmla="*/ 4 w 40"/>
                  <a:gd name="T5" fmla="*/ 49 h 53"/>
                  <a:gd name="T6" fmla="*/ 15 w 40"/>
                  <a:gd name="T7" fmla="*/ 30 h 53"/>
                  <a:gd name="T8" fmla="*/ 16 w 40"/>
                  <a:gd name="T9" fmla="*/ 21 h 53"/>
                  <a:gd name="T10" fmla="*/ 1 w 40"/>
                  <a:gd name="T11" fmla="*/ 27 h 53"/>
                  <a:gd name="T12" fmla="*/ 3 w 40"/>
                  <a:gd name="T13" fmla="*/ 21 h 53"/>
                  <a:gd name="T14" fmla="*/ 0 w 40"/>
                  <a:gd name="T15" fmla="*/ 14 h 53"/>
                  <a:gd name="T16" fmla="*/ 22 w 40"/>
                  <a:gd name="T17" fmla="*/ 1 h 53"/>
                  <a:gd name="T18" fmla="*/ 30 w 40"/>
                  <a:gd name="T19" fmla="*/ 2 h 53"/>
                  <a:gd name="T20" fmla="*/ 33 w 40"/>
                  <a:gd name="T21" fmla="*/ 9 h 53"/>
                  <a:gd name="T22" fmla="*/ 31 w 40"/>
                  <a:gd name="T23" fmla="*/ 19 h 53"/>
                  <a:gd name="T24" fmla="*/ 35 w 40"/>
                  <a:gd name="T25" fmla="*/ 23 h 53"/>
                  <a:gd name="T26" fmla="*/ 36 w 40"/>
                  <a:gd name="T27" fmla="*/ 27 h 53"/>
                  <a:gd name="T28" fmla="*/ 38 w 40"/>
                  <a:gd name="T29" fmla="*/ 29 h 53"/>
                  <a:gd name="T30" fmla="*/ 35 w 40"/>
                  <a:gd name="T31" fmla="*/ 39 h 53"/>
                  <a:gd name="T32" fmla="*/ 35 w 40"/>
                  <a:gd name="T33" fmla="*/ 39 h 53"/>
                  <a:gd name="T34" fmla="*/ 14 w 40"/>
                  <a:gd name="T35" fmla="*/ 52 h 53"/>
                  <a:gd name="T36" fmla="*/ 10 w 40"/>
                  <a:gd name="T3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0" h="53">
                    <a:moveTo>
                      <a:pt x="10" y="53"/>
                    </a:moveTo>
                    <a:lnTo>
                      <a:pt x="8" y="52"/>
                    </a:lnTo>
                    <a:cubicBezTo>
                      <a:pt x="6" y="52"/>
                      <a:pt x="5" y="51"/>
                      <a:pt x="4" y="49"/>
                    </a:cubicBezTo>
                    <a:cubicBezTo>
                      <a:pt x="1" y="45"/>
                      <a:pt x="1" y="44"/>
                      <a:pt x="15" y="30"/>
                    </a:cubicBezTo>
                    <a:cubicBezTo>
                      <a:pt x="15" y="28"/>
                      <a:pt x="15" y="26"/>
                      <a:pt x="16" y="21"/>
                    </a:cubicBezTo>
                    <a:cubicBezTo>
                      <a:pt x="4" y="28"/>
                      <a:pt x="3" y="28"/>
                      <a:pt x="1" y="27"/>
                    </a:cubicBezTo>
                    <a:lnTo>
                      <a:pt x="3" y="21"/>
                    </a:lnTo>
                    <a:lnTo>
                      <a:pt x="0" y="14"/>
                    </a:lnTo>
                    <a:cubicBezTo>
                      <a:pt x="1" y="13"/>
                      <a:pt x="22" y="1"/>
                      <a:pt x="22" y="1"/>
                    </a:cubicBezTo>
                    <a:cubicBezTo>
                      <a:pt x="25" y="0"/>
                      <a:pt x="28" y="0"/>
                      <a:pt x="30" y="2"/>
                    </a:cubicBezTo>
                    <a:cubicBezTo>
                      <a:pt x="32" y="3"/>
                      <a:pt x="33" y="6"/>
                      <a:pt x="33" y="9"/>
                    </a:cubicBezTo>
                    <a:cubicBezTo>
                      <a:pt x="32" y="12"/>
                      <a:pt x="31" y="16"/>
                      <a:pt x="31" y="19"/>
                    </a:cubicBezTo>
                    <a:cubicBezTo>
                      <a:pt x="33" y="20"/>
                      <a:pt x="34" y="21"/>
                      <a:pt x="35" y="23"/>
                    </a:cubicBezTo>
                    <a:lnTo>
                      <a:pt x="36" y="27"/>
                    </a:lnTo>
                    <a:lnTo>
                      <a:pt x="38" y="29"/>
                    </a:lnTo>
                    <a:cubicBezTo>
                      <a:pt x="40" y="33"/>
                      <a:pt x="39" y="37"/>
                      <a:pt x="35" y="39"/>
                    </a:cubicBezTo>
                    <a:lnTo>
                      <a:pt x="35" y="39"/>
                    </a:lnTo>
                    <a:cubicBezTo>
                      <a:pt x="32" y="41"/>
                      <a:pt x="14" y="52"/>
                      <a:pt x="14" y="52"/>
                    </a:cubicBezTo>
                    <a:lnTo>
                      <a:pt x="10" y="5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53" name="Freeform 1402">
                <a:extLst>
                  <a:ext uri="{FF2B5EF4-FFF2-40B4-BE49-F238E27FC236}">
                    <a16:creationId xmlns:a16="http://schemas.microsoft.com/office/drawing/2014/main" id="{1C0A837C-9FA5-4072-B56A-FD0E76A38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2" y="5929"/>
                <a:ext cx="35" cy="26"/>
              </a:xfrm>
              <a:custGeom>
                <a:avLst/>
                <a:gdLst>
                  <a:gd name="T0" fmla="*/ 6 w 105"/>
                  <a:gd name="T1" fmla="*/ 77 h 77"/>
                  <a:gd name="T2" fmla="*/ 2 w 105"/>
                  <a:gd name="T3" fmla="*/ 75 h 77"/>
                  <a:gd name="T4" fmla="*/ 0 w 105"/>
                  <a:gd name="T5" fmla="*/ 70 h 77"/>
                  <a:gd name="T6" fmla="*/ 3 w 105"/>
                  <a:gd name="T7" fmla="*/ 65 h 77"/>
                  <a:gd name="T8" fmla="*/ 12 w 105"/>
                  <a:gd name="T9" fmla="*/ 58 h 77"/>
                  <a:gd name="T10" fmla="*/ 13 w 105"/>
                  <a:gd name="T11" fmla="*/ 55 h 77"/>
                  <a:gd name="T12" fmla="*/ 19 w 105"/>
                  <a:gd name="T13" fmla="*/ 52 h 77"/>
                  <a:gd name="T14" fmla="*/ 13 w 105"/>
                  <a:gd name="T15" fmla="*/ 55 h 77"/>
                  <a:gd name="T16" fmla="*/ 10 w 105"/>
                  <a:gd name="T17" fmla="*/ 49 h 77"/>
                  <a:gd name="T18" fmla="*/ 57 w 105"/>
                  <a:gd name="T19" fmla="*/ 22 h 77"/>
                  <a:gd name="T20" fmla="*/ 91 w 105"/>
                  <a:gd name="T21" fmla="*/ 2 h 77"/>
                  <a:gd name="T22" fmla="*/ 92 w 105"/>
                  <a:gd name="T23" fmla="*/ 2 h 77"/>
                  <a:gd name="T24" fmla="*/ 92 w 105"/>
                  <a:gd name="T25" fmla="*/ 2 h 77"/>
                  <a:gd name="T26" fmla="*/ 98 w 105"/>
                  <a:gd name="T27" fmla="*/ 0 h 77"/>
                  <a:gd name="T28" fmla="*/ 103 w 105"/>
                  <a:gd name="T29" fmla="*/ 4 h 77"/>
                  <a:gd name="T30" fmla="*/ 99 w 105"/>
                  <a:gd name="T31" fmla="*/ 13 h 77"/>
                  <a:gd name="T32" fmla="*/ 99 w 105"/>
                  <a:gd name="T33" fmla="*/ 14 h 77"/>
                  <a:gd name="T34" fmla="*/ 94 w 105"/>
                  <a:gd name="T35" fmla="*/ 17 h 77"/>
                  <a:gd name="T36" fmla="*/ 56 w 105"/>
                  <a:gd name="T37" fmla="*/ 44 h 77"/>
                  <a:gd name="T38" fmla="*/ 59 w 105"/>
                  <a:gd name="T39" fmla="*/ 49 h 77"/>
                  <a:gd name="T40" fmla="*/ 15 w 105"/>
                  <a:gd name="T41" fmla="*/ 74 h 77"/>
                  <a:gd name="T42" fmla="*/ 11 w 105"/>
                  <a:gd name="T43" fmla="*/ 76 h 77"/>
                  <a:gd name="T44" fmla="*/ 11 w 105"/>
                  <a:gd name="T45" fmla="*/ 76 h 77"/>
                  <a:gd name="T46" fmla="*/ 6 w 105"/>
                  <a:gd name="T4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5" h="77">
                    <a:moveTo>
                      <a:pt x="6" y="77"/>
                    </a:moveTo>
                    <a:cubicBezTo>
                      <a:pt x="4" y="77"/>
                      <a:pt x="3" y="76"/>
                      <a:pt x="2" y="75"/>
                    </a:cubicBezTo>
                    <a:cubicBezTo>
                      <a:pt x="1" y="74"/>
                      <a:pt x="0" y="72"/>
                      <a:pt x="0" y="70"/>
                    </a:cubicBezTo>
                    <a:cubicBezTo>
                      <a:pt x="1" y="68"/>
                      <a:pt x="2" y="66"/>
                      <a:pt x="3" y="65"/>
                    </a:cubicBezTo>
                    <a:cubicBezTo>
                      <a:pt x="6" y="63"/>
                      <a:pt x="9" y="60"/>
                      <a:pt x="12" y="58"/>
                    </a:cubicBezTo>
                    <a:lnTo>
                      <a:pt x="13" y="55"/>
                    </a:lnTo>
                    <a:lnTo>
                      <a:pt x="19" y="52"/>
                    </a:lnTo>
                    <a:lnTo>
                      <a:pt x="13" y="55"/>
                    </a:lnTo>
                    <a:lnTo>
                      <a:pt x="10" y="49"/>
                    </a:lnTo>
                    <a:cubicBezTo>
                      <a:pt x="13" y="48"/>
                      <a:pt x="38" y="33"/>
                      <a:pt x="57" y="22"/>
                    </a:cubicBezTo>
                    <a:cubicBezTo>
                      <a:pt x="77" y="10"/>
                      <a:pt x="86" y="5"/>
                      <a:pt x="91" y="2"/>
                    </a:cubicBezTo>
                    <a:lnTo>
                      <a:pt x="92" y="2"/>
                    </a:lnTo>
                    <a:lnTo>
                      <a:pt x="92" y="2"/>
                    </a:lnTo>
                    <a:cubicBezTo>
                      <a:pt x="96" y="0"/>
                      <a:pt x="97" y="0"/>
                      <a:pt x="98" y="0"/>
                    </a:cubicBezTo>
                    <a:cubicBezTo>
                      <a:pt x="100" y="1"/>
                      <a:pt x="102" y="2"/>
                      <a:pt x="103" y="4"/>
                    </a:cubicBezTo>
                    <a:cubicBezTo>
                      <a:pt x="104" y="6"/>
                      <a:pt x="105" y="7"/>
                      <a:pt x="99" y="13"/>
                    </a:cubicBezTo>
                    <a:lnTo>
                      <a:pt x="99" y="14"/>
                    </a:lnTo>
                    <a:cubicBezTo>
                      <a:pt x="99" y="14"/>
                      <a:pt x="97" y="15"/>
                      <a:pt x="94" y="17"/>
                    </a:cubicBezTo>
                    <a:cubicBezTo>
                      <a:pt x="87" y="22"/>
                      <a:pt x="76" y="31"/>
                      <a:pt x="56" y="44"/>
                    </a:cubicBezTo>
                    <a:lnTo>
                      <a:pt x="59" y="49"/>
                    </a:lnTo>
                    <a:cubicBezTo>
                      <a:pt x="36" y="62"/>
                      <a:pt x="23" y="70"/>
                      <a:pt x="15" y="74"/>
                    </a:cubicBezTo>
                    <a:lnTo>
                      <a:pt x="11" y="76"/>
                    </a:lnTo>
                    <a:lnTo>
                      <a:pt x="11" y="76"/>
                    </a:lnTo>
                    <a:cubicBezTo>
                      <a:pt x="8" y="77"/>
                      <a:pt x="7" y="77"/>
                      <a:pt x="6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54" name="Freeform 1403">
                <a:extLst>
                  <a:ext uri="{FF2B5EF4-FFF2-40B4-BE49-F238E27FC236}">
                    <a16:creationId xmlns:a16="http://schemas.microsoft.com/office/drawing/2014/main" id="{4A770324-63FC-48FD-9B37-3F7EE0EE0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7" y="5938"/>
                <a:ext cx="37" cy="33"/>
              </a:xfrm>
              <a:custGeom>
                <a:avLst/>
                <a:gdLst>
                  <a:gd name="T0" fmla="*/ 7 w 112"/>
                  <a:gd name="T1" fmla="*/ 99 h 99"/>
                  <a:gd name="T2" fmla="*/ 5 w 112"/>
                  <a:gd name="T3" fmla="*/ 99 h 99"/>
                  <a:gd name="T4" fmla="*/ 1 w 112"/>
                  <a:gd name="T5" fmla="*/ 95 h 99"/>
                  <a:gd name="T6" fmla="*/ 0 w 112"/>
                  <a:gd name="T7" fmla="*/ 89 h 99"/>
                  <a:gd name="T8" fmla="*/ 21 w 112"/>
                  <a:gd name="T9" fmla="*/ 72 h 99"/>
                  <a:gd name="T10" fmla="*/ 33 w 112"/>
                  <a:gd name="T11" fmla="*/ 57 h 99"/>
                  <a:gd name="T12" fmla="*/ 32 w 112"/>
                  <a:gd name="T13" fmla="*/ 56 h 99"/>
                  <a:gd name="T14" fmla="*/ 26 w 112"/>
                  <a:gd name="T15" fmla="*/ 57 h 99"/>
                  <a:gd name="T16" fmla="*/ 22 w 112"/>
                  <a:gd name="T17" fmla="*/ 54 h 99"/>
                  <a:gd name="T18" fmla="*/ 24 w 112"/>
                  <a:gd name="T19" fmla="*/ 44 h 99"/>
                  <a:gd name="T20" fmla="*/ 36 w 112"/>
                  <a:gd name="T21" fmla="*/ 36 h 99"/>
                  <a:gd name="T22" fmla="*/ 39 w 112"/>
                  <a:gd name="T23" fmla="*/ 28 h 99"/>
                  <a:gd name="T24" fmla="*/ 42 w 112"/>
                  <a:gd name="T25" fmla="*/ 28 h 99"/>
                  <a:gd name="T26" fmla="*/ 56 w 112"/>
                  <a:gd name="T27" fmla="*/ 19 h 99"/>
                  <a:gd name="T28" fmla="*/ 76 w 112"/>
                  <a:gd name="T29" fmla="*/ 9 h 99"/>
                  <a:gd name="T30" fmla="*/ 80 w 112"/>
                  <a:gd name="T31" fmla="*/ 12 h 99"/>
                  <a:gd name="T32" fmla="*/ 103 w 112"/>
                  <a:gd name="T33" fmla="*/ 1 h 99"/>
                  <a:gd name="T34" fmla="*/ 108 w 112"/>
                  <a:gd name="T35" fmla="*/ 4 h 99"/>
                  <a:gd name="T36" fmla="*/ 89 w 112"/>
                  <a:gd name="T37" fmla="*/ 26 h 99"/>
                  <a:gd name="T38" fmla="*/ 89 w 112"/>
                  <a:gd name="T39" fmla="*/ 28 h 99"/>
                  <a:gd name="T40" fmla="*/ 101 w 112"/>
                  <a:gd name="T41" fmla="*/ 24 h 99"/>
                  <a:gd name="T42" fmla="*/ 105 w 112"/>
                  <a:gd name="T43" fmla="*/ 28 h 99"/>
                  <a:gd name="T44" fmla="*/ 105 w 112"/>
                  <a:gd name="T45" fmla="*/ 35 h 99"/>
                  <a:gd name="T46" fmla="*/ 105 w 112"/>
                  <a:gd name="T47" fmla="*/ 39 h 99"/>
                  <a:gd name="T48" fmla="*/ 101 w 112"/>
                  <a:gd name="T49" fmla="*/ 45 h 99"/>
                  <a:gd name="T50" fmla="*/ 98 w 112"/>
                  <a:gd name="T51" fmla="*/ 48 h 99"/>
                  <a:gd name="T52" fmla="*/ 66 w 112"/>
                  <a:gd name="T53" fmla="*/ 66 h 99"/>
                  <a:gd name="T54" fmla="*/ 64 w 112"/>
                  <a:gd name="T55" fmla="*/ 69 h 99"/>
                  <a:gd name="T56" fmla="*/ 61 w 112"/>
                  <a:gd name="T57" fmla="*/ 73 h 99"/>
                  <a:gd name="T58" fmla="*/ 60 w 112"/>
                  <a:gd name="T59" fmla="*/ 73 h 99"/>
                  <a:gd name="T60" fmla="*/ 53 w 112"/>
                  <a:gd name="T61" fmla="*/ 77 h 99"/>
                  <a:gd name="T62" fmla="*/ 22 w 112"/>
                  <a:gd name="T63" fmla="*/ 92 h 99"/>
                  <a:gd name="T64" fmla="*/ 7 w 112"/>
                  <a:gd name="T65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99">
                    <a:moveTo>
                      <a:pt x="7" y="99"/>
                    </a:moveTo>
                    <a:lnTo>
                      <a:pt x="5" y="99"/>
                    </a:lnTo>
                    <a:cubicBezTo>
                      <a:pt x="3" y="98"/>
                      <a:pt x="2" y="97"/>
                      <a:pt x="1" y="95"/>
                    </a:cubicBezTo>
                    <a:cubicBezTo>
                      <a:pt x="0" y="94"/>
                      <a:pt x="0" y="91"/>
                      <a:pt x="0" y="89"/>
                    </a:cubicBezTo>
                    <a:cubicBezTo>
                      <a:pt x="1" y="86"/>
                      <a:pt x="5" y="82"/>
                      <a:pt x="21" y="72"/>
                    </a:cubicBezTo>
                    <a:cubicBezTo>
                      <a:pt x="19" y="69"/>
                      <a:pt x="20" y="67"/>
                      <a:pt x="33" y="57"/>
                    </a:cubicBezTo>
                    <a:lnTo>
                      <a:pt x="32" y="56"/>
                    </a:lnTo>
                    <a:cubicBezTo>
                      <a:pt x="29" y="58"/>
                      <a:pt x="28" y="58"/>
                      <a:pt x="26" y="57"/>
                    </a:cubicBezTo>
                    <a:cubicBezTo>
                      <a:pt x="24" y="57"/>
                      <a:pt x="23" y="55"/>
                      <a:pt x="22" y="54"/>
                    </a:cubicBezTo>
                    <a:cubicBezTo>
                      <a:pt x="20" y="50"/>
                      <a:pt x="21" y="46"/>
                      <a:pt x="24" y="44"/>
                    </a:cubicBezTo>
                    <a:cubicBezTo>
                      <a:pt x="28" y="42"/>
                      <a:pt x="32" y="39"/>
                      <a:pt x="36" y="36"/>
                    </a:cubicBezTo>
                    <a:cubicBezTo>
                      <a:pt x="36" y="33"/>
                      <a:pt x="37" y="30"/>
                      <a:pt x="39" y="28"/>
                    </a:cubicBezTo>
                    <a:lnTo>
                      <a:pt x="42" y="28"/>
                    </a:lnTo>
                    <a:cubicBezTo>
                      <a:pt x="45" y="26"/>
                      <a:pt x="51" y="22"/>
                      <a:pt x="56" y="19"/>
                    </a:cubicBezTo>
                    <a:cubicBezTo>
                      <a:pt x="70" y="10"/>
                      <a:pt x="72" y="9"/>
                      <a:pt x="76" y="9"/>
                    </a:cubicBezTo>
                    <a:cubicBezTo>
                      <a:pt x="78" y="10"/>
                      <a:pt x="79" y="11"/>
                      <a:pt x="80" y="12"/>
                    </a:cubicBezTo>
                    <a:cubicBezTo>
                      <a:pt x="100" y="0"/>
                      <a:pt x="100" y="0"/>
                      <a:pt x="103" y="1"/>
                    </a:cubicBezTo>
                    <a:cubicBezTo>
                      <a:pt x="105" y="1"/>
                      <a:pt x="107" y="2"/>
                      <a:pt x="108" y="4"/>
                    </a:cubicBezTo>
                    <a:cubicBezTo>
                      <a:pt x="112" y="10"/>
                      <a:pt x="108" y="15"/>
                      <a:pt x="89" y="26"/>
                    </a:cubicBezTo>
                    <a:lnTo>
                      <a:pt x="89" y="28"/>
                    </a:lnTo>
                    <a:cubicBezTo>
                      <a:pt x="97" y="23"/>
                      <a:pt x="99" y="24"/>
                      <a:pt x="101" y="24"/>
                    </a:cubicBezTo>
                    <a:cubicBezTo>
                      <a:pt x="103" y="25"/>
                      <a:pt x="104" y="26"/>
                      <a:pt x="105" y="28"/>
                    </a:cubicBezTo>
                    <a:cubicBezTo>
                      <a:pt x="107" y="30"/>
                      <a:pt x="108" y="32"/>
                      <a:pt x="105" y="35"/>
                    </a:cubicBezTo>
                    <a:lnTo>
                      <a:pt x="105" y="39"/>
                    </a:lnTo>
                    <a:cubicBezTo>
                      <a:pt x="105" y="41"/>
                      <a:pt x="105" y="42"/>
                      <a:pt x="101" y="45"/>
                    </a:cubicBezTo>
                    <a:lnTo>
                      <a:pt x="98" y="48"/>
                    </a:lnTo>
                    <a:cubicBezTo>
                      <a:pt x="87" y="54"/>
                      <a:pt x="76" y="60"/>
                      <a:pt x="66" y="66"/>
                    </a:cubicBezTo>
                    <a:lnTo>
                      <a:pt x="64" y="69"/>
                    </a:lnTo>
                    <a:lnTo>
                      <a:pt x="61" y="73"/>
                    </a:lnTo>
                    <a:lnTo>
                      <a:pt x="60" y="73"/>
                    </a:lnTo>
                    <a:cubicBezTo>
                      <a:pt x="60" y="73"/>
                      <a:pt x="57" y="75"/>
                      <a:pt x="53" y="77"/>
                    </a:cubicBezTo>
                    <a:cubicBezTo>
                      <a:pt x="30" y="91"/>
                      <a:pt x="25" y="94"/>
                      <a:pt x="22" y="92"/>
                    </a:cubicBezTo>
                    <a:cubicBezTo>
                      <a:pt x="11" y="98"/>
                      <a:pt x="9" y="99"/>
                      <a:pt x="7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55" name="Freeform 1404">
                <a:extLst>
                  <a:ext uri="{FF2B5EF4-FFF2-40B4-BE49-F238E27FC236}">
                    <a16:creationId xmlns:a16="http://schemas.microsoft.com/office/drawing/2014/main" id="{CAF51392-35E4-4803-B9CF-72CA8B0D9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7" y="5946"/>
                <a:ext cx="34" cy="22"/>
              </a:xfrm>
              <a:custGeom>
                <a:avLst/>
                <a:gdLst>
                  <a:gd name="T0" fmla="*/ 9 w 104"/>
                  <a:gd name="T1" fmla="*/ 67 h 67"/>
                  <a:gd name="T2" fmla="*/ 8 w 104"/>
                  <a:gd name="T3" fmla="*/ 66 h 67"/>
                  <a:gd name="T4" fmla="*/ 4 w 104"/>
                  <a:gd name="T5" fmla="*/ 63 h 67"/>
                  <a:gd name="T6" fmla="*/ 34 w 104"/>
                  <a:gd name="T7" fmla="*/ 28 h 67"/>
                  <a:gd name="T8" fmla="*/ 38 w 104"/>
                  <a:gd name="T9" fmla="*/ 23 h 67"/>
                  <a:gd name="T10" fmla="*/ 40 w 104"/>
                  <a:gd name="T11" fmla="*/ 22 h 67"/>
                  <a:gd name="T12" fmla="*/ 41 w 104"/>
                  <a:gd name="T13" fmla="*/ 21 h 67"/>
                  <a:gd name="T14" fmla="*/ 51 w 104"/>
                  <a:gd name="T15" fmla="*/ 17 h 67"/>
                  <a:gd name="T16" fmla="*/ 56 w 104"/>
                  <a:gd name="T17" fmla="*/ 20 h 67"/>
                  <a:gd name="T18" fmla="*/ 58 w 104"/>
                  <a:gd name="T19" fmla="*/ 23 h 67"/>
                  <a:gd name="T20" fmla="*/ 102 w 104"/>
                  <a:gd name="T21" fmla="*/ 6 h 67"/>
                  <a:gd name="T22" fmla="*/ 100 w 104"/>
                  <a:gd name="T23" fmla="*/ 16 h 67"/>
                  <a:gd name="T24" fmla="*/ 99 w 104"/>
                  <a:gd name="T25" fmla="*/ 16 h 67"/>
                  <a:gd name="T26" fmla="*/ 64 w 104"/>
                  <a:gd name="T27" fmla="*/ 36 h 67"/>
                  <a:gd name="T28" fmla="*/ 9 w 104"/>
                  <a:gd name="T29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" h="67">
                    <a:moveTo>
                      <a:pt x="9" y="67"/>
                    </a:moveTo>
                    <a:lnTo>
                      <a:pt x="8" y="66"/>
                    </a:lnTo>
                    <a:cubicBezTo>
                      <a:pt x="6" y="66"/>
                      <a:pt x="4" y="65"/>
                      <a:pt x="4" y="63"/>
                    </a:cubicBezTo>
                    <a:cubicBezTo>
                      <a:pt x="0" y="57"/>
                      <a:pt x="0" y="57"/>
                      <a:pt x="34" y="28"/>
                    </a:cubicBezTo>
                    <a:cubicBezTo>
                      <a:pt x="34" y="26"/>
                      <a:pt x="35" y="24"/>
                      <a:pt x="38" y="23"/>
                    </a:cubicBezTo>
                    <a:lnTo>
                      <a:pt x="40" y="22"/>
                    </a:lnTo>
                    <a:lnTo>
                      <a:pt x="41" y="21"/>
                    </a:lnTo>
                    <a:cubicBezTo>
                      <a:pt x="45" y="18"/>
                      <a:pt x="47" y="16"/>
                      <a:pt x="51" y="17"/>
                    </a:cubicBezTo>
                    <a:cubicBezTo>
                      <a:pt x="53" y="17"/>
                      <a:pt x="55" y="18"/>
                      <a:pt x="56" y="20"/>
                    </a:cubicBezTo>
                    <a:lnTo>
                      <a:pt x="58" y="23"/>
                    </a:lnTo>
                    <a:cubicBezTo>
                      <a:pt x="98" y="0"/>
                      <a:pt x="98" y="0"/>
                      <a:pt x="102" y="6"/>
                    </a:cubicBezTo>
                    <a:cubicBezTo>
                      <a:pt x="104" y="9"/>
                      <a:pt x="103" y="14"/>
                      <a:pt x="100" y="16"/>
                    </a:cubicBezTo>
                    <a:lnTo>
                      <a:pt x="99" y="16"/>
                    </a:lnTo>
                    <a:cubicBezTo>
                      <a:pt x="96" y="17"/>
                      <a:pt x="81" y="26"/>
                      <a:pt x="64" y="36"/>
                    </a:cubicBezTo>
                    <a:cubicBezTo>
                      <a:pt x="19" y="63"/>
                      <a:pt x="12" y="67"/>
                      <a:pt x="9" y="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56" name="Freeform 1405">
                <a:extLst>
                  <a:ext uri="{FF2B5EF4-FFF2-40B4-BE49-F238E27FC236}">
                    <a16:creationId xmlns:a16="http://schemas.microsoft.com/office/drawing/2014/main" id="{8FCBE106-CC6A-4DD1-B159-4CE9596ED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5" y="5916"/>
                <a:ext cx="72" cy="48"/>
              </a:xfrm>
              <a:custGeom>
                <a:avLst/>
                <a:gdLst>
                  <a:gd name="T0" fmla="*/ 20 w 218"/>
                  <a:gd name="T1" fmla="*/ 147 h 147"/>
                  <a:gd name="T2" fmla="*/ 14 w 218"/>
                  <a:gd name="T3" fmla="*/ 143 h 147"/>
                  <a:gd name="T4" fmla="*/ 16 w 218"/>
                  <a:gd name="T5" fmla="*/ 134 h 147"/>
                  <a:gd name="T6" fmla="*/ 36 w 218"/>
                  <a:gd name="T7" fmla="*/ 120 h 147"/>
                  <a:gd name="T8" fmla="*/ 26 w 218"/>
                  <a:gd name="T9" fmla="*/ 123 h 147"/>
                  <a:gd name="T10" fmla="*/ 24 w 218"/>
                  <a:gd name="T11" fmla="*/ 122 h 147"/>
                  <a:gd name="T12" fmla="*/ 21 w 218"/>
                  <a:gd name="T13" fmla="*/ 124 h 147"/>
                  <a:gd name="T14" fmla="*/ 3 w 218"/>
                  <a:gd name="T15" fmla="*/ 128 h 147"/>
                  <a:gd name="T16" fmla="*/ 1 w 218"/>
                  <a:gd name="T17" fmla="*/ 123 h 147"/>
                  <a:gd name="T18" fmla="*/ 4 w 218"/>
                  <a:gd name="T19" fmla="*/ 117 h 147"/>
                  <a:gd name="T20" fmla="*/ 14 w 218"/>
                  <a:gd name="T21" fmla="*/ 111 h 147"/>
                  <a:gd name="T22" fmla="*/ 35 w 218"/>
                  <a:gd name="T23" fmla="*/ 99 h 147"/>
                  <a:gd name="T24" fmla="*/ 171 w 218"/>
                  <a:gd name="T25" fmla="*/ 20 h 147"/>
                  <a:gd name="T26" fmla="*/ 173 w 218"/>
                  <a:gd name="T27" fmla="*/ 19 h 147"/>
                  <a:gd name="T28" fmla="*/ 202 w 218"/>
                  <a:gd name="T29" fmla="*/ 3 h 147"/>
                  <a:gd name="T30" fmla="*/ 204 w 218"/>
                  <a:gd name="T31" fmla="*/ 2 h 147"/>
                  <a:gd name="T32" fmla="*/ 204 w 218"/>
                  <a:gd name="T33" fmla="*/ 2 h 147"/>
                  <a:gd name="T34" fmla="*/ 210 w 218"/>
                  <a:gd name="T35" fmla="*/ 1 h 147"/>
                  <a:gd name="T36" fmla="*/ 215 w 218"/>
                  <a:gd name="T37" fmla="*/ 4 h 147"/>
                  <a:gd name="T38" fmla="*/ 215 w 218"/>
                  <a:gd name="T39" fmla="*/ 9 h 147"/>
                  <a:gd name="T40" fmla="*/ 181 w 218"/>
                  <a:gd name="T41" fmla="*/ 31 h 147"/>
                  <a:gd name="T42" fmla="*/ 166 w 218"/>
                  <a:gd name="T43" fmla="*/ 40 h 147"/>
                  <a:gd name="T44" fmla="*/ 161 w 218"/>
                  <a:gd name="T45" fmla="*/ 48 h 147"/>
                  <a:gd name="T46" fmla="*/ 211 w 218"/>
                  <a:gd name="T47" fmla="*/ 23 h 147"/>
                  <a:gd name="T48" fmla="*/ 216 w 218"/>
                  <a:gd name="T49" fmla="*/ 27 h 147"/>
                  <a:gd name="T50" fmla="*/ 213 w 218"/>
                  <a:gd name="T51" fmla="*/ 36 h 147"/>
                  <a:gd name="T52" fmla="*/ 210 w 218"/>
                  <a:gd name="T53" fmla="*/ 37 h 147"/>
                  <a:gd name="T54" fmla="*/ 24 w 218"/>
                  <a:gd name="T55" fmla="*/ 146 h 147"/>
                  <a:gd name="T56" fmla="*/ 20 w 218"/>
                  <a:gd name="T57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8" h="147">
                    <a:moveTo>
                      <a:pt x="20" y="147"/>
                    </a:moveTo>
                    <a:cubicBezTo>
                      <a:pt x="18" y="147"/>
                      <a:pt x="16" y="146"/>
                      <a:pt x="14" y="143"/>
                    </a:cubicBezTo>
                    <a:cubicBezTo>
                      <a:pt x="12" y="140"/>
                      <a:pt x="13" y="136"/>
                      <a:pt x="16" y="134"/>
                    </a:cubicBezTo>
                    <a:cubicBezTo>
                      <a:pt x="22" y="129"/>
                      <a:pt x="29" y="125"/>
                      <a:pt x="36" y="120"/>
                    </a:cubicBezTo>
                    <a:cubicBezTo>
                      <a:pt x="29" y="124"/>
                      <a:pt x="28" y="124"/>
                      <a:pt x="26" y="123"/>
                    </a:cubicBezTo>
                    <a:lnTo>
                      <a:pt x="24" y="122"/>
                    </a:lnTo>
                    <a:lnTo>
                      <a:pt x="21" y="124"/>
                    </a:lnTo>
                    <a:cubicBezTo>
                      <a:pt x="7" y="132"/>
                      <a:pt x="6" y="132"/>
                      <a:pt x="3" y="128"/>
                    </a:cubicBezTo>
                    <a:cubicBezTo>
                      <a:pt x="1" y="127"/>
                      <a:pt x="0" y="125"/>
                      <a:pt x="1" y="123"/>
                    </a:cubicBezTo>
                    <a:cubicBezTo>
                      <a:pt x="1" y="120"/>
                      <a:pt x="2" y="118"/>
                      <a:pt x="4" y="117"/>
                    </a:cubicBezTo>
                    <a:lnTo>
                      <a:pt x="14" y="111"/>
                    </a:lnTo>
                    <a:cubicBezTo>
                      <a:pt x="21" y="107"/>
                      <a:pt x="28" y="103"/>
                      <a:pt x="35" y="99"/>
                    </a:cubicBezTo>
                    <a:cubicBezTo>
                      <a:pt x="54" y="85"/>
                      <a:pt x="95" y="62"/>
                      <a:pt x="171" y="20"/>
                    </a:cubicBezTo>
                    <a:lnTo>
                      <a:pt x="173" y="19"/>
                    </a:lnTo>
                    <a:cubicBezTo>
                      <a:pt x="189" y="10"/>
                      <a:pt x="197" y="5"/>
                      <a:pt x="202" y="3"/>
                    </a:cubicBezTo>
                    <a:lnTo>
                      <a:pt x="204" y="2"/>
                    </a:lnTo>
                    <a:lnTo>
                      <a:pt x="204" y="2"/>
                    </a:lnTo>
                    <a:cubicBezTo>
                      <a:pt x="208" y="0"/>
                      <a:pt x="209" y="0"/>
                      <a:pt x="210" y="1"/>
                    </a:cubicBezTo>
                    <a:cubicBezTo>
                      <a:pt x="212" y="1"/>
                      <a:pt x="214" y="2"/>
                      <a:pt x="215" y="4"/>
                    </a:cubicBezTo>
                    <a:cubicBezTo>
                      <a:pt x="215" y="6"/>
                      <a:pt x="216" y="8"/>
                      <a:pt x="215" y="9"/>
                    </a:cubicBezTo>
                    <a:cubicBezTo>
                      <a:pt x="214" y="13"/>
                      <a:pt x="214" y="13"/>
                      <a:pt x="181" y="31"/>
                    </a:cubicBezTo>
                    <a:cubicBezTo>
                      <a:pt x="177" y="33"/>
                      <a:pt x="172" y="36"/>
                      <a:pt x="166" y="40"/>
                    </a:cubicBezTo>
                    <a:cubicBezTo>
                      <a:pt x="166" y="41"/>
                      <a:pt x="165" y="44"/>
                      <a:pt x="161" y="48"/>
                    </a:cubicBezTo>
                    <a:cubicBezTo>
                      <a:pt x="206" y="22"/>
                      <a:pt x="209" y="23"/>
                      <a:pt x="211" y="23"/>
                    </a:cubicBezTo>
                    <a:cubicBezTo>
                      <a:pt x="213" y="24"/>
                      <a:pt x="215" y="25"/>
                      <a:pt x="216" y="27"/>
                    </a:cubicBezTo>
                    <a:cubicBezTo>
                      <a:pt x="218" y="30"/>
                      <a:pt x="217" y="34"/>
                      <a:pt x="213" y="36"/>
                    </a:cubicBezTo>
                    <a:lnTo>
                      <a:pt x="210" y="37"/>
                    </a:lnTo>
                    <a:cubicBezTo>
                      <a:pt x="197" y="42"/>
                      <a:pt x="89" y="106"/>
                      <a:pt x="24" y="146"/>
                    </a:cubicBezTo>
                    <a:lnTo>
                      <a:pt x="20" y="14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57" name="Freeform 1406">
                <a:extLst>
                  <a:ext uri="{FF2B5EF4-FFF2-40B4-BE49-F238E27FC236}">
                    <a16:creationId xmlns:a16="http://schemas.microsoft.com/office/drawing/2014/main" id="{BD33F5BD-CBBF-43BD-BD26-F7F9AB48F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1" y="5908"/>
                <a:ext cx="66" cy="47"/>
              </a:xfrm>
              <a:custGeom>
                <a:avLst/>
                <a:gdLst>
                  <a:gd name="T0" fmla="*/ 11 w 197"/>
                  <a:gd name="T1" fmla="*/ 142 h 142"/>
                  <a:gd name="T2" fmla="*/ 9 w 197"/>
                  <a:gd name="T3" fmla="*/ 142 h 142"/>
                  <a:gd name="T4" fmla="*/ 4 w 197"/>
                  <a:gd name="T5" fmla="*/ 139 h 142"/>
                  <a:gd name="T6" fmla="*/ 27 w 197"/>
                  <a:gd name="T7" fmla="*/ 112 h 142"/>
                  <a:gd name="T8" fmla="*/ 24 w 197"/>
                  <a:gd name="T9" fmla="*/ 109 h 142"/>
                  <a:gd name="T10" fmla="*/ 26 w 197"/>
                  <a:gd name="T11" fmla="*/ 100 h 142"/>
                  <a:gd name="T12" fmla="*/ 31 w 197"/>
                  <a:gd name="T13" fmla="*/ 96 h 142"/>
                  <a:gd name="T14" fmla="*/ 29 w 197"/>
                  <a:gd name="T15" fmla="*/ 95 h 142"/>
                  <a:gd name="T16" fmla="*/ 25 w 197"/>
                  <a:gd name="T17" fmla="*/ 92 h 142"/>
                  <a:gd name="T18" fmla="*/ 27 w 197"/>
                  <a:gd name="T19" fmla="*/ 82 h 142"/>
                  <a:gd name="T20" fmla="*/ 31 w 197"/>
                  <a:gd name="T21" fmla="*/ 81 h 142"/>
                  <a:gd name="T22" fmla="*/ 90 w 197"/>
                  <a:gd name="T23" fmla="*/ 46 h 142"/>
                  <a:gd name="T24" fmla="*/ 170 w 197"/>
                  <a:gd name="T25" fmla="*/ 1 h 142"/>
                  <a:gd name="T26" fmla="*/ 175 w 197"/>
                  <a:gd name="T27" fmla="*/ 5 h 142"/>
                  <a:gd name="T28" fmla="*/ 170 w 197"/>
                  <a:gd name="T29" fmla="*/ 16 h 142"/>
                  <a:gd name="T30" fmla="*/ 186 w 197"/>
                  <a:gd name="T31" fmla="*/ 7 h 142"/>
                  <a:gd name="T32" fmla="*/ 195 w 197"/>
                  <a:gd name="T33" fmla="*/ 10 h 142"/>
                  <a:gd name="T34" fmla="*/ 193 w 197"/>
                  <a:gd name="T35" fmla="*/ 19 h 142"/>
                  <a:gd name="T36" fmla="*/ 146 w 197"/>
                  <a:gd name="T37" fmla="*/ 49 h 142"/>
                  <a:gd name="T38" fmla="*/ 149 w 197"/>
                  <a:gd name="T39" fmla="*/ 49 h 142"/>
                  <a:gd name="T40" fmla="*/ 153 w 197"/>
                  <a:gd name="T41" fmla="*/ 53 h 142"/>
                  <a:gd name="T42" fmla="*/ 151 w 197"/>
                  <a:gd name="T43" fmla="*/ 62 h 142"/>
                  <a:gd name="T44" fmla="*/ 147 w 197"/>
                  <a:gd name="T45" fmla="*/ 63 h 142"/>
                  <a:gd name="T46" fmla="*/ 82 w 197"/>
                  <a:gd name="T47" fmla="*/ 102 h 142"/>
                  <a:gd name="T48" fmla="*/ 11 w 197"/>
                  <a:gd name="T49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7" h="142">
                    <a:moveTo>
                      <a:pt x="11" y="142"/>
                    </a:moveTo>
                    <a:lnTo>
                      <a:pt x="9" y="142"/>
                    </a:lnTo>
                    <a:cubicBezTo>
                      <a:pt x="7" y="142"/>
                      <a:pt x="5" y="140"/>
                      <a:pt x="4" y="139"/>
                    </a:cubicBezTo>
                    <a:cubicBezTo>
                      <a:pt x="2" y="135"/>
                      <a:pt x="0" y="132"/>
                      <a:pt x="27" y="112"/>
                    </a:cubicBezTo>
                    <a:lnTo>
                      <a:pt x="24" y="109"/>
                    </a:lnTo>
                    <a:cubicBezTo>
                      <a:pt x="22" y="106"/>
                      <a:pt x="23" y="102"/>
                      <a:pt x="26" y="100"/>
                    </a:cubicBezTo>
                    <a:cubicBezTo>
                      <a:pt x="28" y="98"/>
                      <a:pt x="29" y="97"/>
                      <a:pt x="31" y="96"/>
                    </a:cubicBezTo>
                    <a:lnTo>
                      <a:pt x="29" y="95"/>
                    </a:lnTo>
                    <a:cubicBezTo>
                      <a:pt x="28" y="95"/>
                      <a:pt x="26" y="94"/>
                      <a:pt x="25" y="92"/>
                    </a:cubicBezTo>
                    <a:cubicBezTo>
                      <a:pt x="23" y="88"/>
                      <a:pt x="24" y="84"/>
                      <a:pt x="27" y="82"/>
                    </a:cubicBezTo>
                    <a:lnTo>
                      <a:pt x="31" y="81"/>
                    </a:lnTo>
                    <a:cubicBezTo>
                      <a:pt x="39" y="78"/>
                      <a:pt x="67" y="60"/>
                      <a:pt x="90" y="46"/>
                    </a:cubicBezTo>
                    <a:cubicBezTo>
                      <a:pt x="150" y="7"/>
                      <a:pt x="163" y="0"/>
                      <a:pt x="170" y="1"/>
                    </a:cubicBezTo>
                    <a:cubicBezTo>
                      <a:pt x="172" y="2"/>
                      <a:pt x="174" y="3"/>
                      <a:pt x="175" y="5"/>
                    </a:cubicBezTo>
                    <a:cubicBezTo>
                      <a:pt x="177" y="8"/>
                      <a:pt x="178" y="10"/>
                      <a:pt x="170" y="16"/>
                    </a:cubicBezTo>
                    <a:lnTo>
                      <a:pt x="186" y="7"/>
                    </a:lnTo>
                    <a:cubicBezTo>
                      <a:pt x="189" y="5"/>
                      <a:pt x="193" y="6"/>
                      <a:pt x="195" y="10"/>
                    </a:cubicBezTo>
                    <a:cubicBezTo>
                      <a:pt x="197" y="13"/>
                      <a:pt x="196" y="17"/>
                      <a:pt x="193" y="19"/>
                    </a:cubicBezTo>
                    <a:cubicBezTo>
                      <a:pt x="178" y="29"/>
                      <a:pt x="162" y="39"/>
                      <a:pt x="146" y="49"/>
                    </a:cubicBezTo>
                    <a:lnTo>
                      <a:pt x="149" y="49"/>
                    </a:lnTo>
                    <a:cubicBezTo>
                      <a:pt x="151" y="50"/>
                      <a:pt x="153" y="51"/>
                      <a:pt x="153" y="53"/>
                    </a:cubicBezTo>
                    <a:cubicBezTo>
                      <a:pt x="155" y="56"/>
                      <a:pt x="154" y="60"/>
                      <a:pt x="151" y="62"/>
                    </a:cubicBezTo>
                    <a:lnTo>
                      <a:pt x="147" y="63"/>
                    </a:lnTo>
                    <a:cubicBezTo>
                      <a:pt x="139" y="66"/>
                      <a:pt x="106" y="87"/>
                      <a:pt x="82" y="102"/>
                    </a:cubicBezTo>
                    <a:cubicBezTo>
                      <a:pt x="28" y="136"/>
                      <a:pt x="17" y="142"/>
                      <a:pt x="11" y="1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58" name="Freeform 1407">
                <a:extLst>
                  <a:ext uri="{FF2B5EF4-FFF2-40B4-BE49-F238E27FC236}">
                    <a16:creationId xmlns:a16="http://schemas.microsoft.com/office/drawing/2014/main" id="{F0594C89-9BB8-45B4-85B8-F62E2B93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2" y="5915"/>
                <a:ext cx="54" cy="33"/>
              </a:xfrm>
              <a:custGeom>
                <a:avLst/>
                <a:gdLst>
                  <a:gd name="T0" fmla="*/ 8 w 165"/>
                  <a:gd name="T1" fmla="*/ 101 h 101"/>
                  <a:gd name="T2" fmla="*/ 7 w 165"/>
                  <a:gd name="T3" fmla="*/ 101 h 101"/>
                  <a:gd name="T4" fmla="*/ 2 w 165"/>
                  <a:gd name="T5" fmla="*/ 97 h 101"/>
                  <a:gd name="T6" fmla="*/ 5 w 165"/>
                  <a:gd name="T7" fmla="*/ 87 h 101"/>
                  <a:gd name="T8" fmla="*/ 10 w 165"/>
                  <a:gd name="T9" fmla="*/ 87 h 101"/>
                  <a:gd name="T10" fmla="*/ 66 w 165"/>
                  <a:gd name="T11" fmla="*/ 56 h 101"/>
                  <a:gd name="T12" fmla="*/ 89 w 165"/>
                  <a:gd name="T13" fmla="*/ 41 h 101"/>
                  <a:gd name="T14" fmla="*/ 111 w 165"/>
                  <a:gd name="T15" fmla="*/ 29 h 101"/>
                  <a:gd name="T16" fmla="*/ 153 w 165"/>
                  <a:gd name="T17" fmla="*/ 1 h 101"/>
                  <a:gd name="T18" fmla="*/ 159 w 165"/>
                  <a:gd name="T19" fmla="*/ 0 h 101"/>
                  <a:gd name="T20" fmla="*/ 163 w 165"/>
                  <a:gd name="T21" fmla="*/ 4 h 101"/>
                  <a:gd name="T22" fmla="*/ 164 w 165"/>
                  <a:gd name="T23" fmla="*/ 10 h 101"/>
                  <a:gd name="T24" fmla="*/ 120 w 165"/>
                  <a:gd name="T25" fmla="*/ 40 h 101"/>
                  <a:gd name="T26" fmla="*/ 8 w 165"/>
                  <a:gd name="T27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01">
                    <a:moveTo>
                      <a:pt x="8" y="101"/>
                    </a:moveTo>
                    <a:lnTo>
                      <a:pt x="7" y="101"/>
                    </a:lnTo>
                    <a:cubicBezTo>
                      <a:pt x="5" y="100"/>
                      <a:pt x="3" y="99"/>
                      <a:pt x="2" y="97"/>
                    </a:cubicBezTo>
                    <a:cubicBezTo>
                      <a:pt x="0" y="94"/>
                      <a:pt x="1" y="89"/>
                      <a:pt x="5" y="87"/>
                    </a:cubicBezTo>
                    <a:cubicBezTo>
                      <a:pt x="6" y="86"/>
                      <a:pt x="8" y="86"/>
                      <a:pt x="10" y="87"/>
                    </a:cubicBezTo>
                    <a:cubicBezTo>
                      <a:pt x="17" y="85"/>
                      <a:pt x="39" y="73"/>
                      <a:pt x="66" y="56"/>
                    </a:cubicBezTo>
                    <a:cubicBezTo>
                      <a:pt x="67" y="53"/>
                      <a:pt x="68" y="53"/>
                      <a:pt x="89" y="41"/>
                    </a:cubicBezTo>
                    <a:cubicBezTo>
                      <a:pt x="95" y="38"/>
                      <a:pt x="103" y="33"/>
                      <a:pt x="111" y="29"/>
                    </a:cubicBezTo>
                    <a:cubicBezTo>
                      <a:pt x="125" y="20"/>
                      <a:pt x="139" y="11"/>
                      <a:pt x="153" y="1"/>
                    </a:cubicBezTo>
                    <a:cubicBezTo>
                      <a:pt x="155" y="0"/>
                      <a:pt x="157" y="0"/>
                      <a:pt x="159" y="0"/>
                    </a:cubicBezTo>
                    <a:cubicBezTo>
                      <a:pt x="161" y="1"/>
                      <a:pt x="163" y="2"/>
                      <a:pt x="163" y="4"/>
                    </a:cubicBezTo>
                    <a:cubicBezTo>
                      <a:pt x="164" y="5"/>
                      <a:pt x="165" y="8"/>
                      <a:pt x="164" y="10"/>
                    </a:cubicBezTo>
                    <a:cubicBezTo>
                      <a:pt x="163" y="14"/>
                      <a:pt x="161" y="17"/>
                      <a:pt x="120" y="40"/>
                    </a:cubicBezTo>
                    <a:cubicBezTo>
                      <a:pt x="56" y="80"/>
                      <a:pt x="19" y="101"/>
                      <a:pt x="8" y="10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59" name="Freeform 1408">
                <a:extLst>
                  <a:ext uri="{FF2B5EF4-FFF2-40B4-BE49-F238E27FC236}">
                    <a16:creationId xmlns:a16="http://schemas.microsoft.com/office/drawing/2014/main" id="{B511B506-07D3-4951-B62C-6C548DE1F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5903"/>
                <a:ext cx="129" cy="74"/>
              </a:xfrm>
              <a:custGeom>
                <a:avLst/>
                <a:gdLst>
                  <a:gd name="T0" fmla="*/ 8 w 388"/>
                  <a:gd name="T1" fmla="*/ 224 h 224"/>
                  <a:gd name="T2" fmla="*/ 4 w 388"/>
                  <a:gd name="T3" fmla="*/ 221 h 224"/>
                  <a:gd name="T4" fmla="*/ 30 w 388"/>
                  <a:gd name="T5" fmla="*/ 195 h 224"/>
                  <a:gd name="T6" fmla="*/ 32 w 388"/>
                  <a:gd name="T7" fmla="*/ 194 h 224"/>
                  <a:gd name="T8" fmla="*/ 41 w 388"/>
                  <a:gd name="T9" fmla="*/ 188 h 224"/>
                  <a:gd name="T10" fmla="*/ 47 w 388"/>
                  <a:gd name="T11" fmla="*/ 187 h 224"/>
                  <a:gd name="T12" fmla="*/ 82 w 388"/>
                  <a:gd name="T13" fmla="*/ 170 h 224"/>
                  <a:gd name="T14" fmla="*/ 84 w 388"/>
                  <a:gd name="T15" fmla="*/ 171 h 224"/>
                  <a:gd name="T16" fmla="*/ 376 w 388"/>
                  <a:gd name="T17" fmla="*/ 2 h 224"/>
                  <a:gd name="T18" fmla="*/ 386 w 388"/>
                  <a:gd name="T19" fmla="*/ 5 h 224"/>
                  <a:gd name="T20" fmla="*/ 383 w 388"/>
                  <a:gd name="T21" fmla="*/ 15 h 224"/>
                  <a:gd name="T22" fmla="*/ 35 w 388"/>
                  <a:gd name="T23" fmla="*/ 216 h 224"/>
                  <a:gd name="T24" fmla="*/ 27 w 388"/>
                  <a:gd name="T25" fmla="*/ 215 h 224"/>
                  <a:gd name="T26" fmla="*/ 15 w 388"/>
                  <a:gd name="T27" fmla="*/ 222 h 224"/>
                  <a:gd name="T28" fmla="*/ 15 w 388"/>
                  <a:gd name="T29" fmla="*/ 222 h 224"/>
                  <a:gd name="T30" fmla="*/ 15 w 388"/>
                  <a:gd name="T31" fmla="*/ 222 h 224"/>
                  <a:gd name="T32" fmla="*/ 8 w 388"/>
                  <a:gd name="T33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8" h="224">
                    <a:moveTo>
                      <a:pt x="8" y="224"/>
                    </a:moveTo>
                    <a:cubicBezTo>
                      <a:pt x="6" y="224"/>
                      <a:pt x="5" y="223"/>
                      <a:pt x="4" y="221"/>
                    </a:cubicBezTo>
                    <a:cubicBezTo>
                      <a:pt x="0" y="215"/>
                      <a:pt x="0" y="214"/>
                      <a:pt x="30" y="195"/>
                    </a:cubicBezTo>
                    <a:lnTo>
                      <a:pt x="32" y="194"/>
                    </a:lnTo>
                    <a:lnTo>
                      <a:pt x="41" y="188"/>
                    </a:lnTo>
                    <a:cubicBezTo>
                      <a:pt x="43" y="187"/>
                      <a:pt x="45" y="187"/>
                      <a:pt x="47" y="187"/>
                    </a:cubicBezTo>
                    <a:cubicBezTo>
                      <a:pt x="79" y="169"/>
                      <a:pt x="79" y="169"/>
                      <a:pt x="82" y="170"/>
                    </a:cubicBezTo>
                    <a:lnTo>
                      <a:pt x="84" y="171"/>
                    </a:lnTo>
                    <a:lnTo>
                      <a:pt x="376" y="2"/>
                    </a:lnTo>
                    <a:cubicBezTo>
                      <a:pt x="379" y="0"/>
                      <a:pt x="384" y="2"/>
                      <a:pt x="386" y="5"/>
                    </a:cubicBezTo>
                    <a:cubicBezTo>
                      <a:pt x="388" y="8"/>
                      <a:pt x="387" y="13"/>
                      <a:pt x="383" y="15"/>
                    </a:cubicBezTo>
                    <a:lnTo>
                      <a:pt x="35" y="216"/>
                    </a:lnTo>
                    <a:cubicBezTo>
                      <a:pt x="33" y="217"/>
                      <a:pt x="29" y="217"/>
                      <a:pt x="27" y="215"/>
                    </a:cubicBezTo>
                    <a:cubicBezTo>
                      <a:pt x="22" y="218"/>
                      <a:pt x="18" y="220"/>
                      <a:pt x="15" y="222"/>
                    </a:cubicBezTo>
                    <a:lnTo>
                      <a:pt x="15" y="222"/>
                    </a:lnTo>
                    <a:lnTo>
                      <a:pt x="15" y="222"/>
                    </a:lnTo>
                    <a:cubicBezTo>
                      <a:pt x="11" y="223"/>
                      <a:pt x="9" y="224"/>
                      <a:pt x="8" y="22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60" name="Freeform 1409">
                <a:extLst>
                  <a:ext uri="{FF2B5EF4-FFF2-40B4-BE49-F238E27FC236}">
                    <a16:creationId xmlns:a16="http://schemas.microsoft.com/office/drawing/2014/main" id="{1A81500E-5595-4C69-87FD-76BE1C70F7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77" y="5853"/>
                <a:ext cx="137" cy="112"/>
              </a:xfrm>
              <a:custGeom>
                <a:avLst/>
                <a:gdLst>
                  <a:gd name="T0" fmla="*/ 230 w 415"/>
                  <a:gd name="T1" fmla="*/ 108 h 339"/>
                  <a:gd name="T2" fmla="*/ 89 w 415"/>
                  <a:gd name="T3" fmla="*/ 339 h 339"/>
                  <a:gd name="T4" fmla="*/ 83 w 415"/>
                  <a:gd name="T5" fmla="*/ 335 h 339"/>
                  <a:gd name="T6" fmla="*/ 60 w 415"/>
                  <a:gd name="T7" fmla="*/ 333 h 339"/>
                  <a:gd name="T8" fmla="*/ 50 w 415"/>
                  <a:gd name="T9" fmla="*/ 331 h 339"/>
                  <a:gd name="T10" fmla="*/ 40 w 415"/>
                  <a:gd name="T11" fmla="*/ 319 h 339"/>
                  <a:gd name="T12" fmla="*/ 34 w 415"/>
                  <a:gd name="T13" fmla="*/ 310 h 339"/>
                  <a:gd name="T14" fmla="*/ 342 w 415"/>
                  <a:gd name="T15" fmla="*/ 118 h 339"/>
                  <a:gd name="T16" fmla="*/ 69 w 415"/>
                  <a:gd name="T17" fmla="*/ 277 h 339"/>
                  <a:gd name="T18" fmla="*/ 64 w 415"/>
                  <a:gd name="T19" fmla="*/ 266 h 339"/>
                  <a:gd name="T20" fmla="*/ 76 w 415"/>
                  <a:gd name="T21" fmla="*/ 245 h 339"/>
                  <a:gd name="T22" fmla="*/ 93 w 415"/>
                  <a:gd name="T23" fmla="*/ 215 h 339"/>
                  <a:gd name="T24" fmla="*/ 90 w 415"/>
                  <a:gd name="T25" fmla="*/ 210 h 339"/>
                  <a:gd name="T26" fmla="*/ 34 w 415"/>
                  <a:gd name="T27" fmla="*/ 242 h 339"/>
                  <a:gd name="T28" fmla="*/ 30 w 415"/>
                  <a:gd name="T29" fmla="*/ 230 h 339"/>
                  <a:gd name="T30" fmla="*/ 9 w 415"/>
                  <a:gd name="T31" fmla="*/ 233 h 339"/>
                  <a:gd name="T32" fmla="*/ 19 w 415"/>
                  <a:gd name="T33" fmla="*/ 214 h 339"/>
                  <a:gd name="T34" fmla="*/ 7 w 415"/>
                  <a:gd name="T35" fmla="*/ 219 h 339"/>
                  <a:gd name="T36" fmla="*/ 6 w 415"/>
                  <a:gd name="T37" fmla="*/ 206 h 339"/>
                  <a:gd name="T38" fmla="*/ 42 w 415"/>
                  <a:gd name="T39" fmla="*/ 182 h 339"/>
                  <a:gd name="T40" fmla="*/ 106 w 415"/>
                  <a:gd name="T41" fmla="*/ 120 h 339"/>
                  <a:gd name="T42" fmla="*/ 66 w 415"/>
                  <a:gd name="T43" fmla="*/ 135 h 339"/>
                  <a:gd name="T44" fmla="*/ 289 w 415"/>
                  <a:gd name="T45" fmla="*/ 1 h 339"/>
                  <a:gd name="T46" fmla="*/ 208 w 415"/>
                  <a:gd name="T47" fmla="*/ 70 h 339"/>
                  <a:gd name="T48" fmla="*/ 299 w 415"/>
                  <a:gd name="T49" fmla="*/ 23 h 339"/>
                  <a:gd name="T50" fmla="*/ 304 w 415"/>
                  <a:gd name="T51" fmla="*/ 28 h 339"/>
                  <a:gd name="T52" fmla="*/ 332 w 415"/>
                  <a:gd name="T53" fmla="*/ 25 h 339"/>
                  <a:gd name="T54" fmla="*/ 330 w 415"/>
                  <a:gd name="T55" fmla="*/ 36 h 339"/>
                  <a:gd name="T56" fmla="*/ 347 w 415"/>
                  <a:gd name="T57" fmla="*/ 38 h 339"/>
                  <a:gd name="T58" fmla="*/ 344 w 415"/>
                  <a:gd name="T59" fmla="*/ 57 h 339"/>
                  <a:gd name="T60" fmla="*/ 320 w 415"/>
                  <a:gd name="T61" fmla="*/ 84 h 339"/>
                  <a:gd name="T62" fmla="*/ 316 w 415"/>
                  <a:gd name="T63" fmla="*/ 91 h 339"/>
                  <a:gd name="T64" fmla="*/ 297 w 415"/>
                  <a:gd name="T65" fmla="*/ 104 h 339"/>
                  <a:gd name="T66" fmla="*/ 322 w 415"/>
                  <a:gd name="T67" fmla="*/ 88 h 339"/>
                  <a:gd name="T68" fmla="*/ 332 w 415"/>
                  <a:gd name="T69" fmla="*/ 98 h 339"/>
                  <a:gd name="T70" fmla="*/ 390 w 415"/>
                  <a:gd name="T71" fmla="*/ 67 h 339"/>
                  <a:gd name="T72" fmla="*/ 395 w 415"/>
                  <a:gd name="T73" fmla="*/ 66 h 339"/>
                  <a:gd name="T74" fmla="*/ 400 w 415"/>
                  <a:gd name="T75" fmla="*/ 75 h 339"/>
                  <a:gd name="T76" fmla="*/ 389 w 415"/>
                  <a:gd name="T77" fmla="*/ 84 h 339"/>
                  <a:gd name="T78" fmla="*/ 381 w 415"/>
                  <a:gd name="T79" fmla="*/ 91 h 339"/>
                  <a:gd name="T80" fmla="*/ 365 w 415"/>
                  <a:gd name="T81" fmla="*/ 117 h 339"/>
                  <a:gd name="T82" fmla="*/ 366 w 415"/>
                  <a:gd name="T83" fmla="*/ 118 h 339"/>
                  <a:gd name="T84" fmla="*/ 409 w 415"/>
                  <a:gd name="T85" fmla="*/ 93 h 339"/>
                  <a:gd name="T86" fmla="*/ 415 w 415"/>
                  <a:gd name="T87" fmla="*/ 103 h 339"/>
                  <a:gd name="T88" fmla="*/ 392 w 415"/>
                  <a:gd name="T89" fmla="*/ 127 h 339"/>
                  <a:gd name="T90" fmla="*/ 357 w 415"/>
                  <a:gd name="T91" fmla="*/ 169 h 339"/>
                  <a:gd name="T92" fmla="*/ 364 w 415"/>
                  <a:gd name="T93" fmla="*/ 173 h 339"/>
                  <a:gd name="T94" fmla="*/ 355 w 415"/>
                  <a:gd name="T95" fmla="*/ 184 h 339"/>
                  <a:gd name="T96" fmla="*/ 89 w 415"/>
                  <a:gd name="T97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15" h="339">
                    <a:moveTo>
                      <a:pt x="250" y="96"/>
                    </a:moveTo>
                    <a:cubicBezTo>
                      <a:pt x="243" y="100"/>
                      <a:pt x="237" y="104"/>
                      <a:pt x="230" y="108"/>
                    </a:cubicBezTo>
                    <a:cubicBezTo>
                      <a:pt x="237" y="104"/>
                      <a:pt x="243" y="100"/>
                      <a:pt x="250" y="96"/>
                    </a:cubicBezTo>
                    <a:close/>
                    <a:moveTo>
                      <a:pt x="89" y="339"/>
                    </a:moveTo>
                    <a:lnTo>
                      <a:pt x="88" y="339"/>
                    </a:lnTo>
                    <a:cubicBezTo>
                      <a:pt x="86" y="338"/>
                      <a:pt x="84" y="337"/>
                      <a:pt x="83" y="335"/>
                    </a:cubicBezTo>
                    <a:cubicBezTo>
                      <a:pt x="80" y="329"/>
                      <a:pt x="82" y="323"/>
                      <a:pt x="105" y="306"/>
                    </a:cubicBezTo>
                    <a:cubicBezTo>
                      <a:pt x="89" y="316"/>
                      <a:pt x="74" y="325"/>
                      <a:pt x="60" y="333"/>
                    </a:cubicBezTo>
                    <a:cubicBezTo>
                      <a:pt x="59" y="334"/>
                      <a:pt x="57" y="335"/>
                      <a:pt x="55" y="334"/>
                    </a:cubicBezTo>
                    <a:cubicBezTo>
                      <a:pt x="53" y="334"/>
                      <a:pt x="51" y="332"/>
                      <a:pt x="50" y="331"/>
                    </a:cubicBezTo>
                    <a:cubicBezTo>
                      <a:pt x="48" y="327"/>
                      <a:pt x="48" y="323"/>
                      <a:pt x="54" y="316"/>
                    </a:cubicBezTo>
                    <a:cubicBezTo>
                      <a:pt x="48" y="319"/>
                      <a:pt x="43" y="320"/>
                      <a:pt x="40" y="319"/>
                    </a:cubicBezTo>
                    <a:cubicBezTo>
                      <a:pt x="38" y="319"/>
                      <a:pt x="36" y="317"/>
                      <a:pt x="35" y="315"/>
                    </a:cubicBezTo>
                    <a:cubicBezTo>
                      <a:pt x="34" y="314"/>
                      <a:pt x="34" y="312"/>
                      <a:pt x="34" y="310"/>
                    </a:cubicBezTo>
                    <a:cubicBezTo>
                      <a:pt x="35" y="308"/>
                      <a:pt x="36" y="307"/>
                      <a:pt x="37" y="306"/>
                    </a:cubicBezTo>
                    <a:cubicBezTo>
                      <a:pt x="158" y="237"/>
                      <a:pt x="287" y="159"/>
                      <a:pt x="342" y="118"/>
                    </a:cubicBezTo>
                    <a:cubicBezTo>
                      <a:pt x="283" y="151"/>
                      <a:pt x="161" y="224"/>
                      <a:pt x="75" y="276"/>
                    </a:cubicBezTo>
                    <a:cubicBezTo>
                      <a:pt x="73" y="277"/>
                      <a:pt x="71" y="277"/>
                      <a:pt x="69" y="277"/>
                    </a:cubicBezTo>
                    <a:cubicBezTo>
                      <a:pt x="68" y="276"/>
                      <a:pt x="66" y="275"/>
                      <a:pt x="65" y="273"/>
                    </a:cubicBezTo>
                    <a:cubicBezTo>
                      <a:pt x="64" y="271"/>
                      <a:pt x="64" y="269"/>
                      <a:pt x="64" y="266"/>
                    </a:cubicBezTo>
                    <a:cubicBezTo>
                      <a:pt x="66" y="261"/>
                      <a:pt x="75" y="253"/>
                      <a:pt x="89" y="242"/>
                    </a:cubicBezTo>
                    <a:cubicBezTo>
                      <a:pt x="83" y="245"/>
                      <a:pt x="78" y="246"/>
                      <a:pt x="76" y="245"/>
                    </a:cubicBezTo>
                    <a:cubicBezTo>
                      <a:pt x="74" y="245"/>
                      <a:pt x="72" y="243"/>
                      <a:pt x="71" y="242"/>
                    </a:cubicBezTo>
                    <a:cubicBezTo>
                      <a:pt x="68" y="237"/>
                      <a:pt x="67" y="234"/>
                      <a:pt x="93" y="215"/>
                    </a:cubicBezTo>
                    <a:lnTo>
                      <a:pt x="91" y="213"/>
                    </a:lnTo>
                    <a:lnTo>
                      <a:pt x="90" y="210"/>
                    </a:lnTo>
                    <a:cubicBezTo>
                      <a:pt x="86" y="213"/>
                      <a:pt x="82" y="215"/>
                      <a:pt x="79" y="217"/>
                    </a:cubicBezTo>
                    <a:cubicBezTo>
                      <a:pt x="37" y="243"/>
                      <a:pt x="37" y="243"/>
                      <a:pt x="34" y="242"/>
                    </a:cubicBezTo>
                    <a:cubicBezTo>
                      <a:pt x="32" y="242"/>
                      <a:pt x="30" y="240"/>
                      <a:pt x="29" y="239"/>
                    </a:cubicBezTo>
                    <a:cubicBezTo>
                      <a:pt x="28" y="236"/>
                      <a:pt x="26" y="234"/>
                      <a:pt x="30" y="230"/>
                    </a:cubicBezTo>
                    <a:cubicBezTo>
                      <a:pt x="17" y="237"/>
                      <a:pt x="16" y="237"/>
                      <a:pt x="14" y="236"/>
                    </a:cubicBezTo>
                    <a:cubicBezTo>
                      <a:pt x="12" y="236"/>
                      <a:pt x="10" y="234"/>
                      <a:pt x="9" y="233"/>
                    </a:cubicBezTo>
                    <a:cubicBezTo>
                      <a:pt x="8" y="231"/>
                      <a:pt x="8" y="228"/>
                      <a:pt x="8" y="226"/>
                    </a:cubicBezTo>
                    <a:cubicBezTo>
                      <a:pt x="9" y="223"/>
                      <a:pt x="13" y="219"/>
                      <a:pt x="19" y="214"/>
                    </a:cubicBezTo>
                    <a:cubicBezTo>
                      <a:pt x="17" y="215"/>
                      <a:pt x="15" y="216"/>
                      <a:pt x="13" y="218"/>
                    </a:cubicBezTo>
                    <a:cubicBezTo>
                      <a:pt x="11" y="219"/>
                      <a:pt x="9" y="219"/>
                      <a:pt x="7" y="219"/>
                    </a:cubicBezTo>
                    <a:cubicBezTo>
                      <a:pt x="6" y="218"/>
                      <a:pt x="4" y="217"/>
                      <a:pt x="3" y="215"/>
                    </a:cubicBezTo>
                    <a:cubicBezTo>
                      <a:pt x="1" y="212"/>
                      <a:pt x="0" y="210"/>
                      <a:pt x="6" y="206"/>
                    </a:cubicBezTo>
                    <a:lnTo>
                      <a:pt x="5" y="206"/>
                    </a:lnTo>
                    <a:cubicBezTo>
                      <a:pt x="16" y="199"/>
                      <a:pt x="29" y="191"/>
                      <a:pt x="42" y="182"/>
                    </a:cubicBezTo>
                    <a:lnTo>
                      <a:pt x="39" y="179"/>
                    </a:lnTo>
                    <a:cubicBezTo>
                      <a:pt x="35" y="172"/>
                      <a:pt x="33" y="169"/>
                      <a:pt x="106" y="120"/>
                    </a:cubicBezTo>
                    <a:cubicBezTo>
                      <a:pt x="95" y="127"/>
                      <a:pt x="84" y="133"/>
                      <a:pt x="76" y="138"/>
                    </a:cubicBezTo>
                    <a:cubicBezTo>
                      <a:pt x="73" y="140"/>
                      <a:pt x="68" y="138"/>
                      <a:pt x="66" y="135"/>
                    </a:cubicBezTo>
                    <a:cubicBezTo>
                      <a:pt x="65" y="132"/>
                      <a:pt x="66" y="127"/>
                      <a:pt x="69" y="125"/>
                    </a:cubicBezTo>
                    <a:cubicBezTo>
                      <a:pt x="286" y="0"/>
                      <a:pt x="286" y="0"/>
                      <a:pt x="289" y="1"/>
                    </a:cubicBezTo>
                    <a:cubicBezTo>
                      <a:pt x="291" y="1"/>
                      <a:pt x="293" y="2"/>
                      <a:pt x="294" y="4"/>
                    </a:cubicBezTo>
                    <a:cubicBezTo>
                      <a:pt x="298" y="11"/>
                      <a:pt x="298" y="11"/>
                      <a:pt x="208" y="70"/>
                    </a:cubicBezTo>
                    <a:cubicBezTo>
                      <a:pt x="198" y="76"/>
                      <a:pt x="187" y="83"/>
                      <a:pt x="176" y="91"/>
                    </a:cubicBezTo>
                    <a:cubicBezTo>
                      <a:pt x="295" y="22"/>
                      <a:pt x="296" y="23"/>
                      <a:pt x="299" y="23"/>
                    </a:cubicBezTo>
                    <a:cubicBezTo>
                      <a:pt x="301" y="24"/>
                      <a:pt x="302" y="25"/>
                      <a:pt x="303" y="27"/>
                    </a:cubicBezTo>
                    <a:lnTo>
                      <a:pt x="304" y="28"/>
                    </a:lnTo>
                    <a:cubicBezTo>
                      <a:pt x="315" y="23"/>
                      <a:pt x="323" y="21"/>
                      <a:pt x="327" y="21"/>
                    </a:cubicBezTo>
                    <a:cubicBezTo>
                      <a:pt x="328" y="22"/>
                      <a:pt x="331" y="24"/>
                      <a:pt x="332" y="25"/>
                    </a:cubicBezTo>
                    <a:cubicBezTo>
                      <a:pt x="333" y="27"/>
                      <a:pt x="333" y="30"/>
                      <a:pt x="333" y="32"/>
                    </a:cubicBezTo>
                    <a:lnTo>
                      <a:pt x="330" y="36"/>
                    </a:lnTo>
                    <a:cubicBezTo>
                      <a:pt x="336" y="34"/>
                      <a:pt x="340" y="33"/>
                      <a:pt x="342" y="34"/>
                    </a:cubicBezTo>
                    <a:cubicBezTo>
                      <a:pt x="344" y="34"/>
                      <a:pt x="346" y="36"/>
                      <a:pt x="347" y="38"/>
                    </a:cubicBezTo>
                    <a:cubicBezTo>
                      <a:pt x="350" y="42"/>
                      <a:pt x="350" y="45"/>
                      <a:pt x="340" y="54"/>
                    </a:cubicBezTo>
                    <a:cubicBezTo>
                      <a:pt x="342" y="54"/>
                      <a:pt x="344" y="56"/>
                      <a:pt x="344" y="57"/>
                    </a:cubicBezTo>
                    <a:cubicBezTo>
                      <a:pt x="345" y="59"/>
                      <a:pt x="346" y="61"/>
                      <a:pt x="345" y="63"/>
                    </a:cubicBezTo>
                    <a:cubicBezTo>
                      <a:pt x="344" y="68"/>
                      <a:pt x="337" y="74"/>
                      <a:pt x="320" y="84"/>
                    </a:cubicBezTo>
                    <a:cubicBezTo>
                      <a:pt x="320" y="86"/>
                      <a:pt x="320" y="88"/>
                      <a:pt x="316" y="91"/>
                    </a:cubicBezTo>
                    <a:lnTo>
                      <a:pt x="316" y="91"/>
                    </a:lnTo>
                    <a:lnTo>
                      <a:pt x="312" y="94"/>
                    </a:lnTo>
                    <a:cubicBezTo>
                      <a:pt x="309" y="96"/>
                      <a:pt x="304" y="100"/>
                      <a:pt x="297" y="104"/>
                    </a:cubicBezTo>
                    <a:lnTo>
                      <a:pt x="296" y="105"/>
                    </a:lnTo>
                    <a:cubicBezTo>
                      <a:pt x="305" y="99"/>
                      <a:pt x="314" y="94"/>
                      <a:pt x="322" y="88"/>
                    </a:cubicBezTo>
                    <a:cubicBezTo>
                      <a:pt x="326" y="86"/>
                      <a:pt x="330" y="87"/>
                      <a:pt x="332" y="90"/>
                    </a:cubicBezTo>
                    <a:cubicBezTo>
                      <a:pt x="334" y="93"/>
                      <a:pt x="334" y="96"/>
                      <a:pt x="332" y="98"/>
                    </a:cubicBezTo>
                    <a:cubicBezTo>
                      <a:pt x="352" y="88"/>
                      <a:pt x="369" y="78"/>
                      <a:pt x="382" y="71"/>
                    </a:cubicBezTo>
                    <a:cubicBezTo>
                      <a:pt x="386" y="69"/>
                      <a:pt x="388" y="68"/>
                      <a:pt x="390" y="67"/>
                    </a:cubicBezTo>
                    <a:lnTo>
                      <a:pt x="390" y="67"/>
                    </a:lnTo>
                    <a:cubicBezTo>
                      <a:pt x="393" y="66"/>
                      <a:pt x="394" y="66"/>
                      <a:pt x="395" y="66"/>
                    </a:cubicBezTo>
                    <a:cubicBezTo>
                      <a:pt x="397" y="67"/>
                      <a:pt x="398" y="68"/>
                      <a:pt x="399" y="70"/>
                    </a:cubicBezTo>
                    <a:cubicBezTo>
                      <a:pt x="400" y="71"/>
                      <a:pt x="401" y="73"/>
                      <a:pt x="400" y="75"/>
                    </a:cubicBezTo>
                    <a:cubicBezTo>
                      <a:pt x="399" y="77"/>
                      <a:pt x="398" y="79"/>
                      <a:pt x="397" y="79"/>
                    </a:cubicBezTo>
                    <a:cubicBezTo>
                      <a:pt x="394" y="81"/>
                      <a:pt x="391" y="82"/>
                      <a:pt x="389" y="84"/>
                    </a:cubicBezTo>
                    <a:cubicBezTo>
                      <a:pt x="386" y="85"/>
                      <a:pt x="383" y="87"/>
                      <a:pt x="380" y="89"/>
                    </a:cubicBezTo>
                    <a:lnTo>
                      <a:pt x="381" y="91"/>
                    </a:lnTo>
                    <a:cubicBezTo>
                      <a:pt x="382" y="92"/>
                      <a:pt x="383" y="95"/>
                      <a:pt x="382" y="98"/>
                    </a:cubicBezTo>
                    <a:cubicBezTo>
                      <a:pt x="381" y="103"/>
                      <a:pt x="375" y="109"/>
                      <a:pt x="365" y="117"/>
                    </a:cubicBezTo>
                    <a:lnTo>
                      <a:pt x="366" y="118"/>
                    </a:lnTo>
                    <a:lnTo>
                      <a:pt x="366" y="118"/>
                    </a:lnTo>
                    <a:cubicBezTo>
                      <a:pt x="380" y="110"/>
                      <a:pt x="392" y="102"/>
                      <a:pt x="404" y="94"/>
                    </a:cubicBezTo>
                    <a:cubicBezTo>
                      <a:pt x="406" y="93"/>
                      <a:pt x="408" y="93"/>
                      <a:pt x="409" y="93"/>
                    </a:cubicBezTo>
                    <a:cubicBezTo>
                      <a:pt x="411" y="94"/>
                      <a:pt x="413" y="95"/>
                      <a:pt x="414" y="97"/>
                    </a:cubicBezTo>
                    <a:cubicBezTo>
                      <a:pt x="415" y="98"/>
                      <a:pt x="415" y="101"/>
                      <a:pt x="415" y="103"/>
                    </a:cubicBezTo>
                    <a:cubicBezTo>
                      <a:pt x="413" y="107"/>
                      <a:pt x="398" y="118"/>
                      <a:pt x="373" y="134"/>
                    </a:cubicBezTo>
                    <a:cubicBezTo>
                      <a:pt x="383" y="129"/>
                      <a:pt x="390" y="127"/>
                      <a:pt x="392" y="127"/>
                    </a:cubicBezTo>
                    <a:cubicBezTo>
                      <a:pt x="394" y="128"/>
                      <a:pt x="396" y="129"/>
                      <a:pt x="397" y="131"/>
                    </a:cubicBezTo>
                    <a:cubicBezTo>
                      <a:pt x="401" y="138"/>
                      <a:pt x="399" y="143"/>
                      <a:pt x="357" y="169"/>
                    </a:cubicBezTo>
                    <a:lnTo>
                      <a:pt x="359" y="169"/>
                    </a:lnTo>
                    <a:cubicBezTo>
                      <a:pt x="360" y="170"/>
                      <a:pt x="363" y="172"/>
                      <a:pt x="364" y="173"/>
                    </a:cubicBezTo>
                    <a:cubicBezTo>
                      <a:pt x="366" y="177"/>
                      <a:pt x="365" y="181"/>
                      <a:pt x="361" y="183"/>
                    </a:cubicBezTo>
                    <a:cubicBezTo>
                      <a:pt x="359" y="184"/>
                      <a:pt x="357" y="184"/>
                      <a:pt x="355" y="184"/>
                    </a:cubicBezTo>
                    <a:cubicBezTo>
                      <a:pt x="337" y="188"/>
                      <a:pt x="225" y="257"/>
                      <a:pt x="164" y="295"/>
                    </a:cubicBezTo>
                    <a:cubicBezTo>
                      <a:pt x="102" y="334"/>
                      <a:pt x="93" y="339"/>
                      <a:pt x="89" y="33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61" name="Freeform 1410">
                <a:extLst>
                  <a:ext uri="{FF2B5EF4-FFF2-40B4-BE49-F238E27FC236}">
                    <a16:creationId xmlns:a16="http://schemas.microsoft.com/office/drawing/2014/main" id="{4F12424F-A632-4D59-874D-3FB5619CD4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" y="5903"/>
                <a:ext cx="21" cy="18"/>
              </a:xfrm>
              <a:custGeom>
                <a:avLst/>
                <a:gdLst>
                  <a:gd name="T0" fmla="*/ 31 w 66"/>
                  <a:gd name="T1" fmla="*/ 54 h 54"/>
                  <a:gd name="T2" fmla="*/ 29 w 66"/>
                  <a:gd name="T3" fmla="*/ 54 h 54"/>
                  <a:gd name="T4" fmla="*/ 26 w 66"/>
                  <a:gd name="T5" fmla="*/ 52 h 54"/>
                  <a:gd name="T6" fmla="*/ 22 w 66"/>
                  <a:gd name="T7" fmla="*/ 49 h 54"/>
                  <a:gd name="T8" fmla="*/ 30 w 66"/>
                  <a:gd name="T9" fmla="*/ 32 h 54"/>
                  <a:gd name="T10" fmla="*/ 11 w 66"/>
                  <a:gd name="T11" fmla="*/ 43 h 54"/>
                  <a:gd name="T12" fmla="*/ 2 w 66"/>
                  <a:gd name="T13" fmla="*/ 40 h 54"/>
                  <a:gd name="T14" fmla="*/ 4 w 66"/>
                  <a:gd name="T15" fmla="*/ 31 h 54"/>
                  <a:gd name="T16" fmla="*/ 59 w 66"/>
                  <a:gd name="T17" fmla="*/ 1 h 54"/>
                  <a:gd name="T18" fmla="*/ 63 w 66"/>
                  <a:gd name="T19" fmla="*/ 5 h 54"/>
                  <a:gd name="T20" fmla="*/ 50 w 66"/>
                  <a:gd name="T21" fmla="*/ 30 h 54"/>
                  <a:gd name="T22" fmla="*/ 52 w 66"/>
                  <a:gd name="T23" fmla="*/ 32 h 54"/>
                  <a:gd name="T24" fmla="*/ 47 w 66"/>
                  <a:gd name="T25" fmla="*/ 44 h 54"/>
                  <a:gd name="T26" fmla="*/ 47 w 66"/>
                  <a:gd name="T27" fmla="*/ 46 h 54"/>
                  <a:gd name="T28" fmla="*/ 34 w 66"/>
                  <a:gd name="T29" fmla="*/ 53 h 54"/>
                  <a:gd name="T30" fmla="*/ 31 w 66"/>
                  <a:gd name="T3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54">
                    <a:moveTo>
                      <a:pt x="31" y="54"/>
                    </a:moveTo>
                    <a:lnTo>
                      <a:pt x="29" y="54"/>
                    </a:lnTo>
                    <a:lnTo>
                      <a:pt x="26" y="52"/>
                    </a:lnTo>
                    <a:lnTo>
                      <a:pt x="22" y="49"/>
                    </a:lnTo>
                    <a:cubicBezTo>
                      <a:pt x="20" y="45"/>
                      <a:pt x="21" y="43"/>
                      <a:pt x="30" y="32"/>
                    </a:cubicBezTo>
                    <a:cubicBezTo>
                      <a:pt x="24" y="35"/>
                      <a:pt x="17" y="39"/>
                      <a:pt x="11" y="43"/>
                    </a:cubicBezTo>
                    <a:cubicBezTo>
                      <a:pt x="8" y="45"/>
                      <a:pt x="4" y="44"/>
                      <a:pt x="2" y="40"/>
                    </a:cubicBezTo>
                    <a:cubicBezTo>
                      <a:pt x="0" y="37"/>
                      <a:pt x="1" y="33"/>
                      <a:pt x="4" y="31"/>
                    </a:cubicBezTo>
                    <a:cubicBezTo>
                      <a:pt x="55" y="0"/>
                      <a:pt x="55" y="0"/>
                      <a:pt x="59" y="1"/>
                    </a:cubicBezTo>
                    <a:cubicBezTo>
                      <a:pt x="61" y="2"/>
                      <a:pt x="62" y="3"/>
                      <a:pt x="63" y="5"/>
                    </a:cubicBezTo>
                    <a:cubicBezTo>
                      <a:pt x="66" y="10"/>
                      <a:pt x="64" y="12"/>
                      <a:pt x="50" y="30"/>
                    </a:cubicBezTo>
                    <a:lnTo>
                      <a:pt x="52" y="32"/>
                    </a:lnTo>
                    <a:cubicBezTo>
                      <a:pt x="55" y="37"/>
                      <a:pt x="53" y="40"/>
                      <a:pt x="47" y="44"/>
                    </a:cubicBezTo>
                    <a:lnTo>
                      <a:pt x="47" y="46"/>
                    </a:lnTo>
                    <a:cubicBezTo>
                      <a:pt x="45" y="47"/>
                      <a:pt x="34" y="53"/>
                      <a:pt x="34" y="53"/>
                    </a:cubicBezTo>
                    <a:lnTo>
                      <a:pt x="31" y="5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62" name="Freeform 1411">
                <a:extLst>
                  <a:ext uri="{FF2B5EF4-FFF2-40B4-BE49-F238E27FC236}">
                    <a16:creationId xmlns:a16="http://schemas.microsoft.com/office/drawing/2014/main" id="{3495A6E4-9944-46F5-BC7B-D362EB491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5840"/>
                <a:ext cx="139" cy="84"/>
              </a:xfrm>
              <a:custGeom>
                <a:avLst/>
                <a:gdLst>
                  <a:gd name="T0" fmla="*/ 8 w 420"/>
                  <a:gd name="T1" fmla="*/ 252 h 252"/>
                  <a:gd name="T2" fmla="*/ 6 w 420"/>
                  <a:gd name="T3" fmla="*/ 252 h 252"/>
                  <a:gd name="T4" fmla="*/ 2 w 420"/>
                  <a:gd name="T5" fmla="*/ 249 h 252"/>
                  <a:gd name="T6" fmla="*/ 4 w 420"/>
                  <a:gd name="T7" fmla="*/ 239 h 252"/>
                  <a:gd name="T8" fmla="*/ 9 w 420"/>
                  <a:gd name="T9" fmla="*/ 238 h 252"/>
                  <a:gd name="T10" fmla="*/ 22 w 420"/>
                  <a:gd name="T11" fmla="*/ 232 h 252"/>
                  <a:gd name="T12" fmla="*/ 23 w 420"/>
                  <a:gd name="T13" fmla="*/ 230 h 252"/>
                  <a:gd name="T14" fmla="*/ 221 w 420"/>
                  <a:gd name="T15" fmla="*/ 108 h 252"/>
                  <a:gd name="T16" fmla="*/ 413 w 420"/>
                  <a:gd name="T17" fmla="*/ 3 h 252"/>
                  <a:gd name="T18" fmla="*/ 419 w 420"/>
                  <a:gd name="T19" fmla="*/ 8 h 252"/>
                  <a:gd name="T20" fmla="*/ 420 w 420"/>
                  <a:gd name="T21" fmla="*/ 13 h 252"/>
                  <a:gd name="T22" fmla="*/ 405 w 420"/>
                  <a:gd name="T23" fmla="*/ 26 h 252"/>
                  <a:gd name="T24" fmla="*/ 403 w 420"/>
                  <a:gd name="T25" fmla="*/ 28 h 252"/>
                  <a:gd name="T26" fmla="*/ 401 w 420"/>
                  <a:gd name="T27" fmla="*/ 29 h 252"/>
                  <a:gd name="T28" fmla="*/ 50 w 420"/>
                  <a:gd name="T29" fmla="*/ 231 h 252"/>
                  <a:gd name="T30" fmla="*/ 8 w 420"/>
                  <a:gd name="T3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0" h="252">
                    <a:moveTo>
                      <a:pt x="8" y="252"/>
                    </a:moveTo>
                    <a:lnTo>
                      <a:pt x="6" y="252"/>
                    </a:lnTo>
                    <a:cubicBezTo>
                      <a:pt x="5" y="252"/>
                      <a:pt x="3" y="250"/>
                      <a:pt x="2" y="249"/>
                    </a:cubicBezTo>
                    <a:cubicBezTo>
                      <a:pt x="0" y="245"/>
                      <a:pt x="1" y="241"/>
                      <a:pt x="4" y="239"/>
                    </a:cubicBezTo>
                    <a:lnTo>
                      <a:pt x="9" y="238"/>
                    </a:lnTo>
                    <a:cubicBezTo>
                      <a:pt x="11" y="237"/>
                      <a:pt x="16" y="235"/>
                      <a:pt x="22" y="232"/>
                    </a:cubicBezTo>
                    <a:lnTo>
                      <a:pt x="23" y="230"/>
                    </a:lnTo>
                    <a:cubicBezTo>
                      <a:pt x="71" y="200"/>
                      <a:pt x="149" y="152"/>
                      <a:pt x="221" y="108"/>
                    </a:cubicBezTo>
                    <a:cubicBezTo>
                      <a:pt x="344" y="32"/>
                      <a:pt x="400" y="0"/>
                      <a:pt x="413" y="3"/>
                    </a:cubicBezTo>
                    <a:cubicBezTo>
                      <a:pt x="415" y="4"/>
                      <a:pt x="418" y="6"/>
                      <a:pt x="419" y="8"/>
                    </a:cubicBezTo>
                    <a:cubicBezTo>
                      <a:pt x="420" y="9"/>
                      <a:pt x="420" y="11"/>
                      <a:pt x="420" y="13"/>
                    </a:cubicBezTo>
                    <a:cubicBezTo>
                      <a:pt x="420" y="14"/>
                      <a:pt x="419" y="16"/>
                      <a:pt x="405" y="26"/>
                    </a:cubicBezTo>
                    <a:lnTo>
                      <a:pt x="403" y="28"/>
                    </a:lnTo>
                    <a:lnTo>
                      <a:pt x="401" y="29"/>
                    </a:lnTo>
                    <a:cubicBezTo>
                      <a:pt x="369" y="50"/>
                      <a:pt x="283" y="101"/>
                      <a:pt x="50" y="231"/>
                    </a:cubicBezTo>
                    <a:cubicBezTo>
                      <a:pt x="23" y="248"/>
                      <a:pt x="13" y="252"/>
                      <a:pt x="8" y="25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63" name="Freeform 1412">
                <a:extLst>
                  <a:ext uri="{FF2B5EF4-FFF2-40B4-BE49-F238E27FC236}">
                    <a16:creationId xmlns:a16="http://schemas.microsoft.com/office/drawing/2014/main" id="{5EAFB686-C0B4-4E58-BDED-E2C0B1DEF6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9" y="5829"/>
                <a:ext cx="155" cy="94"/>
              </a:xfrm>
              <a:custGeom>
                <a:avLst/>
                <a:gdLst>
                  <a:gd name="T0" fmla="*/ 24 w 470"/>
                  <a:gd name="T1" fmla="*/ 285 h 285"/>
                  <a:gd name="T2" fmla="*/ 21 w 470"/>
                  <a:gd name="T3" fmla="*/ 285 h 285"/>
                  <a:gd name="T4" fmla="*/ 14 w 470"/>
                  <a:gd name="T5" fmla="*/ 280 h 285"/>
                  <a:gd name="T6" fmla="*/ 13 w 470"/>
                  <a:gd name="T7" fmla="*/ 275 h 285"/>
                  <a:gd name="T8" fmla="*/ 15 w 470"/>
                  <a:gd name="T9" fmla="*/ 272 h 285"/>
                  <a:gd name="T10" fmla="*/ 38 w 470"/>
                  <a:gd name="T11" fmla="*/ 253 h 285"/>
                  <a:gd name="T12" fmla="*/ 8 w 470"/>
                  <a:gd name="T13" fmla="*/ 261 h 285"/>
                  <a:gd name="T14" fmla="*/ 2 w 470"/>
                  <a:gd name="T15" fmla="*/ 257 h 285"/>
                  <a:gd name="T16" fmla="*/ 5 w 470"/>
                  <a:gd name="T17" fmla="*/ 247 h 285"/>
                  <a:gd name="T18" fmla="*/ 12 w 470"/>
                  <a:gd name="T19" fmla="*/ 248 h 285"/>
                  <a:gd name="T20" fmla="*/ 325 w 470"/>
                  <a:gd name="T21" fmla="*/ 69 h 285"/>
                  <a:gd name="T22" fmla="*/ 429 w 470"/>
                  <a:gd name="T23" fmla="*/ 2 h 285"/>
                  <a:gd name="T24" fmla="*/ 439 w 470"/>
                  <a:gd name="T25" fmla="*/ 4 h 285"/>
                  <a:gd name="T26" fmla="*/ 437 w 470"/>
                  <a:gd name="T27" fmla="*/ 14 h 285"/>
                  <a:gd name="T28" fmla="*/ 315 w 470"/>
                  <a:gd name="T29" fmla="*/ 92 h 285"/>
                  <a:gd name="T30" fmla="*/ 305 w 470"/>
                  <a:gd name="T31" fmla="*/ 98 h 285"/>
                  <a:gd name="T32" fmla="*/ 445 w 470"/>
                  <a:gd name="T33" fmla="*/ 21 h 285"/>
                  <a:gd name="T34" fmla="*/ 462 w 470"/>
                  <a:gd name="T35" fmla="*/ 17 h 285"/>
                  <a:gd name="T36" fmla="*/ 468 w 470"/>
                  <a:gd name="T37" fmla="*/ 22 h 285"/>
                  <a:gd name="T38" fmla="*/ 466 w 470"/>
                  <a:gd name="T39" fmla="*/ 31 h 285"/>
                  <a:gd name="T40" fmla="*/ 458 w 470"/>
                  <a:gd name="T41" fmla="*/ 31 h 285"/>
                  <a:gd name="T42" fmla="*/ 443 w 470"/>
                  <a:gd name="T43" fmla="*/ 37 h 285"/>
                  <a:gd name="T44" fmla="*/ 403 w 470"/>
                  <a:gd name="T45" fmla="*/ 60 h 285"/>
                  <a:gd name="T46" fmla="*/ 403 w 470"/>
                  <a:gd name="T47" fmla="*/ 62 h 285"/>
                  <a:gd name="T48" fmla="*/ 311 w 470"/>
                  <a:gd name="T49" fmla="*/ 124 h 285"/>
                  <a:gd name="T50" fmla="*/ 24 w 470"/>
                  <a:gd name="T51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70" h="285">
                    <a:moveTo>
                      <a:pt x="24" y="285"/>
                    </a:moveTo>
                    <a:lnTo>
                      <a:pt x="21" y="285"/>
                    </a:lnTo>
                    <a:cubicBezTo>
                      <a:pt x="17" y="284"/>
                      <a:pt x="15" y="282"/>
                      <a:pt x="14" y="280"/>
                    </a:cubicBezTo>
                    <a:cubicBezTo>
                      <a:pt x="13" y="279"/>
                      <a:pt x="13" y="277"/>
                      <a:pt x="13" y="275"/>
                    </a:cubicBezTo>
                    <a:lnTo>
                      <a:pt x="15" y="272"/>
                    </a:lnTo>
                    <a:cubicBezTo>
                      <a:pt x="15" y="269"/>
                      <a:pt x="19" y="265"/>
                      <a:pt x="38" y="253"/>
                    </a:cubicBezTo>
                    <a:cubicBezTo>
                      <a:pt x="23" y="259"/>
                      <a:pt x="13" y="263"/>
                      <a:pt x="8" y="261"/>
                    </a:cubicBezTo>
                    <a:cubicBezTo>
                      <a:pt x="6" y="261"/>
                      <a:pt x="3" y="259"/>
                      <a:pt x="2" y="257"/>
                    </a:cubicBezTo>
                    <a:cubicBezTo>
                      <a:pt x="0" y="254"/>
                      <a:pt x="1" y="249"/>
                      <a:pt x="5" y="247"/>
                    </a:cubicBezTo>
                    <a:cubicBezTo>
                      <a:pt x="7" y="246"/>
                      <a:pt x="10" y="246"/>
                      <a:pt x="12" y="248"/>
                    </a:cubicBezTo>
                    <a:cubicBezTo>
                      <a:pt x="36" y="247"/>
                      <a:pt x="189" y="154"/>
                      <a:pt x="325" y="69"/>
                    </a:cubicBezTo>
                    <a:cubicBezTo>
                      <a:pt x="385" y="31"/>
                      <a:pt x="429" y="2"/>
                      <a:pt x="429" y="2"/>
                    </a:cubicBezTo>
                    <a:cubicBezTo>
                      <a:pt x="433" y="0"/>
                      <a:pt x="437" y="1"/>
                      <a:pt x="439" y="4"/>
                    </a:cubicBezTo>
                    <a:cubicBezTo>
                      <a:pt x="441" y="8"/>
                      <a:pt x="440" y="12"/>
                      <a:pt x="437" y="14"/>
                    </a:cubicBezTo>
                    <a:cubicBezTo>
                      <a:pt x="410" y="32"/>
                      <a:pt x="366" y="60"/>
                      <a:pt x="315" y="92"/>
                    </a:cubicBezTo>
                    <a:cubicBezTo>
                      <a:pt x="312" y="94"/>
                      <a:pt x="308" y="96"/>
                      <a:pt x="305" y="98"/>
                    </a:cubicBezTo>
                    <a:cubicBezTo>
                      <a:pt x="419" y="30"/>
                      <a:pt x="438" y="20"/>
                      <a:pt x="445" y="21"/>
                    </a:cubicBezTo>
                    <a:cubicBezTo>
                      <a:pt x="453" y="18"/>
                      <a:pt x="459" y="16"/>
                      <a:pt x="462" y="17"/>
                    </a:cubicBezTo>
                    <a:cubicBezTo>
                      <a:pt x="465" y="18"/>
                      <a:pt x="467" y="19"/>
                      <a:pt x="468" y="22"/>
                    </a:cubicBezTo>
                    <a:cubicBezTo>
                      <a:pt x="470" y="25"/>
                      <a:pt x="469" y="29"/>
                      <a:pt x="466" y="31"/>
                    </a:cubicBezTo>
                    <a:cubicBezTo>
                      <a:pt x="463" y="33"/>
                      <a:pt x="460" y="33"/>
                      <a:pt x="458" y="31"/>
                    </a:cubicBezTo>
                    <a:cubicBezTo>
                      <a:pt x="455" y="31"/>
                      <a:pt x="450" y="34"/>
                      <a:pt x="443" y="37"/>
                    </a:cubicBezTo>
                    <a:cubicBezTo>
                      <a:pt x="430" y="44"/>
                      <a:pt x="416" y="52"/>
                      <a:pt x="403" y="60"/>
                    </a:cubicBezTo>
                    <a:lnTo>
                      <a:pt x="403" y="62"/>
                    </a:lnTo>
                    <a:cubicBezTo>
                      <a:pt x="401" y="69"/>
                      <a:pt x="364" y="93"/>
                      <a:pt x="311" y="124"/>
                    </a:cubicBezTo>
                    <a:cubicBezTo>
                      <a:pt x="208" y="191"/>
                      <a:pt x="56" y="285"/>
                      <a:pt x="24" y="28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64" name="Freeform 1413">
                <a:extLst>
                  <a:ext uri="{FF2B5EF4-FFF2-40B4-BE49-F238E27FC236}">
                    <a16:creationId xmlns:a16="http://schemas.microsoft.com/office/drawing/2014/main" id="{C7E9918D-54D4-48DD-84B2-75D00452C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7" y="5822"/>
                <a:ext cx="164" cy="95"/>
              </a:xfrm>
              <a:custGeom>
                <a:avLst/>
                <a:gdLst>
                  <a:gd name="T0" fmla="*/ 9 w 493"/>
                  <a:gd name="T1" fmla="*/ 289 h 289"/>
                  <a:gd name="T2" fmla="*/ 7 w 493"/>
                  <a:gd name="T3" fmla="*/ 289 h 289"/>
                  <a:gd name="T4" fmla="*/ 3 w 493"/>
                  <a:gd name="T5" fmla="*/ 286 h 289"/>
                  <a:gd name="T6" fmla="*/ 16 w 493"/>
                  <a:gd name="T7" fmla="*/ 267 h 289"/>
                  <a:gd name="T8" fmla="*/ 16 w 493"/>
                  <a:gd name="T9" fmla="*/ 266 h 289"/>
                  <a:gd name="T10" fmla="*/ 18 w 493"/>
                  <a:gd name="T11" fmla="*/ 256 h 289"/>
                  <a:gd name="T12" fmla="*/ 55 w 493"/>
                  <a:gd name="T13" fmla="*/ 238 h 289"/>
                  <a:gd name="T14" fmla="*/ 57 w 493"/>
                  <a:gd name="T15" fmla="*/ 239 h 289"/>
                  <a:gd name="T16" fmla="*/ 364 w 493"/>
                  <a:gd name="T17" fmla="*/ 61 h 289"/>
                  <a:gd name="T18" fmla="*/ 441 w 493"/>
                  <a:gd name="T19" fmla="*/ 22 h 289"/>
                  <a:gd name="T20" fmla="*/ 482 w 493"/>
                  <a:gd name="T21" fmla="*/ 1 h 289"/>
                  <a:gd name="T22" fmla="*/ 483 w 493"/>
                  <a:gd name="T23" fmla="*/ 1 h 289"/>
                  <a:gd name="T24" fmla="*/ 487 w 493"/>
                  <a:gd name="T25" fmla="*/ 0 h 289"/>
                  <a:gd name="T26" fmla="*/ 492 w 493"/>
                  <a:gd name="T27" fmla="*/ 4 h 289"/>
                  <a:gd name="T28" fmla="*/ 492 w 493"/>
                  <a:gd name="T29" fmla="*/ 9 h 289"/>
                  <a:gd name="T30" fmla="*/ 489 w 493"/>
                  <a:gd name="T31" fmla="*/ 13 h 289"/>
                  <a:gd name="T32" fmla="*/ 463 w 493"/>
                  <a:gd name="T33" fmla="*/ 26 h 289"/>
                  <a:gd name="T34" fmla="*/ 463 w 493"/>
                  <a:gd name="T35" fmla="*/ 27 h 289"/>
                  <a:gd name="T36" fmla="*/ 459 w 493"/>
                  <a:gd name="T37" fmla="*/ 31 h 289"/>
                  <a:gd name="T38" fmla="*/ 453 w 493"/>
                  <a:gd name="T39" fmla="*/ 32 h 289"/>
                  <a:gd name="T40" fmla="*/ 92 w 493"/>
                  <a:gd name="T41" fmla="*/ 242 h 289"/>
                  <a:gd name="T42" fmla="*/ 55 w 493"/>
                  <a:gd name="T43" fmla="*/ 265 h 289"/>
                  <a:gd name="T44" fmla="*/ 51 w 493"/>
                  <a:gd name="T45" fmla="*/ 266 h 289"/>
                  <a:gd name="T46" fmla="*/ 13 w 493"/>
                  <a:gd name="T47" fmla="*/ 288 h 289"/>
                  <a:gd name="T48" fmla="*/ 9 w 493"/>
                  <a:gd name="T49" fmla="*/ 289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93" h="289">
                    <a:moveTo>
                      <a:pt x="9" y="289"/>
                    </a:moveTo>
                    <a:lnTo>
                      <a:pt x="7" y="289"/>
                    </a:lnTo>
                    <a:cubicBezTo>
                      <a:pt x="6" y="289"/>
                      <a:pt x="4" y="287"/>
                      <a:pt x="3" y="286"/>
                    </a:cubicBezTo>
                    <a:cubicBezTo>
                      <a:pt x="0" y="280"/>
                      <a:pt x="1" y="279"/>
                      <a:pt x="16" y="267"/>
                    </a:cubicBezTo>
                    <a:lnTo>
                      <a:pt x="16" y="266"/>
                    </a:lnTo>
                    <a:cubicBezTo>
                      <a:pt x="14" y="263"/>
                      <a:pt x="15" y="258"/>
                      <a:pt x="18" y="256"/>
                    </a:cubicBezTo>
                    <a:cubicBezTo>
                      <a:pt x="52" y="237"/>
                      <a:pt x="52" y="237"/>
                      <a:pt x="55" y="238"/>
                    </a:cubicBezTo>
                    <a:lnTo>
                      <a:pt x="57" y="239"/>
                    </a:lnTo>
                    <a:cubicBezTo>
                      <a:pt x="102" y="200"/>
                      <a:pt x="252" y="119"/>
                      <a:pt x="364" y="61"/>
                    </a:cubicBezTo>
                    <a:cubicBezTo>
                      <a:pt x="397" y="43"/>
                      <a:pt x="425" y="28"/>
                      <a:pt x="441" y="22"/>
                    </a:cubicBezTo>
                    <a:cubicBezTo>
                      <a:pt x="459" y="13"/>
                      <a:pt x="473" y="5"/>
                      <a:pt x="482" y="1"/>
                    </a:cubicBezTo>
                    <a:lnTo>
                      <a:pt x="483" y="1"/>
                    </a:lnTo>
                    <a:cubicBezTo>
                      <a:pt x="486" y="0"/>
                      <a:pt x="487" y="0"/>
                      <a:pt x="487" y="0"/>
                    </a:cubicBezTo>
                    <a:cubicBezTo>
                      <a:pt x="489" y="1"/>
                      <a:pt x="491" y="2"/>
                      <a:pt x="492" y="4"/>
                    </a:cubicBezTo>
                    <a:cubicBezTo>
                      <a:pt x="493" y="5"/>
                      <a:pt x="493" y="7"/>
                      <a:pt x="492" y="9"/>
                    </a:cubicBezTo>
                    <a:cubicBezTo>
                      <a:pt x="492" y="11"/>
                      <a:pt x="490" y="13"/>
                      <a:pt x="489" y="13"/>
                    </a:cubicBezTo>
                    <a:cubicBezTo>
                      <a:pt x="480" y="18"/>
                      <a:pt x="472" y="22"/>
                      <a:pt x="463" y="26"/>
                    </a:cubicBezTo>
                    <a:lnTo>
                      <a:pt x="463" y="27"/>
                    </a:lnTo>
                    <a:cubicBezTo>
                      <a:pt x="462" y="28"/>
                      <a:pt x="461" y="30"/>
                      <a:pt x="459" y="31"/>
                    </a:cubicBezTo>
                    <a:cubicBezTo>
                      <a:pt x="458" y="32"/>
                      <a:pt x="455" y="32"/>
                      <a:pt x="453" y="32"/>
                    </a:cubicBezTo>
                    <a:cubicBezTo>
                      <a:pt x="385" y="70"/>
                      <a:pt x="228" y="161"/>
                      <a:pt x="92" y="242"/>
                    </a:cubicBezTo>
                    <a:cubicBezTo>
                      <a:pt x="79" y="250"/>
                      <a:pt x="67" y="257"/>
                      <a:pt x="55" y="265"/>
                    </a:cubicBezTo>
                    <a:lnTo>
                      <a:pt x="51" y="266"/>
                    </a:lnTo>
                    <a:cubicBezTo>
                      <a:pt x="38" y="274"/>
                      <a:pt x="25" y="281"/>
                      <a:pt x="13" y="288"/>
                    </a:cubicBezTo>
                    <a:lnTo>
                      <a:pt x="9" y="28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65" name="Freeform 1414">
                <a:extLst>
                  <a:ext uri="{FF2B5EF4-FFF2-40B4-BE49-F238E27FC236}">
                    <a16:creationId xmlns:a16="http://schemas.microsoft.com/office/drawing/2014/main" id="{46C8C8FD-C4C4-4753-ADB9-697A21F4B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3" y="5824"/>
                <a:ext cx="138" cy="87"/>
              </a:xfrm>
              <a:custGeom>
                <a:avLst/>
                <a:gdLst>
                  <a:gd name="T0" fmla="*/ 8 w 417"/>
                  <a:gd name="T1" fmla="*/ 262 h 262"/>
                  <a:gd name="T2" fmla="*/ 7 w 417"/>
                  <a:gd name="T3" fmla="*/ 262 h 262"/>
                  <a:gd name="T4" fmla="*/ 2 w 417"/>
                  <a:gd name="T5" fmla="*/ 258 h 262"/>
                  <a:gd name="T6" fmla="*/ 5 w 417"/>
                  <a:gd name="T7" fmla="*/ 249 h 262"/>
                  <a:gd name="T8" fmla="*/ 19 w 417"/>
                  <a:gd name="T9" fmla="*/ 240 h 262"/>
                  <a:gd name="T10" fmla="*/ 18 w 417"/>
                  <a:gd name="T11" fmla="*/ 238 h 262"/>
                  <a:gd name="T12" fmla="*/ 17 w 417"/>
                  <a:gd name="T13" fmla="*/ 231 h 262"/>
                  <a:gd name="T14" fmla="*/ 197 w 417"/>
                  <a:gd name="T15" fmla="*/ 115 h 262"/>
                  <a:gd name="T16" fmla="*/ 402 w 417"/>
                  <a:gd name="T17" fmla="*/ 3 h 262"/>
                  <a:gd name="T18" fmla="*/ 407 w 417"/>
                  <a:gd name="T19" fmla="*/ 7 h 262"/>
                  <a:gd name="T20" fmla="*/ 408 w 417"/>
                  <a:gd name="T21" fmla="*/ 13 h 262"/>
                  <a:gd name="T22" fmla="*/ 405 w 417"/>
                  <a:gd name="T23" fmla="*/ 17 h 262"/>
                  <a:gd name="T24" fmla="*/ 397 w 417"/>
                  <a:gd name="T25" fmla="*/ 21 h 262"/>
                  <a:gd name="T26" fmla="*/ 397 w 417"/>
                  <a:gd name="T27" fmla="*/ 21 h 262"/>
                  <a:gd name="T28" fmla="*/ 417 w 417"/>
                  <a:gd name="T29" fmla="*/ 13 h 262"/>
                  <a:gd name="T30" fmla="*/ 415 w 417"/>
                  <a:gd name="T31" fmla="*/ 20 h 262"/>
                  <a:gd name="T32" fmla="*/ 409 w 417"/>
                  <a:gd name="T33" fmla="*/ 23 h 262"/>
                  <a:gd name="T34" fmla="*/ 415 w 417"/>
                  <a:gd name="T35" fmla="*/ 20 h 262"/>
                  <a:gd name="T36" fmla="*/ 417 w 417"/>
                  <a:gd name="T37" fmla="*/ 27 h 262"/>
                  <a:gd name="T38" fmla="*/ 238 w 417"/>
                  <a:gd name="T39" fmla="*/ 131 h 262"/>
                  <a:gd name="T40" fmla="*/ 12 w 417"/>
                  <a:gd name="T41" fmla="*/ 261 h 262"/>
                  <a:gd name="T42" fmla="*/ 12 w 417"/>
                  <a:gd name="T43" fmla="*/ 261 h 262"/>
                  <a:gd name="T44" fmla="*/ 12 w 417"/>
                  <a:gd name="T45" fmla="*/ 261 h 262"/>
                  <a:gd name="T46" fmla="*/ 8 w 417"/>
                  <a:gd name="T47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17" h="262">
                    <a:moveTo>
                      <a:pt x="8" y="262"/>
                    </a:moveTo>
                    <a:lnTo>
                      <a:pt x="7" y="262"/>
                    </a:lnTo>
                    <a:cubicBezTo>
                      <a:pt x="5" y="261"/>
                      <a:pt x="3" y="260"/>
                      <a:pt x="2" y="258"/>
                    </a:cubicBezTo>
                    <a:cubicBezTo>
                      <a:pt x="0" y="255"/>
                      <a:pt x="1" y="251"/>
                      <a:pt x="5" y="249"/>
                    </a:cubicBezTo>
                    <a:lnTo>
                      <a:pt x="19" y="240"/>
                    </a:lnTo>
                    <a:lnTo>
                      <a:pt x="18" y="238"/>
                    </a:lnTo>
                    <a:cubicBezTo>
                      <a:pt x="17" y="236"/>
                      <a:pt x="16" y="233"/>
                      <a:pt x="17" y="231"/>
                    </a:cubicBezTo>
                    <a:cubicBezTo>
                      <a:pt x="21" y="218"/>
                      <a:pt x="105" y="167"/>
                      <a:pt x="197" y="115"/>
                    </a:cubicBezTo>
                    <a:cubicBezTo>
                      <a:pt x="297" y="55"/>
                      <a:pt x="391" y="0"/>
                      <a:pt x="402" y="3"/>
                    </a:cubicBezTo>
                    <a:cubicBezTo>
                      <a:pt x="404" y="4"/>
                      <a:pt x="406" y="5"/>
                      <a:pt x="407" y="7"/>
                    </a:cubicBezTo>
                    <a:cubicBezTo>
                      <a:pt x="408" y="9"/>
                      <a:pt x="409" y="11"/>
                      <a:pt x="408" y="13"/>
                    </a:cubicBezTo>
                    <a:cubicBezTo>
                      <a:pt x="408" y="14"/>
                      <a:pt x="406" y="16"/>
                      <a:pt x="405" y="17"/>
                    </a:cubicBezTo>
                    <a:cubicBezTo>
                      <a:pt x="402" y="18"/>
                      <a:pt x="400" y="20"/>
                      <a:pt x="397" y="21"/>
                    </a:cubicBezTo>
                    <a:lnTo>
                      <a:pt x="397" y="21"/>
                    </a:lnTo>
                    <a:cubicBezTo>
                      <a:pt x="414" y="12"/>
                      <a:pt x="415" y="13"/>
                      <a:pt x="417" y="13"/>
                    </a:cubicBezTo>
                    <a:lnTo>
                      <a:pt x="415" y="20"/>
                    </a:lnTo>
                    <a:lnTo>
                      <a:pt x="409" y="23"/>
                    </a:lnTo>
                    <a:lnTo>
                      <a:pt x="415" y="20"/>
                    </a:lnTo>
                    <a:lnTo>
                      <a:pt x="417" y="27"/>
                    </a:lnTo>
                    <a:cubicBezTo>
                      <a:pt x="410" y="30"/>
                      <a:pt x="322" y="81"/>
                      <a:pt x="238" y="131"/>
                    </a:cubicBezTo>
                    <a:cubicBezTo>
                      <a:pt x="65" y="232"/>
                      <a:pt x="24" y="256"/>
                      <a:pt x="12" y="261"/>
                    </a:cubicBezTo>
                    <a:lnTo>
                      <a:pt x="12" y="261"/>
                    </a:lnTo>
                    <a:lnTo>
                      <a:pt x="12" y="261"/>
                    </a:lnTo>
                    <a:cubicBezTo>
                      <a:pt x="10" y="262"/>
                      <a:pt x="9" y="262"/>
                      <a:pt x="8" y="2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66" name="Freeform 1415">
                <a:extLst>
                  <a:ext uri="{FF2B5EF4-FFF2-40B4-BE49-F238E27FC236}">
                    <a16:creationId xmlns:a16="http://schemas.microsoft.com/office/drawing/2014/main" id="{232F243B-FAEE-404E-B563-A67FEADDE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" y="5810"/>
                <a:ext cx="151" cy="93"/>
              </a:xfrm>
              <a:custGeom>
                <a:avLst/>
                <a:gdLst>
                  <a:gd name="T0" fmla="*/ 26 w 454"/>
                  <a:gd name="T1" fmla="*/ 281 h 281"/>
                  <a:gd name="T2" fmla="*/ 20 w 454"/>
                  <a:gd name="T3" fmla="*/ 278 h 281"/>
                  <a:gd name="T4" fmla="*/ 19 w 454"/>
                  <a:gd name="T5" fmla="*/ 270 h 281"/>
                  <a:gd name="T6" fmla="*/ 21 w 454"/>
                  <a:gd name="T7" fmla="*/ 267 h 281"/>
                  <a:gd name="T8" fmla="*/ 6 w 454"/>
                  <a:gd name="T9" fmla="*/ 272 h 281"/>
                  <a:gd name="T10" fmla="*/ 2 w 454"/>
                  <a:gd name="T11" fmla="*/ 269 h 281"/>
                  <a:gd name="T12" fmla="*/ 4 w 454"/>
                  <a:gd name="T13" fmla="*/ 259 h 281"/>
                  <a:gd name="T14" fmla="*/ 7 w 454"/>
                  <a:gd name="T15" fmla="*/ 258 h 281"/>
                  <a:gd name="T16" fmla="*/ 114 w 454"/>
                  <a:gd name="T17" fmla="*/ 193 h 281"/>
                  <a:gd name="T18" fmla="*/ 447 w 454"/>
                  <a:gd name="T19" fmla="*/ 5 h 281"/>
                  <a:gd name="T20" fmla="*/ 453 w 454"/>
                  <a:gd name="T21" fmla="*/ 9 h 281"/>
                  <a:gd name="T22" fmla="*/ 454 w 454"/>
                  <a:gd name="T23" fmla="*/ 14 h 281"/>
                  <a:gd name="T24" fmla="*/ 298 w 454"/>
                  <a:gd name="T25" fmla="*/ 110 h 281"/>
                  <a:gd name="T26" fmla="*/ 33 w 454"/>
                  <a:gd name="T27" fmla="*/ 274 h 281"/>
                  <a:gd name="T28" fmla="*/ 32 w 454"/>
                  <a:gd name="T29" fmla="*/ 271 h 281"/>
                  <a:gd name="T30" fmla="*/ 29 w 454"/>
                  <a:gd name="T31" fmla="*/ 273 h 281"/>
                  <a:gd name="T32" fmla="*/ 33 w 454"/>
                  <a:gd name="T33" fmla="*/ 279 h 281"/>
                  <a:gd name="T34" fmla="*/ 26 w 454"/>
                  <a:gd name="T35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54" h="281">
                    <a:moveTo>
                      <a:pt x="26" y="281"/>
                    </a:moveTo>
                    <a:cubicBezTo>
                      <a:pt x="24" y="281"/>
                      <a:pt x="22" y="280"/>
                      <a:pt x="20" y="278"/>
                    </a:cubicBezTo>
                    <a:cubicBezTo>
                      <a:pt x="19" y="276"/>
                      <a:pt x="18" y="274"/>
                      <a:pt x="19" y="270"/>
                    </a:cubicBezTo>
                    <a:lnTo>
                      <a:pt x="21" y="267"/>
                    </a:lnTo>
                    <a:cubicBezTo>
                      <a:pt x="10" y="273"/>
                      <a:pt x="8" y="273"/>
                      <a:pt x="6" y="272"/>
                    </a:cubicBezTo>
                    <a:cubicBezTo>
                      <a:pt x="4" y="272"/>
                      <a:pt x="3" y="271"/>
                      <a:pt x="2" y="269"/>
                    </a:cubicBezTo>
                    <a:cubicBezTo>
                      <a:pt x="0" y="266"/>
                      <a:pt x="1" y="261"/>
                      <a:pt x="4" y="259"/>
                    </a:cubicBezTo>
                    <a:lnTo>
                      <a:pt x="7" y="258"/>
                    </a:lnTo>
                    <a:cubicBezTo>
                      <a:pt x="15" y="255"/>
                      <a:pt x="63" y="225"/>
                      <a:pt x="114" y="193"/>
                    </a:cubicBezTo>
                    <a:cubicBezTo>
                      <a:pt x="326" y="62"/>
                      <a:pt x="430" y="0"/>
                      <a:pt x="447" y="5"/>
                    </a:cubicBezTo>
                    <a:cubicBezTo>
                      <a:pt x="449" y="5"/>
                      <a:pt x="452" y="7"/>
                      <a:pt x="453" y="9"/>
                    </a:cubicBezTo>
                    <a:cubicBezTo>
                      <a:pt x="454" y="10"/>
                      <a:pt x="454" y="12"/>
                      <a:pt x="454" y="14"/>
                    </a:cubicBezTo>
                    <a:cubicBezTo>
                      <a:pt x="451" y="22"/>
                      <a:pt x="430" y="36"/>
                      <a:pt x="298" y="110"/>
                    </a:cubicBezTo>
                    <a:cubicBezTo>
                      <a:pt x="195" y="168"/>
                      <a:pt x="40" y="256"/>
                      <a:pt x="33" y="274"/>
                    </a:cubicBezTo>
                    <a:lnTo>
                      <a:pt x="32" y="271"/>
                    </a:lnTo>
                    <a:lnTo>
                      <a:pt x="29" y="273"/>
                    </a:lnTo>
                    <a:lnTo>
                      <a:pt x="33" y="279"/>
                    </a:lnTo>
                    <a:cubicBezTo>
                      <a:pt x="31" y="279"/>
                      <a:pt x="29" y="281"/>
                      <a:pt x="26" y="28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67" name="Freeform 1416">
                <a:extLst>
                  <a:ext uri="{FF2B5EF4-FFF2-40B4-BE49-F238E27FC236}">
                    <a16:creationId xmlns:a16="http://schemas.microsoft.com/office/drawing/2014/main" id="{19EAF642-687C-4601-83BF-AA466F342C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24" y="5811"/>
                <a:ext cx="150" cy="90"/>
              </a:xfrm>
              <a:custGeom>
                <a:avLst/>
                <a:gdLst>
                  <a:gd name="T0" fmla="*/ 258 w 452"/>
                  <a:gd name="T1" fmla="*/ 119 h 273"/>
                  <a:gd name="T2" fmla="*/ 251 w 452"/>
                  <a:gd name="T3" fmla="*/ 122 h 273"/>
                  <a:gd name="T4" fmla="*/ 26 w 452"/>
                  <a:gd name="T5" fmla="*/ 255 h 273"/>
                  <a:gd name="T6" fmla="*/ 258 w 452"/>
                  <a:gd name="T7" fmla="*/ 119 h 273"/>
                  <a:gd name="T8" fmla="*/ 11 w 452"/>
                  <a:gd name="T9" fmla="*/ 273 h 273"/>
                  <a:gd name="T10" fmla="*/ 8 w 452"/>
                  <a:gd name="T11" fmla="*/ 273 h 273"/>
                  <a:gd name="T12" fmla="*/ 2 w 452"/>
                  <a:gd name="T13" fmla="*/ 268 h 273"/>
                  <a:gd name="T14" fmla="*/ 1 w 452"/>
                  <a:gd name="T15" fmla="*/ 261 h 273"/>
                  <a:gd name="T16" fmla="*/ 26 w 452"/>
                  <a:gd name="T17" fmla="*/ 238 h 273"/>
                  <a:gd name="T18" fmla="*/ 27 w 452"/>
                  <a:gd name="T19" fmla="*/ 232 h 273"/>
                  <a:gd name="T20" fmla="*/ 28 w 452"/>
                  <a:gd name="T21" fmla="*/ 230 h 273"/>
                  <a:gd name="T22" fmla="*/ 1 w 452"/>
                  <a:gd name="T23" fmla="*/ 243 h 273"/>
                  <a:gd name="T24" fmla="*/ 3 w 452"/>
                  <a:gd name="T25" fmla="*/ 236 h 273"/>
                  <a:gd name="T26" fmla="*/ 9 w 452"/>
                  <a:gd name="T27" fmla="*/ 233 h 273"/>
                  <a:gd name="T28" fmla="*/ 3 w 452"/>
                  <a:gd name="T29" fmla="*/ 236 h 273"/>
                  <a:gd name="T30" fmla="*/ 0 w 452"/>
                  <a:gd name="T31" fmla="*/ 230 h 273"/>
                  <a:gd name="T32" fmla="*/ 47 w 452"/>
                  <a:gd name="T33" fmla="*/ 202 h 273"/>
                  <a:gd name="T34" fmla="*/ 56 w 452"/>
                  <a:gd name="T35" fmla="*/ 203 h 273"/>
                  <a:gd name="T36" fmla="*/ 56 w 452"/>
                  <a:gd name="T37" fmla="*/ 212 h 273"/>
                  <a:gd name="T38" fmla="*/ 54 w 452"/>
                  <a:gd name="T39" fmla="*/ 215 h 273"/>
                  <a:gd name="T40" fmla="*/ 426 w 452"/>
                  <a:gd name="T41" fmla="*/ 1 h 273"/>
                  <a:gd name="T42" fmla="*/ 431 w 452"/>
                  <a:gd name="T43" fmla="*/ 0 h 273"/>
                  <a:gd name="T44" fmla="*/ 435 w 452"/>
                  <a:gd name="T45" fmla="*/ 3 h 273"/>
                  <a:gd name="T46" fmla="*/ 436 w 452"/>
                  <a:gd name="T47" fmla="*/ 8 h 273"/>
                  <a:gd name="T48" fmla="*/ 446 w 452"/>
                  <a:gd name="T49" fmla="*/ 6 h 273"/>
                  <a:gd name="T50" fmla="*/ 450 w 452"/>
                  <a:gd name="T51" fmla="*/ 9 h 273"/>
                  <a:gd name="T52" fmla="*/ 448 w 452"/>
                  <a:gd name="T53" fmla="*/ 19 h 273"/>
                  <a:gd name="T54" fmla="*/ 445 w 452"/>
                  <a:gd name="T55" fmla="*/ 20 h 273"/>
                  <a:gd name="T56" fmla="*/ 328 w 452"/>
                  <a:gd name="T57" fmla="*/ 91 h 273"/>
                  <a:gd name="T58" fmla="*/ 11 w 452"/>
                  <a:gd name="T59" fmla="*/ 27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52" h="273">
                    <a:moveTo>
                      <a:pt x="258" y="119"/>
                    </a:moveTo>
                    <a:cubicBezTo>
                      <a:pt x="256" y="120"/>
                      <a:pt x="254" y="121"/>
                      <a:pt x="251" y="122"/>
                    </a:cubicBezTo>
                    <a:cubicBezTo>
                      <a:pt x="169" y="168"/>
                      <a:pt x="60" y="228"/>
                      <a:pt x="26" y="255"/>
                    </a:cubicBezTo>
                    <a:cubicBezTo>
                      <a:pt x="66" y="238"/>
                      <a:pt x="172" y="173"/>
                      <a:pt x="258" y="119"/>
                    </a:cubicBezTo>
                    <a:close/>
                    <a:moveTo>
                      <a:pt x="11" y="273"/>
                    </a:moveTo>
                    <a:lnTo>
                      <a:pt x="8" y="273"/>
                    </a:lnTo>
                    <a:cubicBezTo>
                      <a:pt x="6" y="272"/>
                      <a:pt x="3" y="270"/>
                      <a:pt x="2" y="268"/>
                    </a:cubicBezTo>
                    <a:cubicBezTo>
                      <a:pt x="1" y="266"/>
                      <a:pt x="1" y="263"/>
                      <a:pt x="1" y="261"/>
                    </a:cubicBezTo>
                    <a:cubicBezTo>
                      <a:pt x="3" y="256"/>
                      <a:pt x="11" y="248"/>
                      <a:pt x="26" y="238"/>
                    </a:cubicBezTo>
                    <a:cubicBezTo>
                      <a:pt x="25" y="236"/>
                      <a:pt x="25" y="234"/>
                      <a:pt x="27" y="232"/>
                    </a:cubicBezTo>
                    <a:lnTo>
                      <a:pt x="28" y="230"/>
                    </a:lnTo>
                    <a:cubicBezTo>
                      <a:pt x="4" y="244"/>
                      <a:pt x="3" y="244"/>
                      <a:pt x="1" y="243"/>
                    </a:cubicBezTo>
                    <a:lnTo>
                      <a:pt x="3" y="236"/>
                    </a:lnTo>
                    <a:lnTo>
                      <a:pt x="9" y="233"/>
                    </a:lnTo>
                    <a:lnTo>
                      <a:pt x="3" y="236"/>
                    </a:lnTo>
                    <a:lnTo>
                      <a:pt x="0" y="230"/>
                    </a:lnTo>
                    <a:cubicBezTo>
                      <a:pt x="2" y="228"/>
                      <a:pt x="30" y="212"/>
                      <a:pt x="47" y="202"/>
                    </a:cubicBezTo>
                    <a:cubicBezTo>
                      <a:pt x="50" y="201"/>
                      <a:pt x="53" y="201"/>
                      <a:pt x="56" y="203"/>
                    </a:cubicBezTo>
                    <a:cubicBezTo>
                      <a:pt x="58" y="206"/>
                      <a:pt x="58" y="209"/>
                      <a:pt x="56" y="212"/>
                    </a:cubicBezTo>
                    <a:lnTo>
                      <a:pt x="54" y="215"/>
                    </a:lnTo>
                    <a:cubicBezTo>
                      <a:pt x="123" y="176"/>
                      <a:pt x="315" y="65"/>
                      <a:pt x="426" y="1"/>
                    </a:cubicBezTo>
                    <a:cubicBezTo>
                      <a:pt x="427" y="0"/>
                      <a:pt x="429" y="0"/>
                      <a:pt x="431" y="0"/>
                    </a:cubicBezTo>
                    <a:cubicBezTo>
                      <a:pt x="433" y="1"/>
                      <a:pt x="434" y="2"/>
                      <a:pt x="435" y="3"/>
                    </a:cubicBezTo>
                    <a:cubicBezTo>
                      <a:pt x="436" y="5"/>
                      <a:pt x="436" y="6"/>
                      <a:pt x="436" y="8"/>
                    </a:cubicBezTo>
                    <a:cubicBezTo>
                      <a:pt x="443" y="5"/>
                      <a:pt x="444" y="5"/>
                      <a:pt x="446" y="6"/>
                    </a:cubicBezTo>
                    <a:cubicBezTo>
                      <a:pt x="448" y="6"/>
                      <a:pt x="449" y="8"/>
                      <a:pt x="450" y="9"/>
                    </a:cubicBezTo>
                    <a:cubicBezTo>
                      <a:pt x="452" y="13"/>
                      <a:pt x="451" y="17"/>
                      <a:pt x="448" y="19"/>
                    </a:cubicBezTo>
                    <a:lnTo>
                      <a:pt x="445" y="20"/>
                    </a:lnTo>
                    <a:cubicBezTo>
                      <a:pt x="435" y="24"/>
                      <a:pt x="383" y="57"/>
                      <a:pt x="328" y="91"/>
                    </a:cubicBezTo>
                    <a:cubicBezTo>
                      <a:pt x="135" y="213"/>
                      <a:pt x="36" y="273"/>
                      <a:pt x="11" y="27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68" name="Freeform 1417">
                <a:extLst>
                  <a:ext uri="{FF2B5EF4-FFF2-40B4-BE49-F238E27FC236}">
                    <a16:creationId xmlns:a16="http://schemas.microsoft.com/office/drawing/2014/main" id="{A686CDAB-94AD-448E-ACE9-19D872B0AF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28" y="5808"/>
                <a:ext cx="133" cy="73"/>
              </a:xfrm>
              <a:custGeom>
                <a:avLst/>
                <a:gdLst>
                  <a:gd name="T0" fmla="*/ 350 w 403"/>
                  <a:gd name="T1" fmla="*/ 29 h 219"/>
                  <a:gd name="T2" fmla="*/ 171 w 403"/>
                  <a:gd name="T3" fmla="*/ 134 h 219"/>
                  <a:gd name="T4" fmla="*/ 350 w 403"/>
                  <a:gd name="T5" fmla="*/ 29 h 219"/>
                  <a:gd name="T6" fmla="*/ 47 w 403"/>
                  <a:gd name="T7" fmla="*/ 219 h 219"/>
                  <a:gd name="T8" fmla="*/ 45 w 403"/>
                  <a:gd name="T9" fmla="*/ 219 h 219"/>
                  <a:gd name="T10" fmla="*/ 39 w 403"/>
                  <a:gd name="T11" fmla="*/ 215 h 219"/>
                  <a:gd name="T12" fmla="*/ 36 w 403"/>
                  <a:gd name="T13" fmla="*/ 212 h 219"/>
                  <a:gd name="T14" fmla="*/ 36 w 403"/>
                  <a:gd name="T15" fmla="*/ 204 h 219"/>
                  <a:gd name="T16" fmla="*/ 19 w 403"/>
                  <a:gd name="T17" fmla="*/ 210 h 219"/>
                  <a:gd name="T18" fmla="*/ 17 w 403"/>
                  <a:gd name="T19" fmla="*/ 209 h 219"/>
                  <a:gd name="T20" fmla="*/ 11 w 403"/>
                  <a:gd name="T21" fmla="*/ 213 h 219"/>
                  <a:gd name="T22" fmla="*/ 2 w 403"/>
                  <a:gd name="T23" fmla="*/ 210 h 219"/>
                  <a:gd name="T24" fmla="*/ 4 w 403"/>
                  <a:gd name="T25" fmla="*/ 200 h 219"/>
                  <a:gd name="T26" fmla="*/ 79 w 403"/>
                  <a:gd name="T27" fmla="*/ 163 h 219"/>
                  <a:gd name="T28" fmla="*/ 136 w 403"/>
                  <a:gd name="T29" fmla="*/ 128 h 219"/>
                  <a:gd name="T30" fmla="*/ 142 w 403"/>
                  <a:gd name="T31" fmla="*/ 127 h 219"/>
                  <a:gd name="T32" fmla="*/ 146 w 403"/>
                  <a:gd name="T33" fmla="*/ 130 h 219"/>
                  <a:gd name="T34" fmla="*/ 147 w 403"/>
                  <a:gd name="T35" fmla="*/ 132 h 219"/>
                  <a:gd name="T36" fmla="*/ 377 w 403"/>
                  <a:gd name="T37" fmla="*/ 7 h 219"/>
                  <a:gd name="T38" fmla="*/ 381 w 403"/>
                  <a:gd name="T39" fmla="*/ 9 h 219"/>
                  <a:gd name="T40" fmla="*/ 391 w 403"/>
                  <a:gd name="T41" fmla="*/ 3 h 219"/>
                  <a:gd name="T42" fmla="*/ 401 w 403"/>
                  <a:gd name="T43" fmla="*/ 5 h 219"/>
                  <a:gd name="T44" fmla="*/ 399 w 403"/>
                  <a:gd name="T45" fmla="*/ 14 h 219"/>
                  <a:gd name="T46" fmla="*/ 47 w 403"/>
                  <a:gd name="T47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03" h="219">
                    <a:moveTo>
                      <a:pt x="350" y="29"/>
                    </a:moveTo>
                    <a:cubicBezTo>
                      <a:pt x="315" y="45"/>
                      <a:pt x="247" y="86"/>
                      <a:pt x="171" y="134"/>
                    </a:cubicBezTo>
                    <a:cubicBezTo>
                      <a:pt x="244" y="92"/>
                      <a:pt x="316" y="51"/>
                      <a:pt x="350" y="29"/>
                    </a:cubicBezTo>
                    <a:close/>
                    <a:moveTo>
                      <a:pt x="47" y="219"/>
                    </a:moveTo>
                    <a:lnTo>
                      <a:pt x="45" y="219"/>
                    </a:lnTo>
                    <a:cubicBezTo>
                      <a:pt x="42" y="218"/>
                      <a:pt x="40" y="217"/>
                      <a:pt x="39" y="215"/>
                    </a:cubicBezTo>
                    <a:lnTo>
                      <a:pt x="36" y="212"/>
                    </a:lnTo>
                    <a:cubicBezTo>
                      <a:pt x="35" y="210"/>
                      <a:pt x="35" y="207"/>
                      <a:pt x="36" y="204"/>
                    </a:cubicBezTo>
                    <a:cubicBezTo>
                      <a:pt x="23" y="211"/>
                      <a:pt x="21" y="210"/>
                      <a:pt x="19" y="210"/>
                    </a:cubicBezTo>
                    <a:lnTo>
                      <a:pt x="17" y="209"/>
                    </a:lnTo>
                    <a:cubicBezTo>
                      <a:pt x="15" y="210"/>
                      <a:pt x="13" y="212"/>
                      <a:pt x="11" y="213"/>
                    </a:cubicBezTo>
                    <a:cubicBezTo>
                      <a:pt x="8" y="215"/>
                      <a:pt x="4" y="214"/>
                      <a:pt x="2" y="210"/>
                    </a:cubicBezTo>
                    <a:cubicBezTo>
                      <a:pt x="0" y="207"/>
                      <a:pt x="1" y="202"/>
                      <a:pt x="4" y="200"/>
                    </a:cubicBezTo>
                    <a:cubicBezTo>
                      <a:pt x="71" y="162"/>
                      <a:pt x="76" y="159"/>
                      <a:pt x="79" y="163"/>
                    </a:cubicBezTo>
                    <a:cubicBezTo>
                      <a:pt x="97" y="152"/>
                      <a:pt x="117" y="140"/>
                      <a:pt x="136" y="128"/>
                    </a:cubicBezTo>
                    <a:cubicBezTo>
                      <a:pt x="138" y="127"/>
                      <a:pt x="140" y="126"/>
                      <a:pt x="142" y="127"/>
                    </a:cubicBezTo>
                    <a:cubicBezTo>
                      <a:pt x="144" y="127"/>
                      <a:pt x="145" y="128"/>
                      <a:pt x="146" y="130"/>
                    </a:cubicBezTo>
                    <a:lnTo>
                      <a:pt x="147" y="132"/>
                    </a:lnTo>
                    <a:cubicBezTo>
                      <a:pt x="241" y="72"/>
                      <a:pt x="356" y="2"/>
                      <a:pt x="377" y="7"/>
                    </a:cubicBezTo>
                    <a:cubicBezTo>
                      <a:pt x="378" y="7"/>
                      <a:pt x="380" y="8"/>
                      <a:pt x="381" y="9"/>
                    </a:cubicBezTo>
                    <a:cubicBezTo>
                      <a:pt x="384" y="7"/>
                      <a:pt x="388" y="5"/>
                      <a:pt x="391" y="3"/>
                    </a:cubicBezTo>
                    <a:cubicBezTo>
                      <a:pt x="394" y="0"/>
                      <a:pt x="399" y="1"/>
                      <a:pt x="401" y="5"/>
                    </a:cubicBezTo>
                    <a:cubicBezTo>
                      <a:pt x="403" y="8"/>
                      <a:pt x="402" y="12"/>
                      <a:pt x="399" y="14"/>
                    </a:cubicBezTo>
                    <a:cubicBezTo>
                      <a:pt x="325" y="63"/>
                      <a:pt x="83" y="219"/>
                      <a:pt x="47" y="2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69" name="Freeform 1418">
                <a:extLst>
                  <a:ext uri="{FF2B5EF4-FFF2-40B4-BE49-F238E27FC236}">
                    <a16:creationId xmlns:a16="http://schemas.microsoft.com/office/drawing/2014/main" id="{6C80F6FF-6FD5-400E-BDE5-17487632D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0" y="5844"/>
                <a:ext cx="17" cy="12"/>
              </a:xfrm>
              <a:custGeom>
                <a:avLst/>
                <a:gdLst>
                  <a:gd name="T0" fmla="*/ 8 w 52"/>
                  <a:gd name="T1" fmla="*/ 37 h 37"/>
                  <a:gd name="T2" fmla="*/ 2 w 52"/>
                  <a:gd name="T3" fmla="*/ 34 h 37"/>
                  <a:gd name="T4" fmla="*/ 4 w 52"/>
                  <a:gd name="T5" fmla="*/ 24 h 37"/>
                  <a:gd name="T6" fmla="*/ 15 w 52"/>
                  <a:gd name="T7" fmla="*/ 18 h 37"/>
                  <a:gd name="T8" fmla="*/ 29 w 52"/>
                  <a:gd name="T9" fmla="*/ 10 h 37"/>
                  <a:gd name="T10" fmla="*/ 29 w 52"/>
                  <a:gd name="T11" fmla="*/ 10 h 37"/>
                  <a:gd name="T12" fmla="*/ 51 w 52"/>
                  <a:gd name="T13" fmla="*/ 0 h 37"/>
                  <a:gd name="T14" fmla="*/ 49 w 52"/>
                  <a:gd name="T15" fmla="*/ 7 h 37"/>
                  <a:gd name="T16" fmla="*/ 43 w 52"/>
                  <a:gd name="T17" fmla="*/ 11 h 37"/>
                  <a:gd name="T18" fmla="*/ 49 w 52"/>
                  <a:gd name="T19" fmla="*/ 7 h 37"/>
                  <a:gd name="T20" fmla="*/ 52 w 52"/>
                  <a:gd name="T21" fmla="*/ 14 h 37"/>
                  <a:gd name="T22" fmla="*/ 36 w 52"/>
                  <a:gd name="T23" fmla="*/ 23 h 37"/>
                  <a:gd name="T24" fmla="*/ 35 w 52"/>
                  <a:gd name="T25" fmla="*/ 23 h 37"/>
                  <a:gd name="T26" fmla="*/ 22 w 52"/>
                  <a:gd name="T27" fmla="*/ 30 h 37"/>
                  <a:gd name="T28" fmla="*/ 21 w 52"/>
                  <a:gd name="T29" fmla="*/ 31 h 37"/>
                  <a:gd name="T30" fmla="*/ 11 w 52"/>
                  <a:gd name="T31" fmla="*/ 36 h 37"/>
                  <a:gd name="T32" fmla="*/ 8 w 52"/>
                  <a:gd name="T3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37">
                    <a:moveTo>
                      <a:pt x="8" y="37"/>
                    </a:moveTo>
                    <a:cubicBezTo>
                      <a:pt x="5" y="37"/>
                      <a:pt x="3" y="36"/>
                      <a:pt x="2" y="34"/>
                    </a:cubicBezTo>
                    <a:cubicBezTo>
                      <a:pt x="0" y="31"/>
                      <a:pt x="1" y="26"/>
                      <a:pt x="4" y="24"/>
                    </a:cubicBezTo>
                    <a:cubicBezTo>
                      <a:pt x="10" y="21"/>
                      <a:pt x="13" y="19"/>
                      <a:pt x="15" y="18"/>
                    </a:cubicBezTo>
                    <a:cubicBezTo>
                      <a:pt x="22" y="14"/>
                      <a:pt x="26" y="12"/>
                      <a:pt x="29" y="10"/>
                    </a:cubicBezTo>
                    <a:lnTo>
                      <a:pt x="29" y="10"/>
                    </a:lnTo>
                    <a:cubicBezTo>
                      <a:pt x="47" y="0"/>
                      <a:pt x="47" y="0"/>
                      <a:pt x="51" y="0"/>
                    </a:cubicBezTo>
                    <a:lnTo>
                      <a:pt x="49" y="7"/>
                    </a:lnTo>
                    <a:lnTo>
                      <a:pt x="43" y="11"/>
                    </a:lnTo>
                    <a:lnTo>
                      <a:pt x="49" y="7"/>
                    </a:lnTo>
                    <a:lnTo>
                      <a:pt x="52" y="14"/>
                    </a:lnTo>
                    <a:cubicBezTo>
                      <a:pt x="50" y="15"/>
                      <a:pt x="36" y="23"/>
                      <a:pt x="36" y="23"/>
                    </a:cubicBezTo>
                    <a:lnTo>
                      <a:pt x="35" y="23"/>
                    </a:lnTo>
                    <a:cubicBezTo>
                      <a:pt x="32" y="25"/>
                      <a:pt x="22" y="30"/>
                      <a:pt x="22" y="30"/>
                    </a:cubicBezTo>
                    <a:lnTo>
                      <a:pt x="21" y="31"/>
                    </a:lnTo>
                    <a:cubicBezTo>
                      <a:pt x="18" y="32"/>
                      <a:pt x="12" y="36"/>
                      <a:pt x="11" y="36"/>
                    </a:cubicBezTo>
                    <a:lnTo>
                      <a:pt x="8" y="3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70" name="Freeform 1419">
                <a:extLst>
                  <a:ext uri="{FF2B5EF4-FFF2-40B4-BE49-F238E27FC236}">
                    <a16:creationId xmlns:a16="http://schemas.microsoft.com/office/drawing/2014/main" id="{B1E49F4C-A98C-4669-AA13-A78EBAB36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8" y="5769"/>
                <a:ext cx="110" cy="78"/>
              </a:xfrm>
              <a:custGeom>
                <a:avLst/>
                <a:gdLst>
                  <a:gd name="T0" fmla="*/ 90 w 334"/>
                  <a:gd name="T1" fmla="*/ 236 h 236"/>
                  <a:gd name="T2" fmla="*/ 89 w 334"/>
                  <a:gd name="T3" fmla="*/ 236 h 236"/>
                  <a:gd name="T4" fmla="*/ 84 w 334"/>
                  <a:gd name="T5" fmla="*/ 233 h 236"/>
                  <a:gd name="T6" fmla="*/ 87 w 334"/>
                  <a:gd name="T7" fmla="*/ 224 h 236"/>
                  <a:gd name="T8" fmla="*/ 86 w 334"/>
                  <a:gd name="T9" fmla="*/ 223 h 236"/>
                  <a:gd name="T10" fmla="*/ 89 w 334"/>
                  <a:gd name="T11" fmla="*/ 222 h 236"/>
                  <a:gd name="T12" fmla="*/ 92 w 334"/>
                  <a:gd name="T13" fmla="*/ 219 h 236"/>
                  <a:gd name="T14" fmla="*/ 85 w 334"/>
                  <a:gd name="T15" fmla="*/ 216 h 236"/>
                  <a:gd name="T16" fmla="*/ 87 w 334"/>
                  <a:gd name="T17" fmla="*/ 206 h 236"/>
                  <a:gd name="T18" fmla="*/ 125 w 334"/>
                  <a:gd name="T19" fmla="*/ 180 h 236"/>
                  <a:gd name="T20" fmla="*/ 202 w 334"/>
                  <a:gd name="T21" fmla="*/ 129 h 236"/>
                  <a:gd name="T22" fmla="*/ 19 w 334"/>
                  <a:gd name="T23" fmla="*/ 234 h 236"/>
                  <a:gd name="T24" fmla="*/ 9 w 334"/>
                  <a:gd name="T25" fmla="*/ 231 h 236"/>
                  <a:gd name="T26" fmla="*/ 11 w 334"/>
                  <a:gd name="T27" fmla="*/ 222 h 236"/>
                  <a:gd name="T28" fmla="*/ 78 w 334"/>
                  <a:gd name="T29" fmla="*/ 183 h 236"/>
                  <a:gd name="T30" fmla="*/ 80 w 334"/>
                  <a:gd name="T31" fmla="*/ 180 h 236"/>
                  <a:gd name="T32" fmla="*/ 81 w 334"/>
                  <a:gd name="T33" fmla="*/ 180 h 236"/>
                  <a:gd name="T34" fmla="*/ 81 w 334"/>
                  <a:gd name="T35" fmla="*/ 174 h 236"/>
                  <a:gd name="T36" fmla="*/ 15 w 334"/>
                  <a:gd name="T37" fmla="*/ 211 h 236"/>
                  <a:gd name="T38" fmla="*/ 11 w 334"/>
                  <a:gd name="T39" fmla="*/ 207 h 236"/>
                  <a:gd name="T40" fmla="*/ 77 w 334"/>
                  <a:gd name="T41" fmla="*/ 152 h 236"/>
                  <a:gd name="T42" fmla="*/ 12 w 334"/>
                  <a:gd name="T43" fmla="*/ 193 h 236"/>
                  <a:gd name="T44" fmla="*/ 2 w 334"/>
                  <a:gd name="T45" fmla="*/ 190 h 236"/>
                  <a:gd name="T46" fmla="*/ 4 w 334"/>
                  <a:gd name="T47" fmla="*/ 181 h 236"/>
                  <a:gd name="T48" fmla="*/ 312 w 334"/>
                  <a:gd name="T49" fmla="*/ 5 h 236"/>
                  <a:gd name="T50" fmla="*/ 317 w 334"/>
                  <a:gd name="T51" fmla="*/ 8 h 236"/>
                  <a:gd name="T52" fmla="*/ 314 w 334"/>
                  <a:gd name="T53" fmla="*/ 20 h 236"/>
                  <a:gd name="T54" fmla="*/ 326 w 334"/>
                  <a:gd name="T55" fmla="*/ 18 h 236"/>
                  <a:gd name="T56" fmla="*/ 332 w 334"/>
                  <a:gd name="T57" fmla="*/ 22 h 236"/>
                  <a:gd name="T58" fmla="*/ 329 w 334"/>
                  <a:gd name="T59" fmla="*/ 32 h 236"/>
                  <a:gd name="T60" fmla="*/ 301 w 334"/>
                  <a:gd name="T61" fmla="*/ 48 h 236"/>
                  <a:gd name="T62" fmla="*/ 305 w 334"/>
                  <a:gd name="T63" fmla="*/ 51 h 236"/>
                  <a:gd name="T64" fmla="*/ 306 w 334"/>
                  <a:gd name="T65" fmla="*/ 53 h 236"/>
                  <a:gd name="T66" fmla="*/ 318 w 334"/>
                  <a:gd name="T67" fmla="*/ 53 h 236"/>
                  <a:gd name="T68" fmla="*/ 293 w 334"/>
                  <a:gd name="T69" fmla="*/ 82 h 236"/>
                  <a:gd name="T70" fmla="*/ 308 w 334"/>
                  <a:gd name="T71" fmla="*/ 79 h 236"/>
                  <a:gd name="T72" fmla="*/ 314 w 334"/>
                  <a:gd name="T73" fmla="*/ 83 h 236"/>
                  <a:gd name="T74" fmla="*/ 311 w 334"/>
                  <a:gd name="T75" fmla="*/ 93 h 236"/>
                  <a:gd name="T76" fmla="*/ 307 w 334"/>
                  <a:gd name="T77" fmla="*/ 96 h 236"/>
                  <a:gd name="T78" fmla="*/ 307 w 334"/>
                  <a:gd name="T79" fmla="*/ 96 h 236"/>
                  <a:gd name="T80" fmla="*/ 314 w 334"/>
                  <a:gd name="T81" fmla="*/ 100 h 236"/>
                  <a:gd name="T82" fmla="*/ 311 w 334"/>
                  <a:gd name="T83" fmla="*/ 110 h 236"/>
                  <a:gd name="T84" fmla="*/ 304 w 334"/>
                  <a:gd name="T85" fmla="*/ 110 h 236"/>
                  <a:gd name="T86" fmla="*/ 94 w 334"/>
                  <a:gd name="T87" fmla="*/ 235 h 236"/>
                  <a:gd name="T88" fmla="*/ 90 w 334"/>
                  <a:gd name="T89" fmla="*/ 236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4" h="236">
                    <a:moveTo>
                      <a:pt x="90" y="236"/>
                    </a:moveTo>
                    <a:lnTo>
                      <a:pt x="89" y="236"/>
                    </a:lnTo>
                    <a:cubicBezTo>
                      <a:pt x="87" y="235"/>
                      <a:pt x="85" y="234"/>
                      <a:pt x="84" y="233"/>
                    </a:cubicBezTo>
                    <a:cubicBezTo>
                      <a:pt x="83" y="230"/>
                      <a:pt x="82" y="228"/>
                      <a:pt x="87" y="224"/>
                    </a:cubicBezTo>
                    <a:lnTo>
                      <a:pt x="86" y="223"/>
                    </a:lnTo>
                    <a:lnTo>
                      <a:pt x="89" y="222"/>
                    </a:lnTo>
                    <a:lnTo>
                      <a:pt x="92" y="219"/>
                    </a:lnTo>
                    <a:cubicBezTo>
                      <a:pt x="89" y="219"/>
                      <a:pt x="87" y="218"/>
                      <a:pt x="85" y="216"/>
                    </a:cubicBezTo>
                    <a:cubicBezTo>
                      <a:pt x="83" y="213"/>
                      <a:pt x="84" y="208"/>
                      <a:pt x="87" y="206"/>
                    </a:cubicBezTo>
                    <a:cubicBezTo>
                      <a:pt x="98" y="199"/>
                      <a:pt x="111" y="190"/>
                      <a:pt x="125" y="180"/>
                    </a:cubicBezTo>
                    <a:cubicBezTo>
                      <a:pt x="150" y="164"/>
                      <a:pt x="177" y="146"/>
                      <a:pt x="202" y="129"/>
                    </a:cubicBezTo>
                    <a:cubicBezTo>
                      <a:pt x="164" y="151"/>
                      <a:pt x="107" y="184"/>
                      <a:pt x="19" y="234"/>
                    </a:cubicBezTo>
                    <a:cubicBezTo>
                      <a:pt x="15" y="236"/>
                      <a:pt x="11" y="235"/>
                      <a:pt x="9" y="231"/>
                    </a:cubicBezTo>
                    <a:cubicBezTo>
                      <a:pt x="7" y="228"/>
                      <a:pt x="8" y="224"/>
                      <a:pt x="11" y="222"/>
                    </a:cubicBezTo>
                    <a:cubicBezTo>
                      <a:pt x="11" y="222"/>
                      <a:pt x="39" y="206"/>
                      <a:pt x="78" y="183"/>
                    </a:cubicBezTo>
                    <a:lnTo>
                      <a:pt x="80" y="180"/>
                    </a:lnTo>
                    <a:lnTo>
                      <a:pt x="81" y="180"/>
                    </a:lnTo>
                    <a:cubicBezTo>
                      <a:pt x="81" y="178"/>
                      <a:pt x="80" y="177"/>
                      <a:pt x="81" y="174"/>
                    </a:cubicBezTo>
                    <a:cubicBezTo>
                      <a:pt x="20" y="212"/>
                      <a:pt x="20" y="212"/>
                      <a:pt x="15" y="211"/>
                    </a:cubicBezTo>
                    <a:cubicBezTo>
                      <a:pt x="14" y="210"/>
                      <a:pt x="12" y="209"/>
                      <a:pt x="11" y="207"/>
                    </a:cubicBezTo>
                    <a:cubicBezTo>
                      <a:pt x="7" y="200"/>
                      <a:pt x="5" y="197"/>
                      <a:pt x="77" y="152"/>
                    </a:cubicBezTo>
                    <a:cubicBezTo>
                      <a:pt x="54" y="167"/>
                      <a:pt x="32" y="180"/>
                      <a:pt x="12" y="193"/>
                    </a:cubicBezTo>
                    <a:cubicBezTo>
                      <a:pt x="8" y="195"/>
                      <a:pt x="4" y="194"/>
                      <a:pt x="2" y="190"/>
                    </a:cubicBezTo>
                    <a:cubicBezTo>
                      <a:pt x="0" y="187"/>
                      <a:pt x="1" y="183"/>
                      <a:pt x="4" y="181"/>
                    </a:cubicBezTo>
                    <a:cubicBezTo>
                      <a:pt x="137" y="98"/>
                      <a:pt x="297" y="0"/>
                      <a:pt x="312" y="5"/>
                    </a:cubicBezTo>
                    <a:cubicBezTo>
                      <a:pt x="314" y="5"/>
                      <a:pt x="316" y="7"/>
                      <a:pt x="317" y="8"/>
                    </a:cubicBezTo>
                    <a:cubicBezTo>
                      <a:pt x="319" y="12"/>
                      <a:pt x="320" y="14"/>
                      <a:pt x="314" y="20"/>
                    </a:cubicBezTo>
                    <a:cubicBezTo>
                      <a:pt x="320" y="18"/>
                      <a:pt x="324" y="17"/>
                      <a:pt x="326" y="18"/>
                    </a:cubicBezTo>
                    <a:cubicBezTo>
                      <a:pt x="328" y="18"/>
                      <a:pt x="331" y="20"/>
                      <a:pt x="332" y="22"/>
                    </a:cubicBezTo>
                    <a:cubicBezTo>
                      <a:pt x="334" y="25"/>
                      <a:pt x="333" y="30"/>
                      <a:pt x="329" y="32"/>
                    </a:cubicBezTo>
                    <a:cubicBezTo>
                      <a:pt x="320" y="37"/>
                      <a:pt x="311" y="42"/>
                      <a:pt x="301" y="48"/>
                    </a:cubicBezTo>
                    <a:lnTo>
                      <a:pt x="305" y="51"/>
                    </a:lnTo>
                    <a:lnTo>
                      <a:pt x="306" y="53"/>
                    </a:lnTo>
                    <a:cubicBezTo>
                      <a:pt x="315" y="49"/>
                      <a:pt x="316" y="51"/>
                      <a:pt x="318" y="53"/>
                    </a:cubicBezTo>
                    <a:cubicBezTo>
                      <a:pt x="320" y="57"/>
                      <a:pt x="321" y="60"/>
                      <a:pt x="293" y="82"/>
                    </a:cubicBezTo>
                    <a:cubicBezTo>
                      <a:pt x="300" y="79"/>
                      <a:pt x="305" y="78"/>
                      <a:pt x="308" y="79"/>
                    </a:cubicBezTo>
                    <a:cubicBezTo>
                      <a:pt x="310" y="79"/>
                      <a:pt x="312" y="81"/>
                      <a:pt x="314" y="83"/>
                    </a:cubicBezTo>
                    <a:cubicBezTo>
                      <a:pt x="316" y="87"/>
                      <a:pt x="315" y="91"/>
                      <a:pt x="311" y="93"/>
                    </a:cubicBezTo>
                    <a:cubicBezTo>
                      <a:pt x="310" y="94"/>
                      <a:pt x="308" y="95"/>
                      <a:pt x="307" y="96"/>
                    </a:cubicBezTo>
                    <a:lnTo>
                      <a:pt x="307" y="96"/>
                    </a:lnTo>
                    <a:cubicBezTo>
                      <a:pt x="310" y="96"/>
                      <a:pt x="312" y="98"/>
                      <a:pt x="314" y="100"/>
                    </a:cubicBezTo>
                    <a:cubicBezTo>
                      <a:pt x="315" y="104"/>
                      <a:pt x="314" y="108"/>
                      <a:pt x="311" y="110"/>
                    </a:cubicBezTo>
                    <a:cubicBezTo>
                      <a:pt x="309" y="111"/>
                      <a:pt x="306" y="111"/>
                      <a:pt x="304" y="110"/>
                    </a:cubicBezTo>
                    <a:cubicBezTo>
                      <a:pt x="286" y="111"/>
                      <a:pt x="185" y="174"/>
                      <a:pt x="94" y="235"/>
                    </a:cubicBezTo>
                    <a:lnTo>
                      <a:pt x="90" y="23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71" name="Freeform 1420">
                <a:extLst>
                  <a:ext uri="{FF2B5EF4-FFF2-40B4-BE49-F238E27FC236}">
                    <a16:creationId xmlns:a16="http://schemas.microsoft.com/office/drawing/2014/main" id="{F4B38A65-0B09-406B-B727-20A593567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3" y="5775"/>
                <a:ext cx="86" cy="54"/>
              </a:xfrm>
              <a:custGeom>
                <a:avLst/>
                <a:gdLst>
                  <a:gd name="T0" fmla="*/ 8 w 259"/>
                  <a:gd name="T1" fmla="*/ 162 h 162"/>
                  <a:gd name="T2" fmla="*/ 6 w 259"/>
                  <a:gd name="T3" fmla="*/ 162 h 162"/>
                  <a:gd name="T4" fmla="*/ 1 w 259"/>
                  <a:gd name="T5" fmla="*/ 158 h 162"/>
                  <a:gd name="T6" fmla="*/ 0 w 259"/>
                  <a:gd name="T7" fmla="*/ 152 h 162"/>
                  <a:gd name="T8" fmla="*/ 109 w 259"/>
                  <a:gd name="T9" fmla="*/ 80 h 162"/>
                  <a:gd name="T10" fmla="*/ 252 w 259"/>
                  <a:gd name="T11" fmla="*/ 3 h 162"/>
                  <a:gd name="T12" fmla="*/ 257 w 259"/>
                  <a:gd name="T13" fmla="*/ 7 h 162"/>
                  <a:gd name="T14" fmla="*/ 258 w 259"/>
                  <a:gd name="T15" fmla="*/ 13 h 162"/>
                  <a:gd name="T16" fmla="*/ 255 w 259"/>
                  <a:gd name="T17" fmla="*/ 17 h 162"/>
                  <a:gd name="T18" fmla="*/ 227 w 259"/>
                  <a:gd name="T19" fmla="*/ 32 h 162"/>
                  <a:gd name="T20" fmla="*/ 229 w 259"/>
                  <a:gd name="T21" fmla="*/ 35 h 162"/>
                  <a:gd name="T22" fmla="*/ 204 w 259"/>
                  <a:gd name="T23" fmla="*/ 50 h 162"/>
                  <a:gd name="T24" fmla="*/ 8 w 259"/>
                  <a:gd name="T25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9" h="162">
                    <a:moveTo>
                      <a:pt x="8" y="162"/>
                    </a:moveTo>
                    <a:lnTo>
                      <a:pt x="6" y="162"/>
                    </a:lnTo>
                    <a:cubicBezTo>
                      <a:pt x="4" y="162"/>
                      <a:pt x="2" y="160"/>
                      <a:pt x="1" y="158"/>
                    </a:cubicBezTo>
                    <a:cubicBezTo>
                      <a:pt x="0" y="156"/>
                      <a:pt x="0" y="154"/>
                      <a:pt x="0" y="152"/>
                    </a:cubicBezTo>
                    <a:cubicBezTo>
                      <a:pt x="3" y="142"/>
                      <a:pt x="51" y="113"/>
                      <a:pt x="109" y="80"/>
                    </a:cubicBezTo>
                    <a:cubicBezTo>
                      <a:pt x="204" y="20"/>
                      <a:pt x="241" y="0"/>
                      <a:pt x="252" y="3"/>
                    </a:cubicBezTo>
                    <a:cubicBezTo>
                      <a:pt x="254" y="4"/>
                      <a:pt x="256" y="6"/>
                      <a:pt x="257" y="7"/>
                    </a:cubicBezTo>
                    <a:cubicBezTo>
                      <a:pt x="258" y="9"/>
                      <a:pt x="259" y="11"/>
                      <a:pt x="258" y="13"/>
                    </a:cubicBezTo>
                    <a:cubicBezTo>
                      <a:pt x="258" y="15"/>
                      <a:pt x="256" y="16"/>
                      <a:pt x="255" y="17"/>
                    </a:cubicBezTo>
                    <a:cubicBezTo>
                      <a:pt x="246" y="22"/>
                      <a:pt x="236" y="27"/>
                      <a:pt x="227" y="32"/>
                    </a:cubicBezTo>
                    <a:lnTo>
                      <a:pt x="229" y="35"/>
                    </a:lnTo>
                    <a:cubicBezTo>
                      <a:pt x="227" y="35"/>
                      <a:pt x="217" y="42"/>
                      <a:pt x="204" y="50"/>
                    </a:cubicBezTo>
                    <a:cubicBezTo>
                      <a:pt x="61" y="141"/>
                      <a:pt x="21" y="162"/>
                      <a:pt x="8" y="1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72" name="Freeform 1421">
                <a:extLst>
                  <a:ext uri="{FF2B5EF4-FFF2-40B4-BE49-F238E27FC236}">
                    <a16:creationId xmlns:a16="http://schemas.microsoft.com/office/drawing/2014/main" id="{DE176A10-A9C8-4CE3-BB5D-364327719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5755"/>
                <a:ext cx="125" cy="80"/>
              </a:xfrm>
              <a:custGeom>
                <a:avLst/>
                <a:gdLst>
                  <a:gd name="T0" fmla="*/ 32 w 376"/>
                  <a:gd name="T1" fmla="*/ 240 h 240"/>
                  <a:gd name="T2" fmla="*/ 31 w 376"/>
                  <a:gd name="T3" fmla="*/ 239 h 240"/>
                  <a:gd name="T4" fmla="*/ 26 w 376"/>
                  <a:gd name="T5" fmla="*/ 236 h 240"/>
                  <a:gd name="T6" fmla="*/ 44 w 376"/>
                  <a:gd name="T7" fmla="*/ 211 h 240"/>
                  <a:gd name="T8" fmla="*/ 28 w 376"/>
                  <a:gd name="T9" fmla="*/ 215 h 240"/>
                  <a:gd name="T10" fmla="*/ 23 w 376"/>
                  <a:gd name="T11" fmla="*/ 211 h 240"/>
                  <a:gd name="T12" fmla="*/ 23 w 376"/>
                  <a:gd name="T13" fmla="*/ 203 h 240"/>
                  <a:gd name="T14" fmla="*/ 7 w 376"/>
                  <a:gd name="T15" fmla="*/ 209 h 240"/>
                  <a:gd name="T16" fmla="*/ 2 w 376"/>
                  <a:gd name="T17" fmla="*/ 205 h 240"/>
                  <a:gd name="T18" fmla="*/ 5 w 376"/>
                  <a:gd name="T19" fmla="*/ 196 h 240"/>
                  <a:gd name="T20" fmla="*/ 9 w 376"/>
                  <a:gd name="T21" fmla="*/ 195 h 240"/>
                  <a:gd name="T22" fmla="*/ 73 w 376"/>
                  <a:gd name="T23" fmla="*/ 160 h 240"/>
                  <a:gd name="T24" fmla="*/ 330 w 376"/>
                  <a:gd name="T25" fmla="*/ 7 h 240"/>
                  <a:gd name="T26" fmla="*/ 342 w 376"/>
                  <a:gd name="T27" fmla="*/ 1 h 240"/>
                  <a:gd name="T28" fmla="*/ 342 w 376"/>
                  <a:gd name="T29" fmla="*/ 1 h 240"/>
                  <a:gd name="T30" fmla="*/ 350 w 376"/>
                  <a:gd name="T31" fmla="*/ 2 h 240"/>
                  <a:gd name="T32" fmla="*/ 352 w 376"/>
                  <a:gd name="T33" fmla="*/ 9 h 240"/>
                  <a:gd name="T34" fmla="*/ 349 w 376"/>
                  <a:gd name="T35" fmla="*/ 13 h 240"/>
                  <a:gd name="T36" fmla="*/ 349 w 376"/>
                  <a:gd name="T37" fmla="*/ 13 h 240"/>
                  <a:gd name="T38" fmla="*/ 297 w 376"/>
                  <a:gd name="T39" fmla="*/ 45 h 240"/>
                  <a:gd name="T40" fmla="*/ 294 w 376"/>
                  <a:gd name="T41" fmla="*/ 53 h 240"/>
                  <a:gd name="T42" fmla="*/ 287 w 376"/>
                  <a:gd name="T43" fmla="*/ 58 h 240"/>
                  <a:gd name="T44" fmla="*/ 288 w 376"/>
                  <a:gd name="T45" fmla="*/ 58 h 240"/>
                  <a:gd name="T46" fmla="*/ 280 w 376"/>
                  <a:gd name="T47" fmla="*/ 75 h 240"/>
                  <a:gd name="T48" fmla="*/ 369 w 376"/>
                  <a:gd name="T49" fmla="*/ 32 h 240"/>
                  <a:gd name="T50" fmla="*/ 374 w 376"/>
                  <a:gd name="T51" fmla="*/ 35 h 240"/>
                  <a:gd name="T52" fmla="*/ 371 w 376"/>
                  <a:gd name="T53" fmla="*/ 45 h 240"/>
                  <a:gd name="T54" fmla="*/ 365 w 376"/>
                  <a:gd name="T55" fmla="*/ 46 h 240"/>
                  <a:gd name="T56" fmla="*/ 76 w 376"/>
                  <a:gd name="T57" fmla="*/ 214 h 240"/>
                  <a:gd name="T58" fmla="*/ 32 w 376"/>
                  <a:gd name="T59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76" h="240">
                    <a:moveTo>
                      <a:pt x="32" y="240"/>
                    </a:moveTo>
                    <a:lnTo>
                      <a:pt x="31" y="239"/>
                    </a:lnTo>
                    <a:cubicBezTo>
                      <a:pt x="29" y="239"/>
                      <a:pt x="27" y="238"/>
                      <a:pt x="26" y="236"/>
                    </a:cubicBezTo>
                    <a:cubicBezTo>
                      <a:pt x="23" y="231"/>
                      <a:pt x="24" y="226"/>
                      <a:pt x="44" y="211"/>
                    </a:cubicBezTo>
                    <a:cubicBezTo>
                      <a:pt x="36" y="215"/>
                      <a:pt x="31" y="216"/>
                      <a:pt x="28" y="215"/>
                    </a:cubicBezTo>
                    <a:cubicBezTo>
                      <a:pt x="26" y="214"/>
                      <a:pt x="24" y="213"/>
                      <a:pt x="23" y="211"/>
                    </a:cubicBezTo>
                    <a:cubicBezTo>
                      <a:pt x="21" y="208"/>
                      <a:pt x="21" y="205"/>
                      <a:pt x="23" y="203"/>
                    </a:cubicBezTo>
                    <a:cubicBezTo>
                      <a:pt x="10" y="210"/>
                      <a:pt x="8" y="209"/>
                      <a:pt x="7" y="209"/>
                    </a:cubicBezTo>
                    <a:cubicBezTo>
                      <a:pt x="5" y="208"/>
                      <a:pt x="3" y="207"/>
                      <a:pt x="2" y="205"/>
                    </a:cubicBezTo>
                    <a:cubicBezTo>
                      <a:pt x="0" y="202"/>
                      <a:pt x="1" y="198"/>
                      <a:pt x="5" y="196"/>
                    </a:cubicBezTo>
                    <a:lnTo>
                      <a:pt x="9" y="195"/>
                    </a:lnTo>
                    <a:cubicBezTo>
                      <a:pt x="15" y="193"/>
                      <a:pt x="39" y="180"/>
                      <a:pt x="73" y="160"/>
                    </a:cubicBezTo>
                    <a:cubicBezTo>
                      <a:pt x="86" y="147"/>
                      <a:pt x="134" y="113"/>
                      <a:pt x="330" y="7"/>
                    </a:cubicBezTo>
                    <a:cubicBezTo>
                      <a:pt x="336" y="4"/>
                      <a:pt x="340" y="2"/>
                      <a:pt x="342" y="1"/>
                    </a:cubicBezTo>
                    <a:lnTo>
                      <a:pt x="342" y="1"/>
                    </a:lnTo>
                    <a:cubicBezTo>
                      <a:pt x="344" y="0"/>
                      <a:pt x="348" y="0"/>
                      <a:pt x="350" y="2"/>
                    </a:cubicBezTo>
                    <a:cubicBezTo>
                      <a:pt x="352" y="3"/>
                      <a:pt x="353" y="6"/>
                      <a:pt x="352" y="9"/>
                    </a:cubicBezTo>
                    <a:cubicBezTo>
                      <a:pt x="352" y="11"/>
                      <a:pt x="352" y="11"/>
                      <a:pt x="349" y="13"/>
                    </a:cubicBezTo>
                    <a:lnTo>
                      <a:pt x="349" y="13"/>
                    </a:lnTo>
                    <a:cubicBezTo>
                      <a:pt x="331" y="24"/>
                      <a:pt x="313" y="35"/>
                      <a:pt x="297" y="45"/>
                    </a:cubicBezTo>
                    <a:cubicBezTo>
                      <a:pt x="298" y="48"/>
                      <a:pt x="297" y="52"/>
                      <a:pt x="294" y="53"/>
                    </a:cubicBezTo>
                    <a:lnTo>
                      <a:pt x="287" y="58"/>
                    </a:lnTo>
                    <a:lnTo>
                      <a:pt x="288" y="58"/>
                    </a:lnTo>
                    <a:cubicBezTo>
                      <a:pt x="290" y="62"/>
                      <a:pt x="291" y="65"/>
                      <a:pt x="280" y="75"/>
                    </a:cubicBezTo>
                    <a:cubicBezTo>
                      <a:pt x="342" y="38"/>
                      <a:pt x="363" y="30"/>
                      <a:pt x="369" y="32"/>
                    </a:cubicBezTo>
                    <a:cubicBezTo>
                      <a:pt x="371" y="32"/>
                      <a:pt x="373" y="34"/>
                      <a:pt x="374" y="35"/>
                    </a:cubicBezTo>
                    <a:cubicBezTo>
                      <a:pt x="376" y="39"/>
                      <a:pt x="375" y="43"/>
                      <a:pt x="371" y="45"/>
                    </a:cubicBezTo>
                    <a:cubicBezTo>
                      <a:pt x="369" y="46"/>
                      <a:pt x="367" y="46"/>
                      <a:pt x="365" y="46"/>
                    </a:cubicBezTo>
                    <a:cubicBezTo>
                      <a:pt x="341" y="51"/>
                      <a:pt x="142" y="174"/>
                      <a:pt x="76" y="214"/>
                    </a:cubicBezTo>
                    <a:cubicBezTo>
                      <a:pt x="40" y="236"/>
                      <a:pt x="35" y="240"/>
                      <a:pt x="32" y="2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73" name="Freeform 1422">
                <a:extLst>
                  <a:ext uri="{FF2B5EF4-FFF2-40B4-BE49-F238E27FC236}">
                    <a16:creationId xmlns:a16="http://schemas.microsoft.com/office/drawing/2014/main" id="{35594728-D4B5-4296-98CF-A04E19452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3" y="5754"/>
                <a:ext cx="120" cy="72"/>
              </a:xfrm>
              <a:custGeom>
                <a:avLst/>
                <a:gdLst>
                  <a:gd name="T0" fmla="*/ 8 w 363"/>
                  <a:gd name="T1" fmla="*/ 216 h 216"/>
                  <a:gd name="T2" fmla="*/ 2 w 363"/>
                  <a:gd name="T3" fmla="*/ 212 h 216"/>
                  <a:gd name="T4" fmla="*/ 4 w 363"/>
                  <a:gd name="T5" fmla="*/ 202 h 216"/>
                  <a:gd name="T6" fmla="*/ 8 w 363"/>
                  <a:gd name="T7" fmla="*/ 200 h 216"/>
                  <a:gd name="T8" fmla="*/ 7 w 363"/>
                  <a:gd name="T9" fmla="*/ 198 h 216"/>
                  <a:gd name="T10" fmla="*/ 6 w 363"/>
                  <a:gd name="T11" fmla="*/ 192 h 216"/>
                  <a:gd name="T12" fmla="*/ 9 w 363"/>
                  <a:gd name="T13" fmla="*/ 188 h 216"/>
                  <a:gd name="T14" fmla="*/ 19 w 363"/>
                  <a:gd name="T15" fmla="*/ 183 h 216"/>
                  <a:gd name="T16" fmla="*/ 39 w 363"/>
                  <a:gd name="T17" fmla="*/ 171 h 216"/>
                  <a:gd name="T18" fmla="*/ 42 w 363"/>
                  <a:gd name="T19" fmla="*/ 168 h 216"/>
                  <a:gd name="T20" fmla="*/ 47 w 363"/>
                  <a:gd name="T21" fmla="*/ 167 h 216"/>
                  <a:gd name="T22" fmla="*/ 281 w 363"/>
                  <a:gd name="T23" fmla="*/ 31 h 216"/>
                  <a:gd name="T24" fmla="*/ 310 w 363"/>
                  <a:gd name="T25" fmla="*/ 13 h 216"/>
                  <a:gd name="T26" fmla="*/ 315 w 363"/>
                  <a:gd name="T27" fmla="*/ 12 h 216"/>
                  <a:gd name="T28" fmla="*/ 320 w 363"/>
                  <a:gd name="T29" fmla="*/ 15 h 216"/>
                  <a:gd name="T30" fmla="*/ 320 w 363"/>
                  <a:gd name="T31" fmla="*/ 16 h 216"/>
                  <a:gd name="T32" fmla="*/ 347 w 363"/>
                  <a:gd name="T33" fmla="*/ 2 h 216"/>
                  <a:gd name="T34" fmla="*/ 350 w 363"/>
                  <a:gd name="T35" fmla="*/ 3 h 216"/>
                  <a:gd name="T36" fmla="*/ 351 w 363"/>
                  <a:gd name="T37" fmla="*/ 2 h 216"/>
                  <a:gd name="T38" fmla="*/ 361 w 363"/>
                  <a:gd name="T39" fmla="*/ 5 h 216"/>
                  <a:gd name="T40" fmla="*/ 358 w 363"/>
                  <a:gd name="T41" fmla="*/ 14 h 216"/>
                  <a:gd name="T42" fmla="*/ 278 w 363"/>
                  <a:gd name="T43" fmla="*/ 60 h 216"/>
                  <a:gd name="T44" fmla="*/ 80 w 363"/>
                  <a:gd name="T45" fmla="*/ 175 h 216"/>
                  <a:gd name="T46" fmla="*/ 11 w 363"/>
                  <a:gd name="T47" fmla="*/ 215 h 216"/>
                  <a:gd name="T48" fmla="*/ 8 w 363"/>
                  <a:gd name="T49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63" h="216">
                    <a:moveTo>
                      <a:pt x="8" y="216"/>
                    </a:moveTo>
                    <a:cubicBezTo>
                      <a:pt x="5" y="216"/>
                      <a:pt x="3" y="214"/>
                      <a:pt x="2" y="212"/>
                    </a:cubicBezTo>
                    <a:cubicBezTo>
                      <a:pt x="0" y="209"/>
                      <a:pt x="1" y="204"/>
                      <a:pt x="4" y="202"/>
                    </a:cubicBezTo>
                    <a:lnTo>
                      <a:pt x="8" y="200"/>
                    </a:lnTo>
                    <a:lnTo>
                      <a:pt x="7" y="198"/>
                    </a:lnTo>
                    <a:cubicBezTo>
                      <a:pt x="6" y="196"/>
                      <a:pt x="5" y="194"/>
                      <a:pt x="6" y="192"/>
                    </a:cubicBezTo>
                    <a:cubicBezTo>
                      <a:pt x="6" y="190"/>
                      <a:pt x="8" y="189"/>
                      <a:pt x="9" y="188"/>
                    </a:cubicBezTo>
                    <a:cubicBezTo>
                      <a:pt x="13" y="186"/>
                      <a:pt x="16" y="184"/>
                      <a:pt x="19" y="183"/>
                    </a:cubicBezTo>
                    <a:cubicBezTo>
                      <a:pt x="24" y="180"/>
                      <a:pt x="31" y="176"/>
                      <a:pt x="39" y="171"/>
                    </a:cubicBezTo>
                    <a:cubicBezTo>
                      <a:pt x="39" y="170"/>
                      <a:pt x="40" y="169"/>
                      <a:pt x="42" y="168"/>
                    </a:cubicBezTo>
                    <a:cubicBezTo>
                      <a:pt x="44" y="167"/>
                      <a:pt x="45" y="166"/>
                      <a:pt x="47" y="167"/>
                    </a:cubicBezTo>
                    <a:cubicBezTo>
                      <a:pt x="100" y="136"/>
                      <a:pt x="201" y="78"/>
                      <a:pt x="281" y="31"/>
                    </a:cubicBezTo>
                    <a:cubicBezTo>
                      <a:pt x="291" y="25"/>
                      <a:pt x="301" y="19"/>
                      <a:pt x="310" y="13"/>
                    </a:cubicBezTo>
                    <a:cubicBezTo>
                      <a:pt x="311" y="12"/>
                      <a:pt x="313" y="12"/>
                      <a:pt x="315" y="12"/>
                    </a:cubicBezTo>
                    <a:cubicBezTo>
                      <a:pt x="317" y="13"/>
                      <a:pt x="319" y="14"/>
                      <a:pt x="320" y="15"/>
                    </a:cubicBezTo>
                    <a:lnTo>
                      <a:pt x="320" y="16"/>
                    </a:lnTo>
                    <a:cubicBezTo>
                      <a:pt x="344" y="1"/>
                      <a:pt x="344" y="1"/>
                      <a:pt x="347" y="2"/>
                    </a:cubicBezTo>
                    <a:lnTo>
                      <a:pt x="350" y="3"/>
                    </a:lnTo>
                    <a:lnTo>
                      <a:pt x="351" y="2"/>
                    </a:lnTo>
                    <a:cubicBezTo>
                      <a:pt x="354" y="0"/>
                      <a:pt x="359" y="1"/>
                      <a:pt x="361" y="5"/>
                    </a:cubicBezTo>
                    <a:cubicBezTo>
                      <a:pt x="363" y="8"/>
                      <a:pt x="362" y="12"/>
                      <a:pt x="358" y="14"/>
                    </a:cubicBezTo>
                    <a:lnTo>
                      <a:pt x="278" y="60"/>
                    </a:lnTo>
                    <a:cubicBezTo>
                      <a:pt x="167" y="132"/>
                      <a:pt x="106" y="167"/>
                      <a:pt x="80" y="175"/>
                    </a:cubicBezTo>
                    <a:cubicBezTo>
                      <a:pt x="59" y="187"/>
                      <a:pt x="36" y="201"/>
                      <a:pt x="11" y="215"/>
                    </a:cubicBezTo>
                    <a:lnTo>
                      <a:pt x="8" y="21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74" name="Freeform 1423">
                <a:extLst>
                  <a:ext uri="{FF2B5EF4-FFF2-40B4-BE49-F238E27FC236}">
                    <a16:creationId xmlns:a16="http://schemas.microsoft.com/office/drawing/2014/main" id="{2F5F597D-A1E0-426B-BDAD-F402C98F5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0" y="5755"/>
                <a:ext cx="109" cy="64"/>
              </a:xfrm>
              <a:custGeom>
                <a:avLst/>
                <a:gdLst>
                  <a:gd name="T0" fmla="*/ 3 w 327"/>
                  <a:gd name="T1" fmla="*/ 192 h 192"/>
                  <a:gd name="T2" fmla="*/ 1 w 327"/>
                  <a:gd name="T3" fmla="*/ 192 h 192"/>
                  <a:gd name="T4" fmla="*/ 3 w 327"/>
                  <a:gd name="T5" fmla="*/ 185 h 192"/>
                  <a:gd name="T6" fmla="*/ 9 w 327"/>
                  <a:gd name="T7" fmla="*/ 182 h 192"/>
                  <a:gd name="T8" fmla="*/ 3 w 327"/>
                  <a:gd name="T9" fmla="*/ 185 h 192"/>
                  <a:gd name="T10" fmla="*/ 0 w 327"/>
                  <a:gd name="T11" fmla="*/ 179 h 192"/>
                  <a:gd name="T12" fmla="*/ 55 w 327"/>
                  <a:gd name="T13" fmla="*/ 147 h 192"/>
                  <a:gd name="T14" fmla="*/ 65 w 327"/>
                  <a:gd name="T15" fmla="*/ 142 h 192"/>
                  <a:gd name="T16" fmla="*/ 65 w 327"/>
                  <a:gd name="T17" fmla="*/ 142 h 192"/>
                  <a:gd name="T18" fmla="*/ 65 w 327"/>
                  <a:gd name="T19" fmla="*/ 142 h 192"/>
                  <a:gd name="T20" fmla="*/ 71 w 327"/>
                  <a:gd name="T21" fmla="*/ 140 h 192"/>
                  <a:gd name="T22" fmla="*/ 76 w 327"/>
                  <a:gd name="T23" fmla="*/ 145 h 192"/>
                  <a:gd name="T24" fmla="*/ 175 w 327"/>
                  <a:gd name="T25" fmla="*/ 83 h 192"/>
                  <a:gd name="T26" fmla="*/ 320 w 327"/>
                  <a:gd name="T27" fmla="*/ 2 h 192"/>
                  <a:gd name="T28" fmla="*/ 325 w 327"/>
                  <a:gd name="T29" fmla="*/ 5 h 192"/>
                  <a:gd name="T30" fmla="*/ 322 w 327"/>
                  <a:gd name="T31" fmla="*/ 15 h 192"/>
                  <a:gd name="T32" fmla="*/ 317 w 327"/>
                  <a:gd name="T33" fmla="*/ 16 h 192"/>
                  <a:gd name="T34" fmla="*/ 183 w 327"/>
                  <a:gd name="T35" fmla="*/ 95 h 192"/>
                  <a:gd name="T36" fmla="*/ 42 w 327"/>
                  <a:gd name="T37" fmla="*/ 175 h 192"/>
                  <a:gd name="T38" fmla="*/ 39 w 327"/>
                  <a:gd name="T39" fmla="*/ 173 h 192"/>
                  <a:gd name="T40" fmla="*/ 3 w 327"/>
                  <a:gd name="T41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7" h="192">
                    <a:moveTo>
                      <a:pt x="3" y="192"/>
                    </a:moveTo>
                    <a:lnTo>
                      <a:pt x="1" y="192"/>
                    </a:lnTo>
                    <a:lnTo>
                      <a:pt x="3" y="185"/>
                    </a:lnTo>
                    <a:lnTo>
                      <a:pt x="9" y="182"/>
                    </a:lnTo>
                    <a:lnTo>
                      <a:pt x="3" y="185"/>
                    </a:lnTo>
                    <a:lnTo>
                      <a:pt x="0" y="179"/>
                    </a:lnTo>
                    <a:cubicBezTo>
                      <a:pt x="2" y="178"/>
                      <a:pt x="39" y="157"/>
                      <a:pt x="55" y="147"/>
                    </a:cubicBezTo>
                    <a:cubicBezTo>
                      <a:pt x="60" y="145"/>
                      <a:pt x="63" y="143"/>
                      <a:pt x="65" y="142"/>
                    </a:cubicBezTo>
                    <a:lnTo>
                      <a:pt x="65" y="142"/>
                    </a:lnTo>
                    <a:lnTo>
                      <a:pt x="65" y="142"/>
                    </a:lnTo>
                    <a:cubicBezTo>
                      <a:pt x="69" y="140"/>
                      <a:pt x="69" y="140"/>
                      <a:pt x="71" y="140"/>
                    </a:cubicBezTo>
                    <a:cubicBezTo>
                      <a:pt x="73" y="141"/>
                      <a:pt x="75" y="143"/>
                      <a:pt x="76" y="145"/>
                    </a:cubicBezTo>
                    <a:cubicBezTo>
                      <a:pt x="103" y="129"/>
                      <a:pt x="142" y="104"/>
                      <a:pt x="175" y="83"/>
                    </a:cubicBezTo>
                    <a:cubicBezTo>
                      <a:pt x="289" y="12"/>
                      <a:pt x="311" y="0"/>
                      <a:pt x="320" y="2"/>
                    </a:cubicBezTo>
                    <a:cubicBezTo>
                      <a:pt x="322" y="2"/>
                      <a:pt x="324" y="4"/>
                      <a:pt x="325" y="5"/>
                    </a:cubicBezTo>
                    <a:cubicBezTo>
                      <a:pt x="327" y="9"/>
                      <a:pt x="326" y="13"/>
                      <a:pt x="322" y="15"/>
                    </a:cubicBezTo>
                    <a:cubicBezTo>
                      <a:pt x="321" y="16"/>
                      <a:pt x="319" y="16"/>
                      <a:pt x="317" y="16"/>
                    </a:cubicBezTo>
                    <a:cubicBezTo>
                      <a:pt x="304" y="19"/>
                      <a:pt x="237" y="61"/>
                      <a:pt x="183" y="95"/>
                    </a:cubicBezTo>
                    <a:cubicBezTo>
                      <a:pt x="73" y="164"/>
                      <a:pt x="50" y="177"/>
                      <a:pt x="42" y="175"/>
                    </a:cubicBezTo>
                    <a:lnTo>
                      <a:pt x="39" y="173"/>
                    </a:lnTo>
                    <a:cubicBezTo>
                      <a:pt x="10" y="190"/>
                      <a:pt x="5" y="192"/>
                      <a:pt x="3" y="19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75" name="Freeform 1424">
                <a:extLst>
                  <a:ext uri="{FF2B5EF4-FFF2-40B4-BE49-F238E27FC236}">
                    <a16:creationId xmlns:a16="http://schemas.microsoft.com/office/drawing/2014/main" id="{0E5E8AE1-2C16-46DE-8D02-54C606989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7" y="5747"/>
                <a:ext cx="116" cy="65"/>
              </a:xfrm>
              <a:custGeom>
                <a:avLst/>
                <a:gdLst>
                  <a:gd name="T0" fmla="*/ 8 w 349"/>
                  <a:gd name="T1" fmla="*/ 195 h 195"/>
                  <a:gd name="T2" fmla="*/ 2 w 349"/>
                  <a:gd name="T3" fmla="*/ 192 h 195"/>
                  <a:gd name="T4" fmla="*/ 4 w 349"/>
                  <a:gd name="T5" fmla="*/ 182 h 195"/>
                  <a:gd name="T6" fmla="*/ 280 w 349"/>
                  <a:gd name="T7" fmla="*/ 25 h 195"/>
                  <a:gd name="T8" fmla="*/ 285 w 349"/>
                  <a:gd name="T9" fmla="*/ 28 h 195"/>
                  <a:gd name="T10" fmla="*/ 285 w 349"/>
                  <a:gd name="T11" fmla="*/ 29 h 195"/>
                  <a:gd name="T12" fmla="*/ 343 w 349"/>
                  <a:gd name="T13" fmla="*/ 2 h 195"/>
                  <a:gd name="T14" fmla="*/ 347 w 349"/>
                  <a:gd name="T15" fmla="*/ 5 h 195"/>
                  <a:gd name="T16" fmla="*/ 348 w 349"/>
                  <a:gd name="T17" fmla="*/ 11 h 195"/>
                  <a:gd name="T18" fmla="*/ 297 w 349"/>
                  <a:gd name="T19" fmla="*/ 48 h 195"/>
                  <a:gd name="T20" fmla="*/ 294 w 349"/>
                  <a:gd name="T21" fmla="*/ 54 h 195"/>
                  <a:gd name="T22" fmla="*/ 291 w 349"/>
                  <a:gd name="T23" fmla="*/ 55 h 195"/>
                  <a:gd name="T24" fmla="*/ 257 w 349"/>
                  <a:gd name="T25" fmla="*/ 73 h 195"/>
                  <a:gd name="T26" fmla="*/ 161 w 349"/>
                  <a:gd name="T27" fmla="*/ 131 h 195"/>
                  <a:gd name="T28" fmla="*/ 75 w 349"/>
                  <a:gd name="T29" fmla="*/ 178 h 195"/>
                  <a:gd name="T30" fmla="*/ 70 w 349"/>
                  <a:gd name="T31" fmla="*/ 174 h 195"/>
                  <a:gd name="T32" fmla="*/ 70 w 349"/>
                  <a:gd name="T33" fmla="*/ 173 h 195"/>
                  <a:gd name="T34" fmla="*/ 36 w 349"/>
                  <a:gd name="T35" fmla="*/ 193 h 195"/>
                  <a:gd name="T36" fmla="*/ 31 w 349"/>
                  <a:gd name="T37" fmla="*/ 194 h 195"/>
                  <a:gd name="T38" fmla="*/ 26 w 349"/>
                  <a:gd name="T39" fmla="*/ 191 h 195"/>
                  <a:gd name="T40" fmla="*/ 25 w 349"/>
                  <a:gd name="T41" fmla="*/ 186 h 195"/>
                  <a:gd name="T42" fmla="*/ 12 w 349"/>
                  <a:gd name="T43" fmla="*/ 194 h 195"/>
                  <a:gd name="T44" fmla="*/ 8 w 349"/>
                  <a:gd name="T45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9" h="195">
                    <a:moveTo>
                      <a:pt x="8" y="195"/>
                    </a:moveTo>
                    <a:cubicBezTo>
                      <a:pt x="6" y="195"/>
                      <a:pt x="3" y="194"/>
                      <a:pt x="2" y="192"/>
                    </a:cubicBezTo>
                    <a:cubicBezTo>
                      <a:pt x="0" y="188"/>
                      <a:pt x="1" y="184"/>
                      <a:pt x="4" y="182"/>
                    </a:cubicBezTo>
                    <a:cubicBezTo>
                      <a:pt x="122" y="108"/>
                      <a:pt x="265" y="20"/>
                      <a:pt x="280" y="25"/>
                    </a:cubicBezTo>
                    <a:cubicBezTo>
                      <a:pt x="281" y="25"/>
                      <a:pt x="284" y="27"/>
                      <a:pt x="285" y="28"/>
                    </a:cubicBezTo>
                    <a:lnTo>
                      <a:pt x="285" y="29"/>
                    </a:lnTo>
                    <a:cubicBezTo>
                      <a:pt x="337" y="0"/>
                      <a:pt x="341" y="1"/>
                      <a:pt x="343" y="2"/>
                    </a:cubicBezTo>
                    <a:cubicBezTo>
                      <a:pt x="345" y="2"/>
                      <a:pt x="346" y="4"/>
                      <a:pt x="347" y="5"/>
                    </a:cubicBezTo>
                    <a:cubicBezTo>
                      <a:pt x="348" y="7"/>
                      <a:pt x="349" y="9"/>
                      <a:pt x="348" y="11"/>
                    </a:cubicBezTo>
                    <a:cubicBezTo>
                      <a:pt x="347" y="15"/>
                      <a:pt x="330" y="28"/>
                      <a:pt x="297" y="48"/>
                    </a:cubicBezTo>
                    <a:cubicBezTo>
                      <a:pt x="297" y="51"/>
                      <a:pt x="296" y="52"/>
                      <a:pt x="294" y="54"/>
                    </a:cubicBezTo>
                    <a:lnTo>
                      <a:pt x="291" y="55"/>
                    </a:lnTo>
                    <a:cubicBezTo>
                      <a:pt x="287" y="56"/>
                      <a:pt x="274" y="63"/>
                      <a:pt x="257" y="73"/>
                    </a:cubicBezTo>
                    <a:cubicBezTo>
                      <a:pt x="231" y="89"/>
                      <a:pt x="199" y="108"/>
                      <a:pt x="161" y="131"/>
                    </a:cubicBezTo>
                    <a:cubicBezTo>
                      <a:pt x="79" y="179"/>
                      <a:pt x="79" y="179"/>
                      <a:pt x="75" y="178"/>
                    </a:cubicBezTo>
                    <a:cubicBezTo>
                      <a:pt x="73" y="177"/>
                      <a:pt x="71" y="176"/>
                      <a:pt x="70" y="174"/>
                    </a:cubicBezTo>
                    <a:lnTo>
                      <a:pt x="70" y="173"/>
                    </a:lnTo>
                    <a:cubicBezTo>
                      <a:pt x="58" y="180"/>
                      <a:pt x="47" y="187"/>
                      <a:pt x="36" y="193"/>
                    </a:cubicBezTo>
                    <a:cubicBezTo>
                      <a:pt x="34" y="194"/>
                      <a:pt x="32" y="194"/>
                      <a:pt x="31" y="194"/>
                    </a:cubicBezTo>
                    <a:cubicBezTo>
                      <a:pt x="29" y="193"/>
                      <a:pt x="27" y="192"/>
                      <a:pt x="26" y="191"/>
                    </a:cubicBezTo>
                    <a:cubicBezTo>
                      <a:pt x="25" y="189"/>
                      <a:pt x="24" y="187"/>
                      <a:pt x="25" y="186"/>
                    </a:cubicBezTo>
                    <a:cubicBezTo>
                      <a:pt x="20" y="188"/>
                      <a:pt x="16" y="191"/>
                      <a:pt x="12" y="194"/>
                    </a:cubicBezTo>
                    <a:lnTo>
                      <a:pt x="8" y="19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76" name="Freeform 1425">
                <a:extLst>
                  <a:ext uri="{FF2B5EF4-FFF2-40B4-BE49-F238E27FC236}">
                    <a16:creationId xmlns:a16="http://schemas.microsoft.com/office/drawing/2014/main" id="{89140E1E-831C-42E8-8FDC-9AF92C064E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5740"/>
                <a:ext cx="105" cy="63"/>
              </a:xfrm>
              <a:custGeom>
                <a:avLst/>
                <a:gdLst>
                  <a:gd name="T0" fmla="*/ 7 w 316"/>
                  <a:gd name="T1" fmla="*/ 190 h 190"/>
                  <a:gd name="T2" fmla="*/ 6 w 316"/>
                  <a:gd name="T3" fmla="*/ 190 h 190"/>
                  <a:gd name="T4" fmla="*/ 1 w 316"/>
                  <a:gd name="T5" fmla="*/ 186 h 190"/>
                  <a:gd name="T6" fmla="*/ 0 w 316"/>
                  <a:gd name="T7" fmla="*/ 181 h 190"/>
                  <a:gd name="T8" fmla="*/ 4 w 316"/>
                  <a:gd name="T9" fmla="*/ 176 h 190"/>
                  <a:gd name="T10" fmla="*/ 6 w 316"/>
                  <a:gd name="T11" fmla="*/ 167 h 190"/>
                  <a:gd name="T12" fmla="*/ 282 w 316"/>
                  <a:gd name="T13" fmla="*/ 9 h 190"/>
                  <a:gd name="T14" fmla="*/ 287 w 316"/>
                  <a:gd name="T15" fmla="*/ 12 h 190"/>
                  <a:gd name="T16" fmla="*/ 305 w 316"/>
                  <a:gd name="T17" fmla="*/ 1 h 190"/>
                  <a:gd name="T18" fmla="*/ 310 w 316"/>
                  <a:gd name="T19" fmla="*/ 1 h 190"/>
                  <a:gd name="T20" fmla="*/ 315 w 316"/>
                  <a:gd name="T21" fmla="*/ 4 h 190"/>
                  <a:gd name="T22" fmla="*/ 315 w 316"/>
                  <a:gd name="T23" fmla="*/ 10 h 190"/>
                  <a:gd name="T24" fmla="*/ 311 w 316"/>
                  <a:gd name="T25" fmla="*/ 15 h 190"/>
                  <a:gd name="T26" fmla="*/ 309 w 316"/>
                  <a:gd name="T27" fmla="*/ 17 h 190"/>
                  <a:gd name="T28" fmla="*/ 304 w 316"/>
                  <a:gd name="T29" fmla="*/ 19 h 190"/>
                  <a:gd name="T30" fmla="*/ 212 w 316"/>
                  <a:gd name="T31" fmla="*/ 75 h 190"/>
                  <a:gd name="T32" fmla="*/ 7 w 316"/>
                  <a:gd name="T33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6" h="190">
                    <a:moveTo>
                      <a:pt x="7" y="190"/>
                    </a:moveTo>
                    <a:lnTo>
                      <a:pt x="6" y="190"/>
                    </a:lnTo>
                    <a:cubicBezTo>
                      <a:pt x="4" y="189"/>
                      <a:pt x="2" y="188"/>
                      <a:pt x="1" y="186"/>
                    </a:cubicBezTo>
                    <a:cubicBezTo>
                      <a:pt x="0" y="184"/>
                      <a:pt x="0" y="183"/>
                      <a:pt x="0" y="181"/>
                    </a:cubicBezTo>
                    <a:cubicBezTo>
                      <a:pt x="1" y="179"/>
                      <a:pt x="2" y="177"/>
                      <a:pt x="4" y="176"/>
                    </a:cubicBezTo>
                    <a:cubicBezTo>
                      <a:pt x="2" y="173"/>
                      <a:pt x="3" y="169"/>
                      <a:pt x="6" y="167"/>
                    </a:cubicBezTo>
                    <a:cubicBezTo>
                      <a:pt x="82" y="118"/>
                      <a:pt x="260" y="4"/>
                      <a:pt x="282" y="9"/>
                    </a:cubicBezTo>
                    <a:cubicBezTo>
                      <a:pt x="283" y="10"/>
                      <a:pt x="285" y="11"/>
                      <a:pt x="287" y="12"/>
                    </a:cubicBezTo>
                    <a:cubicBezTo>
                      <a:pt x="293" y="9"/>
                      <a:pt x="299" y="5"/>
                      <a:pt x="305" y="1"/>
                    </a:cubicBezTo>
                    <a:cubicBezTo>
                      <a:pt x="307" y="0"/>
                      <a:pt x="308" y="0"/>
                      <a:pt x="310" y="1"/>
                    </a:cubicBezTo>
                    <a:cubicBezTo>
                      <a:pt x="312" y="1"/>
                      <a:pt x="314" y="2"/>
                      <a:pt x="315" y="4"/>
                    </a:cubicBezTo>
                    <a:cubicBezTo>
                      <a:pt x="316" y="6"/>
                      <a:pt x="316" y="8"/>
                      <a:pt x="315" y="10"/>
                    </a:cubicBezTo>
                    <a:cubicBezTo>
                      <a:pt x="315" y="10"/>
                      <a:pt x="315" y="11"/>
                      <a:pt x="311" y="15"/>
                    </a:cubicBezTo>
                    <a:lnTo>
                      <a:pt x="309" y="17"/>
                    </a:lnTo>
                    <a:lnTo>
                      <a:pt x="304" y="19"/>
                    </a:lnTo>
                    <a:cubicBezTo>
                      <a:pt x="292" y="28"/>
                      <a:pt x="267" y="44"/>
                      <a:pt x="212" y="75"/>
                    </a:cubicBezTo>
                    <a:cubicBezTo>
                      <a:pt x="35" y="182"/>
                      <a:pt x="12" y="190"/>
                      <a:pt x="7" y="19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77" name="Freeform 1426">
                <a:extLst>
                  <a:ext uri="{FF2B5EF4-FFF2-40B4-BE49-F238E27FC236}">
                    <a16:creationId xmlns:a16="http://schemas.microsoft.com/office/drawing/2014/main" id="{ED680DD8-AE9B-4276-8ABD-2937CBEF4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4" y="5735"/>
                <a:ext cx="119" cy="72"/>
              </a:xfrm>
              <a:custGeom>
                <a:avLst/>
                <a:gdLst>
                  <a:gd name="T0" fmla="*/ 10 w 359"/>
                  <a:gd name="T1" fmla="*/ 216 h 216"/>
                  <a:gd name="T2" fmla="*/ 8 w 359"/>
                  <a:gd name="T3" fmla="*/ 216 h 216"/>
                  <a:gd name="T4" fmla="*/ 3 w 359"/>
                  <a:gd name="T5" fmla="*/ 213 h 216"/>
                  <a:gd name="T6" fmla="*/ 0 w 359"/>
                  <a:gd name="T7" fmla="*/ 213 h 216"/>
                  <a:gd name="T8" fmla="*/ 2 w 359"/>
                  <a:gd name="T9" fmla="*/ 208 h 216"/>
                  <a:gd name="T10" fmla="*/ 2 w 359"/>
                  <a:gd name="T11" fmla="*/ 206 h 216"/>
                  <a:gd name="T12" fmla="*/ 2 w 359"/>
                  <a:gd name="T13" fmla="*/ 206 h 216"/>
                  <a:gd name="T14" fmla="*/ 0 w 359"/>
                  <a:gd name="T15" fmla="*/ 199 h 216"/>
                  <a:gd name="T16" fmla="*/ 24 w 359"/>
                  <a:gd name="T17" fmla="*/ 186 h 216"/>
                  <a:gd name="T18" fmla="*/ 213 w 359"/>
                  <a:gd name="T19" fmla="*/ 76 h 216"/>
                  <a:gd name="T20" fmla="*/ 242 w 359"/>
                  <a:gd name="T21" fmla="*/ 60 h 216"/>
                  <a:gd name="T22" fmla="*/ 277 w 359"/>
                  <a:gd name="T23" fmla="*/ 39 h 216"/>
                  <a:gd name="T24" fmla="*/ 282 w 359"/>
                  <a:gd name="T25" fmla="*/ 39 h 216"/>
                  <a:gd name="T26" fmla="*/ 286 w 359"/>
                  <a:gd name="T27" fmla="*/ 42 h 216"/>
                  <a:gd name="T28" fmla="*/ 359 w 359"/>
                  <a:gd name="T29" fmla="*/ 1 h 216"/>
                  <a:gd name="T30" fmla="*/ 357 w 359"/>
                  <a:gd name="T31" fmla="*/ 7 h 216"/>
                  <a:gd name="T32" fmla="*/ 351 w 359"/>
                  <a:gd name="T33" fmla="*/ 11 h 216"/>
                  <a:gd name="T34" fmla="*/ 357 w 359"/>
                  <a:gd name="T35" fmla="*/ 7 h 216"/>
                  <a:gd name="T36" fmla="*/ 359 w 359"/>
                  <a:gd name="T37" fmla="*/ 14 h 216"/>
                  <a:gd name="T38" fmla="*/ 289 w 359"/>
                  <a:gd name="T39" fmla="*/ 57 h 216"/>
                  <a:gd name="T40" fmla="*/ 10 w 359"/>
                  <a:gd name="T41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9" h="216">
                    <a:moveTo>
                      <a:pt x="10" y="216"/>
                    </a:moveTo>
                    <a:lnTo>
                      <a:pt x="8" y="216"/>
                    </a:lnTo>
                    <a:cubicBezTo>
                      <a:pt x="6" y="215"/>
                      <a:pt x="4" y="214"/>
                      <a:pt x="3" y="213"/>
                    </a:cubicBezTo>
                    <a:cubicBezTo>
                      <a:pt x="2" y="213"/>
                      <a:pt x="1" y="213"/>
                      <a:pt x="0" y="213"/>
                    </a:cubicBezTo>
                    <a:lnTo>
                      <a:pt x="2" y="208"/>
                    </a:lnTo>
                    <a:lnTo>
                      <a:pt x="2" y="206"/>
                    </a:lnTo>
                    <a:lnTo>
                      <a:pt x="2" y="206"/>
                    </a:lnTo>
                    <a:lnTo>
                      <a:pt x="0" y="199"/>
                    </a:lnTo>
                    <a:cubicBezTo>
                      <a:pt x="2" y="198"/>
                      <a:pt x="11" y="194"/>
                      <a:pt x="24" y="186"/>
                    </a:cubicBezTo>
                    <a:cubicBezTo>
                      <a:pt x="52" y="167"/>
                      <a:pt x="109" y="134"/>
                      <a:pt x="213" y="76"/>
                    </a:cubicBezTo>
                    <a:cubicBezTo>
                      <a:pt x="223" y="70"/>
                      <a:pt x="233" y="65"/>
                      <a:pt x="242" y="60"/>
                    </a:cubicBezTo>
                    <a:cubicBezTo>
                      <a:pt x="254" y="53"/>
                      <a:pt x="266" y="46"/>
                      <a:pt x="277" y="39"/>
                    </a:cubicBezTo>
                    <a:cubicBezTo>
                      <a:pt x="278" y="38"/>
                      <a:pt x="280" y="38"/>
                      <a:pt x="282" y="39"/>
                    </a:cubicBezTo>
                    <a:cubicBezTo>
                      <a:pt x="284" y="39"/>
                      <a:pt x="285" y="40"/>
                      <a:pt x="286" y="42"/>
                    </a:cubicBezTo>
                    <a:cubicBezTo>
                      <a:pt x="355" y="0"/>
                      <a:pt x="355" y="0"/>
                      <a:pt x="359" y="1"/>
                    </a:cubicBezTo>
                    <a:lnTo>
                      <a:pt x="357" y="7"/>
                    </a:lnTo>
                    <a:lnTo>
                      <a:pt x="351" y="11"/>
                    </a:lnTo>
                    <a:lnTo>
                      <a:pt x="357" y="7"/>
                    </a:lnTo>
                    <a:lnTo>
                      <a:pt x="359" y="14"/>
                    </a:lnTo>
                    <a:cubicBezTo>
                      <a:pt x="355" y="16"/>
                      <a:pt x="324" y="35"/>
                      <a:pt x="289" y="57"/>
                    </a:cubicBezTo>
                    <a:cubicBezTo>
                      <a:pt x="95" y="177"/>
                      <a:pt x="26" y="216"/>
                      <a:pt x="10" y="21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78" name="Freeform 1427">
                <a:extLst>
                  <a:ext uri="{FF2B5EF4-FFF2-40B4-BE49-F238E27FC236}">
                    <a16:creationId xmlns:a16="http://schemas.microsoft.com/office/drawing/2014/main" id="{40F5E8AE-F5DB-4B25-8714-18B865AB2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1" y="5740"/>
                <a:ext cx="101" cy="56"/>
              </a:xfrm>
              <a:custGeom>
                <a:avLst/>
                <a:gdLst>
                  <a:gd name="T0" fmla="*/ 8 w 304"/>
                  <a:gd name="T1" fmla="*/ 171 h 171"/>
                  <a:gd name="T2" fmla="*/ 7 w 304"/>
                  <a:gd name="T3" fmla="*/ 171 h 171"/>
                  <a:gd name="T4" fmla="*/ 2 w 304"/>
                  <a:gd name="T5" fmla="*/ 167 h 171"/>
                  <a:gd name="T6" fmla="*/ 4 w 304"/>
                  <a:gd name="T7" fmla="*/ 158 h 171"/>
                  <a:gd name="T8" fmla="*/ 10 w 304"/>
                  <a:gd name="T9" fmla="*/ 157 h 171"/>
                  <a:gd name="T10" fmla="*/ 275 w 304"/>
                  <a:gd name="T11" fmla="*/ 2 h 171"/>
                  <a:gd name="T12" fmla="*/ 285 w 304"/>
                  <a:gd name="T13" fmla="*/ 4 h 171"/>
                  <a:gd name="T14" fmla="*/ 283 w 304"/>
                  <a:gd name="T15" fmla="*/ 13 h 171"/>
                  <a:gd name="T16" fmla="*/ 277 w 304"/>
                  <a:gd name="T17" fmla="*/ 17 h 171"/>
                  <a:gd name="T18" fmla="*/ 293 w 304"/>
                  <a:gd name="T19" fmla="*/ 9 h 171"/>
                  <a:gd name="T20" fmla="*/ 302 w 304"/>
                  <a:gd name="T21" fmla="*/ 12 h 171"/>
                  <a:gd name="T22" fmla="*/ 300 w 304"/>
                  <a:gd name="T23" fmla="*/ 22 h 171"/>
                  <a:gd name="T24" fmla="*/ 286 w 304"/>
                  <a:gd name="T25" fmla="*/ 30 h 171"/>
                  <a:gd name="T26" fmla="*/ 284 w 304"/>
                  <a:gd name="T27" fmla="*/ 31 h 171"/>
                  <a:gd name="T28" fmla="*/ 240 w 304"/>
                  <a:gd name="T29" fmla="*/ 57 h 171"/>
                  <a:gd name="T30" fmla="*/ 92 w 304"/>
                  <a:gd name="T31" fmla="*/ 142 h 171"/>
                  <a:gd name="T32" fmla="*/ 48 w 304"/>
                  <a:gd name="T33" fmla="*/ 168 h 171"/>
                  <a:gd name="T34" fmla="*/ 38 w 304"/>
                  <a:gd name="T35" fmla="*/ 165 h 171"/>
                  <a:gd name="T36" fmla="*/ 37 w 304"/>
                  <a:gd name="T37" fmla="*/ 160 h 171"/>
                  <a:gd name="T38" fmla="*/ 8 w 304"/>
                  <a:gd name="T3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4" h="171">
                    <a:moveTo>
                      <a:pt x="8" y="171"/>
                    </a:moveTo>
                    <a:lnTo>
                      <a:pt x="7" y="171"/>
                    </a:lnTo>
                    <a:cubicBezTo>
                      <a:pt x="5" y="171"/>
                      <a:pt x="3" y="169"/>
                      <a:pt x="2" y="167"/>
                    </a:cubicBezTo>
                    <a:cubicBezTo>
                      <a:pt x="0" y="164"/>
                      <a:pt x="1" y="160"/>
                      <a:pt x="4" y="158"/>
                    </a:cubicBezTo>
                    <a:cubicBezTo>
                      <a:pt x="6" y="157"/>
                      <a:pt x="8" y="157"/>
                      <a:pt x="10" y="157"/>
                    </a:cubicBezTo>
                    <a:cubicBezTo>
                      <a:pt x="30" y="152"/>
                      <a:pt x="182" y="60"/>
                      <a:pt x="275" y="2"/>
                    </a:cubicBezTo>
                    <a:cubicBezTo>
                      <a:pt x="278" y="0"/>
                      <a:pt x="283" y="1"/>
                      <a:pt x="285" y="4"/>
                    </a:cubicBezTo>
                    <a:cubicBezTo>
                      <a:pt x="287" y="7"/>
                      <a:pt x="286" y="11"/>
                      <a:pt x="283" y="13"/>
                    </a:cubicBezTo>
                    <a:lnTo>
                      <a:pt x="277" y="17"/>
                    </a:lnTo>
                    <a:cubicBezTo>
                      <a:pt x="282" y="15"/>
                      <a:pt x="288" y="12"/>
                      <a:pt x="293" y="9"/>
                    </a:cubicBezTo>
                    <a:cubicBezTo>
                      <a:pt x="296" y="8"/>
                      <a:pt x="300" y="9"/>
                      <a:pt x="302" y="12"/>
                    </a:cubicBezTo>
                    <a:cubicBezTo>
                      <a:pt x="304" y="16"/>
                      <a:pt x="303" y="20"/>
                      <a:pt x="300" y="22"/>
                    </a:cubicBezTo>
                    <a:cubicBezTo>
                      <a:pt x="295" y="24"/>
                      <a:pt x="291" y="27"/>
                      <a:pt x="286" y="30"/>
                    </a:cubicBezTo>
                    <a:lnTo>
                      <a:pt x="284" y="31"/>
                    </a:lnTo>
                    <a:lnTo>
                      <a:pt x="240" y="57"/>
                    </a:lnTo>
                    <a:cubicBezTo>
                      <a:pt x="152" y="109"/>
                      <a:pt x="111" y="132"/>
                      <a:pt x="92" y="142"/>
                    </a:cubicBezTo>
                    <a:lnTo>
                      <a:pt x="48" y="168"/>
                    </a:lnTo>
                    <a:cubicBezTo>
                      <a:pt x="44" y="170"/>
                      <a:pt x="40" y="169"/>
                      <a:pt x="38" y="165"/>
                    </a:cubicBezTo>
                    <a:cubicBezTo>
                      <a:pt x="37" y="164"/>
                      <a:pt x="37" y="161"/>
                      <a:pt x="37" y="160"/>
                    </a:cubicBezTo>
                    <a:cubicBezTo>
                      <a:pt x="22" y="167"/>
                      <a:pt x="12" y="171"/>
                      <a:pt x="8" y="17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79" name="Freeform 1428">
                <a:extLst>
                  <a:ext uri="{FF2B5EF4-FFF2-40B4-BE49-F238E27FC236}">
                    <a16:creationId xmlns:a16="http://schemas.microsoft.com/office/drawing/2014/main" id="{000597FA-59B7-4F98-B84B-34F1B2CCB9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50" y="5726"/>
                <a:ext cx="282" cy="179"/>
              </a:xfrm>
              <a:custGeom>
                <a:avLst/>
                <a:gdLst>
                  <a:gd name="T0" fmla="*/ 833 w 852"/>
                  <a:gd name="T1" fmla="*/ 13 h 540"/>
                  <a:gd name="T2" fmla="*/ 319 w 852"/>
                  <a:gd name="T3" fmla="*/ 302 h 540"/>
                  <a:gd name="T4" fmla="*/ 805 w 852"/>
                  <a:gd name="T5" fmla="*/ 29 h 540"/>
                  <a:gd name="T6" fmla="*/ 805 w 852"/>
                  <a:gd name="T7" fmla="*/ 29 h 540"/>
                  <a:gd name="T8" fmla="*/ 808 w 852"/>
                  <a:gd name="T9" fmla="*/ 30 h 540"/>
                  <a:gd name="T10" fmla="*/ 833 w 852"/>
                  <a:gd name="T11" fmla="*/ 13 h 540"/>
                  <a:gd name="T12" fmla="*/ 8 w 852"/>
                  <a:gd name="T13" fmla="*/ 540 h 540"/>
                  <a:gd name="T14" fmla="*/ 2 w 852"/>
                  <a:gd name="T15" fmla="*/ 537 h 540"/>
                  <a:gd name="T16" fmla="*/ 4 w 852"/>
                  <a:gd name="T17" fmla="*/ 527 h 540"/>
                  <a:gd name="T18" fmla="*/ 38 w 852"/>
                  <a:gd name="T19" fmla="*/ 506 h 540"/>
                  <a:gd name="T20" fmla="*/ 34 w 852"/>
                  <a:gd name="T21" fmla="*/ 502 h 540"/>
                  <a:gd name="T22" fmla="*/ 28 w 852"/>
                  <a:gd name="T23" fmla="*/ 498 h 540"/>
                  <a:gd name="T24" fmla="*/ 30 w 852"/>
                  <a:gd name="T25" fmla="*/ 489 h 540"/>
                  <a:gd name="T26" fmla="*/ 67 w 852"/>
                  <a:gd name="T27" fmla="*/ 468 h 540"/>
                  <a:gd name="T28" fmla="*/ 67 w 852"/>
                  <a:gd name="T29" fmla="*/ 468 h 540"/>
                  <a:gd name="T30" fmla="*/ 63 w 852"/>
                  <a:gd name="T31" fmla="*/ 466 h 540"/>
                  <a:gd name="T32" fmla="*/ 13 w 852"/>
                  <a:gd name="T33" fmla="*/ 499 h 540"/>
                  <a:gd name="T34" fmla="*/ 4 w 852"/>
                  <a:gd name="T35" fmla="*/ 499 h 540"/>
                  <a:gd name="T36" fmla="*/ 2 w 852"/>
                  <a:gd name="T37" fmla="*/ 490 h 540"/>
                  <a:gd name="T38" fmla="*/ 8 w 852"/>
                  <a:gd name="T39" fmla="*/ 478 h 540"/>
                  <a:gd name="T40" fmla="*/ 3 w 852"/>
                  <a:gd name="T41" fmla="*/ 473 h 540"/>
                  <a:gd name="T42" fmla="*/ 5 w 852"/>
                  <a:gd name="T43" fmla="*/ 466 h 540"/>
                  <a:gd name="T44" fmla="*/ 30 w 852"/>
                  <a:gd name="T45" fmla="*/ 442 h 540"/>
                  <a:gd name="T46" fmla="*/ 29 w 852"/>
                  <a:gd name="T47" fmla="*/ 441 h 540"/>
                  <a:gd name="T48" fmla="*/ 33 w 852"/>
                  <a:gd name="T49" fmla="*/ 439 h 540"/>
                  <a:gd name="T50" fmla="*/ 44 w 852"/>
                  <a:gd name="T51" fmla="*/ 440 h 540"/>
                  <a:gd name="T52" fmla="*/ 28 w 852"/>
                  <a:gd name="T53" fmla="*/ 464 h 540"/>
                  <a:gd name="T54" fmla="*/ 27 w 852"/>
                  <a:gd name="T55" fmla="*/ 468 h 540"/>
                  <a:gd name="T56" fmla="*/ 25 w 852"/>
                  <a:gd name="T57" fmla="*/ 474 h 540"/>
                  <a:gd name="T58" fmla="*/ 838 w 852"/>
                  <a:gd name="T59" fmla="*/ 0 h 540"/>
                  <a:gd name="T60" fmla="*/ 842 w 852"/>
                  <a:gd name="T61" fmla="*/ 1 h 540"/>
                  <a:gd name="T62" fmla="*/ 851 w 852"/>
                  <a:gd name="T63" fmla="*/ 7 h 540"/>
                  <a:gd name="T64" fmla="*/ 852 w 852"/>
                  <a:gd name="T65" fmla="*/ 13 h 540"/>
                  <a:gd name="T66" fmla="*/ 795 w 852"/>
                  <a:gd name="T67" fmla="*/ 55 h 540"/>
                  <a:gd name="T68" fmla="*/ 533 w 852"/>
                  <a:gd name="T69" fmla="*/ 219 h 540"/>
                  <a:gd name="T70" fmla="*/ 510 w 852"/>
                  <a:gd name="T71" fmla="*/ 237 h 540"/>
                  <a:gd name="T72" fmla="*/ 505 w 852"/>
                  <a:gd name="T73" fmla="*/ 241 h 540"/>
                  <a:gd name="T74" fmla="*/ 505 w 852"/>
                  <a:gd name="T75" fmla="*/ 242 h 540"/>
                  <a:gd name="T76" fmla="*/ 11 w 852"/>
                  <a:gd name="T77" fmla="*/ 539 h 540"/>
                  <a:gd name="T78" fmla="*/ 8 w 852"/>
                  <a:gd name="T79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52" h="540">
                    <a:moveTo>
                      <a:pt x="833" y="13"/>
                    </a:moveTo>
                    <a:cubicBezTo>
                      <a:pt x="788" y="16"/>
                      <a:pt x="555" y="154"/>
                      <a:pt x="319" y="302"/>
                    </a:cubicBezTo>
                    <a:cubicBezTo>
                      <a:pt x="538" y="172"/>
                      <a:pt x="783" y="29"/>
                      <a:pt x="805" y="29"/>
                    </a:cubicBezTo>
                    <a:lnTo>
                      <a:pt x="805" y="29"/>
                    </a:lnTo>
                    <a:lnTo>
                      <a:pt x="808" y="30"/>
                    </a:lnTo>
                    <a:cubicBezTo>
                      <a:pt x="820" y="23"/>
                      <a:pt x="828" y="17"/>
                      <a:pt x="833" y="13"/>
                    </a:cubicBezTo>
                    <a:close/>
                    <a:moveTo>
                      <a:pt x="8" y="540"/>
                    </a:moveTo>
                    <a:cubicBezTo>
                      <a:pt x="5" y="540"/>
                      <a:pt x="3" y="539"/>
                      <a:pt x="2" y="537"/>
                    </a:cubicBezTo>
                    <a:cubicBezTo>
                      <a:pt x="0" y="533"/>
                      <a:pt x="1" y="529"/>
                      <a:pt x="4" y="527"/>
                    </a:cubicBezTo>
                    <a:cubicBezTo>
                      <a:pt x="16" y="520"/>
                      <a:pt x="28" y="513"/>
                      <a:pt x="38" y="506"/>
                    </a:cubicBezTo>
                    <a:cubicBezTo>
                      <a:pt x="37" y="505"/>
                      <a:pt x="35" y="504"/>
                      <a:pt x="34" y="502"/>
                    </a:cubicBezTo>
                    <a:cubicBezTo>
                      <a:pt x="31" y="502"/>
                      <a:pt x="29" y="501"/>
                      <a:pt x="28" y="498"/>
                    </a:cubicBezTo>
                    <a:cubicBezTo>
                      <a:pt x="26" y="495"/>
                      <a:pt x="27" y="491"/>
                      <a:pt x="30" y="489"/>
                    </a:cubicBezTo>
                    <a:lnTo>
                      <a:pt x="67" y="468"/>
                    </a:lnTo>
                    <a:lnTo>
                      <a:pt x="67" y="468"/>
                    </a:lnTo>
                    <a:lnTo>
                      <a:pt x="63" y="466"/>
                    </a:lnTo>
                    <a:cubicBezTo>
                      <a:pt x="46" y="477"/>
                      <a:pt x="29" y="488"/>
                      <a:pt x="13" y="499"/>
                    </a:cubicBezTo>
                    <a:cubicBezTo>
                      <a:pt x="10" y="501"/>
                      <a:pt x="7" y="501"/>
                      <a:pt x="4" y="499"/>
                    </a:cubicBezTo>
                    <a:cubicBezTo>
                      <a:pt x="2" y="497"/>
                      <a:pt x="1" y="493"/>
                      <a:pt x="2" y="490"/>
                    </a:cubicBezTo>
                    <a:lnTo>
                      <a:pt x="8" y="478"/>
                    </a:lnTo>
                    <a:cubicBezTo>
                      <a:pt x="5" y="477"/>
                      <a:pt x="4" y="475"/>
                      <a:pt x="3" y="473"/>
                    </a:cubicBezTo>
                    <a:cubicBezTo>
                      <a:pt x="3" y="471"/>
                      <a:pt x="3" y="468"/>
                      <a:pt x="5" y="466"/>
                    </a:cubicBezTo>
                    <a:cubicBezTo>
                      <a:pt x="15" y="457"/>
                      <a:pt x="25" y="447"/>
                      <a:pt x="30" y="442"/>
                    </a:cubicBezTo>
                    <a:lnTo>
                      <a:pt x="29" y="441"/>
                    </a:lnTo>
                    <a:lnTo>
                      <a:pt x="33" y="439"/>
                    </a:lnTo>
                    <a:cubicBezTo>
                      <a:pt x="39" y="435"/>
                      <a:pt x="43" y="438"/>
                      <a:pt x="44" y="440"/>
                    </a:cubicBezTo>
                    <a:cubicBezTo>
                      <a:pt x="47" y="445"/>
                      <a:pt x="47" y="446"/>
                      <a:pt x="28" y="464"/>
                    </a:cubicBezTo>
                    <a:lnTo>
                      <a:pt x="27" y="468"/>
                    </a:lnTo>
                    <a:lnTo>
                      <a:pt x="25" y="474"/>
                    </a:lnTo>
                    <a:cubicBezTo>
                      <a:pt x="160" y="386"/>
                      <a:pt x="754" y="0"/>
                      <a:pt x="838" y="0"/>
                    </a:cubicBezTo>
                    <a:cubicBezTo>
                      <a:pt x="840" y="0"/>
                      <a:pt x="841" y="0"/>
                      <a:pt x="842" y="1"/>
                    </a:cubicBezTo>
                    <a:cubicBezTo>
                      <a:pt x="847" y="2"/>
                      <a:pt x="850" y="5"/>
                      <a:pt x="851" y="7"/>
                    </a:cubicBezTo>
                    <a:cubicBezTo>
                      <a:pt x="852" y="9"/>
                      <a:pt x="852" y="11"/>
                      <a:pt x="852" y="13"/>
                    </a:cubicBezTo>
                    <a:cubicBezTo>
                      <a:pt x="850" y="19"/>
                      <a:pt x="832" y="32"/>
                      <a:pt x="795" y="55"/>
                    </a:cubicBezTo>
                    <a:cubicBezTo>
                      <a:pt x="757" y="85"/>
                      <a:pt x="653" y="149"/>
                      <a:pt x="533" y="219"/>
                    </a:cubicBezTo>
                    <a:cubicBezTo>
                      <a:pt x="528" y="224"/>
                      <a:pt x="520" y="230"/>
                      <a:pt x="510" y="237"/>
                    </a:cubicBezTo>
                    <a:cubicBezTo>
                      <a:pt x="509" y="238"/>
                      <a:pt x="507" y="239"/>
                      <a:pt x="505" y="241"/>
                    </a:cubicBezTo>
                    <a:lnTo>
                      <a:pt x="505" y="242"/>
                    </a:lnTo>
                    <a:cubicBezTo>
                      <a:pt x="499" y="264"/>
                      <a:pt x="158" y="457"/>
                      <a:pt x="11" y="539"/>
                    </a:cubicBezTo>
                    <a:lnTo>
                      <a:pt x="8" y="54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80" name="Freeform 1429">
                <a:extLst>
                  <a:ext uri="{FF2B5EF4-FFF2-40B4-BE49-F238E27FC236}">
                    <a16:creationId xmlns:a16="http://schemas.microsoft.com/office/drawing/2014/main" id="{55E70520-2538-45C9-8059-B842CF9D6F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32" y="5706"/>
                <a:ext cx="303" cy="175"/>
              </a:xfrm>
              <a:custGeom>
                <a:avLst/>
                <a:gdLst>
                  <a:gd name="T0" fmla="*/ 572 w 915"/>
                  <a:gd name="T1" fmla="*/ 226 h 528"/>
                  <a:gd name="T2" fmla="*/ 689 w 915"/>
                  <a:gd name="T3" fmla="*/ 158 h 528"/>
                  <a:gd name="T4" fmla="*/ 810 w 915"/>
                  <a:gd name="T5" fmla="*/ 59 h 528"/>
                  <a:gd name="T6" fmla="*/ 199 w 915"/>
                  <a:gd name="T7" fmla="*/ 429 h 528"/>
                  <a:gd name="T8" fmla="*/ 810 w 915"/>
                  <a:gd name="T9" fmla="*/ 59 h 528"/>
                  <a:gd name="T10" fmla="*/ 42 w 915"/>
                  <a:gd name="T11" fmla="*/ 504 h 528"/>
                  <a:gd name="T12" fmla="*/ 575 w 915"/>
                  <a:gd name="T13" fmla="*/ 173 h 528"/>
                  <a:gd name="T14" fmla="*/ 103 w 915"/>
                  <a:gd name="T15" fmla="*/ 514 h 528"/>
                  <a:gd name="T16" fmla="*/ 97 w 915"/>
                  <a:gd name="T17" fmla="*/ 528 h 528"/>
                  <a:gd name="T18" fmla="*/ 86 w 915"/>
                  <a:gd name="T19" fmla="*/ 522 h 528"/>
                  <a:gd name="T20" fmla="*/ 89 w 915"/>
                  <a:gd name="T21" fmla="*/ 509 h 528"/>
                  <a:gd name="T22" fmla="*/ 85 w 915"/>
                  <a:gd name="T23" fmla="*/ 498 h 528"/>
                  <a:gd name="T24" fmla="*/ 26 w 915"/>
                  <a:gd name="T25" fmla="*/ 515 h 528"/>
                  <a:gd name="T26" fmla="*/ 73 w 915"/>
                  <a:gd name="T27" fmla="*/ 461 h 528"/>
                  <a:gd name="T28" fmla="*/ 77 w 915"/>
                  <a:gd name="T29" fmla="*/ 451 h 528"/>
                  <a:gd name="T30" fmla="*/ 86 w 915"/>
                  <a:gd name="T31" fmla="*/ 444 h 528"/>
                  <a:gd name="T32" fmla="*/ 58 w 915"/>
                  <a:gd name="T33" fmla="*/ 458 h 528"/>
                  <a:gd name="T34" fmla="*/ 13 w 915"/>
                  <a:gd name="T35" fmla="*/ 480 h 528"/>
                  <a:gd name="T36" fmla="*/ 3 w 915"/>
                  <a:gd name="T37" fmla="*/ 478 h 528"/>
                  <a:gd name="T38" fmla="*/ 3 w 915"/>
                  <a:gd name="T39" fmla="*/ 478 h 528"/>
                  <a:gd name="T40" fmla="*/ 6 w 915"/>
                  <a:gd name="T41" fmla="*/ 468 h 528"/>
                  <a:gd name="T42" fmla="*/ 51 w 915"/>
                  <a:gd name="T43" fmla="*/ 446 h 528"/>
                  <a:gd name="T44" fmla="*/ 829 w 915"/>
                  <a:gd name="T45" fmla="*/ 5 h 528"/>
                  <a:gd name="T46" fmla="*/ 837 w 915"/>
                  <a:gd name="T47" fmla="*/ 11 h 528"/>
                  <a:gd name="T48" fmla="*/ 843 w 915"/>
                  <a:gd name="T49" fmla="*/ 21 h 528"/>
                  <a:gd name="T50" fmla="*/ 793 w 915"/>
                  <a:gd name="T51" fmla="*/ 51 h 528"/>
                  <a:gd name="T52" fmla="*/ 829 w 915"/>
                  <a:gd name="T53" fmla="*/ 52 h 528"/>
                  <a:gd name="T54" fmla="*/ 823 w 915"/>
                  <a:gd name="T55" fmla="*/ 73 h 528"/>
                  <a:gd name="T56" fmla="*/ 907 w 915"/>
                  <a:gd name="T57" fmla="*/ 40 h 528"/>
                  <a:gd name="T58" fmla="*/ 911 w 915"/>
                  <a:gd name="T59" fmla="*/ 54 h 528"/>
                  <a:gd name="T60" fmla="*/ 903 w 915"/>
                  <a:gd name="T61" fmla="*/ 54 h 528"/>
                  <a:gd name="T62" fmla="*/ 660 w 915"/>
                  <a:gd name="T63" fmla="*/ 194 h 528"/>
                  <a:gd name="T64" fmla="*/ 97 w 915"/>
                  <a:gd name="T65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15" h="528">
                    <a:moveTo>
                      <a:pt x="598" y="211"/>
                    </a:moveTo>
                    <a:cubicBezTo>
                      <a:pt x="590" y="216"/>
                      <a:pt x="581" y="221"/>
                      <a:pt x="572" y="226"/>
                    </a:cubicBezTo>
                    <a:cubicBezTo>
                      <a:pt x="600" y="211"/>
                      <a:pt x="627" y="195"/>
                      <a:pt x="653" y="181"/>
                    </a:cubicBezTo>
                    <a:cubicBezTo>
                      <a:pt x="666" y="173"/>
                      <a:pt x="677" y="166"/>
                      <a:pt x="689" y="158"/>
                    </a:cubicBezTo>
                    <a:cubicBezTo>
                      <a:pt x="661" y="174"/>
                      <a:pt x="631" y="192"/>
                      <a:pt x="598" y="211"/>
                    </a:cubicBezTo>
                    <a:close/>
                    <a:moveTo>
                      <a:pt x="810" y="59"/>
                    </a:moveTo>
                    <a:cubicBezTo>
                      <a:pt x="763" y="67"/>
                      <a:pt x="520" y="223"/>
                      <a:pt x="357" y="328"/>
                    </a:cubicBezTo>
                    <a:cubicBezTo>
                      <a:pt x="294" y="369"/>
                      <a:pt x="242" y="402"/>
                      <a:pt x="199" y="429"/>
                    </a:cubicBezTo>
                    <a:cubicBezTo>
                      <a:pt x="327" y="353"/>
                      <a:pt x="473" y="266"/>
                      <a:pt x="592" y="198"/>
                    </a:cubicBezTo>
                    <a:cubicBezTo>
                      <a:pt x="702" y="131"/>
                      <a:pt x="787" y="78"/>
                      <a:pt x="810" y="59"/>
                    </a:cubicBezTo>
                    <a:close/>
                    <a:moveTo>
                      <a:pt x="575" y="173"/>
                    </a:moveTo>
                    <a:cubicBezTo>
                      <a:pt x="326" y="313"/>
                      <a:pt x="74" y="464"/>
                      <a:pt x="42" y="504"/>
                    </a:cubicBezTo>
                    <a:cubicBezTo>
                      <a:pt x="79" y="490"/>
                      <a:pt x="222" y="398"/>
                      <a:pt x="349" y="316"/>
                    </a:cubicBezTo>
                    <a:cubicBezTo>
                      <a:pt x="434" y="262"/>
                      <a:pt x="510" y="213"/>
                      <a:pt x="575" y="173"/>
                    </a:cubicBezTo>
                    <a:close/>
                    <a:moveTo>
                      <a:pt x="465" y="302"/>
                    </a:moveTo>
                    <a:cubicBezTo>
                      <a:pt x="313" y="385"/>
                      <a:pt x="132" y="485"/>
                      <a:pt x="103" y="514"/>
                    </a:cubicBezTo>
                    <a:cubicBezTo>
                      <a:pt x="141" y="507"/>
                      <a:pt x="313" y="399"/>
                      <a:pt x="465" y="302"/>
                    </a:cubicBezTo>
                    <a:close/>
                    <a:moveTo>
                      <a:pt x="97" y="528"/>
                    </a:moveTo>
                    <a:lnTo>
                      <a:pt x="94" y="528"/>
                    </a:lnTo>
                    <a:cubicBezTo>
                      <a:pt x="89" y="527"/>
                      <a:pt x="87" y="524"/>
                      <a:pt x="86" y="522"/>
                    </a:cubicBezTo>
                    <a:cubicBezTo>
                      <a:pt x="85" y="520"/>
                      <a:pt x="84" y="517"/>
                      <a:pt x="85" y="515"/>
                    </a:cubicBezTo>
                    <a:cubicBezTo>
                      <a:pt x="86" y="513"/>
                      <a:pt x="87" y="511"/>
                      <a:pt x="89" y="509"/>
                    </a:cubicBezTo>
                    <a:cubicBezTo>
                      <a:pt x="87" y="508"/>
                      <a:pt x="86" y="507"/>
                      <a:pt x="85" y="506"/>
                    </a:cubicBezTo>
                    <a:cubicBezTo>
                      <a:pt x="84" y="503"/>
                      <a:pt x="84" y="500"/>
                      <a:pt x="85" y="498"/>
                    </a:cubicBezTo>
                    <a:cubicBezTo>
                      <a:pt x="56" y="515"/>
                      <a:pt x="39" y="521"/>
                      <a:pt x="32" y="520"/>
                    </a:cubicBezTo>
                    <a:cubicBezTo>
                      <a:pt x="29" y="519"/>
                      <a:pt x="27" y="518"/>
                      <a:pt x="26" y="515"/>
                    </a:cubicBezTo>
                    <a:cubicBezTo>
                      <a:pt x="25" y="514"/>
                      <a:pt x="24" y="510"/>
                      <a:pt x="25" y="506"/>
                    </a:cubicBezTo>
                    <a:cubicBezTo>
                      <a:pt x="28" y="497"/>
                      <a:pt x="45" y="481"/>
                      <a:pt x="73" y="461"/>
                    </a:cubicBezTo>
                    <a:lnTo>
                      <a:pt x="73" y="460"/>
                    </a:lnTo>
                    <a:cubicBezTo>
                      <a:pt x="72" y="458"/>
                      <a:pt x="71" y="456"/>
                      <a:pt x="77" y="451"/>
                    </a:cubicBezTo>
                    <a:lnTo>
                      <a:pt x="76" y="450"/>
                    </a:lnTo>
                    <a:cubicBezTo>
                      <a:pt x="77" y="450"/>
                      <a:pt x="80" y="448"/>
                      <a:pt x="86" y="444"/>
                    </a:cubicBezTo>
                    <a:cubicBezTo>
                      <a:pt x="92" y="440"/>
                      <a:pt x="100" y="434"/>
                      <a:pt x="112" y="427"/>
                    </a:cubicBezTo>
                    <a:lnTo>
                      <a:pt x="58" y="458"/>
                    </a:lnTo>
                    <a:cubicBezTo>
                      <a:pt x="33" y="472"/>
                      <a:pt x="21" y="477"/>
                      <a:pt x="15" y="479"/>
                    </a:cubicBezTo>
                    <a:lnTo>
                      <a:pt x="13" y="480"/>
                    </a:lnTo>
                    <a:cubicBezTo>
                      <a:pt x="6" y="485"/>
                      <a:pt x="4" y="486"/>
                      <a:pt x="1" y="485"/>
                    </a:cubicBezTo>
                    <a:lnTo>
                      <a:pt x="3" y="478"/>
                    </a:lnTo>
                    <a:lnTo>
                      <a:pt x="9" y="474"/>
                    </a:lnTo>
                    <a:lnTo>
                      <a:pt x="3" y="478"/>
                    </a:lnTo>
                    <a:lnTo>
                      <a:pt x="0" y="471"/>
                    </a:lnTo>
                    <a:cubicBezTo>
                      <a:pt x="1" y="471"/>
                      <a:pt x="4" y="469"/>
                      <a:pt x="6" y="468"/>
                    </a:cubicBezTo>
                    <a:cubicBezTo>
                      <a:pt x="10" y="465"/>
                      <a:pt x="11" y="464"/>
                      <a:pt x="14" y="464"/>
                    </a:cubicBezTo>
                    <a:cubicBezTo>
                      <a:pt x="19" y="463"/>
                      <a:pt x="36" y="454"/>
                      <a:pt x="51" y="446"/>
                    </a:cubicBezTo>
                    <a:lnTo>
                      <a:pt x="820" y="2"/>
                    </a:lnTo>
                    <a:cubicBezTo>
                      <a:pt x="823" y="0"/>
                      <a:pt x="827" y="1"/>
                      <a:pt x="829" y="5"/>
                    </a:cubicBezTo>
                    <a:cubicBezTo>
                      <a:pt x="831" y="7"/>
                      <a:pt x="831" y="10"/>
                      <a:pt x="829" y="12"/>
                    </a:cubicBezTo>
                    <a:cubicBezTo>
                      <a:pt x="833" y="11"/>
                      <a:pt x="835" y="11"/>
                      <a:pt x="837" y="11"/>
                    </a:cubicBezTo>
                    <a:cubicBezTo>
                      <a:pt x="839" y="12"/>
                      <a:pt x="842" y="14"/>
                      <a:pt x="843" y="16"/>
                    </a:cubicBezTo>
                    <a:cubicBezTo>
                      <a:pt x="844" y="17"/>
                      <a:pt x="844" y="19"/>
                      <a:pt x="843" y="21"/>
                    </a:cubicBezTo>
                    <a:cubicBezTo>
                      <a:pt x="843" y="23"/>
                      <a:pt x="842" y="24"/>
                      <a:pt x="840" y="25"/>
                    </a:cubicBezTo>
                    <a:cubicBezTo>
                      <a:pt x="825" y="34"/>
                      <a:pt x="809" y="42"/>
                      <a:pt x="793" y="51"/>
                    </a:cubicBezTo>
                    <a:cubicBezTo>
                      <a:pt x="806" y="46"/>
                      <a:pt x="815" y="45"/>
                      <a:pt x="821" y="46"/>
                    </a:cubicBezTo>
                    <a:cubicBezTo>
                      <a:pt x="825" y="47"/>
                      <a:pt x="828" y="50"/>
                      <a:pt x="829" y="52"/>
                    </a:cubicBezTo>
                    <a:cubicBezTo>
                      <a:pt x="831" y="56"/>
                      <a:pt x="833" y="59"/>
                      <a:pt x="806" y="79"/>
                    </a:cubicBezTo>
                    <a:cubicBezTo>
                      <a:pt x="815" y="75"/>
                      <a:pt x="821" y="73"/>
                      <a:pt x="823" y="73"/>
                    </a:cubicBezTo>
                    <a:lnTo>
                      <a:pt x="826" y="75"/>
                    </a:lnTo>
                    <a:cubicBezTo>
                      <a:pt x="871" y="49"/>
                      <a:pt x="897" y="37"/>
                      <a:pt x="907" y="40"/>
                    </a:cubicBezTo>
                    <a:cubicBezTo>
                      <a:pt x="910" y="40"/>
                      <a:pt x="912" y="42"/>
                      <a:pt x="913" y="44"/>
                    </a:cubicBezTo>
                    <a:cubicBezTo>
                      <a:pt x="915" y="48"/>
                      <a:pt x="914" y="52"/>
                      <a:pt x="911" y="54"/>
                    </a:cubicBezTo>
                    <a:cubicBezTo>
                      <a:pt x="908" y="56"/>
                      <a:pt x="905" y="55"/>
                      <a:pt x="903" y="54"/>
                    </a:cubicBezTo>
                    <a:lnTo>
                      <a:pt x="903" y="54"/>
                    </a:lnTo>
                    <a:cubicBezTo>
                      <a:pt x="893" y="54"/>
                      <a:pt x="863" y="69"/>
                      <a:pt x="820" y="94"/>
                    </a:cubicBezTo>
                    <a:cubicBezTo>
                      <a:pt x="801" y="112"/>
                      <a:pt x="750" y="143"/>
                      <a:pt x="660" y="194"/>
                    </a:cubicBezTo>
                    <a:cubicBezTo>
                      <a:pt x="620" y="219"/>
                      <a:pt x="578" y="246"/>
                      <a:pt x="538" y="271"/>
                    </a:cubicBezTo>
                    <a:cubicBezTo>
                      <a:pt x="291" y="430"/>
                      <a:pt x="136" y="528"/>
                      <a:pt x="97" y="5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81" name="Freeform 1430">
                <a:extLst>
                  <a:ext uri="{FF2B5EF4-FFF2-40B4-BE49-F238E27FC236}">
                    <a16:creationId xmlns:a16="http://schemas.microsoft.com/office/drawing/2014/main" id="{23184295-EEE2-4421-8BB6-23440874E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2" y="5696"/>
                <a:ext cx="280" cy="169"/>
              </a:xfrm>
              <a:custGeom>
                <a:avLst/>
                <a:gdLst>
                  <a:gd name="T0" fmla="*/ 8 w 845"/>
                  <a:gd name="T1" fmla="*/ 510 h 510"/>
                  <a:gd name="T2" fmla="*/ 6 w 845"/>
                  <a:gd name="T3" fmla="*/ 510 h 510"/>
                  <a:gd name="T4" fmla="*/ 2 w 845"/>
                  <a:gd name="T5" fmla="*/ 506 h 510"/>
                  <a:gd name="T6" fmla="*/ 1 w 845"/>
                  <a:gd name="T7" fmla="*/ 501 h 510"/>
                  <a:gd name="T8" fmla="*/ 4 w 845"/>
                  <a:gd name="T9" fmla="*/ 497 h 510"/>
                  <a:gd name="T10" fmla="*/ 4 w 845"/>
                  <a:gd name="T11" fmla="*/ 497 h 510"/>
                  <a:gd name="T12" fmla="*/ 23 w 845"/>
                  <a:gd name="T13" fmla="*/ 485 h 510"/>
                  <a:gd name="T14" fmla="*/ 44 w 845"/>
                  <a:gd name="T15" fmla="*/ 472 h 510"/>
                  <a:gd name="T16" fmla="*/ 45 w 845"/>
                  <a:gd name="T17" fmla="*/ 471 h 510"/>
                  <a:gd name="T18" fmla="*/ 836 w 845"/>
                  <a:gd name="T19" fmla="*/ 14 h 510"/>
                  <a:gd name="T20" fmla="*/ 843 w 845"/>
                  <a:gd name="T21" fmla="*/ 19 h 510"/>
                  <a:gd name="T22" fmla="*/ 844 w 845"/>
                  <a:gd name="T23" fmla="*/ 24 h 510"/>
                  <a:gd name="T24" fmla="*/ 841 w 845"/>
                  <a:gd name="T25" fmla="*/ 28 h 510"/>
                  <a:gd name="T26" fmla="*/ 838 w 845"/>
                  <a:gd name="T27" fmla="*/ 30 h 510"/>
                  <a:gd name="T28" fmla="*/ 835 w 845"/>
                  <a:gd name="T29" fmla="*/ 33 h 510"/>
                  <a:gd name="T30" fmla="*/ 831 w 845"/>
                  <a:gd name="T31" fmla="*/ 34 h 510"/>
                  <a:gd name="T32" fmla="*/ 84 w 845"/>
                  <a:gd name="T33" fmla="*/ 465 h 510"/>
                  <a:gd name="T34" fmla="*/ 11 w 845"/>
                  <a:gd name="T35" fmla="*/ 509 h 510"/>
                  <a:gd name="T36" fmla="*/ 8 w 845"/>
                  <a:gd name="T37" fmla="*/ 51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5" h="510">
                    <a:moveTo>
                      <a:pt x="8" y="510"/>
                    </a:moveTo>
                    <a:lnTo>
                      <a:pt x="6" y="510"/>
                    </a:lnTo>
                    <a:cubicBezTo>
                      <a:pt x="4" y="509"/>
                      <a:pt x="3" y="508"/>
                      <a:pt x="2" y="506"/>
                    </a:cubicBezTo>
                    <a:cubicBezTo>
                      <a:pt x="1" y="505"/>
                      <a:pt x="0" y="503"/>
                      <a:pt x="1" y="501"/>
                    </a:cubicBezTo>
                    <a:cubicBezTo>
                      <a:pt x="1" y="500"/>
                      <a:pt x="1" y="500"/>
                      <a:pt x="4" y="497"/>
                    </a:cubicBezTo>
                    <a:lnTo>
                      <a:pt x="4" y="497"/>
                    </a:lnTo>
                    <a:cubicBezTo>
                      <a:pt x="10" y="493"/>
                      <a:pt x="16" y="489"/>
                      <a:pt x="23" y="485"/>
                    </a:cubicBezTo>
                    <a:cubicBezTo>
                      <a:pt x="28" y="482"/>
                      <a:pt x="35" y="478"/>
                      <a:pt x="44" y="472"/>
                    </a:cubicBezTo>
                    <a:lnTo>
                      <a:pt x="45" y="471"/>
                    </a:lnTo>
                    <a:cubicBezTo>
                      <a:pt x="120" y="423"/>
                      <a:pt x="782" y="0"/>
                      <a:pt x="836" y="14"/>
                    </a:cubicBezTo>
                    <a:cubicBezTo>
                      <a:pt x="840" y="15"/>
                      <a:pt x="842" y="17"/>
                      <a:pt x="843" y="19"/>
                    </a:cubicBezTo>
                    <a:cubicBezTo>
                      <a:pt x="844" y="20"/>
                      <a:pt x="845" y="22"/>
                      <a:pt x="844" y="24"/>
                    </a:cubicBezTo>
                    <a:cubicBezTo>
                      <a:pt x="844" y="26"/>
                      <a:pt x="842" y="28"/>
                      <a:pt x="841" y="28"/>
                    </a:cubicBezTo>
                    <a:lnTo>
                      <a:pt x="838" y="30"/>
                    </a:lnTo>
                    <a:lnTo>
                      <a:pt x="835" y="33"/>
                    </a:lnTo>
                    <a:cubicBezTo>
                      <a:pt x="834" y="34"/>
                      <a:pt x="833" y="34"/>
                      <a:pt x="831" y="34"/>
                    </a:cubicBezTo>
                    <a:cubicBezTo>
                      <a:pt x="609" y="161"/>
                      <a:pt x="239" y="373"/>
                      <a:pt x="84" y="465"/>
                    </a:cubicBezTo>
                    <a:cubicBezTo>
                      <a:pt x="59" y="480"/>
                      <a:pt x="35" y="495"/>
                      <a:pt x="11" y="509"/>
                    </a:cubicBezTo>
                    <a:lnTo>
                      <a:pt x="8" y="51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82" name="Freeform 1431">
                <a:extLst>
                  <a:ext uri="{FF2B5EF4-FFF2-40B4-BE49-F238E27FC236}">
                    <a16:creationId xmlns:a16="http://schemas.microsoft.com/office/drawing/2014/main" id="{EF6886A6-31B5-4635-98FA-BAB3AC0D2B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27" y="5699"/>
                <a:ext cx="285" cy="164"/>
              </a:xfrm>
              <a:custGeom>
                <a:avLst/>
                <a:gdLst>
                  <a:gd name="T0" fmla="*/ 792 w 862"/>
                  <a:gd name="T1" fmla="*/ 30 h 495"/>
                  <a:gd name="T2" fmla="*/ 216 w 862"/>
                  <a:gd name="T3" fmla="*/ 360 h 495"/>
                  <a:gd name="T4" fmla="*/ 449 w 862"/>
                  <a:gd name="T5" fmla="*/ 228 h 495"/>
                  <a:gd name="T6" fmla="*/ 792 w 862"/>
                  <a:gd name="T7" fmla="*/ 30 h 495"/>
                  <a:gd name="T8" fmla="*/ 368 w 862"/>
                  <a:gd name="T9" fmla="*/ 290 h 495"/>
                  <a:gd name="T10" fmla="*/ 126 w 862"/>
                  <a:gd name="T11" fmla="*/ 429 h 495"/>
                  <a:gd name="T12" fmla="*/ 368 w 862"/>
                  <a:gd name="T13" fmla="*/ 290 h 495"/>
                  <a:gd name="T14" fmla="*/ 8 w 862"/>
                  <a:gd name="T15" fmla="*/ 495 h 495"/>
                  <a:gd name="T16" fmla="*/ 2 w 862"/>
                  <a:gd name="T17" fmla="*/ 492 h 495"/>
                  <a:gd name="T18" fmla="*/ 4 w 862"/>
                  <a:gd name="T19" fmla="*/ 482 h 495"/>
                  <a:gd name="T20" fmla="*/ 803 w 862"/>
                  <a:gd name="T21" fmla="*/ 17 h 495"/>
                  <a:gd name="T22" fmla="*/ 812 w 862"/>
                  <a:gd name="T23" fmla="*/ 24 h 495"/>
                  <a:gd name="T24" fmla="*/ 813 w 862"/>
                  <a:gd name="T25" fmla="*/ 25 h 495"/>
                  <a:gd name="T26" fmla="*/ 850 w 862"/>
                  <a:gd name="T27" fmla="*/ 2 h 495"/>
                  <a:gd name="T28" fmla="*/ 860 w 862"/>
                  <a:gd name="T29" fmla="*/ 4 h 495"/>
                  <a:gd name="T30" fmla="*/ 857 w 862"/>
                  <a:gd name="T31" fmla="*/ 14 h 495"/>
                  <a:gd name="T32" fmla="*/ 40 w 862"/>
                  <a:gd name="T33" fmla="*/ 485 h 495"/>
                  <a:gd name="T34" fmla="*/ 39 w 862"/>
                  <a:gd name="T35" fmla="*/ 485 h 495"/>
                  <a:gd name="T36" fmla="*/ 34 w 862"/>
                  <a:gd name="T37" fmla="*/ 481 h 495"/>
                  <a:gd name="T38" fmla="*/ 33 w 862"/>
                  <a:gd name="T39" fmla="*/ 480 h 495"/>
                  <a:gd name="T40" fmla="*/ 12 w 862"/>
                  <a:gd name="T41" fmla="*/ 494 h 495"/>
                  <a:gd name="T42" fmla="*/ 8 w 862"/>
                  <a:gd name="T43" fmla="*/ 495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2" h="495">
                    <a:moveTo>
                      <a:pt x="792" y="30"/>
                    </a:moveTo>
                    <a:cubicBezTo>
                      <a:pt x="739" y="37"/>
                      <a:pt x="488" y="186"/>
                      <a:pt x="216" y="360"/>
                    </a:cubicBezTo>
                    <a:cubicBezTo>
                      <a:pt x="275" y="327"/>
                      <a:pt x="351" y="284"/>
                      <a:pt x="449" y="228"/>
                    </a:cubicBezTo>
                    <a:cubicBezTo>
                      <a:pt x="593" y="147"/>
                      <a:pt x="753" y="57"/>
                      <a:pt x="792" y="30"/>
                    </a:cubicBezTo>
                    <a:close/>
                    <a:moveTo>
                      <a:pt x="368" y="290"/>
                    </a:moveTo>
                    <a:cubicBezTo>
                      <a:pt x="278" y="341"/>
                      <a:pt x="188" y="393"/>
                      <a:pt x="126" y="429"/>
                    </a:cubicBezTo>
                    <a:cubicBezTo>
                      <a:pt x="186" y="397"/>
                      <a:pt x="272" y="347"/>
                      <a:pt x="368" y="290"/>
                    </a:cubicBezTo>
                    <a:close/>
                    <a:moveTo>
                      <a:pt x="8" y="495"/>
                    </a:moveTo>
                    <a:cubicBezTo>
                      <a:pt x="6" y="495"/>
                      <a:pt x="3" y="494"/>
                      <a:pt x="2" y="492"/>
                    </a:cubicBezTo>
                    <a:cubicBezTo>
                      <a:pt x="0" y="489"/>
                      <a:pt x="1" y="484"/>
                      <a:pt x="4" y="482"/>
                    </a:cubicBezTo>
                    <a:cubicBezTo>
                      <a:pt x="78" y="433"/>
                      <a:pt x="732" y="0"/>
                      <a:pt x="803" y="17"/>
                    </a:cubicBezTo>
                    <a:cubicBezTo>
                      <a:pt x="808" y="19"/>
                      <a:pt x="811" y="21"/>
                      <a:pt x="812" y="24"/>
                    </a:cubicBezTo>
                    <a:lnTo>
                      <a:pt x="813" y="25"/>
                    </a:lnTo>
                    <a:cubicBezTo>
                      <a:pt x="825" y="17"/>
                      <a:pt x="838" y="9"/>
                      <a:pt x="850" y="2"/>
                    </a:cubicBezTo>
                    <a:cubicBezTo>
                      <a:pt x="853" y="0"/>
                      <a:pt x="857" y="1"/>
                      <a:pt x="860" y="4"/>
                    </a:cubicBezTo>
                    <a:cubicBezTo>
                      <a:pt x="862" y="8"/>
                      <a:pt x="860" y="12"/>
                      <a:pt x="857" y="14"/>
                    </a:cubicBezTo>
                    <a:cubicBezTo>
                      <a:pt x="674" y="125"/>
                      <a:pt x="80" y="485"/>
                      <a:pt x="40" y="485"/>
                    </a:cubicBezTo>
                    <a:lnTo>
                      <a:pt x="39" y="485"/>
                    </a:lnTo>
                    <a:cubicBezTo>
                      <a:pt x="37" y="484"/>
                      <a:pt x="35" y="483"/>
                      <a:pt x="34" y="481"/>
                    </a:cubicBezTo>
                    <a:lnTo>
                      <a:pt x="33" y="480"/>
                    </a:lnTo>
                    <a:cubicBezTo>
                      <a:pt x="26" y="484"/>
                      <a:pt x="19" y="489"/>
                      <a:pt x="12" y="494"/>
                    </a:cubicBezTo>
                    <a:lnTo>
                      <a:pt x="8" y="49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83" name="Freeform 1432">
                <a:extLst>
                  <a:ext uri="{FF2B5EF4-FFF2-40B4-BE49-F238E27FC236}">
                    <a16:creationId xmlns:a16="http://schemas.microsoft.com/office/drawing/2014/main" id="{1AC902BD-87AE-4D57-9CB0-C4452B8557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16" y="5686"/>
                <a:ext cx="299" cy="175"/>
              </a:xfrm>
              <a:custGeom>
                <a:avLst/>
                <a:gdLst>
                  <a:gd name="T0" fmla="*/ 832 w 901"/>
                  <a:gd name="T1" fmla="*/ 40 h 527"/>
                  <a:gd name="T2" fmla="*/ 835 w 901"/>
                  <a:gd name="T3" fmla="*/ 43 h 527"/>
                  <a:gd name="T4" fmla="*/ 836 w 901"/>
                  <a:gd name="T5" fmla="*/ 46 h 527"/>
                  <a:gd name="T6" fmla="*/ 859 w 901"/>
                  <a:gd name="T7" fmla="*/ 35 h 527"/>
                  <a:gd name="T8" fmla="*/ 861 w 901"/>
                  <a:gd name="T9" fmla="*/ 36 h 527"/>
                  <a:gd name="T10" fmla="*/ 883 w 901"/>
                  <a:gd name="T11" fmla="*/ 21 h 527"/>
                  <a:gd name="T12" fmla="*/ 832 w 901"/>
                  <a:gd name="T13" fmla="*/ 40 h 527"/>
                  <a:gd name="T14" fmla="*/ 705 w 901"/>
                  <a:gd name="T15" fmla="*/ 129 h 527"/>
                  <a:gd name="T16" fmla="*/ 579 w 901"/>
                  <a:gd name="T17" fmla="*/ 205 h 527"/>
                  <a:gd name="T18" fmla="*/ 662 w 901"/>
                  <a:gd name="T19" fmla="*/ 157 h 527"/>
                  <a:gd name="T20" fmla="*/ 702 w 901"/>
                  <a:gd name="T21" fmla="*/ 131 h 527"/>
                  <a:gd name="T22" fmla="*/ 705 w 901"/>
                  <a:gd name="T23" fmla="*/ 129 h 527"/>
                  <a:gd name="T24" fmla="*/ 436 w 901"/>
                  <a:gd name="T25" fmla="*/ 268 h 527"/>
                  <a:gd name="T26" fmla="*/ 298 w 901"/>
                  <a:gd name="T27" fmla="*/ 354 h 527"/>
                  <a:gd name="T28" fmla="*/ 556 w 901"/>
                  <a:gd name="T29" fmla="*/ 202 h 527"/>
                  <a:gd name="T30" fmla="*/ 436 w 901"/>
                  <a:gd name="T31" fmla="*/ 268 h 527"/>
                  <a:gd name="T32" fmla="*/ 401 w 901"/>
                  <a:gd name="T33" fmla="*/ 321 h 527"/>
                  <a:gd name="T34" fmla="*/ 84 w 901"/>
                  <a:gd name="T35" fmla="*/ 498 h 527"/>
                  <a:gd name="T36" fmla="*/ 401 w 901"/>
                  <a:gd name="T37" fmla="*/ 321 h 527"/>
                  <a:gd name="T38" fmla="*/ 8 w 901"/>
                  <a:gd name="T39" fmla="*/ 527 h 527"/>
                  <a:gd name="T40" fmla="*/ 7 w 901"/>
                  <a:gd name="T41" fmla="*/ 527 h 527"/>
                  <a:gd name="T42" fmla="*/ 2 w 901"/>
                  <a:gd name="T43" fmla="*/ 524 h 527"/>
                  <a:gd name="T44" fmla="*/ 5 w 901"/>
                  <a:gd name="T45" fmla="*/ 514 h 527"/>
                  <a:gd name="T46" fmla="*/ 10 w 901"/>
                  <a:gd name="T47" fmla="*/ 513 h 527"/>
                  <a:gd name="T48" fmla="*/ 25 w 901"/>
                  <a:gd name="T49" fmla="*/ 507 h 527"/>
                  <a:gd name="T50" fmla="*/ 429 w 901"/>
                  <a:gd name="T51" fmla="*/ 256 h 527"/>
                  <a:gd name="T52" fmla="*/ 892 w 901"/>
                  <a:gd name="T53" fmla="*/ 8 h 527"/>
                  <a:gd name="T54" fmla="*/ 900 w 901"/>
                  <a:gd name="T55" fmla="*/ 14 h 527"/>
                  <a:gd name="T56" fmla="*/ 901 w 901"/>
                  <a:gd name="T57" fmla="*/ 21 h 527"/>
                  <a:gd name="T58" fmla="*/ 668 w 901"/>
                  <a:gd name="T59" fmla="*/ 169 h 527"/>
                  <a:gd name="T60" fmla="*/ 63 w 901"/>
                  <a:gd name="T61" fmla="*/ 513 h 527"/>
                  <a:gd name="T62" fmla="*/ 56 w 901"/>
                  <a:gd name="T63" fmla="*/ 508 h 527"/>
                  <a:gd name="T64" fmla="*/ 33 w 901"/>
                  <a:gd name="T65" fmla="*/ 523 h 527"/>
                  <a:gd name="T66" fmla="*/ 27 w 901"/>
                  <a:gd name="T67" fmla="*/ 524 h 527"/>
                  <a:gd name="T68" fmla="*/ 24 w 901"/>
                  <a:gd name="T69" fmla="*/ 522 h 527"/>
                  <a:gd name="T70" fmla="*/ 8 w 901"/>
                  <a:gd name="T71" fmla="*/ 527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01" h="527">
                    <a:moveTo>
                      <a:pt x="832" y="40"/>
                    </a:moveTo>
                    <a:lnTo>
                      <a:pt x="835" y="43"/>
                    </a:lnTo>
                    <a:lnTo>
                      <a:pt x="836" y="46"/>
                    </a:lnTo>
                    <a:cubicBezTo>
                      <a:pt x="855" y="34"/>
                      <a:pt x="857" y="35"/>
                      <a:pt x="859" y="35"/>
                    </a:cubicBezTo>
                    <a:lnTo>
                      <a:pt x="861" y="36"/>
                    </a:lnTo>
                    <a:cubicBezTo>
                      <a:pt x="871" y="30"/>
                      <a:pt x="878" y="25"/>
                      <a:pt x="883" y="21"/>
                    </a:cubicBezTo>
                    <a:cubicBezTo>
                      <a:pt x="873" y="22"/>
                      <a:pt x="856" y="28"/>
                      <a:pt x="832" y="40"/>
                    </a:cubicBezTo>
                    <a:close/>
                    <a:moveTo>
                      <a:pt x="705" y="129"/>
                    </a:moveTo>
                    <a:cubicBezTo>
                      <a:pt x="665" y="153"/>
                      <a:pt x="623" y="178"/>
                      <a:pt x="579" y="205"/>
                    </a:cubicBezTo>
                    <a:cubicBezTo>
                      <a:pt x="608" y="188"/>
                      <a:pt x="636" y="172"/>
                      <a:pt x="662" y="157"/>
                    </a:cubicBezTo>
                    <a:cubicBezTo>
                      <a:pt x="676" y="148"/>
                      <a:pt x="689" y="139"/>
                      <a:pt x="702" y="131"/>
                    </a:cubicBezTo>
                    <a:lnTo>
                      <a:pt x="705" y="129"/>
                    </a:lnTo>
                    <a:close/>
                    <a:moveTo>
                      <a:pt x="436" y="268"/>
                    </a:moveTo>
                    <a:cubicBezTo>
                      <a:pt x="390" y="296"/>
                      <a:pt x="344" y="325"/>
                      <a:pt x="298" y="354"/>
                    </a:cubicBezTo>
                    <a:cubicBezTo>
                      <a:pt x="378" y="307"/>
                      <a:pt x="467" y="255"/>
                      <a:pt x="556" y="202"/>
                    </a:cubicBezTo>
                    <a:cubicBezTo>
                      <a:pt x="515" y="224"/>
                      <a:pt x="475" y="246"/>
                      <a:pt x="436" y="268"/>
                    </a:cubicBezTo>
                    <a:close/>
                    <a:moveTo>
                      <a:pt x="401" y="321"/>
                    </a:moveTo>
                    <a:cubicBezTo>
                      <a:pt x="277" y="391"/>
                      <a:pt x="158" y="457"/>
                      <a:pt x="84" y="498"/>
                    </a:cubicBezTo>
                    <a:cubicBezTo>
                      <a:pt x="133" y="483"/>
                      <a:pt x="265" y="406"/>
                      <a:pt x="401" y="321"/>
                    </a:cubicBezTo>
                    <a:close/>
                    <a:moveTo>
                      <a:pt x="8" y="527"/>
                    </a:moveTo>
                    <a:lnTo>
                      <a:pt x="7" y="527"/>
                    </a:lnTo>
                    <a:cubicBezTo>
                      <a:pt x="5" y="527"/>
                      <a:pt x="3" y="525"/>
                      <a:pt x="2" y="524"/>
                    </a:cubicBezTo>
                    <a:cubicBezTo>
                      <a:pt x="0" y="520"/>
                      <a:pt x="1" y="516"/>
                      <a:pt x="5" y="514"/>
                    </a:cubicBezTo>
                    <a:cubicBezTo>
                      <a:pt x="6" y="513"/>
                      <a:pt x="8" y="513"/>
                      <a:pt x="10" y="513"/>
                    </a:cubicBezTo>
                    <a:cubicBezTo>
                      <a:pt x="13" y="513"/>
                      <a:pt x="18" y="510"/>
                      <a:pt x="25" y="507"/>
                    </a:cubicBezTo>
                    <a:cubicBezTo>
                      <a:pt x="51" y="472"/>
                      <a:pt x="240" y="361"/>
                      <a:pt x="429" y="256"/>
                    </a:cubicBezTo>
                    <a:cubicBezTo>
                      <a:pt x="638" y="127"/>
                      <a:pt x="856" y="0"/>
                      <a:pt x="892" y="8"/>
                    </a:cubicBezTo>
                    <a:cubicBezTo>
                      <a:pt x="896" y="10"/>
                      <a:pt x="899" y="12"/>
                      <a:pt x="900" y="14"/>
                    </a:cubicBezTo>
                    <a:cubicBezTo>
                      <a:pt x="901" y="16"/>
                      <a:pt x="901" y="19"/>
                      <a:pt x="901" y="21"/>
                    </a:cubicBezTo>
                    <a:cubicBezTo>
                      <a:pt x="897" y="33"/>
                      <a:pt x="799" y="94"/>
                      <a:pt x="668" y="169"/>
                    </a:cubicBezTo>
                    <a:cubicBezTo>
                      <a:pt x="382" y="353"/>
                      <a:pt x="109" y="524"/>
                      <a:pt x="63" y="513"/>
                    </a:cubicBezTo>
                    <a:cubicBezTo>
                      <a:pt x="60" y="512"/>
                      <a:pt x="57" y="510"/>
                      <a:pt x="56" y="508"/>
                    </a:cubicBezTo>
                    <a:cubicBezTo>
                      <a:pt x="48" y="513"/>
                      <a:pt x="40" y="518"/>
                      <a:pt x="33" y="523"/>
                    </a:cubicBezTo>
                    <a:cubicBezTo>
                      <a:pt x="31" y="524"/>
                      <a:pt x="29" y="524"/>
                      <a:pt x="27" y="524"/>
                    </a:cubicBezTo>
                    <a:lnTo>
                      <a:pt x="24" y="522"/>
                    </a:lnTo>
                    <a:cubicBezTo>
                      <a:pt x="16" y="525"/>
                      <a:pt x="10" y="527"/>
                      <a:pt x="8" y="5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84" name="Freeform 1433">
                <a:extLst>
                  <a:ext uri="{FF2B5EF4-FFF2-40B4-BE49-F238E27FC236}">
                    <a16:creationId xmlns:a16="http://schemas.microsoft.com/office/drawing/2014/main" id="{443EDB3F-D4F7-4FCB-AB7A-2FB82D52AD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15" y="5689"/>
                <a:ext cx="293" cy="170"/>
              </a:xfrm>
              <a:custGeom>
                <a:avLst/>
                <a:gdLst>
                  <a:gd name="T0" fmla="*/ 103 w 883"/>
                  <a:gd name="T1" fmla="*/ 442 h 514"/>
                  <a:gd name="T2" fmla="*/ 103 w 883"/>
                  <a:gd name="T3" fmla="*/ 442 h 514"/>
                  <a:gd name="T4" fmla="*/ 489 w 883"/>
                  <a:gd name="T5" fmla="*/ 219 h 514"/>
                  <a:gd name="T6" fmla="*/ 103 w 883"/>
                  <a:gd name="T7" fmla="*/ 442 h 514"/>
                  <a:gd name="T8" fmla="*/ 670 w 883"/>
                  <a:gd name="T9" fmla="*/ 131 h 514"/>
                  <a:gd name="T10" fmla="*/ 57 w 883"/>
                  <a:gd name="T11" fmla="*/ 484 h 514"/>
                  <a:gd name="T12" fmla="*/ 670 w 883"/>
                  <a:gd name="T13" fmla="*/ 131 h 514"/>
                  <a:gd name="T14" fmla="*/ 9 w 883"/>
                  <a:gd name="T15" fmla="*/ 511 h 514"/>
                  <a:gd name="T16" fmla="*/ 3 w 883"/>
                  <a:gd name="T17" fmla="*/ 508 h 514"/>
                  <a:gd name="T18" fmla="*/ 24 w 883"/>
                  <a:gd name="T19" fmla="*/ 484 h 514"/>
                  <a:gd name="T20" fmla="*/ 29 w 883"/>
                  <a:gd name="T21" fmla="*/ 480 h 514"/>
                  <a:gd name="T22" fmla="*/ 33 w 883"/>
                  <a:gd name="T23" fmla="*/ 473 h 514"/>
                  <a:gd name="T24" fmla="*/ 35 w 883"/>
                  <a:gd name="T25" fmla="*/ 472 h 514"/>
                  <a:gd name="T26" fmla="*/ 40 w 883"/>
                  <a:gd name="T27" fmla="*/ 470 h 514"/>
                  <a:gd name="T28" fmla="*/ 57 w 883"/>
                  <a:gd name="T29" fmla="*/ 459 h 514"/>
                  <a:gd name="T30" fmla="*/ 825 w 883"/>
                  <a:gd name="T31" fmla="*/ 25 h 514"/>
                  <a:gd name="T32" fmla="*/ 834 w 883"/>
                  <a:gd name="T33" fmla="*/ 27 h 514"/>
                  <a:gd name="T34" fmla="*/ 871 w 883"/>
                  <a:gd name="T35" fmla="*/ 2 h 514"/>
                  <a:gd name="T36" fmla="*/ 881 w 883"/>
                  <a:gd name="T37" fmla="*/ 4 h 514"/>
                  <a:gd name="T38" fmla="*/ 879 w 883"/>
                  <a:gd name="T39" fmla="*/ 14 h 514"/>
                  <a:gd name="T40" fmla="*/ 42 w 883"/>
                  <a:gd name="T41" fmla="*/ 499 h 514"/>
                  <a:gd name="T42" fmla="*/ 36 w 883"/>
                  <a:gd name="T43" fmla="*/ 497 h 514"/>
                  <a:gd name="T44" fmla="*/ 13 w 883"/>
                  <a:gd name="T45" fmla="*/ 510 h 514"/>
                  <a:gd name="T46" fmla="*/ 9 w 883"/>
                  <a:gd name="T47" fmla="*/ 511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83" h="514">
                    <a:moveTo>
                      <a:pt x="103" y="442"/>
                    </a:moveTo>
                    <a:lnTo>
                      <a:pt x="103" y="442"/>
                    </a:lnTo>
                    <a:lnTo>
                      <a:pt x="489" y="219"/>
                    </a:lnTo>
                    <a:cubicBezTo>
                      <a:pt x="331" y="305"/>
                      <a:pt x="181" y="390"/>
                      <a:pt x="103" y="442"/>
                    </a:cubicBezTo>
                    <a:close/>
                    <a:moveTo>
                      <a:pt x="670" y="131"/>
                    </a:moveTo>
                    <a:lnTo>
                      <a:pt x="57" y="484"/>
                    </a:lnTo>
                    <a:cubicBezTo>
                      <a:pt x="126" y="466"/>
                      <a:pt x="414" y="292"/>
                      <a:pt x="670" y="131"/>
                    </a:cubicBezTo>
                    <a:close/>
                    <a:moveTo>
                      <a:pt x="9" y="511"/>
                    </a:moveTo>
                    <a:cubicBezTo>
                      <a:pt x="7" y="511"/>
                      <a:pt x="4" y="510"/>
                      <a:pt x="3" y="508"/>
                    </a:cubicBezTo>
                    <a:cubicBezTo>
                      <a:pt x="0" y="502"/>
                      <a:pt x="0" y="502"/>
                      <a:pt x="24" y="484"/>
                    </a:cubicBezTo>
                    <a:cubicBezTo>
                      <a:pt x="26" y="482"/>
                      <a:pt x="27" y="481"/>
                      <a:pt x="29" y="480"/>
                    </a:cubicBezTo>
                    <a:cubicBezTo>
                      <a:pt x="29" y="477"/>
                      <a:pt x="30" y="474"/>
                      <a:pt x="33" y="473"/>
                    </a:cubicBezTo>
                    <a:lnTo>
                      <a:pt x="35" y="472"/>
                    </a:lnTo>
                    <a:cubicBezTo>
                      <a:pt x="36" y="472"/>
                      <a:pt x="38" y="471"/>
                      <a:pt x="40" y="470"/>
                    </a:cubicBezTo>
                    <a:cubicBezTo>
                      <a:pt x="43" y="467"/>
                      <a:pt x="48" y="464"/>
                      <a:pt x="57" y="459"/>
                    </a:cubicBezTo>
                    <a:cubicBezTo>
                      <a:pt x="181" y="358"/>
                      <a:pt x="754" y="62"/>
                      <a:pt x="825" y="25"/>
                    </a:cubicBezTo>
                    <a:cubicBezTo>
                      <a:pt x="828" y="23"/>
                      <a:pt x="831" y="24"/>
                      <a:pt x="834" y="27"/>
                    </a:cubicBezTo>
                    <a:cubicBezTo>
                      <a:pt x="846" y="18"/>
                      <a:pt x="859" y="10"/>
                      <a:pt x="871" y="2"/>
                    </a:cubicBezTo>
                    <a:cubicBezTo>
                      <a:pt x="874" y="0"/>
                      <a:pt x="879" y="1"/>
                      <a:pt x="881" y="4"/>
                    </a:cubicBezTo>
                    <a:cubicBezTo>
                      <a:pt x="883" y="8"/>
                      <a:pt x="882" y="12"/>
                      <a:pt x="879" y="14"/>
                    </a:cubicBezTo>
                    <a:cubicBezTo>
                      <a:pt x="800" y="65"/>
                      <a:pt x="104" y="514"/>
                      <a:pt x="42" y="499"/>
                    </a:cubicBezTo>
                    <a:cubicBezTo>
                      <a:pt x="39" y="499"/>
                      <a:pt x="37" y="498"/>
                      <a:pt x="36" y="497"/>
                    </a:cubicBezTo>
                    <a:lnTo>
                      <a:pt x="13" y="510"/>
                    </a:lnTo>
                    <a:lnTo>
                      <a:pt x="9" y="5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85" name="Freeform 1434">
                <a:extLst>
                  <a:ext uri="{FF2B5EF4-FFF2-40B4-BE49-F238E27FC236}">
                    <a16:creationId xmlns:a16="http://schemas.microsoft.com/office/drawing/2014/main" id="{D90A0CB8-1D65-45C1-A1B5-86B956FCBC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21" y="5687"/>
                <a:ext cx="282" cy="153"/>
              </a:xfrm>
              <a:custGeom>
                <a:avLst/>
                <a:gdLst>
                  <a:gd name="T0" fmla="*/ 707 w 851"/>
                  <a:gd name="T1" fmla="*/ 94 h 462"/>
                  <a:gd name="T2" fmla="*/ 587 w 851"/>
                  <a:gd name="T3" fmla="*/ 165 h 462"/>
                  <a:gd name="T4" fmla="*/ 524 w 851"/>
                  <a:gd name="T5" fmla="*/ 202 h 462"/>
                  <a:gd name="T6" fmla="*/ 707 w 851"/>
                  <a:gd name="T7" fmla="*/ 94 h 462"/>
                  <a:gd name="T8" fmla="*/ 537 w 851"/>
                  <a:gd name="T9" fmla="*/ 175 h 462"/>
                  <a:gd name="T10" fmla="*/ 458 w 851"/>
                  <a:gd name="T11" fmla="*/ 225 h 462"/>
                  <a:gd name="T12" fmla="*/ 580 w 851"/>
                  <a:gd name="T13" fmla="*/ 153 h 462"/>
                  <a:gd name="T14" fmla="*/ 615 w 851"/>
                  <a:gd name="T15" fmla="*/ 132 h 462"/>
                  <a:gd name="T16" fmla="*/ 537 w 851"/>
                  <a:gd name="T17" fmla="*/ 175 h 462"/>
                  <a:gd name="T18" fmla="*/ 3 w 851"/>
                  <a:gd name="T19" fmla="*/ 462 h 462"/>
                  <a:gd name="T20" fmla="*/ 1 w 851"/>
                  <a:gd name="T21" fmla="*/ 462 h 462"/>
                  <a:gd name="T22" fmla="*/ 3 w 851"/>
                  <a:gd name="T23" fmla="*/ 455 h 462"/>
                  <a:gd name="T24" fmla="*/ 9 w 851"/>
                  <a:gd name="T25" fmla="*/ 451 h 462"/>
                  <a:gd name="T26" fmla="*/ 3 w 851"/>
                  <a:gd name="T27" fmla="*/ 455 h 462"/>
                  <a:gd name="T28" fmla="*/ 0 w 851"/>
                  <a:gd name="T29" fmla="*/ 448 h 462"/>
                  <a:gd name="T30" fmla="*/ 17 w 851"/>
                  <a:gd name="T31" fmla="*/ 438 h 462"/>
                  <a:gd name="T32" fmla="*/ 36 w 851"/>
                  <a:gd name="T33" fmla="*/ 431 h 462"/>
                  <a:gd name="T34" fmla="*/ 88 w 851"/>
                  <a:gd name="T35" fmla="*/ 424 h 462"/>
                  <a:gd name="T36" fmla="*/ 351 w 851"/>
                  <a:gd name="T37" fmla="*/ 262 h 462"/>
                  <a:gd name="T38" fmla="*/ 699 w 851"/>
                  <a:gd name="T39" fmla="*/ 59 h 462"/>
                  <a:gd name="T40" fmla="*/ 796 w 851"/>
                  <a:gd name="T41" fmla="*/ 16 h 462"/>
                  <a:gd name="T42" fmla="*/ 803 w 851"/>
                  <a:gd name="T43" fmla="*/ 21 h 462"/>
                  <a:gd name="T44" fmla="*/ 803 w 851"/>
                  <a:gd name="T45" fmla="*/ 21 h 462"/>
                  <a:gd name="T46" fmla="*/ 845 w 851"/>
                  <a:gd name="T47" fmla="*/ 1 h 462"/>
                  <a:gd name="T48" fmla="*/ 849 w 851"/>
                  <a:gd name="T49" fmla="*/ 4 h 462"/>
                  <a:gd name="T50" fmla="*/ 846 w 851"/>
                  <a:gd name="T51" fmla="*/ 14 h 462"/>
                  <a:gd name="T52" fmla="*/ 844 w 851"/>
                  <a:gd name="T53" fmla="*/ 15 h 462"/>
                  <a:gd name="T54" fmla="*/ 787 w 851"/>
                  <a:gd name="T55" fmla="*/ 47 h 462"/>
                  <a:gd name="T56" fmla="*/ 172 w 851"/>
                  <a:gd name="T57" fmla="*/ 409 h 462"/>
                  <a:gd name="T58" fmla="*/ 70 w 851"/>
                  <a:gd name="T59" fmla="*/ 460 h 462"/>
                  <a:gd name="T60" fmla="*/ 65 w 851"/>
                  <a:gd name="T61" fmla="*/ 457 h 462"/>
                  <a:gd name="T62" fmla="*/ 65 w 851"/>
                  <a:gd name="T63" fmla="*/ 451 h 462"/>
                  <a:gd name="T64" fmla="*/ 68 w 851"/>
                  <a:gd name="T65" fmla="*/ 447 h 462"/>
                  <a:gd name="T66" fmla="*/ 79 w 851"/>
                  <a:gd name="T67" fmla="*/ 441 h 462"/>
                  <a:gd name="T68" fmla="*/ 79 w 851"/>
                  <a:gd name="T69" fmla="*/ 440 h 462"/>
                  <a:gd name="T70" fmla="*/ 34 w 851"/>
                  <a:gd name="T71" fmla="*/ 445 h 462"/>
                  <a:gd name="T72" fmla="*/ 24 w 851"/>
                  <a:gd name="T73" fmla="*/ 451 h 462"/>
                  <a:gd name="T74" fmla="*/ 3 w 851"/>
                  <a:gd name="T75" fmla="*/ 46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51" h="462">
                    <a:moveTo>
                      <a:pt x="707" y="94"/>
                    </a:moveTo>
                    <a:cubicBezTo>
                      <a:pt x="671" y="116"/>
                      <a:pt x="629" y="140"/>
                      <a:pt x="587" y="165"/>
                    </a:cubicBezTo>
                    <a:cubicBezTo>
                      <a:pt x="565" y="178"/>
                      <a:pt x="544" y="191"/>
                      <a:pt x="524" y="202"/>
                    </a:cubicBezTo>
                    <a:cubicBezTo>
                      <a:pt x="598" y="161"/>
                      <a:pt x="662" y="123"/>
                      <a:pt x="707" y="94"/>
                    </a:cubicBezTo>
                    <a:close/>
                    <a:moveTo>
                      <a:pt x="537" y="175"/>
                    </a:moveTo>
                    <a:cubicBezTo>
                      <a:pt x="511" y="192"/>
                      <a:pt x="484" y="209"/>
                      <a:pt x="458" y="225"/>
                    </a:cubicBezTo>
                    <a:cubicBezTo>
                      <a:pt x="501" y="200"/>
                      <a:pt x="542" y="175"/>
                      <a:pt x="580" y="153"/>
                    </a:cubicBezTo>
                    <a:cubicBezTo>
                      <a:pt x="592" y="146"/>
                      <a:pt x="604" y="139"/>
                      <a:pt x="615" y="132"/>
                    </a:cubicBezTo>
                    <a:cubicBezTo>
                      <a:pt x="591" y="145"/>
                      <a:pt x="565" y="160"/>
                      <a:pt x="537" y="175"/>
                    </a:cubicBezTo>
                    <a:close/>
                    <a:moveTo>
                      <a:pt x="3" y="462"/>
                    </a:moveTo>
                    <a:lnTo>
                      <a:pt x="1" y="462"/>
                    </a:lnTo>
                    <a:lnTo>
                      <a:pt x="3" y="455"/>
                    </a:lnTo>
                    <a:lnTo>
                      <a:pt x="9" y="451"/>
                    </a:lnTo>
                    <a:lnTo>
                      <a:pt x="3" y="455"/>
                    </a:lnTo>
                    <a:lnTo>
                      <a:pt x="0" y="448"/>
                    </a:lnTo>
                    <a:cubicBezTo>
                      <a:pt x="2" y="447"/>
                      <a:pt x="10" y="443"/>
                      <a:pt x="17" y="438"/>
                    </a:cubicBezTo>
                    <a:cubicBezTo>
                      <a:pt x="29" y="431"/>
                      <a:pt x="33" y="429"/>
                      <a:pt x="36" y="431"/>
                    </a:cubicBezTo>
                    <a:cubicBezTo>
                      <a:pt x="43" y="431"/>
                      <a:pt x="67" y="428"/>
                      <a:pt x="88" y="424"/>
                    </a:cubicBezTo>
                    <a:cubicBezTo>
                      <a:pt x="117" y="398"/>
                      <a:pt x="209" y="342"/>
                      <a:pt x="351" y="262"/>
                    </a:cubicBezTo>
                    <a:cubicBezTo>
                      <a:pt x="475" y="185"/>
                      <a:pt x="613" y="102"/>
                      <a:pt x="699" y="59"/>
                    </a:cubicBezTo>
                    <a:cubicBezTo>
                      <a:pt x="752" y="28"/>
                      <a:pt x="785" y="13"/>
                      <a:pt x="796" y="16"/>
                    </a:cubicBezTo>
                    <a:cubicBezTo>
                      <a:pt x="800" y="17"/>
                      <a:pt x="802" y="19"/>
                      <a:pt x="803" y="21"/>
                    </a:cubicBezTo>
                    <a:lnTo>
                      <a:pt x="803" y="21"/>
                    </a:lnTo>
                    <a:cubicBezTo>
                      <a:pt x="841" y="0"/>
                      <a:pt x="842" y="0"/>
                      <a:pt x="845" y="1"/>
                    </a:cubicBezTo>
                    <a:cubicBezTo>
                      <a:pt x="847" y="1"/>
                      <a:pt x="848" y="3"/>
                      <a:pt x="849" y="4"/>
                    </a:cubicBezTo>
                    <a:cubicBezTo>
                      <a:pt x="851" y="8"/>
                      <a:pt x="850" y="12"/>
                      <a:pt x="846" y="14"/>
                    </a:cubicBezTo>
                    <a:lnTo>
                      <a:pt x="844" y="15"/>
                    </a:lnTo>
                    <a:cubicBezTo>
                      <a:pt x="839" y="17"/>
                      <a:pt x="818" y="29"/>
                      <a:pt x="787" y="47"/>
                    </a:cubicBezTo>
                    <a:cubicBezTo>
                      <a:pt x="757" y="99"/>
                      <a:pt x="364" y="309"/>
                      <a:pt x="172" y="409"/>
                    </a:cubicBezTo>
                    <a:cubicBezTo>
                      <a:pt x="97" y="451"/>
                      <a:pt x="75" y="461"/>
                      <a:pt x="70" y="460"/>
                    </a:cubicBezTo>
                    <a:cubicBezTo>
                      <a:pt x="68" y="460"/>
                      <a:pt x="66" y="458"/>
                      <a:pt x="65" y="457"/>
                    </a:cubicBezTo>
                    <a:cubicBezTo>
                      <a:pt x="64" y="455"/>
                      <a:pt x="64" y="453"/>
                      <a:pt x="65" y="451"/>
                    </a:cubicBezTo>
                    <a:cubicBezTo>
                      <a:pt x="65" y="449"/>
                      <a:pt x="67" y="448"/>
                      <a:pt x="68" y="447"/>
                    </a:cubicBezTo>
                    <a:cubicBezTo>
                      <a:pt x="72" y="445"/>
                      <a:pt x="75" y="443"/>
                      <a:pt x="79" y="441"/>
                    </a:cubicBezTo>
                    <a:lnTo>
                      <a:pt x="79" y="440"/>
                    </a:lnTo>
                    <a:cubicBezTo>
                      <a:pt x="52" y="444"/>
                      <a:pt x="40" y="445"/>
                      <a:pt x="34" y="445"/>
                    </a:cubicBezTo>
                    <a:cubicBezTo>
                      <a:pt x="31" y="446"/>
                      <a:pt x="28" y="448"/>
                      <a:pt x="24" y="451"/>
                    </a:cubicBezTo>
                    <a:cubicBezTo>
                      <a:pt x="8" y="460"/>
                      <a:pt x="5" y="462"/>
                      <a:pt x="3" y="4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86" name="Freeform 1435">
                <a:extLst>
                  <a:ext uri="{FF2B5EF4-FFF2-40B4-BE49-F238E27FC236}">
                    <a16:creationId xmlns:a16="http://schemas.microsoft.com/office/drawing/2014/main" id="{79B2C929-A5BE-45D3-AD83-F647A2AFB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1" y="5688"/>
                <a:ext cx="249" cy="146"/>
              </a:xfrm>
              <a:custGeom>
                <a:avLst/>
                <a:gdLst>
                  <a:gd name="T0" fmla="*/ 7 w 751"/>
                  <a:gd name="T1" fmla="*/ 440 h 440"/>
                  <a:gd name="T2" fmla="*/ 2 w 751"/>
                  <a:gd name="T3" fmla="*/ 437 h 440"/>
                  <a:gd name="T4" fmla="*/ 3 w 751"/>
                  <a:gd name="T5" fmla="*/ 427 h 440"/>
                  <a:gd name="T6" fmla="*/ 18 w 751"/>
                  <a:gd name="T7" fmla="*/ 414 h 440"/>
                  <a:gd name="T8" fmla="*/ 16 w 751"/>
                  <a:gd name="T9" fmla="*/ 415 h 440"/>
                  <a:gd name="T10" fmla="*/ 14 w 751"/>
                  <a:gd name="T11" fmla="*/ 409 h 440"/>
                  <a:gd name="T12" fmla="*/ 32 w 751"/>
                  <a:gd name="T13" fmla="*/ 398 h 440"/>
                  <a:gd name="T14" fmla="*/ 53 w 751"/>
                  <a:gd name="T15" fmla="*/ 388 h 440"/>
                  <a:gd name="T16" fmla="*/ 58 w 751"/>
                  <a:gd name="T17" fmla="*/ 393 h 440"/>
                  <a:gd name="T18" fmla="*/ 58 w 751"/>
                  <a:gd name="T19" fmla="*/ 395 h 440"/>
                  <a:gd name="T20" fmla="*/ 740 w 751"/>
                  <a:gd name="T21" fmla="*/ 2 h 440"/>
                  <a:gd name="T22" fmla="*/ 749 w 751"/>
                  <a:gd name="T23" fmla="*/ 4 h 440"/>
                  <a:gd name="T24" fmla="*/ 747 w 751"/>
                  <a:gd name="T25" fmla="*/ 14 h 440"/>
                  <a:gd name="T26" fmla="*/ 11 w 751"/>
                  <a:gd name="T27" fmla="*/ 439 h 440"/>
                  <a:gd name="T28" fmla="*/ 7 w 751"/>
                  <a:gd name="T29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1" h="440">
                    <a:moveTo>
                      <a:pt x="7" y="440"/>
                    </a:moveTo>
                    <a:cubicBezTo>
                      <a:pt x="5" y="440"/>
                      <a:pt x="3" y="439"/>
                      <a:pt x="2" y="437"/>
                    </a:cubicBezTo>
                    <a:cubicBezTo>
                      <a:pt x="0" y="434"/>
                      <a:pt x="0" y="430"/>
                      <a:pt x="3" y="427"/>
                    </a:cubicBezTo>
                    <a:lnTo>
                      <a:pt x="18" y="414"/>
                    </a:lnTo>
                    <a:lnTo>
                      <a:pt x="16" y="415"/>
                    </a:lnTo>
                    <a:lnTo>
                      <a:pt x="14" y="409"/>
                    </a:lnTo>
                    <a:cubicBezTo>
                      <a:pt x="15" y="408"/>
                      <a:pt x="26" y="402"/>
                      <a:pt x="32" y="398"/>
                    </a:cubicBezTo>
                    <a:cubicBezTo>
                      <a:pt x="50" y="387"/>
                      <a:pt x="50" y="387"/>
                      <a:pt x="53" y="388"/>
                    </a:cubicBezTo>
                    <a:cubicBezTo>
                      <a:pt x="56" y="389"/>
                      <a:pt x="58" y="391"/>
                      <a:pt x="58" y="393"/>
                    </a:cubicBezTo>
                    <a:lnTo>
                      <a:pt x="58" y="395"/>
                    </a:lnTo>
                    <a:lnTo>
                      <a:pt x="740" y="2"/>
                    </a:lnTo>
                    <a:cubicBezTo>
                      <a:pt x="743" y="0"/>
                      <a:pt x="747" y="1"/>
                      <a:pt x="749" y="4"/>
                    </a:cubicBezTo>
                    <a:cubicBezTo>
                      <a:pt x="751" y="8"/>
                      <a:pt x="750" y="12"/>
                      <a:pt x="747" y="14"/>
                    </a:cubicBezTo>
                    <a:lnTo>
                      <a:pt x="11" y="439"/>
                    </a:lnTo>
                    <a:lnTo>
                      <a:pt x="7" y="44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87" name="Freeform 1436">
                <a:extLst>
                  <a:ext uri="{FF2B5EF4-FFF2-40B4-BE49-F238E27FC236}">
                    <a16:creationId xmlns:a16="http://schemas.microsoft.com/office/drawing/2014/main" id="{3173741E-B8CB-4AF0-BFDF-C93FB1F8F1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39" y="5672"/>
                <a:ext cx="265" cy="155"/>
              </a:xfrm>
              <a:custGeom>
                <a:avLst/>
                <a:gdLst>
                  <a:gd name="T0" fmla="*/ 707 w 799"/>
                  <a:gd name="T1" fmla="*/ 26 h 468"/>
                  <a:gd name="T2" fmla="*/ 159 w 799"/>
                  <a:gd name="T3" fmla="*/ 348 h 468"/>
                  <a:gd name="T4" fmla="*/ 698 w 799"/>
                  <a:gd name="T5" fmla="*/ 33 h 468"/>
                  <a:gd name="T6" fmla="*/ 707 w 799"/>
                  <a:gd name="T7" fmla="*/ 26 h 468"/>
                  <a:gd name="T8" fmla="*/ 23 w 799"/>
                  <a:gd name="T9" fmla="*/ 468 h 468"/>
                  <a:gd name="T10" fmla="*/ 21 w 799"/>
                  <a:gd name="T11" fmla="*/ 467 h 468"/>
                  <a:gd name="T12" fmla="*/ 15 w 799"/>
                  <a:gd name="T13" fmla="*/ 463 h 468"/>
                  <a:gd name="T14" fmla="*/ 17 w 799"/>
                  <a:gd name="T15" fmla="*/ 453 h 468"/>
                  <a:gd name="T16" fmla="*/ 19 w 799"/>
                  <a:gd name="T17" fmla="*/ 452 h 468"/>
                  <a:gd name="T18" fmla="*/ 7 w 799"/>
                  <a:gd name="T19" fmla="*/ 455 h 468"/>
                  <a:gd name="T20" fmla="*/ 2 w 799"/>
                  <a:gd name="T21" fmla="*/ 452 h 468"/>
                  <a:gd name="T22" fmla="*/ 4 w 799"/>
                  <a:gd name="T23" fmla="*/ 442 h 468"/>
                  <a:gd name="T24" fmla="*/ 47 w 799"/>
                  <a:gd name="T25" fmla="*/ 417 h 468"/>
                  <a:gd name="T26" fmla="*/ 48 w 799"/>
                  <a:gd name="T27" fmla="*/ 416 h 468"/>
                  <a:gd name="T28" fmla="*/ 68 w 799"/>
                  <a:gd name="T29" fmla="*/ 404 h 468"/>
                  <a:gd name="T30" fmla="*/ 65 w 799"/>
                  <a:gd name="T31" fmla="*/ 401 h 468"/>
                  <a:gd name="T32" fmla="*/ 67 w 799"/>
                  <a:gd name="T33" fmla="*/ 391 h 468"/>
                  <a:gd name="T34" fmla="*/ 717 w 799"/>
                  <a:gd name="T35" fmla="*/ 13 h 468"/>
                  <a:gd name="T36" fmla="*/ 725 w 799"/>
                  <a:gd name="T37" fmla="*/ 19 h 468"/>
                  <a:gd name="T38" fmla="*/ 726 w 799"/>
                  <a:gd name="T39" fmla="*/ 20 h 468"/>
                  <a:gd name="T40" fmla="*/ 740 w 799"/>
                  <a:gd name="T41" fmla="*/ 18 h 468"/>
                  <a:gd name="T42" fmla="*/ 741 w 799"/>
                  <a:gd name="T43" fmla="*/ 17 h 468"/>
                  <a:gd name="T44" fmla="*/ 785 w 799"/>
                  <a:gd name="T45" fmla="*/ 6 h 468"/>
                  <a:gd name="T46" fmla="*/ 789 w 799"/>
                  <a:gd name="T47" fmla="*/ 8 h 468"/>
                  <a:gd name="T48" fmla="*/ 797 w 799"/>
                  <a:gd name="T49" fmla="*/ 11 h 468"/>
                  <a:gd name="T50" fmla="*/ 795 w 799"/>
                  <a:gd name="T51" fmla="*/ 20 h 468"/>
                  <a:gd name="T52" fmla="*/ 747 w 799"/>
                  <a:gd name="T53" fmla="*/ 51 h 468"/>
                  <a:gd name="T54" fmla="*/ 584 w 799"/>
                  <a:gd name="T55" fmla="*/ 152 h 468"/>
                  <a:gd name="T56" fmla="*/ 23 w 799"/>
                  <a:gd name="T57" fmla="*/ 468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99" h="468">
                    <a:moveTo>
                      <a:pt x="707" y="26"/>
                    </a:moveTo>
                    <a:cubicBezTo>
                      <a:pt x="657" y="34"/>
                      <a:pt x="407" y="185"/>
                      <a:pt x="159" y="348"/>
                    </a:cubicBezTo>
                    <a:cubicBezTo>
                      <a:pt x="330" y="243"/>
                      <a:pt x="594" y="82"/>
                      <a:pt x="698" y="33"/>
                    </a:cubicBezTo>
                    <a:cubicBezTo>
                      <a:pt x="701" y="30"/>
                      <a:pt x="704" y="28"/>
                      <a:pt x="707" y="26"/>
                    </a:cubicBezTo>
                    <a:close/>
                    <a:moveTo>
                      <a:pt x="23" y="468"/>
                    </a:moveTo>
                    <a:lnTo>
                      <a:pt x="21" y="467"/>
                    </a:lnTo>
                    <a:cubicBezTo>
                      <a:pt x="18" y="467"/>
                      <a:pt x="16" y="465"/>
                      <a:pt x="15" y="463"/>
                    </a:cubicBezTo>
                    <a:cubicBezTo>
                      <a:pt x="13" y="460"/>
                      <a:pt x="14" y="455"/>
                      <a:pt x="17" y="453"/>
                    </a:cubicBezTo>
                    <a:lnTo>
                      <a:pt x="19" y="452"/>
                    </a:lnTo>
                    <a:cubicBezTo>
                      <a:pt x="12" y="455"/>
                      <a:pt x="9" y="456"/>
                      <a:pt x="7" y="455"/>
                    </a:cubicBezTo>
                    <a:cubicBezTo>
                      <a:pt x="5" y="455"/>
                      <a:pt x="3" y="453"/>
                      <a:pt x="2" y="452"/>
                    </a:cubicBezTo>
                    <a:cubicBezTo>
                      <a:pt x="0" y="448"/>
                      <a:pt x="1" y="444"/>
                      <a:pt x="4" y="442"/>
                    </a:cubicBezTo>
                    <a:lnTo>
                      <a:pt x="47" y="417"/>
                    </a:lnTo>
                    <a:lnTo>
                      <a:pt x="48" y="416"/>
                    </a:lnTo>
                    <a:cubicBezTo>
                      <a:pt x="54" y="412"/>
                      <a:pt x="61" y="408"/>
                      <a:pt x="68" y="404"/>
                    </a:cubicBezTo>
                    <a:lnTo>
                      <a:pt x="65" y="401"/>
                    </a:lnTo>
                    <a:cubicBezTo>
                      <a:pt x="63" y="398"/>
                      <a:pt x="64" y="394"/>
                      <a:pt x="67" y="391"/>
                    </a:cubicBezTo>
                    <a:cubicBezTo>
                      <a:pt x="127" y="351"/>
                      <a:pt x="658" y="0"/>
                      <a:pt x="717" y="13"/>
                    </a:cubicBezTo>
                    <a:cubicBezTo>
                      <a:pt x="722" y="15"/>
                      <a:pt x="724" y="17"/>
                      <a:pt x="725" y="19"/>
                    </a:cubicBezTo>
                    <a:lnTo>
                      <a:pt x="726" y="20"/>
                    </a:lnTo>
                    <a:cubicBezTo>
                      <a:pt x="733" y="18"/>
                      <a:pt x="737" y="17"/>
                      <a:pt x="740" y="18"/>
                    </a:cubicBezTo>
                    <a:lnTo>
                      <a:pt x="741" y="17"/>
                    </a:lnTo>
                    <a:cubicBezTo>
                      <a:pt x="763" y="8"/>
                      <a:pt x="778" y="4"/>
                      <a:pt x="785" y="6"/>
                    </a:cubicBezTo>
                    <a:cubicBezTo>
                      <a:pt x="787" y="6"/>
                      <a:pt x="788" y="7"/>
                      <a:pt x="789" y="8"/>
                    </a:cubicBezTo>
                    <a:cubicBezTo>
                      <a:pt x="792" y="7"/>
                      <a:pt x="796" y="8"/>
                      <a:pt x="797" y="11"/>
                    </a:cubicBezTo>
                    <a:cubicBezTo>
                      <a:pt x="799" y="14"/>
                      <a:pt x="798" y="18"/>
                      <a:pt x="795" y="20"/>
                    </a:cubicBezTo>
                    <a:cubicBezTo>
                      <a:pt x="783" y="28"/>
                      <a:pt x="767" y="38"/>
                      <a:pt x="747" y="51"/>
                    </a:cubicBezTo>
                    <a:cubicBezTo>
                      <a:pt x="723" y="73"/>
                      <a:pt x="666" y="107"/>
                      <a:pt x="584" y="152"/>
                    </a:cubicBezTo>
                    <a:cubicBezTo>
                      <a:pt x="365" y="287"/>
                      <a:pt x="64" y="468"/>
                      <a:pt x="23" y="46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88" name="Freeform 1437">
                <a:extLst>
                  <a:ext uri="{FF2B5EF4-FFF2-40B4-BE49-F238E27FC236}">
                    <a16:creationId xmlns:a16="http://schemas.microsoft.com/office/drawing/2014/main" id="{E1BA34E0-380E-43B8-9C5D-13C2589A7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8" y="5672"/>
                <a:ext cx="249" cy="145"/>
              </a:xfrm>
              <a:custGeom>
                <a:avLst/>
                <a:gdLst>
                  <a:gd name="T0" fmla="*/ 10 w 750"/>
                  <a:gd name="T1" fmla="*/ 439 h 439"/>
                  <a:gd name="T2" fmla="*/ 9 w 750"/>
                  <a:gd name="T3" fmla="*/ 438 h 439"/>
                  <a:gd name="T4" fmla="*/ 3 w 750"/>
                  <a:gd name="T5" fmla="*/ 435 h 439"/>
                  <a:gd name="T6" fmla="*/ 22 w 750"/>
                  <a:gd name="T7" fmla="*/ 415 h 439"/>
                  <a:gd name="T8" fmla="*/ 35 w 750"/>
                  <a:gd name="T9" fmla="*/ 407 h 439"/>
                  <a:gd name="T10" fmla="*/ 38 w 750"/>
                  <a:gd name="T11" fmla="*/ 400 h 439"/>
                  <a:gd name="T12" fmla="*/ 76 w 750"/>
                  <a:gd name="T13" fmla="*/ 378 h 439"/>
                  <a:gd name="T14" fmla="*/ 82 w 750"/>
                  <a:gd name="T15" fmla="*/ 377 h 439"/>
                  <a:gd name="T16" fmla="*/ 86 w 750"/>
                  <a:gd name="T17" fmla="*/ 381 h 439"/>
                  <a:gd name="T18" fmla="*/ 86 w 750"/>
                  <a:gd name="T19" fmla="*/ 388 h 439"/>
                  <a:gd name="T20" fmla="*/ 739 w 750"/>
                  <a:gd name="T21" fmla="*/ 2 h 439"/>
                  <a:gd name="T22" fmla="*/ 748 w 750"/>
                  <a:gd name="T23" fmla="*/ 4 h 439"/>
                  <a:gd name="T24" fmla="*/ 746 w 750"/>
                  <a:gd name="T25" fmla="*/ 14 h 439"/>
                  <a:gd name="T26" fmla="*/ 10 w 750"/>
                  <a:gd name="T27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50" h="439">
                    <a:moveTo>
                      <a:pt x="10" y="439"/>
                    </a:moveTo>
                    <a:lnTo>
                      <a:pt x="9" y="438"/>
                    </a:lnTo>
                    <a:cubicBezTo>
                      <a:pt x="7" y="438"/>
                      <a:pt x="4" y="436"/>
                      <a:pt x="3" y="435"/>
                    </a:cubicBezTo>
                    <a:cubicBezTo>
                      <a:pt x="0" y="428"/>
                      <a:pt x="1" y="428"/>
                      <a:pt x="22" y="415"/>
                    </a:cubicBezTo>
                    <a:cubicBezTo>
                      <a:pt x="25" y="413"/>
                      <a:pt x="30" y="410"/>
                      <a:pt x="35" y="407"/>
                    </a:cubicBezTo>
                    <a:cubicBezTo>
                      <a:pt x="34" y="404"/>
                      <a:pt x="36" y="402"/>
                      <a:pt x="38" y="400"/>
                    </a:cubicBezTo>
                    <a:lnTo>
                      <a:pt x="76" y="378"/>
                    </a:lnTo>
                    <a:cubicBezTo>
                      <a:pt x="78" y="377"/>
                      <a:pt x="80" y="377"/>
                      <a:pt x="82" y="377"/>
                    </a:cubicBezTo>
                    <a:cubicBezTo>
                      <a:pt x="84" y="378"/>
                      <a:pt x="85" y="379"/>
                      <a:pt x="86" y="381"/>
                    </a:cubicBezTo>
                    <a:cubicBezTo>
                      <a:pt x="87" y="383"/>
                      <a:pt x="88" y="385"/>
                      <a:pt x="86" y="388"/>
                    </a:cubicBezTo>
                    <a:cubicBezTo>
                      <a:pt x="226" y="312"/>
                      <a:pt x="526" y="132"/>
                      <a:pt x="739" y="2"/>
                    </a:cubicBezTo>
                    <a:cubicBezTo>
                      <a:pt x="742" y="0"/>
                      <a:pt x="746" y="1"/>
                      <a:pt x="748" y="4"/>
                    </a:cubicBezTo>
                    <a:cubicBezTo>
                      <a:pt x="750" y="8"/>
                      <a:pt x="749" y="12"/>
                      <a:pt x="746" y="14"/>
                    </a:cubicBezTo>
                    <a:cubicBezTo>
                      <a:pt x="582" y="114"/>
                      <a:pt x="49" y="439"/>
                      <a:pt x="10" y="43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89" name="Freeform 1438">
                <a:extLst>
                  <a:ext uri="{FF2B5EF4-FFF2-40B4-BE49-F238E27FC236}">
                    <a16:creationId xmlns:a16="http://schemas.microsoft.com/office/drawing/2014/main" id="{4EA7DC79-3BD7-432E-96D7-5DF154E07E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52" y="5663"/>
                <a:ext cx="240" cy="141"/>
              </a:xfrm>
              <a:custGeom>
                <a:avLst/>
                <a:gdLst>
                  <a:gd name="T0" fmla="*/ 656 w 723"/>
                  <a:gd name="T1" fmla="*/ 36 h 427"/>
                  <a:gd name="T2" fmla="*/ 387 w 723"/>
                  <a:gd name="T3" fmla="*/ 191 h 427"/>
                  <a:gd name="T4" fmla="*/ 423 w 723"/>
                  <a:gd name="T5" fmla="*/ 171 h 427"/>
                  <a:gd name="T6" fmla="*/ 484 w 723"/>
                  <a:gd name="T7" fmla="*/ 138 h 427"/>
                  <a:gd name="T8" fmla="*/ 491 w 723"/>
                  <a:gd name="T9" fmla="*/ 134 h 427"/>
                  <a:gd name="T10" fmla="*/ 656 w 723"/>
                  <a:gd name="T11" fmla="*/ 36 h 427"/>
                  <a:gd name="T12" fmla="*/ 7 w 723"/>
                  <a:gd name="T13" fmla="*/ 427 h 427"/>
                  <a:gd name="T14" fmla="*/ 6 w 723"/>
                  <a:gd name="T15" fmla="*/ 427 h 427"/>
                  <a:gd name="T16" fmla="*/ 2 w 723"/>
                  <a:gd name="T17" fmla="*/ 423 h 427"/>
                  <a:gd name="T18" fmla="*/ 4 w 723"/>
                  <a:gd name="T19" fmla="*/ 414 h 427"/>
                  <a:gd name="T20" fmla="*/ 9 w 723"/>
                  <a:gd name="T21" fmla="*/ 413 h 427"/>
                  <a:gd name="T22" fmla="*/ 36 w 723"/>
                  <a:gd name="T23" fmla="*/ 400 h 427"/>
                  <a:gd name="T24" fmla="*/ 36 w 723"/>
                  <a:gd name="T25" fmla="*/ 400 h 427"/>
                  <a:gd name="T26" fmla="*/ 185 w 723"/>
                  <a:gd name="T27" fmla="*/ 302 h 427"/>
                  <a:gd name="T28" fmla="*/ 711 w 723"/>
                  <a:gd name="T29" fmla="*/ 5 h 427"/>
                  <a:gd name="T30" fmla="*/ 717 w 723"/>
                  <a:gd name="T31" fmla="*/ 4 h 427"/>
                  <a:gd name="T32" fmla="*/ 722 w 723"/>
                  <a:gd name="T33" fmla="*/ 7 h 427"/>
                  <a:gd name="T34" fmla="*/ 722 w 723"/>
                  <a:gd name="T35" fmla="*/ 14 h 427"/>
                  <a:gd name="T36" fmla="*/ 722 w 723"/>
                  <a:gd name="T37" fmla="*/ 15 h 427"/>
                  <a:gd name="T38" fmla="*/ 719 w 723"/>
                  <a:gd name="T39" fmla="*/ 21 h 427"/>
                  <a:gd name="T40" fmla="*/ 715 w 723"/>
                  <a:gd name="T41" fmla="*/ 22 h 427"/>
                  <a:gd name="T42" fmla="*/ 492 w 723"/>
                  <a:gd name="T43" fmla="*/ 150 h 427"/>
                  <a:gd name="T44" fmla="*/ 7 w 723"/>
                  <a:gd name="T45" fmla="*/ 42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23" h="427">
                    <a:moveTo>
                      <a:pt x="656" y="36"/>
                    </a:moveTo>
                    <a:cubicBezTo>
                      <a:pt x="599" y="64"/>
                      <a:pt x="501" y="121"/>
                      <a:pt x="387" y="191"/>
                    </a:cubicBezTo>
                    <a:cubicBezTo>
                      <a:pt x="398" y="185"/>
                      <a:pt x="411" y="178"/>
                      <a:pt x="423" y="171"/>
                    </a:cubicBezTo>
                    <a:cubicBezTo>
                      <a:pt x="443" y="160"/>
                      <a:pt x="464" y="149"/>
                      <a:pt x="484" y="138"/>
                    </a:cubicBezTo>
                    <a:cubicBezTo>
                      <a:pt x="487" y="137"/>
                      <a:pt x="489" y="135"/>
                      <a:pt x="491" y="134"/>
                    </a:cubicBezTo>
                    <a:cubicBezTo>
                      <a:pt x="572" y="86"/>
                      <a:pt x="623" y="55"/>
                      <a:pt x="656" y="36"/>
                    </a:cubicBezTo>
                    <a:close/>
                    <a:moveTo>
                      <a:pt x="7" y="427"/>
                    </a:moveTo>
                    <a:lnTo>
                      <a:pt x="6" y="427"/>
                    </a:lnTo>
                    <a:cubicBezTo>
                      <a:pt x="4" y="426"/>
                      <a:pt x="3" y="425"/>
                      <a:pt x="2" y="423"/>
                    </a:cubicBezTo>
                    <a:cubicBezTo>
                      <a:pt x="0" y="420"/>
                      <a:pt x="1" y="415"/>
                      <a:pt x="4" y="414"/>
                    </a:cubicBezTo>
                    <a:lnTo>
                      <a:pt x="9" y="413"/>
                    </a:lnTo>
                    <a:cubicBezTo>
                      <a:pt x="13" y="412"/>
                      <a:pt x="22" y="407"/>
                      <a:pt x="36" y="400"/>
                    </a:cubicBezTo>
                    <a:lnTo>
                      <a:pt x="36" y="400"/>
                    </a:lnTo>
                    <a:cubicBezTo>
                      <a:pt x="39" y="388"/>
                      <a:pt x="85" y="358"/>
                      <a:pt x="185" y="302"/>
                    </a:cubicBezTo>
                    <a:cubicBezTo>
                      <a:pt x="370" y="183"/>
                      <a:pt x="662" y="0"/>
                      <a:pt x="711" y="5"/>
                    </a:cubicBezTo>
                    <a:cubicBezTo>
                      <a:pt x="715" y="4"/>
                      <a:pt x="716" y="4"/>
                      <a:pt x="717" y="4"/>
                    </a:cubicBezTo>
                    <a:cubicBezTo>
                      <a:pt x="719" y="5"/>
                      <a:pt x="721" y="6"/>
                      <a:pt x="722" y="7"/>
                    </a:cubicBezTo>
                    <a:cubicBezTo>
                      <a:pt x="723" y="9"/>
                      <a:pt x="723" y="12"/>
                      <a:pt x="722" y="14"/>
                    </a:cubicBezTo>
                    <a:lnTo>
                      <a:pt x="722" y="15"/>
                    </a:lnTo>
                    <a:cubicBezTo>
                      <a:pt x="722" y="17"/>
                      <a:pt x="721" y="20"/>
                      <a:pt x="719" y="21"/>
                    </a:cubicBezTo>
                    <a:lnTo>
                      <a:pt x="715" y="22"/>
                    </a:lnTo>
                    <a:cubicBezTo>
                      <a:pt x="696" y="38"/>
                      <a:pt x="635" y="72"/>
                      <a:pt x="492" y="150"/>
                    </a:cubicBezTo>
                    <a:cubicBezTo>
                      <a:pt x="104" y="381"/>
                      <a:pt x="22" y="427"/>
                      <a:pt x="7" y="4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90" name="Freeform 1439">
                <a:extLst>
                  <a:ext uri="{FF2B5EF4-FFF2-40B4-BE49-F238E27FC236}">
                    <a16:creationId xmlns:a16="http://schemas.microsoft.com/office/drawing/2014/main" id="{FEC2C415-AD26-404F-B337-41E173FBF7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2" y="5654"/>
                <a:ext cx="246" cy="152"/>
              </a:xfrm>
              <a:custGeom>
                <a:avLst/>
                <a:gdLst>
                  <a:gd name="T0" fmla="*/ 683 w 742"/>
                  <a:gd name="T1" fmla="*/ 45 h 457"/>
                  <a:gd name="T2" fmla="*/ 653 w 742"/>
                  <a:gd name="T3" fmla="*/ 63 h 457"/>
                  <a:gd name="T4" fmla="*/ 663 w 742"/>
                  <a:gd name="T5" fmla="*/ 59 h 457"/>
                  <a:gd name="T6" fmla="*/ 683 w 742"/>
                  <a:gd name="T7" fmla="*/ 45 h 457"/>
                  <a:gd name="T8" fmla="*/ 20 w 742"/>
                  <a:gd name="T9" fmla="*/ 457 h 457"/>
                  <a:gd name="T10" fmla="*/ 19 w 742"/>
                  <a:gd name="T11" fmla="*/ 456 h 457"/>
                  <a:gd name="T12" fmla="*/ 14 w 742"/>
                  <a:gd name="T13" fmla="*/ 453 h 457"/>
                  <a:gd name="T14" fmla="*/ 13 w 742"/>
                  <a:gd name="T15" fmla="*/ 446 h 457"/>
                  <a:gd name="T16" fmla="*/ 50 w 742"/>
                  <a:gd name="T17" fmla="*/ 415 h 457"/>
                  <a:gd name="T18" fmla="*/ 8 w 742"/>
                  <a:gd name="T19" fmla="*/ 434 h 457"/>
                  <a:gd name="T20" fmla="*/ 4 w 742"/>
                  <a:gd name="T21" fmla="*/ 430 h 457"/>
                  <a:gd name="T22" fmla="*/ 25 w 742"/>
                  <a:gd name="T23" fmla="*/ 403 h 457"/>
                  <a:gd name="T24" fmla="*/ 23 w 742"/>
                  <a:gd name="T25" fmla="*/ 401 h 457"/>
                  <a:gd name="T26" fmla="*/ 25 w 742"/>
                  <a:gd name="T27" fmla="*/ 391 h 457"/>
                  <a:gd name="T28" fmla="*/ 27 w 742"/>
                  <a:gd name="T29" fmla="*/ 390 h 457"/>
                  <a:gd name="T30" fmla="*/ 46 w 742"/>
                  <a:gd name="T31" fmla="*/ 379 h 457"/>
                  <a:gd name="T32" fmla="*/ 66 w 742"/>
                  <a:gd name="T33" fmla="*/ 370 h 457"/>
                  <a:gd name="T34" fmla="*/ 71 w 742"/>
                  <a:gd name="T35" fmla="*/ 373 h 457"/>
                  <a:gd name="T36" fmla="*/ 55 w 742"/>
                  <a:gd name="T37" fmla="*/ 396 h 457"/>
                  <a:gd name="T38" fmla="*/ 475 w 742"/>
                  <a:gd name="T39" fmla="*/ 151 h 457"/>
                  <a:gd name="T40" fmla="*/ 736 w 742"/>
                  <a:gd name="T41" fmla="*/ 2 h 457"/>
                  <a:gd name="T42" fmla="*/ 740 w 742"/>
                  <a:gd name="T43" fmla="*/ 5 h 457"/>
                  <a:gd name="T44" fmla="*/ 741 w 742"/>
                  <a:gd name="T45" fmla="*/ 13 h 457"/>
                  <a:gd name="T46" fmla="*/ 711 w 742"/>
                  <a:gd name="T47" fmla="*/ 42 h 457"/>
                  <a:gd name="T48" fmla="*/ 713 w 742"/>
                  <a:gd name="T49" fmla="*/ 45 h 457"/>
                  <a:gd name="T50" fmla="*/ 714 w 742"/>
                  <a:gd name="T51" fmla="*/ 50 h 457"/>
                  <a:gd name="T52" fmla="*/ 698 w 742"/>
                  <a:gd name="T53" fmla="*/ 63 h 457"/>
                  <a:gd name="T54" fmla="*/ 695 w 742"/>
                  <a:gd name="T55" fmla="*/ 68 h 457"/>
                  <a:gd name="T56" fmla="*/ 689 w 742"/>
                  <a:gd name="T57" fmla="*/ 69 h 457"/>
                  <a:gd name="T58" fmla="*/ 579 w 742"/>
                  <a:gd name="T59" fmla="*/ 130 h 457"/>
                  <a:gd name="T60" fmla="*/ 541 w 742"/>
                  <a:gd name="T61" fmla="*/ 152 h 457"/>
                  <a:gd name="T62" fmla="*/ 87 w 742"/>
                  <a:gd name="T63" fmla="*/ 414 h 457"/>
                  <a:gd name="T64" fmla="*/ 24 w 742"/>
                  <a:gd name="T65" fmla="*/ 455 h 457"/>
                  <a:gd name="T66" fmla="*/ 20 w 742"/>
                  <a:gd name="T6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2" h="457">
                    <a:moveTo>
                      <a:pt x="683" y="45"/>
                    </a:moveTo>
                    <a:cubicBezTo>
                      <a:pt x="674" y="51"/>
                      <a:pt x="664" y="56"/>
                      <a:pt x="653" y="63"/>
                    </a:cubicBezTo>
                    <a:cubicBezTo>
                      <a:pt x="657" y="61"/>
                      <a:pt x="660" y="60"/>
                      <a:pt x="663" y="59"/>
                    </a:cubicBezTo>
                    <a:cubicBezTo>
                      <a:pt x="670" y="54"/>
                      <a:pt x="677" y="50"/>
                      <a:pt x="683" y="45"/>
                    </a:cubicBezTo>
                    <a:close/>
                    <a:moveTo>
                      <a:pt x="20" y="457"/>
                    </a:moveTo>
                    <a:lnTo>
                      <a:pt x="19" y="456"/>
                    </a:lnTo>
                    <a:cubicBezTo>
                      <a:pt x="17" y="456"/>
                      <a:pt x="15" y="455"/>
                      <a:pt x="14" y="453"/>
                    </a:cubicBezTo>
                    <a:cubicBezTo>
                      <a:pt x="13" y="451"/>
                      <a:pt x="13" y="448"/>
                      <a:pt x="13" y="446"/>
                    </a:cubicBezTo>
                    <a:cubicBezTo>
                      <a:pt x="15" y="441"/>
                      <a:pt x="27" y="431"/>
                      <a:pt x="50" y="415"/>
                    </a:cubicBezTo>
                    <a:cubicBezTo>
                      <a:pt x="19" y="432"/>
                      <a:pt x="12" y="435"/>
                      <a:pt x="8" y="434"/>
                    </a:cubicBezTo>
                    <a:cubicBezTo>
                      <a:pt x="7" y="433"/>
                      <a:pt x="5" y="432"/>
                      <a:pt x="4" y="430"/>
                    </a:cubicBezTo>
                    <a:cubicBezTo>
                      <a:pt x="0" y="424"/>
                      <a:pt x="4" y="421"/>
                      <a:pt x="25" y="403"/>
                    </a:cubicBezTo>
                    <a:lnTo>
                      <a:pt x="23" y="401"/>
                    </a:lnTo>
                    <a:cubicBezTo>
                      <a:pt x="21" y="397"/>
                      <a:pt x="22" y="393"/>
                      <a:pt x="25" y="391"/>
                    </a:cubicBezTo>
                    <a:lnTo>
                      <a:pt x="27" y="390"/>
                    </a:lnTo>
                    <a:cubicBezTo>
                      <a:pt x="30" y="389"/>
                      <a:pt x="39" y="383"/>
                      <a:pt x="46" y="379"/>
                    </a:cubicBezTo>
                    <a:cubicBezTo>
                      <a:pt x="63" y="369"/>
                      <a:pt x="63" y="369"/>
                      <a:pt x="66" y="370"/>
                    </a:cubicBezTo>
                    <a:cubicBezTo>
                      <a:pt x="68" y="370"/>
                      <a:pt x="70" y="371"/>
                      <a:pt x="71" y="373"/>
                    </a:cubicBezTo>
                    <a:cubicBezTo>
                      <a:pt x="74" y="379"/>
                      <a:pt x="72" y="382"/>
                      <a:pt x="55" y="396"/>
                    </a:cubicBezTo>
                    <a:cubicBezTo>
                      <a:pt x="141" y="349"/>
                      <a:pt x="329" y="237"/>
                      <a:pt x="475" y="151"/>
                    </a:cubicBezTo>
                    <a:cubicBezTo>
                      <a:pt x="731" y="0"/>
                      <a:pt x="731" y="1"/>
                      <a:pt x="736" y="2"/>
                    </a:cubicBezTo>
                    <a:cubicBezTo>
                      <a:pt x="738" y="2"/>
                      <a:pt x="739" y="4"/>
                      <a:pt x="740" y="5"/>
                    </a:cubicBezTo>
                    <a:cubicBezTo>
                      <a:pt x="741" y="7"/>
                      <a:pt x="742" y="9"/>
                      <a:pt x="741" y="13"/>
                    </a:cubicBezTo>
                    <a:cubicBezTo>
                      <a:pt x="740" y="18"/>
                      <a:pt x="729" y="29"/>
                      <a:pt x="711" y="42"/>
                    </a:cubicBezTo>
                    <a:lnTo>
                      <a:pt x="713" y="45"/>
                    </a:lnTo>
                    <a:cubicBezTo>
                      <a:pt x="714" y="46"/>
                      <a:pt x="714" y="48"/>
                      <a:pt x="714" y="50"/>
                    </a:cubicBezTo>
                    <a:cubicBezTo>
                      <a:pt x="713" y="53"/>
                      <a:pt x="713" y="54"/>
                      <a:pt x="698" y="63"/>
                    </a:cubicBezTo>
                    <a:cubicBezTo>
                      <a:pt x="698" y="65"/>
                      <a:pt x="697" y="67"/>
                      <a:pt x="695" y="68"/>
                    </a:cubicBezTo>
                    <a:cubicBezTo>
                      <a:pt x="693" y="69"/>
                      <a:pt x="691" y="69"/>
                      <a:pt x="689" y="69"/>
                    </a:cubicBezTo>
                    <a:cubicBezTo>
                      <a:pt x="670" y="80"/>
                      <a:pt x="637" y="98"/>
                      <a:pt x="579" y="130"/>
                    </a:cubicBezTo>
                    <a:lnTo>
                      <a:pt x="541" y="152"/>
                    </a:lnTo>
                    <a:cubicBezTo>
                      <a:pt x="382" y="249"/>
                      <a:pt x="173" y="367"/>
                      <a:pt x="87" y="414"/>
                    </a:cubicBezTo>
                    <a:cubicBezTo>
                      <a:pt x="65" y="429"/>
                      <a:pt x="44" y="442"/>
                      <a:pt x="24" y="455"/>
                    </a:cubicBezTo>
                    <a:lnTo>
                      <a:pt x="20" y="45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91" name="Freeform 1440">
                <a:extLst>
                  <a:ext uri="{FF2B5EF4-FFF2-40B4-BE49-F238E27FC236}">
                    <a16:creationId xmlns:a16="http://schemas.microsoft.com/office/drawing/2014/main" id="{CB10EEDE-0853-46F3-BF82-29AA8F4FA6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88" y="5649"/>
                <a:ext cx="193" cy="115"/>
              </a:xfrm>
              <a:custGeom>
                <a:avLst/>
                <a:gdLst>
                  <a:gd name="T0" fmla="*/ 264 w 583"/>
                  <a:gd name="T1" fmla="*/ 184 h 347"/>
                  <a:gd name="T2" fmla="*/ 61 w 583"/>
                  <a:gd name="T3" fmla="*/ 308 h 347"/>
                  <a:gd name="T4" fmla="*/ 264 w 583"/>
                  <a:gd name="T5" fmla="*/ 184 h 347"/>
                  <a:gd name="T6" fmla="*/ 26 w 583"/>
                  <a:gd name="T7" fmla="*/ 347 h 347"/>
                  <a:gd name="T8" fmla="*/ 24 w 583"/>
                  <a:gd name="T9" fmla="*/ 346 h 347"/>
                  <a:gd name="T10" fmla="*/ 19 w 583"/>
                  <a:gd name="T11" fmla="*/ 343 h 347"/>
                  <a:gd name="T12" fmla="*/ 8 w 583"/>
                  <a:gd name="T13" fmla="*/ 345 h 347"/>
                  <a:gd name="T14" fmla="*/ 2 w 583"/>
                  <a:gd name="T15" fmla="*/ 341 h 347"/>
                  <a:gd name="T16" fmla="*/ 5 w 583"/>
                  <a:gd name="T17" fmla="*/ 331 h 347"/>
                  <a:gd name="T18" fmla="*/ 12 w 583"/>
                  <a:gd name="T19" fmla="*/ 331 h 347"/>
                  <a:gd name="T20" fmla="*/ 19 w 583"/>
                  <a:gd name="T21" fmla="*/ 329 h 347"/>
                  <a:gd name="T22" fmla="*/ 461 w 583"/>
                  <a:gd name="T23" fmla="*/ 61 h 347"/>
                  <a:gd name="T24" fmla="*/ 576 w 583"/>
                  <a:gd name="T25" fmla="*/ 2 h 347"/>
                  <a:gd name="T26" fmla="*/ 581 w 583"/>
                  <a:gd name="T27" fmla="*/ 6 h 347"/>
                  <a:gd name="T28" fmla="*/ 582 w 583"/>
                  <a:gd name="T29" fmla="*/ 12 h 347"/>
                  <a:gd name="T30" fmla="*/ 578 w 583"/>
                  <a:gd name="T31" fmla="*/ 16 h 347"/>
                  <a:gd name="T32" fmla="*/ 516 w 583"/>
                  <a:gd name="T33" fmla="*/ 48 h 347"/>
                  <a:gd name="T34" fmla="*/ 520 w 583"/>
                  <a:gd name="T35" fmla="*/ 52 h 347"/>
                  <a:gd name="T36" fmla="*/ 518 w 583"/>
                  <a:gd name="T37" fmla="*/ 62 h 347"/>
                  <a:gd name="T38" fmla="*/ 510 w 583"/>
                  <a:gd name="T39" fmla="*/ 61 h 347"/>
                  <a:gd name="T40" fmla="*/ 259 w 583"/>
                  <a:gd name="T41" fmla="*/ 210 h 347"/>
                  <a:gd name="T42" fmla="*/ 26 w 583"/>
                  <a:gd name="T43" fmla="*/ 347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3" h="347">
                    <a:moveTo>
                      <a:pt x="264" y="184"/>
                    </a:moveTo>
                    <a:cubicBezTo>
                      <a:pt x="174" y="235"/>
                      <a:pt x="100" y="280"/>
                      <a:pt x="61" y="308"/>
                    </a:cubicBezTo>
                    <a:cubicBezTo>
                      <a:pt x="112" y="280"/>
                      <a:pt x="192" y="230"/>
                      <a:pt x="264" y="184"/>
                    </a:cubicBezTo>
                    <a:close/>
                    <a:moveTo>
                      <a:pt x="26" y="347"/>
                    </a:moveTo>
                    <a:lnTo>
                      <a:pt x="24" y="346"/>
                    </a:lnTo>
                    <a:cubicBezTo>
                      <a:pt x="22" y="346"/>
                      <a:pt x="21" y="345"/>
                      <a:pt x="19" y="343"/>
                    </a:cubicBezTo>
                    <a:cubicBezTo>
                      <a:pt x="14" y="345"/>
                      <a:pt x="10" y="345"/>
                      <a:pt x="8" y="345"/>
                    </a:cubicBezTo>
                    <a:cubicBezTo>
                      <a:pt x="5" y="344"/>
                      <a:pt x="3" y="343"/>
                      <a:pt x="2" y="341"/>
                    </a:cubicBezTo>
                    <a:cubicBezTo>
                      <a:pt x="0" y="337"/>
                      <a:pt x="1" y="333"/>
                      <a:pt x="5" y="331"/>
                    </a:cubicBezTo>
                    <a:cubicBezTo>
                      <a:pt x="7" y="329"/>
                      <a:pt x="10" y="330"/>
                      <a:pt x="12" y="331"/>
                    </a:cubicBezTo>
                    <a:cubicBezTo>
                      <a:pt x="14" y="331"/>
                      <a:pt x="16" y="330"/>
                      <a:pt x="19" y="329"/>
                    </a:cubicBezTo>
                    <a:cubicBezTo>
                      <a:pt x="43" y="287"/>
                      <a:pt x="305" y="144"/>
                      <a:pt x="461" y="61"/>
                    </a:cubicBezTo>
                    <a:cubicBezTo>
                      <a:pt x="536" y="15"/>
                      <a:pt x="567" y="0"/>
                      <a:pt x="576" y="2"/>
                    </a:cubicBezTo>
                    <a:cubicBezTo>
                      <a:pt x="578" y="2"/>
                      <a:pt x="580" y="4"/>
                      <a:pt x="581" y="6"/>
                    </a:cubicBezTo>
                    <a:cubicBezTo>
                      <a:pt x="582" y="8"/>
                      <a:pt x="583" y="10"/>
                      <a:pt x="582" y="12"/>
                    </a:cubicBezTo>
                    <a:cubicBezTo>
                      <a:pt x="582" y="13"/>
                      <a:pt x="580" y="15"/>
                      <a:pt x="578" y="16"/>
                    </a:cubicBezTo>
                    <a:cubicBezTo>
                      <a:pt x="558" y="27"/>
                      <a:pt x="537" y="37"/>
                      <a:pt x="516" y="48"/>
                    </a:cubicBezTo>
                    <a:cubicBezTo>
                      <a:pt x="518" y="49"/>
                      <a:pt x="519" y="51"/>
                      <a:pt x="520" y="52"/>
                    </a:cubicBezTo>
                    <a:cubicBezTo>
                      <a:pt x="522" y="56"/>
                      <a:pt x="521" y="60"/>
                      <a:pt x="518" y="62"/>
                    </a:cubicBezTo>
                    <a:cubicBezTo>
                      <a:pt x="515" y="64"/>
                      <a:pt x="512" y="63"/>
                      <a:pt x="510" y="61"/>
                    </a:cubicBezTo>
                    <a:cubicBezTo>
                      <a:pt x="488" y="62"/>
                      <a:pt x="356" y="148"/>
                      <a:pt x="259" y="210"/>
                    </a:cubicBezTo>
                    <a:cubicBezTo>
                      <a:pt x="114" y="304"/>
                      <a:pt x="46" y="347"/>
                      <a:pt x="26" y="3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92" name="Freeform 1441">
                <a:extLst>
                  <a:ext uri="{FF2B5EF4-FFF2-40B4-BE49-F238E27FC236}">
                    <a16:creationId xmlns:a16="http://schemas.microsoft.com/office/drawing/2014/main" id="{D68F8737-2758-492B-B132-C31B80180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" y="5659"/>
                <a:ext cx="153" cy="90"/>
              </a:xfrm>
              <a:custGeom>
                <a:avLst/>
                <a:gdLst>
                  <a:gd name="T0" fmla="*/ 8 w 464"/>
                  <a:gd name="T1" fmla="*/ 271 h 271"/>
                  <a:gd name="T2" fmla="*/ 6 w 464"/>
                  <a:gd name="T3" fmla="*/ 271 h 271"/>
                  <a:gd name="T4" fmla="*/ 2 w 464"/>
                  <a:gd name="T5" fmla="*/ 268 h 271"/>
                  <a:gd name="T6" fmla="*/ 4 w 464"/>
                  <a:gd name="T7" fmla="*/ 258 h 271"/>
                  <a:gd name="T8" fmla="*/ 6 w 464"/>
                  <a:gd name="T9" fmla="*/ 257 h 271"/>
                  <a:gd name="T10" fmla="*/ 10 w 464"/>
                  <a:gd name="T11" fmla="*/ 255 h 271"/>
                  <a:gd name="T12" fmla="*/ 19 w 464"/>
                  <a:gd name="T13" fmla="*/ 250 h 271"/>
                  <a:gd name="T14" fmla="*/ 42 w 464"/>
                  <a:gd name="T15" fmla="*/ 239 h 271"/>
                  <a:gd name="T16" fmla="*/ 453 w 464"/>
                  <a:gd name="T17" fmla="*/ 2 h 271"/>
                  <a:gd name="T18" fmla="*/ 462 w 464"/>
                  <a:gd name="T19" fmla="*/ 5 h 271"/>
                  <a:gd name="T20" fmla="*/ 460 w 464"/>
                  <a:gd name="T21" fmla="*/ 14 h 271"/>
                  <a:gd name="T22" fmla="*/ 49 w 464"/>
                  <a:gd name="T23" fmla="*/ 252 h 271"/>
                  <a:gd name="T24" fmla="*/ 22 w 464"/>
                  <a:gd name="T25" fmla="*/ 264 h 271"/>
                  <a:gd name="T26" fmla="*/ 18 w 464"/>
                  <a:gd name="T27" fmla="*/ 267 h 271"/>
                  <a:gd name="T28" fmla="*/ 8 w 464"/>
                  <a:gd name="T29" fmla="*/ 271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4" h="271">
                    <a:moveTo>
                      <a:pt x="8" y="271"/>
                    </a:moveTo>
                    <a:lnTo>
                      <a:pt x="6" y="271"/>
                    </a:lnTo>
                    <a:cubicBezTo>
                      <a:pt x="4" y="271"/>
                      <a:pt x="2" y="270"/>
                      <a:pt x="2" y="268"/>
                    </a:cubicBezTo>
                    <a:cubicBezTo>
                      <a:pt x="0" y="264"/>
                      <a:pt x="1" y="260"/>
                      <a:pt x="4" y="258"/>
                    </a:cubicBezTo>
                    <a:lnTo>
                      <a:pt x="6" y="257"/>
                    </a:lnTo>
                    <a:cubicBezTo>
                      <a:pt x="7" y="257"/>
                      <a:pt x="9" y="256"/>
                      <a:pt x="10" y="255"/>
                    </a:cubicBezTo>
                    <a:cubicBezTo>
                      <a:pt x="15" y="252"/>
                      <a:pt x="17" y="250"/>
                      <a:pt x="19" y="250"/>
                    </a:cubicBezTo>
                    <a:cubicBezTo>
                      <a:pt x="23" y="249"/>
                      <a:pt x="33" y="244"/>
                      <a:pt x="42" y="239"/>
                    </a:cubicBezTo>
                    <a:lnTo>
                      <a:pt x="453" y="2"/>
                    </a:lnTo>
                    <a:cubicBezTo>
                      <a:pt x="456" y="0"/>
                      <a:pt x="460" y="1"/>
                      <a:pt x="462" y="5"/>
                    </a:cubicBezTo>
                    <a:cubicBezTo>
                      <a:pt x="464" y="8"/>
                      <a:pt x="463" y="13"/>
                      <a:pt x="460" y="14"/>
                    </a:cubicBezTo>
                    <a:lnTo>
                      <a:pt x="49" y="252"/>
                    </a:lnTo>
                    <a:cubicBezTo>
                      <a:pt x="34" y="259"/>
                      <a:pt x="26" y="263"/>
                      <a:pt x="22" y="264"/>
                    </a:cubicBezTo>
                    <a:lnTo>
                      <a:pt x="18" y="267"/>
                    </a:lnTo>
                    <a:cubicBezTo>
                      <a:pt x="13" y="270"/>
                      <a:pt x="10" y="271"/>
                      <a:pt x="8" y="27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93" name="Freeform 1442">
                <a:extLst>
                  <a:ext uri="{FF2B5EF4-FFF2-40B4-BE49-F238E27FC236}">
                    <a16:creationId xmlns:a16="http://schemas.microsoft.com/office/drawing/2014/main" id="{D6B75BD6-B001-4A5B-9249-D54AD2D7EA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10" y="5641"/>
                <a:ext cx="166" cy="104"/>
              </a:xfrm>
              <a:custGeom>
                <a:avLst/>
                <a:gdLst>
                  <a:gd name="T0" fmla="*/ 460 w 501"/>
                  <a:gd name="T1" fmla="*/ 35 h 314"/>
                  <a:gd name="T2" fmla="*/ 405 w 501"/>
                  <a:gd name="T3" fmla="*/ 67 h 314"/>
                  <a:gd name="T4" fmla="*/ 439 w 501"/>
                  <a:gd name="T5" fmla="*/ 50 h 314"/>
                  <a:gd name="T6" fmla="*/ 460 w 501"/>
                  <a:gd name="T7" fmla="*/ 35 h 314"/>
                  <a:gd name="T8" fmla="*/ 17 w 501"/>
                  <a:gd name="T9" fmla="*/ 314 h 314"/>
                  <a:gd name="T10" fmla="*/ 16 w 501"/>
                  <a:gd name="T11" fmla="*/ 313 h 314"/>
                  <a:gd name="T12" fmla="*/ 10 w 501"/>
                  <a:gd name="T13" fmla="*/ 307 h 314"/>
                  <a:gd name="T14" fmla="*/ 14 w 501"/>
                  <a:gd name="T15" fmla="*/ 300 h 314"/>
                  <a:gd name="T16" fmla="*/ 14 w 501"/>
                  <a:gd name="T17" fmla="*/ 300 h 314"/>
                  <a:gd name="T18" fmla="*/ 32 w 501"/>
                  <a:gd name="T19" fmla="*/ 289 h 314"/>
                  <a:gd name="T20" fmla="*/ 236 w 501"/>
                  <a:gd name="T21" fmla="*/ 164 h 314"/>
                  <a:gd name="T22" fmla="*/ 12 w 501"/>
                  <a:gd name="T23" fmla="*/ 293 h 314"/>
                  <a:gd name="T24" fmla="*/ 2 w 501"/>
                  <a:gd name="T25" fmla="*/ 291 h 314"/>
                  <a:gd name="T26" fmla="*/ 5 w 501"/>
                  <a:gd name="T27" fmla="*/ 281 h 314"/>
                  <a:gd name="T28" fmla="*/ 489 w 501"/>
                  <a:gd name="T29" fmla="*/ 2 h 314"/>
                  <a:gd name="T30" fmla="*/ 494 w 501"/>
                  <a:gd name="T31" fmla="*/ 1 h 314"/>
                  <a:gd name="T32" fmla="*/ 498 w 501"/>
                  <a:gd name="T33" fmla="*/ 4 h 314"/>
                  <a:gd name="T34" fmla="*/ 499 w 501"/>
                  <a:gd name="T35" fmla="*/ 13 h 314"/>
                  <a:gd name="T36" fmla="*/ 462 w 501"/>
                  <a:gd name="T37" fmla="*/ 50 h 314"/>
                  <a:gd name="T38" fmla="*/ 459 w 501"/>
                  <a:gd name="T39" fmla="*/ 59 h 314"/>
                  <a:gd name="T40" fmla="*/ 453 w 501"/>
                  <a:gd name="T41" fmla="*/ 60 h 314"/>
                  <a:gd name="T42" fmla="*/ 445 w 501"/>
                  <a:gd name="T43" fmla="*/ 62 h 314"/>
                  <a:gd name="T44" fmla="*/ 21 w 501"/>
                  <a:gd name="T45" fmla="*/ 313 h 314"/>
                  <a:gd name="T46" fmla="*/ 21 w 501"/>
                  <a:gd name="T47" fmla="*/ 312 h 314"/>
                  <a:gd name="T48" fmla="*/ 17 w 501"/>
                  <a:gd name="T49" fmla="*/ 314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1" h="314">
                    <a:moveTo>
                      <a:pt x="460" y="35"/>
                    </a:moveTo>
                    <a:lnTo>
                      <a:pt x="405" y="67"/>
                    </a:lnTo>
                    <a:cubicBezTo>
                      <a:pt x="421" y="58"/>
                      <a:pt x="432" y="53"/>
                      <a:pt x="439" y="50"/>
                    </a:cubicBezTo>
                    <a:cubicBezTo>
                      <a:pt x="447" y="44"/>
                      <a:pt x="454" y="39"/>
                      <a:pt x="460" y="35"/>
                    </a:cubicBezTo>
                    <a:close/>
                    <a:moveTo>
                      <a:pt x="17" y="314"/>
                    </a:moveTo>
                    <a:lnTo>
                      <a:pt x="16" y="313"/>
                    </a:lnTo>
                    <a:cubicBezTo>
                      <a:pt x="13" y="313"/>
                      <a:pt x="11" y="310"/>
                      <a:pt x="10" y="307"/>
                    </a:cubicBezTo>
                    <a:cubicBezTo>
                      <a:pt x="10" y="304"/>
                      <a:pt x="11" y="302"/>
                      <a:pt x="14" y="300"/>
                    </a:cubicBezTo>
                    <a:lnTo>
                      <a:pt x="14" y="300"/>
                    </a:lnTo>
                    <a:cubicBezTo>
                      <a:pt x="15" y="299"/>
                      <a:pt x="22" y="295"/>
                      <a:pt x="32" y="289"/>
                    </a:cubicBezTo>
                    <a:cubicBezTo>
                      <a:pt x="116" y="237"/>
                      <a:pt x="183" y="196"/>
                      <a:pt x="236" y="164"/>
                    </a:cubicBezTo>
                    <a:lnTo>
                      <a:pt x="12" y="293"/>
                    </a:lnTo>
                    <a:cubicBezTo>
                      <a:pt x="9" y="295"/>
                      <a:pt x="4" y="294"/>
                      <a:pt x="2" y="291"/>
                    </a:cubicBezTo>
                    <a:cubicBezTo>
                      <a:pt x="0" y="287"/>
                      <a:pt x="2" y="283"/>
                      <a:pt x="5" y="281"/>
                    </a:cubicBezTo>
                    <a:lnTo>
                      <a:pt x="489" y="2"/>
                    </a:lnTo>
                    <a:cubicBezTo>
                      <a:pt x="490" y="1"/>
                      <a:pt x="492" y="0"/>
                      <a:pt x="494" y="1"/>
                    </a:cubicBezTo>
                    <a:cubicBezTo>
                      <a:pt x="496" y="1"/>
                      <a:pt x="498" y="3"/>
                      <a:pt x="498" y="4"/>
                    </a:cubicBezTo>
                    <a:cubicBezTo>
                      <a:pt x="500" y="6"/>
                      <a:pt x="501" y="9"/>
                      <a:pt x="499" y="13"/>
                    </a:cubicBezTo>
                    <a:cubicBezTo>
                      <a:pt x="497" y="21"/>
                      <a:pt x="484" y="34"/>
                      <a:pt x="462" y="50"/>
                    </a:cubicBezTo>
                    <a:cubicBezTo>
                      <a:pt x="464" y="53"/>
                      <a:pt x="463" y="58"/>
                      <a:pt x="459" y="59"/>
                    </a:cubicBezTo>
                    <a:cubicBezTo>
                      <a:pt x="457" y="61"/>
                      <a:pt x="455" y="61"/>
                      <a:pt x="453" y="60"/>
                    </a:cubicBezTo>
                    <a:cubicBezTo>
                      <a:pt x="451" y="60"/>
                      <a:pt x="449" y="61"/>
                      <a:pt x="445" y="62"/>
                    </a:cubicBezTo>
                    <a:cubicBezTo>
                      <a:pt x="333" y="142"/>
                      <a:pt x="82" y="280"/>
                      <a:pt x="21" y="313"/>
                    </a:cubicBezTo>
                    <a:lnTo>
                      <a:pt x="21" y="312"/>
                    </a:lnTo>
                    <a:cubicBezTo>
                      <a:pt x="19" y="313"/>
                      <a:pt x="18" y="314"/>
                      <a:pt x="17" y="31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94" name="Freeform 1443">
                <a:extLst>
                  <a:ext uri="{FF2B5EF4-FFF2-40B4-BE49-F238E27FC236}">
                    <a16:creationId xmlns:a16="http://schemas.microsoft.com/office/drawing/2014/main" id="{9CF5EF19-1422-45F0-9D41-145580CE8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5" y="5645"/>
                <a:ext cx="147" cy="89"/>
              </a:xfrm>
              <a:custGeom>
                <a:avLst/>
                <a:gdLst>
                  <a:gd name="T0" fmla="*/ 9 w 443"/>
                  <a:gd name="T1" fmla="*/ 269 h 269"/>
                  <a:gd name="T2" fmla="*/ 8 w 443"/>
                  <a:gd name="T3" fmla="*/ 269 h 269"/>
                  <a:gd name="T4" fmla="*/ 3 w 443"/>
                  <a:gd name="T5" fmla="*/ 265 h 269"/>
                  <a:gd name="T6" fmla="*/ 10 w 443"/>
                  <a:gd name="T7" fmla="*/ 253 h 269"/>
                  <a:gd name="T8" fmla="*/ 9 w 443"/>
                  <a:gd name="T9" fmla="*/ 252 h 269"/>
                  <a:gd name="T10" fmla="*/ 11 w 443"/>
                  <a:gd name="T11" fmla="*/ 242 h 269"/>
                  <a:gd name="T12" fmla="*/ 426 w 443"/>
                  <a:gd name="T13" fmla="*/ 2 h 269"/>
                  <a:gd name="T14" fmla="*/ 436 w 443"/>
                  <a:gd name="T15" fmla="*/ 5 h 269"/>
                  <a:gd name="T16" fmla="*/ 437 w 443"/>
                  <a:gd name="T17" fmla="*/ 9 h 269"/>
                  <a:gd name="T18" fmla="*/ 441 w 443"/>
                  <a:gd name="T19" fmla="*/ 12 h 269"/>
                  <a:gd name="T20" fmla="*/ 438 w 443"/>
                  <a:gd name="T21" fmla="*/ 22 h 269"/>
                  <a:gd name="T22" fmla="*/ 9 w 443"/>
                  <a:gd name="T23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3" h="269">
                    <a:moveTo>
                      <a:pt x="9" y="269"/>
                    </a:moveTo>
                    <a:lnTo>
                      <a:pt x="8" y="269"/>
                    </a:lnTo>
                    <a:cubicBezTo>
                      <a:pt x="6" y="268"/>
                      <a:pt x="4" y="267"/>
                      <a:pt x="3" y="265"/>
                    </a:cubicBezTo>
                    <a:cubicBezTo>
                      <a:pt x="1" y="262"/>
                      <a:pt x="0" y="260"/>
                      <a:pt x="10" y="253"/>
                    </a:cubicBezTo>
                    <a:lnTo>
                      <a:pt x="9" y="252"/>
                    </a:lnTo>
                    <a:cubicBezTo>
                      <a:pt x="7" y="248"/>
                      <a:pt x="8" y="244"/>
                      <a:pt x="11" y="242"/>
                    </a:cubicBezTo>
                    <a:lnTo>
                      <a:pt x="426" y="2"/>
                    </a:lnTo>
                    <a:cubicBezTo>
                      <a:pt x="430" y="0"/>
                      <a:pt x="434" y="1"/>
                      <a:pt x="436" y="5"/>
                    </a:cubicBezTo>
                    <a:lnTo>
                      <a:pt x="437" y="9"/>
                    </a:lnTo>
                    <a:cubicBezTo>
                      <a:pt x="438" y="10"/>
                      <a:pt x="440" y="11"/>
                      <a:pt x="441" y="12"/>
                    </a:cubicBezTo>
                    <a:cubicBezTo>
                      <a:pt x="443" y="15"/>
                      <a:pt x="442" y="20"/>
                      <a:pt x="438" y="22"/>
                    </a:cubicBezTo>
                    <a:cubicBezTo>
                      <a:pt x="288" y="115"/>
                      <a:pt x="35" y="269"/>
                      <a:pt x="9" y="2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95" name="Freeform 1444">
                <a:extLst>
                  <a:ext uri="{FF2B5EF4-FFF2-40B4-BE49-F238E27FC236}">
                    <a16:creationId xmlns:a16="http://schemas.microsoft.com/office/drawing/2014/main" id="{0F787696-96EE-4CEE-A524-9209DA00E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3" y="5629"/>
                <a:ext cx="181" cy="102"/>
              </a:xfrm>
              <a:custGeom>
                <a:avLst/>
                <a:gdLst>
                  <a:gd name="T0" fmla="*/ 20 w 546"/>
                  <a:gd name="T1" fmla="*/ 309 h 309"/>
                  <a:gd name="T2" fmla="*/ 17 w 546"/>
                  <a:gd name="T3" fmla="*/ 309 h 309"/>
                  <a:gd name="T4" fmla="*/ 10 w 546"/>
                  <a:gd name="T5" fmla="*/ 304 h 309"/>
                  <a:gd name="T6" fmla="*/ 9 w 546"/>
                  <a:gd name="T7" fmla="*/ 300 h 309"/>
                  <a:gd name="T8" fmla="*/ 3 w 546"/>
                  <a:gd name="T9" fmla="*/ 296 h 309"/>
                  <a:gd name="T10" fmla="*/ 22 w 546"/>
                  <a:gd name="T11" fmla="*/ 271 h 309"/>
                  <a:gd name="T12" fmla="*/ 37 w 546"/>
                  <a:gd name="T13" fmla="*/ 257 h 309"/>
                  <a:gd name="T14" fmla="*/ 34 w 546"/>
                  <a:gd name="T15" fmla="*/ 253 h 309"/>
                  <a:gd name="T16" fmla="*/ 44 w 546"/>
                  <a:gd name="T17" fmla="*/ 247 h 309"/>
                  <a:gd name="T18" fmla="*/ 56 w 546"/>
                  <a:gd name="T19" fmla="*/ 243 h 309"/>
                  <a:gd name="T20" fmla="*/ 60 w 546"/>
                  <a:gd name="T21" fmla="*/ 246 h 309"/>
                  <a:gd name="T22" fmla="*/ 32 w 546"/>
                  <a:gd name="T23" fmla="*/ 281 h 309"/>
                  <a:gd name="T24" fmla="*/ 48 w 546"/>
                  <a:gd name="T25" fmla="*/ 273 h 309"/>
                  <a:gd name="T26" fmla="*/ 310 w 546"/>
                  <a:gd name="T27" fmla="*/ 115 h 309"/>
                  <a:gd name="T28" fmla="*/ 331 w 546"/>
                  <a:gd name="T29" fmla="*/ 101 h 309"/>
                  <a:gd name="T30" fmla="*/ 501 w 546"/>
                  <a:gd name="T31" fmla="*/ 2 h 309"/>
                  <a:gd name="T32" fmla="*/ 505 w 546"/>
                  <a:gd name="T33" fmla="*/ 6 h 309"/>
                  <a:gd name="T34" fmla="*/ 503 w 546"/>
                  <a:gd name="T35" fmla="*/ 15 h 309"/>
                  <a:gd name="T36" fmla="*/ 489 w 546"/>
                  <a:gd name="T37" fmla="*/ 24 h 309"/>
                  <a:gd name="T38" fmla="*/ 537 w 546"/>
                  <a:gd name="T39" fmla="*/ 8 h 309"/>
                  <a:gd name="T40" fmla="*/ 544 w 546"/>
                  <a:gd name="T41" fmla="*/ 13 h 309"/>
                  <a:gd name="T42" fmla="*/ 541 w 546"/>
                  <a:gd name="T43" fmla="*/ 22 h 309"/>
                  <a:gd name="T44" fmla="*/ 181 w 546"/>
                  <a:gd name="T45" fmla="*/ 247 h 309"/>
                  <a:gd name="T46" fmla="*/ 380 w 546"/>
                  <a:gd name="T47" fmla="*/ 127 h 309"/>
                  <a:gd name="T48" fmla="*/ 521 w 546"/>
                  <a:gd name="T49" fmla="*/ 46 h 309"/>
                  <a:gd name="T50" fmla="*/ 526 w 546"/>
                  <a:gd name="T51" fmla="*/ 50 h 309"/>
                  <a:gd name="T52" fmla="*/ 523 w 546"/>
                  <a:gd name="T53" fmla="*/ 60 h 309"/>
                  <a:gd name="T54" fmla="*/ 520 w 546"/>
                  <a:gd name="T55" fmla="*/ 60 h 309"/>
                  <a:gd name="T56" fmla="*/ 388 w 546"/>
                  <a:gd name="T57" fmla="*/ 140 h 309"/>
                  <a:gd name="T58" fmla="*/ 101 w 546"/>
                  <a:gd name="T59" fmla="*/ 301 h 309"/>
                  <a:gd name="T60" fmla="*/ 96 w 546"/>
                  <a:gd name="T61" fmla="*/ 298 h 309"/>
                  <a:gd name="T62" fmla="*/ 471 w 546"/>
                  <a:gd name="T63" fmla="*/ 49 h 309"/>
                  <a:gd name="T64" fmla="*/ 373 w 546"/>
                  <a:gd name="T65" fmla="*/ 106 h 309"/>
                  <a:gd name="T66" fmla="*/ 360 w 546"/>
                  <a:gd name="T67" fmla="*/ 114 h 309"/>
                  <a:gd name="T68" fmla="*/ 150 w 546"/>
                  <a:gd name="T69" fmla="*/ 246 h 309"/>
                  <a:gd name="T70" fmla="*/ 72 w 546"/>
                  <a:gd name="T71" fmla="*/ 291 h 309"/>
                  <a:gd name="T72" fmla="*/ 71 w 546"/>
                  <a:gd name="T73" fmla="*/ 290 h 309"/>
                  <a:gd name="T74" fmla="*/ 20 w 546"/>
                  <a:gd name="T75" fmla="*/ 309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6" h="309">
                    <a:moveTo>
                      <a:pt x="20" y="309"/>
                    </a:moveTo>
                    <a:lnTo>
                      <a:pt x="17" y="309"/>
                    </a:lnTo>
                    <a:cubicBezTo>
                      <a:pt x="13" y="308"/>
                      <a:pt x="11" y="306"/>
                      <a:pt x="10" y="304"/>
                    </a:cubicBezTo>
                    <a:lnTo>
                      <a:pt x="9" y="300"/>
                    </a:lnTo>
                    <a:cubicBezTo>
                      <a:pt x="6" y="299"/>
                      <a:pt x="4" y="297"/>
                      <a:pt x="3" y="296"/>
                    </a:cubicBezTo>
                    <a:cubicBezTo>
                      <a:pt x="0" y="290"/>
                      <a:pt x="0" y="290"/>
                      <a:pt x="22" y="271"/>
                    </a:cubicBezTo>
                    <a:cubicBezTo>
                      <a:pt x="26" y="267"/>
                      <a:pt x="32" y="262"/>
                      <a:pt x="37" y="257"/>
                    </a:cubicBezTo>
                    <a:lnTo>
                      <a:pt x="34" y="253"/>
                    </a:lnTo>
                    <a:cubicBezTo>
                      <a:pt x="35" y="252"/>
                      <a:pt x="40" y="250"/>
                      <a:pt x="44" y="247"/>
                    </a:cubicBezTo>
                    <a:cubicBezTo>
                      <a:pt x="53" y="242"/>
                      <a:pt x="53" y="242"/>
                      <a:pt x="56" y="243"/>
                    </a:cubicBezTo>
                    <a:cubicBezTo>
                      <a:pt x="58" y="243"/>
                      <a:pt x="59" y="244"/>
                      <a:pt x="60" y="246"/>
                    </a:cubicBezTo>
                    <a:cubicBezTo>
                      <a:pt x="64" y="252"/>
                      <a:pt x="64" y="252"/>
                      <a:pt x="32" y="281"/>
                    </a:cubicBezTo>
                    <a:cubicBezTo>
                      <a:pt x="36" y="279"/>
                      <a:pt x="42" y="276"/>
                      <a:pt x="48" y="273"/>
                    </a:cubicBezTo>
                    <a:lnTo>
                      <a:pt x="310" y="115"/>
                    </a:lnTo>
                    <a:cubicBezTo>
                      <a:pt x="317" y="110"/>
                      <a:pt x="324" y="106"/>
                      <a:pt x="331" y="101"/>
                    </a:cubicBezTo>
                    <a:cubicBezTo>
                      <a:pt x="471" y="13"/>
                      <a:pt x="493" y="0"/>
                      <a:pt x="501" y="2"/>
                    </a:cubicBezTo>
                    <a:cubicBezTo>
                      <a:pt x="502" y="3"/>
                      <a:pt x="504" y="4"/>
                      <a:pt x="505" y="6"/>
                    </a:cubicBezTo>
                    <a:cubicBezTo>
                      <a:pt x="507" y="9"/>
                      <a:pt x="506" y="13"/>
                      <a:pt x="503" y="15"/>
                    </a:cubicBezTo>
                    <a:lnTo>
                      <a:pt x="489" y="24"/>
                    </a:lnTo>
                    <a:cubicBezTo>
                      <a:pt x="514" y="12"/>
                      <a:pt x="530" y="6"/>
                      <a:pt x="537" y="8"/>
                    </a:cubicBezTo>
                    <a:cubicBezTo>
                      <a:pt x="541" y="9"/>
                      <a:pt x="543" y="11"/>
                      <a:pt x="544" y="13"/>
                    </a:cubicBezTo>
                    <a:cubicBezTo>
                      <a:pt x="546" y="16"/>
                      <a:pt x="545" y="20"/>
                      <a:pt x="541" y="22"/>
                    </a:cubicBezTo>
                    <a:cubicBezTo>
                      <a:pt x="427" y="93"/>
                      <a:pt x="272" y="189"/>
                      <a:pt x="181" y="247"/>
                    </a:cubicBezTo>
                    <a:cubicBezTo>
                      <a:pt x="241" y="213"/>
                      <a:pt x="322" y="163"/>
                      <a:pt x="380" y="127"/>
                    </a:cubicBezTo>
                    <a:cubicBezTo>
                      <a:pt x="515" y="45"/>
                      <a:pt x="516" y="45"/>
                      <a:pt x="521" y="46"/>
                    </a:cubicBezTo>
                    <a:cubicBezTo>
                      <a:pt x="523" y="47"/>
                      <a:pt x="525" y="48"/>
                      <a:pt x="526" y="50"/>
                    </a:cubicBezTo>
                    <a:cubicBezTo>
                      <a:pt x="528" y="53"/>
                      <a:pt x="526" y="58"/>
                      <a:pt x="523" y="60"/>
                    </a:cubicBezTo>
                    <a:lnTo>
                      <a:pt x="520" y="60"/>
                    </a:lnTo>
                    <a:cubicBezTo>
                      <a:pt x="510" y="65"/>
                      <a:pt x="448" y="103"/>
                      <a:pt x="388" y="140"/>
                    </a:cubicBezTo>
                    <a:cubicBezTo>
                      <a:pt x="173" y="271"/>
                      <a:pt x="114" y="305"/>
                      <a:pt x="101" y="301"/>
                    </a:cubicBezTo>
                    <a:cubicBezTo>
                      <a:pt x="100" y="301"/>
                      <a:pt x="97" y="299"/>
                      <a:pt x="96" y="298"/>
                    </a:cubicBezTo>
                    <a:cubicBezTo>
                      <a:pt x="92" y="290"/>
                      <a:pt x="89" y="284"/>
                      <a:pt x="471" y="49"/>
                    </a:cubicBezTo>
                    <a:cubicBezTo>
                      <a:pt x="443" y="64"/>
                      <a:pt x="409" y="84"/>
                      <a:pt x="373" y="106"/>
                    </a:cubicBezTo>
                    <a:cubicBezTo>
                      <a:pt x="369" y="109"/>
                      <a:pt x="364" y="112"/>
                      <a:pt x="360" y="114"/>
                    </a:cubicBezTo>
                    <a:cubicBezTo>
                      <a:pt x="274" y="170"/>
                      <a:pt x="204" y="214"/>
                      <a:pt x="150" y="246"/>
                    </a:cubicBezTo>
                    <a:cubicBezTo>
                      <a:pt x="78" y="292"/>
                      <a:pt x="77" y="292"/>
                      <a:pt x="72" y="291"/>
                    </a:cubicBezTo>
                    <a:lnTo>
                      <a:pt x="71" y="290"/>
                    </a:lnTo>
                    <a:cubicBezTo>
                      <a:pt x="46" y="303"/>
                      <a:pt x="30" y="309"/>
                      <a:pt x="20" y="3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96" name="Freeform 1445">
                <a:extLst>
                  <a:ext uri="{FF2B5EF4-FFF2-40B4-BE49-F238E27FC236}">
                    <a16:creationId xmlns:a16="http://schemas.microsoft.com/office/drawing/2014/main" id="{1E573107-2A0C-4176-9349-70A39990E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7" y="5613"/>
                <a:ext cx="164" cy="110"/>
              </a:xfrm>
              <a:custGeom>
                <a:avLst/>
                <a:gdLst>
                  <a:gd name="T0" fmla="*/ 19 w 497"/>
                  <a:gd name="T1" fmla="*/ 331 h 331"/>
                  <a:gd name="T2" fmla="*/ 17 w 497"/>
                  <a:gd name="T3" fmla="*/ 331 h 331"/>
                  <a:gd name="T4" fmla="*/ 11 w 497"/>
                  <a:gd name="T5" fmla="*/ 327 h 331"/>
                  <a:gd name="T6" fmla="*/ 10 w 497"/>
                  <a:gd name="T7" fmla="*/ 321 h 331"/>
                  <a:gd name="T8" fmla="*/ 12 w 497"/>
                  <a:gd name="T9" fmla="*/ 318 h 331"/>
                  <a:gd name="T10" fmla="*/ 12 w 497"/>
                  <a:gd name="T11" fmla="*/ 317 h 331"/>
                  <a:gd name="T12" fmla="*/ 13 w 497"/>
                  <a:gd name="T13" fmla="*/ 311 h 331"/>
                  <a:gd name="T14" fmla="*/ 5 w 497"/>
                  <a:gd name="T15" fmla="*/ 312 h 331"/>
                  <a:gd name="T16" fmla="*/ 1 w 497"/>
                  <a:gd name="T17" fmla="*/ 308 h 331"/>
                  <a:gd name="T18" fmla="*/ 0 w 497"/>
                  <a:gd name="T19" fmla="*/ 302 h 331"/>
                  <a:gd name="T20" fmla="*/ 55 w 497"/>
                  <a:gd name="T21" fmla="*/ 262 h 331"/>
                  <a:gd name="T22" fmla="*/ 52 w 497"/>
                  <a:gd name="T23" fmla="*/ 259 h 331"/>
                  <a:gd name="T24" fmla="*/ 52 w 497"/>
                  <a:gd name="T25" fmla="*/ 258 h 331"/>
                  <a:gd name="T26" fmla="*/ 33 w 497"/>
                  <a:gd name="T27" fmla="*/ 269 h 331"/>
                  <a:gd name="T28" fmla="*/ 23 w 497"/>
                  <a:gd name="T29" fmla="*/ 266 h 331"/>
                  <a:gd name="T30" fmla="*/ 23 w 497"/>
                  <a:gd name="T31" fmla="*/ 260 h 331"/>
                  <a:gd name="T32" fmla="*/ 49 w 497"/>
                  <a:gd name="T33" fmla="*/ 238 h 331"/>
                  <a:gd name="T34" fmla="*/ 53 w 497"/>
                  <a:gd name="T35" fmla="*/ 231 h 331"/>
                  <a:gd name="T36" fmla="*/ 56 w 497"/>
                  <a:gd name="T37" fmla="*/ 230 h 331"/>
                  <a:gd name="T38" fmla="*/ 74 w 497"/>
                  <a:gd name="T39" fmla="*/ 221 h 331"/>
                  <a:gd name="T40" fmla="*/ 296 w 497"/>
                  <a:gd name="T41" fmla="*/ 89 h 331"/>
                  <a:gd name="T42" fmla="*/ 443 w 497"/>
                  <a:gd name="T43" fmla="*/ 8 h 331"/>
                  <a:gd name="T44" fmla="*/ 448 w 497"/>
                  <a:gd name="T45" fmla="*/ 11 h 331"/>
                  <a:gd name="T46" fmla="*/ 448 w 497"/>
                  <a:gd name="T47" fmla="*/ 13 h 331"/>
                  <a:gd name="T48" fmla="*/ 460 w 497"/>
                  <a:gd name="T49" fmla="*/ 6 h 331"/>
                  <a:gd name="T50" fmla="*/ 470 w 497"/>
                  <a:gd name="T51" fmla="*/ 8 h 331"/>
                  <a:gd name="T52" fmla="*/ 470 w 497"/>
                  <a:gd name="T53" fmla="*/ 10 h 331"/>
                  <a:gd name="T54" fmla="*/ 485 w 497"/>
                  <a:gd name="T55" fmla="*/ 2 h 331"/>
                  <a:gd name="T56" fmla="*/ 494 w 497"/>
                  <a:gd name="T57" fmla="*/ 4 h 331"/>
                  <a:gd name="T58" fmla="*/ 492 w 497"/>
                  <a:gd name="T59" fmla="*/ 14 h 331"/>
                  <a:gd name="T60" fmla="*/ 486 w 497"/>
                  <a:gd name="T61" fmla="*/ 18 h 331"/>
                  <a:gd name="T62" fmla="*/ 487 w 497"/>
                  <a:gd name="T63" fmla="*/ 19 h 331"/>
                  <a:gd name="T64" fmla="*/ 488 w 497"/>
                  <a:gd name="T65" fmla="*/ 24 h 331"/>
                  <a:gd name="T66" fmla="*/ 484 w 497"/>
                  <a:gd name="T67" fmla="*/ 29 h 331"/>
                  <a:gd name="T68" fmla="*/ 481 w 497"/>
                  <a:gd name="T69" fmla="*/ 30 h 331"/>
                  <a:gd name="T70" fmla="*/ 433 w 497"/>
                  <a:gd name="T71" fmla="*/ 58 h 331"/>
                  <a:gd name="T72" fmla="*/ 433 w 497"/>
                  <a:gd name="T73" fmla="*/ 59 h 331"/>
                  <a:gd name="T74" fmla="*/ 434 w 497"/>
                  <a:gd name="T75" fmla="*/ 63 h 331"/>
                  <a:gd name="T76" fmla="*/ 436 w 497"/>
                  <a:gd name="T77" fmla="*/ 62 h 331"/>
                  <a:gd name="T78" fmla="*/ 492 w 497"/>
                  <a:gd name="T79" fmla="*/ 34 h 331"/>
                  <a:gd name="T80" fmla="*/ 496 w 497"/>
                  <a:gd name="T81" fmla="*/ 38 h 331"/>
                  <a:gd name="T82" fmla="*/ 497 w 497"/>
                  <a:gd name="T83" fmla="*/ 43 h 331"/>
                  <a:gd name="T84" fmla="*/ 493 w 497"/>
                  <a:gd name="T85" fmla="*/ 48 h 331"/>
                  <a:gd name="T86" fmla="*/ 484 w 497"/>
                  <a:gd name="T87" fmla="*/ 52 h 331"/>
                  <a:gd name="T88" fmla="*/ 484 w 497"/>
                  <a:gd name="T89" fmla="*/ 53 h 331"/>
                  <a:gd name="T90" fmla="*/ 482 w 497"/>
                  <a:gd name="T91" fmla="*/ 63 h 331"/>
                  <a:gd name="T92" fmla="*/ 19 w 497"/>
                  <a:gd name="T93" fmla="*/ 331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97" h="331">
                    <a:moveTo>
                      <a:pt x="19" y="331"/>
                    </a:moveTo>
                    <a:lnTo>
                      <a:pt x="17" y="331"/>
                    </a:lnTo>
                    <a:cubicBezTo>
                      <a:pt x="15" y="330"/>
                      <a:pt x="12" y="328"/>
                      <a:pt x="11" y="327"/>
                    </a:cubicBezTo>
                    <a:cubicBezTo>
                      <a:pt x="10" y="325"/>
                      <a:pt x="10" y="323"/>
                      <a:pt x="10" y="321"/>
                    </a:cubicBezTo>
                    <a:lnTo>
                      <a:pt x="12" y="318"/>
                    </a:lnTo>
                    <a:lnTo>
                      <a:pt x="12" y="317"/>
                    </a:lnTo>
                    <a:cubicBezTo>
                      <a:pt x="11" y="316"/>
                      <a:pt x="10" y="314"/>
                      <a:pt x="13" y="311"/>
                    </a:cubicBezTo>
                    <a:cubicBezTo>
                      <a:pt x="9" y="312"/>
                      <a:pt x="7" y="312"/>
                      <a:pt x="5" y="312"/>
                    </a:cubicBezTo>
                    <a:cubicBezTo>
                      <a:pt x="4" y="311"/>
                      <a:pt x="2" y="310"/>
                      <a:pt x="1" y="308"/>
                    </a:cubicBezTo>
                    <a:cubicBezTo>
                      <a:pt x="0" y="307"/>
                      <a:pt x="0" y="304"/>
                      <a:pt x="0" y="302"/>
                    </a:cubicBezTo>
                    <a:cubicBezTo>
                      <a:pt x="1" y="297"/>
                      <a:pt x="22" y="283"/>
                      <a:pt x="55" y="262"/>
                    </a:cubicBezTo>
                    <a:lnTo>
                      <a:pt x="52" y="259"/>
                    </a:lnTo>
                    <a:lnTo>
                      <a:pt x="52" y="258"/>
                    </a:lnTo>
                    <a:lnTo>
                      <a:pt x="33" y="269"/>
                    </a:lnTo>
                    <a:cubicBezTo>
                      <a:pt x="30" y="271"/>
                      <a:pt x="25" y="270"/>
                      <a:pt x="23" y="266"/>
                    </a:cubicBezTo>
                    <a:cubicBezTo>
                      <a:pt x="22" y="265"/>
                      <a:pt x="22" y="262"/>
                      <a:pt x="23" y="260"/>
                    </a:cubicBezTo>
                    <a:cubicBezTo>
                      <a:pt x="24" y="257"/>
                      <a:pt x="33" y="249"/>
                      <a:pt x="49" y="238"/>
                    </a:cubicBezTo>
                    <a:cubicBezTo>
                      <a:pt x="49" y="235"/>
                      <a:pt x="50" y="233"/>
                      <a:pt x="53" y="231"/>
                    </a:cubicBezTo>
                    <a:lnTo>
                      <a:pt x="56" y="230"/>
                    </a:lnTo>
                    <a:cubicBezTo>
                      <a:pt x="59" y="229"/>
                      <a:pt x="65" y="226"/>
                      <a:pt x="74" y="221"/>
                    </a:cubicBezTo>
                    <a:cubicBezTo>
                      <a:pt x="127" y="187"/>
                      <a:pt x="212" y="137"/>
                      <a:pt x="296" y="89"/>
                    </a:cubicBezTo>
                    <a:cubicBezTo>
                      <a:pt x="421" y="14"/>
                      <a:pt x="437" y="6"/>
                      <a:pt x="443" y="8"/>
                    </a:cubicBezTo>
                    <a:cubicBezTo>
                      <a:pt x="445" y="8"/>
                      <a:pt x="447" y="10"/>
                      <a:pt x="448" y="11"/>
                    </a:cubicBezTo>
                    <a:lnTo>
                      <a:pt x="448" y="13"/>
                    </a:lnTo>
                    <a:lnTo>
                      <a:pt x="460" y="6"/>
                    </a:lnTo>
                    <a:cubicBezTo>
                      <a:pt x="463" y="4"/>
                      <a:pt x="468" y="5"/>
                      <a:pt x="470" y="8"/>
                    </a:cubicBezTo>
                    <a:lnTo>
                      <a:pt x="470" y="10"/>
                    </a:lnTo>
                    <a:lnTo>
                      <a:pt x="485" y="2"/>
                    </a:lnTo>
                    <a:cubicBezTo>
                      <a:pt x="488" y="0"/>
                      <a:pt x="493" y="1"/>
                      <a:pt x="494" y="4"/>
                    </a:cubicBezTo>
                    <a:cubicBezTo>
                      <a:pt x="496" y="8"/>
                      <a:pt x="495" y="12"/>
                      <a:pt x="492" y="14"/>
                    </a:cubicBezTo>
                    <a:lnTo>
                      <a:pt x="486" y="18"/>
                    </a:lnTo>
                    <a:lnTo>
                      <a:pt x="487" y="19"/>
                    </a:lnTo>
                    <a:cubicBezTo>
                      <a:pt x="488" y="21"/>
                      <a:pt x="488" y="23"/>
                      <a:pt x="488" y="24"/>
                    </a:cubicBezTo>
                    <a:cubicBezTo>
                      <a:pt x="487" y="26"/>
                      <a:pt x="486" y="28"/>
                      <a:pt x="484" y="29"/>
                    </a:cubicBezTo>
                    <a:lnTo>
                      <a:pt x="481" y="30"/>
                    </a:lnTo>
                    <a:cubicBezTo>
                      <a:pt x="475" y="34"/>
                      <a:pt x="458" y="44"/>
                      <a:pt x="433" y="58"/>
                    </a:cubicBezTo>
                    <a:lnTo>
                      <a:pt x="433" y="59"/>
                    </a:lnTo>
                    <a:lnTo>
                      <a:pt x="434" y="63"/>
                    </a:lnTo>
                    <a:lnTo>
                      <a:pt x="436" y="62"/>
                    </a:lnTo>
                    <a:cubicBezTo>
                      <a:pt x="479" y="36"/>
                      <a:pt x="488" y="33"/>
                      <a:pt x="492" y="34"/>
                    </a:cubicBezTo>
                    <a:cubicBezTo>
                      <a:pt x="493" y="35"/>
                      <a:pt x="495" y="36"/>
                      <a:pt x="496" y="38"/>
                    </a:cubicBezTo>
                    <a:cubicBezTo>
                      <a:pt x="497" y="39"/>
                      <a:pt x="497" y="41"/>
                      <a:pt x="497" y="43"/>
                    </a:cubicBezTo>
                    <a:cubicBezTo>
                      <a:pt x="496" y="45"/>
                      <a:pt x="495" y="47"/>
                      <a:pt x="493" y="48"/>
                    </a:cubicBezTo>
                    <a:cubicBezTo>
                      <a:pt x="490" y="49"/>
                      <a:pt x="487" y="51"/>
                      <a:pt x="484" y="52"/>
                    </a:cubicBezTo>
                    <a:lnTo>
                      <a:pt x="484" y="53"/>
                    </a:lnTo>
                    <a:cubicBezTo>
                      <a:pt x="486" y="56"/>
                      <a:pt x="485" y="61"/>
                      <a:pt x="482" y="63"/>
                    </a:cubicBezTo>
                    <a:cubicBezTo>
                      <a:pt x="382" y="126"/>
                      <a:pt x="59" y="331"/>
                      <a:pt x="19" y="3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97" name="Freeform 1446">
                <a:extLst>
                  <a:ext uri="{FF2B5EF4-FFF2-40B4-BE49-F238E27FC236}">
                    <a16:creationId xmlns:a16="http://schemas.microsoft.com/office/drawing/2014/main" id="{A369DD7A-AEB1-4489-8552-1D28005ED2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2" y="5606"/>
                <a:ext cx="159" cy="101"/>
              </a:xfrm>
              <a:custGeom>
                <a:avLst/>
                <a:gdLst>
                  <a:gd name="T0" fmla="*/ 7 w 478"/>
                  <a:gd name="T1" fmla="*/ 304 h 304"/>
                  <a:gd name="T2" fmla="*/ 6 w 478"/>
                  <a:gd name="T3" fmla="*/ 303 h 304"/>
                  <a:gd name="T4" fmla="*/ 2 w 478"/>
                  <a:gd name="T5" fmla="*/ 300 h 304"/>
                  <a:gd name="T6" fmla="*/ 1 w 478"/>
                  <a:gd name="T7" fmla="*/ 294 h 304"/>
                  <a:gd name="T8" fmla="*/ 15 w 478"/>
                  <a:gd name="T9" fmla="*/ 280 h 304"/>
                  <a:gd name="T10" fmla="*/ 15 w 478"/>
                  <a:gd name="T11" fmla="*/ 280 h 304"/>
                  <a:gd name="T12" fmla="*/ 14 w 478"/>
                  <a:gd name="T13" fmla="*/ 279 h 304"/>
                  <a:gd name="T14" fmla="*/ 9 w 478"/>
                  <a:gd name="T15" fmla="*/ 279 h 304"/>
                  <a:gd name="T16" fmla="*/ 4 w 478"/>
                  <a:gd name="T17" fmla="*/ 275 h 304"/>
                  <a:gd name="T18" fmla="*/ 6 w 478"/>
                  <a:gd name="T19" fmla="*/ 265 h 304"/>
                  <a:gd name="T20" fmla="*/ 12 w 478"/>
                  <a:gd name="T21" fmla="*/ 265 h 304"/>
                  <a:gd name="T22" fmla="*/ 43 w 478"/>
                  <a:gd name="T23" fmla="*/ 249 h 304"/>
                  <a:gd name="T24" fmla="*/ 43 w 478"/>
                  <a:gd name="T25" fmla="*/ 248 h 304"/>
                  <a:gd name="T26" fmla="*/ 285 w 478"/>
                  <a:gd name="T27" fmla="*/ 101 h 304"/>
                  <a:gd name="T28" fmla="*/ 399 w 478"/>
                  <a:gd name="T29" fmla="*/ 37 h 304"/>
                  <a:gd name="T30" fmla="*/ 430 w 478"/>
                  <a:gd name="T31" fmla="*/ 22 h 304"/>
                  <a:gd name="T32" fmla="*/ 472 w 478"/>
                  <a:gd name="T33" fmla="*/ 2 h 304"/>
                  <a:gd name="T34" fmla="*/ 477 w 478"/>
                  <a:gd name="T35" fmla="*/ 5 h 304"/>
                  <a:gd name="T36" fmla="*/ 477 w 478"/>
                  <a:gd name="T37" fmla="*/ 10 h 304"/>
                  <a:gd name="T38" fmla="*/ 474 w 478"/>
                  <a:gd name="T39" fmla="*/ 15 h 304"/>
                  <a:gd name="T40" fmla="*/ 470 w 478"/>
                  <a:gd name="T41" fmla="*/ 17 h 304"/>
                  <a:gd name="T42" fmla="*/ 472 w 478"/>
                  <a:gd name="T43" fmla="*/ 19 h 304"/>
                  <a:gd name="T44" fmla="*/ 473 w 478"/>
                  <a:gd name="T45" fmla="*/ 25 h 304"/>
                  <a:gd name="T46" fmla="*/ 469 w 478"/>
                  <a:gd name="T47" fmla="*/ 29 h 304"/>
                  <a:gd name="T48" fmla="*/ 463 w 478"/>
                  <a:gd name="T49" fmla="*/ 33 h 304"/>
                  <a:gd name="T50" fmla="*/ 216 w 478"/>
                  <a:gd name="T51" fmla="*/ 177 h 304"/>
                  <a:gd name="T52" fmla="*/ 63 w 478"/>
                  <a:gd name="T53" fmla="*/ 263 h 304"/>
                  <a:gd name="T54" fmla="*/ 59 w 478"/>
                  <a:gd name="T55" fmla="*/ 266 h 304"/>
                  <a:gd name="T56" fmla="*/ 59 w 478"/>
                  <a:gd name="T57" fmla="*/ 266 h 304"/>
                  <a:gd name="T58" fmla="*/ 58 w 478"/>
                  <a:gd name="T59" fmla="*/ 276 h 304"/>
                  <a:gd name="T60" fmla="*/ 57 w 478"/>
                  <a:gd name="T61" fmla="*/ 277 h 304"/>
                  <a:gd name="T62" fmla="*/ 26 w 478"/>
                  <a:gd name="T63" fmla="*/ 294 h 304"/>
                  <a:gd name="T64" fmla="*/ 7 w 478"/>
                  <a:gd name="T65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8" h="304">
                    <a:moveTo>
                      <a:pt x="7" y="304"/>
                    </a:moveTo>
                    <a:lnTo>
                      <a:pt x="6" y="303"/>
                    </a:lnTo>
                    <a:cubicBezTo>
                      <a:pt x="4" y="303"/>
                      <a:pt x="2" y="302"/>
                      <a:pt x="2" y="300"/>
                    </a:cubicBezTo>
                    <a:cubicBezTo>
                      <a:pt x="1" y="299"/>
                      <a:pt x="0" y="296"/>
                      <a:pt x="1" y="294"/>
                    </a:cubicBezTo>
                    <a:cubicBezTo>
                      <a:pt x="2" y="291"/>
                      <a:pt x="6" y="286"/>
                      <a:pt x="15" y="280"/>
                    </a:cubicBezTo>
                    <a:lnTo>
                      <a:pt x="15" y="280"/>
                    </a:lnTo>
                    <a:lnTo>
                      <a:pt x="14" y="279"/>
                    </a:lnTo>
                    <a:cubicBezTo>
                      <a:pt x="12" y="279"/>
                      <a:pt x="10" y="279"/>
                      <a:pt x="9" y="279"/>
                    </a:cubicBezTo>
                    <a:cubicBezTo>
                      <a:pt x="7" y="278"/>
                      <a:pt x="5" y="277"/>
                      <a:pt x="4" y="275"/>
                    </a:cubicBezTo>
                    <a:cubicBezTo>
                      <a:pt x="2" y="272"/>
                      <a:pt x="3" y="267"/>
                      <a:pt x="6" y="265"/>
                    </a:cubicBezTo>
                    <a:cubicBezTo>
                      <a:pt x="8" y="264"/>
                      <a:pt x="10" y="264"/>
                      <a:pt x="12" y="265"/>
                    </a:cubicBezTo>
                    <a:cubicBezTo>
                      <a:pt x="16" y="264"/>
                      <a:pt x="28" y="258"/>
                      <a:pt x="43" y="249"/>
                    </a:cubicBezTo>
                    <a:lnTo>
                      <a:pt x="43" y="248"/>
                    </a:lnTo>
                    <a:cubicBezTo>
                      <a:pt x="46" y="238"/>
                      <a:pt x="80" y="213"/>
                      <a:pt x="285" y="101"/>
                    </a:cubicBezTo>
                    <a:cubicBezTo>
                      <a:pt x="355" y="58"/>
                      <a:pt x="386" y="40"/>
                      <a:pt x="399" y="37"/>
                    </a:cubicBezTo>
                    <a:cubicBezTo>
                      <a:pt x="411" y="31"/>
                      <a:pt x="421" y="26"/>
                      <a:pt x="430" y="22"/>
                    </a:cubicBezTo>
                    <a:cubicBezTo>
                      <a:pt x="468" y="0"/>
                      <a:pt x="469" y="1"/>
                      <a:pt x="472" y="2"/>
                    </a:cubicBezTo>
                    <a:cubicBezTo>
                      <a:pt x="474" y="2"/>
                      <a:pt x="476" y="3"/>
                      <a:pt x="477" y="5"/>
                    </a:cubicBezTo>
                    <a:cubicBezTo>
                      <a:pt x="478" y="7"/>
                      <a:pt x="478" y="9"/>
                      <a:pt x="477" y="10"/>
                    </a:cubicBezTo>
                    <a:cubicBezTo>
                      <a:pt x="477" y="12"/>
                      <a:pt x="476" y="14"/>
                      <a:pt x="474" y="15"/>
                    </a:cubicBezTo>
                    <a:lnTo>
                      <a:pt x="470" y="17"/>
                    </a:lnTo>
                    <a:lnTo>
                      <a:pt x="472" y="19"/>
                    </a:lnTo>
                    <a:cubicBezTo>
                      <a:pt x="473" y="21"/>
                      <a:pt x="473" y="23"/>
                      <a:pt x="473" y="25"/>
                    </a:cubicBezTo>
                    <a:cubicBezTo>
                      <a:pt x="472" y="27"/>
                      <a:pt x="471" y="28"/>
                      <a:pt x="469" y="29"/>
                    </a:cubicBezTo>
                    <a:cubicBezTo>
                      <a:pt x="467" y="30"/>
                      <a:pt x="465" y="32"/>
                      <a:pt x="463" y="33"/>
                    </a:cubicBezTo>
                    <a:cubicBezTo>
                      <a:pt x="440" y="53"/>
                      <a:pt x="361" y="98"/>
                      <a:pt x="216" y="177"/>
                    </a:cubicBezTo>
                    <a:cubicBezTo>
                      <a:pt x="110" y="244"/>
                      <a:pt x="74" y="265"/>
                      <a:pt x="63" y="263"/>
                    </a:cubicBezTo>
                    <a:lnTo>
                      <a:pt x="59" y="266"/>
                    </a:lnTo>
                    <a:lnTo>
                      <a:pt x="59" y="266"/>
                    </a:lnTo>
                    <a:cubicBezTo>
                      <a:pt x="62" y="269"/>
                      <a:pt x="61" y="274"/>
                      <a:pt x="58" y="276"/>
                    </a:cubicBezTo>
                    <a:lnTo>
                      <a:pt x="57" y="277"/>
                    </a:lnTo>
                    <a:cubicBezTo>
                      <a:pt x="55" y="278"/>
                      <a:pt x="38" y="287"/>
                      <a:pt x="26" y="294"/>
                    </a:cubicBezTo>
                    <a:cubicBezTo>
                      <a:pt x="13" y="302"/>
                      <a:pt x="9" y="304"/>
                      <a:pt x="7" y="30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98" name="Freeform 1447">
                <a:extLst>
                  <a:ext uri="{FF2B5EF4-FFF2-40B4-BE49-F238E27FC236}">
                    <a16:creationId xmlns:a16="http://schemas.microsoft.com/office/drawing/2014/main" id="{31AB8EBF-B82C-42F8-841E-CD49EF1B4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7" y="5601"/>
                <a:ext cx="165" cy="99"/>
              </a:xfrm>
              <a:custGeom>
                <a:avLst/>
                <a:gdLst>
                  <a:gd name="T0" fmla="*/ 11 w 500"/>
                  <a:gd name="T1" fmla="*/ 298 h 298"/>
                  <a:gd name="T2" fmla="*/ 9 w 500"/>
                  <a:gd name="T3" fmla="*/ 298 h 298"/>
                  <a:gd name="T4" fmla="*/ 4 w 500"/>
                  <a:gd name="T5" fmla="*/ 294 h 298"/>
                  <a:gd name="T6" fmla="*/ 38 w 500"/>
                  <a:gd name="T7" fmla="*/ 253 h 298"/>
                  <a:gd name="T8" fmla="*/ 43 w 500"/>
                  <a:gd name="T9" fmla="*/ 249 h 298"/>
                  <a:gd name="T10" fmla="*/ 45 w 500"/>
                  <a:gd name="T11" fmla="*/ 240 h 298"/>
                  <a:gd name="T12" fmla="*/ 48 w 500"/>
                  <a:gd name="T13" fmla="*/ 239 h 298"/>
                  <a:gd name="T14" fmla="*/ 53 w 500"/>
                  <a:gd name="T15" fmla="*/ 235 h 298"/>
                  <a:gd name="T16" fmla="*/ 68 w 500"/>
                  <a:gd name="T17" fmla="*/ 228 h 298"/>
                  <a:gd name="T18" fmla="*/ 73 w 500"/>
                  <a:gd name="T19" fmla="*/ 232 h 298"/>
                  <a:gd name="T20" fmla="*/ 48 w 500"/>
                  <a:gd name="T21" fmla="*/ 263 h 298"/>
                  <a:gd name="T22" fmla="*/ 36 w 500"/>
                  <a:gd name="T23" fmla="*/ 274 h 298"/>
                  <a:gd name="T24" fmla="*/ 230 w 500"/>
                  <a:gd name="T25" fmla="*/ 154 h 298"/>
                  <a:gd name="T26" fmla="*/ 492 w 500"/>
                  <a:gd name="T27" fmla="*/ 4 h 298"/>
                  <a:gd name="T28" fmla="*/ 498 w 500"/>
                  <a:gd name="T29" fmla="*/ 9 h 298"/>
                  <a:gd name="T30" fmla="*/ 495 w 500"/>
                  <a:gd name="T31" fmla="*/ 18 h 298"/>
                  <a:gd name="T32" fmla="*/ 488 w 500"/>
                  <a:gd name="T33" fmla="*/ 18 h 298"/>
                  <a:gd name="T34" fmla="*/ 238 w 500"/>
                  <a:gd name="T35" fmla="*/ 166 h 298"/>
                  <a:gd name="T36" fmla="*/ 11 w 500"/>
                  <a:gd name="T37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0" h="298">
                    <a:moveTo>
                      <a:pt x="11" y="298"/>
                    </a:moveTo>
                    <a:lnTo>
                      <a:pt x="9" y="298"/>
                    </a:lnTo>
                    <a:cubicBezTo>
                      <a:pt x="7" y="298"/>
                      <a:pt x="5" y="296"/>
                      <a:pt x="4" y="294"/>
                    </a:cubicBezTo>
                    <a:cubicBezTo>
                      <a:pt x="0" y="287"/>
                      <a:pt x="4" y="283"/>
                      <a:pt x="38" y="253"/>
                    </a:cubicBezTo>
                    <a:lnTo>
                      <a:pt x="43" y="249"/>
                    </a:lnTo>
                    <a:cubicBezTo>
                      <a:pt x="41" y="246"/>
                      <a:pt x="42" y="242"/>
                      <a:pt x="45" y="240"/>
                    </a:cubicBezTo>
                    <a:lnTo>
                      <a:pt x="48" y="239"/>
                    </a:lnTo>
                    <a:cubicBezTo>
                      <a:pt x="50" y="238"/>
                      <a:pt x="51" y="237"/>
                      <a:pt x="53" y="235"/>
                    </a:cubicBezTo>
                    <a:cubicBezTo>
                      <a:pt x="60" y="230"/>
                      <a:pt x="64" y="227"/>
                      <a:pt x="68" y="228"/>
                    </a:cubicBezTo>
                    <a:cubicBezTo>
                      <a:pt x="70" y="229"/>
                      <a:pt x="72" y="230"/>
                      <a:pt x="73" y="232"/>
                    </a:cubicBezTo>
                    <a:cubicBezTo>
                      <a:pt x="77" y="238"/>
                      <a:pt x="75" y="239"/>
                      <a:pt x="48" y="263"/>
                    </a:cubicBezTo>
                    <a:cubicBezTo>
                      <a:pt x="44" y="266"/>
                      <a:pt x="40" y="270"/>
                      <a:pt x="36" y="274"/>
                    </a:cubicBezTo>
                    <a:cubicBezTo>
                      <a:pt x="77" y="252"/>
                      <a:pt x="160" y="199"/>
                      <a:pt x="230" y="154"/>
                    </a:cubicBezTo>
                    <a:cubicBezTo>
                      <a:pt x="395" y="49"/>
                      <a:pt x="475" y="0"/>
                      <a:pt x="492" y="4"/>
                    </a:cubicBezTo>
                    <a:cubicBezTo>
                      <a:pt x="495" y="5"/>
                      <a:pt x="497" y="7"/>
                      <a:pt x="498" y="9"/>
                    </a:cubicBezTo>
                    <a:cubicBezTo>
                      <a:pt x="500" y="12"/>
                      <a:pt x="499" y="16"/>
                      <a:pt x="495" y="18"/>
                    </a:cubicBezTo>
                    <a:cubicBezTo>
                      <a:pt x="493" y="20"/>
                      <a:pt x="490" y="20"/>
                      <a:pt x="488" y="18"/>
                    </a:cubicBezTo>
                    <a:cubicBezTo>
                      <a:pt x="467" y="20"/>
                      <a:pt x="335" y="104"/>
                      <a:pt x="238" y="166"/>
                    </a:cubicBezTo>
                    <a:cubicBezTo>
                      <a:pt x="83" y="265"/>
                      <a:pt x="28" y="298"/>
                      <a:pt x="11" y="29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99" name="Freeform 1448">
                <a:extLst>
                  <a:ext uri="{FF2B5EF4-FFF2-40B4-BE49-F238E27FC236}">
                    <a16:creationId xmlns:a16="http://schemas.microsoft.com/office/drawing/2014/main" id="{DA738F51-121B-4282-9920-DF9FCA48F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3" y="5611"/>
                <a:ext cx="121" cy="69"/>
              </a:xfrm>
              <a:custGeom>
                <a:avLst/>
                <a:gdLst>
                  <a:gd name="T0" fmla="*/ 19 w 364"/>
                  <a:gd name="T1" fmla="*/ 209 h 209"/>
                  <a:gd name="T2" fmla="*/ 17 w 364"/>
                  <a:gd name="T3" fmla="*/ 209 h 209"/>
                  <a:gd name="T4" fmla="*/ 4 w 364"/>
                  <a:gd name="T5" fmla="*/ 204 h 209"/>
                  <a:gd name="T6" fmla="*/ 1 w 364"/>
                  <a:gd name="T7" fmla="*/ 204 h 209"/>
                  <a:gd name="T8" fmla="*/ 5 w 364"/>
                  <a:gd name="T9" fmla="*/ 190 h 209"/>
                  <a:gd name="T10" fmla="*/ 3 w 364"/>
                  <a:gd name="T11" fmla="*/ 197 h 209"/>
                  <a:gd name="T12" fmla="*/ 0 w 364"/>
                  <a:gd name="T13" fmla="*/ 191 h 209"/>
                  <a:gd name="T14" fmla="*/ 6 w 364"/>
                  <a:gd name="T15" fmla="*/ 190 h 209"/>
                  <a:gd name="T16" fmla="*/ 18 w 364"/>
                  <a:gd name="T17" fmla="*/ 194 h 209"/>
                  <a:gd name="T18" fmla="*/ 352 w 364"/>
                  <a:gd name="T19" fmla="*/ 2 h 209"/>
                  <a:gd name="T20" fmla="*/ 362 w 364"/>
                  <a:gd name="T21" fmla="*/ 4 h 209"/>
                  <a:gd name="T22" fmla="*/ 359 w 364"/>
                  <a:gd name="T23" fmla="*/ 14 h 209"/>
                  <a:gd name="T24" fmla="*/ 23 w 364"/>
                  <a:gd name="T25" fmla="*/ 208 h 209"/>
                  <a:gd name="T26" fmla="*/ 19 w 364"/>
                  <a:gd name="T27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4" h="209">
                    <a:moveTo>
                      <a:pt x="19" y="209"/>
                    </a:moveTo>
                    <a:lnTo>
                      <a:pt x="17" y="209"/>
                    </a:lnTo>
                    <a:lnTo>
                      <a:pt x="4" y="204"/>
                    </a:lnTo>
                    <a:lnTo>
                      <a:pt x="1" y="204"/>
                    </a:lnTo>
                    <a:lnTo>
                      <a:pt x="5" y="190"/>
                    </a:lnTo>
                    <a:lnTo>
                      <a:pt x="3" y="197"/>
                    </a:lnTo>
                    <a:lnTo>
                      <a:pt x="0" y="191"/>
                    </a:lnTo>
                    <a:cubicBezTo>
                      <a:pt x="1" y="190"/>
                      <a:pt x="4" y="189"/>
                      <a:pt x="6" y="190"/>
                    </a:cubicBezTo>
                    <a:lnTo>
                      <a:pt x="18" y="194"/>
                    </a:lnTo>
                    <a:lnTo>
                      <a:pt x="352" y="2"/>
                    </a:lnTo>
                    <a:cubicBezTo>
                      <a:pt x="356" y="0"/>
                      <a:pt x="360" y="1"/>
                      <a:pt x="362" y="4"/>
                    </a:cubicBezTo>
                    <a:cubicBezTo>
                      <a:pt x="364" y="8"/>
                      <a:pt x="363" y="12"/>
                      <a:pt x="359" y="14"/>
                    </a:cubicBezTo>
                    <a:lnTo>
                      <a:pt x="23" y="208"/>
                    </a:lnTo>
                    <a:lnTo>
                      <a:pt x="19" y="20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00" name="Freeform 1449">
                <a:extLst>
                  <a:ext uri="{FF2B5EF4-FFF2-40B4-BE49-F238E27FC236}">
                    <a16:creationId xmlns:a16="http://schemas.microsoft.com/office/drawing/2014/main" id="{D28F9765-4588-4044-918E-32FE2EEC1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2" y="5604"/>
                <a:ext cx="122" cy="73"/>
              </a:xfrm>
              <a:custGeom>
                <a:avLst/>
                <a:gdLst>
                  <a:gd name="T0" fmla="*/ 8 w 368"/>
                  <a:gd name="T1" fmla="*/ 219 h 219"/>
                  <a:gd name="T2" fmla="*/ 2 w 368"/>
                  <a:gd name="T3" fmla="*/ 216 h 219"/>
                  <a:gd name="T4" fmla="*/ 4 w 368"/>
                  <a:gd name="T5" fmla="*/ 206 h 219"/>
                  <a:gd name="T6" fmla="*/ 7 w 368"/>
                  <a:gd name="T7" fmla="*/ 205 h 219"/>
                  <a:gd name="T8" fmla="*/ 8 w 368"/>
                  <a:gd name="T9" fmla="*/ 204 h 219"/>
                  <a:gd name="T10" fmla="*/ 44 w 368"/>
                  <a:gd name="T11" fmla="*/ 185 h 219"/>
                  <a:gd name="T12" fmla="*/ 45 w 368"/>
                  <a:gd name="T13" fmla="*/ 185 h 219"/>
                  <a:gd name="T14" fmla="*/ 87 w 368"/>
                  <a:gd name="T15" fmla="*/ 159 h 219"/>
                  <a:gd name="T16" fmla="*/ 360 w 368"/>
                  <a:gd name="T17" fmla="*/ 4 h 219"/>
                  <a:gd name="T18" fmla="*/ 366 w 368"/>
                  <a:gd name="T19" fmla="*/ 8 h 219"/>
                  <a:gd name="T20" fmla="*/ 363 w 368"/>
                  <a:gd name="T21" fmla="*/ 17 h 219"/>
                  <a:gd name="T22" fmla="*/ 356 w 368"/>
                  <a:gd name="T23" fmla="*/ 17 h 219"/>
                  <a:gd name="T24" fmla="*/ 94 w 368"/>
                  <a:gd name="T25" fmla="*/ 171 h 219"/>
                  <a:gd name="T26" fmla="*/ 51 w 368"/>
                  <a:gd name="T27" fmla="*/ 197 h 219"/>
                  <a:gd name="T28" fmla="*/ 51 w 368"/>
                  <a:gd name="T29" fmla="*/ 198 h 219"/>
                  <a:gd name="T30" fmla="*/ 14 w 368"/>
                  <a:gd name="T31" fmla="*/ 216 h 219"/>
                  <a:gd name="T32" fmla="*/ 14 w 368"/>
                  <a:gd name="T33" fmla="*/ 217 h 219"/>
                  <a:gd name="T34" fmla="*/ 11 w 368"/>
                  <a:gd name="T35" fmla="*/ 218 h 219"/>
                  <a:gd name="T36" fmla="*/ 8 w 368"/>
                  <a:gd name="T37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8" h="219">
                    <a:moveTo>
                      <a:pt x="8" y="219"/>
                    </a:moveTo>
                    <a:cubicBezTo>
                      <a:pt x="5" y="219"/>
                      <a:pt x="3" y="218"/>
                      <a:pt x="2" y="216"/>
                    </a:cubicBezTo>
                    <a:cubicBezTo>
                      <a:pt x="0" y="212"/>
                      <a:pt x="1" y="208"/>
                      <a:pt x="4" y="206"/>
                    </a:cubicBezTo>
                    <a:lnTo>
                      <a:pt x="7" y="205"/>
                    </a:lnTo>
                    <a:lnTo>
                      <a:pt x="8" y="204"/>
                    </a:lnTo>
                    <a:cubicBezTo>
                      <a:pt x="11" y="203"/>
                      <a:pt x="31" y="192"/>
                      <a:pt x="44" y="185"/>
                    </a:cubicBezTo>
                    <a:lnTo>
                      <a:pt x="45" y="185"/>
                    </a:lnTo>
                    <a:cubicBezTo>
                      <a:pt x="49" y="183"/>
                      <a:pt x="66" y="172"/>
                      <a:pt x="87" y="159"/>
                    </a:cubicBezTo>
                    <a:cubicBezTo>
                      <a:pt x="274" y="41"/>
                      <a:pt x="345" y="0"/>
                      <a:pt x="360" y="4"/>
                    </a:cubicBezTo>
                    <a:cubicBezTo>
                      <a:pt x="362" y="4"/>
                      <a:pt x="365" y="6"/>
                      <a:pt x="366" y="8"/>
                    </a:cubicBezTo>
                    <a:cubicBezTo>
                      <a:pt x="368" y="11"/>
                      <a:pt x="366" y="15"/>
                      <a:pt x="363" y="17"/>
                    </a:cubicBezTo>
                    <a:cubicBezTo>
                      <a:pt x="361" y="19"/>
                      <a:pt x="358" y="19"/>
                      <a:pt x="356" y="17"/>
                    </a:cubicBezTo>
                    <a:cubicBezTo>
                      <a:pt x="332" y="21"/>
                      <a:pt x="160" y="129"/>
                      <a:pt x="94" y="171"/>
                    </a:cubicBezTo>
                    <a:cubicBezTo>
                      <a:pt x="66" y="189"/>
                      <a:pt x="56" y="195"/>
                      <a:pt x="51" y="197"/>
                    </a:cubicBezTo>
                    <a:lnTo>
                      <a:pt x="51" y="198"/>
                    </a:lnTo>
                    <a:cubicBezTo>
                      <a:pt x="31" y="208"/>
                      <a:pt x="20" y="214"/>
                      <a:pt x="14" y="216"/>
                    </a:cubicBezTo>
                    <a:lnTo>
                      <a:pt x="14" y="217"/>
                    </a:lnTo>
                    <a:lnTo>
                      <a:pt x="11" y="218"/>
                    </a:lnTo>
                    <a:lnTo>
                      <a:pt x="8" y="21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01" name="Freeform 1450">
                <a:extLst>
                  <a:ext uri="{FF2B5EF4-FFF2-40B4-BE49-F238E27FC236}">
                    <a16:creationId xmlns:a16="http://schemas.microsoft.com/office/drawing/2014/main" id="{5A3B6A84-0806-4635-957C-459681EE0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8" y="5602"/>
                <a:ext cx="128" cy="76"/>
              </a:xfrm>
              <a:custGeom>
                <a:avLst/>
                <a:gdLst>
                  <a:gd name="T0" fmla="*/ 8 w 384"/>
                  <a:gd name="T1" fmla="*/ 228 h 228"/>
                  <a:gd name="T2" fmla="*/ 7 w 384"/>
                  <a:gd name="T3" fmla="*/ 228 h 228"/>
                  <a:gd name="T4" fmla="*/ 1 w 384"/>
                  <a:gd name="T5" fmla="*/ 224 h 228"/>
                  <a:gd name="T6" fmla="*/ 3 w 384"/>
                  <a:gd name="T7" fmla="*/ 215 h 228"/>
                  <a:gd name="T8" fmla="*/ 12 w 384"/>
                  <a:gd name="T9" fmla="*/ 207 h 228"/>
                  <a:gd name="T10" fmla="*/ 15 w 384"/>
                  <a:gd name="T11" fmla="*/ 203 h 228"/>
                  <a:gd name="T12" fmla="*/ 19 w 384"/>
                  <a:gd name="T13" fmla="*/ 201 h 228"/>
                  <a:gd name="T14" fmla="*/ 29 w 384"/>
                  <a:gd name="T15" fmla="*/ 203 h 228"/>
                  <a:gd name="T16" fmla="*/ 30 w 384"/>
                  <a:gd name="T17" fmla="*/ 205 h 228"/>
                  <a:gd name="T18" fmla="*/ 372 w 384"/>
                  <a:gd name="T19" fmla="*/ 2 h 228"/>
                  <a:gd name="T20" fmla="*/ 382 w 384"/>
                  <a:gd name="T21" fmla="*/ 4 h 228"/>
                  <a:gd name="T22" fmla="*/ 380 w 384"/>
                  <a:gd name="T23" fmla="*/ 14 h 228"/>
                  <a:gd name="T24" fmla="*/ 8 w 384"/>
                  <a:gd name="T25" fmla="*/ 228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4" h="228">
                    <a:moveTo>
                      <a:pt x="8" y="228"/>
                    </a:moveTo>
                    <a:lnTo>
                      <a:pt x="7" y="228"/>
                    </a:lnTo>
                    <a:cubicBezTo>
                      <a:pt x="5" y="227"/>
                      <a:pt x="2" y="225"/>
                      <a:pt x="1" y="224"/>
                    </a:cubicBezTo>
                    <a:cubicBezTo>
                      <a:pt x="0" y="221"/>
                      <a:pt x="0" y="217"/>
                      <a:pt x="3" y="215"/>
                    </a:cubicBezTo>
                    <a:cubicBezTo>
                      <a:pt x="6" y="212"/>
                      <a:pt x="9" y="210"/>
                      <a:pt x="12" y="207"/>
                    </a:cubicBezTo>
                    <a:cubicBezTo>
                      <a:pt x="12" y="206"/>
                      <a:pt x="13" y="204"/>
                      <a:pt x="15" y="203"/>
                    </a:cubicBezTo>
                    <a:lnTo>
                      <a:pt x="19" y="201"/>
                    </a:lnTo>
                    <a:cubicBezTo>
                      <a:pt x="23" y="199"/>
                      <a:pt x="27" y="200"/>
                      <a:pt x="29" y="203"/>
                    </a:cubicBezTo>
                    <a:lnTo>
                      <a:pt x="30" y="205"/>
                    </a:lnTo>
                    <a:cubicBezTo>
                      <a:pt x="90" y="174"/>
                      <a:pt x="262" y="70"/>
                      <a:pt x="372" y="2"/>
                    </a:cubicBezTo>
                    <a:cubicBezTo>
                      <a:pt x="376" y="0"/>
                      <a:pt x="380" y="1"/>
                      <a:pt x="382" y="4"/>
                    </a:cubicBezTo>
                    <a:cubicBezTo>
                      <a:pt x="384" y="7"/>
                      <a:pt x="383" y="12"/>
                      <a:pt x="380" y="14"/>
                    </a:cubicBezTo>
                    <a:cubicBezTo>
                      <a:pt x="250" y="94"/>
                      <a:pt x="32" y="228"/>
                      <a:pt x="8" y="2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02" name="Freeform 1451">
                <a:extLst>
                  <a:ext uri="{FF2B5EF4-FFF2-40B4-BE49-F238E27FC236}">
                    <a16:creationId xmlns:a16="http://schemas.microsoft.com/office/drawing/2014/main" id="{2A108FA9-6164-479F-B6C5-D92144EC3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8" y="5594"/>
                <a:ext cx="122" cy="75"/>
              </a:xfrm>
              <a:custGeom>
                <a:avLst/>
                <a:gdLst>
                  <a:gd name="T0" fmla="*/ 11 w 369"/>
                  <a:gd name="T1" fmla="*/ 225 h 225"/>
                  <a:gd name="T2" fmla="*/ 10 w 369"/>
                  <a:gd name="T3" fmla="*/ 225 h 225"/>
                  <a:gd name="T4" fmla="*/ 5 w 369"/>
                  <a:gd name="T5" fmla="*/ 222 h 225"/>
                  <a:gd name="T6" fmla="*/ 1 w 369"/>
                  <a:gd name="T7" fmla="*/ 218 h 225"/>
                  <a:gd name="T8" fmla="*/ 0 w 369"/>
                  <a:gd name="T9" fmla="*/ 212 h 225"/>
                  <a:gd name="T10" fmla="*/ 8 w 369"/>
                  <a:gd name="T11" fmla="*/ 206 h 225"/>
                  <a:gd name="T12" fmla="*/ 7 w 369"/>
                  <a:gd name="T13" fmla="*/ 205 h 225"/>
                  <a:gd name="T14" fmla="*/ 23 w 369"/>
                  <a:gd name="T15" fmla="*/ 196 h 225"/>
                  <a:gd name="T16" fmla="*/ 101 w 369"/>
                  <a:gd name="T17" fmla="*/ 150 h 225"/>
                  <a:gd name="T18" fmla="*/ 364 w 369"/>
                  <a:gd name="T19" fmla="*/ 2 h 225"/>
                  <a:gd name="T20" fmla="*/ 368 w 369"/>
                  <a:gd name="T21" fmla="*/ 5 h 225"/>
                  <a:gd name="T22" fmla="*/ 369 w 369"/>
                  <a:gd name="T23" fmla="*/ 11 h 225"/>
                  <a:gd name="T24" fmla="*/ 365 w 369"/>
                  <a:gd name="T25" fmla="*/ 15 h 225"/>
                  <a:gd name="T26" fmla="*/ 354 w 369"/>
                  <a:gd name="T27" fmla="*/ 21 h 225"/>
                  <a:gd name="T28" fmla="*/ 349 w 369"/>
                  <a:gd name="T29" fmla="*/ 26 h 225"/>
                  <a:gd name="T30" fmla="*/ 350 w 369"/>
                  <a:gd name="T31" fmla="*/ 30 h 225"/>
                  <a:gd name="T32" fmla="*/ 197 w 369"/>
                  <a:gd name="T33" fmla="*/ 118 h 225"/>
                  <a:gd name="T34" fmla="*/ 19 w 369"/>
                  <a:gd name="T35" fmla="*/ 221 h 225"/>
                  <a:gd name="T36" fmla="*/ 15 w 369"/>
                  <a:gd name="T37" fmla="*/ 224 h 225"/>
                  <a:gd name="T38" fmla="*/ 11 w 369"/>
                  <a:gd name="T39" fmla="*/ 225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9" h="225">
                    <a:moveTo>
                      <a:pt x="11" y="225"/>
                    </a:moveTo>
                    <a:lnTo>
                      <a:pt x="10" y="225"/>
                    </a:lnTo>
                    <a:cubicBezTo>
                      <a:pt x="8" y="224"/>
                      <a:pt x="6" y="223"/>
                      <a:pt x="5" y="222"/>
                    </a:cubicBezTo>
                    <a:cubicBezTo>
                      <a:pt x="4" y="221"/>
                      <a:pt x="2" y="220"/>
                      <a:pt x="1" y="218"/>
                    </a:cubicBezTo>
                    <a:cubicBezTo>
                      <a:pt x="0" y="216"/>
                      <a:pt x="0" y="214"/>
                      <a:pt x="0" y="212"/>
                    </a:cubicBezTo>
                    <a:cubicBezTo>
                      <a:pt x="1" y="211"/>
                      <a:pt x="1" y="210"/>
                      <a:pt x="8" y="206"/>
                    </a:cubicBezTo>
                    <a:lnTo>
                      <a:pt x="7" y="205"/>
                    </a:lnTo>
                    <a:cubicBezTo>
                      <a:pt x="8" y="205"/>
                      <a:pt x="14" y="201"/>
                      <a:pt x="23" y="196"/>
                    </a:cubicBezTo>
                    <a:cubicBezTo>
                      <a:pt x="37" y="187"/>
                      <a:pt x="61" y="173"/>
                      <a:pt x="101" y="150"/>
                    </a:cubicBezTo>
                    <a:cubicBezTo>
                      <a:pt x="355" y="0"/>
                      <a:pt x="359" y="1"/>
                      <a:pt x="364" y="2"/>
                    </a:cubicBezTo>
                    <a:cubicBezTo>
                      <a:pt x="365" y="2"/>
                      <a:pt x="367" y="4"/>
                      <a:pt x="368" y="5"/>
                    </a:cubicBezTo>
                    <a:cubicBezTo>
                      <a:pt x="369" y="7"/>
                      <a:pt x="369" y="9"/>
                      <a:pt x="369" y="11"/>
                    </a:cubicBezTo>
                    <a:cubicBezTo>
                      <a:pt x="368" y="12"/>
                      <a:pt x="367" y="14"/>
                      <a:pt x="365" y="15"/>
                    </a:cubicBezTo>
                    <a:cubicBezTo>
                      <a:pt x="362" y="17"/>
                      <a:pt x="358" y="19"/>
                      <a:pt x="354" y="21"/>
                    </a:cubicBezTo>
                    <a:cubicBezTo>
                      <a:pt x="354" y="22"/>
                      <a:pt x="352" y="24"/>
                      <a:pt x="349" y="26"/>
                    </a:cubicBezTo>
                    <a:lnTo>
                      <a:pt x="350" y="30"/>
                    </a:lnTo>
                    <a:cubicBezTo>
                      <a:pt x="345" y="32"/>
                      <a:pt x="278" y="71"/>
                      <a:pt x="197" y="118"/>
                    </a:cubicBezTo>
                    <a:cubicBezTo>
                      <a:pt x="99" y="181"/>
                      <a:pt x="44" y="214"/>
                      <a:pt x="19" y="221"/>
                    </a:cubicBezTo>
                    <a:lnTo>
                      <a:pt x="15" y="224"/>
                    </a:lnTo>
                    <a:lnTo>
                      <a:pt x="11" y="22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4177" name="Group 1653">
              <a:extLst>
                <a:ext uri="{FF2B5EF4-FFF2-40B4-BE49-F238E27FC236}">
                  <a16:creationId xmlns:a16="http://schemas.microsoft.com/office/drawing/2014/main" id="{BF22F38A-F5AD-47D3-B089-10148C3DC2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3963" y="8570913"/>
              <a:ext cx="1050925" cy="1746250"/>
              <a:chOff x="4771" y="5399"/>
              <a:chExt cx="662" cy="1100"/>
            </a:xfrm>
            <a:grpFill/>
          </p:grpSpPr>
          <p:sp>
            <p:nvSpPr>
              <p:cNvPr id="16903" name="Freeform 1453">
                <a:extLst>
                  <a:ext uri="{FF2B5EF4-FFF2-40B4-BE49-F238E27FC236}">
                    <a16:creationId xmlns:a16="http://schemas.microsoft.com/office/drawing/2014/main" id="{79090980-523A-4BB7-95A2-70CFF4A73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7" y="5594"/>
                <a:ext cx="141" cy="83"/>
              </a:xfrm>
              <a:custGeom>
                <a:avLst/>
                <a:gdLst>
                  <a:gd name="T0" fmla="*/ 9 w 425"/>
                  <a:gd name="T1" fmla="*/ 250 h 250"/>
                  <a:gd name="T2" fmla="*/ 7 w 425"/>
                  <a:gd name="T3" fmla="*/ 250 h 250"/>
                  <a:gd name="T4" fmla="*/ 3 w 425"/>
                  <a:gd name="T5" fmla="*/ 246 h 250"/>
                  <a:gd name="T6" fmla="*/ 21 w 425"/>
                  <a:gd name="T7" fmla="*/ 222 h 250"/>
                  <a:gd name="T8" fmla="*/ 26 w 425"/>
                  <a:gd name="T9" fmla="*/ 217 h 250"/>
                  <a:gd name="T10" fmla="*/ 29 w 425"/>
                  <a:gd name="T11" fmla="*/ 214 h 250"/>
                  <a:gd name="T12" fmla="*/ 35 w 425"/>
                  <a:gd name="T13" fmla="*/ 213 h 250"/>
                  <a:gd name="T14" fmla="*/ 40 w 425"/>
                  <a:gd name="T15" fmla="*/ 216 h 250"/>
                  <a:gd name="T16" fmla="*/ 40 w 425"/>
                  <a:gd name="T17" fmla="*/ 217 h 250"/>
                  <a:gd name="T18" fmla="*/ 413 w 425"/>
                  <a:gd name="T19" fmla="*/ 1 h 250"/>
                  <a:gd name="T20" fmla="*/ 423 w 425"/>
                  <a:gd name="T21" fmla="*/ 4 h 250"/>
                  <a:gd name="T22" fmla="*/ 420 w 425"/>
                  <a:gd name="T23" fmla="*/ 14 h 250"/>
                  <a:gd name="T24" fmla="*/ 13 w 425"/>
                  <a:gd name="T25" fmla="*/ 249 h 250"/>
                  <a:gd name="T26" fmla="*/ 9 w 425"/>
                  <a:gd name="T27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5" h="250">
                    <a:moveTo>
                      <a:pt x="9" y="250"/>
                    </a:moveTo>
                    <a:lnTo>
                      <a:pt x="7" y="250"/>
                    </a:lnTo>
                    <a:cubicBezTo>
                      <a:pt x="6" y="249"/>
                      <a:pt x="4" y="248"/>
                      <a:pt x="3" y="246"/>
                    </a:cubicBezTo>
                    <a:cubicBezTo>
                      <a:pt x="0" y="241"/>
                      <a:pt x="0" y="241"/>
                      <a:pt x="21" y="222"/>
                    </a:cubicBezTo>
                    <a:cubicBezTo>
                      <a:pt x="23" y="220"/>
                      <a:pt x="25" y="218"/>
                      <a:pt x="26" y="217"/>
                    </a:cubicBezTo>
                    <a:lnTo>
                      <a:pt x="29" y="214"/>
                    </a:lnTo>
                    <a:cubicBezTo>
                      <a:pt x="31" y="213"/>
                      <a:pt x="33" y="212"/>
                      <a:pt x="35" y="213"/>
                    </a:cubicBezTo>
                    <a:cubicBezTo>
                      <a:pt x="37" y="213"/>
                      <a:pt x="39" y="214"/>
                      <a:pt x="40" y="216"/>
                    </a:cubicBezTo>
                    <a:lnTo>
                      <a:pt x="40" y="217"/>
                    </a:lnTo>
                    <a:lnTo>
                      <a:pt x="413" y="1"/>
                    </a:lnTo>
                    <a:cubicBezTo>
                      <a:pt x="417" y="0"/>
                      <a:pt x="421" y="1"/>
                      <a:pt x="423" y="4"/>
                    </a:cubicBezTo>
                    <a:cubicBezTo>
                      <a:pt x="425" y="7"/>
                      <a:pt x="424" y="12"/>
                      <a:pt x="420" y="14"/>
                    </a:cubicBezTo>
                    <a:lnTo>
                      <a:pt x="13" y="249"/>
                    </a:lnTo>
                    <a:lnTo>
                      <a:pt x="9" y="25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04" name="Freeform 1454">
                <a:extLst>
                  <a:ext uri="{FF2B5EF4-FFF2-40B4-BE49-F238E27FC236}">
                    <a16:creationId xmlns:a16="http://schemas.microsoft.com/office/drawing/2014/main" id="{4491D4E6-B057-4607-AA67-6F205847D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4" y="5587"/>
                <a:ext cx="134" cy="81"/>
              </a:xfrm>
              <a:custGeom>
                <a:avLst/>
                <a:gdLst>
                  <a:gd name="T0" fmla="*/ 7 w 403"/>
                  <a:gd name="T1" fmla="*/ 245 h 245"/>
                  <a:gd name="T2" fmla="*/ 5 w 403"/>
                  <a:gd name="T3" fmla="*/ 245 h 245"/>
                  <a:gd name="T4" fmla="*/ 1 w 403"/>
                  <a:gd name="T5" fmla="*/ 241 h 245"/>
                  <a:gd name="T6" fmla="*/ 0 w 403"/>
                  <a:gd name="T7" fmla="*/ 235 h 245"/>
                  <a:gd name="T8" fmla="*/ 19 w 403"/>
                  <a:gd name="T9" fmla="*/ 218 h 245"/>
                  <a:gd name="T10" fmla="*/ 21 w 403"/>
                  <a:gd name="T11" fmla="*/ 215 h 245"/>
                  <a:gd name="T12" fmla="*/ 25 w 403"/>
                  <a:gd name="T13" fmla="*/ 214 h 245"/>
                  <a:gd name="T14" fmla="*/ 109 w 403"/>
                  <a:gd name="T15" fmla="*/ 166 h 245"/>
                  <a:gd name="T16" fmla="*/ 172 w 403"/>
                  <a:gd name="T17" fmla="*/ 127 h 245"/>
                  <a:gd name="T18" fmla="*/ 389 w 403"/>
                  <a:gd name="T19" fmla="*/ 3 h 245"/>
                  <a:gd name="T20" fmla="*/ 394 w 403"/>
                  <a:gd name="T21" fmla="*/ 6 h 245"/>
                  <a:gd name="T22" fmla="*/ 397 w 403"/>
                  <a:gd name="T23" fmla="*/ 6 h 245"/>
                  <a:gd name="T24" fmla="*/ 401 w 403"/>
                  <a:gd name="T25" fmla="*/ 10 h 245"/>
                  <a:gd name="T26" fmla="*/ 399 w 403"/>
                  <a:gd name="T27" fmla="*/ 19 h 245"/>
                  <a:gd name="T28" fmla="*/ 395 w 403"/>
                  <a:gd name="T29" fmla="*/ 20 h 245"/>
                  <a:gd name="T30" fmla="*/ 386 w 403"/>
                  <a:gd name="T31" fmla="*/ 25 h 245"/>
                  <a:gd name="T32" fmla="*/ 245 w 403"/>
                  <a:gd name="T33" fmla="*/ 108 h 245"/>
                  <a:gd name="T34" fmla="*/ 220 w 403"/>
                  <a:gd name="T35" fmla="*/ 123 h 245"/>
                  <a:gd name="T36" fmla="*/ 7 w 403"/>
                  <a:gd name="T37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03" h="245">
                    <a:moveTo>
                      <a:pt x="7" y="245"/>
                    </a:moveTo>
                    <a:lnTo>
                      <a:pt x="5" y="245"/>
                    </a:lnTo>
                    <a:cubicBezTo>
                      <a:pt x="4" y="244"/>
                      <a:pt x="2" y="243"/>
                      <a:pt x="1" y="241"/>
                    </a:cubicBezTo>
                    <a:cubicBezTo>
                      <a:pt x="0" y="239"/>
                      <a:pt x="0" y="237"/>
                      <a:pt x="0" y="235"/>
                    </a:cubicBezTo>
                    <a:cubicBezTo>
                      <a:pt x="1" y="231"/>
                      <a:pt x="6" y="226"/>
                      <a:pt x="19" y="218"/>
                    </a:cubicBezTo>
                    <a:lnTo>
                      <a:pt x="21" y="215"/>
                    </a:lnTo>
                    <a:lnTo>
                      <a:pt x="25" y="214"/>
                    </a:lnTo>
                    <a:cubicBezTo>
                      <a:pt x="42" y="203"/>
                      <a:pt x="69" y="188"/>
                      <a:pt x="109" y="166"/>
                    </a:cubicBezTo>
                    <a:cubicBezTo>
                      <a:pt x="130" y="153"/>
                      <a:pt x="151" y="140"/>
                      <a:pt x="172" y="127"/>
                    </a:cubicBezTo>
                    <a:cubicBezTo>
                      <a:pt x="323" y="31"/>
                      <a:pt x="376" y="0"/>
                      <a:pt x="389" y="3"/>
                    </a:cubicBezTo>
                    <a:lnTo>
                      <a:pt x="394" y="6"/>
                    </a:lnTo>
                    <a:lnTo>
                      <a:pt x="397" y="6"/>
                    </a:lnTo>
                    <a:cubicBezTo>
                      <a:pt x="399" y="7"/>
                      <a:pt x="401" y="8"/>
                      <a:pt x="401" y="10"/>
                    </a:cubicBezTo>
                    <a:cubicBezTo>
                      <a:pt x="403" y="13"/>
                      <a:pt x="402" y="18"/>
                      <a:pt x="399" y="19"/>
                    </a:cubicBezTo>
                    <a:lnTo>
                      <a:pt x="395" y="20"/>
                    </a:lnTo>
                    <a:cubicBezTo>
                      <a:pt x="394" y="21"/>
                      <a:pt x="391" y="23"/>
                      <a:pt x="386" y="25"/>
                    </a:cubicBezTo>
                    <a:cubicBezTo>
                      <a:pt x="369" y="39"/>
                      <a:pt x="326" y="64"/>
                      <a:pt x="245" y="108"/>
                    </a:cubicBezTo>
                    <a:cubicBezTo>
                      <a:pt x="236" y="113"/>
                      <a:pt x="228" y="118"/>
                      <a:pt x="220" y="123"/>
                    </a:cubicBezTo>
                    <a:cubicBezTo>
                      <a:pt x="44" y="229"/>
                      <a:pt x="15" y="245"/>
                      <a:pt x="7" y="24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05" name="Freeform 1455">
                <a:extLst>
                  <a:ext uri="{FF2B5EF4-FFF2-40B4-BE49-F238E27FC236}">
                    <a16:creationId xmlns:a16="http://schemas.microsoft.com/office/drawing/2014/main" id="{414CA1C8-A31C-4F87-A777-B84BE1D4BE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55" y="5586"/>
                <a:ext cx="160" cy="95"/>
              </a:xfrm>
              <a:custGeom>
                <a:avLst/>
                <a:gdLst>
                  <a:gd name="T0" fmla="*/ 125 w 483"/>
                  <a:gd name="T1" fmla="*/ 205 h 286"/>
                  <a:gd name="T2" fmla="*/ 126 w 483"/>
                  <a:gd name="T3" fmla="*/ 205 h 286"/>
                  <a:gd name="T4" fmla="*/ 124 w 483"/>
                  <a:gd name="T5" fmla="*/ 212 h 286"/>
                  <a:gd name="T6" fmla="*/ 118 w 483"/>
                  <a:gd name="T7" fmla="*/ 216 h 286"/>
                  <a:gd name="T8" fmla="*/ 124 w 483"/>
                  <a:gd name="T9" fmla="*/ 212 h 286"/>
                  <a:gd name="T10" fmla="*/ 126 w 483"/>
                  <a:gd name="T11" fmla="*/ 215 h 286"/>
                  <a:gd name="T12" fmla="*/ 321 w 483"/>
                  <a:gd name="T13" fmla="*/ 98 h 286"/>
                  <a:gd name="T14" fmla="*/ 114 w 483"/>
                  <a:gd name="T15" fmla="*/ 210 h 286"/>
                  <a:gd name="T16" fmla="*/ 125 w 483"/>
                  <a:gd name="T17" fmla="*/ 205 h 286"/>
                  <a:gd name="T18" fmla="*/ 8 w 483"/>
                  <a:gd name="T19" fmla="*/ 286 h 286"/>
                  <a:gd name="T20" fmla="*/ 6 w 483"/>
                  <a:gd name="T21" fmla="*/ 286 h 286"/>
                  <a:gd name="T22" fmla="*/ 2 w 483"/>
                  <a:gd name="T23" fmla="*/ 283 h 286"/>
                  <a:gd name="T24" fmla="*/ 1 w 483"/>
                  <a:gd name="T25" fmla="*/ 274 h 286"/>
                  <a:gd name="T26" fmla="*/ 368 w 483"/>
                  <a:gd name="T27" fmla="*/ 57 h 286"/>
                  <a:gd name="T28" fmla="*/ 461 w 483"/>
                  <a:gd name="T29" fmla="*/ 8 h 286"/>
                  <a:gd name="T30" fmla="*/ 472 w 483"/>
                  <a:gd name="T31" fmla="*/ 1 h 286"/>
                  <a:gd name="T32" fmla="*/ 478 w 483"/>
                  <a:gd name="T33" fmla="*/ 0 h 286"/>
                  <a:gd name="T34" fmla="*/ 482 w 483"/>
                  <a:gd name="T35" fmla="*/ 4 h 286"/>
                  <a:gd name="T36" fmla="*/ 483 w 483"/>
                  <a:gd name="T37" fmla="*/ 9 h 286"/>
                  <a:gd name="T38" fmla="*/ 469 w 483"/>
                  <a:gd name="T39" fmla="*/ 20 h 286"/>
                  <a:gd name="T40" fmla="*/ 50 w 483"/>
                  <a:gd name="T41" fmla="*/ 263 h 286"/>
                  <a:gd name="T42" fmla="*/ 12 w 483"/>
                  <a:gd name="T43" fmla="*/ 285 h 286"/>
                  <a:gd name="T44" fmla="*/ 8 w 483"/>
                  <a:gd name="T45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83" h="286">
                    <a:moveTo>
                      <a:pt x="125" y="205"/>
                    </a:moveTo>
                    <a:lnTo>
                      <a:pt x="126" y="205"/>
                    </a:lnTo>
                    <a:lnTo>
                      <a:pt x="124" y="212"/>
                    </a:lnTo>
                    <a:lnTo>
                      <a:pt x="118" y="216"/>
                    </a:lnTo>
                    <a:lnTo>
                      <a:pt x="124" y="212"/>
                    </a:lnTo>
                    <a:lnTo>
                      <a:pt x="126" y="215"/>
                    </a:lnTo>
                    <a:cubicBezTo>
                      <a:pt x="176" y="187"/>
                      <a:pt x="246" y="145"/>
                      <a:pt x="321" y="98"/>
                    </a:cubicBezTo>
                    <a:cubicBezTo>
                      <a:pt x="256" y="132"/>
                      <a:pt x="176" y="175"/>
                      <a:pt x="114" y="210"/>
                    </a:cubicBezTo>
                    <a:cubicBezTo>
                      <a:pt x="122" y="206"/>
                      <a:pt x="124" y="205"/>
                      <a:pt x="125" y="205"/>
                    </a:cubicBezTo>
                    <a:close/>
                    <a:moveTo>
                      <a:pt x="8" y="286"/>
                    </a:moveTo>
                    <a:lnTo>
                      <a:pt x="6" y="286"/>
                    </a:lnTo>
                    <a:cubicBezTo>
                      <a:pt x="5" y="286"/>
                      <a:pt x="3" y="284"/>
                      <a:pt x="2" y="283"/>
                    </a:cubicBezTo>
                    <a:cubicBezTo>
                      <a:pt x="1" y="281"/>
                      <a:pt x="0" y="278"/>
                      <a:pt x="1" y="274"/>
                    </a:cubicBezTo>
                    <a:cubicBezTo>
                      <a:pt x="9" y="249"/>
                      <a:pt x="136" y="179"/>
                      <a:pt x="368" y="57"/>
                    </a:cubicBezTo>
                    <a:cubicBezTo>
                      <a:pt x="407" y="37"/>
                      <a:pt x="444" y="18"/>
                      <a:pt x="461" y="8"/>
                    </a:cubicBezTo>
                    <a:cubicBezTo>
                      <a:pt x="465" y="6"/>
                      <a:pt x="469" y="3"/>
                      <a:pt x="472" y="1"/>
                    </a:cubicBezTo>
                    <a:cubicBezTo>
                      <a:pt x="474" y="0"/>
                      <a:pt x="476" y="0"/>
                      <a:pt x="478" y="0"/>
                    </a:cubicBezTo>
                    <a:cubicBezTo>
                      <a:pt x="480" y="1"/>
                      <a:pt x="481" y="2"/>
                      <a:pt x="482" y="4"/>
                    </a:cubicBezTo>
                    <a:cubicBezTo>
                      <a:pt x="483" y="5"/>
                      <a:pt x="483" y="7"/>
                      <a:pt x="483" y="9"/>
                    </a:cubicBezTo>
                    <a:cubicBezTo>
                      <a:pt x="482" y="11"/>
                      <a:pt x="482" y="13"/>
                      <a:pt x="469" y="20"/>
                    </a:cubicBezTo>
                    <a:cubicBezTo>
                      <a:pt x="386" y="74"/>
                      <a:pt x="95" y="263"/>
                      <a:pt x="50" y="263"/>
                    </a:cubicBezTo>
                    <a:cubicBezTo>
                      <a:pt x="37" y="271"/>
                      <a:pt x="23" y="279"/>
                      <a:pt x="12" y="285"/>
                    </a:cubicBezTo>
                    <a:lnTo>
                      <a:pt x="8" y="28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06" name="Freeform 1456">
                <a:extLst>
                  <a:ext uri="{FF2B5EF4-FFF2-40B4-BE49-F238E27FC236}">
                    <a16:creationId xmlns:a16="http://schemas.microsoft.com/office/drawing/2014/main" id="{97152F02-6837-414C-8A52-DFE0F21EE8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35" y="5574"/>
                <a:ext cx="179" cy="103"/>
              </a:xfrm>
              <a:custGeom>
                <a:avLst/>
                <a:gdLst>
                  <a:gd name="T0" fmla="*/ 329 w 539"/>
                  <a:gd name="T1" fmla="*/ 100 h 309"/>
                  <a:gd name="T2" fmla="*/ 225 w 539"/>
                  <a:gd name="T3" fmla="*/ 166 h 309"/>
                  <a:gd name="T4" fmla="*/ 253 w 539"/>
                  <a:gd name="T5" fmla="*/ 150 h 309"/>
                  <a:gd name="T6" fmla="*/ 381 w 539"/>
                  <a:gd name="T7" fmla="*/ 73 h 309"/>
                  <a:gd name="T8" fmla="*/ 418 w 539"/>
                  <a:gd name="T9" fmla="*/ 52 h 309"/>
                  <a:gd name="T10" fmla="*/ 431 w 539"/>
                  <a:gd name="T11" fmla="*/ 44 h 309"/>
                  <a:gd name="T12" fmla="*/ 329 w 539"/>
                  <a:gd name="T13" fmla="*/ 100 h 309"/>
                  <a:gd name="T14" fmla="*/ 89 w 539"/>
                  <a:gd name="T15" fmla="*/ 257 h 309"/>
                  <a:gd name="T16" fmla="*/ 56 w 539"/>
                  <a:gd name="T17" fmla="*/ 277 h 309"/>
                  <a:gd name="T18" fmla="*/ 89 w 539"/>
                  <a:gd name="T19" fmla="*/ 258 h 309"/>
                  <a:gd name="T20" fmla="*/ 89 w 539"/>
                  <a:gd name="T21" fmla="*/ 257 h 309"/>
                  <a:gd name="T22" fmla="*/ 82 w 539"/>
                  <a:gd name="T23" fmla="*/ 309 h 309"/>
                  <a:gd name="T24" fmla="*/ 80 w 539"/>
                  <a:gd name="T25" fmla="*/ 309 h 309"/>
                  <a:gd name="T26" fmla="*/ 76 w 539"/>
                  <a:gd name="T27" fmla="*/ 306 h 309"/>
                  <a:gd name="T28" fmla="*/ 75 w 539"/>
                  <a:gd name="T29" fmla="*/ 301 h 309"/>
                  <a:gd name="T30" fmla="*/ 72 w 539"/>
                  <a:gd name="T31" fmla="*/ 301 h 309"/>
                  <a:gd name="T32" fmla="*/ 67 w 539"/>
                  <a:gd name="T33" fmla="*/ 297 h 309"/>
                  <a:gd name="T34" fmla="*/ 74 w 539"/>
                  <a:gd name="T35" fmla="*/ 283 h 309"/>
                  <a:gd name="T36" fmla="*/ 22 w 539"/>
                  <a:gd name="T37" fmla="*/ 305 h 309"/>
                  <a:gd name="T38" fmla="*/ 16 w 539"/>
                  <a:gd name="T39" fmla="*/ 300 h 309"/>
                  <a:gd name="T40" fmla="*/ 15 w 539"/>
                  <a:gd name="T41" fmla="*/ 293 h 309"/>
                  <a:gd name="T42" fmla="*/ 54 w 539"/>
                  <a:gd name="T43" fmla="*/ 261 h 309"/>
                  <a:gd name="T44" fmla="*/ 54 w 539"/>
                  <a:gd name="T45" fmla="*/ 261 h 309"/>
                  <a:gd name="T46" fmla="*/ 57 w 539"/>
                  <a:gd name="T47" fmla="*/ 251 h 309"/>
                  <a:gd name="T48" fmla="*/ 91 w 539"/>
                  <a:gd name="T49" fmla="*/ 231 h 309"/>
                  <a:gd name="T50" fmla="*/ 129 w 539"/>
                  <a:gd name="T51" fmla="*/ 207 h 309"/>
                  <a:gd name="T52" fmla="*/ 315 w 539"/>
                  <a:gd name="T53" fmla="*/ 91 h 309"/>
                  <a:gd name="T54" fmla="*/ 366 w 539"/>
                  <a:gd name="T55" fmla="*/ 58 h 309"/>
                  <a:gd name="T56" fmla="*/ 12 w 539"/>
                  <a:gd name="T57" fmla="*/ 262 h 309"/>
                  <a:gd name="T58" fmla="*/ 2 w 539"/>
                  <a:gd name="T59" fmla="*/ 260 h 309"/>
                  <a:gd name="T60" fmla="*/ 5 w 539"/>
                  <a:gd name="T61" fmla="*/ 250 h 309"/>
                  <a:gd name="T62" fmla="*/ 433 w 539"/>
                  <a:gd name="T63" fmla="*/ 3 h 309"/>
                  <a:gd name="T64" fmla="*/ 442 w 539"/>
                  <a:gd name="T65" fmla="*/ 6 h 309"/>
                  <a:gd name="T66" fmla="*/ 423 w 539"/>
                  <a:gd name="T67" fmla="*/ 33 h 309"/>
                  <a:gd name="T68" fmla="*/ 445 w 539"/>
                  <a:gd name="T69" fmla="*/ 28 h 309"/>
                  <a:gd name="T70" fmla="*/ 451 w 539"/>
                  <a:gd name="T71" fmla="*/ 32 h 309"/>
                  <a:gd name="T72" fmla="*/ 451 w 539"/>
                  <a:gd name="T73" fmla="*/ 33 h 309"/>
                  <a:gd name="T74" fmla="*/ 527 w 539"/>
                  <a:gd name="T75" fmla="*/ 2 h 309"/>
                  <a:gd name="T76" fmla="*/ 533 w 539"/>
                  <a:gd name="T77" fmla="*/ 7 h 309"/>
                  <a:gd name="T78" fmla="*/ 502 w 539"/>
                  <a:gd name="T79" fmla="*/ 34 h 309"/>
                  <a:gd name="T80" fmla="*/ 533 w 539"/>
                  <a:gd name="T81" fmla="*/ 22 h 309"/>
                  <a:gd name="T82" fmla="*/ 538 w 539"/>
                  <a:gd name="T83" fmla="*/ 25 h 309"/>
                  <a:gd name="T84" fmla="*/ 538 w 539"/>
                  <a:gd name="T85" fmla="*/ 31 h 309"/>
                  <a:gd name="T86" fmla="*/ 431 w 539"/>
                  <a:gd name="T87" fmla="*/ 94 h 309"/>
                  <a:gd name="T88" fmla="*/ 402 w 539"/>
                  <a:gd name="T89" fmla="*/ 110 h 309"/>
                  <a:gd name="T90" fmla="*/ 324 w 539"/>
                  <a:gd name="T91" fmla="*/ 157 h 309"/>
                  <a:gd name="T92" fmla="*/ 96 w 539"/>
                  <a:gd name="T93" fmla="*/ 292 h 309"/>
                  <a:gd name="T94" fmla="*/ 92 w 539"/>
                  <a:gd name="T95" fmla="*/ 296 h 309"/>
                  <a:gd name="T96" fmla="*/ 92 w 539"/>
                  <a:gd name="T97" fmla="*/ 296 h 309"/>
                  <a:gd name="T98" fmla="*/ 90 w 539"/>
                  <a:gd name="T99" fmla="*/ 306 h 309"/>
                  <a:gd name="T100" fmla="*/ 89 w 539"/>
                  <a:gd name="T101" fmla="*/ 306 h 309"/>
                  <a:gd name="T102" fmla="*/ 87 w 539"/>
                  <a:gd name="T103" fmla="*/ 308 h 309"/>
                  <a:gd name="T104" fmla="*/ 82 w 539"/>
                  <a:gd name="T105" fmla="*/ 309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39" h="309">
                    <a:moveTo>
                      <a:pt x="329" y="100"/>
                    </a:moveTo>
                    <a:cubicBezTo>
                      <a:pt x="301" y="118"/>
                      <a:pt x="267" y="140"/>
                      <a:pt x="225" y="166"/>
                    </a:cubicBezTo>
                    <a:cubicBezTo>
                      <a:pt x="234" y="161"/>
                      <a:pt x="244" y="156"/>
                      <a:pt x="253" y="150"/>
                    </a:cubicBezTo>
                    <a:cubicBezTo>
                      <a:pt x="295" y="124"/>
                      <a:pt x="340" y="97"/>
                      <a:pt x="381" y="73"/>
                    </a:cubicBezTo>
                    <a:cubicBezTo>
                      <a:pt x="395" y="64"/>
                      <a:pt x="407" y="57"/>
                      <a:pt x="418" y="52"/>
                    </a:cubicBezTo>
                    <a:cubicBezTo>
                      <a:pt x="422" y="49"/>
                      <a:pt x="427" y="47"/>
                      <a:pt x="431" y="44"/>
                    </a:cubicBezTo>
                    <a:cubicBezTo>
                      <a:pt x="412" y="52"/>
                      <a:pt x="373" y="74"/>
                      <a:pt x="329" y="100"/>
                    </a:cubicBezTo>
                    <a:close/>
                    <a:moveTo>
                      <a:pt x="89" y="257"/>
                    </a:moveTo>
                    <a:cubicBezTo>
                      <a:pt x="77" y="264"/>
                      <a:pt x="66" y="271"/>
                      <a:pt x="56" y="277"/>
                    </a:cubicBezTo>
                    <a:cubicBezTo>
                      <a:pt x="66" y="271"/>
                      <a:pt x="77" y="265"/>
                      <a:pt x="89" y="258"/>
                    </a:cubicBezTo>
                    <a:lnTo>
                      <a:pt x="89" y="257"/>
                    </a:lnTo>
                    <a:close/>
                    <a:moveTo>
                      <a:pt x="82" y="309"/>
                    </a:moveTo>
                    <a:lnTo>
                      <a:pt x="80" y="309"/>
                    </a:lnTo>
                    <a:cubicBezTo>
                      <a:pt x="78" y="308"/>
                      <a:pt x="77" y="307"/>
                      <a:pt x="76" y="306"/>
                    </a:cubicBezTo>
                    <a:cubicBezTo>
                      <a:pt x="75" y="305"/>
                      <a:pt x="75" y="303"/>
                      <a:pt x="75" y="301"/>
                    </a:cubicBezTo>
                    <a:lnTo>
                      <a:pt x="72" y="301"/>
                    </a:lnTo>
                    <a:cubicBezTo>
                      <a:pt x="70" y="300"/>
                      <a:pt x="68" y="299"/>
                      <a:pt x="67" y="297"/>
                    </a:cubicBezTo>
                    <a:cubicBezTo>
                      <a:pt x="65" y="294"/>
                      <a:pt x="64" y="292"/>
                      <a:pt x="74" y="283"/>
                    </a:cubicBezTo>
                    <a:cubicBezTo>
                      <a:pt x="45" y="300"/>
                      <a:pt x="29" y="306"/>
                      <a:pt x="22" y="305"/>
                    </a:cubicBezTo>
                    <a:cubicBezTo>
                      <a:pt x="20" y="304"/>
                      <a:pt x="17" y="302"/>
                      <a:pt x="16" y="300"/>
                    </a:cubicBezTo>
                    <a:cubicBezTo>
                      <a:pt x="15" y="298"/>
                      <a:pt x="15" y="296"/>
                      <a:pt x="15" y="293"/>
                    </a:cubicBezTo>
                    <a:cubicBezTo>
                      <a:pt x="17" y="287"/>
                      <a:pt x="29" y="277"/>
                      <a:pt x="54" y="261"/>
                    </a:cubicBezTo>
                    <a:lnTo>
                      <a:pt x="54" y="261"/>
                    </a:lnTo>
                    <a:cubicBezTo>
                      <a:pt x="52" y="258"/>
                      <a:pt x="53" y="253"/>
                      <a:pt x="57" y="251"/>
                    </a:cubicBezTo>
                    <a:cubicBezTo>
                      <a:pt x="68" y="245"/>
                      <a:pt x="79" y="238"/>
                      <a:pt x="91" y="231"/>
                    </a:cubicBezTo>
                    <a:cubicBezTo>
                      <a:pt x="102" y="224"/>
                      <a:pt x="115" y="216"/>
                      <a:pt x="129" y="207"/>
                    </a:cubicBezTo>
                    <a:cubicBezTo>
                      <a:pt x="204" y="159"/>
                      <a:pt x="266" y="121"/>
                      <a:pt x="315" y="91"/>
                    </a:cubicBezTo>
                    <a:cubicBezTo>
                      <a:pt x="334" y="79"/>
                      <a:pt x="351" y="68"/>
                      <a:pt x="366" y="58"/>
                    </a:cubicBezTo>
                    <a:lnTo>
                      <a:pt x="12" y="262"/>
                    </a:lnTo>
                    <a:cubicBezTo>
                      <a:pt x="8" y="264"/>
                      <a:pt x="4" y="263"/>
                      <a:pt x="2" y="260"/>
                    </a:cubicBezTo>
                    <a:cubicBezTo>
                      <a:pt x="0" y="256"/>
                      <a:pt x="1" y="252"/>
                      <a:pt x="5" y="250"/>
                    </a:cubicBezTo>
                    <a:lnTo>
                      <a:pt x="433" y="3"/>
                    </a:lnTo>
                    <a:cubicBezTo>
                      <a:pt x="436" y="1"/>
                      <a:pt x="440" y="2"/>
                      <a:pt x="442" y="6"/>
                    </a:cubicBezTo>
                    <a:cubicBezTo>
                      <a:pt x="444" y="8"/>
                      <a:pt x="447" y="13"/>
                      <a:pt x="423" y="33"/>
                    </a:cubicBezTo>
                    <a:cubicBezTo>
                      <a:pt x="434" y="28"/>
                      <a:pt x="441" y="27"/>
                      <a:pt x="445" y="28"/>
                    </a:cubicBezTo>
                    <a:cubicBezTo>
                      <a:pt x="448" y="28"/>
                      <a:pt x="450" y="30"/>
                      <a:pt x="451" y="32"/>
                    </a:cubicBezTo>
                    <a:lnTo>
                      <a:pt x="451" y="33"/>
                    </a:lnTo>
                    <a:cubicBezTo>
                      <a:pt x="490" y="13"/>
                      <a:pt x="518" y="0"/>
                      <a:pt x="527" y="2"/>
                    </a:cubicBezTo>
                    <a:cubicBezTo>
                      <a:pt x="530" y="3"/>
                      <a:pt x="532" y="4"/>
                      <a:pt x="533" y="7"/>
                    </a:cubicBezTo>
                    <a:cubicBezTo>
                      <a:pt x="536" y="11"/>
                      <a:pt x="537" y="13"/>
                      <a:pt x="502" y="34"/>
                    </a:cubicBezTo>
                    <a:cubicBezTo>
                      <a:pt x="524" y="23"/>
                      <a:pt x="530" y="21"/>
                      <a:pt x="533" y="22"/>
                    </a:cubicBezTo>
                    <a:cubicBezTo>
                      <a:pt x="535" y="22"/>
                      <a:pt x="537" y="24"/>
                      <a:pt x="538" y="25"/>
                    </a:cubicBezTo>
                    <a:cubicBezTo>
                      <a:pt x="539" y="27"/>
                      <a:pt x="539" y="29"/>
                      <a:pt x="538" y="31"/>
                    </a:cubicBezTo>
                    <a:cubicBezTo>
                      <a:pt x="537" y="36"/>
                      <a:pt x="537" y="36"/>
                      <a:pt x="431" y="94"/>
                    </a:cubicBezTo>
                    <a:cubicBezTo>
                      <a:pt x="422" y="99"/>
                      <a:pt x="412" y="104"/>
                      <a:pt x="402" y="110"/>
                    </a:cubicBezTo>
                    <a:cubicBezTo>
                      <a:pt x="376" y="125"/>
                      <a:pt x="349" y="142"/>
                      <a:pt x="324" y="157"/>
                    </a:cubicBezTo>
                    <a:cubicBezTo>
                      <a:pt x="190" y="239"/>
                      <a:pt x="126" y="277"/>
                      <a:pt x="96" y="292"/>
                    </a:cubicBezTo>
                    <a:cubicBezTo>
                      <a:pt x="95" y="293"/>
                      <a:pt x="93" y="295"/>
                      <a:pt x="92" y="296"/>
                    </a:cubicBezTo>
                    <a:lnTo>
                      <a:pt x="92" y="296"/>
                    </a:lnTo>
                    <a:cubicBezTo>
                      <a:pt x="94" y="299"/>
                      <a:pt x="93" y="304"/>
                      <a:pt x="90" y="306"/>
                    </a:cubicBezTo>
                    <a:lnTo>
                      <a:pt x="89" y="306"/>
                    </a:lnTo>
                    <a:lnTo>
                      <a:pt x="87" y="308"/>
                    </a:lnTo>
                    <a:cubicBezTo>
                      <a:pt x="85" y="308"/>
                      <a:pt x="83" y="309"/>
                      <a:pt x="82" y="3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07" name="Freeform 1457">
                <a:extLst>
                  <a:ext uri="{FF2B5EF4-FFF2-40B4-BE49-F238E27FC236}">
                    <a16:creationId xmlns:a16="http://schemas.microsoft.com/office/drawing/2014/main" id="{2A1D659D-5E89-4D50-82C4-A6D5AC382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0" y="5563"/>
                <a:ext cx="158" cy="91"/>
              </a:xfrm>
              <a:custGeom>
                <a:avLst/>
                <a:gdLst>
                  <a:gd name="T0" fmla="*/ 30 w 477"/>
                  <a:gd name="T1" fmla="*/ 273 h 273"/>
                  <a:gd name="T2" fmla="*/ 27 w 477"/>
                  <a:gd name="T3" fmla="*/ 272 h 273"/>
                  <a:gd name="T4" fmla="*/ 20 w 477"/>
                  <a:gd name="T5" fmla="*/ 267 h 273"/>
                  <a:gd name="T6" fmla="*/ 19 w 477"/>
                  <a:gd name="T7" fmla="*/ 262 h 273"/>
                  <a:gd name="T8" fmla="*/ 23 w 477"/>
                  <a:gd name="T9" fmla="*/ 258 h 273"/>
                  <a:gd name="T10" fmla="*/ 39 w 477"/>
                  <a:gd name="T11" fmla="*/ 249 h 273"/>
                  <a:gd name="T12" fmla="*/ 18 w 477"/>
                  <a:gd name="T13" fmla="*/ 241 h 273"/>
                  <a:gd name="T14" fmla="*/ 12 w 477"/>
                  <a:gd name="T15" fmla="*/ 245 h 273"/>
                  <a:gd name="T16" fmla="*/ 2 w 477"/>
                  <a:gd name="T17" fmla="*/ 242 h 273"/>
                  <a:gd name="T18" fmla="*/ 5 w 477"/>
                  <a:gd name="T19" fmla="*/ 232 h 273"/>
                  <a:gd name="T20" fmla="*/ 19 w 477"/>
                  <a:gd name="T21" fmla="*/ 227 h 273"/>
                  <a:gd name="T22" fmla="*/ 46 w 477"/>
                  <a:gd name="T23" fmla="*/ 236 h 273"/>
                  <a:gd name="T24" fmla="*/ 46 w 477"/>
                  <a:gd name="T25" fmla="*/ 236 h 273"/>
                  <a:gd name="T26" fmla="*/ 402 w 477"/>
                  <a:gd name="T27" fmla="*/ 27 h 273"/>
                  <a:gd name="T28" fmla="*/ 407 w 477"/>
                  <a:gd name="T29" fmla="*/ 26 h 273"/>
                  <a:gd name="T30" fmla="*/ 412 w 477"/>
                  <a:gd name="T31" fmla="*/ 30 h 273"/>
                  <a:gd name="T32" fmla="*/ 413 w 477"/>
                  <a:gd name="T33" fmla="*/ 31 h 273"/>
                  <a:gd name="T34" fmla="*/ 471 w 477"/>
                  <a:gd name="T35" fmla="*/ 1 h 273"/>
                  <a:gd name="T36" fmla="*/ 475 w 477"/>
                  <a:gd name="T37" fmla="*/ 4 h 273"/>
                  <a:gd name="T38" fmla="*/ 473 w 477"/>
                  <a:gd name="T39" fmla="*/ 14 h 273"/>
                  <a:gd name="T40" fmla="*/ 469 w 477"/>
                  <a:gd name="T41" fmla="*/ 15 h 273"/>
                  <a:gd name="T42" fmla="*/ 336 w 477"/>
                  <a:gd name="T43" fmla="*/ 97 h 273"/>
                  <a:gd name="T44" fmla="*/ 30 w 477"/>
                  <a:gd name="T45" fmla="*/ 27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7" h="273">
                    <a:moveTo>
                      <a:pt x="30" y="273"/>
                    </a:moveTo>
                    <a:lnTo>
                      <a:pt x="27" y="272"/>
                    </a:lnTo>
                    <a:cubicBezTo>
                      <a:pt x="23" y="271"/>
                      <a:pt x="21" y="269"/>
                      <a:pt x="20" y="267"/>
                    </a:cubicBezTo>
                    <a:cubicBezTo>
                      <a:pt x="19" y="266"/>
                      <a:pt x="19" y="264"/>
                      <a:pt x="19" y="262"/>
                    </a:cubicBezTo>
                    <a:cubicBezTo>
                      <a:pt x="20" y="260"/>
                      <a:pt x="21" y="258"/>
                      <a:pt x="23" y="258"/>
                    </a:cubicBezTo>
                    <a:cubicBezTo>
                      <a:pt x="28" y="255"/>
                      <a:pt x="33" y="252"/>
                      <a:pt x="39" y="249"/>
                    </a:cubicBezTo>
                    <a:lnTo>
                      <a:pt x="18" y="241"/>
                    </a:lnTo>
                    <a:cubicBezTo>
                      <a:pt x="15" y="243"/>
                      <a:pt x="12" y="245"/>
                      <a:pt x="12" y="245"/>
                    </a:cubicBezTo>
                    <a:cubicBezTo>
                      <a:pt x="8" y="247"/>
                      <a:pt x="4" y="245"/>
                      <a:pt x="2" y="242"/>
                    </a:cubicBezTo>
                    <a:cubicBezTo>
                      <a:pt x="0" y="239"/>
                      <a:pt x="1" y="234"/>
                      <a:pt x="5" y="232"/>
                    </a:cubicBezTo>
                    <a:cubicBezTo>
                      <a:pt x="16" y="226"/>
                      <a:pt x="16" y="226"/>
                      <a:pt x="19" y="227"/>
                    </a:cubicBezTo>
                    <a:lnTo>
                      <a:pt x="46" y="236"/>
                    </a:lnTo>
                    <a:lnTo>
                      <a:pt x="46" y="236"/>
                    </a:lnTo>
                    <a:cubicBezTo>
                      <a:pt x="72" y="232"/>
                      <a:pt x="277" y="107"/>
                      <a:pt x="402" y="27"/>
                    </a:cubicBezTo>
                    <a:cubicBezTo>
                      <a:pt x="404" y="26"/>
                      <a:pt x="406" y="26"/>
                      <a:pt x="407" y="26"/>
                    </a:cubicBezTo>
                    <a:cubicBezTo>
                      <a:pt x="409" y="27"/>
                      <a:pt x="411" y="28"/>
                      <a:pt x="412" y="30"/>
                    </a:cubicBezTo>
                    <a:lnTo>
                      <a:pt x="413" y="31"/>
                    </a:lnTo>
                    <a:cubicBezTo>
                      <a:pt x="459" y="3"/>
                      <a:pt x="466" y="0"/>
                      <a:pt x="471" y="1"/>
                    </a:cubicBezTo>
                    <a:cubicBezTo>
                      <a:pt x="472" y="1"/>
                      <a:pt x="474" y="3"/>
                      <a:pt x="475" y="4"/>
                    </a:cubicBezTo>
                    <a:cubicBezTo>
                      <a:pt x="477" y="8"/>
                      <a:pt x="476" y="12"/>
                      <a:pt x="473" y="14"/>
                    </a:cubicBezTo>
                    <a:lnTo>
                      <a:pt x="469" y="15"/>
                    </a:lnTo>
                    <a:cubicBezTo>
                      <a:pt x="457" y="19"/>
                      <a:pt x="396" y="59"/>
                      <a:pt x="336" y="97"/>
                    </a:cubicBezTo>
                    <a:cubicBezTo>
                      <a:pt x="152" y="215"/>
                      <a:pt x="57" y="273"/>
                      <a:pt x="30" y="27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08" name="Freeform 1458">
                <a:extLst>
                  <a:ext uri="{FF2B5EF4-FFF2-40B4-BE49-F238E27FC236}">
                    <a16:creationId xmlns:a16="http://schemas.microsoft.com/office/drawing/2014/main" id="{D06D7A22-58F5-43AC-B587-1D4C33CB1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6" y="5563"/>
                <a:ext cx="148" cy="86"/>
              </a:xfrm>
              <a:custGeom>
                <a:avLst/>
                <a:gdLst>
                  <a:gd name="T0" fmla="*/ 29 w 449"/>
                  <a:gd name="T1" fmla="*/ 257 h 258"/>
                  <a:gd name="T2" fmla="*/ 24 w 449"/>
                  <a:gd name="T3" fmla="*/ 256 h 258"/>
                  <a:gd name="T4" fmla="*/ 21 w 449"/>
                  <a:gd name="T5" fmla="*/ 251 h 258"/>
                  <a:gd name="T6" fmla="*/ 12 w 449"/>
                  <a:gd name="T7" fmla="*/ 256 h 258"/>
                  <a:gd name="T8" fmla="*/ 2 w 449"/>
                  <a:gd name="T9" fmla="*/ 254 h 258"/>
                  <a:gd name="T10" fmla="*/ 5 w 449"/>
                  <a:gd name="T11" fmla="*/ 244 h 258"/>
                  <a:gd name="T12" fmla="*/ 430 w 449"/>
                  <a:gd name="T13" fmla="*/ 0 h 258"/>
                  <a:gd name="T14" fmla="*/ 431 w 449"/>
                  <a:gd name="T15" fmla="*/ 0 h 258"/>
                  <a:gd name="T16" fmla="*/ 435 w 449"/>
                  <a:gd name="T17" fmla="*/ 4 h 258"/>
                  <a:gd name="T18" fmla="*/ 436 w 449"/>
                  <a:gd name="T19" fmla="*/ 5 h 258"/>
                  <a:gd name="T20" fmla="*/ 442 w 449"/>
                  <a:gd name="T21" fmla="*/ 5 h 258"/>
                  <a:gd name="T22" fmla="*/ 448 w 449"/>
                  <a:gd name="T23" fmla="*/ 8 h 258"/>
                  <a:gd name="T24" fmla="*/ 445 w 449"/>
                  <a:gd name="T25" fmla="*/ 18 h 258"/>
                  <a:gd name="T26" fmla="*/ 439 w 449"/>
                  <a:gd name="T27" fmla="*/ 19 h 258"/>
                  <a:gd name="T28" fmla="*/ 395 w 449"/>
                  <a:gd name="T29" fmla="*/ 40 h 258"/>
                  <a:gd name="T30" fmla="*/ 83 w 449"/>
                  <a:gd name="T31" fmla="*/ 227 h 258"/>
                  <a:gd name="T32" fmla="*/ 34 w 449"/>
                  <a:gd name="T33" fmla="*/ 255 h 258"/>
                  <a:gd name="T34" fmla="*/ 32 w 449"/>
                  <a:gd name="T35" fmla="*/ 256 h 258"/>
                  <a:gd name="T36" fmla="*/ 29 w 449"/>
                  <a:gd name="T37" fmla="*/ 257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9" h="258">
                    <a:moveTo>
                      <a:pt x="29" y="257"/>
                    </a:moveTo>
                    <a:lnTo>
                      <a:pt x="24" y="256"/>
                    </a:lnTo>
                    <a:cubicBezTo>
                      <a:pt x="23" y="255"/>
                      <a:pt x="22" y="253"/>
                      <a:pt x="21" y="251"/>
                    </a:cubicBezTo>
                    <a:cubicBezTo>
                      <a:pt x="18" y="252"/>
                      <a:pt x="15" y="254"/>
                      <a:pt x="12" y="256"/>
                    </a:cubicBezTo>
                    <a:cubicBezTo>
                      <a:pt x="9" y="258"/>
                      <a:pt x="5" y="257"/>
                      <a:pt x="2" y="254"/>
                    </a:cubicBezTo>
                    <a:cubicBezTo>
                      <a:pt x="0" y="251"/>
                      <a:pt x="1" y="246"/>
                      <a:pt x="5" y="244"/>
                    </a:cubicBezTo>
                    <a:cubicBezTo>
                      <a:pt x="188" y="132"/>
                      <a:pt x="409" y="0"/>
                      <a:pt x="430" y="0"/>
                    </a:cubicBezTo>
                    <a:lnTo>
                      <a:pt x="431" y="0"/>
                    </a:lnTo>
                    <a:cubicBezTo>
                      <a:pt x="432" y="1"/>
                      <a:pt x="434" y="2"/>
                      <a:pt x="435" y="4"/>
                    </a:cubicBezTo>
                    <a:lnTo>
                      <a:pt x="436" y="5"/>
                    </a:lnTo>
                    <a:cubicBezTo>
                      <a:pt x="439" y="5"/>
                      <a:pt x="441" y="4"/>
                      <a:pt x="442" y="5"/>
                    </a:cubicBezTo>
                    <a:cubicBezTo>
                      <a:pt x="444" y="5"/>
                      <a:pt x="447" y="7"/>
                      <a:pt x="448" y="8"/>
                    </a:cubicBezTo>
                    <a:cubicBezTo>
                      <a:pt x="449" y="12"/>
                      <a:pt x="448" y="16"/>
                      <a:pt x="445" y="18"/>
                    </a:cubicBezTo>
                    <a:cubicBezTo>
                      <a:pt x="443" y="19"/>
                      <a:pt x="441" y="19"/>
                      <a:pt x="439" y="19"/>
                    </a:cubicBezTo>
                    <a:cubicBezTo>
                      <a:pt x="433" y="20"/>
                      <a:pt x="417" y="27"/>
                      <a:pt x="395" y="40"/>
                    </a:cubicBezTo>
                    <a:cubicBezTo>
                      <a:pt x="350" y="68"/>
                      <a:pt x="261" y="121"/>
                      <a:pt x="83" y="227"/>
                    </a:cubicBezTo>
                    <a:cubicBezTo>
                      <a:pt x="59" y="240"/>
                      <a:pt x="40" y="252"/>
                      <a:pt x="34" y="255"/>
                    </a:cubicBezTo>
                    <a:lnTo>
                      <a:pt x="32" y="256"/>
                    </a:lnTo>
                    <a:lnTo>
                      <a:pt x="29" y="25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09" name="Freeform 1459">
                <a:extLst>
                  <a:ext uri="{FF2B5EF4-FFF2-40B4-BE49-F238E27FC236}">
                    <a16:creationId xmlns:a16="http://schemas.microsoft.com/office/drawing/2014/main" id="{86E17FDA-D032-4069-A4A2-C74C84F06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9" y="5559"/>
                <a:ext cx="135" cy="79"/>
              </a:xfrm>
              <a:custGeom>
                <a:avLst/>
                <a:gdLst>
                  <a:gd name="T0" fmla="*/ 4 w 407"/>
                  <a:gd name="T1" fmla="*/ 240 h 240"/>
                  <a:gd name="T2" fmla="*/ 2 w 407"/>
                  <a:gd name="T3" fmla="*/ 240 h 240"/>
                  <a:gd name="T4" fmla="*/ 4 w 407"/>
                  <a:gd name="T5" fmla="*/ 233 h 240"/>
                  <a:gd name="T6" fmla="*/ 0 w 407"/>
                  <a:gd name="T7" fmla="*/ 227 h 240"/>
                  <a:gd name="T8" fmla="*/ 5 w 407"/>
                  <a:gd name="T9" fmla="*/ 224 h 240"/>
                  <a:gd name="T10" fmla="*/ 21 w 407"/>
                  <a:gd name="T11" fmla="*/ 218 h 240"/>
                  <a:gd name="T12" fmla="*/ 21 w 407"/>
                  <a:gd name="T13" fmla="*/ 218 h 240"/>
                  <a:gd name="T14" fmla="*/ 395 w 407"/>
                  <a:gd name="T15" fmla="*/ 2 h 240"/>
                  <a:gd name="T16" fmla="*/ 405 w 407"/>
                  <a:gd name="T17" fmla="*/ 4 h 240"/>
                  <a:gd name="T18" fmla="*/ 402 w 407"/>
                  <a:gd name="T19" fmla="*/ 14 h 240"/>
                  <a:gd name="T20" fmla="*/ 14 w 407"/>
                  <a:gd name="T21" fmla="*/ 238 h 240"/>
                  <a:gd name="T22" fmla="*/ 8 w 407"/>
                  <a:gd name="T23" fmla="*/ 239 h 240"/>
                  <a:gd name="T24" fmla="*/ 4 w 407"/>
                  <a:gd name="T25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7" h="240">
                    <a:moveTo>
                      <a:pt x="4" y="240"/>
                    </a:moveTo>
                    <a:lnTo>
                      <a:pt x="2" y="240"/>
                    </a:lnTo>
                    <a:lnTo>
                      <a:pt x="4" y="233"/>
                    </a:lnTo>
                    <a:lnTo>
                      <a:pt x="0" y="227"/>
                    </a:lnTo>
                    <a:lnTo>
                      <a:pt x="5" y="224"/>
                    </a:lnTo>
                    <a:cubicBezTo>
                      <a:pt x="18" y="217"/>
                      <a:pt x="18" y="217"/>
                      <a:pt x="21" y="218"/>
                    </a:cubicBezTo>
                    <a:lnTo>
                      <a:pt x="21" y="218"/>
                    </a:lnTo>
                    <a:lnTo>
                      <a:pt x="395" y="2"/>
                    </a:lnTo>
                    <a:cubicBezTo>
                      <a:pt x="399" y="0"/>
                      <a:pt x="403" y="1"/>
                      <a:pt x="405" y="4"/>
                    </a:cubicBezTo>
                    <a:cubicBezTo>
                      <a:pt x="407" y="8"/>
                      <a:pt x="406" y="12"/>
                      <a:pt x="402" y="14"/>
                    </a:cubicBezTo>
                    <a:lnTo>
                      <a:pt x="14" y="238"/>
                    </a:lnTo>
                    <a:cubicBezTo>
                      <a:pt x="12" y="239"/>
                      <a:pt x="10" y="239"/>
                      <a:pt x="8" y="239"/>
                    </a:cubicBezTo>
                    <a:cubicBezTo>
                      <a:pt x="6" y="240"/>
                      <a:pt x="5" y="240"/>
                      <a:pt x="4" y="2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10" name="Freeform 1460">
                <a:extLst>
                  <a:ext uri="{FF2B5EF4-FFF2-40B4-BE49-F238E27FC236}">
                    <a16:creationId xmlns:a16="http://schemas.microsoft.com/office/drawing/2014/main" id="{61DE50E8-1C6B-4370-BE64-5643C1A9D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1" y="5556"/>
                <a:ext cx="155" cy="87"/>
              </a:xfrm>
              <a:custGeom>
                <a:avLst/>
                <a:gdLst>
                  <a:gd name="T0" fmla="*/ 28 w 468"/>
                  <a:gd name="T1" fmla="*/ 265 h 265"/>
                  <a:gd name="T2" fmla="*/ 26 w 468"/>
                  <a:gd name="T3" fmla="*/ 265 h 265"/>
                  <a:gd name="T4" fmla="*/ 22 w 468"/>
                  <a:gd name="T5" fmla="*/ 261 h 265"/>
                  <a:gd name="T6" fmla="*/ 22 w 468"/>
                  <a:gd name="T7" fmla="*/ 254 h 265"/>
                  <a:gd name="T8" fmla="*/ 5 w 468"/>
                  <a:gd name="T9" fmla="*/ 260 h 265"/>
                  <a:gd name="T10" fmla="*/ 1 w 468"/>
                  <a:gd name="T11" fmla="*/ 257 h 265"/>
                  <a:gd name="T12" fmla="*/ 0 w 468"/>
                  <a:gd name="T13" fmla="*/ 251 h 265"/>
                  <a:gd name="T14" fmla="*/ 1 w 468"/>
                  <a:gd name="T15" fmla="*/ 250 h 265"/>
                  <a:gd name="T16" fmla="*/ 4 w 468"/>
                  <a:gd name="T17" fmla="*/ 243 h 265"/>
                  <a:gd name="T18" fmla="*/ 7 w 468"/>
                  <a:gd name="T19" fmla="*/ 242 h 265"/>
                  <a:gd name="T20" fmla="*/ 43 w 468"/>
                  <a:gd name="T21" fmla="*/ 220 h 265"/>
                  <a:gd name="T22" fmla="*/ 118 w 468"/>
                  <a:gd name="T23" fmla="*/ 179 h 265"/>
                  <a:gd name="T24" fmla="*/ 119 w 468"/>
                  <a:gd name="T25" fmla="*/ 180 h 265"/>
                  <a:gd name="T26" fmla="*/ 142 w 468"/>
                  <a:gd name="T27" fmla="*/ 170 h 265"/>
                  <a:gd name="T28" fmla="*/ 146 w 468"/>
                  <a:gd name="T29" fmla="*/ 173 h 265"/>
                  <a:gd name="T30" fmla="*/ 119 w 468"/>
                  <a:gd name="T31" fmla="*/ 199 h 265"/>
                  <a:gd name="T32" fmla="*/ 120 w 468"/>
                  <a:gd name="T33" fmla="*/ 201 h 265"/>
                  <a:gd name="T34" fmla="*/ 262 w 468"/>
                  <a:gd name="T35" fmla="*/ 115 h 265"/>
                  <a:gd name="T36" fmla="*/ 461 w 468"/>
                  <a:gd name="T37" fmla="*/ 1 h 265"/>
                  <a:gd name="T38" fmla="*/ 466 w 468"/>
                  <a:gd name="T39" fmla="*/ 5 h 265"/>
                  <a:gd name="T40" fmla="*/ 463 w 468"/>
                  <a:gd name="T41" fmla="*/ 15 h 265"/>
                  <a:gd name="T42" fmla="*/ 460 w 468"/>
                  <a:gd name="T43" fmla="*/ 16 h 265"/>
                  <a:gd name="T44" fmla="*/ 269 w 468"/>
                  <a:gd name="T45" fmla="*/ 127 h 265"/>
                  <a:gd name="T46" fmla="*/ 28 w 468"/>
                  <a:gd name="T47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8" h="265">
                    <a:moveTo>
                      <a:pt x="28" y="265"/>
                    </a:moveTo>
                    <a:lnTo>
                      <a:pt x="26" y="265"/>
                    </a:lnTo>
                    <a:cubicBezTo>
                      <a:pt x="25" y="264"/>
                      <a:pt x="23" y="263"/>
                      <a:pt x="22" y="261"/>
                    </a:cubicBezTo>
                    <a:cubicBezTo>
                      <a:pt x="20" y="259"/>
                      <a:pt x="21" y="256"/>
                      <a:pt x="22" y="254"/>
                    </a:cubicBezTo>
                    <a:cubicBezTo>
                      <a:pt x="9" y="261"/>
                      <a:pt x="8" y="261"/>
                      <a:pt x="5" y="260"/>
                    </a:cubicBezTo>
                    <a:cubicBezTo>
                      <a:pt x="3" y="260"/>
                      <a:pt x="2" y="259"/>
                      <a:pt x="1" y="257"/>
                    </a:cubicBezTo>
                    <a:cubicBezTo>
                      <a:pt x="0" y="255"/>
                      <a:pt x="0" y="253"/>
                      <a:pt x="0" y="251"/>
                    </a:cubicBezTo>
                    <a:lnTo>
                      <a:pt x="1" y="250"/>
                    </a:lnTo>
                    <a:cubicBezTo>
                      <a:pt x="0" y="247"/>
                      <a:pt x="2" y="244"/>
                      <a:pt x="4" y="243"/>
                    </a:cubicBezTo>
                    <a:lnTo>
                      <a:pt x="7" y="242"/>
                    </a:lnTo>
                    <a:cubicBezTo>
                      <a:pt x="11" y="240"/>
                      <a:pt x="28" y="229"/>
                      <a:pt x="43" y="220"/>
                    </a:cubicBezTo>
                    <a:cubicBezTo>
                      <a:pt x="104" y="182"/>
                      <a:pt x="112" y="178"/>
                      <a:pt x="118" y="179"/>
                    </a:cubicBezTo>
                    <a:lnTo>
                      <a:pt x="119" y="180"/>
                    </a:lnTo>
                    <a:cubicBezTo>
                      <a:pt x="138" y="169"/>
                      <a:pt x="139" y="169"/>
                      <a:pt x="142" y="170"/>
                    </a:cubicBezTo>
                    <a:cubicBezTo>
                      <a:pt x="144" y="170"/>
                      <a:pt x="145" y="171"/>
                      <a:pt x="146" y="173"/>
                    </a:cubicBezTo>
                    <a:cubicBezTo>
                      <a:pt x="150" y="179"/>
                      <a:pt x="150" y="180"/>
                      <a:pt x="119" y="199"/>
                    </a:cubicBezTo>
                    <a:lnTo>
                      <a:pt x="120" y="201"/>
                    </a:lnTo>
                    <a:cubicBezTo>
                      <a:pt x="163" y="175"/>
                      <a:pt x="215" y="143"/>
                      <a:pt x="262" y="115"/>
                    </a:cubicBezTo>
                    <a:cubicBezTo>
                      <a:pt x="437" y="9"/>
                      <a:pt x="455" y="0"/>
                      <a:pt x="461" y="1"/>
                    </a:cubicBezTo>
                    <a:cubicBezTo>
                      <a:pt x="463" y="2"/>
                      <a:pt x="465" y="3"/>
                      <a:pt x="466" y="5"/>
                    </a:cubicBezTo>
                    <a:cubicBezTo>
                      <a:pt x="468" y="8"/>
                      <a:pt x="467" y="13"/>
                      <a:pt x="463" y="15"/>
                    </a:cubicBezTo>
                    <a:lnTo>
                      <a:pt x="460" y="16"/>
                    </a:lnTo>
                    <a:cubicBezTo>
                      <a:pt x="446" y="20"/>
                      <a:pt x="352" y="77"/>
                      <a:pt x="269" y="127"/>
                    </a:cubicBezTo>
                    <a:cubicBezTo>
                      <a:pt x="76" y="244"/>
                      <a:pt x="38" y="265"/>
                      <a:pt x="28" y="2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11" name="Freeform 1461">
                <a:extLst>
                  <a:ext uri="{FF2B5EF4-FFF2-40B4-BE49-F238E27FC236}">
                    <a16:creationId xmlns:a16="http://schemas.microsoft.com/office/drawing/2014/main" id="{9D4C938D-3C4E-404C-92DB-B0D316699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4" y="5545"/>
                <a:ext cx="117" cy="76"/>
              </a:xfrm>
              <a:custGeom>
                <a:avLst/>
                <a:gdLst>
                  <a:gd name="T0" fmla="*/ 8 w 354"/>
                  <a:gd name="T1" fmla="*/ 229 h 229"/>
                  <a:gd name="T2" fmla="*/ 6 w 354"/>
                  <a:gd name="T3" fmla="*/ 229 h 229"/>
                  <a:gd name="T4" fmla="*/ 2 w 354"/>
                  <a:gd name="T5" fmla="*/ 225 h 229"/>
                  <a:gd name="T6" fmla="*/ 1 w 354"/>
                  <a:gd name="T7" fmla="*/ 218 h 229"/>
                  <a:gd name="T8" fmla="*/ 38 w 354"/>
                  <a:gd name="T9" fmla="*/ 186 h 229"/>
                  <a:gd name="T10" fmla="*/ 12 w 354"/>
                  <a:gd name="T11" fmla="*/ 195 h 229"/>
                  <a:gd name="T12" fmla="*/ 7 w 354"/>
                  <a:gd name="T13" fmla="*/ 191 h 229"/>
                  <a:gd name="T14" fmla="*/ 10 w 354"/>
                  <a:gd name="T15" fmla="*/ 181 h 229"/>
                  <a:gd name="T16" fmla="*/ 16 w 354"/>
                  <a:gd name="T17" fmla="*/ 181 h 229"/>
                  <a:gd name="T18" fmla="*/ 322 w 354"/>
                  <a:gd name="T19" fmla="*/ 1 h 229"/>
                  <a:gd name="T20" fmla="*/ 327 w 354"/>
                  <a:gd name="T21" fmla="*/ 0 h 229"/>
                  <a:gd name="T22" fmla="*/ 332 w 354"/>
                  <a:gd name="T23" fmla="*/ 4 h 229"/>
                  <a:gd name="T24" fmla="*/ 223 w 354"/>
                  <a:gd name="T25" fmla="*/ 83 h 229"/>
                  <a:gd name="T26" fmla="*/ 260 w 354"/>
                  <a:gd name="T27" fmla="*/ 64 h 229"/>
                  <a:gd name="T28" fmla="*/ 324 w 354"/>
                  <a:gd name="T29" fmla="*/ 30 h 229"/>
                  <a:gd name="T30" fmla="*/ 332 w 354"/>
                  <a:gd name="T31" fmla="*/ 25 h 229"/>
                  <a:gd name="T32" fmla="*/ 337 w 354"/>
                  <a:gd name="T33" fmla="*/ 24 h 229"/>
                  <a:gd name="T34" fmla="*/ 352 w 354"/>
                  <a:gd name="T35" fmla="*/ 17 h 229"/>
                  <a:gd name="T36" fmla="*/ 350 w 354"/>
                  <a:gd name="T37" fmla="*/ 24 h 229"/>
                  <a:gd name="T38" fmla="*/ 344 w 354"/>
                  <a:gd name="T39" fmla="*/ 28 h 229"/>
                  <a:gd name="T40" fmla="*/ 350 w 354"/>
                  <a:gd name="T41" fmla="*/ 24 h 229"/>
                  <a:gd name="T42" fmla="*/ 354 w 354"/>
                  <a:gd name="T43" fmla="*/ 30 h 229"/>
                  <a:gd name="T44" fmla="*/ 326 w 354"/>
                  <a:gd name="T45" fmla="*/ 47 h 229"/>
                  <a:gd name="T46" fmla="*/ 285 w 354"/>
                  <a:gd name="T47" fmla="*/ 71 h 229"/>
                  <a:gd name="T48" fmla="*/ 38 w 354"/>
                  <a:gd name="T49" fmla="*/ 216 h 229"/>
                  <a:gd name="T50" fmla="*/ 8 w 354"/>
                  <a:gd name="T5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4" h="229">
                    <a:moveTo>
                      <a:pt x="8" y="229"/>
                    </a:moveTo>
                    <a:lnTo>
                      <a:pt x="6" y="229"/>
                    </a:lnTo>
                    <a:cubicBezTo>
                      <a:pt x="4" y="228"/>
                      <a:pt x="3" y="227"/>
                      <a:pt x="2" y="225"/>
                    </a:cubicBezTo>
                    <a:cubicBezTo>
                      <a:pt x="0" y="223"/>
                      <a:pt x="0" y="221"/>
                      <a:pt x="1" y="218"/>
                    </a:cubicBezTo>
                    <a:cubicBezTo>
                      <a:pt x="3" y="211"/>
                      <a:pt x="15" y="201"/>
                      <a:pt x="38" y="186"/>
                    </a:cubicBezTo>
                    <a:cubicBezTo>
                      <a:pt x="25" y="192"/>
                      <a:pt x="16" y="196"/>
                      <a:pt x="12" y="195"/>
                    </a:cubicBezTo>
                    <a:cubicBezTo>
                      <a:pt x="11" y="194"/>
                      <a:pt x="8" y="193"/>
                      <a:pt x="7" y="191"/>
                    </a:cubicBezTo>
                    <a:cubicBezTo>
                      <a:pt x="5" y="188"/>
                      <a:pt x="7" y="183"/>
                      <a:pt x="10" y="181"/>
                    </a:cubicBezTo>
                    <a:cubicBezTo>
                      <a:pt x="12" y="180"/>
                      <a:pt x="14" y="180"/>
                      <a:pt x="16" y="181"/>
                    </a:cubicBezTo>
                    <a:cubicBezTo>
                      <a:pt x="39" y="176"/>
                      <a:pt x="215" y="69"/>
                      <a:pt x="322" y="1"/>
                    </a:cubicBezTo>
                    <a:cubicBezTo>
                      <a:pt x="324" y="0"/>
                      <a:pt x="326" y="0"/>
                      <a:pt x="327" y="0"/>
                    </a:cubicBezTo>
                    <a:cubicBezTo>
                      <a:pt x="329" y="1"/>
                      <a:pt x="331" y="2"/>
                      <a:pt x="332" y="4"/>
                    </a:cubicBezTo>
                    <a:cubicBezTo>
                      <a:pt x="337" y="12"/>
                      <a:pt x="337" y="12"/>
                      <a:pt x="223" y="83"/>
                    </a:cubicBezTo>
                    <a:cubicBezTo>
                      <a:pt x="235" y="77"/>
                      <a:pt x="247" y="71"/>
                      <a:pt x="260" y="64"/>
                    </a:cubicBezTo>
                    <a:cubicBezTo>
                      <a:pt x="286" y="50"/>
                      <a:pt x="312" y="37"/>
                      <a:pt x="324" y="30"/>
                    </a:cubicBezTo>
                    <a:cubicBezTo>
                      <a:pt x="326" y="28"/>
                      <a:pt x="329" y="27"/>
                      <a:pt x="332" y="25"/>
                    </a:cubicBezTo>
                    <a:cubicBezTo>
                      <a:pt x="333" y="24"/>
                      <a:pt x="335" y="23"/>
                      <a:pt x="337" y="24"/>
                    </a:cubicBezTo>
                    <a:cubicBezTo>
                      <a:pt x="349" y="16"/>
                      <a:pt x="350" y="17"/>
                      <a:pt x="352" y="17"/>
                    </a:cubicBezTo>
                    <a:lnTo>
                      <a:pt x="350" y="24"/>
                    </a:lnTo>
                    <a:lnTo>
                      <a:pt x="344" y="28"/>
                    </a:lnTo>
                    <a:lnTo>
                      <a:pt x="350" y="24"/>
                    </a:lnTo>
                    <a:lnTo>
                      <a:pt x="354" y="30"/>
                    </a:lnTo>
                    <a:cubicBezTo>
                      <a:pt x="352" y="31"/>
                      <a:pt x="342" y="37"/>
                      <a:pt x="326" y="47"/>
                    </a:cubicBezTo>
                    <a:cubicBezTo>
                      <a:pt x="312" y="55"/>
                      <a:pt x="298" y="64"/>
                      <a:pt x="285" y="71"/>
                    </a:cubicBezTo>
                    <a:cubicBezTo>
                      <a:pt x="202" y="124"/>
                      <a:pt x="86" y="196"/>
                      <a:pt x="38" y="216"/>
                    </a:cubicBezTo>
                    <a:cubicBezTo>
                      <a:pt x="17" y="227"/>
                      <a:pt x="11" y="229"/>
                      <a:pt x="8" y="2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12" name="Freeform 1462">
                <a:extLst>
                  <a:ext uri="{FF2B5EF4-FFF2-40B4-BE49-F238E27FC236}">
                    <a16:creationId xmlns:a16="http://schemas.microsoft.com/office/drawing/2014/main" id="{F952F9C3-2560-4B70-991F-190A3DF936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2" y="5531"/>
                <a:ext cx="130" cy="77"/>
              </a:xfrm>
              <a:custGeom>
                <a:avLst/>
                <a:gdLst>
                  <a:gd name="T0" fmla="*/ 103 w 392"/>
                  <a:gd name="T1" fmla="*/ 234 h 234"/>
                  <a:gd name="T2" fmla="*/ 101 w 392"/>
                  <a:gd name="T3" fmla="*/ 233 h 234"/>
                  <a:gd name="T4" fmla="*/ 97 w 392"/>
                  <a:gd name="T5" fmla="*/ 230 h 234"/>
                  <a:gd name="T6" fmla="*/ 96 w 392"/>
                  <a:gd name="T7" fmla="*/ 223 h 234"/>
                  <a:gd name="T8" fmla="*/ 104 w 392"/>
                  <a:gd name="T9" fmla="*/ 213 h 234"/>
                  <a:gd name="T10" fmla="*/ 104 w 392"/>
                  <a:gd name="T11" fmla="*/ 213 h 234"/>
                  <a:gd name="T12" fmla="*/ 106 w 392"/>
                  <a:gd name="T13" fmla="*/ 203 h 234"/>
                  <a:gd name="T14" fmla="*/ 175 w 392"/>
                  <a:gd name="T15" fmla="*/ 157 h 234"/>
                  <a:gd name="T16" fmla="*/ 66 w 392"/>
                  <a:gd name="T17" fmla="*/ 218 h 234"/>
                  <a:gd name="T18" fmla="*/ 56 w 392"/>
                  <a:gd name="T19" fmla="*/ 216 h 234"/>
                  <a:gd name="T20" fmla="*/ 59 w 392"/>
                  <a:gd name="T21" fmla="*/ 206 h 234"/>
                  <a:gd name="T22" fmla="*/ 66 w 392"/>
                  <a:gd name="T23" fmla="*/ 202 h 234"/>
                  <a:gd name="T24" fmla="*/ 65 w 392"/>
                  <a:gd name="T25" fmla="*/ 202 h 234"/>
                  <a:gd name="T26" fmla="*/ 60 w 392"/>
                  <a:gd name="T27" fmla="*/ 197 h 234"/>
                  <a:gd name="T28" fmla="*/ 106 w 392"/>
                  <a:gd name="T29" fmla="*/ 151 h 234"/>
                  <a:gd name="T30" fmla="*/ 90 w 392"/>
                  <a:gd name="T31" fmla="*/ 156 h 234"/>
                  <a:gd name="T32" fmla="*/ 88 w 392"/>
                  <a:gd name="T33" fmla="*/ 155 h 234"/>
                  <a:gd name="T34" fmla="*/ 83 w 392"/>
                  <a:gd name="T35" fmla="*/ 157 h 234"/>
                  <a:gd name="T36" fmla="*/ 78 w 392"/>
                  <a:gd name="T37" fmla="*/ 158 h 234"/>
                  <a:gd name="T38" fmla="*/ 77 w 392"/>
                  <a:gd name="T39" fmla="*/ 158 h 234"/>
                  <a:gd name="T40" fmla="*/ 57 w 392"/>
                  <a:gd name="T41" fmla="*/ 160 h 234"/>
                  <a:gd name="T42" fmla="*/ 34 w 392"/>
                  <a:gd name="T43" fmla="*/ 163 h 234"/>
                  <a:gd name="T44" fmla="*/ 2 w 392"/>
                  <a:gd name="T45" fmla="*/ 173 h 234"/>
                  <a:gd name="T46" fmla="*/ 5 w 392"/>
                  <a:gd name="T47" fmla="*/ 164 h 234"/>
                  <a:gd name="T48" fmla="*/ 5 w 392"/>
                  <a:gd name="T49" fmla="*/ 163 h 234"/>
                  <a:gd name="T50" fmla="*/ 29 w 392"/>
                  <a:gd name="T51" fmla="*/ 150 h 234"/>
                  <a:gd name="T52" fmla="*/ 34 w 392"/>
                  <a:gd name="T53" fmla="*/ 149 h 234"/>
                  <a:gd name="T54" fmla="*/ 35 w 392"/>
                  <a:gd name="T55" fmla="*/ 149 h 234"/>
                  <a:gd name="T56" fmla="*/ 55 w 392"/>
                  <a:gd name="T57" fmla="*/ 146 h 234"/>
                  <a:gd name="T58" fmla="*/ 78 w 392"/>
                  <a:gd name="T59" fmla="*/ 144 h 234"/>
                  <a:gd name="T60" fmla="*/ 98 w 392"/>
                  <a:gd name="T61" fmla="*/ 135 h 234"/>
                  <a:gd name="T62" fmla="*/ 103 w 392"/>
                  <a:gd name="T63" fmla="*/ 138 h 234"/>
                  <a:gd name="T64" fmla="*/ 331 w 392"/>
                  <a:gd name="T65" fmla="*/ 1 h 234"/>
                  <a:gd name="T66" fmla="*/ 337 w 392"/>
                  <a:gd name="T67" fmla="*/ 0 h 234"/>
                  <a:gd name="T68" fmla="*/ 341 w 392"/>
                  <a:gd name="T69" fmla="*/ 4 h 234"/>
                  <a:gd name="T70" fmla="*/ 205 w 392"/>
                  <a:gd name="T71" fmla="*/ 106 h 234"/>
                  <a:gd name="T72" fmla="*/ 93 w 392"/>
                  <a:gd name="T73" fmla="*/ 177 h 234"/>
                  <a:gd name="T74" fmla="*/ 331 w 392"/>
                  <a:gd name="T75" fmla="*/ 33 h 234"/>
                  <a:gd name="T76" fmla="*/ 346 w 392"/>
                  <a:gd name="T77" fmla="*/ 27 h 234"/>
                  <a:gd name="T78" fmla="*/ 350 w 392"/>
                  <a:gd name="T79" fmla="*/ 30 h 234"/>
                  <a:gd name="T80" fmla="*/ 351 w 392"/>
                  <a:gd name="T81" fmla="*/ 36 h 234"/>
                  <a:gd name="T82" fmla="*/ 360 w 392"/>
                  <a:gd name="T83" fmla="*/ 34 h 234"/>
                  <a:gd name="T84" fmla="*/ 364 w 392"/>
                  <a:gd name="T85" fmla="*/ 38 h 234"/>
                  <a:gd name="T86" fmla="*/ 362 w 392"/>
                  <a:gd name="T87" fmla="*/ 47 h 234"/>
                  <a:gd name="T88" fmla="*/ 298 w 392"/>
                  <a:gd name="T89" fmla="*/ 90 h 234"/>
                  <a:gd name="T90" fmla="*/ 386 w 392"/>
                  <a:gd name="T91" fmla="*/ 44 h 234"/>
                  <a:gd name="T92" fmla="*/ 390 w 392"/>
                  <a:gd name="T93" fmla="*/ 47 h 234"/>
                  <a:gd name="T94" fmla="*/ 391 w 392"/>
                  <a:gd name="T95" fmla="*/ 53 h 234"/>
                  <a:gd name="T96" fmla="*/ 361 w 392"/>
                  <a:gd name="T97" fmla="*/ 73 h 234"/>
                  <a:gd name="T98" fmla="*/ 364 w 392"/>
                  <a:gd name="T99" fmla="*/ 76 h 234"/>
                  <a:gd name="T100" fmla="*/ 361 w 392"/>
                  <a:gd name="T101" fmla="*/ 86 h 234"/>
                  <a:gd name="T102" fmla="*/ 107 w 392"/>
                  <a:gd name="T103" fmla="*/ 233 h 234"/>
                  <a:gd name="T104" fmla="*/ 103 w 392"/>
                  <a:gd name="T105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92" h="234">
                    <a:moveTo>
                      <a:pt x="103" y="234"/>
                    </a:moveTo>
                    <a:lnTo>
                      <a:pt x="101" y="233"/>
                    </a:lnTo>
                    <a:cubicBezTo>
                      <a:pt x="100" y="233"/>
                      <a:pt x="98" y="232"/>
                      <a:pt x="97" y="230"/>
                    </a:cubicBezTo>
                    <a:cubicBezTo>
                      <a:pt x="96" y="228"/>
                      <a:pt x="96" y="225"/>
                      <a:pt x="96" y="223"/>
                    </a:cubicBezTo>
                    <a:cubicBezTo>
                      <a:pt x="97" y="221"/>
                      <a:pt x="100" y="217"/>
                      <a:pt x="104" y="213"/>
                    </a:cubicBezTo>
                    <a:lnTo>
                      <a:pt x="104" y="213"/>
                    </a:lnTo>
                    <a:cubicBezTo>
                      <a:pt x="102" y="209"/>
                      <a:pt x="103" y="205"/>
                      <a:pt x="106" y="203"/>
                    </a:cubicBezTo>
                    <a:lnTo>
                      <a:pt x="175" y="157"/>
                    </a:lnTo>
                    <a:cubicBezTo>
                      <a:pt x="130" y="182"/>
                      <a:pt x="89" y="206"/>
                      <a:pt x="66" y="218"/>
                    </a:cubicBezTo>
                    <a:cubicBezTo>
                      <a:pt x="62" y="220"/>
                      <a:pt x="58" y="219"/>
                      <a:pt x="56" y="216"/>
                    </a:cubicBezTo>
                    <a:cubicBezTo>
                      <a:pt x="54" y="212"/>
                      <a:pt x="55" y="208"/>
                      <a:pt x="59" y="206"/>
                    </a:cubicBezTo>
                    <a:cubicBezTo>
                      <a:pt x="61" y="205"/>
                      <a:pt x="63" y="203"/>
                      <a:pt x="66" y="202"/>
                    </a:cubicBezTo>
                    <a:lnTo>
                      <a:pt x="65" y="202"/>
                    </a:lnTo>
                    <a:cubicBezTo>
                      <a:pt x="63" y="201"/>
                      <a:pt x="61" y="199"/>
                      <a:pt x="60" y="197"/>
                    </a:cubicBezTo>
                    <a:cubicBezTo>
                      <a:pt x="55" y="189"/>
                      <a:pt x="62" y="180"/>
                      <a:pt x="106" y="151"/>
                    </a:cubicBezTo>
                    <a:cubicBezTo>
                      <a:pt x="98" y="155"/>
                      <a:pt x="93" y="156"/>
                      <a:pt x="90" y="156"/>
                    </a:cubicBezTo>
                    <a:lnTo>
                      <a:pt x="88" y="155"/>
                    </a:lnTo>
                    <a:cubicBezTo>
                      <a:pt x="85" y="156"/>
                      <a:pt x="83" y="157"/>
                      <a:pt x="83" y="157"/>
                    </a:cubicBezTo>
                    <a:cubicBezTo>
                      <a:pt x="81" y="158"/>
                      <a:pt x="79" y="158"/>
                      <a:pt x="78" y="158"/>
                    </a:cubicBezTo>
                    <a:lnTo>
                      <a:pt x="77" y="158"/>
                    </a:lnTo>
                    <a:cubicBezTo>
                      <a:pt x="74" y="158"/>
                      <a:pt x="64" y="159"/>
                      <a:pt x="57" y="160"/>
                    </a:cubicBezTo>
                    <a:cubicBezTo>
                      <a:pt x="45" y="162"/>
                      <a:pt x="38" y="163"/>
                      <a:pt x="34" y="163"/>
                    </a:cubicBezTo>
                    <a:cubicBezTo>
                      <a:pt x="6" y="180"/>
                      <a:pt x="6" y="180"/>
                      <a:pt x="2" y="173"/>
                    </a:cubicBezTo>
                    <a:cubicBezTo>
                      <a:pt x="0" y="170"/>
                      <a:pt x="1" y="166"/>
                      <a:pt x="5" y="164"/>
                    </a:cubicBezTo>
                    <a:lnTo>
                      <a:pt x="5" y="163"/>
                    </a:lnTo>
                    <a:cubicBezTo>
                      <a:pt x="9" y="162"/>
                      <a:pt x="29" y="150"/>
                      <a:pt x="29" y="150"/>
                    </a:cubicBezTo>
                    <a:cubicBezTo>
                      <a:pt x="31" y="149"/>
                      <a:pt x="32" y="148"/>
                      <a:pt x="34" y="149"/>
                    </a:cubicBezTo>
                    <a:lnTo>
                      <a:pt x="35" y="149"/>
                    </a:lnTo>
                    <a:cubicBezTo>
                      <a:pt x="38" y="149"/>
                      <a:pt x="48" y="147"/>
                      <a:pt x="55" y="146"/>
                    </a:cubicBezTo>
                    <a:cubicBezTo>
                      <a:pt x="67" y="145"/>
                      <a:pt x="74" y="143"/>
                      <a:pt x="78" y="144"/>
                    </a:cubicBezTo>
                    <a:cubicBezTo>
                      <a:pt x="95" y="134"/>
                      <a:pt x="95" y="134"/>
                      <a:pt x="98" y="135"/>
                    </a:cubicBezTo>
                    <a:cubicBezTo>
                      <a:pt x="100" y="135"/>
                      <a:pt x="102" y="136"/>
                      <a:pt x="103" y="138"/>
                    </a:cubicBezTo>
                    <a:cubicBezTo>
                      <a:pt x="137" y="122"/>
                      <a:pt x="239" y="60"/>
                      <a:pt x="331" y="1"/>
                    </a:cubicBezTo>
                    <a:cubicBezTo>
                      <a:pt x="333" y="0"/>
                      <a:pt x="335" y="0"/>
                      <a:pt x="337" y="0"/>
                    </a:cubicBezTo>
                    <a:cubicBezTo>
                      <a:pt x="338" y="1"/>
                      <a:pt x="340" y="2"/>
                      <a:pt x="341" y="4"/>
                    </a:cubicBezTo>
                    <a:cubicBezTo>
                      <a:pt x="348" y="16"/>
                      <a:pt x="330" y="29"/>
                      <a:pt x="205" y="106"/>
                    </a:cubicBezTo>
                    <a:cubicBezTo>
                      <a:pt x="167" y="129"/>
                      <a:pt x="120" y="158"/>
                      <a:pt x="93" y="177"/>
                    </a:cubicBezTo>
                    <a:cubicBezTo>
                      <a:pt x="124" y="162"/>
                      <a:pt x="189" y="124"/>
                      <a:pt x="331" y="33"/>
                    </a:cubicBezTo>
                    <a:cubicBezTo>
                      <a:pt x="343" y="26"/>
                      <a:pt x="343" y="26"/>
                      <a:pt x="346" y="27"/>
                    </a:cubicBezTo>
                    <a:cubicBezTo>
                      <a:pt x="347" y="27"/>
                      <a:pt x="349" y="28"/>
                      <a:pt x="350" y="30"/>
                    </a:cubicBezTo>
                    <a:cubicBezTo>
                      <a:pt x="351" y="31"/>
                      <a:pt x="352" y="33"/>
                      <a:pt x="351" y="36"/>
                    </a:cubicBezTo>
                    <a:cubicBezTo>
                      <a:pt x="357" y="34"/>
                      <a:pt x="359" y="34"/>
                      <a:pt x="360" y="34"/>
                    </a:cubicBezTo>
                    <a:cubicBezTo>
                      <a:pt x="361" y="35"/>
                      <a:pt x="363" y="36"/>
                      <a:pt x="364" y="38"/>
                    </a:cubicBezTo>
                    <a:cubicBezTo>
                      <a:pt x="366" y="41"/>
                      <a:pt x="365" y="45"/>
                      <a:pt x="362" y="47"/>
                    </a:cubicBezTo>
                    <a:lnTo>
                      <a:pt x="298" y="90"/>
                    </a:lnTo>
                    <a:cubicBezTo>
                      <a:pt x="381" y="42"/>
                      <a:pt x="383" y="43"/>
                      <a:pt x="386" y="44"/>
                    </a:cubicBezTo>
                    <a:cubicBezTo>
                      <a:pt x="388" y="44"/>
                      <a:pt x="389" y="46"/>
                      <a:pt x="390" y="47"/>
                    </a:cubicBezTo>
                    <a:cubicBezTo>
                      <a:pt x="391" y="49"/>
                      <a:pt x="392" y="51"/>
                      <a:pt x="391" y="53"/>
                    </a:cubicBezTo>
                    <a:cubicBezTo>
                      <a:pt x="390" y="56"/>
                      <a:pt x="390" y="57"/>
                      <a:pt x="361" y="73"/>
                    </a:cubicBezTo>
                    <a:lnTo>
                      <a:pt x="364" y="76"/>
                    </a:lnTo>
                    <a:cubicBezTo>
                      <a:pt x="366" y="80"/>
                      <a:pt x="365" y="84"/>
                      <a:pt x="361" y="86"/>
                    </a:cubicBezTo>
                    <a:lnTo>
                      <a:pt x="107" y="233"/>
                    </a:lnTo>
                    <a:lnTo>
                      <a:pt x="103" y="23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13" name="Freeform 1463">
                <a:extLst>
                  <a:ext uri="{FF2B5EF4-FFF2-40B4-BE49-F238E27FC236}">
                    <a16:creationId xmlns:a16="http://schemas.microsoft.com/office/drawing/2014/main" id="{73992109-6953-4118-9EBD-BF5193DD94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34" y="5515"/>
                <a:ext cx="108" cy="71"/>
              </a:xfrm>
              <a:custGeom>
                <a:avLst/>
                <a:gdLst>
                  <a:gd name="T0" fmla="*/ 246 w 326"/>
                  <a:gd name="T1" fmla="*/ 81 h 215"/>
                  <a:gd name="T2" fmla="*/ 219 w 326"/>
                  <a:gd name="T3" fmla="*/ 98 h 215"/>
                  <a:gd name="T4" fmla="*/ 237 w 326"/>
                  <a:gd name="T5" fmla="*/ 87 h 215"/>
                  <a:gd name="T6" fmla="*/ 246 w 326"/>
                  <a:gd name="T7" fmla="*/ 81 h 215"/>
                  <a:gd name="T8" fmla="*/ 54 w 326"/>
                  <a:gd name="T9" fmla="*/ 215 h 215"/>
                  <a:gd name="T10" fmla="*/ 48 w 326"/>
                  <a:gd name="T11" fmla="*/ 211 h 215"/>
                  <a:gd name="T12" fmla="*/ 50 w 326"/>
                  <a:gd name="T13" fmla="*/ 202 h 215"/>
                  <a:gd name="T14" fmla="*/ 63 w 326"/>
                  <a:gd name="T15" fmla="*/ 193 h 215"/>
                  <a:gd name="T16" fmla="*/ 53 w 326"/>
                  <a:gd name="T17" fmla="*/ 196 h 215"/>
                  <a:gd name="T18" fmla="*/ 48 w 326"/>
                  <a:gd name="T19" fmla="*/ 193 h 215"/>
                  <a:gd name="T20" fmla="*/ 50 w 326"/>
                  <a:gd name="T21" fmla="*/ 183 h 215"/>
                  <a:gd name="T22" fmla="*/ 85 w 326"/>
                  <a:gd name="T23" fmla="*/ 161 h 215"/>
                  <a:gd name="T24" fmla="*/ 42 w 326"/>
                  <a:gd name="T25" fmla="*/ 179 h 215"/>
                  <a:gd name="T26" fmla="*/ 41 w 326"/>
                  <a:gd name="T27" fmla="*/ 179 h 215"/>
                  <a:gd name="T28" fmla="*/ 6 w 326"/>
                  <a:gd name="T29" fmla="*/ 197 h 215"/>
                  <a:gd name="T30" fmla="*/ 2 w 326"/>
                  <a:gd name="T31" fmla="*/ 193 h 215"/>
                  <a:gd name="T32" fmla="*/ 3 w 326"/>
                  <a:gd name="T33" fmla="*/ 185 h 215"/>
                  <a:gd name="T34" fmla="*/ 26 w 326"/>
                  <a:gd name="T35" fmla="*/ 164 h 215"/>
                  <a:gd name="T36" fmla="*/ 23 w 326"/>
                  <a:gd name="T37" fmla="*/ 158 h 215"/>
                  <a:gd name="T38" fmla="*/ 52 w 326"/>
                  <a:gd name="T39" fmla="*/ 141 h 215"/>
                  <a:gd name="T40" fmla="*/ 52 w 326"/>
                  <a:gd name="T41" fmla="*/ 141 h 215"/>
                  <a:gd name="T42" fmla="*/ 52 w 326"/>
                  <a:gd name="T43" fmla="*/ 141 h 215"/>
                  <a:gd name="T44" fmla="*/ 59 w 326"/>
                  <a:gd name="T45" fmla="*/ 139 h 215"/>
                  <a:gd name="T46" fmla="*/ 64 w 326"/>
                  <a:gd name="T47" fmla="*/ 144 h 215"/>
                  <a:gd name="T48" fmla="*/ 64 w 326"/>
                  <a:gd name="T49" fmla="*/ 148 h 215"/>
                  <a:gd name="T50" fmla="*/ 73 w 326"/>
                  <a:gd name="T51" fmla="*/ 142 h 215"/>
                  <a:gd name="T52" fmla="*/ 320 w 326"/>
                  <a:gd name="T53" fmla="*/ 3 h 215"/>
                  <a:gd name="T54" fmla="*/ 325 w 326"/>
                  <a:gd name="T55" fmla="*/ 7 h 215"/>
                  <a:gd name="T56" fmla="*/ 325 w 326"/>
                  <a:gd name="T57" fmla="*/ 12 h 215"/>
                  <a:gd name="T58" fmla="*/ 322 w 326"/>
                  <a:gd name="T59" fmla="*/ 16 h 215"/>
                  <a:gd name="T60" fmla="*/ 277 w 326"/>
                  <a:gd name="T61" fmla="*/ 43 h 215"/>
                  <a:gd name="T62" fmla="*/ 265 w 326"/>
                  <a:gd name="T63" fmla="*/ 55 h 215"/>
                  <a:gd name="T64" fmla="*/ 291 w 326"/>
                  <a:gd name="T65" fmla="*/ 46 h 215"/>
                  <a:gd name="T66" fmla="*/ 296 w 326"/>
                  <a:gd name="T67" fmla="*/ 50 h 215"/>
                  <a:gd name="T68" fmla="*/ 284 w 326"/>
                  <a:gd name="T69" fmla="*/ 70 h 215"/>
                  <a:gd name="T70" fmla="*/ 287 w 326"/>
                  <a:gd name="T71" fmla="*/ 73 h 215"/>
                  <a:gd name="T72" fmla="*/ 284 w 326"/>
                  <a:gd name="T73" fmla="*/ 83 h 215"/>
                  <a:gd name="T74" fmla="*/ 278 w 326"/>
                  <a:gd name="T75" fmla="*/ 83 h 215"/>
                  <a:gd name="T76" fmla="*/ 247 w 326"/>
                  <a:gd name="T77" fmla="*/ 98 h 215"/>
                  <a:gd name="T78" fmla="*/ 57 w 326"/>
                  <a:gd name="T79" fmla="*/ 214 h 215"/>
                  <a:gd name="T80" fmla="*/ 54 w 326"/>
                  <a:gd name="T81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6" h="215">
                    <a:moveTo>
                      <a:pt x="246" y="81"/>
                    </a:moveTo>
                    <a:cubicBezTo>
                      <a:pt x="238" y="86"/>
                      <a:pt x="228" y="92"/>
                      <a:pt x="219" y="98"/>
                    </a:cubicBezTo>
                    <a:cubicBezTo>
                      <a:pt x="225" y="94"/>
                      <a:pt x="231" y="90"/>
                      <a:pt x="237" y="87"/>
                    </a:cubicBezTo>
                    <a:cubicBezTo>
                      <a:pt x="240" y="85"/>
                      <a:pt x="243" y="83"/>
                      <a:pt x="246" y="81"/>
                    </a:cubicBezTo>
                    <a:close/>
                    <a:moveTo>
                      <a:pt x="54" y="215"/>
                    </a:moveTo>
                    <a:cubicBezTo>
                      <a:pt x="51" y="215"/>
                      <a:pt x="49" y="213"/>
                      <a:pt x="48" y="211"/>
                    </a:cubicBezTo>
                    <a:cubicBezTo>
                      <a:pt x="46" y="208"/>
                      <a:pt x="47" y="204"/>
                      <a:pt x="50" y="202"/>
                    </a:cubicBezTo>
                    <a:cubicBezTo>
                      <a:pt x="54" y="199"/>
                      <a:pt x="58" y="196"/>
                      <a:pt x="63" y="193"/>
                    </a:cubicBezTo>
                    <a:cubicBezTo>
                      <a:pt x="56" y="197"/>
                      <a:pt x="55" y="197"/>
                      <a:pt x="53" y="196"/>
                    </a:cubicBezTo>
                    <a:cubicBezTo>
                      <a:pt x="51" y="196"/>
                      <a:pt x="49" y="194"/>
                      <a:pt x="48" y="193"/>
                    </a:cubicBezTo>
                    <a:cubicBezTo>
                      <a:pt x="46" y="190"/>
                      <a:pt x="47" y="185"/>
                      <a:pt x="50" y="183"/>
                    </a:cubicBezTo>
                    <a:cubicBezTo>
                      <a:pt x="61" y="176"/>
                      <a:pt x="73" y="169"/>
                      <a:pt x="85" y="161"/>
                    </a:cubicBezTo>
                    <a:cubicBezTo>
                      <a:pt x="60" y="175"/>
                      <a:pt x="48" y="180"/>
                      <a:pt x="42" y="179"/>
                    </a:cubicBezTo>
                    <a:lnTo>
                      <a:pt x="41" y="179"/>
                    </a:lnTo>
                    <a:cubicBezTo>
                      <a:pt x="10" y="198"/>
                      <a:pt x="9" y="197"/>
                      <a:pt x="6" y="197"/>
                    </a:cubicBezTo>
                    <a:cubicBezTo>
                      <a:pt x="4" y="196"/>
                      <a:pt x="3" y="195"/>
                      <a:pt x="2" y="193"/>
                    </a:cubicBezTo>
                    <a:cubicBezTo>
                      <a:pt x="0" y="190"/>
                      <a:pt x="1" y="187"/>
                      <a:pt x="3" y="185"/>
                    </a:cubicBezTo>
                    <a:lnTo>
                      <a:pt x="26" y="164"/>
                    </a:lnTo>
                    <a:lnTo>
                      <a:pt x="23" y="158"/>
                    </a:lnTo>
                    <a:cubicBezTo>
                      <a:pt x="39" y="148"/>
                      <a:pt x="47" y="143"/>
                      <a:pt x="52" y="141"/>
                    </a:cubicBezTo>
                    <a:lnTo>
                      <a:pt x="52" y="141"/>
                    </a:lnTo>
                    <a:lnTo>
                      <a:pt x="52" y="141"/>
                    </a:lnTo>
                    <a:cubicBezTo>
                      <a:pt x="57" y="138"/>
                      <a:pt x="58" y="139"/>
                      <a:pt x="59" y="139"/>
                    </a:cubicBezTo>
                    <a:cubicBezTo>
                      <a:pt x="61" y="140"/>
                      <a:pt x="63" y="142"/>
                      <a:pt x="64" y="144"/>
                    </a:cubicBezTo>
                    <a:lnTo>
                      <a:pt x="64" y="148"/>
                    </a:lnTo>
                    <a:cubicBezTo>
                      <a:pt x="67" y="146"/>
                      <a:pt x="70" y="144"/>
                      <a:pt x="73" y="142"/>
                    </a:cubicBezTo>
                    <a:cubicBezTo>
                      <a:pt x="250" y="32"/>
                      <a:pt x="307" y="0"/>
                      <a:pt x="320" y="3"/>
                    </a:cubicBezTo>
                    <a:cubicBezTo>
                      <a:pt x="321" y="3"/>
                      <a:pt x="324" y="5"/>
                      <a:pt x="325" y="7"/>
                    </a:cubicBezTo>
                    <a:cubicBezTo>
                      <a:pt x="326" y="8"/>
                      <a:pt x="326" y="10"/>
                      <a:pt x="325" y="12"/>
                    </a:cubicBezTo>
                    <a:cubicBezTo>
                      <a:pt x="325" y="14"/>
                      <a:pt x="324" y="16"/>
                      <a:pt x="322" y="16"/>
                    </a:cubicBezTo>
                    <a:cubicBezTo>
                      <a:pt x="308" y="25"/>
                      <a:pt x="293" y="33"/>
                      <a:pt x="277" y="43"/>
                    </a:cubicBezTo>
                    <a:cubicBezTo>
                      <a:pt x="275" y="45"/>
                      <a:pt x="272" y="49"/>
                      <a:pt x="265" y="55"/>
                    </a:cubicBezTo>
                    <a:cubicBezTo>
                      <a:pt x="280" y="47"/>
                      <a:pt x="287" y="45"/>
                      <a:pt x="291" y="46"/>
                    </a:cubicBezTo>
                    <a:cubicBezTo>
                      <a:pt x="293" y="46"/>
                      <a:pt x="295" y="48"/>
                      <a:pt x="296" y="50"/>
                    </a:cubicBezTo>
                    <a:cubicBezTo>
                      <a:pt x="298" y="53"/>
                      <a:pt x="300" y="56"/>
                      <a:pt x="284" y="70"/>
                    </a:cubicBezTo>
                    <a:lnTo>
                      <a:pt x="287" y="73"/>
                    </a:lnTo>
                    <a:cubicBezTo>
                      <a:pt x="289" y="76"/>
                      <a:pt x="287" y="81"/>
                      <a:pt x="284" y="83"/>
                    </a:cubicBezTo>
                    <a:cubicBezTo>
                      <a:pt x="282" y="84"/>
                      <a:pt x="280" y="84"/>
                      <a:pt x="278" y="83"/>
                    </a:cubicBezTo>
                    <a:cubicBezTo>
                      <a:pt x="273" y="84"/>
                      <a:pt x="262" y="89"/>
                      <a:pt x="247" y="98"/>
                    </a:cubicBezTo>
                    <a:cubicBezTo>
                      <a:pt x="212" y="122"/>
                      <a:pt x="154" y="158"/>
                      <a:pt x="57" y="214"/>
                    </a:cubicBezTo>
                    <a:lnTo>
                      <a:pt x="54" y="21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14" name="Freeform 1464">
                <a:extLst>
                  <a:ext uri="{FF2B5EF4-FFF2-40B4-BE49-F238E27FC236}">
                    <a16:creationId xmlns:a16="http://schemas.microsoft.com/office/drawing/2014/main" id="{1344328E-AC3A-4C8D-8289-9F495732E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" y="5513"/>
                <a:ext cx="99" cy="60"/>
              </a:xfrm>
              <a:custGeom>
                <a:avLst/>
                <a:gdLst>
                  <a:gd name="T0" fmla="*/ 53 w 299"/>
                  <a:gd name="T1" fmla="*/ 180 h 180"/>
                  <a:gd name="T2" fmla="*/ 51 w 299"/>
                  <a:gd name="T3" fmla="*/ 180 h 180"/>
                  <a:gd name="T4" fmla="*/ 47 w 299"/>
                  <a:gd name="T5" fmla="*/ 177 h 180"/>
                  <a:gd name="T6" fmla="*/ 50 w 299"/>
                  <a:gd name="T7" fmla="*/ 167 h 180"/>
                  <a:gd name="T8" fmla="*/ 50 w 299"/>
                  <a:gd name="T9" fmla="*/ 167 h 180"/>
                  <a:gd name="T10" fmla="*/ 50 w 299"/>
                  <a:gd name="T11" fmla="*/ 167 h 180"/>
                  <a:gd name="T12" fmla="*/ 91 w 299"/>
                  <a:gd name="T13" fmla="*/ 133 h 180"/>
                  <a:gd name="T14" fmla="*/ 56 w 299"/>
                  <a:gd name="T15" fmla="*/ 146 h 180"/>
                  <a:gd name="T16" fmla="*/ 51 w 299"/>
                  <a:gd name="T17" fmla="*/ 143 h 180"/>
                  <a:gd name="T18" fmla="*/ 50 w 299"/>
                  <a:gd name="T19" fmla="*/ 142 h 180"/>
                  <a:gd name="T20" fmla="*/ 12 w 299"/>
                  <a:gd name="T21" fmla="*/ 165 h 180"/>
                  <a:gd name="T22" fmla="*/ 2 w 299"/>
                  <a:gd name="T23" fmla="*/ 162 h 180"/>
                  <a:gd name="T24" fmla="*/ 5 w 299"/>
                  <a:gd name="T25" fmla="*/ 153 h 180"/>
                  <a:gd name="T26" fmla="*/ 268 w 299"/>
                  <a:gd name="T27" fmla="*/ 3 h 180"/>
                  <a:gd name="T28" fmla="*/ 272 w 299"/>
                  <a:gd name="T29" fmla="*/ 6 h 180"/>
                  <a:gd name="T30" fmla="*/ 253 w 299"/>
                  <a:gd name="T31" fmla="*/ 28 h 180"/>
                  <a:gd name="T32" fmla="*/ 250 w 299"/>
                  <a:gd name="T33" fmla="*/ 36 h 180"/>
                  <a:gd name="T34" fmla="*/ 145 w 299"/>
                  <a:gd name="T35" fmla="*/ 111 h 180"/>
                  <a:gd name="T36" fmla="*/ 275 w 299"/>
                  <a:gd name="T37" fmla="*/ 39 h 180"/>
                  <a:gd name="T38" fmla="*/ 277 w 299"/>
                  <a:gd name="T39" fmla="*/ 40 h 180"/>
                  <a:gd name="T40" fmla="*/ 287 w 299"/>
                  <a:gd name="T41" fmla="*/ 34 h 180"/>
                  <a:gd name="T42" fmla="*/ 297 w 299"/>
                  <a:gd name="T43" fmla="*/ 37 h 180"/>
                  <a:gd name="T44" fmla="*/ 294 w 299"/>
                  <a:gd name="T45" fmla="*/ 47 h 180"/>
                  <a:gd name="T46" fmla="*/ 89 w 299"/>
                  <a:gd name="T47" fmla="*/ 165 h 180"/>
                  <a:gd name="T48" fmla="*/ 81 w 299"/>
                  <a:gd name="T49" fmla="*/ 165 h 180"/>
                  <a:gd name="T50" fmla="*/ 57 w 299"/>
                  <a:gd name="T51" fmla="*/ 179 h 180"/>
                  <a:gd name="T52" fmla="*/ 53 w 299"/>
                  <a:gd name="T5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9" h="180">
                    <a:moveTo>
                      <a:pt x="53" y="180"/>
                    </a:moveTo>
                    <a:lnTo>
                      <a:pt x="51" y="180"/>
                    </a:lnTo>
                    <a:cubicBezTo>
                      <a:pt x="50" y="179"/>
                      <a:pt x="48" y="178"/>
                      <a:pt x="47" y="177"/>
                    </a:cubicBezTo>
                    <a:cubicBezTo>
                      <a:pt x="46" y="174"/>
                      <a:pt x="45" y="173"/>
                      <a:pt x="50" y="167"/>
                    </a:cubicBezTo>
                    <a:lnTo>
                      <a:pt x="50" y="167"/>
                    </a:lnTo>
                    <a:lnTo>
                      <a:pt x="50" y="167"/>
                    </a:lnTo>
                    <a:cubicBezTo>
                      <a:pt x="55" y="161"/>
                      <a:pt x="66" y="151"/>
                      <a:pt x="91" y="133"/>
                    </a:cubicBezTo>
                    <a:cubicBezTo>
                      <a:pt x="73" y="142"/>
                      <a:pt x="60" y="147"/>
                      <a:pt x="56" y="146"/>
                    </a:cubicBezTo>
                    <a:cubicBezTo>
                      <a:pt x="54" y="146"/>
                      <a:pt x="52" y="144"/>
                      <a:pt x="51" y="143"/>
                    </a:cubicBezTo>
                    <a:lnTo>
                      <a:pt x="50" y="142"/>
                    </a:lnTo>
                    <a:cubicBezTo>
                      <a:pt x="37" y="150"/>
                      <a:pt x="24" y="157"/>
                      <a:pt x="12" y="165"/>
                    </a:cubicBezTo>
                    <a:cubicBezTo>
                      <a:pt x="9" y="167"/>
                      <a:pt x="4" y="166"/>
                      <a:pt x="2" y="162"/>
                    </a:cubicBezTo>
                    <a:cubicBezTo>
                      <a:pt x="0" y="159"/>
                      <a:pt x="1" y="155"/>
                      <a:pt x="5" y="153"/>
                    </a:cubicBezTo>
                    <a:cubicBezTo>
                      <a:pt x="258" y="0"/>
                      <a:pt x="264" y="2"/>
                      <a:pt x="268" y="3"/>
                    </a:cubicBezTo>
                    <a:cubicBezTo>
                      <a:pt x="270" y="3"/>
                      <a:pt x="271" y="5"/>
                      <a:pt x="272" y="6"/>
                    </a:cubicBezTo>
                    <a:cubicBezTo>
                      <a:pt x="275" y="10"/>
                      <a:pt x="276" y="13"/>
                      <a:pt x="253" y="28"/>
                    </a:cubicBezTo>
                    <a:cubicBezTo>
                      <a:pt x="254" y="31"/>
                      <a:pt x="253" y="34"/>
                      <a:pt x="250" y="36"/>
                    </a:cubicBezTo>
                    <a:cubicBezTo>
                      <a:pt x="220" y="57"/>
                      <a:pt x="180" y="85"/>
                      <a:pt x="145" y="111"/>
                    </a:cubicBezTo>
                    <a:cubicBezTo>
                      <a:pt x="269" y="38"/>
                      <a:pt x="272" y="38"/>
                      <a:pt x="275" y="39"/>
                    </a:cubicBezTo>
                    <a:lnTo>
                      <a:pt x="277" y="40"/>
                    </a:lnTo>
                    <a:lnTo>
                      <a:pt x="287" y="34"/>
                    </a:lnTo>
                    <a:cubicBezTo>
                      <a:pt x="291" y="32"/>
                      <a:pt x="295" y="34"/>
                      <a:pt x="297" y="37"/>
                    </a:cubicBezTo>
                    <a:cubicBezTo>
                      <a:pt x="299" y="40"/>
                      <a:pt x="298" y="45"/>
                      <a:pt x="294" y="47"/>
                    </a:cubicBezTo>
                    <a:lnTo>
                      <a:pt x="89" y="165"/>
                    </a:lnTo>
                    <a:cubicBezTo>
                      <a:pt x="86" y="167"/>
                      <a:pt x="83" y="166"/>
                      <a:pt x="81" y="165"/>
                    </a:cubicBezTo>
                    <a:cubicBezTo>
                      <a:pt x="73" y="170"/>
                      <a:pt x="65" y="174"/>
                      <a:pt x="57" y="179"/>
                    </a:cubicBezTo>
                    <a:lnTo>
                      <a:pt x="53" y="18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15" name="Freeform 1465">
                <a:extLst>
                  <a:ext uri="{FF2B5EF4-FFF2-40B4-BE49-F238E27FC236}">
                    <a16:creationId xmlns:a16="http://schemas.microsoft.com/office/drawing/2014/main" id="{169A1AD8-FC32-46C0-8236-28259CC27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3" y="5506"/>
                <a:ext cx="91" cy="52"/>
              </a:xfrm>
              <a:custGeom>
                <a:avLst/>
                <a:gdLst>
                  <a:gd name="T0" fmla="*/ 8 w 274"/>
                  <a:gd name="T1" fmla="*/ 156 h 156"/>
                  <a:gd name="T2" fmla="*/ 2 w 274"/>
                  <a:gd name="T3" fmla="*/ 152 h 156"/>
                  <a:gd name="T4" fmla="*/ 4 w 274"/>
                  <a:gd name="T5" fmla="*/ 142 h 156"/>
                  <a:gd name="T6" fmla="*/ 34 w 274"/>
                  <a:gd name="T7" fmla="*/ 125 h 156"/>
                  <a:gd name="T8" fmla="*/ 37 w 274"/>
                  <a:gd name="T9" fmla="*/ 124 h 156"/>
                  <a:gd name="T10" fmla="*/ 40 w 274"/>
                  <a:gd name="T11" fmla="*/ 124 h 156"/>
                  <a:gd name="T12" fmla="*/ 83 w 274"/>
                  <a:gd name="T13" fmla="*/ 100 h 156"/>
                  <a:gd name="T14" fmla="*/ 88 w 274"/>
                  <a:gd name="T15" fmla="*/ 103 h 156"/>
                  <a:gd name="T16" fmla="*/ 262 w 274"/>
                  <a:gd name="T17" fmla="*/ 2 h 156"/>
                  <a:gd name="T18" fmla="*/ 272 w 274"/>
                  <a:gd name="T19" fmla="*/ 5 h 156"/>
                  <a:gd name="T20" fmla="*/ 269 w 274"/>
                  <a:gd name="T21" fmla="*/ 14 h 156"/>
                  <a:gd name="T22" fmla="*/ 52 w 274"/>
                  <a:gd name="T23" fmla="*/ 140 h 156"/>
                  <a:gd name="T24" fmla="*/ 46 w 274"/>
                  <a:gd name="T25" fmla="*/ 141 h 156"/>
                  <a:gd name="T26" fmla="*/ 42 w 274"/>
                  <a:gd name="T27" fmla="*/ 138 h 156"/>
                  <a:gd name="T28" fmla="*/ 40 w 274"/>
                  <a:gd name="T29" fmla="*/ 138 h 156"/>
                  <a:gd name="T30" fmla="*/ 11 w 274"/>
                  <a:gd name="T31" fmla="*/ 155 h 156"/>
                  <a:gd name="T32" fmla="*/ 8 w 274"/>
                  <a:gd name="T33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4" h="156">
                    <a:moveTo>
                      <a:pt x="8" y="156"/>
                    </a:moveTo>
                    <a:cubicBezTo>
                      <a:pt x="5" y="156"/>
                      <a:pt x="3" y="154"/>
                      <a:pt x="2" y="152"/>
                    </a:cubicBezTo>
                    <a:cubicBezTo>
                      <a:pt x="0" y="149"/>
                      <a:pt x="1" y="144"/>
                      <a:pt x="4" y="142"/>
                    </a:cubicBezTo>
                    <a:lnTo>
                      <a:pt x="34" y="125"/>
                    </a:lnTo>
                    <a:lnTo>
                      <a:pt x="37" y="124"/>
                    </a:lnTo>
                    <a:lnTo>
                      <a:pt x="40" y="124"/>
                    </a:lnTo>
                    <a:cubicBezTo>
                      <a:pt x="75" y="98"/>
                      <a:pt x="81" y="99"/>
                      <a:pt x="83" y="100"/>
                    </a:cubicBezTo>
                    <a:cubicBezTo>
                      <a:pt x="85" y="100"/>
                      <a:pt x="87" y="101"/>
                      <a:pt x="88" y="103"/>
                    </a:cubicBezTo>
                    <a:lnTo>
                      <a:pt x="262" y="2"/>
                    </a:lnTo>
                    <a:cubicBezTo>
                      <a:pt x="265" y="0"/>
                      <a:pt x="270" y="1"/>
                      <a:pt x="272" y="5"/>
                    </a:cubicBezTo>
                    <a:cubicBezTo>
                      <a:pt x="274" y="8"/>
                      <a:pt x="272" y="13"/>
                      <a:pt x="269" y="14"/>
                    </a:cubicBezTo>
                    <a:lnTo>
                      <a:pt x="52" y="140"/>
                    </a:lnTo>
                    <a:cubicBezTo>
                      <a:pt x="50" y="141"/>
                      <a:pt x="48" y="141"/>
                      <a:pt x="46" y="141"/>
                    </a:cubicBezTo>
                    <a:cubicBezTo>
                      <a:pt x="45" y="140"/>
                      <a:pt x="43" y="139"/>
                      <a:pt x="42" y="138"/>
                    </a:cubicBezTo>
                    <a:lnTo>
                      <a:pt x="40" y="138"/>
                    </a:lnTo>
                    <a:lnTo>
                      <a:pt x="11" y="155"/>
                    </a:lnTo>
                    <a:lnTo>
                      <a:pt x="8" y="15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16" name="Freeform 1466">
                <a:extLst>
                  <a:ext uri="{FF2B5EF4-FFF2-40B4-BE49-F238E27FC236}">
                    <a16:creationId xmlns:a16="http://schemas.microsoft.com/office/drawing/2014/main" id="{0B1B6438-FD66-45B8-9B88-D0514256E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9" y="5487"/>
                <a:ext cx="110" cy="49"/>
              </a:xfrm>
              <a:custGeom>
                <a:avLst/>
                <a:gdLst>
                  <a:gd name="T0" fmla="*/ 152 w 334"/>
                  <a:gd name="T1" fmla="*/ 149 h 149"/>
                  <a:gd name="T2" fmla="*/ 176 w 334"/>
                  <a:gd name="T3" fmla="*/ 115 h 149"/>
                  <a:gd name="T4" fmla="*/ 150 w 334"/>
                  <a:gd name="T5" fmla="*/ 131 h 149"/>
                  <a:gd name="T6" fmla="*/ 140 w 334"/>
                  <a:gd name="T7" fmla="*/ 128 h 149"/>
                  <a:gd name="T8" fmla="*/ 173 w 334"/>
                  <a:gd name="T9" fmla="*/ 88 h 149"/>
                  <a:gd name="T10" fmla="*/ 129 w 334"/>
                  <a:gd name="T11" fmla="*/ 113 h 149"/>
                  <a:gd name="T12" fmla="*/ 127 w 334"/>
                  <a:gd name="T13" fmla="*/ 101 h 149"/>
                  <a:gd name="T14" fmla="*/ 129 w 334"/>
                  <a:gd name="T15" fmla="*/ 99 h 149"/>
                  <a:gd name="T16" fmla="*/ 157 w 334"/>
                  <a:gd name="T17" fmla="*/ 79 h 149"/>
                  <a:gd name="T18" fmla="*/ 134 w 334"/>
                  <a:gd name="T19" fmla="*/ 88 h 149"/>
                  <a:gd name="T20" fmla="*/ 100 w 334"/>
                  <a:gd name="T21" fmla="*/ 86 h 149"/>
                  <a:gd name="T22" fmla="*/ 84 w 334"/>
                  <a:gd name="T23" fmla="*/ 87 h 149"/>
                  <a:gd name="T24" fmla="*/ 56 w 334"/>
                  <a:gd name="T25" fmla="*/ 78 h 149"/>
                  <a:gd name="T26" fmla="*/ 46 w 334"/>
                  <a:gd name="T27" fmla="*/ 82 h 149"/>
                  <a:gd name="T28" fmla="*/ 34 w 334"/>
                  <a:gd name="T29" fmla="*/ 64 h 149"/>
                  <a:gd name="T30" fmla="*/ 0 w 334"/>
                  <a:gd name="T31" fmla="*/ 80 h 149"/>
                  <a:gd name="T32" fmla="*/ 0 w 334"/>
                  <a:gd name="T33" fmla="*/ 67 h 149"/>
                  <a:gd name="T34" fmla="*/ 43 w 334"/>
                  <a:gd name="T35" fmla="*/ 50 h 149"/>
                  <a:gd name="T36" fmla="*/ 52 w 334"/>
                  <a:gd name="T37" fmla="*/ 64 h 149"/>
                  <a:gd name="T38" fmla="*/ 59 w 334"/>
                  <a:gd name="T39" fmla="*/ 64 h 149"/>
                  <a:gd name="T40" fmla="*/ 105 w 334"/>
                  <a:gd name="T41" fmla="*/ 63 h 149"/>
                  <a:gd name="T42" fmla="*/ 110 w 334"/>
                  <a:gd name="T43" fmla="*/ 72 h 149"/>
                  <a:gd name="T44" fmla="*/ 136 w 334"/>
                  <a:gd name="T45" fmla="*/ 74 h 149"/>
                  <a:gd name="T46" fmla="*/ 263 w 334"/>
                  <a:gd name="T47" fmla="*/ 1 h 149"/>
                  <a:gd name="T48" fmla="*/ 215 w 334"/>
                  <a:gd name="T49" fmla="*/ 55 h 149"/>
                  <a:gd name="T50" fmla="*/ 197 w 334"/>
                  <a:gd name="T51" fmla="*/ 84 h 149"/>
                  <a:gd name="T52" fmla="*/ 257 w 334"/>
                  <a:gd name="T53" fmla="*/ 60 h 149"/>
                  <a:gd name="T54" fmla="*/ 270 w 334"/>
                  <a:gd name="T55" fmla="*/ 54 h 149"/>
                  <a:gd name="T56" fmla="*/ 291 w 334"/>
                  <a:gd name="T57" fmla="*/ 50 h 149"/>
                  <a:gd name="T58" fmla="*/ 289 w 334"/>
                  <a:gd name="T59" fmla="*/ 59 h 149"/>
                  <a:gd name="T60" fmla="*/ 278 w 334"/>
                  <a:gd name="T61" fmla="*/ 66 h 149"/>
                  <a:gd name="T62" fmla="*/ 250 w 334"/>
                  <a:gd name="T63" fmla="*/ 85 h 149"/>
                  <a:gd name="T64" fmla="*/ 332 w 334"/>
                  <a:gd name="T65" fmla="*/ 46 h 149"/>
                  <a:gd name="T66" fmla="*/ 284 w 334"/>
                  <a:gd name="T67" fmla="*/ 86 h 149"/>
                  <a:gd name="T68" fmla="*/ 283 w 334"/>
                  <a:gd name="T69" fmla="*/ 98 h 149"/>
                  <a:gd name="T70" fmla="*/ 216 w 334"/>
                  <a:gd name="T71" fmla="*/ 137 h 149"/>
                  <a:gd name="T72" fmla="*/ 206 w 334"/>
                  <a:gd name="T73" fmla="*/ 135 h 149"/>
                  <a:gd name="T74" fmla="*/ 184 w 334"/>
                  <a:gd name="T75" fmla="*/ 138 h 149"/>
                  <a:gd name="T76" fmla="*/ 154 w 334"/>
                  <a:gd name="T7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4" h="149">
                    <a:moveTo>
                      <a:pt x="154" y="149"/>
                    </a:moveTo>
                    <a:lnTo>
                      <a:pt x="152" y="149"/>
                    </a:lnTo>
                    <a:cubicBezTo>
                      <a:pt x="150" y="149"/>
                      <a:pt x="148" y="147"/>
                      <a:pt x="147" y="146"/>
                    </a:cubicBezTo>
                    <a:cubicBezTo>
                      <a:pt x="144" y="141"/>
                      <a:pt x="142" y="138"/>
                      <a:pt x="176" y="115"/>
                    </a:cubicBezTo>
                    <a:lnTo>
                      <a:pt x="176" y="114"/>
                    </a:lnTo>
                    <a:cubicBezTo>
                      <a:pt x="167" y="120"/>
                      <a:pt x="159" y="125"/>
                      <a:pt x="150" y="131"/>
                    </a:cubicBezTo>
                    <a:cubicBezTo>
                      <a:pt x="148" y="132"/>
                      <a:pt x="146" y="132"/>
                      <a:pt x="145" y="132"/>
                    </a:cubicBezTo>
                    <a:cubicBezTo>
                      <a:pt x="143" y="131"/>
                      <a:pt x="141" y="130"/>
                      <a:pt x="140" y="128"/>
                    </a:cubicBezTo>
                    <a:cubicBezTo>
                      <a:pt x="137" y="122"/>
                      <a:pt x="137" y="122"/>
                      <a:pt x="172" y="89"/>
                    </a:cubicBezTo>
                    <a:lnTo>
                      <a:pt x="173" y="88"/>
                    </a:lnTo>
                    <a:cubicBezTo>
                      <a:pt x="161" y="95"/>
                      <a:pt x="147" y="104"/>
                      <a:pt x="134" y="112"/>
                    </a:cubicBezTo>
                    <a:cubicBezTo>
                      <a:pt x="133" y="113"/>
                      <a:pt x="131" y="114"/>
                      <a:pt x="129" y="113"/>
                    </a:cubicBezTo>
                    <a:cubicBezTo>
                      <a:pt x="127" y="113"/>
                      <a:pt x="125" y="112"/>
                      <a:pt x="124" y="110"/>
                    </a:cubicBezTo>
                    <a:cubicBezTo>
                      <a:pt x="122" y="106"/>
                      <a:pt x="122" y="105"/>
                      <a:pt x="127" y="101"/>
                    </a:cubicBezTo>
                    <a:lnTo>
                      <a:pt x="127" y="100"/>
                    </a:lnTo>
                    <a:lnTo>
                      <a:pt x="129" y="99"/>
                    </a:lnTo>
                    <a:cubicBezTo>
                      <a:pt x="132" y="97"/>
                      <a:pt x="136" y="93"/>
                      <a:pt x="143" y="89"/>
                    </a:cubicBezTo>
                    <a:cubicBezTo>
                      <a:pt x="147" y="86"/>
                      <a:pt x="152" y="82"/>
                      <a:pt x="157" y="79"/>
                    </a:cubicBezTo>
                    <a:cubicBezTo>
                      <a:pt x="138" y="89"/>
                      <a:pt x="136" y="88"/>
                      <a:pt x="134" y="88"/>
                    </a:cubicBezTo>
                    <a:lnTo>
                      <a:pt x="134" y="88"/>
                    </a:lnTo>
                    <a:cubicBezTo>
                      <a:pt x="133" y="88"/>
                      <a:pt x="131" y="88"/>
                      <a:pt x="130" y="87"/>
                    </a:cubicBezTo>
                    <a:cubicBezTo>
                      <a:pt x="113" y="87"/>
                      <a:pt x="105" y="87"/>
                      <a:pt x="100" y="86"/>
                    </a:cubicBezTo>
                    <a:cubicBezTo>
                      <a:pt x="90" y="92"/>
                      <a:pt x="89" y="92"/>
                      <a:pt x="85" y="88"/>
                    </a:cubicBezTo>
                    <a:lnTo>
                      <a:pt x="84" y="87"/>
                    </a:lnTo>
                    <a:cubicBezTo>
                      <a:pt x="83" y="85"/>
                      <a:pt x="83" y="83"/>
                      <a:pt x="83" y="81"/>
                    </a:cubicBezTo>
                    <a:cubicBezTo>
                      <a:pt x="69" y="80"/>
                      <a:pt x="61" y="79"/>
                      <a:pt x="56" y="78"/>
                    </a:cubicBezTo>
                    <a:lnTo>
                      <a:pt x="51" y="81"/>
                    </a:lnTo>
                    <a:cubicBezTo>
                      <a:pt x="49" y="82"/>
                      <a:pt x="47" y="83"/>
                      <a:pt x="46" y="82"/>
                    </a:cubicBezTo>
                    <a:cubicBezTo>
                      <a:pt x="44" y="82"/>
                      <a:pt x="42" y="80"/>
                      <a:pt x="41" y="79"/>
                    </a:cubicBezTo>
                    <a:cubicBezTo>
                      <a:pt x="41" y="79"/>
                      <a:pt x="37" y="70"/>
                      <a:pt x="34" y="64"/>
                    </a:cubicBezTo>
                    <a:cubicBezTo>
                      <a:pt x="29" y="67"/>
                      <a:pt x="23" y="70"/>
                      <a:pt x="17" y="74"/>
                    </a:cubicBezTo>
                    <a:cubicBezTo>
                      <a:pt x="4" y="81"/>
                      <a:pt x="4" y="81"/>
                      <a:pt x="0" y="80"/>
                    </a:cubicBezTo>
                    <a:lnTo>
                      <a:pt x="3" y="74"/>
                    </a:lnTo>
                    <a:lnTo>
                      <a:pt x="0" y="67"/>
                    </a:lnTo>
                    <a:cubicBezTo>
                      <a:pt x="0" y="67"/>
                      <a:pt x="5" y="65"/>
                      <a:pt x="10" y="61"/>
                    </a:cubicBezTo>
                    <a:cubicBezTo>
                      <a:pt x="39" y="44"/>
                      <a:pt x="39" y="44"/>
                      <a:pt x="43" y="50"/>
                    </a:cubicBezTo>
                    <a:cubicBezTo>
                      <a:pt x="43" y="51"/>
                      <a:pt x="47" y="59"/>
                      <a:pt x="50" y="65"/>
                    </a:cubicBezTo>
                    <a:lnTo>
                      <a:pt x="52" y="64"/>
                    </a:lnTo>
                    <a:cubicBezTo>
                      <a:pt x="54" y="63"/>
                      <a:pt x="56" y="63"/>
                      <a:pt x="57" y="64"/>
                    </a:cubicBezTo>
                    <a:lnTo>
                      <a:pt x="59" y="64"/>
                    </a:lnTo>
                    <a:cubicBezTo>
                      <a:pt x="63" y="65"/>
                      <a:pt x="79" y="67"/>
                      <a:pt x="93" y="68"/>
                    </a:cubicBezTo>
                    <a:cubicBezTo>
                      <a:pt x="99" y="64"/>
                      <a:pt x="102" y="62"/>
                      <a:pt x="105" y="63"/>
                    </a:cubicBezTo>
                    <a:cubicBezTo>
                      <a:pt x="107" y="64"/>
                      <a:pt x="108" y="65"/>
                      <a:pt x="109" y="67"/>
                    </a:cubicBezTo>
                    <a:cubicBezTo>
                      <a:pt x="111" y="69"/>
                      <a:pt x="111" y="71"/>
                      <a:pt x="110" y="72"/>
                    </a:cubicBezTo>
                    <a:cubicBezTo>
                      <a:pt x="117" y="73"/>
                      <a:pt x="126" y="73"/>
                      <a:pt x="130" y="73"/>
                    </a:cubicBezTo>
                    <a:cubicBezTo>
                      <a:pt x="133" y="73"/>
                      <a:pt x="134" y="73"/>
                      <a:pt x="136" y="74"/>
                    </a:cubicBezTo>
                    <a:cubicBezTo>
                      <a:pt x="146" y="70"/>
                      <a:pt x="206" y="34"/>
                      <a:pt x="258" y="2"/>
                    </a:cubicBezTo>
                    <a:cubicBezTo>
                      <a:pt x="259" y="1"/>
                      <a:pt x="261" y="0"/>
                      <a:pt x="263" y="1"/>
                    </a:cubicBezTo>
                    <a:cubicBezTo>
                      <a:pt x="265" y="1"/>
                      <a:pt x="267" y="3"/>
                      <a:pt x="268" y="4"/>
                    </a:cubicBezTo>
                    <a:cubicBezTo>
                      <a:pt x="271" y="10"/>
                      <a:pt x="273" y="13"/>
                      <a:pt x="215" y="55"/>
                    </a:cubicBezTo>
                    <a:lnTo>
                      <a:pt x="217" y="57"/>
                    </a:lnTo>
                    <a:cubicBezTo>
                      <a:pt x="220" y="62"/>
                      <a:pt x="220" y="63"/>
                      <a:pt x="197" y="84"/>
                    </a:cubicBezTo>
                    <a:cubicBezTo>
                      <a:pt x="246" y="55"/>
                      <a:pt x="250" y="56"/>
                      <a:pt x="253" y="57"/>
                    </a:cubicBezTo>
                    <a:cubicBezTo>
                      <a:pt x="255" y="57"/>
                      <a:pt x="257" y="59"/>
                      <a:pt x="257" y="60"/>
                    </a:cubicBezTo>
                    <a:lnTo>
                      <a:pt x="258" y="62"/>
                    </a:lnTo>
                    <a:lnTo>
                      <a:pt x="270" y="54"/>
                    </a:lnTo>
                    <a:cubicBezTo>
                      <a:pt x="274" y="52"/>
                      <a:pt x="277" y="50"/>
                      <a:pt x="281" y="47"/>
                    </a:cubicBezTo>
                    <a:cubicBezTo>
                      <a:pt x="285" y="45"/>
                      <a:pt x="289" y="46"/>
                      <a:pt x="291" y="50"/>
                    </a:cubicBezTo>
                    <a:cubicBezTo>
                      <a:pt x="293" y="53"/>
                      <a:pt x="292" y="57"/>
                      <a:pt x="289" y="59"/>
                    </a:cubicBezTo>
                    <a:lnTo>
                      <a:pt x="289" y="59"/>
                    </a:lnTo>
                    <a:lnTo>
                      <a:pt x="289" y="59"/>
                    </a:lnTo>
                    <a:cubicBezTo>
                      <a:pt x="285" y="62"/>
                      <a:pt x="282" y="64"/>
                      <a:pt x="278" y="66"/>
                    </a:cubicBezTo>
                    <a:cubicBezTo>
                      <a:pt x="269" y="72"/>
                      <a:pt x="259" y="78"/>
                      <a:pt x="249" y="84"/>
                    </a:cubicBezTo>
                    <a:lnTo>
                      <a:pt x="250" y="85"/>
                    </a:lnTo>
                    <a:cubicBezTo>
                      <a:pt x="318" y="42"/>
                      <a:pt x="322" y="41"/>
                      <a:pt x="328" y="42"/>
                    </a:cubicBezTo>
                    <a:cubicBezTo>
                      <a:pt x="329" y="43"/>
                      <a:pt x="331" y="44"/>
                      <a:pt x="332" y="46"/>
                    </a:cubicBezTo>
                    <a:cubicBezTo>
                      <a:pt x="334" y="49"/>
                      <a:pt x="333" y="53"/>
                      <a:pt x="330" y="55"/>
                    </a:cubicBezTo>
                    <a:cubicBezTo>
                      <a:pt x="315" y="65"/>
                      <a:pt x="299" y="76"/>
                      <a:pt x="284" y="86"/>
                    </a:cubicBezTo>
                    <a:lnTo>
                      <a:pt x="286" y="88"/>
                    </a:lnTo>
                    <a:cubicBezTo>
                      <a:pt x="288" y="92"/>
                      <a:pt x="287" y="96"/>
                      <a:pt x="283" y="98"/>
                    </a:cubicBezTo>
                    <a:lnTo>
                      <a:pt x="279" y="99"/>
                    </a:lnTo>
                    <a:cubicBezTo>
                      <a:pt x="271" y="102"/>
                      <a:pt x="241" y="120"/>
                      <a:pt x="216" y="137"/>
                    </a:cubicBezTo>
                    <a:cubicBezTo>
                      <a:pt x="214" y="138"/>
                      <a:pt x="212" y="139"/>
                      <a:pt x="210" y="138"/>
                    </a:cubicBezTo>
                    <a:cubicBezTo>
                      <a:pt x="208" y="138"/>
                      <a:pt x="207" y="137"/>
                      <a:pt x="206" y="135"/>
                    </a:cubicBezTo>
                    <a:cubicBezTo>
                      <a:pt x="204" y="133"/>
                      <a:pt x="204" y="131"/>
                      <a:pt x="205" y="129"/>
                    </a:cubicBezTo>
                    <a:cubicBezTo>
                      <a:pt x="189" y="138"/>
                      <a:pt x="186" y="138"/>
                      <a:pt x="184" y="138"/>
                    </a:cubicBezTo>
                    <a:lnTo>
                      <a:pt x="182" y="137"/>
                    </a:lnTo>
                    <a:cubicBezTo>
                      <a:pt x="163" y="148"/>
                      <a:pt x="156" y="149"/>
                      <a:pt x="154" y="1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17" name="Freeform 1467">
                <a:extLst>
                  <a:ext uri="{FF2B5EF4-FFF2-40B4-BE49-F238E27FC236}">
                    <a16:creationId xmlns:a16="http://schemas.microsoft.com/office/drawing/2014/main" id="{A891085E-58B3-4F10-AB5C-AE1D67CB7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" y="5482"/>
                <a:ext cx="51" cy="31"/>
              </a:xfrm>
              <a:custGeom>
                <a:avLst/>
                <a:gdLst>
                  <a:gd name="T0" fmla="*/ 7 w 154"/>
                  <a:gd name="T1" fmla="*/ 93 h 93"/>
                  <a:gd name="T2" fmla="*/ 6 w 154"/>
                  <a:gd name="T3" fmla="*/ 92 h 93"/>
                  <a:gd name="T4" fmla="*/ 2 w 154"/>
                  <a:gd name="T5" fmla="*/ 89 h 93"/>
                  <a:gd name="T6" fmla="*/ 4 w 154"/>
                  <a:gd name="T7" fmla="*/ 79 h 93"/>
                  <a:gd name="T8" fmla="*/ 7 w 154"/>
                  <a:gd name="T9" fmla="*/ 78 h 93"/>
                  <a:gd name="T10" fmla="*/ 140 w 154"/>
                  <a:gd name="T11" fmla="*/ 1 h 93"/>
                  <a:gd name="T12" fmla="*/ 146 w 154"/>
                  <a:gd name="T13" fmla="*/ 0 h 93"/>
                  <a:gd name="T14" fmla="*/ 150 w 154"/>
                  <a:gd name="T15" fmla="*/ 3 h 93"/>
                  <a:gd name="T16" fmla="*/ 116 w 154"/>
                  <a:gd name="T17" fmla="*/ 35 h 93"/>
                  <a:gd name="T18" fmla="*/ 112 w 154"/>
                  <a:gd name="T19" fmla="*/ 41 h 93"/>
                  <a:gd name="T20" fmla="*/ 109 w 154"/>
                  <a:gd name="T21" fmla="*/ 42 h 93"/>
                  <a:gd name="T22" fmla="*/ 72 w 154"/>
                  <a:gd name="T23" fmla="*/ 65 h 93"/>
                  <a:gd name="T24" fmla="*/ 26 w 154"/>
                  <a:gd name="T25" fmla="*/ 89 h 93"/>
                  <a:gd name="T26" fmla="*/ 22 w 154"/>
                  <a:gd name="T27" fmla="*/ 86 h 93"/>
                  <a:gd name="T28" fmla="*/ 7 w 154"/>
                  <a:gd name="T2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4" h="93">
                    <a:moveTo>
                      <a:pt x="7" y="93"/>
                    </a:moveTo>
                    <a:lnTo>
                      <a:pt x="6" y="92"/>
                    </a:lnTo>
                    <a:cubicBezTo>
                      <a:pt x="4" y="92"/>
                      <a:pt x="3" y="91"/>
                      <a:pt x="2" y="89"/>
                    </a:cubicBezTo>
                    <a:cubicBezTo>
                      <a:pt x="0" y="86"/>
                      <a:pt x="1" y="81"/>
                      <a:pt x="4" y="79"/>
                    </a:cubicBezTo>
                    <a:lnTo>
                      <a:pt x="7" y="78"/>
                    </a:lnTo>
                    <a:cubicBezTo>
                      <a:pt x="17" y="74"/>
                      <a:pt x="94" y="29"/>
                      <a:pt x="140" y="1"/>
                    </a:cubicBezTo>
                    <a:cubicBezTo>
                      <a:pt x="142" y="0"/>
                      <a:pt x="144" y="0"/>
                      <a:pt x="146" y="0"/>
                    </a:cubicBezTo>
                    <a:cubicBezTo>
                      <a:pt x="147" y="1"/>
                      <a:pt x="149" y="2"/>
                      <a:pt x="150" y="3"/>
                    </a:cubicBezTo>
                    <a:cubicBezTo>
                      <a:pt x="154" y="10"/>
                      <a:pt x="154" y="11"/>
                      <a:pt x="116" y="35"/>
                    </a:cubicBezTo>
                    <a:cubicBezTo>
                      <a:pt x="116" y="37"/>
                      <a:pt x="115" y="40"/>
                      <a:pt x="112" y="41"/>
                    </a:cubicBezTo>
                    <a:lnTo>
                      <a:pt x="109" y="42"/>
                    </a:lnTo>
                    <a:cubicBezTo>
                      <a:pt x="104" y="45"/>
                      <a:pt x="86" y="56"/>
                      <a:pt x="72" y="65"/>
                    </a:cubicBezTo>
                    <a:cubicBezTo>
                      <a:pt x="31" y="90"/>
                      <a:pt x="30" y="90"/>
                      <a:pt x="26" y="89"/>
                    </a:cubicBezTo>
                    <a:cubicBezTo>
                      <a:pt x="25" y="89"/>
                      <a:pt x="23" y="88"/>
                      <a:pt x="22" y="86"/>
                    </a:cubicBezTo>
                    <a:cubicBezTo>
                      <a:pt x="12" y="92"/>
                      <a:pt x="9" y="93"/>
                      <a:pt x="7" y="9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18" name="Freeform 1468">
                <a:extLst>
                  <a:ext uri="{FF2B5EF4-FFF2-40B4-BE49-F238E27FC236}">
                    <a16:creationId xmlns:a16="http://schemas.microsoft.com/office/drawing/2014/main" id="{2B4FD3F2-5640-480E-AC0F-192B2432C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1" y="5476"/>
                <a:ext cx="65" cy="43"/>
              </a:xfrm>
              <a:custGeom>
                <a:avLst/>
                <a:gdLst>
                  <a:gd name="T0" fmla="*/ 35 w 198"/>
                  <a:gd name="T1" fmla="*/ 128 h 128"/>
                  <a:gd name="T2" fmla="*/ 31 w 198"/>
                  <a:gd name="T3" fmla="*/ 125 h 128"/>
                  <a:gd name="T4" fmla="*/ 29 w 198"/>
                  <a:gd name="T5" fmla="*/ 121 h 128"/>
                  <a:gd name="T6" fmla="*/ 25 w 198"/>
                  <a:gd name="T7" fmla="*/ 123 h 128"/>
                  <a:gd name="T8" fmla="*/ 20 w 198"/>
                  <a:gd name="T9" fmla="*/ 123 h 128"/>
                  <a:gd name="T10" fmla="*/ 15 w 198"/>
                  <a:gd name="T11" fmla="*/ 120 h 128"/>
                  <a:gd name="T12" fmla="*/ 39 w 198"/>
                  <a:gd name="T13" fmla="*/ 92 h 128"/>
                  <a:gd name="T14" fmla="*/ 36 w 198"/>
                  <a:gd name="T15" fmla="*/ 89 h 128"/>
                  <a:gd name="T16" fmla="*/ 51 w 198"/>
                  <a:gd name="T17" fmla="*/ 69 h 128"/>
                  <a:gd name="T18" fmla="*/ 16 w 198"/>
                  <a:gd name="T19" fmla="*/ 89 h 128"/>
                  <a:gd name="T20" fmla="*/ 11 w 198"/>
                  <a:gd name="T21" fmla="*/ 90 h 128"/>
                  <a:gd name="T22" fmla="*/ 6 w 198"/>
                  <a:gd name="T23" fmla="*/ 86 h 128"/>
                  <a:gd name="T24" fmla="*/ 6 w 198"/>
                  <a:gd name="T25" fmla="*/ 85 h 128"/>
                  <a:gd name="T26" fmla="*/ 2 w 198"/>
                  <a:gd name="T27" fmla="*/ 82 h 128"/>
                  <a:gd name="T28" fmla="*/ 5 w 198"/>
                  <a:gd name="T29" fmla="*/ 72 h 128"/>
                  <a:gd name="T30" fmla="*/ 10 w 198"/>
                  <a:gd name="T31" fmla="*/ 72 h 128"/>
                  <a:gd name="T32" fmla="*/ 19 w 198"/>
                  <a:gd name="T33" fmla="*/ 68 h 128"/>
                  <a:gd name="T34" fmla="*/ 75 w 198"/>
                  <a:gd name="T35" fmla="*/ 32 h 128"/>
                  <a:gd name="T36" fmla="*/ 83 w 198"/>
                  <a:gd name="T37" fmla="*/ 33 h 128"/>
                  <a:gd name="T38" fmla="*/ 143 w 198"/>
                  <a:gd name="T39" fmla="*/ 2 h 128"/>
                  <a:gd name="T40" fmla="*/ 147 w 198"/>
                  <a:gd name="T41" fmla="*/ 5 h 128"/>
                  <a:gd name="T42" fmla="*/ 143 w 198"/>
                  <a:gd name="T43" fmla="*/ 17 h 128"/>
                  <a:gd name="T44" fmla="*/ 170 w 198"/>
                  <a:gd name="T45" fmla="*/ 5 h 128"/>
                  <a:gd name="T46" fmla="*/ 175 w 198"/>
                  <a:gd name="T47" fmla="*/ 9 h 128"/>
                  <a:gd name="T48" fmla="*/ 173 w 198"/>
                  <a:gd name="T49" fmla="*/ 18 h 128"/>
                  <a:gd name="T50" fmla="*/ 142 w 198"/>
                  <a:gd name="T51" fmla="*/ 39 h 128"/>
                  <a:gd name="T52" fmla="*/ 186 w 198"/>
                  <a:gd name="T53" fmla="*/ 14 h 128"/>
                  <a:gd name="T54" fmla="*/ 191 w 198"/>
                  <a:gd name="T55" fmla="*/ 13 h 128"/>
                  <a:gd name="T56" fmla="*/ 195 w 198"/>
                  <a:gd name="T57" fmla="*/ 16 h 128"/>
                  <a:gd name="T58" fmla="*/ 193 w 198"/>
                  <a:gd name="T59" fmla="*/ 26 h 128"/>
                  <a:gd name="T60" fmla="*/ 193 w 198"/>
                  <a:gd name="T61" fmla="*/ 26 h 128"/>
                  <a:gd name="T62" fmla="*/ 191 w 198"/>
                  <a:gd name="T63" fmla="*/ 27 h 128"/>
                  <a:gd name="T64" fmla="*/ 146 w 198"/>
                  <a:gd name="T65" fmla="*/ 56 h 128"/>
                  <a:gd name="T66" fmla="*/ 86 w 198"/>
                  <a:gd name="T67" fmla="*/ 94 h 128"/>
                  <a:gd name="T68" fmla="*/ 89 w 198"/>
                  <a:gd name="T69" fmla="*/ 99 h 128"/>
                  <a:gd name="T70" fmla="*/ 53 w 198"/>
                  <a:gd name="T71" fmla="*/ 119 h 128"/>
                  <a:gd name="T72" fmla="*/ 35 w 198"/>
                  <a:gd name="T7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8" h="128">
                    <a:moveTo>
                      <a:pt x="35" y="128"/>
                    </a:moveTo>
                    <a:cubicBezTo>
                      <a:pt x="33" y="128"/>
                      <a:pt x="32" y="127"/>
                      <a:pt x="31" y="125"/>
                    </a:cubicBezTo>
                    <a:cubicBezTo>
                      <a:pt x="30" y="123"/>
                      <a:pt x="29" y="122"/>
                      <a:pt x="29" y="121"/>
                    </a:cubicBezTo>
                    <a:lnTo>
                      <a:pt x="25" y="123"/>
                    </a:lnTo>
                    <a:cubicBezTo>
                      <a:pt x="23" y="124"/>
                      <a:pt x="22" y="124"/>
                      <a:pt x="20" y="123"/>
                    </a:cubicBezTo>
                    <a:cubicBezTo>
                      <a:pt x="18" y="123"/>
                      <a:pt x="16" y="122"/>
                      <a:pt x="15" y="120"/>
                    </a:cubicBezTo>
                    <a:cubicBezTo>
                      <a:pt x="13" y="116"/>
                      <a:pt x="11" y="113"/>
                      <a:pt x="39" y="92"/>
                    </a:cubicBezTo>
                    <a:lnTo>
                      <a:pt x="36" y="89"/>
                    </a:lnTo>
                    <a:cubicBezTo>
                      <a:pt x="34" y="84"/>
                      <a:pt x="33" y="83"/>
                      <a:pt x="51" y="69"/>
                    </a:cubicBezTo>
                    <a:cubicBezTo>
                      <a:pt x="38" y="76"/>
                      <a:pt x="26" y="83"/>
                      <a:pt x="16" y="89"/>
                    </a:cubicBezTo>
                    <a:cubicBezTo>
                      <a:pt x="14" y="90"/>
                      <a:pt x="12" y="90"/>
                      <a:pt x="11" y="90"/>
                    </a:cubicBezTo>
                    <a:cubicBezTo>
                      <a:pt x="9" y="89"/>
                      <a:pt x="7" y="88"/>
                      <a:pt x="6" y="86"/>
                    </a:cubicBezTo>
                    <a:lnTo>
                      <a:pt x="6" y="85"/>
                    </a:lnTo>
                    <a:lnTo>
                      <a:pt x="2" y="82"/>
                    </a:lnTo>
                    <a:cubicBezTo>
                      <a:pt x="0" y="79"/>
                      <a:pt x="1" y="74"/>
                      <a:pt x="5" y="72"/>
                    </a:cubicBezTo>
                    <a:cubicBezTo>
                      <a:pt x="7" y="71"/>
                      <a:pt x="9" y="71"/>
                      <a:pt x="10" y="72"/>
                    </a:cubicBezTo>
                    <a:cubicBezTo>
                      <a:pt x="12" y="71"/>
                      <a:pt x="15" y="70"/>
                      <a:pt x="19" y="68"/>
                    </a:cubicBezTo>
                    <a:cubicBezTo>
                      <a:pt x="29" y="60"/>
                      <a:pt x="46" y="49"/>
                      <a:pt x="75" y="32"/>
                    </a:cubicBezTo>
                    <a:cubicBezTo>
                      <a:pt x="77" y="30"/>
                      <a:pt x="81" y="31"/>
                      <a:pt x="83" y="33"/>
                    </a:cubicBezTo>
                    <a:cubicBezTo>
                      <a:pt x="139" y="0"/>
                      <a:pt x="140" y="1"/>
                      <a:pt x="143" y="2"/>
                    </a:cubicBezTo>
                    <a:cubicBezTo>
                      <a:pt x="145" y="2"/>
                      <a:pt x="146" y="3"/>
                      <a:pt x="147" y="5"/>
                    </a:cubicBezTo>
                    <a:cubicBezTo>
                      <a:pt x="149" y="9"/>
                      <a:pt x="150" y="10"/>
                      <a:pt x="143" y="17"/>
                    </a:cubicBezTo>
                    <a:cubicBezTo>
                      <a:pt x="161" y="6"/>
                      <a:pt x="166" y="4"/>
                      <a:pt x="170" y="5"/>
                    </a:cubicBezTo>
                    <a:cubicBezTo>
                      <a:pt x="172" y="6"/>
                      <a:pt x="174" y="7"/>
                      <a:pt x="175" y="9"/>
                    </a:cubicBezTo>
                    <a:cubicBezTo>
                      <a:pt x="177" y="12"/>
                      <a:pt x="176" y="16"/>
                      <a:pt x="173" y="18"/>
                    </a:cubicBezTo>
                    <a:cubicBezTo>
                      <a:pt x="163" y="25"/>
                      <a:pt x="152" y="32"/>
                      <a:pt x="142" y="39"/>
                    </a:cubicBezTo>
                    <a:lnTo>
                      <a:pt x="186" y="14"/>
                    </a:lnTo>
                    <a:cubicBezTo>
                      <a:pt x="187" y="13"/>
                      <a:pt x="189" y="12"/>
                      <a:pt x="191" y="13"/>
                    </a:cubicBezTo>
                    <a:cubicBezTo>
                      <a:pt x="193" y="13"/>
                      <a:pt x="195" y="15"/>
                      <a:pt x="195" y="16"/>
                    </a:cubicBezTo>
                    <a:cubicBezTo>
                      <a:pt x="197" y="19"/>
                      <a:pt x="198" y="21"/>
                      <a:pt x="193" y="26"/>
                    </a:cubicBezTo>
                    <a:lnTo>
                      <a:pt x="193" y="26"/>
                    </a:lnTo>
                    <a:lnTo>
                      <a:pt x="191" y="27"/>
                    </a:lnTo>
                    <a:cubicBezTo>
                      <a:pt x="184" y="32"/>
                      <a:pt x="171" y="41"/>
                      <a:pt x="146" y="56"/>
                    </a:cubicBezTo>
                    <a:cubicBezTo>
                      <a:pt x="128" y="67"/>
                      <a:pt x="106" y="81"/>
                      <a:pt x="86" y="94"/>
                    </a:cubicBezTo>
                    <a:lnTo>
                      <a:pt x="89" y="99"/>
                    </a:lnTo>
                    <a:cubicBezTo>
                      <a:pt x="87" y="99"/>
                      <a:pt x="67" y="111"/>
                      <a:pt x="53" y="119"/>
                    </a:cubicBezTo>
                    <a:cubicBezTo>
                      <a:pt x="42" y="125"/>
                      <a:pt x="38" y="128"/>
                      <a:pt x="35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19" name="Freeform 1469">
                <a:extLst>
                  <a:ext uri="{FF2B5EF4-FFF2-40B4-BE49-F238E27FC236}">
                    <a16:creationId xmlns:a16="http://schemas.microsoft.com/office/drawing/2014/main" id="{294C68FD-F044-4878-9B00-16D47BB6A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3" y="5472"/>
                <a:ext cx="67" cy="40"/>
              </a:xfrm>
              <a:custGeom>
                <a:avLst/>
                <a:gdLst>
                  <a:gd name="T0" fmla="*/ 8 w 202"/>
                  <a:gd name="T1" fmla="*/ 121 h 121"/>
                  <a:gd name="T2" fmla="*/ 2 w 202"/>
                  <a:gd name="T3" fmla="*/ 117 h 121"/>
                  <a:gd name="T4" fmla="*/ 4 w 202"/>
                  <a:gd name="T5" fmla="*/ 107 h 121"/>
                  <a:gd name="T6" fmla="*/ 150 w 202"/>
                  <a:gd name="T7" fmla="*/ 23 h 121"/>
                  <a:gd name="T8" fmla="*/ 195 w 202"/>
                  <a:gd name="T9" fmla="*/ 1 h 121"/>
                  <a:gd name="T10" fmla="*/ 200 w 202"/>
                  <a:gd name="T11" fmla="*/ 5 h 121"/>
                  <a:gd name="T12" fmla="*/ 197 w 202"/>
                  <a:gd name="T13" fmla="*/ 15 h 121"/>
                  <a:gd name="T14" fmla="*/ 192 w 202"/>
                  <a:gd name="T15" fmla="*/ 16 h 121"/>
                  <a:gd name="T16" fmla="*/ 173 w 202"/>
                  <a:gd name="T17" fmla="*/ 25 h 121"/>
                  <a:gd name="T18" fmla="*/ 138 w 202"/>
                  <a:gd name="T19" fmla="*/ 47 h 121"/>
                  <a:gd name="T20" fmla="*/ 135 w 202"/>
                  <a:gd name="T21" fmla="*/ 48 h 121"/>
                  <a:gd name="T22" fmla="*/ 112 w 202"/>
                  <a:gd name="T23" fmla="*/ 63 h 121"/>
                  <a:gd name="T24" fmla="*/ 79 w 202"/>
                  <a:gd name="T25" fmla="*/ 81 h 121"/>
                  <a:gd name="T26" fmla="*/ 78 w 202"/>
                  <a:gd name="T27" fmla="*/ 80 h 121"/>
                  <a:gd name="T28" fmla="*/ 12 w 202"/>
                  <a:gd name="T29" fmla="*/ 120 h 121"/>
                  <a:gd name="T30" fmla="*/ 8 w 202"/>
                  <a:gd name="T31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2" h="121">
                    <a:moveTo>
                      <a:pt x="8" y="121"/>
                    </a:moveTo>
                    <a:cubicBezTo>
                      <a:pt x="6" y="121"/>
                      <a:pt x="3" y="119"/>
                      <a:pt x="2" y="117"/>
                    </a:cubicBezTo>
                    <a:cubicBezTo>
                      <a:pt x="0" y="114"/>
                      <a:pt x="1" y="109"/>
                      <a:pt x="4" y="107"/>
                    </a:cubicBezTo>
                    <a:cubicBezTo>
                      <a:pt x="91" y="56"/>
                      <a:pt x="131" y="33"/>
                      <a:pt x="150" y="23"/>
                    </a:cubicBezTo>
                    <a:cubicBezTo>
                      <a:pt x="181" y="4"/>
                      <a:pt x="190" y="0"/>
                      <a:pt x="195" y="1"/>
                    </a:cubicBezTo>
                    <a:cubicBezTo>
                      <a:pt x="197" y="2"/>
                      <a:pt x="199" y="3"/>
                      <a:pt x="200" y="5"/>
                    </a:cubicBezTo>
                    <a:cubicBezTo>
                      <a:pt x="202" y="8"/>
                      <a:pt x="201" y="13"/>
                      <a:pt x="197" y="15"/>
                    </a:cubicBezTo>
                    <a:cubicBezTo>
                      <a:pt x="196" y="16"/>
                      <a:pt x="194" y="16"/>
                      <a:pt x="192" y="16"/>
                    </a:cubicBezTo>
                    <a:cubicBezTo>
                      <a:pt x="189" y="17"/>
                      <a:pt x="182" y="20"/>
                      <a:pt x="173" y="25"/>
                    </a:cubicBezTo>
                    <a:cubicBezTo>
                      <a:pt x="172" y="28"/>
                      <a:pt x="168" y="31"/>
                      <a:pt x="138" y="47"/>
                    </a:cubicBezTo>
                    <a:lnTo>
                      <a:pt x="135" y="48"/>
                    </a:lnTo>
                    <a:cubicBezTo>
                      <a:pt x="127" y="54"/>
                      <a:pt x="119" y="59"/>
                      <a:pt x="112" y="63"/>
                    </a:cubicBezTo>
                    <a:cubicBezTo>
                      <a:pt x="83" y="82"/>
                      <a:pt x="83" y="82"/>
                      <a:pt x="79" y="81"/>
                    </a:cubicBezTo>
                    <a:lnTo>
                      <a:pt x="78" y="80"/>
                    </a:lnTo>
                    <a:cubicBezTo>
                      <a:pt x="55" y="94"/>
                      <a:pt x="32" y="108"/>
                      <a:pt x="12" y="120"/>
                    </a:cubicBezTo>
                    <a:lnTo>
                      <a:pt x="8" y="12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20" name="Freeform 1470">
                <a:extLst>
                  <a:ext uri="{FF2B5EF4-FFF2-40B4-BE49-F238E27FC236}">
                    <a16:creationId xmlns:a16="http://schemas.microsoft.com/office/drawing/2014/main" id="{FB7EB84F-E4B3-4ACD-AC7B-239A5F892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7" y="5472"/>
                <a:ext cx="72" cy="36"/>
              </a:xfrm>
              <a:custGeom>
                <a:avLst/>
                <a:gdLst>
                  <a:gd name="T0" fmla="*/ 97 w 219"/>
                  <a:gd name="T1" fmla="*/ 110 h 110"/>
                  <a:gd name="T2" fmla="*/ 96 w 219"/>
                  <a:gd name="T3" fmla="*/ 110 h 110"/>
                  <a:gd name="T4" fmla="*/ 91 w 219"/>
                  <a:gd name="T5" fmla="*/ 107 h 110"/>
                  <a:gd name="T6" fmla="*/ 90 w 219"/>
                  <a:gd name="T7" fmla="*/ 98 h 110"/>
                  <a:gd name="T8" fmla="*/ 89 w 219"/>
                  <a:gd name="T9" fmla="*/ 96 h 110"/>
                  <a:gd name="T10" fmla="*/ 93 w 219"/>
                  <a:gd name="T11" fmla="*/ 83 h 110"/>
                  <a:gd name="T12" fmla="*/ 68 w 219"/>
                  <a:gd name="T13" fmla="*/ 98 h 110"/>
                  <a:gd name="T14" fmla="*/ 63 w 219"/>
                  <a:gd name="T15" fmla="*/ 99 h 110"/>
                  <a:gd name="T16" fmla="*/ 58 w 219"/>
                  <a:gd name="T17" fmla="*/ 95 h 110"/>
                  <a:gd name="T18" fmla="*/ 89 w 219"/>
                  <a:gd name="T19" fmla="*/ 54 h 110"/>
                  <a:gd name="T20" fmla="*/ 49 w 219"/>
                  <a:gd name="T21" fmla="*/ 77 h 110"/>
                  <a:gd name="T22" fmla="*/ 39 w 219"/>
                  <a:gd name="T23" fmla="*/ 74 h 110"/>
                  <a:gd name="T24" fmla="*/ 39 w 219"/>
                  <a:gd name="T25" fmla="*/ 69 h 110"/>
                  <a:gd name="T26" fmla="*/ 30 w 219"/>
                  <a:gd name="T27" fmla="*/ 74 h 110"/>
                  <a:gd name="T28" fmla="*/ 21 w 219"/>
                  <a:gd name="T29" fmla="*/ 74 h 110"/>
                  <a:gd name="T30" fmla="*/ 20 w 219"/>
                  <a:gd name="T31" fmla="*/ 65 h 110"/>
                  <a:gd name="T32" fmla="*/ 23 w 219"/>
                  <a:gd name="T33" fmla="*/ 60 h 110"/>
                  <a:gd name="T34" fmla="*/ 12 w 219"/>
                  <a:gd name="T35" fmla="*/ 66 h 110"/>
                  <a:gd name="T36" fmla="*/ 2 w 219"/>
                  <a:gd name="T37" fmla="*/ 64 h 110"/>
                  <a:gd name="T38" fmla="*/ 4 w 219"/>
                  <a:gd name="T39" fmla="*/ 55 h 110"/>
                  <a:gd name="T40" fmla="*/ 41 w 219"/>
                  <a:gd name="T41" fmla="*/ 35 h 110"/>
                  <a:gd name="T42" fmla="*/ 46 w 219"/>
                  <a:gd name="T43" fmla="*/ 39 h 110"/>
                  <a:gd name="T44" fmla="*/ 46 w 219"/>
                  <a:gd name="T45" fmla="*/ 46 h 110"/>
                  <a:gd name="T46" fmla="*/ 44 w 219"/>
                  <a:gd name="T47" fmla="*/ 49 h 110"/>
                  <a:gd name="T48" fmla="*/ 62 w 219"/>
                  <a:gd name="T49" fmla="*/ 42 h 110"/>
                  <a:gd name="T50" fmla="*/ 67 w 219"/>
                  <a:gd name="T51" fmla="*/ 45 h 110"/>
                  <a:gd name="T52" fmla="*/ 68 w 219"/>
                  <a:gd name="T53" fmla="*/ 50 h 110"/>
                  <a:gd name="T54" fmla="*/ 130 w 219"/>
                  <a:gd name="T55" fmla="*/ 13 h 110"/>
                  <a:gd name="T56" fmla="*/ 140 w 219"/>
                  <a:gd name="T57" fmla="*/ 16 h 110"/>
                  <a:gd name="T58" fmla="*/ 121 w 219"/>
                  <a:gd name="T59" fmla="*/ 43 h 110"/>
                  <a:gd name="T60" fmla="*/ 100 w 219"/>
                  <a:gd name="T61" fmla="*/ 63 h 110"/>
                  <a:gd name="T62" fmla="*/ 206 w 219"/>
                  <a:gd name="T63" fmla="*/ 2 h 110"/>
                  <a:gd name="T64" fmla="*/ 207 w 219"/>
                  <a:gd name="T65" fmla="*/ 2 h 110"/>
                  <a:gd name="T66" fmla="*/ 207 w 219"/>
                  <a:gd name="T67" fmla="*/ 2 h 110"/>
                  <a:gd name="T68" fmla="*/ 212 w 219"/>
                  <a:gd name="T69" fmla="*/ 1 h 110"/>
                  <a:gd name="T70" fmla="*/ 217 w 219"/>
                  <a:gd name="T71" fmla="*/ 4 h 110"/>
                  <a:gd name="T72" fmla="*/ 215 w 219"/>
                  <a:gd name="T73" fmla="*/ 13 h 110"/>
                  <a:gd name="T74" fmla="*/ 107 w 219"/>
                  <a:gd name="T75" fmla="*/ 89 h 110"/>
                  <a:gd name="T76" fmla="*/ 107 w 219"/>
                  <a:gd name="T77" fmla="*/ 92 h 110"/>
                  <a:gd name="T78" fmla="*/ 105 w 219"/>
                  <a:gd name="T79" fmla="*/ 99 h 110"/>
                  <a:gd name="T80" fmla="*/ 103 w 219"/>
                  <a:gd name="T81" fmla="*/ 108 h 110"/>
                  <a:gd name="T82" fmla="*/ 102 w 219"/>
                  <a:gd name="T83" fmla="*/ 109 h 110"/>
                  <a:gd name="T84" fmla="*/ 97 w 219"/>
                  <a:gd name="T85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9" h="110">
                    <a:moveTo>
                      <a:pt x="97" y="110"/>
                    </a:moveTo>
                    <a:lnTo>
                      <a:pt x="96" y="110"/>
                    </a:lnTo>
                    <a:cubicBezTo>
                      <a:pt x="94" y="109"/>
                      <a:pt x="92" y="109"/>
                      <a:pt x="91" y="107"/>
                    </a:cubicBezTo>
                    <a:cubicBezTo>
                      <a:pt x="89" y="105"/>
                      <a:pt x="89" y="104"/>
                      <a:pt x="90" y="98"/>
                    </a:cubicBezTo>
                    <a:lnTo>
                      <a:pt x="89" y="96"/>
                    </a:lnTo>
                    <a:cubicBezTo>
                      <a:pt x="87" y="94"/>
                      <a:pt x="86" y="91"/>
                      <a:pt x="93" y="83"/>
                    </a:cubicBezTo>
                    <a:cubicBezTo>
                      <a:pt x="84" y="88"/>
                      <a:pt x="76" y="93"/>
                      <a:pt x="68" y="98"/>
                    </a:cubicBezTo>
                    <a:cubicBezTo>
                      <a:pt x="66" y="99"/>
                      <a:pt x="64" y="99"/>
                      <a:pt x="63" y="99"/>
                    </a:cubicBezTo>
                    <a:cubicBezTo>
                      <a:pt x="61" y="98"/>
                      <a:pt x="59" y="97"/>
                      <a:pt x="58" y="95"/>
                    </a:cubicBezTo>
                    <a:cubicBezTo>
                      <a:pt x="55" y="90"/>
                      <a:pt x="55" y="86"/>
                      <a:pt x="89" y="54"/>
                    </a:cubicBezTo>
                    <a:lnTo>
                      <a:pt x="49" y="77"/>
                    </a:lnTo>
                    <a:cubicBezTo>
                      <a:pt x="46" y="79"/>
                      <a:pt x="41" y="78"/>
                      <a:pt x="39" y="74"/>
                    </a:cubicBezTo>
                    <a:cubicBezTo>
                      <a:pt x="38" y="73"/>
                      <a:pt x="38" y="72"/>
                      <a:pt x="39" y="69"/>
                    </a:cubicBezTo>
                    <a:cubicBezTo>
                      <a:pt x="36" y="71"/>
                      <a:pt x="33" y="73"/>
                      <a:pt x="30" y="74"/>
                    </a:cubicBezTo>
                    <a:cubicBezTo>
                      <a:pt x="27" y="76"/>
                      <a:pt x="24" y="76"/>
                      <a:pt x="21" y="74"/>
                    </a:cubicBezTo>
                    <a:cubicBezTo>
                      <a:pt x="19" y="72"/>
                      <a:pt x="18" y="68"/>
                      <a:pt x="20" y="65"/>
                    </a:cubicBezTo>
                    <a:lnTo>
                      <a:pt x="23" y="60"/>
                    </a:lnTo>
                    <a:cubicBezTo>
                      <a:pt x="19" y="62"/>
                      <a:pt x="15" y="64"/>
                      <a:pt x="12" y="66"/>
                    </a:cubicBezTo>
                    <a:cubicBezTo>
                      <a:pt x="9" y="69"/>
                      <a:pt x="4" y="68"/>
                      <a:pt x="2" y="64"/>
                    </a:cubicBezTo>
                    <a:cubicBezTo>
                      <a:pt x="0" y="61"/>
                      <a:pt x="1" y="57"/>
                      <a:pt x="4" y="55"/>
                    </a:cubicBezTo>
                    <a:cubicBezTo>
                      <a:pt x="36" y="34"/>
                      <a:pt x="38" y="35"/>
                      <a:pt x="41" y="35"/>
                    </a:cubicBezTo>
                    <a:cubicBezTo>
                      <a:pt x="43" y="36"/>
                      <a:pt x="45" y="37"/>
                      <a:pt x="46" y="39"/>
                    </a:cubicBezTo>
                    <a:cubicBezTo>
                      <a:pt x="47" y="41"/>
                      <a:pt x="47" y="43"/>
                      <a:pt x="46" y="46"/>
                    </a:cubicBezTo>
                    <a:lnTo>
                      <a:pt x="44" y="49"/>
                    </a:lnTo>
                    <a:cubicBezTo>
                      <a:pt x="58" y="41"/>
                      <a:pt x="60" y="41"/>
                      <a:pt x="62" y="42"/>
                    </a:cubicBezTo>
                    <a:cubicBezTo>
                      <a:pt x="64" y="42"/>
                      <a:pt x="66" y="43"/>
                      <a:pt x="67" y="45"/>
                    </a:cubicBezTo>
                    <a:cubicBezTo>
                      <a:pt x="68" y="47"/>
                      <a:pt x="68" y="48"/>
                      <a:pt x="68" y="50"/>
                    </a:cubicBezTo>
                    <a:lnTo>
                      <a:pt x="130" y="13"/>
                    </a:lnTo>
                    <a:cubicBezTo>
                      <a:pt x="134" y="12"/>
                      <a:pt x="138" y="13"/>
                      <a:pt x="140" y="16"/>
                    </a:cubicBezTo>
                    <a:cubicBezTo>
                      <a:pt x="143" y="21"/>
                      <a:pt x="143" y="21"/>
                      <a:pt x="121" y="43"/>
                    </a:cubicBezTo>
                    <a:cubicBezTo>
                      <a:pt x="115" y="48"/>
                      <a:pt x="108" y="55"/>
                      <a:pt x="100" y="63"/>
                    </a:cubicBezTo>
                    <a:cubicBezTo>
                      <a:pt x="173" y="20"/>
                      <a:pt x="197" y="6"/>
                      <a:pt x="206" y="2"/>
                    </a:cubicBezTo>
                    <a:lnTo>
                      <a:pt x="207" y="2"/>
                    </a:lnTo>
                    <a:lnTo>
                      <a:pt x="207" y="2"/>
                    </a:lnTo>
                    <a:cubicBezTo>
                      <a:pt x="211" y="0"/>
                      <a:pt x="211" y="0"/>
                      <a:pt x="212" y="1"/>
                    </a:cubicBezTo>
                    <a:cubicBezTo>
                      <a:pt x="214" y="1"/>
                      <a:pt x="216" y="2"/>
                      <a:pt x="217" y="4"/>
                    </a:cubicBezTo>
                    <a:cubicBezTo>
                      <a:pt x="219" y="7"/>
                      <a:pt x="218" y="11"/>
                      <a:pt x="215" y="13"/>
                    </a:cubicBezTo>
                    <a:cubicBezTo>
                      <a:pt x="171" y="42"/>
                      <a:pt x="123" y="75"/>
                      <a:pt x="107" y="89"/>
                    </a:cubicBezTo>
                    <a:lnTo>
                      <a:pt x="107" y="92"/>
                    </a:lnTo>
                    <a:cubicBezTo>
                      <a:pt x="107" y="92"/>
                      <a:pt x="106" y="95"/>
                      <a:pt x="105" y="99"/>
                    </a:cubicBezTo>
                    <a:cubicBezTo>
                      <a:pt x="107" y="102"/>
                      <a:pt x="106" y="106"/>
                      <a:pt x="103" y="108"/>
                    </a:cubicBezTo>
                    <a:lnTo>
                      <a:pt x="102" y="109"/>
                    </a:lnTo>
                    <a:cubicBezTo>
                      <a:pt x="100" y="109"/>
                      <a:pt x="99" y="110"/>
                      <a:pt x="97" y="11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21" name="Freeform 1471">
                <a:extLst>
                  <a:ext uri="{FF2B5EF4-FFF2-40B4-BE49-F238E27FC236}">
                    <a16:creationId xmlns:a16="http://schemas.microsoft.com/office/drawing/2014/main" id="{066D303E-6EA5-4499-BFE4-DFEB5B6B9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6" y="5478"/>
                <a:ext cx="21" cy="15"/>
              </a:xfrm>
              <a:custGeom>
                <a:avLst/>
                <a:gdLst>
                  <a:gd name="T0" fmla="*/ 9 w 65"/>
                  <a:gd name="T1" fmla="*/ 45 h 45"/>
                  <a:gd name="T2" fmla="*/ 7 w 65"/>
                  <a:gd name="T3" fmla="*/ 45 h 45"/>
                  <a:gd name="T4" fmla="*/ 3 w 65"/>
                  <a:gd name="T5" fmla="*/ 42 h 45"/>
                  <a:gd name="T6" fmla="*/ 15 w 65"/>
                  <a:gd name="T7" fmla="*/ 25 h 45"/>
                  <a:gd name="T8" fmla="*/ 12 w 65"/>
                  <a:gd name="T9" fmla="*/ 22 h 45"/>
                  <a:gd name="T10" fmla="*/ 17 w 65"/>
                  <a:gd name="T11" fmla="*/ 19 h 45"/>
                  <a:gd name="T12" fmla="*/ 13 w 65"/>
                  <a:gd name="T13" fmla="*/ 13 h 45"/>
                  <a:gd name="T14" fmla="*/ 20 w 65"/>
                  <a:gd name="T15" fmla="*/ 12 h 45"/>
                  <a:gd name="T16" fmla="*/ 23 w 65"/>
                  <a:gd name="T17" fmla="*/ 13 h 45"/>
                  <a:gd name="T18" fmla="*/ 27 w 65"/>
                  <a:gd name="T19" fmla="*/ 17 h 45"/>
                  <a:gd name="T20" fmla="*/ 28 w 65"/>
                  <a:gd name="T21" fmla="*/ 16 h 45"/>
                  <a:gd name="T22" fmla="*/ 34 w 65"/>
                  <a:gd name="T23" fmla="*/ 16 h 45"/>
                  <a:gd name="T24" fmla="*/ 64 w 65"/>
                  <a:gd name="T25" fmla="*/ 1 h 45"/>
                  <a:gd name="T26" fmla="*/ 62 w 65"/>
                  <a:gd name="T27" fmla="*/ 8 h 45"/>
                  <a:gd name="T28" fmla="*/ 56 w 65"/>
                  <a:gd name="T29" fmla="*/ 11 h 45"/>
                  <a:gd name="T30" fmla="*/ 62 w 65"/>
                  <a:gd name="T31" fmla="*/ 8 h 45"/>
                  <a:gd name="T32" fmla="*/ 65 w 65"/>
                  <a:gd name="T33" fmla="*/ 14 h 45"/>
                  <a:gd name="T34" fmla="*/ 27 w 65"/>
                  <a:gd name="T35" fmla="*/ 36 h 45"/>
                  <a:gd name="T36" fmla="*/ 9 w 65"/>
                  <a:gd name="T3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5" h="45">
                    <a:moveTo>
                      <a:pt x="9" y="45"/>
                    </a:moveTo>
                    <a:lnTo>
                      <a:pt x="7" y="45"/>
                    </a:lnTo>
                    <a:cubicBezTo>
                      <a:pt x="6" y="44"/>
                      <a:pt x="4" y="43"/>
                      <a:pt x="3" y="42"/>
                    </a:cubicBezTo>
                    <a:cubicBezTo>
                      <a:pt x="0" y="37"/>
                      <a:pt x="0" y="35"/>
                      <a:pt x="15" y="25"/>
                    </a:cubicBezTo>
                    <a:cubicBezTo>
                      <a:pt x="13" y="23"/>
                      <a:pt x="13" y="23"/>
                      <a:pt x="12" y="22"/>
                    </a:cubicBezTo>
                    <a:lnTo>
                      <a:pt x="17" y="19"/>
                    </a:lnTo>
                    <a:lnTo>
                      <a:pt x="13" y="13"/>
                    </a:lnTo>
                    <a:cubicBezTo>
                      <a:pt x="15" y="12"/>
                      <a:pt x="18" y="11"/>
                      <a:pt x="20" y="12"/>
                    </a:cubicBezTo>
                    <a:lnTo>
                      <a:pt x="23" y="13"/>
                    </a:lnTo>
                    <a:cubicBezTo>
                      <a:pt x="24" y="14"/>
                      <a:pt x="26" y="15"/>
                      <a:pt x="27" y="17"/>
                    </a:cubicBezTo>
                    <a:lnTo>
                      <a:pt x="28" y="16"/>
                    </a:lnTo>
                    <a:cubicBezTo>
                      <a:pt x="30" y="15"/>
                      <a:pt x="32" y="15"/>
                      <a:pt x="34" y="16"/>
                    </a:cubicBezTo>
                    <a:cubicBezTo>
                      <a:pt x="61" y="0"/>
                      <a:pt x="61" y="0"/>
                      <a:pt x="64" y="1"/>
                    </a:cubicBezTo>
                    <a:lnTo>
                      <a:pt x="62" y="8"/>
                    </a:lnTo>
                    <a:lnTo>
                      <a:pt x="56" y="11"/>
                    </a:lnTo>
                    <a:lnTo>
                      <a:pt x="62" y="8"/>
                    </a:lnTo>
                    <a:lnTo>
                      <a:pt x="65" y="14"/>
                    </a:lnTo>
                    <a:cubicBezTo>
                      <a:pt x="63" y="15"/>
                      <a:pt x="42" y="28"/>
                      <a:pt x="27" y="36"/>
                    </a:cubicBezTo>
                    <a:cubicBezTo>
                      <a:pt x="14" y="44"/>
                      <a:pt x="11" y="45"/>
                      <a:pt x="9" y="4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22" name="Freeform 1472">
                <a:extLst>
                  <a:ext uri="{FF2B5EF4-FFF2-40B4-BE49-F238E27FC236}">
                    <a16:creationId xmlns:a16="http://schemas.microsoft.com/office/drawing/2014/main" id="{2F9E82E9-A4C8-4192-89A2-F0343F25A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6" y="5461"/>
                <a:ext cx="44" cy="28"/>
              </a:xfrm>
              <a:custGeom>
                <a:avLst/>
                <a:gdLst>
                  <a:gd name="T0" fmla="*/ 11 w 134"/>
                  <a:gd name="T1" fmla="*/ 82 h 82"/>
                  <a:gd name="T2" fmla="*/ 9 w 134"/>
                  <a:gd name="T3" fmla="*/ 81 h 82"/>
                  <a:gd name="T4" fmla="*/ 4 w 134"/>
                  <a:gd name="T5" fmla="*/ 78 h 82"/>
                  <a:gd name="T6" fmla="*/ 46 w 134"/>
                  <a:gd name="T7" fmla="*/ 43 h 82"/>
                  <a:gd name="T8" fmla="*/ 49 w 134"/>
                  <a:gd name="T9" fmla="*/ 39 h 82"/>
                  <a:gd name="T10" fmla="*/ 52 w 134"/>
                  <a:gd name="T11" fmla="*/ 39 h 82"/>
                  <a:gd name="T12" fmla="*/ 65 w 134"/>
                  <a:gd name="T13" fmla="*/ 31 h 82"/>
                  <a:gd name="T14" fmla="*/ 114 w 134"/>
                  <a:gd name="T15" fmla="*/ 2 h 82"/>
                  <a:gd name="T16" fmla="*/ 124 w 134"/>
                  <a:gd name="T17" fmla="*/ 4 h 82"/>
                  <a:gd name="T18" fmla="*/ 125 w 134"/>
                  <a:gd name="T19" fmla="*/ 9 h 82"/>
                  <a:gd name="T20" fmla="*/ 128 w 134"/>
                  <a:gd name="T21" fmla="*/ 10 h 82"/>
                  <a:gd name="T22" fmla="*/ 133 w 134"/>
                  <a:gd name="T23" fmla="*/ 15 h 82"/>
                  <a:gd name="T24" fmla="*/ 132 w 134"/>
                  <a:gd name="T25" fmla="*/ 20 h 82"/>
                  <a:gd name="T26" fmla="*/ 129 w 134"/>
                  <a:gd name="T27" fmla="*/ 28 h 82"/>
                  <a:gd name="T28" fmla="*/ 47 w 134"/>
                  <a:gd name="T29" fmla="*/ 74 h 82"/>
                  <a:gd name="T30" fmla="*/ 43 w 134"/>
                  <a:gd name="T31" fmla="*/ 70 h 82"/>
                  <a:gd name="T32" fmla="*/ 42 w 134"/>
                  <a:gd name="T33" fmla="*/ 65 h 82"/>
                  <a:gd name="T34" fmla="*/ 11 w 134"/>
                  <a:gd name="T35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4" h="82">
                    <a:moveTo>
                      <a:pt x="11" y="82"/>
                    </a:moveTo>
                    <a:lnTo>
                      <a:pt x="9" y="81"/>
                    </a:lnTo>
                    <a:cubicBezTo>
                      <a:pt x="7" y="81"/>
                      <a:pt x="5" y="79"/>
                      <a:pt x="4" y="78"/>
                    </a:cubicBezTo>
                    <a:cubicBezTo>
                      <a:pt x="1" y="72"/>
                      <a:pt x="0" y="71"/>
                      <a:pt x="46" y="43"/>
                    </a:cubicBezTo>
                    <a:lnTo>
                      <a:pt x="49" y="39"/>
                    </a:lnTo>
                    <a:lnTo>
                      <a:pt x="52" y="39"/>
                    </a:lnTo>
                    <a:cubicBezTo>
                      <a:pt x="54" y="38"/>
                      <a:pt x="59" y="35"/>
                      <a:pt x="65" y="31"/>
                    </a:cubicBezTo>
                    <a:cubicBezTo>
                      <a:pt x="78" y="23"/>
                      <a:pt x="95" y="14"/>
                      <a:pt x="114" y="2"/>
                    </a:cubicBezTo>
                    <a:cubicBezTo>
                      <a:pt x="117" y="0"/>
                      <a:pt x="122" y="1"/>
                      <a:pt x="124" y="4"/>
                    </a:cubicBezTo>
                    <a:cubicBezTo>
                      <a:pt x="125" y="6"/>
                      <a:pt x="125" y="8"/>
                      <a:pt x="125" y="9"/>
                    </a:cubicBezTo>
                    <a:lnTo>
                      <a:pt x="128" y="10"/>
                    </a:lnTo>
                    <a:cubicBezTo>
                      <a:pt x="131" y="10"/>
                      <a:pt x="133" y="13"/>
                      <a:pt x="133" y="15"/>
                    </a:cubicBezTo>
                    <a:cubicBezTo>
                      <a:pt x="133" y="17"/>
                      <a:pt x="133" y="18"/>
                      <a:pt x="132" y="20"/>
                    </a:cubicBezTo>
                    <a:cubicBezTo>
                      <a:pt x="134" y="23"/>
                      <a:pt x="132" y="27"/>
                      <a:pt x="129" y="28"/>
                    </a:cubicBezTo>
                    <a:cubicBezTo>
                      <a:pt x="51" y="75"/>
                      <a:pt x="51" y="75"/>
                      <a:pt x="47" y="74"/>
                    </a:cubicBezTo>
                    <a:cubicBezTo>
                      <a:pt x="45" y="73"/>
                      <a:pt x="44" y="72"/>
                      <a:pt x="43" y="70"/>
                    </a:cubicBezTo>
                    <a:cubicBezTo>
                      <a:pt x="42" y="68"/>
                      <a:pt x="41" y="67"/>
                      <a:pt x="42" y="65"/>
                    </a:cubicBezTo>
                    <a:cubicBezTo>
                      <a:pt x="19" y="79"/>
                      <a:pt x="14" y="82"/>
                      <a:pt x="11" y="8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23" name="Freeform 1473">
                <a:extLst>
                  <a:ext uri="{FF2B5EF4-FFF2-40B4-BE49-F238E27FC236}">
                    <a16:creationId xmlns:a16="http://schemas.microsoft.com/office/drawing/2014/main" id="{A59EEE5E-9192-4A7C-989F-977C4A11A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3" y="5468"/>
                <a:ext cx="30" cy="20"/>
              </a:xfrm>
              <a:custGeom>
                <a:avLst/>
                <a:gdLst>
                  <a:gd name="T0" fmla="*/ 9 w 91"/>
                  <a:gd name="T1" fmla="*/ 58 h 58"/>
                  <a:gd name="T2" fmla="*/ 7 w 91"/>
                  <a:gd name="T3" fmla="*/ 57 h 58"/>
                  <a:gd name="T4" fmla="*/ 2 w 91"/>
                  <a:gd name="T5" fmla="*/ 54 h 58"/>
                  <a:gd name="T6" fmla="*/ 5 w 91"/>
                  <a:gd name="T7" fmla="*/ 44 h 58"/>
                  <a:gd name="T8" fmla="*/ 9 w 91"/>
                  <a:gd name="T9" fmla="*/ 43 h 58"/>
                  <a:gd name="T10" fmla="*/ 79 w 91"/>
                  <a:gd name="T11" fmla="*/ 1 h 58"/>
                  <a:gd name="T12" fmla="*/ 85 w 91"/>
                  <a:gd name="T13" fmla="*/ 0 h 58"/>
                  <a:gd name="T14" fmla="*/ 89 w 91"/>
                  <a:gd name="T15" fmla="*/ 4 h 58"/>
                  <a:gd name="T16" fmla="*/ 87 w 91"/>
                  <a:gd name="T17" fmla="*/ 13 h 58"/>
                  <a:gd name="T18" fmla="*/ 87 w 91"/>
                  <a:gd name="T19" fmla="*/ 13 h 58"/>
                  <a:gd name="T20" fmla="*/ 85 w 91"/>
                  <a:gd name="T21" fmla="*/ 14 h 58"/>
                  <a:gd name="T22" fmla="*/ 82 w 91"/>
                  <a:gd name="T23" fmla="*/ 17 h 58"/>
                  <a:gd name="T24" fmla="*/ 27 w 91"/>
                  <a:gd name="T25" fmla="*/ 55 h 58"/>
                  <a:gd name="T26" fmla="*/ 28 w 91"/>
                  <a:gd name="T27" fmla="*/ 55 h 58"/>
                  <a:gd name="T28" fmla="*/ 20 w 91"/>
                  <a:gd name="T29" fmla="*/ 57 h 58"/>
                  <a:gd name="T30" fmla="*/ 17 w 91"/>
                  <a:gd name="T31" fmla="*/ 55 h 58"/>
                  <a:gd name="T32" fmla="*/ 9 w 91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58">
                    <a:moveTo>
                      <a:pt x="9" y="58"/>
                    </a:moveTo>
                    <a:lnTo>
                      <a:pt x="7" y="57"/>
                    </a:lnTo>
                    <a:cubicBezTo>
                      <a:pt x="5" y="57"/>
                      <a:pt x="3" y="56"/>
                      <a:pt x="2" y="54"/>
                    </a:cubicBezTo>
                    <a:cubicBezTo>
                      <a:pt x="0" y="51"/>
                      <a:pt x="1" y="46"/>
                      <a:pt x="5" y="44"/>
                    </a:cubicBezTo>
                    <a:lnTo>
                      <a:pt x="9" y="43"/>
                    </a:lnTo>
                    <a:cubicBezTo>
                      <a:pt x="17" y="40"/>
                      <a:pt x="50" y="20"/>
                      <a:pt x="79" y="1"/>
                    </a:cubicBezTo>
                    <a:cubicBezTo>
                      <a:pt x="81" y="0"/>
                      <a:pt x="83" y="0"/>
                      <a:pt x="85" y="0"/>
                    </a:cubicBezTo>
                    <a:cubicBezTo>
                      <a:pt x="86" y="1"/>
                      <a:pt x="88" y="2"/>
                      <a:pt x="89" y="4"/>
                    </a:cubicBezTo>
                    <a:cubicBezTo>
                      <a:pt x="91" y="8"/>
                      <a:pt x="90" y="10"/>
                      <a:pt x="87" y="13"/>
                    </a:cubicBezTo>
                    <a:lnTo>
                      <a:pt x="87" y="13"/>
                    </a:lnTo>
                    <a:lnTo>
                      <a:pt x="85" y="14"/>
                    </a:lnTo>
                    <a:lnTo>
                      <a:pt x="82" y="17"/>
                    </a:lnTo>
                    <a:cubicBezTo>
                      <a:pt x="41" y="44"/>
                      <a:pt x="30" y="53"/>
                      <a:pt x="27" y="55"/>
                    </a:cubicBezTo>
                    <a:lnTo>
                      <a:pt x="28" y="55"/>
                    </a:lnTo>
                    <a:cubicBezTo>
                      <a:pt x="25" y="57"/>
                      <a:pt x="23" y="58"/>
                      <a:pt x="20" y="57"/>
                    </a:cubicBezTo>
                    <a:lnTo>
                      <a:pt x="17" y="55"/>
                    </a:lnTo>
                    <a:cubicBezTo>
                      <a:pt x="12" y="57"/>
                      <a:pt x="10" y="58"/>
                      <a:pt x="9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24" name="Freeform 1474">
                <a:extLst>
                  <a:ext uri="{FF2B5EF4-FFF2-40B4-BE49-F238E27FC236}">
                    <a16:creationId xmlns:a16="http://schemas.microsoft.com/office/drawing/2014/main" id="{82AD3D7C-19D3-409E-BF7E-6936F7724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6" y="5445"/>
                <a:ext cx="78" cy="45"/>
              </a:xfrm>
              <a:custGeom>
                <a:avLst/>
                <a:gdLst>
                  <a:gd name="T0" fmla="*/ 93 w 238"/>
                  <a:gd name="T1" fmla="*/ 138 h 138"/>
                  <a:gd name="T2" fmla="*/ 91 w 238"/>
                  <a:gd name="T3" fmla="*/ 138 h 138"/>
                  <a:gd name="T4" fmla="*/ 87 w 238"/>
                  <a:gd name="T5" fmla="*/ 134 h 138"/>
                  <a:gd name="T6" fmla="*/ 90 w 238"/>
                  <a:gd name="T7" fmla="*/ 123 h 138"/>
                  <a:gd name="T8" fmla="*/ 90 w 238"/>
                  <a:gd name="T9" fmla="*/ 123 h 138"/>
                  <a:gd name="T10" fmla="*/ 90 w 238"/>
                  <a:gd name="T11" fmla="*/ 123 h 138"/>
                  <a:gd name="T12" fmla="*/ 85 w 238"/>
                  <a:gd name="T13" fmla="*/ 126 h 138"/>
                  <a:gd name="T14" fmla="*/ 79 w 238"/>
                  <a:gd name="T15" fmla="*/ 127 h 138"/>
                  <a:gd name="T16" fmla="*/ 75 w 238"/>
                  <a:gd name="T17" fmla="*/ 123 h 138"/>
                  <a:gd name="T18" fmla="*/ 75 w 238"/>
                  <a:gd name="T19" fmla="*/ 116 h 138"/>
                  <a:gd name="T20" fmla="*/ 49 w 238"/>
                  <a:gd name="T21" fmla="*/ 126 h 138"/>
                  <a:gd name="T22" fmla="*/ 45 w 238"/>
                  <a:gd name="T23" fmla="*/ 122 h 138"/>
                  <a:gd name="T24" fmla="*/ 46 w 238"/>
                  <a:gd name="T25" fmla="*/ 113 h 138"/>
                  <a:gd name="T26" fmla="*/ 88 w 238"/>
                  <a:gd name="T27" fmla="*/ 80 h 138"/>
                  <a:gd name="T28" fmla="*/ 80 w 238"/>
                  <a:gd name="T29" fmla="*/ 82 h 138"/>
                  <a:gd name="T30" fmla="*/ 77 w 238"/>
                  <a:gd name="T31" fmla="*/ 81 h 138"/>
                  <a:gd name="T32" fmla="*/ 65 w 238"/>
                  <a:gd name="T33" fmla="*/ 87 h 138"/>
                  <a:gd name="T34" fmla="*/ 23 w 238"/>
                  <a:gd name="T35" fmla="*/ 109 h 138"/>
                  <a:gd name="T36" fmla="*/ 20 w 238"/>
                  <a:gd name="T37" fmla="*/ 107 h 138"/>
                  <a:gd name="T38" fmla="*/ 15 w 238"/>
                  <a:gd name="T39" fmla="*/ 111 h 138"/>
                  <a:gd name="T40" fmla="*/ 9 w 238"/>
                  <a:gd name="T41" fmla="*/ 112 h 138"/>
                  <a:gd name="T42" fmla="*/ 5 w 238"/>
                  <a:gd name="T43" fmla="*/ 108 h 138"/>
                  <a:gd name="T44" fmla="*/ 50 w 238"/>
                  <a:gd name="T45" fmla="*/ 65 h 138"/>
                  <a:gd name="T46" fmla="*/ 46 w 238"/>
                  <a:gd name="T47" fmla="*/ 62 h 138"/>
                  <a:gd name="T48" fmla="*/ 48 w 238"/>
                  <a:gd name="T49" fmla="*/ 52 h 138"/>
                  <a:gd name="T50" fmla="*/ 53 w 238"/>
                  <a:gd name="T51" fmla="*/ 51 h 138"/>
                  <a:gd name="T52" fmla="*/ 115 w 238"/>
                  <a:gd name="T53" fmla="*/ 14 h 138"/>
                  <a:gd name="T54" fmla="*/ 140 w 238"/>
                  <a:gd name="T55" fmla="*/ 1 h 138"/>
                  <a:gd name="T56" fmla="*/ 145 w 238"/>
                  <a:gd name="T57" fmla="*/ 4 h 138"/>
                  <a:gd name="T58" fmla="*/ 122 w 238"/>
                  <a:gd name="T59" fmla="*/ 31 h 138"/>
                  <a:gd name="T60" fmla="*/ 157 w 238"/>
                  <a:gd name="T61" fmla="*/ 14 h 138"/>
                  <a:gd name="T62" fmla="*/ 162 w 238"/>
                  <a:gd name="T63" fmla="*/ 18 h 138"/>
                  <a:gd name="T64" fmla="*/ 163 w 238"/>
                  <a:gd name="T65" fmla="*/ 24 h 138"/>
                  <a:gd name="T66" fmla="*/ 153 w 238"/>
                  <a:gd name="T67" fmla="*/ 34 h 138"/>
                  <a:gd name="T68" fmla="*/ 128 w 238"/>
                  <a:gd name="T69" fmla="*/ 67 h 138"/>
                  <a:gd name="T70" fmla="*/ 144 w 238"/>
                  <a:gd name="T71" fmla="*/ 56 h 138"/>
                  <a:gd name="T72" fmla="*/ 149 w 238"/>
                  <a:gd name="T73" fmla="*/ 56 h 138"/>
                  <a:gd name="T74" fmla="*/ 154 w 238"/>
                  <a:gd name="T75" fmla="*/ 59 h 138"/>
                  <a:gd name="T76" fmla="*/ 154 w 238"/>
                  <a:gd name="T77" fmla="*/ 66 h 138"/>
                  <a:gd name="T78" fmla="*/ 228 w 238"/>
                  <a:gd name="T79" fmla="*/ 28 h 138"/>
                  <a:gd name="T80" fmla="*/ 233 w 238"/>
                  <a:gd name="T81" fmla="*/ 32 h 138"/>
                  <a:gd name="T82" fmla="*/ 194 w 238"/>
                  <a:gd name="T83" fmla="*/ 68 h 138"/>
                  <a:gd name="T84" fmla="*/ 193 w 238"/>
                  <a:gd name="T85" fmla="*/ 69 h 138"/>
                  <a:gd name="T86" fmla="*/ 195 w 238"/>
                  <a:gd name="T87" fmla="*/ 71 h 138"/>
                  <a:gd name="T88" fmla="*/ 193 w 238"/>
                  <a:gd name="T89" fmla="*/ 81 h 138"/>
                  <a:gd name="T90" fmla="*/ 189 w 238"/>
                  <a:gd name="T91" fmla="*/ 82 h 138"/>
                  <a:gd name="T92" fmla="*/ 144 w 238"/>
                  <a:gd name="T93" fmla="*/ 109 h 138"/>
                  <a:gd name="T94" fmla="*/ 93 w 238"/>
                  <a:gd name="T9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8" h="138">
                    <a:moveTo>
                      <a:pt x="93" y="138"/>
                    </a:moveTo>
                    <a:lnTo>
                      <a:pt x="91" y="138"/>
                    </a:lnTo>
                    <a:cubicBezTo>
                      <a:pt x="89" y="137"/>
                      <a:pt x="88" y="136"/>
                      <a:pt x="87" y="134"/>
                    </a:cubicBezTo>
                    <a:cubicBezTo>
                      <a:pt x="84" y="130"/>
                      <a:pt x="83" y="128"/>
                      <a:pt x="90" y="123"/>
                    </a:cubicBezTo>
                    <a:lnTo>
                      <a:pt x="90" y="123"/>
                    </a:lnTo>
                    <a:lnTo>
                      <a:pt x="90" y="123"/>
                    </a:lnTo>
                    <a:cubicBezTo>
                      <a:pt x="88" y="124"/>
                      <a:pt x="86" y="125"/>
                      <a:pt x="85" y="126"/>
                    </a:cubicBezTo>
                    <a:cubicBezTo>
                      <a:pt x="83" y="127"/>
                      <a:pt x="81" y="127"/>
                      <a:pt x="79" y="127"/>
                    </a:cubicBezTo>
                    <a:cubicBezTo>
                      <a:pt x="78" y="126"/>
                      <a:pt x="76" y="125"/>
                      <a:pt x="75" y="123"/>
                    </a:cubicBezTo>
                    <a:cubicBezTo>
                      <a:pt x="73" y="121"/>
                      <a:pt x="73" y="119"/>
                      <a:pt x="75" y="116"/>
                    </a:cubicBezTo>
                    <a:cubicBezTo>
                      <a:pt x="55" y="127"/>
                      <a:pt x="51" y="126"/>
                      <a:pt x="49" y="126"/>
                    </a:cubicBezTo>
                    <a:cubicBezTo>
                      <a:pt x="48" y="125"/>
                      <a:pt x="46" y="124"/>
                      <a:pt x="45" y="122"/>
                    </a:cubicBezTo>
                    <a:cubicBezTo>
                      <a:pt x="43" y="119"/>
                      <a:pt x="44" y="115"/>
                      <a:pt x="46" y="113"/>
                    </a:cubicBezTo>
                    <a:cubicBezTo>
                      <a:pt x="61" y="102"/>
                      <a:pt x="75" y="91"/>
                      <a:pt x="88" y="80"/>
                    </a:cubicBezTo>
                    <a:cubicBezTo>
                      <a:pt x="83" y="83"/>
                      <a:pt x="81" y="82"/>
                      <a:pt x="80" y="82"/>
                    </a:cubicBezTo>
                    <a:lnTo>
                      <a:pt x="77" y="81"/>
                    </a:lnTo>
                    <a:cubicBezTo>
                      <a:pt x="73" y="83"/>
                      <a:pt x="69" y="85"/>
                      <a:pt x="65" y="87"/>
                    </a:cubicBezTo>
                    <a:cubicBezTo>
                      <a:pt x="35" y="107"/>
                      <a:pt x="28" y="110"/>
                      <a:pt x="23" y="109"/>
                    </a:cubicBezTo>
                    <a:lnTo>
                      <a:pt x="20" y="107"/>
                    </a:lnTo>
                    <a:cubicBezTo>
                      <a:pt x="19" y="109"/>
                      <a:pt x="17" y="110"/>
                      <a:pt x="15" y="111"/>
                    </a:cubicBezTo>
                    <a:cubicBezTo>
                      <a:pt x="13" y="112"/>
                      <a:pt x="11" y="112"/>
                      <a:pt x="9" y="112"/>
                    </a:cubicBezTo>
                    <a:cubicBezTo>
                      <a:pt x="8" y="111"/>
                      <a:pt x="6" y="110"/>
                      <a:pt x="5" y="108"/>
                    </a:cubicBezTo>
                    <a:cubicBezTo>
                      <a:pt x="1" y="102"/>
                      <a:pt x="0" y="100"/>
                      <a:pt x="50" y="65"/>
                    </a:cubicBezTo>
                    <a:cubicBezTo>
                      <a:pt x="48" y="64"/>
                      <a:pt x="47" y="63"/>
                      <a:pt x="46" y="62"/>
                    </a:cubicBezTo>
                    <a:cubicBezTo>
                      <a:pt x="44" y="58"/>
                      <a:pt x="45" y="54"/>
                      <a:pt x="48" y="52"/>
                    </a:cubicBezTo>
                    <a:cubicBezTo>
                      <a:pt x="50" y="51"/>
                      <a:pt x="52" y="51"/>
                      <a:pt x="53" y="51"/>
                    </a:cubicBezTo>
                    <a:cubicBezTo>
                      <a:pt x="62" y="48"/>
                      <a:pt x="99" y="25"/>
                      <a:pt x="115" y="14"/>
                    </a:cubicBezTo>
                    <a:cubicBezTo>
                      <a:pt x="137" y="0"/>
                      <a:pt x="137" y="0"/>
                      <a:pt x="140" y="1"/>
                    </a:cubicBezTo>
                    <a:cubicBezTo>
                      <a:pt x="142" y="1"/>
                      <a:pt x="144" y="3"/>
                      <a:pt x="145" y="4"/>
                    </a:cubicBezTo>
                    <a:cubicBezTo>
                      <a:pt x="148" y="10"/>
                      <a:pt x="149" y="12"/>
                      <a:pt x="122" y="31"/>
                    </a:cubicBezTo>
                    <a:cubicBezTo>
                      <a:pt x="154" y="13"/>
                      <a:pt x="155" y="14"/>
                      <a:pt x="157" y="14"/>
                    </a:cubicBezTo>
                    <a:cubicBezTo>
                      <a:pt x="159" y="15"/>
                      <a:pt x="161" y="16"/>
                      <a:pt x="162" y="18"/>
                    </a:cubicBezTo>
                    <a:cubicBezTo>
                      <a:pt x="163" y="19"/>
                      <a:pt x="163" y="22"/>
                      <a:pt x="163" y="24"/>
                    </a:cubicBezTo>
                    <a:cubicBezTo>
                      <a:pt x="162" y="25"/>
                      <a:pt x="162" y="28"/>
                      <a:pt x="153" y="34"/>
                    </a:cubicBezTo>
                    <a:cubicBezTo>
                      <a:pt x="155" y="38"/>
                      <a:pt x="156" y="42"/>
                      <a:pt x="128" y="67"/>
                    </a:cubicBezTo>
                    <a:cubicBezTo>
                      <a:pt x="133" y="63"/>
                      <a:pt x="139" y="60"/>
                      <a:pt x="144" y="56"/>
                    </a:cubicBezTo>
                    <a:cubicBezTo>
                      <a:pt x="145" y="55"/>
                      <a:pt x="147" y="55"/>
                      <a:pt x="149" y="56"/>
                    </a:cubicBezTo>
                    <a:cubicBezTo>
                      <a:pt x="151" y="56"/>
                      <a:pt x="153" y="57"/>
                      <a:pt x="154" y="59"/>
                    </a:cubicBezTo>
                    <a:cubicBezTo>
                      <a:pt x="155" y="61"/>
                      <a:pt x="156" y="63"/>
                      <a:pt x="154" y="66"/>
                    </a:cubicBezTo>
                    <a:cubicBezTo>
                      <a:pt x="221" y="26"/>
                      <a:pt x="226" y="28"/>
                      <a:pt x="228" y="28"/>
                    </a:cubicBezTo>
                    <a:cubicBezTo>
                      <a:pt x="230" y="29"/>
                      <a:pt x="232" y="30"/>
                      <a:pt x="233" y="32"/>
                    </a:cubicBezTo>
                    <a:cubicBezTo>
                      <a:pt x="237" y="38"/>
                      <a:pt x="238" y="40"/>
                      <a:pt x="194" y="68"/>
                    </a:cubicBezTo>
                    <a:lnTo>
                      <a:pt x="193" y="69"/>
                    </a:lnTo>
                    <a:lnTo>
                      <a:pt x="195" y="71"/>
                    </a:lnTo>
                    <a:cubicBezTo>
                      <a:pt x="197" y="75"/>
                      <a:pt x="196" y="79"/>
                      <a:pt x="193" y="81"/>
                    </a:cubicBezTo>
                    <a:lnTo>
                      <a:pt x="189" y="82"/>
                    </a:lnTo>
                    <a:cubicBezTo>
                      <a:pt x="182" y="85"/>
                      <a:pt x="160" y="99"/>
                      <a:pt x="144" y="109"/>
                    </a:cubicBezTo>
                    <a:cubicBezTo>
                      <a:pt x="106" y="133"/>
                      <a:pt x="98" y="138"/>
                      <a:pt x="93" y="1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25" name="Freeform 1475">
                <a:extLst>
                  <a:ext uri="{FF2B5EF4-FFF2-40B4-BE49-F238E27FC236}">
                    <a16:creationId xmlns:a16="http://schemas.microsoft.com/office/drawing/2014/main" id="{CD6050DC-182B-477F-85CF-B0713B900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6" y="5441"/>
                <a:ext cx="60" cy="31"/>
              </a:xfrm>
              <a:custGeom>
                <a:avLst/>
                <a:gdLst>
                  <a:gd name="T0" fmla="*/ 33 w 180"/>
                  <a:gd name="T1" fmla="*/ 93 h 93"/>
                  <a:gd name="T2" fmla="*/ 31 w 180"/>
                  <a:gd name="T3" fmla="*/ 93 h 93"/>
                  <a:gd name="T4" fmla="*/ 27 w 180"/>
                  <a:gd name="T5" fmla="*/ 90 h 93"/>
                  <a:gd name="T6" fmla="*/ 28 w 180"/>
                  <a:gd name="T7" fmla="*/ 80 h 93"/>
                  <a:gd name="T8" fmla="*/ 11 w 180"/>
                  <a:gd name="T9" fmla="*/ 90 h 93"/>
                  <a:gd name="T10" fmla="*/ 2 w 180"/>
                  <a:gd name="T11" fmla="*/ 88 h 93"/>
                  <a:gd name="T12" fmla="*/ 4 w 180"/>
                  <a:gd name="T13" fmla="*/ 78 h 93"/>
                  <a:gd name="T14" fmla="*/ 104 w 180"/>
                  <a:gd name="T15" fmla="*/ 23 h 93"/>
                  <a:gd name="T16" fmla="*/ 108 w 180"/>
                  <a:gd name="T17" fmla="*/ 26 h 93"/>
                  <a:gd name="T18" fmla="*/ 109 w 180"/>
                  <a:gd name="T19" fmla="*/ 31 h 93"/>
                  <a:gd name="T20" fmla="*/ 163 w 180"/>
                  <a:gd name="T21" fmla="*/ 4 h 93"/>
                  <a:gd name="T22" fmla="*/ 173 w 180"/>
                  <a:gd name="T23" fmla="*/ 1 h 93"/>
                  <a:gd name="T24" fmla="*/ 178 w 180"/>
                  <a:gd name="T25" fmla="*/ 4 h 93"/>
                  <a:gd name="T26" fmla="*/ 175 w 180"/>
                  <a:gd name="T27" fmla="*/ 14 h 93"/>
                  <a:gd name="T28" fmla="*/ 173 w 180"/>
                  <a:gd name="T29" fmla="*/ 15 h 93"/>
                  <a:gd name="T30" fmla="*/ 165 w 180"/>
                  <a:gd name="T31" fmla="*/ 19 h 93"/>
                  <a:gd name="T32" fmla="*/ 100 w 180"/>
                  <a:gd name="T33" fmla="*/ 57 h 93"/>
                  <a:gd name="T34" fmla="*/ 86 w 180"/>
                  <a:gd name="T35" fmla="*/ 65 h 93"/>
                  <a:gd name="T36" fmla="*/ 70 w 180"/>
                  <a:gd name="T37" fmla="*/ 74 h 93"/>
                  <a:gd name="T38" fmla="*/ 65 w 180"/>
                  <a:gd name="T39" fmla="*/ 75 h 93"/>
                  <a:gd name="T40" fmla="*/ 65 w 180"/>
                  <a:gd name="T41" fmla="*/ 75 h 93"/>
                  <a:gd name="T42" fmla="*/ 33 w 180"/>
                  <a:gd name="T43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0" h="93">
                    <a:moveTo>
                      <a:pt x="33" y="93"/>
                    </a:moveTo>
                    <a:lnTo>
                      <a:pt x="31" y="93"/>
                    </a:lnTo>
                    <a:cubicBezTo>
                      <a:pt x="29" y="92"/>
                      <a:pt x="28" y="91"/>
                      <a:pt x="27" y="90"/>
                    </a:cubicBezTo>
                    <a:cubicBezTo>
                      <a:pt x="25" y="87"/>
                      <a:pt x="24" y="85"/>
                      <a:pt x="28" y="80"/>
                    </a:cubicBezTo>
                    <a:cubicBezTo>
                      <a:pt x="22" y="83"/>
                      <a:pt x="17" y="87"/>
                      <a:pt x="11" y="90"/>
                    </a:cubicBezTo>
                    <a:cubicBezTo>
                      <a:pt x="8" y="92"/>
                      <a:pt x="4" y="91"/>
                      <a:pt x="2" y="88"/>
                    </a:cubicBezTo>
                    <a:cubicBezTo>
                      <a:pt x="0" y="85"/>
                      <a:pt x="1" y="80"/>
                      <a:pt x="4" y="78"/>
                    </a:cubicBezTo>
                    <a:cubicBezTo>
                      <a:pt x="96" y="21"/>
                      <a:pt x="100" y="22"/>
                      <a:pt x="104" y="23"/>
                    </a:cubicBezTo>
                    <a:cubicBezTo>
                      <a:pt x="105" y="23"/>
                      <a:pt x="107" y="24"/>
                      <a:pt x="108" y="26"/>
                    </a:cubicBezTo>
                    <a:lnTo>
                      <a:pt x="109" y="31"/>
                    </a:lnTo>
                    <a:cubicBezTo>
                      <a:pt x="147" y="7"/>
                      <a:pt x="157" y="3"/>
                      <a:pt x="163" y="4"/>
                    </a:cubicBezTo>
                    <a:cubicBezTo>
                      <a:pt x="171" y="0"/>
                      <a:pt x="172" y="0"/>
                      <a:pt x="173" y="1"/>
                    </a:cubicBezTo>
                    <a:cubicBezTo>
                      <a:pt x="175" y="1"/>
                      <a:pt x="177" y="2"/>
                      <a:pt x="178" y="4"/>
                    </a:cubicBezTo>
                    <a:cubicBezTo>
                      <a:pt x="180" y="8"/>
                      <a:pt x="179" y="12"/>
                      <a:pt x="175" y="14"/>
                    </a:cubicBezTo>
                    <a:lnTo>
                      <a:pt x="173" y="15"/>
                    </a:lnTo>
                    <a:cubicBezTo>
                      <a:pt x="172" y="15"/>
                      <a:pt x="169" y="17"/>
                      <a:pt x="165" y="19"/>
                    </a:cubicBezTo>
                    <a:cubicBezTo>
                      <a:pt x="159" y="24"/>
                      <a:pt x="143" y="33"/>
                      <a:pt x="100" y="57"/>
                    </a:cubicBezTo>
                    <a:cubicBezTo>
                      <a:pt x="95" y="60"/>
                      <a:pt x="90" y="63"/>
                      <a:pt x="86" y="65"/>
                    </a:cubicBezTo>
                    <a:cubicBezTo>
                      <a:pt x="80" y="68"/>
                      <a:pt x="75" y="71"/>
                      <a:pt x="70" y="74"/>
                    </a:cubicBezTo>
                    <a:cubicBezTo>
                      <a:pt x="69" y="75"/>
                      <a:pt x="67" y="76"/>
                      <a:pt x="65" y="75"/>
                    </a:cubicBezTo>
                    <a:lnTo>
                      <a:pt x="65" y="75"/>
                    </a:lnTo>
                    <a:cubicBezTo>
                      <a:pt x="40" y="90"/>
                      <a:pt x="36" y="93"/>
                      <a:pt x="33" y="9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26" name="Freeform 1476">
                <a:extLst>
                  <a:ext uri="{FF2B5EF4-FFF2-40B4-BE49-F238E27FC236}">
                    <a16:creationId xmlns:a16="http://schemas.microsoft.com/office/drawing/2014/main" id="{28A9E28F-1AE0-478E-B12B-B40A1F93F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7" y="5435"/>
                <a:ext cx="65" cy="40"/>
              </a:xfrm>
              <a:custGeom>
                <a:avLst/>
                <a:gdLst>
                  <a:gd name="T0" fmla="*/ 72 w 195"/>
                  <a:gd name="T1" fmla="*/ 120 h 120"/>
                  <a:gd name="T2" fmla="*/ 70 w 195"/>
                  <a:gd name="T3" fmla="*/ 120 h 120"/>
                  <a:gd name="T4" fmla="*/ 66 w 195"/>
                  <a:gd name="T5" fmla="*/ 117 h 120"/>
                  <a:gd name="T6" fmla="*/ 69 w 195"/>
                  <a:gd name="T7" fmla="*/ 105 h 120"/>
                  <a:gd name="T8" fmla="*/ 69 w 195"/>
                  <a:gd name="T9" fmla="*/ 104 h 120"/>
                  <a:gd name="T10" fmla="*/ 68 w 195"/>
                  <a:gd name="T11" fmla="*/ 102 h 120"/>
                  <a:gd name="T12" fmla="*/ 31 w 195"/>
                  <a:gd name="T13" fmla="*/ 119 h 120"/>
                  <a:gd name="T14" fmla="*/ 26 w 195"/>
                  <a:gd name="T15" fmla="*/ 115 h 120"/>
                  <a:gd name="T16" fmla="*/ 28 w 195"/>
                  <a:gd name="T17" fmla="*/ 106 h 120"/>
                  <a:gd name="T18" fmla="*/ 78 w 195"/>
                  <a:gd name="T19" fmla="*/ 67 h 120"/>
                  <a:gd name="T20" fmla="*/ 47 w 195"/>
                  <a:gd name="T21" fmla="*/ 85 h 120"/>
                  <a:gd name="T22" fmla="*/ 42 w 195"/>
                  <a:gd name="T23" fmla="*/ 85 h 120"/>
                  <a:gd name="T24" fmla="*/ 38 w 195"/>
                  <a:gd name="T25" fmla="*/ 82 h 120"/>
                  <a:gd name="T26" fmla="*/ 38 w 195"/>
                  <a:gd name="T27" fmla="*/ 60 h 120"/>
                  <a:gd name="T28" fmla="*/ 39 w 195"/>
                  <a:gd name="T29" fmla="*/ 56 h 120"/>
                  <a:gd name="T30" fmla="*/ 11 w 195"/>
                  <a:gd name="T31" fmla="*/ 64 h 120"/>
                  <a:gd name="T32" fmla="*/ 11 w 195"/>
                  <a:gd name="T33" fmla="*/ 64 h 120"/>
                  <a:gd name="T34" fmla="*/ 8 w 195"/>
                  <a:gd name="T35" fmla="*/ 66 h 120"/>
                  <a:gd name="T36" fmla="*/ 7 w 195"/>
                  <a:gd name="T37" fmla="*/ 64 h 120"/>
                  <a:gd name="T38" fmla="*/ 6 w 195"/>
                  <a:gd name="T39" fmla="*/ 64 h 120"/>
                  <a:gd name="T40" fmla="*/ 2 w 195"/>
                  <a:gd name="T41" fmla="*/ 61 h 120"/>
                  <a:gd name="T42" fmla="*/ 4 w 195"/>
                  <a:gd name="T43" fmla="*/ 60 h 120"/>
                  <a:gd name="T44" fmla="*/ 0 w 195"/>
                  <a:gd name="T45" fmla="*/ 54 h 120"/>
                  <a:gd name="T46" fmla="*/ 7 w 195"/>
                  <a:gd name="T47" fmla="*/ 51 h 120"/>
                  <a:gd name="T48" fmla="*/ 40 w 195"/>
                  <a:gd name="T49" fmla="*/ 40 h 120"/>
                  <a:gd name="T50" fmla="*/ 42 w 195"/>
                  <a:gd name="T51" fmla="*/ 39 h 120"/>
                  <a:gd name="T52" fmla="*/ 53 w 195"/>
                  <a:gd name="T53" fmla="*/ 40 h 120"/>
                  <a:gd name="T54" fmla="*/ 53 w 195"/>
                  <a:gd name="T55" fmla="*/ 61 h 120"/>
                  <a:gd name="T56" fmla="*/ 52 w 195"/>
                  <a:gd name="T57" fmla="*/ 66 h 120"/>
                  <a:gd name="T58" fmla="*/ 163 w 195"/>
                  <a:gd name="T59" fmla="*/ 2 h 120"/>
                  <a:gd name="T60" fmla="*/ 172 w 195"/>
                  <a:gd name="T61" fmla="*/ 4 h 120"/>
                  <a:gd name="T62" fmla="*/ 171 w 195"/>
                  <a:gd name="T63" fmla="*/ 13 h 120"/>
                  <a:gd name="T64" fmla="*/ 132 w 195"/>
                  <a:gd name="T65" fmla="*/ 43 h 120"/>
                  <a:gd name="T66" fmla="*/ 165 w 195"/>
                  <a:gd name="T67" fmla="*/ 28 h 120"/>
                  <a:gd name="T68" fmla="*/ 170 w 195"/>
                  <a:gd name="T69" fmla="*/ 32 h 120"/>
                  <a:gd name="T70" fmla="*/ 171 w 195"/>
                  <a:gd name="T71" fmla="*/ 36 h 120"/>
                  <a:gd name="T72" fmla="*/ 186 w 195"/>
                  <a:gd name="T73" fmla="*/ 30 h 120"/>
                  <a:gd name="T74" fmla="*/ 190 w 195"/>
                  <a:gd name="T75" fmla="*/ 33 h 120"/>
                  <a:gd name="T76" fmla="*/ 136 w 195"/>
                  <a:gd name="T77" fmla="*/ 78 h 120"/>
                  <a:gd name="T78" fmla="*/ 112 w 195"/>
                  <a:gd name="T79" fmla="*/ 93 h 120"/>
                  <a:gd name="T80" fmla="*/ 108 w 195"/>
                  <a:gd name="T81" fmla="*/ 100 h 120"/>
                  <a:gd name="T82" fmla="*/ 108 w 195"/>
                  <a:gd name="T83" fmla="*/ 101 h 120"/>
                  <a:gd name="T84" fmla="*/ 75 w 195"/>
                  <a:gd name="T85" fmla="*/ 119 h 120"/>
                  <a:gd name="T86" fmla="*/ 72 w 195"/>
                  <a:gd name="T8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5" h="120">
                    <a:moveTo>
                      <a:pt x="72" y="120"/>
                    </a:moveTo>
                    <a:lnTo>
                      <a:pt x="70" y="120"/>
                    </a:lnTo>
                    <a:cubicBezTo>
                      <a:pt x="68" y="120"/>
                      <a:pt x="67" y="118"/>
                      <a:pt x="66" y="117"/>
                    </a:cubicBezTo>
                    <a:cubicBezTo>
                      <a:pt x="64" y="113"/>
                      <a:pt x="63" y="110"/>
                      <a:pt x="69" y="105"/>
                    </a:cubicBezTo>
                    <a:lnTo>
                      <a:pt x="69" y="104"/>
                    </a:lnTo>
                    <a:lnTo>
                      <a:pt x="68" y="102"/>
                    </a:lnTo>
                    <a:cubicBezTo>
                      <a:pt x="43" y="117"/>
                      <a:pt x="36" y="120"/>
                      <a:pt x="31" y="119"/>
                    </a:cubicBezTo>
                    <a:cubicBezTo>
                      <a:pt x="29" y="118"/>
                      <a:pt x="27" y="117"/>
                      <a:pt x="26" y="115"/>
                    </a:cubicBezTo>
                    <a:cubicBezTo>
                      <a:pt x="24" y="112"/>
                      <a:pt x="25" y="108"/>
                      <a:pt x="28" y="106"/>
                    </a:cubicBezTo>
                    <a:lnTo>
                      <a:pt x="78" y="67"/>
                    </a:lnTo>
                    <a:lnTo>
                      <a:pt x="47" y="85"/>
                    </a:lnTo>
                    <a:cubicBezTo>
                      <a:pt x="46" y="86"/>
                      <a:pt x="44" y="86"/>
                      <a:pt x="42" y="85"/>
                    </a:cubicBezTo>
                    <a:cubicBezTo>
                      <a:pt x="40" y="85"/>
                      <a:pt x="39" y="84"/>
                      <a:pt x="38" y="82"/>
                    </a:cubicBezTo>
                    <a:cubicBezTo>
                      <a:pt x="36" y="79"/>
                      <a:pt x="36" y="79"/>
                      <a:pt x="38" y="60"/>
                    </a:cubicBezTo>
                    <a:lnTo>
                      <a:pt x="39" y="56"/>
                    </a:lnTo>
                    <a:cubicBezTo>
                      <a:pt x="24" y="60"/>
                      <a:pt x="16" y="63"/>
                      <a:pt x="11" y="64"/>
                    </a:cubicBezTo>
                    <a:lnTo>
                      <a:pt x="11" y="64"/>
                    </a:lnTo>
                    <a:lnTo>
                      <a:pt x="8" y="66"/>
                    </a:lnTo>
                    <a:lnTo>
                      <a:pt x="7" y="64"/>
                    </a:lnTo>
                    <a:lnTo>
                      <a:pt x="6" y="64"/>
                    </a:lnTo>
                    <a:cubicBezTo>
                      <a:pt x="4" y="64"/>
                      <a:pt x="3" y="63"/>
                      <a:pt x="2" y="61"/>
                    </a:cubicBezTo>
                    <a:lnTo>
                      <a:pt x="4" y="60"/>
                    </a:lnTo>
                    <a:lnTo>
                      <a:pt x="0" y="54"/>
                    </a:lnTo>
                    <a:cubicBezTo>
                      <a:pt x="3" y="52"/>
                      <a:pt x="5" y="51"/>
                      <a:pt x="7" y="51"/>
                    </a:cubicBezTo>
                    <a:cubicBezTo>
                      <a:pt x="12" y="49"/>
                      <a:pt x="39" y="41"/>
                      <a:pt x="40" y="40"/>
                    </a:cubicBezTo>
                    <a:lnTo>
                      <a:pt x="42" y="39"/>
                    </a:lnTo>
                    <a:cubicBezTo>
                      <a:pt x="45" y="37"/>
                      <a:pt x="51" y="37"/>
                      <a:pt x="53" y="40"/>
                    </a:cubicBezTo>
                    <a:cubicBezTo>
                      <a:pt x="55" y="43"/>
                      <a:pt x="55" y="44"/>
                      <a:pt x="53" y="61"/>
                    </a:cubicBezTo>
                    <a:lnTo>
                      <a:pt x="52" y="66"/>
                    </a:lnTo>
                    <a:lnTo>
                      <a:pt x="163" y="2"/>
                    </a:lnTo>
                    <a:cubicBezTo>
                      <a:pt x="166" y="0"/>
                      <a:pt x="170" y="1"/>
                      <a:pt x="172" y="4"/>
                    </a:cubicBezTo>
                    <a:cubicBezTo>
                      <a:pt x="174" y="7"/>
                      <a:pt x="174" y="11"/>
                      <a:pt x="171" y="13"/>
                    </a:cubicBezTo>
                    <a:lnTo>
                      <a:pt x="132" y="43"/>
                    </a:lnTo>
                    <a:cubicBezTo>
                      <a:pt x="154" y="30"/>
                      <a:pt x="160" y="27"/>
                      <a:pt x="165" y="28"/>
                    </a:cubicBezTo>
                    <a:cubicBezTo>
                      <a:pt x="167" y="29"/>
                      <a:pt x="169" y="30"/>
                      <a:pt x="170" y="32"/>
                    </a:cubicBezTo>
                    <a:cubicBezTo>
                      <a:pt x="171" y="33"/>
                      <a:pt x="171" y="35"/>
                      <a:pt x="171" y="36"/>
                    </a:cubicBezTo>
                    <a:cubicBezTo>
                      <a:pt x="183" y="29"/>
                      <a:pt x="183" y="29"/>
                      <a:pt x="186" y="30"/>
                    </a:cubicBezTo>
                    <a:cubicBezTo>
                      <a:pt x="188" y="31"/>
                      <a:pt x="189" y="32"/>
                      <a:pt x="190" y="33"/>
                    </a:cubicBezTo>
                    <a:cubicBezTo>
                      <a:pt x="195" y="42"/>
                      <a:pt x="191" y="44"/>
                      <a:pt x="136" y="78"/>
                    </a:cubicBezTo>
                    <a:cubicBezTo>
                      <a:pt x="129" y="82"/>
                      <a:pt x="120" y="88"/>
                      <a:pt x="112" y="93"/>
                    </a:cubicBezTo>
                    <a:cubicBezTo>
                      <a:pt x="112" y="96"/>
                      <a:pt x="111" y="99"/>
                      <a:pt x="108" y="100"/>
                    </a:cubicBezTo>
                    <a:lnTo>
                      <a:pt x="108" y="101"/>
                    </a:lnTo>
                    <a:cubicBezTo>
                      <a:pt x="105" y="102"/>
                      <a:pt x="75" y="119"/>
                      <a:pt x="75" y="119"/>
                    </a:cubicBezTo>
                    <a:lnTo>
                      <a:pt x="72" y="12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27" name="Freeform 1477">
                <a:extLst>
                  <a:ext uri="{FF2B5EF4-FFF2-40B4-BE49-F238E27FC236}">
                    <a16:creationId xmlns:a16="http://schemas.microsoft.com/office/drawing/2014/main" id="{6152EF85-9BF6-4718-BE08-D1C44074C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9" y="5419"/>
                <a:ext cx="60" cy="44"/>
              </a:xfrm>
              <a:custGeom>
                <a:avLst/>
                <a:gdLst>
                  <a:gd name="T0" fmla="*/ 47 w 182"/>
                  <a:gd name="T1" fmla="*/ 132 h 132"/>
                  <a:gd name="T2" fmla="*/ 46 w 182"/>
                  <a:gd name="T3" fmla="*/ 132 h 132"/>
                  <a:gd name="T4" fmla="*/ 41 w 182"/>
                  <a:gd name="T5" fmla="*/ 129 h 132"/>
                  <a:gd name="T6" fmla="*/ 40 w 182"/>
                  <a:gd name="T7" fmla="*/ 123 h 132"/>
                  <a:gd name="T8" fmla="*/ 35 w 182"/>
                  <a:gd name="T9" fmla="*/ 124 h 132"/>
                  <a:gd name="T10" fmla="*/ 30 w 182"/>
                  <a:gd name="T11" fmla="*/ 121 h 132"/>
                  <a:gd name="T12" fmla="*/ 69 w 182"/>
                  <a:gd name="T13" fmla="*/ 77 h 132"/>
                  <a:gd name="T14" fmla="*/ 11 w 182"/>
                  <a:gd name="T15" fmla="*/ 110 h 132"/>
                  <a:gd name="T16" fmla="*/ 2 w 182"/>
                  <a:gd name="T17" fmla="*/ 107 h 132"/>
                  <a:gd name="T18" fmla="*/ 4 w 182"/>
                  <a:gd name="T19" fmla="*/ 98 h 132"/>
                  <a:gd name="T20" fmla="*/ 9 w 182"/>
                  <a:gd name="T21" fmla="*/ 95 h 132"/>
                  <a:gd name="T22" fmla="*/ 12 w 182"/>
                  <a:gd name="T23" fmla="*/ 91 h 132"/>
                  <a:gd name="T24" fmla="*/ 106 w 182"/>
                  <a:gd name="T25" fmla="*/ 35 h 132"/>
                  <a:gd name="T26" fmla="*/ 174 w 182"/>
                  <a:gd name="T27" fmla="*/ 2 h 132"/>
                  <a:gd name="T28" fmla="*/ 178 w 182"/>
                  <a:gd name="T29" fmla="*/ 5 h 132"/>
                  <a:gd name="T30" fmla="*/ 131 w 182"/>
                  <a:gd name="T31" fmla="*/ 49 h 132"/>
                  <a:gd name="T32" fmla="*/ 120 w 182"/>
                  <a:gd name="T33" fmla="*/ 57 h 132"/>
                  <a:gd name="T34" fmla="*/ 152 w 182"/>
                  <a:gd name="T35" fmla="*/ 44 h 132"/>
                  <a:gd name="T36" fmla="*/ 157 w 182"/>
                  <a:gd name="T37" fmla="*/ 48 h 132"/>
                  <a:gd name="T38" fmla="*/ 152 w 182"/>
                  <a:gd name="T39" fmla="*/ 60 h 132"/>
                  <a:gd name="T40" fmla="*/ 149 w 182"/>
                  <a:gd name="T41" fmla="*/ 72 h 132"/>
                  <a:gd name="T42" fmla="*/ 151 w 182"/>
                  <a:gd name="T43" fmla="*/ 66 h 132"/>
                  <a:gd name="T44" fmla="*/ 154 w 182"/>
                  <a:gd name="T45" fmla="*/ 72 h 132"/>
                  <a:gd name="T46" fmla="*/ 149 w 182"/>
                  <a:gd name="T47" fmla="*/ 75 h 132"/>
                  <a:gd name="T48" fmla="*/ 47 w 182"/>
                  <a:gd name="T49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2" h="132">
                    <a:moveTo>
                      <a:pt x="47" y="132"/>
                    </a:moveTo>
                    <a:lnTo>
                      <a:pt x="46" y="132"/>
                    </a:lnTo>
                    <a:cubicBezTo>
                      <a:pt x="44" y="132"/>
                      <a:pt x="42" y="130"/>
                      <a:pt x="41" y="129"/>
                    </a:cubicBezTo>
                    <a:cubicBezTo>
                      <a:pt x="40" y="127"/>
                      <a:pt x="39" y="125"/>
                      <a:pt x="40" y="123"/>
                    </a:cubicBezTo>
                    <a:cubicBezTo>
                      <a:pt x="37" y="125"/>
                      <a:pt x="36" y="124"/>
                      <a:pt x="35" y="124"/>
                    </a:cubicBezTo>
                    <a:cubicBezTo>
                      <a:pt x="33" y="123"/>
                      <a:pt x="31" y="122"/>
                      <a:pt x="30" y="121"/>
                    </a:cubicBezTo>
                    <a:cubicBezTo>
                      <a:pt x="26" y="114"/>
                      <a:pt x="29" y="107"/>
                      <a:pt x="69" y="77"/>
                    </a:cubicBezTo>
                    <a:cubicBezTo>
                      <a:pt x="55" y="86"/>
                      <a:pt x="36" y="96"/>
                      <a:pt x="11" y="110"/>
                    </a:cubicBezTo>
                    <a:cubicBezTo>
                      <a:pt x="8" y="112"/>
                      <a:pt x="4" y="110"/>
                      <a:pt x="2" y="107"/>
                    </a:cubicBezTo>
                    <a:cubicBezTo>
                      <a:pt x="0" y="104"/>
                      <a:pt x="1" y="100"/>
                      <a:pt x="4" y="98"/>
                    </a:cubicBezTo>
                    <a:cubicBezTo>
                      <a:pt x="6" y="97"/>
                      <a:pt x="7" y="96"/>
                      <a:pt x="9" y="95"/>
                    </a:cubicBezTo>
                    <a:cubicBezTo>
                      <a:pt x="9" y="93"/>
                      <a:pt x="10" y="92"/>
                      <a:pt x="12" y="91"/>
                    </a:cubicBezTo>
                    <a:cubicBezTo>
                      <a:pt x="79" y="45"/>
                      <a:pt x="99" y="37"/>
                      <a:pt x="106" y="35"/>
                    </a:cubicBezTo>
                    <a:cubicBezTo>
                      <a:pt x="167" y="0"/>
                      <a:pt x="171" y="1"/>
                      <a:pt x="174" y="2"/>
                    </a:cubicBezTo>
                    <a:cubicBezTo>
                      <a:pt x="175" y="2"/>
                      <a:pt x="177" y="4"/>
                      <a:pt x="178" y="5"/>
                    </a:cubicBezTo>
                    <a:cubicBezTo>
                      <a:pt x="182" y="12"/>
                      <a:pt x="182" y="12"/>
                      <a:pt x="131" y="49"/>
                    </a:cubicBezTo>
                    <a:cubicBezTo>
                      <a:pt x="128" y="52"/>
                      <a:pt x="124" y="54"/>
                      <a:pt x="120" y="57"/>
                    </a:cubicBezTo>
                    <a:cubicBezTo>
                      <a:pt x="146" y="42"/>
                      <a:pt x="149" y="43"/>
                      <a:pt x="152" y="44"/>
                    </a:cubicBezTo>
                    <a:cubicBezTo>
                      <a:pt x="154" y="44"/>
                      <a:pt x="156" y="46"/>
                      <a:pt x="157" y="48"/>
                    </a:cubicBezTo>
                    <a:cubicBezTo>
                      <a:pt x="159" y="51"/>
                      <a:pt x="159" y="54"/>
                      <a:pt x="152" y="60"/>
                    </a:cubicBezTo>
                    <a:lnTo>
                      <a:pt x="149" y="72"/>
                    </a:lnTo>
                    <a:lnTo>
                      <a:pt x="151" y="66"/>
                    </a:lnTo>
                    <a:lnTo>
                      <a:pt x="154" y="72"/>
                    </a:lnTo>
                    <a:lnTo>
                      <a:pt x="149" y="75"/>
                    </a:lnTo>
                    <a:cubicBezTo>
                      <a:pt x="64" y="126"/>
                      <a:pt x="52" y="132"/>
                      <a:pt x="47" y="1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28" name="Freeform 1478">
                <a:extLst>
                  <a:ext uri="{FF2B5EF4-FFF2-40B4-BE49-F238E27FC236}">
                    <a16:creationId xmlns:a16="http://schemas.microsoft.com/office/drawing/2014/main" id="{73F410EB-6740-4A19-924D-884EC84A3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4" y="5428"/>
                <a:ext cx="50" cy="30"/>
              </a:xfrm>
              <a:custGeom>
                <a:avLst/>
                <a:gdLst>
                  <a:gd name="T0" fmla="*/ 10 w 149"/>
                  <a:gd name="T1" fmla="*/ 91 h 91"/>
                  <a:gd name="T2" fmla="*/ 8 w 149"/>
                  <a:gd name="T3" fmla="*/ 91 h 91"/>
                  <a:gd name="T4" fmla="*/ 4 w 149"/>
                  <a:gd name="T5" fmla="*/ 88 h 91"/>
                  <a:gd name="T6" fmla="*/ 31 w 149"/>
                  <a:gd name="T7" fmla="*/ 63 h 91"/>
                  <a:gd name="T8" fmla="*/ 34 w 149"/>
                  <a:gd name="T9" fmla="*/ 61 h 91"/>
                  <a:gd name="T10" fmla="*/ 37 w 149"/>
                  <a:gd name="T11" fmla="*/ 60 h 91"/>
                  <a:gd name="T12" fmla="*/ 40 w 149"/>
                  <a:gd name="T13" fmla="*/ 58 h 91"/>
                  <a:gd name="T14" fmla="*/ 58 w 149"/>
                  <a:gd name="T15" fmla="*/ 48 h 91"/>
                  <a:gd name="T16" fmla="*/ 77 w 149"/>
                  <a:gd name="T17" fmla="*/ 37 h 91"/>
                  <a:gd name="T18" fmla="*/ 130 w 149"/>
                  <a:gd name="T19" fmla="*/ 6 h 91"/>
                  <a:gd name="T20" fmla="*/ 136 w 149"/>
                  <a:gd name="T21" fmla="*/ 2 h 91"/>
                  <a:gd name="T22" fmla="*/ 142 w 149"/>
                  <a:gd name="T23" fmla="*/ 1 h 91"/>
                  <a:gd name="T24" fmla="*/ 146 w 149"/>
                  <a:gd name="T25" fmla="*/ 4 h 91"/>
                  <a:gd name="T26" fmla="*/ 144 w 149"/>
                  <a:gd name="T27" fmla="*/ 12 h 91"/>
                  <a:gd name="T28" fmla="*/ 141 w 149"/>
                  <a:gd name="T29" fmla="*/ 17 h 91"/>
                  <a:gd name="T30" fmla="*/ 137 w 149"/>
                  <a:gd name="T31" fmla="*/ 18 h 91"/>
                  <a:gd name="T32" fmla="*/ 137 w 149"/>
                  <a:gd name="T33" fmla="*/ 18 h 91"/>
                  <a:gd name="T34" fmla="*/ 70 w 149"/>
                  <a:gd name="T35" fmla="*/ 58 h 91"/>
                  <a:gd name="T36" fmla="*/ 10 w 149"/>
                  <a:gd name="T37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9" h="91">
                    <a:moveTo>
                      <a:pt x="10" y="91"/>
                    </a:moveTo>
                    <a:lnTo>
                      <a:pt x="8" y="91"/>
                    </a:lnTo>
                    <a:cubicBezTo>
                      <a:pt x="7" y="91"/>
                      <a:pt x="5" y="89"/>
                      <a:pt x="4" y="88"/>
                    </a:cubicBezTo>
                    <a:cubicBezTo>
                      <a:pt x="1" y="82"/>
                      <a:pt x="0" y="82"/>
                      <a:pt x="31" y="63"/>
                    </a:cubicBezTo>
                    <a:lnTo>
                      <a:pt x="34" y="61"/>
                    </a:lnTo>
                    <a:lnTo>
                      <a:pt x="37" y="60"/>
                    </a:lnTo>
                    <a:lnTo>
                      <a:pt x="40" y="58"/>
                    </a:lnTo>
                    <a:cubicBezTo>
                      <a:pt x="45" y="55"/>
                      <a:pt x="51" y="52"/>
                      <a:pt x="58" y="48"/>
                    </a:cubicBezTo>
                    <a:cubicBezTo>
                      <a:pt x="64" y="44"/>
                      <a:pt x="71" y="41"/>
                      <a:pt x="77" y="37"/>
                    </a:cubicBezTo>
                    <a:cubicBezTo>
                      <a:pt x="108" y="18"/>
                      <a:pt x="122" y="9"/>
                      <a:pt x="130" y="6"/>
                    </a:cubicBezTo>
                    <a:cubicBezTo>
                      <a:pt x="132" y="4"/>
                      <a:pt x="134" y="3"/>
                      <a:pt x="136" y="2"/>
                    </a:cubicBezTo>
                    <a:cubicBezTo>
                      <a:pt x="138" y="1"/>
                      <a:pt x="140" y="0"/>
                      <a:pt x="142" y="1"/>
                    </a:cubicBezTo>
                    <a:cubicBezTo>
                      <a:pt x="144" y="1"/>
                      <a:pt x="145" y="2"/>
                      <a:pt x="146" y="4"/>
                    </a:cubicBezTo>
                    <a:cubicBezTo>
                      <a:pt x="148" y="7"/>
                      <a:pt x="149" y="8"/>
                      <a:pt x="144" y="12"/>
                    </a:cubicBezTo>
                    <a:cubicBezTo>
                      <a:pt x="144" y="14"/>
                      <a:pt x="143" y="16"/>
                      <a:pt x="141" y="17"/>
                    </a:cubicBezTo>
                    <a:lnTo>
                      <a:pt x="137" y="18"/>
                    </a:lnTo>
                    <a:lnTo>
                      <a:pt x="137" y="18"/>
                    </a:lnTo>
                    <a:cubicBezTo>
                      <a:pt x="106" y="37"/>
                      <a:pt x="85" y="49"/>
                      <a:pt x="70" y="58"/>
                    </a:cubicBezTo>
                    <a:cubicBezTo>
                      <a:pt x="23" y="87"/>
                      <a:pt x="14" y="91"/>
                      <a:pt x="10" y="9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29" name="Freeform 1479">
                <a:extLst>
                  <a:ext uri="{FF2B5EF4-FFF2-40B4-BE49-F238E27FC236}">
                    <a16:creationId xmlns:a16="http://schemas.microsoft.com/office/drawing/2014/main" id="{A9272CE0-0C73-481A-94F4-231A297FF5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" y="5399"/>
                <a:ext cx="12" cy="12"/>
              </a:xfrm>
              <a:custGeom>
                <a:avLst/>
                <a:gdLst>
                  <a:gd name="T0" fmla="*/ 8 w 36"/>
                  <a:gd name="T1" fmla="*/ 35 h 35"/>
                  <a:gd name="T2" fmla="*/ 3 w 36"/>
                  <a:gd name="T3" fmla="*/ 33 h 35"/>
                  <a:gd name="T4" fmla="*/ 3 w 36"/>
                  <a:gd name="T5" fmla="*/ 24 h 35"/>
                  <a:gd name="T6" fmla="*/ 13 w 36"/>
                  <a:gd name="T7" fmla="*/ 14 h 35"/>
                  <a:gd name="T8" fmla="*/ 16 w 36"/>
                  <a:gd name="T9" fmla="*/ 7 h 35"/>
                  <a:gd name="T10" fmla="*/ 25 w 36"/>
                  <a:gd name="T11" fmla="*/ 2 h 35"/>
                  <a:gd name="T12" fmla="*/ 34 w 36"/>
                  <a:gd name="T13" fmla="*/ 4 h 35"/>
                  <a:gd name="T14" fmla="*/ 33 w 36"/>
                  <a:gd name="T15" fmla="*/ 13 h 35"/>
                  <a:gd name="T16" fmla="*/ 13 w 36"/>
                  <a:gd name="T17" fmla="*/ 34 h 35"/>
                  <a:gd name="T18" fmla="*/ 12 w 36"/>
                  <a:gd name="T19" fmla="*/ 33 h 35"/>
                  <a:gd name="T20" fmla="*/ 13 w 36"/>
                  <a:gd name="T21" fmla="*/ 34 h 35"/>
                  <a:gd name="T22" fmla="*/ 8 w 36"/>
                  <a:gd name="T2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35">
                    <a:moveTo>
                      <a:pt x="8" y="35"/>
                    </a:moveTo>
                    <a:cubicBezTo>
                      <a:pt x="6" y="35"/>
                      <a:pt x="4" y="35"/>
                      <a:pt x="3" y="33"/>
                    </a:cubicBezTo>
                    <a:cubicBezTo>
                      <a:pt x="1" y="30"/>
                      <a:pt x="0" y="26"/>
                      <a:pt x="3" y="24"/>
                    </a:cubicBezTo>
                    <a:lnTo>
                      <a:pt x="13" y="14"/>
                    </a:lnTo>
                    <a:cubicBezTo>
                      <a:pt x="12" y="11"/>
                      <a:pt x="14" y="8"/>
                      <a:pt x="16" y="7"/>
                    </a:cubicBezTo>
                    <a:lnTo>
                      <a:pt x="25" y="2"/>
                    </a:lnTo>
                    <a:cubicBezTo>
                      <a:pt x="28" y="0"/>
                      <a:pt x="32" y="1"/>
                      <a:pt x="34" y="4"/>
                    </a:cubicBezTo>
                    <a:cubicBezTo>
                      <a:pt x="36" y="7"/>
                      <a:pt x="36" y="11"/>
                      <a:pt x="33" y="13"/>
                    </a:cubicBezTo>
                    <a:lnTo>
                      <a:pt x="13" y="34"/>
                    </a:lnTo>
                    <a:lnTo>
                      <a:pt x="12" y="33"/>
                    </a:lnTo>
                    <a:lnTo>
                      <a:pt x="13" y="34"/>
                    </a:lnTo>
                    <a:cubicBezTo>
                      <a:pt x="11" y="35"/>
                      <a:pt x="10" y="35"/>
                      <a:pt x="8" y="3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30" name="Freeform 1480">
                <a:extLst>
                  <a:ext uri="{FF2B5EF4-FFF2-40B4-BE49-F238E27FC236}">
                    <a16:creationId xmlns:a16="http://schemas.microsoft.com/office/drawing/2014/main" id="{2B79BD40-820D-44B2-8C55-7C3577461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" y="5407"/>
                <a:ext cx="13" cy="14"/>
              </a:xfrm>
              <a:custGeom>
                <a:avLst/>
                <a:gdLst>
                  <a:gd name="T0" fmla="*/ 8 w 40"/>
                  <a:gd name="T1" fmla="*/ 41 h 41"/>
                  <a:gd name="T2" fmla="*/ 2 w 40"/>
                  <a:gd name="T3" fmla="*/ 38 h 41"/>
                  <a:gd name="T4" fmla="*/ 5 w 40"/>
                  <a:gd name="T5" fmla="*/ 27 h 41"/>
                  <a:gd name="T6" fmla="*/ 5 w 40"/>
                  <a:gd name="T7" fmla="*/ 27 h 41"/>
                  <a:gd name="T8" fmla="*/ 7 w 40"/>
                  <a:gd name="T9" fmla="*/ 20 h 41"/>
                  <a:gd name="T10" fmla="*/ 4 w 40"/>
                  <a:gd name="T11" fmla="*/ 13 h 41"/>
                  <a:gd name="T12" fmla="*/ 15 w 40"/>
                  <a:gd name="T13" fmla="*/ 7 h 41"/>
                  <a:gd name="T14" fmla="*/ 30 w 40"/>
                  <a:gd name="T15" fmla="*/ 5 h 41"/>
                  <a:gd name="T16" fmla="*/ 31 w 40"/>
                  <a:gd name="T17" fmla="*/ 14 h 41"/>
                  <a:gd name="T18" fmla="*/ 30 w 40"/>
                  <a:gd name="T19" fmla="*/ 14 h 41"/>
                  <a:gd name="T20" fmla="*/ 38 w 40"/>
                  <a:gd name="T21" fmla="*/ 17 h 41"/>
                  <a:gd name="T22" fmla="*/ 35 w 40"/>
                  <a:gd name="T23" fmla="*/ 27 h 41"/>
                  <a:gd name="T24" fmla="*/ 12 w 40"/>
                  <a:gd name="T25" fmla="*/ 40 h 41"/>
                  <a:gd name="T26" fmla="*/ 8 w 40"/>
                  <a:gd name="T2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41">
                    <a:moveTo>
                      <a:pt x="8" y="41"/>
                    </a:moveTo>
                    <a:cubicBezTo>
                      <a:pt x="6" y="41"/>
                      <a:pt x="3" y="40"/>
                      <a:pt x="2" y="38"/>
                    </a:cubicBezTo>
                    <a:cubicBezTo>
                      <a:pt x="0" y="35"/>
                      <a:pt x="0" y="34"/>
                      <a:pt x="5" y="27"/>
                    </a:cubicBezTo>
                    <a:lnTo>
                      <a:pt x="5" y="27"/>
                    </a:lnTo>
                    <a:lnTo>
                      <a:pt x="7" y="20"/>
                    </a:lnTo>
                    <a:lnTo>
                      <a:pt x="4" y="13"/>
                    </a:lnTo>
                    <a:cubicBezTo>
                      <a:pt x="5" y="13"/>
                      <a:pt x="11" y="9"/>
                      <a:pt x="15" y="7"/>
                    </a:cubicBezTo>
                    <a:cubicBezTo>
                      <a:pt x="23" y="2"/>
                      <a:pt x="27" y="0"/>
                      <a:pt x="30" y="5"/>
                    </a:cubicBezTo>
                    <a:cubicBezTo>
                      <a:pt x="32" y="8"/>
                      <a:pt x="32" y="11"/>
                      <a:pt x="31" y="14"/>
                    </a:cubicBezTo>
                    <a:lnTo>
                      <a:pt x="30" y="14"/>
                    </a:lnTo>
                    <a:cubicBezTo>
                      <a:pt x="33" y="13"/>
                      <a:pt x="36" y="15"/>
                      <a:pt x="38" y="17"/>
                    </a:cubicBezTo>
                    <a:cubicBezTo>
                      <a:pt x="40" y="21"/>
                      <a:pt x="38" y="25"/>
                      <a:pt x="35" y="27"/>
                    </a:cubicBezTo>
                    <a:lnTo>
                      <a:pt x="12" y="40"/>
                    </a:lnTo>
                    <a:lnTo>
                      <a:pt x="8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31" name="Freeform 1481">
                <a:extLst>
                  <a:ext uri="{FF2B5EF4-FFF2-40B4-BE49-F238E27FC236}">
                    <a16:creationId xmlns:a16="http://schemas.microsoft.com/office/drawing/2014/main" id="{5815E39C-6C10-4FFC-B449-2ED58152C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3" y="5405"/>
                <a:ext cx="47" cy="19"/>
              </a:xfrm>
              <a:custGeom>
                <a:avLst/>
                <a:gdLst>
                  <a:gd name="T0" fmla="*/ 50 w 143"/>
                  <a:gd name="T1" fmla="*/ 57 h 57"/>
                  <a:gd name="T2" fmla="*/ 48 w 143"/>
                  <a:gd name="T3" fmla="*/ 56 h 57"/>
                  <a:gd name="T4" fmla="*/ 44 w 143"/>
                  <a:gd name="T5" fmla="*/ 53 h 57"/>
                  <a:gd name="T6" fmla="*/ 50 w 143"/>
                  <a:gd name="T7" fmla="*/ 39 h 57"/>
                  <a:gd name="T8" fmla="*/ 45 w 143"/>
                  <a:gd name="T9" fmla="*/ 40 h 57"/>
                  <a:gd name="T10" fmla="*/ 26 w 143"/>
                  <a:gd name="T11" fmla="*/ 51 h 57"/>
                  <a:gd name="T12" fmla="*/ 16 w 143"/>
                  <a:gd name="T13" fmla="*/ 48 h 57"/>
                  <a:gd name="T14" fmla="*/ 36 w 143"/>
                  <a:gd name="T15" fmla="*/ 27 h 57"/>
                  <a:gd name="T16" fmla="*/ 35 w 143"/>
                  <a:gd name="T17" fmla="*/ 26 h 57"/>
                  <a:gd name="T18" fmla="*/ 24 w 143"/>
                  <a:gd name="T19" fmla="*/ 32 h 57"/>
                  <a:gd name="T20" fmla="*/ 1 w 143"/>
                  <a:gd name="T21" fmla="*/ 43 h 57"/>
                  <a:gd name="T22" fmla="*/ 3 w 143"/>
                  <a:gd name="T23" fmla="*/ 37 h 57"/>
                  <a:gd name="T24" fmla="*/ 9 w 143"/>
                  <a:gd name="T25" fmla="*/ 33 h 57"/>
                  <a:gd name="T26" fmla="*/ 3 w 143"/>
                  <a:gd name="T27" fmla="*/ 37 h 57"/>
                  <a:gd name="T28" fmla="*/ 0 w 143"/>
                  <a:gd name="T29" fmla="*/ 30 h 57"/>
                  <a:gd name="T30" fmla="*/ 17 w 143"/>
                  <a:gd name="T31" fmla="*/ 20 h 57"/>
                  <a:gd name="T32" fmla="*/ 37 w 143"/>
                  <a:gd name="T33" fmla="*/ 11 h 57"/>
                  <a:gd name="T34" fmla="*/ 40 w 143"/>
                  <a:gd name="T35" fmla="*/ 13 h 57"/>
                  <a:gd name="T36" fmla="*/ 47 w 143"/>
                  <a:gd name="T37" fmla="*/ 17 h 57"/>
                  <a:gd name="T38" fmla="*/ 49 w 143"/>
                  <a:gd name="T39" fmla="*/ 19 h 57"/>
                  <a:gd name="T40" fmla="*/ 53 w 143"/>
                  <a:gd name="T41" fmla="*/ 16 h 57"/>
                  <a:gd name="T42" fmla="*/ 56 w 143"/>
                  <a:gd name="T43" fmla="*/ 15 h 57"/>
                  <a:gd name="T44" fmla="*/ 66 w 143"/>
                  <a:gd name="T45" fmla="*/ 17 h 57"/>
                  <a:gd name="T46" fmla="*/ 66 w 143"/>
                  <a:gd name="T47" fmla="*/ 19 h 57"/>
                  <a:gd name="T48" fmla="*/ 69 w 143"/>
                  <a:gd name="T49" fmla="*/ 17 h 57"/>
                  <a:gd name="T50" fmla="*/ 79 w 143"/>
                  <a:gd name="T51" fmla="*/ 20 h 57"/>
                  <a:gd name="T52" fmla="*/ 79 w 143"/>
                  <a:gd name="T53" fmla="*/ 28 h 57"/>
                  <a:gd name="T54" fmla="*/ 108 w 143"/>
                  <a:gd name="T55" fmla="*/ 14 h 57"/>
                  <a:gd name="T56" fmla="*/ 119 w 143"/>
                  <a:gd name="T57" fmla="*/ 10 h 57"/>
                  <a:gd name="T58" fmla="*/ 119 w 143"/>
                  <a:gd name="T59" fmla="*/ 9 h 57"/>
                  <a:gd name="T60" fmla="*/ 132 w 143"/>
                  <a:gd name="T61" fmla="*/ 2 h 57"/>
                  <a:gd name="T62" fmla="*/ 141 w 143"/>
                  <a:gd name="T63" fmla="*/ 4 h 57"/>
                  <a:gd name="T64" fmla="*/ 139 w 143"/>
                  <a:gd name="T65" fmla="*/ 14 h 57"/>
                  <a:gd name="T66" fmla="*/ 123 w 143"/>
                  <a:gd name="T67" fmla="*/ 23 h 57"/>
                  <a:gd name="T68" fmla="*/ 114 w 143"/>
                  <a:gd name="T69" fmla="*/ 27 h 57"/>
                  <a:gd name="T70" fmla="*/ 71 w 143"/>
                  <a:gd name="T71" fmla="*/ 46 h 57"/>
                  <a:gd name="T72" fmla="*/ 61 w 143"/>
                  <a:gd name="T73" fmla="*/ 51 h 57"/>
                  <a:gd name="T74" fmla="*/ 50 w 143"/>
                  <a:gd name="T7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3" h="57">
                    <a:moveTo>
                      <a:pt x="50" y="57"/>
                    </a:moveTo>
                    <a:lnTo>
                      <a:pt x="48" y="56"/>
                    </a:lnTo>
                    <a:cubicBezTo>
                      <a:pt x="46" y="56"/>
                      <a:pt x="45" y="55"/>
                      <a:pt x="44" y="53"/>
                    </a:cubicBezTo>
                    <a:cubicBezTo>
                      <a:pt x="41" y="49"/>
                      <a:pt x="42" y="47"/>
                      <a:pt x="50" y="39"/>
                    </a:cubicBezTo>
                    <a:cubicBezTo>
                      <a:pt x="48" y="39"/>
                      <a:pt x="46" y="40"/>
                      <a:pt x="45" y="40"/>
                    </a:cubicBezTo>
                    <a:lnTo>
                      <a:pt x="26" y="51"/>
                    </a:lnTo>
                    <a:cubicBezTo>
                      <a:pt x="22" y="53"/>
                      <a:pt x="18" y="52"/>
                      <a:pt x="16" y="48"/>
                    </a:cubicBezTo>
                    <a:cubicBezTo>
                      <a:pt x="13" y="43"/>
                      <a:pt x="12" y="42"/>
                      <a:pt x="36" y="27"/>
                    </a:cubicBezTo>
                    <a:lnTo>
                      <a:pt x="35" y="26"/>
                    </a:lnTo>
                    <a:cubicBezTo>
                      <a:pt x="32" y="28"/>
                      <a:pt x="28" y="30"/>
                      <a:pt x="24" y="32"/>
                    </a:cubicBezTo>
                    <a:cubicBezTo>
                      <a:pt x="4" y="44"/>
                      <a:pt x="4" y="44"/>
                      <a:pt x="1" y="43"/>
                    </a:cubicBezTo>
                    <a:lnTo>
                      <a:pt x="3" y="37"/>
                    </a:lnTo>
                    <a:lnTo>
                      <a:pt x="9" y="33"/>
                    </a:lnTo>
                    <a:lnTo>
                      <a:pt x="3" y="37"/>
                    </a:lnTo>
                    <a:lnTo>
                      <a:pt x="0" y="30"/>
                    </a:lnTo>
                    <a:cubicBezTo>
                      <a:pt x="2" y="29"/>
                      <a:pt x="11" y="24"/>
                      <a:pt x="17" y="20"/>
                    </a:cubicBezTo>
                    <a:cubicBezTo>
                      <a:pt x="34" y="10"/>
                      <a:pt x="34" y="10"/>
                      <a:pt x="37" y="11"/>
                    </a:cubicBezTo>
                    <a:lnTo>
                      <a:pt x="40" y="13"/>
                    </a:lnTo>
                    <a:cubicBezTo>
                      <a:pt x="41" y="13"/>
                      <a:pt x="44" y="15"/>
                      <a:pt x="47" y="17"/>
                    </a:cubicBezTo>
                    <a:lnTo>
                      <a:pt x="49" y="19"/>
                    </a:lnTo>
                    <a:lnTo>
                      <a:pt x="53" y="16"/>
                    </a:lnTo>
                    <a:lnTo>
                      <a:pt x="56" y="15"/>
                    </a:lnTo>
                    <a:cubicBezTo>
                      <a:pt x="59" y="13"/>
                      <a:pt x="64" y="14"/>
                      <a:pt x="66" y="17"/>
                    </a:cubicBezTo>
                    <a:lnTo>
                      <a:pt x="66" y="19"/>
                    </a:lnTo>
                    <a:lnTo>
                      <a:pt x="69" y="17"/>
                    </a:lnTo>
                    <a:cubicBezTo>
                      <a:pt x="73" y="15"/>
                      <a:pt x="77" y="16"/>
                      <a:pt x="79" y="20"/>
                    </a:cubicBezTo>
                    <a:cubicBezTo>
                      <a:pt x="80" y="22"/>
                      <a:pt x="81" y="24"/>
                      <a:pt x="79" y="28"/>
                    </a:cubicBezTo>
                    <a:cubicBezTo>
                      <a:pt x="88" y="24"/>
                      <a:pt x="101" y="18"/>
                      <a:pt x="108" y="14"/>
                    </a:cubicBezTo>
                    <a:cubicBezTo>
                      <a:pt x="113" y="12"/>
                      <a:pt x="116" y="10"/>
                      <a:pt x="119" y="10"/>
                    </a:cubicBezTo>
                    <a:lnTo>
                      <a:pt x="119" y="9"/>
                    </a:lnTo>
                    <a:cubicBezTo>
                      <a:pt x="121" y="8"/>
                      <a:pt x="132" y="2"/>
                      <a:pt x="132" y="2"/>
                    </a:cubicBezTo>
                    <a:cubicBezTo>
                      <a:pt x="135" y="0"/>
                      <a:pt x="139" y="1"/>
                      <a:pt x="141" y="4"/>
                    </a:cubicBezTo>
                    <a:cubicBezTo>
                      <a:pt x="143" y="8"/>
                      <a:pt x="142" y="12"/>
                      <a:pt x="139" y="14"/>
                    </a:cubicBezTo>
                    <a:cubicBezTo>
                      <a:pt x="129" y="20"/>
                      <a:pt x="125" y="23"/>
                      <a:pt x="123" y="23"/>
                    </a:cubicBezTo>
                    <a:cubicBezTo>
                      <a:pt x="121" y="24"/>
                      <a:pt x="118" y="25"/>
                      <a:pt x="114" y="27"/>
                    </a:cubicBezTo>
                    <a:cubicBezTo>
                      <a:pt x="88" y="39"/>
                      <a:pt x="77" y="45"/>
                      <a:pt x="71" y="46"/>
                    </a:cubicBezTo>
                    <a:cubicBezTo>
                      <a:pt x="69" y="47"/>
                      <a:pt x="65" y="49"/>
                      <a:pt x="61" y="51"/>
                    </a:cubicBezTo>
                    <a:cubicBezTo>
                      <a:pt x="54" y="56"/>
                      <a:pt x="52" y="57"/>
                      <a:pt x="50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32" name="Freeform 1482">
                <a:extLst>
                  <a:ext uri="{FF2B5EF4-FFF2-40B4-BE49-F238E27FC236}">
                    <a16:creationId xmlns:a16="http://schemas.microsoft.com/office/drawing/2014/main" id="{4839A005-C95F-44FE-A9AF-98EC7774A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6" y="5403"/>
                <a:ext cx="33" cy="19"/>
              </a:xfrm>
              <a:custGeom>
                <a:avLst/>
                <a:gdLst>
                  <a:gd name="T0" fmla="*/ 3 w 98"/>
                  <a:gd name="T1" fmla="*/ 59 h 59"/>
                  <a:gd name="T2" fmla="*/ 1 w 98"/>
                  <a:gd name="T3" fmla="*/ 58 h 59"/>
                  <a:gd name="T4" fmla="*/ 3 w 98"/>
                  <a:gd name="T5" fmla="*/ 52 h 59"/>
                  <a:gd name="T6" fmla="*/ 0 w 98"/>
                  <a:gd name="T7" fmla="*/ 45 h 59"/>
                  <a:gd name="T8" fmla="*/ 29 w 98"/>
                  <a:gd name="T9" fmla="*/ 29 h 59"/>
                  <a:gd name="T10" fmla="*/ 54 w 98"/>
                  <a:gd name="T11" fmla="*/ 15 h 59"/>
                  <a:gd name="T12" fmla="*/ 54 w 98"/>
                  <a:gd name="T13" fmla="*/ 14 h 59"/>
                  <a:gd name="T14" fmla="*/ 54 w 98"/>
                  <a:gd name="T15" fmla="*/ 14 h 59"/>
                  <a:gd name="T16" fmla="*/ 61 w 98"/>
                  <a:gd name="T17" fmla="*/ 13 h 59"/>
                  <a:gd name="T18" fmla="*/ 64 w 98"/>
                  <a:gd name="T19" fmla="*/ 15 h 59"/>
                  <a:gd name="T20" fmla="*/ 86 w 98"/>
                  <a:gd name="T21" fmla="*/ 2 h 59"/>
                  <a:gd name="T22" fmla="*/ 96 w 98"/>
                  <a:gd name="T23" fmla="*/ 5 h 59"/>
                  <a:gd name="T24" fmla="*/ 93 w 98"/>
                  <a:gd name="T25" fmla="*/ 14 h 59"/>
                  <a:gd name="T26" fmla="*/ 34 w 98"/>
                  <a:gd name="T27" fmla="*/ 49 h 59"/>
                  <a:gd name="T28" fmla="*/ 25 w 98"/>
                  <a:gd name="T29" fmla="*/ 47 h 59"/>
                  <a:gd name="T30" fmla="*/ 3 w 98"/>
                  <a:gd name="T31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8" h="59">
                    <a:moveTo>
                      <a:pt x="3" y="59"/>
                    </a:moveTo>
                    <a:lnTo>
                      <a:pt x="1" y="58"/>
                    </a:lnTo>
                    <a:lnTo>
                      <a:pt x="3" y="52"/>
                    </a:lnTo>
                    <a:lnTo>
                      <a:pt x="0" y="45"/>
                    </a:lnTo>
                    <a:cubicBezTo>
                      <a:pt x="1" y="45"/>
                      <a:pt x="15" y="37"/>
                      <a:pt x="29" y="29"/>
                    </a:cubicBezTo>
                    <a:cubicBezTo>
                      <a:pt x="42" y="21"/>
                      <a:pt x="49" y="17"/>
                      <a:pt x="54" y="15"/>
                    </a:cubicBezTo>
                    <a:lnTo>
                      <a:pt x="54" y="14"/>
                    </a:lnTo>
                    <a:lnTo>
                      <a:pt x="54" y="14"/>
                    </a:lnTo>
                    <a:cubicBezTo>
                      <a:pt x="59" y="12"/>
                      <a:pt x="60" y="12"/>
                      <a:pt x="61" y="13"/>
                    </a:cubicBezTo>
                    <a:lnTo>
                      <a:pt x="64" y="15"/>
                    </a:lnTo>
                    <a:lnTo>
                      <a:pt x="86" y="2"/>
                    </a:lnTo>
                    <a:cubicBezTo>
                      <a:pt x="90" y="0"/>
                      <a:pt x="94" y="1"/>
                      <a:pt x="96" y="5"/>
                    </a:cubicBezTo>
                    <a:cubicBezTo>
                      <a:pt x="98" y="8"/>
                      <a:pt x="97" y="12"/>
                      <a:pt x="93" y="14"/>
                    </a:cubicBezTo>
                    <a:lnTo>
                      <a:pt x="34" y="49"/>
                    </a:lnTo>
                    <a:cubicBezTo>
                      <a:pt x="31" y="50"/>
                      <a:pt x="27" y="50"/>
                      <a:pt x="25" y="47"/>
                    </a:cubicBezTo>
                    <a:cubicBezTo>
                      <a:pt x="8" y="57"/>
                      <a:pt x="5" y="59"/>
                      <a:pt x="3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33" name="Freeform 1483">
                <a:extLst>
                  <a:ext uri="{FF2B5EF4-FFF2-40B4-BE49-F238E27FC236}">
                    <a16:creationId xmlns:a16="http://schemas.microsoft.com/office/drawing/2014/main" id="{503E6B50-F0EE-49FD-AADF-660FC14E7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7" y="5407"/>
                <a:ext cx="39" cy="18"/>
              </a:xfrm>
              <a:custGeom>
                <a:avLst/>
                <a:gdLst>
                  <a:gd name="T0" fmla="*/ 27 w 117"/>
                  <a:gd name="T1" fmla="*/ 55 h 55"/>
                  <a:gd name="T2" fmla="*/ 25 w 117"/>
                  <a:gd name="T3" fmla="*/ 55 h 55"/>
                  <a:gd name="T4" fmla="*/ 21 w 117"/>
                  <a:gd name="T5" fmla="*/ 51 h 55"/>
                  <a:gd name="T6" fmla="*/ 25 w 117"/>
                  <a:gd name="T7" fmla="*/ 39 h 55"/>
                  <a:gd name="T8" fmla="*/ 1 w 117"/>
                  <a:gd name="T9" fmla="*/ 51 h 55"/>
                  <a:gd name="T10" fmla="*/ 3 w 117"/>
                  <a:gd name="T11" fmla="*/ 44 h 55"/>
                  <a:gd name="T12" fmla="*/ 9 w 117"/>
                  <a:gd name="T13" fmla="*/ 40 h 55"/>
                  <a:gd name="T14" fmla="*/ 3 w 117"/>
                  <a:gd name="T15" fmla="*/ 44 h 55"/>
                  <a:gd name="T16" fmla="*/ 0 w 117"/>
                  <a:gd name="T17" fmla="*/ 37 h 55"/>
                  <a:gd name="T18" fmla="*/ 62 w 117"/>
                  <a:gd name="T19" fmla="*/ 1 h 55"/>
                  <a:gd name="T20" fmla="*/ 67 w 117"/>
                  <a:gd name="T21" fmla="*/ 1 h 55"/>
                  <a:gd name="T22" fmla="*/ 72 w 117"/>
                  <a:gd name="T23" fmla="*/ 4 h 55"/>
                  <a:gd name="T24" fmla="*/ 62 w 117"/>
                  <a:gd name="T25" fmla="*/ 22 h 55"/>
                  <a:gd name="T26" fmla="*/ 92 w 117"/>
                  <a:gd name="T27" fmla="*/ 5 h 55"/>
                  <a:gd name="T28" fmla="*/ 102 w 117"/>
                  <a:gd name="T29" fmla="*/ 8 h 55"/>
                  <a:gd name="T30" fmla="*/ 102 w 117"/>
                  <a:gd name="T31" fmla="*/ 15 h 55"/>
                  <a:gd name="T32" fmla="*/ 104 w 117"/>
                  <a:gd name="T33" fmla="*/ 16 h 55"/>
                  <a:gd name="T34" fmla="*/ 107 w 117"/>
                  <a:gd name="T35" fmla="*/ 17 h 55"/>
                  <a:gd name="T36" fmla="*/ 115 w 117"/>
                  <a:gd name="T37" fmla="*/ 20 h 55"/>
                  <a:gd name="T38" fmla="*/ 113 w 117"/>
                  <a:gd name="T39" fmla="*/ 30 h 55"/>
                  <a:gd name="T40" fmla="*/ 101 w 117"/>
                  <a:gd name="T41" fmla="*/ 36 h 55"/>
                  <a:gd name="T42" fmla="*/ 93 w 117"/>
                  <a:gd name="T43" fmla="*/ 36 h 55"/>
                  <a:gd name="T44" fmla="*/ 87 w 117"/>
                  <a:gd name="T45" fmla="*/ 35 h 55"/>
                  <a:gd name="T46" fmla="*/ 84 w 117"/>
                  <a:gd name="T47" fmla="*/ 27 h 55"/>
                  <a:gd name="T48" fmla="*/ 84 w 117"/>
                  <a:gd name="T49" fmla="*/ 26 h 55"/>
                  <a:gd name="T50" fmla="*/ 59 w 117"/>
                  <a:gd name="T51" fmla="*/ 39 h 55"/>
                  <a:gd name="T52" fmla="*/ 59 w 117"/>
                  <a:gd name="T53" fmla="*/ 39 h 55"/>
                  <a:gd name="T54" fmla="*/ 57 w 117"/>
                  <a:gd name="T55" fmla="*/ 40 h 55"/>
                  <a:gd name="T56" fmla="*/ 54 w 117"/>
                  <a:gd name="T57" fmla="*/ 40 h 55"/>
                  <a:gd name="T58" fmla="*/ 27 w 117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7" h="55">
                    <a:moveTo>
                      <a:pt x="27" y="55"/>
                    </a:moveTo>
                    <a:lnTo>
                      <a:pt x="25" y="55"/>
                    </a:lnTo>
                    <a:cubicBezTo>
                      <a:pt x="23" y="54"/>
                      <a:pt x="22" y="53"/>
                      <a:pt x="21" y="51"/>
                    </a:cubicBezTo>
                    <a:cubicBezTo>
                      <a:pt x="18" y="48"/>
                      <a:pt x="18" y="47"/>
                      <a:pt x="25" y="39"/>
                    </a:cubicBezTo>
                    <a:cubicBezTo>
                      <a:pt x="4" y="51"/>
                      <a:pt x="3" y="51"/>
                      <a:pt x="1" y="51"/>
                    </a:cubicBezTo>
                    <a:lnTo>
                      <a:pt x="3" y="44"/>
                    </a:lnTo>
                    <a:lnTo>
                      <a:pt x="9" y="40"/>
                    </a:lnTo>
                    <a:lnTo>
                      <a:pt x="3" y="44"/>
                    </a:lnTo>
                    <a:lnTo>
                      <a:pt x="0" y="37"/>
                    </a:lnTo>
                    <a:cubicBezTo>
                      <a:pt x="2" y="36"/>
                      <a:pt x="38" y="15"/>
                      <a:pt x="62" y="1"/>
                    </a:cubicBezTo>
                    <a:cubicBezTo>
                      <a:pt x="64" y="0"/>
                      <a:pt x="66" y="0"/>
                      <a:pt x="67" y="1"/>
                    </a:cubicBezTo>
                    <a:cubicBezTo>
                      <a:pt x="69" y="1"/>
                      <a:pt x="71" y="2"/>
                      <a:pt x="72" y="4"/>
                    </a:cubicBezTo>
                    <a:cubicBezTo>
                      <a:pt x="74" y="8"/>
                      <a:pt x="74" y="10"/>
                      <a:pt x="62" y="22"/>
                    </a:cubicBezTo>
                    <a:cubicBezTo>
                      <a:pt x="73" y="16"/>
                      <a:pt x="92" y="5"/>
                      <a:pt x="92" y="5"/>
                    </a:cubicBezTo>
                    <a:cubicBezTo>
                      <a:pt x="95" y="3"/>
                      <a:pt x="100" y="4"/>
                      <a:pt x="102" y="8"/>
                    </a:cubicBezTo>
                    <a:cubicBezTo>
                      <a:pt x="103" y="9"/>
                      <a:pt x="103" y="10"/>
                      <a:pt x="102" y="15"/>
                    </a:cubicBezTo>
                    <a:lnTo>
                      <a:pt x="104" y="16"/>
                    </a:lnTo>
                    <a:lnTo>
                      <a:pt x="107" y="17"/>
                    </a:lnTo>
                    <a:cubicBezTo>
                      <a:pt x="110" y="16"/>
                      <a:pt x="113" y="17"/>
                      <a:pt x="115" y="20"/>
                    </a:cubicBezTo>
                    <a:cubicBezTo>
                      <a:pt x="117" y="23"/>
                      <a:pt x="116" y="28"/>
                      <a:pt x="113" y="30"/>
                    </a:cubicBezTo>
                    <a:lnTo>
                      <a:pt x="101" y="36"/>
                    </a:lnTo>
                    <a:cubicBezTo>
                      <a:pt x="98" y="38"/>
                      <a:pt x="95" y="38"/>
                      <a:pt x="93" y="36"/>
                    </a:cubicBezTo>
                    <a:cubicBezTo>
                      <a:pt x="91" y="37"/>
                      <a:pt x="88" y="36"/>
                      <a:pt x="87" y="35"/>
                    </a:cubicBezTo>
                    <a:cubicBezTo>
                      <a:pt x="84" y="33"/>
                      <a:pt x="83" y="30"/>
                      <a:pt x="84" y="27"/>
                    </a:cubicBezTo>
                    <a:lnTo>
                      <a:pt x="84" y="26"/>
                    </a:lnTo>
                    <a:cubicBezTo>
                      <a:pt x="67" y="36"/>
                      <a:pt x="62" y="39"/>
                      <a:pt x="59" y="39"/>
                    </a:cubicBezTo>
                    <a:lnTo>
                      <a:pt x="59" y="39"/>
                    </a:lnTo>
                    <a:lnTo>
                      <a:pt x="57" y="40"/>
                    </a:lnTo>
                    <a:lnTo>
                      <a:pt x="54" y="40"/>
                    </a:lnTo>
                    <a:cubicBezTo>
                      <a:pt x="33" y="53"/>
                      <a:pt x="29" y="55"/>
                      <a:pt x="27" y="5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34" name="Freeform 1484">
                <a:extLst>
                  <a:ext uri="{FF2B5EF4-FFF2-40B4-BE49-F238E27FC236}">
                    <a16:creationId xmlns:a16="http://schemas.microsoft.com/office/drawing/2014/main" id="{9CAD8AF5-AFB6-4457-8AFA-4FC404FC4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0" y="5413"/>
                <a:ext cx="20" cy="16"/>
              </a:xfrm>
              <a:custGeom>
                <a:avLst/>
                <a:gdLst>
                  <a:gd name="T0" fmla="*/ 8 w 60"/>
                  <a:gd name="T1" fmla="*/ 48 h 48"/>
                  <a:gd name="T2" fmla="*/ 6 w 60"/>
                  <a:gd name="T3" fmla="*/ 47 h 48"/>
                  <a:gd name="T4" fmla="*/ 2 w 60"/>
                  <a:gd name="T5" fmla="*/ 44 h 48"/>
                  <a:gd name="T6" fmla="*/ 1 w 60"/>
                  <a:gd name="T7" fmla="*/ 38 h 48"/>
                  <a:gd name="T8" fmla="*/ 27 w 60"/>
                  <a:gd name="T9" fmla="*/ 21 h 48"/>
                  <a:gd name="T10" fmla="*/ 29 w 60"/>
                  <a:gd name="T11" fmla="*/ 20 h 48"/>
                  <a:gd name="T12" fmla="*/ 27 w 60"/>
                  <a:gd name="T13" fmla="*/ 18 h 48"/>
                  <a:gd name="T14" fmla="*/ 30 w 60"/>
                  <a:gd name="T15" fmla="*/ 8 h 48"/>
                  <a:gd name="T16" fmla="*/ 41 w 60"/>
                  <a:gd name="T17" fmla="*/ 2 h 48"/>
                  <a:gd name="T18" fmla="*/ 49 w 60"/>
                  <a:gd name="T19" fmla="*/ 2 h 48"/>
                  <a:gd name="T20" fmla="*/ 51 w 60"/>
                  <a:gd name="T21" fmla="*/ 7 h 48"/>
                  <a:gd name="T22" fmla="*/ 59 w 60"/>
                  <a:gd name="T23" fmla="*/ 5 h 48"/>
                  <a:gd name="T24" fmla="*/ 57 w 60"/>
                  <a:gd name="T25" fmla="*/ 12 h 48"/>
                  <a:gd name="T26" fmla="*/ 54 w 60"/>
                  <a:gd name="T27" fmla="*/ 14 h 48"/>
                  <a:gd name="T28" fmla="*/ 57 w 60"/>
                  <a:gd name="T29" fmla="*/ 12 h 48"/>
                  <a:gd name="T30" fmla="*/ 60 w 60"/>
                  <a:gd name="T31" fmla="*/ 19 h 48"/>
                  <a:gd name="T32" fmla="*/ 51 w 60"/>
                  <a:gd name="T33" fmla="*/ 24 h 48"/>
                  <a:gd name="T34" fmla="*/ 42 w 60"/>
                  <a:gd name="T35" fmla="*/ 29 h 48"/>
                  <a:gd name="T36" fmla="*/ 29 w 60"/>
                  <a:gd name="T37" fmla="*/ 36 h 48"/>
                  <a:gd name="T38" fmla="*/ 8 w 60"/>
                  <a:gd name="T3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0" h="48">
                    <a:moveTo>
                      <a:pt x="8" y="48"/>
                    </a:moveTo>
                    <a:lnTo>
                      <a:pt x="6" y="47"/>
                    </a:lnTo>
                    <a:cubicBezTo>
                      <a:pt x="4" y="47"/>
                      <a:pt x="3" y="46"/>
                      <a:pt x="2" y="44"/>
                    </a:cubicBezTo>
                    <a:cubicBezTo>
                      <a:pt x="1" y="42"/>
                      <a:pt x="0" y="40"/>
                      <a:pt x="1" y="38"/>
                    </a:cubicBezTo>
                    <a:cubicBezTo>
                      <a:pt x="2" y="34"/>
                      <a:pt x="5" y="32"/>
                      <a:pt x="27" y="21"/>
                    </a:cubicBezTo>
                    <a:lnTo>
                      <a:pt x="29" y="20"/>
                    </a:lnTo>
                    <a:lnTo>
                      <a:pt x="27" y="18"/>
                    </a:lnTo>
                    <a:cubicBezTo>
                      <a:pt x="25" y="14"/>
                      <a:pt x="26" y="10"/>
                      <a:pt x="30" y="8"/>
                    </a:cubicBezTo>
                    <a:lnTo>
                      <a:pt x="41" y="2"/>
                    </a:lnTo>
                    <a:cubicBezTo>
                      <a:pt x="44" y="0"/>
                      <a:pt x="47" y="0"/>
                      <a:pt x="49" y="2"/>
                    </a:cubicBezTo>
                    <a:cubicBezTo>
                      <a:pt x="51" y="4"/>
                      <a:pt x="51" y="5"/>
                      <a:pt x="51" y="7"/>
                    </a:cubicBezTo>
                    <a:cubicBezTo>
                      <a:pt x="56" y="4"/>
                      <a:pt x="57" y="5"/>
                      <a:pt x="59" y="5"/>
                    </a:cubicBezTo>
                    <a:lnTo>
                      <a:pt x="57" y="12"/>
                    </a:lnTo>
                    <a:lnTo>
                      <a:pt x="54" y="14"/>
                    </a:lnTo>
                    <a:lnTo>
                      <a:pt x="57" y="12"/>
                    </a:lnTo>
                    <a:lnTo>
                      <a:pt x="60" y="19"/>
                    </a:lnTo>
                    <a:cubicBezTo>
                      <a:pt x="59" y="19"/>
                      <a:pt x="55" y="21"/>
                      <a:pt x="51" y="24"/>
                    </a:cubicBezTo>
                    <a:cubicBezTo>
                      <a:pt x="49" y="25"/>
                      <a:pt x="46" y="26"/>
                      <a:pt x="42" y="29"/>
                    </a:cubicBezTo>
                    <a:cubicBezTo>
                      <a:pt x="38" y="31"/>
                      <a:pt x="33" y="34"/>
                      <a:pt x="29" y="36"/>
                    </a:cubicBezTo>
                    <a:cubicBezTo>
                      <a:pt x="13" y="46"/>
                      <a:pt x="10" y="48"/>
                      <a:pt x="8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35" name="Freeform 1485">
                <a:extLst>
                  <a:ext uri="{FF2B5EF4-FFF2-40B4-BE49-F238E27FC236}">
                    <a16:creationId xmlns:a16="http://schemas.microsoft.com/office/drawing/2014/main" id="{77A5C708-15C2-4A7C-9477-6B0395741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" y="5410"/>
                <a:ext cx="36" cy="24"/>
              </a:xfrm>
              <a:custGeom>
                <a:avLst/>
                <a:gdLst>
                  <a:gd name="T0" fmla="*/ 10 w 108"/>
                  <a:gd name="T1" fmla="*/ 70 h 70"/>
                  <a:gd name="T2" fmla="*/ 8 w 108"/>
                  <a:gd name="T3" fmla="*/ 69 h 70"/>
                  <a:gd name="T4" fmla="*/ 3 w 108"/>
                  <a:gd name="T5" fmla="*/ 66 h 70"/>
                  <a:gd name="T6" fmla="*/ 30 w 108"/>
                  <a:gd name="T7" fmla="*/ 39 h 70"/>
                  <a:gd name="T8" fmla="*/ 17 w 108"/>
                  <a:gd name="T9" fmla="*/ 34 h 70"/>
                  <a:gd name="T10" fmla="*/ 15 w 108"/>
                  <a:gd name="T11" fmla="*/ 34 h 70"/>
                  <a:gd name="T12" fmla="*/ 16 w 108"/>
                  <a:gd name="T13" fmla="*/ 27 h 70"/>
                  <a:gd name="T14" fmla="*/ 13 w 108"/>
                  <a:gd name="T15" fmla="*/ 21 h 70"/>
                  <a:gd name="T16" fmla="*/ 19 w 108"/>
                  <a:gd name="T17" fmla="*/ 20 h 70"/>
                  <a:gd name="T18" fmla="*/ 42 w 108"/>
                  <a:gd name="T19" fmla="*/ 28 h 70"/>
                  <a:gd name="T20" fmla="*/ 60 w 108"/>
                  <a:gd name="T21" fmla="*/ 17 h 70"/>
                  <a:gd name="T22" fmla="*/ 91 w 108"/>
                  <a:gd name="T23" fmla="*/ 1 h 70"/>
                  <a:gd name="T24" fmla="*/ 96 w 108"/>
                  <a:gd name="T25" fmla="*/ 4 h 70"/>
                  <a:gd name="T26" fmla="*/ 102 w 108"/>
                  <a:gd name="T27" fmla="*/ 3 h 70"/>
                  <a:gd name="T28" fmla="*/ 106 w 108"/>
                  <a:gd name="T29" fmla="*/ 7 h 70"/>
                  <a:gd name="T30" fmla="*/ 104 w 108"/>
                  <a:gd name="T31" fmla="*/ 16 h 70"/>
                  <a:gd name="T32" fmla="*/ 101 w 108"/>
                  <a:gd name="T33" fmla="*/ 17 h 70"/>
                  <a:gd name="T34" fmla="*/ 64 w 108"/>
                  <a:gd name="T35" fmla="*/ 39 h 70"/>
                  <a:gd name="T36" fmla="*/ 10 w 108"/>
                  <a:gd name="T3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" h="70">
                    <a:moveTo>
                      <a:pt x="10" y="70"/>
                    </a:moveTo>
                    <a:lnTo>
                      <a:pt x="8" y="69"/>
                    </a:lnTo>
                    <a:cubicBezTo>
                      <a:pt x="6" y="69"/>
                      <a:pt x="4" y="68"/>
                      <a:pt x="3" y="66"/>
                    </a:cubicBezTo>
                    <a:cubicBezTo>
                      <a:pt x="0" y="60"/>
                      <a:pt x="0" y="59"/>
                      <a:pt x="30" y="39"/>
                    </a:cubicBezTo>
                    <a:lnTo>
                      <a:pt x="17" y="34"/>
                    </a:lnTo>
                    <a:lnTo>
                      <a:pt x="15" y="34"/>
                    </a:lnTo>
                    <a:lnTo>
                      <a:pt x="16" y="27"/>
                    </a:lnTo>
                    <a:lnTo>
                      <a:pt x="13" y="21"/>
                    </a:lnTo>
                    <a:cubicBezTo>
                      <a:pt x="15" y="20"/>
                      <a:pt x="17" y="20"/>
                      <a:pt x="19" y="20"/>
                    </a:cubicBezTo>
                    <a:lnTo>
                      <a:pt x="42" y="28"/>
                    </a:lnTo>
                    <a:cubicBezTo>
                      <a:pt x="46" y="25"/>
                      <a:pt x="54" y="20"/>
                      <a:pt x="60" y="17"/>
                    </a:cubicBezTo>
                    <a:cubicBezTo>
                      <a:pt x="86" y="1"/>
                      <a:pt x="87" y="0"/>
                      <a:pt x="91" y="1"/>
                    </a:cubicBezTo>
                    <a:cubicBezTo>
                      <a:pt x="93" y="1"/>
                      <a:pt x="95" y="3"/>
                      <a:pt x="96" y="4"/>
                    </a:cubicBezTo>
                    <a:cubicBezTo>
                      <a:pt x="99" y="3"/>
                      <a:pt x="100" y="3"/>
                      <a:pt x="102" y="3"/>
                    </a:cubicBezTo>
                    <a:cubicBezTo>
                      <a:pt x="103" y="4"/>
                      <a:pt x="105" y="5"/>
                      <a:pt x="106" y="7"/>
                    </a:cubicBezTo>
                    <a:cubicBezTo>
                      <a:pt x="108" y="10"/>
                      <a:pt x="107" y="14"/>
                      <a:pt x="104" y="16"/>
                    </a:cubicBezTo>
                    <a:lnTo>
                      <a:pt x="101" y="17"/>
                    </a:lnTo>
                    <a:cubicBezTo>
                      <a:pt x="97" y="19"/>
                      <a:pt x="79" y="30"/>
                      <a:pt x="64" y="39"/>
                    </a:cubicBezTo>
                    <a:cubicBezTo>
                      <a:pt x="21" y="66"/>
                      <a:pt x="14" y="70"/>
                      <a:pt x="10" y="7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36" name="Freeform 1486">
                <a:extLst>
                  <a:ext uri="{FF2B5EF4-FFF2-40B4-BE49-F238E27FC236}">
                    <a16:creationId xmlns:a16="http://schemas.microsoft.com/office/drawing/2014/main" id="{7840BE32-2414-41D3-85EC-23303A285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8" y="5407"/>
                <a:ext cx="34" cy="20"/>
              </a:xfrm>
              <a:custGeom>
                <a:avLst/>
                <a:gdLst>
                  <a:gd name="T0" fmla="*/ 9 w 100"/>
                  <a:gd name="T1" fmla="*/ 59 h 59"/>
                  <a:gd name="T2" fmla="*/ 7 w 100"/>
                  <a:gd name="T3" fmla="*/ 59 h 59"/>
                  <a:gd name="T4" fmla="*/ 2 w 100"/>
                  <a:gd name="T5" fmla="*/ 56 h 59"/>
                  <a:gd name="T6" fmla="*/ 5 w 100"/>
                  <a:gd name="T7" fmla="*/ 46 h 59"/>
                  <a:gd name="T8" fmla="*/ 7 w 100"/>
                  <a:gd name="T9" fmla="*/ 45 h 59"/>
                  <a:gd name="T10" fmla="*/ 21 w 100"/>
                  <a:gd name="T11" fmla="*/ 37 h 59"/>
                  <a:gd name="T12" fmla="*/ 51 w 100"/>
                  <a:gd name="T13" fmla="*/ 21 h 59"/>
                  <a:gd name="T14" fmla="*/ 55 w 100"/>
                  <a:gd name="T15" fmla="*/ 23 h 59"/>
                  <a:gd name="T16" fmla="*/ 98 w 100"/>
                  <a:gd name="T17" fmla="*/ 1 h 59"/>
                  <a:gd name="T18" fmla="*/ 94 w 100"/>
                  <a:gd name="T19" fmla="*/ 14 h 59"/>
                  <a:gd name="T20" fmla="*/ 96 w 100"/>
                  <a:gd name="T21" fmla="*/ 7 h 59"/>
                  <a:gd name="T22" fmla="*/ 100 w 100"/>
                  <a:gd name="T23" fmla="*/ 14 h 59"/>
                  <a:gd name="T24" fmla="*/ 56 w 100"/>
                  <a:gd name="T25" fmla="*/ 39 h 59"/>
                  <a:gd name="T26" fmla="*/ 51 w 100"/>
                  <a:gd name="T27" fmla="*/ 40 h 59"/>
                  <a:gd name="T28" fmla="*/ 47 w 100"/>
                  <a:gd name="T29" fmla="*/ 37 h 59"/>
                  <a:gd name="T30" fmla="*/ 28 w 100"/>
                  <a:gd name="T31" fmla="*/ 48 h 59"/>
                  <a:gd name="T32" fmla="*/ 9 w 100"/>
                  <a:gd name="T3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0" h="59">
                    <a:moveTo>
                      <a:pt x="9" y="59"/>
                    </a:moveTo>
                    <a:lnTo>
                      <a:pt x="7" y="59"/>
                    </a:lnTo>
                    <a:cubicBezTo>
                      <a:pt x="5" y="59"/>
                      <a:pt x="3" y="57"/>
                      <a:pt x="2" y="56"/>
                    </a:cubicBezTo>
                    <a:cubicBezTo>
                      <a:pt x="0" y="52"/>
                      <a:pt x="1" y="48"/>
                      <a:pt x="5" y="46"/>
                    </a:cubicBezTo>
                    <a:lnTo>
                      <a:pt x="7" y="45"/>
                    </a:lnTo>
                    <a:cubicBezTo>
                      <a:pt x="9" y="44"/>
                      <a:pt x="16" y="40"/>
                      <a:pt x="21" y="37"/>
                    </a:cubicBezTo>
                    <a:cubicBezTo>
                      <a:pt x="44" y="22"/>
                      <a:pt x="47" y="20"/>
                      <a:pt x="51" y="21"/>
                    </a:cubicBezTo>
                    <a:lnTo>
                      <a:pt x="55" y="23"/>
                    </a:lnTo>
                    <a:cubicBezTo>
                      <a:pt x="95" y="0"/>
                      <a:pt x="95" y="0"/>
                      <a:pt x="98" y="1"/>
                    </a:cubicBezTo>
                    <a:lnTo>
                      <a:pt x="94" y="14"/>
                    </a:lnTo>
                    <a:lnTo>
                      <a:pt x="96" y="7"/>
                    </a:lnTo>
                    <a:lnTo>
                      <a:pt x="100" y="14"/>
                    </a:lnTo>
                    <a:cubicBezTo>
                      <a:pt x="97" y="15"/>
                      <a:pt x="56" y="39"/>
                      <a:pt x="56" y="39"/>
                    </a:cubicBezTo>
                    <a:cubicBezTo>
                      <a:pt x="54" y="40"/>
                      <a:pt x="52" y="40"/>
                      <a:pt x="51" y="40"/>
                    </a:cubicBezTo>
                    <a:cubicBezTo>
                      <a:pt x="49" y="39"/>
                      <a:pt x="48" y="38"/>
                      <a:pt x="47" y="37"/>
                    </a:cubicBezTo>
                    <a:cubicBezTo>
                      <a:pt x="42" y="40"/>
                      <a:pt x="34" y="45"/>
                      <a:pt x="28" y="48"/>
                    </a:cubicBezTo>
                    <a:cubicBezTo>
                      <a:pt x="15" y="57"/>
                      <a:pt x="12" y="59"/>
                      <a:pt x="9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37" name="Freeform 1487">
                <a:extLst>
                  <a:ext uri="{FF2B5EF4-FFF2-40B4-BE49-F238E27FC236}">
                    <a16:creationId xmlns:a16="http://schemas.microsoft.com/office/drawing/2014/main" id="{F7121D57-B256-4AF7-B3FB-05E9D4926D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9" y="5422"/>
                <a:ext cx="4" cy="5"/>
              </a:xfrm>
              <a:custGeom>
                <a:avLst/>
                <a:gdLst>
                  <a:gd name="T0" fmla="*/ 3 w 12"/>
                  <a:gd name="T1" fmla="*/ 16 h 16"/>
                  <a:gd name="T2" fmla="*/ 2 w 12"/>
                  <a:gd name="T3" fmla="*/ 15 h 16"/>
                  <a:gd name="T4" fmla="*/ 6 w 12"/>
                  <a:gd name="T5" fmla="*/ 2 h 16"/>
                  <a:gd name="T6" fmla="*/ 4 w 12"/>
                  <a:gd name="T7" fmla="*/ 9 h 16"/>
                  <a:gd name="T8" fmla="*/ 0 w 12"/>
                  <a:gd name="T9" fmla="*/ 2 h 16"/>
                  <a:gd name="T10" fmla="*/ 11 w 12"/>
                  <a:gd name="T11" fmla="*/ 4 h 16"/>
                  <a:gd name="T12" fmla="*/ 9 w 12"/>
                  <a:gd name="T13" fmla="*/ 14 h 16"/>
                  <a:gd name="T14" fmla="*/ 3 w 12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3" y="16"/>
                    </a:moveTo>
                    <a:lnTo>
                      <a:pt x="2" y="15"/>
                    </a:lnTo>
                    <a:lnTo>
                      <a:pt x="6" y="2"/>
                    </a:lnTo>
                    <a:lnTo>
                      <a:pt x="4" y="9"/>
                    </a:lnTo>
                    <a:lnTo>
                      <a:pt x="0" y="2"/>
                    </a:lnTo>
                    <a:cubicBezTo>
                      <a:pt x="4" y="0"/>
                      <a:pt x="9" y="1"/>
                      <a:pt x="11" y="4"/>
                    </a:cubicBezTo>
                    <a:cubicBezTo>
                      <a:pt x="12" y="8"/>
                      <a:pt x="12" y="12"/>
                      <a:pt x="9" y="14"/>
                    </a:cubicBezTo>
                    <a:cubicBezTo>
                      <a:pt x="7" y="15"/>
                      <a:pt x="5" y="16"/>
                      <a:pt x="3" y="1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38" name="Freeform 1488">
                <a:extLst>
                  <a:ext uri="{FF2B5EF4-FFF2-40B4-BE49-F238E27FC236}">
                    <a16:creationId xmlns:a16="http://schemas.microsoft.com/office/drawing/2014/main" id="{14E7FCC3-A121-4B5E-B8FF-F11264EED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6" y="5416"/>
                <a:ext cx="27" cy="20"/>
              </a:xfrm>
              <a:custGeom>
                <a:avLst/>
                <a:gdLst>
                  <a:gd name="T0" fmla="*/ 10 w 80"/>
                  <a:gd name="T1" fmla="*/ 61 h 61"/>
                  <a:gd name="T2" fmla="*/ 8 w 80"/>
                  <a:gd name="T3" fmla="*/ 61 h 61"/>
                  <a:gd name="T4" fmla="*/ 4 w 80"/>
                  <a:gd name="T5" fmla="*/ 58 h 61"/>
                  <a:gd name="T6" fmla="*/ 46 w 80"/>
                  <a:gd name="T7" fmla="*/ 18 h 61"/>
                  <a:gd name="T8" fmla="*/ 62 w 80"/>
                  <a:gd name="T9" fmla="*/ 6 h 61"/>
                  <a:gd name="T10" fmla="*/ 64 w 80"/>
                  <a:gd name="T11" fmla="*/ 3 h 61"/>
                  <a:gd name="T12" fmla="*/ 68 w 80"/>
                  <a:gd name="T13" fmla="*/ 2 h 61"/>
                  <a:gd name="T14" fmla="*/ 73 w 80"/>
                  <a:gd name="T15" fmla="*/ 1 h 61"/>
                  <a:gd name="T16" fmla="*/ 77 w 80"/>
                  <a:gd name="T17" fmla="*/ 4 h 61"/>
                  <a:gd name="T18" fmla="*/ 75 w 80"/>
                  <a:gd name="T19" fmla="*/ 14 h 61"/>
                  <a:gd name="T20" fmla="*/ 75 w 80"/>
                  <a:gd name="T21" fmla="*/ 14 h 61"/>
                  <a:gd name="T22" fmla="*/ 74 w 80"/>
                  <a:gd name="T23" fmla="*/ 14 h 61"/>
                  <a:gd name="T24" fmla="*/ 54 w 80"/>
                  <a:gd name="T25" fmla="*/ 30 h 61"/>
                  <a:gd name="T26" fmla="*/ 27 w 80"/>
                  <a:gd name="T27" fmla="*/ 50 h 61"/>
                  <a:gd name="T28" fmla="*/ 28 w 80"/>
                  <a:gd name="T29" fmla="*/ 52 h 61"/>
                  <a:gd name="T30" fmla="*/ 21 w 80"/>
                  <a:gd name="T31" fmla="*/ 56 h 61"/>
                  <a:gd name="T32" fmla="*/ 10 w 80"/>
                  <a:gd name="T3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61">
                    <a:moveTo>
                      <a:pt x="10" y="61"/>
                    </a:moveTo>
                    <a:lnTo>
                      <a:pt x="8" y="61"/>
                    </a:lnTo>
                    <a:cubicBezTo>
                      <a:pt x="6" y="61"/>
                      <a:pt x="5" y="59"/>
                      <a:pt x="4" y="58"/>
                    </a:cubicBezTo>
                    <a:cubicBezTo>
                      <a:pt x="0" y="51"/>
                      <a:pt x="0" y="51"/>
                      <a:pt x="46" y="18"/>
                    </a:cubicBezTo>
                    <a:cubicBezTo>
                      <a:pt x="51" y="14"/>
                      <a:pt x="58" y="9"/>
                      <a:pt x="62" y="6"/>
                    </a:cubicBezTo>
                    <a:lnTo>
                      <a:pt x="64" y="3"/>
                    </a:lnTo>
                    <a:lnTo>
                      <a:pt x="68" y="2"/>
                    </a:lnTo>
                    <a:cubicBezTo>
                      <a:pt x="69" y="1"/>
                      <a:pt x="71" y="0"/>
                      <a:pt x="73" y="1"/>
                    </a:cubicBezTo>
                    <a:cubicBezTo>
                      <a:pt x="75" y="1"/>
                      <a:pt x="76" y="3"/>
                      <a:pt x="77" y="4"/>
                    </a:cubicBezTo>
                    <a:cubicBezTo>
                      <a:pt x="79" y="8"/>
                      <a:pt x="80" y="9"/>
                      <a:pt x="75" y="14"/>
                    </a:cubicBezTo>
                    <a:lnTo>
                      <a:pt x="75" y="14"/>
                    </a:lnTo>
                    <a:lnTo>
                      <a:pt x="74" y="14"/>
                    </a:lnTo>
                    <a:cubicBezTo>
                      <a:pt x="71" y="17"/>
                      <a:pt x="64" y="22"/>
                      <a:pt x="54" y="30"/>
                    </a:cubicBezTo>
                    <a:cubicBezTo>
                      <a:pt x="46" y="35"/>
                      <a:pt x="35" y="43"/>
                      <a:pt x="27" y="50"/>
                    </a:cubicBezTo>
                    <a:lnTo>
                      <a:pt x="28" y="52"/>
                    </a:lnTo>
                    <a:lnTo>
                      <a:pt x="21" y="56"/>
                    </a:lnTo>
                    <a:cubicBezTo>
                      <a:pt x="14" y="60"/>
                      <a:pt x="12" y="61"/>
                      <a:pt x="10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39" name="Freeform 1489">
                <a:extLst>
                  <a:ext uri="{FF2B5EF4-FFF2-40B4-BE49-F238E27FC236}">
                    <a16:creationId xmlns:a16="http://schemas.microsoft.com/office/drawing/2014/main" id="{75CC1CD3-F056-46C1-88A0-7C7DB4437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8" y="5417"/>
                <a:ext cx="53" cy="29"/>
              </a:xfrm>
              <a:custGeom>
                <a:avLst/>
                <a:gdLst>
                  <a:gd name="T0" fmla="*/ 74 w 161"/>
                  <a:gd name="T1" fmla="*/ 87 h 87"/>
                  <a:gd name="T2" fmla="*/ 73 w 161"/>
                  <a:gd name="T3" fmla="*/ 87 h 87"/>
                  <a:gd name="T4" fmla="*/ 68 w 161"/>
                  <a:gd name="T5" fmla="*/ 83 h 87"/>
                  <a:gd name="T6" fmla="*/ 67 w 161"/>
                  <a:gd name="T7" fmla="*/ 81 h 87"/>
                  <a:gd name="T8" fmla="*/ 65 w 161"/>
                  <a:gd name="T9" fmla="*/ 79 h 87"/>
                  <a:gd name="T10" fmla="*/ 66 w 161"/>
                  <a:gd name="T11" fmla="*/ 71 h 87"/>
                  <a:gd name="T12" fmla="*/ 64 w 161"/>
                  <a:gd name="T13" fmla="*/ 69 h 87"/>
                  <a:gd name="T14" fmla="*/ 79 w 161"/>
                  <a:gd name="T15" fmla="*/ 49 h 87"/>
                  <a:gd name="T16" fmla="*/ 77 w 161"/>
                  <a:gd name="T17" fmla="*/ 47 h 87"/>
                  <a:gd name="T18" fmla="*/ 81 w 161"/>
                  <a:gd name="T19" fmla="*/ 31 h 87"/>
                  <a:gd name="T20" fmla="*/ 36 w 161"/>
                  <a:gd name="T21" fmla="*/ 54 h 87"/>
                  <a:gd name="T22" fmla="*/ 32 w 161"/>
                  <a:gd name="T23" fmla="*/ 50 h 87"/>
                  <a:gd name="T24" fmla="*/ 31 w 161"/>
                  <a:gd name="T25" fmla="*/ 44 h 87"/>
                  <a:gd name="T26" fmla="*/ 28 w 161"/>
                  <a:gd name="T27" fmla="*/ 44 h 87"/>
                  <a:gd name="T28" fmla="*/ 25 w 161"/>
                  <a:gd name="T29" fmla="*/ 42 h 87"/>
                  <a:gd name="T30" fmla="*/ 18 w 161"/>
                  <a:gd name="T31" fmla="*/ 38 h 87"/>
                  <a:gd name="T32" fmla="*/ 12 w 161"/>
                  <a:gd name="T33" fmla="*/ 34 h 87"/>
                  <a:gd name="T34" fmla="*/ 7 w 161"/>
                  <a:gd name="T35" fmla="*/ 37 h 87"/>
                  <a:gd name="T36" fmla="*/ 0 w 161"/>
                  <a:gd name="T37" fmla="*/ 25 h 87"/>
                  <a:gd name="T38" fmla="*/ 14 w 161"/>
                  <a:gd name="T39" fmla="*/ 19 h 87"/>
                  <a:gd name="T40" fmla="*/ 17 w 161"/>
                  <a:gd name="T41" fmla="*/ 21 h 87"/>
                  <a:gd name="T42" fmla="*/ 25 w 161"/>
                  <a:gd name="T43" fmla="*/ 25 h 87"/>
                  <a:gd name="T44" fmla="*/ 30 w 161"/>
                  <a:gd name="T45" fmla="*/ 28 h 87"/>
                  <a:gd name="T46" fmla="*/ 76 w 161"/>
                  <a:gd name="T47" fmla="*/ 1 h 87"/>
                  <a:gd name="T48" fmla="*/ 82 w 161"/>
                  <a:gd name="T49" fmla="*/ 1 h 87"/>
                  <a:gd name="T50" fmla="*/ 86 w 161"/>
                  <a:gd name="T51" fmla="*/ 4 h 87"/>
                  <a:gd name="T52" fmla="*/ 86 w 161"/>
                  <a:gd name="T53" fmla="*/ 11 h 87"/>
                  <a:gd name="T54" fmla="*/ 100 w 161"/>
                  <a:gd name="T55" fmla="*/ 3 h 87"/>
                  <a:gd name="T56" fmla="*/ 106 w 161"/>
                  <a:gd name="T57" fmla="*/ 2 h 87"/>
                  <a:gd name="T58" fmla="*/ 110 w 161"/>
                  <a:gd name="T59" fmla="*/ 6 h 87"/>
                  <a:gd name="T60" fmla="*/ 109 w 161"/>
                  <a:gd name="T61" fmla="*/ 14 h 87"/>
                  <a:gd name="T62" fmla="*/ 103 w 161"/>
                  <a:gd name="T63" fmla="*/ 24 h 87"/>
                  <a:gd name="T64" fmla="*/ 129 w 161"/>
                  <a:gd name="T65" fmla="*/ 11 h 87"/>
                  <a:gd name="T66" fmla="*/ 134 w 161"/>
                  <a:gd name="T67" fmla="*/ 14 h 87"/>
                  <a:gd name="T68" fmla="*/ 134 w 161"/>
                  <a:gd name="T69" fmla="*/ 20 h 87"/>
                  <a:gd name="T70" fmla="*/ 144 w 161"/>
                  <a:gd name="T71" fmla="*/ 17 h 87"/>
                  <a:gd name="T72" fmla="*/ 149 w 161"/>
                  <a:gd name="T73" fmla="*/ 21 h 87"/>
                  <a:gd name="T74" fmla="*/ 150 w 161"/>
                  <a:gd name="T75" fmla="*/ 22 h 87"/>
                  <a:gd name="T76" fmla="*/ 150 w 161"/>
                  <a:gd name="T77" fmla="*/ 22 h 87"/>
                  <a:gd name="T78" fmla="*/ 150 w 161"/>
                  <a:gd name="T79" fmla="*/ 22 h 87"/>
                  <a:gd name="T80" fmla="*/ 155 w 161"/>
                  <a:gd name="T81" fmla="*/ 22 h 87"/>
                  <a:gd name="T82" fmla="*/ 161 w 161"/>
                  <a:gd name="T83" fmla="*/ 27 h 87"/>
                  <a:gd name="T84" fmla="*/ 158 w 161"/>
                  <a:gd name="T85" fmla="*/ 34 h 87"/>
                  <a:gd name="T86" fmla="*/ 156 w 161"/>
                  <a:gd name="T87" fmla="*/ 39 h 87"/>
                  <a:gd name="T88" fmla="*/ 155 w 161"/>
                  <a:gd name="T89" fmla="*/ 40 h 87"/>
                  <a:gd name="T90" fmla="*/ 156 w 161"/>
                  <a:gd name="T91" fmla="*/ 39 h 87"/>
                  <a:gd name="T92" fmla="*/ 159 w 161"/>
                  <a:gd name="T93" fmla="*/ 46 h 87"/>
                  <a:gd name="T94" fmla="*/ 120 w 161"/>
                  <a:gd name="T95" fmla="*/ 68 h 87"/>
                  <a:gd name="T96" fmla="*/ 107 w 161"/>
                  <a:gd name="T97" fmla="*/ 69 h 87"/>
                  <a:gd name="T98" fmla="*/ 78 w 161"/>
                  <a:gd name="T99" fmla="*/ 86 h 87"/>
                  <a:gd name="T100" fmla="*/ 74 w 161"/>
                  <a:gd name="T101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1" h="87">
                    <a:moveTo>
                      <a:pt x="74" y="87"/>
                    </a:moveTo>
                    <a:lnTo>
                      <a:pt x="73" y="87"/>
                    </a:lnTo>
                    <a:cubicBezTo>
                      <a:pt x="71" y="86"/>
                      <a:pt x="69" y="85"/>
                      <a:pt x="68" y="83"/>
                    </a:cubicBezTo>
                    <a:lnTo>
                      <a:pt x="67" y="81"/>
                    </a:lnTo>
                    <a:lnTo>
                      <a:pt x="65" y="79"/>
                    </a:lnTo>
                    <a:cubicBezTo>
                      <a:pt x="64" y="77"/>
                      <a:pt x="64" y="74"/>
                      <a:pt x="66" y="71"/>
                    </a:cubicBezTo>
                    <a:lnTo>
                      <a:pt x="64" y="69"/>
                    </a:lnTo>
                    <a:cubicBezTo>
                      <a:pt x="62" y="66"/>
                      <a:pt x="61" y="64"/>
                      <a:pt x="79" y="49"/>
                    </a:cubicBezTo>
                    <a:lnTo>
                      <a:pt x="77" y="47"/>
                    </a:lnTo>
                    <a:cubicBezTo>
                      <a:pt x="75" y="44"/>
                      <a:pt x="75" y="43"/>
                      <a:pt x="81" y="31"/>
                    </a:cubicBezTo>
                    <a:cubicBezTo>
                      <a:pt x="42" y="55"/>
                      <a:pt x="39" y="55"/>
                      <a:pt x="36" y="54"/>
                    </a:cubicBezTo>
                    <a:cubicBezTo>
                      <a:pt x="35" y="53"/>
                      <a:pt x="33" y="52"/>
                      <a:pt x="32" y="50"/>
                    </a:cubicBezTo>
                    <a:cubicBezTo>
                      <a:pt x="30" y="48"/>
                      <a:pt x="30" y="46"/>
                      <a:pt x="31" y="44"/>
                    </a:cubicBezTo>
                    <a:lnTo>
                      <a:pt x="28" y="44"/>
                    </a:lnTo>
                    <a:lnTo>
                      <a:pt x="25" y="42"/>
                    </a:lnTo>
                    <a:cubicBezTo>
                      <a:pt x="24" y="41"/>
                      <a:pt x="21" y="39"/>
                      <a:pt x="18" y="38"/>
                    </a:cubicBezTo>
                    <a:cubicBezTo>
                      <a:pt x="15" y="36"/>
                      <a:pt x="13" y="35"/>
                      <a:pt x="12" y="34"/>
                    </a:cubicBezTo>
                    <a:cubicBezTo>
                      <a:pt x="10" y="36"/>
                      <a:pt x="7" y="37"/>
                      <a:pt x="7" y="37"/>
                    </a:cubicBezTo>
                    <a:lnTo>
                      <a:pt x="0" y="25"/>
                    </a:lnTo>
                    <a:cubicBezTo>
                      <a:pt x="11" y="18"/>
                      <a:pt x="11" y="18"/>
                      <a:pt x="14" y="19"/>
                    </a:cubicBezTo>
                    <a:lnTo>
                      <a:pt x="17" y="21"/>
                    </a:lnTo>
                    <a:cubicBezTo>
                      <a:pt x="18" y="22"/>
                      <a:pt x="22" y="24"/>
                      <a:pt x="25" y="25"/>
                    </a:cubicBezTo>
                    <a:cubicBezTo>
                      <a:pt x="27" y="27"/>
                      <a:pt x="28" y="28"/>
                      <a:pt x="30" y="28"/>
                    </a:cubicBezTo>
                    <a:lnTo>
                      <a:pt x="76" y="1"/>
                    </a:lnTo>
                    <a:cubicBezTo>
                      <a:pt x="78" y="0"/>
                      <a:pt x="80" y="0"/>
                      <a:pt x="82" y="1"/>
                    </a:cubicBezTo>
                    <a:cubicBezTo>
                      <a:pt x="84" y="1"/>
                      <a:pt x="85" y="2"/>
                      <a:pt x="86" y="4"/>
                    </a:cubicBezTo>
                    <a:cubicBezTo>
                      <a:pt x="88" y="6"/>
                      <a:pt x="88" y="9"/>
                      <a:pt x="86" y="11"/>
                    </a:cubicBezTo>
                    <a:cubicBezTo>
                      <a:pt x="91" y="9"/>
                      <a:pt x="96" y="6"/>
                      <a:pt x="100" y="3"/>
                    </a:cubicBezTo>
                    <a:cubicBezTo>
                      <a:pt x="102" y="2"/>
                      <a:pt x="104" y="1"/>
                      <a:pt x="106" y="2"/>
                    </a:cubicBezTo>
                    <a:cubicBezTo>
                      <a:pt x="108" y="3"/>
                      <a:pt x="109" y="4"/>
                      <a:pt x="110" y="6"/>
                    </a:cubicBezTo>
                    <a:cubicBezTo>
                      <a:pt x="111" y="8"/>
                      <a:pt x="110" y="12"/>
                      <a:pt x="109" y="14"/>
                    </a:cubicBezTo>
                    <a:cubicBezTo>
                      <a:pt x="106" y="18"/>
                      <a:pt x="104" y="21"/>
                      <a:pt x="103" y="24"/>
                    </a:cubicBezTo>
                    <a:cubicBezTo>
                      <a:pt x="122" y="11"/>
                      <a:pt x="125" y="10"/>
                      <a:pt x="129" y="11"/>
                    </a:cubicBezTo>
                    <a:cubicBezTo>
                      <a:pt x="131" y="11"/>
                      <a:pt x="133" y="12"/>
                      <a:pt x="134" y="14"/>
                    </a:cubicBezTo>
                    <a:cubicBezTo>
                      <a:pt x="135" y="16"/>
                      <a:pt x="135" y="18"/>
                      <a:pt x="134" y="20"/>
                    </a:cubicBezTo>
                    <a:cubicBezTo>
                      <a:pt x="141" y="16"/>
                      <a:pt x="142" y="17"/>
                      <a:pt x="144" y="17"/>
                    </a:cubicBezTo>
                    <a:cubicBezTo>
                      <a:pt x="146" y="18"/>
                      <a:pt x="148" y="19"/>
                      <a:pt x="149" y="21"/>
                    </a:cubicBezTo>
                    <a:lnTo>
                      <a:pt x="150" y="22"/>
                    </a:lnTo>
                    <a:lnTo>
                      <a:pt x="150" y="22"/>
                    </a:lnTo>
                    <a:lnTo>
                      <a:pt x="150" y="22"/>
                    </a:lnTo>
                    <a:cubicBezTo>
                      <a:pt x="153" y="21"/>
                      <a:pt x="153" y="21"/>
                      <a:pt x="155" y="22"/>
                    </a:cubicBezTo>
                    <a:cubicBezTo>
                      <a:pt x="158" y="22"/>
                      <a:pt x="160" y="24"/>
                      <a:pt x="161" y="27"/>
                    </a:cubicBezTo>
                    <a:cubicBezTo>
                      <a:pt x="161" y="30"/>
                      <a:pt x="160" y="33"/>
                      <a:pt x="158" y="34"/>
                    </a:cubicBezTo>
                    <a:lnTo>
                      <a:pt x="156" y="39"/>
                    </a:lnTo>
                    <a:lnTo>
                      <a:pt x="155" y="40"/>
                    </a:lnTo>
                    <a:lnTo>
                      <a:pt x="156" y="39"/>
                    </a:lnTo>
                    <a:lnTo>
                      <a:pt x="159" y="46"/>
                    </a:lnTo>
                    <a:cubicBezTo>
                      <a:pt x="157" y="47"/>
                      <a:pt x="149" y="51"/>
                      <a:pt x="120" y="68"/>
                    </a:cubicBezTo>
                    <a:cubicBezTo>
                      <a:pt x="116" y="71"/>
                      <a:pt x="111" y="74"/>
                      <a:pt x="107" y="69"/>
                    </a:cubicBezTo>
                    <a:cubicBezTo>
                      <a:pt x="97" y="75"/>
                      <a:pt x="87" y="81"/>
                      <a:pt x="78" y="86"/>
                    </a:cubicBezTo>
                    <a:lnTo>
                      <a:pt x="74" y="8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40" name="Freeform 1490">
                <a:extLst>
                  <a:ext uri="{FF2B5EF4-FFF2-40B4-BE49-F238E27FC236}">
                    <a16:creationId xmlns:a16="http://schemas.microsoft.com/office/drawing/2014/main" id="{D502E91E-149C-4FAF-AC77-43F9F7566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2" y="5416"/>
                <a:ext cx="45" cy="29"/>
              </a:xfrm>
              <a:custGeom>
                <a:avLst/>
                <a:gdLst>
                  <a:gd name="T0" fmla="*/ 8 w 137"/>
                  <a:gd name="T1" fmla="*/ 87 h 87"/>
                  <a:gd name="T2" fmla="*/ 6 w 137"/>
                  <a:gd name="T3" fmla="*/ 86 h 87"/>
                  <a:gd name="T4" fmla="*/ 1 w 137"/>
                  <a:gd name="T5" fmla="*/ 83 h 87"/>
                  <a:gd name="T6" fmla="*/ 1 w 137"/>
                  <a:gd name="T7" fmla="*/ 77 h 87"/>
                  <a:gd name="T8" fmla="*/ 90 w 137"/>
                  <a:gd name="T9" fmla="*/ 21 h 87"/>
                  <a:gd name="T10" fmla="*/ 131 w 137"/>
                  <a:gd name="T11" fmla="*/ 1 h 87"/>
                  <a:gd name="T12" fmla="*/ 136 w 137"/>
                  <a:gd name="T13" fmla="*/ 5 h 87"/>
                  <a:gd name="T14" fmla="*/ 137 w 137"/>
                  <a:gd name="T15" fmla="*/ 10 h 87"/>
                  <a:gd name="T16" fmla="*/ 133 w 137"/>
                  <a:gd name="T17" fmla="*/ 14 h 87"/>
                  <a:gd name="T18" fmla="*/ 96 w 137"/>
                  <a:gd name="T19" fmla="*/ 34 h 87"/>
                  <a:gd name="T20" fmla="*/ 96 w 137"/>
                  <a:gd name="T21" fmla="*/ 34 h 87"/>
                  <a:gd name="T22" fmla="*/ 92 w 137"/>
                  <a:gd name="T23" fmla="*/ 38 h 87"/>
                  <a:gd name="T24" fmla="*/ 90 w 137"/>
                  <a:gd name="T25" fmla="*/ 39 h 87"/>
                  <a:gd name="T26" fmla="*/ 52 w 137"/>
                  <a:gd name="T27" fmla="*/ 62 h 87"/>
                  <a:gd name="T28" fmla="*/ 8 w 137"/>
                  <a:gd name="T2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87">
                    <a:moveTo>
                      <a:pt x="8" y="87"/>
                    </a:moveTo>
                    <a:lnTo>
                      <a:pt x="6" y="86"/>
                    </a:lnTo>
                    <a:cubicBezTo>
                      <a:pt x="4" y="86"/>
                      <a:pt x="2" y="84"/>
                      <a:pt x="1" y="83"/>
                    </a:cubicBezTo>
                    <a:cubicBezTo>
                      <a:pt x="0" y="81"/>
                      <a:pt x="0" y="79"/>
                      <a:pt x="1" y="77"/>
                    </a:cubicBezTo>
                    <a:cubicBezTo>
                      <a:pt x="1" y="74"/>
                      <a:pt x="4" y="66"/>
                      <a:pt x="90" y="21"/>
                    </a:cubicBezTo>
                    <a:cubicBezTo>
                      <a:pt x="126" y="0"/>
                      <a:pt x="129" y="1"/>
                      <a:pt x="131" y="1"/>
                    </a:cubicBezTo>
                    <a:cubicBezTo>
                      <a:pt x="133" y="2"/>
                      <a:pt x="135" y="3"/>
                      <a:pt x="136" y="5"/>
                    </a:cubicBezTo>
                    <a:cubicBezTo>
                      <a:pt x="137" y="6"/>
                      <a:pt x="137" y="8"/>
                      <a:pt x="137" y="10"/>
                    </a:cubicBezTo>
                    <a:cubicBezTo>
                      <a:pt x="136" y="12"/>
                      <a:pt x="135" y="14"/>
                      <a:pt x="133" y="14"/>
                    </a:cubicBezTo>
                    <a:cubicBezTo>
                      <a:pt x="121" y="21"/>
                      <a:pt x="108" y="27"/>
                      <a:pt x="96" y="34"/>
                    </a:cubicBezTo>
                    <a:lnTo>
                      <a:pt x="96" y="34"/>
                    </a:lnTo>
                    <a:cubicBezTo>
                      <a:pt x="95" y="36"/>
                      <a:pt x="94" y="37"/>
                      <a:pt x="92" y="38"/>
                    </a:cubicBezTo>
                    <a:lnTo>
                      <a:pt x="90" y="39"/>
                    </a:lnTo>
                    <a:cubicBezTo>
                      <a:pt x="85" y="41"/>
                      <a:pt x="66" y="53"/>
                      <a:pt x="52" y="62"/>
                    </a:cubicBezTo>
                    <a:cubicBezTo>
                      <a:pt x="17" y="83"/>
                      <a:pt x="11" y="87"/>
                      <a:pt x="8" y="8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41" name="Freeform 1491">
                <a:extLst>
                  <a:ext uri="{FF2B5EF4-FFF2-40B4-BE49-F238E27FC236}">
                    <a16:creationId xmlns:a16="http://schemas.microsoft.com/office/drawing/2014/main" id="{CC6C4BD8-2390-477B-BDFF-29DB4A2AE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1" y="5430"/>
                <a:ext cx="34" cy="17"/>
              </a:xfrm>
              <a:custGeom>
                <a:avLst/>
                <a:gdLst>
                  <a:gd name="T0" fmla="*/ 39 w 105"/>
                  <a:gd name="T1" fmla="*/ 51 h 51"/>
                  <a:gd name="T2" fmla="*/ 35 w 105"/>
                  <a:gd name="T3" fmla="*/ 49 h 51"/>
                  <a:gd name="T4" fmla="*/ 33 w 105"/>
                  <a:gd name="T5" fmla="*/ 41 h 51"/>
                  <a:gd name="T6" fmla="*/ 39 w 105"/>
                  <a:gd name="T7" fmla="*/ 26 h 51"/>
                  <a:gd name="T8" fmla="*/ 27 w 105"/>
                  <a:gd name="T9" fmla="*/ 33 h 51"/>
                  <a:gd name="T10" fmla="*/ 7 w 105"/>
                  <a:gd name="T11" fmla="*/ 43 h 51"/>
                  <a:gd name="T12" fmla="*/ 2 w 105"/>
                  <a:gd name="T13" fmla="*/ 40 h 51"/>
                  <a:gd name="T14" fmla="*/ 5 w 105"/>
                  <a:gd name="T15" fmla="*/ 30 h 51"/>
                  <a:gd name="T16" fmla="*/ 7 w 105"/>
                  <a:gd name="T17" fmla="*/ 29 h 51"/>
                  <a:gd name="T18" fmla="*/ 19 w 105"/>
                  <a:gd name="T19" fmla="*/ 21 h 51"/>
                  <a:gd name="T20" fmla="*/ 52 w 105"/>
                  <a:gd name="T21" fmla="*/ 5 h 51"/>
                  <a:gd name="T22" fmla="*/ 57 w 105"/>
                  <a:gd name="T23" fmla="*/ 8 h 51"/>
                  <a:gd name="T24" fmla="*/ 53 w 105"/>
                  <a:gd name="T25" fmla="*/ 27 h 51"/>
                  <a:gd name="T26" fmla="*/ 103 w 105"/>
                  <a:gd name="T27" fmla="*/ 7 h 51"/>
                  <a:gd name="T28" fmla="*/ 101 w 105"/>
                  <a:gd name="T29" fmla="*/ 16 h 51"/>
                  <a:gd name="T30" fmla="*/ 100 w 105"/>
                  <a:gd name="T31" fmla="*/ 17 h 51"/>
                  <a:gd name="T32" fmla="*/ 43 w 105"/>
                  <a:gd name="T33" fmla="*/ 50 h 51"/>
                  <a:gd name="T34" fmla="*/ 39 w 105"/>
                  <a:gd name="T3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5" h="51">
                    <a:moveTo>
                      <a:pt x="39" y="51"/>
                    </a:moveTo>
                    <a:cubicBezTo>
                      <a:pt x="38" y="51"/>
                      <a:pt x="36" y="50"/>
                      <a:pt x="35" y="49"/>
                    </a:cubicBezTo>
                    <a:cubicBezTo>
                      <a:pt x="32" y="47"/>
                      <a:pt x="32" y="44"/>
                      <a:pt x="33" y="41"/>
                    </a:cubicBezTo>
                    <a:cubicBezTo>
                      <a:pt x="35" y="36"/>
                      <a:pt x="37" y="30"/>
                      <a:pt x="39" y="26"/>
                    </a:cubicBezTo>
                    <a:cubicBezTo>
                      <a:pt x="34" y="28"/>
                      <a:pt x="30" y="31"/>
                      <a:pt x="27" y="33"/>
                    </a:cubicBezTo>
                    <a:cubicBezTo>
                      <a:pt x="11" y="43"/>
                      <a:pt x="10" y="44"/>
                      <a:pt x="7" y="43"/>
                    </a:cubicBezTo>
                    <a:cubicBezTo>
                      <a:pt x="5" y="42"/>
                      <a:pt x="3" y="41"/>
                      <a:pt x="2" y="40"/>
                    </a:cubicBezTo>
                    <a:cubicBezTo>
                      <a:pt x="0" y="36"/>
                      <a:pt x="1" y="32"/>
                      <a:pt x="5" y="30"/>
                    </a:cubicBezTo>
                    <a:lnTo>
                      <a:pt x="7" y="29"/>
                    </a:lnTo>
                    <a:cubicBezTo>
                      <a:pt x="9" y="28"/>
                      <a:pt x="14" y="24"/>
                      <a:pt x="19" y="21"/>
                    </a:cubicBezTo>
                    <a:cubicBezTo>
                      <a:pt x="45" y="5"/>
                      <a:pt x="48" y="3"/>
                      <a:pt x="52" y="5"/>
                    </a:cubicBezTo>
                    <a:cubicBezTo>
                      <a:pt x="54" y="5"/>
                      <a:pt x="56" y="6"/>
                      <a:pt x="57" y="8"/>
                    </a:cubicBezTo>
                    <a:cubicBezTo>
                      <a:pt x="58" y="11"/>
                      <a:pt x="59" y="12"/>
                      <a:pt x="53" y="27"/>
                    </a:cubicBezTo>
                    <a:cubicBezTo>
                      <a:pt x="100" y="0"/>
                      <a:pt x="100" y="1"/>
                      <a:pt x="103" y="7"/>
                    </a:cubicBezTo>
                    <a:cubicBezTo>
                      <a:pt x="105" y="10"/>
                      <a:pt x="104" y="14"/>
                      <a:pt x="101" y="16"/>
                    </a:cubicBezTo>
                    <a:lnTo>
                      <a:pt x="100" y="17"/>
                    </a:lnTo>
                    <a:cubicBezTo>
                      <a:pt x="96" y="19"/>
                      <a:pt x="63" y="38"/>
                      <a:pt x="43" y="50"/>
                    </a:cubicBezTo>
                    <a:lnTo>
                      <a:pt x="39" y="5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42" name="Freeform 1492">
                <a:extLst>
                  <a:ext uri="{FF2B5EF4-FFF2-40B4-BE49-F238E27FC236}">
                    <a16:creationId xmlns:a16="http://schemas.microsoft.com/office/drawing/2014/main" id="{7C28CF40-4E37-4284-8A6A-32B64990B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6" y="5420"/>
                <a:ext cx="59" cy="22"/>
              </a:xfrm>
              <a:custGeom>
                <a:avLst/>
                <a:gdLst>
                  <a:gd name="T0" fmla="*/ 85 w 178"/>
                  <a:gd name="T1" fmla="*/ 66 h 66"/>
                  <a:gd name="T2" fmla="*/ 83 w 178"/>
                  <a:gd name="T3" fmla="*/ 65 h 66"/>
                  <a:gd name="T4" fmla="*/ 78 w 178"/>
                  <a:gd name="T5" fmla="*/ 62 h 66"/>
                  <a:gd name="T6" fmla="*/ 81 w 178"/>
                  <a:gd name="T7" fmla="*/ 40 h 66"/>
                  <a:gd name="T8" fmla="*/ 81 w 178"/>
                  <a:gd name="T9" fmla="*/ 39 h 66"/>
                  <a:gd name="T10" fmla="*/ 51 w 178"/>
                  <a:gd name="T11" fmla="*/ 54 h 66"/>
                  <a:gd name="T12" fmla="*/ 47 w 178"/>
                  <a:gd name="T13" fmla="*/ 51 h 66"/>
                  <a:gd name="T14" fmla="*/ 69 w 178"/>
                  <a:gd name="T15" fmla="*/ 27 h 66"/>
                  <a:gd name="T16" fmla="*/ 56 w 178"/>
                  <a:gd name="T17" fmla="*/ 22 h 66"/>
                  <a:gd name="T18" fmla="*/ 6 w 178"/>
                  <a:gd name="T19" fmla="*/ 49 h 66"/>
                  <a:gd name="T20" fmla="*/ 2 w 178"/>
                  <a:gd name="T21" fmla="*/ 45 h 66"/>
                  <a:gd name="T22" fmla="*/ 5 w 178"/>
                  <a:gd name="T23" fmla="*/ 36 h 66"/>
                  <a:gd name="T24" fmla="*/ 7 w 178"/>
                  <a:gd name="T25" fmla="*/ 35 h 66"/>
                  <a:gd name="T26" fmla="*/ 52 w 178"/>
                  <a:gd name="T27" fmla="*/ 9 h 66"/>
                  <a:gd name="T28" fmla="*/ 58 w 178"/>
                  <a:gd name="T29" fmla="*/ 8 h 66"/>
                  <a:gd name="T30" fmla="*/ 81 w 178"/>
                  <a:gd name="T31" fmla="*/ 17 h 66"/>
                  <a:gd name="T32" fmla="*/ 84 w 178"/>
                  <a:gd name="T33" fmla="*/ 15 h 66"/>
                  <a:gd name="T34" fmla="*/ 113 w 178"/>
                  <a:gd name="T35" fmla="*/ 1 h 66"/>
                  <a:gd name="T36" fmla="*/ 117 w 178"/>
                  <a:gd name="T37" fmla="*/ 4 h 66"/>
                  <a:gd name="T38" fmla="*/ 98 w 178"/>
                  <a:gd name="T39" fmla="*/ 25 h 66"/>
                  <a:gd name="T40" fmla="*/ 95 w 178"/>
                  <a:gd name="T41" fmla="*/ 43 h 66"/>
                  <a:gd name="T42" fmla="*/ 95 w 178"/>
                  <a:gd name="T43" fmla="*/ 44 h 66"/>
                  <a:gd name="T44" fmla="*/ 127 w 178"/>
                  <a:gd name="T45" fmla="*/ 28 h 66"/>
                  <a:gd name="T46" fmla="*/ 131 w 178"/>
                  <a:gd name="T47" fmla="*/ 31 h 66"/>
                  <a:gd name="T48" fmla="*/ 131 w 178"/>
                  <a:gd name="T49" fmla="*/ 42 h 66"/>
                  <a:gd name="T50" fmla="*/ 176 w 178"/>
                  <a:gd name="T51" fmla="*/ 24 h 66"/>
                  <a:gd name="T52" fmla="*/ 174 w 178"/>
                  <a:gd name="T53" fmla="*/ 34 h 66"/>
                  <a:gd name="T54" fmla="*/ 173 w 178"/>
                  <a:gd name="T55" fmla="*/ 34 h 66"/>
                  <a:gd name="T56" fmla="*/ 125 w 178"/>
                  <a:gd name="T57" fmla="*/ 62 h 66"/>
                  <a:gd name="T58" fmla="*/ 120 w 178"/>
                  <a:gd name="T59" fmla="*/ 62 h 66"/>
                  <a:gd name="T60" fmla="*/ 115 w 178"/>
                  <a:gd name="T61" fmla="*/ 59 h 66"/>
                  <a:gd name="T62" fmla="*/ 115 w 178"/>
                  <a:gd name="T63" fmla="*/ 49 h 66"/>
                  <a:gd name="T64" fmla="*/ 88 w 178"/>
                  <a:gd name="T65" fmla="*/ 65 h 66"/>
                  <a:gd name="T66" fmla="*/ 85 w 178"/>
                  <a:gd name="T6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8" h="66">
                    <a:moveTo>
                      <a:pt x="85" y="66"/>
                    </a:moveTo>
                    <a:lnTo>
                      <a:pt x="83" y="65"/>
                    </a:lnTo>
                    <a:cubicBezTo>
                      <a:pt x="81" y="65"/>
                      <a:pt x="79" y="64"/>
                      <a:pt x="78" y="62"/>
                    </a:cubicBezTo>
                    <a:cubicBezTo>
                      <a:pt x="77" y="60"/>
                      <a:pt x="77" y="60"/>
                      <a:pt x="81" y="40"/>
                    </a:cubicBezTo>
                    <a:lnTo>
                      <a:pt x="81" y="39"/>
                    </a:lnTo>
                    <a:cubicBezTo>
                      <a:pt x="54" y="55"/>
                      <a:pt x="54" y="55"/>
                      <a:pt x="51" y="54"/>
                    </a:cubicBezTo>
                    <a:cubicBezTo>
                      <a:pt x="50" y="54"/>
                      <a:pt x="48" y="52"/>
                      <a:pt x="47" y="51"/>
                    </a:cubicBezTo>
                    <a:cubicBezTo>
                      <a:pt x="44" y="45"/>
                      <a:pt x="43" y="44"/>
                      <a:pt x="69" y="27"/>
                    </a:cubicBezTo>
                    <a:lnTo>
                      <a:pt x="56" y="22"/>
                    </a:lnTo>
                    <a:cubicBezTo>
                      <a:pt x="11" y="50"/>
                      <a:pt x="10" y="50"/>
                      <a:pt x="6" y="49"/>
                    </a:cubicBezTo>
                    <a:cubicBezTo>
                      <a:pt x="5" y="48"/>
                      <a:pt x="3" y="47"/>
                      <a:pt x="2" y="45"/>
                    </a:cubicBezTo>
                    <a:cubicBezTo>
                      <a:pt x="0" y="42"/>
                      <a:pt x="1" y="38"/>
                      <a:pt x="5" y="36"/>
                    </a:cubicBezTo>
                    <a:lnTo>
                      <a:pt x="7" y="35"/>
                    </a:lnTo>
                    <a:cubicBezTo>
                      <a:pt x="12" y="33"/>
                      <a:pt x="33" y="20"/>
                      <a:pt x="52" y="9"/>
                    </a:cubicBezTo>
                    <a:cubicBezTo>
                      <a:pt x="53" y="7"/>
                      <a:pt x="56" y="7"/>
                      <a:pt x="58" y="8"/>
                    </a:cubicBezTo>
                    <a:lnTo>
                      <a:pt x="81" y="17"/>
                    </a:lnTo>
                    <a:lnTo>
                      <a:pt x="84" y="15"/>
                    </a:lnTo>
                    <a:cubicBezTo>
                      <a:pt x="107" y="0"/>
                      <a:pt x="109" y="0"/>
                      <a:pt x="113" y="1"/>
                    </a:cubicBezTo>
                    <a:cubicBezTo>
                      <a:pt x="115" y="1"/>
                      <a:pt x="116" y="3"/>
                      <a:pt x="117" y="4"/>
                    </a:cubicBezTo>
                    <a:cubicBezTo>
                      <a:pt x="121" y="10"/>
                      <a:pt x="121" y="11"/>
                      <a:pt x="98" y="25"/>
                    </a:cubicBezTo>
                    <a:cubicBezTo>
                      <a:pt x="98" y="28"/>
                      <a:pt x="97" y="33"/>
                      <a:pt x="95" y="43"/>
                    </a:cubicBezTo>
                    <a:lnTo>
                      <a:pt x="95" y="44"/>
                    </a:lnTo>
                    <a:cubicBezTo>
                      <a:pt x="124" y="27"/>
                      <a:pt x="124" y="27"/>
                      <a:pt x="127" y="28"/>
                    </a:cubicBezTo>
                    <a:cubicBezTo>
                      <a:pt x="129" y="29"/>
                      <a:pt x="130" y="30"/>
                      <a:pt x="131" y="31"/>
                    </a:cubicBezTo>
                    <a:cubicBezTo>
                      <a:pt x="133" y="34"/>
                      <a:pt x="133" y="35"/>
                      <a:pt x="131" y="42"/>
                    </a:cubicBezTo>
                    <a:cubicBezTo>
                      <a:pt x="172" y="18"/>
                      <a:pt x="173" y="18"/>
                      <a:pt x="176" y="24"/>
                    </a:cubicBezTo>
                    <a:cubicBezTo>
                      <a:pt x="178" y="27"/>
                      <a:pt x="177" y="32"/>
                      <a:pt x="174" y="34"/>
                    </a:cubicBezTo>
                    <a:lnTo>
                      <a:pt x="173" y="34"/>
                    </a:lnTo>
                    <a:cubicBezTo>
                      <a:pt x="170" y="36"/>
                      <a:pt x="142" y="52"/>
                      <a:pt x="125" y="62"/>
                    </a:cubicBezTo>
                    <a:cubicBezTo>
                      <a:pt x="123" y="63"/>
                      <a:pt x="122" y="63"/>
                      <a:pt x="120" y="62"/>
                    </a:cubicBezTo>
                    <a:cubicBezTo>
                      <a:pt x="118" y="62"/>
                      <a:pt x="116" y="61"/>
                      <a:pt x="115" y="59"/>
                    </a:cubicBezTo>
                    <a:cubicBezTo>
                      <a:pt x="114" y="57"/>
                      <a:pt x="114" y="56"/>
                      <a:pt x="115" y="49"/>
                    </a:cubicBezTo>
                    <a:cubicBezTo>
                      <a:pt x="107" y="54"/>
                      <a:pt x="96" y="60"/>
                      <a:pt x="88" y="65"/>
                    </a:cubicBezTo>
                    <a:lnTo>
                      <a:pt x="85" y="6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43" name="Freeform 1493">
                <a:extLst>
                  <a:ext uri="{FF2B5EF4-FFF2-40B4-BE49-F238E27FC236}">
                    <a16:creationId xmlns:a16="http://schemas.microsoft.com/office/drawing/2014/main" id="{723B6CE3-CB52-44C3-A1F8-11944FFA5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7" y="5416"/>
                <a:ext cx="38" cy="23"/>
              </a:xfrm>
              <a:custGeom>
                <a:avLst/>
                <a:gdLst>
                  <a:gd name="T0" fmla="*/ 11 w 115"/>
                  <a:gd name="T1" fmla="*/ 69 h 69"/>
                  <a:gd name="T2" fmla="*/ 7 w 115"/>
                  <a:gd name="T3" fmla="*/ 66 h 69"/>
                  <a:gd name="T4" fmla="*/ 6 w 115"/>
                  <a:gd name="T5" fmla="*/ 60 h 69"/>
                  <a:gd name="T6" fmla="*/ 10 w 115"/>
                  <a:gd name="T7" fmla="*/ 56 h 69"/>
                  <a:gd name="T8" fmla="*/ 11 w 115"/>
                  <a:gd name="T9" fmla="*/ 55 h 69"/>
                  <a:gd name="T10" fmla="*/ 11 w 115"/>
                  <a:gd name="T11" fmla="*/ 55 h 69"/>
                  <a:gd name="T12" fmla="*/ 2 w 115"/>
                  <a:gd name="T13" fmla="*/ 52 h 69"/>
                  <a:gd name="T14" fmla="*/ 5 w 115"/>
                  <a:gd name="T15" fmla="*/ 43 h 69"/>
                  <a:gd name="T16" fmla="*/ 33 w 115"/>
                  <a:gd name="T17" fmla="*/ 29 h 69"/>
                  <a:gd name="T18" fmla="*/ 37 w 115"/>
                  <a:gd name="T19" fmla="*/ 32 h 69"/>
                  <a:gd name="T20" fmla="*/ 39 w 115"/>
                  <a:gd name="T21" fmla="*/ 36 h 69"/>
                  <a:gd name="T22" fmla="*/ 39 w 115"/>
                  <a:gd name="T23" fmla="*/ 36 h 69"/>
                  <a:gd name="T24" fmla="*/ 51 w 115"/>
                  <a:gd name="T25" fmla="*/ 29 h 69"/>
                  <a:gd name="T26" fmla="*/ 74 w 115"/>
                  <a:gd name="T27" fmla="*/ 18 h 69"/>
                  <a:gd name="T28" fmla="*/ 75 w 115"/>
                  <a:gd name="T29" fmla="*/ 19 h 69"/>
                  <a:gd name="T30" fmla="*/ 104 w 115"/>
                  <a:gd name="T31" fmla="*/ 2 h 69"/>
                  <a:gd name="T32" fmla="*/ 113 w 115"/>
                  <a:gd name="T33" fmla="*/ 4 h 69"/>
                  <a:gd name="T34" fmla="*/ 111 w 115"/>
                  <a:gd name="T35" fmla="*/ 14 h 69"/>
                  <a:gd name="T36" fmla="*/ 36 w 115"/>
                  <a:gd name="T37" fmla="*/ 57 h 69"/>
                  <a:gd name="T38" fmla="*/ 16 w 115"/>
                  <a:gd name="T39" fmla="*/ 68 h 69"/>
                  <a:gd name="T40" fmla="*/ 16 w 115"/>
                  <a:gd name="T41" fmla="*/ 67 h 69"/>
                  <a:gd name="T42" fmla="*/ 11 w 115"/>
                  <a:gd name="T4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5" h="69">
                    <a:moveTo>
                      <a:pt x="11" y="69"/>
                    </a:moveTo>
                    <a:cubicBezTo>
                      <a:pt x="9" y="69"/>
                      <a:pt x="8" y="67"/>
                      <a:pt x="7" y="66"/>
                    </a:cubicBezTo>
                    <a:cubicBezTo>
                      <a:pt x="6" y="64"/>
                      <a:pt x="6" y="62"/>
                      <a:pt x="6" y="60"/>
                    </a:cubicBezTo>
                    <a:cubicBezTo>
                      <a:pt x="7" y="58"/>
                      <a:pt x="8" y="57"/>
                      <a:pt x="10" y="56"/>
                    </a:cubicBezTo>
                    <a:lnTo>
                      <a:pt x="11" y="55"/>
                    </a:lnTo>
                    <a:lnTo>
                      <a:pt x="11" y="55"/>
                    </a:lnTo>
                    <a:cubicBezTo>
                      <a:pt x="8" y="57"/>
                      <a:pt x="4" y="55"/>
                      <a:pt x="2" y="52"/>
                    </a:cubicBezTo>
                    <a:cubicBezTo>
                      <a:pt x="0" y="49"/>
                      <a:pt x="1" y="44"/>
                      <a:pt x="5" y="43"/>
                    </a:cubicBezTo>
                    <a:cubicBezTo>
                      <a:pt x="30" y="28"/>
                      <a:pt x="30" y="28"/>
                      <a:pt x="33" y="29"/>
                    </a:cubicBezTo>
                    <a:cubicBezTo>
                      <a:pt x="34" y="29"/>
                      <a:pt x="36" y="31"/>
                      <a:pt x="37" y="32"/>
                    </a:cubicBezTo>
                    <a:cubicBezTo>
                      <a:pt x="37" y="32"/>
                      <a:pt x="38" y="34"/>
                      <a:pt x="39" y="36"/>
                    </a:cubicBezTo>
                    <a:lnTo>
                      <a:pt x="39" y="36"/>
                    </a:lnTo>
                    <a:cubicBezTo>
                      <a:pt x="43" y="34"/>
                      <a:pt x="47" y="31"/>
                      <a:pt x="51" y="29"/>
                    </a:cubicBezTo>
                    <a:cubicBezTo>
                      <a:pt x="71" y="17"/>
                      <a:pt x="71" y="17"/>
                      <a:pt x="74" y="18"/>
                    </a:cubicBezTo>
                    <a:lnTo>
                      <a:pt x="75" y="19"/>
                    </a:lnTo>
                    <a:cubicBezTo>
                      <a:pt x="85" y="13"/>
                      <a:pt x="95" y="7"/>
                      <a:pt x="104" y="2"/>
                    </a:cubicBezTo>
                    <a:cubicBezTo>
                      <a:pt x="107" y="0"/>
                      <a:pt x="111" y="1"/>
                      <a:pt x="113" y="4"/>
                    </a:cubicBezTo>
                    <a:cubicBezTo>
                      <a:pt x="115" y="7"/>
                      <a:pt x="114" y="12"/>
                      <a:pt x="111" y="14"/>
                    </a:cubicBezTo>
                    <a:cubicBezTo>
                      <a:pt x="74" y="35"/>
                      <a:pt x="51" y="49"/>
                      <a:pt x="36" y="57"/>
                    </a:cubicBezTo>
                    <a:cubicBezTo>
                      <a:pt x="30" y="61"/>
                      <a:pt x="24" y="64"/>
                      <a:pt x="16" y="68"/>
                    </a:cubicBezTo>
                    <a:lnTo>
                      <a:pt x="16" y="67"/>
                    </a:lnTo>
                    <a:cubicBezTo>
                      <a:pt x="14" y="68"/>
                      <a:pt x="12" y="69"/>
                      <a:pt x="11" y="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44" name="Freeform 1494">
                <a:extLst>
                  <a:ext uri="{FF2B5EF4-FFF2-40B4-BE49-F238E27FC236}">
                    <a16:creationId xmlns:a16="http://schemas.microsoft.com/office/drawing/2014/main" id="{DF06192C-9207-4513-81D7-1873A65D3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6" y="5421"/>
                <a:ext cx="25" cy="18"/>
              </a:xfrm>
              <a:custGeom>
                <a:avLst/>
                <a:gdLst>
                  <a:gd name="T0" fmla="*/ 7 w 77"/>
                  <a:gd name="T1" fmla="*/ 53 h 53"/>
                  <a:gd name="T2" fmla="*/ 1 w 77"/>
                  <a:gd name="T3" fmla="*/ 50 h 53"/>
                  <a:gd name="T4" fmla="*/ 1 w 77"/>
                  <a:gd name="T5" fmla="*/ 44 h 53"/>
                  <a:gd name="T6" fmla="*/ 37 w 77"/>
                  <a:gd name="T7" fmla="*/ 19 h 53"/>
                  <a:gd name="T8" fmla="*/ 38 w 77"/>
                  <a:gd name="T9" fmla="*/ 18 h 53"/>
                  <a:gd name="T10" fmla="*/ 71 w 77"/>
                  <a:gd name="T11" fmla="*/ 1 h 53"/>
                  <a:gd name="T12" fmla="*/ 75 w 77"/>
                  <a:gd name="T13" fmla="*/ 5 h 53"/>
                  <a:gd name="T14" fmla="*/ 72 w 77"/>
                  <a:gd name="T15" fmla="*/ 14 h 53"/>
                  <a:gd name="T16" fmla="*/ 55 w 77"/>
                  <a:gd name="T17" fmla="*/ 24 h 53"/>
                  <a:gd name="T18" fmla="*/ 52 w 77"/>
                  <a:gd name="T19" fmla="*/ 29 h 53"/>
                  <a:gd name="T20" fmla="*/ 11 w 77"/>
                  <a:gd name="T21" fmla="*/ 52 h 53"/>
                  <a:gd name="T22" fmla="*/ 7 w 77"/>
                  <a:gd name="T2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" h="53">
                    <a:moveTo>
                      <a:pt x="7" y="53"/>
                    </a:moveTo>
                    <a:cubicBezTo>
                      <a:pt x="5" y="53"/>
                      <a:pt x="3" y="52"/>
                      <a:pt x="1" y="50"/>
                    </a:cubicBezTo>
                    <a:cubicBezTo>
                      <a:pt x="0" y="48"/>
                      <a:pt x="0" y="46"/>
                      <a:pt x="1" y="44"/>
                    </a:cubicBezTo>
                    <a:cubicBezTo>
                      <a:pt x="1" y="42"/>
                      <a:pt x="2" y="39"/>
                      <a:pt x="37" y="19"/>
                    </a:cubicBezTo>
                    <a:lnTo>
                      <a:pt x="38" y="18"/>
                    </a:lnTo>
                    <a:cubicBezTo>
                      <a:pt x="67" y="0"/>
                      <a:pt x="67" y="0"/>
                      <a:pt x="71" y="1"/>
                    </a:cubicBezTo>
                    <a:cubicBezTo>
                      <a:pt x="73" y="2"/>
                      <a:pt x="74" y="3"/>
                      <a:pt x="75" y="5"/>
                    </a:cubicBezTo>
                    <a:cubicBezTo>
                      <a:pt x="77" y="8"/>
                      <a:pt x="76" y="12"/>
                      <a:pt x="72" y="14"/>
                    </a:cubicBezTo>
                    <a:cubicBezTo>
                      <a:pt x="67" y="17"/>
                      <a:pt x="61" y="21"/>
                      <a:pt x="55" y="24"/>
                    </a:cubicBezTo>
                    <a:cubicBezTo>
                      <a:pt x="55" y="26"/>
                      <a:pt x="54" y="28"/>
                      <a:pt x="52" y="29"/>
                    </a:cubicBezTo>
                    <a:lnTo>
                      <a:pt x="11" y="52"/>
                    </a:lnTo>
                    <a:lnTo>
                      <a:pt x="7" y="5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45" name="Freeform 1495">
                <a:extLst>
                  <a:ext uri="{FF2B5EF4-FFF2-40B4-BE49-F238E27FC236}">
                    <a16:creationId xmlns:a16="http://schemas.microsoft.com/office/drawing/2014/main" id="{977F92AA-AAAF-44D9-8BD2-6D353D8B8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0" y="5421"/>
                <a:ext cx="24" cy="11"/>
              </a:xfrm>
              <a:custGeom>
                <a:avLst/>
                <a:gdLst>
                  <a:gd name="T0" fmla="*/ 46 w 73"/>
                  <a:gd name="T1" fmla="*/ 32 h 32"/>
                  <a:gd name="T2" fmla="*/ 44 w 73"/>
                  <a:gd name="T3" fmla="*/ 32 h 32"/>
                  <a:gd name="T4" fmla="*/ 40 w 73"/>
                  <a:gd name="T5" fmla="*/ 28 h 32"/>
                  <a:gd name="T6" fmla="*/ 33 w 73"/>
                  <a:gd name="T7" fmla="*/ 17 h 32"/>
                  <a:gd name="T8" fmla="*/ 11 w 73"/>
                  <a:gd name="T9" fmla="*/ 30 h 32"/>
                  <a:gd name="T10" fmla="*/ 2 w 73"/>
                  <a:gd name="T11" fmla="*/ 27 h 32"/>
                  <a:gd name="T12" fmla="*/ 4 w 73"/>
                  <a:gd name="T13" fmla="*/ 18 h 32"/>
                  <a:gd name="T14" fmla="*/ 38 w 73"/>
                  <a:gd name="T15" fmla="*/ 1 h 32"/>
                  <a:gd name="T16" fmla="*/ 42 w 73"/>
                  <a:gd name="T17" fmla="*/ 4 h 32"/>
                  <a:gd name="T18" fmla="*/ 44 w 73"/>
                  <a:gd name="T19" fmla="*/ 9 h 32"/>
                  <a:gd name="T20" fmla="*/ 49 w 73"/>
                  <a:gd name="T21" fmla="*/ 15 h 32"/>
                  <a:gd name="T22" fmla="*/ 52 w 73"/>
                  <a:gd name="T23" fmla="*/ 13 h 32"/>
                  <a:gd name="T24" fmla="*/ 67 w 73"/>
                  <a:gd name="T25" fmla="*/ 7 h 32"/>
                  <a:gd name="T26" fmla="*/ 71 w 73"/>
                  <a:gd name="T27" fmla="*/ 10 h 32"/>
                  <a:gd name="T28" fmla="*/ 69 w 73"/>
                  <a:gd name="T29" fmla="*/ 20 h 32"/>
                  <a:gd name="T30" fmla="*/ 67 w 73"/>
                  <a:gd name="T31" fmla="*/ 20 h 32"/>
                  <a:gd name="T32" fmla="*/ 59 w 73"/>
                  <a:gd name="T33" fmla="*/ 25 h 32"/>
                  <a:gd name="T34" fmla="*/ 46 w 73"/>
                  <a:gd name="T3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3" h="32">
                    <a:moveTo>
                      <a:pt x="46" y="32"/>
                    </a:moveTo>
                    <a:lnTo>
                      <a:pt x="44" y="32"/>
                    </a:lnTo>
                    <a:cubicBezTo>
                      <a:pt x="42" y="31"/>
                      <a:pt x="41" y="30"/>
                      <a:pt x="40" y="28"/>
                    </a:cubicBezTo>
                    <a:cubicBezTo>
                      <a:pt x="39" y="28"/>
                      <a:pt x="36" y="22"/>
                      <a:pt x="33" y="17"/>
                    </a:cubicBezTo>
                    <a:cubicBezTo>
                      <a:pt x="25" y="22"/>
                      <a:pt x="11" y="30"/>
                      <a:pt x="11" y="30"/>
                    </a:cubicBezTo>
                    <a:cubicBezTo>
                      <a:pt x="8" y="32"/>
                      <a:pt x="3" y="31"/>
                      <a:pt x="2" y="27"/>
                    </a:cubicBezTo>
                    <a:cubicBezTo>
                      <a:pt x="0" y="24"/>
                      <a:pt x="1" y="20"/>
                      <a:pt x="4" y="18"/>
                    </a:cubicBezTo>
                    <a:cubicBezTo>
                      <a:pt x="35" y="0"/>
                      <a:pt x="35" y="0"/>
                      <a:pt x="38" y="1"/>
                    </a:cubicBezTo>
                    <a:cubicBezTo>
                      <a:pt x="39" y="1"/>
                      <a:pt x="41" y="2"/>
                      <a:pt x="42" y="4"/>
                    </a:cubicBezTo>
                    <a:lnTo>
                      <a:pt x="44" y="9"/>
                    </a:lnTo>
                    <a:cubicBezTo>
                      <a:pt x="46" y="11"/>
                      <a:pt x="47" y="13"/>
                      <a:pt x="49" y="15"/>
                    </a:cubicBezTo>
                    <a:lnTo>
                      <a:pt x="52" y="13"/>
                    </a:lnTo>
                    <a:cubicBezTo>
                      <a:pt x="62" y="7"/>
                      <a:pt x="64" y="6"/>
                      <a:pt x="67" y="7"/>
                    </a:cubicBezTo>
                    <a:cubicBezTo>
                      <a:pt x="69" y="7"/>
                      <a:pt x="70" y="8"/>
                      <a:pt x="71" y="10"/>
                    </a:cubicBezTo>
                    <a:cubicBezTo>
                      <a:pt x="73" y="13"/>
                      <a:pt x="72" y="18"/>
                      <a:pt x="69" y="20"/>
                    </a:cubicBezTo>
                    <a:lnTo>
                      <a:pt x="67" y="20"/>
                    </a:lnTo>
                    <a:cubicBezTo>
                      <a:pt x="66" y="21"/>
                      <a:pt x="62" y="23"/>
                      <a:pt x="59" y="25"/>
                    </a:cubicBezTo>
                    <a:cubicBezTo>
                      <a:pt x="51" y="30"/>
                      <a:pt x="49" y="32"/>
                      <a:pt x="46" y="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46" name="Freeform 1496">
                <a:extLst>
                  <a:ext uri="{FF2B5EF4-FFF2-40B4-BE49-F238E27FC236}">
                    <a16:creationId xmlns:a16="http://schemas.microsoft.com/office/drawing/2014/main" id="{DB49D91A-3F1C-49AC-91F6-66B52AA61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" y="5418"/>
                <a:ext cx="21" cy="15"/>
              </a:xfrm>
              <a:custGeom>
                <a:avLst/>
                <a:gdLst>
                  <a:gd name="T0" fmla="*/ 15 w 62"/>
                  <a:gd name="T1" fmla="*/ 46 h 46"/>
                  <a:gd name="T2" fmla="*/ 13 w 62"/>
                  <a:gd name="T3" fmla="*/ 46 h 46"/>
                  <a:gd name="T4" fmla="*/ 9 w 62"/>
                  <a:gd name="T5" fmla="*/ 42 h 46"/>
                  <a:gd name="T6" fmla="*/ 8 w 62"/>
                  <a:gd name="T7" fmla="*/ 37 h 46"/>
                  <a:gd name="T8" fmla="*/ 25 w 62"/>
                  <a:gd name="T9" fmla="*/ 24 h 46"/>
                  <a:gd name="T10" fmla="*/ 23 w 62"/>
                  <a:gd name="T11" fmla="*/ 20 h 46"/>
                  <a:gd name="T12" fmla="*/ 22 w 62"/>
                  <a:gd name="T13" fmla="*/ 17 h 46"/>
                  <a:gd name="T14" fmla="*/ 12 w 62"/>
                  <a:gd name="T15" fmla="*/ 23 h 46"/>
                  <a:gd name="T16" fmla="*/ 1 w 62"/>
                  <a:gd name="T17" fmla="*/ 27 h 46"/>
                  <a:gd name="T18" fmla="*/ 3 w 62"/>
                  <a:gd name="T19" fmla="*/ 20 h 46"/>
                  <a:gd name="T20" fmla="*/ 9 w 62"/>
                  <a:gd name="T21" fmla="*/ 17 h 46"/>
                  <a:gd name="T22" fmla="*/ 3 w 62"/>
                  <a:gd name="T23" fmla="*/ 20 h 46"/>
                  <a:gd name="T24" fmla="*/ 0 w 62"/>
                  <a:gd name="T25" fmla="*/ 14 h 46"/>
                  <a:gd name="T26" fmla="*/ 4 w 62"/>
                  <a:gd name="T27" fmla="*/ 11 h 46"/>
                  <a:gd name="T28" fmla="*/ 27 w 62"/>
                  <a:gd name="T29" fmla="*/ 1 h 46"/>
                  <a:gd name="T30" fmla="*/ 31 w 62"/>
                  <a:gd name="T31" fmla="*/ 4 h 46"/>
                  <a:gd name="T32" fmla="*/ 36 w 62"/>
                  <a:gd name="T33" fmla="*/ 14 h 46"/>
                  <a:gd name="T34" fmla="*/ 37 w 62"/>
                  <a:gd name="T35" fmla="*/ 17 h 46"/>
                  <a:gd name="T36" fmla="*/ 51 w 62"/>
                  <a:gd name="T37" fmla="*/ 8 h 46"/>
                  <a:gd name="T38" fmla="*/ 57 w 62"/>
                  <a:gd name="T39" fmla="*/ 7 h 46"/>
                  <a:gd name="T40" fmla="*/ 61 w 62"/>
                  <a:gd name="T41" fmla="*/ 10 h 46"/>
                  <a:gd name="T42" fmla="*/ 62 w 62"/>
                  <a:gd name="T43" fmla="*/ 16 h 46"/>
                  <a:gd name="T44" fmla="*/ 35 w 62"/>
                  <a:gd name="T45" fmla="*/ 35 h 46"/>
                  <a:gd name="T46" fmla="*/ 31 w 62"/>
                  <a:gd name="T47" fmla="*/ 37 h 46"/>
                  <a:gd name="T48" fmla="*/ 30 w 62"/>
                  <a:gd name="T49" fmla="*/ 38 h 46"/>
                  <a:gd name="T50" fmla="*/ 28 w 62"/>
                  <a:gd name="T51" fmla="*/ 39 h 46"/>
                  <a:gd name="T52" fmla="*/ 19 w 62"/>
                  <a:gd name="T53" fmla="*/ 45 h 46"/>
                  <a:gd name="T54" fmla="*/ 15 w 62"/>
                  <a:gd name="T5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2" h="46">
                    <a:moveTo>
                      <a:pt x="15" y="46"/>
                    </a:moveTo>
                    <a:lnTo>
                      <a:pt x="13" y="46"/>
                    </a:lnTo>
                    <a:cubicBezTo>
                      <a:pt x="11" y="45"/>
                      <a:pt x="10" y="44"/>
                      <a:pt x="9" y="42"/>
                    </a:cubicBezTo>
                    <a:cubicBezTo>
                      <a:pt x="8" y="41"/>
                      <a:pt x="8" y="39"/>
                      <a:pt x="8" y="37"/>
                    </a:cubicBezTo>
                    <a:cubicBezTo>
                      <a:pt x="9" y="33"/>
                      <a:pt x="11" y="32"/>
                      <a:pt x="25" y="24"/>
                    </a:cubicBezTo>
                    <a:cubicBezTo>
                      <a:pt x="24" y="23"/>
                      <a:pt x="23" y="21"/>
                      <a:pt x="23" y="20"/>
                    </a:cubicBezTo>
                    <a:lnTo>
                      <a:pt x="22" y="17"/>
                    </a:lnTo>
                    <a:cubicBezTo>
                      <a:pt x="18" y="19"/>
                      <a:pt x="14" y="22"/>
                      <a:pt x="12" y="23"/>
                    </a:cubicBezTo>
                    <a:cubicBezTo>
                      <a:pt x="6" y="27"/>
                      <a:pt x="5" y="28"/>
                      <a:pt x="1" y="27"/>
                    </a:cubicBezTo>
                    <a:lnTo>
                      <a:pt x="3" y="20"/>
                    </a:lnTo>
                    <a:lnTo>
                      <a:pt x="9" y="17"/>
                    </a:lnTo>
                    <a:lnTo>
                      <a:pt x="3" y="20"/>
                    </a:lnTo>
                    <a:lnTo>
                      <a:pt x="0" y="14"/>
                    </a:lnTo>
                    <a:cubicBezTo>
                      <a:pt x="1" y="14"/>
                      <a:pt x="2" y="13"/>
                      <a:pt x="4" y="11"/>
                    </a:cubicBezTo>
                    <a:cubicBezTo>
                      <a:pt x="21" y="1"/>
                      <a:pt x="23" y="0"/>
                      <a:pt x="27" y="1"/>
                    </a:cubicBezTo>
                    <a:cubicBezTo>
                      <a:pt x="29" y="1"/>
                      <a:pt x="30" y="2"/>
                      <a:pt x="31" y="4"/>
                    </a:cubicBezTo>
                    <a:cubicBezTo>
                      <a:pt x="32" y="5"/>
                      <a:pt x="34" y="9"/>
                      <a:pt x="36" y="14"/>
                    </a:cubicBezTo>
                    <a:lnTo>
                      <a:pt x="37" y="17"/>
                    </a:lnTo>
                    <a:cubicBezTo>
                      <a:pt x="41" y="15"/>
                      <a:pt x="46" y="11"/>
                      <a:pt x="51" y="8"/>
                    </a:cubicBezTo>
                    <a:cubicBezTo>
                      <a:pt x="53" y="7"/>
                      <a:pt x="55" y="7"/>
                      <a:pt x="57" y="7"/>
                    </a:cubicBezTo>
                    <a:cubicBezTo>
                      <a:pt x="59" y="7"/>
                      <a:pt x="60" y="9"/>
                      <a:pt x="61" y="10"/>
                    </a:cubicBezTo>
                    <a:cubicBezTo>
                      <a:pt x="62" y="12"/>
                      <a:pt x="62" y="14"/>
                      <a:pt x="62" y="16"/>
                    </a:cubicBezTo>
                    <a:cubicBezTo>
                      <a:pt x="61" y="20"/>
                      <a:pt x="57" y="23"/>
                      <a:pt x="35" y="35"/>
                    </a:cubicBezTo>
                    <a:lnTo>
                      <a:pt x="31" y="37"/>
                    </a:lnTo>
                    <a:lnTo>
                      <a:pt x="30" y="38"/>
                    </a:lnTo>
                    <a:lnTo>
                      <a:pt x="28" y="39"/>
                    </a:lnTo>
                    <a:cubicBezTo>
                      <a:pt x="25" y="40"/>
                      <a:pt x="19" y="45"/>
                      <a:pt x="19" y="45"/>
                    </a:cubicBezTo>
                    <a:lnTo>
                      <a:pt x="15" y="4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47" name="Freeform 1497">
                <a:extLst>
                  <a:ext uri="{FF2B5EF4-FFF2-40B4-BE49-F238E27FC236}">
                    <a16:creationId xmlns:a16="http://schemas.microsoft.com/office/drawing/2014/main" id="{3BB72F78-1B61-413A-91E0-D668E7F71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9" y="5414"/>
                <a:ext cx="25" cy="18"/>
              </a:xfrm>
              <a:custGeom>
                <a:avLst/>
                <a:gdLst>
                  <a:gd name="T0" fmla="*/ 8 w 74"/>
                  <a:gd name="T1" fmla="*/ 53 h 53"/>
                  <a:gd name="T2" fmla="*/ 2 w 74"/>
                  <a:gd name="T3" fmla="*/ 50 h 53"/>
                  <a:gd name="T4" fmla="*/ 4 w 74"/>
                  <a:gd name="T5" fmla="*/ 40 h 53"/>
                  <a:gd name="T6" fmla="*/ 9 w 74"/>
                  <a:gd name="T7" fmla="*/ 37 h 53"/>
                  <a:gd name="T8" fmla="*/ 8 w 74"/>
                  <a:gd name="T9" fmla="*/ 34 h 53"/>
                  <a:gd name="T10" fmla="*/ 63 w 74"/>
                  <a:gd name="T11" fmla="*/ 2 h 53"/>
                  <a:gd name="T12" fmla="*/ 72 w 74"/>
                  <a:gd name="T13" fmla="*/ 5 h 53"/>
                  <a:gd name="T14" fmla="*/ 73 w 74"/>
                  <a:gd name="T15" fmla="*/ 11 h 53"/>
                  <a:gd name="T16" fmla="*/ 70 w 74"/>
                  <a:gd name="T17" fmla="*/ 19 h 53"/>
                  <a:gd name="T18" fmla="*/ 69 w 74"/>
                  <a:gd name="T19" fmla="*/ 19 h 53"/>
                  <a:gd name="T20" fmla="*/ 12 w 74"/>
                  <a:gd name="T21" fmla="*/ 52 h 53"/>
                  <a:gd name="T22" fmla="*/ 8 w 74"/>
                  <a:gd name="T2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" h="53">
                    <a:moveTo>
                      <a:pt x="8" y="53"/>
                    </a:moveTo>
                    <a:cubicBezTo>
                      <a:pt x="6" y="53"/>
                      <a:pt x="3" y="52"/>
                      <a:pt x="2" y="50"/>
                    </a:cubicBezTo>
                    <a:cubicBezTo>
                      <a:pt x="0" y="47"/>
                      <a:pt x="1" y="42"/>
                      <a:pt x="4" y="40"/>
                    </a:cubicBezTo>
                    <a:lnTo>
                      <a:pt x="9" y="37"/>
                    </a:lnTo>
                    <a:lnTo>
                      <a:pt x="8" y="34"/>
                    </a:lnTo>
                    <a:cubicBezTo>
                      <a:pt x="11" y="33"/>
                      <a:pt x="43" y="14"/>
                      <a:pt x="63" y="2"/>
                    </a:cubicBezTo>
                    <a:cubicBezTo>
                      <a:pt x="66" y="0"/>
                      <a:pt x="70" y="1"/>
                      <a:pt x="72" y="5"/>
                    </a:cubicBezTo>
                    <a:cubicBezTo>
                      <a:pt x="74" y="7"/>
                      <a:pt x="74" y="9"/>
                      <a:pt x="73" y="11"/>
                    </a:cubicBezTo>
                    <a:cubicBezTo>
                      <a:pt x="74" y="14"/>
                      <a:pt x="72" y="17"/>
                      <a:pt x="70" y="19"/>
                    </a:cubicBezTo>
                    <a:lnTo>
                      <a:pt x="69" y="19"/>
                    </a:lnTo>
                    <a:cubicBezTo>
                      <a:pt x="65" y="21"/>
                      <a:pt x="32" y="40"/>
                      <a:pt x="12" y="52"/>
                    </a:cubicBezTo>
                    <a:lnTo>
                      <a:pt x="8" y="5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48" name="Freeform 1498">
                <a:extLst>
                  <a:ext uri="{FF2B5EF4-FFF2-40B4-BE49-F238E27FC236}">
                    <a16:creationId xmlns:a16="http://schemas.microsoft.com/office/drawing/2014/main" id="{D851522D-63D8-4669-89DD-941CF747C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5408"/>
                <a:ext cx="28" cy="19"/>
              </a:xfrm>
              <a:custGeom>
                <a:avLst/>
                <a:gdLst>
                  <a:gd name="T0" fmla="*/ 10 w 84"/>
                  <a:gd name="T1" fmla="*/ 57 h 57"/>
                  <a:gd name="T2" fmla="*/ 8 w 84"/>
                  <a:gd name="T3" fmla="*/ 57 h 57"/>
                  <a:gd name="T4" fmla="*/ 3 w 84"/>
                  <a:gd name="T5" fmla="*/ 54 h 57"/>
                  <a:gd name="T6" fmla="*/ 6 w 84"/>
                  <a:gd name="T7" fmla="*/ 44 h 57"/>
                  <a:gd name="T8" fmla="*/ 6 w 84"/>
                  <a:gd name="T9" fmla="*/ 44 h 57"/>
                  <a:gd name="T10" fmla="*/ 9 w 84"/>
                  <a:gd name="T11" fmla="*/ 42 h 57"/>
                  <a:gd name="T12" fmla="*/ 19 w 84"/>
                  <a:gd name="T13" fmla="*/ 36 h 57"/>
                  <a:gd name="T14" fmla="*/ 21 w 84"/>
                  <a:gd name="T15" fmla="*/ 34 h 57"/>
                  <a:gd name="T16" fmla="*/ 42 w 84"/>
                  <a:gd name="T17" fmla="*/ 22 h 57"/>
                  <a:gd name="T18" fmla="*/ 84 w 84"/>
                  <a:gd name="T19" fmla="*/ 1 h 57"/>
                  <a:gd name="T20" fmla="*/ 82 w 84"/>
                  <a:gd name="T21" fmla="*/ 8 h 57"/>
                  <a:gd name="T22" fmla="*/ 76 w 84"/>
                  <a:gd name="T23" fmla="*/ 12 h 57"/>
                  <a:gd name="T24" fmla="*/ 82 w 84"/>
                  <a:gd name="T25" fmla="*/ 8 h 57"/>
                  <a:gd name="T26" fmla="*/ 84 w 84"/>
                  <a:gd name="T27" fmla="*/ 15 h 57"/>
                  <a:gd name="T28" fmla="*/ 13 w 84"/>
                  <a:gd name="T29" fmla="*/ 56 h 57"/>
                  <a:gd name="T30" fmla="*/ 10 w 84"/>
                  <a:gd name="T3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57">
                    <a:moveTo>
                      <a:pt x="10" y="57"/>
                    </a:moveTo>
                    <a:lnTo>
                      <a:pt x="8" y="57"/>
                    </a:lnTo>
                    <a:cubicBezTo>
                      <a:pt x="6" y="56"/>
                      <a:pt x="4" y="55"/>
                      <a:pt x="3" y="54"/>
                    </a:cubicBezTo>
                    <a:cubicBezTo>
                      <a:pt x="1" y="50"/>
                      <a:pt x="0" y="49"/>
                      <a:pt x="6" y="44"/>
                    </a:cubicBezTo>
                    <a:lnTo>
                      <a:pt x="6" y="44"/>
                    </a:lnTo>
                    <a:lnTo>
                      <a:pt x="9" y="42"/>
                    </a:lnTo>
                    <a:cubicBezTo>
                      <a:pt x="11" y="40"/>
                      <a:pt x="15" y="38"/>
                      <a:pt x="19" y="36"/>
                    </a:cubicBezTo>
                    <a:lnTo>
                      <a:pt x="21" y="34"/>
                    </a:lnTo>
                    <a:cubicBezTo>
                      <a:pt x="36" y="25"/>
                      <a:pt x="40" y="23"/>
                      <a:pt x="42" y="22"/>
                    </a:cubicBezTo>
                    <a:cubicBezTo>
                      <a:pt x="80" y="0"/>
                      <a:pt x="81" y="1"/>
                      <a:pt x="84" y="1"/>
                    </a:cubicBezTo>
                    <a:lnTo>
                      <a:pt x="82" y="8"/>
                    </a:lnTo>
                    <a:lnTo>
                      <a:pt x="76" y="12"/>
                    </a:lnTo>
                    <a:lnTo>
                      <a:pt x="82" y="8"/>
                    </a:lnTo>
                    <a:lnTo>
                      <a:pt x="84" y="15"/>
                    </a:lnTo>
                    <a:cubicBezTo>
                      <a:pt x="80" y="17"/>
                      <a:pt x="38" y="41"/>
                      <a:pt x="13" y="56"/>
                    </a:cubicBezTo>
                    <a:lnTo>
                      <a:pt x="10" y="5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49" name="Freeform 1499">
                <a:extLst>
                  <a:ext uri="{FF2B5EF4-FFF2-40B4-BE49-F238E27FC236}">
                    <a16:creationId xmlns:a16="http://schemas.microsoft.com/office/drawing/2014/main" id="{2A1C8D59-182D-4433-994E-2A3CC6C2D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5409"/>
                <a:ext cx="15" cy="8"/>
              </a:xfrm>
              <a:custGeom>
                <a:avLst/>
                <a:gdLst>
                  <a:gd name="T0" fmla="*/ 24 w 46"/>
                  <a:gd name="T1" fmla="*/ 25 h 25"/>
                  <a:gd name="T2" fmla="*/ 22 w 46"/>
                  <a:gd name="T3" fmla="*/ 25 h 25"/>
                  <a:gd name="T4" fmla="*/ 6 w 46"/>
                  <a:gd name="T5" fmla="*/ 23 h 25"/>
                  <a:gd name="T6" fmla="*/ 2 w 46"/>
                  <a:gd name="T7" fmla="*/ 23 h 25"/>
                  <a:gd name="T8" fmla="*/ 2 w 46"/>
                  <a:gd name="T9" fmla="*/ 22 h 25"/>
                  <a:gd name="T10" fmla="*/ 0 w 46"/>
                  <a:gd name="T11" fmla="*/ 21 h 25"/>
                  <a:gd name="T12" fmla="*/ 5 w 46"/>
                  <a:gd name="T13" fmla="*/ 16 h 25"/>
                  <a:gd name="T14" fmla="*/ 3 w 46"/>
                  <a:gd name="T15" fmla="*/ 17 h 25"/>
                  <a:gd name="T16" fmla="*/ 0 w 46"/>
                  <a:gd name="T17" fmla="*/ 10 h 25"/>
                  <a:gd name="T18" fmla="*/ 6 w 46"/>
                  <a:gd name="T19" fmla="*/ 9 h 25"/>
                  <a:gd name="T20" fmla="*/ 6 w 46"/>
                  <a:gd name="T21" fmla="*/ 9 h 25"/>
                  <a:gd name="T22" fmla="*/ 22 w 46"/>
                  <a:gd name="T23" fmla="*/ 11 h 25"/>
                  <a:gd name="T24" fmla="*/ 36 w 46"/>
                  <a:gd name="T25" fmla="*/ 3 h 25"/>
                  <a:gd name="T26" fmla="*/ 44 w 46"/>
                  <a:gd name="T27" fmla="*/ 1 h 25"/>
                  <a:gd name="T28" fmla="*/ 40 w 46"/>
                  <a:gd name="T29" fmla="*/ 14 h 25"/>
                  <a:gd name="T30" fmla="*/ 42 w 46"/>
                  <a:gd name="T31" fmla="*/ 7 h 25"/>
                  <a:gd name="T32" fmla="*/ 46 w 46"/>
                  <a:gd name="T33" fmla="*/ 14 h 25"/>
                  <a:gd name="T34" fmla="*/ 43 w 46"/>
                  <a:gd name="T35" fmla="*/ 15 h 25"/>
                  <a:gd name="T36" fmla="*/ 24 w 46"/>
                  <a:gd name="T3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6" h="25">
                    <a:moveTo>
                      <a:pt x="24" y="25"/>
                    </a:moveTo>
                    <a:lnTo>
                      <a:pt x="22" y="25"/>
                    </a:lnTo>
                    <a:cubicBezTo>
                      <a:pt x="14" y="24"/>
                      <a:pt x="9" y="23"/>
                      <a:pt x="6" y="23"/>
                    </a:cubicBezTo>
                    <a:lnTo>
                      <a:pt x="2" y="23"/>
                    </a:lnTo>
                    <a:lnTo>
                      <a:pt x="2" y="22"/>
                    </a:lnTo>
                    <a:lnTo>
                      <a:pt x="0" y="21"/>
                    </a:lnTo>
                    <a:lnTo>
                      <a:pt x="5" y="16"/>
                    </a:lnTo>
                    <a:lnTo>
                      <a:pt x="3" y="17"/>
                    </a:lnTo>
                    <a:lnTo>
                      <a:pt x="0" y="10"/>
                    </a:lnTo>
                    <a:cubicBezTo>
                      <a:pt x="2" y="9"/>
                      <a:pt x="4" y="9"/>
                      <a:pt x="6" y="9"/>
                    </a:cubicBezTo>
                    <a:lnTo>
                      <a:pt x="6" y="9"/>
                    </a:lnTo>
                    <a:cubicBezTo>
                      <a:pt x="7" y="9"/>
                      <a:pt x="18" y="10"/>
                      <a:pt x="22" y="11"/>
                    </a:cubicBezTo>
                    <a:cubicBezTo>
                      <a:pt x="25" y="9"/>
                      <a:pt x="32" y="5"/>
                      <a:pt x="36" y="3"/>
                    </a:cubicBezTo>
                    <a:cubicBezTo>
                      <a:pt x="40" y="0"/>
                      <a:pt x="41" y="0"/>
                      <a:pt x="44" y="1"/>
                    </a:cubicBezTo>
                    <a:lnTo>
                      <a:pt x="40" y="14"/>
                    </a:lnTo>
                    <a:lnTo>
                      <a:pt x="42" y="7"/>
                    </a:lnTo>
                    <a:lnTo>
                      <a:pt x="46" y="14"/>
                    </a:lnTo>
                    <a:lnTo>
                      <a:pt x="43" y="15"/>
                    </a:lnTo>
                    <a:cubicBezTo>
                      <a:pt x="29" y="23"/>
                      <a:pt x="26" y="25"/>
                      <a:pt x="24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50" name="Freeform 1500">
                <a:extLst>
                  <a:ext uri="{FF2B5EF4-FFF2-40B4-BE49-F238E27FC236}">
                    <a16:creationId xmlns:a16="http://schemas.microsoft.com/office/drawing/2014/main" id="{46AC930D-9D45-4DB4-AFA8-28F41017F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2" y="5407"/>
                <a:ext cx="35" cy="18"/>
              </a:xfrm>
              <a:custGeom>
                <a:avLst/>
                <a:gdLst>
                  <a:gd name="T0" fmla="*/ 8 w 106"/>
                  <a:gd name="T1" fmla="*/ 52 h 52"/>
                  <a:gd name="T2" fmla="*/ 2 w 106"/>
                  <a:gd name="T3" fmla="*/ 49 h 52"/>
                  <a:gd name="T4" fmla="*/ 5 w 106"/>
                  <a:gd name="T5" fmla="*/ 39 h 52"/>
                  <a:gd name="T6" fmla="*/ 77 w 106"/>
                  <a:gd name="T7" fmla="*/ 0 h 52"/>
                  <a:gd name="T8" fmla="*/ 77 w 106"/>
                  <a:gd name="T9" fmla="*/ 0 h 52"/>
                  <a:gd name="T10" fmla="*/ 77 w 106"/>
                  <a:gd name="T11" fmla="*/ 0 h 52"/>
                  <a:gd name="T12" fmla="*/ 77 w 106"/>
                  <a:gd name="T13" fmla="*/ 0 h 52"/>
                  <a:gd name="T14" fmla="*/ 78 w 106"/>
                  <a:gd name="T15" fmla="*/ 0 h 52"/>
                  <a:gd name="T16" fmla="*/ 90 w 106"/>
                  <a:gd name="T17" fmla="*/ 2 h 52"/>
                  <a:gd name="T18" fmla="*/ 90 w 106"/>
                  <a:gd name="T19" fmla="*/ 2 h 52"/>
                  <a:gd name="T20" fmla="*/ 93 w 106"/>
                  <a:gd name="T21" fmla="*/ 2 h 52"/>
                  <a:gd name="T22" fmla="*/ 99 w 106"/>
                  <a:gd name="T23" fmla="*/ 5 h 52"/>
                  <a:gd name="T24" fmla="*/ 100 w 106"/>
                  <a:gd name="T25" fmla="*/ 8 h 52"/>
                  <a:gd name="T26" fmla="*/ 106 w 106"/>
                  <a:gd name="T27" fmla="*/ 19 h 52"/>
                  <a:gd name="T28" fmla="*/ 68 w 106"/>
                  <a:gd name="T29" fmla="*/ 38 h 52"/>
                  <a:gd name="T30" fmla="*/ 65 w 106"/>
                  <a:gd name="T31" fmla="*/ 35 h 52"/>
                  <a:gd name="T32" fmla="*/ 57 w 106"/>
                  <a:gd name="T33" fmla="*/ 37 h 52"/>
                  <a:gd name="T34" fmla="*/ 52 w 106"/>
                  <a:gd name="T35" fmla="*/ 34 h 52"/>
                  <a:gd name="T36" fmla="*/ 52 w 106"/>
                  <a:gd name="T37" fmla="*/ 28 h 52"/>
                  <a:gd name="T38" fmla="*/ 52 w 106"/>
                  <a:gd name="T39" fmla="*/ 28 h 52"/>
                  <a:gd name="T40" fmla="*/ 12 w 106"/>
                  <a:gd name="T41" fmla="*/ 51 h 52"/>
                  <a:gd name="T42" fmla="*/ 8 w 106"/>
                  <a:gd name="T4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6" h="52">
                    <a:moveTo>
                      <a:pt x="8" y="52"/>
                    </a:moveTo>
                    <a:cubicBezTo>
                      <a:pt x="6" y="52"/>
                      <a:pt x="3" y="51"/>
                      <a:pt x="2" y="49"/>
                    </a:cubicBezTo>
                    <a:cubicBezTo>
                      <a:pt x="0" y="45"/>
                      <a:pt x="1" y="41"/>
                      <a:pt x="5" y="39"/>
                    </a:cubicBezTo>
                    <a:cubicBezTo>
                      <a:pt x="57" y="8"/>
                      <a:pt x="72" y="0"/>
                      <a:pt x="77" y="0"/>
                    </a:cubicBez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8" y="0"/>
                    </a:lnTo>
                    <a:cubicBezTo>
                      <a:pt x="81" y="1"/>
                      <a:pt x="87" y="1"/>
                      <a:pt x="90" y="2"/>
                    </a:cubicBezTo>
                    <a:lnTo>
                      <a:pt x="90" y="2"/>
                    </a:lnTo>
                    <a:lnTo>
                      <a:pt x="93" y="2"/>
                    </a:lnTo>
                    <a:cubicBezTo>
                      <a:pt x="96" y="2"/>
                      <a:pt x="98" y="3"/>
                      <a:pt x="99" y="5"/>
                    </a:cubicBezTo>
                    <a:lnTo>
                      <a:pt x="100" y="8"/>
                    </a:lnTo>
                    <a:lnTo>
                      <a:pt x="106" y="19"/>
                    </a:lnTo>
                    <a:cubicBezTo>
                      <a:pt x="72" y="39"/>
                      <a:pt x="72" y="39"/>
                      <a:pt x="68" y="38"/>
                    </a:cubicBezTo>
                    <a:lnTo>
                      <a:pt x="65" y="35"/>
                    </a:lnTo>
                    <a:cubicBezTo>
                      <a:pt x="61" y="37"/>
                      <a:pt x="59" y="38"/>
                      <a:pt x="57" y="37"/>
                    </a:cubicBezTo>
                    <a:cubicBezTo>
                      <a:pt x="55" y="37"/>
                      <a:pt x="53" y="36"/>
                      <a:pt x="52" y="34"/>
                    </a:cubicBezTo>
                    <a:cubicBezTo>
                      <a:pt x="51" y="32"/>
                      <a:pt x="51" y="30"/>
                      <a:pt x="52" y="28"/>
                    </a:cubicBezTo>
                    <a:lnTo>
                      <a:pt x="52" y="28"/>
                    </a:lnTo>
                    <a:cubicBezTo>
                      <a:pt x="39" y="35"/>
                      <a:pt x="24" y="44"/>
                      <a:pt x="12" y="51"/>
                    </a:cubicBezTo>
                    <a:lnTo>
                      <a:pt x="8" y="5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51" name="Freeform 1501">
                <a:extLst>
                  <a:ext uri="{FF2B5EF4-FFF2-40B4-BE49-F238E27FC236}">
                    <a16:creationId xmlns:a16="http://schemas.microsoft.com/office/drawing/2014/main" id="{A06E478C-321D-49D0-91F4-94ED18193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5414"/>
                <a:ext cx="4" cy="4"/>
              </a:xfrm>
              <a:custGeom>
                <a:avLst/>
                <a:gdLst>
                  <a:gd name="T0" fmla="*/ 8 w 12"/>
                  <a:gd name="T1" fmla="*/ 14 h 14"/>
                  <a:gd name="T2" fmla="*/ 2 w 12"/>
                  <a:gd name="T3" fmla="*/ 11 h 14"/>
                  <a:gd name="T4" fmla="*/ 4 w 12"/>
                  <a:gd name="T5" fmla="*/ 2 h 14"/>
                  <a:gd name="T6" fmla="*/ 11 w 12"/>
                  <a:gd name="T7" fmla="*/ 0 h 14"/>
                  <a:gd name="T8" fmla="*/ 6 w 12"/>
                  <a:gd name="T9" fmla="*/ 14 h 14"/>
                  <a:gd name="T10" fmla="*/ 9 w 12"/>
                  <a:gd name="T11" fmla="*/ 7 h 14"/>
                  <a:gd name="T12" fmla="*/ 12 w 12"/>
                  <a:gd name="T13" fmla="*/ 13 h 14"/>
                  <a:gd name="T14" fmla="*/ 8 w 12"/>
                  <a:gd name="T1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4">
                    <a:moveTo>
                      <a:pt x="8" y="14"/>
                    </a:moveTo>
                    <a:cubicBezTo>
                      <a:pt x="6" y="14"/>
                      <a:pt x="3" y="13"/>
                      <a:pt x="2" y="11"/>
                    </a:cubicBezTo>
                    <a:cubicBezTo>
                      <a:pt x="0" y="8"/>
                      <a:pt x="1" y="4"/>
                      <a:pt x="4" y="2"/>
                    </a:cubicBezTo>
                    <a:cubicBezTo>
                      <a:pt x="6" y="0"/>
                      <a:pt x="9" y="0"/>
                      <a:pt x="11" y="0"/>
                    </a:cubicBezTo>
                    <a:lnTo>
                      <a:pt x="6" y="14"/>
                    </a:lnTo>
                    <a:lnTo>
                      <a:pt x="9" y="7"/>
                    </a:lnTo>
                    <a:lnTo>
                      <a:pt x="12" y="13"/>
                    </a:lnTo>
                    <a:lnTo>
                      <a:pt x="8" y="1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52" name="Freeform 1502">
                <a:extLst>
                  <a:ext uri="{FF2B5EF4-FFF2-40B4-BE49-F238E27FC236}">
                    <a16:creationId xmlns:a16="http://schemas.microsoft.com/office/drawing/2014/main" id="{20B51591-0339-47CC-9F89-45ACF1D8EC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1" y="5405"/>
                <a:ext cx="60" cy="22"/>
              </a:xfrm>
              <a:custGeom>
                <a:avLst/>
                <a:gdLst>
                  <a:gd name="T0" fmla="*/ 66 w 181"/>
                  <a:gd name="T1" fmla="*/ 64 h 64"/>
                  <a:gd name="T2" fmla="*/ 62 w 181"/>
                  <a:gd name="T3" fmla="*/ 60 h 64"/>
                  <a:gd name="T4" fmla="*/ 61 w 181"/>
                  <a:gd name="T5" fmla="*/ 57 h 64"/>
                  <a:gd name="T6" fmla="*/ 59 w 181"/>
                  <a:gd name="T7" fmla="*/ 40 h 64"/>
                  <a:gd name="T8" fmla="*/ 56 w 181"/>
                  <a:gd name="T9" fmla="*/ 37 h 64"/>
                  <a:gd name="T10" fmla="*/ 57 w 181"/>
                  <a:gd name="T11" fmla="*/ 28 h 64"/>
                  <a:gd name="T12" fmla="*/ 1 w 181"/>
                  <a:gd name="T13" fmla="*/ 57 h 64"/>
                  <a:gd name="T14" fmla="*/ 3 w 181"/>
                  <a:gd name="T15" fmla="*/ 50 h 64"/>
                  <a:gd name="T16" fmla="*/ 0 w 181"/>
                  <a:gd name="T17" fmla="*/ 44 h 64"/>
                  <a:gd name="T18" fmla="*/ 73 w 181"/>
                  <a:gd name="T19" fmla="*/ 2 h 64"/>
                  <a:gd name="T20" fmla="*/ 82 w 181"/>
                  <a:gd name="T21" fmla="*/ 3 h 64"/>
                  <a:gd name="T22" fmla="*/ 83 w 181"/>
                  <a:gd name="T23" fmla="*/ 12 h 64"/>
                  <a:gd name="T24" fmla="*/ 72 w 181"/>
                  <a:gd name="T25" fmla="*/ 30 h 64"/>
                  <a:gd name="T26" fmla="*/ 74 w 181"/>
                  <a:gd name="T27" fmla="*/ 45 h 64"/>
                  <a:gd name="T28" fmla="*/ 84 w 181"/>
                  <a:gd name="T29" fmla="*/ 39 h 64"/>
                  <a:gd name="T30" fmla="*/ 89 w 181"/>
                  <a:gd name="T31" fmla="*/ 38 h 64"/>
                  <a:gd name="T32" fmla="*/ 89 w 181"/>
                  <a:gd name="T33" fmla="*/ 38 h 64"/>
                  <a:gd name="T34" fmla="*/ 122 w 181"/>
                  <a:gd name="T35" fmla="*/ 39 h 64"/>
                  <a:gd name="T36" fmla="*/ 137 w 181"/>
                  <a:gd name="T37" fmla="*/ 39 h 64"/>
                  <a:gd name="T38" fmla="*/ 147 w 181"/>
                  <a:gd name="T39" fmla="*/ 33 h 64"/>
                  <a:gd name="T40" fmla="*/ 160 w 181"/>
                  <a:gd name="T41" fmla="*/ 28 h 64"/>
                  <a:gd name="T42" fmla="*/ 165 w 181"/>
                  <a:gd name="T43" fmla="*/ 32 h 64"/>
                  <a:gd name="T44" fmla="*/ 165 w 181"/>
                  <a:gd name="T45" fmla="*/ 33 h 64"/>
                  <a:gd name="T46" fmla="*/ 175 w 181"/>
                  <a:gd name="T47" fmla="*/ 30 h 64"/>
                  <a:gd name="T48" fmla="*/ 179 w 181"/>
                  <a:gd name="T49" fmla="*/ 33 h 64"/>
                  <a:gd name="T50" fmla="*/ 177 w 181"/>
                  <a:gd name="T51" fmla="*/ 43 h 64"/>
                  <a:gd name="T52" fmla="*/ 174 w 181"/>
                  <a:gd name="T53" fmla="*/ 44 h 64"/>
                  <a:gd name="T54" fmla="*/ 160 w 181"/>
                  <a:gd name="T55" fmla="*/ 52 h 64"/>
                  <a:gd name="T56" fmla="*/ 150 w 181"/>
                  <a:gd name="T57" fmla="*/ 56 h 64"/>
                  <a:gd name="T58" fmla="*/ 146 w 181"/>
                  <a:gd name="T59" fmla="*/ 53 h 64"/>
                  <a:gd name="T60" fmla="*/ 145 w 181"/>
                  <a:gd name="T61" fmla="*/ 51 h 64"/>
                  <a:gd name="T62" fmla="*/ 137 w 181"/>
                  <a:gd name="T63" fmla="*/ 53 h 64"/>
                  <a:gd name="T64" fmla="*/ 122 w 181"/>
                  <a:gd name="T65" fmla="*/ 53 h 64"/>
                  <a:gd name="T66" fmla="*/ 89 w 181"/>
                  <a:gd name="T67" fmla="*/ 52 h 64"/>
                  <a:gd name="T68" fmla="*/ 66 w 181"/>
                  <a:gd name="T69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1" h="64">
                    <a:moveTo>
                      <a:pt x="66" y="64"/>
                    </a:moveTo>
                    <a:cubicBezTo>
                      <a:pt x="64" y="64"/>
                      <a:pt x="63" y="62"/>
                      <a:pt x="62" y="60"/>
                    </a:cubicBezTo>
                    <a:lnTo>
                      <a:pt x="61" y="57"/>
                    </a:lnTo>
                    <a:cubicBezTo>
                      <a:pt x="61" y="57"/>
                      <a:pt x="60" y="47"/>
                      <a:pt x="59" y="40"/>
                    </a:cubicBezTo>
                    <a:lnTo>
                      <a:pt x="56" y="37"/>
                    </a:lnTo>
                    <a:cubicBezTo>
                      <a:pt x="55" y="35"/>
                      <a:pt x="54" y="34"/>
                      <a:pt x="57" y="28"/>
                    </a:cubicBezTo>
                    <a:cubicBezTo>
                      <a:pt x="4" y="58"/>
                      <a:pt x="4" y="58"/>
                      <a:pt x="1" y="57"/>
                    </a:cubicBezTo>
                    <a:lnTo>
                      <a:pt x="3" y="50"/>
                    </a:lnTo>
                    <a:lnTo>
                      <a:pt x="0" y="44"/>
                    </a:lnTo>
                    <a:cubicBezTo>
                      <a:pt x="2" y="43"/>
                      <a:pt x="73" y="2"/>
                      <a:pt x="73" y="2"/>
                    </a:cubicBezTo>
                    <a:cubicBezTo>
                      <a:pt x="76" y="0"/>
                      <a:pt x="80" y="1"/>
                      <a:pt x="82" y="3"/>
                    </a:cubicBezTo>
                    <a:cubicBezTo>
                      <a:pt x="84" y="5"/>
                      <a:pt x="85" y="9"/>
                      <a:pt x="83" y="12"/>
                    </a:cubicBezTo>
                    <a:cubicBezTo>
                      <a:pt x="79" y="18"/>
                      <a:pt x="74" y="26"/>
                      <a:pt x="72" y="30"/>
                    </a:cubicBezTo>
                    <a:cubicBezTo>
                      <a:pt x="72" y="32"/>
                      <a:pt x="73" y="36"/>
                      <a:pt x="74" y="45"/>
                    </a:cubicBezTo>
                    <a:cubicBezTo>
                      <a:pt x="78" y="42"/>
                      <a:pt x="84" y="39"/>
                      <a:pt x="84" y="39"/>
                    </a:cubicBezTo>
                    <a:cubicBezTo>
                      <a:pt x="85" y="38"/>
                      <a:pt x="87" y="37"/>
                      <a:pt x="89" y="38"/>
                    </a:cubicBezTo>
                    <a:lnTo>
                      <a:pt x="89" y="38"/>
                    </a:lnTo>
                    <a:cubicBezTo>
                      <a:pt x="93" y="38"/>
                      <a:pt x="112" y="39"/>
                      <a:pt x="122" y="39"/>
                    </a:cubicBezTo>
                    <a:cubicBezTo>
                      <a:pt x="129" y="39"/>
                      <a:pt x="134" y="39"/>
                      <a:pt x="137" y="39"/>
                    </a:cubicBezTo>
                    <a:cubicBezTo>
                      <a:pt x="139" y="38"/>
                      <a:pt x="144" y="35"/>
                      <a:pt x="147" y="33"/>
                    </a:cubicBezTo>
                    <a:cubicBezTo>
                      <a:pt x="156" y="28"/>
                      <a:pt x="157" y="27"/>
                      <a:pt x="160" y="28"/>
                    </a:cubicBezTo>
                    <a:cubicBezTo>
                      <a:pt x="162" y="28"/>
                      <a:pt x="164" y="30"/>
                      <a:pt x="165" y="32"/>
                    </a:cubicBezTo>
                    <a:lnTo>
                      <a:pt x="165" y="33"/>
                    </a:lnTo>
                    <a:cubicBezTo>
                      <a:pt x="171" y="30"/>
                      <a:pt x="172" y="29"/>
                      <a:pt x="175" y="30"/>
                    </a:cubicBezTo>
                    <a:cubicBezTo>
                      <a:pt x="177" y="30"/>
                      <a:pt x="178" y="32"/>
                      <a:pt x="179" y="33"/>
                    </a:cubicBezTo>
                    <a:cubicBezTo>
                      <a:pt x="181" y="37"/>
                      <a:pt x="180" y="41"/>
                      <a:pt x="177" y="43"/>
                    </a:cubicBezTo>
                    <a:lnTo>
                      <a:pt x="174" y="44"/>
                    </a:lnTo>
                    <a:cubicBezTo>
                      <a:pt x="171" y="45"/>
                      <a:pt x="164" y="50"/>
                      <a:pt x="160" y="52"/>
                    </a:cubicBezTo>
                    <a:cubicBezTo>
                      <a:pt x="154" y="56"/>
                      <a:pt x="153" y="57"/>
                      <a:pt x="150" y="56"/>
                    </a:cubicBezTo>
                    <a:cubicBezTo>
                      <a:pt x="149" y="56"/>
                      <a:pt x="147" y="54"/>
                      <a:pt x="146" y="53"/>
                    </a:cubicBezTo>
                    <a:lnTo>
                      <a:pt x="145" y="51"/>
                    </a:lnTo>
                    <a:cubicBezTo>
                      <a:pt x="141" y="54"/>
                      <a:pt x="139" y="54"/>
                      <a:pt x="137" y="53"/>
                    </a:cubicBezTo>
                    <a:cubicBezTo>
                      <a:pt x="134" y="53"/>
                      <a:pt x="129" y="53"/>
                      <a:pt x="122" y="53"/>
                    </a:cubicBezTo>
                    <a:cubicBezTo>
                      <a:pt x="104" y="53"/>
                      <a:pt x="94" y="53"/>
                      <a:pt x="89" y="52"/>
                    </a:cubicBezTo>
                    <a:cubicBezTo>
                      <a:pt x="75" y="60"/>
                      <a:pt x="69" y="64"/>
                      <a:pt x="66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53" name="Freeform 1503">
                <a:extLst>
                  <a:ext uri="{FF2B5EF4-FFF2-40B4-BE49-F238E27FC236}">
                    <a16:creationId xmlns:a16="http://schemas.microsoft.com/office/drawing/2014/main" id="{7E74FA28-DAB1-4E9B-8DBC-9D8B8F078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6098"/>
                <a:ext cx="38" cy="37"/>
              </a:xfrm>
              <a:custGeom>
                <a:avLst/>
                <a:gdLst>
                  <a:gd name="T0" fmla="*/ 6 w 113"/>
                  <a:gd name="T1" fmla="*/ 111 h 111"/>
                  <a:gd name="T2" fmla="*/ 2 w 113"/>
                  <a:gd name="T3" fmla="*/ 108 h 111"/>
                  <a:gd name="T4" fmla="*/ 2 w 113"/>
                  <a:gd name="T5" fmla="*/ 99 h 111"/>
                  <a:gd name="T6" fmla="*/ 20 w 113"/>
                  <a:gd name="T7" fmla="*/ 77 h 111"/>
                  <a:gd name="T8" fmla="*/ 19 w 113"/>
                  <a:gd name="T9" fmla="*/ 76 h 111"/>
                  <a:gd name="T10" fmla="*/ 21 w 113"/>
                  <a:gd name="T11" fmla="*/ 65 h 111"/>
                  <a:gd name="T12" fmla="*/ 13 w 113"/>
                  <a:gd name="T13" fmla="*/ 68 h 111"/>
                  <a:gd name="T14" fmla="*/ 15 w 113"/>
                  <a:gd name="T15" fmla="*/ 61 h 111"/>
                  <a:gd name="T16" fmla="*/ 21 w 113"/>
                  <a:gd name="T17" fmla="*/ 57 h 111"/>
                  <a:gd name="T18" fmla="*/ 15 w 113"/>
                  <a:gd name="T19" fmla="*/ 61 h 111"/>
                  <a:gd name="T20" fmla="*/ 12 w 113"/>
                  <a:gd name="T21" fmla="*/ 54 h 111"/>
                  <a:gd name="T22" fmla="*/ 102 w 113"/>
                  <a:gd name="T23" fmla="*/ 2 h 111"/>
                  <a:gd name="T24" fmla="*/ 111 w 113"/>
                  <a:gd name="T25" fmla="*/ 5 h 111"/>
                  <a:gd name="T26" fmla="*/ 109 w 113"/>
                  <a:gd name="T27" fmla="*/ 14 h 111"/>
                  <a:gd name="T28" fmla="*/ 44 w 113"/>
                  <a:gd name="T29" fmla="*/ 63 h 111"/>
                  <a:gd name="T30" fmla="*/ 31 w 113"/>
                  <a:gd name="T31" fmla="*/ 85 h 111"/>
                  <a:gd name="T32" fmla="*/ 34 w 113"/>
                  <a:gd name="T33" fmla="*/ 88 h 111"/>
                  <a:gd name="T34" fmla="*/ 32 w 113"/>
                  <a:gd name="T35" fmla="*/ 98 h 111"/>
                  <a:gd name="T36" fmla="*/ 6 w 113"/>
                  <a:gd name="T37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3" h="111">
                    <a:moveTo>
                      <a:pt x="6" y="111"/>
                    </a:moveTo>
                    <a:cubicBezTo>
                      <a:pt x="4" y="111"/>
                      <a:pt x="3" y="110"/>
                      <a:pt x="2" y="108"/>
                    </a:cubicBezTo>
                    <a:cubicBezTo>
                      <a:pt x="0" y="105"/>
                      <a:pt x="0" y="102"/>
                      <a:pt x="2" y="99"/>
                    </a:cubicBezTo>
                    <a:cubicBezTo>
                      <a:pt x="7" y="93"/>
                      <a:pt x="14" y="84"/>
                      <a:pt x="20" y="77"/>
                    </a:cubicBezTo>
                    <a:lnTo>
                      <a:pt x="19" y="76"/>
                    </a:lnTo>
                    <a:cubicBezTo>
                      <a:pt x="17" y="73"/>
                      <a:pt x="16" y="71"/>
                      <a:pt x="21" y="65"/>
                    </a:cubicBezTo>
                    <a:cubicBezTo>
                      <a:pt x="15" y="68"/>
                      <a:pt x="14" y="68"/>
                      <a:pt x="13" y="68"/>
                    </a:cubicBezTo>
                    <a:lnTo>
                      <a:pt x="15" y="61"/>
                    </a:lnTo>
                    <a:lnTo>
                      <a:pt x="21" y="57"/>
                    </a:lnTo>
                    <a:lnTo>
                      <a:pt x="15" y="61"/>
                    </a:lnTo>
                    <a:lnTo>
                      <a:pt x="12" y="54"/>
                    </a:lnTo>
                    <a:cubicBezTo>
                      <a:pt x="16" y="52"/>
                      <a:pt x="68" y="22"/>
                      <a:pt x="102" y="2"/>
                    </a:cubicBezTo>
                    <a:cubicBezTo>
                      <a:pt x="105" y="0"/>
                      <a:pt x="109" y="2"/>
                      <a:pt x="111" y="5"/>
                    </a:cubicBezTo>
                    <a:cubicBezTo>
                      <a:pt x="113" y="8"/>
                      <a:pt x="113" y="12"/>
                      <a:pt x="109" y="14"/>
                    </a:cubicBezTo>
                    <a:cubicBezTo>
                      <a:pt x="85" y="31"/>
                      <a:pt x="60" y="50"/>
                      <a:pt x="44" y="63"/>
                    </a:cubicBezTo>
                    <a:cubicBezTo>
                      <a:pt x="46" y="65"/>
                      <a:pt x="44" y="68"/>
                      <a:pt x="31" y="85"/>
                    </a:cubicBezTo>
                    <a:lnTo>
                      <a:pt x="34" y="88"/>
                    </a:lnTo>
                    <a:cubicBezTo>
                      <a:pt x="36" y="92"/>
                      <a:pt x="35" y="96"/>
                      <a:pt x="32" y="98"/>
                    </a:cubicBezTo>
                    <a:cubicBezTo>
                      <a:pt x="15" y="108"/>
                      <a:pt x="9" y="111"/>
                      <a:pt x="6" y="11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54" name="Freeform 1504">
                <a:extLst>
                  <a:ext uri="{FF2B5EF4-FFF2-40B4-BE49-F238E27FC236}">
                    <a16:creationId xmlns:a16="http://schemas.microsoft.com/office/drawing/2014/main" id="{8CB45E24-BB94-4562-BC6A-66B679060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" y="5735"/>
                <a:ext cx="30" cy="19"/>
              </a:xfrm>
              <a:custGeom>
                <a:avLst/>
                <a:gdLst>
                  <a:gd name="T0" fmla="*/ 59 w 92"/>
                  <a:gd name="T1" fmla="*/ 55 h 56"/>
                  <a:gd name="T2" fmla="*/ 58 w 92"/>
                  <a:gd name="T3" fmla="*/ 55 h 56"/>
                  <a:gd name="T4" fmla="*/ 54 w 92"/>
                  <a:gd name="T5" fmla="*/ 52 h 56"/>
                  <a:gd name="T6" fmla="*/ 62 w 92"/>
                  <a:gd name="T7" fmla="*/ 25 h 56"/>
                  <a:gd name="T8" fmla="*/ 12 w 92"/>
                  <a:gd name="T9" fmla="*/ 54 h 56"/>
                  <a:gd name="T10" fmla="*/ 2 w 92"/>
                  <a:gd name="T11" fmla="*/ 51 h 56"/>
                  <a:gd name="T12" fmla="*/ 4 w 92"/>
                  <a:gd name="T13" fmla="*/ 41 h 56"/>
                  <a:gd name="T14" fmla="*/ 73 w 92"/>
                  <a:gd name="T15" fmla="*/ 2 h 56"/>
                  <a:gd name="T16" fmla="*/ 83 w 92"/>
                  <a:gd name="T17" fmla="*/ 4 h 56"/>
                  <a:gd name="T18" fmla="*/ 80 w 92"/>
                  <a:gd name="T19" fmla="*/ 19 h 56"/>
                  <a:gd name="T20" fmla="*/ 74 w 92"/>
                  <a:gd name="T21" fmla="*/ 33 h 56"/>
                  <a:gd name="T22" fmla="*/ 85 w 92"/>
                  <a:gd name="T23" fmla="*/ 27 h 56"/>
                  <a:gd name="T24" fmla="*/ 91 w 92"/>
                  <a:gd name="T25" fmla="*/ 26 h 56"/>
                  <a:gd name="T26" fmla="*/ 88 w 92"/>
                  <a:gd name="T27" fmla="*/ 35 h 56"/>
                  <a:gd name="T28" fmla="*/ 89 w 92"/>
                  <a:gd name="T29" fmla="*/ 33 h 56"/>
                  <a:gd name="T30" fmla="*/ 92 w 92"/>
                  <a:gd name="T31" fmla="*/ 39 h 56"/>
                  <a:gd name="T32" fmla="*/ 90 w 92"/>
                  <a:gd name="T33" fmla="*/ 40 h 56"/>
                  <a:gd name="T34" fmla="*/ 90 w 92"/>
                  <a:gd name="T35" fmla="*/ 40 h 56"/>
                  <a:gd name="T36" fmla="*/ 79 w 92"/>
                  <a:gd name="T37" fmla="*/ 46 h 56"/>
                  <a:gd name="T38" fmla="*/ 65 w 92"/>
                  <a:gd name="T39" fmla="*/ 54 h 56"/>
                  <a:gd name="T40" fmla="*/ 59 w 92"/>
                  <a:gd name="T41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2" h="56">
                    <a:moveTo>
                      <a:pt x="59" y="55"/>
                    </a:moveTo>
                    <a:lnTo>
                      <a:pt x="58" y="55"/>
                    </a:lnTo>
                    <a:cubicBezTo>
                      <a:pt x="57" y="55"/>
                      <a:pt x="55" y="54"/>
                      <a:pt x="54" y="52"/>
                    </a:cubicBezTo>
                    <a:cubicBezTo>
                      <a:pt x="52" y="49"/>
                      <a:pt x="52" y="48"/>
                      <a:pt x="62" y="25"/>
                    </a:cubicBezTo>
                    <a:lnTo>
                      <a:pt x="12" y="54"/>
                    </a:lnTo>
                    <a:cubicBezTo>
                      <a:pt x="8" y="56"/>
                      <a:pt x="4" y="54"/>
                      <a:pt x="2" y="51"/>
                    </a:cubicBezTo>
                    <a:cubicBezTo>
                      <a:pt x="0" y="48"/>
                      <a:pt x="1" y="43"/>
                      <a:pt x="4" y="41"/>
                    </a:cubicBezTo>
                    <a:lnTo>
                      <a:pt x="73" y="2"/>
                    </a:lnTo>
                    <a:cubicBezTo>
                      <a:pt x="76" y="0"/>
                      <a:pt x="81" y="1"/>
                      <a:pt x="83" y="4"/>
                    </a:cubicBezTo>
                    <a:cubicBezTo>
                      <a:pt x="84" y="8"/>
                      <a:pt x="84" y="8"/>
                      <a:pt x="80" y="19"/>
                    </a:cubicBezTo>
                    <a:cubicBezTo>
                      <a:pt x="78" y="22"/>
                      <a:pt x="76" y="28"/>
                      <a:pt x="74" y="33"/>
                    </a:cubicBezTo>
                    <a:cubicBezTo>
                      <a:pt x="80" y="30"/>
                      <a:pt x="83" y="28"/>
                      <a:pt x="85" y="27"/>
                    </a:cubicBezTo>
                    <a:cubicBezTo>
                      <a:pt x="86" y="26"/>
                      <a:pt x="89" y="25"/>
                      <a:pt x="91" y="26"/>
                    </a:cubicBezTo>
                    <a:lnTo>
                      <a:pt x="88" y="35"/>
                    </a:lnTo>
                    <a:lnTo>
                      <a:pt x="89" y="33"/>
                    </a:lnTo>
                    <a:lnTo>
                      <a:pt x="92" y="39"/>
                    </a:lnTo>
                    <a:lnTo>
                      <a:pt x="90" y="40"/>
                    </a:lnTo>
                    <a:lnTo>
                      <a:pt x="90" y="40"/>
                    </a:lnTo>
                    <a:cubicBezTo>
                      <a:pt x="89" y="41"/>
                      <a:pt x="84" y="44"/>
                      <a:pt x="79" y="46"/>
                    </a:cubicBezTo>
                    <a:cubicBezTo>
                      <a:pt x="71" y="51"/>
                      <a:pt x="67" y="53"/>
                      <a:pt x="65" y="54"/>
                    </a:cubicBezTo>
                    <a:cubicBezTo>
                      <a:pt x="63" y="55"/>
                      <a:pt x="61" y="55"/>
                      <a:pt x="59" y="5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55" name="Freeform 1505">
                <a:extLst>
                  <a:ext uri="{FF2B5EF4-FFF2-40B4-BE49-F238E27FC236}">
                    <a16:creationId xmlns:a16="http://schemas.microsoft.com/office/drawing/2014/main" id="{CA0F55BF-8EC8-4EF1-802A-E366D1628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" y="5731"/>
                <a:ext cx="31" cy="20"/>
              </a:xfrm>
              <a:custGeom>
                <a:avLst/>
                <a:gdLst>
                  <a:gd name="T0" fmla="*/ 5 w 94"/>
                  <a:gd name="T1" fmla="*/ 60 h 60"/>
                  <a:gd name="T2" fmla="*/ 2 w 94"/>
                  <a:gd name="T3" fmla="*/ 58 h 60"/>
                  <a:gd name="T4" fmla="*/ 4 w 94"/>
                  <a:gd name="T5" fmla="*/ 48 h 60"/>
                  <a:gd name="T6" fmla="*/ 5 w 94"/>
                  <a:gd name="T7" fmla="*/ 47 h 60"/>
                  <a:gd name="T8" fmla="*/ 83 w 94"/>
                  <a:gd name="T9" fmla="*/ 2 h 60"/>
                  <a:gd name="T10" fmla="*/ 92 w 94"/>
                  <a:gd name="T11" fmla="*/ 5 h 60"/>
                  <a:gd name="T12" fmla="*/ 91 w 94"/>
                  <a:gd name="T13" fmla="*/ 14 h 60"/>
                  <a:gd name="T14" fmla="*/ 57 w 94"/>
                  <a:gd name="T15" fmla="*/ 41 h 60"/>
                  <a:gd name="T16" fmla="*/ 58 w 94"/>
                  <a:gd name="T17" fmla="*/ 42 h 60"/>
                  <a:gd name="T18" fmla="*/ 53 w 94"/>
                  <a:gd name="T19" fmla="*/ 45 h 60"/>
                  <a:gd name="T20" fmla="*/ 48 w 94"/>
                  <a:gd name="T21" fmla="*/ 46 h 60"/>
                  <a:gd name="T22" fmla="*/ 44 w 94"/>
                  <a:gd name="T23" fmla="*/ 42 h 60"/>
                  <a:gd name="T24" fmla="*/ 43 w 94"/>
                  <a:gd name="T25" fmla="*/ 42 h 60"/>
                  <a:gd name="T26" fmla="*/ 5 w 94"/>
                  <a:gd name="T2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60">
                    <a:moveTo>
                      <a:pt x="5" y="60"/>
                    </a:moveTo>
                    <a:cubicBezTo>
                      <a:pt x="3" y="60"/>
                      <a:pt x="3" y="59"/>
                      <a:pt x="2" y="58"/>
                    </a:cubicBezTo>
                    <a:cubicBezTo>
                      <a:pt x="0" y="54"/>
                      <a:pt x="1" y="50"/>
                      <a:pt x="4" y="48"/>
                    </a:cubicBezTo>
                    <a:lnTo>
                      <a:pt x="5" y="47"/>
                    </a:lnTo>
                    <a:cubicBezTo>
                      <a:pt x="8" y="45"/>
                      <a:pt x="53" y="20"/>
                      <a:pt x="83" y="2"/>
                    </a:cubicBezTo>
                    <a:cubicBezTo>
                      <a:pt x="86" y="0"/>
                      <a:pt x="90" y="1"/>
                      <a:pt x="92" y="5"/>
                    </a:cubicBezTo>
                    <a:cubicBezTo>
                      <a:pt x="94" y="8"/>
                      <a:pt x="94" y="12"/>
                      <a:pt x="91" y="14"/>
                    </a:cubicBezTo>
                    <a:cubicBezTo>
                      <a:pt x="77" y="24"/>
                      <a:pt x="62" y="36"/>
                      <a:pt x="57" y="41"/>
                    </a:cubicBezTo>
                    <a:lnTo>
                      <a:pt x="58" y="42"/>
                    </a:lnTo>
                    <a:lnTo>
                      <a:pt x="53" y="45"/>
                    </a:lnTo>
                    <a:cubicBezTo>
                      <a:pt x="52" y="46"/>
                      <a:pt x="50" y="46"/>
                      <a:pt x="48" y="46"/>
                    </a:cubicBezTo>
                    <a:cubicBezTo>
                      <a:pt x="46" y="45"/>
                      <a:pt x="45" y="44"/>
                      <a:pt x="44" y="42"/>
                    </a:cubicBezTo>
                    <a:lnTo>
                      <a:pt x="43" y="42"/>
                    </a:lnTo>
                    <a:cubicBezTo>
                      <a:pt x="18" y="56"/>
                      <a:pt x="9" y="60"/>
                      <a:pt x="5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56" name="Freeform 1506">
                <a:extLst>
                  <a:ext uri="{FF2B5EF4-FFF2-40B4-BE49-F238E27FC236}">
                    <a16:creationId xmlns:a16="http://schemas.microsoft.com/office/drawing/2014/main" id="{04A8F26E-7598-4767-96AE-459197C2E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1" y="5736"/>
                <a:ext cx="28" cy="19"/>
              </a:xfrm>
              <a:custGeom>
                <a:avLst/>
                <a:gdLst>
                  <a:gd name="T0" fmla="*/ 2 w 85"/>
                  <a:gd name="T1" fmla="*/ 57 h 57"/>
                  <a:gd name="T2" fmla="*/ 1 w 85"/>
                  <a:gd name="T3" fmla="*/ 57 h 57"/>
                  <a:gd name="T4" fmla="*/ 3 w 85"/>
                  <a:gd name="T5" fmla="*/ 50 h 57"/>
                  <a:gd name="T6" fmla="*/ 0 w 85"/>
                  <a:gd name="T7" fmla="*/ 44 h 57"/>
                  <a:gd name="T8" fmla="*/ 73 w 85"/>
                  <a:gd name="T9" fmla="*/ 2 h 57"/>
                  <a:gd name="T10" fmla="*/ 83 w 85"/>
                  <a:gd name="T11" fmla="*/ 4 h 57"/>
                  <a:gd name="T12" fmla="*/ 81 w 85"/>
                  <a:gd name="T13" fmla="*/ 14 h 57"/>
                  <a:gd name="T14" fmla="*/ 49 w 85"/>
                  <a:gd name="T15" fmla="*/ 39 h 57"/>
                  <a:gd name="T16" fmla="*/ 50 w 85"/>
                  <a:gd name="T17" fmla="*/ 40 h 57"/>
                  <a:gd name="T18" fmla="*/ 46 w 85"/>
                  <a:gd name="T19" fmla="*/ 42 h 57"/>
                  <a:gd name="T20" fmla="*/ 41 w 85"/>
                  <a:gd name="T21" fmla="*/ 43 h 57"/>
                  <a:gd name="T22" fmla="*/ 37 w 85"/>
                  <a:gd name="T23" fmla="*/ 40 h 57"/>
                  <a:gd name="T24" fmla="*/ 36 w 85"/>
                  <a:gd name="T25" fmla="*/ 39 h 57"/>
                  <a:gd name="T26" fmla="*/ 2 w 85"/>
                  <a:gd name="T2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57">
                    <a:moveTo>
                      <a:pt x="2" y="57"/>
                    </a:moveTo>
                    <a:lnTo>
                      <a:pt x="1" y="57"/>
                    </a:lnTo>
                    <a:lnTo>
                      <a:pt x="3" y="50"/>
                    </a:lnTo>
                    <a:lnTo>
                      <a:pt x="0" y="44"/>
                    </a:lnTo>
                    <a:cubicBezTo>
                      <a:pt x="2" y="43"/>
                      <a:pt x="73" y="2"/>
                      <a:pt x="73" y="2"/>
                    </a:cubicBezTo>
                    <a:cubicBezTo>
                      <a:pt x="77" y="0"/>
                      <a:pt x="81" y="1"/>
                      <a:pt x="83" y="4"/>
                    </a:cubicBezTo>
                    <a:cubicBezTo>
                      <a:pt x="85" y="7"/>
                      <a:pt x="84" y="11"/>
                      <a:pt x="81" y="14"/>
                    </a:cubicBezTo>
                    <a:cubicBezTo>
                      <a:pt x="68" y="23"/>
                      <a:pt x="52" y="36"/>
                      <a:pt x="49" y="39"/>
                    </a:cubicBezTo>
                    <a:lnTo>
                      <a:pt x="50" y="40"/>
                    </a:lnTo>
                    <a:lnTo>
                      <a:pt x="46" y="42"/>
                    </a:lnTo>
                    <a:cubicBezTo>
                      <a:pt x="45" y="43"/>
                      <a:pt x="43" y="43"/>
                      <a:pt x="41" y="43"/>
                    </a:cubicBezTo>
                    <a:cubicBezTo>
                      <a:pt x="39" y="43"/>
                      <a:pt x="38" y="41"/>
                      <a:pt x="37" y="40"/>
                    </a:cubicBezTo>
                    <a:lnTo>
                      <a:pt x="36" y="39"/>
                    </a:lnTo>
                    <a:cubicBezTo>
                      <a:pt x="9" y="55"/>
                      <a:pt x="4" y="57"/>
                      <a:pt x="2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57" name="Freeform 1507">
                <a:extLst>
                  <a:ext uri="{FF2B5EF4-FFF2-40B4-BE49-F238E27FC236}">
                    <a16:creationId xmlns:a16="http://schemas.microsoft.com/office/drawing/2014/main" id="{CC037F2B-67CD-4EFC-8FC3-1817F58D1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8" y="5739"/>
                <a:ext cx="29" cy="23"/>
              </a:xfrm>
              <a:custGeom>
                <a:avLst/>
                <a:gdLst>
                  <a:gd name="T0" fmla="*/ 21 w 89"/>
                  <a:gd name="T1" fmla="*/ 68 h 68"/>
                  <a:gd name="T2" fmla="*/ 17 w 89"/>
                  <a:gd name="T3" fmla="*/ 64 h 68"/>
                  <a:gd name="T4" fmla="*/ 16 w 89"/>
                  <a:gd name="T5" fmla="*/ 59 h 68"/>
                  <a:gd name="T6" fmla="*/ 19 w 89"/>
                  <a:gd name="T7" fmla="*/ 54 h 68"/>
                  <a:gd name="T8" fmla="*/ 44 w 89"/>
                  <a:gd name="T9" fmla="*/ 39 h 68"/>
                  <a:gd name="T10" fmla="*/ 45 w 89"/>
                  <a:gd name="T11" fmla="*/ 37 h 68"/>
                  <a:gd name="T12" fmla="*/ 1 w 89"/>
                  <a:gd name="T13" fmla="*/ 60 h 68"/>
                  <a:gd name="T14" fmla="*/ 3 w 89"/>
                  <a:gd name="T15" fmla="*/ 53 h 68"/>
                  <a:gd name="T16" fmla="*/ 10 w 89"/>
                  <a:gd name="T17" fmla="*/ 50 h 68"/>
                  <a:gd name="T18" fmla="*/ 3 w 89"/>
                  <a:gd name="T19" fmla="*/ 53 h 68"/>
                  <a:gd name="T20" fmla="*/ 0 w 89"/>
                  <a:gd name="T21" fmla="*/ 47 h 68"/>
                  <a:gd name="T22" fmla="*/ 78 w 89"/>
                  <a:gd name="T23" fmla="*/ 2 h 68"/>
                  <a:gd name="T24" fmla="*/ 87 w 89"/>
                  <a:gd name="T25" fmla="*/ 4 h 68"/>
                  <a:gd name="T26" fmla="*/ 87 w 89"/>
                  <a:gd name="T27" fmla="*/ 13 h 68"/>
                  <a:gd name="T28" fmla="*/ 64 w 89"/>
                  <a:gd name="T29" fmla="*/ 37 h 68"/>
                  <a:gd name="T30" fmla="*/ 60 w 89"/>
                  <a:gd name="T31" fmla="*/ 46 h 68"/>
                  <a:gd name="T32" fmla="*/ 60 w 89"/>
                  <a:gd name="T33" fmla="*/ 46 h 68"/>
                  <a:gd name="T34" fmla="*/ 56 w 89"/>
                  <a:gd name="T35" fmla="*/ 48 h 68"/>
                  <a:gd name="T36" fmla="*/ 45 w 89"/>
                  <a:gd name="T37" fmla="*/ 55 h 68"/>
                  <a:gd name="T38" fmla="*/ 45 w 89"/>
                  <a:gd name="T39" fmla="*/ 56 h 68"/>
                  <a:gd name="T40" fmla="*/ 30 w 89"/>
                  <a:gd name="T41" fmla="*/ 64 h 68"/>
                  <a:gd name="T42" fmla="*/ 26 w 89"/>
                  <a:gd name="T43" fmla="*/ 67 h 68"/>
                  <a:gd name="T44" fmla="*/ 26 w 89"/>
                  <a:gd name="T45" fmla="*/ 66 h 68"/>
                  <a:gd name="T46" fmla="*/ 21 w 89"/>
                  <a:gd name="T4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9" h="68">
                    <a:moveTo>
                      <a:pt x="21" y="68"/>
                    </a:moveTo>
                    <a:cubicBezTo>
                      <a:pt x="19" y="68"/>
                      <a:pt x="18" y="66"/>
                      <a:pt x="17" y="64"/>
                    </a:cubicBezTo>
                    <a:cubicBezTo>
                      <a:pt x="16" y="63"/>
                      <a:pt x="15" y="61"/>
                      <a:pt x="16" y="59"/>
                    </a:cubicBezTo>
                    <a:cubicBezTo>
                      <a:pt x="16" y="57"/>
                      <a:pt x="17" y="55"/>
                      <a:pt x="19" y="54"/>
                    </a:cubicBezTo>
                    <a:cubicBezTo>
                      <a:pt x="26" y="50"/>
                      <a:pt x="37" y="44"/>
                      <a:pt x="44" y="39"/>
                    </a:cubicBezTo>
                    <a:lnTo>
                      <a:pt x="45" y="37"/>
                    </a:lnTo>
                    <a:cubicBezTo>
                      <a:pt x="5" y="61"/>
                      <a:pt x="4" y="61"/>
                      <a:pt x="1" y="60"/>
                    </a:cubicBezTo>
                    <a:lnTo>
                      <a:pt x="3" y="53"/>
                    </a:lnTo>
                    <a:lnTo>
                      <a:pt x="10" y="50"/>
                    </a:lnTo>
                    <a:lnTo>
                      <a:pt x="3" y="53"/>
                    </a:lnTo>
                    <a:lnTo>
                      <a:pt x="0" y="47"/>
                    </a:lnTo>
                    <a:cubicBezTo>
                      <a:pt x="3" y="46"/>
                      <a:pt x="48" y="19"/>
                      <a:pt x="78" y="2"/>
                    </a:cubicBezTo>
                    <a:cubicBezTo>
                      <a:pt x="81" y="0"/>
                      <a:pt x="85" y="1"/>
                      <a:pt x="87" y="4"/>
                    </a:cubicBezTo>
                    <a:cubicBezTo>
                      <a:pt x="89" y="7"/>
                      <a:pt x="89" y="10"/>
                      <a:pt x="87" y="13"/>
                    </a:cubicBezTo>
                    <a:cubicBezTo>
                      <a:pt x="79" y="21"/>
                      <a:pt x="70" y="31"/>
                      <a:pt x="64" y="37"/>
                    </a:cubicBezTo>
                    <a:cubicBezTo>
                      <a:pt x="65" y="40"/>
                      <a:pt x="65" y="42"/>
                      <a:pt x="60" y="46"/>
                    </a:cubicBezTo>
                    <a:lnTo>
                      <a:pt x="60" y="46"/>
                    </a:lnTo>
                    <a:lnTo>
                      <a:pt x="56" y="48"/>
                    </a:lnTo>
                    <a:cubicBezTo>
                      <a:pt x="54" y="50"/>
                      <a:pt x="50" y="52"/>
                      <a:pt x="45" y="55"/>
                    </a:cubicBezTo>
                    <a:lnTo>
                      <a:pt x="45" y="56"/>
                    </a:lnTo>
                    <a:cubicBezTo>
                      <a:pt x="39" y="59"/>
                      <a:pt x="34" y="62"/>
                      <a:pt x="30" y="64"/>
                    </a:cubicBezTo>
                    <a:lnTo>
                      <a:pt x="26" y="67"/>
                    </a:lnTo>
                    <a:lnTo>
                      <a:pt x="26" y="66"/>
                    </a:lnTo>
                    <a:cubicBezTo>
                      <a:pt x="24" y="67"/>
                      <a:pt x="22" y="68"/>
                      <a:pt x="21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58" name="Freeform 1508">
                <a:extLst>
                  <a:ext uri="{FF2B5EF4-FFF2-40B4-BE49-F238E27FC236}">
                    <a16:creationId xmlns:a16="http://schemas.microsoft.com/office/drawing/2014/main" id="{2EE00F58-C87C-4673-A1D4-B3275CF7F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7" y="5745"/>
                <a:ext cx="29" cy="19"/>
              </a:xfrm>
              <a:custGeom>
                <a:avLst/>
                <a:gdLst>
                  <a:gd name="T0" fmla="*/ 2 w 86"/>
                  <a:gd name="T1" fmla="*/ 58 h 58"/>
                  <a:gd name="T2" fmla="*/ 1 w 86"/>
                  <a:gd name="T3" fmla="*/ 58 h 58"/>
                  <a:gd name="T4" fmla="*/ 3 w 86"/>
                  <a:gd name="T5" fmla="*/ 51 h 58"/>
                  <a:gd name="T6" fmla="*/ 0 w 86"/>
                  <a:gd name="T7" fmla="*/ 45 h 58"/>
                  <a:gd name="T8" fmla="*/ 74 w 86"/>
                  <a:gd name="T9" fmla="*/ 2 h 58"/>
                  <a:gd name="T10" fmla="*/ 84 w 86"/>
                  <a:gd name="T11" fmla="*/ 4 h 58"/>
                  <a:gd name="T12" fmla="*/ 82 w 86"/>
                  <a:gd name="T13" fmla="*/ 14 h 58"/>
                  <a:gd name="T14" fmla="*/ 53 w 86"/>
                  <a:gd name="T15" fmla="*/ 36 h 58"/>
                  <a:gd name="T16" fmla="*/ 54 w 86"/>
                  <a:gd name="T17" fmla="*/ 38 h 58"/>
                  <a:gd name="T18" fmla="*/ 47 w 86"/>
                  <a:gd name="T19" fmla="*/ 42 h 58"/>
                  <a:gd name="T20" fmla="*/ 41 w 86"/>
                  <a:gd name="T21" fmla="*/ 43 h 58"/>
                  <a:gd name="T22" fmla="*/ 37 w 86"/>
                  <a:gd name="T23" fmla="*/ 40 h 58"/>
                  <a:gd name="T24" fmla="*/ 2 w 86"/>
                  <a:gd name="T2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58">
                    <a:moveTo>
                      <a:pt x="2" y="58"/>
                    </a:moveTo>
                    <a:lnTo>
                      <a:pt x="1" y="58"/>
                    </a:lnTo>
                    <a:lnTo>
                      <a:pt x="3" y="51"/>
                    </a:lnTo>
                    <a:lnTo>
                      <a:pt x="0" y="45"/>
                    </a:lnTo>
                    <a:cubicBezTo>
                      <a:pt x="3" y="43"/>
                      <a:pt x="74" y="2"/>
                      <a:pt x="74" y="2"/>
                    </a:cubicBezTo>
                    <a:cubicBezTo>
                      <a:pt x="77" y="0"/>
                      <a:pt x="82" y="1"/>
                      <a:pt x="84" y="4"/>
                    </a:cubicBezTo>
                    <a:cubicBezTo>
                      <a:pt x="86" y="7"/>
                      <a:pt x="85" y="12"/>
                      <a:pt x="82" y="14"/>
                    </a:cubicBezTo>
                    <a:cubicBezTo>
                      <a:pt x="71" y="21"/>
                      <a:pt x="59" y="30"/>
                      <a:pt x="53" y="36"/>
                    </a:cubicBezTo>
                    <a:lnTo>
                      <a:pt x="54" y="38"/>
                    </a:lnTo>
                    <a:lnTo>
                      <a:pt x="47" y="42"/>
                    </a:lnTo>
                    <a:cubicBezTo>
                      <a:pt x="45" y="43"/>
                      <a:pt x="43" y="43"/>
                      <a:pt x="41" y="43"/>
                    </a:cubicBezTo>
                    <a:cubicBezTo>
                      <a:pt x="39" y="42"/>
                      <a:pt x="38" y="41"/>
                      <a:pt x="37" y="40"/>
                    </a:cubicBezTo>
                    <a:cubicBezTo>
                      <a:pt x="10" y="55"/>
                      <a:pt x="5" y="58"/>
                      <a:pt x="2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59" name="Freeform 1509">
                <a:extLst>
                  <a:ext uri="{FF2B5EF4-FFF2-40B4-BE49-F238E27FC236}">
                    <a16:creationId xmlns:a16="http://schemas.microsoft.com/office/drawing/2014/main" id="{70984D9C-F8E7-4166-AAA0-F76050E62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8" y="5745"/>
                <a:ext cx="29" cy="19"/>
              </a:xfrm>
              <a:custGeom>
                <a:avLst/>
                <a:gdLst>
                  <a:gd name="T0" fmla="*/ 2 w 87"/>
                  <a:gd name="T1" fmla="*/ 59 h 59"/>
                  <a:gd name="T2" fmla="*/ 1 w 87"/>
                  <a:gd name="T3" fmla="*/ 59 h 59"/>
                  <a:gd name="T4" fmla="*/ 3 w 87"/>
                  <a:gd name="T5" fmla="*/ 52 h 59"/>
                  <a:gd name="T6" fmla="*/ 0 w 87"/>
                  <a:gd name="T7" fmla="*/ 46 h 59"/>
                  <a:gd name="T8" fmla="*/ 76 w 87"/>
                  <a:gd name="T9" fmla="*/ 2 h 59"/>
                  <a:gd name="T10" fmla="*/ 85 w 87"/>
                  <a:gd name="T11" fmla="*/ 4 h 59"/>
                  <a:gd name="T12" fmla="*/ 84 w 87"/>
                  <a:gd name="T13" fmla="*/ 14 h 59"/>
                  <a:gd name="T14" fmla="*/ 49 w 87"/>
                  <a:gd name="T15" fmla="*/ 42 h 59"/>
                  <a:gd name="T16" fmla="*/ 50 w 87"/>
                  <a:gd name="T17" fmla="*/ 43 h 59"/>
                  <a:gd name="T18" fmla="*/ 46 w 87"/>
                  <a:gd name="T19" fmla="*/ 45 h 59"/>
                  <a:gd name="T20" fmla="*/ 41 w 87"/>
                  <a:gd name="T21" fmla="*/ 46 h 59"/>
                  <a:gd name="T22" fmla="*/ 37 w 87"/>
                  <a:gd name="T23" fmla="*/ 43 h 59"/>
                  <a:gd name="T24" fmla="*/ 36 w 87"/>
                  <a:gd name="T25" fmla="*/ 41 h 59"/>
                  <a:gd name="T26" fmla="*/ 2 w 87"/>
                  <a:gd name="T2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7" h="59">
                    <a:moveTo>
                      <a:pt x="2" y="59"/>
                    </a:moveTo>
                    <a:lnTo>
                      <a:pt x="1" y="59"/>
                    </a:lnTo>
                    <a:lnTo>
                      <a:pt x="3" y="52"/>
                    </a:lnTo>
                    <a:lnTo>
                      <a:pt x="0" y="46"/>
                    </a:lnTo>
                    <a:cubicBezTo>
                      <a:pt x="2" y="45"/>
                      <a:pt x="47" y="19"/>
                      <a:pt x="76" y="2"/>
                    </a:cubicBezTo>
                    <a:cubicBezTo>
                      <a:pt x="79" y="0"/>
                      <a:pt x="83" y="1"/>
                      <a:pt x="85" y="4"/>
                    </a:cubicBezTo>
                    <a:cubicBezTo>
                      <a:pt x="87" y="7"/>
                      <a:pt x="87" y="11"/>
                      <a:pt x="84" y="14"/>
                    </a:cubicBezTo>
                    <a:cubicBezTo>
                      <a:pt x="69" y="25"/>
                      <a:pt x="52" y="39"/>
                      <a:pt x="49" y="42"/>
                    </a:cubicBezTo>
                    <a:lnTo>
                      <a:pt x="50" y="43"/>
                    </a:lnTo>
                    <a:lnTo>
                      <a:pt x="46" y="45"/>
                    </a:lnTo>
                    <a:cubicBezTo>
                      <a:pt x="45" y="46"/>
                      <a:pt x="43" y="47"/>
                      <a:pt x="41" y="46"/>
                    </a:cubicBezTo>
                    <a:cubicBezTo>
                      <a:pt x="39" y="46"/>
                      <a:pt x="38" y="45"/>
                      <a:pt x="37" y="43"/>
                    </a:cubicBezTo>
                    <a:lnTo>
                      <a:pt x="36" y="41"/>
                    </a:lnTo>
                    <a:cubicBezTo>
                      <a:pt x="10" y="57"/>
                      <a:pt x="5" y="59"/>
                      <a:pt x="2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60" name="Freeform 1510">
                <a:extLst>
                  <a:ext uri="{FF2B5EF4-FFF2-40B4-BE49-F238E27FC236}">
                    <a16:creationId xmlns:a16="http://schemas.microsoft.com/office/drawing/2014/main" id="{F0469067-2237-4C14-90BC-886DB39FC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" y="5743"/>
                <a:ext cx="28" cy="19"/>
              </a:xfrm>
              <a:custGeom>
                <a:avLst/>
                <a:gdLst>
                  <a:gd name="T0" fmla="*/ 3 w 84"/>
                  <a:gd name="T1" fmla="*/ 57 h 57"/>
                  <a:gd name="T2" fmla="*/ 2 w 84"/>
                  <a:gd name="T3" fmla="*/ 57 h 57"/>
                  <a:gd name="T4" fmla="*/ 4 w 84"/>
                  <a:gd name="T5" fmla="*/ 50 h 57"/>
                  <a:gd name="T6" fmla="*/ 0 w 84"/>
                  <a:gd name="T7" fmla="*/ 44 h 57"/>
                  <a:gd name="T8" fmla="*/ 73 w 84"/>
                  <a:gd name="T9" fmla="*/ 2 h 57"/>
                  <a:gd name="T10" fmla="*/ 82 w 84"/>
                  <a:gd name="T11" fmla="*/ 5 h 57"/>
                  <a:gd name="T12" fmla="*/ 80 w 84"/>
                  <a:gd name="T13" fmla="*/ 14 h 57"/>
                  <a:gd name="T14" fmla="*/ 46 w 84"/>
                  <a:gd name="T15" fmla="*/ 37 h 57"/>
                  <a:gd name="T16" fmla="*/ 44 w 84"/>
                  <a:gd name="T17" fmla="*/ 35 h 57"/>
                  <a:gd name="T18" fmla="*/ 43 w 84"/>
                  <a:gd name="T19" fmla="*/ 36 h 57"/>
                  <a:gd name="T20" fmla="*/ 44 w 84"/>
                  <a:gd name="T21" fmla="*/ 39 h 57"/>
                  <a:gd name="T22" fmla="*/ 37 w 84"/>
                  <a:gd name="T23" fmla="*/ 39 h 57"/>
                  <a:gd name="T24" fmla="*/ 3 w 84"/>
                  <a:gd name="T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57">
                    <a:moveTo>
                      <a:pt x="3" y="57"/>
                    </a:moveTo>
                    <a:lnTo>
                      <a:pt x="2" y="57"/>
                    </a:lnTo>
                    <a:lnTo>
                      <a:pt x="4" y="50"/>
                    </a:lnTo>
                    <a:lnTo>
                      <a:pt x="0" y="44"/>
                    </a:lnTo>
                    <a:cubicBezTo>
                      <a:pt x="2" y="43"/>
                      <a:pt x="73" y="2"/>
                      <a:pt x="73" y="2"/>
                    </a:cubicBezTo>
                    <a:cubicBezTo>
                      <a:pt x="76" y="0"/>
                      <a:pt x="80" y="1"/>
                      <a:pt x="82" y="5"/>
                    </a:cubicBezTo>
                    <a:cubicBezTo>
                      <a:pt x="84" y="8"/>
                      <a:pt x="83" y="12"/>
                      <a:pt x="80" y="14"/>
                    </a:cubicBezTo>
                    <a:cubicBezTo>
                      <a:pt x="66" y="23"/>
                      <a:pt x="49" y="35"/>
                      <a:pt x="46" y="37"/>
                    </a:cubicBezTo>
                    <a:lnTo>
                      <a:pt x="44" y="35"/>
                    </a:lnTo>
                    <a:lnTo>
                      <a:pt x="43" y="36"/>
                    </a:lnTo>
                    <a:lnTo>
                      <a:pt x="44" y="39"/>
                    </a:lnTo>
                    <a:cubicBezTo>
                      <a:pt x="42" y="41"/>
                      <a:pt x="39" y="41"/>
                      <a:pt x="37" y="39"/>
                    </a:cubicBezTo>
                    <a:cubicBezTo>
                      <a:pt x="10" y="55"/>
                      <a:pt x="5" y="57"/>
                      <a:pt x="3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61" name="Freeform 1511">
                <a:extLst>
                  <a:ext uri="{FF2B5EF4-FFF2-40B4-BE49-F238E27FC236}">
                    <a16:creationId xmlns:a16="http://schemas.microsoft.com/office/drawing/2014/main" id="{98CC83C0-2545-4B3D-BAC1-6F72A870D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6" y="5726"/>
                <a:ext cx="25" cy="16"/>
              </a:xfrm>
              <a:custGeom>
                <a:avLst/>
                <a:gdLst>
                  <a:gd name="T0" fmla="*/ 10 w 74"/>
                  <a:gd name="T1" fmla="*/ 48 h 48"/>
                  <a:gd name="T2" fmla="*/ 8 w 74"/>
                  <a:gd name="T3" fmla="*/ 47 h 48"/>
                  <a:gd name="T4" fmla="*/ 3 w 74"/>
                  <a:gd name="T5" fmla="*/ 44 h 48"/>
                  <a:gd name="T6" fmla="*/ 21 w 74"/>
                  <a:gd name="T7" fmla="*/ 22 h 48"/>
                  <a:gd name="T8" fmla="*/ 21 w 74"/>
                  <a:gd name="T9" fmla="*/ 21 h 48"/>
                  <a:gd name="T10" fmla="*/ 31 w 74"/>
                  <a:gd name="T11" fmla="*/ 17 h 48"/>
                  <a:gd name="T12" fmla="*/ 34 w 74"/>
                  <a:gd name="T13" fmla="*/ 18 h 48"/>
                  <a:gd name="T14" fmla="*/ 62 w 74"/>
                  <a:gd name="T15" fmla="*/ 2 h 48"/>
                  <a:gd name="T16" fmla="*/ 72 w 74"/>
                  <a:gd name="T17" fmla="*/ 4 h 48"/>
                  <a:gd name="T18" fmla="*/ 70 w 74"/>
                  <a:gd name="T19" fmla="*/ 14 h 48"/>
                  <a:gd name="T20" fmla="*/ 13 w 74"/>
                  <a:gd name="T21" fmla="*/ 47 h 48"/>
                  <a:gd name="T22" fmla="*/ 10 w 74"/>
                  <a:gd name="T2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" h="48">
                    <a:moveTo>
                      <a:pt x="10" y="48"/>
                    </a:moveTo>
                    <a:lnTo>
                      <a:pt x="8" y="47"/>
                    </a:lnTo>
                    <a:cubicBezTo>
                      <a:pt x="6" y="47"/>
                      <a:pt x="4" y="46"/>
                      <a:pt x="3" y="44"/>
                    </a:cubicBezTo>
                    <a:cubicBezTo>
                      <a:pt x="0" y="39"/>
                      <a:pt x="0" y="38"/>
                      <a:pt x="21" y="22"/>
                    </a:cubicBezTo>
                    <a:lnTo>
                      <a:pt x="21" y="21"/>
                    </a:lnTo>
                    <a:cubicBezTo>
                      <a:pt x="26" y="18"/>
                      <a:pt x="28" y="16"/>
                      <a:pt x="31" y="17"/>
                    </a:cubicBezTo>
                    <a:lnTo>
                      <a:pt x="34" y="18"/>
                    </a:lnTo>
                    <a:lnTo>
                      <a:pt x="62" y="2"/>
                    </a:lnTo>
                    <a:cubicBezTo>
                      <a:pt x="66" y="0"/>
                      <a:pt x="70" y="1"/>
                      <a:pt x="72" y="4"/>
                    </a:cubicBezTo>
                    <a:cubicBezTo>
                      <a:pt x="74" y="8"/>
                      <a:pt x="73" y="12"/>
                      <a:pt x="70" y="14"/>
                    </a:cubicBezTo>
                    <a:lnTo>
                      <a:pt x="13" y="47"/>
                    </a:lnTo>
                    <a:lnTo>
                      <a:pt x="10" y="4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62" name="Freeform 1512">
                <a:extLst>
                  <a:ext uri="{FF2B5EF4-FFF2-40B4-BE49-F238E27FC236}">
                    <a16:creationId xmlns:a16="http://schemas.microsoft.com/office/drawing/2014/main" id="{748EDA6C-648A-42F7-B3D1-A6537215B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2" y="5724"/>
                <a:ext cx="21" cy="15"/>
              </a:xfrm>
              <a:custGeom>
                <a:avLst/>
                <a:gdLst>
                  <a:gd name="T0" fmla="*/ 10 w 62"/>
                  <a:gd name="T1" fmla="*/ 46 h 46"/>
                  <a:gd name="T2" fmla="*/ 8 w 62"/>
                  <a:gd name="T3" fmla="*/ 46 h 46"/>
                  <a:gd name="T4" fmla="*/ 3 w 62"/>
                  <a:gd name="T5" fmla="*/ 43 h 46"/>
                  <a:gd name="T6" fmla="*/ 28 w 62"/>
                  <a:gd name="T7" fmla="*/ 17 h 46"/>
                  <a:gd name="T8" fmla="*/ 37 w 62"/>
                  <a:gd name="T9" fmla="*/ 10 h 46"/>
                  <a:gd name="T10" fmla="*/ 40 w 62"/>
                  <a:gd name="T11" fmla="*/ 6 h 46"/>
                  <a:gd name="T12" fmla="*/ 40 w 62"/>
                  <a:gd name="T13" fmla="*/ 6 h 46"/>
                  <a:gd name="T14" fmla="*/ 48 w 62"/>
                  <a:gd name="T15" fmla="*/ 1 h 46"/>
                  <a:gd name="T16" fmla="*/ 54 w 62"/>
                  <a:gd name="T17" fmla="*/ 0 h 46"/>
                  <a:gd name="T18" fmla="*/ 58 w 62"/>
                  <a:gd name="T19" fmla="*/ 4 h 46"/>
                  <a:gd name="T20" fmla="*/ 38 w 62"/>
                  <a:gd name="T21" fmla="*/ 26 h 46"/>
                  <a:gd name="T22" fmla="*/ 35 w 62"/>
                  <a:gd name="T23" fmla="*/ 33 h 46"/>
                  <a:gd name="T24" fmla="*/ 10 w 62"/>
                  <a:gd name="T2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46">
                    <a:moveTo>
                      <a:pt x="10" y="46"/>
                    </a:moveTo>
                    <a:lnTo>
                      <a:pt x="8" y="46"/>
                    </a:lnTo>
                    <a:cubicBezTo>
                      <a:pt x="6" y="46"/>
                      <a:pt x="4" y="44"/>
                      <a:pt x="3" y="43"/>
                    </a:cubicBezTo>
                    <a:cubicBezTo>
                      <a:pt x="0" y="36"/>
                      <a:pt x="3" y="34"/>
                      <a:pt x="28" y="17"/>
                    </a:cubicBezTo>
                    <a:cubicBezTo>
                      <a:pt x="30" y="15"/>
                      <a:pt x="34" y="13"/>
                      <a:pt x="37" y="10"/>
                    </a:cubicBezTo>
                    <a:cubicBezTo>
                      <a:pt x="37" y="9"/>
                      <a:pt x="38" y="7"/>
                      <a:pt x="40" y="6"/>
                    </a:cubicBezTo>
                    <a:lnTo>
                      <a:pt x="40" y="6"/>
                    </a:lnTo>
                    <a:lnTo>
                      <a:pt x="48" y="1"/>
                    </a:lnTo>
                    <a:cubicBezTo>
                      <a:pt x="50" y="0"/>
                      <a:pt x="52" y="0"/>
                      <a:pt x="54" y="0"/>
                    </a:cubicBezTo>
                    <a:cubicBezTo>
                      <a:pt x="56" y="1"/>
                      <a:pt x="57" y="2"/>
                      <a:pt x="58" y="4"/>
                    </a:cubicBezTo>
                    <a:cubicBezTo>
                      <a:pt x="62" y="10"/>
                      <a:pt x="60" y="12"/>
                      <a:pt x="38" y="26"/>
                    </a:cubicBezTo>
                    <a:cubicBezTo>
                      <a:pt x="38" y="29"/>
                      <a:pt x="37" y="31"/>
                      <a:pt x="35" y="33"/>
                    </a:cubicBezTo>
                    <a:cubicBezTo>
                      <a:pt x="16" y="44"/>
                      <a:pt x="12" y="46"/>
                      <a:pt x="10" y="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63" name="Freeform 1513">
                <a:extLst>
                  <a:ext uri="{FF2B5EF4-FFF2-40B4-BE49-F238E27FC236}">
                    <a16:creationId xmlns:a16="http://schemas.microsoft.com/office/drawing/2014/main" id="{CEA5D292-9ADC-430D-8740-AE539BB56B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" y="5714"/>
                <a:ext cx="28" cy="19"/>
              </a:xfrm>
              <a:custGeom>
                <a:avLst/>
                <a:gdLst>
                  <a:gd name="T0" fmla="*/ 3 w 85"/>
                  <a:gd name="T1" fmla="*/ 58 h 58"/>
                  <a:gd name="T2" fmla="*/ 2 w 85"/>
                  <a:gd name="T3" fmla="*/ 57 h 58"/>
                  <a:gd name="T4" fmla="*/ 4 w 85"/>
                  <a:gd name="T5" fmla="*/ 51 h 58"/>
                  <a:gd name="T6" fmla="*/ 0 w 85"/>
                  <a:gd name="T7" fmla="*/ 44 h 58"/>
                  <a:gd name="T8" fmla="*/ 36 w 85"/>
                  <a:gd name="T9" fmla="*/ 24 h 58"/>
                  <a:gd name="T10" fmla="*/ 74 w 85"/>
                  <a:gd name="T11" fmla="*/ 2 h 58"/>
                  <a:gd name="T12" fmla="*/ 83 w 85"/>
                  <a:gd name="T13" fmla="*/ 5 h 58"/>
                  <a:gd name="T14" fmla="*/ 80 w 85"/>
                  <a:gd name="T15" fmla="*/ 15 h 58"/>
                  <a:gd name="T16" fmla="*/ 44 w 85"/>
                  <a:gd name="T17" fmla="*/ 36 h 58"/>
                  <a:gd name="T18" fmla="*/ 44 w 85"/>
                  <a:gd name="T19" fmla="*/ 36 h 58"/>
                  <a:gd name="T20" fmla="*/ 41 w 85"/>
                  <a:gd name="T21" fmla="*/ 37 h 58"/>
                  <a:gd name="T22" fmla="*/ 3 w 85"/>
                  <a:gd name="T2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58">
                    <a:moveTo>
                      <a:pt x="3" y="58"/>
                    </a:moveTo>
                    <a:lnTo>
                      <a:pt x="2" y="57"/>
                    </a:lnTo>
                    <a:lnTo>
                      <a:pt x="4" y="51"/>
                    </a:lnTo>
                    <a:lnTo>
                      <a:pt x="0" y="44"/>
                    </a:lnTo>
                    <a:cubicBezTo>
                      <a:pt x="1" y="44"/>
                      <a:pt x="19" y="34"/>
                      <a:pt x="36" y="24"/>
                    </a:cubicBezTo>
                    <a:cubicBezTo>
                      <a:pt x="40" y="20"/>
                      <a:pt x="50" y="14"/>
                      <a:pt x="74" y="2"/>
                    </a:cubicBezTo>
                    <a:cubicBezTo>
                      <a:pt x="77" y="0"/>
                      <a:pt x="81" y="2"/>
                      <a:pt x="83" y="5"/>
                    </a:cubicBezTo>
                    <a:cubicBezTo>
                      <a:pt x="85" y="8"/>
                      <a:pt x="84" y="13"/>
                      <a:pt x="80" y="15"/>
                    </a:cubicBezTo>
                    <a:cubicBezTo>
                      <a:pt x="65" y="23"/>
                      <a:pt x="53" y="30"/>
                      <a:pt x="44" y="36"/>
                    </a:cubicBezTo>
                    <a:lnTo>
                      <a:pt x="44" y="36"/>
                    </a:lnTo>
                    <a:lnTo>
                      <a:pt x="41" y="37"/>
                    </a:lnTo>
                    <a:cubicBezTo>
                      <a:pt x="11" y="55"/>
                      <a:pt x="5" y="58"/>
                      <a:pt x="3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64" name="Freeform 1514">
                <a:extLst>
                  <a:ext uri="{FF2B5EF4-FFF2-40B4-BE49-F238E27FC236}">
                    <a16:creationId xmlns:a16="http://schemas.microsoft.com/office/drawing/2014/main" id="{035D82B6-28DC-4CD0-A136-CC9024022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4" y="5576"/>
                <a:ext cx="29" cy="23"/>
              </a:xfrm>
              <a:custGeom>
                <a:avLst/>
                <a:gdLst>
                  <a:gd name="T0" fmla="*/ 25 w 88"/>
                  <a:gd name="T1" fmla="*/ 67 h 67"/>
                  <a:gd name="T2" fmla="*/ 23 w 88"/>
                  <a:gd name="T3" fmla="*/ 66 h 67"/>
                  <a:gd name="T4" fmla="*/ 18 w 88"/>
                  <a:gd name="T5" fmla="*/ 61 h 67"/>
                  <a:gd name="T6" fmla="*/ 22 w 88"/>
                  <a:gd name="T7" fmla="*/ 54 h 67"/>
                  <a:gd name="T8" fmla="*/ 46 w 88"/>
                  <a:gd name="T9" fmla="*/ 38 h 67"/>
                  <a:gd name="T10" fmla="*/ 48 w 88"/>
                  <a:gd name="T11" fmla="*/ 35 h 67"/>
                  <a:gd name="T12" fmla="*/ 12 w 88"/>
                  <a:gd name="T13" fmla="*/ 56 h 67"/>
                  <a:gd name="T14" fmla="*/ 2 w 88"/>
                  <a:gd name="T15" fmla="*/ 54 h 67"/>
                  <a:gd name="T16" fmla="*/ 5 w 88"/>
                  <a:gd name="T17" fmla="*/ 44 h 67"/>
                  <a:gd name="T18" fmla="*/ 77 w 88"/>
                  <a:gd name="T19" fmla="*/ 2 h 67"/>
                  <a:gd name="T20" fmla="*/ 86 w 88"/>
                  <a:gd name="T21" fmla="*/ 4 h 67"/>
                  <a:gd name="T22" fmla="*/ 85 w 88"/>
                  <a:gd name="T23" fmla="*/ 13 h 67"/>
                  <a:gd name="T24" fmla="*/ 62 w 88"/>
                  <a:gd name="T25" fmla="*/ 40 h 67"/>
                  <a:gd name="T26" fmla="*/ 57 w 88"/>
                  <a:gd name="T27" fmla="*/ 47 h 67"/>
                  <a:gd name="T28" fmla="*/ 57 w 88"/>
                  <a:gd name="T29" fmla="*/ 47 h 67"/>
                  <a:gd name="T30" fmla="*/ 56 w 88"/>
                  <a:gd name="T31" fmla="*/ 48 h 67"/>
                  <a:gd name="T32" fmla="*/ 42 w 88"/>
                  <a:gd name="T33" fmla="*/ 57 h 67"/>
                  <a:gd name="T34" fmla="*/ 43 w 88"/>
                  <a:gd name="T35" fmla="*/ 58 h 67"/>
                  <a:gd name="T36" fmla="*/ 31 w 88"/>
                  <a:gd name="T37" fmla="*/ 65 h 67"/>
                  <a:gd name="T38" fmla="*/ 29 w 88"/>
                  <a:gd name="T39" fmla="*/ 66 h 67"/>
                  <a:gd name="T40" fmla="*/ 29 w 88"/>
                  <a:gd name="T41" fmla="*/ 65 h 67"/>
                  <a:gd name="T42" fmla="*/ 25 w 88"/>
                  <a:gd name="T4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8" h="67">
                    <a:moveTo>
                      <a:pt x="25" y="67"/>
                    </a:moveTo>
                    <a:lnTo>
                      <a:pt x="23" y="66"/>
                    </a:lnTo>
                    <a:cubicBezTo>
                      <a:pt x="21" y="66"/>
                      <a:pt x="19" y="63"/>
                      <a:pt x="18" y="61"/>
                    </a:cubicBezTo>
                    <a:cubicBezTo>
                      <a:pt x="18" y="58"/>
                      <a:pt x="19" y="55"/>
                      <a:pt x="22" y="54"/>
                    </a:cubicBezTo>
                    <a:cubicBezTo>
                      <a:pt x="22" y="54"/>
                      <a:pt x="39" y="43"/>
                      <a:pt x="46" y="38"/>
                    </a:cubicBezTo>
                    <a:lnTo>
                      <a:pt x="48" y="35"/>
                    </a:lnTo>
                    <a:lnTo>
                      <a:pt x="12" y="56"/>
                    </a:lnTo>
                    <a:cubicBezTo>
                      <a:pt x="8" y="58"/>
                      <a:pt x="4" y="57"/>
                      <a:pt x="2" y="54"/>
                    </a:cubicBezTo>
                    <a:cubicBezTo>
                      <a:pt x="0" y="50"/>
                      <a:pt x="1" y="46"/>
                      <a:pt x="5" y="44"/>
                    </a:cubicBezTo>
                    <a:lnTo>
                      <a:pt x="77" y="2"/>
                    </a:lnTo>
                    <a:cubicBezTo>
                      <a:pt x="80" y="0"/>
                      <a:pt x="84" y="1"/>
                      <a:pt x="86" y="4"/>
                    </a:cubicBezTo>
                    <a:cubicBezTo>
                      <a:pt x="88" y="7"/>
                      <a:pt x="88" y="11"/>
                      <a:pt x="85" y="13"/>
                    </a:cubicBezTo>
                    <a:cubicBezTo>
                      <a:pt x="77" y="23"/>
                      <a:pt x="66" y="34"/>
                      <a:pt x="62" y="40"/>
                    </a:cubicBezTo>
                    <a:cubicBezTo>
                      <a:pt x="62" y="42"/>
                      <a:pt x="61" y="44"/>
                      <a:pt x="57" y="47"/>
                    </a:cubicBezTo>
                    <a:lnTo>
                      <a:pt x="57" y="47"/>
                    </a:lnTo>
                    <a:lnTo>
                      <a:pt x="56" y="48"/>
                    </a:lnTo>
                    <a:cubicBezTo>
                      <a:pt x="53" y="50"/>
                      <a:pt x="49" y="53"/>
                      <a:pt x="42" y="57"/>
                    </a:cubicBezTo>
                    <a:lnTo>
                      <a:pt x="43" y="58"/>
                    </a:lnTo>
                    <a:cubicBezTo>
                      <a:pt x="37" y="61"/>
                      <a:pt x="33" y="63"/>
                      <a:pt x="31" y="65"/>
                    </a:cubicBezTo>
                    <a:lnTo>
                      <a:pt x="29" y="66"/>
                    </a:lnTo>
                    <a:lnTo>
                      <a:pt x="29" y="65"/>
                    </a:lnTo>
                    <a:cubicBezTo>
                      <a:pt x="27" y="66"/>
                      <a:pt x="26" y="67"/>
                      <a:pt x="25" y="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65" name="Freeform 1515">
                <a:extLst>
                  <a:ext uri="{FF2B5EF4-FFF2-40B4-BE49-F238E27FC236}">
                    <a16:creationId xmlns:a16="http://schemas.microsoft.com/office/drawing/2014/main" id="{F56CC6B5-1F3B-45F5-9162-AD799F6C6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3" y="5575"/>
                <a:ext cx="27" cy="19"/>
              </a:xfrm>
              <a:custGeom>
                <a:avLst/>
                <a:gdLst>
                  <a:gd name="T0" fmla="*/ 2 w 84"/>
                  <a:gd name="T1" fmla="*/ 57 h 57"/>
                  <a:gd name="T2" fmla="*/ 1 w 84"/>
                  <a:gd name="T3" fmla="*/ 57 h 57"/>
                  <a:gd name="T4" fmla="*/ 3 w 84"/>
                  <a:gd name="T5" fmla="*/ 50 h 57"/>
                  <a:gd name="T6" fmla="*/ 0 w 84"/>
                  <a:gd name="T7" fmla="*/ 44 h 57"/>
                  <a:gd name="T8" fmla="*/ 37 w 84"/>
                  <a:gd name="T9" fmla="*/ 22 h 57"/>
                  <a:gd name="T10" fmla="*/ 72 w 84"/>
                  <a:gd name="T11" fmla="*/ 2 h 57"/>
                  <a:gd name="T12" fmla="*/ 82 w 84"/>
                  <a:gd name="T13" fmla="*/ 5 h 57"/>
                  <a:gd name="T14" fmla="*/ 79 w 84"/>
                  <a:gd name="T15" fmla="*/ 14 h 57"/>
                  <a:gd name="T16" fmla="*/ 45 w 84"/>
                  <a:gd name="T17" fmla="*/ 34 h 57"/>
                  <a:gd name="T18" fmla="*/ 44 w 84"/>
                  <a:gd name="T19" fmla="*/ 34 h 57"/>
                  <a:gd name="T20" fmla="*/ 44 w 84"/>
                  <a:gd name="T21" fmla="*/ 34 h 57"/>
                  <a:gd name="T22" fmla="*/ 43 w 84"/>
                  <a:gd name="T23" fmla="*/ 35 h 57"/>
                  <a:gd name="T24" fmla="*/ 43 w 84"/>
                  <a:gd name="T25" fmla="*/ 36 h 57"/>
                  <a:gd name="T26" fmla="*/ 40 w 84"/>
                  <a:gd name="T27" fmla="*/ 37 h 57"/>
                  <a:gd name="T28" fmla="*/ 2 w 84"/>
                  <a:gd name="T2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4" h="57">
                    <a:moveTo>
                      <a:pt x="2" y="57"/>
                    </a:moveTo>
                    <a:lnTo>
                      <a:pt x="1" y="57"/>
                    </a:lnTo>
                    <a:lnTo>
                      <a:pt x="3" y="50"/>
                    </a:lnTo>
                    <a:lnTo>
                      <a:pt x="0" y="44"/>
                    </a:lnTo>
                    <a:cubicBezTo>
                      <a:pt x="1" y="43"/>
                      <a:pt x="19" y="33"/>
                      <a:pt x="37" y="22"/>
                    </a:cubicBezTo>
                    <a:cubicBezTo>
                      <a:pt x="42" y="19"/>
                      <a:pt x="51" y="13"/>
                      <a:pt x="72" y="2"/>
                    </a:cubicBezTo>
                    <a:cubicBezTo>
                      <a:pt x="76" y="0"/>
                      <a:pt x="80" y="1"/>
                      <a:pt x="82" y="5"/>
                    </a:cubicBezTo>
                    <a:cubicBezTo>
                      <a:pt x="84" y="8"/>
                      <a:pt x="82" y="12"/>
                      <a:pt x="79" y="14"/>
                    </a:cubicBezTo>
                    <a:cubicBezTo>
                      <a:pt x="65" y="22"/>
                      <a:pt x="54" y="29"/>
                      <a:pt x="45" y="34"/>
                    </a:cubicBezTo>
                    <a:lnTo>
                      <a:pt x="44" y="34"/>
                    </a:lnTo>
                    <a:lnTo>
                      <a:pt x="44" y="34"/>
                    </a:lnTo>
                    <a:lnTo>
                      <a:pt x="43" y="35"/>
                    </a:lnTo>
                    <a:lnTo>
                      <a:pt x="43" y="36"/>
                    </a:lnTo>
                    <a:lnTo>
                      <a:pt x="40" y="37"/>
                    </a:lnTo>
                    <a:cubicBezTo>
                      <a:pt x="10" y="54"/>
                      <a:pt x="4" y="57"/>
                      <a:pt x="2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66" name="Freeform 1516">
                <a:extLst>
                  <a:ext uri="{FF2B5EF4-FFF2-40B4-BE49-F238E27FC236}">
                    <a16:creationId xmlns:a16="http://schemas.microsoft.com/office/drawing/2014/main" id="{40656C20-7C2F-4BE8-933F-B4B09DA32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9" y="5559"/>
                <a:ext cx="28" cy="19"/>
              </a:xfrm>
              <a:custGeom>
                <a:avLst/>
                <a:gdLst>
                  <a:gd name="T0" fmla="*/ 2 w 86"/>
                  <a:gd name="T1" fmla="*/ 59 h 59"/>
                  <a:gd name="T2" fmla="*/ 1 w 86"/>
                  <a:gd name="T3" fmla="*/ 58 h 59"/>
                  <a:gd name="T4" fmla="*/ 3 w 86"/>
                  <a:gd name="T5" fmla="*/ 52 h 59"/>
                  <a:gd name="T6" fmla="*/ 0 w 86"/>
                  <a:gd name="T7" fmla="*/ 45 h 59"/>
                  <a:gd name="T8" fmla="*/ 74 w 86"/>
                  <a:gd name="T9" fmla="*/ 2 h 59"/>
                  <a:gd name="T10" fmla="*/ 84 w 86"/>
                  <a:gd name="T11" fmla="*/ 5 h 59"/>
                  <a:gd name="T12" fmla="*/ 82 w 86"/>
                  <a:gd name="T13" fmla="*/ 14 h 59"/>
                  <a:gd name="T14" fmla="*/ 51 w 86"/>
                  <a:gd name="T15" fmla="*/ 36 h 59"/>
                  <a:gd name="T16" fmla="*/ 48 w 86"/>
                  <a:gd name="T17" fmla="*/ 39 h 59"/>
                  <a:gd name="T18" fmla="*/ 47 w 86"/>
                  <a:gd name="T19" fmla="*/ 40 h 59"/>
                  <a:gd name="T20" fmla="*/ 38 w 86"/>
                  <a:gd name="T21" fmla="*/ 39 h 59"/>
                  <a:gd name="T22" fmla="*/ 2 w 86"/>
                  <a:gd name="T2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" h="59">
                    <a:moveTo>
                      <a:pt x="2" y="59"/>
                    </a:moveTo>
                    <a:lnTo>
                      <a:pt x="1" y="58"/>
                    </a:lnTo>
                    <a:lnTo>
                      <a:pt x="3" y="52"/>
                    </a:lnTo>
                    <a:lnTo>
                      <a:pt x="0" y="45"/>
                    </a:lnTo>
                    <a:cubicBezTo>
                      <a:pt x="2" y="44"/>
                      <a:pt x="74" y="2"/>
                      <a:pt x="74" y="2"/>
                    </a:cubicBezTo>
                    <a:cubicBezTo>
                      <a:pt x="78" y="0"/>
                      <a:pt x="82" y="1"/>
                      <a:pt x="84" y="5"/>
                    </a:cubicBezTo>
                    <a:cubicBezTo>
                      <a:pt x="86" y="8"/>
                      <a:pt x="85" y="12"/>
                      <a:pt x="82" y="14"/>
                    </a:cubicBezTo>
                    <a:cubicBezTo>
                      <a:pt x="70" y="22"/>
                      <a:pt x="57" y="31"/>
                      <a:pt x="51" y="36"/>
                    </a:cubicBezTo>
                    <a:lnTo>
                      <a:pt x="48" y="39"/>
                    </a:lnTo>
                    <a:lnTo>
                      <a:pt x="47" y="40"/>
                    </a:lnTo>
                    <a:cubicBezTo>
                      <a:pt x="45" y="41"/>
                      <a:pt x="41" y="41"/>
                      <a:pt x="38" y="39"/>
                    </a:cubicBezTo>
                    <a:cubicBezTo>
                      <a:pt x="10" y="56"/>
                      <a:pt x="5" y="59"/>
                      <a:pt x="2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67" name="Freeform 1517">
                <a:extLst>
                  <a:ext uri="{FF2B5EF4-FFF2-40B4-BE49-F238E27FC236}">
                    <a16:creationId xmlns:a16="http://schemas.microsoft.com/office/drawing/2014/main" id="{8B233B01-229F-4761-A22F-FDCAD109A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9" y="5563"/>
                <a:ext cx="30" cy="19"/>
              </a:xfrm>
              <a:custGeom>
                <a:avLst/>
                <a:gdLst>
                  <a:gd name="T0" fmla="*/ 6 w 91"/>
                  <a:gd name="T1" fmla="*/ 58 h 58"/>
                  <a:gd name="T2" fmla="*/ 2 w 91"/>
                  <a:gd name="T3" fmla="*/ 55 h 58"/>
                  <a:gd name="T4" fmla="*/ 4 w 91"/>
                  <a:gd name="T5" fmla="*/ 45 h 58"/>
                  <a:gd name="T6" fmla="*/ 5 w 91"/>
                  <a:gd name="T7" fmla="*/ 45 h 58"/>
                  <a:gd name="T8" fmla="*/ 79 w 91"/>
                  <a:gd name="T9" fmla="*/ 2 h 58"/>
                  <a:gd name="T10" fmla="*/ 89 w 91"/>
                  <a:gd name="T11" fmla="*/ 4 h 58"/>
                  <a:gd name="T12" fmla="*/ 87 w 91"/>
                  <a:gd name="T13" fmla="*/ 14 h 58"/>
                  <a:gd name="T14" fmla="*/ 52 w 91"/>
                  <a:gd name="T15" fmla="*/ 38 h 58"/>
                  <a:gd name="T16" fmla="*/ 53 w 91"/>
                  <a:gd name="T17" fmla="*/ 39 h 58"/>
                  <a:gd name="T18" fmla="*/ 50 w 91"/>
                  <a:gd name="T19" fmla="*/ 41 h 58"/>
                  <a:gd name="T20" fmla="*/ 44 w 91"/>
                  <a:gd name="T21" fmla="*/ 42 h 58"/>
                  <a:gd name="T22" fmla="*/ 41 w 91"/>
                  <a:gd name="T23" fmla="*/ 40 h 58"/>
                  <a:gd name="T24" fmla="*/ 6 w 91"/>
                  <a:gd name="T2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1" h="58">
                    <a:moveTo>
                      <a:pt x="6" y="58"/>
                    </a:moveTo>
                    <a:cubicBezTo>
                      <a:pt x="4" y="58"/>
                      <a:pt x="3" y="57"/>
                      <a:pt x="2" y="55"/>
                    </a:cubicBezTo>
                    <a:cubicBezTo>
                      <a:pt x="0" y="52"/>
                      <a:pt x="1" y="48"/>
                      <a:pt x="4" y="45"/>
                    </a:cubicBezTo>
                    <a:lnTo>
                      <a:pt x="5" y="45"/>
                    </a:lnTo>
                    <a:cubicBezTo>
                      <a:pt x="9" y="43"/>
                      <a:pt x="79" y="2"/>
                      <a:pt x="79" y="2"/>
                    </a:cubicBezTo>
                    <a:cubicBezTo>
                      <a:pt x="83" y="0"/>
                      <a:pt x="87" y="1"/>
                      <a:pt x="89" y="4"/>
                    </a:cubicBezTo>
                    <a:cubicBezTo>
                      <a:pt x="91" y="7"/>
                      <a:pt x="90" y="12"/>
                      <a:pt x="87" y="14"/>
                    </a:cubicBezTo>
                    <a:cubicBezTo>
                      <a:pt x="72" y="23"/>
                      <a:pt x="55" y="35"/>
                      <a:pt x="52" y="38"/>
                    </a:cubicBezTo>
                    <a:lnTo>
                      <a:pt x="53" y="39"/>
                    </a:lnTo>
                    <a:lnTo>
                      <a:pt x="50" y="41"/>
                    </a:lnTo>
                    <a:cubicBezTo>
                      <a:pt x="48" y="42"/>
                      <a:pt x="46" y="42"/>
                      <a:pt x="44" y="42"/>
                    </a:cubicBezTo>
                    <a:lnTo>
                      <a:pt x="41" y="40"/>
                    </a:lnTo>
                    <a:cubicBezTo>
                      <a:pt x="18" y="54"/>
                      <a:pt x="9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68" name="Freeform 1518">
                <a:extLst>
                  <a:ext uri="{FF2B5EF4-FFF2-40B4-BE49-F238E27FC236}">
                    <a16:creationId xmlns:a16="http://schemas.microsoft.com/office/drawing/2014/main" id="{BE43DBBC-6C31-4574-981C-5ADB761A0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8" y="5555"/>
                <a:ext cx="29" cy="19"/>
              </a:xfrm>
              <a:custGeom>
                <a:avLst/>
                <a:gdLst>
                  <a:gd name="T0" fmla="*/ 6 w 89"/>
                  <a:gd name="T1" fmla="*/ 57 h 57"/>
                  <a:gd name="T2" fmla="*/ 2 w 89"/>
                  <a:gd name="T3" fmla="*/ 54 h 57"/>
                  <a:gd name="T4" fmla="*/ 4 w 89"/>
                  <a:gd name="T5" fmla="*/ 44 h 57"/>
                  <a:gd name="T6" fmla="*/ 5 w 89"/>
                  <a:gd name="T7" fmla="*/ 44 h 57"/>
                  <a:gd name="T8" fmla="*/ 78 w 89"/>
                  <a:gd name="T9" fmla="*/ 2 h 57"/>
                  <a:gd name="T10" fmla="*/ 87 w 89"/>
                  <a:gd name="T11" fmla="*/ 4 h 57"/>
                  <a:gd name="T12" fmla="*/ 86 w 89"/>
                  <a:gd name="T13" fmla="*/ 13 h 57"/>
                  <a:gd name="T14" fmla="*/ 55 w 89"/>
                  <a:gd name="T15" fmla="*/ 38 h 57"/>
                  <a:gd name="T16" fmla="*/ 50 w 89"/>
                  <a:gd name="T17" fmla="*/ 34 h 57"/>
                  <a:gd name="T18" fmla="*/ 53 w 89"/>
                  <a:gd name="T19" fmla="*/ 40 h 57"/>
                  <a:gd name="T20" fmla="*/ 43 w 89"/>
                  <a:gd name="T21" fmla="*/ 38 h 57"/>
                  <a:gd name="T22" fmla="*/ 6 w 89"/>
                  <a:gd name="T2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" h="57">
                    <a:moveTo>
                      <a:pt x="6" y="57"/>
                    </a:moveTo>
                    <a:cubicBezTo>
                      <a:pt x="4" y="57"/>
                      <a:pt x="3" y="56"/>
                      <a:pt x="2" y="54"/>
                    </a:cubicBezTo>
                    <a:cubicBezTo>
                      <a:pt x="0" y="51"/>
                      <a:pt x="1" y="47"/>
                      <a:pt x="4" y="44"/>
                    </a:cubicBezTo>
                    <a:lnTo>
                      <a:pt x="5" y="44"/>
                    </a:lnTo>
                    <a:cubicBezTo>
                      <a:pt x="8" y="42"/>
                      <a:pt x="78" y="2"/>
                      <a:pt x="78" y="2"/>
                    </a:cubicBezTo>
                    <a:cubicBezTo>
                      <a:pt x="81" y="0"/>
                      <a:pt x="85" y="1"/>
                      <a:pt x="87" y="4"/>
                    </a:cubicBezTo>
                    <a:cubicBezTo>
                      <a:pt x="89" y="7"/>
                      <a:pt x="89" y="11"/>
                      <a:pt x="86" y="13"/>
                    </a:cubicBezTo>
                    <a:cubicBezTo>
                      <a:pt x="73" y="23"/>
                      <a:pt x="57" y="35"/>
                      <a:pt x="55" y="38"/>
                    </a:cubicBezTo>
                    <a:lnTo>
                      <a:pt x="50" y="34"/>
                    </a:lnTo>
                    <a:lnTo>
                      <a:pt x="53" y="40"/>
                    </a:lnTo>
                    <a:cubicBezTo>
                      <a:pt x="50" y="42"/>
                      <a:pt x="45" y="41"/>
                      <a:pt x="43" y="38"/>
                    </a:cubicBezTo>
                    <a:cubicBezTo>
                      <a:pt x="18" y="52"/>
                      <a:pt x="10" y="57"/>
                      <a:pt x="6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69" name="Freeform 1519">
                <a:extLst>
                  <a:ext uri="{FF2B5EF4-FFF2-40B4-BE49-F238E27FC236}">
                    <a16:creationId xmlns:a16="http://schemas.microsoft.com/office/drawing/2014/main" id="{F8C13FEA-5FE0-4289-811B-6AB699EF69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2" y="5569"/>
                <a:ext cx="29" cy="19"/>
              </a:xfrm>
              <a:custGeom>
                <a:avLst/>
                <a:gdLst>
                  <a:gd name="T0" fmla="*/ 8 w 89"/>
                  <a:gd name="T1" fmla="*/ 57 h 57"/>
                  <a:gd name="T2" fmla="*/ 2 w 89"/>
                  <a:gd name="T3" fmla="*/ 53 h 57"/>
                  <a:gd name="T4" fmla="*/ 4 w 89"/>
                  <a:gd name="T5" fmla="*/ 43 h 57"/>
                  <a:gd name="T6" fmla="*/ 76 w 89"/>
                  <a:gd name="T7" fmla="*/ 2 h 57"/>
                  <a:gd name="T8" fmla="*/ 86 w 89"/>
                  <a:gd name="T9" fmla="*/ 4 h 57"/>
                  <a:gd name="T10" fmla="*/ 79 w 89"/>
                  <a:gd name="T11" fmla="*/ 19 h 57"/>
                  <a:gd name="T12" fmla="*/ 57 w 89"/>
                  <a:gd name="T13" fmla="*/ 39 h 57"/>
                  <a:gd name="T14" fmla="*/ 55 w 89"/>
                  <a:gd name="T15" fmla="*/ 42 h 57"/>
                  <a:gd name="T16" fmla="*/ 54 w 89"/>
                  <a:gd name="T17" fmla="*/ 43 h 57"/>
                  <a:gd name="T18" fmla="*/ 48 w 89"/>
                  <a:gd name="T19" fmla="*/ 44 h 57"/>
                  <a:gd name="T20" fmla="*/ 44 w 89"/>
                  <a:gd name="T21" fmla="*/ 40 h 57"/>
                  <a:gd name="T22" fmla="*/ 43 w 89"/>
                  <a:gd name="T23" fmla="*/ 38 h 57"/>
                  <a:gd name="T24" fmla="*/ 11 w 89"/>
                  <a:gd name="T25" fmla="*/ 56 h 57"/>
                  <a:gd name="T26" fmla="*/ 8 w 89"/>
                  <a:gd name="T2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9" h="57">
                    <a:moveTo>
                      <a:pt x="8" y="57"/>
                    </a:moveTo>
                    <a:cubicBezTo>
                      <a:pt x="5" y="57"/>
                      <a:pt x="3" y="55"/>
                      <a:pt x="2" y="53"/>
                    </a:cubicBezTo>
                    <a:cubicBezTo>
                      <a:pt x="0" y="50"/>
                      <a:pt x="1" y="45"/>
                      <a:pt x="4" y="43"/>
                    </a:cubicBezTo>
                    <a:lnTo>
                      <a:pt x="76" y="2"/>
                    </a:lnTo>
                    <a:cubicBezTo>
                      <a:pt x="80" y="0"/>
                      <a:pt x="84" y="1"/>
                      <a:pt x="86" y="4"/>
                    </a:cubicBezTo>
                    <a:cubicBezTo>
                      <a:pt x="89" y="9"/>
                      <a:pt x="87" y="11"/>
                      <a:pt x="79" y="19"/>
                    </a:cubicBezTo>
                    <a:cubicBezTo>
                      <a:pt x="73" y="24"/>
                      <a:pt x="61" y="35"/>
                      <a:pt x="57" y="39"/>
                    </a:cubicBezTo>
                    <a:lnTo>
                      <a:pt x="55" y="42"/>
                    </a:lnTo>
                    <a:lnTo>
                      <a:pt x="54" y="43"/>
                    </a:lnTo>
                    <a:cubicBezTo>
                      <a:pt x="52" y="44"/>
                      <a:pt x="50" y="44"/>
                      <a:pt x="48" y="44"/>
                    </a:cubicBezTo>
                    <a:cubicBezTo>
                      <a:pt x="46" y="43"/>
                      <a:pt x="45" y="42"/>
                      <a:pt x="44" y="40"/>
                    </a:cubicBezTo>
                    <a:lnTo>
                      <a:pt x="43" y="38"/>
                    </a:lnTo>
                    <a:lnTo>
                      <a:pt x="11" y="56"/>
                    </a:lnTo>
                    <a:lnTo>
                      <a:pt x="8" y="5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70" name="Freeform 1520">
                <a:extLst>
                  <a:ext uri="{FF2B5EF4-FFF2-40B4-BE49-F238E27FC236}">
                    <a16:creationId xmlns:a16="http://schemas.microsoft.com/office/drawing/2014/main" id="{568991AD-8735-4D54-8A17-6FC5A142E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" y="5573"/>
                <a:ext cx="18" cy="13"/>
              </a:xfrm>
              <a:custGeom>
                <a:avLst/>
                <a:gdLst>
                  <a:gd name="T0" fmla="*/ 8 w 55"/>
                  <a:gd name="T1" fmla="*/ 38 h 38"/>
                  <a:gd name="T2" fmla="*/ 6 w 55"/>
                  <a:gd name="T3" fmla="*/ 38 h 38"/>
                  <a:gd name="T4" fmla="*/ 1 w 55"/>
                  <a:gd name="T5" fmla="*/ 35 h 38"/>
                  <a:gd name="T6" fmla="*/ 1 w 55"/>
                  <a:gd name="T7" fmla="*/ 29 h 38"/>
                  <a:gd name="T8" fmla="*/ 25 w 55"/>
                  <a:gd name="T9" fmla="*/ 13 h 38"/>
                  <a:gd name="T10" fmla="*/ 37 w 55"/>
                  <a:gd name="T11" fmla="*/ 6 h 38"/>
                  <a:gd name="T12" fmla="*/ 38 w 55"/>
                  <a:gd name="T13" fmla="*/ 5 h 38"/>
                  <a:gd name="T14" fmla="*/ 39 w 55"/>
                  <a:gd name="T15" fmla="*/ 4 h 38"/>
                  <a:gd name="T16" fmla="*/ 44 w 55"/>
                  <a:gd name="T17" fmla="*/ 1 h 38"/>
                  <a:gd name="T18" fmla="*/ 49 w 55"/>
                  <a:gd name="T19" fmla="*/ 1 h 38"/>
                  <a:gd name="T20" fmla="*/ 53 w 55"/>
                  <a:gd name="T21" fmla="*/ 4 h 38"/>
                  <a:gd name="T22" fmla="*/ 54 w 55"/>
                  <a:gd name="T23" fmla="*/ 9 h 38"/>
                  <a:gd name="T24" fmla="*/ 32 w 55"/>
                  <a:gd name="T25" fmla="*/ 25 h 38"/>
                  <a:gd name="T26" fmla="*/ 27 w 55"/>
                  <a:gd name="T27" fmla="*/ 27 h 38"/>
                  <a:gd name="T28" fmla="*/ 28 w 55"/>
                  <a:gd name="T29" fmla="*/ 28 h 38"/>
                  <a:gd name="T30" fmla="*/ 8 w 55"/>
                  <a:gd name="T31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" h="38">
                    <a:moveTo>
                      <a:pt x="8" y="38"/>
                    </a:moveTo>
                    <a:lnTo>
                      <a:pt x="6" y="38"/>
                    </a:lnTo>
                    <a:cubicBezTo>
                      <a:pt x="4" y="38"/>
                      <a:pt x="2" y="36"/>
                      <a:pt x="1" y="35"/>
                    </a:cubicBezTo>
                    <a:cubicBezTo>
                      <a:pt x="0" y="33"/>
                      <a:pt x="0" y="31"/>
                      <a:pt x="1" y="29"/>
                    </a:cubicBezTo>
                    <a:cubicBezTo>
                      <a:pt x="2" y="25"/>
                      <a:pt x="3" y="24"/>
                      <a:pt x="25" y="13"/>
                    </a:cubicBezTo>
                    <a:cubicBezTo>
                      <a:pt x="29" y="11"/>
                      <a:pt x="33" y="8"/>
                      <a:pt x="37" y="6"/>
                    </a:cubicBezTo>
                    <a:lnTo>
                      <a:pt x="38" y="5"/>
                    </a:lnTo>
                    <a:lnTo>
                      <a:pt x="39" y="4"/>
                    </a:lnTo>
                    <a:lnTo>
                      <a:pt x="44" y="1"/>
                    </a:lnTo>
                    <a:cubicBezTo>
                      <a:pt x="45" y="0"/>
                      <a:pt x="47" y="0"/>
                      <a:pt x="49" y="1"/>
                    </a:cubicBezTo>
                    <a:cubicBezTo>
                      <a:pt x="51" y="1"/>
                      <a:pt x="53" y="2"/>
                      <a:pt x="53" y="4"/>
                    </a:cubicBezTo>
                    <a:cubicBezTo>
                      <a:pt x="54" y="6"/>
                      <a:pt x="55" y="8"/>
                      <a:pt x="54" y="9"/>
                    </a:cubicBezTo>
                    <a:cubicBezTo>
                      <a:pt x="53" y="13"/>
                      <a:pt x="51" y="14"/>
                      <a:pt x="32" y="25"/>
                    </a:cubicBezTo>
                    <a:lnTo>
                      <a:pt x="27" y="27"/>
                    </a:lnTo>
                    <a:lnTo>
                      <a:pt x="28" y="28"/>
                    </a:lnTo>
                    <a:cubicBezTo>
                      <a:pt x="13" y="36"/>
                      <a:pt x="10" y="38"/>
                      <a:pt x="8" y="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71" name="Freeform 1521">
                <a:extLst>
                  <a:ext uri="{FF2B5EF4-FFF2-40B4-BE49-F238E27FC236}">
                    <a16:creationId xmlns:a16="http://schemas.microsoft.com/office/drawing/2014/main" id="{872886A5-26DB-4959-83A5-1B2B69DDD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9" y="5570"/>
                <a:ext cx="29" cy="19"/>
              </a:xfrm>
              <a:custGeom>
                <a:avLst/>
                <a:gdLst>
                  <a:gd name="T0" fmla="*/ 5 w 89"/>
                  <a:gd name="T1" fmla="*/ 57 h 57"/>
                  <a:gd name="T2" fmla="*/ 2 w 89"/>
                  <a:gd name="T3" fmla="*/ 55 h 57"/>
                  <a:gd name="T4" fmla="*/ 3 w 89"/>
                  <a:gd name="T5" fmla="*/ 45 h 57"/>
                  <a:gd name="T6" fmla="*/ 4 w 89"/>
                  <a:gd name="T7" fmla="*/ 44 h 57"/>
                  <a:gd name="T8" fmla="*/ 78 w 89"/>
                  <a:gd name="T9" fmla="*/ 2 h 57"/>
                  <a:gd name="T10" fmla="*/ 87 w 89"/>
                  <a:gd name="T11" fmla="*/ 4 h 57"/>
                  <a:gd name="T12" fmla="*/ 86 w 89"/>
                  <a:gd name="T13" fmla="*/ 13 h 57"/>
                  <a:gd name="T14" fmla="*/ 55 w 89"/>
                  <a:gd name="T15" fmla="*/ 43 h 57"/>
                  <a:gd name="T16" fmla="*/ 51 w 89"/>
                  <a:gd name="T17" fmla="*/ 40 h 57"/>
                  <a:gd name="T18" fmla="*/ 54 w 89"/>
                  <a:gd name="T19" fmla="*/ 46 h 57"/>
                  <a:gd name="T20" fmla="*/ 43 w 89"/>
                  <a:gd name="T21" fmla="*/ 44 h 57"/>
                  <a:gd name="T22" fmla="*/ 42 w 89"/>
                  <a:gd name="T23" fmla="*/ 39 h 57"/>
                  <a:gd name="T24" fmla="*/ 5 w 89"/>
                  <a:gd name="T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57">
                    <a:moveTo>
                      <a:pt x="5" y="57"/>
                    </a:moveTo>
                    <a:cubicBezTo>
                      <a:pt x="4" y="57"/>
                      <a:pt x="3" y="56"/>
                      <a:pt x="2" y="55"/>
                    </a:cubicBezTo>
                    <a:cubicBezTo>
                      <a:pt x="0" y="52"/>
                      <a:pt x="0" y="47"/>
                      <a:pt x="3" y="45"/>
                    </a:cubicBezTo>
                    <a:lnTo>
                      <a:pt x="4" y="44"/>
                    </a:lnTo>
                    <a:cubicBezTo>
                      <a:pt x="8" y="42"/>
                      <a:pt x="78" y="2"/>
                      <a:pt x="78" y="2"/>
                    </a:cubicBezTo>
                    <a:cubicBezTo>
                      <a:pt x="81" y="0"/>
                      <a:pt x="85" y="1"/>
                      <a:pt x="87" y="4"/>
                    </a:cubicBezTo>
                    <a:cubicBezTo>
                      <a:pt x="89" y="7"/>
                      <a:pt x="89" y="11"/>
                      <a:pt x="86" y="13"/>
                    </a:cubicBezTo>
                    <a:cubicBezTo>
                      <a:pt x="73" y="25"/>
                      <a:pt x="57" y="40"/>
                      <a:pt x="55" y="43"/>
                    </a:cubicBezTo>
                    <a:lnTo>
                      <a:pt x="51" y="40"/>
                    </a:lnTo>
                    <a:lnTo>
                      <a:pt x="54" y="46"/>
                    </a:lnTo>
                    <a:cubicBezTo>
                      <a:pt x="50" y="48"/>
                      <a:pt x="45" y="47"/>
                      <a:pt x="43" y="44"/>
                    </a:cubicBezTo>
                    <a:cubicBezTo>
                      <a:pt x="42" y="42"/>
                      <a:pt x="41" y="41"/>
                      <a:pt x="42" y="39"/>
                    </a:cubicBezTo>
                    <a:cubicBezTo>
                      <a:pt x="17" y="53"/>
                      <a:pt x="9" y="57"/>
                      <a:pt x="5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72" name="Freeform 1522">
                <a:extLst>
                  <a:ext uri="{FF2B5EF4-FFF2-40B4-BE49-F238E27FC236}">
                    <a16:creationId xmlns:a16="http://schemas.microsoft.com/office/drawing/2014/main" id="{060A2798-9382-4599-82D4-AED551C10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7" y="5547"/>
                <a:ext cx="17" cy="13"/>
              </a:xfrm>
              <a:custGeom>
                <a:avLst/>
                <a:gdLst>
                  <a:gd name="T0" fmla="*/ 8 w 52"/>
                  <a:gd name="T1" fmla="*/ 38 h 38"/>
                  <a:gd name="T2" fmla="*/ 6 w 52"/>
                  <a:gd name="T3" fmla="*/ 38 h 38"/>
                  <a:gd name="T4" fmla="*/ 2 w 52"/>
                  <a:gd name="T5" fmla="*/ 34 h 38"/>
                  <a:gd name="T6" fmla="*/ 1 w 52"/>
                  <a:gd name="T7" fmla="*/ 29 h 38"/>
                  <a:gd name="T8" fmla="*/ 23 w 52"/>
                  <a:gd name="T9" fmla="*/ 13 h 38"/>
                  <a:gd name="T10" fmla="*/ 38 w 52"/>
                  <a:gd name="T11" fmla="*/ 4 h 38"/>
                  <a:gd name="T12" fmla="*/ 38 w 52"/>
                  <a:gd name="T13" fmla="*/ 3 h 38"/>
                  <a:gd name="T14" fmla="*/ 41 w 52"/>
                  <a:gd name="T15" fmla="*/ 2 h 38"/>
                  <a:gd name="T16" fmla="*/ 46 w 52"/>
                  <a:gd name="T17" fmla="*/ 1 h 38"/>
                  <a:gd name="T18" fmla="*/ 51 w 52"/>
                  <a:gd name="T19" fmla="*/ 4 h 38"/>
                  <a:gd name="T20" fmla="*/ 51 w 52"/>
                  <a:gd name="T21" fmla="*/ 10 h 38"/>
                  <a:gd name="T22" fmla="*/ 30 w 52"/>
                  <a:gd name="T23" fmla="*/ 25 h 38"/>
                  <a:gd name="T24" fmla="*/ 28 w 52"/>
                  <a:gd name="T25" fmla="*/ 26 h 38"/>
                  <a:gd name="T26" fmla="*/ 25 w 52"/>
                  <a:gd name="T27" fmla="*/ 29 h 38"/>
                  <a:gd name="T28" fmla="*/ 8 w 52"/>
                  <a:gd name="T2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2" h="38">
                    <a:moveTo>
                      <a:pt x="8" y="38"/>
                    </a:moveTo>
                    <a:lnTo>
                      <a:pt x="6" y="38"/>
                    </a:lnTo>
                    <a:cubicBezTo>
                      <a:pt x="4" y="37"/>
                      <a:pt x="2" y="36"/>
                      <a:pt x="2" y="34"/>
                    </a:cubicBezTo>
                    <a:cubicBezTo>
                      <a:pt x="1" y="33"/>
                      <a:pt x="0" y="31"/>
                      <a:pt x="1" y="29"/>
                    </a:cubicBezTo>
                    <a:cubicBezTo>
                      <a:pt x="2" y="25"/>
                      <a:pt x="4" y="24"/>
                      <a:pt x="23" y="13"/>
                    </a:cubicBezTo>
                    <a:cubicBezTo>
                      <a:pt x="28" y="10"/>
                      <a:pt x="35" y="6"/>
                      <a:pt x="38" y="4"/>
                    </a:cubicBezTo>
                    <a:lnTo>
                      <a:pt x="38" y="3"/>
                    </a:lnTo>
                    <a:lnTo>
                      <a:pt x="41" y="2"/>
                    </a:lnTo>
                    <a:cubicBezTo>
                      <a:pt x="43" y="1"/>
                      <a:pt x="44" y="0"/>
                      <a:pt x="46" y="1"/>
                    </a:cubicBezTo>
                    <a:cubicBezTo>
                      <a:pt x="48" y="1"/>
                      <a:pt x="50" y="3"/>
                      <a:pt x="51" y="4"/>
                    </a:cubicBezTo>
                    <a:cubicBezTo>
                      <a:pt x="52" y="6"/>
                      <a:pt x="52" y="8"/>
                      <a:pt x="51" y="10"/>
                    </a:cubicBezTo>
                    <a:cubicBezTo>
                      <a:pt x="50" y="13"/>
                      <a:pt x="49" y="15"/>
                      <a:pt x="30" y="25"/>
                    </a:cubicBezTo>
                    <a:lnTo>
                      <a:pt x="28" y="26"/>
                    </a:lnTo>
                    <a:lnTo>
                      <a:pt x="25" y="29"/>
                    </a:lnTo>
                    <a:cubicBezTo>
                      <a:pt x="13" y="36"/>
                      <a:pt x="10" y="38"/>
                      <a:pt x="8" y="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73" name="Freeform 1523">
                <a:extLst>
                  <a:ext uri="{FF2B5EF4-FFF2-40B4-BE49-F238E27FC236}">
                    <a16:creationId xmlns:a16="http://schemas.microsoft.com/office/drawing/2014/main" id="{18294EA8-4389-4D79-BA04-615EC6E59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0" y="5683"/>
                <a:ext cx="30" cy="19"/>
              </a:xfrm>
              <a:custGeom>
                <a:avLst/>
                <a:gdLst>
                  <a:gd name="T0" fmla="*/ 6 w 91"/>
                  <a:gd name="T1" fmla="*/ 58 h 58"/>
                  <a:gd name="T2" fmla="*/ 2 w 91"/>
                  <a:gd name="T3" fmla="*/ 55 h 58"/>
                  <a:gd name="T4" fmla="*/ 5 w 91"/>
                  <a:gd name="T5" fmla="*/ 45 h 58"/>
                  <a:gd name="T6" fmla="*/ 5 w 91"/>
                  <a:gd name="T7" fmla="*/ 45 h 58"/>
                  <a:gd name="T8" fmla="*/ 79 w 91"/>
                  <a:gd name="T9" fmla="*/ 2 h 58"/>
                  <a:gd name="T10" fmla="*/ 89 w 91"/>
                  <a:gd name="T11" fmla="*/ 4 h 58"/>
                  <a:gd name="T12" fmla="*/ 87 w 91"/>
                  <a:gd name="T13" fmla="*/ 14 h 58"/>
                  <a:gd name="T14" fmla="*/ 54 w 91"/>
                  <a:gd name="T15" fmla="*/ 40 h 58"/>
                  <a:gd name="T16" fmla="*/ 49 w 91"/>
                  <a:gd name="T17" fmla="*/ 36 h 58"/>
                  <a:gd name="T18" fmla="*/ 49 w 91"/>
                  <a:gd name="T19" fmla="*/ 36 h 58"/>
                  <a:gd name="T20" fmla="*/ 52 w 91"/>
                  <a:gd name="T21" fmla="*/ 42 h 58"/>
                  <a:gd name="T22" fmla="*/ 42 w 91"/>
                  <a:gd name="T23" fmla="*/ 40 h 58"/>
                  <a:gd name="T24" fmla="*/ 6 w 91"/>
                  <a:gd name="T2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1" h="58">
                    <a:moveTo>
                      <a:pt x="6" y="58"/>
                    </a:moveTo>
                    <a:cubicBezTo>
                      <a:pt x="4" y="58"/>
                      <a:pt x="3" y="57"/>
                      <a:pt x="2" y="55"/>
                    </a:cubicBezTo>
                    <a:cubicBezTo>
                      <a:pt x="0" y="52"/>
                      <a:pt x="1" y="47"/>
                      <a:pt x="5" y="45"/>
                    </a:cubicBezTo>
                    <a:lnTo>
                      <a:pt x="5" y="45"/>
                    </a:lnTo>
                    <a:cubicBezTo>
                      <a:pt x="9" y="43"/>
                      <a:pt x="79" y="2"/>
                      <a:pt x="79" y="2"/>
                    </a:cubicBezTo>
                    <a:cubicBezTo>
                      <a:pt x="83" y="0"/>
                      <a:pt x="87" y="1"/>
                      <a:pt x="89" y="4"/>
                    </a:cubicBezTo>
                    <a:cubicBezTo>
                      <a:pt x="91" y="8"/>
                      <a:pt x="90" y="12"/>
                      <a:pt x="87" y="14"/>
                    </a:cubicBezTo>
                    <a:cubicBezTo>
                      <a:pt x="73" y="24"/>
                      <a:pt x="56" y="37"/>
                      <a:pt x="54" y="40"/>
                    </a:cubicBezTo>
                    <a:lnTo>
                      <a:pt x="49" y="36"/>
                    </a:lnTo>
                    <a:lnTo>
                      <a:pt x="49" y="36"/>
                    </a:lnTo>
                    <a:lnTo>
                      <a:pt x="52" y="42"/>
                    </a:lnTo>
                    <a:cubicBezTo>
                      <a:pt x="49" y="44"/>
                      <a:pt x="44" y="43"/>
                      <a:pt x="42" y="40"/>
                    </a:cubicBezTo>
                    <a:cubicBezTo>
                      <a:pt x="18" y="54"/>
                      <a:pt x="10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74" name="Freeform 1524">
                <a:extLst>
                  <a:ext uri="{FF2B5EF4-FFF2-40B4-BE49-F238E27FC236}">
                    <a16:creationId xmlns:a16="http://schemas.microsoft.com/office/drawing/2014/main" id="{FFAF43A1-C70F-48BD-BEAF-2313735C8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1" y="5712"/>
                <a:ext cx="28" cy="18"/>
              </a:xfrm>
              <a:custGeom>
                <a:avLst/>
                <a:gdLst>
                  <a:gd name="T0" fmla="*/ 8 w 84"/>
                  <a:gd name="T1" fmla="*/ 54 h 54"/>
                  <a:gd name="T2" fmla="*/ 2 w 84"/>
                  <a:gd name="T3" fmla="*/ 51 h 54"/>
                  <a:gd name="T4" fmla="*/ 5 w 84"/>
                  <a:gd name="T5" fmla="*/ 41 h 54"/>
                  <a:gd name="T6" fmla="*/ 71 w 84"/>
                  <a:gd name="T7" fmla="*/ 2 h 54"/>
                  <a:gd name="T8" fmla="*/ 81 w 84"/>
                  <a:gd name="T9" fmla="*/ 5 h 54"/>
                  <a:gd name="T10" fmla="*/ 79 w 84"/>
                  <a:gd name="T11" fmla="*/ 15 h 54"/>
                  <a:gd name="T12" fmla="*/ 79 w 84"/>
                  <a:gd name="T13" fmla="*/ 15 h 54"/>
                  <a:gd name="T14" fmla="*/ 78 w 84"/>
                  <a:gd name="T15" fmla="*/ 15 h 54"/>
                  <a:gd name="T16" fmla="*/ 73 w 84"/>
                  <a:gd name="T17" fmla="*/ 19 h 54"/>
                  <a:gd name="T18" fmla="*/ 48 w 84"/>
                  <a:gd name="T19" fmla="*/ 37 h 54"/>
                  <a:gd name="T20" fmla="*/ 48 w 84"/>
                  <a:gd name="T21" fmla="*/ 36 h 54"/>
                  <a:gd name="T22" fmla="*/ 48 w 84"/>
                  <a:gd name="T23" fmla="*/ 37 h 54"/>
                  <a:gd name="T24" fmla="*/ 39 w 84"/>
                  <a:gd name="T25" fmla="*/ 38 h 54"/>
                  <a:gd name="T26" fmla="*/ 12 w 84"/>
                  <a:gd name="T27" fmla="*/ 53 h 54"/>
                  <a:gd name="T28" fmla="*/ 8 w 84"/>
                  <a:gd name="T2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4" h="54">
                    <a:moveTo>
                      <a:pt x="8" y="54"/>
                    </a:moveTo>
                    <a:cubicBezTo>
                      <a:pt x="6" y="54"/>
                      <a:pt x="4" y="53"/>
                      <a:pt x="2" y="51"/>
                    </a:cubicBezTo>
                    <a:cubicBezTo>
                      <a:pt x="0" y="47"/>
                      <a:pt x="1" y="43"/>
                      <a:pt x="5" y="41"/>
                    </a:cubicBezTo>
                    <a:lnTo>
                      <a:pt x="71" y="2"/>
                    </a:lnTo>
                    <a:cubicBezTo>
                      <a:pt x="75" y="0"/>
                      <a:pt x="79" y="2"/>
                      <a:pt x="81" y="5"/>
                    </a:cubicBezTo>
                    <a:cubicBezTo>
                      <a:pt x="84" y="9"/>
                      <a:pt x="82" y="12"/>
                      <a:pt x="79" y="15"/>
                    </a:cubicBezTo>
                    <a:lnTo>
                      <a:pt x="79" y="15"/>
                    </a:lnTo>
                    <a:lnTo>
                      <a:pt x="78" y="15"/>
                    </a:lnTo>
                    <a:cubicBezTo>
                      <a:pt x="77" y="16"/>
                      <a:pt x="75" y="17"/>
                      <a:pt x="73" y="19"/>
                    </a:cubicBezTo>
                    <a:cubicBezTo>
                      <a:pt x="67" y="23"/>
                      <a:pt x="51" y="35"/>
                      <a:pt x="48" y="37"/>
                    </a:cubicBezTo>
                    <a:lnTo>
                      <a:pt x="48" y="36"/>
                    </a:lnTo>
                    <a:lnTo>
                      <a:pt x="48" y="37"/>
                    </a:lnTo>
                    <a:cubicBezTo>
                      <a:pt x="44" y="40"/>
                      <a:pt x="40" y="39"/>
                      <a:pt x="39" y="38"/>
                    </a:cubicBezTo>
                    <a:lnTo>
                      <a:pt x="12" y="53"/>
                    </a:lnTo>
                    <a:lnTo>
                      <a:pt x="8" y="5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75" name="Freeform 1525">
                <a:extLst>
                  <a:ext uri="{FF2B5EF4-FFF2-40B4-BE49-F238E27FC236}">
                    <a16:creationId xmlns:a16="http://schemas.microsoft.com/office/drawing/2014/main" id="{88FD479D-5E42-4A0A-A00B-472712221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8" y="5710"/>
                <a:ext cx="21" cy="19"/>
              </a:xfrm>
              <a:custGeom>
                <a:avLst/>
                <a:gdLst>
                  <a:gd name="T0" fmla="*/ 9 w 63"/>
                  <a:gd name="T1" fmla="*/ 57 h 57"/>
                  <a:gd name="T2" fmla="*/ 7 w 63"/>
                  <a:gd name="T3" fmla="*/ 56 h 57"/>
                  <a:gd name="T4" fmla="*/ 3 w 63"/>
                  <a:gd name="T5" fmla="*/ 53 h 57"/>
                  <a:gd name="T6" fmla="*/ 19 w 63"/>
                  <a:gd name="T7" fmla="*/ 23 h 57"/>
                  <a:gd name="T8" fmla="*/ 32 w 63"/>
                  <a:gd name="T9" fmla="*/ 6 h 57"/>
                  <a:gd name="T10" fmla="*/ 31 w 63"/>
                  <a:gd name="T11" fmla="*/ 4 h 57"/>
                  <a:gd name="T12" fmla="*/ 35 w 63"/>
                  <a:gd name="T13" fmla="*/ 1 h 57"/>
                  <a:gd name="T14" fmla="*/ 41 w 63"/>
                  <a:gd name="T15" fmla="*/ 1 h 57"/>
                  <a:gd name="T16" fmla="*/ 45 w 63"/>
                  <a:gd name="T17" fmla="*/ 4 h 57"/>
                  <a:gd name="T18" fmla="*/ 35 w 63"/>
                  <a:gd name="T19" fmla="*/ 26 h 57"/>
                  <a:gd name="T20" fmla="*/ 42 w 63"/>
                  <a:gd name="T21" fmla="*/ 22 h 57"/>
                  <a:gd name="T22" fmla="*/ 51 w 63"/>
                  <a:gd name="T23" fmla="*/ 17 h 57"/>
                  <a:gd name="T24" fmla="*/ 61 w 63"/>
                  <a:gd name="T25" fmla="*/ 20 h 57"/>
                  <a:gd name="T26" fmla="*/ 58 w 63"/>
                  <a:gd name="T27" fmla="*/ 29 h 57"/>
                  <a:gd name="T28" fmla="*/ 48 w 63"/>
                  <a:gd name="T29" fmla="*/ 35 h 57"/>
                  <a:gd name="T30" fmla="*/ 46 w 63"/>
                  <a:gd name="T31" fmla="*/ 36 h 57"/>
                  <a:gd name="T32" fmla="*/ 35 w 63"/>
                  <a:gd name="T33" fmla="*/ 42 h 57"/>
                  <a:gd name="T34" fmla="*/ 29 w 63"/>
                  <a:gd name="T35" fmla="*/ 46 h 57"/>
                  <a:gd name="T36" fmla="*/ 9 w 63"/>
                  <a:gd name="T3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3" h="57">
                    <a:moveTo>
                      <a:pt x="9" y="57"/>
                    </a:moveTo>
                    <a:lnTo>
                      <a:pt x="7" y="56"/>
                    </a:lnTo>
                    <a:cubicBezTo>
                      <a:pt x="5" y="56"/>
                      <a:pt x="3" y="55"/>
                      <a:pt x="3" y="53"/>
                    </a:cubicBezTo>
                    <a:cubicBezTo>
                      <a:pt x="0" y="48"/>
                      <a:pt x="1" y="46"/>
                      <a:pt x="19" y="23"/>
                    </a:cubicBezTo>
                    <a:cubicBezTo>
                      <a:pt x="24" y="17"/>
                      <a:pt x="30" y="9"/>
                      <a:pt x="32" y="6"/>
                    </a:cubicBezTo>
                    <a:lnTo>
                      <a:pt x="31" y="4"/>
                    </a:lnTo>
                    <a:lnTo>
                      <a:pt x="35" y="1"/>
                    </a:lnTo>
                    <a:cubicBezTo>
                      <a:pt x="37" y="0"/>
                      <a:pt x="39" y="0"/>
                      <a:pt x="41" y="1"/>
                    </a:cubicBezTo>
                    <a:cubicBezTo>
                      <a:pt x="43" y="1"/>
                      <a:pt x="44" y="2"/>
                      <a:pt x="45" y="4"/>
                    </a:cubicBezTo>
                    <a:cubicBezTo>
                      <a:pt x="48" y="9"/>
                      <a:pt x="47" y="10"/>
                      <a:pt x="35" y="26"/>
                    </a:cubicBezTo>
                    <a:cubicBezTo>
                      <a:pt x="38" y="24"/>
                      <a:pt x="40" y="23"/>
                      <a:pt x="42" y="22"/>
                    </a:cubicBezTo>
                    <a:lnTo>
                      <a:pt x="51" y="17"/>
                    </a:lnTo>
                    <a:cubicBezTo>
                      <a:pt x="55" y="15"/>
                      <a:pt x="59" y="16"/>
                      <a:pt x="61" y="20"/>
                    </a:cubicBezTo>
                    <a:cubicBezTo>
                      <a:pt x="63" y="23"/>
                      <a:pt x="62" y="27"/>
                      <a:pt x="58" y="29"/>
                    </a:cubicBezTo>
                    <a:lnTo>
                      <a:pt x="48" y="35"/>
                    </a:lnTo>
                    <a:lnTo>
                      <a:pt x="46" y="36"/>
                    </a:lnTo>
                    <a:cubicBezTo>
                      <a:pt x="43" y="37"/>
                      <a:pt x="39" y="40"/>
                      <a:pt x="35" y="42"/>
                    </a:cubicBezTo>
                    <a:cubicBezTo>
                      <a:pt x="32" y="44"/>
                      <a:pt x="31" y="45"/>
                      <a:pt x="29" y="46"/>
                    </a:cubicBezTo>
                    <a:cubicBezTo>
                      <a:pt x="14" y="55"/>
                      <a:pt x="11" y="57"/>
                      <a:pt x="9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76" name="Freeform 1526">
                <a:extLst>
                  <a:ext uri="{FF2B5EF4-FFF2-40B4-BE49-F238E27FC236}">
                    <a16:creationId xmlns:a16="http://schemas.microsoft.com/office/drawing/2014/main" id="{E3D435A1-04FC-43DA-B8C1-34870CD21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5" y="5712"/>
                <a:ext cx="28" cy="28"/>
              </a:xfrm>
              <a:custGeom>
                <a:avLst/>
                <a:gdLst>
                  <a:gd name="T0" fmla="*/ 27 w 85"/>
                  <a:gd name="T1" fmla="*/ 83 h 83"/>
                  <a:gd name="T2" fmla="*/ 21 w 85"/>
                  <a:gd name="T3" fmla="*/ 79 h 83"/>
                  <a:gd name="T4" fmla="*/ 21 w 85"/>
                  <a:gd name="T5" fmla="*/ 72 h 83"/>
                  <a:gd name="T6" fmla="*/ 38 w 85"/>
                  <a:gd name="T7" fmla="*/ 44 h 83"/>
                  <a:gd name="T8" fmla="*/ 41 w 85"/>
                  <a:gd name="T9" fmla="*/ 37 h 83"/>
                  <a:gd name="T10" fmla="*/ 2 w 85"/>
                  <a:gd name="T11" fmla="*/ 57 h 83"/>
                  <a:gd name="T12" fmla="*/ 4 w 85"/>
                  <a:gd name="T13" fmla="*/ 50 h 83"/>
                  <a:gd name="T14" fmla="*/ 0 w 85"/>
                  <a:gd name="T15" fmla="*/ 44 h 83"/>
                  <a:gd name="T16" fmla="*/ 74 w 85"/>
                  <a:gd name="T17" fmla="*/ 2 h 83"/>
                  <a:gd name="T18" fmla="*/ 83 w 85"/>
                  <a:gd name="T19" fmla="*/ 3 h 83"/>
                  <a:gd name="T20" fmla="*/ 82 w 85"/>
                  <a:gd name="T21" fmla="*/ 13 h 83"/>
                  <a:gd name="T22" fmla="*/ 55 w 85"/>
                  <a:gd name="T23" fmla="*/ 42 h 83"/>
                  <a:gd name="T24" fmla="*/ 40 w 85"/>
                  <a:gd name="T25" fmla="*/ 68 h 83"/>
                  <a:gd name="T26" fmla="*/ 44 w 85"/>
                  <a:gd name="T27" fmla="*/ 74 h 83"/>
                  <a:gd name="T28" fmla="*/ 27 w 85"/>
                  <a:gd name="T2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" h="83">
                    <a:moveTo>
                      <a:pt x="27" y="83"/>
                    </a:moveTo>
                    <a:cubicBezTo>
                      <a:pt x="24" y="83"/>
                      <a:pt x="22" y="81"/>
                      <a:pt x="21" y="79"/>
                    </a:cubicBezTo>
                    <a:cubicBezTo>
                      <a:pt x="19" y="77"/>
                      <a:pt x="19" y="74"/>
                      <a:pt x="21" y="72"/>
                    </a:cubicBezTo>
                    <a:cubicBezTo>
                      <a:pt x="26" y="64"/>
                      <a:pt x="34" y="51"/>
                      <a:pt x="38" y="44"/>
                    </a:cubicBezTo>
                    <a:cubicBezTo>
                      <a:pt x="38" y="43"/>
                      <a:pt x="38" y="41"/>
                      <a:pt x="41" y="37"/>
                    </a:cubicBezTo>
                    <a:cubicBezTo>
                      <a:pt x="4" y="58"/>
                      <a:pt x="4" y="58"/>
                      <a:pt x="2" y="57"/>
                    </a:cubicBezTo>
                    <a:lnTo>
                      <a:pt x="4" y="50"/>
                    </a:lnTo>
                    <a:lnTo>
                      <a:pt x="0" y="44"/>
                    </a:lnTo>
                    <a:cubicBezTo>
                      <a:pt x="3" y="43"/>
                      <a:pt x="74" y="2"/>
                      <a:pt x="74" y="2"/>
                    </a:cubicBezTo>
                    <a:cubicBezTo>
                      <a:pt x="77" y="0"/>
                      <a:pt x="81" y="1"/>
                      <a:pt x="83" y="3"/>
                    </a:cubicBezTo>
                    <a:cubicBezTo>
                      <a:pt x="85" y="6"/>
                      <a:pt x="85" y="10"/>
                      <a:pt x="82" y="13"/>
                    </a:cubicBezTo>
                    <a:cubicBezTo>
                      <a:pt x="72" y="23"/>
                      <a:pt x="60" y="35"/>
                      <a:pt x="55" y="42"/>
                    </a:cubicBezTo>
                    <a:cubicBezTo>
                      <a:pt x="54" y="45"/>
                      <a:pt x="51" y="51"/>
                      <a:pt x="40" y="68"/>
                    </a:cubicBezTo>
                    <a:lnTo>
                      <a:pt x="44" y="74"/>
                    </a:lnTo>
                    <a:cubicBezTo>
                      <a:pt x="29" y="83"/>
                      <a:pt x="29" y="83"/>
                      <a:pt x="27" y="8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77" name="Freeform 1527">
                <a:extLst>
                  <a:ext uri="{FF2B5EF4-FFF2-40B4-BE49-F238E27FC236}">
                    <a16:creationId xmlns:a16="http://schemas.microsoft.com/office/drawing/2014/main" id="{8C8E8199-81B6-4F62-B21F-4A6B7A4E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7" y="5672"/>
                <a:ext cx="28" cy="18"/>
              </a:xfrm>
              <a:custGeom>
                <a:avLst/>
                <a:gdLst>
                  <a:gd name="T0" fmla="*/ 8 w 86"/>
                  <a:gd name="T1" fmla="*/ 54 h 54"/>
                  <a:gd name="T2" fmla="*/ 2 w 86"/>
                  <a:gd name="T3" fmla="*/ 50 h 54"/>
                  <a:gd name="T4" fmla="*/ 5 w 86"/>
                  <a:gd name="T5" fmla="*/ 41 h 54"/>
                  <a:gd name="T6" fmla="*/ 74 w 86"/>
                  <a:gd name="T7" fmla="*/ 1 h 54"/>
                  <a:gd name="T8" fmla="*/ 79 w 86"/>
                  <a:gd name="T9" fmla="*/ 0 h 54"/>
                  <a:gd name="T10" fmla="*/ 84 w 86"/>
                  <a:gd name="T11" fmla="*/ 4 h 54"/>
                  <a:gd name="T12" fmla="*/ 77 w 86"/>
                  <a:gd name="T13" fmla="*/ 17 h 54"/>
                  <a:gd name="T14" fmla="*/ 59 w 86"/>
                  <a:gd name="T15" fmla="*/ 33 h 54"/>
                  <a:gd name="T16" fmla="*/ 56 w 86"/>
                  <a:gd name="T17" fmla="*/ 37 h 54"/>
                  <a:gd name="T18" fmla="*/ 56 w 86"/>
                  <a:gd name="T19" fmla="*/ 37 h 54"/>
                  <a:gd name="T20" fmla="*/ 45 w 86"/>
                  <a:gd name="T21" fmla="*/ 36 h 54"/>
                  <a:gd name="T22" fmla="*/ 44 w 86"/>
                  <a:gd name="T23" fmla="*/ 34 h 54"/>
                  <a:gd name="T24" fmla="*/ 12 w 86"/>
                  <a:gd name="T25" fmla="*/ 53 h 54"/>
                  <a:gd name="T26" fmla="*/ 8 w 86"/>
                  <a:gd name="T2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6" h="54">
                    <a:moveTo>
                      <a:pt x="8" y="54"/>
                    </a:moveTo>
                    <a:cubicBezTo>
                      <a:pt x="6" y="54"/>
                      <a:pt x="3" y="53"/>
                      <a:pt x="2" y="50"/>
                    </a:cubicBezTo>
                    <a:cubicBezTo>
                      <a:pt x="0" y="47"/>
                      <a:pt x="1" y="43"/>
                      <a:pt x="5" y="41"/>
                    </a:cubicBezTo>
                    <a:lnTo>
                      <a:pt x="74" y="1"/>
                    </a:lnTo>
                    <a:cubicBezTo>
                      <a:pt x="76" y="0"/>
                      <a:pt x="77" y="0"/>
                      <a:pt x="79" y="0"/>
                    </a:cubicBezTo>
                    <a:cubicBezTo>
                      <a:pt x="81" y="1"/>
                      <a:pt x="83" y="2"/>
                      <a:pt x="84" y="4"/>
                    </a:cubicBezTo>
                    <a:cubicBezTo>
                      <a:pt x="86" y="9"/>
                      <a:pt x="84" y="11"/>
                      <a:pt x="77" y="17"/>
                    </a:cubicBezTo>
                    <a:cubicBezTo>
                      <a:pt x="72" y="21"/>
                      <a:pt x="64" y="29"/>
                      <a:pt x="59" y="33"/>
                    </a:cubicBezTo>
                    <a:cubicBezTo>
                      <a:pt x="59" y="35"/>
                      <a:pt x="58" y="36"/>
                      <a:pt x="56" y="37"/>
                    </a:cubicBezTo>
                    <a:lnTo>
                      <a:pt x="56" y="37"/>
                    </a:lnTo>
                    <a:cubicBezTo>
                      <a:pt x="52" y="39"/>
                      <a:pt x="47" y="39"/>
                      <a:pt x="45" y="36"/>
                    </a:cubicBezTo>
                    <a:lnTo>
                      <a:pt x="44" y="34"/>
                    </a:lnTo>
                    <a:lnTo>
                      <a:pt x="12" y="53"/>
                    </a:lnTo>
                    <a:lnTo>
                      <a:pt x="8" y="5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78" name="Freeform 1528">
                <a:extLst>
                  <a:ext uri="{FF2B5EF4-FFF2-40B4-BE49-F238E27FC236}">
                    <a16:creationId xmlns:a16="http://schemas.microsoft.com/office/drawing/2014/main" id="{015BDDD5-0493-4598-8F5C-B1E85B448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7" y="5669"/>
                <a:ext cx="28" cy="19"/>
              </a:xfrm>
              <a:custGeom>
                <a:avLst/>
                <a:gdLst>
                  <a:gd name="T0" fmla="*/ 2 w 85"/>
                  <a:gd name="T1" fmla="*/ 58 h 58"/>
                  <a:gd name="T2" fmla="*/ 1 w 85"/>
                  <a:gd name="T3" fmla="*/ 57 h 58"/>
                  <a:gd name="T4" fmla="*/ 3 w 85"/>
                  <a:gd name="T5" fmla="*/ 51 h 58"/>
                  <a:gd name="T6" fmla="*/ 0 w 85"/>
                  <a:gd name="T7" fmla="*/ 44 h 58"/>
                  <a:gd name="T8" fmla="*/ 73 w 85"/>
                  <a:gd name="T9" fmla="*/ 2 h 58"/>
                  <a:gd name="T10" fmla="*/ 83 w 85"/>
                  <a:gd name="T11" fmla="*/ 4 h 58"/>
                  <a:gd name="T12" fmla="*/ 81 w 85"/>
                  <a:gd name="T13" fmla="*/ 14 h 58"/>
                  <a:gd name="T14" fmla="*/ 48 w 85"/>
                  <a:gd name="T15" fmla="*/ 35 h 58"/>
                  <a:gd name="T16" fmla="*/ 46 w 85"/>
                  <a:gd name="T17" fmla="*/ 34 h 58"/>
                  <a:gd name="T18" fmla="*/ 46 w 85"/>
                  <a:gd name="T19" fmla="*/ 34 h 58"/>
                  <a:gd name="T20" fmla="*/ 47 w 85"/>
                  <a:gd name="T21" fmla="*/ 37 h 58"/>
                  <a:gd name="T22" fmla="*/ 46 w 85"/>
                  <a:gd name="T23" fmla="*/ 34 h 58"/>
                  <a:gd name="T24" fmla="*/ 45 w 85"/>
                  <a:gd name="T25" fmla="*/ 35 h 58"/>
                  <a:gd name="T26" fmla="*/ 46 w 85"/>
                  <a:gd name="T27" fmla="*/ 38 h 58"/>
                  <a:gd name="T28" fmla="*/ 40 w 85"/>
                  <a:gd name="T29" fmla="*/ 38 h 58"/>
                  <a:gd name="T30" fmla="*/ 39 w 85"/>
                  <a:gd name="T31" fmla="*/ 38 h 58"/>
                  <a:gd name="T32" fmla="*/ 2 w 85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5" h="58">
                    <a:moveTo>
                      <a:pt x="2" y="58"/>
                    </a:moveTo>
                    <a:lnTo>
                      <a:pt x="1" y="57"/>
                    </a:lnTo>
                    <a:lnTo>
                      <a:pt x="3" y="51"/>
                    </a:lnTo>
                    <a:lnTo>
                      <a:pt x="0" y="44"/>
                    </a:lnTo>
                    <a:cubicBezTo>
                      <a:pt x="2" y="43"/>
                      <a:pt x="73" y="2"/>
                      <a:pt x="73" y="2"/>
                    </a:cubicBezTo>
                    <a:cubicBezTo>
                      <a:pt x="77" y="0"/>
                      <a:pt x="81" y="1"/>
                      <a:pt x="83" y="4"/>
                    </a:cubicBezTo>
                    <a:cubicBezTo>
                      <a:pt x="85" y="8"/>
                      <a:pt x="84" y="12"/>
                      <a:pt x="81" y="14"/>
                    </a:cubicBezTo>
                    <a:cubicBezTo>
                      <a:pt x="67" y="22"/>
                      <a:pt x="50" y="33"/>
                      <a:pt x="48" y="35"/>
                    </a:cubicBezTo>
                    <a:lnTo>
                      <a:pt x="46" y="34"/>
                    </a:lnTo>
                    <a:lnTo>
                      <a:pt x="46" y="34"/>
                    </a:lnTo>
                    <a:lnTo>
                      <a:pt x="47" y="37"/>
                    </a:lnTo>
                    <a:lnTo>
                      <a:pt x="46" y="34"/>
                    </a:lnTo>
                    <a:lnTo>
                      <a:pt x="45" y="35"/>
                    </a:lnTo>
                    <a:lnTo>
                      <a:pt x="46" y="38"/>
                    </a:lnTo>
                    <a:cubicBezTo>
                      <a:pt x="44" y="39"/>
                      <a:pt x="42" y="39"/>
                      <a:pt x="40" y="38"/>
                    </a:cubicBezTo>
                    <a:lnTo>
                      <a:pt x="39" y="38"/>
                    </a:lnTo>
                    <a:cubicBezTo>
                      <a:pt x="9" y="55"/>
                      <a:pt x="4" y="58"/>
                      <a:pt x="2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79" name="Freeform 1529">
                <a:extLst>
                  <a:ext uri="{FF2B5EF4-FFF2-40B4-BE49-F238E27FC236}">
                    <a16:creationId xmlns:a16="http://schemas.microsoft.com/office/drawing/2014/main" id="{611CE18E-DFCF-4856-B870-1A610435F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2" y="5610"/>
                <a:ext cx="29" cy="19"/>
              </a:xfrm>
              <a:custGeom>
                <a:avLst/>
                <a:gdLst>
                  <a:gd name="T0" fmla="*/ 3 w 85"/>
                  <a:gd name="T1" fmla="*/ 58 h 58"/>
                  <a:gd name="T2" fmla="*/ 1 w 85"/>
                  <a:gd name="T3" fmla="*/ 57 h 58"/>
                  <a:gd name="T4" fmla="*/ 4 w 85"/>
                  <a:gd name="T5" fmla="*/ 51 h 58"/>
                  <a:gd name="T6" fmla="*/ 0 w 85"/>
                  <a:gd name="T7" fmla="*/ 44 h 58"/>
                  <a:gd name="T8" fmla="*/ 43 w 85"/>
                  <a:gd name="T9" fmla="*/ 20 h 58"/>
                  <a:gd name="T10" fmla="*/ 74 w 85"/>
                  <a:gd name="T11" fmla="*/ 2 h 58"/>
                  <a:gd name="T12" fmla="*/ 83 w 85"/>
                  <a:gd name="T13" fmla="*/ 5 h 58"/>
                  <a:gd name="T14" fmla="*/ 81 w 85"/>
                  <a:gd name="T15" fmla="*/ 14 h 58"/>
                  <a:gd name="T16" fmla="*/ 50 w 85"/>
                  <a:gd name="T17" fmla="*/ 32 h 58"/>
                  <a:gd name="T18" fmla="*/ 49 w 85"/>
                  <a:gd name="T19" fmla="*/ 33 h 58"/>
                  <a:gd name="T20" fmla="*/ 47 w 85"/>
                  <a:gd name="T21" fmla="*/ 36 h 58"/>
                  <a:gd name="T22" fmla="*/ 45 w 85"/>
                  <a:gd name="T23" fmla="*/ 36 h 58"/>
                  <a:gd name="T24" fmla="*/ 41 w 85"/>
                  <a:gd name="T25" fmla="*/ 37 h 58"/>
                  <a:gd name="T26" fmla="*/ 3 w 85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58">
                    <a:moveTo>
                      <a:pt x="3" y="58"/>
                    </a:moveTo>
                    <a:lnTo>
                      <a:pt x="1" y="57"/>
                    </a:lnTo>
                    <a:lnTo>
                      <a:pt x="4" y="51"/>
                    </a:lnTo>
                    <a:lnTo>
                      <a:pt x="0" y="44"/>
                    </a:lnTo>
                    <a:cubicBezTo>
                      <a:pt x="2" y="44"/>
                      <a:pt x="23" y="31"/>
                      <a:pt x="43" y="20"/>
                    </a:cubicBezTo>
                    <a:cubicBezTo>
                      <a:pt x="48" y="16"/>
                      <a:pt x="58" y="11"/>
                      <a:pt x="74" y="2"/>
                    </a:cubicBezTo>
                    <a:cubicBezTo>
                      <a:pt x="77" y="0"/>
                      <a:pt x="81" y="1"/>
                      <a:pt x="83" y="5"/>
                    </a:cubicBezTo>
                    <a:cubicBezTo>
                      <a:pt x="85" y="8"/>
                      <a:pt x="84" y="12"/>
                      <a:pt x="81" y="14"/>
                    </a:cubicBezTo>
                    <a:cubicBezTo>
                      <a:pt x="69" y="21"/>
                      <a:pt x="59" y="27"/>
                      <a:pt x="50" y="32"/>
                    </a:cubicBezTo>
                    <a:lnTo>
                      <a:pt x="49" y="33"/>
                    </a:lnTo>
                    <a:lnTo>
                      <a:pt x="47" y="36"/>
                    </a:lnTo>
                    <a:lnTo>
                      <a:pt x="45" y="36"/>
                    </a:lnTo>
                    <a:cubicBezTo>
                      <a:pt x="44" y="37"/>
                      <a:pt x="42" y="37"/>
                      <a:pt x="41" y="37"/>
                    </a:cubicBezTo>
                    <a:cubicBezTo>
                      <a:pt x="11" y="55"/>
                      <a:pt x="5" y="58"/>
                      <a:pt x="3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80" name="Freeform 1530">
                <a:extLst>
                  <a:ext uri="{FF2B5EF4-FFF2-40B4-BE49-F238E27FC236}">
                    <a16:creationId xmlns:a16="http://schemas.microsoft.com/office/drawing/2014/main" id="{7D39957C-42D1-4942-89CC-837AEE889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" y="5697"/>
                <a:ext cx="19" cy="17"/>
              </a:xfrm>
              <a:custGeom>
                <a:avLst/>
                <a:gdLst>
                  <a:gd name="T0" fmla="*/ 8 w 59"/>
                  <a:gd name="T1" fmla="*/ 53 h 53"/>
                  <a:gd name="T2" fmla="*/ 6 w 59"/>
                  <a:gd name="T3" fmla="*/ 52 h 53"/>
                  <a:gd name="T4" fmla="*/ 2 w 59"/>
                  <a:gd name="T5" fmla="*/ 49 h 53"/>
                  <a:gd name="T6" fmla="*/ 15 w 59"/>
                  <a:gd name="T7" fmla="*/ 22 h 53"/>
                  <a:gd name="T8" fmla="*/ 25 w 59"/>
                  <a:gd name="T9" fmla="*/ 7 h 53"/>
                  <a:gd name="T10" fmla="*/ 28 w 59"/>
                  <a:gd name="T11" fmla="*/ 2 h 53"/>
                  <a:gd name="T12" fmla="*/ 28 w 59"/>
                  <a:gd name="T13" fmla="*/ 2 h 53"/>
                  <a:gd name="T14" fmla="*/ 38 w 59"/>
                  <a:gd name="T15" fmla="*/ 4 h 53"/>
                  <a:gd name="T16" fmla="*/ 30 w 59"/>
                  <a:gd name="T17" fmla="*/ 25 h 53"/>
                  <a:gd name="T18" fmla="*/ 42 w 59"/>
                  <a:gd name="T19" fmla="*/ 18 h 53"/>
                  <a:gd name="T20" fmla="*/ 47 w 59"/>
                  <a:gd name="T21" fmla="*/ 15 h 53"/>
                  <a:gd name="T22" fmla="*/ 57 w 59"/>
                  <a:gd name="T23" fmla="*/ 18 h 53"/>
                  <a:gd name="T24" fmla="*/ 54 w 59"/>
                  <a:gd name="T25" fmla="*/ 27 h 53"/>
                  <a:gd name="T26" fmla="*/ 47 w 59"/>
                  <a:gd name="T27" fmla="*/ 31 h 53"/>
                  <a:gd name="T28" fmla="*/ 45 w 59"/>
                  <a:gd name="T29" fmla="*/ 32 h 53"/>
                  <a:gd name="T30" fmla="*/ 32 w 59"/>
                  <a:gd name="T31" fmla="*/ 40 h 53"/>
                  <a:gd name="T32" fmla="*/ 25 w 59"/>
                  <a:gd name="T33" fmla="*/ 44 h 53"/>
                  <a:gd name="T34" fmla="*/ 8 w 59"/>
                  <a:gd name="T35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9" h="53">
                    <a:moveTo>
                      <a:pt x="8" y="53"/>
                    </a:moveTo>
                    <a:lnTo>
                      <a:pt x="6" y="52"/>
                    </a:lnTo>
                    <a:cubicBezTo>
                      <a:pt x="5" y="52"/>
                      <a:pt x="3" y="51"/>
                      <a:pt x="2" y="49"/>
                    </a:cubicBezTo>
                    <a:cubicBezTo>
                      <a:pt x="0" y="44"/>
                      <a:pt x="1" y="42"/>
                      <a:pt x="15" y="22"/>
                    </a:cubicBezTo>
                    <a:cubicBezTo>
                      <a:pt x="18" y="17"/>
                      <a:pt x="23" y="10"/>
                      <a:pt x="25" y="7"/>
                    </a:cubicBezTo>
                    <a:cubicBezTo>
                      <a:pt x="25" y="5"/>
                      <a:pt x="26" y="3"/>
                      <a:pt x="28" y="2"/>
                    </a:cubicBezTo>
                    <a:lnTo>
                      <a:pt x="28" y="2"/>
                    </a:lnTo>
                    <a:cubicBezTo>
                      <a:pt x="32" y="0"/>
                      <a:pt x="36" y="1"/>
                      <a:pt x="38" y="4"/>
                    </a:cubicBezTo>
                    <a:cubicBezTo>
                      <a:pt x="41" y="8"/>
                      <a:pt x="40" y="10"/>
                      <a:pt x="30" y="25"/>
                    </a:cubicBezTo>
                    <a:cubicBezTo>
                      <a:pt x="36" y="21"/>
                      <a:pt x="39" y="19"/>
                      <a:pt x="42" y="18"/>
                    </a:cubicBezTo>
                    <a:lnTo>
                      <a:pt x="47" y="15"/>
                    </a:lnTo>
                    <a:cubicBezTo>
                      <a:pt x="51" y="13"/>
                      <a:pt x="55" y="14"/>
                      <a:pt x="57" y="18"/>
                    </a:cubicBezTo>
                    <a:cubicBezTo>
                      <a:pt x="59" y="21"/>
                      <a:pt x="58" y="26"/>
                      <a:pt x="54" y="27"/>
                    </a:cubicBezTo>
                    <a:lnTo>
                      <a:pt x="47" y="31"/>
                    </a:lnTo>
                    <a:lnTo>
                      <a:pt x="45" y="32"/>
                    </a:lnTo>
                    <a:cubicBezTo>
                      <a:pt x="43" y="34"/>
                      <a:pt x="36" y="38"/>
                      <a:pt x="32" y="40"/>
                    </a:cubicBezTo>
                    <a:cubicBezTo>
                      <a:pt x="29" y="42"/>
                      <a:pt x="26" y="44"/>
                      <a:pt x="25" y="44"/>
                    </a:cubicBezTo>
                    <a:cubicBezTo>
                      <a:pt x="13" y="51"/>
                      <a:pt x="10" y="53"/>
                      <a:pt x="8" y="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81" name="Freeform 1531">
                <a:extLst>
                  <a:ext uri="{FF2B5EF4-FFF2-40B4-BE49-F238E27FC236}">
                    <a16:creationId xmlns:a16="http://schemas.microsoft.com/office/drawing/2014/main" id="{2890C656-DD63-40F4-A947-AF59EBFE2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2" y="5687"/>
                <a:ext cx="31" cy="20"/>
              </a:xfrm>
              <a:custGeom>
                <a:avLst/>
                <a:gdLst>
                  <a:gd name="T0" fmla="*/ 6 w 94"/>
                  <a:gd name="T1" fmla="*/ 60 h 60"/>
                  <a:gd name="T2" fmla="*/ 2 w 94"/>
                  <a:gd name="T3" fmla="*/ 57 h 60"/>
                  <a:gd name="T4" fmla="*/ 5 w 94"/>
                  <a:gd name="T5" fmla="*/ 47 h 60"/>
                  <a:gd name="T6" fmla="*/ 5 w 94"/>
                  <a:gd name="T7" fmla="*/ 47 h 60"/>
                  <a:gd name="T8" fmla="*/ 39 w 94"/>
                  <a:gd name="T9" fmla="*/ 27 h 60"/>
                  <a:gd name="T10" fmla="*/ 83 w 94"/>
                  <a:gd name="T11" fmla="*/ 2 h 60"/>
                  <a:gd name="T12" fmla="*/ 92 w 94"/>
                  <a:gd name="T13" fmla="*/ 5 h 60"/>
                  <a:gd name="T14" fmla="*/ 90 w 94"/>
                  <a:gd name="T15" fmla="*/ 14 h 60"/>
                  <a:gd name="T16" fmla="*/ 53 w 94"/>
                  <a:gd name="T17" fmla="*/ 35 h 60"/>
                  <a:gd name="T18" fmla="*/ 53 w 94"/>
                  <a:gd name="T19" fmla="*/ 36 h 60"/>
                  <a:gd name="T20" fmla="*/ 48 w 94"/>
                  <a:gd name="T21" fmla="*/ 39 h 60"/>
                  <a:gd name="T22" fmla="*/ 45 w 94"/>
                  <a:gd name="T23" fmla="*/ 40 h 60"/>
                  <a:gd name="T24" fmla="*/ 6 w 94"/>
                  <a:gd name="T2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60">
                    <a:moveTo>
                      <a:pt x="6" y="60"/>
                    </a:moveTo>
                    <a:cubicBezTo>
                      <a:pt x="4" y="60"/>
                      <a:pt x="3" y="58"/>
                      <a:pt x="2" y="57"/>
                    </a:cubicBezTo>
                    <a:cubicBezTo>
                      <a:pt x="0" y="54"/>
                      <a:pt x="1" y="49"/>
                      <a:pt x="5" y="47"/>
                    </a:cubicBezTo>
                    <a:lnTo>
                      <a:pt x="5" y="47"/>
                    </a:lnTo>
                    <a:cubicBezTo>
                      <a:pt x="7" y="46"/>
                      <a:pt x="22" y="37"/>
                      <a:pt x="39" y="27"/>
                    </a:cubicBezTo>
                    <a:cubicBezTo>
                      <a:pt x="43" y="23"/>
                      <a:pt x="53" y="17"/>
                      <a:pt x="83" y="2"/>
                    </a:cubicBezTo>
                    <a:cubicBezTo>
                      <a:pt x="86" y="0"/>
                      <a:pt x="91" y="1"/>
                      <a:pt x="92" y="5"/>
                    </a:cubicBezTo>
                    <a:cubicBezTo>
                      <a:pt x="94" y="8"/>
                      <a:pt x="93" y="12"/>
                      <a:pt x="90" y="14"/>
                    </a:cubicBezTo>
                    <a:cubicBezTo>
                      <a:pt x="75" y="23"/>
                      <a:pt x="63" y="30"/>
                      <a:pt x="53" y="35"/>
                    </a:cubicBezTo>
                    <a:lnTo>
                      <a:pt x="53" y="36"/>
                    </a:lnTo>
                    <a:lnTo>
                      <a:pt x="48" y="39"/>
                    </a:lnTo>
                    <a:lnTo>
                      <a:pt x="45" y="40"/>
                    </a:lnTo>
                    <a:cubicBezTo>
                      <a:pt x="19" y="55"/>
                      <a:pt x="10" y="60"/>
                      <a:pt x="6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82" name="Freeform 1532">
                <a:extLst>
                  <a:ext uri="{FF2B5EF4-FFF2-40B4-BE49-F238E27FC236}">
                    <a16:creationId xmlns:a16="http://schemas.microsoft.com/office/drawing/2014/main" id="{3499BC36-FC76-469E-9447-8D54CFF27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9" y="5683"/>
                <a:ext cx="30" cy="19"/>
              </a:xfrm>
              <a:custGeom>
                <a:avLst/>
                <a:gdLst>
                  <a:gd name="T0" fmla="*/ 6 w 91"/>
                  <a:gd name="T1" fmla="*/ 58 h 58"/>
                  <a:gd name="T2" fmla="*/ 2 w 91"/>
                  <a:gd name="T3" fmla="*/ 55 h 58"/>
                  <a:gd name="T4" fmla="*/ 4 w 91"/>
                  <a:gd name="T5" fmla="*/ 45 h 58"/>
                  <a:gd name="T6" fmla="*/ 5 w 91"/>
                  <a:gd name="T7" fmla="*/ 45 h 58"/>
                  <a:gd name="T8" fmla="*/ 61 w 91"/>
                  <a:gd name="T9" fmla="*/ 13 h 58"/>
                  <a:gd name="T10" fmla="*/ 79 w 91"/>
                  <a:gd name="T11" fmla="*/ 2 h 58"/>
                  <a:gd name="T12" fmla="*/ 89 w 91"/>
                  <a:gd name="T13" fmla="*/ 5 h 58"/>
                  <a:gd name="T14" fmla="*/ 86 w 91"/>
                  <a:gd name="T15" fmla="*/ 14 h 58"/>
                  <a:gd name="T16" fmla="*/ 72 w 91"/>
                  <a:gd name="T17" fmla="*/ 22 h 58"/>
                  <a:gd name="T18" fmla="*/ 56 w 91"/>
                  <a:gd name="T19" fmla="*/ 32 h 58"/>
                  <a:gd name="T20" fmla="*/ 53 w 91"/>
                  <a:gd name="T21" fmla="*/ 36 h 58"/>
                  <a:gd name="T22" fmla="*/ 52 w 91"/>
                  <a:gd name="T23" fmla="*/ 37 h 58"/>
                  <a:gd name="T24" fmla="*/ 47 w 91"/>
                  <a:gd name="T25" fmla="*/ 40 h 58"/>
                  <a:gd name="T26" fmla="*/ 42 w 91"/>
                  <a:gd name="T27" fmla="*/ 40 h 58"/>
                  <a:gd name="T28" fmla="*/ 41 w 91"/>
                  <a:gd name="T29" fmla="*/ 40 h 58"/>
                  <a:gd name="T30" fmla="*/ 6 w 91"/>
                  <a:gd name="T31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1" h="58">
                    <a:moveTo>
                      <a:pt x="6" y="58"/>
                    </a:moveTo>
                    <a:cubicBezTo>
                      <a:pt x="4" y="58"/>
                      <a:pt x="3" y="57"/>
                      <a:pt x="2" y="55"/>
                    </a:cubicBezTo>
                    <a:cubicBezTo>
                      <a:pt x="0" y="52"/>
                      <a:pt x="1" y="47"/>
                      <a:pt x="4" y="45"/>
                    </a:cubicBezTo>
                    <a:lnTo>
                      <a:pt x="5" y="45"/>
                    </a:lnTo>
                    <a:cubicBezTo>
                      <a:pt x="7" y="44"/>
                      <a:pt x="40" y="25"/>
                      <a:pt x="61" y="13"/>
                    </a:cubicBezTo>
                    <a:cubicBezTo>
                      <a:pt x="66" y="10"/>
                      <a:pt x="72" y="6"/>
                      <a:pt x="79" y="2"/>
                    </a:cubicBezTo>
                    <a:cubicBezTo>
                      <a:pt x="83" y="0"/>
                      <a:pt x="87" y="1"/>
                      <a:pt x="89" y="5"/>
                    </a:cubicBezTo>
                    <a:cubicBezTo>
                      <a:pt x="91" y="8"/>
                      <a:pt x="90" y="12"/>
                      <a:pt x="86" y="14"/>
                    </a:cubicBezTo>
                    <a:cubicBezTo>
                      <a:pt x="81" y="17"/>
                      <a:pt x="77" y="20"/>
                      <a:pt x="72" y="22"/>
                    </a:cubicBezTo>
                    <a:cubicBezTo>
                      <a:pt x="66" y="26"/>
                      <a:pt x="60" y="30"/>
                      <a:pt x="56" y="32"/>
                    </a:cubicBezTo>
                    <a:lnTo>
                      <a:pt x="53" y="36"/>
                    </a:lnTo>
                    <a:lnTo>
                      <a:pt x="52" y="37"/>
                    </a:lnTo>
                    <a:lnTo>
                      <a:pt x="47" y="40"/>
                    </a:lnTo>
                    <a:cubicBezTo>
                      <a:pt x="45" y="41"/>
                      <a:pt x="43" y="41"/>
                      <a:pt x="42" y="40"/>
                    </a:cubicBezTo>
                    <a:lnTo>
                      <a:pt x="41" y="40"/>
                    </a:lnTo>
                    <a:cubicBezTo>
                      <a:pt x="18" y="54"/>
                      <a:pt x="9" y="58"/>
                      <a:pt x="6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83" name="Freeform 1533">
                <a:extLst>
                  <a:ext uri="{FF2B5EF4-FFF2-40B4-BE49-F238E27FC236}">
                    <a16:creationId xmlns:a16="http://schemas.microsoft.com/office/drawing/2014/main" id="{6EB41571-C7E8-4CEA-979C-E906008E8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3" y="5852"/>
                <a:ext cx="30" cy="19"/>
              </a:xfrm>
              <a:custGeom>
                <a:avLst/>
                <a:gdLst>
                  <a:gd name="T0" fmla="*/ 6 w 88"/>
                  <a:gd name="T1" fmla="*/ 57 h 57"/>
                  <a:gd name="T2" fmla="*/ 5 w 88"/>
                  <a:gd name="T3" fmla="*/ 57 h 57"/>
                  <a:gd name="T4" fmla="*/ 0 w 88"/>
                  <a:gd name="T5" fmla="*/ 51 h 57"/>
                  <a:gd name="T6" fmla="*/ 4 w 88"/>
                  <a:gd name="T7" fmla="*/ 44 h 57"/>
                  <a:gd name="T8" fmla="*/ 76 w 88"/>
                  <a:gd name="T9" fmla="*/ 2 h 57"/>
                  <a:gd name="T10" fmla="*/ 86 w 88"/>
                  <a:gd name="T11" fmla="*/ 5 h 57"/>
                  <a:gd name="T12" fmla="*/ 84 w 88"/>
                  <a:gd name="T13" fmla="*/ 14 h 57"/>
                  <a:gd name="T14" fmla="*/ 53 w 88"/>
                  <a:gd name="T15" fmla="*/ 35 h 57"/>
                  <a:gd name="T16" fmla="*/ 50 w 88"/>
                  <a:gd name="T17" fmla="*/ 38 h 57"/>
                  <a:gd name="T18" fmla="*/ 49 w 88"/>
                  <a:gd name="T19" fmla="*/ 39 h 57"/>
                  <a:gd name="T20" fmla="*/ 41 w 88"/>
                  <a:gd name="T21" fmla="*/ 39 h 57"/>
                  <a:gd name="T22" fmla="*/ 6 w 88"/>
                  <a:gd name="T2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" h="57">
                    <a:moveTo>
                      <a:pt x="6" y="57"/>
                    </a:moveTo>
                    <a:lnTo>
                      <a:pt x="5" y="57"/>
                    </a:lnTo>
                    <a:cubicBezTo>
                      <a:pt x="2" y="56"/>
                      <a:pt x="0" y="54"/>
                      <a:pt x="0" y="51"/>
                    </a:cubicBezTo>
                    <a:cubicBezTo>
                      <a:pt x="0" y="48"/>
                      <a:pt x="1" y="45"/>
                      <a:pt x="4" y="44"/>
                    </a:cubicBezTo>
                    <a:cubicBezTo>
                      <a:pt x="5" y="43"/>
                      <a:pt x="76" y="2"/>
                      <a:pt x="76" y="2"/>
                    </a:cubicBezTo>
                    <a:cubicBezTo>
                      <a:pt x="80" y="0"/>
                      <a:pt x="84" y="1"/>
                      <a:pt x="86" y="5"/>
                    </a:cubicBezTo>
                    <a:cubicBezTo>
                      <a:pt x="88" y="8"/>
                      <a:pt x="87" y="12"/>
                      <a:pt x="84" y="14"/>
                    </a:cubicBezTo>
                    <a:cubicBezTo>
                      <a:pt x="72" y="22"/>
                      <a:pt x="58" y="30"/>
                      <a:pt x="53" y="35"/>
                    </a:cubicBezTo>
                    <a:lnTo>
                      <a:pt x="50" y="38"/>
                    </a:lnTo>
                    <a:lnTo>
                      <a:pt x="49" y="39"/>
                    </a:lnTo>
                    <a:cubicBezTo>
                      <a:pt x="47" y="40"/>
                      <a:pt x="43" y="40"/>
                      <a:pt x="41" y="39"/>
                    </a:cubicBezTo>
                    <a:cubicBezTo>
                      <a:pt x="13" y="55"/>
                      <a:pt x="8" y="57"/>
                      <a:pt x="6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84" name="Freeform 1534">
                <a:extLst>
                  <a:ext uri="{FF2B5EF4-FFF2-40B4-BE49-F238E27FC236}">
                    <a16:creationId xmlns:a16="http://schemas.microsoft.com/office/drawing/2014/main" id="{B497B46C-0351-4679-B645-8BB6B9878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1" y="5848"/>
                <a:ext cx="30" cy="19"/>
              </a:xfrm>
              <a:custGeom>
                <a:avLst/>
                <a:gdLst>
                  <a:gd name="T0" fmla="*/ 5 w 90"/>
                  <a:gd name="T1" fmla="*/ 57 h 57"/>
                  <a:gd name="T2" fmla="*/ 2 w 90"/>
                  <a:gd name="T3" fmla="*/ 55 h 57"/>
                  <a:gd name="T4" fmla="*/ 4 w 90"/>
                  <a:gd name="T5" fmla="*/ 45 h 57"/>
                  <a:gd name="T6" fmla="*/ 4 w 90"/>
                  <a:gd name="T7" fmla="*/ 45 h 57"/>
                  <a:gd name="T8" fmla="*/ 78 w 90"/>
                  <a:gd name="T9" fmla="*/ 2 h 57"/>
                  <a:gd name="T10" fmla="*/ 87 w 90"/>
                  <a:gd name="T11" fmla="*/ 4 h 57"/>
                  <a:gd name="T12" fmla="*/ 86 w 90"/>
                  <a:gd name="T13" fmla="*/ 14 h 57"/>
                  <a:gd name="T14" fmla="*/ 57 w 90"/>
                  <a:gd name="T15" fmla="*/ 35 h 57"/>
                  <a:gd name="T16" fmla="*/ 54 w 90"/>
                  <a:gd name="T17" fmla="*/ 40 h 57"/>
                  <a:gd name="T18" fmla="*/ 53 w 90"/>
                  <a:gd name="T19" fmla="*/ 40 h 57"/>
                  <a:gd name="T20" fmla="*/ 52 w 90"/>
                  <a:gd name="T21" fmla="*/ 41 h 57"/>
                  <a:gd name="T22" fmla="*/ 46 w 90"/>
                  <a:gd name="T23" fmla="*/ 42 h 57"/>
                  <a:gd name="T24" fmla="*/ 42 w 90"/>
                  <a:gd name="T25" fmla="*/ 39 h 57"/>
                  <a:gd name="T26" fmla="*/ 5 w 90"/>
                  <a:gd name="T2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57">
                    <a:moveTo>
                      <a:pt x="5" y="57"/>
                    </a:moveTo>
                    <a:cubicBezTo>
                      <a:pt x="3" y="57"/>
                      <a:pt x="3" y="56"/>
                      <a:pt x="2" y="55"/>
                    </a:cubicBezTo>
                    <a:cubicBezTo>
                      <a:pt x="0" y="51"/>
                      <a:pt x="1" y="47"/>
                      <a:pt x="4" y="45"/>
                    </a:cubicBezTo>
                    <a:lnTo>
                      <a:pt x="4" y="45"/>
                    </a:lnTo>
                    <a:cubicBezTo>
                      <a:pt x="8" y="43"/>
                      <a:pt x="78" y="2"/>
                      <a:pt x="78" y="2"/>
                    </a:cubicBezTo>
                    <a:cubicBezTo>
                      <a:pt x="81" y="0"/>
                      <a:pt x="85" y="1"/>
                      <a:pt x="87" y="4"/>
                    </a:cubicBezTo>
                    <a:cubicBezTo>
                      <a:pt x="90" y="7"/>
                      <a:pt x="89" y="12"/>
                      <a:pt x="86" y="14"/>
                    </a:cubicBezTo>
                    <a:cubicBezTo>
                      <a:pt x="75" y="21"/>
                      <a:pt x="63" y="31"/>
                      <a:pt x="57" y="35"/>
                    </a:cubicBezTo>
                    <a:cubicBezTo>
                      <a:pt x="57" y="37"/>
                      <a:pt x="56" y="39"/>
                      <a:pt x="54" y="40"/>
                    </a:cubicBezTo>
                    <a:lnTo>
                      <a:pt x="53" y="40"/>
                    </a:lnTo>
                    <a:lnTo>
                      <a:pt x="52" y="41"/>
                    </a:lnTo>
                    <a:cubicBezTo>
                      <a:pt x="50" y="42"/>
                      <a:pt x="48" y="43"/>
                      <a:pt x="46" y="42"/>
                    </a:cubicBezTo>
                    <a:cubicBezTo>
                      <a:pt x="45" y="42"/>
                      <a:pt x="43" y="41"/>
                      <a:pt x="42" y="39"/>
                    </a:cubicBezTo>
                    <a:cubicBezTo>
                      <a:pt x="18" y="53"/>
                      <a:pt x="9" y="57"/>
                      <a:pt x="5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85" name="Freeform 1535">
                <a:extLst>
                  <a:ext uri="{FF2B5EF4-FFF2-40B4-BE49-F238E27FC236}">
                    <a16:creationId xmlns:a16="http://schemas.microsoft.com/office/drawing/2014/main" id="{EDCFB4BA-9C20-4CF9-93EF-DC1496705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6" y="5675"/>
                <a:ext cx="28" cy="19"/>
              </a:xfrm>
              <a:custGeom>
                <a:avLst/>
                <a:gdLst>
                  <a:gd name="T0" fmla="*/ 3 w 85"/>
                  <a:gd name="T1" fmla="*/ 57 h 57"/>
                  <a:gd name="T2" fmla="*/ 1 w 85"/>
                  <a:gd name="T3" fmla="*/ 57 h 57"/>
                  <a:gd name="T4" fmla="*/ 4 w 85"/>
                  <a:gd name="T5" fmla="*/ 50 h 57"/>
                  <a:gd name="T6" fmla="*/ 0 w 85"/>
                  <a:gd name="T7" fmla="*/ 44 h 57"/>
                  <a:gd name="T8" fmla="*/ 37 w 85"/>
                  <a:gd name="T9" fmla="*/ 23 h 57"/>
                  <a:gd name="T10" fmla="*/ 73 w 85"/>
                  <a:gd name="T11" fmla="*/ 2 h 57"/>
                  <a:gd name="T12" fmla="*/ 83 w 85"/>
                  <a:gd name="T13" fmla="*/ 4 h 57"/>
                  <a:gd name="T14" fmla="*/ 80 w 85"/>
                  <a:gd name="T15" fmla="*/ 14 h 57"/>
                  <a:gd name="T16" fmla="*/ 44 w 85"/>
                  <a:gd name="T17" fmla="*/ 35 h 57"/>
                  <a:gd name="T18" fmla="*/ 44 w 85"/>
                  <a:gd name="T19" fmla="*/ 35 h 57"/>
                  <a:gd name="T20" fmla="*/ 41 w 85"/>
                  <a:gd name="T21" fmla="*/ 36 h 57"/>
                  <a:gd name="T22" fmla="*/ 3 w 85"/>
                  <a:gd name="T2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57">
                    <a:moveTo>
                      <a:pt x="3" y="57"/>
                    </a:moveTo>
                    <a:lnTo>
                      <a:pt x="1" y="57"/>
                    </a:lnTo>
                    <a:lnTo>
                      <a:pt x="4" y="50"/>
                    </a:lnTo>
                    <a:lnTo>
                      <a:pt x="0" y="44"/>
                    </a:lnTo>
                    <a:cubicBezTo>
                      <a:pt x="1" y="43"/>
                      <a:pt x="19" y="33"/>
                      <a:pt x="37" y="23"/>
                    </a:cubicBezTo>
                    <a:cubicBezTo>
                      <a:pt x="41" y="19"/>
                      <a:pt x="51" y="13"/>
                      <a:pt x="73" y="2"/>
                    </a:cubicBezTo>
                    <a:cubicBezTo>
                      <a:pt x="77" y="0"/>
                      <a:pt x="81" y="1"/>
                      <a:pt x="83" y="4"/>
                    </a:cubicBezTo>
                    <a:cubicBezTo>
                      <a:pt x="85" y="8"/>
                      <a:pt x="83" y="12"/>
                      <a:pt x="80" y="14"/>
                    </a:cubicBezTo>
                    <a:cubicBezTo>
                      <a:pt x="65" y="22"/>
                      <a:pt x="54" y="29"/>
                      <a:pt x="44" y="35"/>
                    </a:cubicBezTo>
                    <a:lnTo>
                      <a:pt x="44" y="35"/>
                    </a:lnTo>
                    <a:lnTo>
                      <a:pt x="41" y="36"/>
                    </a:lnTo>
                    <a:cubicBezTo>
                      <a:pt x="10" y="54"/>
                      <a:pt x="5" y="57"/>
                      <a:pt x="3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86" name="Freeform 1536">
                <a:extLst>
                  <a:ext uri="{FF2B5EF4-FFF2-40B4-BE49-F238E27FC236}">
                    <a16:creationId xmlns:a16="http://schemas.microsoft.com/office/drawing/2014/main" id="{B9911D6F-F2CD-41B5-B805-E0398B64D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" y="5676"/>
                <a:ext cx="29" cy="18"/>
              </a:xfrm>
              <a:custGeom>
                <a:avLst/>
                <a:gdLst>
                  <a:gd name="T0" fmla="*/ 6 w 89"/>
                  <a:gd name="T1" fmla="*/ 56 h 56"/>
                  <a:gd name="T2" fmla="*/ 3 w 89"/>
                  <a:gd name="T3" fmla="*/ 54 h 56"/>
                  <a:gd name="T4" fmla="*/ 3 w 89"/>
                  <a:gd name="T5" fmla="*/ 44 h 56"/>
                  <a:gd name="T6" fmla="*/ 5 w 89"/>
                  <a:gd name="T7" fmla="*/ 43 h 56"/>
                  <a:gd name="T8" fmla="*/ 77 w 89"/>
                  <a:gd name="T9" fmla="*/ 1 h 56"/>
                  <a:gd name="T10" fmla="*/ 87 w 89"/>
                  <a:gd name="T11" fmla="*/ 4 h 56"/>
                  <a:gd name="T12" fmla="*/ 85 w 89"/>
                  <a:gd name="T13" fmla="*/ 13 h 56"/>
                  <a:gd name="T14" fmla="*/ 56 w 89"/>
                  <a:gd name="T15" fmla="*/ 37 h 56"/>
                  <a:gd name="T16" fmla="*/ 51 w 89"/>
                  <a:gd name="T17" fmla="*/ 34 h 56"/>
                  <a:gd name="T18" fmla="*/ 51 w 89"/>
                  <a:gd name="T19" fmla="*/ 34 h 56"/>
                  <a:gd name="T20" fmla="*/ 49 w 89"/>
                  <a:gd name="T21" fmla="*/ 41 h 56"/>
                  <a:gd name="T22" fmla="*/ 51 w 89"/>
                  <a:gd name="T23" fmla="*/ 34 h 56"/>
                  <a:gd name="T24" fmla="*/ 54 w 89"/>
                  <a:gd name="T25" fmla="*/ 40 h 56"/>
                  <a:gd name="T26" fmla="*/ 48 w 89"/>
                  <a:gd name="T27" fmla="*/ 41 h 56"/>
                  <a:gd name="T28" fmla="*/ 44 w 89"/>
                  <a:gd name="T29" fmla="*/ 38 h 56"/>
                  <a:gd name="T30" fmla="*/ 44 w 89"/>
                  <a:gd name="T31" fmla="*/ 37 h 56"/>
                  <a:gd name="T32" fmla="*/ 6 w 89"/>
                  <a:gd name="T33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" h="56">
                    <a:moveTo>
                      <a:pt x="6" y="56"/>
                    </a:moveTo>
                    <a:lnTo>
                      <a:pt x="3" y="54"/>
                    </a:lnTo>
                    <a:cubicBezTo>
                      <a:pt x="0" y="52"/>
                      <a:pt x="0" y="47"/>
                      <a:pt x="3" y="44"/>
                    </a:cubicBezTo>
                    <a:lnTo>
                      <a:pt x="5" y="43"/>
                    </a:lnTo>
                    <a:cubicBezTo>
                      <a:pt x="8" y="41"/>
                      <a:pt x="77" y="1"/>
                      <a:pt x="77" y="1"/>
                    </a:cubicBezTo>
                    <a:cubicBezTo>
                      <a:pt x="80" y="0"/>
                      <a:pt x="85" y="0"/>
                      <a:pt x="87" y="4"/>
                    </a:cubicBezTo>
                    <a:cubicBezTo>
                      <a:pt x="89" y="7"/>
                      <a:pt x="88" y="11"/>
                      <a:pt x="85" y="13"/>
                    </a:cubicBezTo>
                    <a:cubicBezTo>
                      <a:pt x="73" y="23"/>
                      <a:pt x="58" y="35"/>
                      <a:pt x="56" y="37"/>
                    </a:cubicBezTo>
                    <a:lnTo>
                      <a:pt x="51" y="34"/>
                    </a:lnTo>
                    <a:lnTo>
                      <a:pt x="51" y="34"/>
                    </a:lnTo>
                    <a:lnTo>
                      <a:pt x="49" y="41"/>
                    </a:lnTo>
                    <a:lnTo>
                      <a:pt x="51" y="34"/>
                    </a:lnTo>
                    <a:lnTo>
                      <a:pt x="54" y="40"/>
                    </a:lnTo>
                    <a:cubicBezTo>
                      <a:pt x="52" y="41"/>
                      <a:pt x="50" y="42"/>
                      <a:pt x="48" y="41"/>
                    </a:cubicBezTo>
                    <a:cubicBezTo>
                      <a:pt x="47" y="41"/>
                      <a:pt x="45" y="40"/>
                      <a:pt x="44" y="38"/>
                    </a:cubicBezTo>
                    <a:lnTo>
                      <a:pt x="44" y="37"/>
                    </a:lnTo>
                    <a:cubicBezTo>
                      <a:pt x="18" y="52"/>
                      <a:pt x="10" y="56"/>
                      <a:pt x="6" y="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87" name="Freeform 1537">
                <a:extLst>
                  <a:ext uri="{FF2B5EF4-FFF2-40B4-BE49-F238E27FC236}">
                    <a16:creationId xmlns:a16="http://schemas.microsoft.com/office/drawing/2014/main" id="{6776FED8-09B7-4FCF-B976-0DD28E064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5" y="5799"/>
                <a:ext cx="39" cy="26"/>
              </a:xfrm>
              <a:custGeom>
                <a:avLst/>
                <a:gdLst>
                  <a:gd name="T0" fmla="*/ 10 w 117"/>
                  <a:gd name="T1" fmla="*/ 78 h 78"/>
                  <a:gd name="T2" fmla="*/ 8 w 117"/>
                  <a:gd name="T3" fmla="*/ 78 h 78"/>
                  <a:gd name="T4" fmla="*/ 4 w 117"/>
                  <a:gd name="T5" fmla="*/ 75 h 78"/>
                  <a:gd name="T6" fmla="*/ 70 w 117"/>
                  <a:gd name="T7" fmla="*/ 23 h 78"/>
                  <a:gd name="T8" fmla="*/ 71 w 117"/>
                  <a:gd name="T9" fmla="*/ 23 h 78"/>
                  <a:gd name="T10" fmla="*/ 74 w 117"/>
                  <a:gd name="T11" fmla="*/ 19 h 78"/>
                  <a:gd name="T12" fmla="*/ 105 w 117"/>
                  <a:gd name="T13" fmla="*/ 1 h 78"/>
                  <a:gd name="T14" fmla="*/ 110 w 117"/>
                  <a:gd name="T15" fmla="*/ 0 h 78"/>
                  <a:gd name="T16" fmla="*/ 114 w 117"/>
                  <a:gd name="T17" fmla="*/ 4 h 78"/>
                  <a:gd name="T18" fmla="*/ 112 w 117"/>
                  <a:gd name="T19" fmla="*/ 13 h 78"/>
                  <a:gd name="T20" fmla="*/ 112 w 117"/>
                  <a:gd name="T21" fmla="*/ 13 h 78"/>
                  <a:gd name="T22" fmla="*/ 110 w 117"/>
                  <a:gd name="T23" fmla="*/ 14 h 78"/>
                  <a:gd name="T24" fmla="*/ 78 w 117"/>
                  <a:gd name="T25" fmla="*/ 35 h 78"/>
                  <a:gd name="T26" fmla="*/ 43 w 117"/>
                  <a:gd name="T27" fmla="*/ 57 h 78"/>
                  <a:gd name="T28" fmla="*/ 44 w 117"/>
                  <a:gd name="T29" fmla="*/ 60 h 78"/>
                  <a:gd name="T30" fmla="*/ 33 w 117"/>
                  <a:gd name="T31" fmla="*/ 66 h 78"/>
                  <a:gd name="T32" fmla="*/ 10 w 117"/>
                  <a:gd name="T33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" h="78">
                    <a:moveTo>
                      <a:pt x="10" y="78"/>
                    </a:moveTo>
                    <a:lnTo>
                      <a:pt x="8" y="78"/>
                    </a:lnTo>
                    <a:cubicBezTo>
                      <a:pt x="7" y="78"/>
                      <a:pt x="5" y="76"/>
                      <a:pt x="4" y="75"/>
                    </a:cubicBezTo>
                    <a:cubicBezTo>
                      <a:pt x="0" y="67"/>
                      <a:pt x="0" y="67"/>
                      <a:pt x="70" y="23"/>
                    </a:cubicBezTo>
                    <a:lnTo>
                      <a:pt x="71" y="23"/>
                    </a:lnTo>
                    <a:cubicBezTo>
                      <a:pt x="72" y="21"/>
                      <a:pt x="73" y="19"/>
                      <a:pt x="74" y="19"/>
                    </a:cubicBezTo>
                    <a:lnTo>
                      <a:pt x="105" y="1"/>
                    </a:lnTo>
                    <a:cubicBezTo>
                      <a:pt x="106" y="0"/>
                      <a:pt x="108" y="0"/>
                      <a:pt x="110" y="0"/>
                    </a:cubicBezTo>
                    <a:cubicBezTo>
                      <a:pt x="112" y="1"/>
                      <a:pt x="114" y="2"/>
                      <a:pt x="114" y="4"/>
                    </a:cubicBezTo>
                    <a:cubicBezTo>
                      <a:pt x="116" y="7"/>
                      <a:pt x="117" y="9"/>
                      <a:pt x="112" y="13"/>
                    </a:cubicBezTo>
                    <a:lnTo>
                      <a:pt x="112" y="13"/>
                    </a:lnTo>
                    <a:lnTo>
                      <a:pt x="110" y="14"/>
                    </a:lnTo>
                    <a:cubicBezTo>
                      <a:pt x="105" y="18"/>
                      <a:pt x="95" y="24"/>
                      <a:pt x="78" y="35"/>
                    </a:cubicBezTo>
                    <a:cubicBezTo>
                      <a:pt x="68" y="41"/>
                      <a:pt x="55" y="50"/>
                      <a:pt x="43" y="57"/>
                    </a:cubicBezTo>
                    <a:lnTo>
                      <a:pt x="44" y="60"/>
                    </a:lnTo>
                    <a:cubicBezTo>
                      <a:pt x="43" y="60"/>
                      <a:pt x="38" y="63"/>
                      <a:pt x="33" y="66"/>
                    </a:cubicBezTo>
                    <a:cubicBezTo>
                      <a:pt x="17" y="76"/>
                      <a:pt x="13" y="78"/>
                      <a:pt x="10" y="7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88" name="Freeform 1538">
                <a:extLst>
                  <a:ext uri="{FF2B5EF4-FFF2-40B4-BE49-F238E27FC236}">
                    <a16:creationId xmlns:a16="http://schemas.microsoft.com/office/drawing/2014/main" id="{02157850-C645-4967-9762-890D069642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2" y="5801"/>
                <a:ext cx="24" cy="16"/>
              </a:xfrm>
              <a:custGeom>
                <a:avLst/>
                <a:gdLst>
                  <a:gd name="T0" fmla="*/ 8 w 74"/>
                  <a:gd name="T1" fmla="*/ 49 h 49"/>
                  <a:gd name="T2" fmla="*/ 2 w 74"/>
                  <a:gd name="T3" fmla="*/ 46 h 49"/>
                  <a:gd name="T4" fmla="*/ 1 w 74"/>
                  <a:gd name="T5" fmla="*/ 44 h 49"/>
                  <a:gd name="T6" fmla="*/ 4 w 74"/>
                  <a:gd name="T7" fmla="*/ 35 h 49"/>
                  <a:gd name="T8" fmla="*/ 68 w 74"/>
                  <a:gd name="T9" fmla="*/ 1 h 49"/>
                  <a:gd name="T10" fmla="*/ 73 w 74"/>
                  <a:gd name="T11" fmla="*/ 4 h 49"/>
                  <a:gd name="T12" fmla="*/ 73 w 74"/>
                  <a:gd name="T13" fmla="*/ 10 h 49"/>
                  <a:gd name="T14" fmla="*/ 47 w 74"/>
                  <a:gd name="T15" fmla="*/ 28 h 49"/>
                  <a:gd name="T16" fmla="*/ 11 w 74"/>
                  <a:gd name="T17" fmla="*/ 48 h 49"/>
                  <a:gd name="T18" fmla="*/ 8 w 74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49">
                    <a:moveTo>
                      <a:pt x="8" y="49"/>
                    </a:moveTo>
                    <a:cubicBezTo>
                      <a:pt x="5" y="49"/>
                      <a:pt x="3" y="48"/>
                      <a:pt x="2" y="46"/>
                    </a:cubicBezTo>
                    <a:lnTo>
                      <a:pt x="1" y="44"/>
                    </a:lnTo>
                    <a:cubicBezTo>
                      <a:pt x="0" y="41"/>
                      <a:pt x="1" y="37"/>
                      <a:pt x="4" y="35"/>
                    </a:cubicBezTo>
                    <a:cubicBezTo>
                      <a:pt x="64" y="0"/>
                      <a:pt x="64" y="0"/>
                      <a:pt x="68" y="1"/>
                    </a:cubicBezTo>
                    <a:cubicBezTo>
                      <a:pt x="70" y="1"/>
                      <a:pt x="72" y="2"/>
                      <a:pt x="73" y="4"/>
                    </a:cubicBezTo>
                    <a:cubicBezTo>
                      <a:pt x="74" y="6"/>
                      <a:pt x="74" y="8"/>
                      <a:pt x="73" y="10"/>
                    </a:cubicBezTo>
                    <a:cubicBezTo>
                      <a:pt x="72" y="13"/>
                      <a:pt x="70" y="15"/>
                      <a:pt x="47" y="28"/>
                    </a:cubicBezTo>
                    <a:lnTo>
                      <a:pt x="11" y="48"/>
                    </a:lnTo>
                    <a:lnTo>
                      <a:pt x="8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89" name="Freeform 1539">
                <a:extLst>
                  <a:ext uri="{FF2B5EF4-FFF2-40B4-BE49-F238E27FC236}">
                    <a16:creationId xmlns:a16="http://schemas.microsoft.com/office/drawing/2014/main" id="{E0DC4337-76DE-4ECA-9506-5A6D222BE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" y="5789"/>
                <a:ext cx="30" cy="21"/>
              </a:xfrm>
              <a:custGeom>
                <a:avLst/>
                <a:gdLst>
                  <a:gd name="T0" fmla="*/ 8 w 90"/>
                  <a:gd name="T1" fmla="*/ 61 h 61"/>
                  <a:gd name="T2" fmla="*/ 6 w 90"/>
                  <a:gd name="T3" fmla="*/ 61 h 61"/>
                  <a:gd name="T4" fmla="*/ 2 w 90"/>
                  <a:gd name="T5" fmla="*/ 58 h 61"/>
                  <a:gd name="T6" fmla="*/ 1 w 90"/>
                  <a:gd name="T7" fmla="*/ 52 h 61"/>
                  <a:gd name="T8" fmla="*/ 6 w 90"/>
                  <a:gd name="T9" fmla="*/ 46 h 61"/>
                  <a:gd name="T10" fmla="*/ 9 w 90"/>
                  <a:gd name="T11" fmla="*/ 43 h 61"/>
                  <a:gd name="T12" fmla="*/ 24 w 90"/>
                  <a:gd name="T13" fmla="*/ 33 h 61"/>
                  <a:gd name="T14" fmla="*/ 28 w 90"/>
                  <a:gd name="T15" fmla="*/ 31 h 61"/>
                  <a:gd name="T16" fmla="*/ 84 w 90"/>
                  <a:gd name="T17" fmla="*/ 1 h 61"/>
                  <a:gd name="T18" fmla="*/ 89 w 90"/>
                  <a:gd name="T19" fmla="*/ 5 h 61"/>
                  <a:gd name="T20" fmla="*/ 90 w 90"/>
                  <a:gd name="T21" fmla="*/ 10 h 61"/>
                  <a:gd name="T22" fmla="*/ 86 w 90"/>
                  <a:gd name="T23" fmla="*/ 15 h 61"/>
                  <a:gd name="T24" fmla="*/ 49 w 90"/>
                  <a:gd name="T25" fmla="*/ 35 h 61"/>
                  <a:gd name="T26" fmla="*/ 46 w 90"/>
                  <a:gd name="T27" fmla="*/ 40 h 61"/>
                  <a:gd name="T28" fmla="*/ 44 w 90"/>
                  <a:gd name="T29" fmla="*/ 41 h 61"/>
                  <a:gd name="T30" fmla="*/ 29 w 90"/>
                  <a:gd name="T31" fmla="*/ 50 h 61"/>
                  <a:gd name="T32" fmla="*/ 8 w 90"/>
                  <a:gd name="T3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61">
                    <a:moveTo>
                      <a:pt x="8" y="61"/>
                    </a:moveTo>
                    <a:lnTo>
                      <a:pt x="6" y="61"/>
                    </a:lnTo>
                    <a:cubicBezTo>
                      <a:pt x="4" y="61"/>
                      <a:pt x="3" y="59"/>
                      <a:pt x="2" y="58"/>
                    </a:cubicBezTo>
                    <a:cubicBezTo>
                      <a:pt x="1" y="56"/>
                      <a:pt x="0" y="54"/>
                      <a:pt x="1" y="52"/>
                    </a:cubicBezTo>
                    <a:cubicBezTo>
                      <a:pt x="1" y="51"/>
                      <a:pt x="2" y="49"/>
                      <a:pt x="6" y="46"/>
                    </a:cubicBezTo>
                    <a:lnTo>
                      <a:pt x="9" y="43"/>
                    </a:lnTo>
                    <a:cubicBezTo>
                      <a:pt x="14" y="39"/>
                      <a:pt x="19" y="36"/>
                      <a:pt x="24" y="33"/>
                    </a:cubicBezTo>
                    <a:lnTo>
                      <a:pt x="28" y="31"/>
                    </a:lnTo>
                    <a:cubicBezTo>
                      <a:pt x="79" y="0"/>
                      <a:pt x="81" y="1"/>
                      <a:pt x="84" y="1"/>
                    </a:cubicBezTo>
                    <a:cubicBezTo>
                      <a:pt x="86" y="2"/>
                      <a:pt x="88" y="3"/>
                      <a:pt x="89" y="5"/>
                    </a:cubicBezTo>
                    <a:cubicBezTo>
                      <a:pt x="90" y="6"/>
                      <a:pt x="90" y="8"/>
                      <a:pt x="90" y="10"/>
                    </a:cubicBezTo>
                    <a:cubicBezTo>
                      <a:pt x="89" y="12"/>
                      <a:pt x="88" y="14"/>
                      <a:pt x="86" y="15"/>
                    </a:cubicBezTo>
                    <a:cubicBezTo>
                      <a:pt x="74" y="21"/>
                      <a:pt x="61" y="28"/>
                      <a:pt x="49" y="35"/>
                    </a:cubicBezTo>
                    <a:cubicBezTo>
                      <a:pt x="49" y="37"/>
                      <a:pt x="48" y="39"/>
                      <a:pt x="46" y="40"/>
                    </a:cubicBezTo>
                    <a:lnTo>
                      <a:pt x="44" y="41"/>
                    </a:lnTo>
                    <a:cubicBezTo>
                      <a:pt x="41" y="42"/>
                      <a:pt x="34" y="47"/>
                      <a:pt x="29" y="50"/>
                    </a:cubicBezTo>
                    <a:cubicBezTo>
                      <a:pt x="15" y="59"/>
                      <a:pt x="11" y="61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90" name="Freeform 1540">
                <a:extLst>
                  <a:ext uri="{FF2B5EF4-FFF2-40B4-BE49-F238E27FC236}">
                    <a16:creationId xmlns:a16="http://schemas.microsoft.com/office/drawing/2014/main" id="{76715125-CF19-4DB3-9674-C6760845B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4" y="5793"/>
                <a:ext cx="36" cy="22"/>
              </a:xfrm>
              <a:custGeom>
                <a:avLst/>
                <a:gdLst>
                  <a:gd name="T0" fmla="*/ 8 w 107"/>
                  <a:gd name="T1" fmla="*/ 68 h 68"/>
                  <a:gd name="T2" fmla="*/ 6 w 107"/>
                  <a:gd name="T3" fmla="*/ 68 h 68"/>
                  <a:gd name="T4" fmla="*/ 2 w 107"/>
                  <a:gd name="T5" fmla="*/ 64 h 68"/>
                  <a:gd name="T6" fmla="*/ 3 w 107"/>
                  <a:gd name="T7" fmla="*/ 55 h 68"/>
                  <a:gd name="T8" fmla="*/ 10 w 107"/>
                  <a:gd name="T9" fmla="*/ 50 h 68"/>
                  <a:gd name="T10" fmla="*/ 9 w 107"/>
                  <a:gd name="T11" fmla="*/ 47 h 68"/>
                  <a:gd name="T12" fmla="*/ 13 w 107"/>
                  <a:gd name="T13" fmla="*/ 45 h 68"/>
                  <a:gd name="T14" fmla="*/ 31 w 107"/>
                  <a:gd name="T15" fmla="*/ 37 h 68"/>
                  <a:gd name="T16" fmla="*/ 33 w 107"/>
                  <a:gd name="T17" fmla="*/ 38 h 68"/>
                  <a:gd name="T18" fmla="*/ 45 w 107"/>
                  <a:gd name="T19" fmla="*/ 31 h 68"/>
                  <a:gd name="T20" fmla="*/ 100 w 107"/>
                  <a:gd name="T21" fmla="*/ 1 h 68"/>
                  <a:gd name="T22" fmla="*/ 105 w 107"/>
                  <a:gd name="T23" fmla="*/ 5 h 68"/>
                  <a:gd name="T24" fmla="*/ 102 w 107"/>
                  <a:gd name="T25" fmla="*/ 14 h 68"/>
                  <a:gd name="T26" fmla="*/ 99 w 107"/>
                  <a:gd name="T27" fmla="*/ 15 h 68"/>
                  <a:gd name="T28" fmla="*/ 53 w 107"/>
                  <a:gd name="T29" fmla="*/ 43 h 68"/>
                  <a:gd name="T30" fmla="*/ 8 w 107"/>
                  <a:gd name="T31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68">
                    <a:moveTo>
                      <a:pt x="8" y="68"/>
                    </a:moveTo>
                    <a:lnTo>
                      <a:pt x="6" y="68"/>
                    </a:lnTo>
                    <a:cubicBezTo>
                      <a:pt x="4" y="67"/>
                      <a:pt x="2" y="66"/>
                      <a:pt x="2" y="64"/>
                    </a:cubicBezTo>
                    <a:cubicBezTo>
                      <a:pt x="0" y="61"/>
                      <a:pt x="1" y="57"/>
                      <a:pt x="3" y="55"/>
                    </a:cubicBezTo>
                    <a:cubicBezTo>
                      <a:pt x="6" y="54"/>
                      <a:pt x="8" y="52"/>
                      <a:pt x="10" y="50"/>
                    </a:cubicBezTo>
                    <a:lnTo>
                      <a:pt x="9" y="47"/>
                    </a:lnTo>
                    <a:cubicBezTo>
                      <a:pt x="9" y="47"/>
                      <a:pt x="11" y="46"/>
                      <a:pt x="13" y="45"/>
                    </a:cubicBezTo>
                    <a:cubicBezTo>
                      <a:pt x="28" y="36"/>
                      <a:pt x="28" y="36"/>
                      <a:pt x="31" y="37"/>
                    </a:cubicBezTo>
                    <a:lnTo>
                      <a:pt x="33" y="38"/>
                    </a:lnTo>
                    <a:cubicBezTo>
                      <a:pt x="37" y="36"/>
                      <a:pt x="41" y="33"/>
                      <a:pt x="45" y="31"/>
                    </a:cubicBezTo>
                    <a:cubicBezTo>
                      <a:pt x="93" y="1"/>
                      <a:pt x="96" y="0"/>
                      <a:pt x="100" y="1"/>
                    </a:cubicBezTo>
                    <a:cubicBezTo>
                      <a:pt x="102" y="2"/>
                      <a:pt x="104" y="3"/>
                      <a:pt x="105" y="5"/>
                    </a:cubicBezTo>
                    <a:cubicBezTo>
                      <a:pt x="107" y="8"/>
                      <a:pt x="106" y="12"/>
                      <a:pt x="102" y="14"/>
                    </a:cubicBezTo>
                    <a:lnTo>
                      <a:pt x="99" y="15"/>
                    </a:lnTo>
                    <a:cubicBezTo>
                      <a:pt x="93" y="18"/>
                      <a:pt x="69" y="33"/>
                      <a:pt x="53" y="43"/>
                    </a:cubicBezTo>
                    <a:cubicBezTo>
                      <a:pt x="18" y="65"/>
                      <a:pt x="12" y="68"/>
                      <a:pt x="8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91" name="Freeform 1541">
                <a:extLst>
                  <a:ext uri="{FF2B5EF4-FFF2-40B4-BE49-F238E27FC236}">
                    <a16:creationId xmlns:a16="http://schemas.microsoft.com/office/drawing/2014/main" id="{DBB95B67-FECD-4F76-B6C8-3FA8D39C0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2" y="5789"/>
                <a:ext cx="29" cy="19"/>
              </a:xfrm>
              <a:custGeom>
                <a:avLst/>
                <a:gdLst>
                  <a:gd name="T0" fmla="*/ 13 w 88"/>
                  <a:gd name="T1" fmla="*/ 56 h 56"/>
                  <a:gd name="T2" fmla="*/ 10 w 88"/>
                  <a:gd name="T3" fmla="*/ 55 h 56"/>
                  <a:gd name="T4" fmla="*/ 6 w 88"/>
                  <a:gd name="T5" fmla="*/ 55 h 56"/>
                  <a:gd name="T6" fmla="*/ 1 w 88"/>
                  <a:gd name="T7" fmla="*/ 52 h 56"/>
                  <a:gd name="T8" fmla="*/ 4 w 88"/>
                  <a:gd name="T9" fmla="*/ 42 h 56"/>
                  <a:gd name="T10" fmla="*/ 6 w 88"/>
                  <a:gd name="T11" fmla="*/ 41 h 56"/>
                  <a:gd name="T12" fmla="*/ 24 w 88"/>
                  <a:gd name="T13" fmla="*/ 30 h 56"/>
                  <a:gd name="T14" fmla="*/ 67 w 88"/>
                  <a:gd name="T15" fmla="*/ 7 h 56"/>
                  <a:gd name="T16" fmla="*/ 69 w 88"/>
                  <a:gd name="T17" fmla="*/ 8 h 56"/>
                  <a:gd name="T18" fmla="*/ 87 w 88"/>
                  <a:gd name="T19" fmla="*/ 1 h 56"/>
                  <a:gd name="T20" fmla="*/ 85 w 88"/>
                  <a:gd name="T21" fmla="*/ 8 h 56"/>
                  <a:gd name="T22" fmla="*/ 79 w 88"/>
                  <a:gd name="T23" fmla="*/ 11 h 56"/>
                  <a:gd name="T24" fmla="*/ 85 w 88"/>
                  <a:gd name="T25" fmla="*/ 8 h 56"/>
                  <a:gd name="T26" fmla="*/ 88 w 88"/>
                  <a:gd name="T27" fmla="*/ 14 h 56"/>
                  <a:gd name="T28" fmla="*/ 26 w 88"/>
                  <a:gd name="T29" fmla="*/ 49 h 56"/>
                  <a:gd name="T30" fmla="*/ 17 w 88"/>
                  <a:gd name="T31" fmla="*/ 55 h 56"/>
                  <a:gd name="T32" fmla="*/ 13 w 88"/>
                  <a:gd name="T33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56">
                    <a:moveTo>
                      <a:pt x="13" y="56"/>
                    </a:moveTo>
                    <a:lnTo>
                      <a:pt x="10" y="55"/>
                    </a:lnTo>
                    <a:cubicBezTo>
                      <a:pt x="8" y="56"/>
                      <a:pt x="7" y="56"/>
                      <a:pt x="6" y="55"/>
                    </a:cubicBezTo>
                    <a:cubicBezTo>
                      <a:pt x="4" y="55"/>
                      <a:pt x="2" y="54"/>
                      <a:pt x="1" y="52"/>
                    </a:cubicBezTo>
                    <a:cubicBezTo>
                      <a:pt x="0" y="48"/>
                      <a:pt x="1" y="44"/>
                      <a:pt x="4" y="42"/>
                    </a:cubicBezTo>
                    <a:lnTo>
                      <a:pt x="6" y="41"/>
                    </a:lnTo>
                    <a:cubicBezTo>
                      <a:pt x="9" y="40"/>
                      <a:pt x="17" y="35"/>
                      <a:pt x="24" y="30"/>
                    </a:cubicBezTo>
                    <a:cubicBezTo>
                      <a:pt x="58" y="8"/>
                      <a:pt x="62" y="6"/>
                      <a:pt x="67" y="7"/>
                    </a:cubicBezTo>
                    <a:lnTo>
                      <a:pt x="69" y="8"/>
                    </a:lnTo>
                    <a:cubicBezTo>
                      <a:pt x="84" y="0"/>
                      <a:pt x="85" y="0"/>
                      <a:pt x="87" y="1"/>
                    </a:cubicBezTo>
                    <a:lnTo>
                      <a:pt x="85" y="8"/>
                    </a:lnTo>
                    <a:lnTo>
                      <a:pt x="79" y="11"/>
                    </a:lnTo>
                    <a:lnTo>
                      <a:pt x="85" y="8"/>
                    </a:lnTo>
                    <a:lnTo>
                      <a:pt x="88" y="14"/>
                    </a:lnTo>
                    <a:cubicBezTo>
                      <a:pt x="85" y="15"/>
                      <a:pt x="52" y="34"/>
                      <a:pt x="26" y="49"/>
                    </a:cubicBezTo>
                    <a:cubicBezTo>
                      <a:pt x="23" y="51"/>
                      <a:pt x="20" y="53"/>
                      <a:pt x="17" y="55"/>
                    </a:cubicBezTo>
                    <a:lnTo>
                      <a:pt x="13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92" name="Freeform 1542">
                <a:extLst>
                  <a:ext uri="{FF2B5EF4-FFF2-40B4-BE49-F238E27FC236}">
                    <a16:creationId xmlns:a16="http://schemas.microsoft.com/office/drawing/2014/main" id="{911DA8D4-45D9-4079-895C-19655A739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6" y="5783"/>
                <a:ext cx="37" cy="24"/>
              </a:xfrm>
              <a:custGeom>
                <a:avLst/>
                <a:gdLst>
                  <a:gd name="T0" fmla="*/ 8 w 112"/>
                  <a:gd name="T1" fmla="*/ 74 h 74"/>
                  <a:gd name="T2" fmla="*/ 6 w 112"/>
                  <a:gd name="T3" fmla="*/ 74 h 74"/>
                  <a:gd name="T4" fmla="*/ 2 w 112"/>
                  <a:gd name="T5" fmla="*/ 70 h 74"/>
                  <a:gd name="T6" fmla="*/ 4 w 112"/>
                  <a:gd name="T7" fmla="*/ 61 h 74"/>
                  <a:gd name="T8" fmla="*/ 8 w 112"/>
                  <a:gd name="T9" fmla="*/ 59 h 74"/>
                  <a:gd name="T10" fmla="*/ 5 w 112"/>
                  <a:gd name="T11" fmla="*/ 56 h 74"/>
                  <a:gd name="T12" fmla="*/ 8 w 112"/>
                  <a:gd name="T13" fmla="*/ 47 h 74"/>
                  <a:gd name="T14" fmla="*/ 81 w 112"/>
                  <a:gd name="T15" fmla="*/ 7 h 74"/>
                  <a:gd name="T16" fmla="*/ 86 w 112"/>
                  <a:gd name="T17" fmla="*/ 10 h 74"/>
                  <a:gd name="T18" fmla="*/ 87 w 112"/>
                  <a:gd name="T19" fmla="*/ 13 h 74"/>
                  <a:gd name="T20" fmla="*/ 111 w 112"/>
                  <a:gd name="T21" fmla="*/ 1 h 74"/>
                  <a:gd name="T22" fmla="*/ 110 w 112"/>
                  <a:gd name="T23" fmla="*/ 8 h 74"/>
                  <a:gd name="T24" fmla="*/ 103 w 112"/>
                  <a:gd name="T25" fmla="*/ 12 h 74"/>
                  <a:gd name="T26" fmla="*/ 110 w 112"/>
                  <a:gd name="T27" fmla="*/ 8 h 74"/>
                  <a:gd name="T28" fmla="*/ 112 w 112"/>
                  <a:gd name="T29" fmla="*/ 15 h 74"/>
                  <a:gd name="T30" fmla="*/ 79 w 112"/>
                  <a:gd name="T31" fmla="*/ 34 h 74"/>
                  <a:gd name="T32" fmla="*/ 47 w 112"/>
                  <a:gd name="T33" fmla="*/ 53 h 74"/>
                  <a:gd name="T34" fmla="*/ 43 w 112"/>
                  <a:gd name="T35" fmla="*/ 55 h 74"/>
                  <a:gd name="T36" fmla="*/ 8 w 112"/>
                  <a:gd name="T3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2" h="74">
                    <a:moveTo>
                      <a:pt x="8" y="74"/>
                    </a:moveTo>
                    <a:lnTo>
                      <a:pt x="6" y="74"/>
                    </a:lnTo>
                    <a:cubicBezTo>
                      <a:pt x="4" y="73"/>
                      <a:pt x="3" y="72"/>
                      <a:pt x="2" y="70"/>
                    </a:cubicBezTo>
                    <a:cubicBezTo>
                      <a:pt x="0" y="67"/>
                      <a:pt x="1" y="63"/>
                      <a:pt x="4" y="61"/>
                    </a:cubicBezTo>
                    <a:lnTo>
                      <a:pt x="8" y="59"/>
                    </a:lnTo>
                    <a:lnTo>
                      <a:pt x="5" y="56"/>
                    </a:lnTo>
                    <a:cubicBezTo>
                      <a:pt x="3" y="53"/>
                      <a:pt x="5" y="49"/>
                      <a:pt x="8" y="47"/>
                    </a:cubicBezTo>
                    <a:cubicBezTo>
                      <a:pt x="78" y="6"/>
                      <a:pt x="77" y="6"/>
                      <a:pt x="81" y="7"/>
                    </a:cubicBezTo>
                    <a:cubicBezTo>
                      <a:pt x="83" y="7"/>
                      <a:pt x="85" y="8"/>
                      <a:pt x="86" y="10"/>
                    </a:cubicBezTo>
                    <a:lnTo>
                      <a:pt x="87" y="13"/>
                    </a:lnTo>
                    <a:cubicBezTo>
                      <a:pt x="108" y="0"/>
                      <a:pt x="109" y="1"/>
                      <a:pt x="111" y="1"/>
                    </a:cubicBezTo>
                    <a:lnTo>
                      <a:pt x="110" y="8"/>
                    </a:lnTo>
                    <a:lnTo>
                      <a:pt x="103" y="12"/>
                    </a:lnTo>
                    <a:lnTo>
                      <a:pt x="110" y="8"/>
                    </a:lnTo>
                    <a:lnTo>
                      <a:pt x="112" y="15"/>
                    </a:lnTo>
                    <a:cubicBezTo>
                      <a:pt x="110" y="16"/>
                      <a:pt x="94" y="25"/>
                      <a:pt x="79" y="34"/>
                    </a:cubicBezTo>
                    <a:cubicBezTo>
                      <a:pt x="66" y="42"/>
                      <a:pt x="56" y="48"/>
                      <a:pt x="47" y="53"/>
                    </a:cubicBezTo>
                    <a:cubicBezTo>
                      <a:pt x="46" y="54"/>
                      <a:pt x="45" y="55"/>
                      <a:pt x="43" y="55"/>
                    </a:cubicBezTo>
                    <a:cubicBezTo>
                      <a:pt x="16" y="71"/>
                      <a:pt x="11" y="74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93" name="Freeform 1543">
                <a:extLst>
                  <a:ext uri="{FF2B5EF4-FFF2-40B4-BE49-F238E27FC236}">
                    <a16:creationId xmlns:a16="http://schemas.microsoft.com/office/drawing/2014/main" id="{4D2D39B5-D4ED-4CEE-9913-B82FFA2F6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" y="5781"/>
                <a:ext cx="21" cy="14"/>
              </a:xfrm>
              <a:custGeom>
                <a:avLst/>
                <a:gdLst>
                  <a:gd name="T0" fmla="*/ 3 w 62"/>
                  <a:gd name="T1" fmla="*/ 45 h 45"/>
                  <a:gd name="T2" fmla="*/ 1 w 62"/>
                  <a:gd name="T3" fmla="*/ 45 h 45"/>
                  <a:gd name="T4" fmla="*/ 3 w 62"/>
                  <a:gd name="T5" fmla="*/ 38 h 45"/>
                  <a:gd name="T6" fmla="*/ 9 w 62"/>
                  <a:gd name="T7" fmla="*/ 34 h 45"/>
                  <a:gd name="T8" fmla="*/ 3 w 62"/>
                  <a:gd name="T9" fmla="*/ 38 h 45"/>
                  <a:gd name="T10" fmla="*/ 0 w 62"/>
                  <a:gd name="T11" fmla="*/ 32 h 45"/>
                  <a:gd name="T12" fmla="*/ 10 w 62"/>
                  <a:gd name="T13" fmla="*/ 25 h 45"/>
                  <a:gd name="T14" fmla="*/ 55 w 62"/>
                  <a:gd name="T15" fmla="*/ 1 h 45"/>
                  <a:gd name="T16" fmla="*/ 60 w 62"/>
                  <a:gd name="T17" fmla="*/ 5 h 45"/>
                  <a:gd name="T18" fmla="*/ 58 w 62"/>
                  <a:gd name="T19" fmla="*/ 16 h 45"/>
                  <a:gd name="T20" fmla="*/ 59 w 62"/>
                  <a:gd name="T21" fmla="*/ 17 h 45"/>
                  <a:gd name="T22" fmla="*/ 58 w 62"/>
                  <a:gd name="T23" fmla="*/ 27 h 45"/>
                  <a:gd name="T24" fmla="*/ 41 w 62"/>
                  <a:gd name="T25" fmla="*/ 35 h 45"/>
                  <a:gd name="T26" fmla="*/ 35 w 62"/>
                  <a:gd name="T27" fmla="*/ 32 h 45"/>
                  <a:gd name="T28" fmla="*/ 34 w 62"/>
                  <a:gd name="T29" fmla="*/ 27 h 45"/>
                  <a:gd name="T30" fmla="*/ 18 w 62"/>
                  <a:gd name="T31" fmla="*/ 37 h 45"/>
                  <a:gd name="T32" fmla="*/ 3 w 62"/>
                  <a:gd name="T3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45">
                    <a:moveTo>
                      <a:pt x="3" y="45"/>
                    </a:moveTo>
                    <a:lnTo>
                      <a:pt x="1" y="45"/>
                    </a:lnTo>
                    <a:lnTo>
                      <a:pt x="3" y="38"/>
                    </a:lnTo>
                    <a:lnTo>
                      <a:pt x="9" y="34"/>
                    </a:lnTo>
                    <a:lnTo>
                      <a:pt x="3" y="38"/>
                    </a:lnTo>
                    <a:lnTo>
                      <a:pt x="0" y="32"/>
                    </a:lnTo>
                    <a:cubicBezTo>
                      <a:pt x="1" y="31"/>
                      <a:pt x="5" y="28"/>
                      <a:pt x="10" y="25"/>
                    </a:cubicBezTo>
                    <a:cubicBezTo>
                      <a:pt x="48" y="1"/>
                      <a:pt x="51" y="0"/>
                      <a:pt x="55" y="1"/>
                    </a:cubicBezTo>
                    <a:cubicBezTo>
                      <a:pt x="57" y="2"/>
                      <a:pt x="59" y="3"/>
                      <a:pt x="60" y="5"/>
                    </a:cubicBezTo>
                    <a:cubicBezTo>
                      <a:pt x="62" y="8"/>
                      <a:pt x="61" y="11"/>
                      <a:pt x="58" y="16"/>
                    </a:cubicBezTo>
                    <a:lnTo>
                      <a:pt x="59" y="17"/>
                    </a:lnTo>
                    <a:cubicBezTo>
                      <a:pt x="61" y="20"/>
                      <a:pt x="61" y="24"/>
                      <a:pt x="58" y="27"/>
                    </a:cubicBezTo>
                    <a:cubicBezTo>
                      <a:pt x="46" y="36"/>
                      <a:pt x="43" y="36"/>
                      <a:pt x="41" y="35"/>
                    </a:cubicBezTo>
                    <a:cubicBezTo>
                      <a:pt x="39" y="35"/>
                      <a:pt x="36" y="33"/>
                      <a:pt x="35" y="32"/>
                    </a:cubicBezTo>
                    <a:cubicBezTo>
                      <a:pt x="34" y="30"/>
                      <a:pt x="34" y="28"/>
                      <a:pt x="34" y="27"/>
                    </a:cubicBezTo>
                    <a:cubicBezTo>
                      <a:pt x="28" y="30"/>
                      <a:pt x="22" y="34"/>
                      <a:pt x="18" y="37"/>
                    </a:cubicBezTo>
                    <a:cubicBezTo>
                      <a:pt x="7" y="44"/>
                      <a:pt x="5" y="45"/>
                      <a:pt x="3" y="4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94" name="Freeform 1544">
                <a:extLst>
                  <a:ext uri="{FF2B5EF4-FFF2-40B4-BE49-F238E27FC236}">
                    <a16:creationId xmlns:a16="http://schemas.microsoft.com/office/drawing/2014/main" id="{071757E6-7638-4FA7-8BC2-92CE4C2C8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8" y="5775"/>
                <a:ext cx="30" cy="19"/>
              </a:xfrm>
              <a:custGeom>
                <a:avLst/>
                <a:gdLst>
                  <a:gd name="T0" fmla="*/ 8 w 90"/>
                  <a:gd name="T1" fmla="*/ 58 h 58"/>
                  <a:gd name="T2" fmla="*/ 6 w 90"/>
                  <a:gd name="T3" fmla="*/ 58 h 58"/>
                  <a:gd name="T4" fmla="*/ 1 w 90"/>
                  <a:gd name="T5" fmla="*/ 52 h 58"/>
                  <a:gd name="T6" fmla="*/ 4 w 90"/>
                  <a:gd name="T7" fmla="*/ 45 h 58"/>
                  <a:gd name="T8" fmla="*/ 9 w 90"/>
                  <a:gd name="T9" fmla="*/ 42 h 58"/>
                  <a:gd name="T10" fmla="*/ 18 w 90"/>
                  <a:gd name="T11" fmla="*/ 37 h 58"/>
                  <a:gd name="T12" fmla="*/ 20 w 90"/>
                  <a:gd name="T13" fmla="*/ 35 h 58"/>
                  <a:gd name="T14" fmla="*/ 22 w 90"/>
                  <a:gd name="T15" fmla="*/ 34 h 58"/>
                  <a:gd name="T16" fmla="*/ 83 w 90"/>
                  <a:gd name="T17" fmla="*/ 1 h 58"/>
                  <a:gd name="T18" fmla="*/ 88 w 90"/>
                  <a:gd name="T19" fmla="*/ 5 h 58"/>
                  <a:gd name="T20" fmla="*/ 85 w 90"/>
                  <a:gd name="T21" fmla="*/ 15 h 58"/>
                  <a:gd name="T22" fmla="*/ 81 w 90"/>
                  <a:gd name="T23" fmla="*/ 15 h 58"/>
                  <a:gd name="T24" fmla="*/ 48 w 90"/>
                  <a:gd name="T25" fmla="*/ 35 h 58"/>
                  <a:gd name="T26" fmla="*/ 42 w 90"/>
                  <a:gd name="T27" fmla="*/ 39 h 58"/>
                  <a:gd name="T28" fmla="*/ 28 w 90"/>
                  <a:gd name="T29" fmla="*/ 48 h 58"/>
                  <a:gd name="T30" fmla="*/ 11 w 90"/>
                  <a:gd name="T31" fmla="*/ 57 h 58"/>
                  <a:gd name="T32" fmla="*/ 11 w 90"/>
                  <a:gd name="T33" fmla="*/ 57 h 58"/>
                  <a:gd name="T34" fmla="*/ 8 w 90"/>
                  <a:gd name="T3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0" h="58">
                    <a:moveTo>
                      <a:pt x="8" y="58"/>
                    </a:moveTo>
                    <a:lnTo>
                      <a:pt x="6" y="58"/>
                    </a:lnTo>
                    <a:cubicBezTo>
                      <a:pt x="3" y="57"/>
                      <a:pt x="1" y="55"/>
                      <a:pt x="1" y="52"/>
                    </a:cubicBezTo>
                    <a:cubicBezTo>
                      <a:pt x="0" y="49"/>
                      <a:pt x="2" y="46"/>
                      <a:pt x="4" y="45"/>
                    </a:cubicBezTo>
                    <a:cubicBezTo>
                      <a:pt x="6" y="44"/>
                      <a:pt x="7" y="43"/>
                      <a:pt x="9" y="42"/>
                    </a:cubicBezTo>
                    <a:cubicBezTo>
                      <a:pt x="11" y="41"/>
                      <a:pt x="14" y="39"/>
                      <a:pt x="18" y="37"/>
                    </a:cubicBezTo>
                    <a:lnTo>
                      <a:pt x="20" y="35"/>
                    </a:lnTo>
                    <a:lnTo>
                      <a:pt x="22" y="34"/>
                    </a:lnTo>
                    <a:cubicBezTo>
                      <a:pt x="74" y="2"/>
                      <a:pt x="79" y="0"/>
                      <a:pt x="83" y="1"/>
                    </a:cubicBezTo>
                    <a:cubicBezTo>
                      <a:pt x="85" y="2"/>
                      <a:pt x="87" y="3"/>
                      <a:pt x="88" y="5"/>
                    </a:cubicBezTo>
                    <a:cubicBezTo>
                      <a:pt x="90" y="8"/>
                      <a:pt x="89" y="13"/>
                      <a:pt x="85" y="15"/>
                    </a:cubicBezTo>
                    <a:lnTo>
                      <a:pt x="81" y="15"/>
                    </a:lnTo>
                    <a:cubicBezTo>
                      <a:pt x="77" y="17"/>
                      <a:pt x="61" y="26"/>
                      <a:pt x="48" y="35"/>
                    </a:cubicBezTo>
                    <a:cubicBezTo>
                      <a:pt x="46" y="36"/>
                      <a:pt x="45" y="37"/>
                      <a:pt x="42" y="39"/>
                    </a:cubicBezTo>
                    <a:cubicBezTo>
                      <a:pt x="35" y="44"/>
                      <a:pt x="31" y="47"/>
                      <a:pt x="28" y="48"/>
                    </a:cubicBezTo>
                    <a:cubicBezTo>
                      <a:pt x="23" y="50"/>
                      <a:pt x="18" y="53"/>
                      <a:pt x="11" y="57"/>
                    </a:cubicBezTo>
                    <a:lnTo>
                      <a:pt x="11" y="57"/>
                    </a:lnTo>
                    <a:cubicBezTo>
                      <a:pt x="10" y="58"/>
                      <a:pt x="9" y="58"/>
                      <a:pt x="8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95" name="Freeform 1545">
                <a:extLst>
                  <a:ext uri="{FF2B5EF4-FFF2-40B4-BE49-F238E27FC236}">
                    <a16:creationId xmlns:a16="http://schemas.microsoft.com/office/drawing/2014/main" id="{D4D10E33-8443-4A86-8091-256EC87204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1" y="5768"/>
                <a:ext cx="44" cy="27"/>
              </a:xfrm>
              <a:custGeom>
                <a:avLst/>
                <a:gdLst>
                  <a:gd name="T0" fmla="*/ 9 w 131"/>
                  <a:gd name="T1" fmla="*/ 81 h 81"/>
                  <a:gd name="T2" fmla="*/ 7 w 131"/>
                  <a:gd name="T3" fmla="*/ 81 h 81"/>
                  <a:gd name="T4" fmla="*/ 3 w 131"/>
                  <a:gd name="T5" fmla="*/ 78 h 81"/>
                  <a:gd name="T6" fmla="*/ 6 w 131"/>
                  <a:gd name="T7" fmla="*/ 69 h 81"/>
                  <a:gd name="T8" fmla="*/ 6 w 131"/>
                  <a:gd name="T9" fmla="*/ 68 h 81"/>
                  <a:gd name="T10" fmla="*/ 8 w 131"/>
                  <a:gd name="T11" fmla="*/ 67 h 81"/>
                  <a:gd name="T12" fmla="*/ 39 w 131"/>
                  <a:gd name="T13" fmla="*/ 45 h 81"/>
                  <a:gd name="T14" fmla="*/ 42 w 131"/>
                  <a:gd name="T15" fmla="*/ 42 h 81"/>
                  <a:gd name="T16" fmla="*/ 61 w 131"/>
                  <a:gd name="T17" fmla="*/ 33 h 81"/>
                  <a:gd name="T18" fmla="*/ 64 w 131"/>
                  <a:gd name="T19" fmla="*/ 33 h 81"/>
                  <a:gd name="T20" fmla="*/ 125 w 131"/>
                  <a:gd name="T21" fmla="*/ 2 h 81"/>
                  <a:gd name="T22" fmla="*/ 129 w 131"/>
                  <a:gd name="T23" fmla="*/ 5 h 81"/>
                  <a:gd name="T24" fmla="*/ 127 w 131"/>
                  <a:gd name="T25" fmla="*/ 15 h 81"/>
                  <a:gd name="T26" fmla="*/ 124 w 131"/>
                  <a:gd name="T27" fmla="*/ 16 h 81"/>
                  <a:gd name="T28" fmla="*/ 13 w 131"/>
                  <a:gd name="T29" fmla="*/ 80 h 81"/>
                  <a:gd name="T30" fmla="*/ 9 w 131"/>
                  <a:gd name="T31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1" h="81">
                    <a:moveTo>
                      <a:pt x="9" y="81"/>
                    </a:moveTo>
                    <a:lnTo>
                      <a:pt x="7" y="81"/>
                    </a:lnTo>
                    <a:cubicBezTo>
                      <a:pt x="6" y="81"/>
                      <a:pt x="4" y="80"/>
                      <a:pt x="3" y="78"/>
                    </a:cubicBezTo>
                    <a:cubicBezTo>
                      <a:pt x="1" y="75"/>
                      <a:pt x="0" y="73"/>
                      <a:pt x="6" y="69"/>
                    </a:cubicBezTo>
                    <a:lnTo>
                      <a:pt x="6" y="68"/>
                    </a:lnTo>
                    <a:lnTo>
                      <a:pt x="8" y="67"/>
                    </a:lnTo>
                    <a:cubicBezTo>
                      <a:pt x="13" y="63"/>
                      <a:pt x="23" y="56"/>
                      <a:pt x="39" y="45"/>
                    </a:cubicBezTo>
                    <a:lnTo>
                      <a:pt x="42" y="42"/>
                    </a:lnTo>
                    <a:cubicBezTo>
                      <a:pt x="57" y="32"/>
                      <a:pt x="59" y="32"/>
                      <a:pt x="61" y="33"/>
                    </a:cubicBezTo>
                    <a:lnTo>
                      <a:pt x="64" y="33"/>
                    </a:lnTo>
                    <a:cubicBezTo>
                      <a:pt x="120" y="0"/>
                      <a:pt x="122" y="1"/>
                      <a:pt x="125" y="2"/>
                    </a:cubicBezTo>
                    <a:cubicBezTo>
                      <a:pt x="127" y="2"/>
                      <a:pt x="128" y="3"/>
                      <a:pt x="129" y="5"/>
                    </a:cubicBezTo>
                    <a:cubicBezTo>
                      <a:pt x="131" y="8"/>
                      <a:pt x="130" y="13"/>
                      <a:pt x="127" y="15"/>
                    </a:cubicBezTo>
                    <a:lnTo>
                      <a:pt x="124" y="16"/>
                    </a:lnTo>
                    <a:cubicBezTo>
                      <a:pt x="114" y="20"/>
                      <a:pt x="51" y="57"/>
                      <a:pt x="13" y="80"/>
                    </a:cubicBezTo>
                    <a:lnTo>
                      <a:pt x="9" y="8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96" name="Freeform 1546">
                <a:extLst>
                  <a:ext uri="{FF2B5EF4-FFF2-40B4-BE49-F238E27FC236}">
                    <a16:creationId xmlns:a16="http://schemas.microsoft.com/office/drawing/2014/main" id="{8F65F59D-C3CE-4D78-97A3-E6CD4F7B3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" y="5780"/>
                <a:ext cx="21" cy="15"/>
              </a:xfrm>
              <a:custGeom>
                <a:avLst/>
                <a:gdLst>
                  <a:gd name="T0" fmla="*/ 10 w 63"/>
                  <a:gd name="T1" fmla="*/ 46 h 46"/>
                  <a:gd name="T2" fmla="*/ 8 w 63"/>
                  <a:gd name="T3" fmla="*/ 45 h 46"/>
                  <a:gd name="T4" fmla="*/ 4 w 63"/>
                  <a:gd name="T5" fmla="*/ 42 h 46"/>
                  <a:gd name="T6" fmla="*/ 24 w 63"/>
                  <a:gd name="T7" fmla="*/ 20 h 46"/>
                  <a:gd name="T8" fmla="*/ 40 w 63"/>
                  <a:gd name="T9" fmla="*/ 9 h 46"/>
                  <a:gd name="T10" fmla="*/ 39 w 63"/>
                  <a:gd name="T11" fmla="*/ 8 h 46"/>
                  <a:gd name="T12" fmla="*/ 54 w 63"/>
                  <a:gd name="T13" fmla="*/ 1 h 46"/>
                  <a:gd name="T14" fmla="*/ 59 w 63"/>
                  <a:gd name="T15" fmla="*/ 4 h 46"/>
                  <a:gd name="T16" fmla="*/ 34 w 63"/>
                  <a:gd name="T17" fmla="*/ 31 h 46"/>
                  <a:gd name="T18" fmla="*/ 35 w 63"/>
                  <a:gd name="T19" fmla="*/ 32 h 46"/>
                  <a:gd name="T20" fmla="*/ 24 w 63"/>
                  <a:gd name="T21" fmla="*/ 39 h 46"/>
                  <a:gd name="T22" fmla="*/ 10 w 63"/>
                  <a:gd name="T2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46">
                    <a:moveTo>
                      <a:pt x="10" y="46"/>
                    </a:moveTo>
                    <a:lnTo>
                      <a:pt x="8" y="45"/>
                    </a:lnTo>
                    <a:cubicBezTo>
                      <a:pt x="6" y="45"/>
                      <a:pt x="5" y="44"/>
                      <a:pt x="4" y="42"/>
                    </a:cubicBezTo>
                    <a:cubicBezTo>
                      <a:pt x="0" y="35"/>
                      <a:pt x="3" y="33"/>
                      <a:pt x="24" y="20"/>
                    </a:cubicBezTo>
                    <a:cubicBezTo>
                      <a:pt x="28" y="17"/>
                      <a:pt x="35" y="13"/>
                      <a:pt x="40" y="9"/>
                    </a:cubicBezTo>
                    <a:lnTo>
                      <a:pt x="39" y="8"/>
                    </a:lnTo>
                    <a:cubicBezTo>
                      <a:pt x="49" y="1"/>
                      <a:pt x="51" y="0"/>
                      <a:pt x="54" y="1"/>
                    </a:cubicBezTo>
                    <a:cubicBezTo>
                      <a:pt x="56" y="1"/>
                      <a:pt x="58" y="3"/>
                      <a:pt x="59" y="4"/>
                    </a:cubicBezTo>
                    <a:cubicBezTo>
                      <a:pt x="63" y="12"/>
                      <a:pt x="58" y="15"/>
                      <a:pt x="34" y="31"/>
                    </a:cubicBezTo>
                    <a:lnTo>
                      <a:pt x="35" y="32"/>
                    </a:lnTo>
                    <a:cubicBezTo>
                      <a:pt x="33" y="33"/>
                      <a:pt x="29" y="36"/>
                      <a:pt x="24" y="39"/>
                    </a:cubicBezTo>
                    <a:cubicBezTo>
                      <a:pt x="14" y="44"/>
                      <a:pt x="12" y="46"/>
                      <a:pt x="10" y="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97" name="Freeform 1547">
                <a:extLst>
                  <a:ext uri="{FF2B5EF4-FFF2-40B4-BE49-F238E27FC236}">
                    <a16:creationId xmlns:a16="http://schemas.microsoft.com/office/drawing/2014/main" id="{6D597CD9-EACC-4E93-9286-63448B5D9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2" y="5771"/>
                <a:ext cx="15" cy="12"/>
              </a:xfrm>
              <a:custGeom>
                <a:avLst/>
                <a:gdLst>
                  <a:gd name="T0" fmla="*/ 9 w 47"/>
                  <a:gd name="T1" fmla="*/ 36 h 36"/>
                  <a:gd name="T2" fmla="*/ 8 w 47"/>
                  <a:gd name="T3" fmla="*/ 36 h 36"/>
                  <a:gd name="T4" fmla="*/ 3 w 47"/>
                  <a:gd name="T5" fmla="*/ 32 h 36"/>
                  <a:gd name="T6" fmla="*/ 17 w 47"/>
                  <a:gd name="T7" fmla="*/ 14 h 36"/>
                  <a:gd name="T8" fmla="*/ 21 w 47"/>
                  <a:gd name="T9" fmla="*/ 9 h 36"/>
                  <a:gd name="T10" fmla="*/ 21 w 47"/>
                  <a:gd name="T11" fmla="*/ 9 h 36"/>
                  <a:gd name="T12" fmla="*/ 23 w 47"/>
                  <a:gd name="T13" fmla="*/ 8 h 36"/>
                  <a:gd name="T14" fmla="*/ 26 w 47"/>
                  <a:gd name="T15" fmla="*/ 6 h 36"/>
                  <a:gd name="T16" fmla="*/ 32 w 47"/>
                  <a:gd name="T17" fmla="*/ 3 h 36"/>
                  <a:gd name="T18" fmla="*/ 40 w 47"/>
                  <a:gd name="T19" fmla="*/ 0 h 36"/>
                  <a:gd name="T20" fmla="*/ 45 w 47"/>
                  <a:gd name="T21" fmla="*/ 4 h 36"/>
                  <a:gd name="T22" fmla="*/ 43 w 47"/>
                  <a:gd name="T23" fmla="*/ 13 h 36"/>
                  <a:gd name="T24" fmla="*/ 15 w 47"/>
                  <a:gd name="T25" fmla="*/ 33 h 36"/>
                  <a:gd name="T26" fmla="*/ 16 w 47"/>
                  <a:gd name="T27" fmla="*/ 33 h 36"/>
                  <a:gd name="T28" fmla="*/ 9 w 47"/>
                  <a:gd name="T2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36">
                    <a:moveTo>
                      <a:pt x="9" y="36"/>
                    </a:moveTo>
                    <a:lnTo>
                      <a:pt x="8" y="36"/>
                    </a:lnTo>
                    <a:cubicBezTo>
                      <a:pt x="6" y="35"/>
                      <a:pt x="4" y="34"/>
                      <a:pt x="3" y="32"/>
                    </a:cubicBezTo>
                    <a:cubicBezTo>
                      <a:pt x="0" y="27"/>
                      <a:pt x="0" y="26"/>
                      <a:pt x="17" y="14"/>
                    </a:cubicBezTo>
                    <a:cubicBezTo>
                      <a:pt x="18" y="12"/>
                      <a:pt x="19" y="10"/>
                      <a:pt x="21" y="9"/>
                    </a:cubicBezTo>
                    <a:lnTo>
                      <a:pt x="21" y="9"/>
                    </a:lnTo>
                    <a:lnTo>
                      <a:pt x="23" y="8"/>
                    </a:lnTo>
                    <a:lnTo>
                      <a:pt x="26" y="6"/>
                    </a:lnTo>
                    <a:cubicBezTo>
                      <a:pt x="28" y="5"/>
                      <a:pt x="30" y="4"/>
                      <a:pt x="32" y="3"/>
                    </a:cubicBezTo>
                    <a:cubicBezTo>
                      <a:pt x="35" y="1"/>
                      <a:pt x="38" y="0"/>
                      <a:pt x="40" y="0"/>
                    </a:cubicBezTo>
                    <a:cubicBezTo>
                      <a:pt x="42" y="1"/>
                      <a:pt x="44" y="2"/>
                      <a:pt x="45" y="4"/>
                    </a:cubicBezTo>
                    <a:cubicBezTo>
                      <a:pt x="47" y="7"/>
                      <a:pt x="46" y="11"/>
                      <a:pt x="43" y="13"/>
                    </a:cubicBezTo>
                    <a:cubicBezTo>
                      <a:pt x="32" y="21"/>
                      <a:pt x="19" y="30"/>
                      <a:pt x="15" y="33"/>
                    </a:cubicBezTo>
                    <a:lnTo>
                      <a:pt x="16" y="33"/>
                    </a:lnTo>
                    <a:cubicBezTo>
                      <a:pt x="14" y="35"/>
                      <a:pt x="12" y="36"/>
                      <a:pt x="9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98" name="Freeform 1548">
                <a:extLst>
                  <a:ext uri="{FF2B5EF4-FFF2-40B4-BE49-F238E27FC236}">
                    <a16:creationId xmlns:a16="http://schemas.microsoft.com/office/drawing/2014/main" id="{F82AAF02-3143-477B-AA62-FBE054B7B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0" y="5763"/>
                <a:ext cx="35" cy="22"/>
              </a:xfrm>
              <a:custGeom>
                <a:avLst/>
                <a:gdLst>
                  <a:gd name="T0" fmla="*/ 8 w 107"/>
                  <a:gd name="T1" fmla="*/ 68 h 68"/>
                  <a:gd name="T2" fmla="*/ 7 w 107"/>
                  <a:gd name="T3" fmla="*/ 68 h 68"/>
                  <a:gd name="T4" fmla="*/ 2 w 107"/>
                  <a:gd name="T5" fmla="*/ 64 h 68"/>
                  <a:gd name="T6" fmla="*/ 5 w 107"/>
                  <a:gd name="T7" fmla="*/ 55 h 68"/>
                  <a:gd name="T8" fmla="*/ 7 w 107"/>
                  <a:gd name="T9" fmla="*/ 54 h 68"/>
                  <a:gd name="T10" fmla="*/ 86 w 107"/>
                  <a:gd name="T11" fmla="*/ 8 h 68"/>
                  <a:gd name="T12" fmla="*/ 92 w 107"/>
                  <a:gd name="T13" fmla="*/ 5 h 68"/>
                  <a:gd name="T14" fmla="*/ 96 w 107"/>
                  <a:gd name="T15" fmla="*/ 2 h 68"/>
                  <a:gd name="T16" fmla="*/ 96 w 107"/>
                  <a:gd name="T17" fmla="*/ 2 h 68"/>
                  <a:gd name="T18" fmla="*/ 105 w 107"/>
                  <a:gd name="T19" fmla="*/ 5 h 68"/>
                  <a:gd name="T20" fmla="*/ 106 w 107"/>
                  <a:gd name="T21" fmla="*/ 10 h 68"/>
                  <a:gd name="T22" fmla="*/ 103 w 107"/>
                  <a:gd name="T23" fmla="*/ 14 h 68"/>
                  <a:gd name="T24" fmla="*/ 87 w 107"/>
                  <a:gd name="T25" fmla="*/ 24 h 68"/>
                  <a:gd name="T26" fmla="*/ 84 w 107"/>
                  <a:gd name="T27" fmla="*/ 27 h 68"/>
                  <a:gd name="T28" fmla="*/ 81 w 107"/>
                  <a:gd name="T29" fmla="*/ 28 h 68"/>
                  <a:gd name="T30" fmla="*/ 72 w 107"/>
                  <a:gd name="T31" fmla="*/ 33 h 68"/>
                  <a:gd name="T32" fmla="*/ 33 w 107"/>
                  <a:gd name="T33" fmla="*/ 56 h 68"/>
                  <a:gd name="T34" fmla="*/ 32 w 107"/>
                  <a:gd name="T35" fmla="*/ 57 h 68"/>
                  <a:gd name="T36" fmla="*/ 17 w 107"/>
                  <a:gd name="T37" fmla="*/ 66 h 68"/>
                  <a:gd name="T38" fmla="*/ 16 w 107"/>
                  <a:gd name="T39" fmla="*/ 67 h 68"/>
                  <a:gd name="T40" fmla="*/ 16 w 107"/>
                  <a:gd name="T41" fmla="*/ 66 h 68"/>
                  <a:gd name="T42" fmla="*/ 11 w 107"/>
                  <a:gd name="T43" fmla="*/ 67 h 68"/>
                  <a:gd name="T44" fmla="*/ 8 w 107"/>
                  <a:gd name="T4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7" h="68">
                    <a:moveTo>
                      <a:pt x="8" y="68"/>
                    </a:moveTo>
                    <a:lnTo>
                      <a:pt x="7" y="68"/>
                    </a:lnTo>
                    <a:cubicBezTo>
                      <a:pt x="5" y="67"/>
                      <a:pt x="3" y="66"/>
                      <a:pt x="2" y="64"/>
                    </a:cubicBezTo>
                    <a:cubicBezTo>
                      <a:pt x="0" y="61"/>
                      <a:pt x="1" y="57"/>
                      <a:pt x="5" y="55"/>
                    </a:cubicBezTo>
                    <a:lnTo>
                      <a:pt x="7" y="54"/>
                    </a:lnTo>
                    <a:cubicBezTo>
                      <a:pt x="12" y="52"/>
                      <a:pt x="39" y="36"/>
                      <a:pt x="86" y="8"/>
                    </a:cubicBezTo>
                    <a:cubicBezTo>
                      <a:pt x="88" y="7"/>
                      <a:pt x="90" y="5"/>
                      <a:pt x="92" y="5"/>
                    </a:cubicBezTo>
                    <a:lnTo>
                      <a:pt x="96" y="2"/>
                    </a:lnTo>
                    <a:lnTo>
                      <a:pt x="96" y="2"/>
                    </a:lnTo>
                    <a:cubicBezTo>
                      <a:pt x="101" y="0"/>
                      <a:pt x="103" y="1"/>
                      <a:pt x="105" y="5"/>
                    </a:cubicBezTo>
                    <a:cubicBezTo>
                      <a:pt x="106" y="6"/>
                      <a:pt x="107" y="8"/>
                      <a:pt x="106" y="10"/>
                    </a:cubicBezTo>
                    <a:cubicBezTo>
                      <a:pt x="106" y="12"/>
                      <a:pt x="104" y="13"/>
                      <a:pt x="103" y="14"/>
                    </a:cubicBezTo>
                    <a:lnTo>
                      <a:pt x="87" y="24"/>
                    </a:lnTo>
                    <a:lnTo>
                      <a:pt x="84" y="27"/>
                    </a:lnTo>
                    <a:lnTo>
                      <a:pt x="81" y="28"/>
                    </a:lnTo>
                    <a:cubicBezTo>
                      <a:pt x="80" y="29"/>
                      <a:pt x="76" y="30"/>
                      <a:pt x="72" y="33"/>
                    </a:cubicBezTo>
                    <a:lnTo>
                      <a:pt x="33" y="56"/>
                    </a:lnTo>
                    <a:lnTo>
                      <a:pt x="32" y="57"/>
                    </a:lnTo>
                    <a:cubicBezTo>
                      <a:pt x="24" y="61"/>
                      <a:pt x="20" y="64"/>
                      <a:pt x="17" y="66"/>
                    </a:cubicBezTo>
                    <a:lnTo>
                      <a:pt x="16" y="67"/>
                    </a:lnTo>
                    <a:lnTo>
                      <a:pt x="16" y="66"/>
                    </a:lnTo>
                    <a:cubicBezTo>
                      <a:pt x="13" y="68"/>
                      <a:pt x="12" y="68"/>
                      <a:pt x="11" y="67"/>
                    </a:cubicBezTo>
                    <a:lnTo>
                      <a:pt x="8" y="6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99" name="Freeform 1549">
                <a:extLst>
                  <a:ext uri="{FF2B5EF4-FFF2-40B4-BE49-F238E27FC236}">
                    <a16:creationId xmlns:a16="http://schemas.microsoft.com/office/drawing/2014/main" id="{5E274E5E-E8D1-4113-8BB2-504AE52EC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3" y="5761"/>
                <a:ext cx="29" cy="19"/>
              </a:xfrm>
              <a:custGeom>
                <a:avLst/>
                <a:gdLst>
                  <a:gd name="T0" fmla="*/ 8 w 88"/>
                  <a:gd name="T1" fmla="*/ 56 h 56"/>
                  <a:gd name="T2" fmla="*/ 2 w 88"/>
                  <a:gd name="T3" fmla="*/ 52 h 56"/>
                  <a:gd name="T4" fmla="*/ 5 w 88"/>
                  <a:gd name="T5" fmla="*/ 43 h 56"/>
                  <a:gd name="T6" fmla="*/ 76 w 88"/>
                  <a:gd name="T7" fmla="*/ 1 h 56"/>
                  <a:gd name="T8" fmla="*/ 82 w 88"/>
                  <a:gd name="T9" fmla="*/ 0 h 56"/>
                  <a:gd name="T10" fmla="*/ 86 w 88"/>
                  <a:gd name="T11" fmla="*/ 4 h 56"/>
                  <a:gd name="T12" fmla="*/ 83 w 88"/>
                  <a:gd name="T13" fmla="*/ 13 h 56"/>
                  <a:gd name="T14" fmla="*/ 83 w 88"/>
                  <a:gd name="T15" fmla="*/ 13 h 56"/>
                  <a:gd name="T16" fmla="*/ 83 w 88"/>
                  <a:gd name="T17" fmla="*/ 14 h 56"/>
                  <a:gd name="T18" fmla="*/ 76 w 88"/>
                  <a:gd name="T19" fmla="*/ 18 h 56"/>
                  <a:gd name="T20" fmla="*/ 53 w 88"/>
                  <a:gd name="T21" fmla="*/ 34 h 56"/>
                  <a:gd name="T22" fmla="*/ 50 w 88"/>
                  <a:gd name="T23" fmla="*/ 37 h 56"/>
                  <a:gd name="T24" fmla="*/ 49 w 88"/>
                  <a:gd name="T25" fmla="*/ 37 h 56"/>
                  <a:gd name="T26" fmla="*/ 48 w 88"/>
                  <a:gd name="T27" fmla="*/ 38 h 56"/>
                  <a:gd name="T28" fmla="*/ 41 w 88"/>
                  <a:gd name="T29" fmla="*/ 40 h 56"/>
                  <a:gd name="T30" fmla="*/ 39 w 88"/>
                  <a:gd name="T31" fmla="*/ 39 h 56"/>
                  <a:gd name="T32" fmla="*/ 12 w 88"/>
                  <a:gd name="T33" fmla="*/ 55 h 56"/>
                  <a:gd name="T34" fmla="*/ 8 w 88"/>
                  <a:gd name="T3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8" h="56">
                    <a:moveTo>
                      <a:pt x="8" y="56"/>
                    </a:moveTo>
                    <a:cubicBezTo>
                      <a:pt x="6" y="56"/>
                      <a:pt x="3" y="55"/>
                      <a:pt x="2" y="52"/>
                    </a:cubicBezTo>
                    <a:cubicBezTo>
                      <a:pt x="0" y="49"/>
                      <a:pt x="1" y="45"/>
                      <a:pt x="5" y="43"/>
                    </a:cubicBezTo>
                    <a:lnTo>
                      <a:pt x="76" y="1"/>
                    </a:lnTo>
                    <a:cubicBezTo>
                      <a:pt x="78" y="0"/>
                      <a:pt x="80" y="0"/>
                      <a:pt x="82" y="0"/>
                    </a:cubicBezTo>
                    <a:cubicBezTo>
                      <a:pt x="84" y="1"/>
                      <a:pt x="85" y="2"/>
                      <a:pt x="86" y="4"/>
                    </a:cubicBezTo>
                    <a:cubicBezTo>
                      <a:pt x="88" y="8"/>
                      <a:pt x="87" y="10"/>
                      <a:pt x="83" y="13"/>
                    </a:cubicBezTo>
                    <a:lnTo>
                      <a:pt x="83" y="13"/>
                    </a:lnTo>
                    <a:lnTo>
                      <a:pt x="83" y="14"/>
                    </a:lnTo>
                    <a:cubicBezTo>
                      <a:pt x="81" y="15"/>
                      <a:pt x="79" y="16"/>
                      <a:pt x="76" y="18"/>
                    </a:cubicBezTo>
                    <a:cubicBezTo>
                      <a:pt x="71" y="22"/>
                      <a:pt x="60" y="29"/>
                      <a:pt x="53" y="34"/>
                    </a:cubicBezTo>
                    <a:lnTo>
                      <a:pt x="50" y="37"/>
                    </a:lnTo>
                    <a:lnTo>
                      <a:pt x="49" y="37"/>
                    </a:lnTo>
                    <a:lnTo>
                      <a:pt x="48" y="38"/>
                    </a:lnTo>
                    <a:cubicBezTo>
                      <a:pt x="46" y="40"/>
                      <a:pt x="44" y="41"/>
                      <a:pt x="41" y="40"/>
                    </a:cubicBezTo>
                    <a:lnTo>
                      <a:pt x="39" y="39"/>
                    </a:lnTo>
                    <a:lnTo>
                      <a:pt x="12" y="55"/>
                    </a:lnTo>
                    <a:lnTo>
                      <a:pt x="8" y="5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00" name="Freeform 1550">
                <a:extLst>
                  <a:ext uri="{FF2B5EF4-FFF2-40B4-BE49-F238E27FC236}">
                    <a16:creationId xmlns:a16="http://schemas.microsoft.com/office/drawing/2014/main" id="{3DFB74D3-69D6-4281-9954-40A4C991E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9" y="5762"/>
                <a:ext cx="31" cy="20"/>
              </a:xfrm>
              <a:custGeom>
                <a:avLst/>
                <a:gdLst>
                  <a:gd name="T0" fmla="*/ 3 w 92"/>
                  <a:gd name="T1" fmla="*/ 61 h 61"/>
                  <a:gd name="T2" fmla="*/ 2 w 92"/>
                  <a:gd name="T3" fmla="*/ 61 h 61"/>
                  <a:gd name="T4" fmla="*/ 3 w 92"/>
                  <a:gd name="T5" fmla="*/ 54 h 61"/>
                  <a:gd name="T6" fmla="*/ 10 w 92"/>
                  <a:gd name="T7" fmla="*/ 51 h 61"/>
                  <a:gd name="T8" fmla="*/ 3 w 92"/>
                  <a:gd name="T9" fmla="*/ 54 h 61"/>
                  <a:gd name="T10" fmla="*/ 0 w 92"/>
                  <a:gd name="T11" fmla="*/ 48 h 61"/>
                  <a:gd name="T12" fmla="*/ 80 w 92"/>
                  <a:gd name="T13" fmla="*/ 2 h 61"/>
                  <a:gd name="T14" fmla="*/ 90 w 92"/>
                  <a:gd name="T15" fmla="*/ 4 h 61"/>
                  <a:gd name="T16" fmla="*/ 87 w 92"/>
                  <a:gd name="T17" fmla="*/ 14 h 61"/>
                  <a:gd name="T18" fmla="*/ 44 w 92"/>
                  <a:gd name="T19" fmla="*/ 42 h 61"/>
                  <a:gd name="T20" fmla="*/ 41 w 92"/>
                  <a:gd name="T21" fmla="*/ 46 h 61"/>
                  <a:gd name="T22" fmla="*/ 40 w 92"/>
                  <a:gd name="T23" fmla="*/ 46 h 61"/>
                  <a:gd name="T24" fmla="*/ 35 w 92"/>
                  <a:gd name="T25" fmla="*/ 47 h 61"/>
                  <a:gd name="T26" fmla="*/ 32 w 92"/>
                  <a:gd name="T27" fmla="*/ 46 h 61"/>
                  <a:gd name="T28" fmla="*/ 3 w 92"/>
                  <a:gd name="T29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61">
                    <a:moveTo>
                      <a:pt x="3" y="61"/>
                    </a:moveTo>
                    <a:lnTo>
                      <a:pt x="2" y="61"/>
                    </a:lnTo>
                    <a:lnTo>
                      <a:pt x="3" y="54"/>
                    </a:lnTo>
                    <a:lnTo>
                      <a:pt x="10" y="51"/>
                    </a:lnTo>
                    <a:lnTo>
                      <a:pt x="3" y="54"/>
                    </a:lnTo>
                    <a:lnTo>
                      <a:pt x="0" y="48"/>
                    </a:lnTo>
                    <a:cubicBezTo>
                      <a:pt x="3" y="46"/>
                      <a:pt x="50" y="19"/>
                      <a:pt x="80" y="2"/>
                    </a:cubicBezTo>
                    <a:cubicBezTo>
                      <a:pt x="83" y="0"/>
                      <a:pt x="88" y="1"/>
                      <a:pt x="90" y="4"/>
                    </a:cubicBezTo>
                    <a:cubicBezTo>
                      <a:pt x="92" y="8"/>
                      <a:pt x="91" y="12"/>
                      <a:pt x="87" y="14"/>
                    </a:cubicBezTo>
                    <a:cubicBezTo>
                      <a:pt x="71" y="24"/>
                      <a:pt x="51" y="36"/>
                      <a:pt x="44" y="42"/>
                    </a:cubicBezTo>
                    <a:cubicBezTo>
                      <a:pt x="44" y="43"/>
                      <a:pt x="43" y="45"/>
                      <a:pt x="41" y="46"/>
                    </a:cubicBezTo>
                    <a:lnTo>
                      <a:pt x="40" y="46"/>
                    </a:lnTo>
                    <a:cubicBezTo>
                      <a:pt x="38" y="47"/>
                      <a:pt x="36" y="47"/>
                      <a:pt x="35" y="47"/>
                    </a:cubicBezTo>
                    <a:lnTo>
                      <a:pt x="32" y="46"/>
                    </a:lnTo>
                    <a:cubicBezTo>
                      <a:pt x="9" y="59"/>
                      <a:pt x="5" y="61"/>
                      <a:pt x="3" y="6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01" name="Freeform 1551">
                <a:extLst>
                  <a:ext uri="{FF2B5EF4-FFF2-40B4-BE49-F238E27FC236}">
                    <a16:creationId xmlns:a16="http://schemas.microsoft.com/office/drawing/2014/main" id="{A56986B2-A8EB-4D34-894B-6B3FA5961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9" y="5741"/>
                <a:ext cx="15" cy="15"/>
              </a:xfrm>
              <a:custGeom>
                <a:avLst/>
                <a:gdLst>
                  <a:gd name="T0" fmla="*/ 9 w 43"/>
                  <a:gd name="T1" fmla="*/ 46 h 46"/>
                  <a:gd name="T2" fmla="*/ 7 w 43"/>
                  <a:gd name="T3" fmla="*/ 46 h 46"/>
                  <a:gd name="T4" fmla="*/ 3 w 43"/>
                  <a:gd name="T5" fmla="*/ 43 h 46"/>
                  <a:gd name="T6" fmla="*/ 17 w 43"/>
                  <a:gd name="T7" fmla="*/ 18 h 46"/>
                  <a:gd name="T8" fmla="*/ 27 w 43"/>
                  <a:gd name="T9" fmla="*/ 5 h 46"/>
                  <a:gd name="T10" fmla="*/ 31 w 43"/>
                  <a:gd name="T11" fmla="*/ 6 h 46"/>
                  <a:gd name="T12" fmla="*/ 28 w 43"/>
                  <a:gd name="T13" fmla="*/ 2 h 46"/>
                  <a:gd name="T14" fmla="*/ 30 w 43"/>
                  <a:gd name="T15" fmla="*/ 1 h 46"/>
                  <a:gd name="T16" fmla="*/ 36 w 43"/>
                  <a:gd name="T17" fmla="*/ 0 h 46"/>
                  <a:gd name="T18" fmla="*/ 40 w 43"/>
                  <a:gd name="T19" fmla="*/ 4 h 46"/>
                  <a:gd name="T20" fmla="*/ 27 w 43"/>
                  <a:gd name="T21" fmla="*/ 27 h 46"/>
                  <a:gd name="T22" fmla="*/ 23 w 43"/>
                  <a:gd name="T23" fmla="*/ 32 h 46"/>
                  <a:gd name="T24" fmla="*/ 26 w 43"/>
                  <a:gd name="T25" fmla="*/ 38 h 46"/>
                  <a:gd name="T26" fmla="*/ 9 w 43"/>
                  <a:gd name="T2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46">
                    <a:moveTo>
                      <a:pt x="9" y="46"/>
                    </a:moveTo>
                    <a:lnTo>
                      <a:pt x="7" y="46"/>
                    </a:lnTo>
                    <a:cubicBezTo>
                      <a:pt x="6" y="46"/>
                      <a:pt x="4" y="44"/>
                      <a:pt x="3" y="43"/>
                    </a:cubicBezTo>
                    <a:cubicBezTo>
                      <a:pt x="0" y="38"/>
                      <a:pt x="2" y="36"/>
                      <a:pt x="17" y="18"/>
                    </a:cubicBezTo>
                    <a:cubicBezTo>
                      <a:pt x="21" y="13"/>
                      <a:pt x="26" y="6"/>
                      <a:pt x="27" y="5"/>
                    </a:cubicBezTo>
                    <a:lnTo>
                      <a:pt x="31" y="6"/>
                    </a:lnTo>
                    <a:lnTo>
                      <a:pt x="28" y="2"/>
                    </a:lnTo>
                    <a:lnTo>
                      <a:pt x="30" y="1"/>
                    </a:lnTo>
                    <a:cubicBezTo>
                      <a:pt x="32" y="0"/>
                      <a:pt x="34" y="0"/>
                      <a:pt x="36" y="0"/>
                    </a:cubicBezTo>
                    <a:cubicBezTo>
                      <a:pt x="37" y="1"/>
                      <a:pt x="39" y="2"/>
                      <a:pt x="40" y="4"/>
                    </a:cubicBezTo>
                    <a:cubicBezTo>
                      <a:pt x="43" y="9"/>
                      <a:pt x="41" y="10"/>
                      <a:pt x="27" y="27"/>
                    </a:cubicBezTo>
                    <a:cubicBezTo>
                      <a:pt x="26" y="29"/>
                      <a:pt x="25" y="30"/>
                      <a:pt x="23" y="32"/>
                    </a:cubicBezTo>
                    <a:lnTo>
                      <a:pt x="26" y="38"/>
                    </a:lnTo>
                    <a:cubicBezTo>
                      <a:pt x="14" y="45"/>
                      <a:pt x="11" y="46"/>
                      <a:pt x="9" y="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02" name="Freeform 1552">
                <a:extLst>
                  <a:ext uri="{FF2B5EF4-FFF2-40B4-BE49-F238E27FC236}">
                    <a16:creationId xmlns:a16="http://schemas.microsoft.com/office/drawing/2014/main" id="{3F34F994-FA7B-4898-96FC-484C1250E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8" y="5733"/>
                <a:ext cx="28" cy="19"/>
              </a:xfrm>
              <a:custGeom>
                <a:avLst/>
                <a:gdLst>
                  <a:gd name="T0" fmla="*/ 2 w 84"/>
                  <a:gd name="T1" fmla="*/ 57 h 57"/>
                  <a:gd name="T2" fmla="*/ 1 w 84"/>
                  <a:gd name="T3" fmla="*/ 57 h 57"/>
                  <a:gd name="T4" fmla="*/ 3 w 84"/>
                  <a:gd name="T5" fmla="*/ 50 h 57"/>
                  <a:gd name="T6" fmla="*/ 0 w 84"/>
                  <a:gd name="T7" fmla="*/ 44 h 57"/>
                  <a:gd name="T8" fmla="*/ 36 w 84"/>
                  <a:gd name="T9" fmla="*/ 23 h 57"/>
                  <a:gd name="T10" fmla="*/ 73 w 84"/>
                  <a:gd name="T11" fmla="*/ 1 h 57"/>
                  <a:gd name="T12" fmla="*/ 83 w 84"/>
                  <a:gd name="T13" fmla="*/ 4 h 57"/>
                  <a:gd name="T14" fmla="*/ 80 w 84"/>
                  <a:gd name="T15" fmla="*/ 14 h 57"/>
                  <a:gd name="T16" fmla="*/ 47 w 84"/>
                  <a:gd name="T17" fmla="*/ 33 h 57"/>
                  <a:gd name="T18" fmla="*/ 45 w 84"/>
                  <a:gd name="T19" fmla="*/ 35 h 57"/>
                  <a:gd name="T20" fmla="*/ 42 w 84"/>
                  <a:gd name="T21" fmla="*/ 36 h 57"/>
                  <a:gd name="T22" fmla="*/ 42 w 84"/>
                  <a:gd name="T23" fmla="*/ 36 h 57"/>
                  <a:gd name="T24" fmla="*/ 39 w 84"/>
                  <a:gd name="T25" fmla="*/ 37 h 57"/>
                  <a:gd name="T26" fmla="*/ 2 w 84"/>
                  <a:gd name="T2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4" h="57">
                    <a:moveTo>
                      <a:pt x="2" y="57"/>
                    </a:moveTo>
                    <a:lnTo>
                      <a:pt x="1" y="57"/>
                    </a:lnTo>
                    <a:lnTo>
                      <a:pt x="3" y="50"/>
                    </a:lnTo>
                    <a:lnTo>
                      <a:pt x="0" y="44"/>
                    </a:lnTo>
                    <a:cubicBezTo>
                      <a:pt x="1" y="43"/>
                      <a:pt x="18" y="33"/>
                      <a:pt x="36" y="23"/>
                    </a:cubicBezTo>
                    <a:cubicBezTo>
                      <a:pt x="41" y="19"/>
                      <a:pt x="51" y="13"/>
                      <a:pt x="73" y="1"/>
                    </a:cubicBezTo>
                    <a:cubicBezTo>
                      <a:pt x="77" y="0"/>
                      <a:pt x="81" y="1"/>
                      <a:pt x="83" y="4"/>
                    </a:cubicBezTo>
                    <a:cubicBezTo>
                      <a:pt x="84" y="8"/>
                      <a:pt x="83" y="12"/>
                      <a:pt x="80" y="14"/>
                    </a:cubicBezTo>
                    <a:cubicBezTo>
                      <a:pt x="67" y="21"/>
                      <a:pt x="56" y="28"/>
                      <a:pt x="47" y="33"/>
                    </a:cubicBezTo>
                    <a:lnTo>
                      <a:pt x="45" y="35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39" y="37"/>
                    </a:lnTo>
                    <a:cubicBezTo>
                      <a:pt x="9" y="54"/>
                      <a:pt x="4" y="57"/>
                      <a:pt x="2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03" name="Freeform 1553">
                <a:extLst>
                  <a:ext uri="{FF2B5EF4-FFF2-40B4-BE49-F238E27FC236}">
                    <a16:creationId xmlns:a16="http://schemas.microsoft.com/office/drawing/2014/main" id="{072F8E12-866A-4279-822E-7B6F4027E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0" y="5734"/>
                <a:ext cx="19" cy="13"/>
              </a:xfrm>
              <a:custGeom>
                <a:avLst/>
                <a:gdLst>
                  <a:gd name="T0" fmla="*/ 10 w 56"/>
                  <a:gd name="T1" fmla="*/ 41 h 41"/>
                  <a:gd name="T2" fmla="*/ 8 w 56"/>
                  <a:gd name="T3" fmla="*/ 41 h 41"/>
                  <a:gd name="T4" fmla="*/ 4 w 56"/>
                  <a:gd name="T5" fmla="*/ 38 h 41"/>
                  <a:gd name="T6" fmla="*/ 25 w 56"/>
                  <a:gd name="T7" fmla="*/ 14 h 41"/>
                  <a:gd name="T8" fmla="*/ 36 w 56"/>
                  <a:gd name="T9" fmla="*/ 6 h 41"/>
                  <a:gd name="T10" fmla="*/ 38 w 56"/>
                  <a:gd name="T11" fmla="*/ 3 h 41"/>
                  <a:gd name="T12" fmla="*/ 40 w 56"/>
                  <a:gd name="T13" fmla="*/ 3 h 41"/>
                  <a:gd name="T14" fmla="*/ 43 w 56"/>
                  <a:gd name="T15" fmla="*/ 1 h 41"/>
                  <a:gd name="T16" fmla="*/ 48 w 56"/>
                  <a:gd name="T17" fmla="*/ 0 h 41"/>
                  <a:gd name="T18" fmla="*/ 53 w 56"/>
                  <a:gd name="T19" fmla="*/ 3 h 41"/>
                  <a:gd name="T20" fmla="*/ 36 w 56"/>
                  <a:gd name="T21" fmla="*/ 24 h 41"/>
                  <a:gd name="T22" fmla="*/ 32 w 56"/>
                  <a:gd name="T23" fmla="*/ 29 h 41"/>
                  <a:gd name="T24" fmla="*/ 10 w 56"/>
                  <a:gd name="T2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41">
                    <a:moveTo>
                      <a:pt x="10" y="41"/>
                    </a:moveTo>
                    <a:lnTo>
                      <a:pt x="8" y="41"/>
                    </a:lnTo>
                    <a:cubicBezTo>
                      <a:pt x="6" y="41"/>
                      <a:pt x="5" y="39"/>
                      <a:pt x="4" y="38"/>
                    </a:cubicBezTo>
                    <a:cubicBezTo>
                      <a:pt x="0" y="31"/>
                      <a:pt x="3" y="29"/>
                      <a:pt x="25" y="14"/>
                    </a:cubicBezTo>
                    <a:cubicBezTo>
                      <a:pt x="28" y="12"/>
                      <a:pt x="33" y="9"/>
                      <a:pt x="36" y="6"/>
                    </a:cubicBezTo>
                    <a:lnTo>
                      <a:pt x="38" y="3"/>
                    </a:lnTo>
                    <a:lnTo>
                      <a:pt x="40" y="3"/>
                    </a:lnTo>
                    <a:lnTo>
                      <a:pt x="43" y="1"/>
                    </a:lnTo>
                    <a:cubicBezTo>
                      <a:pt x="44" y="0"/>
                      <a:pt x="46" y="0"/>
                      <a:pt x="48" y="0"/>
                    </a:cubicBezTo>
                    <a:cubicBezTo>
                      <a:pt x="50" y="1"/>
                      <a:pt x="52" y="2"/>
                      <a:pt x="53" y="3"/>
                    </a:cubicBezTo>
                    <a:cubicBezTo>
                      <a:pt x="56" y="10"/>
                      <a:pt x="54" y="11"/>
                      <a:pt x="36" y="24"/>
                    </a:cubicBezTo>
                    <a:cubicBezTo>
                      <a:pt x="36" y="26"/>
                      <a:pt x="34" y="28"/>
                      <a:pt x="32" y="29"/>
                    </a:cubicBezTo>
                    <a:cubicBezTo>
                      <a:pt x="16" y="39"/>
                      <a:pt x="12" y="41"/>
                      <a:pt x="10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04" name="Freeform 1554">
                <a:extLst>
                  <a:ext uri="{FF2B5EF4-FFF2-40B4-BE49-F238E27FC236}">
                    <a16:creationId xmlns:a16="http://schemas.microsoft.com/office/drawing/2014/main" id="{331D7929-3C78-4A03-989E-4B37CF4C2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1" y="5724"/>
                <a:ext cx="31" cy="19"/>
              </a:xfrm>
              <a:custGeom>
                <a:avLst/>
                <a:gdLst>
                  <a:gd name="T0" fmla="*/ 6 w 93"/>
                  <a:gd name="T1" fmla="*/ 59 h 59"/>
                  <a:gd name="T2" fmla="*/ 2 w 93"/>
                  <a:gd name="T3" fmla="*/ 56 h 59"/>
                  <a:gd name="T4" fmla="*/ 5 w 93"/>
                  <a:gd name="T5" fmla="*/ 46 h 59"/>
                  <a:gd name="T6" fmla="*/ 5 w 93"/>
                  <a:gd name="T7" fmla="*/ 46 h 59"/>
                  <a:gd name="T8" fmla="*/ 81 w 93"/>
                  <a:gd name="T9" fmla="*/ 2 h 59"/>
                  <a:gd name="T10" fmla="*/ 91 w 93"/>
                  <a:gd name="T11" fmla="*/ 5 h 59"/>
                  <a:gd name="T12" fmla="*/ 88 w 93"/>
                  <a:gd name="T13" fmla="*/ 14 h 59"/>
                  <a:gd name="T14" fmla="*/ 51 w 93"/>
                  <a:gd name="T15" fmla="*/ 38 h 59"/>
                  <a:gd name="T16" fmla="*/ 52 w 93"/>
                  <a:gd name="T17" fmla="*/ 39 h 59"/>
                  <a:gd name="T18" fmla="*/ 48 w 93"/>
                  <a:gd name="T19" fmla="*/ 42 h 59"/>
                  <a:gd name="T20" fmla="*/ 42 w 93"/>
                  <a:gd name="T21" fmla="*/ 43 h 59"/>
                  <a:gd name="T22" fmla="*/ 40 w 93"/>
                  <a:gd name="T23" fmla="*/ 42 h 59"/>
                  <a:gd name="T24" fmla="*/ 6 w 93"/>
                  <a:gd name="T2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59">
                    <a:moveTo>
                      <a:pt x="6" y="59"/>
                    </a:moveTo>
                    <a:cubicBezTo>
                      <a:pt x="4" y="59"/>
                      <a:pt x="3" y="57"/>
                      <a:pt x="2" y="56"/>
                    </a:cubicBezTo>
                    <a:cubicBezTo>
                      <a:pt x="0" y="52"/>
                      <a:pt x="1" y="48"/>
                      <a:pt x="5" y="46"/>
                    </a:cubicBezTo>
                    <a:lnTo>
                      <a:pt x="5" y="46"/>
                    </a:lnTo>
                    <a:cubicBezTo>
                      <a:pt x="8" y="44"/>
                      <a:pt x="52" y="19"/>
                      <a:pt x="81" y="2"/>
                    </a:cubicBezTo>
                    <a:cubicBezTo>
                      <a:pt x="84" y="0"/>
                      <a:pt x="89" y="1"/>
                      <a:pt x="91" y="5"/>
                    </a:cubicBezTo>
                    <a:cubicBezTo>
                      <a:pt x="93" y="8"/>
                      <a:pt x="91" y="12"/>
                      <a:pt x="88" y="14"/>
                    </a:cubicBezTo>
                    <a:cubicBezTo>
                      <a:pt x="74" y="23"/>
                      <a:pt x="57" y="34"/>
                      <a:pt x="51" y="38"/>
                    </a:cubicBezTo>
                    <a:lnTo>
                      <a:pt x="52" y="39"/>
                    </a:lnTo>
                    <a:lnTo>
                      <a:pt x="48" y="42"/>
                    </a:lnTo>
                    <a:cubicBezTo>
                      <a:pt x="46" y="43"/>
                      <a:pt x="44" y="43"/>
                      <a:pt x="42" y="43"/>
                    </a:cubicBezTo>
                    <a:lnTo>
                      <a:pt x="40" y="42"/>
                    </a:lnTo>
                    <a:cubicBezTo>
                      <a:pt x="18" y="55"/>
                      <a:pt x="10" y="59"/>
                      <a:pt x="6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05" name="Freeform 1555">
                <a:extLst>
                  <a:ext uri="{FF2B5EF4-FFF2-40B4-BE49-F238E27FC236}">
                    <a16:creationId xmlns:a16="http://schemas.microsoft.com/office/drawing/2014/main" id="{CE0C8A4F-A5BD-4094-814F-22DAE884A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2" y="5701"/>
                <a:ext cx="19" cy="13"/>
              </a:xfrm>
              <a:custGeom>
                <a:avLst/>
                <a:gdLst>
                  <a:gd name="T0" fmla="*/ 10 w 56"/>
                  <a:gd name="T1" fmla="*/ 39 h 39"/>
                  <a:gd name="T2" fmla="*/ 8 w 56"/>
                  <a:gd name="T3" fmla="*/ 38 h 39"/>
                  <a:gd name="T4" fmla="*/ 4 w 56"/>
                  <a:gd name="T5" fmla="*/ 35 h 39"/>
                  <a:gd name="T6" fmla="*/ 25 w 56"/>
                  <a:gd name="T7" fmla="*/ 13 h 39"/>
                  <a:gd name="T8" fmla="*/ 35 w 56"/>
                  <a:gd name="T9" fmla="*/ 6 h 39"/>
                  <a:gd name="T10" fmla="*/ 37 w 56"/>
                  <a:gd name="T11" fmla="*/ 4 h 39"/>
                  <a:gd name="T12" fmla="*/ 38 w 56"/>
                  <a:gd name="T13" fmla="*/ 4 h 39"/>
                  <a:gd name="T14" fmla="*/ 43 w 56"/>
                  <a:gd name="T15" fmla="*/ 1 h 39"/>
                  <a:gd name="T16" fmla="*/ 48 w 56"/>
                  <a:gd name="T17" fmla="*/ 0 h 39"/>
                  <a:gd name="T18" fmla="*/ 52 w 56"/>
                  <a:gd name="T19" fmla="*/ 4 h 39"/>
                  <a:gd name="T20" fmla="*/ 32 w 56"/>
                  <a:gd name="T21" fmla="*/ 25 h 39"/>
                  <a:gd name="T22" fmla="*/ 29 w 56"/>
                  <a:gd name="T23" fmla="*/ 27 h 39"/>
                  <a:gd name="T24" fmla="*/ 26 w 56"/>
                  <a:gd name="T25" fmla="*/ 30 h 39"/>
                  <a:gd name="T26" fmla="*/ 10 w 56"/>
                  <a:gd name="T2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6" h="39">
                    <a:moveTo>
                      <a:pt x="10" y="39"/>
                    </a:moveTo>
                    <a:lnTo>
                      <a:pt x="8" y="38"/>
                    </a:lnTo>
                    <a:cubicBezTo>
                      <a:pt x="6" y="38"/>
                      <a:pt x="5" y="37"/>
                      <a:pt x="4" y="35"/>
                    </a:cubicBezTo>
                    <a:cubicBezTo>
                      <a:pt x="0" y="28"/>
                      <a:pt x="4" y="26"/>
                      <a:pt x="25" y="13"/>
                    </a:cubicBezTo>
                    <a:cubicBezTo>
                      <a:pt x="28" y="11"/>
                      <a:pt x="32" y="8"/>
                      <a:pt x="35" y="6"/>
                    </a:cubicBezTo>
                    <a:lnTo>
                      <a:pt x="37" y="4"/>
                    </a:lnTo>
                    <a:lnTo>
                      <a:pt x="38" y="4"/>
                    </a:lnTo>
                    <a:lnTo>
                      <a:pt x="43" y="1"/>
                    </a:lnTo>
                    <a:cubicBezTo>
                      <a:pt x="44" y="0"/>
                      <a:pt x="46" y="0"/>
                      <a:pt x="48" y="0"/>
                    </a:cubicBezTo>
                    <a:cubicBezTo>
                      <a:pt x="50" y="1"/>
                      <a:pt x="51" y="2"/>
                      <a:pt x="52" y="4"/>
                    </a:cubicBezTo>
                    <a:cubicBezTo>
                      <a:pt x="56" y="10"/>
                      <a:pt x="53" y="13"/>
                      <a:pt x="32" y="25"/>
                    </a:cubicBezTo>
                    <a:lnTo>
                      <a:pt x="29" y="27"/>
                    </a:lnTo>
                    <a:lnTo>
                      <a:pt x="26" y="30"/>
                    </a:lnTo>
                    <a:cubicBezTo>
                      <a:pt x="14" y="37"/>
                      <a:pt x="12" y="39"/>
                      <a:pt x="1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06" name="Freeform 1556">
                <a:extLst>
                  <a:ext uri="{FF2B5EF4-FFF2-40B4-BE49-F238E27FC236}">
                    <a16:creationId xmlns:a16="http://schemas.microsoft.com/office/drawing/2014/main" id="{4BB3B3E2-325F-4962-9038-6E1231185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" y="5758"/>
                <a:ext cx="26" cy="14"/>
              </a:xfrm>
              <a:custGeom>
                <a:avLst/>
                <a:gdLst>
                  <a:gd name="T0" fmla="*/ 7 w 78"/>
                  <a:gd name="T1" fmla="*/ 40 h 40"/>
                  <a:gd name="T2" fmla="*/ 2 w 78"/>
                  <a:gd name="T3" fmla="*/ 36 h 40"/>
                  <a:gd name="T4" fmla="*/ 5 w 78"/>
                  <a:gd name="T5" fmla="*/ 27 h 40"/>
                  <a:gd name="T6" fmla="*/ 5 w 78"/>
                  <a:gd name="T7" fmla="*/ 26 h 40"/>
                  <a:gd name="T8" fmla="*/ 28 w 78"/>
                  <a:gd name="T9" fmla="*/ 13 h 40"/>
                  <a:gd name="T10" fmla="*/ 32 w 78"/>
                  <a:gd name="T11" fmla="*/ 13 h 40"/>
                  <a:gd name="T12" fmla="*/ 49 w 78"/>
                  <a:gd name="T13" fmla="*/ 8 h 40"/>
                  <a:gd name="T14" fmla="*/ 78 w 78"/>
                  <a:gd name="T15" fmla="*/ 5 h 40"/>
                  <a:gd name="T16" fmla="*/ 72 w 78"/>
                  <a:gd name="T17" fmla="*/ 9 h 40"/>
                  <a:gd name="T18" fmla="*/ 75 w 78"/>
                  <a:gd name="T19" fmla="*/ 15 h 40"/>
                  <a:gd name="T20" fmla="*/ 70 w 78"/>
                  <a:gd name="T21" fmla="*/ 16 h 40"/>
                  <a:gd name="T22" fmla="*/ 53 w 78"/>
                  <a:gd name="T23" fmla="*/ 21 h 40"/>
                  <a:gd name="T24" fmla="*/ 33 w 78"/>
                  <a:gd name="T25" fmla="*/ 27 h 40"/>
                  <a:gd name="T26" fmla="*/ 7 w 78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0">
                    <a:moveTo>
                      <a:pt x="7" y="40"/>
                    </a:moveTo>
                    <a:cubicBezTo>
                      <a:pt x="4" y="40"/>
                      <a:pt x="4" y="39"/>
                      <a:pt x="2" y="36"/>
                    </a:cubicBezTo>
                    <a:cubicBezTo>
                      <a:pt x="0" y="33"/>
                      <a:pt x="1" y="29"/>
                      <a:pt x="5" y="27"/>
                    </a:cubicBezTo>
                    <a:lnTo>
                      <a:pt x="5" y="26"/>
                    </a:lnTo>
                    <a:cubicBezTo>
                      <a:pt x="8" y="25"/>
                      <a:pt x="28" y="13"/>
                      <a:pt x="28" y="13"/>
                    </a:cubicBezTo>
                    <a:cubicBezTo>
                      <a:pt x="29" y="13"/>
                      <a:pt x="31" y="12"/>
                      <a:pt x="32" y="13"/>
                    </a:cubicBezTo>
                    <a:cubicBezTo>
                      <a:pt x="35" y="12"/>
                      <a:pt x="43" y="9"/>
                      <a:pt x="49" y="8"/>
                    </a:cubicBezTo>
                    <a:cubicBezTo>
                      <a:pt x="70" y="1"/>
                      <a:pt x="74" y="0"/>
                      <a:pt x="78" y="5"/>
                    </a:cubicBezTo>
                    <a:lnTo>
                      <a:pt x="72" y="9"/>
                    </a:lnTo>
                    <a:lnTo>
                      <a:pt x="75" y="15"/>
                    </a:lnTo>
                    <a:cubicBezTo>
                      <a:pt x="74" y="16"/>
                      <a:pt x="72" y="16"/>
                      <a:pt x="70" y="16"/>
                    </a:cubicBezTo>
                    <a:cubicBezTo>
                      <a:pt x="67" y="17"/>
                      <a:pt x="59" y="19"/>
                      <a:pt x="53" y="21"/>
                    </a:cubicBezTo>
                    <a:cubicBezTo>
                      <a:pt x="43" y="24"/>
                      <a:pt x="37" y="26"/>
                      <a:pt x="33" y="27"/>
                    </a:cubicBezTo>
                    <a:cubicBezTo>
                      <a:pt x="16" y="36"/>
                      <a:pt x="10" y="40"/>
                      <a:pt x="7" y="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07" name="Freeform 1557">
                <a:extLst>
                  <a:ext uri="{FF2B5EF4-FFF2-40B4-BE49-F238E27FC236}">
                    <a16:creationId xmlns:a16="http://schemas.microsoft.com/office/drawing/2014/main" id="{BAC1E634-F545-4232-9632-3DA728787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1" y="5770"/>
                <a:ext cx="16" cy="12"/>
              </a:xfrm>
              <a:custGeom>
                <a:avLst/>
                <a:gdLst>
                  <a:gd name="T0" fmla="*/ 8 w 49"/>
                  <a:gd name="T1" fmla="*/ 34 h 34"/>
                  <a:gd name="T2" fmla="*/ 0 w 49"/>
                  <a:gd name="T3" fmla="*/ 22 h 34"/>
                  <a:gd name="T4" fmla="*/ 32 w 49"/>
                  <a:gd name="T5" fmla="*/ 4 h 34"/>
                  <a:gd name="T6" fmla="*/ 32 w 49"/>
                  <a:gd name="T7" fmla="*/ 4 h 34"/>
                  <a:gd name="T8" fmla="*/ 36 w 49"/>
                  <a:gd name="T9" fmla="*/ 3 h 34"/>
                  <a:gd name="T10" fmla="*/ 37 w 49"/>
                  <a:gd name="T11" fmla="*/ 2 h 34"/>
                  <a:gd name="T12" fmla="*/ 47 w 49"/>
                  <a:gd name="T13" fmla="*/ 4 h 34"/>
                  <a:gd name="T14" fmla="*/ 45 w 49"/>
                  <a:gd name="T15" fmla="*/ 14 h 34"/>
                  <a:gd name="T16" fmla="*/ 40 w 49"/>
                  <a:gd name="T17" fmla="*/ 16 h 34"/>
                  <a:gd name="T18" fmla="*/ 36 w 49"/>
                  <a:gd name="T19" fmla="*/ 17 h 34"/>
                  <a:gd name="T20" fmla="*/ 8 w 49"/>
                  <a:gd name="T2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34">
                    <a:moveTo>
                      <a:pt x="8" y="34"/>
                    </a:moveTo>
                    <a:lnTo>
                      <a:pt x="0" y="22"/>
                    </a:lnTo>
                    <a:cubicBezTo>
                      <a:pt x="21" y="10"/>
                      <a:pt x="28" y="5"/>
                      <a:pt x="32" y="4"/>
                    </a:cubicBezTo>
                    <a:lnTo>
                      <a:pt x="32" y="4"/>
                    </a:lnTo>
                    <a:lnTo>
                      <a:pt x="36" y="3"/>
                    </a:lnTo>
                    <a:lnTo>
                      <a:pt x="37" y="2"/>
                    </a:lnTo>
                    <a:cubicBezTo>
                      <a:pt x="40" y="0"/>
                      <a:pt x="45" y="1"/>
                      <a:pt x="47" y="4"/>
                    </a:cubicBezTo>
                    <a:cubicBezTo>
                      <a:pt x="49" y="7"/>
                      <a:pt x="48" y="12"/>
                      <a:pt x="45" y="14"/>
                    </a:cubicBezTo>
                    <a:cubicBezTo>
                      <a:pt x="43" y="15"/>
                      <a:pt x="42" y="16"/>
                      <a:pt x="40" y="16"/>
                    </a:cubicBezTo>
                    <a:lnTo>
                      <a:pt x="36" y="17"/>
                    </a:lnTo>
                    <a:cubicBezTo>
                      <a:pt x="32" y="19"/>
                      <a:pt x="8" y="34"/>
                      <a:pt x="8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08" name="Freeform 1558">
                <a:extLst>
                  <a:ext uri="{FF2B5EF4-FFF2-40B4-BE49-F238E27FC236}">
                    <a16:creationId xmlns:a16="http://schemas.microsoft.com/office/drawing/2014/main" id="{2FF570FE-9113-42FA-B0F8-4BCEA2159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4" y="5820"/>
                <a:ext cx="23" cy="16"/>
              </a:xfrm>
              <a:custGeom>
                <a:avLst/>
                <a:gdLst>
                  <a:gd name="T0" fmla="*/ 5 w 72"/>
                  <a:gd name="T1" fmla="*/ 48 h 48"/>
                  <a:gd name="T2" fmla="*/ 1 w 72"/>
                  <a:gd name="T3" fmla="*/ 46 h 48"/>
                  <a:gd name="T4" fmla="*/ 1 w 72"/>
                  <a:gd name="T5" fmla="*/ 40 h 48"/>
                  <a:gd name="T6" fmla="*/ 4 w 72"/>
                  <a:gd name="T7" fmla="*/ 36 h 48"/>
                  <a:gd name="T8" fmla="*/ 4 w 72"/>
                  <a:gd name="T9" fmla="*/ 35 h 48"/>
                  <a:gd name="T10" fmla="*/ 21 w 72"/>
                  <a:gd name="T11" fmla="*/ 26 h 48"/>
                  <a:gd name="T12" fmla="*/ 24 w 72"/>
                  <a:gd name="T13" fmla="*/ 24 h 48"/>
                  <a:gd name="T14" fmla="*/ 24 w 72"/>
                  <a:gd name="T15" fmla="*/ 23 h 48"/>
                  <a:gd name="T16" fmla="*/ 30 w 72"/>
                  <a:gd name="T17" fmla="*/ 21 h 48"/>
                  <a:gd name="T18" fmla="*/ 65 w 72"/>
                  <a:gd name="T19" fmla="*/ 0 h 48"/>
                  <a:gd name="T20" fmla="*/ 72 w 72"/>
                  <a:gd name="T21" fmla="*/ 13 h 48"/>
                  <a:gd name="T22" fmla="*/ 31 w 72"/>
                  <a:gd name="T23" fmla="*/ 37 h 48"/>
                  <a:gd name="T24" fmla="*/ 11 w 72"/>
                  <a:gd name="T25" fmla="*/ 48 h 48"/>
                  <a:gd name="T26" fmla="*/ 10 w 72"/>
                  <a:gd name="T27" fmla="*/ 47 h 48"/>
                  <a:gd name="T28" fmla="*/ 5 w 72"/>
                  <a:gd name="T2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48">
                    <a:moveTo>
                      <a:pt x="5" y="48"/>
                    </a:moveTo>
                    <a:cubicBezTo>
                      <a:pt x="3" y="48"/>
                      <a:pt x="2" y="47"/>
                      <a:pt x="1" y="46"/>
                    </a:cubicBezTo>
                    <a:cubicBezTo>
                      <a:pt x="0" y="44"/>
                      <a:pt x="0" y="42"/>
                      <a:pt x="1" y="40"/>
                    </a:cubicBezTo>
                    <a:cubicBezTo>
                      <a:pt x="1" y="38"/>
                      <a:pt x="2" y="37"/>
                      <a:pt x="4" y="36"/>
                    </a:cubicBezTo>
                    <a:lnTo>
                      <a:pt x="4" y="35"/>
                    </a:lnTo>
                    <a:cubicBezTo>
                      <a:pt x="6" y="35"/>
                      <a:pt x="12" y="31"/>
                      <a:pt x="21" y="26"/>
                    </a:cubicBezTo>
                    <a:cubicBezTo>
                      <a:pt x="22" y="25"/>
                      <a:pt x="24" y="24"/>
                      <a:pt x="24" y="24"/>
                    </a:cubicBezTo>
                    <a:lnTo>
                      <a:pt x="24" y="23"/>
                    </a:lnTo>
                    <a:cubicBezTo>
                      <a:pt x="25" y="22"/>
                      <a:pt x="28" y="21"/>
                      <a:pt x="30" y="21"/>
                    </a:cubicBezTo>
                    <a:cubicBezTo>
                      <a:pt x="47" y="11"/>
                      <a:pt x="65" y="0"/>
                      <a:pt x="65" y="0"/>
                    </a:cubicBezTo>
                    <a:lnTo>
                      <a:pt x="72" y="13"/>
                    </a:lnTo>
                    <a:cubicBezTo>
                      <a:pt x="54" y="23"/>
                      <a:pt x="40" y="31"/>
                      <a:pt x="31" y="37"/>
                    </a:cubicBezTo>
                    <a:cubicBezTo>
                      <a:pt x="27" y="39"/>
                      <a:pt x="21" y="43"/>
                      <a:pt x="11" y="48"/>
                    </a:cubicBezTo>
                    <a:lnTo>
                      <a:pt x="10" y="47"/>
                    </a:lnTo>
                    <a:cubicBezTo>
                      <a:pt x="8" y="48"/>
                      <a:pt x="6" y="48"/>
                      <a:pt x="5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09" name="Freeform 1559">
                <a:extLst>
                  <a:ext uri="{FF2B5EF4-FFF2-40B4-BE49-F238E27FC236}">
                    <a16:creationId xmlns:a16="http://schemas.microsoft.com/office/drawing/2014/main" id="{7A8633B1-8425-4E6B-90B6-35DF93922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" y="5822"/>
                <a:ext cx="7" cy="6"/>
              </a:xfrm>
              <a:custGeom>
                <a:avLst/>
                <a:gdLst>
                  <a:gd name="T0" fmla="*/ 8 w 21"/>
                  <a:gd name="T1" fmla="*/ 20 h 20"/>
                  <a:gd name="T2" fmla="*/ 6 w 21"/>
                  <a:gd name="T3" fmla="*/ 20 h 20"/>
                  <a:gd name="T4" fmla="*/ 3 w 21"/>
                  <a:gd name="T5" fmla="*/ 20 h 20"/>
                  <a:gd name="T6" fmla="*/ 3 w 21"/>
                  <a:gd name="T7" fmla="*/ 19 h 20"/>
                  <a:gd name="T8" fmla="*/ 1 w 21"/>
                  <a:gd name="T9" fmla="*/ 16 h 20"/>
                  <a:gd name="T10" fmla="*/ 3 w 21"/>
                  <a:gd name="T11" fmla="*/ 9 h 20"/>
                  <a:gd name="T12" fmla="*/ 1 w 21"/>
                  <a:gd name="T13" fmla="*/ 7 h 20"/>
                  <a:gd name="T14" fmla="*/ 15 w 21"/>
                  <a:gd name="T15" fmla="*/ 1 h 20"/>
                  <a:gd name="T16" fmla="*/ 19 w 21"/>
                  <a:gd name="T17" fmla="*/ 5 h 20"/>
                  <a:gd name="T18" fmla="*/ 20 w 21"/>
                  <a:gd name="T19" fmla="*/ 10 h 20"/>
                  <a:gd name="T20" fmla="*/ 17 w 21"/>
                  <a:gd name="T21" fmla="*/ 17 h 20"/>
                  <a:gd name="T22" fmla="*/ 8 w 21"/>
                  <a:gd name="T2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0">
                    <a:moveTo>
                      <a:pt x="8" y="20"/>
                    </a:moveTo>
                    <a:lnTo>
                      <a:pt x="6" y="20"/>
                    </a:lnTo>
                    <a:lnTo>
                      <a:pt x="3" y="20"/>
                    </a:lnTo>
                    <a:lnTo>
                      <a:pt x="3" y="19"/>
                    </a:lnTo>
                    <a:lnTo>
                      <a:pt x="1" y="16"/>
                    </a:lnTo>
                    <a:cubicBezTo>
                      <a:pt x="0" y="13"/>
                      <a:pt x="1" y="11"/>
                      <a:pt x="3" y="9"/>
                    </a:cubicBezTo>
                    <a:lnTo>
                      <a:pt x="1" y="7"/>
                    </a:lnTo>
                    <a:cubicBezTo>
                      <a:pt x="9" y="2"/>
                      <a:pt x="11" y="0"/>
                      <a:pt x="15" y="1"/>
                    </a:cubicBezTo>
                    <a:cubicBezTo>
                      <a:pt x="17" y="2"/>
                      <a:pt x="18" y="3"/>
                      <a:pt x="19" y="5"/>
                    </a:cubicBezTo>
                    <a:cubicBezTo>
                      <a:pt x="20" y="7"/>
                      <a:pt x="21" y="8"/>
                      <a:pt x="20" y="10"/>
                    </a:cubicBezTo>
                    <a:cubicBezTo>
                      <a:pt x="20" y="13"/>
                      <a:pt x="19" y="15"/>
                      <a:pt x="17" y="17"/>
                    </a:cubicBezTo>
                    <a:cubicBezTo>
                      <a:pt x="10" y="20"/>
                      <a:pt x="10" y="20"/>
                      <a:pt x="8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10" name="Freeform 1560">
                <a:extLst>
                  <a:ext uri="{FF2B5EF4-FFF2-40B4-BE49-F238E27FC236}">
                    <a16:creationId xmlns:a16="http://schemas.microsoft.com/office/drawing/2014/main" id="{6E9B2969-2F33-4FD1-BE2A-39A31EB15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4" y="5800"/>
                <a:ext cx="44" cy="28"/>
              </a:xfrm>
              <a:custGeom>
                <a:avLst/>
                <a:gdLst>
                  <a:gd name="T0" fmla="*/ 7 w 132"/>
                  <a:gd name="T1" fmla="*/ 83 h 83"/>
                  <a:gd name="T2" fmla="*/ 6 w 132"/>
                  <a:gd name="T3" fmla="*/ 82 h 83"/>
                  <a:gd name="T4" fmla="*/ 1 w 132"/>
                  <a:gd name="T5" fmla="*/ 79 h 83"/>
                  <a:gd name="T6" fmla="*/ 1 w 132"/>
                  <a:gd name="T7" fmla="*/ 73 h 83"/>
                  <a:gd name="T8" fmla="*/ 89 w 132"/>
                  <a:gd name="T9" fmla="*/ 19 h 83"/>
                  <a:gd name="T10" fmla="*/ 103 w 132"/>
                  <a:gd name="T11" fmla="*/ 12 h 83"/>
                  <a:gd name="T12" fmla="*/ 126 w 132"/>
                  <a:gd name="T13" fmla="*/ 1 h 83"/>
                  <a:gd name="T14" fmla="*/ 130 w 132"/>
                  <a:gd name="T15" fmla="*/ 4 h 83"/>
                  <a:gd name="T16" fmla="*/ 131 w 132"/>
                  <a:gd name="T17" fmla="*/ 10 h 83"/>
                  <a:gd name="T18" fmla="*/ 110 w 132"/>
                  <a:gd name="T19" fmla="*/ 24 h 83"/>
                  <a:gd name="T20" fmla="*/ 109 w 132"/>
                  <a:gd name="T21" fmla="*/ 25 h 83"/>
                  <a:gd name="T22" fmla="*/ 108 w 132"/>
                  <a:gd name="T23" fmla="*/ 26 h 83"/>
                  <a:gd name="T24" fmla="*/ 104 w 132"/>
                  <a:gd name="T25" fmla="*/ 28 h 83"/>
                  <a:gd name="T26" fmla="*/ 103 w 132"/>
                  <a:gd name="T27" fmla="*/ 28 h 83"/>
                  <a:gd name="T28" fmla="*/ 67 w 132"/>
                  <a:gd name="T29" fmla="*/ 50 h 83"/>
                  <a:gd name="T30" fmla="*/ 7 w 132"/>
                  <a:gd name="T31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2" h="83">
                    <a:moveTo>
                      <a:pt x="7" y="83"/>
                    </a:moveTo>
                    <a:lnTo>
                      <a:pt x="6" y="82"/>
                    </a:lnTo>
                    <a:cubicBezTo>
                      <a:pt x="4" y="82"/>
                      <a:pt x="2" y="81"/>
                      <a:pt x="1" y="79"/>
                    </a:cubicBezTo>
                    <a:cubicBezTo>
                      <a:pt x="0" y="77"/>
                      <a:pt x="0" y="75"/>
                      <a:pt x="1" y="73"/>
                    </a:cubicBezTo>
                    <a:cubicBezTo>
                      <a:pt x="2" y="67"/>
                      <a:pt x="10" y="62"/>
                      <a:pt x="89" y="19"/>
                    </a:cubicBezTo>
                    <a:cubicBezTo>
                      <a:pt x="94" y="16"/>
                      <a:pt x="99" y="14"/>
                      <a:pt x="103" y="12"/>
                    </a:cubicBezTo>
                    <a:cubicBezTo>
                      <a:pt x="120" y="1"/>
                      <a:pt x="122" y="0"/>
                      <a:pt x="126" y="1"/>
                    </a:cubicBezTo>
                    <a:cubicBezTo>
                      <a:pt x="128" y="1"/>
                      <a:pt x="129" y="3"/>
                      <a:pt x="130" y="4"/>
                    </a:cubicBezTo>
                    <a:cubicBezTo>
                      <a:pt x="131" y="6"/>
                      <a:pt x="132" y="8"/>
                      <a:pt x="131" y="10"/>
                    </a:cubicBezTo>
                    <a:cubicBezTo>
                      <a:pt x="130" y="13"/>
                      <a:pt x="130" y="13"/>
                      <a:pt x="110" y="24"/>
                    </a:cubicBezTo>
                    <a:lnTo>
                      <a:pt x="109" y="25"/>
                    </a:lnTo>
                    <a:lnTo>
                      <a:pt x="108" y="26"/>
                    </a:lnTo>
                    <a:lnTo>
                      <a:pt x="104" y="28"/>
                    </a:lnTo>
                    <a:lnTo>
                      <a:pt x="103" y="28"/>
                    </a:lnTo>
                    <a:cubicBezTo>
                      <a:pt x="82" y="43"/>
                      <a:pt x="72" y="48"/>
                      <a:pt x="67" y="50"/>
                    </a:cubicBezTo>
                    <a:cubicBezTo>
                      <a:pt x="18" y="79"/>
                      <a:pt x="10" y="83"/>
                      <a:pt x="7" y="8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11" name="Freeform 1561">
                <a:extLst>
                  <a:ext uri="{FF2B5EF4-FFF2-40B4-BE49-F238E27FC236}">
                    <a16:creationId xmlns:a16="http://schemas.microsoft.com/office/drawing/2014/main" id="{0750F03E-C1D2-4015-A2E3-941512B4E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" y="5803"/>
                <a:ext cx="42" cy="29"/>
              </a:xfrm>
              <a:custGeom>
                <a:avLst/>
                <a:gdLst>
                  <a:gd name="T0" fmla="*/ 9 w 127"/>
                  <a:gd name="T1" fmla="*/ 87 h 87"/>
                  <a:gd name="T2" fmla="*/ 7 w 127"/>
                  <a:gd name="T3" fmla="*/ 87 h 87"/>
                  <a:gd name="T4" fmla="*/ 2 w 127"/>
                  <a:gd name="T5" fmla="*/ 83 h 87"/>
                  <a:gd name="T6" fmla="*/ 5 w 127"/>
                  <a:gd name="T7" fmla="*/ 74 h 87"/>
                  <a:gd name="T8" fmla="*/ 5 w 127"/>
                  <a:gd name="T9" fmla="*/ 74 h 87"/>
                  <a:gd name="T10" fmla="*/ 8 w 127"/>
                  <a:gd name="T11" fmla="*/ 72 h 87"/>
                  <a:gd name="T12" fmla="*/ 20 w 127"/>
                  <a:gd name="T13" fmla="*/ 63 h 87"/>
                  <a:gd name="T14" fmla="*/ 23 w 127"/>
                  <a:gd name="T15" fmla="*/ 55 h 87"/>
                  <a:gd name="T16" fmla="*/ 26 w 127"/>
                  <a:gd name="T17" fmla="*/ 54 h 87"/>
                  <a:gd name="T18" fmla="*/ 80 w 127"/>
                  <a:gd name="T19" fmla="*/ 22 h 87"/>
                  <a:gd name="T20" fmla="*/ 120 w 127"/>
                  <a:gd name="T21" fmla="*/ 1 h 87"/>
                  <a:gd name="T22" fmla="*/ 125 w 127"/>
                  <a:gd name="T23" fmla="*/ 4 h 87"/>
                  <a:gd name="T24" fmla="*/ 122 w 127"/>
                  <a:gd name="T25" fmla="*/ 14 h 87"/>
                  <a:gd name="T26" fmla="*/ 113 w 127"/>
                  <a:gd name="T27" fmla="*/ 20 h 87"/>
                  <a:gd name="T28" fmla="*/ 110 w 127"/>
                  <a:gd name="T29" fmla="*/ 29 h 87"/>
                  <a:gd name="T30" fmla="*/ 12 w 127"/>
                  <a:gd name="T31" fmla="*/ 86 h 87"/>
                  <a:gd name="T32" fmla="*/ 9 w 127"/>
                  <a:gd name="T3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7" h="87">
                    <a:moveTo>
                      <a:pt x="9" y="87"/>
                    </a:moveTo>
                    <a:lnTo>
                      <a:pt x="7" y="87"/>
                    </a:lnTo>
                    <a:cubicBezTo>
                      <a:pt x="5" y="86"/>
                      <a:pt x="3" y="85"/>
                      <a:pt x="2" y="83"/>
                    </a:cubicBezTo>
                    <a:cubicBezTo>
                      <a:pt x="1" y="81"/>
                      <a:pt x="0" y="79"/>
                      <a:pt x="5" y="74"/>
                    </a:cubicBezTo>
                    <a:lnTo>
                      <a:pt x="5" y="74"/>
                    </a:lnTo>
                    <a:lnTo>
                      <a:pt x="8" y="72"/>
                    </a:lnTo>
                    <a:cubicBezTo>
                      <a:pt x="11" y="70"/>
                      <a:pt x="15" y="67"/>
                      <a:pt x="20" y="63"/>
                    </a:cubicBezTo>
                    <a:cubicBezTo>
                      <a:pt x="19" y="60"/>
                      <a:pt x="20" y="56"/>
                      <a:pt x="23" y="55"/>
                    </a:cubicBezTo>
                    <a:lnTo>
                      <a:pt x="26" y="54"/>
                    </a:lnTo>
                    <a:cubicBezTo>
                      <a:pt x="32" y="51"/>
                      <a:pt x="61" y="34"/>
                      <a:pt x="80" y="22"/>
                    </a:cubicBezTo>
                    <a:cubicBezTo>
                      <a:pt x="117" y="0"/>
                      <a:pt x="117" y="0"/>
                      <a:pt x="120" y="1"/>
                    </a:cubicBezTo>
                    <a:cubicBezTo>
                      <a:pt x="122" y="1"/>
                      <a:pt x="124" y="3"/>
                      <a:pt x="125" y="4"/>
                    </a:cubicBezTo>
                    <a:cubicBezTo>
                      <a:pt x="127" y="7"/>
                      <a:pt x="126" y="12"/>
                      <a:pt x="122" y="14"/>
                    </a:cubicBezTo>
                    <a:cubicBezTo>
                      <a:pt x="119" y="16"/>
                      <a:pt x="116" y="18"/>
                      <a:pt x="113" y="20"/>
                    </a:cubicBezTo>
                    <a:cubicBezTo>
                      <a:pt x="114" y="23"/>
                      <a:pt x="113" y="28"/>
                      <a:pt x="110" y="29"/>
                    </a:cubicBezTo>
                    <a:lnTo>
                      <a:pt x="12" y="86"/>
                    </a:lnTo>
                    <a:lnTo>
                      <a:pt x="9" y="8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12" name="Freeform 1562">
                <a:extLst>
                  <a:ext uri="{FF2B5EF4-FFF2-40B4-BE49-F238E27FC236}">
                    <a16:creationId xmlns:a16="http://schemas.microsoft.com/office/drawing/2014/main" id="{06599686-2E61-489C-8C47-41C6B6870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7" y="5787"/>
                <a:ext cx="50" cy="33"/>
              </a:xfrm>
              <a:custGeom>
                <a:avLst/>
                <a:gdLst>
                  <a:gd name="T0" fmla="*/ 12 w 150"/>
                  <a:gd name="T1" fmla="*/ 101 h 101"/>
                  <a:gd name="T2" fmla="*/ 10 w 150"/>
                  <a:gd name="T3" fmla="*/ 101 h 101"/>
                  <a:gd name="T4" fmla="*/ 5 w 150"/>
                  <a:gd name="T5" fmla="*/ 97 h 101"/>
                  <a:gd name="T6" fmla="*/ 54 w 150"/>
                  <a:gd name="T7" fmla="*/ 53 h 101"/>
                  <a:gd name="T8" fmla="*/ 57 w 150"/>
                  <a:gd name="T9" fmla="*/ 49 h 101"/>
                  <a:gd name="T10" fmla="*/ 138 w 150"/>
                  <a:gd name="T11" fmla="*/ 2 h 101"/>
                  <a:gd name="T12" fmla="*/ 148 w 150"/>
                  <a:gd name="T13" fmla="*/ 5 h 101"/>
                  <a:gd name="T14" fmla="*/ 145 w 150"/>
                  <a:gd name="T15" fmla="*/ 14 h 101"/>
                  <a:gd name="T16" fmla="*/ 127 w 150"/>
                  <a:gd name="T17" fmla="*/ 25 h 101"/>
                  <a:gd name="T18" fmla="*/ 127 w 150"/>
                  <a:gd name="T19" fmla="*/ 25 h 101"/>
                  <a:gd name="T20" fmla="*/ 132 w 150"/>
                  <a:gd name="T21" fmla="*/ 29 h 101"/>
                  <a:gd name="T22" fmla="*/ 129 w 150"/>
                  <a:gd name="T23" fmla="*/ 38 h 101"/>
                  <a:gd name="T24" fmla="*/ 126 w 150"/>
                  <a:gd name="T25" fmla="*/ 39 h 101"/>
                  <a:gd name="T26" fmla="*/ 52 w 150"/>
                  <a:gd name="T27" fmla="*/ 82 h 101"/>
                  <a:gd name="T28" fmla="*/ 21 w 150"/>
                  <a:gd name="T29" fmla="*/ 98 h 101"/>
                  <a:gd name="T30" fmla="*/ 20 w 150"/>
                  <a:gd name="T31" fmla="*/ 98 h 101"/>
                  <a:gd name="T32" fmla="*/ 12 w 150"/>
                  <a:gd name="T33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" h="101">
                    <a:moveTo>
                      <a:pt x="12" y="101"/>
                    </a:moveTo>
                    <a:lnTo>
                      <a:pt x="10" y="101"/>
                    </a:lnTo>
                    <a:cubicBezTo>
                      <a:pt x="8" y="100"/>
                      <a:pt x="6" y="99"/>
                      <a:pt x="5" y="97"/>
                    </a:cubicBezTo>
                    <a:cubicBezTo>
                      <a:pt x="2" y="92"/>
                      <a:pt x="0" y="88"/>
                      <a:pt x="54" y="53"/>
                    </a:cubicBezTo>
                    <a:cubicBezTo>
                      <a:pt x="54" y="52"/>
                      <a:pt x="55" y="50"/>
                      <a:pt x="57" y="49"/>
                    </a:cubicBezTo>
                    <a:lnTo>
                      <a:pt x="138" y="2"/>
                    </a:lnTo>
                    <a:cubicBezTo>
                      <a:pt x="142" y="0"/>
                      <a:pt x="146" y="1"/>
                      <a:pt x="148" y="5"/>
                    </a:cubicBezTo>
                    <a:cubicBezTo>
                      <a:pt x="150" y="8"/>
                      <a:pt x="149" y="12"/>
                      <a:pt x="145" y="14"/>
                    </a:cubicBezTo>
                    <a:cubicBezTo>
                      <a:pt x="139" y="18"/>
                      <a:pt x="133" y="22"/>
                      <a:pt x="127" y="25"/>
                    </a:cubicBezTo>
                    <a:lnTo>
                      <a:pt x="127" y="25"/>
                    </a:lnTo>
                    <a:cubicBezTo>
                      <a:pt x="129" y="26"/>
                      <a:pt x="131" y="27"/>
                      <a:pt x="132" y="29"/>
                    </a:cubicBezTo>
                    <a:cubicBezTo>
                      <a:pt x="134" y="32"/>
                      <a:pt x="132" y="36"/>
                      <a:pt x="129" y="38"/>
                    </a:cubicBezTo>
                    <a:lnTo>
                      <a:pt x="126" y="39"/>
                    </a:lnTo>
                    <a:cubicBezTo>
                      <a:pt x="118" y="43"/>
                      <a:pt x="74" y="69"/>
                      <a:pt x="52" y="82"/>
                    </a:cubicBezTo>
                    <a:cubicBezTo>
                      <a:pt x="24" y="99"/>
                      <a:pt x="24" y="99"/>
                      <a:pt x="21" y="98"/>
                    </a:cubicBezTo>
                    <a:lnTo>
                      <a:pt x="20" y="98"/>
                    </a:lnTo>
                    <a:cubicBezTo>
                      <a:pt x="15" y="100"/>
                      <a:pt x="13" y="101"/>
                      <a:pt x="12" y="10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13" name="Freeform 1563">
                <a:extLst>
                  <a:ext uri="{FF2B5EF4-FFF2-40B4-BE49-F238E27FC236}">
                    <a16:creationId xmlns:a16="http://schemas.microsoft.com/office/drawing/2014/main" id="{50FD4BCF-B1CC-4FE7-BC8F-ABB30FB18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4" y="5802"/>
                <a:ext cx="25" cy="16"/>
              </a:xfrm>
              <a:custGeom>
                <a:avLst/>
                <a:gdLst>
                  <a:gd name="T0" fmla="*/ 8 w 76"/>
                  <a:gd name="T1" fmla="*/ 46 h 46"/>
                  <a:gd name="T2" fmla="*/ 2 w 76"/>
                  <a:gd name="T3" fmla="*/ 43 h 46"/>
                  <a:gd name="T4" fmla="*/ 5 w 76"/>
                  <a:gd name="T5" fmla="*/ 33 h 46"/>
                  <a:gd name="T6" fmla="*/ 52 w 76"/>
                  <a:gd name="T7" fmla="*/ 6 h 46"/>
                  <a:gd name="T8" fmla="*/ 57 w 76"/>
                  <a:gd name="T9" fmla="*/ 5 h 46"/>
                  <a:gd name="T10" fmla="*/ 58 w 76"/>
                  <a:gd name="T11" fmla="*/ 5 h 46"/>
                  <a:gd name="T12" fmla="*/ 70 w 76"/>
                  <a:gd name="T13" fmla="*/ 1 h 46"/>
                  <a:gd name="T14" fmla="*/ 75 w 76"/>
                  <a:gd name="T15" fmla="*/ 4 h 46"/>
                  <a:gd name="T16" fmla="*/ 74 w 76"/>
                  <a:gd name="T17" fmla="*/ 12 h 46"/>
                  <a:gd name="T18" fmla="*/ 71 w 76"/>
                  <a:gd name="T19" fmla="*/ 18 h 46"/>
                  <a:gd name="T20" fmla="*/ 70 w 76"/>
                  <a:gd name="T21" fmla="*/ 18 h 46"/>
                  <a:gd name="T22" fmla="*/ 51 w 76"/>
                  <a:gd name="T23" fmla="*/ 29 h 46"/>
                  <a:gd name="T24" fmla="*/ 39 w 76"/>
                  <a:gd name="T25" fmla="*/ 36 h 46"/>
                  <a:gd name="T26" fmla="*/ 38 w 76"/>
                  <a:gd name="T27" fmla="*/ 36 h 46"/>
                  <a:gd name="T28" fmla="*/ 38 w 76"/>
                  <a:gd name="T29" fmla="*/ 36 h 46"/>
                  <a:gd name="T30" fmla="*/ 29 w 76"/>
                  <a:gd name="T31" fmla="*/ 35 h 46"/>
                  <a:gd name="T32" fmla="*/ 12 w 76"/>
                  <a:gd name="T33" fmla="*/ 45 h 46"/>
                  <a:gd name="T34" fmla="*/ 8 w 76"/>
                  <a:gd name="T3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46">
                    <a:moveTo>
                      <a:pt x="8" y="46"/>
                    </a:moveTo>
                    <a:cubicBezTo>
                      <a:pt x="6" y="46"/>
                      <a:pt x="4" y="45"/>
                      <a:pt x="2" y="43"/>
                    </a:cubicBezTo>
                    <a:cubicBezTo>
                      <a:pt x="0" y="39"/>
                      <a:pt x="2" y="35"/>
                      <a:pt x="5" y="33"/>
                    </a:cubicBezTo>
                    <a:lnTo>
                      <a:pt x="52" y="6"/>
                    </a:lnTo>
                    <a:cubicBezTo>
                      <a:pt x="54" y="5"/>
                      <a:pt x="56" y="5"/>
                      <a:pt x="57" y="5"/>
                    </a:cubicBezTo>
                    <a:lnTo>
                      <a:pt x="58" y="5"/>
                    </a:lnTo>
                    <a:cubicBezTo>
                      <a:pt x="67" y="0"/>
                      <a:pt x="68" y="0"/>
                      <a:pt x="70" y="1"/>
                    </a:cubicBezTo>
                    <a:cubicBezTo>
                      <a:pt x="72" y="1"/>
                      <a:pt x="74" y="2"/>
                      <a:pt x="75" y="4"/>
                    </a:cubicBezTo>
                    <a:cubicBezTo>
                      <a:pt x="76" y="7"/>
                      <a:pt x="76" y="10"/>
                      <a:pt x="74" y="12"/>
                    </a:cubicBezTo>
                    <a:cubicBezTo>
                      <a:pt x="74" y="14"/>
                      <a:pt x="73" y="16"/>
                      <a:pt x="71" y="18"/>
                    </a:cubicBezTo>
                    <a:lnTo>
                      <a:pt x="70" y="18"/>
                    </a:lnTo>
                    <a:cubicBezTo>
                      <a:pt x="68" y="19"/>
                      <a:pt x="59" y="24"/>
                      <a:pt x="51" y="29"/>
                    </a:cubicBezTo>
                    <a:cubicBezTo>
                      <a:pt x="46" y="32"/>
                      <a:pt x="42" y="34"/>
                      <a:pt x="39" y="36"/>
                    </a:cubicBezTo>
                    <a:lnTo>
                      <a:pt x="38" y="36"/>
                    </a:lnTo>
                    <a:lnTo>
                      <a:pt x="38" y="36"/>
                    </a:lnTo>
                    <a:cubicBezTo>
                      <a:pt x="33" y="39"/>
                      <a:pt x="31" y="38"/>
                      <a:pt x="29" y="35"/>
                    </a:cubicBezTo>
                    <a:lnTo>
                      <a:pt x="12" y="45"/>
                    </a:lnTo>
                    <a:lnTo>
                      <a:pt x="8" y="4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14" name="Freeform 1564">
                <a:extLst>
                  <a:ext uri="{FF2B5EF4-FFF2-40B4-BE49-F238E27FC236}">
                    <a16:creationId xmlns:a16="http://schemas.microsoft.com/office/drawing/2014/main" id="{6573FA3B-AD91-494C-96DB-CB608DCFE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" y="5786"/>
                <a:ext cx="37" cy="23"/>
              </a:xfrm>
              <a:custGeom>
                <a:avLst/>
                <a:gdLst>
                  <a:gd name="T0" fmla="*/ 3 w 112"/>
                  <a:gd name="T1" fmla="*/ 71 h 71"/>
                  <a:gd name="T2" fmla="*/ 1 w 112"/>
                  <a:gd name="T3" fmla="*/ 71 h 71"/>
                  <a:gd name="T4" fmla="*/ 3 w 112"/>
                  <a:gd name="T5" fmla="*/ 64 h 71"/>
                  <a:gd name="T6" fmla="*/ 9 w 112"/>
                  <a:gd name="T7" fmla="*/ 60 h 71"/>
                  <a:gd name="T8" fmla="*/ 3 w 112"/>
                  <a:gd name="T9" fmla="*/ 64 h 71"/>
                  <a:gd name="T10" fmla="*/ 0 w 112"/>
                  <a:gd name="T11" fmla="*/ 57 h 71"/>
                  <a:gd name="T12" fmla="*/ 34 w 112"/>
                  <a:gd name="T13" fmla="*/ 38 h 71"/>
                  <a:gd name="T14" fmla="*/ 39 w 112"/>
                  <a:gd name="T15" fmla="*/ 37 h 71"/>
                  <a:gd name="T16" fmla="*/ 41 w 112"/>
                  <a:gd name="T17" fmla="*/ 38 h 71"/>
                  <a:gd name="T18" fmla="*/ 75 w 112"/>
                  <a:gd name="T19" fmla="*/ 19 h 71"/>
                  <a:gd name="T20" fmla="*/ 110 w 112"/>
                  <a:gd name="T21" fmla="*/ 6 h 71"/>
                  <a:gd name="T22" fmla="*/ 108 w 112"/>
                  <a:gd name="T23" fmla="*/ 16 h 71"/>
                  <a:gd name="T24" fmla="*/ 107 w 112"/>
                  <a:gd name="T25" fmla="*/ 16 h 71"/>
                  <a:gd name="T26" fmla="*/ 82 w 112"/>
                  <a:gd name="T27" fmla="*/ 31 h 71"/>
                  <a:gd name="T28" fmla="*/ 21 w 112"/>
                  <a:gd name="T29" fmla="*/ 64 h 71"/>
                  <a:gd name="T30" fmla="*/ 19 w 112"/>
                  <a:gd name="T31" fmla="*/ 63 h 71"/>
                  <a:gd name="T32" fmla="*/ 3 w 112"/>
                  <a:gd name="T3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2" h="71">
                    <a:moveTo>
                      <a:pt x="3" y="71"/>
                    </a:moveTo>
                    <a:lnTo>
                      <a:pt x="1" y="71"/>
                    </a:lnTo>
                    <a:lnTo>
                      <a:pt x="3" y="64"/>
                    </a:lnTo>
                    <a:lnTo>
                      <a:pt x="9" y="60"/>
                    </a:lnTo>
                    <a:lnTo>
                      <a:pt x="3" y="64"/>
                    </a:lnTo>
                    <a:lnTo>
                      <a:pt x="0" y="57"/>
                    </a:lnTo>
                    <a:cubicBezTo>
                      <a:pt x="3" y="56"/>
                      <a:pt x="19" y="46"/>
                      <a:pt x="34" y="38"/>
                    </a:cubicBezTo>
                    <a:cubicBezTo>
                      <a:pt x="35" y="37"/>
                      <a:pt x="37" y="37"/>
                      <a:pt x="39" y="37"/>
                    </a:cubicBezTo>
                    <a:lnTo>
                      <a:pt x="41" y="38"/>
                    </a:lnTo>
                    <a:cubicBezTo>
                      <a:pt x="52" y="32"/>
                      <a:pt x="65" y="24"/>
                      <a:pt x="75" y="19"/>
                    </a:cubicBezTo>
                    <a:cubicBezTo>
                      <a:pt x="106" y="0"/>
                      <a:pt x="106" y="0"/>
                      <a:pt x="110" y="6"/>
                    </a:cubicBezTo>
                    <a:cubicBezTo>
                      <a:pt x="112" y="9"/>
                      <a:pt x="111" y="14"/>
                      <a:pt x="108" y="16"/>
                    </a:cubicBezTo>
                    <a:lnTo>
                      <a:pt x="107" y="16"/>
                    </a:lnTo>
                    <a:cubicBezTo>
                      <a:pt x="105" y="17"/>
                      <a:pt x="94" y="23"/>
                      <a:pt x="82" y="31"/>
                    </a:cubicBezTo>
                    <a:cubicBezTo>
                      <a:pt x="24" y="65"/>
                      <a:pt x="24" y="65"/>
                      <a:pt x="21" y="64"/>
                    </a:cubicBezTo>
                    <a:lnTo>
                      <a:pt x="19" y="63"/>
                    </a:lnTo>
                    <a:cubicBezTo>
                      <a:pt x="8" y="69"/>
                      <a:pt x="5" y="71"/>
                      <a:pt x="3" y="7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15" name="Freeform 1565">
                <a:extLst>
                  <a:ext uri="{FF2B5EF4-FFF2-40B4-BE49-F238E27FC236}">
                    <a16:creationId xmlns:a16="http://schemas.microsoft.com/office/drawing/2014/main" id="{4B9FB9B0-F721-4729-808B-47F8FB0AD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3" y="5782"/>
                <a:ext cx="62" cy="34"/>
              </a:xfrm>
              <a:custGeom>
                <a:avLst/>
                <a:gdLst>
                  <a:gd name="T0" fmla="*/ 23 w 185"/>
                  <a:gd name="T1" fmla="*/ 104 h 104"/>
                  <a:gd name="T2" fmla="*/ 21 w 185"/>
                  <a:gd name="T3" fmla="*/ 104 h 104"/>
                  <a:gd name="T4" fmla="*/ 16 w 185"/>
                  <a:gd name="T5" fmla="*/ 100 h 104"/>
                  <a:gd name="T6" fmla="*/ 16 w 185"/>
                  <a:gd name="T7" fmla="*/ 100 h 104"/>
                  <a:gd name="T8" fmla="*/ 7 w 185"/>
                  <a:gd name="T9" fmla="*/ 103 h 104"/>
                  <a:gd name="T10" fmla="*/ 2 w 185"/>
                  <a:gd name="T11" fmla="*/ 100 h 104"/>
                  <a:gd name="T12" fmla="*/ 5 w 185"/>
                  <a:gd name="T13" fmla="*/ 90 h 104"/>
                  <a:gd name="T14" fmla="*/ 7 w 185"/>
                  <a:gd name="T15" fmla="*/ 89 h 104"/>
                  <a:gd name="T16" fmla="*/ 78 w 185"/>
                  <a:gd name="T17" fmla="*/ 48 h 104"/>
                  <a:gd name="T18" fmla="*/ 135 w 185"/>
                  <a:gd name="T19" fmla="*/ 15 h 104"/>
                  <a:gd name="T20" fmla="*/ 135 w 185"/>
                  <a:gd name="T21" fmla="*/ 15 h 104"/>
                  <a:gd name="T22" fmla="*/ 140 w 185"/>
                  <a:gd name="T23" fmla="*/ 14 h 104"/>
                  <a:gd name="T24" fmla="*/ 144 w 185"/>
                  <a:gd name="T25" fmla="*/ 17 h 104"/>
                  <a:gd name="T26" fmla="*/ 178 w 185"/>
                  <a:gd name="T27" fmla="*/ 1 h 104"/>
                  <a:gd name="T28" fmla="*/ 183 w 185"/>
                  <a:gd name="T29" fmla="*/ 4 h 104"/>
                  <a:gd name="T30" fmla="*/ 180 w 185"/>
                  <a:gd name="T31" fmla="*/ 14 h 104"/>
                  <a:gd name="T32" fmla="*/ 176 w 185"/>
                  <a:gd name="T33" fmla="*/ 15 h 104"/>
                  <a:gd name="T34" fmla="*/ 98 w 185"/>
                  <a:gd name="T35" fmla="*/ 61 h 104"/>
                  <a:gd name="T36" fmla="*/ 23 w 185"/>
                  <a:gd name="T37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5" h="104">
                    <a:moveTo>
                      <a:pt x="23" y="104"/>
                    </a:moveTo>
                    <a:lnTo>
                      <a:pt x="21" y="104"/>
                    </a:lnTo>
                    <a:cubicBezTo>
                      <a:pt x="19" y="103"/>
                      <a:pt x="17" y="102"/>
                      <a:pt x="16" y="100"/>
                    </a:cubicBezTo>
                    <a:lnTo>
                      <a:pt x="16" y="100"/>
                    </a:lnTo>
                    <a:cubicBezTo>
                      <a:pt x="10" y="104"/>
                      <a:pt x="9" y="103"/>
                      <a:pt x="7" y="103"/>
                    </a:cubicBezTo>
                    <a:cubicBezTo>
                      <a:pt x="5" y="102"/>
                      <a:pt x="3" y="101"/>
                      <a:pt x="2" y="100"/>
                    </a:cubicBezTo>
                    <a:cubicBezTo>
                      <a:pt x="0" y="96"/>
                      <a:pt x="2" y="92"/>
                      <a:pt x="5" y="90"/>
                    </a:cubicBezTo>
                    <a:lnTo>
                      <a:pt x="7" y="89"/>
                    </a:lnTo>
                    <a:cubicBezTo>
                      <a:pt x="13" y="86"/>
                      <a:pt x="51" y="64"/>
                      <a:pt x="78" y="48"/>
                    </a:cubicBezTo>
                    <a:cubicBezTo>
                      <a:pt x="115" y="26"/>
                      <a:pt x="129" y="18"/>
                      <a:pt x="135" y="15"/>
                    </a:cubicBezTo>
                    <a:lnTo>
                      <a:pt x="135" y="15"/>
                    </a:lnTo>
                    <a:cubicBezTo>
                      <a:pt x="138" y="14"/>
                      <a:pt x="139" y="14"/>
                      <a:pt x="140" y="14"/>
                    </a:cubicBezTo>
                    <a:cubicBezTo>
                      <a:pt x="142" y="14"/>
                      <a:pt x="143" y="15"/>
                      <a:pt x="144" y="17"/>
                    </a:cubicBezTo>
                    <a:cubicBezTo>
                      <a:pt x="171" y="0"/>
                      <a:pt x="175" y="0"/>
                      <a:pt x="178" y="1"/>
                    </a:cubicBezTo>
                    <a:cubicBezTo>
                      <a:pt x="180" y="1"/>
                      <a:pt x="182" y="3"/>
                      <a:pt x="183" y="4"/>
                    </a:cubicBezTo>
                    <a:cubicBezTo>
                      <a:pt x="185" y="8"/>
                      <a:pt x="183" y="12"/>
                      <a:pt x="180" y="14"/>
                    </a:cubicBezTo>
                    <a:lnTo>
                      <a:pt x="176" y="15"/>
                    </a:lnTo>
                    <a:cubicBezTo>
                      <a:pt x="168" y="18"/>
                      <a:pt x="128" y="43"/>
                      <a:pt x="98" y="61"/>
                    </a:cubicBezTo>
                    <a:cubicBezTo>
                      <a:pt x="37" y="99"/>
                      <a:pt x="27" y="104"/>
                      <a:pt x="23" y="10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16" name="Freeform 1566">
                <a:extLst>
                  <a:ext uri="{FF2B5EF4-FFF2-40B4-BE49-F238E27FC236}">
                    <a16:creationId xmlns:a16="http://schemas.microsoft.com/office/drawing/2014/main" id="{096D84EC-56F0-4133-B3D9-ED148200A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" y="5784"/>
                <a:ext cx="24" cy="16"/>
              </a:xfrm>
              <a:custGeom>
                <a:avLst/>
                <a:gdLst>
                  <a:gd name="T0" fmla="*/ 7 w 71"/>
                  <a:gd name="T1" fmla="*/ 50 h 50"/>
                  <a:gd name="T2" fmla="*/ 3 w 71"/>
                  <a:gd name="T3" fmla="*/ 48 h 50"/>
                  <a:gd name="T4" fmla="*/ 1 w 71"/>
                  <a:gd name="T5" fmla="*/ 41 h 50"/>
                  <a:gd name="T6" fmla="*/ 14 w 71"/>
                  <a:gd name="T7" fmla="*/ 30 h 50"/>
                  <a:gd name="T8" fmla="*/ 13 w 71"/>
                  <a:gd name="T9" fmla="*/ 28 h 50"/>
                  <a:gd name="T10" fmla="*/ 36 w 71"/>
                  <a:gd name="T11" fmla="*/ 15 h 50"/>
                  <a:gd name="T12" fmla="*/ 65 w 71"/>
                  <a:gd name="T13" fmla="*/ 0 h 50"/>
                  <a:gd name="T14" fmla="*/ 70 w 71"/>
                  <a:gd name="T15" fmla="*/ 4 h 50"/>
                  <a:gd name="T16" fmla="*/ 70 w 71"/>
                  <a:gd name="T17" fmla="*/ 9 h 50"/>
                  <a:gd name="T18" fmla="*/ 38 w 71"/>
                  <a:gd name="T19" fmla="*/ 33 h 50"/>
                  <a:gd name="T20" fmla="*/ 38 w 71"/>
                  <a:gd name="T21" fmla="*/ 33 h 50"/>
                  <a:gd name="T22" fmla="*/ 37 w 71"/>
                  <a:gd name="T23" fmla="*/ 33 h 50"/>
                  <a:gd name="T24" fmla="*/ 28 w 71"/>
                  <a:gd name="T25" fmla="*/ 38 h 50"/>
                  <a:gd name="T26" fmla="*/ 11 w 71"/>
                  <a:gd name="T27" fmla="*/ 49 h 50"/>
                  <a:gd name="T28" fmla="*/ 7 w 71"/>
                  <a:gd name="T2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50">
                    <a:moveTo>
                      <a:pt x="7" y="50"/>
                    </a:moveTo>
                    <a:cubicBezTo>
                      <a:pt x="6" y="50"/>
                      <a:pt x="4" y="49"/>
                      <a:pt x="3" y="48"/>
                    </a:cubicBezTo>
                    <a:cubicBezTo>
                      <a:pt x="1" y="46"/>
                      <a:pt x="0" y="43"/>
                      <a:pt x="1" y="41"/>
                    </a:cubicBezTo>
                    <a:cubicBezTo>
                      <a:pt x="1" y="38"/>
                      <a:pt x="1" y="37"/>
                      <a:pt x="14" y="30"/>
                    </a:cubicBezTo>
                    <a:lnTo>
                      <a:pt x="13" y="28"/>
                    </a:lnTo>
                    <a:cubicBezTo>
                      <a:pt x="15" y="27"/>
                      <a:pt x="27" y="20"/>
                      <a:pt x="36" y="15"/>
                    </a:cubicBezTo>
                    <a:cubicBezTo>
                      <a:pt x="62" y="0"/>
                      <a:pt x="62" y="0"/>
                      <a:pt x="65" y="0"/>
                    </a:cubicBezTo>
                    <a:cubicBezTo>
                      <a:pt x="67" y="1"/>
                      <a:pt x="69" y="2"/>
                      <a:pt x="70" y="4"/>
                    </a:cubicBezTo>
                    <a:cubicBezTo>
                      <a:pt x="70" y="5"/>
                      <a:pt x="71" y="8"/>
                      <a:pt x="70" y="9"/>
                    </a:cubicBezTo>
                    <a:cubicBezTo>
                      <a:pt x="69" y="14"/>
                      <a:pt x="65" y="17"/>
                      <a:pt x="38" y="33"/>
                    </a:cubicBezTo>
                    <a:lnTo>
                      <a:pt x="38" y="33"/>
                    </a:lnTo>
                    <a:lnTo>
                      <a:pt x="37" y="33"/>
                    </a:lnTo>
                    <a:cubicBezTo>
                      <a:pt x="35" y="35"/>
                      <a:pt x="31" y="36"/>
                      <a:pt x="28" y="38"/>
                    </a:cubicBezTo>
                    <a:cubicBezTo>
                      <a:pt x="23" y="41"/>
                      <a:pt x="17" y="45"/>
                      <a:pt x="11" y="49"/>
                    </a:cubicBezTo>
                    <a:lnTo>
                      <a:pt x="7" y="5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17" name="Freeform 1567">
                <a:extLst>
                  <a:ext uri="{FF2B5EF4-FFF2-40B4-BE49-F238E27FC236}">
                    <a16:creationId xmlns:a16="http://schemas.microsoft.com/office/drawing/2014/main" id="{C57919ED-669B-4857-B10D-645122234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3" y="5785"/>
                <a:ext cx="43" cy="28"/>
              </a:xfrm>
              <a:custGeom>
                <a:avLst/>
                <a:gdLst>
                  <a:gd name="T0" fmla="*/ 8 w 131"/>
                  <a:gd name="T1" fmla="*/ 86 h 86"/>
                  <a:gd name="T2" fmla="*/ 6 w 131"/>
                  <a:gd name="T3" fmla="*/ 86 h 86"/>
                  <a:gd name="T4" fmla="*/ 2 w 131"/>
                  <a:gd name="T5" fmla="*/ 82 h 86"/>
                  <a:gd name="T6" fmla="*/ 6 w 131"/>
                  <a:gd name="T7" fmla="*/ 73 h 86"/>
                  <a:gd name="T8" fmla="*/ 6 w 131"/>
                  <a:gd name="T9" fmla="*/ 72 h 86"/>
                  <a:gd name="T10" fmla="*/ 10 w 131"/>
                  <a:gd name="T11" fmla="*/ 70 h 86"/>
                  <a:gd name="T12" fmla="*/ 62 w 131"/>
                  <a:gd name="T13" fmla="*/ 36 h 86"/>
                  <a:gd name="T14" fmla="*/ 63 w 131"/>
                  <a:gd name="T15" fmla="*/ 34 h 86"/>
                  <a:gd name="T16" fmla="*/ 66 w 131"/>
                  <a:gd name="T17" fmla="*/ 30 h 86"/>
                  <a:gd name="T18" fmla="*/ 31 w 131"/>
                  <a:gd name="T19" fmla="*/ 47 h 86"/>
                  <a:gd name="T20" fmla="*/ 26 w 131"/>
                  <a:gd name="T21" fmla="*/ 43 h 86"/>
                  <a:gd name="T22" fmla="*/ 26 w 131"/>
                  <a:gd name="T23" fmla="*/ 38 h 86"/>
                  <a:gd name="T24" fmla="*/ 56 w 131"/>
                  <a:gd name="T25" fmla="*/ 17 h 86"/>
                  <a:gd name="T26" fmla="*/ 70 w 131"/>
                  <a:gd name="T27" fmla="*/ 9 h 86"/>
                  <a:gd name="T28" fmla="*/ 71 w 131"/>
                  <a:gd name="T29" fmla="*/ 10 h 86"/>
                  <a:gd name="T30" fmla="*/ 85 w 131"/>
                  <a:gd name="T31" fmla="*/ 1 h 86"/>
                  <a:gd name="T32" fmla="*/ 90 w 131"/>
                  <a:gd name="T33" fmla="*/ 0 h 86"/>
                  <a:gd name="T34" fmla="*/ 95 w 131"/>
                  <a:gd name="T35" fmla="*/ 4 h 86"/>
                  <a:gd name="T36" fmla="*/ 92 w 131"/>
                  <a:gd name="T37" fmla="*/ 16 h 86"/>
                  <a:gd name="T38" fmla="*/ 101 w 131"/>
                  <a:gd name="T39" fmla="*/ 11 h 86"/>
                  <a:gd name="T40" fmla="*/ 110 w 131"/>
                  <a:gd name="T41" fmla="*/ 12 h 86"/>
                  <a:gd name="T42" fmla="*/ 119 w 131"/>
                  <a:gd name="T43" fmla="*/ 6 h 86"/>
                  <a:gd name="T44" fmla="*/ 129 w 131"/>
                  <a:gd name="T45" fmla="*/ 9 h 86"/>
                  <a:gd name="T46" fmla="*/ 126 w 131"/>
                  <a:gd name="T47" fmla="*/ 19 h 86"/>
                  <a:gd name="T48" fmla="*/ 8 w 131"/>
                  <a:gd name="T4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1" h="86">
                    <a:moveTo>
                      <a:pt x="8" y="86"/>
                    </a:moveTo>
                    <a:lnTo>
                      <a:pt x="6" y="86"/>
                    </a:lnTo>
                    <a:cubicBezTo>
                      <a:pt x="5" y="85"/>
                      <a:pt x="3" y="84"/>
                      <a:pt x="2" y="82"/>
                    </a:cubicBezTo>
                    <a:cubicBezTo>
                      <a:pt x="0" y="80"/>
                      <a:pt x="0" y="78"/>
                      <a:pt x="6" y="73"/>
                    </a:cubicBezTo>
                    <a:lnTo>
                      <a:pt x="6" y="72"/>
                    </a:lnTo>
                    <a:cubicBezTo>
                      <a:pt x="7" y="72"/>
                      <a:pt x="8" y="71"/>
                      <a:pt x="10" y="70"/>
                    </a:cubicBezTo>
                    <a:cubicBezTo>
                      <a:pt x="18" y="64"/>
                      <a:pt x="33" y="54"/>
                      <a:pt x="62" y="36"/>
                    </a:cubicBezTo>
                    <a:lnTo>
                      <a:pt x="63" y="34"/>
                    </a:lnTo>
                    <a:lnTo>
                      <a:pt x="66" y="30"/>
                    </a:lnTo>
                    <a:cubicBezTo>
                      <a:pt x="35" y="48"/>
                      <a:pt x="34" y="47"/>
                      <a:pt x="31" y="47"/>
                    </a:cubicBezTo>
                    <a:cubicBezTo>
                      <a:pt x="29" y="46"/>
                      <a:pt x="27" y="45"/>
                      <a:pt x="26" y="43"/>
                    </a:cubicBezTo>
                    <a:cubicBezTo>
                      <a:pt x="25" y="42"/>
                      <a:pt x="25" y="40"/>
                      <a:pt x="26" y="38"/>
                    </a:cubicBezTo>
                    <a:cubicBezTo>
                      <a:pt x="26" y="35"/>
                      <a:pt x="27" y="33"/>
                      <a:pt x="56" y="17"/>
                    </a:cubicBezTo>
                    <a:cubicBezTo>
                      <a:pt x="61" y="12"/>
                      <a:pt x="65" y="9"/>
                      <a:pt x="70" y="9"/>
                    </a:cubicBezTo>
                    <a:lnTo>
                      <a:pt x="71" y="10"/>
                    </a:lnTo>
                    <a:cubicBezTo>
                      <a:pt x="76" y="7"/>
                      <a:pt x="80" y="4"/>
                      <a:pt x="85" y="1"/>
                    </a:cubicBezTo>
                    <a:cubicBezTo>
                      <a:pt x="86" y="0"/>
                      <a:pt x="88" y="0"/>
                      <a:pt x="90" y="0"/>
                    </a:cubicBezTo>
                    <a:cubicBezTo>
                      <a:pt x="92" y="1"/>
                      <a:pt x="94" y="2"/>
                      <a:pt x="95" y="4"/>
                    </a:cubicBezTo>
                    <a:cubicBezTo>
                      <a:pt x="96" y="7"/>
                      <a:pt x="97" y="8"/>
                      <a:pt x="92" y="16"/>
                    </a:cubicBezTo>
                    <a:lnTo>
                      <a:pt x="101" y="11"/>
                    </a:lnTo>
                    <a:cubicBezTo>
                      <a:pt x="104" y="9"/>
                      <a:pt x="107" y="10"/>
                      <a:pt x="110" y="12"/>
                    </a:cubicBezTo>
                    <a:cubicBezTo>
                      <a:pt x="113" y="10"/>
                      <a:pt x="116" y="8"/>
                      <a:pt x="119" y="6"/>
                    </a:cubicBezTo>
                    <a:cubicBezTo>
                      <a:pt x="122" y="4"/>
                      <a:pt x="127" y="6"/>
                      <a:pt x="129" y="9"/>
                    </a:cubicBezTo>
                    <a:cubicBezTo>
                      <a:pt x="131" y="12"/>
                      <a:pt x="130" y="17"/>
                      <a:pt x="126" y="19"/>
                    </a:cubicBezTo>
                    <a:cubicBezTo>
                      <a:pt x="25" y="79"/>
                      <a:pt x="12" y="86"/>
                      <a:pt x="8" y="8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18" name="Freeform 1568">
                <a:extLst>
                  <a:ext uri="{FF2B5EF4-FFF2-40B4-BE49-F238E27FC236}">
                    <a16:creationId xmlns:a16="http://schemas.microsoft.com/office/drawing/2014/main" id="{41FA8AF9-C5E5-4251-805F-3EFB9A9F8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" y="5781"/>
                <a:ext cx="36" cy="20"/>
              </a:xfrm>
              <a:custGeom>
                <a:avLst/>
                <a:gdLst>
                  <a:gd name="T0" fmla="*/ 8 w 109"/>
                  <a:gd name="T1" fmla="*/ 60 h 60"/>
                  <a:gd name="T2" fmla="*/ 2 w 109"/>
                  <a:gd name="T3" fmla="*/ 57 h 60"/>
                  <a:gd name="T4" fmla="*/ 5 w 109"/>
                  <a:gd name="T5" fmla="*/ 47 h 60"/>
                  <a:gd name="T6" fmla="*/ 63 w 109"/>
                  <a:gd name="T7" fmla="*/ 14 h 60"/>
                  <a:gd name="T8" fmla="*/ 68 w 109"/>
                  <a:gd name="T9" fmla="*/ 13 h 60"/>
                  <a:gd name="T10" fmla="*/ 72 w 109"/>
                  <a:gd name="T11" fmla="*/ 16 h 60"/>
                  <a:gd name="T12" fmla="*/ 73 w 109"/>
                  <a:gd name="T13" fmla="*/ 17 h 60"/>
                  <a:gd name="T14" fmla="*/ 83 w 109"/>
                  <a:gd name="T15" fmla="*/ 10 h 60"/>
                  <a:gd name="T16" fmla="*/ 102 w 109"/>
                  <a:gd name="T17" fmla="*/ 1 h 60"/>
                  <a:gd name="T18" fmla="*/ 107 w 109"/>
                  <a:gd name="T19" fmla="*/ 4 h 60"/>
                  <a:gd name="T20" fmla="*/ 104 w 109"/>
                  <a:gd name="T21" fmla="*/ 14 h 60"/>
                  <a:gd name="T22" fmla="*/ 102 w 109"/>
                  <a:gd name="T23" fmla="*/ 15 h 60"/>
                  <a:gd name="T24" fmla="*/ 91 w 109"/>
                  <a:gd name="T25" fmla="*/ 22 h 60"/>
                  <a:gd name="T26" fmla="*/ 58 w 109"/>
                  <a:gd name="T27" fmla="*/ 39 h 60"/>
                  <a:gd name="T28" fmla="*/ 53 w 109"/>
                  <a:gd name="T29" fmla="*/ 35 h 60"/>
                  <a:gd name="T30" fmla="*/ 12 w 109"/>
                  <a:gd name="T31" fmla="*/ 59 h 60"/>
                  <a:gd name="T32" fmla="*/ 8 w 109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" h="60">
                    <a:moveTo>
                      <a:pt x="8" y="60"/>
                    </a:moveTo>
                    <a:cubicBezTo>
                      <a:pt x="6" y="60"/>
                      <a:pt x="3" y="59"/>
                      <a:pt x="2" y="57"/>
                    </a:cubicBezTo>
                    <a:cubicBezTo>
                      <a:pt x="0" y="53"/>
                      <a:pt x="1" y="49"/>
                      <a:pt x="5" y="47"/>
                    </a:cubicBezTo>
                    <a:lnTo>
                      <a:pt x="63" y="14"/>
                    </a:lnTo>
                    <a:cubicBezTo>
                      <a:pt x="64" y="13"/>
                      <a:pt x="66" y="13"/>
                      <a:pt x="68" y="13"/>
                    </a:cubicBezTo>
                    <a:cubicBezTo>
                      <a:pt x="70" y="14"/>
                      <a:pt x="71" y="15"/>
                      <a:pt x="72" y="16"/>
                    </a:cubicBezTo>
                    <a:lnTo>
                      <a:pt x="73" y="17"/>
                    </a:lnTo>
                    <a:cubicBezTo>
                      <a:pt x="77" y="15"/>
                      <a:pt x="80" y="12"/>
                      <a:pt x="83" y="10"/>
                    </a:cubicBezTo>
                    <a:cubicBezTo>
                      <a:pt x="97" y="1"/>
                      <a:pt x="98" y="0"/>
                      <a:pt x="102" y="1"/>
                    </a:cubicBezTo>
                    <a:cubicBezTo>
                      <a:pt x="104" y="2"/>
                      <a:pt x="106" y="3"/>
                      <a:pt x="107" y="4"/>
                    </a:cubicBezTo>
                    <a:cubicBezTo>
                      <a:pt x="109" y="8"/>
                      <a:pt x="107" y="12"/>
                      <a:pt x="104" y="14"/>
                    </a:cubicBezTo>
                    <a:lnTo>
                      <a:pt x="102" y="15"/>
                    </a:lnTo>
                    <a:cubicBezTo>
                      <a:pt x="100" y="16"/>
                      <a:pt x="95" y="19"/>
                      <a:pt x="91" y="22"/>
                    </a:cubicBezTo>
                    <a:cubicBezTo>
                      <a:pt x="68" y="37"/>
                      <a:pt x="63" y="40"/>
                      <a:pt x="58" y="39"/>
                    </a:cubicBezTo>
                    <a:cubicBezTo>
                      <a:pt x="56" y="39"/>
                      <a:pt x="54" y="37"/>
                      <a:pt x="53" y="35"/>
                    </a:cubicBezTo>
                    <a:lnTo>
                      <a:pt x="12" y="59"/>
                    </a:lnTo>
                    <a:lnTo>
                      <a:pt x="8" y="6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19" name="Freeform 1569">
                <a:extLst>
                  <a:ext uri="{FF2B5EF4-FFF2-40B4-BE49-F238E27FC236}">
                    <a16:creationId xmlns:a16="http://schemas.microsoft.com/office/drawing/2014/main" id="{834203D1-9647-4F04-86EA-1AEF0D745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" y="5785"/>
                <a:ext cx="17" cy="12"/>
              </a:xfrm>
              <a:custGeom>
                <a:avLst/>
                <a:gdLst>
                  <a:gd name="T0" fmla="*/ 8 w 53"/>
                  <a:gd name="T1" fmla="*/ 37 h 37"/>
                  <a:gd name="T2" fmla="*/ 6 w 53"/>
                  <a:gd name="T3" fmla="*/ 36 h 37"/>
                  <a:gd name="T4" fmla="*/ 1 w 53"/>
                  <a:gd name="T5" fmla="*/ 33 h 37"/>
                  <a:gd name="T6" fmla="*/ 1 w 53"/>
                  <a:gd name="T7" fmla="*/ 27 h 37"/>
                  <a:gd name="T8" fmla="*/ 18 w 53"/>
                  <a:gd name="T9" fmla="*/ 15 h 37"/>
                  <a:gd name="T10" fmla="*/ 28 w 53"/>
                  <a:gd name="T11" fmla="*/ 10 h 37"/>
                  <a:gd name="T12" fmla="*/ 30 w 53"/>
                  <a:gd name="T13" fmla="*/ 9 h 37"/>
                  <a:gd name="T14" fmla="*/ 32 w 53"/>
                  <a:gd name="T15" fmla="*/ 6 h 37"/>
                  <a:gd name="T16" fmla="*/ 34 w 53"/>
                  <a:gd name="T17" fmla="*/ 5 h 37"/>
                  <a:gd name="T18" fmla="*/ 37 w 53"/>
                  <a:gd name="T19" fmla="*/ 4 h 37"/>
                  <a:gd name="T20" fmla="*/ 42 w 53"/>
                  <a:gd name="T21" fmla="*/ 2 h 37"/>
                  <a:gd name="T22" fmla="*/ 51 w 53"/>
                  <a:gd name="T23" fmla="*/ 4 h 37"/>
                  <a:gd name="T24" fmla="*/ 49 w 53"/>
                  <a:gd name="T25" fmla="*/ 14 h 37"/>
                  <a:gd name="T26" fmla="*/ 37 w 53"/>
                  <a:gd name="T27" fmla="*/ 21 h 37"/>
                  <a:gd name="T28" fmla="*/ 35 w 53"/>
                  <a:gd name="T29" fmla="*/ 22 h 37"/>
                  <a:gd name="T30" fmla="*/ 11 w 53"/>
                  <a:gd name="T31" fmla="*/ 36 h 37"/>
                  <a:gd name="T32" fmla="*/ 8 w 53"/>
                  <a:gd name="T3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37">
                    <a:moveTo>
                      <a:pt x="8" y="37"/>
                    </a:moveTo>
                    <a:lnTo>
                      <a:pt x="6" y="36"/>
                    </a:lnTo>
                    <a:cubicBezTo>
                      <a:pt x="4" y="36"/>
                      <a:pt x="2" y="35"/>
                      <a:pt x="1" y="33"/>
                    </a:cubicBezTo>
                    <a:cubicBezTo>
                      <a:pt x="1" y="31"/>
                      <a:pt x="0" y="29"/>
                      <a:pt x="1" y="27"/>
                    </a:cubicBezTo>
                    <a:cubicBezTo>
                      <a:pt x="2" y="24"/>
                      <a:pt x="5" y="22"/>
                      <a:pt x="18" y="15"/>
                    </a:cubicBezTo>
                    <a:cubicBezTo>
                      <a:pt x="21" y="13"/>
                      <a:pt x="25" y="11"/>
                      <a:pt x="28" y="10"/>
                    </a:cubicBezTo>
                    <a:lnTo>
                      <a:pt x="30" y="9"/>
                    </a:lnTo>
                    <a:lnTo>
                      <a:pt x="32" y="6"/>
                    </a:lnTo>
                    <a:lnTo>
                      <a:pt x="34" y="5"/>
                    </a:lnTo>
                    <a:lnTo>
                      <a:pt x="37" y="4"/>
                    </a:lnTo>
                    <a:lnTo>
                      <a:pt x="42" y="2"/>
                    </a:lnTo>
                    <a:cubicBezTo>
                      <a:pt x="45" y="0"/>
                      <a:pt x="49" y="1"/>
                      <a:pt x="51" y="4"/>
                    </a:cubicBezTo>
                    <a:cubicBezTo>
                      <a:pt x="53" y="8"/>
                      <a:pt x="52" y="12"/>
                      <a:pt x="49" y="14"/>
                    </a:cubicBezTo>
                    <a:lnTo>
                      <a:pt x="37" y="21"/>
                    </a:lnTo>
                    <a:lnTo>
                      <a:pt x="35" y="22"/>
                    </a:lnTo>
                    <a:lnTo>
                      <a:pt x="11" y="36"/>
                    </a:lnTo>
                    <a:lnTo>
                      <a:pt x="8" y="3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20" name="Freeform 1570">
                <a:extLst>
                  <a:ext uri="{FF2B5EF4-FFF2-40B4-BE49-F238E27FC236}">
                    <a16:creationId xmlns:a16="http://schemas.microsoft.com/office/drawing/2014/main" id="{0D7E1E9F-5E94-49A2-A723-05EA675D1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" y="5766"/>
                <a:ext cx="37" cy="27"/>
              </a:xfrm>
              <a:custGeom>
                <a:avLst/>
                <a:gdLst>
                  <a:gd name="T0" fmla="*/ 13 w 114"/>
                  <a:gd name="T1" fmla="*/ 82 h 82"/>
                  <a:gd name="T2" fmla="*/ 11 w 114"/>
                  <a:gd name="T3" fmla="*/ 82 h 82"/>
                  <a:gd name="T4" fmla="*/ 7 w 114"/>
                  <a:gd name="T5" fmla="*/ 78 h 82"/>
                  <a:gd name="T6" fmla="*/ 13 w 114"/>
                  <a:gd name="T7" fmla="*/ 65 h 82"/>
                  <a:gd name="T8" fmla="*/ 7 w 114"/>
                  <a:gd name="T9" fmla="*/ 67 h 82"/>
                  <a:gd name="T10" fmla="*/ 2 w 114"/>
                  <a:gd name="T11" fmla="*/ 63 h 82"/>
                  <a:gd name="T12" fmla="*/ 5 w 114"/>
                  <a:gd name="T13" fmla="*/ 54 h 82"/>
                  <a:gd name="T14" fmla="*/ 7 w 114"/>
                  <a:gd name="T15" fmla="*/ 53 h 82"/>
                  <a:gd name="T16" fmla="*/ 95 w 114"/>
                  <a:gd name="T17" fmla="*/ 1 h 82"/>
                  <a:gd name="T18" fmla="*/ 101 w 114"/>
                  <a:gd name="T19" fmla="*/ 1 h 82"/>
                  <a:gd name="T20" fmla="*/ 105 w 114"/>
                  <a:gd name="T21" fmla="*/ 4 h 82"/>
                  <a:gd name="T22" fmla="*/ 89 w 114"/>
                  <a:gd name="T23" fmla="*/ 26 h 82"/>
                  <a:gd name="T24" fmla="*/ 101 w 114"/>
                  <a:gd name="T25" fmla="*/ 19 h 82"/>
                  <a:gd name="T26" fmla="*/ 107 w 114"/>
                  <a:gd name="T27" fmla="*/ 18 h 82"/>
                  <a:gd name="T28" fmla="*/ 111 w 114"/>
                  <a:gd name="T29" fmla="*/ 21 h 82"/>
                  <a:gd name="T30" fmla="*/ 100 w 114"/>
                  <a:gd name="T31" fmla="*/ 40 h 82"/>
                  <a:gd name="T32" fmla="*/ 101 w 114"/>
                  <a:gd name="T33" fmla="*/ 42 h 82"/>
                  <a:gd name="T34" fmla="*/ 98 w 114"/>
                  <a:gd name="T35" fmla="*/ 51 h 82"/>
                  <a:gd name="T36" fmla="*/ 64 w 114"/>
                  <a:gd name="T37" fmla="*/ 71 h 82"/>
                  <a:gd name="T38" fmla="*/ 54 w 114"/>
                  <a:gd name="T39" fmla="*/ 69 h 82"/>
                  <a:gd name="T40" fmla="*/ 54 w 114"/>
                  <a:gd name="T41" fmla="*/ 62 h 82"/>
                  <a:gd name="T42" fmla="*/ 40 w 114"/>
                  <a:gd name="T43" fmla="*/ 68 h 82"/>
                  <a:gd name="T44" fmla="*/ 13 w 114"/>
                  <a:gd name="T45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4" h="82">
                    <a:moveTo>
                      <a:pt x="13" y="82"/>
                    </a:moveTo>
                    <a:lnTo>
                      <a:pt x="11" y="82"/>
                    </a:lnTo>
                    <a:cubicBezTo>
                      <a:pt x="9" y="81"/>
                      <a:pt x="8" y="80"/>
                      <a:pt x="7" y="78"/>
                    </a:cubicBezTo>
                    <a:cubicBezTo>
                      <a:pt x="5" y="74"/>
                      <a:pt x="4" y="73"/>
                      <a:pt x="13" y="65"/>
                    </a:cubicBezTo>
                    <a:cubicBezTo>
                      <a:pt x="9" y="67"/>
                      <a:pt x="8" y="67"/>
                      <a:pt x="7" y="67"/>
                    </a:cubicBezTo>
                    <a:cubicBezTo>
                      <a:pt x="5" y="66"/>
                      <a:pt x="3" y="65"/>
                      <a:pt x="2" y="63"/>
                    </a:cubicBezTo>
                    <a:cubicBezTo>
                      <a:pt x="0" y="60"/>
                      <a:pt x="1" y="55"/>
                      <a:pt x="5" y="54"/>
                    </a:cubicBezTo>
                    <a:lnTo>
                      <a:pt x="7" y="53"/>
                    </a:lnTo>
                    <a:cubicBezTo>
                      <a:pt x="15" y="49"/>
                      <a:pt x="65" y="20"/>
                      <a:pt x="95" y="1"/>
                    </a:cubicBezTo>
                    <a:cubicBezTo>
                      <a:pt x="97" y="0"/>
                      <a:pt x="99" y="0"/>
                      <a:pt x="101" y="1"/>
                    </a:cubicBezTo>
                    <a:cubicBezTo>
                      <a:pt x="102" y="1"/>
                      <a:pt x="104" y="2"/>
                      <a:pt x="105" y="4"/>
                    </a:cubicBezTo>
                    <a:cubicBezTo>
                      <a:pt x="108" y="9"/>
                      <a:pt x="109" y="10"/>
                      <a:pt x="89" y="26"/>
                    </a:cubicBezTo>
                    <a:cubicBezTo>
                      <a:pt x="93" y="23"/>
                      <a:pt x="98" y="21"/>
                      <a:pt x="101" y="19"/>
                    </a:cubicBezTo>
                    <a:cubicBezTo>
                      <a:pt x="103" y="18"/>
                      <a:pt x="105" y="17"/>
                      <a:pt x="107" y="18"/>
                    </a:cubicBezTo>
                    <a:cubicBezTo>
                      <a:pt x="109" y="18"/>
                      <a:pt x="110" y="20"/>
                      <a:pt x="111" y="21"/>
                    </a:cubicBezTo>
                    <a:cubicBezTo>
                      <a:pt x="113" y="25"/>
                      <a:pt x="114" y="27"/>
                      <a:pt x="100" y="40"/>
                    </a:cubicBezTo>
                    <a:lnTo>
                      <a:pt x="101" y="42"/>
                    </a:lnTo>
                    <a:cubicBezTo>
                      <a:pt x="103" y="45"/>
                      <a:pt x="102" y="49"/>
                      <a:pt x="98" y="51"/>
                    </a:cubicBezTo>
                    <a:lnTo>
                      <a:pt x="64" y="71"/>
                    </a:lnTo>
                    <a:cubicBezTo>
                      <a:pt x="61" y="73"/>
                      <a:pt x="57" y="72"/>
                      <a:pt x="54" y="69"/>
                    </a:cubicBezTo>
                    <a:cubicBezTo>
                      <a:pt x="53" y="67"/>
                      <a:pt x="53" y="65"/>
                      <a:pt x="54" y="62"/>
                    </a:cubicBezTo>
                    <a:cubicBezTo>
                      <a:pt x="43" y="68"/>
                      <a:pt x="42" y="68"/>
                      <a:pt x="40" y="68"/>
                    </a:cubicBezTo>
                    <a:cubicBezTo>
                      <a:pt x="20" y="80"/>
                      <a:pt x="15" y="82"/>
                      <a:pt x="13" y="8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21" name="Freeform 1571">
                <a:extLst>
                  <a:ext uri="{FF2B5EF4-FFF2-40B4-BE49-F238E27FC236}">
                    <a16:creationId xmlns:a16="http://schemas.microsoft.com/office/drawing/2014/main" id="{B7A36493-B63E-4714-8D10-98B4D2987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6" y="5758"/>
                <a:ext cx="22" cy="22"/>
              </a:xfrm>
              <a:custGeom>
                <a:avLst/>
                <a:gdLst>
                  <a:gd name="T0" fmla="*/ 20 w 67"/>
                  <a:gd name="T1" fmla="*/ 66 h 66"/>
                  <a:gd name="T2" fmla="*/ 18 w 67"/>
                  <a:gd name="T3" fmla="*/ 66 h 66"/>
                  <a:gd name="T4" fmla="*/ 14 w 67"/>
                  <a:gd name="T5" fmla="*/ 62 h 66"/>
                  <a:gd name="T6" fmla="*/ 14 w 67"/>
                  <a:gd name="T7" fmla="*/ 56 h 66"/>
                  <a:gd name="T8" fmla="*/ 20 w 67"/>
                  <a:gd name="T9" fmla="*/ 42 h 66"/>
                  <a:gd name="T10" fmla="*/ 14 w 67"/>
                  <a:gd name="T11" fmla="*/ 46 h 66"/>
                  <a:gd name="T12" fmla="*/ 4 w 67"/>
                  <a:gd name="T13" fmla="*/ 43 h 66"/>
                  <a:gd name="T14" fmla="*/ 47 w 67"/>
                  <a:gd name="T15" fmla="*/ 6 h 66"/>
                  <a:gd name="T16" fmla="*/ 50 w 67"/>
                  <a:gd name="T17" fmla="*/ 5 h 66"/>
                  <a:gd name="T18" fmla="*/ 52 w 67"/>
                  <a:gd name="T19" fmla="*/ 4 h 66"/>
                  <a:gd name="T20" fmla="*/ 60 w 67"/>
                  <a:gd name="T21" fmla="*/ 1 h 66"/>
                  <a:gd name="T22" fmla="*/ 64 w 67"/>
                  <a:gd name="T23" fmla="*/ 4 h 66"/>
                  <a:gd name="T24" fmla="*/ 61 w 67"/>
                  <a:gd name="T25" fmla="*/ 14 h 66"/>
                  <a:gd name="T26" fmla="*/ 61 w 67"/>
                  <a:gd name="T27" fmla="*/ 15 h 66"/>
                  <a:gd name="T28" fmla="*/ 61 w 67"/>
                  <a:gd name="T29" fmla="*/ 15 h 66"/>
                  <a:gd name="T30" fmla="*/ 55 w 67"/>
                  <a:gd name="T31" fmla="*/ 18 h 66"/>
                  <a:gd name="T32" fmla="*/ 43 w 67"/>
                  <a:gd name="T33" fmla="*/ 26 h 66"/>
                  <a:gd name="T34" fmla="*/ 36 w 67"/>
                  <a:gd name="T35" fmla="*/ 41 h 66"/>
                  <a:gd name="T36" fmla="*/ 40 w 67"/>
                  <a:gd name="T37" fmla="*/ 39 h 66"/>
                  <a:gd name="T38" fmla="*/ 53 w 67"/>
                  <a:gd name="T39" fmla="*/ 34 h 66"/>
                  <a:gd name="T40" fmla="*/ 52 w 67"/>
                  <a:gd name="T41" fmla="*/ 41 h 66"/>
                  <a:gd name="T42" fmla="*/ 45 w 67"/>
                  <a:gd name="T43" fmla="*/ 44 h 66"/>
                  <a:gd name="T44" fmla="*/ 52 w 67"/>
                  <a:gd name="T45" fmla="*/ 41 h 66"/>
                  <a:gd name="T46" fmla="*/ 55 w 67"/>
                  <a:gd name="T47" fmla="*/ 47 h 66"/>
                  <a:gd name="T48" fmla="*/ 47 w 67"/>
                  <a:gd name="T49" fmla="*/ 51 h 66"/>
                  <a:gd name="T50" fmla="*/ 20 w 67"/>
                  <a:gd name="T51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7" h="66">
                    <a:moveTo>
                      <a:pt x="20" y="66"/>
                    </a:moveTo>
                    <a:lnTo>
                      <a:pt x="18" y="66"/>
                    </a:lnTo>
                    <a:cubicBezTo>
                      <a:pt x="16" y="65"/>
                      <a:pt x="15" y="64"/>
                      <a:pt x="14" y="62"/>
                    </a:cubicBezTo>
                    <a:cubicBezTo>
                      <a:pt x="13" y="60"/>
                      <a:pt x="13" y="58"/>
                      <a:pt x="14" y="56"/>
                    </a:cubicBezTo>
                    <a:cubicBezTo>
                      <a:pt x="16" y="51"/>
                      <a:pt x="18" y="47"/>
                      <a:pt x="20" y="42"/>
                    </a:cubicBezTo>
                    <a:lnTo>
                      <a:pt x="14" y="46"/>
                    </a:lnTo>
                    <a:cubicBezTo>
                      <a:pt x="11" y="48"/>
                      <a:pt x="6" y="47"/>
                      <a:pt x="4" y="43"/>
                    </a:cubicBezTo>
                    <a:cubicBezTo>
                      <a:pt x="0" y="36"/>
                      <a:pt x="3" y="34"/>
                      <a:pt x="47" y="6"/>
                    </a:cubicBezTo>
                    <a:lnTo>
                      <a:pt x="50" y="5"/>
                    </a:lnTo>
                    <a:lnTo>
                      <a:pt x="52" y="4"/>
                    </a:lnTo>
                    <a:cubicBezTo>
                      <a:pt x="55" y="2"/>
                      <a:pt x="57" y="0"/>
                      <a:pt x="60" y="1"/>
                    </a:cubicBezTo>
                    <a:cubicBezTo>
                      <a:pt x="62" y="2"/>
                      <a:pt x="63" y="3"/>
                      <a:pt x="64" y="4"/>
                    </a:cubicBezTo>
                    <a:cubicBezTo>
                      <a:pt x="67" y="9"/>
                      <a:pt x="65" y="11"/>
                      <a:pt x="61" y="14"/>
                    </a:cubicBezTo>
                    <a:lnTo>
                      <a:pt x="61" y="15"/>
                    </a:lnTo>
                    <a:lnTo>
                      <a:pt x="61" y="15"/>
                    </a:lnTo>
                    <a:cubicBezTo>
                      <a:pt x="59" y="16"/>
                      <a:pt x="57" y="17"/>
                      <a:pt x="55" y="18"/>
                    </a:cubicBezTo>
                    <a:cubicBezTo>
                      <a:pt x="52" y="20"/>
                      <a:pt x="48" y="23"/>
                      <a:pt x="43" y="26"/>
                    </a:cubicBezTo>
                    <a:cubicBezTo>
                      <a:pt x="42" y="28"/>
                      <a:pt x="41" y="33"/>
                      <a:pt x="36" y="41"/>
                    </a:cubicBezTo>
                    <a:lnTo>
                      <a:pt x="40" y="39"/>
                    </a:lnTo>
                    <a:cubicBezTo>
                      <a:pt x="50" y="33"/>
                      <a:pt x="50" y="33"/>
                      <a:pt x="53" y="34"/>
                    </a:cubicBezTo>
                    <a:lnTo>
                      <a:pt x="52" y="41"/>
                    </a:lnTo>
                    <a:lnTo>
                      <a:pt x="45" y="44"/>
                    </a:lnTo>
                    <a:lnTo>
                      <a:pt x="52" y="41"/>
                    </a:lnTo>
                    <a:lnTo>
                      <a:pt x="55" y="47"/>
                    </a:lnTo>
                    <a:cubicBezTo>
                      <a:pt x="54" y="47"/>
                      <a:pt x="51" y="49"/>
                      <a:pt x="47" y="51"/>
                    </a:cubicBezTo>
                    <a:cubicBezTo>
                      <a:pt x="27" y="64"/>
                      <a:pt x="23" y="66"/>
                      <a:pt x="20" y="6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22" name="Freeform 1572">
                <a:extLst>
                  <a:ext uri="{FF2B5EF4-FFF2-40B4-BE49-F238E27FC236}">
                    <a16:creationId xmlns:a16="http://schemas.microsoft.com/office/drawing/2014/main" id="{5CDCB090-C684-4C71-8DAE-4BEB8300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8" y="5767"/>
                <a:ext cx="12" cy="8"/>
              </a:xfrm>
              <a:custGeom>
                <a:avLst/>
                <a:gdLst>
                  <a:gd name="T0" fmla="*/ 11 w 36"/>
                  <a:gd name="T1" fmla="*/ 26 h 26"/>
                  <a:gd name="T2" fmla="*/ 8 w 36"/>
                  <a:gd name="T3" fmla="*/ 25 h 26"/>
                  <a:gd name="T4" fmla="*/ 2 w 36"/>
                  <a:gd name="T5" fmla="*/ 23 h 26"/>
                  <a:gd name="T6" fmla="*/ 4 w 36"/>
                  <a:gd name="T7" fmla="*/ 13 h 26"/>
                  <a:gd name="T8" fmla="*/ 5 w 36"/>
                  <a:gd name="T9" fmla="*/ 12 h 26"/>
                  <a:gd name="T10" fmla="*/ 12 w 36"/>
                  <a:gd name="T11" fmla="*/ 10 h 26"/>
                  <a:gd name="T12" fmla="*/ 12 w 36"/>
                  <a:gd name="T13" fmla="*/ 10 h 26"/>
                  <a:gd name="T14" fmla="*/ 16 w 36"/>
                  <a:gd name="T15" fmla="*/ 8 h 26"/>
                  <a:gd name="T16" fmla="*/ 34 w 36"/>
                  <a:gd name="T17" fmla="*/ 6 h 26"/>
                  <a:gd name="T18" fmla="*/ 32 w 36"/>
                  <a:gd name="T19" fmla="*/ 15 h 26"/>
                  <a:gd name="T20" fmla="*/ 31 w 36"/>
                  <a:gd name="T21" fmla="*/ 16 h 26"/>
                  <a:gd name="T22" fmla="*/ 23 w 36"/>
                  <a:gd name="T23" fmla="*/ 20 h 26"/>
                  <a:gd name="T24" fmla="*/ 11 w 36"/>
                  <a:gd name="T2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26">
                    <a:moveTo>
                      <a:pt x="11" y="26"/>
                    </a:moveTo>
                    <a:lnTo>
                      <a:pt x="8" y="25"/>
                    </a:lnTo>
                    <a:cubicBezTo>
                      <a:pt x="6" y="25"/>
                      <a:pt x="4" y="24"/>
                      <a:pt x="2" y="23"/>
                    </a:cubicBezTo>
                    <a:cubicBezTo>
                      <a:pt x="0" y="20"/>
                      <a:pt x="1" y="15"/>
                      <a:pt x="4" y="13"/>
                    </a:cubicBezTo>
                    <a:lnTo>
                      <a:pt x="5" y="12"/>
                    </a:lnTo>
                    <a:cubicBezTo>
                      <a:pt x="7" y="11"/>
                      <a:pt x="9" y="9"/>
                      <a:pt x="12" y="10"/>
                    </a:cubicBezTo>
                    <a:lnTo>
                      <a:pt x="12" y="10"/>
                    </a:lnTo>
                    <a:lnTo>
                      <a:pt x="16" y="8"/>
                    </a:lnTo>
                    <a:cubicBezTo>
                      <a:pt x="27" y="1"/>
                      <a:pt x="30" y="0"/>
                      <a:pt x="34" y="6"/>
                    </a:cubicBezTo>
                    <a:cubicBezTo>
                      <a:pt x="36" y="9"/>
                      <a:pt x="35" y="13"/>
                      <a:pt x="32" y="15"/>
                    </a:cubicBezTo>
                    <a:lnTo>
                      <a:pt x="31" y="16"/>
                    </a:lnTo>
                    <a:cubicBezTo>
                      <a:pt x="30" y="16"/>
                      <a:pt x="26" y="18"/>
                      <a:pt x="23" y="20"/>
                    </a:cubicBezTo>
                    <a:cubicBezTo>
                      <a:pt x="17" y="24"/>
                      <a:pt x="14" y="26"/>
                      <a:pt x="11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23" name="Freeform 1573">
                <a:extLst>
                  <a:ext uri="{FF2B5EF4-FFF2-40B4-BE49-F238E27FC236}">
                    <a16:creationId xmlns:a16="http://schemas.microsoft.com/office/drawing/2014/main" id="{7FE84DF9-12E4-4D84-9508-D12FF73EF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" y="5748"/>
                <a:ext cx="33" cy="29"/>
              </a:xfrm>
              <a:custGeom>
                <a:avLst/>
                <a:gdLst>
                  <a:gd name="T0" fmla="*/ 16 w 101"/>
                  <a:gd name="T1" fmla="*/ 89 h 89"/>
                  <a:gd name="T2" fmla="*/ 14 w 101"/>
                  <a:gd name="T3" fmla="*/ 88 h 89"/>
                  <a:gd name="T4" fmla="*/ 10 w 101"/>
                  <a:gd name="T5" fmla="*/ 85 h 89"/>
                  <a:gd name="T6" fmla="*/ 11 w 101"/>
                  <a:gd name="T7" fmla="*/ 76 h 89"/>
                  <a:gd name="T8" fmla="*/ 13 w 101"/>
                  <a:gd name="T9" fmla="*/ 68 h 89"/>
                  <a:gd name="T10" fmla="*/ 34 w 101"/>
                  <a:gd name="T11" fmla="*/ 50 h 89"/>
                  <a:gd name="T12" fmla="*/ 22 w 101"/>
                  <a:gd name="T13" fmla="*/ 57 h 89"/>
                  <a:gd name="T14" fmla="*/ 13 w 101"/>
                  <a:gd name="T15" fmla="*/ 63 h 89"/>
                  <a:gd name="T16" fmla="*/ 12 w 101"/>
                  <a:gd name="T17" fmla="*/ 63 h 89"/>
                  <a:gd name="T18" fmla="*/ 12 w 101"/>
                  <a:gd name="T19" fmla="*/ 63 h 89"/>
                  <a:gd name="T20" fmla="*/ 6 w 101"/>
                  <a:gd name="T21" fmla="*/ 64 h 89"/>
                  <a:gd name="T22" fmla="*/ 1 w 101"/>
                  <a:gd name="T23" fmla="*/ 56 h 89"/>
                  <a:gd name="T24" fmla="*/ 6 w 101"/>
                  <a:gd name="T25" fmla="*/ 50 h 89"/>
                  <a:gd name="T26" fmla="*/ 51 w 101"/>
                  <a:gd name="T27" fmla="*/ 19 h 89"/>
                  <a:gd name="T28" fmla="*/ 54 w 101"/>
                  <a:gd name="T29" fmla="*/ 13 h 89"/>
                  <a:gd name="T30" fmla="*/ 56 w 101"/>
                  <a:gd name="T31" fmla="*/ 13 h 89"/>
                  <a:gd name="T32" fmla="*/ 64 w 101"/>
                  <a:gd name="T33" fmla="*/ 8 h 89"/>
                  <a:gd name="T34" fmla="*/ 70 w 101"/>
                  <a:gd name="T35" fmla="*/ 7 h 89"/>
                  <a:gd name="T36" fmla="*/ 74 w 101"/>
                  <a:gd name="T37" fmla="*/ 10 h 89"/>
                  <a:gd name="T38" fmla="*/ 95 w 101"/>
                  <a:gd name="T39" fmla="*/ 1 h 89"/>
                  <a:gd name="T40" fmla="*/ 99 w 101"/>
                  <a:gd name="T41" fmla="*/ 5 h 89"/>
                  <a:gd name="T42" fmla="*/ 98 w 101"/>
                  <a:gd name="T43" fmla="*/ 13 h 89"/>
                  <a:gd name="T44" fmla="*/ 53 w 101"/>
                  <a:gd name="T45" fmla="*/ 52 h 89"/>
                  <a:gd name="T46" fmla="*/ 60 w 101"/>
                  <a:gd name="T47" fmla="*/ 48 h 89"/>
                  <a:gd name="T48" fmla="*/ 88 w 101"/>
                  <a:gd name="T49" fmla="*/ 34 h 89"/>
                  <a:gd name="T50" fmla="*/ 86 w 101"/>
                  <a:gd name="T51" fmla="*/ 41 h 89"/>
                  <a:gd name="T52" fmla="*/ 80 w 101"/>
                  <a:gd name="T53" fmla="*/ 44 h 89"/>
                  <a:gd name="T54" fmla="*/ 86 w 101"/>
                  <a:gd name="T55" fmla="*/ 41 h 89"/>
                  <a:gd name="T56" fmla="*/ 89 w 101"/>
                  <a:gd name="T57" fmla="*/ 47 h 89"/>
                  <a:gd name="T58" fmla="*/ 67 w 101"/>
                  <a:gd name="T59" fmla="*/ 60 h 89"/>
                  <a:gd name="T60" fmla="*/ 16 w 101"/>
                  <a:gd name="T61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1" h="89">
                    <a:moveTo>
                      <a:pt x="16" y="89"/>
                    </a:moveTo>
                    <a:lnTo>
                      <a:pt x="14" y="88"/>
                    </a:lnTo>
                    <a:cubicBezTo>
                      <a:pt x="12" y="88"/>
                      <a:pt x="11" y="87"/>
                      <a:pt x="10" y="85"/>
                    </a:cubicBezTo>
                    <a:cubicBezTo>
                      <a:pt x="8" y="82"/>
                      <a:pt x="7" y="80"/>
                      <a:pt x="11" y="76"/>
                    </a:cubicBezTo>
                    <a:cubicBezTo>
                      <a:pt x="10" y="73"/>
                      <a:pt x="11" y="70"/>
                      <a:pt x="13" y="68"/>
                    </a:cubicBezTo>
                    <a:lnTo>
                      <a:pt x="34" y="50"/>
                    </a:lnTo>
                    <a:cubicBezTo>
                      <a:pt x="29" y="53"/>
                      <a:pt x="25" y="55"/>
                      <a:pt x="22" y="57"/>
                    </a:cubicBezTo>
                    <a:cubicBezTo>
                      <a:pt x="18" y="60"/>
                      <a:pt x="15" y="62"/>
                      <a:pt x="13" y="63"/>
                    </a:cubicBezTo>
                    <a:lnTo>
                      <a:pt x="12" y="63"/>
                    </a:lnTo>
                    <a:lnTo>
                      <a:pt x="12" y="63"/>
                    </a:lnTo>
                    <a:cubicBezTo>
                      <a:pt x="8" y="65"/>
                      <a:pt x="8" y="65"/>
                      <a:pt x="6" y="64"/>
                    </a:cubicBezTo>
                    <a:cubicBezTo>
                      <a:pt x="2" y="63"/>
                      <a:pt x="0" y="60"/>
                      <a:pt x="1" y="56"/>
                    </a:cubicBezTo>
                    <a:cubicBezTo>
                      <a:pt x="1" y="53"/>
                      <a:pt x="3" y="52"/>
                      <a:pt x="6" y="50"/>
                    </a:cubicBezTo>
                    <a:cubicBezTo>
                      <a:pt x="29" y="35"/>
                      <a:pt x="43" y="25"/>
                      <a:pt x="51" y="19"/>
                    </a:cubicBezTo>
                    <a:cubicBezTo>
                      <a:pt x="51" y="17"/>
                      <a:pt x="52" y="15"/>
                      <a:pt x="54" y="13"/>
                    </a:cubicBezTo>
                    <a:lnTo>
                      <a:pt x="56" y="13"/>
                    </a:lnTo>
                    <a:cubicBezTo>
                      <a:pt x="59" y="11"/>
                      <a:pt x="64" y="8"/>
                      <a:pt x="64" y="8"/>
                    </a:cubicBezTo>
                    <a:cubicBezTo>
                      <a:pt x="66" y="7"/>
                      <a:pt x="68" y="6"/>
                      <a:pt x="70" y="7"/>
                    </a:cubicBezTo>
                    <a:cubicBezTo>
                      <a:pt x="71" y="7"/>
                      <a:pt x="73" y="8"/>
                      <a:pt x="74" y="10"/>
                    </a:cubicBezTo>
                    <a:cubicBezTo>
                      <a:pt x="91" y="0"/>
                      <a:pt x="93" y="1"/>
                      <a:pt x="95" y="1"/>
                    </a:cubicBezTo>
                    <a:cubicBezTo>
                      <a:pt x="97" y="2"/>
                      <a:pt x="98" y="3"/>
                      <a:pt x="99" y="5"/>
                    </a:cubicBezTo>
                    <a:cubicBezTo>
                      <a:pt x="101" y="7"/>
                      <a:pt x="100" y="11"/>
                      <a:pt x="98" y="13"/>
                    </a:cubicBezTo>
                    <a:lnTo>
                      <a:pt x="53" y="52"/>
                    </a:lnTo>
                    <a:cubicBezTo>
                      <a:pt x="56" y="51"/>
                      <a:pt x="58" y="49"/>
                      <a:pt x="60" y="48"/>
                    </a:cubicBezTo>
                    <a:cubicBezTo>
                      <a:pt x="84" y="33"/>
                      <a:pt x="84" y="33"/>
                      <a:pt x="88" y="34"/>
                    </a:cubicBezTo>
                    <a:lnTo>
                      <a:pt x="86" y="41"/>
                    </a:lnTo>
                    <a:lnTo>
                      <a:pt x="80" y="44"/>
                    </a:lnTo>
                    <a:lnTo>
                      <a:pt x="86" y="41"/>
                    </a:lnTo>
                    <a:lnTo>
                      <a:pt x="89" y="47"/>
                    </a:lnTo>
                    <a:cubicBezTo>
                      <a:pt x="87" y="48"/>
                      <a:pt x="76" y="55"/>
                      <a:pt x="67" y="60"/>
                    </a:cubicBezTo>
                    <a:cubicBezTo>
                      <a:pt x="27" y="85"/>
                      <a:pt x="20" y="89"/>
                      <a:pt x="16" y="8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24" name="Freeform 1574">
                <a:extLst>
                  <a:ext uri="{FF2B5EF4-FFF2-40B4-BE49-F238E27FC236}">
                    <a16:creationId xmlns:a16="http://schemas.microsoft.com/office/drawing/2014/main" id="{F90962AC-3E32-4E36-ABC0-0FE3486C3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3" y="5743"/>
                <a:ext cx="26" cy="19"/>
              </a:xfrm>
              <a:custGeom>
                <a:avLst/>
                <a:gdLst>
                  <a:gd name="T0" fmla="*/ 11 w 77"/>
                  <a:gd name="T1" fmla="*/ 55 h 55"/>
                  <a:gd name="T2" fmla="*/ 9 w 77"/>
                  <a:gd name="T3" fmla="*/ 55 h 55"/>
                  <a:gd name="T4" fmla="*/ 4 w 77"/>
                  <a:gd name="T5" fmla="*/ 51 h 55"/>
                  <a:gd name="T6" fmla="*/ 32 w 77"/>
                  <a:gd name="T7" fmla="*/ 22 h 55"/>
                  <a:gd name="T8" fmla="*/ 35 w 77"/>
                  <a:gd name="T9" fmla="*/ 19 h 55"/>
                  <a:gd name="T10" fmla="*/ 71 w 77"/>
                  <a:gd name="T11" fmla="*/ 1 h 55"/>
                  <a:gd name="T12" fmla="*/ 76 w 77"/>
                  <a:gd name="T13" fmla="*/ 4 h 55"/>
                  <a:gd name="T14" fmla="*/ 73 w 77"/>
                  <a:gd name="T15" fmla="*/ 14 h 55"/>
                  <a:gd name="T16" fmla="*/ 37 w 77"/>
                  <a:gd name="T17" fmla="*/ 36 h 55"/>
                  <a:gd name="T18" fmla="*/ 38 w 77"/>
                  <a:gd name="T19" fmla="*/ 40 h 55"/>
                  <a:gd name="T20" fmla="*/ 27 w 77"/>
                  <a:gd name="T21" fmla="*/ 46 h 55"/>
                  <a:gd name="T22" fmla="*/ 11 w 77"/>
                  <a:gd name="T2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" h="55">
                    <a:moveTo>
                      <a:pt x="11" y="55"/>
                    </a:moveTo>
                    <a:lnTo>
                      <a:pt x="9" y="55"/>
                    </a:lnTo>
                    <a:cubicBezTo>
                      <a:pt x="7" y="54"/>
                      <a:pt x="5" y="53"/>
                      <a:pt x="4" y="51"/>
                    </a:cubicBezTo>
                    <a:cubicBezTo>
                      <a:pt x="1" y="46"/>
                      <a:pt x="0" y="43"/>
                      <a:pt x="32" y="22"/>
                    </a:cubicBezTo>
                    <a:lnTo>
                      <a:pt x="35" y="19"/>
                    </a:lnTo>
                    <a:cubicBezTo>
                      <a:pt x="67" y="0"/>
                      <a:pt x="68" y="0"/>
                      <a:pt x="71" y="1"/>
                    </a:cubicBezTo>
                    <a:cubicBezTo>
                      <a:pt x="73" y="1"/>
                      <a:pt x="75" y="2"/>
                      <a:pt x="76" y="4"/>
                    </a:cubicBezTo>
                    <a:cubicBezTo>
                      <a:pt x="77" y="7"/>
                      <a:pt x="76" y="12"/>
                      <a:pt x="73" y="14"/>
                    </a:cubicBezTo>
                    <a:cubicBezTo>
                      <a:pt x="61" y="21"/>
                      <a:pt x="47" y="30"/>
                      <a:pt x="37" y="36"/>
                    </a:cubicBezTo>
                    <a:lnTo>
                      <a:pt x="38" y="40"/>
                    </a:lnTo>
                    <a:cubicBezTo>
                      <a:pt x="37" y="41"/>
                      <a:pt x="32" y="43"/>
                      <a:pt x="27" y="46"/>
                    </a:cubicBezTo>
                    <a:cubicBezTo>
                      <a:pt x="15" y="53"/>
                      <a:pt x="13" y="55"/>
                      <a:pt x="11" y="5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25" name="Freeform 1575">
                <a:extLst>
                  <a:ext uri="{FF2B5EF4-FFF2-40B4-BE49-F238E27FC236}">
                    <a16:creationId xmlns:a16="http://schemas.microsoft.com/office/drawing/2014/main" id="{E90B86F0-C0D1-4970-9D46-376DB3412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1" y="5754"/>
                <a:ext cx="12" cy="8"/>
              </a:xfrm>
              <a:custGeom>
                <a:avLst/>
                <a:gdLst>
                  <a:gd name="T0" fmla="*/ 12 w 36"/>
                  <a:gd name="T1" fmla="*/ 23 h 23"/>
                  <a:gd name="T2" fmla="*/ 9 w 36"/>
                  <a:gd name="T3" fmla="*/ 22 h 23"/>
                  <a:gd name="T4" fmla="*/ 6 w 36"/>
                  <a:gd name="T5" fmla="*/ 18 h 23"/>
                  <a:gd name="T6" fmla="*/ 2 w 36"/>
                  <a:gd name="T7" fmla="*/ 16 h 23"/>
                  <a:gd name="T8" fmla="*/ 4 w 36"/>
                  <a:gd name="T9" fmla="*/ 6 h 23"/>
                  <a:gd name="T10" fmla="*/ 5 w 36"/>
                  <a:gd name="T11" fmla="*/ 5 h 23"/>
                  <a:gd name="T12" fmla="*/ 14 w 36"/>
                  <a:gd name="T13" fmla="*/ 3 h 23"/>
                  <a:gd name="T14" fmla="*/ 17 w 36"/>
                  <a:gd name="T15" fmla="*/ 5 h 23"/>
                  <a:gd name="T16" fmla="*/ 28 w 36"/>
                  <a:gd name="T17" fmla="*/ 0 h 23"/>
                  <a:gd name="T18" fmla="*/ 35 w 36"/>
                  <a:gd name="T19" fmla="*/ 5 h 23"/>
                  <a:gd name="T20" fmla="*/ 31 w 36"/>
                  <a:gd name="T21" fmla="*/ 13 h 23"/>
                  <a:gd name="T22" fmla="*/ 16 w 36"/>
                  <a:gd name="T23" fmla="*/ 22 h 23"/>
                  <a:gd name="T24" fmla="*/ 12 w 36"/>
                  <a:gd name="T2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23">
                    <a:moveTo>
                      <a:pt x="12" y="23"/>
                    </a:moveTo>
                    <a:lnTo>
                      <a:pt x="9" y="22"/>
                    </a:lnTo>
                    <a:cubicBezTo>
                      <a:pt x="7" y="21"/>
                      <a:pt x="6" y="20"/>
                      <a:pt x="6" y="18"/>
                    </a:cubicBezTo>
                    <a:lnTo>
                      <a:pt x="2" y="16"/>
                    </a:lnTo>
                    <a:cubicBezTo>
                      <a:pt x="0" y="12"/>
                      <a:pt x="1" y="8"/>
                      <a:pt x="4" y="6"/>
                    </a:cubicBezTo>
                    <a:lnTo>
                      <a:pt x="5" y="5"/>
                    </a:lnTo>
                    <a:cubicBezTo>
                      <a:pt x="8" y="3"/>
                      <a:pt x="11" y="2"/>
                      <a:pt x="14" y="3"/>
                    </a:cubicBezTo>
                    <a:lnTo>
                      <a:pt x="17" y="5"/>
                    </a:lnTo>
                    <a:cubicBezTo>
                      <a:pt x="26" y="0"/>
                      <a:pt x="26" y="0"/>
                      <a:pt x="28" y="0"/>
                    </a:cubicBezTo>
                    <a:cubicBezTo>
                      <a:pt x="31" y="0"/>
                      <a:pt x="34" y="2"/>
                      <a:pt x="35" y="5"/>
                    </a:cubicBezTo>
                    <a:cubicBezTo>
                      <a:pt x="36" y="8"/>
                      <a:pt x="34" y="12"/>
                      <a:pt x="31" y="13"/>
                    </a:cubicBezTo>
                    <a:lnTo>
                      <a:pt x="16" y="22"/>
                    </a:lnTo>
                    <a:lnTo>
                      <a:pt x="12" y="2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26" name="Freeform 1576">
                <a:extLst>
                  <a:ext uri="{FF2B5EF4-FFF2-40B4-BE49-F238E27FC236}">
                    <a16:creationId xmlns:a16="http://schemas.microsoft.com/office/drawing/2014/main" id="{A45CC904-45F1-4800-AC48-554CDD541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4" y="5741"/>
                <a:ext cx="22" cy="23"/>
              </a:xfrm>
              <a:custGeom>
                <a:avLst/>
                <a:gdLst>
                  <a:gd name="T0" fmla="*/ 28 w 68"/>
                  <a:gd name="T1" fmla="*/ 68 h 68"/>
                  <a:gd name="T2" fmla="*/ 26 w 68"/>
                  <a:gd name="T3" fmla="*/ 68 h 68"/>
                  <a:gd name="T4" fmla="*/ 21 w 68"/>
                  <a:gd name="T5" fmla="*/ 64 h 68"/>
                  <a:gd name="T6" fmla="*/ 21 w 68"/>
                  <a:gd name="T7" fmla="*/ 60 h 68"/>
                  <a:gd name="T8" fmla="*/ 20 w 68"/>
                  <a:gd name="T9" fmla="*/ 59 h 68"/>
                  <a:gd name="T10" fmla="*/ 20 w 68"/>
                  <a:gd name="T11" fmla="*/ 59 h 68"/>
                  <a:gd name="T12" fmla="*/ 19 w 68"/>
                  <a:gd name="T13" fmla="*/ 49 h 68"/>
                  <a:gd name="T14" fmla="*/ 32 w 68"/>
                  <a:gd name="T15" fmla="*/ 33 h 68"/>
                  <a:gd name="T16" fmla="*/ 6 w 68"/>
                  <a:gd name="T17" fmla="*/ 45 h 68"/>
                  <a:gd name="T18" fmla="*/ 2 w 68"/>
                  <a:gd name="T19" fmla="*/ 41 h 68"/>
                  <a:gd name="T20" fmla="*/ 4 w 68"/>
                  <a:gd name="T21" fmla="*/ 32 h 68"/>
                  <a:gd name="T22" fmla="*/ 7 w 68"/>
                  <a:gd name="T23" fmla="*/ 31 h 68"/>
                  <a:gd name="T24" fmla="*/ 56 w 68"/>
                  <a:gd name="T25" fmla="*/ 2 h 68"/>
                  <a:gd name="T26" fmla="*/ 65 w 68"/>
                  <a:gd name="T27" fmla="*/ 3 h 68"/>
                  <a:gd name="T28" fmla="*/ 66 w 68"/>
                  <a:gd name="T29" fmla="*/ 12 h 68"/>
                  <a:gd name="T30" fmla="*/ 36 w 68"/>
                  <a:gd name="T31" fmla="*/ 51 h 68"/>
                  <a:gd name="T32" fmla="*/ 35 w 68"/>
                  <a:gd name="T33" fmla="*/ 56 h 68"/>
                  <a:gd name="T34" fmla="*/ 35 w 68"/>
                  <a:gd name="T35" fmla="*/ 61 h 68"/>
                  <a:gd name="T36" fmla="*/ 34 w 68"/>
                  <a:gd name="T37" fmla="*/ 62 h 68"/>
                  <a:gd name="T38" fmla="*/ 31 w 68"/>
                  <a:gd name="T39" fmla="*/ 62 h 68"/>
                  <a:gd name="T40" fmla="*/ 33 w 68"/>
                  <a:gd name="T41" fmla="*/ 66 h 68"/>
                  <a:gd name="T42" fmla="*/ 31 w 68"/>
                  <a:gd name="T43" fmla="*/ 67 h 68"/>
                  <a:gd name="T44" fmla="*/ 28 w 68"/>
                  <a:gd name="T4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" h="68">
                    <a:moveTo>
                      <a:pt x="28" y="68"/>
                    </a:moveTo>
                    <a:lnTo>
                      <a:pt x="26" y="68"/>
                    </a:lnTo>
                    <a:cubicBezTo>
                      <a:pt x="24" y="67"/>
                      <a:pt x="22" y="66"/>
                      <a:pt x="21" y="64"/>
                    </a:cubicBezTo>
                    <a:lnTo>
                      <a:pt x="21" y="60"/>
                    </a:lnTo>
                    <a:lnTo>
                      <a:pt x="20" y="59"/>
                    </a:lnTo>
                    <a:lnTo>
                      <a:pt x="20" y="59"/>
                    </a:lnTo>
                    <a:cubicBezTo>
                      <a:pt x="17" y="56"/>
                      <a:pt x="17" y="52"/>
                      <a:pt x="19" y="49"/>
                    </a:cubicBezTo>
                    <a:lnTo>
                      <a:pt x="32" y="33"/>
                    </a:lnTo>
                    <a:cubicBezTo>
                      <a:pt x="10" y="46"/>
                      <a:pt x="9" y="45"/>
                      <a:pt x="6" y="45"/>
                    </a:cubicBezTo>
                    <a:cubicBezTo>
                      <a:pt x="4" y="44"/>
                      <a:pt x="2" y="43"/>
                      <a:pt x="2" y="41"/>
                    </a:cubicBezTo>
                    <a:cubicBezTo>
                      <a:pt x="0" y="38"/>
                      <a:pt x="1" y="34"/>
                      <a:pt x="4" y="32"/>
                    </a:cubicBezTo>
                    <a:lnTo>
                      <a:pt x="7" y="31"/>
                    </a:lnTo>
                    <a:cubicBezTo>
                      <a:pt x="12" y="29"/>
                      <a:pt x="36" y="15"/>
                      <a:pt x="56" y="2"/>
                    </a:cubicBezTo>
                    <a:cubicBezTo>
                      <a:pt x="59" y="0"/>
                      <a:pt x="63" y="0"/>
                      <a:pt x="65" y="3"/>
                    </a:cubicBezTo>
                    <a:cubicBezTo>
                      <a:pt x="68" y="5"/>
                      <a:pt x="68" y="9"/>
                      <a:pt x="66" y="12"/>
                    </a:cubicBezTo>
                    <a:lnTo>
                      <a:pt x="36" y="51"/>
                    </a:lnTo>
                    <a:cubicBezTo>
                      <a:pt x="36" y="52"/>
                      <a:pt x="36" y="53"/>
                      <a:pt x="35" y="56"/>
                    </a:cubicBezTo>
                    <a:cubicBezTo>
                      <a:pt x="35" y="57"/>
                      <a:pt x="35" y="59"/>
                      <a:pt x="35" y="61"/>
                    </a:cubicBezTo>
                    <a:lnTo>
                      <a:pt x="34" y="62"/>
                    </a:lnTo>
                    <a:lnTo>
                      <a:pt x="31" y="62"/>
                    </a:lnTo>
                    <a:lnTo>
                      <a:pt x="33" y="66"/>
                    </a:lnTo>
                    <a:lnTo>
                      <a:pt x="31" y="67"/>
                    </a:lnTo>
                    <a:lnTo>
                      <a:pt x="28" y="6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27" name="Freeform 1577">
                <a:extLst>
                  <a:ext uri="{FF2B5EF4-FFF2-40B4-BE49-F238E27FC236}">
                    <a16:creationId xmlns:a16="http://schemas.microsoft.com/office/drawing/2014/main" id="{078C698E-4A34-481F-B90B-BA678A3F7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9" y="5737"/>
                <a:ext cx="26" cy="18"/>
              </a:xfrm>
              <a:custGeom>
                <a:avLst/>
                <a:gdLst>
                  <a:gd name="T0" fmla="*/ 8 w 77"/>
                  <a:gd name="T1" fmla="*/ 53 h 53"/>
                  <a:gd name="T2" fmla="*/ 2 w 77"/>
                  <a:gd name="T3" fmla="*/ 50 h 53"/>
                  <a:gd name="T4" fmla="*/ 5 w 77"/>
                  <a:gd name="T5" fmla="*/ 40 h 53"/>
                  <a:gd name="T6" fmla="*/ 77 w 77"/>
                  <a:gd name="T7" fmla="*/ 1 h 53"/>
                  <a:gd name="T8" fmla="*/ 75 w 77"/>
                  <a:gd name="T9" fmla="*/ 8 h 53"/>
                  <a:gd name="T10" fmla="*/ 69 w 77"/>
                  <a:gd name="T11" fmla="*/ 11 h 53"/>
                  <a:gd name="T12" fmla="*/ 75 w 77"/>
                  <a:gd name="T13" fmla="*/ 8 h 53"/>
                  <a:gd name="T14" fmla="*/ 77 w 77"/>
                  <a:gd name="T15" fmla="*/ 14 h 53"/>
                  <a:gd name="T16" fmla="*/ 12 w 77"/>
                  <a:gd name="T17" fmla="*/ 52 h 53"/>
                  <a:gd name="T18" fmla="*/ 8 w 77"/>
                  <a:gd name="T1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" h="53">
                    <a:moveTo>
                      <a:pt x="8" y="53"/>
                    </a:moveTo>
                    <a:cubicBezTo>
                      <a:pt x="6" y="53"/>
                      <a:pt x="4" y="52"/>
                      <a:pt x="2" y="50"/>
                    </a:cubicBezTo>
                    <a:cubicBezTo>
                      <a:pt x="0" y="46"/>
                      <a:pt x="2" y="42"/>
                      <a:pt x="5" y="40"/>
                    </a:cubicBezTo>
                    <a:cubicBezTo>
                      <a:pt x="73" y="0"/>
                      <a:pt x="73" y="0"/>
                      <a:pt x="77" y="1"/>
                    </a:cubicBezTo>
                    <a:lnTo>
                      <a:pt x="75" y="8"/>
                    </a:lnTo>
                    <a:lnTo>
                      <a:pt x="69" y="11"/>
                    </a:lnTo>
                    <a:lnTo>
                      <a:pt x="75" y="8"/>
                    </a:lnTo>
                    <a:lnTo>
                      <a:pt x="77" y="14"/>
                    </a:lnTo>
                    <a:cubicBezTo>
                      <a:pt x="74" y="16"/>
                      <a:pt x="36" y="38"/>
                      <a:pt x="12" y="52"/>
                    </a:cubicBezTo>
                    <a:lnTo>
                      <a:pt x="8" y="5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28" name="Freeform 1578">
                <a:extLst>
                  <a:ext uri="{FF2B5EF4-FFF2-40B4-BE49-F238E27FC236}">
                    <a16:creationId xmlns:a16="http://schemas.microsoft.com/office/drawing/2014/main" id="{69FBD97F-B7C7-45BA-857C-635D2D115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3" y="5733"/>
                <a:ext cx="28" cy="18"/>
              </a:xfrm>
              <a:custGeom>
                <a:avLst/>
                <a:gdLst>
                  <a:gd name="T0" fmla="*/ 9 w 83"/>
                  <a:gd name="T1" fmla="*/ 52 h 52"/>
                  <a:gd name="T2" fmla="*/ 2 w 83"/>
                  <a:gd name="T3" fmla="*/ 48 h 52"/>
                  <a:gd name="T4" fmla="*/ 5 w 83"/>
                  <a:gd name="T5" fmla="*/ 39 h 52"/>
                  <a:gd name="T6" fmla="*/ 75 w 83"/>
                  <a:gd name="T7" fmla="*/ 1 h 52"/>
                  <a:gd name="T8" fmla="*/ 79 w 83"/>
                  <a:gd name="T9" fmla="*/ 4 h 52"/>
                  <a:gd name="T10" fmla="*/ 60 w 83"/>
                  <a:gd name="T11" fmla="*/ 25 h 52"/>
                  <a:gd name="T12" fmla="*/ 57 w 83"/>
                  <a:gd name="T13" fmla="*/ 29 h 52"/>
                  <a:gd name="T14" fmla="*/ 43 w 83"/>
                  <a:gd name="T15" fmla="*/ 37 h 52"/>
                  <a:gd name="T16" fmla="*/ 35 w 83"/>
                  <a:gd name="T17" fmla="*/ 37 h 52"/>
                  <a:gd name="T18" fmla="*/ 12 w 83"/>
                  <a:gd name="T19" fmla="*/ 51 h 52"/>
                  <a:gd name="T20" fmla="*/ 9 w 83"/>
                  <a:gd name="T2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52">
                    <a:moveTo>
                      <a:pt x="9" y="52"/>
                    </a:moveTo>
                    <a:cubicBezTo>
                      <a:pt x="6" y="52"/>
                      <a:pt x="4" y="51"/>
                      <a:pt x="2" y="48"/>
                    </a:cubicBezTo>
                    <a:cubicBezTo>
                      <a:pt x="0" y="45"/>
                      <a:pt x="2" y="41"/>
                      <a:pt x="5" y="39"/>
                    </a:cubicBezTo>
                    <a:cubicBezTo>
                      <a:pt x="71" y="0"/>
                      <a:pt x="71" y="0"/>
                      <a:pt x="75" y="1"/>
                    </a:cubicBezTo>
                    <a:cubicBezTo>
                      <a:pt x="77" y="1"/>
                      <a:pt x="78" y="2"/>
                      <a:pt x="79" y="4"/>
                    </a:cubicBezTo>
                    <a:cubicBezTo>
                      <a:pt x="83" y="10"/>
                      <a:pt x="81" y="11"/>
                      <a:pt x="60" y="25"/>
                    </a:cubicBezTo>
                    <a:lnTo>
                      <a:pt x="57" y="29"/>
                    </a:lnTo>
                    <a:lnTo>
                      <a:pt x="43" y="37"/>
                    </a:lnTo>
                    <a:cubicBezTo>
                      <a:pt x="40" y="38"/>
                      <a:pt x="37" y="38"/>
                      <a:pt x="35" y="37"/>
                    </a:cubicBezTo>
                    <a:cubicBezTo>
                      <a:pt x="27" y="42"/>
                      <a:pt x="19" y="47"/>
                      <a:pt x="12" y="51"/>
                    </a:cubicBezTo>
                    <a:lnTo>
                      <a:pt x="9" y="5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29" name="Freeform 1579">
                <a:extLst>
                  <a:ext uri="{FF2B5EF4-FFF2-40B4-BE49-F238E27FC236}">
                    <a16:creationId xmlns:a16="http://schemas.microsoft.com/office/drawing/2014/main" id="{FBD0E07D-CC2F-4157-A389-35CE6A239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1" y="5733"/>
                <a:ext cx="22" cy="15"/>
              </a:xfrm>
              <a:custGeom>
                <a:avLst/>
                <a:gdLst>
                  <a:gd name="T0" fmla="*/ 8 w 66"/>
                  <a:gd name="T1" fmla="*/ 44 h 44"/>
                  <a:gd name="T2" fmla="*/ 1 w 66"/>
                  <a:gd name="T3" fmla="*/ 39 h 44"/>
                  <a:gd name="T4" fmla="*/ 5 w 66"/>
                  <a:gd name="T5" fmla="*/ 31 h 44"/>
                  <a:gd name="T6" fmla="*/ 55 w 66"/>
                  <a:gd name="T7" fmla="*/ 2 h 44"/>
                  <a:gd name="T8" fmla="*/ 64 w 66"/>
                  <a:gd name="T9" fmla="*/ 4 h 44"/>
                  <a:gd name="T10" fmla="*/ 62 w 66"/>
                  <a:gd name="T11" fmla="*/ 14 h 44"/>
                  <a:gd name="T12" fmla="*/ 51 w 66"/>
                  <a:gd name="T13" fmla="*/ 23 h 44"/>
                  <a:gd name="T14" fmla="*/ 48 w 66"/>
                  <a:gd name="T15" fmla="*/ 29 h 44"/>
                  <a:gd name="T16" fmla="*/ 31 w 66"/>
                  <a:gd name="T17" fmla="*/ 37 h 44"/>
                  <a:gd name="T18" fmla="*/ 27 w 66"/>
                  <a:gd name="T19" fmla="*/ 34 h 44"/>
                  <a:gd name="T20" fmla="*/ 8 w 66"/>
                  <a:gd name="T2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44">
                    <a:moveTo>
                      <a:pt x="8" y="44"/>
                    </a:moveTo>
                    <a:cubicBezTo>
                      <a:pt x="5" y="44"/>
                      <a:pt x="2" y="42"/>
                      <a:pt x="1" y="39"/>
                    </a:cubicBezTo>
                    <a:cubicBezTo>
                      <a:pt x="0" y="36"/>
                      <a:pt x="2" y="32"/>
                      <a:pt x="5" y="31"/>
                    </a:cubicBezTo>
                    <a:lnTo>
                      <a:pt x="55" y="2"/>
                    </a:lnTo>
                    <a:cubicBezTo>
                      <a:pt x="58" y="0"/>
                      <a:pt x="62" y="1"/>
                      <a:pt x="64" y="4"/>
                    </a:cubicBezTo>
                    <a:cubicBezTo>
                      <a:pt x="66" y="7"/>
                      <a:pt x="65" y="11"/>
                      <a:pt x="62" y="14"/>
                    </a:cubicBezTo>
                    <a:cubicBezTo>
                      <a:pt x="59" y="17"/>
                      <a:pt x="54" y="20"/>
                      <a:pt x="51" y="23"/>
                    </a:cubicBezTo>
                    <a:cubicBezTo>
                      <a:pt x="51" y="25"/>
                      <a:pt x="50" y="27"/>
                      <a:pt x="48" y="29"/>
                    </a:cubicBezTo>
                    <a:cubicBezTo>
                      <a:pt x="36" y="37"/>
                      <a:pt x="33" y="37"/>
                      <a:pt x="31" y="37"/>
                    </a:cubicBezTo>
                    <a:lnTo>
                      <a:pt x="27" y="34"/>
                    </a:lnTo>
                    <a:cubicBezTo>
                      <a:pt x="10" y="44"/>
                      <a:pt x="9" y="44"/>
                      <a:pt x="8" y="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30" name="Freeform 1580">
                <a:extLst>
                  <a:ext uri="{FF2B5EF4-FFF2-40B4-BE49-F238E27FC236}">
                    <a16:creationId xmlns:a16="http://schemas.microsoft.com/office/drawing/2014/main" id="{1E2486BC-F4FF-4D6B-859F-57D7DC3CC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9" y="5721"/>
                <a:ext cx="35" cy="21"/>
              </a:xfrm>
              <a:custGeom>
                <a:avLst/>
                <a:gdLst>
                  <a:gd name="T0" fmla="*/ 8 w 105"/>
                  <a:gd name="T1" fmla="*/ 66 h 66"/>
                  <a:gd name="T2" fmla="*/ 2 w 105"/>
                  <a:gd name="T3" fmla="*/ 62 h 66"/>
                  <a:gd name="T4" fmla="*/ 5 w 105"/>
                  <a:gd name="T5" fmla="*/ 52 h 66"/>
                  <a:gd name="T6" fmla="*/ 93 w 105"/>
                  <a:gd name="T7" fmla="*/ 2 h 66"/>
                  <a:gd name="T8" fmla="*/ 102 w 105"/>
                  <a:gd name="T9" fmla="*/ 4 h 66"/>
                  <a:gd name="T10" fmla="*/ 91 w 105"/>
                  <a:gd name="T11" fmla="*/ 22 h 66"/>
                  <a:gd name="T12" fmla="*/ 71 w 105"/>
                  <a:gd name="T13" fmla="*/ 39 h 66"/>
                  <a:gd name="T14" fmla="*/ 68 w 105"/>
                  <a:gd name="T15" fmla="*/ 48 h 66"/>
                  <a:gd name="T16" fmla="*/ 66 w 105"/>
                  <a:gd name="T17" fmla="*/ 49 h 66"/>
                  <a:gd name="T18" fmla="*/ 59 w 105"/>
                  <a:gd name="T19" fmla="*/ 53 h 66"/>
                  <a:gd name="T20" fmla="*/ 45 w 105"/>
                  <a:gd name="T21" fmla="*/ 59 h 66"/>
                  <a:gd name="T22" fmla="*/ 41 w 105"/>
                  <a:gd name="T23" fmla="*/ 55 h 66"/>
                  <a:gd name="T24" fmla="*/ 41 w 105"/>
                  <a:gd name="T25" fmla="*/ 48 h 66"/>
                  <a:gd name="T26" fmla="*/ 12 w 105"/>
                  <a:gd name="T27" fmla="*/ 65 h 66"/>
                  <a:gd name="T28" fmla="*/ 8 w 105"/>
                  <a:gd name="T2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" h="66">
                    <a:moveTo>
                      <a:pt x="8" y="66"/>
                    </a:moveTo>
                    <a:cubicBezTo>
                      <a:pt x="6" y="66"/>
                      <a:pt x="3" y="64"/>
                      <a:pt x="2" y="62"/>
                    </a:cubicBezTo>
                    <a:cubicBezTo>
                      <a:pt x="0" y="59"/>
                      <a:pt x="1" y="54"/>
                      <a:pt x="5" y="52"/>
                    </a:cubicBezTo>
                    <a:lnTo>
                      <a:pt x="93" y="2"/>
                    </a:lnTo>
                    <a:cubicBezTo>
                      <a:pt x="96" y="0"/>
                      <a:pt x="100" y="1"/>
                      <a:pt x="102" y="4"/>
                    </a:cubicBezTo>
                    <a:cubicBezTo>
                      <a:pt x="105" y="9"/>
                      <a:pt x="105" y="10"/>
                      <a:pt x="91" y="22"/>
                    </a:cubicBezTo>
                    <a:cubicBezTo>
                      <a:pt x="86" y="26"/>
                      <a:pt x="78" y="33"/>
                      <a:pt x="71" y="39"/>
                    </a:cubicBezTo>
                    <a:cubicBezTo>
                      <a:pt x="72" y="42"/>
                      <a:pt x="71" y="46"/>
                      <a:pt x="68" y="48"/>
                    </a:cubicBezTo>
                    <a:lnTo>
                      <a:pt x="66" y="49"/>
                    </a:lnTo>
                    <a:cubicBezTo>
                      <a:pt x="65" y="50"/>
                      <a:pt x="62" y="51"/>
                      <a:pt x="59" y="53"/>
                    </a:cubicBezTo>
                    <a:cubicBezTo>
                      <a:pt x="50" y="59"/>
                      <a:pt x="49" y="59"/>
                      <a:pt x="45" y="59"/>
                    </a:cubicBezTo>
                    <a:cubicBezTo>
                      <a:pt x="43" y="58"/>
                      <a:pt x="42" y="57"/>
                      <a:pt x="41" y="55"/>
                    </a:cubicBezTo>
                    <a:cubicBezTo>
                      <a:pt x="39" y="53"/>
                      <a:pt x="39" y="51"/>
                      <a:pt x="41" y="48"/>
                    </a:cubicBezTo>
                    <a:lnTo>
                      <a:pt x="12" y="65"/>
                    </a:lnTo>
                    <a:lnTo>
                      <a:pt x="8" y="6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31" name="Freeform 1581">
                <a:extLst>
                  <a:ext uri="{FF2B5EF4-FFF2-40B4-BE49-F238E27FC236}">
                    <a16:creationId xmlns:a16="http://schemas.microsoft.com/office/drawing/2014/main" id="{55D19C82-DAAD-4507-A0B5-F165CF112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9" y="5721"/>
                <a:ext cx="29" cy="19"/>
              </a:xfrm>
              <a:custGeom>
                <a:avLst/>
                <a:gdLst>
                  <a:gd name="T0" fmla="*/ 2 w 87"/>
                  <a:gd name="T1" fmla="*/ 59 h 59"/>
                  <a:gd name="T2" fmla="*/ 1 w 87"/>
                  <a:gd name="T3" fmla="*/ 59 h 59"/>
                  <a:gd name="T4" fmla="*/ 3 w 87"/>
                  <a:gd name="T5" fmla="*/ 52 h 59"/>
                  <a:gd name="T6" fmla="*/ 0 w 87"/>
                  <a:gd name="T7" fmla="*/ 46 h 59"/>
                  <a:gd name="T8" fmla="*/ 36 w 87"/>
                  <a:gd name="T9" fmla="*/ 25 h 59"/>
                  <a:gd name="T10" fmla="*/ 75 w 87"/>
                  <a:gd name="T11" fmla="*/ 2 h 59"/>
                  <a:gd name="T12" fmla="*/ 85 w 87"/>
                  <a:gd name="T13" fmla="*/ 5 h 59"/>
                  <a:gd name="T14" fmla="*/ 82 w 87"/>
                  <a:gd name="T15" fmla="*/ 14 h 59"/>
                  <a:gd name="T16" fmla="*/ 45 w 87"/>
                  <a:gd name="T17" fmla="*/ 36 h 59"/>
                  <a:gd name="T18" fmla="*/ 46 w 87"/>
                  <a:gd name="T19" fmla="*/ 36 h 59"/>
                  <a:gd name="T20" fmla="*/ 42 w 87"/>
                  <a:gd name="T21" fmla="*/ 38 h 59"/>
                  <a:gd name="T22" fmla="*/ 39 w 87"/>
                  <a:gd name="T23" fmla="*/ 39 h 59"/>
                  <a:gd name="T24" fmla="*/ 2 w 87"/>
                  <a:gd name="T2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" h="59">
                    <a:moveTo>
                      <a:pt x="2" y="59"/>
                    </a:moveTo>
                    <a:lnTo>
                      <a:pt x="1" y="59"/>
                    </a:lnTo>
                    <a:lnTo>
                      <a:pt x="3" y="52"/>
                    </a:lnTo>
                    <a:lnTo>
                      <a:pt x="0" y="46"/>
                    </a:lnTo>
                    <a:cubicBezTo>
                      <a:pt x="1" y="45"/>
                      <a:pt x="17" y="36"/>
                      <a:pt x="36" y="25"/>
                    </a:cubicBezTo>
                    <a:cubicBezTo>
                      <a:pt x="40" y="21"/>
                      <a:pt x="51" y="15"/>
                      <a:pt x="75" y="2"/>
                    </a:cubicBezTo>
                    <a:cubicBezTo>
                      <a:pt x="79" y="0"/>
                      <a:pt x="83" y="2"/>
                      <a:pt x="85" y="5"/>
                    </a:cubicBezTo>
                    <a:cubicBezTo>
                      <a:pt x="87" y="8"/>
                      <a:pt x="85" y="13"/>
                      <a:pt x="82" y="14"/>
                    </a:cubicBezTo>
                    <a:cubicBezTo>
                      <a:pt x="67" y="23"/>
                      <a:pt x="55" y="30"/>
                      <a:pt x="45" y="36"/>
                    </a:cubicBezTo>
                    <a:lnTo>
                      <a:pt x="46" y="36"/>
                    </a:lnTo>
                    <a:lnTo>
                      <a:pt x="42" y="38"/>
                    </a:lnTo>
                    <a:lnTo>
                      <a:pt x="39" y="39"/>
                    </a:lnTo>
                    <a:cubicBezTo>
                      <a:pt x="10" y="56"/>
                      <a:pt x="5" y="59"/>
                      <a:pt x="2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32" name="Freeform 1582">
                <a:extLst>
                  <a:ext uri="{FF2B5EF4-FFF2-40B4-BE49-F238E27FC236}">
                    <a16:creationId xmlns:a16="http://schemas.microsoft.com/office/drawing/2014/main" id="{AA827111-ECA2-4C6B-AC92-0C7A484FE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2" y="5769"/>
                <a:ext cx="30" cy="19"/>
              </a:xfrm>
              <a:custGeom>
                <a:avLst/>
                <a:gdLst>
                  <a:gd name="T0" fmla="*/ 6 w 91"/>
                  <a:gd name="T1" fmla="*/ 58 h 58"/>
                  <a:gd name="T2" fmla="*/ 2 w 91"/>
                  <a:gd name="T3" fmla="*/ 55 h 58"/>
                  <a:gd name="T4" fmla="*/ 4 w 91"/>
                  <a:gd name="T5" fmla="*/ 45 h 58"/>
                  <a:gd name="T6" fmla="*/ 5 w 91"/>
                  <a:gd name="T7" fmla="*/ 45 h 58"/>
                  <a:gd name="T8" fmla="*/ 79 w 91"/>
                  <a:gd name="T9" fmla="*/ 2 h 58"/>
                  <a:gd name="T10" fmla="*/ 89 w 91"/>
                  <a:gd name="T11" fmla="*/ 4 h 58"/>
                  <a:gd name="T12" fmla="*/ 87 w 91"/>
                  <a:gd name="T13" fmla="*/ 14 h 58"/>
                  <a:gd name="T14" fmla="*/ 50 w 91"/>
                  <a:gd name="T15" fmla="*/ 38 h 58"/>
                  <a:gd name="T16" fmla="*/ 51 w 91"/>
                  <a:gd name="T17" fmla="*/ 39 h 58"/>
                  <a:gd name="T18" fmla="*/ 47 w 91"/>
                  <a:gd name="T19" fmla="*/ 41 h 58"/>
                  <a:gd name="T20" fmla="*/ 42 w 91"/>
                  <a:gd name="T21" fmla="*/ 42 h 58"/>
                  <a:gd name="T22" fmla="*/ 40 w 91"/>
                  <a:gd name="T23" fmla="*/ 41 h 58"/>
                  <a:gd name="T24" fmla="*/ 6 w 91"/>
                  <a:gd name="T2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1" h="58">
                    <a:moveTo>
                      <a:pt x="6" y="58"/>
                    </a:moveTo>
                    <a:cubicBezTo>
                      <a:pt x="4" y="58"/>
                      <a:pt x="3" y="56"/>
                      <a:pt x="2" y="55"/>
                    </a:cubicBezTo>
                    <a:cubicBezTo>
                      <a:pt x="0" y="52"/>
                      <a:pt x="1" y="47"/>
                      <a:pt x="4" y="45"/>
                    </a:cubicBezTo>
                    <a:lnTo>
                      <a:pt x="5" y="45"/>
                    </a:lnTo>
                    <a:cubicBezTo>
                      <a:pt x="9" y="43"/>
                      <a:pt x="79" y="2"/>
                      <a:pt x="79" y="2"/>
                    </a:cubicBezTo>
                    <a:cubicBezTo>
                      <a:pt x="83" y="0"/>
                      <a:pt x="87" y="1"/>
                      <a:pt x="89" y="4"/>
                    </a:cubicBezTo>
                    <a:cubicBezTo>
                      <a:pt x="91" y="8"/>
                      <a:pt x="90" y="12"/>
                      <a:pt x="87" y="14"/>
                    </a:cubicBezTo>
                    <a:cubicBezTo>
                      <a:pt x="72" y="23"/>
                      <a:pt x="54" y="35"/>
                      <a:pt x="50" y="38"/>
                    </a:cubicBezTo>
                    <a:lnTo>
                      <a:pt x="51" y="39"/>
                    </a:lnTo>
                    <a:lnTo>
                      <a:pt x="47" y="41"/>
                    </a:lnTo>
                    <a:cubicBezTo>
                      <a:pt x="46" y="42"/>
                      <a:pt x="44" y="43"/>
                      <a:pt x="42" y="42"/>
                    </a:cubicBezTo>
                    <a:lnTo>
                      <a:pt x="40" y="41"/>
                    </a:lnTo>
                    <a:cubicBezTo>
                      <a:pt x="17" y="54"/>
                      <a:pt x="9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33" name="Freeform 1583">
                <a:extLst>
                  <a:ext uri="{FF2B5EF4-FFF2-40B4-BE49-F238E27FC236}">
                    <a16:creationId xmlns:a16="http://schemas.microsoft.com/office/drawing/2014/main" id="{0B6A01F0-14A9-4E80-A3CA-FD41FA3E55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7" y="5780"/>
                <a:ext cx="30" cy="20"/>
              </a:xfrm>
              <a:custGeom>
                <a:avLst/>
                <a:gdLst>
                  <a:gd name="T0" fmla="*/ 6 w 92"/>
                  <a:gd name="T1" fmla="*/ 59 h 59"/>
                  <a:gd name="T2" fmla="*/ 2 w 92"/>
                  <a:gd name="T3" fmla="*/ 56 h 59"/>
                  <a:gd name="T4" fmla="*/ 4 w 92"/>
                  <a:gd name="T5" fmla="*/ 46 h 59"/>
                  <a:gd name="T6" fmla="*/ 5 w 92"/>
                  <a:gd name="T7" fmla="*/ 46 h 59"/>
                  <a:gd name="T8" fmla="*/ 55 w 92"/>
                  <a:gd name="T9" fmla="*/ 17 h 59"/>
                  <a:gd name="T10" fmla="*/ 81 w 92"/>
                  <a:gd name="T11" fmla="*/ 2 h 59"/>
                  <a:gd name="T12" fmla="*/ 90 w 92"/>
                  <a:gd name="T13" fmla="*/ 5 h 59"/>
                  <a:gd name="T14" fmla="*/ 88 w 92"/>
                  <a:gd name="T15" fmla="*/ 14 h 59"/>
                  <a:gd name="T16" fmla="*/ 65 w 92"/>
                  <a:gd name="T17" fmla="*/ 28 h 59"/>
                  <a:gd name="T18" fmla="*/ 52 w 92"/>
                  <a:gd name="T19" fmla="*/ 36 h 59"/>
                  <a:gd name="T20" fmla="*/ 52 w 92"/>
                  <a:gd name="T21" fmla="*/ 37 h 59"/>
                  <a:gd name="T22" fmla="*/ 49 w 92"/>
                  <a:gd name="T23" fmla="*/ 39 h 59"/>
                  <a:gd name="T24" fmla="*/ 44 w 92"/>
                  <a:gd name="T25" fmla="*/ 40 h 59"/>
                  <a:gd name="T26" fmla="*/ 6 w 92"/>
                  <a:gd name="T2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" h="59">
                    <a:moveTo>
                      <a:pt x="6" y="59"/>
                    </a:moveTo>
                    <a:cubicBezTo>
                      <a:pt x="4" y="59"/>
                      <a:pt x="3" y="58"/>
                      <a:pt x="2" y="56"/>
                    </a:cubicBezTo>
                    <a:cubicBezTo>
                      <a:pt x="0" y="53"/>
                      <a:pt x="1" y="49"/>
                      <a:pt x="4" y="46"/>
                    </a:cubicBezTo>
                    <a:lnTo>
                      <a:pt x="5" y="46"/>
                    </a:lnTo>
                    <a:cubicBezTo>
                      <a:pt x="7" y="45"/>
                      <a:pt x="31" y="31"/>
                      <a:pt x="55" y="17"/>
                    </a:cubicBezTo>
                    <a:cubicBezTo>
                      <a:pt x="61" y="13"/>
                      <a:pt x="69" y="9"/>
                      <a:pt x="81" y="2"/>
                    </a:cubicBezTo>
                    <a:cubicBezTo>
                      <a:pt x="84" y="0"/>
                      <a:pt x="89" y="1"/>
                      <a:pt x="90" y="5"/>
                    </a:cubicBezTo>
                    <a:cubicBezTo>
                      <a:pt x="92" y="8"/>
                      <a:pt x="91" y="13"/>
                      <a:pt x="88" y="14"/>
                    </a:cubicBezTo>
                    <a:cubicBezTo>
                      <a:pt x="79" y="19"/>
                      <a:pt x="71" y="24"/>
                      <a:pt x="65" y="28"/>
                    </a:cubicBezTo>
                    <a:cubicBezTo>
                      <a:pt x="59" y="31"/>
                      <a:pt x="54" y="34"/>
                      <a:pt x="52" y="36"/>
                    </a:cubicBezTo>
                    <a:lnTo>
                      <a:pt x="52" y="37"/>
                    </a:lnTo>
                    <a:lnTo>
                      <a:pt x="49" y="39"/>
                    </a:lnTo>
                    <a:cubicBezTo>
                      <a:pt x="48" y="40"/>
                      <a:pt x="46" y="40"/>
                      <a:pt x="44" y="40"/>
                    </a:cubicBezTo>
                    <a:cubicBezTo>
                      <a:pt x="19" y="54"/>
                      <a:pt x="10" y="59"/>
                      <a:pt x="6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34" name="Freeform 1584">
                <a:extLst>
                  <a:ext uri="{FF2B5EF4-FFF2-40B4-BE49-F238E27FC236}">
                    <a16:creationId xmlns:a16="http://schemas.microsoft.com/office/drawing/2014/main" id="{7FBAAB67-41E8-4E09-84F8-8237E0F71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3" y="5755"/>
                <a:ext cx="28" cy="19"/>
              </a:xfrm>
              <a:custGeom>
                <a:avLst/>
                <a:gdLst>
                  <a:gd name="T0" fmla="*/ 2 w 86"/>
                  <a:gd name="T1" fmla="*/ 58 h 58"/>
                  <a:gd name="T2" fmla="*/ 1 w 86"/>
                  <a:gd name="T3" fmla="*/ 57 h 58"/>
                  <a:gd name="T4" fmla="*/ 3 w 86"/>
                  <a:gd name="T5" fmla="*/ 51 h 58"/>
                  <a:gd name="T6" fmla="*/ 0 w 86"/>
                  <a:gd name="T7" fmla="*/ 44 h 58"/>
                  <a:gd name="T8" fmla="*/ 74 w 86"/>
                  <a:gd name="T9" fmla="*/ 2 h 58"/>
                  <a:gd name="T10" fmla="*/ 84 w 86"/>
                  <a:gd name="T11" fmla="*/ 4 h 58"/>
                  <a:gd name="T12" fmla="*/ 81 w 86"/>
                  <a:gd name="T13" fmla="*/ 14 h 58"/>
                  <a:gd name="T14" fmla="*/ 47 w 86"/>
                  <a:gd name="T15" fmla="*/ 38 h 58"/>
                  <a:gd name="T16" fmla="*/ 47 w 86"/>
                  <a:gd name="T17" fmla="*/ 37 h 58"/>
                  <a:gd name="T18" fmla="*/ 47 w 86"/>
                  <a:gd name="T19" fmla="*/ 39 h 58"/>
                  <a:gd name="T20" fmla="*/ 45 w 86"/>
                  <a:gd name="T21" fmla="*/ 40 h 58"/>
                  <a:gd name="T22" fmla="*/ 39 w 86"/>
                  <a:gd name="T23" fmla="*/ 41 h 58"/>
                  <a:gd name="T24" fmla="*/ 37 w 86"/>
                  <a:gd name="T25" fmla="*/ 40 h 58"/>
                  <a:gd name="T26" fmla="*/ 2 w 86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6" h="58">
                    <a:moveTo>
                      <a:pt x="2" y="58"/>
                    </a:moveTo>
                    <a:lnTo>
                      <a:pt x="1" y="57"/>
                    </a:lnTo>
                    <a:lnTo>
                      <a:pt x="3" y="51"/>
                    </a:lnTo>
                    <a:lnTo>
                      <a:pt x="0" y="44"/>
                    </a:lnTo>
                    <a:cubicBezTo>
                      <a:pt x="3" y="43"/>
                      <a:pt x="74" y="2"/>
                      <a:pt x="74" y="2"/>
                    </a:cubicBezTo>
                    <a:cubicBezTo>
                      <a:pt x="77" y="0"/>
                      <a:pt x="82" y="1"/>
                      <a:pt x="84" y="4"/>
                    </a:cubicBezTo>
                    <a:cubicBezTo>
                      <a:pt x="86" y="7"/>
                      <a:pt x="85" y="12"/>
                      <a:pt x="81" y="14"/>
                    </a:cubicBezTo>
                    <a:cubicBezTo>
                      <a:pt x="67" y="23"/>
                      <a:pt x="50" y="35"/>
                      <a:pt x="47" y="38"/>
                    </a:cubicBezTo>
                    <a:lnTo>
                      <a:pt x="47" y="37"/>
                    </a:lnTo>
                    <a:lnTo>
                      <a:pt x="47" y="39"/>
                    </a:lnTo>
                    <a:lnTo>
                      <a:pt x="45" y="40"/>
                    </a:lnTo>
                    <a:cubicBezTo>
                      <a:pt x="43" y="41"/>
                      <a:pt x="41" y="41"/>
                      <a:pt x="39" y="41"/>
                    </a:cubicBezTo>
                    <a:lnTo>
                      <a:pt x="37" y="40"/>
                    </a:lnTo>
                    <a:cubicBezTo>
                      <a:pt x="9" y="55"/>
                      <a:pt x="5" y="58"/>
                      <a:pt x="2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35" name="Freeform 1585">
                <a:extLst>
                  <a:ext uri="{FF2B5EF4-FFF2-40B4-BE49-F238E27FC236}">
                    <a16:creationId xmlns:a16="http://schemas.microsoft.com/office/drawing/2014/main" id="{9BF89195-90B5-4AAF-8722-073BC0CC1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2" y="5744"/>
                <a:ext cx="30" cy="19"/>
              </a:xfrm>
              <a:custGeom>
                <a:avLst/>
                <a:gdLst>
                  <a:gd name="T0" fmla="*/ 6 w 90"/>
                  <a:gd name="T1" fmla="*/ 57 h 57"/>
                  <a:gd name="T2" fmla="*/ 2 w 90"/>
                  <a:gd name="T3" fmla="*/ 55 h 57"/>
                  <a:gd name="T4" fmla="*/ 4 w 90"/>
                  <a:gd name="T5" fmla="*/ 45 h 57"/>
                  <a:gd name="T6" fmla="*/ 5 w 90"/>
                  <a:gd name="T7" fmla="*/ 45 h 57"/>
                  <a:gd name="T8" fmla="*/ 79 w 90"/>
                  <a:gd name="T9" fmla="*/ 2 h 57"/>
                  <a:gd name="T10" fmla="*/ 88 w 90"/>
                  <a:gd name="T11" fmla="*/ 4 h 57"/>
                  <a:gd name="T12" fmla="*/ 86 w 90"/>
                  <a:gd name="T13" fmla="*/ 14 h 57"/>
                  <a:gd name="T14" fmla="*/ 54 w 90"/>
                  <a:gd name="T15" fmla="*/ 37 h 57"/>
                  <a:gd name="T16" fmla="*/ 55 w 90"/>
                  <a:gd name="T17" fmla="*/ 39 h 57"/>
                  <a:gd name="T18" fmla="*/ 51 w 90"/>
                  <a:gd name="T19" fmla="*/ 41 h 57"/>
                  <a:gd name="T20" fmla="*/ 45 w 90"/>
                  <a:gd name="T21" fmla="*/ 42 h 57"/>
                  <a:gd name="T22" fmla="*/ 42 w 90"/>
                  <a:gd name="T23" fmla="*/ 40 h 57"/>
                  <a:gd name="T24" fmla="*/ 6 w 90"/>
                  <a:gd name="T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57">
                    <a:moveTo>
                      <a:pt x="6" y="57"/>
                    </a:moveTo>
                    <a:cubicBezTo>
                      <a:pt x="4" y="57"/>
                      <a:pt x="3" y="56"/>
                      <a:pt x="2" y="55"/>
                    </a:cubicBezTo>
                    <a:cubicBezTo>
                      <a:pt x="0" y="52"/>
                      <a:pt x="1" y="47"/>
                      <a:pt x="4" y="45"/>
                    </a:cubicBezTo>
                    <a:lnTo>
                      <a:pt x="5" y="45"/>
                    </a:lnTo>
                    <a:cubicBezTo>
                      <a:pt x="8" y="43"/>
                      <a:pt x="79" y="2"/>
                      <a:pt x="79" y="2"/>
                    </a:cubicBezTo>
                    <a:cubicBezTo>
                      <a:pt x="82" y="0"/>
                      <a:pt x="86" y="1"/>
                      <a:pt x="88" y="4"/>
                    </a:cubicBezTo>
                    <a:cubicBezTo>
                      <a:pt x="90" y="8"/>
                      <a:pt x="89" y="12"/>
                      <a:pt x="86" y="14"/>
                    </a:cubicBezTo>
                    <a:cubicBezTo>
                      <a:pt x="74" y="23"/>
                      <a:pt x="59" y="33"/>
                      <a:pt x="54" y="37"/>
                    </a:cubicBezTo>
                    <a:lnTo>
                      <a:pt x="55" y="39"/>
                    </a:lnTo>
                    <a:lnTo>
                      <a:pt x="51" y="41"/>
                    </a:lnTo>
                    <a:cubicBezTo>
                      <a:pt x="49" y="42"/>
                      <a:pt x="47" y="43"/>
                      <a:pt x="45" y="42"/>
                    </a:cubicBezTo>
                    <a:lnTo>
                      <a:pt x="42" y="40"/>
                    </a:lnTo>
                    <a:cubicBezTo>
                      <a:pt x="18" y="53"/>
                      <a:pt x="9" y="57"/>
                      <a:pt x="6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36" name="Freeform 1586">
                <a:extLst>
                  <a:ext uri="{FF2B5EF4-FFF2-40B4-BE49-F238E27FC236}">
                    <a16:creationId xmlns:a16="http://schemas.microsoft.com/office/drawing/2014/main" id="{6D598365-D812-476F-BDFE-6907D7AC5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" y="5737"/>
                <a:ext cx="28" cy="19"/>
              </a:xfrm>
              <a:custGeom>
                <a:avLst/>
                <a:gdLst>
                  <a:gd name="T0" fmla="*/ 3 w 84"/>
                  <a:gd name="T1" fmla="*/ 57 h 57"/>
                  <a:gd name="T2" fmla="*/ 1 w 84"/>
                  <a:gd name="T3" fmla="*/ 57 h 57"/>
                  <a:gd name="T4" fmla="*/ 3 w 84"/>
                  <a:gd name="T5" fmla="*/ 50 h 57"/>
                  <a:gd name="T6" fmla="*/ 0 w 84"/>
                  <a:gd name="T7" fmla="*/ 44 h 57"/>
                  <a:gd name="T8" fmla="*/ 73 w 84"/>
                  <a:gd name="T9" fmla="*/ 2 h 57"/>
                  <a:gd name="T10" fmla="*/ 73 w 84"/>
                  <a:gd name="T11" fmla="*/ 2 h 57"/>
                  <a:gd name="T12" fmla="*/ 82 w 84"/>
                  <a:gd name="T13" fmla="*/ 4 h 57"/>
                  <a:gd name="T14" fmla="*/ 80 w 84"/>
                  <a:gd name="T15" fmla="*/ 14 h 57"/>
                  <a:gd name="T16" fmla="*/ 80 w 84"/>
                  <a:gd name="T17" fmla="*/ 14 h 57"/>
                  <a:gd name="T18" fmla="*/ 45 w 84"/>
                  <a:gd name="T19" fmla="*/ 36 h 57"/>
                  <a:gd name="T20" fmla="*/ 44 w 84"/>
                  <a:gd name="T21" fmla="*/ 35 h 57"/>
                  <a:gd name="T22" fmla="*/ 43 w 84"/>
                  <a:gd name="T23" fmla="*/ 36 h 57"/>
                  <a:gd name="T24" fmla="*/ 44 w 84"/>
                  <a:gd name="T25" fmla="*/ 38 h 57"/>
                  <a:gd name="T26" fmla="*/ 37 w 84"/>
                  <a:gd name="T27" fmla="*/ 39 h 57"/>
                  <a:gd name="T28" fmla="*/ 3 w 84"/>
                  <a:gd name="T2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4" h="57">
                    <a:moveTo>
                      <a:pt x="3" y="57"/>
                    </a:moveTo>
                    <a:lnTo>
                      <a:pt x="1" y="57"/>
                    </a:lnTo>
                    <a:lnTo>
                      <a:pt x="3" y="50"/>
                    </a:lnTo>
                    <a:lnTo>
                      <a:pt x="0" y="44"/>
                    </a:lnTo>
                    <a:cubicBezTo>
                      <a:pt x="2" y="43"/>
                      <a:pt x="69" y="4"/>
                      <a:pt x="73" y="2"/>
                    </a:cubicBezTo>
                    <a:lnTo>
                      <a:pt x="73" y="2"/>
                    </a:lnTo>
                    <a:cubicBezTo>
                      <a:pt x="76" y="0"/>
                      <a:pt x="81" y="1"/>
                      <a:pt x="82" y="4"/>
                    </a:cubicBezTo>
                    <a:cubicBezTo>
                      <a:pt x="84" y="8"/>
                      <a:pt x="83" y="12"/>
                      <a:pt x="80" y="14"/>
                    </a:cubicBezTo>
                    <a:lnTo>
                      <a:pt x="80" y="14"/>
                    </a:lnTo>
                    <a:cubicBezTo>
                      <a:pt x="65" y="23"/>
                      <a:pt x="48" y="33"/>
                      <a:pt x="45" y="36"/>
                    </a:cubicBezTo>
                    <a:lnTo>
                      <a:pt x="44" y="35"/>
                    </a:lnTo>
                    <a:lnTo>
                      <a:pt x="43" y="36"/>
                    </a:lnTo>
                    <a:lnTo>
                      <a:pt x="44" y="38"/>
                    </a:lnTo>
                    <a:cubicBezTo>
                      <a:pt x="42" y="39"/>
                      <a:pt x="40" y="39"/>
                      <a:pt x="37" y="39"/>
                    </a:cubicBezTo>
                    <a:cubicBezTo>
                      <a:pt x="10" y="54"/>
                      <a:pt x="5" y="57"/>
                      <a:pt x="3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37" name="Freeform 1587">
                <a:extLst>
                  <a:ext uri="{FF2B5EF4-FFF2-40B4-BE49-F238E27FC236}">
                    <a16:creationId xmlns:a16="http://schemas.microsoft.com/office/drawing/2014/main" id="{75A9F253-DEFF-4D31-A212-906BD349D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8" y="5895"/>
                <a:ext cx="29" cy="18"/>
              </a:xfrm>
              <a:custGeom>
                <a:avLst/>
                <a:gdLst>
                  <a:gd name="T0" fmla="*/ 8 w 87"/>
                  <a:gd name="T1" fmla="*/ 55 h 55"/>
                  <a:gd name="T2" fmla="*/ 2 w 87"/>
                  <a:gd name="T3" fmla="*/ 52 h 55"/>
                  <a:gd name="T4" fmla="*/ 4 w 87"/>
                  <a:gd name="T5" fmla="*/ 42 h 55"/>
                  <a:gd name="T6" fmla="*/ 71 w 87"/>
                  <a:gd name="T7" fmla="*/ 4 h 55"/>
                  <a:gd name="T8" fmla="*/ 72 w 87"/>
                  <a:gd name="T9" fmla="*/ 4 h 55"/>
                  <a:gd name="T10" fmla="*/ 72 w 87"/>
                  <a:gd name="T11" fmla="*/ 4 h 55"/>
                  <a:gd name="T12" fmla="*/ 83 w 87"/>
                  <a:gd name="T13" fmla="*/ 5 h 55"/>
                  <a:gd name="T14" fmla="*/ 51 w 87"/>
                  <a:gd name="T15" fmla="*/ 34 h 55"/>
                  <a:gd name="T16" fmla="*/ 51 w 87"/>
                  <a:gd name="T17" fmla="*/ 35 h 55"/>
                  <a:gd name="T18" fmla="*/ 51 w 87"/>
                  <a:gd name="T19" fmla="*/ 35 h 55"/>
                  <a:gd name="T20" fmla="*/ 46 w 87"/>
                  <a:gd name="T21" fmla="*/ 38 h 55"/>
                  <a:gd name="T22" fmla="*/ 40 w 87"/>
                  <a:gd name="T23" fmla="*/ 39 h 55"/>
                  <a:gd name="T24" fmla="*/ 39 w 87"/>
                  <a:gd name="T25" fmla="*/ 38 h 55"/>
                  <a:gd name="T26" fmla="*/ 11 w 87"/>
                  <a:gd name="T27" fmla="*/ 54 h 55"/>
                  <a:gd name="T28" fmla="*/ 8 w 87"/>
                  <a:gd name="T2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7" h="55">
                    <a:moveTo>
                      <a:pt x="8" y="55"/>
                    </a:moveTo>
                    <a:cubicBezTo>
                      <a:pt x="5" y="55"/>
                      <a:pt x="3" y="54"/>
                      <a:pt x="2" y="52"/>
                    </a:cubicBezTo>
                    <a:cubicBezTo>
                      <a:pt x="0" y="48"/>
                      <a:pt x="1" y="44"/>
                      <a:pt x="4" y="42"/>
                    </a:cubicBezTo>
                    <a:cubicBezTo>
                      <a:pt x="43" y="20"/>
                      <a:pt x="62" y="9"/>
                      <a:pt x="71" y="4"/>
                    </a:cubicBezTo>
                    <a:lnTo>
                      <a:pt x="72" y="4"/>
                    </a:lnTo>
                    <a:lnTo>
                      <a:pt x="72" y="4"/>
                    </a:lnTo>
                    <a:cubicBezTo>
                      <a:pt x="81" y="0"/>
                      <a:pt x="82" y="2"/>
                      <a:pt x="83" y="5"/>
                    </a:cubicBezTo>
                    <a:cubicBezTo>
                      <a:pt x="87" y="12"/>
                      <a:pt x="86" y="12"/>
                      <a:pt x="51" y="34"/>
                    </a:cubicBezTo>
                    <a:lnTo>
                      <a:pt x="51" y="35"/>
                    </a:lnTo>
                    <a:lnTo>
                      <a:pt x="51" y="35"/>
                    </a:lnTo>
                    <a:lnTo>
                      <a:pt x="46" y="38"/>
                    </a:lnTo>
                    <a:cubicBezTo>
                      <a:pt x="44" y="39"/>
                      <a:pt x="42" y="39"/>
                      <a:pt x="40" y="39"/>
                    </a:cubicBezTo>
                    <a:lnTo>
                      <a:pt x="39" y="38"/>
                    </a:lnTo>
                    <a:cubicBezTo>
                      <a:pt x="29" y="44"/>
                      <a:pt x="20" y="50"/>
                      <a:pt x="11" y="54"/>
                    </a:cubicBezTo>
                    <a:lnTo>
                      <a:pt x="8" y="5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38" name="Freeform 1588">
                <a:extLst>
                  <a:ext uri="{FF2B5EF4-FFF2-40B4-BE49-F238E27FC236}">
                    <a16:creationId xmlns:a16="http://schemas.microsoft.com/office/drawing/2014/main" id="{E904C162-4A47-4552-ABBE-844F7E4CD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3" y="5887"/>
                <a:ext cx="33" cy="20"/>
              </a:xfrm>
              <a:custGeom>
                <a:avLst/>
                <a:gdLst>
                  <a:gd name="T0" fmla="*/ 8 w 99"/>
                  <a:gd name="T1" fmla="*/ 62 h 62"/>
                  <a:gd name="T2" fmla="*/ 2 w 99"/>
                  <a:gd name="T3" fmla="*/ 58 h 62"/>
                  <a:gd name="T4" fmla="*/ 5 w 99"/>
                  <a:gd name="T5" fmla="*/ 49 h 62"/>
                  <a:gd name="T6" fmla="*/ 86 w 99"/>
                  <a:gd name="T7" fmla="*/ 1 h 62"/>
                  <a:gd name="T8" fmla="*/ 92 w 99"/>
                  <a:gd name="T9" fmla="*/ 1 h 62"/>
                  <a:gd name="T10" fmla="*/ 96 w 99"/>
                  <a:gd name="T11" fmla="*/ 4 h 62"/>
                  <a:gd name="T12" fmla="*/ 87 w 99"/>
                  <a:gd name="T13" fmla="*/ 20 h 62"/>
                  <a:gd name="T14" fmla="*/ 61 w 99"/>
                  <a:gd name="T15" fmla="*/ 43 h 62"/>
                  <a:gd name="T16" fmla="*/ 63 w 99"/>
                  <a:gd name="T17" fmla="*/ 46 h 62"/>
                  <a:gd name="T18" fmla="*/ 59 w 99"/>
                  <a:gd name="T19" fmla="*/ 48 h 62"/>
                  <a:gd name="T20" fmla="*/ 49 w 99"/>
                  <a:gd name="T21" fmla="*/ 52 h 62"/>
                  <a:gd name="T22" fmla="*/ 44 w 99"/>
                  <a:gd name="T23" fmla="*/ 49 h 62"/>
                  <a:gd name="T24" fmla="*/ 43 w 99"/>
                  <a:gd name="T25" fmla="*/ 42 h 62"/>
                  <a:gd name="T26" fmla="*/ 12 w 99"/>
                  <a:gd name="T27" fmla="*/ 61 h 62"/>
                  <a:gd name="T28" fmla="*/ 8 w 99"/>
                  <a:gd name="T2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" h="62">
                    <a:moveTo>
                      <a:pt x="8" y="62"/>
                    </a:moveTo>
                    <a:cubicBezTo>
                      <a:pt x="6" y="62"/>
                      <a:pt x="3" y="61"/>
                      <a:pt x="2" y="58"/>
                    </a:cubicBezTo>
                    <a:cubicBezTo>
                      <a:pt x="0" y="55"/>
                      <a:pt x="1" y="51"/>
                      <a:pt x="5" y="49"/>
                    </a:cubicBezTo>
                    <a:lnTo>
                      <a:pt x="86" y="1"/>
                    </a:lnTo>
                    <a:cubicBezTo>
                      <a:pt x="88" y="0"/>
                      <a:pt x="90" y="0"/>
                      <a:pt x="92" y="1"/>
                    </a:cubicBezTo>
                    <a:cubicBezTo>
                      <a:pt x="93" y="1"/>
                      <a:pt x="95" y="2"/>
                      <a:pt x="96" y="4"/>
                    </a:cubicBezTo>
                    <a:cubicBezTo>
                      <a:pt x="99" y="9"/>
                      <a:pt x="97" y="10"/>
                      <a:pt x="87" y="20"/>
                    </a:cubicBezTo>
                    <a:cubicBezTo>
                      <a:pt x="81" y="26"/>
                      <a:pt x="68" y="37"/>
                      <a:pt x="61" y="43"/>
                    </a:cubicBezTo>
                    <a:lnTo>
                      <a:pt x="63" y="46"/>
                    </a:lnTo>
                    <a:cubicBezTo>
                      <a:pt x="62" y="46"/>
                      <a:pt x="60" y="47"/>
                      <a:pt x="59" y="48"/>
                    </a:cubicBezTo>
                    <a:cubicBezTo>
                      <a:pt x="53" y="52"/>
                      <a:pt x="52" y="53"/>
                      <a:pt x="49" y="52"/>
                    </a:cubicBezTo>
                    <a:cubicBezTo>
                      <a:pt x="47" y="51"/>
                      <a:pt x="45" y="50"/>
                      <a:pt x="44" y="49"/>
                    </a:cubicBezTo>
                    <a:cubicBezTo>
                      <a:pt x="43" y="46"/>
                      <a:pt x="42" y="45"/>
                      <a:pt x="43" y="42"/>
                    </a:cubicBezTo>
                    <a:lnTo>
                      <a:pt x="12" y="61"/>
                    </a:lnTo>
                    <a:lnTo>
                      <a:pt x="8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39" name="Freeform 1589">
                <a:extLst>
                  <a:ext uri="{FF2B5EF4-FFF2-40B4-BE49-F238E27FC236}">
                    <a16:creationId xmlns:a16="http://schemas.microsoft.com/office/drawing/2014/main" id="{591AB337-E199-4FB0-96D5-F2406A9703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2" y="5889"/>
                <a:ext cx="20" cy="16"/>
              </a:xfrm>
              <a:custGeom>
                <a:avLst/>
                <a:gdLst>
                  <a:gd name="T0" fmla="*/ 10 w 61"/>
                  <a:gd name="T1" fmla="*/ 49 h 49"/>
                  <a:gd name="T2" fmla="*/ 8 w 61"/>
                  <a:gd name="T3" fmla="*/ 49 h 49"/>
                  <a:gd name="T4" fmla="*/ 3 w 61"/>
                  <a:gd name="T5" fmla="*/ 45 h 49"/>
                  <a:gd name="T6" fmla="*/ 27 w 61"/>
                  <a:gd name="T7" fmla="*/ 18 h 49"/>
                  <a:gd name="T8" fmla="*/ 42 w 61"/>
                  <a:gd name="T9" fmla="*/ 7 h 49"/>
                  <a:gd name="T10" fmla="*/ 41 w 61"/>
                  <a:gd name="T11" fmla="*/ 5 h 49"/>
                  <a:gd name="T12" fmla="*/ 48 w 61"/>
                  <a:gd name="T13" fmla="*/ 1 h 49"/>
                  <a:gd name="T14" fmla="*/ 53 w 61"/>
                  <a:gd name="T15" fmla="*/ 1 h 49"/>
                  <a:gd name="T16" fmla="*/ 57 w 61"/>
                  <a:gd name="T17" fmla="*/ 4 h 49"/>
                  <a:gd name="T18" fmla="*/ 42 w 61"/>
                  <a:gd name="T19" fmla="*/ 25 h 49"/>
                  <a:gd name="T20" fmla="*/ 39 w 61"/>
                  <a:gd name="T21" fmla="*/ 33 h 49"/>
                  <a:gd name="T22" fmla="*/ 10 w 61"/>
                  <a:gd name="T2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" h="49">
                    <a:moveTo>
                      <a:pt x="10" y="49"/>
                    </a:moveTo>
                    <a:lnTo>
                      <a:pt x="8" y="49"/>
                    </a:lnTo>
                    <a:cubicBezTo>
                      <a:pt x="6" y="48"/>
                      <a:pt x="4" y="47"/>
                      <a:pt x="3" y="45"/>
                    </a:cubicBezTo>
                    <a:cubicBezTo>
                      <a:pt x="0" y="39"/>
                      <a:pt x="2" y="37"/>
                      <a:pt x="27" y="18"/>
                    </a:cubicBezTo>
                    <a:cubicBezTo>
                      <a:pt x="32" y="15"/>
                      <a:pt x="38" y="10"/>
                      <a:pt x="42" y="7"/>
                    </a:cubicBezTo>
                    <a:lnTo>
                      <a:pt x="41" y="5"/>
                    </a:lnTo>
                    <a:lnTo>
                      <a:pt x="48" y="1"/>
                    </a:lnTo>
                    <a:cubicBezTo>
                      <a:pt x="49" y="0"/>
                      <a:pt x="51" y="0"/>
                      <a:pt x="53" y="1"/>
                    </a:cubicBezTo>
                    <a:cubicBezTo>
                      <a:pt x="55" y="1"/>
                      <a:pt x="56" y="2"/>
                      <a:pt x="57" y="4"/>
                    </a:cubicBezTo>
                    <a:cubicBezTo>
                      <a:pt x="61" y="10"/>
                      <a:pt x="59" y="12"/>
                      <a:pt x="42" y="25"/>
                    </a:cubicBezTo>
                    <a:cubicBezTo>
                      <a:pt x="43" y="28"/>
                      <a:pt x="41" y="31"/>
                      <a:pt x="39" y="33"/>
                    </a:cubicBezTo>
                    <a:cubicBezTo>
                      <a:pt x="17" y="47"/>
                      <a:pt x="12" y="49"/>
                      <a:pt x="10" y="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40" name="Freeform 1590">
                <a:extLst>
                  <a:ext uri="{FF2B5EF4-FFF2-40B4-BE49-F238E27FC236}">
                    <a16:creationId xmlns:a16="http://schemas.microsoft.com/office/drawing/2014/main" id="{02E6E9DE-8820-4163-9777-39A237DE6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5" y="5878"/>
                <a:ext cx="28" cy="19"/>
              </a:xfrm>
              <a:custGeom>
                <a:avLst/>
                <a:gdLst>
                  <a:gd name="T0" fmla="*/ 3 w 85"/>
                  <a:gd name="T1" fmla="*/ 57 h 57"/>
                  <a:gd name="T2" fmla="*/ 2 w 85"/>
                  <a:gd name="T3" fmla="*/ 57 h 57"/>
                  <a:gd name="T4" fmla="*/ 4 w 85"/>
                  <a:gd name="T5" fmla="*/ 50 h 57"/>
                  <a:gd name="T6" fmla="*/ 0 w 85"/>
                  <a:gd name="T7" fmla="*/ 44 h 57"/>
                  <a:gd name="T8" fmla="*/ 73 w 85"/>
                  <a:gd name="T9" fmla="*/ 1 h 57"/>
                  <a:gd name="T10" fmla="*/ 83 w 85"/>
                  <a:gd name="T11" fmla="*/ 4 h 57"/>
                  <a:gd name="T12" fmla="*/ 81 w 85"/>
                  <a:gd name="T13" fmla="*/ 13 h 57"/>
                  <a:gd name="T14" fmla="*/ 50 w 85"/>
                  <a:gd name="T15" fmla="*/ 36 h 57"/>
                  <a:gd name="T16" fmla="*/ 49 w 85"/>
                  <a:gd name="T17" fmla="*/ 39 h 57"/>
                  <a:gd name="T18" fmla="*/ 47 w 85"/>
                  <a:gd name="T19" fmla="*/ 41 h 57"/>
                  <a:gd name="T20" fmla="*/ 36 w 85"/>
                  <a:gd name="T21" fmla="*/ 39 h 57"/>
                  <a:gd name="T22" fmla="*/ 3 w 85"/>
                  <a:gd name="T2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57">
                    <a:moveTo>
                      <a:pt x="3" y="57"/>
                    </a:moveTo>
                    <a:lnTo>
                      <a:pt x="2" y="57"/>
                    </a:lnTo>
                    <a:lnTo>
                      <a:pt x="4" y="50"/>
                    </a:lnTo>
                    <a:lnTo>
                      <a:pt x="0" y="44"/>
                    </a:lnTo>
                    <a:cubicBezTo>
                      <a:pt x="2" y="43"/>
                      <a:pt x="73" y="1"/>
                      <a:pt x="73" y="1"/>
                    </a:cubicBezTo>
                    <a:cubicBezTo>
                      <a:pt x="77" y="0"/>
                      <a:pt x="81" y="1"/>
                      <a:pt x="83" y="4"/>
                    </a:cubicBezTo>
                    <a:cubicBezTo>
                      <a:pt x="85" y="7"/>
                      <a:pt x="84" y="11"/>
                      <a:pt x="81" y="13"/>
                    </a:cubicBezTo>
                    <a:cubicBezTo>
                      <a:pt x="69" y="22"/>
                      <a:pt x="56" y="32"/>
                      <a:pt x="50" y="36"/>
                    </a:cubicBezTo>
                    <a:lnTo>
                      <a:pt x="49" y="39"/>
                    </a:lnTo>
                    <a:lnTo>
                      <a:pt x="47" y="41"/>
                    </a:lnTo>
                    <a:cubicBezTo>
                      <a:pt x="44" y="42"/>
                      <a:pt x="39" y="42"/>
                      <a:pt x="36" y="39"/>
                    </a:cubicBezTo>
                    <a:cubicBezTo>
                      <a:pt x="10" y="54"/>
                      <a:pt x="5" y="57"/>
                      <a:pt x="3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41" name="Freeform 1591">
                <a:extLst>
                  <a:ext uri="{FF2B5EF4-FFF2-40B4-BE49-F238E27FC236}">
                    <a16:creationId xmlns:a16="http://schemas.microsoft.com/office/drawing/2014/main" id="{6B6FAB41-DC87-4D0B-AC56-F0C287FDC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3" y="5948"/>
                <a:ext cx="31" cy="19"/>
              </a:xfrm>
              <a:custGeom>
                <a:avLst/>
                <a:gdLst>
                  <a:gd name="T0" fmla="*/ 5 w 92"/>
                  <a:gd name="T1" fmla="*/ 59 h 59"/>
                  <a:gd name="T2" fmla="*/ 2 w 92"/>
                  <a:gd name="T3" fmla="*/ 56 h 59"/>
                  <a:gd name="T4" fmla="*/ 4 w 92"/>
                  <a:gd name="T5" fmla="*/ 46 h 59"/>
                  <a:gd name="T6" fmla="*/ 4 w 92"/>
                  <a:gd name="T7" fmla="*/ 46 h 59"/>
                  <a:gd name="T8" fmla="*/ 56 w 92"/>
                  <a:gd name="T9" fmla="*/ 16 h 59"/>
                  <a:gd name="T10" fmla="*/ 80 w 92"/>
                  <a:gd name="T11" fmla="*/ 2 h 59"/>
                  <a:gd name="T12" fmla="*/ 90 w 92"/>
                  <a:gd name="T13" fmla="*/ 5 h 59"/>
                  <a:gd name="T14" fmla="*/ 87 w 92"/>
                  <a:gd name="T15" fmla="*/ 15 h 59"/>
                  <a:gd name="T16" fmla="*/ 66 w 92"/>
                  <a:gd name="T17" fmla="*/ 27 h 59"/>
                  <a:gd name="T18" fmla="*/ 51 w 92"/>
                  <a:gd name="T19" fmla="*/ 37 h 59"/>
                  <a:gd name="T20" fmla="*/ 51 w 92"/>
                  <a:gd name="T21" fmla="*/ 38 h 59"/>
                  <a:gd name="T22" fmla="*/ 49 w 92"/>
                  <a:gd name="T23" fmla="*/ 39 h 59"/>
                  <a:gd name="T24" fmla="*/ 43 w 92"/>
                  <a:gd name="T25" fmla="*/ 40 h 59"/>
                  <a:gd name="T26" fmla="*/ 5 w 92"/>
                  <a:gd name="T2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" h="59">
                    <a:moveTo>
                      <a:pt x="5" y="59"/>
                    </a:moveTo>
                    <a:cubicBezTo>
                      <a:pt x="3" y="59"/>
                      <a:pt x="2" y="58"/>
                      <a:pt x="2" y="56"/>
                    </a:cubicBezTo>
                    <a:cubicBezTo>
                      <a:pt x="0" y="53"/>
                      <a:pt x="1" y="48"/>
                      <a:pt x="4" y="46"/>
                    </a:cubicBezTo>
                    <a:lnTo>
                      <a:pt x="4" y="46"/>
                    </a:lnTo>
                    <a:cubicBezTo>
                      <a:pt x="7" y="45"/>
                      <a:pt x="31" y="31"/>
                      <a:pt x="56" y="16"/>
                    </a:cubicBezTo>
                    <a:cubicBezTo>
                      <a:pt x="62" y="13"/>
                      <a:pt x="70" y="8"/>
                      <a:pt x="80" y="2"/>
                    </a:cubicBezTo>
                    <a:cubicBezTo>
                      <a:pt x="84" y="0"/>
                      <a:pt x="88" y="2"/>
                      <a:pt x="90" y="5"/>
                    </a:cubicBezTo>
                    <a:cubicBezTo>
                      <a:pt x="92" y="8"/>
                      <a:pt x="91" y="13"/>
                      <a:pt x="87" y="15"/>
                    </a:cubicBezTo>
                    <a:cubicBezTo>
                      <a:pt x="79" y="19"/>
                      <a:pt x="72" y="23"/>
                      <a:pt x="66" y="27"/>
                    </a:cubicBezTo>
                    <a:cubicBezTo>
                      <a:pt x="58" y="31"/>
                      <a:pt x="53" y="35"/>
                      <a:pt x="51" y="37"/>
                    </a:cubicBezTo>
                    <a:lnTo>
                      <a:pt x="51" y="38"/>
                    </a:lnTo>
                    <a:lnTo>
                      <a:pt x="49" y="39"/>
                    </a:lnTo>
                    <a:cubicBezTo>
                      <a:pt x="47" y="40"/>
                      <a:pt x="45" y="40"/>
                      <a:pt x="43" y="40"/>
                    </a:cubicBezTo>
                    <a:cubicBezTo>
                      <a:pt x="18" y="54"/>
                      <a:pt x="9" y="59"/>
                      <a:pt x="5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42" name="Freeform 1592">
                <a:extLst>
                  <a:ext uri="{FF2B5EF4-FFF2-40B4-BE49-F238E27FC236}">
                    <a16:creationId xmlns:a16="http://schemas.microsoft.com/office/drawing/2014/main" id="{D8F0054E-25B2-49DC-9276-490630483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7" y="5904"/>
                <a:ext cx="39" cy="38"/>
              </a:xfrm>
              <a:custGeom>
                <a:avLst/>
                <a:gdLst>
                  <a:gd name="T0" fmla="*/ 41 w 117"/>
                  <a:gd name="T1" fmla="*/ 114 h 114"/>
                  <a:gd name="T2" fmla="*/ 39 w 117"/>
                  <a:gd name="T3" fmla="*/ 114 h 114"/>
                  <a:gd name="T4" fmla="*/ 34 w 117"/>
                  <a:gd name="T5" fmla="*/ 108 h 114"/>
                  <a:gd name="T6" fmla="*/ 37 w 117"/>
                  <a:gd name="T7" fmla="*/ 101 h 114"/>
                  <a:gd name="T8" fmla="*/ 82 w 117"/>
                  <a:gd name="T9" fmla="*/ 70 h 114"/>
                  <a:gd name="T10" fmla="*/ 86 w 117"/>
                  <a:gd name="T11" fmla="*/ 65 h 114"/>
                  <a:gd name="T12" fmla="*/ 85 w 117"/>
                  <a:gd name="T13" fmla="*/ 64 h 114"/>
                  <a:gd name="T14" fmla="*/ 77 w 117"/>
                  <a:gd name="T15" fmla="*/ 55 h 114"/>
                  <a:gd name="T16" fmla="*/ 72 w 117"/>
                  <a:gd name="T17" fmla="*/ 49 h 114"/>
                  <a:gd name="T18" fmla="*/ 68 w 117"/>
                  <a:gd name="T19" fmla="*/ 52 h 114"/>
                  <a:gd name="T20" fmla="*/ 54 w 117"/>
                  <a:gd name="T21" fmla="*/ 58 h 114"/>
                  <a:gd name="T22" fmla="*/ 49 w 117"/>
                  <a:gd name="T23" fmla="*/ 55 h 114"/>
                  <a:gd name="T24" fmla="*/ 60 w 117"/>
                  <a:gd name="T25" fmla="*/ 26 h 114"/>
                  <a:gd name="T26" fmla="*/ 12 w 117"/>
                  <a:gd name="T27" fmla="*/ 53 h 114"/>
                  <a:gd name="T28" fmla="*/ 2 w 117"/>
                  <a:gd name="T29" fmla="*/ 51 h 114"/>
                  <a:gd name="T30" fmla="*/ 5 w 117"/>
                  <a:gd name="T31" fmla="*/ 41 h 114"/>
                  <a:gd name="T32" fmla="*/ 74 w 117"/>
                  <a:gd name="T33" fmla="*/ 1 h 114"/>
                  <a:gd name="T34" fmla="*/ 79 w 117"/>
                  <a:gd name="T35" fmla="*/ 1 h 114"/>
                  <a:gd name="T36" fmla="*/ 83 w 117"/>
                  <a:gd name="T37" fmla="*/ 4 h 114"/>
                  <a:gd name="T38" fmla="*/ 79 w 117"/>
                  <a:gd name="T39" fmla="*/ 19 h 114"/>
                  <a:gd name="T40" fmla="*/ 71 w 117"/>
                  <a:gd name="T41" fmla="*/ 34 h 114"/>
                  <a:gd name="T42" fmla="*/ 76 w 117"/>
                  <a:gd name="T43" fmla="*/ 33 h 114"/>
                  <a:gd name="T44" fmla="*/ 80 w 117"/>
                  <a:gd name="T45" fmla="*/ 37 h 114"/>
                  <a:gd name="T46" fmla="*/ 88 w 117"/>
                  <a:gd name="T47" fmla="*/ 46 h 114"/>
                  <a:gd name="T48" fmla="*/ 93 w 117"/>
                  <a:gd name="T49" fmla="*/ 51 h 114"/>
                  <a:gd name="T50" fmla="*/ 111 w 117"/>
                  <a:gd name="T51" fmla="*/ 43 h 114"/>
                  <a:gd name="T52" fmla="*/ 115 w 117"/>
                  <a:gd name="T53" fmla="*/ 46 h 114"/>
                  <a:gd name="T54" fmla="*/ 114 w 117"/>
                  <a:gd name="T55" fmla="*/ 55 h 114"/>
                  <a:gd name="T56" fmla="*/ 106 w 117"/>
                  <a:gd name="T57" fmla="*/ 64 h 114"/>
                  <a:gd name="T58" fmla="*/ 107 w 117"/>
                  <a:gd name="T59" fmla="*/ 64 h 114"/>
                  <a:gd name="T60" fmla="*/ 105 w 117"/>
                  <a:gd name="T61" fmla="*/ 71 h 114"/>
                  <a:gd name="T62" fmla="*/ 98 w 117"/>
                  <a:gd name="T63" fmla="*/ 74 h 114"/>
                  <a:gd name="T64" fmla="*/ 105 w 117"/>
                  <a:gd name="T65" fmla="*/ 71 h 114"/>
                  <a:gd name="T66" fmla="*/ 108 w 117"/>
                  <a:gd name="T67" fmla="*/ 77 h 114"/>
                  <a:gd name="T68" fmla="*/ 81 w 117"/>
                  <a:gd name="T69" fmla="*/ 92 h 114"/>
                  <a:gd name="T70" fmla="*/ 47 w 117"/>
                  <a:gd name="T71" fmla="*/ 112 h 114"/>
                  <a:gd name="T72" fmla="*/ 45 w 117"/>
                  <a:gd name="T73" fmla="*/ 113 h 114"/>
                  <a:gd name="T74" fmla="*/ 45 w 117"/>
                  <a:gd name="T75" fmla="*/ 113 h 114"/>
                  <a:gd name="T76" fmla="*/ 41 w 117"/>
                  <a:gd name="T77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7" h="114">
                    <a:moveTo>
                      <a:pt x="41" y="114"/>
                    </a:moveTo>
                    <a:lnTo>
                      <a:pt x="39" y="114"/>
                    </a:lnTo>
                    <a:cubicBezTo>
                      <a:pt x="37" y="113"/>
                      <a:pt x="35" y="111"/>
                      <a:pt x="34" y="108"/>
                    </a:cubicBezTo>
                    <a:cubicBezTo>
                      <a:pt x="34" y="106"/>
                      <a:pt x="35" y="103"/>
                      <a:pt x="37" y="101"/>
                    </a:cubicBezTo>
                    <a:cubicBezTo>
                      <a:pt x="55" y="89"/>
                      <a:pt x="74" y="76"/>
                      <a:pt x="82" y="70"/>
                    </a:cubicBezTo>
                    <a:cubicBezTo>
                      <a:pt x="83" y="69"/>
                      <a:pt x="84" y="67"/>
                      <a:pt x="86" y="65"/>
                    </a:cubicBezTo>
                    <a:lnTo>
                      <a:pt x="85" y="64"/>
                    </a:lnTo>
                    <a:cubicBezTo>
                      <a:pt x="85" y="64"/>
                      <a:pt x="81" y="60"/>
                      <a:pt x="77" y="55"/>
                    </a:cubicBezTo>
                    <a:cubicBezTo>
                      <a:pt x="75" y="53"/>
                      <a:pt x="74" y="51"/>
                      <a:pt x="72" y="49"/>
                    </a:cubicBezTo>
                    <a:cubicBezTo>
                      <a:pt x="71" y="50"/>
                      <a:pt x="69" y="51"/>
                      <a:pt x="68" y="52"/>
                    </a:cubicBezTo>
                    <a:cubicBezTo>
                      <a:pt x="58" y="58"/>
                      <a:pt x="57" y="59"/>
                      <a:pt x="54" y="58"/>
                    </a:cubicBezTo>
                    <a:cubicBezTo>
                      <a:pt x="52" y="58"/>
                      <a:pt x="50" y="56"/>
                      <a:pt x="49" y="55"/>
                    </a:cubicBezTo>
                    <a:cubicBezTo>
                      <a:pt x="47" y="51"/>
                      <a:pt x="47" y="51"/>
                      <a:pt x="60" y="26"/>
                    </a:cubicBezTo>
                    <a:lnTo>
                      <a:pt x="12" y="53"/>
                    </a:lnTo>
                    <a:cubicBezTo>
                      <a:pt x="8" y="55"/>
                      <a:pt x="4" y="54"/>
                      <a:pt x="2" y="51"/>
                    </a:cubicBezTo>
                    <a:cubicBezTo>
                      <a:pt x="0" y="47"/>
                      <a:pt x="1" y="43"/>
                      <a:pt x="5" y="41"/>
                    </a:cubicBezTo>
                    <a:lnTo>
                      <a:pt x="74" y="1"/>
                    </a:lnTo>
                    <a:cubicBezTo>
                      <a:pt x="75" y="0"/>
                      <a:pt x="77" y="0"/>
                      <a:pt x="79" y="1"/>
                    </a:cubicBezTo>
                    <a:cubicBezTo>
                      <a:pt x="81" y="1"/>
                      <a:pt x="82" y="2"/>
                      <a:pt x="83" y="4"/>
                    </a:cubicBezTo>
                    <a:cubicBezTo>
                      <a:pt x="85" y="7"/>
                      <a:pt x="85" y="7"/>
                      <a:pt x="79" y="19"/>
                    </a:cubicBezTo>
                    <a:cubicBezTo>
                      <a:pt x="77" y="23"/>
                      <a:pt x="74" y="28"/>
                      <a:pt x="71" y="34"/>
                    </a:cubicBezTo>
                    <a:cubicBezTo>
                      <a:pt x="73" y="33"/>
                      <a:pt x="74" y="33"/>
                      <a:pt x="76" y="33"/>
                    </a:cubicBezTo>
                    <a:cubicBezTo>
                      <a:pt x="78" y="34"/>
                      <a:pt x="80" y="35"/>
                      <a:pt x="80" y="37"/>
                    </a:cubicBezTo>
                    <a:cubicBezTo>
                      <a:pt x="81" y="37"/>
                      <a:pt x="85" y="42"/>
                      <a:pt x="88" y="46"/>
                    </a:cubicBezTo>
                    <a:cubicBezTo>
                      <a:pt x="90" y="48"/>
                      <a:pt x="91" y="50"/>
                      <a:pt x="93" y="51"/>
                    </a:cubicBezTo>
                    <a:cubicBezTo>
                      <a:pt x="107" y="42"/>
                      <a:pt x="108" y="42"/>
                      <a:pt x="111" y="43"/>
                    </a:cubicBezTo>
                    <a:cubicBezTo>
                      <a:pt x="113" y="44"/>
                      <a:pt x="114" y="45"/>
                      <a:pt x="115" y="46"/>
                    </a:cubicBezTo>
                    <a:cubicBezTo>
                      <a:pt x="117" y="49"/>
                      <a:pt x="116" y="53"/>
                      <a:pt x="114" y="55"/>
                    </a:cubicBezTo>
                    <a:cubicBezTo>
                      <a:pt x="111" y="58"/>
                      <a:pt x="109" y="61"/>
                      <a:pt x="106" y="64"/>
                    </a:cubicBezTo>
                    <a:lnTo>
                      <a:pt x="107" y="64"/>
                    </a:lnTo>
                    <a:lnTo>
                      <a:pt x="105" y="71"/>
                    </a:lnTo>
                    <a:lnTo>
                      <a:pt x="98" y="74"/>
                    </a:lnTo>
                    <a:lnTo>
                      <a:pt x="105" y="71"/>
                    </a:lnTo>
                    <a:lnTo>
                      <a:pt x="108" y="77"/>
                    </a:lnTo>
                    <a:cubicBezTo>
                      <a:pt x="107" y="78"/>
                      <a:pt x="94" y="85"/>
                      <a:pt x="81" y="92"/>
                    </a:cubicBezTo>
                    <a:cubicBezTo>
                      <a:pt x="62" y="104"/>
                      <a:pt x="52" y="109"/>
                      <a:pt x="47" y="112"/>
                    </a:cubicBezTo>
                    <a:lnTo>
                      <a:pt x="45" y="113"/>
                    </a:lnTo>
                    <a:lnTo>
                      <a:pt x="45" y="113"/>
                    </a:lnTo>
                    <a:cubicBezTo>
                      <a:pt x="43" y="114"/>
                      <a:pt x="42" y="114"/>
                      <a:pt x="41" y="11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43" name="Freeform 1593">
                <a:extLst>
                  <a:ext uri="{FF2B5EF4-FFF2-40B4-BE49-F238E27FC236}">
                    <a16:creationId xmlns:a16="http://schemas.microsoft.com/office/drawing/2014/main" id="{8866C88C-53E5-4458-82E0-4713C64F0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1" y="5899"/>
                <a:ext cx="30" cy="20"/>
              </a:xfrm>
              <a:custGeom>
                <a:avLst/>
                <a:gdLst>
                  <a:gd name="T0" fmla="*/ 3 w 90"/>
                  <a:gd name="T1" fmla="*/ 60 h 60"/>
                  <a:gd name="T2" fmla="*/ 2 w 90"/>
                  <a:gd name="T3" fmla="*/ 60 h 60"/>
                  <a:gd name="T4" fmla="*/ 3 w 90"/>
                  <a:gd name="T5" fmla="*/ 53 h 60"/>
                  <a:gd name="T6" fmla="*/ 10 w 90"/>
                  <a:gd name="T7" fmla="*/ 50 h 60"/>
                  <a:gd name="T8" fmla="*/ 3 w 90"/>
                  <a:gd name="T9" fmla="*/ 53 h 60"/>
                  <a:gd name="T10" fmla="*/ 0 w 90"/>
                  <a:gd name="T11" fmla="*/ 47 h 60"/>
                  <a:gd name="T12" fmla="*/ 76 w 90"/>
                  <a:gd name="T13" fmla="*/ 3 h 60"/>
                  <a:gd name="T14" fmla="*/ 78 w 90"/>
                  <a:gd name="T15" fmla="*/ 2 h 60"/>
                  <a:gd name="T16" fmla="*/ 88 w 90"/>
                  <a:gd name="T17" fmla="*/ 4 h 60"/>
                  <a:gd name="T18" fmla="*/ 85 w 90"/>
                  <a:gd name="T19" fmla="*/ 14 h 60"/>
                  <a:gd name="T20" fmla="*/ 85 w 90"/>
                  <a:gd name="T21" fmla="*/ 14 h 60"/>
                  <a:gd name="T22" fmla="*/ 42 w 90"/>
                  <a:gd name="T23" fmla="*/ 41 h 60"/>
                  <a:gd name="T24" fmla="*/ 39 w 90"/>
                  <a:gd name="T25" fmla="*/ 45 h 60"/>
                  <a:gd name="T26" fmla="*/ 38 w 90"/>
                  <a:gd name="T27" fmla="*/ 45 h 60"/>
                  <a:gd name="T28" fmla="*/ 32 w 90"/>
                  <a:gd name="T29" fmla="*/ 46 h 60"/>
                  <a:gd name="T30" fmla="*/ 30 w 90"/>
                  <a:gd name="T31" fmla="*/ 46 h 60"/>
                  <a:gd name="T32" fmla="*/ 3 w 90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60">
                    <a:moveTo>
                      <a:pt x="3" y="60"/>
                    </a:moveTo>
                    <a:lnTo>
                      <a:pt x="2" y="60"/>
                    </a:lnTo>
                    <a:lnTo>
                      <a:pt x="3" y="53"/>
                    </a:lnTo>
                    <a:lnTo>
                      <a:pt x="10" y="50"/>
                    </a:lnTo>
                    <a:lnTo>
                      <a:pt x="3" y="53"/>
                    </a:lnTo>
                    <a:lnTo>
                      <a:pt x="0" y="47"/>
                    </a:lnTo>
                    <a:cubicBezTo>
                      <a:pt x="3" y="45"/>
                      <a:pt x="46" y="20"/>
                      <a:pt x="76" y="3"/>
                    </a:cubicBezTo>
                    <a:lnTo>
                      <a:pt x="78" y="2"/>
                    </a:lnTo>
                    <a:cubicBezTo>
                      <a:pt x="82" y="0"/>
                      <a:pt x="86" y="1"/>
                      <a:pt x="88" y="4"/>
                    </a:cubicBezTo>
                    <a:cubicBezTo>
                      <a:pt x="90" y="8"/>
                      <a:pt x="89" y="12"/>
                      <a:pt x="85" y="14"/>
                    </a:cubicBezTo>
                    <a:lnTo>
                      <a:pt x="85" y="14"/>
                    </a:lnTo>
                    <a:cubicBezTo>
                      <a:pt x="69" y="24"/>
                      <a:pt x="50" y="35"/>
                      <a:pt x="42" y="41"/>
                    </a:cubicBezTo>
                    <a:cubicBezTo>
                      <a:pt x="42" y="42"/>
                      <a:pt x="41" y="44"/>
                      <a:pt x="39" y="45"/>
                    </a:cubicBezTo>
                    <a:lnTo>
                      <a:pt x="38" y="45"/>
                    </a:lnTo>
                    <a:cubicBezTo>
                      <a:pt x="37" y="46"/>
                      <a:pt x="34" y="47"/>
                      <a:pt x="32" y="46"/>
                    </a:cubicBezTo>
                    <a:lnTo>
                      <a:pt x="30" y="46"/>
                    </a:lnTo>
                    <a:cubicBezTo>
                      <a:pt x="9" y="58"/>
                      <a:pt x="5" y="60"/>
                      <a:pt x="3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44" name="Freeform 1594">
                <a:extLst>
                  <a:ext uri="{FF2B5EF4-FFF2-40B4-BE49-F238E27FC236}">
                    <a16:creationId xmlns:a16="http://schemas.microsoft.com/office/drawing/2014/main" id="{2F7AE8F1-68EF-43AB-A857-6BDA2B76A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3" y="5936"/>
                <a:ext cx="26" cy="19"/>
              </a:xfrm>
              <a:custGeom>
                <a:avLst/>
                <a:gdLst>
                  <a:gd name="T0" fmla="*/ 13 w 77"/>
                  <a:gd name="T1" fmla="*/ 59 h 59"/>
                  <a:gd name="T2" fmla="*/ 8 w 77"/>
                  <a:gd name="T3" fmla="*/ 55 h 59"/>
                  <a:gd name="T4" fmla="*/ 7 w 77"/>
                  <a:gd name="T5" fmla="*/ 52 h 59"/>
                  <a:gd name="T6" fmla="*/ 1 w 77"/>
                  <a:gd name="T7" fmla="*/ 54 h 59"/>
                  <a:gd name="T8" fmla="*/ 2 w 77"/>
                  <a:gd name="T9" fmla="*/ 47 h 59"/>
                  <a:gd name="T10" fmla="*/ 8 w 77"/>
                  <a:gd name="T11" fmla="*/ 43 h 59"/>
                  <a:gd name="T12" fmla="*/ 2 w 77"/>
                  <a:gd name="T13" fmla="*/ 47 h 59"/>
                  <a:gd name="T14" fmla="*/ 0 w 77"/>
                  <a:gd name="T15" fmla="*/ 40 h 59"/>
                  <a:gd name="T16" fmla="*/ 59 w 77"/>
                  <a:gd name="T17" fmla="*/ 6 h 59"/>
                  <a:gd name="T18" fmla="*/ 72 w 77"/>
                  <a:gd name="T19" fmla="*/ 1 h 59"/>
                  <a:gd name="T20" fmla="*/ 77 w 77"/>
                  <a:gd name="T21" fmla="*/ 6 h 59"/>
                  <a:gd name="T22" fmla="*/ 74 w 77"/>
                  <a:gd name="T23" fmla="*/ 13 h 59"/>
                  <a:gd name="T24" fmla="*/ 53 w 77"/>
                  <a:gd name="T25" fmla="*/ 30 h 59"/>
                  <a:gd name="T26" fmla="*/ 56 w 77"/>
                  <a:gd name="T27" fmla="*/ 35 h 59"/>
                  <a:gd name="T28" fmla="*/ 27 w 77"/>
                  <a:gd name="T29" fmla="*/ 52 h 59"/>
                  <a:gd name="T30" fmla="*/ 18 w 77"/>
                  <a:gd name="T31" fmla="*/ 57 h 59"/>
                  <a:gd name="T32" fmla="*/ 18 w 77"/>
                  <a:gd name="T33" fmla="*/ 57 h 59"/>
                  <a:gd name="T34" fmla="*/ 18 w 77"/>
                  <a:gd name="T35" fmla="*/ 57 h 59"/>
                  <a:gd name="T36" fmla="*/ 13 w 77"/>
                  <a:gd name="T3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59">
                    <a:moveTo>
                      <a:pt x="13" y="59"/>
                    </a:moveTo>
                    <a:cubicBezTo>
                      <a:pt x="11" y="59"/>
                      <a:pt x="9" y="58"/>
                      <a:pt x="8" y="55"/>
                    </a:cubicBezTo>
                    <a:lnTo>
                      <a:pt x="7" y="52"/>
                    </a:lnTo>
                    <a:cubicBezTo>
                      <a:pt x="3" y="54"/>
                      <a:pt x="2" y="54"/>
                      <a:pt x="1" y="54"/>
                    </a:cubicBezTo>
                    <a:lnTo>
                      <a:pt x="2" y="47"/>
                    </a:lnTo>
                    <a:lnTo>
                      <a:pt x="8" y="43"/>
                    </a:lnTo>
                    <a:lnTo>
                      <a:pt x="2" y="47"/>
                    </a:lnTo>
                    <a:lnTo>
                      <a:pt x="0" y="40"/>
                    </a:lnTo>
                    <a:cubicBezTo>
                      <a:pt x="3" y="38"/>
                      <a:pt x="45" y="14"/>
                      <a:pt x="59" y="6"/>
                    </a:cubicBezTo>
                    <a:cubicBezTo>
                      <a:pt x="69" y="0"/>
                      <a:pt x="69" y="0"/>
                      <a:pt x="72" y="1"/>
                    </a:cubicBezTo>
                    <a:cubicBezTo>
                      <a:pt x="75" y="2"/>
                      <a:pt x="77" y="4"/>
                      <a:pt x="77" y="6"/>
                    </a:cubicBezTo>
                    <a:cubicBezTo>
                      <a:pt x="77" y="9"/>
                      <a:pt x="76" y="12"/>
                      <a:pt x="74" y="13"/>
                    </a:cubicBezTo>
                    <a:lnTo>
                      <a:pt x="53" y="30"/>
                    </a:lnTo>
                    <a:lnTo>
                      <a:pt x="56" y="35"/>
                    </a:lnTo>
                    <a:cubicBezTo>
                      <a:pt x="53" y="36"/>
                      <a:pt x="35" y="47"/>
                      <a:pt x="27" y="52"/>
                    </a:cubicBezTo>
                    <a:cubicBezTo>
                      <a:pt x="23" y="54"/>
                      <a:pt x="21" y="56"/>
                      <a:pt x="18" y="57"/>
                    </a:cubicBezTo>
                    <a:lnTo>
                      <a:pt x="18" y="57"/>
                    </a:lnTo>
                    <a:lnTo>
                      <a:pt x="18" y="57"/>
                    </a:lnTo>
                    <a:cubicBezTo>
                      <a:pt x="16" y="58"/>
                      <a:pt x="14" y="59"/>
                      <a:pt x="13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45" name="Freeform 1595">
                <a:extLst>
                  <a:ext uri="{FF2B5EF4-FFF2-40B4-BE49-F238E27FC236}">
                    <a16:creationId xmlns:a16="http://schemas.microsoft.com/office/drawing/2014/main" id="{9F0026FB-DA69-407C-8919-D4B35F740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4" y="5936"/>
                <a:ext cx="20" cy="12"/>
              </a:xfrm>
              <a:custGeom>
                <a:avLst/>
                <a:gdLst>
                  <a:gd name="T0" fmla="*/ 18 w 60"/>
                  <a:gd name="T1" fmla="*/ 36 h 36"/>
                  <a:gd name="T2" fmla="*/ 16 w 60"/>
                  <a:gd name="T3" fmla="*/ 36 h 36"/>
                  <a:gd name="T4" fmla="*/ 12 w 60"/>
                  <a:gd name="T5" fmla="*/ 33 h 36"/>
                  <a:gd name="T6" fmla="*/ 11 w 60"/>
                  <a:gd name="T7" fmla="*/ 27 h 36"/>
                  <a:gd name="T8" fmla="*/ 13 w 60"/>
                  <a:gd name="T9" fmla="*/ 23 h 36"/>
                  <a:gd name="T10" fmla="*/ 13 w 60"/>
                  <a:gd name="T11" fmla="*/ 20 h 36"/>
                  <a:gd name="T12" fmla="*/ 8 w 60"/>
                  <a:gd name="T13" fmla="*/ 21 h 36"/>
                  <a:gd name="T14" fmla="*/ 2 w 60"/>
                  <a:gd name="T15" fmla="*/ 17 h 36"/>
                  <a:gd name="T16" fmla="*/ 5 w 60"/>
                  <a:gd name="T17" fmla="*/ 7 h 36"/>
                  <a:gd name="T18" fmla="*/ 8 w 60"/>
                  <a:gd name="T19" fmla="*/ 6 h 36"/>
                  <a:gd name="T20" fmla="*/ 11 w 60"/>
                  <a:gd name="T21" fmla="*/ 4 h 36"/>
                  <a:gd name="T22" fmla="*/ 20 w 60"/>
                  <a:gd name="T23" fmla="*/ 1 h 36"/>
                  <a:gd name="T24" fmla="*/ 23 w 60"/>
                  <a:gd name="T25" fmla="*/ 3 h 36"/>
                  <a:gd name="T26" fmla="*/ 24 w 60"/>
                  <a:gd name="T27" fmla="*/ 4 h 36"/>
                  <a:gd name="T28" fmla="*/ 24 w 60"/>
                  <a:gd name="T29" fmla="*/ 4 h 36"/>
                  <a:gd name="T30" fmla="*/ 24 w 60"/>
                  <a:gd name="T31" fmla="*/ 4 h 36"/>
                  <a:gd name="T32" fmla="*/ 26 w 60"/>
                  <a:gd name="T33" fmla="*/ 15 h 36"/>
                  <a:gd name="T34" fmla="*/ 45 w 60"/>
                  <a:gd name="T35" fmla="*/ 4 h 36"/>
                  <a:gd name="T36" fmla="*/ 55 w 60"/>
                  <a:gd name="T37" fmla="*/ 0 h 36"/>
                  <a:gd name="T38" fmla="*/ 59 w 60"/>
                  <a:gd name="T39" fmla="*/ 4 h 36"/>
                  <a:gd name="T40" fmla="*/ 60 w 60"/>
                  <a:gd name="T41" fmla="*/ 9 h 36"/>
                  <a:gd name="T42" fmla="*/ 39 w 60"/>
                  <a:gd name="T43" fmla="*/ 24 h 36"/>
                  <a:gd name="T44" fmla="*/ 40 w 60"/>
                  <a:gd name="T45" fmla="*/ 24 h 36"/>
                  <a:gd name="T46" fmla="*/ 33 w 60"/>
                  <a:gd name="T47" fmla="*/ 28 h 36"/>
                  <a:gd name="T48" fmla="*/ 18 w 60"/>
                  <a:gd name="T4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0" h="36">
                    <a:moveTo>
                      <a:pt x="18" y="36"/>
                    </a:moveTo>
                    <a:lnTo>
                      <a:pt x="16" y="36"/>
                    </a:lnTo>
                    <a:cubicBezTo>
                      <a:pt x="14" y="35"/>
                      <a:pt x="12" y="34"/>
                      <a:pt x="12" y="33"/>
                    </a:cubicBezTo>
                    <a:cubicBezTo>
                      <a:pt x="11" y="31"/>
                      <a:pt x="10" y="29"/>
                      <a:pt x="11" y="27"/>
                    </a:cubicBezTo>
                    <a:lnTo>
                      <a:pt x="13" y="23"/>
                    </a:lnTo>
                    <a:lnTo>
                      <a:pt x="13" y="20"/>
                    </a:lnTo>
                    <a:cubicBezTo>
                      <a:pt x="11" y="21"/>
                      <a:pt x="9" y="21"/>
                      <a:pt x="8" y="21"/>
                    </a:cubicBezTo>
                    <a:cubicBezTo>
                      <a:pt x="6" y="20"/>
                      <a:pt x="3" y="19"/>
                      <a:pt x="2" y="17"/>
                    </a:cubicBezTo>
                    <a:cubicBezTo>
                      <a:pt x="0" y="13"/>
                      <a:pt x="2" y="9"/>
                      <a:pt x="5" y="7"/>
                    </a:cubicBezTo>
                    <a:lnTo>
                      <a:pt x="8" y="6"/>
                    </a:lnTo>
                    <a:lnTo>
                      <a:pt x="11" y="4"/>
                    </a:lnTo>
                    <a:cubicBezTo>
                      <a:pt x="14" y="2"/>
                      <a:pt x="16" y="0"/>
                      <a:pt x="20" y="1"/>
                    </a:cubicBezTo>
                    <a:lnTo>
                      <a:pt x="23" y="3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cubicBezTo>
                      <a:pt x="25" y="5"/>
                      <a:pt x="25" y="8"/>
                      <a:pt x="26" y="15"/>
                    </a:cubicBezTo>
                    <a:cubicBezTo>
                      <a:pt x="33" y="11"/>
                      <a:pt x="41" y="6"/>
                      <a:pt x="45" y="4"/>
                    </a:cubicBezTo>
                    <a:cubicBezTo>
                      <a:pt x="51" y="0"/>
                      <a:pt x="52" y="0"/>
                      <a:pt x="55" y="0"/>
                    </a:cubicBezTo>
                    <a:cubicBezTo>
                      <a:pt x="57" y="1"/>
                      <a:pt x="58" y="2"/>
                      <a:pt x="59" y="4"/>
                    </a:cubicBezTo>
                    <a:cubicBezTo>
                      <a:pt x="60" y="5"/>
                      <a:pt x="60" y="7"/>
                      <a:pt x="60" y="9"/>
                    </a:cubicBezTo>
                    <a:cubicBezTo>
                      <a:pt x="59" y="13"/>
                      <a:pt x="56" y="15"/>
                      <a:pt x="39" y="24"/>
                    </a:cubicBezTo>
                    <a:lnTo>
                      <a:pt x="40" y="24"/>
                    </a:lnTo>
                    <a:cubicBezTo>
                      <a:pt x="39" y="25"/>
                      <a:pt x="36" y="27"/>
                      <a:pt x="33" y="28"/>
                    </a:cubicBezTo>
                    <a:cubicBezTo>
                      <a:pt x="23" y="35"/>
                      <a:pt x="20" y="36"/>
                      <a:pt x="18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46" name="Freeform 1596">
                <a:extLst>
                  <a:ext uri="{FF2B5EF4-FFF2-40B4-BE49-F238E27FC236}">
                    <a16:creationId xmlns:a16="http://schemas.microsoft.com/office/drawing/2014/main" id="{D51EFED2-D7E0-478A-92FD-043B6683B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4" y="5927"/>
                <a:ext cx="34" cy="21"/>
              </a:xfrm>
              <a:custGeom>
                <a:avLst/>
                <a:gdLst>
                  <a:gd name="T0" fmla="*/ 6 w 101"/>
                  <a:gd name="T1" fmla="*/ 63 h 63"/>
                  <a:gd name="T2" fmla="*/ 2 w 101"/>
                  <a:gd name="T3" fmla="*/ 60 h 63"/>
                  <a:gd name="T4" fmla="*/ 5 w 101"/>
                  <a:gd name="T5" fmla="*/ 50 h 63"/>
                  <a:gd name="T6" fmla="*/ 6 w 101"/>
                  <a:gd name="T7" fmla="*/ 50 h 63"/>
                  <a:gd name="T8" fmla="*/ 89 w 101"/>
                  <a:gd name="T9" fmla="*/ 2 h 63"/>
                  <a:gd name="T10" fmla="*/ 99 w 101"/>
                  <a:gd name="T11" fmla="*/ 4 h 63"/>
                  <a:gd name="T12" fmla="*/ 97 w 101"/>
                  <a:gd name="T13" fmla="*/ 13 h 63"/>
                  <a:gd name="T14" fmla="*/ 85 w 101"/>
                  <a:gd name="T15" fmla="*/ 22 h 63"/>
                  <a:gd name="T16" fmla="*/ 86 w 101"/>
                  <a:gd name="T17" fmla="*/ 23 h 63"/>
                  <a:gd name="T18" fmla="*/ 83 w 101"/>
                  <a:gd name="T19" fmla="*/ 33 h 63"/>
                  <a:gd name="T20" fmla="*/ 81 w 101"/>
                  <a:gd name="T21" fmla="*/ 34 h 63"/>
                  <a:gd name="T22" fmla="*/ 47 w 101"/>
                  <a:gd name="T23" fmla="*/ 54 h 63"/>
                  <a:gd name="T24" fmla="*/ 42 w 101"/>
                  <a:gd name="T25" fmla="*/ 54 h 63"/>
                  <a:gd name="T26" fmla="*/ 37 w 101"/>
                  <a:gd name="T27" fmla="*/ 51 h 63"/>
                  <a:gd name="T28" fmla="*/ 36 w 101"/>
                  <a:gd name="T29" fmla="*/ 48 h 63"/>
                  <a:gd name="T30" fmla="*/ 6 w 101"/>
                  <a:gd name="T3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1" h="63">
                    <a:moveTo>
                      <a:pt x="6" y="63"/>
                    </a:moveTo>
                    <a:cubicBezTo>
                      <a:pt x="4" y="63"/>
                      <a:pt x="3" y="62"/>
                      <a:pt x="2" y="60"/>
                    </a:cubicBezTo>
                    <a:cubicBezTo>
                      <a:pt x="0" y="56"/>
                      <a:pt x="1" y="52"/>
                      <a:pt x="5" y="50"/>
                    </a:cubicBezTo>
                    <a:lnTo>
                      <a:pt x="6" y="50"/>
                    </a:lnTo>
                    <a:cubicBezTo>
                      <a:pt x="10" y="47"/>
                      <a:pt x="58" y="20"/>
                      <a:pt x="89" y="2"/>
                    </a:cubicBezTo>
                    <a:cubicBezTo>
                      <a:pt x="92" y="0"/>
                      <a:pt x="96" y="1"/>
                      <a:pt x="99" y="4"/>
                    </a:cubicBezTo>
                    <a:cubicBezTo>
                      <a:pt x="101" y="7"/>
                      <a:pt x="100" y="11"/>
                      <a:pt x="97" y="13"/>
                    </a:cubicBezTo>
                    <a:cubicBezTo>
                      <a:pt x="93" y="16"/>
                      <a:pt x="89" y="19"/>
                      <a:pt x="85" y="22"/>
                    </a:cubicBezTo>
                    <a:lnTo>
                      <a:pt x="86" y="23"/>
                    </a:lnTo>
                    <a:cubicBezTo>
                      <a:pt x="88" y="27"/>
                      <a:pt x="87" y="31"/>
                      <a:pt x="83" y="33"/>
                    </a:cubicBezTo>
                    <a:lnTo>
                      <a:pt x="81" y="34"/>
                    </a:lnTo>
                    <a:cubicBezTo>
                      <a:pt x="77" y="36"/>
                      <a:pt x="61" y="45"/>
                      <a:pt x="47" y="54"/>
                    </a:cubicBezTo>
                    <a:cubicBezTo>
                      <a:pt x="46" y="55"/>
                      <a:pt x="44" y="55"/>
                      <a:pt x="42" y="54"/>
                    </a:cubicBezTo>
                    <a:cubicBezTo>
                      <a:pt x="40" y="54"/>
                      <a:pt x="38" y="53"/>
                      <a:pt x="37" y="51"/>
                    </a:cubicBezTo>
                    <a:lnTo>
                      <a:pt x="36" y="48"/>
                    </a:lnTo>
                    <a:cubicBezTo>
                      <a:pt x="17" y="59"/>
                      <a:pt x="10" y="63"/>
                      <a:pt x="6" y="6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47" name="Freeform 1597">
                <a:extLst>
                  <a:ext uri="{FF2B5EF4-FFF2-40B4-BE49-F238E27FC236}">
                    <a16:creationId xmlns:a16="http://schemas.microsoft.com/office/drawing/2014/main" id="{F765C9DF-3D93-4AE5-B65F-672F4C347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" y="5934"/>
                <a:ext cx="30" cy="20"/>
              </a:xfrm>
              <a:custGeom>
                <a:avLst/>
                <a:gdLst>
                  <a:gd name="T0" fmla="*/ 3 w 89"/>
                  <a:gd name="T1" fmla="*/ 60 h 60"/>
                  <a:gd name="T2" fmla="*/ 2 w 89"/>
                  <a:gd name="T3" fmla="*/ 59 h 60"/>
                  <a:gd name="T4" fmla="*/ 4 w 89"/>
                  <a:gd name="T5" fmla="*/ 53 h 60"/>
                  <a:gd name="T6" fmla="*/ 10 w 89"/>
                  <a:gd name="T7" fmla="*/ 49 h 60"/>
                  <a:gd name="T8" fmla="*/ 4 w 89"/>
                  <a:gd name="T9" fmla="*/ 53 h 60"/>
                  <a:gd name="T10" fmla="*/ 0 w 89"/>
                  <a:gd name="T11" fmla="*/ 46 h 60"/>
                  <a:gd name="T12" fmla="*/ 48 w 89"/>
                  <a:gd name="T13" fmla="*/ 19 h 60"/>
                  <a:gd name="T14" fmla="*/ 78 w 89"/>
                  <a:gd name="T15" fmla="*/ 2 h 60"/>
                  <a:gd name="T16" fmla="*/ 87 w 89"/>
                  <a:gd name="T17" fmla="*/ 4 h 60"/>
                  <a:gd name="T18" fmla="*/ 85 w 89"/>
                  <a:gd name="T19" fmla="*/ 14 h 60"/>
                  <a:gd name="T20" fmla="*/ 56 w 89"/>
                  <a:gd name="T21" fmla="*/ 30 h 60"/>
                  <a:gd name="T22" fmla="*/ 46 w 89"/>
                  <a:gd name="T23" fmla="*/ 37 h 60"/>
                  <a:gd name="T24" fmla="*/ 47 w 89"/>
                  <a:gd name="T25" fmla="*/ 38 h 60"/>
                  <a:gd name="T26" fmla="*/ 43 w 89"/>
                  <a:gd name="T27" fmla="*/ 40 h 60"/>
                  <a:gd name="T28" fmla="*/ 38 w 89"/>
                  <a:gd name="T29" fmla="*/ 41 h 60"/>
                  <a:gd name="T30" fmla="*/ 3 w 89"/>
                  <a:gd name="T3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60">
                    <a:moveTo>
                      <a:pt x="3" y="60"/>
                    </a:moveTo>
                    <a:lnTo>
                      <a:pt x="2" y="59"/>
                    </a:lnTo>
                    <a:lnTo>
                      <a:pt x="4" y="53"/>
                    </a:lnTo>
                    <a:lnTo>
                      <a:pt x="10" y="49"/>
                    </a:lnTo>
                    <a:lnTo>
                      <a:pt x="4" y="53"/>
                    </a:lnTo>
                    <a:lnTo>
                      <a:pt x="0" y="46"/>
                    </a:lnTo>
                    <a:cubicBezTo>
                      <a:pt x="2" y="45"/>
                      <a:pt x="24" y="32"/>
                      <a:pt x="48" y="19"/>
                    </a:cubicBezTo>
                    <a:cubicBezTo>
                      <a:pt x="54" y="15"/>
                      <a:pt x="64" y="9"/>
                      <a:pt x="78" y="2"/>
                    </a:cubicBezTo>
                    <a:cubicBezTo>
                      <a:pt x="81" y="0"/>
                      <a:pt x="85" y="1"/>
                      <a:pt x="87" y="4"/>
                    </a:cubicBezTo>
                    <a:cubicBezTo>
                      <a:pt x="89" y="8"/>
                      <a:pt x="88" y="12"/>
                      <a:pt x="85" y="14"/>
                    </a:cubicBezTo>
                    <a:cubicBezTo>
                      <a:pt x="74" y="20"/>
                      <a:pt x="64" y="26"/>
                      <a:pt x="56" y="30"/>
                    </a:cubicBezTo>
                    <a:cubicBezTo>
                      <a:pt x="52" y="33"/>
                      <a:pt x="48" y="35"/>
                      <a:pt x="46" y="37"/>
                    </a:cubicBezTo>
                    <a:lnTo>
                      <a:pt x="47" y="38"/>
                    </a:lnTo>
                    <a:lnTo>
                      <a:pt x="43" y="40"/>
                    </a:lnTo>
                    <a:cubicBezTo>
                      <a:pt x="42" y="41"/>
                      <a:pt x="40" y="41"/>
                      <a:pt x="38" y="41"/>
                    </a:cubicBezTo>
                    <a:cubicBezTo>
                      <a:pt x="10" y="57"/>
                      <a:pt x="5" y="60"/>
                      <a:pt x="3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48" name="Freeform 1598">
                <a:extLst>
                  <a:ext uri="{FF2B5EF4-FFF2-40B4-BE49-F238E27FC236}">
                    <a16:creationId xmlns:a16="http://schemas.microsoft.com/office/drawing/2014/main" id="{E18DEE18-45F3-44A5-9E69-F9DAE246D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" y="5920"/>
                <a:ext cx="30" cy="20"/>
              </a:xfrm>
              <a:custGeom>
                <a:avLst/>
                <a:gdLst>
                  <a:gd name="T0" fmla="*/ 2 w 90"/>
                  <a:gd name="T1" fmla="*/ 61 h 61"/>
                  <a:gd name="T2" fmla="*/ 1 w 90"/>
                  <a:gd name="T3" fmla="*/ 61 h 61"/>
                  <a:gd name="T4" fmla="*/ 3 w 90"/>
                  <a:gd name="T5" fmla="*/ 54 h 61"/>
                  <a:gd name="T6" fmla="*/ 9 w 90"/>
                  <a:gd name="T7" fmla="*/ 50 h 61"/>
                  <a:gd name="T8" fmla="*/ 3 w 90"/>
                  <a:gd name="T9" fmla="*/ 54 h 61"/>
                  <a:gd name="T10" fmla="*/ 0 w 90"/>
                  <a:gd name="T11" fmla="*/ 47 h 61"/>
                  <a:gd name="T12" fmla="*/ 64 w 90"/>
                  <a:gd name="T13" fmla="*/ 11 h 61"/>
                  <a:gd name="T14" fmla="*/ 78 w 90"/>
                  <a:gd name="T15" fmla="*/ 2 h 61"/>
                  <a:gd name="T16" fmla="*/ 88 w 90"/>
                  <a:gd name="T17" fmla="*/ 5 h 61"/>
                  <a:gd name="T18" fmla="*/ 85 w 90"/>
                  <a:gd name="T19" fmla="*/ 14 h 61"/>
                  <a:gd name="T20" fmla="*/ 74 w 90"/>
                  <a:gd name="T21" fmla="*/ 21 h 61"/>
                  <a:gd name="T22" fmla="*/ 54 w 90"/>
                  <a:gd name="T23" fmla="*/ 33 h 61"/>
                  <a:gd name="T24" fmla="*/ 51 w 90"/>
                  <a:gd name="T25" fmla="*/ 37 h 61"/>
                  <a:gd name="T26" fmla="*/ 51 w 90"/>
                  <a:gd name="T27" fmla="*/ 37 h 61"/>
                  <a:gd name="T28" fmla="*/ 48 w 90"/>
                  <a:gd name="T29" fmla="*/ 38 h 61"/>
                  <a:gd name="T30" fmla="*/ 43 w 90"/>
                  <a:gd name="T31" fmla="*/ 39 h 61"/>
                  <a:gd name="T32" fmla="*/ 43 w 90"/>
                  <a:gd name="T33" fmla="*/ 39 h 61"/>
                  <a:gd name="T34" fmla="*/ 2 w 90"/>
                  <a:gd name="T3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0" h="61">
                    <a:moveTo>
                      <a:pt x="2" y="61"/>
                    </a:moveTo>
                    <a:lnTo>
                      <a:pt x="1" y="61"/>
                    </a:lnTo>
                    <a:lnTo>
                      <a:pt x="3" y="54"/>
                    </a:lnTo>
                    <a:lnTo>
                      <a:pt x="9" y="50"/>
                    </a:lnTo>
                    <a:lnTo>
                      <a:pt x="3" y="54"/>
                    </a:lnTo>
                    <a:lnTo>
                      <a:pt x="0" y="47"/>
                    </a:lnTo>
                    <a:cubicBezTo>
                      <a:pt x="2" y="46"/>
                      <a:pt x="35" y="27"/>
                      <a:pt x="64" y="11"/>
                    </a:cubicBezTo>
                    <a:cubicBezTo>
                      <a:pt x="68" y="8"/>
                      <a:pt x="73" y="5"/>
                      <a:pt x="78" y="2"/>
                    </a:cubicBezTo>
                    <a:cubicBezTo>
                      <a:pt x="82" y="0"/>
                      <a:pt x="86" y="1"/>
                      <a:pt x="88" y="5"/>
                    </a:cubicBezTo>
                    <a:cubicBezTo>
                      <a:pt x="90" y="8"/>
                      <a:pt x="89" y="12"/>
                      <a:pt x="85" y="14"/>
                    </a:cubicBezTo>
                    <a:cubicBezTo>
                      <a:pt x="82" y="17"/>
                      <a:pt x="78" y="19"/>
                      <a:pt x="74" y="21"/>
                    </a:cubicBezTo>
                    <a:cubicBezTo>
                      <a:pt x="66" y="26"/>
                      <a:pt x="59" y="30"/>
                      <a:pt x="54" y="33"/>
                    </a:cubicBezTo>
                    <a:lnTo>
                      <a:pt x="51" y="37"/>
                    </a:lnTo>
                    <a:lnTo>
                      <a:pt x="51" y="37"/>
                    </a:lnTo>
                    <a:lnTo>
                      <a:pt x="48" y="38"/>
                    </a:lnTo>
                    <a:cubicBezTo>
                      <a:pt x="47" y="39"/>
                      <a:pt x="45" y="40"/>
                      <a:pt x="43" y="39"/>
                    </a:cubicBezTo>
                    <a:lnTo>
                      <a:pt x="43" y="39"/>
                    </a:lnTo>
                    <a:cubicBezTo>
                      <a:pt x="10" y="58"/>
                      <a:pt x="5" y="61"/>
                      <a:pt x="2" y="6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49" name="Freeform 1599">
                <a:extLst>
                  <a:ext uri="{FF2B5EF4-FFF2-40B4-BE49-F238E27FC236}">
                    <a16:creationId xmlns:a16="http://schemas.microsoft.com/office/drawing/2014/main" id="{CFE1C3CC-3B1E-436D-87AD-AC2F922B3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0" y="5924"/>
                <a:ext cx="31" cy="21"/>
              </a:xfrm>
              <a:custGeom>
                <a:avLst/>
                <a:gdLst>
                  <a:gd name="T0" fmla="*/ 2 w 93"/>
                  <a:gd name="T1" fmla="*/ 63 h 63"/>
                  <a:gd name="T2" fmla="*/ 1 w 93"/>
                  <a:gd name="T3" fmla="*/ 62 h 63"/>
                  <a:gd name="T4" fmla="*/ 3 w 93"/>
                  <a:gd name="T5" fmla="*/ 56 h 63"/>
                  <a:gd name="T6" fmla="*/ 9 w 93"/>
                  <a:gd name="T7" fmla="*/ 52 h 63"/>
                  <a:gd name="T8" fmla="*/ 3 w 93"/>
                  <a:gd name="T9" fmla="*/ 56 h 63"/>
                  <a:gd name="T10" fmla="*/ 0 w 93"/>
                  <a:gd name="T11" fmla="*/ 49 h 63"/>
                  <a:gd name="T12" fmla="*/ 81 w 93"/>
                  <a:gd name="T13" fmla="*/ 2 h 63"/>
                  <a:gd name="T14" fmla="*/ 91 w 93"/>
                  <a:gd name="T15" fmla="*/ 4 h 63"/>
                  <a:gd name="T16" fmla="*/ 88 w 93"/>
                  <a:gd name="T17" fmla="*/ 14 h 63"/>
                  <a:gd name="T18" fmla="*/ 53 w 93"/>
                  <a:gd name="T19" fmla="*/ 39 h 63"/>
                  <a:gd name="T20" fmla="*/ 50 w 93"/>
                  <a:gd name="T21" fmla="*/ 44 h 63"/>
                  <a:gd name="T22" fmla="*/ 50 w 93"/>
                  <a:gd name="T23" fmla="*/ 44 h 63"/>
                  <a:gd name="T24" fmla="*/ 47 w 93"/>
                  <a:gd name="T25" fmla="*/ 45 h 63"/>
                  <a:gd name="T26" fmla="*/ 42 w 93"/>
                  <a:gd name="T27" fmla="*/ 46 h 63"/>
                  <a:gd name="T28" fmla="*/ 38 w 93"/>
                  <a:gd name="T29" fmla="*/ 43 h 63"/>
                  <a:gd name="T30" fmla="*/ 2 w 93"/>
                  <a:gd name="T3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3" h="63">
                    <a:moveTo>
                      <a:pt x="2" y="63"/>
                    </a:moveTo>
                    <a:lnTo>
                      <a:pt x="1" y="62"/>
                    </a:lnTo>
                    <a:lnTo>
                      <a:pt x="3" y="56"/>
                    </a:lnTo>
                    <a:lnTo>
                      <a:pt x="9" y="52"/>
                    </a:lnTo>
                    <a:lnTo>
                      <a:pt x="3" y="56"/>
                    </a:lnTo>
                    <a:lnTo>
                      <a:pt x="0" y="49"/>
                    </a:lnTo>
                    <a:cubicBezTo>
                      <a:pt x="2" y="48"/>
                      <a:pt x="50" y="20"/>
                      <a:pt x="81" y="2"/>
                    </a:cubicBezTo>
                    <a:cubicBezTo>
                      <a:pt x="84" y="0"/>
                      <a:pt x="88" y="1"/>
                      <a:pt x="91" y="4"/>
                    </a:cubicBezTo>
                    <a:cubicBezTo>
                      <a:pt x="93" y="8"/>
                      <a:pt x="92" y="12"/>
                      <a:pt x="88" y="14"/>
                    </a:cubicBezTo>
                    <a:cubicBezTo>
                      <a:pt x="75" y="23"/>
                      <a:pt x="60" y="34"/>
                      <a:pt x="53" y="39"/>
                    </a:cubicBezTo>
                    <a:cubicBezTo>
                      <a:pt x="53" y="41"/>
                      <a:pt x="52" y="43"/>
                      <a:pt x="50" y="44"/>
                    </a:cubicBezTo>
                    <a:lnTo>
                      <a:pt x="50" y="44"/>
                    </a:lnTo>
                    <a:lnTo>
                      <a:pt x="47" y="45"/>
                    </a:lnTo>
                    <a:cubicBezTo>
                      <a:pt x="46" y="46"/>
                      <a:pt x="44" y="47"/>
                      <a:pt x="42" y="46"/>
                    </a:cubicBezTo>
                    <a:cubicBezTo>
                      <a:pt x="40" y="46"/>
                      <a:pt x="39" y="45"/>
                      <a:pt x="38" y="43"/>
                    </a:cubicBezTo>
                    <a:cubicBezTo>
                      <a:pt x="9" y="60"/>
                      <a:pt x="4" y="63"/>
                      <a:pt x="2" y="6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50" name="Freeform 1600">
                <a:extLst>
                  <a:ext uri="{FF2B5EF4-FFF2-40B4-BE49-F238E27FC236}">
                    <a16:creationId xmlns:a16="http://schemas.microsoft.com/office/drawing/2014/main" id="{56199946-3AF6-4C66-BB9E-FBFA8B56C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5917"/>
                <a:ext cx="30" cy="19"/>
              </a:xfrm>
              <a:custGeom>
                <a:avLst/>
                <a:gdLst>
                  <a:gd name="T0" fmla="*/ 5 w 90"/>
                  <a:gd name="T1" fmla="*/ 58 h 58"/>
                  <a:gd name="T2" fmla="*/ 2 w 90"/>
                  <a:gd name="T3" fmla="*/ 55 h 58"/>
                  <a:gd name="T4" fmla="*/ 4 w 90"/>
                  <a:gd name="T5" fmla="*/ 45 h 58"/>
                  <a:gd name="T6" fmla="*/ 4 w 90"/>
                  <a:gd name="T7" fmla="*/ 45 h 58"/>
                  <a:gd name="T8" fmla="*/ 79 w 90"/>
                  <a:gd name="T9" fmla="*/ 2 h 58"/>
                  <a:gd name="T10" fmla="*/ 88 w 90"/>
                  <a:gd name="T11" fmla="*/ 4 h 58"/>
                  <a:gd name="T12" fmla="*/ 87 w 90"/>
                  <a:gd name="T13" fmla="*/ 14 h 58"/>
                  <a:gd name="T14" fmla="*/ 53 w 90"/>
                  <a:gd name="T15" fmla="*/ 42 h 58"/>
                  <a:gd name="T16" fmla="*/ 50 w 90"/>
                  <a:gd name="T17" fmla="*/ 46 h 58"/>
                  <a:gd name="T18" fmla="*/ 48 w 90"/>
                  <a:gd name="T19" fmla="*/ 47 h 58"/>
                  <a:gd name="T20" fmla="*/ 48 w 90"/>
                  <a:gd name="T21" fmla="*/ 48 h 58"/>
                  <a:gd name="T22" fmla="*/ 42 w 90"/>
                  <a:gd name="T23" fmla="*/ 49 h 58"/>
                  <a:gd name="T24" fmla="*/ 38 w 90"/>
                  <a:gd name="T25" fmla="*/ 45 h 58"/>
                  <a:gd name="T26" fmla="*/ 37 w 90"/>
                  <a:gd name="T27" fmla="*/ 43 h 58"/>
                  <a:gd name="T28" fmla="*/ 5 w 90"/>
                  <a:gd name="T2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" h="58">
                    <a:moveTo>
                      <a:pt x="5" y="58"/>
                    </a:moveTo>
                    <a:cubicBezTo>
                      <a:pt x="3" y="58"/>
                      <a:pt x="3" y="57"/>
                      <a:pt x="2" y="55"/>
                    </a:cubicBezTo>
                    <a:cubicBezTo>
                      <a:pt x="0" y="52"/>
                      <a:pt x="1" y="48"/>
                      <a:pt x="4" y="45"/>
                    </a:cubicBezTo>
                    <a:lnTo>
                      <a:pt x="4" y="45"/>
                    </a:lnTo>
                    <a:cubicBezTo>
                      <a:pt x="8" y="43"/>
                      <a:pt x="79" y="2"/>
                      <a:pt x="79" y="2"/>
                    </a:cubicBezTo>
                    <a:cubicBezTo>
                      <a:pt x="82" y="0"/>
                      <a:pt x="86" y="1"/>
                      <a:pt x="88" y="4"/>
                    </a:cubicBezTo>
                    <a:cubicBezTo>
                      <a:pt x="90" y="7"/>
                      <a:pt x="90" y="12"/>
                      <a:pt x="87" y="14"/>
                    </a:cubicBezTo>
                    <a:cubicBezTo>
                      <a:pt x="74" y="24"/>
                      <a:pt x="59" y="36"/>
                      <a:pt x="53" y="42"/>
                    </a:cubicBezTo>
                    <a:cubicBezTo>
                      <a:pt x="53" y="44"/>
                      <a:pt x="52" y="45"/>
                      <a:pt x="50" y="46"/>
                    </a:cubicBezTo>
                    <a:lnTo>
                      <a:pt x="48" y="47"/>
                    </a:lnTo>
                    <a:lnTo>
                      <a:pt x="48" y="48"/>
                    </a:lnTo>
                    <a:cubicBezTo>
                      <a:pt x="46" y="49"/>
                      <a:pt x="44" y="49"/>
                      <a:pt x="42" y="49"/>
                    </a:cubicBezTo>
                    <a:cubicBezTo>
                      <a:pt x="41" y="48"/>
                      <a:pt x="39" y="47"/>
                      <a:pt x="38" y="45"/>
                    </a:cubicBezTo>
                    <a:lnTo>
                      <a:pt x="37" y="43"/>
                    </a:lnTo>
                    <a:cubicBezTo>
                      <a:pt x="16" y="54"/>
                      <a:pt x="9" y="58"/>
                      <a:pt x="5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51" name="Freeform 1601">
                <a:extLst>
                  <a:ext uri="{FF2B5EF4-FFF2-40B4-BE49-F238E27FC236}">
                    <a16:creationId xmlns:a16="http://schemas.microsoft.com/office/drawing/2014/main" id="{162AF214-D12C-4FFD-8FD2-6506357EC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8" y="5928"/>
                <a:ext cx="29" cy="19"/>
              </a:xfrm>
              <a:custGeom>
                <a:avLst/>
                <a:gdLst>
                  <a:gd name="T0" fmla="*/ 5 w 88"/>
                  <a:gd name="T1" fmla="*/ 57 h 57"/>
                  <a:gd name="T2" fmla="*/ 2 w 88"/>
                  <a:gd name="T3" fmla="*/ 55 h 57"/>
                  <a:gd name="T4" fmla="*/ 2 w 88"/>
                  <a:gd name="T5" fmla="*/ 45 h 57"/>
                  <a:gd name="T6" fmla="*/ 4 w 88"/>
                  <a:gd name="T7" fmla="*/ 44 h 57"/>
                  <a:gd name="T8" fmla="*/ 68 w 88"/>
                  <a:gd name="T9" fmla="*/ 7 h 57"/>
                  <a:gd name="T10" fmla="*/ 77 w 88"/>
                  <a:gd name="T11" fmla="*/ 2 h 57"/>
                  <a:gd name="T12" fmla="*/ 86 w 88"/>
                  <a:gd name="T13" fmla="*/ 4 h 57"/>
                  <a:gd name="T14" fmla="*/ 84 w 88"/>
                  <a:gd name="T15" fmla="*/ 14 h 57"/>
                  <a:gd name="T16" fmla="*/ 78 w 88"/>
                  <a:gd name="T17" fmla="*/ 17 h 57"/>
                  <a:gd name="T18" fmla="*/ 52 w 88"/>
                  <a:gd name="T19" fmla="*/ 33 h 57"/>
                  <a:gd name="T20" fmla="*/ 50 w 88"/>
                  <a:gd name="T21" fmla="*/ 36 h 57"/>
                  <a:gd name="T22" fmla="*/ 49 w 88"/>
                  <a:gd name="T23" fmla="*/ 37 h 57"/>
                  <a:gd name="T24" fmla="*/ 43 w 88"/>
                  <a:gd name="T25" fmla="*/ 38 h 57"/>
                  <a:gd name="T26" fmla="*/ 5 w 88"/>
                  <a:gd name="T2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" h="57">
                    <a:moveTo>
                      <a:pt x="5" y="57"/>
                    </a:moveTo>
                    <a:lnTo>
                      <a:pt x="2" y="55"/>
                    </a:lnTo>
                    <a:cubicBezTo>
                      <a:pt x="0" y="52"/>
                      <a:pt x="0" y="48"/>
                      <a:pt x="2" y="45"/>
                    </a:cubicBezTo>
                    <a:lnTo>
                      <a:pt x="4" y="44"/>
                    </a:lnTo>
                    <a:cubicBezTo>
                      <a:pt x="7" y="42"/>
                      <a:pt x="49" y="18"/>
                      <a:pt x="68" y="7"/>
                    </a:cubicBezTo>
                    <a:cubicBezTo>
                      <a:pt x="71" y="5"/>
                      <a:pt x="73" y="4"/>
                      <a:pt x="77" y="2"/>
                    </a:cubicBezTo>
                    <a:cubicBezTo>
                      <a:pt x="80" y="0"/>
                      <a:pt x="84" y="1"/>
                      <a:pt x="86" y="4"/>
                    </a:cubicBezTo>
                    <a:cubicBezTo>
                      <a:pt x="88" y="8"/>
                      <a:pt x="87" y="12"/>
                      <a:pt x="84" y="14"/>
                    </a:cubicBezTo>
                    <a:cubicBezTo>
                      <a:pt x="82" y="15"/>
                      <a:pt x="80" y="16"/>
                      <a:pt x="78" y="17"/>
                    </a:cubicBezTo>
                    <a:cubicBezTo>
                      <a:pt x="68" y="23"/>
                      <a:pt x="57" y="30"/>
                      <a:pt x="52" y="33"/>
                    </a:cubicBezTo>
                    <a:lnTo>
                      <a:pt x="50" y="36"/>
                    </a:lnTo>
                    <a:lnTo>
                      <a:pt x="49" y="37"/>
                    </a:lnTo>
                    <a:cubicBezTo>
                      <a:pt x="47" y="38"/>
                      <a:pt x="45" y="38"/>
                      <a:pt x="43" y="38"/>
                    </a:cubicBezTo>
                    <a:cubicBezTo>
                      <a:pt x="17" y="53"/>
                      <a:pt x="9" y="57"/>
                      <a:pt x="5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52" name="Freeform 1602">
                <a:extLst>
                  <a:ext uri="{FF2B5EF4-FFF2-40B4-BE49-F238E27FC236}">
                    <a16:creationId xmlns:a16="http://schemas.microsoft.com/office/drawing/2014/main" id="{6A7C9035-EADB-4ED8-A6C1-0D1FC9A9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1" y="5916"/>
                <a:ext cx="28" cy="19"/>
              </a:xfrm>
              <a:custGeom>
                <a:avLst/>
                <a:gdLst>
                  <a:gd name="T0" fmla="*/ 3 w 87"/>
                  <a:gd name="T1" fmla="*/ 58 h 58"/>
                  <a:gd name="T2" fmla="*/ 2 w 87"/>
                  <a:gd name="T3" fmla="*/ 58 h 58"/>
                  <a:gd name="T4" fmla="*/ 4 w 87"/>
                  <a:gd name="T5" fmla="*/ 51 h 58"/>
                  <a:gd name="T6" fmla="*/ 0 w 87"/>
                  <a:gd name="T7" fmla="*/ 45 h 58"/>
                  <a:gd name="T8" fmla="*/ 44 w 87"/>
                  <a:gd name="T9" fmla="*/ 20 h 58"/>
                  <a:gd name="T10" fmla="*/ 75 w 87"/>
                  <a:gd name="T11" fmla="*/ 2 h 58"/>
                  <a:gd name="T12" fmla="*/ 85 w 87"/>
                  <a:gd name="T13" fmla="*/ 5 h 58"/>
                  <a:gd name="T14" fmla="*/ 82 w 87"/>
                  <a:gd name="T15" fmla="*/ 14 h 58"/>
                  <a:gd name="T16" fmla="*/ 51 w 87"/>
                  <a:gd name="T17" fmla="*/ 32 h 58"/>
                  <a:gd name="T18" fmla="*/ 50 w 87"/>
                  <a:gd name="T19" fmla="*/ 33 h 58"/>
                  <a:gd name="T20" fmla="*/ 47 w 87"/>
                  <a:gd name="T21" fmla="*/ 36 h 58"/>
                  <a:gd name="T22" fmla="*/ 47 w 87"/>
                  <a:gd name="T23" fmla="*/ 37 h 58"/>
                  <a:gd name="T24" fmla="*/ 44 w 87"/>
                  <a:gd name="T25" fmla="*/ 38 h 58"/>
                  <a:gd name="T26" fmla="*/ 39 w 87"/>
                  <a:gd name="T27" fmla="*/ 39 h 58"/>
                  <a:gd name="T28" fmla="*/ 3 w 87"/>
                  <a:gd name="T2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7" h="58">
                    <a:moveTo>
                      <a:pt x="3" y="58"/>
                    </a:moveTo>
                    <a:lnTo>
                      <a:pt x="2" y="58"/>
                    </a:lnTo>
                    <a:lnTo>
                      <a:pt x="4" y="51"/>
                    </a:lnTo>
                    <a:lnTo>
                      <a:pt x="0" y="45"/>
                    </a:lnTo>
                    <a:cubicBezTo>
                      <a:pt x="2" y="44"/>
                      <a:pt x="22" y="33"/>
                      <a:pt x="44" y="20"/>
                    </a:cubicBezTo>
                    <a:cubicBezTo>
                      <a:pt x="50" y="16"/>
                      <a:pt x="60" y="10"/>
                      <a:pt x="75" y="2"/>
                    </a:cubicBezTo>
                    <a:cubicBezTo>
                      <a:pt x="79" y="0"/>
                      <a:pt x="83" y="1"/>
                      <a:pt x="85" y="5"/>
                    </a:cubicBezTo>
                    <a:cubicBezTo>
                      <a:pt x="87" y="8"/>
                      <a:pt x="86" y="12"/>
                      <a:pt x="82" y="14"/>
                    </a:cubicBezTo>
                    <a:cubicBezTo>
                      <a:pt x="70" y="21"/>
                      <a:pt x="60" y="27"/>
                      <a:pt x="51" y="32"/>
                    </a:cubicBezTo>
                    <a:lnTo>
                      <a:pt x="50" y="33"/>
                    </a:lnTo>
                    <a:lnTo>
                      <a:pt x="47" y="36"/>
                    </a:lnTo>
                    <a:lnTo>
                      <a:pt x="47" y="37"/>
                    </a:lnTo>
                    <a:lnTo>
                      <a:pt x="44" y="38"/>
                    </a:lnTo>
                    <a:cubicBezTo>
                      <a:pt x="43" y="39"/>
                      <a:pt x="41" y="39"/>
                      <a:pt x="39" y="39"/>
                    </a:cubicBezTo>
                    <a:cubicBezTo>
                      <a:pt x="10" y="56"/>
                      <a:pt x="5" y="58"/>
                      <a:pt x="3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53" name="Freeform 1603">
                <a:extLst>
                  <a:ext uri="{FF2B5EF4-FFF2-40B4-BE49-F238E27FC236}">
                    <a16:creationId xmlns:a16="http://schemas.microsoft.com/office/drawing/2014/main" id="{DA073D55-BFCE-4A1B-8DEE-5F41A40D0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2" y="5926"/>
                <a:ext cx="28" cy="19"/>
              </a:xfrm>
              <a:custGeom>
                <a:avLst/>
                <a:gdLst>
                  <a:gd name="T0" fmla="*/ 2 w 84"/>
                  <a:gd name="T1" fmla="*/ 57 h 57"/>
                  <a:gd name="T2" fmla="*/ 1 w 84"/>
                  <a:gd name="T3" fmla="*/ 57 h 57"/>
                  <a:gd name="T4" fmla="*/ 3 w 84"/>
                  <a:gd name="T5" fmla="*/ 50 h 57"/>
                  <a:gd name="T6" fmla="*/ 0 w 84"/>
                  <a:gd name="T7" fmla="*/ 44 h 57"/>
                  <a:gd name="T8" fmla="*/ 73 w 84"/>
                  <a:gd name="T9" fmla="*/ 2 h 57"/>
                  <a:gd name="T10" fmla="*/ 82 w 84"/>
                  <a:gd name="T11" fmla="*/ 4 h 57"/>
                  <a:gd name="T12" fmla="*/ 80 w 84"/>
                  <a:gd name="T13" fmla="*/ 14 h 57"/>
                  <a:gd name="T14" fmla="*/ 48 w 84"/>
                  <a:gd name="T15" fmla="*/ 35 h 57"/>
                  <a:gd name="T16" fmla="*/ 47 w 84"/>
                  <a:gd name="T17" fmla="*/ 37 h 57"/>
                  <a:gd name="T18" fmla="*/ 45 w 84"/>
                  <a:gd name="T19" fmla="*/ 38 h 57"/>
                  <a:gd name="T20" fmla="*/ 37 w 84"/>
                  <a:gd name="T21" fmla="*/ 39 h 57"/>
                  <a:gd name="T22" fmla="*/ 2 w 84"/>
                  <a:gd name="T2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4" h="57">
                    <a:moveTo>
                      <a:pt x="2" y="57"/>
                    </a:moveTo>
                    <a:lnTo>
                      <a:pt x="1" y="57"/>
                    </a:lnTo>
                    <a:lnTo>
                      <a:pt x="3" y="50"/>
                    </a:lnTo>
                    <a:lnTo>
                      <a:pt x="0" y="44"/>
                    </a:lnTo>
                    <a:cubicBezTo>
                      <a:pt x="2" y="43"/>
                      <a:pt x="73" y="2"/>
                      <a:pt x="73" y="2"/>
                    </a:cubicBezTo>
                    <a:cubicBezTo>
                      <a:pt x="76" y="0"/>
                      <a:pt x="80" y="1"/>
                      <a:pt x="82" y="4"/>
                    </a:cubicBezTo>
                    <a:cubicBezTo>
                      <a:pt x="84" y="8"/>
                      <a:pt x="83" y="12"/>
                      <a:pt x="80" y="14"/>
                    </a:cubicBezTo>
                    <a:cubicBezTo>
                      <a:pt x="68" y="21"/>
                      <a:pt x="54" y="31"/>
                      <a:pt x="48" y="35"/>
                    </a:cubicBezTo>
                    <a:lnTo>
                      <a:pt x="47" y="37"/>
                    </a:lnTo>
                    <a:lnTo>
                      <a:pt x="45" y="38"/>
                    </a:lnTo>
                    <a:cubicBezTo>
                      <a:pt x="43" y="39"/>
                      <a:pt x="40" y="40"/>
                      <a:pt x="37" y="39"/>
                    </a:cubicBezTo>
                    <a:cubicBezTo>
                      <a:pt x="10" y="55"/>
                      <a:pt x="5" y="57"/>
                      <a:pt x="2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54" name="Freeform 1604">
                <a:extLst>
                  <a:ext uri="{FF2B5EF4-FFF2-40B4-BE49-F238E27FC236}">
                    <a16:creationId xmlns:a16="http://schemas.microsoft.com/office/drawing/2014/main" id="{31679E47-DBCF-4763-BC97-9F75FE080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6" y="5910"/>
                <a:ext cx="16" cy="16"/>
              </a:xfrm>
              <a:custGeom>
                <a:avLst/>
                <a:gdLst>
                  <a:gd name="T0" fmla="*/ 9 w 49"/>
                  <a:gd name="T1" fmla="*/ 48 h 48"/>
                  <a:gd name="T2" fmla="*/ 8 w 49"/>
                  <a:gd name="T3" fmla="*/ 48 h 48"/>
                  <a:gd name="T4" fmla="*/ 3 w 49"/>
                  <a:gd name="T5" fmla="*/ 44 h 48"/>
                  <a:gd name="T6" fmla="*/ 20 w 49"/>
                  <a:gd name="T7" fmla="*/ 19 h 48"/>
                  <a:gd name="T8" fmla="*/ 33 w 49"/>
                  <a:gd name="T9" fmla="*/ 5 h 48"/>
                  <a:gd name="T10" fmla="*/ 35 w 49"/>
                  <a:gd name="T11" fmla="*/ 6 h 48"/>
                  <a:gd name="T12" fmla="*/ 34 w 49"/>
                  <a:gd name="T13" fmla="*/ 3 h 48"/>
                  <a:gd name="T14" fmla="*/ 36 w 49"/>
                  <a:gd name="T15" fmla="*/ 2 h 48"/>
                  <a:gd name="T16" fmla="*/ 41 w 49"/>
                  <a:gd name="T17" fmla="*/ 1 h 48"/>
                  <a:gd name="T18" fmla="*/ 46 w 49"/>
                  <a:gd name="T19" fmla="*/ 4 h 48"/>
                  <a:gd name="T20" fmla="*/ 32 w 49"/>
                  <a:gd name="T21" fmla="*/ 27 h 48"/>
                  <a:gd name="T22" fmla="*/ 32 w 49"/>
                  <a:gd name="T23" fmla="*/ 28 h 48"/>
                  <a:gd name="T24" fmla="*/ 29 w 49"/>
                  <a:gd name="T25" fmla="*/ 37 h 48"/>
                  <a:gd name="T26" fmla="*/ 9 w 49"/>
                  <a:gd name="T2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9" h="48">
                    <a:moveTo>
                      <a:pt x="9" y="48"/>
                    </a:moveTo>
                    <a:lnTo>
                      <a:pt x="8" y="48"/>
                    </a:lnTo>
                    <a:cubicBezTo>
                      <a:pt x="6" y="47"/>
                      <a:pt x="4" y="46"/>
                      <a:pt x="3" y="44"/>
                    </a:cubicBezTo>
                    <a:cubicBezTo>
                      <a:pt x="0" y="39"/>
                      <a:pt x="2" y="37"/>
                      <a:pt x="20" y="19"/>
                    </a:cubicBezTo>
                    <a:cubicBezTo>
                      <a:pt x="25" y="13"/>
                      <a:pt x="32" y="6"/>
                      <a:pt x="33" y="5"/>
                    </a:cubicBezTo>
                    <a:lnTo>
                      <a:pt x="35" y="6"/>
                    </a:lnTo>
                    <a:lnTo>
                      <a:pt x="34" y="3"/>
                    </a:lnTo>
                    <a:lnTo>
                      <a:pt x="36" y="2"/>
                    </a:lnTo>
                    <a:cubicBezTo>
                      <a:pt x="38" y="1"/>
                      <a:pt x="40" y="0"/>
                      <a:pt x="41" y="1"/>
                    </a:cubicBezTo>
                    <a:cubicBezTo>
                      <a:pt x="43" y="1"/>
                      <a:pt x="45" y="3"/>
                      <a:pt x="46" y="4"/>
                    </a:cubicBezTo>
                    <a:cubicBezTo>
                      <a:pt x="49" y="9"/>
                      <a:pt x="47" y="11"/>
                      <a:pt x="32" y="27"/>
                    </a:cubicBezTo>
                    <a:lnTo>
                      <a:pt x="32" y="28"/>
                    </a:lnTo>
                    <a:cubicBezTo>
                      <a:pt x="34" y="31"/>
                      <a:pt x="33" y="35"/>
                      <a:pt x="29" y="37"/>
                    </a:cubicBezTo>
                    <a:cubicBezTo>
                      <a:pt x="15" y="46"/>
                      <a:pt x="12" y="48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55" name="Freeform 1605">
                <a:extLst>
                  <a:ext uri="{FF2B5EF4-FFF2-40B4-BE49-F238E27FC236}">
                    <a16:creationId xmlns:a16="http://schemas.microsoft.com/office/drawing/2014/main" id="{48B474E1-FEF3-405B-9B77-080298EB1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5899"/>
                <a:ext cx="30" cy="19"/>
              </a:xfrm>
              <a:custGeom>
                <a:avLst/>
                <a:gdLst>
                  <a:gd name="T0" fmla="*/ 6 w 92"/>
                  <a:gd name="T1" fmla="*/ 58 h 58"/>
                  <a:gd name="T2" fmla="*/ 2 w 92"/>
                  <a:gd name="T3" fmla="*/ 56 h 58"/>
                  <a:gd name="T4" fmla="*/ 4 w 92"/>
                  <a:gd name="T5" fmla="*/ 46 h 58"/>
                  <a:gd name="T6" fmla="*/ 5 w 92"/>
                  <a:gd name="T7" fmla="*/ 46 h 58"/>
                  <a:gd name="T8" fmla="*/ 81 w 92"/>
                  <a:gd name="T9" fmla="*/ 2 h 58"/>
                  <a:gd name="T10" fmla="*/ 90 w 92"/>
                  <a:gd name="T11" fmla="*/ 4 h 58"/>
                  <a:gd name="T12" fmla="*/ 89 w 92"/>
                  <a:gd name="T13" fmla="*/ 13 h 58"/>
                  <a:gd name="T14" fmla="*/ 71 w 92"/>
                  <a:gd name="T15" fmla="*/ 34 h 58"/>
                  <a:gd name="T16" fmla="*/ 68 w 92"/>
                  <a:gd name="T17" fmla="*/ 42 h 58"/>
                  <a:gd name="T18" fmla="*/ 67 w 92"/>
                  <a:gd name="T19" fmla="*/ 43 h 58"/>
                  <a:gd name="T20" fmla="*/ 61 w 92"/>
                  <a:gd name="T21" fmla="*/ 46 h 58"/>
                  <a:gd name="T22" fmla="*/ 56 w 92"/>
                  <a:gd name="T23" fmla="*/ 47 h 58"/>
                  <a:gd name="T24" fmla="*/ 52 w 92"/>
                  <a:gd name="T25" fmla="*/ 43 h 58"/>
                  <a:gd name="T26" fmla="*/ 52 w 92"/>
                  <a:gd name="T27" fmla="*/ 35 h 58"/>
                  <a:gd name="T28" fmla="*/ 6 w 92"/>
                  <a:gd name="T2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58">
                    <a:moveTo>
                      <a:pt x="6" y="58"/>
                    </a:moveTo>
                    <a:cubicBezTo>
                      <a:pt x="4" y="58"/>
                      <a:pt x="3" y="57"/>
                      <a:pt x="2" y="56"/>
                    </a:cubicBezTo>
                    <a:cubicBezTo>
                      <a:pt x="0" y="53"/>
                      <a:pt x="1" y="48"/>
                      <a:pt x="4" y="46"/>
                    </a:cubicBezTo>
                    <a:lnTo>
                      <a:pt x="5" y="46"/>
                    </a:lnTo>
                    <a:cubicBezTo>
                      <a:pt x="8" y="44"/>
                      <a:pt x="52" y="19"/>
                      <a:pt x="81" y="2"/>
                    </a:cubicBezTo>
                    <a:cubicBezTo>
                      <a:pt x="84" y="0"/>
                      <a:pt x="87" y="1"/>
                      <a:pt x="90" y="4"/>
                    </a:cubicBezTo>
                    <a:cubicBezTo>
                      <a:pt x="92" y="6"/>
                      <a:pt x="92" y="10"/>
                      <a:pt x="89" y="13"/>
                    </a:cubicBezTo>
                    <a:cubicBezTo>
                      <a:pt x="83" y="20"/>
                      <a:pt x="76" y="28"/>
                      <a:pt x="71" y="34"/>
                    </a:cubicBezTo>
                    <a:cubicBezTo>
                      <a:pt x="72" y="37"/>
                      <a:pt x="71" y="40"/>
                      <a:pt x="68" y="42"/>
                    </a:cubicBezTo>
                    <a:lnTo>
                      <a:pt x="67" y="43"/>
                    </a:lnTo>
                    <a:lnTo>
                      <a:pt x="61" y="46"/>
                    </a:lnTo>
                    <a:cubicBezTo>
                      <a:pt x="60" y="47"/>
                      <a:pt x="58" y="47"/>
                      <a:pt x="56" y="47"/>
                    </a:cubicBezTo>
                    <a:cubicBezTo>
                      <a:pt x="54" y="46"/>
                      <a:pt x="53" y="45"/>
                      <a:pt x="52" y="43"/>
                    </a:cubicBezTo>
                    <a:cubicBezTo>
                      <a:pt x="50" y="41"/>
                      <a:pt x="49" y="40"/>
                      <a:pt x="52" y="35"/>
                    </a:cubicBezTo>
                    <a:cubicBezTo>
                      <a:pt x="20" y="53"/>
                      <a:pt x="10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56" name="Freeform 1606">
                <a:extLst>
                  <a:ext uri="{FF2B5EF4-FFF2-40B4-BE49-F238E27FC236}">
                    <a16:creationId xmlns:a16="http://schemas.microsoft.com/office/drawing/2014/main" id="{F3354C51-9E0C-4122-9B28-07D0B4A4C1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" y="5897"/>
                <a:ext cx="19" cy="14"/>
              </a:xfrm>
              <a:custGeom>
                <a:avLst/>
                <a:gdLst>
                  <a:gd name="T0" fmla="*/ 11 w 58"/>
                  <a:gd name="T1" fmla="*/ 40 h 40"/>
                  <a:gd name="T2" fmla="*/ 9 w 58"/>
                  <a:gd name="T3" fmla="*/ 39 h 40"/>
                  <a:gd name="T4" fmla="*/ 4 w 58"/>
                  <a:gd name="T5" fmla="*/ 36 h 40"/>
                  <a:gd name="T6" fmla="*/ 26 w 58"/>
                  <a:gd name="T7" fmla="*/ 13 h 40"/>
                  <a:gd name="T8" fmla="*/ 43 w 58"/>
                  <a:gd name="T9" fmla="*/ 3 h 40"/>
                  <a:gd name="T10" fmla="*/ 44 w 58"/>
                  <a:gd name="T11" fmla="*/ 4 h 40"/>
                  <a:gd name="T12" fmla="*/ 43 w 58"/>
                  <a:gd name="T13" fmla="*/ 2 h 40"/>
                  <a:gd name="T14" fmla="*/ 45 w 58"/>
                  <a:gd name="T15" fmla="*/ 1 h 40"/>
                  <a:gd name="T16" fmla="*/ 50 w 58"/>
                  <a:gd name="T17" fmla="*/ 0 h 40"/>
                  <a:gd name="T18" fmla="*/ 54 w 58"/>
                  <a:gd name="T19" fmla="*/ 4 h 40"/>
                  <a:gd name="T20" fmla="*/ 34 w 58"/>
                  <a:gd name="T21" fmla="*/ 25 h 40"/>
                  <a:gd name="T22" fmla="*/ 29 w 58"/>
                  <a:gd name="T23" fmla="*/ 28 h 40"/>
                  <a:gd name="T24" fmla="*/ 29 w 58"/>
                  <a:gd name="T25" fmla="*/ 30 h 40"/>
                  <a:gd name="T26" fmla="*/ 11 w 58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40">
                    <a:moveTo>
                      <a:pt x="11" y="40"/>
                    </a:moveTo>
                    <a:lnTo>
                      <a:pt x="9" y="39"/>
                    </a:lnTo>
                    <a:cubicBezTo>
                      <a:pt x="7" y="39"/>
                      <a:pt x="5" y="38"/>
                      <a:pt x="4" y="36"/>
                    </a:cubicBezTo>
                    <a:cubicBezTo>
                      <a:pt x="0" y="29"/>
                      <a:pt x="4" y="27"/>
                      <a:pt x="26" y="13"/>
                    </a:cubicBezTo>
                    <a:cubicBezTo>
                      <a:pt x="33" y="9"/>
                      <a:pt x="41" y="4"/>
                      <a:pt x="43" y="3"/>
                    </a:cubicBezTo>
                    <a:lnTo>
                      <a:pt x="44" y="4"/>
                    </a:lnTo>
                    <a:lnTo>
                      <a:pt x="43" y="2"/>
                    </a:lnTo>
                    <a:lnTo>
                      <a:pt x="45" y="1"/>
                    </a:lnTo>
                    <a:cubicBezTo>
                      <a:pt x="46" y="0"/>
                      <a:pt x="48" y="0"/>
                      <a:pt x="50" y="0"/>
                    </a:cubicBezTo>
                    <a:cubicBezTo>
                      <a:pt x="52" y="1"/>
                      <a:pt x="54" y="2"/>
                      <a:pt x="54" y="4"/>
                    </a:cubicBezTo>
                    <a:cubicBezTo>
                      <a:pt x="58" y="10"/>
                      <a:pt x="55" y="12"/>
                      <a:pt x="34" y="25"/>
                    </a:cubicBezTo>
                    <a:cubicBezTo>
                      <a:pt x="32" y="26"/>
                      <a:pt x="30" y="27"/>
                      <a:pt x="29" y="28"/>
                    </a:cubicBezTo>
                    <a:lnTo>
                      <a:pt x="29" y="30"/>
                    </a:lnTo>
                    <a:cubicBezTo>
                      <a:pt x="16" y="38"/>
                      <a:pt x="13" y="40"/>
                      <a:pt x="11" y="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57" name="Freeform 1607">
                <a:extLst>
                  <a:ext uri="{FF2B5EF4-FFF2-40B4-BE49-F238E27FC236}">
                    <a16:creationId xmlns:a16="http://schemas.microsoft.com/office/drawing/2014/main" id="{630099E3-66B8-4C3D-BD1C-ECA3AE03B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0" y="5889"/>
                <a:ext cx="29" cy="20"/>
              </a:xfrm>
              <a:custGeom>
                <a:avLst/>
                <a:gdLst>
                  <a:gd name="T0" fmla="*/ 2 w 89"/>
                  <a:gd name="T1" fmla="*/ 59 h 59"/>
                  <a:gd name="T2" fmla="*/ 1 w 89"/>
                  <a:gd name="T3" fmla="*/ 59 h 59"/>
                  <a:gd name="T4" fmla="*/ 3 w 89"/>
                  <a:gd name="T5" fmla="*/ 52 h 59"/>
                  <a:gd name="T6" fmla="*/ 9 w 89"/>
                  <a:gd name="T7" fmla="*/ 49 h 59"/>
                  <a:gd name="T8" fmla="*/ 3 w 89"/>
                  <a:gd name="T9" fmla="*/ 52 h 59"/>
                  <a:gd name="T10" fmla="*/ 0 w 89"/>
                  <a:gd name="T11" fmla="*/ 46 h 59"/>
                  <a:gd name="T12" fmla="*/ 77 w 89"/>
                  <a:gd name="T13" fmla="*/ 1 h 59"/>
                  <a:gd name="T14" fmla="*/ 87 w 89"/>
                  <a:gd name="T15" fmla="*/ 4 h 59"/>
                  <a:gd name="T16" fmla="*/ 84 w 89"/>
                  <a:gd name="T17" fmla="*/ 14 h 59"/>
                  <a:gd name="T18" fmla="*/ 45 w 89"/>
                  <a:gd name="T19" fmla="*/ 40 h 59"/>
                  <a:gd name="T20" fmla="*/ 45 w 89"/>
                  <a:gd name="T21" fmla="*/ 41 h 59"/>
                  <a:gd name="T22" fmla="*/ 42 w 89"/>
                  <a:gd name="T23" fmla="*/ 43 h 59"/>
                  <a:gd name="T24" fmla="*/ 37 w 89"/>
                  <a:gd name="T25" fmla="*/ 44 h 59"/>
                  <a:gd name="T26" fmla="*/ 34 w 89"/>
                  <a:gd name="T27" fmla="*/ 43 h 59"/>
                  <a:gd name="T28" fmla="*/ 2 w 89"/>
                  <a:gd name="T2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9" h="59">
                    <a:moveTo>
                      <a:pt x="2" y="59"/>
                    </a:moveTo>
                    <a:lnTo>
                      <a:pt x="1" y="59"/>
                    </a:lnTo>
                    <a:lnTo>
                      <a:pt x="3" y="52"/>
                    </a:lnTo>
                    <a:lnTo>
                      <a:pt x="9" y="49"/>
                    </a:lnTo>
                    <a:lnTo>
                      <a:pt x="3" y="52"/>
                    </a:lnTo>
                    <a:lnTo>
                      <a:pt x="0" y="46"/>
                    </a:lnTo>
                    <a:cubicBezTo>
                      <a:pt x="2" y="45"/>
                      <a:pt x="47" y="19"/>
                      <a:pt x="77" y="1"/>
                    </a:cubicBezTo>
                    <a:cubicBezTo>
                      <a:pt x="81" y="0"/>
                      <a:pt x="85" y="1"/>
                      <a:pt x="87" y="4"/>
                    </a:cubicBezTo>
                    <a:cubicBezTo>
                      <a:pt x="89" y="7"/>
                      <a:pt x="88" y="12"/>
                      <a:pt x="84" y="14"/>
                    </a:cubicBezTo>
                    <a:cubicBezTo>
                      <a:pt x="68" y="24"/>
                      <a:pt x="48" y="37"/>
                      <a:pt x="45" y="40"/>
                    </a:cubicBezTo>
                    <a:lnTo>
                      <a:pt x="45" y="41"/>
                    </a:lnTo>
                    <a:lnTo>
                      <a:pt x="42" y="43"/>
                    </a:lnTo>
                    <a:cubicBezTo>
                      <a:pt x="41" y="44"/>
                      <a:pt x="39" y="44"/>
                      <a:pt x="37" y="44"/>
                    </a:cubicBezTo>
                    <a:lnTo>
                      <a:pt x="34" y="43"/>
                    </a:lnTo>
                    <a:cubicBezTo>
                      <a:pt x="9" y="57"/>
                      <a:pt x="4" y="59"/>
                      <a:pt x="2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58" name="Freeform 1608">
                <a:extLst>
                  <a:ext uri="{FF2B5EF4-FFF2-40B4-BE49-F238E27FC236}">
                    <a16:creationId xmlns:a16="http://schemas.microsoft.com/office/drawing/2014/main" id="{15BF80FF-3241-49B6-A377-7A4EB1DA8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2" y="5898"/>
                <a:ext cx="29" cy="19"/>
              </a:xfrm>
              <a:custGeom>
                <a:avLst/>
                <a:gdLst>
                  <a:gd name="T0" fmla="*/ 6 w 90"/>
                  <a:gd name="T1" fmla="*/ 57 h 57"/>
                  <a:gd name="T2" fmla="*/ 2 w 90"/>
                  <a:gd name="T3" fmla="*/ 55 h 57"/>
                  <a:gd name="T4" fmla="*/ 4 w 90"/>
                  <a:gd name="T5" fmla="*/ 45 h 57"/>
                  <a:gd name="T6" fmla="*/ 5 w 90"/>
                  <a:gd name="T7" fmla="*/ 45 h 57"/>
                  <a:gd name="T8" fmla="*/ 79 w 90"/>
                  <a:gd name="T9" fmla="*/ 2 h 57"/>
                  <a:gd name="T10" fmla="*/ 88 w 90"/>
                  <a:gd name="T11" fmla="*/ 4 h 57"/>
                  <a:gd name="T12" fmla="*/ 87 w 90"/>
                  <a:gd name="T13" fmla="*/ 14 h 57"/>
                  <a:gd name="T14" fmla="*/ 57 w 90"/>
                  <a:gd name="T15" fmla="*/ 38 h 57"/>
                  <a:gd name="T16" fmla="*/ 54 w 90"/>
                  <a:gd name="T17" fmla="*/ 43 h 57"/>
                  <a:gd name="T18" fmla="*/ 53 w 90"/>
                  <a:gd name="T19" fmla="*/ 43 h 57"/>
                  <a:gd name="T20" fmla="*/ 51 w 90"/>
                  <a:gd name="T21" fmla="*/ 45 h 57"/>
                  <a:gd name="T22" fmla="*/ 45 w 90"/>
                  <a:gd name="T23" fmla="*/ 45 h 57"/>
                  <a:gd name="T24" fmla="*/ 41 w 90"/>
                  <a:gd name="T25" fmla="*/ 42 h 57"/>
                  <a:gd name="T26" fmla="*/ 40 w 90"/>
                  <a:gd name="T27" fmla="*/ 41 h 57"/>
                  <a:gd name="T28" fmla="*/ 6 w 90"/>
                  <a:gd name="T2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" h="57">
                    <a:moveTo>
                      <a:pt x="6" y="57"/>
                    </a:moveTo>
                    <a:cubicBezTo>
                      <a:pt x="4" y="57"/>
                      <a:pt x="3" y="56"/>
                      <a:pt x="2" y="55"/>
                    </a:cubicBezTo>
                    <a:cubicBezTo>
                      <a:pt x="0" y="52"/>
                      <a:pt x="1" y="47"/>
                      <a:pt x="4" y="45"/>
                    </a:cubicBezTo>
                    <a:lnTo>
                      <a:pt x="5" y="45"/>
                    </a:lnTo>
                    <a:cubicBezTo>
                      <a:pt x="8" y="43"/>
                      <a:pt x="79" y="2"/>
                      <a:pt x="79" y="2"/>
                    </a:cubicBezTo>
                    <a:cubicBezTo>
                      <a:pt x="82" y="0"/>
                      <a:pt x="86" y="1"/>
                      <a:pt x="88" y="4"/>
                    </a:cubicBezTo>
                    <a:cubicBezTo>
                      <a:pt x="90" y="7"/>
                      <a:pt x="90" y="11"/>
                      <a:pt x="87" y="14"/>
                    </a:cubicBezTo>
                    <a:cubicBezTo>
                      <a:pt x="76" y="22"/>
                      <a:pt x="63" y="32"/>
                      <a:pt x="57" y="38"/>
                    </a:cubicBezTo>
                    <a:cubicBezTo>
                      <a:pt x="57" y="40"/>
                      <a:pt x="56" y="42"/>
                      <a:pt x="54" y="43"/>
                    </a:cubicBezTo>
                    <a:lnTo>
                      <a:pt x="53" y="43"/>
                    </a:lnTo>
                    <a:lnTo>
                      <a:pt x="51" y="45"/>
                    </a:lnTo>
                    <a:cubicBezTo>
                      <a:pt x="49" y="46"/>
                      <a:pt x="47" y="46"/>
                      <a:pt x="45" y="45"/>
                    </a:cubicBezTo>
                    <a:cubicBezTo>
                      <a:pt x="44" y="45"/>
                      <a:pt x="42" y="44"/>
                      <a:pt x="41" y="42"/>
                    </a:cubicBezTo>
                    <a:lnTo>
                      <a:pt x="40" y="41"/>
                    </a:lnTo>
                    <a:cubicBezTo>
                      <a:pt x="17" y="53"/>
                      <a:pt x="9" y="57"/>
                      <a:pt x="6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59" name="Freeform 1609">
                <a:extLst>
                  <a:ext uri="{FF2B5EF4-FFF2-40B4-BE49-F238E27FC236}">
                    <a16:creationId xmlns:a16="http://schemas.microsoft.com/office/drawing/2014/main" id="{57F0C2CC-7244-4DB5-9625-5516EC75A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8" y="5913"/>
                <a:ext cx="28" cy="18"/>
              </a:xfrm>
              <a:custGeom>
                <a:avLst/>
                <a:gdLst>
                  <a:gd name="T0" fmla="*/ 8 w 85"/>
                  <a:gd name="T1" fmla="*/ 55 h 55"/>
                  <a:gd name="T2" fmla="*/ 2 w 85"/>
                  <a:gd name="T3" fmla="*/ 51 h 55"/>
                  <a:gd name="T4" fmla="*/ 4 w 85"/>
                  <a:gd name="T5" fmla="*/ 42 h 55"/>
                  <a:gd name="T6" fmla="*/ 73 w 85"/>
                  <a:gd name="T7" fmla="*/ 2 h 55"/>
                  <a:gd name="T8" fmla="*/ 83 w 85"/>
                  <a:gd name="T9" fmla="*/ 4 h 55"/>
                  <a:gd name="T10" fmla="*/ 80 w 85"/>
                  <a:gd name="T11" fmla="*/ 14 h 55"/>
                  <a:gd name="T12" fmla="*/ 80 w 85"/>
                  <a:gd name="T13" fmla="*/ 14 h 55"/>
                  <a:gd name="T14" fmla="*/ 79 w 85"/>
                  <a:gd name="T15" fmla="*/ 15 h 55"/>
                  <a:gd name="T16" fmla="*/ 74 w 85"/>
                  <a:gd name="T17" fmla="*/ 18 h 55"/>
                  <a:gd name="T18" fmla="*/ 48 w 85"/>
                  <a:gd name="T19" fmla="*/ 34 h 55"/>
                  <a:gd name="T20" fmla="*/ 48 w 85"/>
                  <a:gd name="T21" fmla="*/ 35 h 55"/>
                  <a:gd name="T22" fmla="*/ 40 w 85"/>
                  <a:gd name="T23" fmla="*/ 37 h 55"/>
                  <a:gd name="T24" fmla="*/ 11 w 85"/>
                  <a:gd name="T25" fmla="*/ 54 h 55"/>
                  <a:gd name="T26" fmla="*/ 8 w 85"/>
                  <a:gd name="T2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55">
                    <a:moveTo>
                      <a:pt x="8" y="55"/>
                    </a:moveTo>
                    <a:cubicBezTo>
                      <a:pt x="5" y="55"/>
                      <a:pt x="3" y="53"/>
                      <a:pt x="2" y="51"/>
                    </a:cubicBezTo>
                    <a:cubicBezTo>
                      <a:pt x="0" y="48"/>
                      <a:pt x="1" y="43"/>
                      <a:pt x="4" y="42"/>
                    </a:cubicBezTo>
                    <a:lnTo>
                      <a:pt x="73" y="2"/>
                    </a:lnTo>
                    <a:cubicBezTo>
                      <a:pt x="77" y="0"/>
                      <a:pt x="81" y="1"/>
                      <a:pt x="83" y="4"/>
                    </a:cubicBezTo>
                    <a:cubicBezTo>
                      <a:pt x="85" y="8"/>
                      <a:pt x="84" y="11"/>
                      <a:pt x="80" y="14"/>
                    </a:cubicBezTo>
                    <a:lnTo>
                      <a:pt x="80" y="14"/>
                    </a:lnTo>
                    <a:lnTo>
                      <a:pt x="79" y="15"/>
                    </a:lnTo>
                    <a:cubicBezTo>
                      <a:pt x="78" y="16"/>
                      <a:pt x="76" y="17"/>
                      <a:pt x="74" y="18"/>
                    </a:cubicBezTo>
                    <a:cubicBezTo>
                      <a:pt x="67" y="22"/>
                      <a:pt x="52" y="31"/>
                      <a:pt x="48" y="34"/>
                    </a:cubicBezTo>
                    <a:lnTo>
                      <a:pt x="48" y="35"/>
                    </a:lnTo>
                    <a:cubicBezTo>
                      <a:pt x="45" y="37"/>
                      <a:pt x="42" y="38"/>
                      <a:pt x="40" y="37"/>
                    </a:cubicBezTo>
                    <a:lnTo>
                      <a:pt x="11" y="54"/>
                    </a:lnTo>
                    <a:lnTo>
                      <a:pt x="8" y="5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60" name="Freeform 1610">
                <a:extLst>
                  <a:ext uri="{FF2B5EF4-FFF2-40B4-BE49-F238E27FC236}">
                    <a16:creationId xmlns:a16="http://schemas.microsoft.com/office/drawing/2014/main" id="{8DB1F811-EC4C-4AF0-943B-BC709B6FB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6" y="5919"/>
                <a:ext cx="17" cy="13"/>
              </a:xfrm>
              <a:custGeom>
                <a:avLst/>
                <a:gdLst>
                  <a:gd name="T0" fmla="*/ 6 w 52"/>
                  <a:gd name="T1" fmla="*/ 38 h 38"/>
                  <a:gd name="T2" fmla="*/ 2 w 52"/>
                  <a:gd name="T3" fmla="*/ 34 h 38"/>
                  <a:gd name="T4" fmla="*/ 1 w 52"/>
                  <a:gd name="T5" fmla="*/ 28 h 38"/>
                  <a:gd name="T6" fmla="*/ 23 w 52"/>
                  <a:gd name="T7" fmla="*/ 12 h 38"/>
                  <a:gd name="T8" fmla="*/ 39 w 52"/>
                  <a:gd name="T9" fmla="*/ 3 h 38"/>
                  <a:gd name="T10" fmla="*/ 41 w 52"/>
                  <a:gd name="T11" fmla="*/ 5 h 38"/>
                  <a:gd name="T12" fmla="*/ 40 w 52"/>
                  <a:gd name="T13" fmla="*/ 2 h 38"/>
                  <a:gd name="T14" fmla="*/ 51 w 52"/>
                  <a:gd name="T15" fmla="*/ 4 h 38"/>
                  <a:gd name="T16" fmla="*/ 51 w 52"/>
                  <a:gd name="T17" fmla="*/ 10 h 38"/>
                  <a:gd name="T18" fmla="*/ 30 w 52"/>
                  <a:gd name="T19" fmla="*/ 25 h 38"/>
                  <a:gd name="T20" fmla="*/ 24 w 52"/>
                  <a:gd name="T21" fmla="*/ 28 h 38"/>
                  <a:gd name="T22" fmla="*/ 24 w 52"/>
                  <a:gd name="T23" fmla="*/ 29 h 38"/>
                  <a:gd name="T24" fmla="*/ 6 w 52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38">
                    <a:moveTo>
                      <a:pt x="6" y="38"/>
                    </a:moveTo>
                    <a:cubicBezTo>
                      <a:pt x="5" y="38"/>
                      <a:pt x="4" y="36"/>
                      <a:pt x="2" y="34"/>
                    </a:cubicBezTo>
                    <a:cubicBezTo>
                      <a:pt x="1" y="33"/>
                      <a:pt x="0" y="30"/>
                      <a:pt x="1" y="28"/>
                    </a:cubicBezTo>
                    <a:cubicBezTo>
                      <a:pt x="2" y="24"/>
                      <a:pt x="3" y="23"/>
                      <a:pt x="23" y="12"/>
                    </a:cubicBezTo>
                    <a:cubicBezTo>
                      <a:pt x="29" y="9"/>
                      <a:pt x="38" y="4"/>
                      <a:pt x="39" y="3"/>
                    </a:cubicBezTo>
                    <a:lnTo>
                      <a:pt x="41" y="5"/>
                    </a:lnTo>
                    <a:lnTo>
                      <a:pt x="40" y="2"/>
                    </a:lnTo>
                    <a:cubicBezTo>
                      <a:pt x="43" y="0"/>
                      <a:pt x="49" y="1"/>
                      <a:pt x="51" y="4"/>
                    </a:cubicBezTo>
                    <a:cubicBezTo>
                      <a:pt x="52" y="6"/>
                      <a:pt x="52" y="8"/>
                      <a:pt x="51" y="10"/>
                    </a:cubicBezTo>
                    <a:cubicBezTo>
                      <a:pt x="50" y="13"/>
                      <a:pt x="49" y="14"/>
                      <a:pt x="30" y="25"/>
                    </a:cubicBezTo>
                    <a:cubicBezTo>
                      <a:pt x="28" y="26"/>
                      <a:pt x="26" y="27"/>
                      <a:pt x="24" y="28"/>
                    </a:cubicBezTo>
                    <a:lnTo>
                      <a:pt x="24" y="29"/>
                    </a:lnTo>
                    <a:cubicBezTo>
                      <a:pt x="14" y="35"/>
                      <a:pt x="9" y="38"/>
                      <a:pt x="6" y="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61" name="Freeform 1611">
                <a:extLst>
                  <a:ext uri="{FF2B5EF4-FFF2-40B4-BE49-F238E27FC236}">
                    <a16:creationId xmlns:a16="http://schemas.microsoft.com/office/drawing/2014/main" id="{75DDA23B-FB62-45DC-8A64-B3AB14D26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5" y="5897"/>
                <a:ext cx="30" cy="19"/>
              </a:xfrm>
              <a:custGeom>
                <a:avLst/>
                <a:gdLst>
                  <a:gd name="T0" fmla="*/ 5 w 90"/>
                  <a:gd name="T1" fmla="*/ 57 h 57"/>
                  <a:gd name="T2" fmla="*/ 2 w 90"/>
                  <a:gd name="T3" fmla="*/ 55 h 57"/>
                  <a:gd name="T4" fmla="*/ 4 w 90"/>
                  <a:gd name="T5" fmla="*/ 45 h 57"/>
                  <a:gd name="T6" fmla="*/ 4 w 90"/>
                  <a:gd name="T7" fmla="*/ 44 h 57"/>
                  <a:gd name="T8" fmla="*/ 79 w 90"/>
                  <a:gd name="T9" fmla="*/ 2 h 57"/>
                  <a:gd name="T10" fmla="*/ 88 w 90"/>
                  <a:gd name="T11" fmla="*/ 4 h 57"/>
                  <a:gd name="T12" fmla="*/ 87 w 90"/>
                  <a:gd name="T13" fmla="*/ 13 h 57"/>
                  <a:gd name="T14" fmla="*/ 56 w 90"/>
                  <a:gd name="T15" fmla="*/ 39 h 57"/>
                  <a:gd name="T16" fmla="*/ 52 w 90"/>
                  <a:gd name="T17" fmla="*/ 36 h 57"/>
                  <a:gd name="T18" fmla="*/ 55 w 90"/>
                  <a:gd name="T19" fmla="*/ 41 h 57"/>
                  <a:gd name="T20" fmla="*/ 44 w 90"/>
                  <a:gd name="T21" fmla="*/ 39 h 57"/>
                  <a:gd name="T22" fmla="*/ 43 w 90"/>
                  <a:gd name="T23" fmla="*/ 38 h 57"/>
                  <a:gd name="T24" fmla="*/ 5 w 90"/>
                  <a:gd name="T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57">
                    <a:moveTo>
                      <a:pt x="5" y="57"/>
                    </a:moveTo>
                    <a:cubicBezTo>
                      <a:pt x="3" y="57"/>
                      <a:pt x="3" y="56"/>
                      <a:pt x="2" y="55"/>
                    </a:cubicBezTo>
                    <a:cubicBezTo>
                      <a:pt x="0" y="51"/>
                      <a:pt x="1" y="47"/>
                      <a:pt x="4" y="45"/>
                    </a:cubicBezTo>
                    <a:lnTo>
                      <a:pt x="4" y="44"/>
                    </a:lnTo>
                    <a:cubicBezTo>
                      <a:pt x="8" y="42"/>
                      <a:pt x="79" y="2"/>
                      <a:pt x="79" y="2"/>
                    </a:cubicBezTo>
                    <a:cubicBezTo>
                      <a:pt x="82" y="0"/>
                      <a:pt x="86" y="1"/>
                      <a:pt x="88" y="4"/>
                    </a:cubicBezTo>
                    <a:cubicBezTo>
                      <a:pt x="90" y="7"/>
                      <a:pt x="89" y="11"/>
                      <a:pt x="87" y="13"/>
                    </a:cubicBezTo>
                    <a:cubicBezTo>
                      <a:pt x="74" y="23"/>
                      <a:pt x="59" y="36"/>
                      <a:pt x="56" y="39"/>
                    </a:cubicBezTo>
                    <a:lnTo>
                      <a:pt x="52" y="36"/>
                    </a:lnTo>
                    <a:lnTo>
                      <a:pt x="55" y="41"/>
                    </a:lnTo>
                    <a:cubicBezTo>
                      <a:pt x="51" y="43"/>
                      <a:pt x="46" y="43"/>
                      <a:pt x="44" y="39"/>
                    </a:cubicBezTo>
                    <a:lnTo>
                      <a:pt x="43" y="38"/>
                    </a:lnTo>
                    <a:cubicBezTo>
                      <a:pt x="18" y="53"/>
                      <a:pt x="9" y="57"/>
                      <a:pt x="5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62" name="Freeform 1612">
                <a:extLst>
                  <a:ext uri="{FF2B5EF4-FFF2-40B4-BE49-F238E27FC236}">
                    <a16:creationId xmlns:a16="http://schemas.microsoft.com/office/drawing/2014/main" id="{36E6E502-E4D9-4910-A2AF-49C5D5853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0" y="5891"/>
                <a:ext cx="18" cy="12"/>
              </a:xfrm>
              <a:custGeom>
                <a:avLst/>
                <a:gdLst>
                  <a:gd name="T0" fmla="*/ 7 w 54"/>
                  <a:gd name="T1" fmla="*/ 38 h 38"/>
                  <a:gd name="T2" fmla="*/ 5 w 54"/>
                  <a:gd name="T3" fmla="*/ 38 h 38"/>
                  <a:gd name="T4" fmla="*/ 1 w 54"/>
                  <a:gd name="T5" fmla="*/ 35 h 38"/>
                  <a:gd name="T6" fmla="*/ 0 w 54"/>
                  <a:gd name="T7" fmla="*/ 29 h 38"/>
                  <a:gd name="T8" fmla="*/ 24 w 54"/>
                  <a:gd name="T9" fmla="*/ 13 h 38"/>
                  <a:gd name="T10" fmla="*/ 36 w 54"/>
                  <a:gd name="T11" fmla="*/ 6 h 38"/>
                  <a:gd name="T12" fmla="*/ 38 w 54"/>
                  <a:gd name="T13" fmla="*/ 4 h 38"/>
                  <a:gd name="T14" fmla="*/ 39 w 54"/>
                  <a:gd name="T15" fmla="*/ 3 h 38"/>
                  <a:gd name="T16" fmla="*/ 43 w 54"/>
                  <a:gd name="T17" fmla="*/ 1 h 38"/>
                  <a:gd name="T18" fmla="*/ 48 w 54"/>
                  <a:gd name="T19" fmla="*/ 0 h 38"/>
                  <a:gd name="T20" fmla="*/ 53 w 54"/>
                  <a:gd name="T21" fmla="*/ 4 h 38"/>
                  <a:gd name="T22" fmla="*/ 53 w 54"/>
                  <a:gd name="T23" fmla="*/ 9 h 38"/>
                  <a:gd name="T24" fmla="*/ 31 w 54"/>
                  <a:gd name="T25" fmla="*/ 25 h 38"/>
                  <a:gd name="T26" fmla="*/ 26 w 54"/>
                  <a:gd name="T27" fmla="*/ 28 h 38"/>
                  <a:gd name="T28" fmla="*/ 26 w 54"/>
                  <a:gd name="T29" fmla="*/ 28 h 38"/>
                  <a:gd name="T30" fmla="*/ 7 w 54"/>
                  <a:gd name="T31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" h="38">
                    <a:moveTo>
                      <a:pt x="7" y="38"/>
                    </a:moveTo>
                    <a:lnTo>
                      <a:pt x="5" y="38"/>
                    </a:lnTo>
                    <a:cubicBezTo>
                      <a:pt x="4" y="38"/>
                      <a:pt x="2" y="36"/>
                      <a:pt x="1" y="35"/>
                    </a:cubicBezTo>
                    <a:cubicBezTo>
                      <a:pt x="0" y="33"/>
                      <a:pt x="0" y="31"/>
                      <a:pt x="0" y="29"/>
                    </a:cubicBezTo>
                    <a:cubicBezTo>
                      <a:pt x="1" y="25"/>
                      <a:pt x="3" y="24"/>
                      <a:pt x="24" y="13"/>
                    </a:cubicBezTo>
                    <a:cubicBezTo>
                      <a:pt x="28" y="10"/>
                      <a:pt x="33" y="8"/>
                      <a:pt x="36" y="6"/>
                    </a:cubicBezTo>
                    <a:lnTo>
                      <a:pt x="38" y="4"/>
                    </a:lnTo>
                    <a:lnTo>
                      <a:pt x="39" y="3"/>
                    </a:lnTo>
                    <a:lnTo>
                      <a:pt x="43" y="1"/>
                    </a:lnTo>
                    <a:cubicBezTo>
                      <a:pt x="45" y="0"/>
                      <a:pt x="47" y="0"/>
                      <a:pt x="48" y="0"/>
                    </a:cubicBezTo>
                    <a:cubicBezTo>
                      <a:pt x="50" y="1"/>
                      <a:pt x="52" y="2"/>
                      <a:pt x="53" y="4"/>
                    </a:cubicBezTo>
                    <a:cubicBezTo>
                      <a:pt x="54" y="5"/>
                      <a:pt x="54" y="7"/>
                      <a:pt x="53" y="9"/>
                    </a:cubicBezTo>
                    <a:cubicBezTo>
                      <a:pt x="52" y="13"/>
                      <a:pt x="50" y="14"/>
                      <a:pt x="31" y="25"/>
                    </a:cubicBezTo>
                    <a:cubicBezTo>
                      <a:pt x="29" y="26"/>
                      <a:pt x="28" y="27"/>
                      <a:pt x="26" y="28"/>
                    </a:cubicBezTo>
                    <a:lnTo>
                      <a:pt x="26" y="28"/>
                    </a:lnTo>
                    <a:cubicBezTo>
                      <a:pt x="12" y="37"/>
                      <a:pt x="9" y="38"/>
                      <a:pt x="7" y="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63" name="Freeform 1613">
                <a:extLst>
                  <a:ext uri="{FF2B5EF4-FFF2-40B4-BE49-F238E27FC236}">
                    <a16:creationId xmlns:a16="http://schemas.microsoft.com/office/drawing/2014/main" id="{FCF55CA9-13BA-4103-88CD-154A22F0C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1" y="5908"/>
                <a:ext cx="28" cy="20"/>
              </a:xfrm>
              <a:custGeom>
                <a:avLst/>
                <a:gdLst>
                  <a:gd name="T0" fmla="*/ 2 w 85"/>
                  <a:gd name="T1" fmla="*/ 58 h 58"/>
                  <a:gd name="T2" fmla="*/ 1 w 85"/>
                  <a:gd name="T3" fmla="*/ 58 h 58"/>
                  <a:gd name="T4" fmla="*/ 3 w 85"/>
                  <a:gd name="T5" fmla="*/ 51 h 58"/>
                  <a:gd name="T6" fmla="*/ 0 w 85"/>
                  <a:gd name="T7" fmla="*/ 45 h 58"/>
                  <a:gd name="T8" fmla="*/ 73 w 85"/>
                  <a:gd name="T9" fmla="*/ 2 h 58"/>
                  <a:gd name="T10" fmla="*/ 83 w 85"/>
                  <a:gd name="T11" fmla="*/ 5 h 58"/>
                  <a:gd name="T12" fmla="*/ 80 w 85"/>
                  <a:gd name="T13" fmla="*/ 15 h 58"/>
                  <a:gd name="T14" fmla="*/ 50 w 85"/>
                  <a:gd name="T15" fmla="*/ 34 h 58"/>
                  <a:gd name="T16" fmla="*/ 48 w 85"/>
                  <a:gd name="T17" fmla="*/ 37 h 58"/>
                  <a:gd name="T18" fmla="*/ 47 w 85"/>
                  <a:gd name="T19" fmla="*/ 38 h 58"/>
                  <a:gd name="T20" fmla="*/ 39 w 85"/>
                  <a:gd name="T21" fmla="*/ 39 h 58"/>
                  <a:gd name="T22" fmla="*/ 2 w 85"/>
                  <a:gd name="T2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58">
                    <a:moveTo>
                      <a:pt x="2" y="58"/>
                    </a:moveTo>
                    <a:lnTo>
                      <a:pt x="1" y="58"/>
                    </a:lnTo>
                    <a:lnTo>
                      <a:pt x="3" y="51"/>
                    </a:lnTo>
                    <a:lnTo>
                      <a:pt x="0" y="45"/>
                    </a:lnTo>
                    <a:cubicBezTo>
                      <a:pt x="2" y="43"/>
                      <a:pt x="73" y="2"/>
                      <a:pt x="73" y="2"/>
                    </a:cubicBezTo>
                    <a:cubicBezTo>
                      <a:pt x="76" y="0"/>
                      <a:pt x="81" y="2"/>
                      <a:pt x="83" y="5"/>
                    </a:cubicBezTo>
                    <a:cubicBezTo>
                      <a:pt x="85" y="8"/>
                      <a:pt x="84" y="13"/>
                      <a:pt x="80" y="15"/>
                    </a:cubicBezTo>
                    <a:cubicBezTo>
                      <a:pt x="69" y="22"/>
                      <a:pt x="56" y="30"/>
                      <a:pt x="50" y="34"/>
                    </a:cubicBezTo>
                    <a:lnTo>
                      <a:pt x="48" y="37"/>
                    </a:lnTo>
                    <a:lnTo>
                      <a:pt x="47" y="38"/>
                    </a:lnTo>
                    <a:cubicBezTo>
                      <a:pt x="44" y="39"/>
                      <a:pt x="41" y="40"/>
                      <a:pt x="39" y="39"/>
                    </a:cubicBezTo>
                    <a:cubicBezTo>
                      <a:pt x="10" y="55"/>
                      <a:pt x="5" y="58"/>
                      <a:pt x="2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64" name="Freeform 1614">
                <a:extLst>
                  <a:ext uri="{FF2B5EF4-FFF2-40B4-BE49-F238E27FC236}">
                    <a16:creationId xmlns:a16="http://schemas.microsoft.com/office/drawing/2014/main" id="{C8F5917E-E7DD-4646-AE50-FAC54FE3A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3" y="5940"/>
                <a:ext cx="13" cy="9"/>
              </a:xfrm>
              <a:custGeom>
                <a:avLst/>
                <a:gdLst>
                  <a:gd name="T0" fmla="*/ 9 w 38"/>
                  <a:gd name="T1" fmla="*/ 27 h 27"/>
                  <a:gd name="T2" fmla="*/ 8 w 38"/>
                  <a:gd name="T3" fmla="*/ 27 h 27"/>
                  <a:gd name="T4" fmla="*/ 5 w 38"/>
                  <a:gd name="T5" fmla="*/ 25 h 27"/>
                  <a:gd name="T6" fmla="*/ 1 w 38"/>
                  <a:gd name="T7" fmla="*/ 22 h 27"/>
                  <a:gd name="T8" fmla="*/ 0 w 38"/>
                  <a:gd name="T9" fmla="*/ 17 h 27"/>
                  <a:gd name="T10" fmla="*/ 4 w 38"/>
                  <a:gd name="T11" fmla="*/ 12 h 27"/>
                  <a:gd name="T12" fmla="*/ 4 w 38"/>
                  <a:gd name="T13" fmla="*/ 12 h 27"/>
                  <a:gd name="T14" fmla="*/ 4 w 38"/>
                  <a:gd name="T15" fmla="*/ 11 h 27"/>
                  <a:gd name="T16" fmla="*/ 14 w 38"/>
                  <a:gd name="T17" fmla="*/ 6 h 27"/>
                  <a:gd name="T18" fmla="*/ 14 w 38"/>
                  <a:gd name="T19" fmla="*/ 6 h 27"/>
                  <a:gd name="T20" fmla="*/ 20 w 38"/>
                  <a:gd name="T21" fmla="*/ 2 h 27"/>
                  <a:gd name="T22" fmla="*/ 23 w 38"/>
                  <a:gd name="T23" fmla="*/ 1 h 27"/>
                  <a:gd name="T24" fmla="*/ 28 w 38"/>
                  <a:gd name="T25" fmla="*/ 0 h 27"/>
                  <a:gd name="T26" fmla="*/ 30 w 38"/>
                  <a:gd name="T27" fmla="*/ 1 h 27"/>
                  <a:gd name="T28" fmla="*/ 36 w 38"/>
                  <a:gd name="T29" fmla="*/ 5 h 27"/>
                  <a:gd name="T30" fmla="*/ 34 w 38"/>
                  <a:gd name="T31" fmla="*/ 15 h 27"/>
                  <a:gd name="T32" fmla="*/ 9 w 38"/>
                  <a:gd name="T3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27">
                    <a:moveTo>
                      <a:pt x="9" y="27"/>
                    </a:moveTo>
                    <a:lnTo>
                      <a:pt x="8" y="27"/>
                    </a:lnTo>
                    <a:lnTo>
                      <a:pt x="5" y="25"/>
                    </a:lnTo>
                    <a:cubicBezTo>
                      <a:pt x="3" y="25"/>
                      <a:pt x="2" y="24"/>
                      <a:pt x="1" y="22"/>
                    </a:cubicBezTo>
                    <a:cubicBezTo>
                      <a:pt x="0" y="20"/>
                      <a:pt x="0" y="18"/>
                      <a:pt x="0" y="17"/>
                    </a:cubicBezTo>
                    <a:cubicBezTo>
                      <a:pt x="1" y="15"/>
                      <a:pt x="2" y="13"/>
                      <a:pt x="4" y="12"/>
                    </a:cubicBezTo>
                    <a:lnTo>
                      <a:pt x="4" y="12"/>
                    </a:lnTo>
                    <a:lnTo>
                      <a:pt x="4" y="11"/>
                    </a:lnTo>
                    <a:cubicBezTo>
                      <a:pt x="6" y="10"/>
                      <a:pt x="9" y="8"/>
                      <a:pt x="14" y="6"/>
                    </a:cubicBezTo>
                    <a:lnTo>
                      <a:pt x="14" y="6"/>
                    </a:lnTo>
                    <a:cubicBezTo>
                      <a:pt x="16" y="5"/>
                      <a:pt x="18" y="3"/>
                      <a:pt x="20" y="2"/>
                    </a:cubicBezTo>
                    <a:lnTo>
                      <a:pt x="23" y="1"/>
                    </a:lnTo>
                    <a:cubicBezTo>
                      <a:pt x="26" y="0"/>
                      <a:pt x="26" y="0"/>
                      <a:pt x="28" y="0"/>
                    </a:cubicBezTo>
                    <a:lnTo>
                      <a:pt x="30" y="1"/>
                    </a:lnTo>
                    <a:cubicBezTo>
                      <a:pt x="33" y="1"/>
                      <a:pt x="35" y="3"/>
                      <a:pt x="36" y="5"/>
                    </a:cubicBezTo>
                    <a:cubicBezTo>
                      <a:pt x="38" y="8"/>
                      <a:pt x="37" y="13"/>
                      <a:pt x="34" y="15"/>
                    </a:cubicBezTo>
                    <a:cubicBezTo>
                      <a:pt x="15" y="25"/>
                      <a:pt x="12" y="27"/>
                      <a:pt x="9" y="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65" name="Freeform 1615">
                <a:extLst>
                  <a:ext uri="{FF2B5EF4-FFF2-40B4-BE49-F238E27FC236}">
                    <a16:creationId xmlns:a16="http://schemas.microsoft.com/office/drawing/2014/main" id="{579369F3-CD63-4818-BB81-AB0BCC927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5" y="5935"/>
                <a:ext cx="31" cy="18"/>
              </a:xfrm>
              <a:custGeom>
                <a:avLst/>
                <a:gdLst>
                  <a:gd name="T0" fmla="*/ 8 w 92"/>
                  <a:gd name="T1" fmla="*/ 57 h 57"/>
                  <a:gd name="T2" fmla="*/ 2 w 92"/>
                  <a:gd name="T3" fmla="*/ 54 h 57"/>
                  <a:gd name="T4" fmla="*/ 5 w 92"/>
                  <a:gd name="T5" fmla="*/ 44 h 57"/>
                  <a:gd name="T6" fmla="*/ 80 w 92"/>
                  <a:gd name="T7" fmla="*/ 1 h 57"/>
                  <a:gd name="T8" fmla="*/ 85 w 92"/>
                  <a:gd name="T9" fmla="*/ 0 h 57"/>
                  <a:gd name="T10" fmla="*/ 90 w 92"/>
                  <a:gd name="T11" fmla="*/ 4 h 57"/>
                  <a:gd name="T12" fmla="*/ 87 w 92"/>
                  <a:gd name="T13" fmla="*/ 13 h 57"/>
                  <a:gd name="T14" fmla="*/ 87 w 92"/>
                  <a:gd name="T15" fmla="*/ 13 h 57"/>
                  <a:gd name="T16" fmla="*/ 87 w 92"/>
                  <a:gd name="T17" fmla="*/ 14 h 57"/>
                  <a:gd name="T18" fmla="*/ 80 w 92"/>
                  <a:gd name="T19" fmla="*/ 18 h 57"/>
                  <a:gd name="T20" fmla="*/ 76 w 92"/>
                  <a:gd name="T21" fmla="*/ 25 h 57"/>
                  <a:gd name="T22" fmla="*/ 74 w 92"/>
                  <a:gd name="T23" fmla="*/ 26 h 57"/>
                  <a:gd name="T24" fmla="*/ 61 w 92"/>
                  <a:gd name="T25" fmla="*/ 34 h 57"/>
                  <a:gd name="T26" fmla="*/ 41 w 92"/>
                  <a:gd name="T27" fmla="*/ 43 h 57"/>
                  <a:gd name="T28" fmla="*/ 38 w 92"/>
                  <a:gd name="T29" fmla="*/ 41 h 57"/>
                  <a:gd name="T30" fmla="*/ 12 w 92"/>
                  <a:gd name="T31" fmla="*/ 57 h 57"/>
                  <a:gd name="T32" fmla="*/ 8 w 92"/>
                  <a:gd name="T3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57">
                    <a:moveTo>
                      <a:pt x="8" y="57"/>
                    </a:moveTo>
                    <a:cubicBezTo>
                      <a:pt x="6" y="57"/>
                      <a:pt x="4" y="56"/>
                      <a:pt x="2" y="54"/>
                    </a:cubicBezTo>
                    <a:cubicBezTo>
                      <a:pt x="0" y="51"/>
                      <a:pt x="2" y="46"/>
                      <a:pt x="5" y="44"/>
                    </a:cubicBezTo>
                    <a:lnTo>
                      <a:pt x="80" y="1"/>
                    </a:lnTo>
                    <a:cubicBezTo>
                      <a:pt x="82" y="0"/>
                      <a:pt x="84" y="0"/>
                      <a:pt x="85" y="0"/>
                    </a:cubicBezTo>
                    <a:cubicBezTo>
                      <a:pt x="87" y="1"/>
                      <a:pt x="89" y="2"/>
                      <a:pt x="90" y="4"/>
                    </a:cubicBezTo>
                    <a:cubicBezTo>
                      <a:pt x="92" y="8"/>
                      <a:pt x="91" y="10"/>
                      <a:pt x="87" y="13"/>
                    </a:cubicBezTo>
                    <a:lnTo>
                      <a:pt x="87" y="13"/>
                    </a:lnTo>
                    <a:lnTo>
                      <a:pt x="87" y="14"/>
                    </a:lnTo>
                    <a:cubicBezTo>
                      <a:pt x="85" y="15"/>
                      <a:pt x="82" y="16"/>
                      <a:pt x="80" y="18"/>
                    </a:cubicBezTo>
                    <a:cubicBezTo>
                      <a:pt x="80" y="21"/>
                      <a:pt x="79" y="24"/>
                      <a:pt x="76" y="25"/>
                    </a:cubicBezTo>
                    <a:lnTo>
                      <a:pt x="74" y="26"/>
                    </a:lnTo>
                    <a:cubicBezTo>
                      <a:pt x="72" y="27"/>
                      <a:pt x="65" y="31"/>
                      <a:pt x="61" y="34"/>
                    </a:cubicBezTo>
                    <a:cubicBezTo>
                      <a:pt x="46" y="43"/>
                      <a:pt x="45" y="44"/>
                      <a:pt x="41" y="43"/>
                    </a:cubicBezTo>
                    <a:lnTo>
                      <a:pt x="38" y="41"/>
                    </a:lnTo>
                    <a:lnTo>
                      <a:pt x="12" y="57"/>
                    </a:lnTo>
                    <a:lnTo>
                      <a:pt x="8" y="5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66" name="Freeform 1616">
                <a:extLst>
                  <a:ext uri="{FF2B5EF4-FFF2-40B4-BE49-F238E27FC236}">
                    <a16:creationId xmlns:a16="http://schemas.microsoft.com/office/drawing/2014/main" id="{6B0AFEBB-EB5A-4759-8B2F-23244C39A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" y="5917"/>
                <a:ext cx="34" cy="21"/>
              </a:xfrm>
              <a:custGeom>
                <a:avLst/>
                <a:gdLst>
                  <a:gd name="T0" fmla="*/ 8 w 102"/>
                  <a:gd name="T1" fmla="*/ 63 h 63"/>
                  <a:gd name="T2" fmla="*/ 2 w 102"/>
                  <a:gd name="T3" fmla="*/ 59 h 63"/>
                  <a:gd name="T4" fmla="*/ 5 w 102"/>
                  <a:gd name="T5" fmla="*/ 50 h 63"/>
                  <a:gd name="T6" fmla="*/ 89 w 102"/>
                  <a:gd name="T7" fmla="*/ 1 h 63"/>
                  <a:gd name="T8" fmla="*/ 95 w 102"/>
                  <a:gd name="T9" fmla="*/ 0 h 63"/>
                  <a:gd name="T10" fmla="*/ 99 w 102"/>
                  <a:gd name="T11" fmla="*/ 3 h 63"/>
                  <a:gd name="T12" fmla="*/ 89 w 102"/>
                  <a:gd name="T13" fmla="*/ 20 h 63"/>
                  <a:gd name="T14" fmla="*/ 60 w 102"/>
                  <a:gd name="T15" fmla="*/ 46 h 63"/>
                  <a:gd name="T16" fmla="*/ 61 w 102"/>
                  <a:gd name="T17" fmla="*/ 49 h 63"/>
                  <a:gd name="T18" fmla="*/ 56 w 102"/>
                  <a:gd name="T19" fmla="*/ 52 h 63"/>
                  <a:gd name="T20" fmla="*/ 45 w 102"/>
                  <a:gd name="T21" fmla="*/ 56 h 63"/>
                  <a:gd name="T22" fmla="*/ 41 w 102"/>
                  <a:gd name="T23" fmla="*/ 53 h 63"/>
                  <a:gd name="T24" fmla="*/ 41 w 102"/>
                  <a:gd name="T25" fmla="*/ 45 h 63"/>
                  <a:gd name="T26" fmla="*/ 12 w 102"/>
                  <a:gd name="T27" fmla="*/ 62 h 63"/>
                  <a:gd name="T28" fmla="*/ 8 w 102"/>
                  <a:gd name="T2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2" h="63">
                    <a:moveTo>
                      <a:pt x="8" y="63"/>
                    </a:moveTo>
                    <a:cubicBezTo>
                      <a:pt x="6" y="63"/>
                      <a:pt x="3" y="62"/>
                      <a:pt x="2" y="59"/>
                    </a:cubicBezTo>
                    <a:cubicBezTo>
                      <a:pt x="0" y="56"/>
                      <a:pt x="1" y="52"/>
                      <a:pt x="5" y="50"/>
                    </a:cubicBezTo>
                    <a:lnTo>
                      <a:pt x="89" y="1"/>
                    </a:lnTo>
                    <a:cubicBezTo>
                      <a:pt x="91" y="0"/>
                      <a:pt x="93" y="0"/>
                      <a:pt x="95" y="0"/>
                    </a:cubicBezTo>
                    <a:cubicBezTo>
                      <a:pt x="97" y="1"/>
                      <a:pt x="98" y="2"/>
                      <a:pt x="99" y="3"/>
                    </a:cubicBezTo>
                    <a:cubicBezTo>
                      <a:pt x="102" y="8"/>
                      <a:pt x="101" y="9"/>
                      <a:pt x="89" y="20"/>
                    </a:cubicBezTo>
                    <a:cubicBezTo>
                      <a:pt x="82" y="26"/>
                      <a:pt x="68" y="38"/>
                      <a:pt x="60" y="46"/>
                    </a:cubicBezTo>
                    <a:lnTo>
                      <a:pt x="61" y="49"/>
                    </a:lnTo>
                    <a:cubicBezTo>
                      <a:pt x="61" y="49"/>
                      <a:pt x="58" y="51"/>
                      <a:pt x="56" y="52"/>
                    </a:cubicBezTo>
                    <a:cubicBezTo>
                      <a:pt x="50" y="56"/>
                      <a:pt x="49" y="57"/>
                      <a:pt x="45" y="56"/>
                    </a:cubicBezTo>
                    <a:cubicBezTo>
                      <a:pt x="43" y="55"/>
                      <a:pt x="42" y="54"/>
                      <a:pt x="41" y="53"/>
                    </a:cubicBezTo>
                    <a:cubicBezTo>
                      <a:pt x="39" y="50"/>
                      <a:pt x="39" y="49"/>
                      <a:pt x="41" y="45"/>
                    </a:cubicBezTo>
                    <a:lnTo>
                      <a:pt x="12" y="62"/>
                    </a:lnTo>
                    <a:lnTo>
                      <a:pt x="8" y="6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67" name="Freeform 1617">
                <a:extLst>
                  <a:ext uri="{FF2B5EF4-FFF2-40B4-BE49-F238E27FC236}">
                    <a16:creationId xmlns:a16="http://schemas.microsoft.com/office/drawing/2014/main" id="{7051999D-C993-4FBB-B9DB-695D9815C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5923"/>
                <a:ext cx="19" cy="13"/>
              </a:xfrm>
              <a:custGeom>
                <a:avLst/>
                <a:gdLst>
                  <a:gd name="T0" fmla="*/ 7 w 57"/>
                  <a:gd name="T1" fmla="*/ 41 h 41"/>
                  <a:gd name="T2" fmla="*/ 5 w 57"/>
                  <a:gd name="T3" fmla="*/ 41 h 41"/>
                  <a:gd name="T4" fmla="*/ 1 w 57"/>
                  <a:gd name="T5" fmla="*/ 37 h 41"/>
                  <a:gd name="T6" fmla="*/ 0 w 57"/>
                  <a:gd name="T7" fmla="*/ 32 h 41"/>
                  <a:gd name="T8" fmla="*/ 26 w 57"/>
                  <a:gd name="T9" fmla="*/ 14 h 41"/>
                  <a:gd name="T10" fmla="*/ 43 w 57"/>
                  <a:gd name="T11" fmla="*/ 3 h 41"/>
                  <a:gd name="T12" fmla="*/ 46 w 57"/>
                  <a:gd name="T13" fmla="*/ 1 h 41"/>
                  <a:gd name="T14" fmla="*/ 46 w 57"/>
                  <a:gd name="T15" fmla="*/ 1 h 41"/>
                  <a:gd name="T16" fmla="*/ 51 w 57"/>
                  <a:gd name="T17" fmla="*/ 0 h 41"/>
                  <a:gd name="T18" fmla="*/ 56 w 57"/>
                  <a:gd name="T19" fmla="*/ 4 h 41"/>
                  <a:gd name="T20" fmla="*/ 57 w 57"/>
                  <a:gd name="T21" fmla="*/ 9 h 41"/>
                  <a:gd name="T22" fmla="*/ 38 w 57"/>
                  <a:gd name="T23" fmla="*/ 23 h 41"/>
                  <a:gd name="T24" fmla="*/ 36 w 57"/>
                  <a:gd name="T25" fmla="*/ 25 h 41"/>
                  <a:gd name="T26" fmla="*/ 7 w 57"/>
                  <a:gd name="T2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" h="41">
                    <a:moveTo>
                      <a:pt x="7" y="41"/>
                    </a:moveTo>
                    <a:lnTo>
                      <a:pt x="5" y="41"/>
                    </a:lnTo>
                    <a:cubicBezTo>
                      <a:pt x="4" y="40"/>
                      <a:pt x="2" y="39"/>
                      <a:pt x="1" y="37"/>
                    </a:cubicBezTo>
                    <a:cubicBezTo>
                      <a:pt x="0" y="36"/>
                      <a:pt x="0" y="33"/>
                      <a:pt x="0" y="32"/>
                    </a:cubicBezTo>
                    <a:cubicBezTo>
                      <a:pt x="1" y="28"/>
                      <a:pt x="3" y="26"/>
                      <a:pt x="26" y="14"/>
                    </a:cubicBezTo>
                    <a:cubicBezTo>
                      <a:pt x="32" y="10"/>
                      <a:pt x="40" y="6"/>
                      <a:pt x="43" y="3"/>
                    </a:cubicBezTo>
                    <a:lnTo>
                      <a:pt x="46" y="1"/>
                    </a:lnTo>
                    <a:lnTo>
                      <a:pt x="46" y="1"/>
                    </a:lnTo>
                    <a:cubicBezTo>
                      <a:pt x="47" y="0"/>
                      <a:pt x="49" y="0"/>
                      <a:pt x="51" y="0"/>
                    </a:cubicBezTo>
                    <a:cubicBezTo>
                      <a:pt x="53" y="1"/>
                      <a:pt x="55" y="2"/>
                      <a:pt x="56" y="4"/>
                    </a:cubicBezTo>
                    <a:cubicBezTo>
                      <a:pt x="57" y="5"/>
                      <a:pt x="57" y="7"/>
                      <a:pt x="57" y="9"/>
                    </a:cubicBezTo>
                    <a:cubicBezTo>
                      <a:pt x="56" y="13"/>
                      <a:pt x="54" y="14"/>
                      <a:pt x="38" y="23"/>
                    </a:cubicBezTo>
                    <a:lnTo>
                      <a:pt x="36" y="25"/>
                    </a:lnTo>
                    <a:cubicBezTo>
                      <a:pt x="15" y="38"/>
                      <a:pt x="10" y="41"/>
                      <a:pt x="7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68" name="Freeform 1618">
                <a:extLst>
                  <a:ext uri="{FF2B5EF4-FFF2-40B4-BE49-F238E27FC236}">
                    <a16:creationId xmlns:a16="http://schemas.microsoft.com/office/drawing/2014/main" id="{E7047B3D-3C66-4866-8F54-958A08345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5911"/>
                <a:ext cx="29" cy="19"/>
              </a:xfrm>
              <a:custGeom>
                <a:avLst/>
                <a:gdLst>
                  <a:gd name="T0" fmla="*/ 6 w 90"/>
                  <a:gd name="T1" fmla="*/ 58 h 58"/>
                  <a:gd name="T2" fmla="*/ 2 w 90"/>
                  <a:gd name="T3" fmla="*/ 55 h 58"/>
                  <a:gd name="T4" fmla="*/ 4 w 90"/>
                  <a:gd name="T5" fmla="*/ 45 h 58"/>
                  <a:gd name="T6" fmla="*/ 5 w 90"/>
                  <a:gd name="T7" fmla="*/ 45 h 58"/>
                  <a:gd name="T8" fmla="*/ 79 w 90"/>
                  <a:gd name="T9" fmla="*/ 2 h 58"/>
                  <a:gd name="T10" fmla="*/ 88 w 90"/>
                  <a:gd name="T11" fmla="*/ 5 h 58"/>
                  <a:gd name="T12" fmla="*/ 86 w 90"/>
                  <a:gd name="T13" fmla="*/ 15 h 58"/>
                  <a:gd name="T14" fmla="*/ 48 w 90"/>
                  <a:gd name="T15" fmla="*/ 40 h 58"/>
                  <a:gd name="T16" fmla="*/ 48 w 90"/>
                  <a:gd name="T17" fmla="*/ 39 h 58"/>
                  <a:gd name="T18" fmla="*/ 48 w 90"/>
                  <a:gd name="T19" fmla="*/ 40 h 58"/>
                  <a:gd name="T20" fmla="*/ 46 w 90"/>
                  <a:gd name="T21" fmla="*/ 42 h 58"/>
                  <a:gd name="T22" fmla="*/ 40 w 90"/>
                  <a:gd name="T23" fmla="*/ 43 h 58"/>
                  <a:gd name="T24" fmla="*/ 39 w 90"/>
                  <a:gd name="T25" fmla="*/ 42 h 58"/>
                  <a:gd name="T26" fmla="*/ 6 w 90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58">
                    <a:moveTo>
                      <a:pt x="6" y="58"/>
                    </a:moveTo>
                    <a:cubicBezTo>
                      <a:pt x="4" y="58"/>
                      <a:pt x="3" y="57"/>
                      <a:pt x="2" y="55"/>
                    </a:cubicBezTo>
                    <a:cubicBezTo>
                      <a:pt x="0" y="52"/>
                      <a:pt x="1" y="48"/>
                      <a:pt x="4" y="45"/>
                    </a:cubicBezTo>
                    <a:lnTo>
                      <a:pt x="5" y="45"/>
                    </a:lnTo>
                    <a:cubicBezTo>
                      <a:pt x="9" y="43"/>
                      <a:pt x="79" y="2"/>
                      <a:pt x="79" y="2"/>
                    </a:cubicBezTo>
                    <a:cubicBezTo>
                      <a:pt x="82" y="0"/>
                      <a:pt x="86" y="2"/>
                      <a:pt x="88" y="5"/>
                    </a:cubicBezTo>
                    <a:cubicBezTo>
                      <a:pt x="90" y="8"/>
                      <a:pt x="89" y="13"/>
                      <a:pt x="86" y="15"/>
                    </a:cubicBezTo>
                    <a:cubicBezTo>
                      <a:pt x="70" y="24"/>
                      <a:pt x="51" y="37"/>
                      <a:pt x="48" y="40"/>
                    </a:cubicBezTo>
                    <a:lnTo>
                      <a:pt x="48" y="39"/>
                    </a:lnTo>
                    <a:lnTo>
                      <a:pt x="48" y="40"/>
                    </a:lnTo>
                    <a:lnTo>
                      <a:pt x="46" y="42"/>
                    </a:lnTo>
                    <a:cubicBezTo>
                      <a:pt x="44" y="43"/>
                      <a:pt x="42" y="43"/>
                      <a:pt x="40" y="43"/>
                    </a:cubicBezTo>
                    <a:lnTo>
                      <a:pt x="39" y="42"/>
                    </a:lnTo>
                    <a:cubicBezTo>
                      <a:pt x="17" y="54"/>
                      <a:pt x="10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69" name="Freeform 1619">
                <a:extLst>
                  <a:ext uri="{FF2B5EF4-FFF2-40B4-BE49-F238E27FC236}">
                    <a16:creationId xmlns:a16="http://schemas.microsoft.com/office/drawing/2014/main" id="{E267756D-457D-44CD-8818-FCC3C8D63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8" y="5970"/>
                <a:ext cx="31" cy="19"/>
              </a:xfrm>
              <a:custGeom>
                <a:avLst/>
                <a:gdLst>
                  <a:gd name="T0" fmla="*/ 6 w 92"/>
                  <a:gd name="T1" fmla="*/ 58 h 58"/>
                  <a:gd name="T2" fmla="*/ 2 w 92"/>
                  <a:gd name="T3" fmla="*/ 55 h 58"/>
                  <a:gd name="T4" fmla="*/ 5 w 92"/>
                  <a:gd name="T5" fmla="*/ 46 h 58"/>
                  <a:gd name="T6" fmla="*/ 5 w 92"/>
                  <a:gd name="T7" fmla="*/ 45 h 58"/>
                  <a:gd name="T8" fmla="*/ 81 w 92"/>
                  <a:gd name="T9" fmla="*/ 2 h 58"/>
                  <a:gd name="T10" fmla="*/ 90 w 92"/>
                  <a:gd name="T11" fmla="*/ 5 h 58"/>
                  <a:gd name="T12" fmla="*/ 88 w 92"/>
                  <a:gd name="T13" fmla="*/ 14 h 58"/>
                  <a:gd name="T14" fmla="*/ 6 w 92"/>
                  <a:gd name="T1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58">
                    <a:moveTo>
                      <a:pt x="6" y="58"/>
                    </a:moveTo>
                    <a:cubicBezTo>
                      <a:pt x="4" y="58"/>
                      <a:pt x="3" y="57"/>
                      <a:pt x="2" y="55"/>
                    </a:cubicBezTo>
                    <a:cubicBezTo>
                      <a:pt x="0" y="52"/>
                      <a:pt x="2" y="48"/>
                      <a:pt x="5" y="46"/>
                    </a:cubicBezTo>
                    <a:lnTo>
                      <a:pt x="5" y="45"/>
                    </a:lnTo>
                    <a:cubicBezTo>
                      <a:pt x="8" y="44"/>
                      <a:pt x="52" y="19"/>
                      <a:pt x="81" y="2"/>
                    </a:cubicBezTo>
                    <a:cubicBezTo>
                      <a:pt x="84" y="0"/>
                      <a:pt x="88" y="1"/>
                      <a:pt x="90" y="5"/>
                    </a:cubicBezTo>
                    <a:cubicBezTo>
                      <a:pt x="92" y="8"/>
                      <a:pt x="91" y="12"/>
                      <a:pt x="88" y="14"/>
                    </a:cubicBezTo>
                    <a:cubicBezTo>
                      <a:pt x="28" y="49"/>
                      <a:pt x="12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70" name="Freeform 1620">
                <a:extLst>
                  <a:ext uri="{FF2B5EF4-FFF2-40B4-BE49-F238E27FC236}">
                    <a16:creationId xmlns:a16="http://schemas.microsoft.com/office/drawing/2014/main" id="{63A25384-5685-433B-B493-A9622EE64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2" y="6068"/>
                <a:ext cx="31" cy="20"/>
              </a:xfrm>
              <a:custGeom>
                <a:avLst/>
                <a:gdLst>
                  <a:gd name="T0" fmla="*/ 6 w 95"/>
                  <a:gd name="T1" fmla="*/ 60 h 60"/>
                  <a:gd name="T2" fmla="*/ 2 w 95"/>
                  <a:gd name="T3" fmla="*/ 57 h 60"/>
                  <a:gd name="T4" fmla="*/ 4 w 95"/>
                  <a:gd name="T5" fmla="*/ 47 h 60"/>
                  <a:gd name="T6" fmla="*/ 5 w 95"/>
                  <a:gd name="T7" fmla="*/ 47 h 60"/>
                  <a:gd name="T8" fmla="*/ 83 w 95"/>
                  <a:gd name="T9" fmla="*/ 2 h 60"/>
                  <a:gd name="T10" fmla="*/ 93 w 95"/>
                  <a:gd name="T11" fmla="*/ 4 h 60"/>
                  <a:gd name="T12" fmla="*/ 91 w 95"/>
                  <a:gd name="T13" fmla="*/ 14 h 60"/>
                  <a:gd name="T14" fmla="*/ 42 w 95"/>
                  <a:gd name="T15" fmla="*/ 45 h 60"/>
                  <a:gd name="T16" fmla="*/ 39 w 95"/>
                  <a:gd name="T17" fmla="*/ 49 h 60"/>
                  <a:gd name="T18" fmla="*/ 39 w 95"/>
                  <a:gd name="T19" fmla="*/ 49 h 60"/>
                  <a:gd name="T20" fmla="*/ 35 w 95"/>
                  <a:gd name="T21" fmla="*/ 50 h 60"/>
                  <a:gd name="T22" fmla="*/ 31 w 95"/>
                  <a:gd name="T23" fmla="*/ 48 h 60"/>
                  <a:gd name="T24" fmla="*/ 6 w 95"/>
                  <a:gd name="T2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" h="60">
                    <a:moveTo>
                      <a:pt x="6" y="60"/>
                    </a:moveTo>
                    <a:cubicBezTo>
                      <a:pt x="4" y="60"/>
                      <a:pt x="3" y="59"/>
                      <a:pt x="2" y="57"/>
                    </a:cubicBezTo>
                    <a:cubicBezTo>
                      <a:pt x="0" y="54"/>
                      <a:pt x="1" y="49"/>
                      <a:pt x="4" y="47"/>
                    </a:cubicBezTo>
                    <a:lnTo>
                      <a:pt x="5" y="47"/>
                    </a:lnTo>
                    <a:cubicBezTo>
                      <a:pt x="9" y="45"/>
                      <a:pt x="54" y="19"/>
                      <a:pt x="83" y="2"/>
                    </a:cubicBezTo>
                    <a:cubicBezTo>
                      <a:pt x="87" y="0"/>
                      <a:pt x="91" y="1"/>
                      <a:pt x="93" y="4"/>
                    </a:cubicBezTo>
                    <a:cubicBezTo>
                      <a:pt x="95" y="7"/>
                      <a:pt x="94" y="12"/>
                      <a:pt x="91" y="14"/>
                    </a:cubicBezTo>
                    <a:cubicBezTo>
                      <a:pt x="71" y="26"/>
                      <a:pt x="48" y="40"/>
                      <a:pt x="42" y="45"/>
                    </a:cubicBezTo>
                    <a:cubicBezTo>
                      <a:pt x="42" y="47"/>
                      <a:pt x="41" y="48"/>
                      <a:pt x="39" y="49"/>
                    </a:cubicBezTo>
                    <a:lnTo>
                      <a:pt x="39" y="49"/>
                    </a:lnTo>
                    <a:lnTo>
                      <a:pt x="35" y="50"/>
                    </a:lnTo>
                    <a:cubicBezTo>
                      <a:pt x="33" y="50"/>
                      <a:pt x="32" y="49"/>
                      <a:pt x="31" y="48"/>
                    </a:cubicBezTo>
                    <a:cubicBezTo>
                      <a:pt x="15" y="57"/>
                      <a:pt x="9" y="60"/>
                      <a:pt x="6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71" name="Freeform 1621">
                <a:extLst>
                  <a:ext uri="{FF2B5EF4-FFF2-40B4-BE49-F238E27FC236}">
                    <a16:creationId xmlns:a16="http://schemas.microsoft.com/office/drawing/2014/main" id="{75F2F946-B972-4E94-BC7A-933A01E48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2" y="6069"/>
                <a:ext cx="29" cy="20"/>
              </a:xfrm>
              <a:custGeom>
                <a:avLst/>
                <a:gdLst>
                  <a:gd name="T0" fmla="*/ 2 w 87"/>
                  <a:gd name="T1" fmla="*/ 58 h 58"/>
                  <a:gd name="T2" fmla="*/ 1 w 87"/>
                  <a:gd name="T3" fmla="*/ 58 h 58"/>
                  <a:gd name="T4" fmla="*/ 3 w 87"/>
                  <a:gd name="T5" fmla="*/ 51 h 58"/>
                  <a:gd name="T6" fmla="*/ 0 w 87"/>
                  <a:gd name="T7" fmla="*/ 45 h 58"/>
                  <a:gd name="T8" fmla="*/ 75 w 87"/>
                  <a:gd name="T9" fmla="*/ 2 h 58"/>
                  <a:gd name="T10" fmla="*/ 85 w 87"/>
                  <a:gd name="T11" fmla="*/ 4 h 58"/>
                  <a:gd name="T12" fmla="*/ 82 w 87"/>
                  <a:gd name="T13" fmla="*/ 14 h 58"/>
                  <a:gd name="T14" fmla="*/ 46 w 87"/>
                  <a:gd name="T15" fmla="*/ 38 h 58"/>
                  <a:gd name="T16" fmla="*/ 45 w 87"/>
                  <a:gd name="T17" fmla="*/ 37 h 58"/>
                  <a:gd name="T18" fmla="*/ 46 w 87"/>
                  <a:gd name="T19" fmla="*/ 40 h 58"/>
                  <a:gd name="T20" fmla="*/ 44 w 87"/>
                  <a:gd name="T21" fmla="*/ 41 h 58"/>
                  <a:gd name="T22" fmla="*/ 39 w 87"/>
                  <a:gd name="T23" fmla="*/ 41 h 58"/>
                  <a:gd name="T24" fmla="*/ 36 w 87"/>
                  <a:gd name="T25" fmla="*/ 40 h 58"/>
                  <a:gd name="T26" fmla="*/ 2 w 87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7" h="58">
                    <a:moveTo>
                      <a:pt x="2" y="58"/>
                    </a:moveTo>
                    <a:lnTo>
                      <a:pt x="1" y="58"/>
                    </a:lnTo>
                    <a:lnTo>
                      <a:pt x="3" y="51"/>
                    </a:lnTo>
                    <a:lnTo>
                      <a:pt x="0" y="45"/>
                    </a:lnTo>
                    <a:cubicBezTo>
                      <a:pt x="2" y="44"/>
                      <a:pt x="46" y="19"/>
                      <a:pt x="75" y="2"/>
                    </a:cubicBezTo>
                    <a:cubicBezTo>
                      <a:pt x="78" y="0"/>
                      <a:pt x="83" y="1"/>
                      <a:pt x="85" y="4"/>
                    </a:cubicBezTo>
                    <a:cubicBezTo>
                      <a:pt x="87" y="8"/>
                      <a:pt x="86" y="12"/>
                      <a:pt x="82" y="14"/>
                    </a:cubicBezTo>
                    <a:cubicBezTo>
                      <a:pt x="67" y="23"/>
                      <a:pt x="49" y="35"/>
                      <a:pt x="46" y="38"/>
                    </a:cubicBezTo>
                    <a:lnTo>
                      <a:pt x="45" y="37"/>
                    </a:lnTo>
                    <a:lnTo>
                      <a:pt x="46" y="40"/>
                    </a:lnTo>
                    <a:lnTo>
                      <a:pt x="44" y="41"/>
                    </a:lnTo>
                    <a:cubicBezTo>
                      <a:pt x="43" y="42"/>
                      <a:pt x="41" y="42"/>
                      <a:pt x="39" y="41"/>
                    </a:cubicBezTo>
                    <a:lnTo>
                      <a:pt x="36" y="40"/>
                    </a:lnTo>
                    <a:cubicBezTo>
                      <a:pt x="10" y="56"/>
                      <a:pt x="5" y="58"/>
                      <a:pt x="2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72" name="Freeform 1622">
                <a:extLst>
                  <a:ext uri="{FF2B5EF4-FFF2-40B4-BE49-F238E27FC236}">
                    <a16:creationId xmlns:a16="http://schemas.microsoft.com/office/drawing/2014/main" id="{697199EB-4ADF-400C-8C4D-D42909553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9" y="6074"/>
                <a:ext cx="32" cy="20"/>
              </a:xfrm>
              <a:custGeom>
                <a:avLst/>
                <a:gdLst>
                  <a:gd name="T0" fmla="*/ 6 w 96"/>
                  <a:gd name="T1" fmla="*/ 61 h 61"/>
                  <a:gd name="T2" fmla="*/ 2 w 96"/>
                  <a:gd name="T3" fmla="*/ 58 h 61"/>
                  <a:gd name="T4" fmla="*/ 4 w 96"/>
                  <a:gd name="T5" fmla="*/ 48 h 61"/>
                  <a:gd name="T6" fmla="*/ 5 w 96"/>
                  <a:gd name="T7" fmla="*/ 48 h 61"/>
                  <a:gd name="T8" fmla="*/ 84 w 96"/>
                  <a:gd name="T9" fmla="*/ 2 h 61"/>
                  <a:gd name="T10" fmla="*/ 94 w 96"/>
                  <a:gd name="T11" fmla="*/ 5 h 61"/>
                  <a:gd name="T12" fmla="*/ 91 w 96"/>
                  <a:gd name="T13" fmla="*/ 14 h 61"/>
                  <a:gd name="T14" fmla="*/ 47 w 96"/>
                  <a:gd name="T15" fmla="*/ 44 h 61"/>
                  <a:gd name="T16" fmla="*/ 44 w 96"/>
                  <a:gd name="T17" fmla="*/ 48 h 61"/>
                  <a:gd name="T18" fmla="*/ 44 w 96"/>
                  <a:gd name="T19" fmla="*/ 48 h 61"/>
                  <a:gd name="T20" fmla="*/ 39 w 96"/>
                  <a:gd name="T21" fmla="*/ 49 h 61"/>
                  <a:gd name="T22" fmla="*/ 35 w 96"/>
                  <a:gd name="T23" fmla="*/ 47 h 61"/>
                  <a:gd name="T24" fmla="*/ 6 w 96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6" h="61">
                    <a:moveTo>
                      <a:pt x="6" y="61"/>
                    </a:moveTo>
                    <a:cubicBezTo>
                      <a:pt x="4" y="61"/>
                      <a:pt x="3" y="60"/>
                      <a:pt x="2" y="58"/>
                    </a:cubicBezTo>
                    <a:cubicBezTo>
                      <a:pt x="0" y="55"/>
                      <a:pt x="1" y="50"/>
                      <a:pt x="4" y="48"/>
                    </a:cubicBezTo>
                    <a:lnTo>
                      <a:pt x="5" y="48"/>
                    </a:lnTo>
                    <a:cubicBezTo>
                      <a:pt x="9" y="46"/>
                      <a:pt x="54" y="20"/>
                      <a:pt x="84" y="2"/>
                    </a:cubicBezTo>
                    <a:cubicBezTo>
                      <a:pt x="87" y="0"/>
                      <a:pt x="92" y="1"/>
                      <a:pt x="94" y="5"/>
                    </a:cubicBezTo>
                    <a:cubicBezTo>
                      <a:pt x="96" y="8"/>
                      <a:pt x="95" y="12"/>
                      <a:pt x="91" y="14"/>
                    </a:cubicBezTo>
                    <a:cubicBezTo>
                      <a:pt x="74" y="26"/>
                      <a:pt x="53" y="39"/>
                      <a:pt x="47" y="44"/>
                    </a:cubicBezTo>
                    <a:lnTo>
                      <a:pt x="44" y="48"/>
                    </a:lnTo>
                    <a:lnTo>
                      <a:pt x="44" y="48"/>
                    </a:lnTo>
                    <a:cubicBezTo>
                      <a:pt x="42" y="49"/>
                      <a:pt x="41" y="49"/>
                      <a:pt x="39" y="49"/>
                    </a:cubicBezTo>
                    <a:cubicBezTo>
                      <a:pt x="38" y="49"/>
                      <a:pt x="36" y="48"/>
                      <a:pt x="35" y="47"/>
                    </a:cubicBezTo>
                    <a:cubicBezTo>
                      <a:pt x="16" y="58"/>
                      <a:pt x="9" y="61"/>
                      <a:pt x="6" y="6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73" name="Freeform 1623">
                <a:extLst>
                  <a:ext uri="{FF2B5EF4-FFF2-40B4-BE49-F238E27FC236}">
                    <a16:creationId xmlns:a16="http://schemas.microsoft.com/office/drawing/2014/main" id="{39C9C31F-755E-4AA6-9E5A-36E18A7A7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9" y="6071"/>
                <a:ext cx="36" cy="23"/>
              </a:xfrm>
              <a:custGeom>
                <a:avLst/>
                <a:gdLst>
                  <a:gd name="T0" fmla="*/ 6 w 108"/>
                  <a:gd name="T1" fmla="*/ 67 h 67"/>
                  <a:gd name="T2" fmla="*/ 2 w 108"/>
                  <a:gd name="T3" fmla="*/ 64 h 67"/>
                  <a:gd name="T4" fmla="*/ 5 w 108"/>
                  <a:gd name="T5" fmla="*/ 54 h 67"/>
                  <a:gd name="T6" fmla="*/ 6 w 108"/>
                  <a:gd name="T7" fmla="*/ 54 h 67"/>
                  <a:gd name="T8" fmla="*/ 87 w 108"/>
                  <a:gd name="T9" fmla="*/ 7 h 67"/>
                  <a:gd name="T10" fmla="*/ 96 w 108"/>
                  <a:gd name="T11" fmla="*/ 2 h 67"/>
                  <a:gd name="T12" fmla="*/ 106 w 108"/>
                  <a:gd name="T13" fmla="*/ 4 h 67"/>
                  <a:gd name="T14" fmla="*/ 103 w 108"/>
                  <a:gd name="T15" fmla="*/ 14 h 67"/>
                  <a:gd name="T16" fmla="*/ 103 w 108"/>
                  <a:gd name="T17" fmla="*/ 14 h 67"/>
                  <a:gd name="T18" fmla="*/ 103 w 108"/>
                  <a:gd name="T19" fmla="*/ 14 h 67"/>
                  <a:gd name="T20" fmla="*/ 98 w 108"/>
                  <a:gd name="T21" fmla="*/ 17 h 67"/>
                  <a:gd name="T22" fmla="*/ 51 w 108"/>
                  <a:gd name="T23" fmla="*/ 46 h 67"/>
                  <a:gd name="T24" fmla="*/ 52 w 108"/>
                  <a:gd name="T25" fmla="*/ 48 h 67"/>
                  <a:gd name="T26" fmla="*/ 46 w 108"/>
                  <a:gd name="T27" fmla="*/ 52 h 67"/>
                  <a:gd name="T28" fmla="*/ 40 w 108"/>
                  <a:gd name="T29" fmla="*/ 52 h 67"/>
                  <a:gd name="T30" fmla="*/ 38 w 108"/>
                  <a:gd name="T31" fmla="*/ 51 h 67"/>
                  <a:gd name="T32" fmla="*/ 6 w 108"/>
                  <a:gd name="T3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8" h="67">
                    <a:moveTo>
                      <a:pt x="6" y="67"/>
                    </a:moveTo>
                    <a:cubicBezTo>
                      <a:pt x="4" y="67"/>
                      <a:pt x="3" y="66"/>
                      <a:pt x="2" y="64"/>
                    </a:cubicBezTo>
                    <a:cubicBezTo>
                      <a:pt x="0" y="61"/>
                      <a:pt x="1" y="56"/>
                      <a:pt x="5" y="54"/>
                    </a:cubicBezTo>
                    <a:lnTo>
                      <a:pt x="6" y="54"/>
                    </a:lnTo>
                    <a:cubicBezTo>
                      <a:pt x="10" y="51"/>
                      <a:pt x="54" y="26"/>
                      <a:pt x="87" y="7"/>
                    </a:cubicBezTo>
                    <a:cubicBezTo>
                      <a:pt x="90" y="5"/>
                      <a:pt x="93" y="3"/>
                      <a:pt x="96" y="2"/>
                    </a:cubicBezTo>
                    <a:cubicBezTo>
                      <a:pt x="99" y="0"/>
                      <a:pt x="104" y="1"/>
                      <a:pt x="106" y="4"/>
                    </a:cubicBezTo>
                    <a:cubicBezTo>
                      <a:pt x="108" y="7"/>
                      <a:pt x="106" y="12"/>
                      <a:pt x="103" y="14"/>
                    </a:cubicBezTo>
                    <a:lnTo>
                      <a:pt x="103" y="14"/>
                    </a:lnTo>
                    <a:lnTo>
                      <a:pt x="103" y="14"/>
                    </a:lnTo>
                    <a:cubicBezTo>
                      <a:pt x="101" y="15"/>
                      <a:pt x="99" y="16"/>
                      <a:pt x="98" y="17"/>
                    </a:cubicBezTo>
                    <a:cubicBezTo>
                      <a:pt x="79" y="28"/>
                      <a:pt x="60" y="40"/>
                      <a:pt x="51" y="46"/>
                    </a:cubicBezTo>
                    <a:lnTo>
                      <a:pt x="52" y="48"/>
                    </a:lnTo>
                    <a:cubicBezTo>
                      <a:pt x="51" y="48"/>
                      <a:pt x="46" y="52"/>
                      <a:pt x="46" y="52"/>
                    </a:cubicBezTo>
                    <a:cubicBezTo>
                      <a:pt x="44" y="53"/>
                      <a:pt x="42" y="53"/>
                      <a:pt x="40" y="52"/>
                    </a:cubicBezTo>
                    <a:lnTo>
                      <a:pt x="38" y="51"/>
                    </a:lnTo>
                    <a:cubicBezTo>
                      <a:pt x="17" y="63"/>
                      <a:pt x="10" y="67"/>
                      <a:pt x="6" y="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74" name="Freeform 1624">
                <a:extLst>
                  <a:ext uri="{FF2B5EF4-FFF2-40B4-BE49-F238E27FC236}">
                    <a16:creationId xmlns:a16="http://schemas.microsoft.com/office/drawing/2014/main" id="{ADA78911-B03C-43CD-B99A-DBB6D1AA2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5" y="6205"/>
                <a:ext cx="30" cy="20"/>
              </a:xfrm>
              <a:custGeom>
                <a:avLst/>
                <a:gdLst>
                  <a:gd name="T0" fmla="*/ 3 w 89"/>
                  <a:gd name="T1" fmla="*/ 60 h 60"/>
                  <a:gd name="T2" fmla="*/ 2 w 89"/>
                  <a:gd name="T3" fmla="*/ 59 h 60"/>
                  <a:gd name="T4" fmla="*/ 4 w 89"/>
                  <a:gd name="T5" fmla="*/ 53 h 60"/>
                  <a:gd name="T6" fmla="*/ 10 w 89"/>
                  <a:gd name="T7" fmla="*/ 49 h 60"/>
                  <a:gd name="T8" fmla="*/ 4 w 89"/>
                  <a:gd name="T9" fmla="*/ 53 h 60"/>
                  <a:gd name="T10" fmla="*/ 0 w 89"/>
                  <a:gd name="T11" fmla="*/ 46 h 60"/>
                  <a:gd name="T12" fmla="*/ 77 w 89"/>
                  <a:gd name="T13" fmla="*/ 2 h 60"/>
                  <a:gd name="T14" fmla="*/ 87 w 89"/>
                  <a:gd name="T15" fmla="*/ 4 h 60"/>
                  <a:gd name="T16" fmla="*/ 84 w 89"/>
                  <a:gd name="T17" fmla="*/ 14 h 60"/>
                  <a:gd name="T18" fmla="*/ 3 w 89"/>
                  <a:gd name="T1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" h="60">
                    <a:moveTo>
                      <a:pt x="3" y="60"/>
                    </a:moveTo>
                    <a:lnTo>
                      <a:pt x="2" y="59"/>
                    </a:lnTo>
                    <a:lnTo>
                      <a:pt x="4" y="53"/>
                    </a:lnTo>
                    <a:lnTo>
                      <a:pt x="10" y="49"/>
                    </a:lnTo>
                    <a:lnTo>
                      <a:pt x="4" y="53"/>
                    </a:lnTo>
                    <a:lnTo>
                      <a:pt x="0" y="46"/>
                    </a:lnTo>
                    <a:cubicBezTo>
                      <a:pt x="3" y="45"/>
                      <a:pt x="48" y="19"/>
                      <a:pt x="77" y="2"/>
                    </a:cubicBezTo>
                    <a:cubicBezTo>
                      <a:pt x="81" y="0"/>
                      <a:pt x="85" y="1"/>
                      <a:pt x="87" y="4"/>
                    </a:cubicBezTo>
                    <a:cubicBezTo>
                      <a:pt x="89" y="8"/>
                      <a:pt x="88" y="12"/>
                      <a:pt x="84" y="14"/>
                    </a:cubicBezTo>
                    <a:cubicBezTo>
                      <a:pt x="14" y="55"/>
                      <a:pt x="6" y="60"/>
                      <a:pt x="3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75" name="Freeform 1625">
                <a:extLst>
                  <a:ext uri="{FF2B5EF4-FFF2-40B4-BE49-F238E27FC236}">
                    <a16:creationId xmlns:a16="http://schemas.microsoft.com/office/drawing/2014/main" id="{41DA4C2B-61C7-47A6-882B-69C563B46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9" y="6216"/>
                <a:ext cx="29" cy="19"/>
              </a:xfrm>
              <a:custGeom>
                <a:avLst/>
                <a:gdLst>
                  <a:gd name="T0" fmla="*/ 3 w 86"/>
                  <a:gd name="T1" fmla="*/ 57 h 57"/>
                  <a:gd name="T2" fmla="*/ 2 w 86"/>
                  <a:gd name="T3" fmla="*/ 57 h 57"/>
                  <a:gd name="T4" fmla="*/ 4 w 86"/>
                  <a:gd name="T5" fmla="*/ 50 h 57"/>
                  <a:gd name="T6" fmla="*/ 0 w 86"/>
                  <a:gd name="T7" fmla="*/ 44 h 57"/>
                  <a:gd name="T8" fmla="*/ 74 w 86"/>
                  <a:gd name="T9" fmla="*/ 1 h 57"/>
                  <a:gd name="T10" fmla="*/ 84 w 86"/>
                  <a:gd name="T11" fmla="*/ 4 h 57"/>
                  <a:gd name="T12" fmla="*/ 82 w 86"/>
                  <a:gd name="T13" fmla="*/ 13 h 57"/>
                  <a:gd name="T14" fmla="*/ 54 w 86"/>
                  <a:gd name="T15" fmla="*/ 34 h 57"/>
                  <a:gd name="T16" fmla="*/ 50 w 86"/>
                  <a:gd name="T17" fmla="*/ 39 h 57"/>
                  <a:gd name="T18" fmla="*/ 49 w 86"/>
                  <a:gd name="T19" fmla="*/ 40 h 57"/>
                  <a:gd name="T20" fmla="*/ 44 w 86"/>
                  <a:gd name="T21" fmla="*/ 43 h 57"/>
                  <a:gd name="T22" fmla="*/ 38 w 86"/>
                  <a:gd name="T23" fmla="*/ 44 h 57"/>
                  <a:gd name="T24" fmla="*/ 34 w 86"/>
                  <a:gd name="T25" fmla="*/ 41 h 57"/>
                  <a:gd name="T26" fmla="*/ 3 w 86"/>
                  <a:gd name="T2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6" h="57">
                    <a:moveTo>
                      <a:pt x="3" y="57"/>
                    </a:moveTo>
                    <a:lnTo>
                      <a:pt x="2" y="57"/>
                    </a:lnTo>
                    <a:lnTo>
                      <a:pt x="4" y="50"/>
                    </a:lnTo>
                    <a:lnTo>
                      <a:pt x="0" y="44"/>
                    </a:lnTo>
                    <a:cubicBezTo>
                      <a:pt x="3" y="43"/>
                      <a:pt x="74" y="1"/>
                      <a:pt x="74" y="1"/>
                    </a:cubicBezTo>
                    <a:cubicBezTo>
                      <a:pt x="78" y="0"/>
                      <a:pt x="82" y="1"/>
                      <a:pt x="84" y="4"/>
                    </a:cubicBezTo>
                    <a:cubicBezTo>
                      <a:pt x="86" y="7"/>
                      <a:pt x="85" y="11"/>
                      <a:pt x="82" y="13"/>
                    </a:cubicBezTo>
                    <a:cubicBezTo>
                      <a:pt x="72" y="20"/>
                      <a:pt x="61" y="28"/>
                      <a:pt x="54" y="34"/>
                    </a:cubicBezTo>
                    <a:cubicBezTo>
                      <a:pt x="53" y="36"/>
                      <a:pt x="52" y="38"/>
                      <a:pt x="50" y="39"/>
                    </a:cubicBezTo>
                    <a:lnTo>
                      <a:pt x="49" y="40"/>
                    </a:lnTo>
                    <a:cubicBezTo>
                      <a:pt x="48" y="41"/>
                      <a:pt x="44" y="43"/>
                      <a:pt x="44" y="43"/>
                    </a:cubicBezTo>
                    <a:cubicBezTo>
                      <a:pt x="42" y="44"/>
                      <a:pt x="40" y="44"/>
                      <a:pt x="38" y="44"/>
                    </a:cubicBezTo>
                    <a:cubicBezTo>
                      <a:pt x="37" y="43"/>
                      <a:pt x="35" y="42"/>
                      <a:pt x="34" y="41"/>
                    </a:cubicBezTo>
                    <a:cubicBezTo>
                      <a:pt x="10" y="55"/>
                      <a:pt x="5" y="57"/>
                      <a:pt x="3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76" name="Freeform 1626">
                <a:extLst>
                  <a:ext uri="{FF2B5EF4-FFF2-40B4-BE49-F238E27FC236}">
                    <a16:creationId xmlns:a16="http://schemas.microsoft.com/office/drawing/2014/main" id="{2D820A0B-23AE-493B-9058-76C1DCA3B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2" y="6092"/>
                <a:ext cx="31" cy="20"/>
              </a:xfrm>
              <a:custGeom>
                <a:avLst/>
                <a:gdLst>
                  <a:gd name="T0" fmla="*/ 5 w 94"/>
                  <a:gd name="T1" fmla="*/ 59 h 59"/>
                  <a:gd name="T2" fmla="*/ 2 w 94"/>
                  <a:gd name="T3" fmla="*/ 57 h 59"/>
                  <a:gd name="T4" fmla="*/ 4 w 94"/>
                  <a:gd name="T5" fmla="*/ 47 h 59"/>
                  <a:gd name="T6" fmla="*/ 5 w 94"/>
                  <a:gd name="T7" fmla="*/ 47 h 59"/>
                  <a:gd name="T8" fmla="*/ 82 w 94"/>
                  <a:gd name="T9" fmla="*/ 2 h 59"/>
                  <a:gd name="T10" fmla="*/ 92 w 94"/>
                  <a:gd name="T11" fmla="*/ 4 h 59"/>
                  <a:gd name="T12" fmla="*/ 90 w 94"/>
                  <a:gd name="T13" fmla="*/ 14 h 59"/>
                  <a:gd name="T14" fmla="*/ 50 w 94"/>
                  <a:gd name="T15" fmla="*/ 42 h 59"/>
                  <a:gd name="T16" fmla="*/ 51 w 94"/>
                  <a:gd name="T17" fmla="*/ 43 h 59"/>
                  <a:gd name="T18" fmla="*/ 47 w 94"/>
                  <a:gd name="T19" fmla="*/ 46 h 59"/>
                  <a:gd name="T20" fmla="*/ 41 w 94"/>
                  <a:gd name="T21" fmla="*/ 47 h 59"/>
                  <a:gd name="T22" fmla="*/ 37 w 94"/>
                  <a:gd name="T23" fmla="*/ 44 h 59"/>
                  <a:gd name="T24" fmla="*/ 5 w 94"/>
                  <a:gd name="T2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59">
                    <a:moveTo>
                      <a:pt x="5" y="59"/>
                    </a:moveTo>
                    <a:cubicBezTo>
                      <a:pt x="3" y="59"/>
                      <a:pt x="3" y="58"/>
                      <a:pt x="2" y="57"/>
                    </a:cubicBezTo>
                    <a:cubicBezTo>
                      <a:pt x="0" y="53"/>
                      <a:pt x="1" y="49"/>
                      <a:pt x="4" y="47"/>
                    </a:cubicBezTo>
                    <a:lnTo>
                      <a:pt x="5" y="47"/>
                    </a:lnTo>
                    <a:cubicBezTo>
                      <a:pt x="8" y="45"/>
                      <a:pt x="53" y="19"/>
                      <a:pt x="82" y="2"/>
                    </a:cubicBezTo>
                    <a:cubicBezTo>
                      <a:pt x="86" y="0"/>
                      <a:pt x="90" y="1"/>
                      <a:pt x="92" y="4"/>
                    </a:cubicBezTo>
                    <a:cubicBezTo>
                      <a:pt x="94" y="7"/>
                      <a:pt x="93" y="12"/>
                      <a:pt x="90" y="14"/>
                    </a:cubicBezTo>
                    <a:cubicBezTo>
                      <a:pt x="74" y="24"/>
                      <a:pt x="56" y="37"/>
                      <a:pt x="50" y="42"/>
                    </a:cubicBezTo>
                    <a:lnTo>
                      <a:pt x="51" y="43"/>
                    </a:lnTo>
                    <a:lnTo>
                      <a:pt x="47" y="46"/>
                    </a:lnTo>
                    <a:cubicBezTo>
                      <a:pt x="45" y="47"/>
                      <a:pt x="43" y="47"/>
                      <a:pt x="41" y="47"/>
                    </a:cubicBezTo>
                    <a:cubicBezTo>
                      <a:pt x="40" y="46"/>
                      <a:pt x="38" y="45"/>
                      <a:pt x="37" y="44"/>
                    </a:cubicBezTo>
                    <a:cubicBezTo>
                      <a:pt x="17" y="56"/>
                      <a:pt x="9" y="59"/>
                      <a:pt x="5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77" name="Freeform 1627">
                <a:extLst>
                  <a:ext uri="{FF2B5EF4-FFF2-40B4-BE49-F238E27FC236}">
                    <a16:creationId xmlns:a16="http://schemas.microsoft.com/office/drawing/2014/main" id="{5AE9698E-2D32-40B7-921B-6AAA9FDCD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4" y="6283"/>
                <a:ext cx="30" cy="20"/>
              </a:xfrm>
              <a:custGeom>
                <a:avLst/>
                <a:gdLst>
                  <a:gd name="T0" fmla="*/ 6 w 92"/>
                  <a:gd name="T1" fmla="*/ 58 h 58"/>
                  <a:gd name="T2" fmla="*/ 2 w 92"/>
                  <a:gd name="T3" fmla="*/ 56 h 58"/>
                  <a:gd name="T4" fmla="*/ 4 w 92"/>
                  <a:gd name="T5" fmla="*/ 46 h 58"/>
                  <a:gd name="T6" fmla="*/ 5 w 92"/>
                  <a:gd name="T7" fmla="*/ 45 h 58"/>
                  <a:gd name="T8" fmla="*/ 42 w 92"/>
                  <a:gd name="T9" fmla="*/ 24 h 58"/>
                  <a:gd name="T10" fmla="*/ 80 w 92"/>
                  <a:gd name="T11" fmla="*/ 2 h 58"/>
                  <a:gd name="T12" fmla="*/ 90 w 92"/>
                  <a:gd name="T13" fmla="*/ 5 h 58"/>
                  <a:gd name="T14" fmla="*/ 87 w 92"/>
                  <a:gd name="T15" fmla="*/ 14 h 58"/>
                  <a:gd name="T16" fmla="*/ 51 w 92"/>
                  <a:gd name="T17" fmla="*/ 35 h 58"/>
                  <a:gd name="T18" fmla="*/ 51 w 92"/>
                  <a:gd name="T19" fmla="*/ 36 h 58"/>
                  <a:gd name="T20" fmla="*/ 48 w 92"/>
                  <a:gd name="T21" fmla="*/ 38 h 58"/>
                  <a:gd name="T22" fmla="*/ 45 w 92"/>
                  <a:gd name="T23" fmla="*/ 39 h 58"/>
                  <a:gd name="T24" fmla="*/ 6 w 92"/>
                  <a:gd name="T2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58">
                    <a:moveTo>
                      <a:pt x="6" y="58"/>
                    </a:moveTo>
                    <a:cubicBezTo>
                      <a:pt x="4" y="58"/>
                      <a:pt x="3" y="57"/>
                      <a:pt x="2" y="56"/>
                    </a:cubicBezTo>
                    <a:cubicBezTo>
                      <a:pt x="0" y="53"/>
                      <a:pt x="1" y="48"/>
                      <a:pt x="4" y="46"/>
                    </a:cubicBezTo>
                    <a:lnTo>
                      <a:pt x="5" y="45"/>
                    </a:lnTo>
                    <a:cubicBezTo>
                      <a:pt x="7" y="44"/>
                      <a:pt x="23" y="35"/>
                      <a:pt x="42" y="24"/>
                    </a:cubicBezTo>
                    <a:cubicBezTo>
                      <a:pt x="47" y="20"/>
                      <a:pt x="57" y="14"/>
                      <a:pt x="80" y="2"/>
                    </a:cubicBezTo>
                    <a:cubicBezTo>
                      <a:pt x="84" y="0"/>
                      <a:pt x="88" y="1"/>
                      <a:pt x="90" y="5"/>
                    </a:cubicBezTo>
                    <a:cubicBezTo>
                      <a:pt x="92" y="8"/>
                      <a:pt x="91" y="12"/>
                      <a:pt x="87" y="14"/>
                    </a:cubicBezTo>
                    <a:cubicBezTo>
                      <a:pt x="73" y="23"/>
                      <a:pt x="61" y="30"/>
                      <a:pt x="51" y="35"/>
                    </a:cubicBezTo>
                    <a:lnTo>
                      <a:pt x="51" y="36"/>
                    </a:lnTo>
                    <a:lnTo>
                      <a:pt x="48" y="38"/>
                    </a:lnTo>
                    <a:lnTo>
                      <a:pt x="45" y="39"/>
                    </a:lnTo>
                    <a:cubicBezTo>
                      <a:pt x="18" y="54"/>
                      <a:pt x="10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78" name="Freeform 1628">
                <a:extLst>
                  <a:ext uri="{FF2B5EF4-FFF2-40B4-BE49-F238E27FC236}">
                    <a16:creationId xmlns:a16="http://schemas.microsoft.com/office/drawing/2014/main" id="{158BC5BE-3A00-4196-98D1-7AD6314A0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3" y="6298"/>
                <a:ext cx="20" cy="14"/>
              </a:xfrm>
              <a:custGeom>
                <a:avLst/>
                <a:gdLst>
                  <a:gd name="T0" fmla="*/ 8 w 58"/>
                  <a:gd name="T1" fmla="*/ 41 h 41"/>
                  <a:gd name="T2" fmla="*/ 6 w 58"/>
                  <a:gd name="T3" fmla="*/ 41 h 41"/>
                  <a:gd name="T4" fmla="*/ 1 w 58"/>
                  <a:gd name="T5" fmla="*/ 37 h 41"/>
                  <a:gd name="T6" fmla="*/ 1 w 58"/>
                  <a:gd name="T7" fmla="*/ 32 h 41"/>
                  <a:gd name="T8" fmla="*/ 27 w 58"/>
                  <a:gd name="T9" fmla="*/ 14 h 41"/>
                  <a:gd name="T10" fmla="*/ 36 w 58"/>
                  <a:gd name="T11" fmla="*/ 9 h 41"/>
                  <a:gd name="T12" fmla="*/ 38 w 58"/>
                  <a:gd name="T13" fmla="*/ 6 h 41"/>
                  <a:gd name="T14" fmla="*/ 39 w 58"/>
                  <a:gd name="T15" fmla="*/ 6 h 41"/>
                  <a:gd name="T16" fmla="*/ 47 w 58"/>
                  <a:gd name="T17" fmla="*/ 1 h 41"/>
                  <a:gd name="T18" fmla="*/ 53 w 58"/>
                  <a:gd name="T19" fmla="*/ 0 h 41"/>
                  <a:gd name="T20" fmla="*/ 57 w 58"/>
                  <a:gd name="T21" fmla="*/ 4 h 41"/>
                  <a:gd name="T22" fmla="*/ 58 w 58"/>
                  <a:gd name="T23" fmla="*/ 9 h 41"/>
                  <a:gd name="T24" fmla="*/ 33 w 58"/>
                  <a:gd name="T25" fmla="*/ 26 h 41"/>
                  <a:gd name="T26" fmla="*/ 32 w 58"/>
                  <a:gd name="T27" fmla="*/ 27 h 41"/>
                  <a:gd name="T28" fmla="*/ 30 w 58"/>
                  <a:gd name="T29" fmla="*/ 29 h 41"/>
                  <a:gd name="T30" fmla="*/ 8 w 58"/>
                  <a:gd name="T3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" h="41">
                    <a:moveTo>
                      <a:pt x="8" y="41"/>
                    </a:moveTo>
                    <a:lnTo>
                      <a:pt x="6" y="41"/>
                    </a:lnTo>
                    <a:cubicBezTo>
                      <a:pt x="4" y="40"/>
                      <a:pt x="2" y="39"/>
                      <a:pt x="1" y="37"/>
                    </a:cubicBezTo>
                    <a:cubicBezTo>
                      <a:pt x="0" y="36"/>
                      <a:pt x="0" y="34"/>
                      <a:pt x="1" y="32"/>
                    </a:cubicBezTo>
                    <a:cubicBezTo>
                      <a:pt x="2" y="28"/>
                      <a:pt x="4" y="27"/>
                      <a:pt x="27" y="14"/>
                    </a:cubicBezTo>
                    <a:cubicBezTo>
                      <a:pt x="29" y="12"/>
                      <a:pt x="33" y="10"/>
                      <a:pt x="36" y="9"/>
                    </a:cubicBezTo>
                    <a:lnTo>
                      <a:pt x="38" y="6"/>
                    </a:lnTo>
                    <a:lnTo>
                      <a:pt x="39" y="6"/>
                    </a:lnTo>
                    <a:cubicBezTo>
                      <a:pt x="40" y="5"/>
                      <a:pt x="47" y="1"/>
                      <a:pt x="47" y="1"/>
                    </a:cubicBezTo>
                    <a:cubicBezTo>
                      <a:pt x="49" y="0"/>
                      <a:pt x="51" y="0"/>
                      <a:pt x="53" y="0"/>
                    </a:cubicBezTo>
                    <a:cubicBezTo>
                      <a:pt x="54" y="1"/>
                      <a:pt x="56" y="2"/>
                      <a:pt x="57" y="4"/>
                    </a:cubicBezTo>
                    <a:cubicBezTo>
                      <a:pt x="58" y="5"/>
                      <a:pt x="58" y="7"/>
                      <a:pt x="58" y="9"/>
                    </a:cubicBezTo>
                    <a:cubicBezTo>
                      <a:pt x="57" y="13"/>
                      <a:pt x="55" y="14"/>
                      <a:pt x="33" y="26"/>
                    </a:cubicBezTo>
                    <a:lnTo>
                      <a:pt x="32" y="27"/>
                    </a:lnTo>
                    <a:lnTo>
                      <a:pt x="30" y="29"/>
                    </a:lnTo>
                    <a:cubicBezTo>
                      <a:pt x="14" y="39"/>
                      <a:pt x="10" y="41"/>
                      <a:pt x="8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79" name="Freeform 1629">
                <a:extLst>
                  <a:ext uri="{FF2B5EF4-FFF2-40B4-BE49-F238E27FC236}">
                    <a16:creationId xmlns:a16="http://schemas.microsoft.com/office/drawing/2014/main" id="{063A43F4-FFCB-4C5F-9A9F-748DDB3F6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6" y="6287"/>
                <a:ext cx="29" cy="20"/>
              </a:xfrm>
              <a:custGeom>
                <a:avLst/>
                <a:gdLst>
                  <a:gd name="T0" fmla="*/ 3 w 88"/>
                  <a:gd name="T1" fmla="*/ 59 h 59"/>
                  <a:gd name="T2" fmla="*/ 1 w 88"/>
                  <a:gd name="T3" fmla="*/ 59 h 59"/>
                  <a:gd name="T4" fmla="*/ 4 w 88"/>
                  <a:gd name="T5" fmla="*/ 52 h 59"/>
                  <a:gd name="T6" fmla="*/ 0 w 88"/>
                  <a:gd name="T7" fmla="*/ 46 h 59"/>
                  <a:gd name="T8" fmla="*/ 63 w 88"/>
                  <a:gd name="T9" fmla="*/ 9 h 59"/>
                  <a:gd name="T10" fmla="*/ 76 w 88"/>
                  <a:gd name="T11" fmla="*/ 2 h 59"/>
                  <a:gd name="T12" fmla="*/ 86 w 88"/>
                  <a:gd name="T13" fmla="*/ 4 h 59"/>
                  <a:gd name="T14" fmla="*/ 83 w 88"/>
                  <a:gd name="T15" fmla="*/ 14 h 59"/>
                  <a:gd name="T16" fmla="*/ 74 w 88"/>
                  <a:gd name="T17" fmla="*/ 19 h 59"/>
                  <a:gd name="T18" fmla="*/ 46 w 88"/>
                  <a:gd name="T19" fmla="*/ 37 h 59"/>
                  <a:gd name="T20" fmla="*/ 47 w 88"/>
                  <a:gd name="T21" fmla="*/ 38 h 59"/>
                  <a:gd name="T22" fmla="*/ 42 w 88"/>
                  <a:gd name="T23" fmla="*/ 41 h 59"/>
                  <a:gd name="T24" fmla="*/ 36 w 88"/>
                  <a:gd name="T25" fmla="*/ 42 h 59"/>
                  <a:gd name="T26" fmla="*/ 35 w 88"/>
                  <a:gd name="T27" fmla="*/ 42 h 59"/>
                  <a:gd name="T28" fmla="*/ 3 w 88"/>
                  <a:gd name="T2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8" h="59">
                    <a:moveTo>
                      <a:pt x="3" y="59"/>
                    </a:moveTo>
                    <a:lnTo>
                      <a:pt x="1" y="59"/>
                    </a:lnTo>
                    <a:lnTo>
                      <a:pt x="4" y="52"/>
                    </a:lnTo>
                    <a:lnTo>
                      <a:pt x="0" y="46"/>
                    </a:lnTo>
                    <a:cubicBezTo>
                      <a:pt x="2" y="45"/>
                      <a:pt x="35" y="25"/>
                      <a:pt x="63" y="9"/>
                    </a:cubicBezTo>
                    <a:cubicBezTo>
                      <a:pt x="67" y="7"/>
                      <a:pt x="71" y="4"/>
                      <a:pt x="76" y="2"/>
                    </a:cubicBezTo>
                    <a:cubicBezTo>
                      <a:pt x="80" y="0"/>
                      <a:pt x="84" y="1"/>
                      <a:pt x="86" y="4"/>
                    </a:cubicBezTo>
                    <a:cubicBezTo>
                      <a:pt x="88" y="8"/>
                      <a:pt x="87" y="12"/>
                      <a:pt x="83" y="14"/>
                    </a:cubicBezTo>
                    <a:cubicBezTo>
                      <a:pt x="80" y="16"/>
                      <a:pt x="77" y="18"/>
                      <a:pt x="74" y="19"/>
                    </a:cubicBezTo>
                    <a:cubicBezTo>
                      <a:pt x="63" y="26"/>
                      <a:pt x="51" y="33"/>
                      <a:pt x="46" y="37"/>
                    </a:cubicBezTo>
                    <a:lnTo>
                      <a:pt x="47" y="38"/>
                    </a:lnTo>
                    <a:lnTo>
                      <a:pt x="42" y="41"/>
                    </a:lnTo>
                    <a:cubicBezTo>
                      <a:pt x="40" y="42"/>
                      <a:pt x="38" y="42"/>
                      <a:pt x="36" y="42"/>
                    </a:cubicBezTo>
                    <a:lnTo>
                      <a:pt x="35" y="42"/>
                    </a:lnTo>
                    <a:cubicBezTo>
                      <a:pt x="10" y="56"/>
                      <a:pt x="5" y="59"/>
                      <a:pt x="3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80" name="Freeform 1630">
                <a:extLst>
                  <a:ext uri="{FF2B5EF4-FFF2-40B4-BE49-F238E27FC236}">
                    <a16:creationId xmlns:a16="http://schemas.microsoft.com/office/drawing/2014/main" id="{9415E52C-B7CA-45A4-A9B9-C56A3E19D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3" y="6419"/>
                <a:ext cx="27" cy="19"/>
              </a:xfrm>
              <a:custGeom>
                <a:avLst/>
                <a:gdLst>
                  <a:gd name="T0" fmla="*/ 2 w 84"/>
                  <a:gd name="T1" fmla="*/ 57 h 57"/>
                  <a:gd name="T2" fmla="*/ 1 w 84"/>
                  <a:gd name="T3" fmla="*/ 57 h 57"/>
                  <a:gd name="T4" fmla="*/ 3 w 84"/>
                  <a:gd name="T5" fmla="*/ 50 h 57"/>
                  <a:gd name="T6" fmla="*/ 0 w 84"/>
                  <a:gd name="T7" fmla="*/ 44 h 57"/>
                  <a:gd name="T8" fmla="*/ 35 w 84"/>
                  <a:gd name="T9" fmla="*/ 23 h 57"/>
                  <a:gd name="T10" fmla="*/ 72 w 84"/>
                  <a:gd name="T11" fmla="*/ 2 h 57"/>
                  <a:gd name="T12" fmla="*/ 82 w 84"/>
                  <a:gd name="T13" fmla="*/ 5 h 57"/>
                  <a:gd name="T14" fmla="*/ 79 w 84"/>
                  <a:gd name="T15" fmla="*/ 14 h 57"/>
                  <a:gd name="T16" fmla="*/ 42 w 84"/>
                  <a:gd name="T17" fmla="*/ 36 h 57"/>
                  <a:gd name="T18" fmla="*/ 43 w 84"/>
                  <a:gd name="T19" fmla="*/ 36 h 57"/>
                  <a:gd name="T20" fmla="*/ 40 w 84"/>
                  <a:gd name="T21" fmla="*/ 37 h 57"/>
                  <a:gd name="T22" fmla="*/ 2 w 84"/>
                  <a:gd name="T2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4" h="57">
                    <a:moveTo>
                      <a:pt x="2" y="57"/>
                    </a:moveTo>
                    <a:lnTo>
                      <a:pt x="1" y="57"/>
                    </a:lnTo>
                    <a:lnTo>
                      <a:pt x="3" y="50"/>
                    </a:lnTo>
                    <a:lnTo>
                      <a:pt x="0" y="44"/>
                    </a:lnTo>
                    <a:cubicBezTo>
                      <a:pt x="0" y="44"/>
                      <a:pt x="18" y="34"/>
                      <a:pt x="35" y="23"/>
                    </a:cubicBezTo>
                    <a:cubicBezTo>
                      <a:pt x="40" y="20"/>
                      <a:pt x="49" y="14"/>
                      <a:pt x="72" y="2"/>
                    </a:cubicBezTo>
                    <a:cubicBezTo>
                      <a:pt x="76" y="0"/>
                      <a:pt x="80" y="2"/>
                      <a:pt x="82" y="5"/>
                    </a:cubicBezTo>
                    <a:cubicBezTo>
                      <a:pt x="84" y="8"/>
                      <a:pt x="82" y="13"/>
                      <a:pt x="79" y="14"/>
                    </a:cubicBezTo>
                    <a:cubicBezTo>
                      <a:pt x="64" y="23"/>
                      <a:pt x="52" y="30"/>
                      <a:pt x="42" y="36"/>
                    </a:cubicBezTo>
                    <a:lnTo>
                      <a:pt x="43" y="36"/>
                    </a:lnTo>
                    <a:lnTo>
                      <a:pt x="40" y="37"/>
                    </a:lnTo>
                    <a:cubicBezTo>
                      <a:pt x="10" y="55"/>
                      <a:pt x="4" y="57"/>
                      <a:pt x="2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81" name="Freeform 1631">
                <a:extLst>
                  <a:ext uri="{FF2B5EF4-FFF2-40B4-BE49-F238E27FC236}">
                    <a16:creationId xmlns:a16="http://schemas.microsoft.com/office/drawing/2014/main" id="{C24F11DD-DE46-44EB-91D1-1351D1AF5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6473"/>
                <a:ext cx="27" cy="26"/>
              </a:xfrm>
              <a:custGeom>
                <a:avLst/>
                <a:gdLst>
                  <a:gd name="T0" fmla="*/ 10 w 82"/>
                  <a:gd name="T1" fmla="*/ 79 h 79"/>
                  <a:gd name="T2" fmla="*/ 8 w 82"/>
                  <a:gd name="T3" fmla="*/ 79 h 79"/>
                  <a:gd name="T4" fmla="*/ 4 w 82"/>
                  <a:gd name="T5" fmla="*/ 76 h 79"/>
                  <a:gd name="T6" fmla="*/ 23 w 82"/>
                  <a:gd name="T7" fmla="*/ 55 h 79"/>
                  <a:gd name="T8" fmla="*/ 40 w 82"/>
                  <a:gd name="T9" fmla="*/ 33 h 79"/>
                  <a:gd name="T10" fmla="*/ 39 w 82"/>
                  <a:gd name="T11" fmla="*/ 33 h 79"/>
                  <a:gd name="T12" fmla="*/ 41 w 82"/>
                  <a:gd name="T13" fmla="*/ 26 h 79"/>
                  <a:gd name="T14" fmla="*/ 47 w 82"/>
                  <a:gd name="T15" fmla="*/ 23 h 79"/>
                  <a:gd name="T16" fmla="*/ 41 w 82"/>
                  <a:gd name="T17" fmla="*/ 26 h 79"/>
                  <a:gd name="T18" fmla="*/ 38 w 82"/>
                  <a:gd name="T19" fmla="*/ 20 h 79"/>
                  <a:gd name="T20" fmla="*/ 44 w 82"/>
                  <a:gd name="T21" fmla="*/ 16 h 79"/>
                  <a:gd name="T22" fmla="*/ 74 w 82"/>
                  <a:gd name="T23" fmla="*/ 1 h 79"/>
                  <a:gd name="T24" fmla="*/ 79 w 82"/>
                  <a:gd name="T25" fmla="*/ 4 h 79"/>
                  <a:gd name="T26" fmla="*/ 59 w 82"/>
                  <a:gd name="T27" fmla="*/ 35 h 79"/>
                  <a:gd name="T28" fmla="*/ 62 w 82"/>
                  <a:gd name="T29" fmla="*/ 38 h 79"/>
                  <a:gd name="T30" fmla="*/ 32 w 82"/>
                  <a:gd name="T31" fmla="*/ 66 h 79"/>
                  <a:gd name="T32" fmla="*/ 26 w 82"/>
                  <a:gd name="T33" fmla="*/ 70 h 79"/>
                  <a:gd name="T34" fmla="*/ 23 w 82"/>
                  <a:gd name="T35" fmla="*/ 73 h 79"/>
                  <a:gd name="T36" fmla="*/ 22 w 82"/>
                  <a:gd name="T37" fmla="*/ 73 h 79"/>
                  <a:gd name="T38" fmla="*/ 14 w 82"/>
                  <a:gd name="T39" fmla="*/ 78 h 79"/>
                  <a:gd name="T40" fmla="*/ 10 w 82"/>
                  <a:gd name="T41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2" h="79">
                    <a:moveTo>
                      <a:pt x="10" y="79"/>
                    </a:moveTo>
                    <a:lnTo>
                      <a:pt x="8" y="79"/>
                    </a:lnTo>
                    <a:cubicBezTo>
                      <a:pt x="7" y="79"/>
                      <a:pt x="5" y="77"/>
                      <a:pt x="4" y="76"/>
                    </a:cubicBezTo>
                    <a:cubicBezTo>
                      <a:pt x="0" y="69"/>
                      <a:pt x="3" y="67"/>
                      <a:pt x="23" y="55"/>
                    </a:cubicBezTo>
                    <a:cubicBezTo>
                      <a:pt x="24" y="51"/>
                      <a:pt x="28" y="45"/>
                      <a:pt x="40" y="33"/>
                    </a:cubicBezTo>
                    <a:lnTo>
                      <a:pt x="39" y="33"/>
                    </a:lnTo>
                    <a:lnTo>
                      <a:pt x="41" y="26"/>
                    </a:lnTo>
                    <a:lnTo>
                      <a:pt x="47" y="23"/>
                    </a:lnTo>
                    <a:lnTo>
                      <a:pt x="41" y="26"/>
                    </a:lnTo>
                    <a:lnTo>
                      <a:pt x="38" y="20"/>
                    </a:lnTo>
                    <a:cubicBezTo>
                      <a:pt x="39" y="19"/>
                      <a:pt x="41" y="18"/>
                      <a:pt x="44" y="16"/>
                    </a:cubicBezTo>
                    <a:cubicBezTo>
                      <a:pt x="68" y="1"/>
                      <a:pt x="70" y="0"/>
                      <a:pt x="74" y="1"/>
                    </a:cubicBezTo>
                    <a:cubicBezTo>
                      <a:pt x="76" y="1"/>
                      <a:pt x="78" y="3"/>
                      <a:pt x="79" y="4"/>
                    </a:cubicBezTo>
                    <a:cubicBezTo>
                      <a:pt x="82" y="10"/>
                      <a:pt x="79" y="14"/>
                      <a:pt x="59" y="35"/>
                    </a:cubicBezTo>
                    <a:lnTo>
                      <a:pt x="62" y="38"/>
                    </a:lnTo>
                    <a:cubicBezTo>
                      <a:pt x="66" y="45"/>
                      <a:pt x="60" y="49"/>
                      <a:pt x="32" y="66"/>
                    </a:cubicBezTo>
                    <a:cubicBezTo>
                      <a:pt x="30" y="67"/>
                      <a:pt x="28" y="68"/>
                      <a:pt x="26" y="70"/>
                    </a:cubicBezTo>
                    <a:lnTo>
                      <a:pt x="23" y="73"/>
                    </a:lnTo>
                    <a:lnTo>
                      <a:pt x="22" y="73"/>
                    </a:lnTo>
                    <a:cubicBezTo>
                      <a:pt x="19" y="75"/>
                      <a:pt x="14" y="78"/>
                      <a:pt x="14" y="78"/>
                    </a:cubicBezTo>
                    <a:lnTo>
                      <a:pt x="10" y="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82" name="Freeform 1632">
                <a:extLst>
                  <a:ext uri="{FF2B5EF4-FFF2-40B4-BE49-F238E27FC236}">
                    <a16:creationId xmlns:a16="http://schemas.microsoft.com/office/drawing/2014/main" id="{46DC2A04-89F4-445A-98C2-05AB29562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7" y="6399"/>
                <a:ext cx="55" cy="83"/>
              </a:xfrm>
              <a:custGeom>
                <a:avLst/>
                <a:gdLst>
                  <a:gd name="T0" fmla="*/ 22 w 165"/>
                  <a:gd name="T1" fmla="*/ 248 h 248"/>
                  <a:gd name="T2" fmla="*/ 21 w 165"/>
                  <a:gd name="T3" fmla="*/ 248 h 248"/>
                  <a:gd name="T4" fmla="*/ 17 w 165"/>
                  <a:gd name="T5" fmla="*/ 244 h 248"/>
                  <a:gd name="T6" fmla="*/ 20 w 165"/>
                  <a:gd name="T7" fmla="*/ 234 h 248"/>
                  <a:gd name="T8" fmla="*/ 20 w 165"/>
                  <a:gd name="T9" fmla="*/ 234 h 248"/>
                  <a:gd name="T10" fmla="*/ 34 w 165"/>
                  <a:gd name="T11" fmla="*/ 219 h 248"/>
                  <a:gd name="T12" fmla="*/ 34 w 165"/>
                  <a:gd name="T13" fmla="*/ 219 h 248"/>
                  <a:gd name="T14" fmla="*/ 29 w 165"/>
                  <a:gd name="T15" fmla="*/ 216 h 248"/>
                  <a:gd name="T16" fmla="*/ 38 w 165"/>
                  <a:gd name="T17" fmla="*/ 198 h 248"/>
                  <a:gd name="T18" fmla="*/ 14 w 165"/>
                  <a:gd name="T19" fmla="*/ 212 h 248"/>
                  <a:gd name="T20" fmla="*/ 5 w 165"/>
                  <a:gd name="T21" fmla="*/ 209 h 248"/>
                  <a:gd name="T22" fmla="*/ 66 w 165"/>
                  <a:gd name="T23" fmla="*/ 142 h 248"/>
                  <a:gd name="T24" fmla="*/ 66 w 165"/>
                  <a:gd name="T25" fmla="*/ 142 h 248"/>
                  <a:gd name="T26" fmla="*/ 67 w 165"/>
                  <a:gd name="T27" fmla="*/ 133 h 248"/>
                  <a:gd name="T28" fmla="*/ 80 w 165"/>
                  <a:gd name="T29" fmla="*/ 122 h 248"/>
                  <a:gd name="T30" fmla="*/ 76 w 165"/>
                  <a:gd name="T31" fmla="*/ 119 h 248"/>
                  <a:gd name="T32" fmla="*/ 111 w 165"/>
                  <a:gd name="T33" fmla="*/ 80 h 248"/>
                  <a:gd name="T34" fmla="*/ 114 w 165"/>
                  <a:gd name="T35" fmla="*/ 78 h 248"/>
                  <a:gd name="T36" fmla="*/ 111 w 165"/>
                  <a:gd name="T37" fmla="*/ 75 h 248"/>
                  <a:gd name="T38" fmla="*/ 120 w 165"/>
                  <a:gd name="T39" fmla="*/ 53 h 248"/>
                  <a:gd name="T40" fmla="*/ 70 w 165"/>
                  <a:gd name="T41" fmla="*/ 82 h 248"/>
                  <a:gd name="T42" fmla="*/ 61 w 165"/>
                  <a:gd name="T43" fmla="*/ 80 h 248"/>
                  <a:gd name="T44" fmla="*/ 62 w 165"/>
                  <a:gd name="T45" fmla="*/ 70 h 248"/>
                  <a:gd name="T46" fmla="*/ 80 w 165"/>
                  <a:gd name="T47" fmla="*/ 57 h 248"/>
                  <a:gd name="T48" fmla="*/ 82 w 165"/>
                  <a:gd name="T49" fmla="*/ 51 h 248"/>
                  <a:gd name="T50" fmla="*/ 88 w 165"/>
                  <a:gd name="T51" fmla="*/ 47 h 248"/>
                  <a:gd name="T52" fmla="*/ 82 w 165"/>
                  <a:gd name="T53" fmla="*/ 51 h 248"/>
                  <a:gd name="T54" fmla="*/ 79 w 165"/>
                  <a:gd name="T55" fmla="*/ 44 h 248"/>
                  <a:gd name="T56" fmla="*/ 152 w 165"/>
                  <a:gd name="T57" fmla="*/ 2 h 248"/>
                  <a:gd name="T58" fmla="*/ 161 w 165"/>
                  <a:gd name="T59" fmla="*/ 4 h 248"/>
                  <a:gd name="T60" fmla="*/ 159 w 165"/>
                  <a:gd name="T61" fmla="*/ 14 h 248"/>
                  <a:gd name="T62" fmla="*/ 145 w 165"/>
                  <a:gd name="T63" fmla="*/ 25 h 248"/>
                  <a:gd name="T64" fmla="*/ 149 w 165"/>
                  <a:gd name="T65" fmla="*/ 29 h 248"/>
                  <a:gd name="T66" fmla="*/ 139 w 165"/>
                  <a:gd name="T67" fmla="*/ 50 h 248"/>
                  <a:gd name="T68" fmla="*/ 151 w 165"/>
                  <a:gd name="T69" fmla="*/ 44 h 248"/>
                  <a:gd name="T70" fmla="*/ 157 w 165"/>
                  <a:gd name="T71" fmla="*/ 43 h 248"/>
                  <a:gd name="T72" fmla="*/ 161 w 165"/>
                  <a:gd name="T73" fmla="*/ 46 h 248"/>
                  <a:gd name="T74" fmla="*/ 124 w 165"/>
                  <a:gd name="T75" fmla="*/ 88 h 248"/>
                  <a:gd name="T76" fmla="*/ 126 w 165"/>
                  <a:gd name="T77" fmla="*/ 90 h 248"/>
                  <a:gd name="T78" fmla="*/ 105 w 165"/>
                  <a:gd name="T79" fmla="*/ 117 h 248"/>
                  <a:gd name="T80" fmla="*/ 107 w 165"/>
                  <a:gd name="T81" fmla="*/ 121 h 248"/>
                  <a:gd name="T82" fmla="*/ 105 w 165"/>
                  <a:gd name="T83" fmla="*/ 128 h 248"/>
                  <a:gd name="T84" fmla="*/ 53 w 165"/>
                  <a:gd name="T85" fmla="*/ 173 h 248"/>
                  <a:gd name="T86" fmla="*/ 105 w 165"/>
                  <a:gd name="T87" fmla="*/ 143 h 248"/>
                  <a:gd name="T88" fmla="*/ 114 w 165"/>
                  <a:gd name="T89" fmla="*/ 145 h 248"/>
                  <a:gd name="T90" fmla="*/ 112 w 165"/>
                  <a:gd name="T91" fmla="*/ 155 h 248"/>
                  <a:gd name="T92" fmla="*/ 76 w 165"/>
                  <a:gd name="T93" fmla="*/ 184 h 248"/>
                  <a:gd name="T94" fmla="*/ 79 w 165"/>
                  <a:gd name="T95" fmla="*/ 186 h 248"/>
                  <a:gd name="T96" fmla="*/ 78 w 165"/>
                  <a:gd name="T97" fmla="*/ 195 h 248"/>
                  <a:gd name="T98" fmla="*/ 66 w 165"/>
                  <a:gd name="T99" fmla="*/ 208 h 248"/>
                  <a:gd name="T100" fmla="*/ 73 w 165"/>
                  <a:gd name="T101" fmla="*/ 204 h 248"/>
                  <a:gd name="T102" fmla="*/ 82 w 165"/>
                  <a:gd name="T103" fmla="*/ 206 h 248"/>
                  <a:gd name="T104" fmla="*/ 80 w 165"/>
                  <a:gd name="T105" fmla="*/ 216 h 248"/>
                  <a:gd name="T106" fmla="*/ 22 w 165"/>
                  <a:gd name="T107" fmla="*/ 248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5" h="248">
                    <a:moveTo>
                      <a:pt x="22" y="248"/>
                    </a:moveTo>
                    <a:lnTo>
                      <a:pt x="21" y="248"/>
                    </a:lnTo>
                    <a:cubicBezTo>
                      <a:pt x="19" y="247"/>
                      <a:pt x="17" y="246"/>
                      <a:pt x="17" y="244"/>
                    </a:cubicBezTo>
                    <a:cubicBezTo>
                      <a:pt x="15" y="242"/>
                      <a:pt x="14" y="241"/>
                      <a:pt x="20" y="234"/>
                    </a:cubicBezTo>
                    <a:lnTo>
                      <a:pt x="20" y="234"/>
                    </a:lnTo>
                    <a:cubicBezTo>
                      <a:pt x="22" y="231"/>
                      <a:pt x="27" y="226"/>
                      <a:pt x="34" y="219"/>
                    </a:cubicBezTo>
                    <a:lnTo>
                      <a:pt x="34" y="219"/>
                    </a:lnTo>
                    <a:cubicBezTo>
                      <a:pt x="32" y="218"/>
                      <a:pt x="30" y="217"/>
                      <a:pt x="29" y="216"/>
                    </a:cubicBezTo>
                    <a:cubicBezTo>
                      <a:pt x="27" y="212"/>
                      <a:pt x="26" y="210"/>
                      <a:pt x="38" y="198"/>
                    </a:cubicBezTo>
                    <a:lnTo>
                      <a:pt x="14" y="212"/>
                    </a:lnTo>
                    <a:cubicBezTo>
                      <a:pt x="11" y="213"/>
                      <a:pt x="7" y="212"/>
                      <a:pt x="5" y="209"/>
                    </a:cubicBezTo>
                    <a:cubicBezTo>
                      <a:pt x="2" y="204"/>
                      <a:pt x="0" y="200"/>
                      <a:pt x="66" y="142"/>
                    </a:cubicBezTo>
                    <a:lnTo>
                      <a:pt x="66" y="142"/>
                    </a:lnTo>
                    <a:cubicBezTo>
                      <a:pt x="64" y="139"/>
                      <a:pt x="65" y="136"/>
                      <a:pt x="67" y="133"/>
                    </a:cubicBezTo>
                    <a:cubicBezTo>
                      <a:pt x="67" y="133"/>
                      <a:pt x="73" y="128"/>
                      <a:pt x="80" y="122"/>
                    </a:cubicBezTo>
                    <a:lnTo>
                      <a:pt x="76" y="119"/>
                    </a:lnTo>
                    <a:cubicBezTo>
                      <a:pt x="72" y="112"/>
                      <a:pt x="76" y="108"/>
                      <a:pt x="111" y="80"/>
                    </a:cubicBezTo>
                    <a:lnTo>
                      <a:pt x="114" y="78"/>
                    </a:lnTo>
                    <a:lnTo>
                      <a:pt x="111" y="75"/>
                    </a:lnTo>
                    <a:cubicBezTo>
                      <a:pt x="108" y="71"/>
                      <a:pt x="110" y="67"/>
                      <a:pt x="120" y="53"/>
                    </a:cubicBezTo>
                    <a:cubicBezTo>
                      <a:pt x="105" y="62"/>
                      <a:pt x="85" y="73"/>
                      <a:pt x="70" y="82"/>
                    </a:cubicBezTo>
                    <a:cubicBezTo>
                      <a:pt x="67" y="84"/>
                      <a:pt x="63" y="83"/>
                      <a:pt x="61" y="80"/>
                    </a:cubicBezTo>
                    <a:cubicBezTo>
                      <a:pt x="59" y="77"/>
                      <a:pt x="60" y="73"/>
                      <a:pt x="62" y="70"/>
                    </a:cubicBezTo>
                    <a:lnTo>
                      <a:pt x="80" y="57"/>
                    </a:lnTo>
                    <a:lnTo>
                      <a:pt x="82" y="51"/>
                    </a:lnTo>
                    <a:lnTo>
                      <a:pt x="88" y="47"/>
                    </a:lnTo>
                    <a:lnTo>
                      <a:pt x="82" y="51"/>
                    </a:lnTo>
                    <a:lnTo>
                      <a:pt x="79" y="44"/>
                    </a:lnTo>
                    <a:cubicBezTo>
                      <a:pt x="84" y="42"/>
                      <a:pt x="126" y="17"/>
                      <a:pt x="152" y="2"/>
                    </a:cubicBezTo>
                    <a:cubicBezTo>
                      <a:pt x="155" y="0"/>
                      <a:pt x="159" y="1"/>
                      <a:pt x="161" y="4"/>
                    </a:cubicBezTo>
                    <a:cubicBezTo>
                      <a:pt x="163" y="7"/>
                      <a:pt x="162" y="12"/>
                      <a:pt x="159" y="14"/>
                    </a:cubicBezTo>
                    <a:lnTo>
                      <a:pt x="145" y="25"/>
                    </a:lnTo>
                    <a:cubicBezTo>
                      <a:pt x="146" y="26"/>
                      <a:pt x="148" y="27"/>
                      <a:pt x="149" y="29"/>
                    </a:cubicBezTo>
                    <a:cubicBezTo>
                      <a:pt x="152" y="33"/>
                      <a:pt x="150" y="36"/>
                      <a:pt x="139" y="50"/>
                    </a:cubicBezTo>
                    <a:lnTo>
                      <a:pt x="151" y="44"/>
                    </a:lnTo>
                    <a:cubicBezTo>
                      <a:pt x="153" y="43"/>
                      <a:pt x="155" y="42"/>
                      <a:pt x="157" y="43"/>
                    </a:cubicBezTo>
                    <a:cubicBezTo>
                      <a:pt x="158" y="43"/>
                      <a:pt x="160" y="45"/>
                      <a:pt x="161" y="46"/>
                    </a:cubicBezTo>
                    <a:cubicBezTo>
                      <a:pt x="165" y="54"/>
                      <a:pt x="161" y="58"/>
                      <a:pt x="124" y="88"/>
                    </a:cubicBezTo>
                    <a:lnTo>
                      <a:pt x="126" y="90"/>
                    </a:lnTo>
                    <a:cubicBezTo>
                      <a:pt x="128" y="94"/>
                      <a:pt x="129" y="94"/>
                      <a:pt x="105" y="117"/>
                    </a:cubicBezTo>
                    <a:lnTo>
                      <a:pt x="107" y="121"/>
                    </a:lnTo>
                    <a:cubicBezTo>
                      <a:pt x="108" y="123"/>
                      <a:pt x="107" y="126"/>
                      <a:pt x="105" y="128"/>
                    </a:cubicBezTo>
                    <a:cubicBezTo>
                      <a:pt x="87" y="143"/>
                      <a:pt x="69" y="159"/>
                      <a:pt x="53" y="173"/>
                    </a:cubicBezTo>
                    <a:lnTo>
                      <a:pt x="105" y="143"/>
                    </a:lnTo>
                    <a:cubicBezTo>
                      <a:pt x="108" y="141"/>
                      <a:pt x="112" y="142"/>
                      <a:pt x="114" y="145"/>
                    </a:cubicBezTo>
                    <a:cubicBezTo>
                      <a:pt x="116" y="148"/>
                      <a:pt x="115" y="153"/>
                      <a:pt x="112" y="155"/>
                    </a:cubicBezTo>
                    <a:cubicBezTo>
                      <a:pt x="100" y="164"/>
                      <a:pt x="87" y="174"/>
                      <a:pt x="76" y="184"/>
                    </a:cubicBezTo>
                    <a:lnTo>
                      <a:pt x="79" y="186"/>
                    </a:lnTo>
                    <a:cubicBezTo>
                      <a:pt x="81" y="189"/>
                      <a:pt x="81" y="193"/>
                      <a:pt x="78" y="195"/>
                    </a:cubicBezTo>
                    <a:cubicBezTo>
                      <a:pt x="74" y="199"/>
                      <a:pt x="70" y="203"/>
                      <a:pt x="66" y="208"/>
                    </a:cubicBezTo>
                    <a:cubicBezTo>
                      <a:pt x="68" y="206"/>
                      <a:pt x="70" y="205"/>
                      <a:pt x="73" y="204"/>
                    </a:cubicBezTo>
                    <a:cubicBezTo>
                      <a:pt x="76" y="202"/>
                      <a:pt x="80" y="203"/>
                      <a:pt x="82" y="206"/>
                    </a:cubicBezTo>
                    <a:cubicBezTo>
                      <a:pt x="84" y="210"/>
                      <a:pt x="83" y="214"/>
                      <a:pt x="80" y="216"/>
                    </a:cubicBezTo>
                    <a:cubicBezTo>
                      <a:pt x="32" y="244"/>
                      <a:pt x="25" y="248"/>
                      <a:pt x="22" y="2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83" name="Freeform 1633">
                <a:extLst>
                  <a:ext uri="{FF2B5EF4-FFF2-40B4-BE49-F238E27FC236}">
                    <a16:creationId xmlns:a16="http://schemas.microsoft.com/office/drawing/2014/main" id="{4DFDCCEE-BF84-4ABD-8F05-16B0EE4E9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6399"/>
                <a:ext cx="17" cy="12"/>
              </a:xfrm>
              <a:custGeom>
                <a:avLst/>
                <a:gdLst>
                  <a:gd name="T0" fmla="*/ 8 w 53"/>
                  <a:gd name="T1" fmla="*/ 36 h 36"/>
                  <a:gd name="T2" fmla="*/ 6 w 53"/>
                  <a:gd name="T3" fmla="*/ 36 h 36"/>
                  <a:gd name="T4" fmla="*/ 2 w 53"/>
                  <a:gd name="T5" fmla="*/ 33 h 36"/>
                  <a:gd name="T6" fmla="*/ 5 w 53"/>
                  <a:gd name="T7" fmla="*/ 23 h 36"/>
                  <a:gd name="T8" fmla="*/ 7 w 53"/>
                  <a:gd name="T9" fmla="*/ 22 h 36"/>
                  <a:gd name="T10" fmla="*/ 41 w 53"/>
                  <a:gd name="T11" fmla="*/ 2 h 36"/>
                  <a:gd name="T12" fmla="*/ 50 w 53"/>
                  <a:gd name="T13" fmla="*/ 4 h 36"/>
                  <a:gd name="T14" fmla="*/ 48 w 53"/>
                  <a:gd name="T15" fmla="*/ 14 h 36"/>
                  <a:gd name="T16" fmla="*/ 8 w 53"/>
                  <a:gd name="T1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36">
                    <a:moveTo>
                      <a:pt x="8" y="36"/>
                    </a:moveTo>
                    <a:lnTo>
                      <a:pt x="6" y="36"/>
                    </a:lnTo>
                    <a:cubicBezTo>
                      <a:pt x="5" y="36"/>
                      <a:pt x="3" y="34"/>
                      <a:pt x="2" y="33"/>
                    </a:cubicBezTo>
                    <a:cubicBezTo>
                      <a:pt x="0" y="29"/>
                      <a:pt x="1" y="25"/>
                      <a:pt x="5" y="23"/>
                    </a:cubicBezTo>
                    <a:lnTo>
                      <a:pt x="7" y="22"/>
                    </a:lnTo>
                    <a:cubicBezTo>
                      <a:pt x="11" y="20"/>
                      <a:pt x="27" y="11"/>
                      <a:pt x="41" y="2"/>
                    </a:cubicBezTo>
                    <a:cubicBezTo>
                      <a:pt x="44" y="0"/>
                      <a:pt x="48" y="1"/>
                      <a:pt x="50" y="4"/>
                    </a:cubicBezTo>
                    <a:cubicBezTo>
                      <a:pt x="53" y="8"/>
                      <a:pt x="52" y="12"/>
                      <a:pt x="48" y="14"/>
                    </a:cubicBezTo>
                    <a:cubicBezTo>
                      <a:pt x="18" y="33"/>
                      <a:pt x="11" y="36"/>
                      <a:pt x="8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84" name="Freeform 1634">
                <a:extLst>
                  <a:ext uri="{FF2B5EF4-FFF2-40B4-BE49-F238E27FC236}">
                    <a16:creationId xmlns:a16="http://schemas.microsoft.com/office/drawing/2014/main" id="{7E38A9DB-7EA5-4853-8CDA-E70A06EA4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6391"/>
                <a:ext cx="19" cy="14"/>
              </a:xfrm>
              <a:custGeom>
                <a:avLst/>
                <a:gdLst>
                  <a:gd name="T0" fmla="*/ 7 w 58"/>
                  <a:gd name="T1" fmla="*/ 42 h 42"/>
                  <a:gd name="T2" fmla="*/ 0 w 58"/>
                  <a:gd name="T3" fmla="*/ 30 h 42"/>
                  <a:gd name="T4" fmla="*/ 55 w 58"/>
                  <a:gd name="T5" fmla="*/ 6 h 42"/>
                  <a:gd name="T6" fmla="*/ 52 w 58"/>
                  <a:gd name="T7" fmla="*/ 17 h 42"/>
                  <a:gd name="T8" fmla="*/ 53 w 58"/>
                  <a:gd name="T9" fmla="*/ 18 h 42"/>
                  <a:gd name="T10" fmla="*/ 50 w 58"/>
                  <a:gd name="T11" fmla="*/ 27 h 42"/>
                  <a:gd name="T12" fmla="*/ 28 w 58"/>
                  <a:gd name="T13" fmla="*/ 40 h 42"/>
                  <a:gd name="T14" fmla="*/ 18 w 58"/>
                  <a:gd name="T15" fmla="*/ 38 h 42"/>
                  <a:gd name="T16" fmla="*/ 17 w 58"/>
                  <a:gd name="T17" fmla="*/ 36 h 42"/>
                  <a:gd name="T18" fmla="*/ 7 w 58"/>
                  <a:gd name="T1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42">
                    <a:moveTo>
                      <a:pt x="7" y="42"/>
                    </a:moveTo>
                    <a:lnTo>
                      <a:pt x="0" y="30"/>
                    </a:lnTo>
                    <a:cubicBezTo>
                      <a:pt x="52" y="0"/>
                      <a:pt x="52" y="0"/>
                      <a:pt x="55" y="6"/>
                    </a:cubicBezTo>
                    <a:cubicBezTo>
                      <a:pt x="58" y="10"/>
                      <a:pt x="58" y="12"/>
                      <a:pt x="52" y="17"/>
                    </a:cubicBezTo>
                    <a:lnTo>
                      <a:pt x="53" y="18"/>
                    </a:lnTo>
                    <a:cubicBezTo>
                      <a:pt x="55" y="21"/>
                      <a:pt x="53" y="26"/>
                      <a:pt x="50" y="27"/>
                    </a:cubicBezTo>
                    <a:lnTo>
                      <a:pt x="28" y="40"/>
                    </a:lnTo>
                    <a:cubicBezTo>
                      <a:pt x="24" y="42"/>
                      <a:pt x="20" y="41"/>
                      <a:pt x="18" y="38"/>
                    </a:cubicBezTo>
                    <a:lnTo>
                      <a:pt x="17" y="36"/>
                    </a:lnTo>
                    <a:cubicBezTo>
                      <a:pt x="12" y="40"/>
                      <a:pt x="7" y="42"/>
                      <a:pt x="7" y="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85" name="Freeform 1635">
                <a:extLst>
                  <a:ext uri="{FF2B5EF4-FFF2-40B4-BE49-F238E27FC236}">
                    <a16:creationId xmlns:a16="http://schemas.microsoft.com/office/drawing/2014/main" id="{437A4EE3-A253-41F7-A6A9-57405C80E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" y="6384"/>
                <a:ext cx="21" cy="15"/>
              </a:xfrm>
              <a:custGeom>
                <a:avLst/>
                <a:gdLst>
                  <a:gd name="T0" fmla="*/ 3 w 63"/>
                  <a:gd name="T1" fmla="*/ 45 h 45"/>
                  <a:gd name="T2" fmla="*/ 2 w 63"/>
                  <a:gd name="T3" fmla="*/ 45 h 45"/>
                  <a:gd name="T4" fmla="*/ 4 w 63"/>
                  <a:gd name="T5" fmla="*/ 38 h 45"/>
                  <a:gd name="T6" fmla="*/ 0 w 63"/>
                  <a:gd name="T7" fmla="*/ 32 h 45"/>
                  <a:gd name="T8" fmla="*/ 51 w 63"/>
                  <a:gd name="T9" fmla="*/ 2 h 45"/>
                  <a:gd name="T10" fmla="*/ 61 w 63"/>
                  <a:gd name="T11" fmla="*/ 5 h 45"/>
                  <a:gd name="T12" fmla="*/ 58 w 63"/>
                  <a:gd name="T13" fmla="*/ 14 h 45"/>
                  <a:gd name="T14" fmla="*/ 37 w 63"/>
                  <a:gd name="T15" fmla="*/ 30 h 45"/>
                  <a:gd name="T16" fmla="*/ 34 w 63"/>
                  <a:gd name="T17" fmla="*/ 33 h 45"/>
                  <a:gd name="T18" fmla="*/ 28 w 63"/>
                  <a:gd name="T19" fmla="*/ 34 h 45"/>
                  <a:gd name="T20" fmla="*/ 25 w 63"/>
                  <a:gd name="T21" fmla="*/ 33 h 45"/>
                  <a:gd name="T22" fmla="*/ 3 w 63"/>
                  <a:gd name="T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45">
                    <a:moveTo>
                      <a:pt x="3" y="45"/>
                    </a:moveTo>
                    <a:lnTo>
                      <a:pt x="2" y="45"/>
                    </a:lnTo>
                    <a:lnTo>
                      <a:pt x="4" y="38"/>
                    </a:lnTo>
                    <a:lnTo>
                      <a:pt x="0" y="32"/>
                    </a:lnTo>
                    <a:lnTo>
                      <a:pt x="51" y="2"/>
                    </a:lnTo>
                    <a:cubicBezTo>
                      <a:pt x="54" y="0"/>
                      <a:pt x="59" y="1"/>
                      <a:pt x="61" y="5"/>
                    </a:cubicBezTo>
                    <a:cubicBezTo>
                      <a:pt x="63" y="8"/>
                      <a:pt x="62" y="12"/>
                      <a:pt x="58" y="14"/>
                    </a:cubicBezTo>
                    <a:cubicBezTo>
                      <a:pt x="50" y="20"/>
                      <a:pt x="41" y="27"/>
                      <a:pt x="37" y="30"/>
                    </a:cubicBezTo>
                    <a:lnTo>
                      <a:pt x="34" y="33"/>
                    </a:lnTo>
                    <a:cubicBezTo>
                      <a:pt x="32" y="34"/>
                      <a:pt x="29" y="35"/>
                      <a:pt x="28" y="34"/>
                    </a:cubicBezTo>
                    <a:lnTo>
                      <a:pt x="25" y="33"/>
                    </a:lnTo>
                    <a:cubicBezTo>
                      <a:pt x="8" y="43"/>
                      <a:pt x="5" y="45"/>
                      <a:pt x="3" y="4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86" name="Freeform 1636">
                <a:extLst>
                  <a:ext uri="{FF2B5EF4-FFF2-40B4-BE49-F238E27FC236}">
                    <a16:creationId xmlns:a16="http://schemas.microsoft.com/office/drawing/2014/main" id="{1E0B4934-DF25-43A2-AE00-6A369A852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4" y="6379"/>
                <a:ext cx="28" cy="19"/>
              </a:xfrm>
              <a:custGeom>
                <a:avLst/>
                <a:gdLst>
                  <a:gd name="T0" fmla="*/ 6 w 86"/>
                  <a:gd name="T1" fmla="*/ 57 h 57"/>
                  <a:gd name="T2" fmla="*/ 1 w 86"/>
                  <a:gd name="T3" fmla="*/ 53 h 57"/>
                  <a:gd name="T4" fmla="*/ 0 w 86"/>
                  <a:gd name="T5" fmla="*/ 48 h 57"/>
                  <a:gd name="T6" fmla="*/ 3 w 86"/>
                  <a:gd name="T7" fmla="*/ 44 h 57"/>
                  <a:gd name="T8" fmla="*/ 3 w 86"/>
                  <a:gd name="T9" fmla="*/ 43 h 57"/>
                  <a:gd name="T10" fmla="*/ 67 w 86"/>
                  <a:gd name="T11" fmla="*/ 6 h 57"/>
                  <a:gd name="T12" fmla="*/ 73 w 86"/>
                  <a:gd name="T13" fmla="*/ 2 h 57"/>
                  <a:gd name="T14" fmla="*/ 75 w 86"/>
                  <a:gd name="T15" fmla="*/ 1 h 57"/>
                  <a:gd name="T16" fmla="*/ 75 w 86"/>
                  <a:gd name="T17" fmla="*/ 1 h 57"/>
                  <a:gd name="T18" fmla="*/ 80 w 86"/>
                  <a:gd name="T19" fmla="*/ 0 h 57"/>
                  <a:gd name="T20" fmla="*/ 85 w 86"/>
                  <a:gd name="T21" fmla="*/ 6 h 57"/>
                  <a:gd name="T22" fmla="*/ 82 w 86"/>
                  <a:gd name="T23" fmla="*/ 13 h 57"/>
                  <a:gd name="T24" fmla="*/ 65 w 86"/>
                  <a:gd name="T25" fmla="*/ 23 h 57"/>
                  <a:gd name="T26" fmla="*/ 62 w 86"/>
                  <a:gd name="T27" fmla="*/ 26 h 57"/>
                  <a:gd name="T28" fmla="*/ 60 w 86"/>
                  <a:gd name="T29" fmla="*/ 27 h 57"/>
                  <a:gd name="T30" fmla="*/ 23 w 86"/>
                  <a:gd name="T31" fmla="*/ 49 h 57"/>
                  <a:gd name="T32" fmla="*/ 14 w 86"/>
                  <a:gd name="T33" fmla="*/ 54 h 57"/>
                  <a:gd name="T34" fmla="*/ 11 w 86"/>
                  <a:gd name="T35" fmla="*/ 56 h 57"/>
                  <a:gd name="T36" fmla="*/ 11 w 86"/>
                  <a:gd name="T37" fmla="*/ 56 h 57"/>
                  <a:gd name="T38" fmla="*/ 6 w 86"/>
                  <a:gd name="T3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6" h="57">
                    <a:moveTo>
                      <a:pt x="6" y="57"/>
                    </a:moveTo>
                    <a:cubicBezTo>
                      <a:pt x="4" y="57"/>
                      <a:pt x="3" y="56"/>
                      <a:pt x="1" y="53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1" y="46"/>
                      <a:pt x="2" y="45"/>
                      <a:pt x="3" y="44"/>
                    </a:cubicBezTo>
                    <a:lnTo>
                      <a:pt x="3" y="43"/>
                    </a:lnTo>
                    <a:cubicBezTo>
                      <a:pt x="7" y="41"/>
                      <a:pt x="52" y="14"/>
                      <a:pt x="67" y="6"/>
                    </a:cubicBezTo>
                    <a:cubicBezTo>
                      <a:pt x="69" y="4"/>
                      <a:pt x="71" y="3"/>
                      <a:pt x="73" y="2"/>
                    </a:cubicBezTo>
                    <a:lnTo>
                      <a:pt x="75" y="1"/>
                    </a:lnTo>
                    <a:lnTo>
                      <a:pt x="75" y="1"/>
                    </a:lnTo>
                    <a:cubicBezTo>
                      <a:pt x="78" y="0"/>
                      <a:pt x="78" y="0"/>
                      <a:pt x="80" y="0"/>
                    </a:cubicBezTo>
                    <a:cubicBezTo>
                      <a:pt x="83" y="1"/>
                      <a:pt x="85" y="3"/>
                      <a:pt x="85" y="6"/>
                    </a:cubicBezTo>
                    <a:cubicBezTo>
                      <a:pt x="86" y="9"/>
                      <a:pt x="84" y="12"/>
                      <a:pt x="82" y="13"/>
                    </a:cubicBezTo>
                    <a:lnTo>
                      <a:pt x="65" y="23"/>
                    </a:lnTo>
                    <a:lnTo>
                      <a:pt x="62" y="26"/>
                    </a:lnTo>
                    <a:lnTo>
                      <a:pt x="60" y="27"/>
                    </a:lnTo>
                    <a:cubicBezTo>
                      <a:pt x="55" y="29"/>
                      <a:pt x="34" y="42"/>
                      <a:pt x="23" y="49"/>
                    </a:cubicBezTo>
                    <a:cubicBezTo>
                      <a:pt x="19" y="51"/>
                      <a:pt x="16" y="53"/>
                      <a:pt x="14" y="54"/>
                    </a:cubicBezTo>
                    <a:lnTo>
                      <a:pt x="11" y="56"/>
                    </a:lnTo>
                    <a:lnTo>
                      <a:pt x="11" y="56"/>
                    </a:lnTo>
                    <a:cubicBezTo>
                      <a:pt x="9" y="57"/>
                      <a:pt x="7" y="57"/>
                      <a:pt x="6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87" name="Freeform 1637">
                <a:extLst>
                  <a:ext uri="{FF2B5EF4-FFF2-40B4-BE49-F238E27FC236}">
                    <a16:creationId xmlns:a16="http://schemas.microsoft.com/office/drawing/2014/main" id="{8797B891-3CB5-491A-B075-18297C39D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4" y="6378"/>
                <a:ext cx="15" cy="10"/>
              </a:xfrm>
              <a:custGeom>
                <a:avLst/>
                <a:gdLst>
                  <a:gd name="T0" fmla="*/ 14 w 48"/>
                  <a:gd name="T1" fmla="*/ 31 h 31"/>
                  <a:gd name="T2" fmla="*/ 12 w 48"/>
                  <a:gd name="T3" fmla="*/ 31 h 31"/>
                  <a:gd name="T4" fmla="*/ 10 w 48"/>
                  <a:gd name="T5" fmla="*/ 30 h 31"/>
                  <a:gd name="T6" fmla="*/ 7 w 48"/>
                  <a:gd name="T7" fmla="*/ 30 h 31"/>
                  <a:gd name="T8" fmla="*/ 2 w 48"/>
                  <a:gd name="T9" fmla="*/ 27 h 31"/>
                  <a:gd name="T10" fmla="*/ 5 w 48"/>
                  <a:gd name="T11" fmla="*/ 17 h 31"/>
                  <a:gd name="T12" fmla="*/ 7 w 48"/>
                  <a:gd name="T13" fmla="*/ 16 h 31"/>
                  <a:gd name="T14" fmla="*/ 15 w 48"/>
                  <a:gd name="T15" fmla="*/ 11 h 31"/>
                  <a:gd name="T16" fmla="*/ 26 w 48"/>
                  <a:gd name="T17" fmla="*/ 7 h 31"/>
                  <a:gd name="T18" fmla="*/ 28 w 48"/>
                  <a:gd name="T19" fmla="*/ 8 h 31"/>
                  <a:gd name="T20" fmla="*/ 33 w 48"/>
                  <a:gd name="T21" fmla="*/ 5 h 31"/>
                  <a:gd name="T22" fmla="*/ 46 w 48"/>
                  <a:gd name="T23" fmla="*/ 5 h 31"/>
                  <a:gd name="T24" fmla="*/ 44 w 48"/>
                  <a:gd name="T25" fmla="*/ 15 h 31"/>
                  <a:gd name="T26" fmla="*/ 43 w 48"/>
                  <a:gd name="T27" fmla="*/ 15 h 31"/>
                  <a:gd name="T28" fmla="*/ 40 w 48"/>
                  <a:gd name="T29" fmla="*/ 17 h 31"/>
                  <a:gd name="T30" fmla="*/ 14 w 48"/>
                  <a:gd name="T3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31">
                    <a:moveTo>
                      <a:pt x="14" y="31"/>
                    </a:moveTo>
                    <a:lnTo>
                      <a:pt x="12" y="31"/>
                    </a:lnTo>
                    <a:lnTo>
                      <a:pt x="10" y="30"/>
                    </a:lnTo>
                    <a:lnTo>
                      <a:pt x="7" y="30"/>
                    </a:lnTo>
                    <a:cubicBezTo>
                      <a:pt x="5" y="30"/>
                      <a:pt x="3" y="28"/>
                      <a:pt x="2" y="27"/>
                    </a:cubicBezTo>
                    <a:cubicBezTo>
                      <a:pt x="0" y="23"/>
                      <a:pt x="2" y="19"/>
                      <a:pt x="5" y="17"/>
                    </a:cubicBezTo>
                    <a:lnTo>
                      <a:pt x="7" y="16"/>
                    </a:lnTo>
                    <a:cubicBezTo>
                      <a:pt x="9" y="15"/>
                      <a:pt x="13" y="13"/>
                      <a:pt x="15" y="11"/>
                    </a:cubicBezTo>
                    <a:cubicBezTo>
                      <a:pt x="21" y="7"/>
                      <a:pt x="23" y="7"/>
                      <a:pt x="26" y="7"/>
                    </a:cubicBezTo>
                    <a:lnTo>
                      <a:pt x="28" y="8"/>
                    </a:lnTo>
                    <a:cubicBezTo>
                      <a:pt x="30" y="7"/>
                      <a:pt x="32" y="6"/>
                      <a:pt x="33" y="5"/>
                    </a:cubicBezTo>
                    <a:cubicBezTo>
                      <a:pt x="37" y="3"/>
                      <a:pt x="42" y="0"/>
                      <a:pt x="46" y="5"/>
                    </a:cubicBezTo>
                    <a:cubicBezTo>
                      <a:pt x="48" y="8"/>
                      <a:pt x="47" y="13"/>
                      <a:pt x="44" y="15"/>
                    </a:cubicBezTo>
                    <a:lnTo>
                      <a:pt x="43" y="15"/>
                    </a:lnTo>
                    <a:lnTo>
                      <a:pt x="40" y="17"/>
                    </a:lnTo>
                    <a:cubicBezTo>
                      <a:pt x="20" y="29"/>
                      <a:pt x="17" y="31"/>
                      <a:pt x="14" y="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88" name="Freeform 1638">
                <a:extLst>
                  <a:ext uri="{FF2B5EF4-FFF2-40B4-BE49-F238E27FC236}">
                    <a16:creationId xmlns:a16="http://schemas.microsoft.com/office/drawing/2014/main" id="{625F9C95-C5D2-4F9C-A431-B4CE1A8B72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5" y="6371"/>
                <a:ext cx="29" cy="16"/>
              </a:xfrm>
              <a:custGeom>
                <a:avLst/>
                <a:gdLst>
                  <a:gd name="T0" fmla="*/ 8 w 87"/>
                  <a:gd name="T1" fmla="*/ 50 h 50"/>
                  <a:gd name="T2" fmla="*/ 2 w 87"/>
                  <a:gd name="T3" fmla="*/ 47 h 50"/>
                  <a:gd name="T4" fmla="*/ 5 w 87"/>
                  <a:gd name="T5" fmla="*/ 37 h 50"/>
                  <a:gd name="T6" fmla="*/ 72 w 87"/>
                  <a:gd name="T7" fmla="*/ 1 h 50"/>
                  <a:gd name="T8" fmla="*/ 76 w 87"/>
                  <a:gd name="T9" fmla="*/ 4 h 50"/>
                  <a:gd name="T10" fmla="*/ 76 w 87"/>
                  <a:gd name="T11" fmla="*/ 5 h 50"/>
                  <a:gd name="T12" fmla="*/ 80 w 87"/>
                  <a:gd name="T13" fmla="*/ 5 h 50"/>
                  <a:gd name="T14" fmla="*/ 85 w 87"/>
                  <a:gd name="T15" fmla="*/ 8 h 50"/>
                  <a:gd name="T16" fmla="*/ 82 w 87"/>
                  <a:gd name="T17" fmla="*/ 18 h 50"/>
                  <a:gd name="T18" fmla="*/ 80 w 87"/>
                  <a:gd name="T19" fmla="*/ 19 h 50"/>
                  <a:gd name="T20" fmla="*/ 78 w 87"/>
                  <a:gd name="T21" fmla="*/ 20 h 50"/>
                  <a:gd name="T22" fmla="*/ 69 w 87"/>
                  <a:gd name="T23" fmla="*/ 19 h 50"/>
                  <a:gd name="T24" fmla="*/ 67 w 87"/>
                  <a:gd name="T25" fmla="*/ 17 h 50"/>
                  <a:gd name="T26" fmla="*/ 12 w 87"/>
                  <a:gd name="T27" fmla="*/ 49 h 50"/>
                  <a:gd name="T28" fmla="*/ 8 w 87"/>
                  <a:gd name="T2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7" h="50">
                    <a:moveTo>
                      <a:pt x="8" y="50"/>
                    </a:moveTo>
                    <a:cubicBezTo>
                      <a:pt x="6" y="50"/>
                      <a:pt x="4" y="49"/>
                      <a:pt x="2" y="47"/>
                    </a:cubicBezTo>
                    <a:cubicBezTo>
                      <a:pt x="0" y="43"/>
                      <a:pt x="1" y="39"/>
                      <a:pt x="5" y="37"/>
                    </a:cubicBezTo>
                    <a:cubicBezTo>
                      <a:pt x="69" y="0"/>
                      <a:pt x="69" y="0"/>
                      <a:pt x="72" y="1"/>
                    </a:cubicBezTo>
                    <a:cubicBezTo>
                      <a:pt x="73" y="1"/>
                      <a:pt x="75" y="3"/>
                      <a:pt x="76" y="4"/>
                    </a:cubicBezTo>
                    <a:lnTo>
                      <a:pt x="76" y="5"/>
                    </a:lnTo>
                    <a:lnTo>
                      <a:pt x="80" y="5"/>
                    </a:lnTo>
                    <a:cubicBezTo>
                      <a:pt x="82" y="5"/>
                      <a:pt x="84" y="6"/>
                      <a:pt x="85" y="8"/>
                    </a:cubicBezTo>
                    <a:cubicBezTo>
                      <a:pt x="87" y="11"/>
                      <a:pt x="86" y="16"/>
                      <a:pt x="82" y="18"/>
                    </a:cubicBezTo>
                    <a:lnTo>
                      <a:pt x="80" y="19"/>
                    </a:lnTo>
                    <a:lnTo>
                      <a:pt x="78" y="20"/>
                    </a:lnTo>
                    <a:cubicBezTo>
                      <a:pt x="75" y="22"/>
                      <a:pt x="71" y="22"/>
                      <a:pt x="69" y="19"/>
                    </a:cubicBezTo>
                    <a:lnTo>
                      <a:pt x="67" y="17"/>
                    </a:lnTo>
                    <a:cubicBezTo>
                      <a:pt x="52" y="26"/>
                      <a:pt x="12" y="49"/>
                      <a:pt x="12" y="49"/>
                    </a:cubicBezTo>
                    <a:lnTo>
                      <a:pt x="8" y="5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89" name="Freeform 1639">
                <a:extLst>
                  <a:ext uri="{FF2B5EF4-FFF2-40B4-BE49-F238E27FC236}">
                    <a16:creationId xmlns:a16="http://schemas.microsoft.com/office/drawing/2014/main" id="{89DFC8B1-9433-4153-A571-23D5656F5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1" y="6366"/>
                <a:ext cx="27" cy="18"/>
              </a:xfrm>
              <a:custGeom>
                <a:avLst/>
                <a:gdLst>
                  <a:gd name="T0" fmla="*/ 10 w 82"/>
                  <a:gd name="T1" fmla="*/ 52 h 52"/>
                  <a:gd name="T2" fmla="*/ 8 w 82"/>
                  <a:gd name="T3" fmla="*/ 51 h 52"/>
                  <a:gd name="T4" fmla="*/ 3 w 82"/>
                  <a:gd name="T5" fmla="*/ 48 h 52"/>
                  <a:gd name="T6" fmla="*/ 23 w 82"/>
                  <a:gd name="T7" fmla="*/ 26 h 52"/>
                  <a:gd name="T8" fmla="*/ 23 w 82"/>
                  <a:gd name="T9" fmla="*/ 25 h 52"/>
                  <a:gd name="T10" fmla="*/ 39 w 82"/>
                  <a:gd name="T11" fmla="*/ 18 h 52"/>
                  <a:gd name="T12" fmla="*/ 41 w 82"/>
                  <a:gd name="T13" fmla="*/ 18 h 52"/>
                  <a:gd name="T14" fmla="*/ 70 w 82"/>
                  <a:gd name="T15" fmla="*/ 2 h 52"/>
                  <a:gd name="T16" fmla="*/ 80 w 82"/>
                  <a:gd name="T17" fmla="*/ 4 h 52"/>
                  <a:gd name="T18" fmla="*/ 77 w 82"/>
                  <a:gd name="T19" fmla="*/ 14 h 52"/>
                  <a:gd name="T20" fmla="*/ 13 w 82"/>
                  <a:gd name="T21" fmla="*/ 51 h 52"/>
                  <a:gd name="T22" fmla="*/ 10 w 82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2" h="52">
                    <a:moveTo>
                      <a:pt x="10" y="52"/>
                    </a:moveTo>
                    <a:lnTo>
                      <a:pt x="8" y="51"/>
                    </a:lnTo>
                    <a:cubicBezTo>
                      <a:pt x="6" y="51"/>
                      <a:pt x="4" y="50"/>
                      <a:pt x="3" y="48"/>
                    </a:cubicBezTo>
                    <a:cubicBezTo>
                      <a:pt x="0" y="43"/>
                      <a:pt x="0" y="42"/>
                      <a:pt x="23" y="26"/>
                    </a:cubicBezTo>
                    <a:lnTo>
                      <a:pt x="23" y="25"/>
                    </a:lnTo>
                    <a:cubicBezTo>
                      <a:pt x="34" y="17"/>
                      <a:pt x="36" y="17"/>
                      <a:pt x="39" y="18"/>
                    </a:cubicBezTo>
                    <a:lnTo>
                      <a:pt x="41" y="18"/>
                    </a:lnTo>
                    <a:lnTo>
                      <a:pt x="70" y="2"/>
                    </a:lnTo>
                    <a:cubicBezTo>
                      <a:pt x="73" y="0"/>
                      <a:pt x="78" y="1"/>
                      <a:pt x="80" y="4"/>
                    </a:cubicBezTo>
                    <a:cubicBezTo>
                      <a:pt x="82" y="8"/>
                      <a:pt x="80" y="12"/>
                      <a:pt x="77" y="14"/>
                    </a:cubicBezTo>
                    <a:lnTo>
                      <a:pt x="13" y="51"/>
                    </a:lnTo>
                    <a:lnTo>
                      <a:pt x="10" y="5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90" name="Freeform 1640">
                <a:extLst>
                  <a:ext uri="{FF2B5EF4-FFF2-40B4-BE49-F238E27FC236}">
                    <a16:creationId xmlns:a16="http://schemas.microsoft.com/office/drawing/2014/main" id="{59823B3B-7DC4-4D16-958A-B05DA39FB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7" y="6362"/>
                <a:ext cx="21" cy="20"/>
              </a:xfrm>
              <a:custGeom>
                <a:avLst/>
                <a:gdLst>
                  <a:gd name="T0" fmla="*/ 10 w 65"/>
                  <a:gd name="T1" fmla="*/ 62 h 62"/>
                  <a:gd name="T2" fmla="*/ 8 w 65"/>
                  <a:gd name="T3" fmla="*/ 62 h 62"/>
                  <a:gd name="T4" fmla="*/ 4 w 65"/>
                  <a:gd name="T5" fmla="*/ 59 h 62"/>
                  <a:gd name="T6" fmla="*/ 29 w 65"/>
                  <a:gd name="T7" fmla="*/ 25 h 62"/>
                  <a:gd name="T8" fmla="*/ 44 w 65"/>
                  <a:gd name="T9" fmla="*/ 10 h 62"/>
                  <a:gd name="T10" fmla="*/ 46 w 65"/>
                  <a:gd name="T11" fmla="*/ 6 h 62"/>
                  <a:gd name="T12" fmla="*/ 48 w 65"/>
                  <a:gd name="T13" fmla="*/ 3 h 62"/>
                  <a:gd name="T14" fmla="*/ 52 w 65"/>
                  <a:gd name="T15" fmla="*/ 1 h 62"/>
                  <a:gd name="T16" fmla="*/ 57 w 65"/>
                  <a:gd name="T17" fmla="*/ 1 h 62"/>
                  <a:gd name="T18" fmla="*/ 62 w 65"/>
                  <a:gd name="T19" fmla="*/ 4 h 62"/>
                  <a:gd name="T20" fmla="*/ 38 w 65"/>
                  <a:gd name="T21" fmla="*/ 35 h 62"/>
                  <a:gd name="T22" fmla="*/ 34 w 65"/>
                  <a:gd name="T23" fmla="*/ 39 h 62"/>
                  <a:gd name="T24" fmla="*/ 35 w 65"/>
                  <a:gd name="T25" fmla="*/ 40 h 62"/>
                  <a:gd name="T26" fmla="*/ 33 w 65"/>
                  <a:gd name="T27" fmla="*/ 50 h 62"/>
                  <a:gd name="T28" fmla="*/ 10 w 65"/>
                  <a:gd name="T2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" h="62">
                    <a:moveTo>
                      <a:pt x="10" y="62"/>
                    </a:moveTo>
                    <a:lnTo>
                      <a:pt x="8" y="62"/>
                    </a:lnTo>
                    <a:cubicBezTo>
                      <a:pt x="6" y="61"/>
                      <a:pt x="4" y="60"/>
                      <a:pt x="4" y="59"/>
                    </a:cubicBezTo>
                    <a:cubicBezTo>
                      <a:pt x="0" y="53"/>
                      <a:pt x="2" y="50"/>
                      <a:pt x="29" y="25"/>
                    </a:cubicBezTo>
                    <a:cubicBezTo>
                      <a:pt x="34" y="20"/>
                      <a:pt x="40" y="14"/>
                      <a:pt x="44" y="10"/>
                    </a:cubicBezTo>
                    <a:lnTo>
                      <a:pt x="46" y="6"/>
                    </a:lnTo>
                    <a:lnTo>
                      <a:pt x="48" y="3"/>
                    </a:lnTo>
                    <a:lnTo>
                      <a:pt x="52" y="1"/>
                    </a:lnTo>
                    <a:cubicBezTo>
                      <a:pt x="53" y="0"/>
                      <a:pt x="55" y="0"/>
                      <a:pt x="57" y="1"/>
                    </a:cubicBezTo>
                    <a:cubicBezTo>
                      <a:pt x="59" y="1"/>
                      <a:pt x="61" y="2"/>
                      <a:pt x="62" y="4"/>
                    </a:cubicBezTo>
                    <a:cubicBezTo>
                      <a:pt x="65" y="10"/>
                      <a:pt x="63" y="11"/>
                      <a:pt x="38" y="35"/>
                    </a:cubicBezTo>
                    <a:lnTo>
                      <a:pt x="34" y="39"/>
                    </a:lnTo>
                    <a:lnTo>
                      <a:pt x="35" y="40"/>
                    </a:lnTo>
                    <a:cubicBezTo>
                      <a:pt x="37" y="44"/>
                      <a:pt x="36" y="48"/>
                      <a:pt x="33" y="50"/>
                    </a:cubicBezTo>
                    <a:cubicBezTo>
                      <a:pt x="16" y="60"/>
                      <a:pt x="12" y="62"/>
                      <a:pt x="10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91" name="Freeform 1641">
                <a:extLst>
                  <a:ext uri="{FF2B5EF4-FFF2-40B4-BE49-F238E27FC236}">
                    <a16:creationId xmlns:a16="http://schemas.microsoft.com/office/drawing/2014/main" id="{22BDC734-D9C4-4400-894E-8E56F1E7E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2" y="6351"/>
                <a:ext cx="28" cy="19"/>
              </a:xfrm>
              <a:custGeom>
                <a:avLst/>
                <a:gdLst>
                  <a:gd name="T0" fmla="*/ 2 w 84"/>
                  <a:gd name="T1" fmla="*/ 57 h 57"/>
                  <a:gd name="T2" fmla="*/ 0 w 84"/>
                  <a:gd name="T3" fmla="*/ 57 h 57"/>
                  <a:gd name="T4" fmla="*/ 3 w 84"/>
                  <a:gd name="T5" fmla="*/ 50 h 57"/>
                  <a:gd name="T6" fmla="*/ 0 w 84"/>
                  <a:gd name="T7" fmla="*/ 44 h 57"/>
                  <a:gd name="T8" fmla="*/ 72 w 84"/>
                  <a:gd name="T9" fmla="*/ 2 h 57"/>
                  <a:gd name="T10" fmla="*/ 82 w 84"/>
                  <a:gd name="T11" fmla="*/ 5 h 57"/>
                  <a:gd name="T12" fmla="*/ 79 w 84"/>
                  <a:gd name="T13" fmla="*/ 15 h 57"/>
                  <a:gd name="T14" fmla="*/ 45 w 84"/>
                  <a:gd name="T15" fmla="*/ 36 h 57"/>
                  <a:gd name="T16" fmla="*/ 42 w 84"/>
                  <a:gd name="T17" fmla="*/ 39 h 57"/>
                  <a:gd name="T18" fmla="*/ 37 w 84"/>
                  <a:gd name="T19" fmla="*/ 40 h 57"/>
                  <a:gd name="T20" fmla="*/ 36 w 84"/>
                  <a:gd name="T21" fmla="*/ 40 h 57"/>
                  <a:gd name="T22" fmla="*/ 2 w 84"/>
                  <a:gd name="T2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4" h="57">
                    <a:moveTo>
                      <a:pt x="2" y="57"/>
                    </a:moveTo>
                    <a:lnTo>
                      <a:pt x="0" y="57"/>
                    </a:lnTo>
                    <a:lnTo>
                      <a:pt x="3" y="50"/>
                    </a:lnTo>
                    <a:lnTo>
                      <a:pt x="0" y="44"/>
                    </a:lnTo>
                    <a:cubicBezTo>
                      <a:pt x="2" y="43"/>
                      <a:pt x="72" y="2"/>
                      <a:pt x="72" y="2"/>
                    </a:cubicBezTo>
                    <a:cubicBezTo>
                      <a:pt x="76" y="0"/>
                      <a:pt x="80" y="1"/>
                      <a:pt x="82" y="5"/>
                    </a:cubicBezTo>
                    <a:cubicBezTo>
                      <a:pt x="84" y="8"/>
                      <a:pt x="83" y="13"/>
                      <a:pt x="79" y="15"/>
                    </a:cubicBezTo>
                    <a:cubicBezTo>
                      <a:pt x="66" y="22"/>
                      <a:pt x="50" y="32"/>
                      <a:pt x="45" y="36"/>
                    </a:cubicBezTo>
                    <a:lnTo>
                      <a:pt x="42" y="39"/>
                    </a:lnTo>
                    <a:cubicBezTo>
                      <a:pt x="41" y="40"/>
                      <a:pt x="38" y="40"/>
                      <a:pt x="37" y="40"/>
                    </a:cubicBezTo>
                    <a:lnTo>
                      <a:pt x="36" y="40"/>
                    </a:lnTo>
                    <a:cubicBezTo>
                      <a:pt x="10" y="54"/>
                      <a:pt x="4" y="57"/>
                      <a:pt x="2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92" name="Freeform 1642">
                <a:extLst>
                  <a:ext uri="{FF2B5EF4-FFF2-40B4-BE49-F238E27FC236}">
                    <a16:creationId xmlns:a16="http://schemas.microsoft.com/office/drawing/2014/main" id="{0E7B9FE9-A67B-4704-B6C1-10A4485CC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0" y="5640"/>
                <a:ext cx="7" cy="6"/>
              </a:xfrm>
              <a:custGeom>
                <a:avLst/>
                <a:gdLst>
                  <a:gd name="T0" fmla="*/ 11 w 22"/>
                  <a:gd name="T1" fmla="*/ 19 h 19"/>
                  <a:gd name="T2" fmla="*/ 8 w 22"/>
                  <a:gd name="T3" fmla="*/ 18 h 19"/>
                  <a:gd name="T4" fmla="*/ 5 w 22"/>
                  <a:gd name="T5" fmla="*/ 16 h 19"/>
                  <a:gd name="T6" fmla="*/ 3 w 22"/>
                  <a:gd name="T7" fmla="*/ 14 h 19"/>
                  <a:gd name="T8" fmla="*/ 3 w 22"/>
                  <a:gd name="T9" fmla="*/ 4 h 19"/>
                  <a:gd name="T10" fmla="*/ 5 w 22"/>
                  <a:gd name="T11" fmla="*/ 3 h 19"/>
                  <a:gd name="T12" fmla="*/ 8 w 22"/>
                  <a:gd name="T13" fmla="*/ 1 h 19"/>
                  <a:gd name="T14" fmla="*/ 16 w 22"/>
                  <a:gd name="T15" fmla="*/ 2 h 19"/>
                  <a:gd name="T16" fmla="*/ 17 w 22"/>
                  <a:gd name="T17" fmla="*/ 3 h 19"/>
                  <a:gd name="T18" fmla="*/ 20 w 22"/>
                  <a:gd name="T19" fmla="*/ 6 h 19"/>
                  <a:gd name="T20" fmla="*/ 17 w 22"/>
                  <a:gd name="T21" fmla="*/ 16 h 19"/>
                  <a:gd name="T22" fmla="*/ 11 w 22"/>
                  <a:gd name="T2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19">
                    <a:moveTo>
                      <a:pt x="11" y="19"/>
                    </a:moveTo>
                    <a:lnTo>
                      <a:pt x="8" y="18"/>
                    </a:lnTo>
                    <a:cubicBezTo>
                      <a:pt x="7" y="18"/>
                      <a:pt x="5" y="17"/>
                      <a:pt x="5" y="16"/>
                    </a:cubicBezTo>
                    <a:lnTo>
                      <a:pt x="3" y="14"/>
                    </a:lnTo>
                    <a:cubicBezTo>
                      <a:pt x="0" y="12"/>
                      <a:pt x="0" y="7"/>
                      <a:pt x="3" y="4"/>
                    </a:cubicBezTo>
                    <a:lnTo>
                      <a:pt x="5" y="3"/>
                    </a:lnTo>
                    <a:lnTo>
                      <a:pt x="8" y="1"/>
                    </a:lnTo>
                    <a:cubicBezTo>
                      <a:pt x="10" y="0"/>
                      <a:pt x="13" y="0"/>
                      <a:pt x="16" y="2"/>
                    </a:cubicBezTo>
                    <a:lnTo>
                      <a:pt x="17" y="3"/>
                    </a:lnTo>
                    <a:lnTo>
                      <a:pt x="20" y="6"/>
                    </a:lnTo>
                    <a:cubicBezTo>
                      <a:pt x="22" y="9"/>
                      <a:pt x="21" y="14"/>
                      <a:pt x="17" y="16"/>
                    </a:cubicBezTo>
                    <a:cubicBezTo>
                      <a:pt x="14" y="18"/>
                      <a:pt x="12" y="19"/>
                      <a:pt x="11" y="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93" name="Freeform 1643">
                <a:extLst>
                  <a:ext uri="{FF2B5EF4-FFF2-40B4-BE49-F238E27FC236}">
                    <a16:creationId xmlns:a16="http://schemas.microsoft.com/office/drawing/2014/main" id="{C4C97355-0163-4151-9D33-8E5D02653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6" y="5641"/>
                <a:ext cx="19" cy="15"/>
              </a:xfrm>
              <a:custGeom>
                <a:avLst/>
                <a:gdLst>
                  <a:gd name="T0" fmla="*/ 8 w 57"/>
                  <a:gd name="T1" fmla="*/ 43 h 43"/>
                  <a:gd name="T2" fmla="*/ 3 w 57"/>
                  <a:gd name="T3" fmla="*/ 39 h 43"/>
                  <a:gd name="T4" fmla="*/ 6 w 57"/>
                  <a:gd name="T5" fmla="*/ 29 h 43"/>
                  <a:gd name="T6" fmla="*/ 6 w 57"/>
                  <a:gd name="T7" fmla="*/ 29 h 43"/>
                  <a:gd name="T8" fmla="*/ 6 w 57"/>
                  <a:gd name="T9" fmla="*/ 29 h 43"/>
                  <a:gd name="T10" fmla="*/ 20 w 57"/>
                  <a:gd name="T11" fmla="*/ 19 h 43"/>
                  <a:gd name="T12" fmla="*/ 43 w 57"/>
                  <a:gd name="T13" fmla="*/ 3 h 43"/>
                  <a:gd name="T14" fmla="*/ 42 w 57"/>
                  <a:gd name="T15" fmla="*/ 3 h 43"/>
                  <a:gd name="T16" fmla="*/ 44 w 57"/>
                  <a:gd name="T17" fmla="*/ 2 h 43"/>
                  <a:gd name="T18" fmla="*/ 49 w 57"/>
                  <a:gd name="T19" fmla="*/ 1 h 43"/>
                  <a:gd name="T20" fmla="*/ 54 w 57"/>
                  <a:gd name="T21" fmla="*/ 4 h 43"/>
                  <a:gd name="T22" fmla="*/ 51 w 57"/>
                  <a:gd name="T23" fmla="*/ 14 h 43"/>
                  <a:gd name="T24" fmla="*/ 51 w 57"/>
                  <a:gd name="T25" fmla="*/ 14 h 43"/>
                  <a:gd name="T26" fmla="*/ 50 w 57"/>
                  <a:gd name="T27" fmla="*/ 15 h 43"/>
                  <a:gd name="T28" fmla="*/ 34 w 57"/>
                  <a:gd name="T29" fmla="*/ 26 h 43"/>
                  <a:gd name="T30" fmla="*/ 35 w 57"/>
                  <a:gd name="T31" fmla="*/ 28 h 43"/>
                  <a:gd name="T32" fmla="*/ 24 w 57"/>
                  <a:gd name="T33" fmla="*/ 35 h 43"/>
                  <a:gd name="T34" fmla="*/ 8 w 57"/>
                  <a:gd name="T3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43">
                    <a:moveTo>
                      <a:pt x="8" y="43"/>
                    </a:moveTo>
                    <a:cubicBezTo>
                      <a:pt x="6" y="43"/>
                      <a:pt x="5" y="42"/>
                      <a:pt x="3" y="39"/>
                    </a:cubicBezTo>
                    <a:cubicBezTo>
                      <a:pt x="1" y="35"/>
                      <a:pt x="0" y="34"/>
                      <a:pt x="6" y="29"/>
                    </a:cubicBezTo>
                    <a:lnTo>
                      <a:pt x="6" y="29"/>
                    </a:lnTo>
                    <a:lnTo>
                      <a:pt x="6" y="29"/>
                    </a:lnTo>
                    <a:cubicBezTo>
                      <a:pt x="9" y="27"/>
                      <a:pt x="14" y="23"/>
                      <a:pt x="20" y="19"/>
                    </a:cubicBezTo>
                    <a:cubicBezTo>
                      <a:pt x="30" y="12"/>
                      <a:pt x="40" y="5"/>
                      <a:pt x="43" y="3"/>
                    </a:cubicBezTo>
                    <a:lnTo>
                      <a:pt x="42" y="3"/>
                    </a:lnTo>
                    <a:lnTo>
                      <a:pt x="44" y="2"/>
                    </a:lnTo>
                    <a:cubicBezTo>
                      <a:pt x="46" y="1"/>
                      <a:pt x="48" y="0"/>
                      <a:pt x="49" y="1"/>
                    </a:cubicBezTo>
                    <a:cubicBezTo>
                      <a:pt x="51" y="1"/>
                      <a:pt x="53" y="3"/>
                      <a:pt x="54" y="4"/>
                    </a:cubicBezTo>
                    <a:cubicBezTo>
                      <a:pt x="56" y="8"/>
                      <a:pt x="57" y="9"/>
                      <a:pt x="51" y="14"/>
                    </a:cubicBezTo>
                    <a:lnTo>
                      <a:pt x="51" y="14"/>
                    </a:lnTo>
                    <a:lnTo>
                      <a:pt x="50" y="15"/>
                    </a:lnTo>
                    <a:cubicBezTo>
                      <a:pt x="47" y="17"/>
                      <a:pt x="42" y="21"/>
                      <a:pt x="34" y="26"/>
                    </a:cubicBezTo>
                    <a:lnTo>
                      <a:pt x="35" y="28"/>
                    </a:lnTo>
                    <a:cubicBezTo>
                      <a:pt x="34" y="29"/>
                      <a:pt x="29" y="32"/>
                      <a:pt x="24" y="35"/>
                    </a:cubicBezTo>
                    <a:cubicBezTo>
                      <a:pt x="15" y="40"/>
                      <a:pt x="11" y="43"/>
                      <a:pt x="8" y="4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94" name="Freeform 1644">
                <a:extLst>
                  <a:ext uri="{FF2B5EF4-FFF2-40B4-BE49-F238E27FC236}">
                    <a16:creationId xmlns:a16="http://schemas.microsoft.com/office/drawing/2014/main" id="{E61A48D4-9F75-4A2C-B7AC-F74B86DA6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7" y="5648"/>
                <a:ext cx="7" cy="9"/>
              </a:xfrm>
              <a:custGeom>
                <a:avLst/>
                <a:gdLst>
                  <a:gd name="T0" fmla="*/ 7 w 22"/>
                  <a:gd name="T1" fmla="*/ 27 h 27"/>
                  <a:gd name="T2" fmla="*/ 7 w 22"/>
                  <a:gd name="T3" fmla="*/ 27 h 27"/>
                  <a:gd name="T4" fmla="*/ 2 w 22"/>
                  <a:gd name="T5" fmla="*/ 23 h 27"/>
                  <a:gd name="T6" fmla="*/ 4 w 22"/>
                  <a:gd name="T7" fmla="*/ 13 h 27"/>
                  <a:gd name="T8" fmla="*/ 7 w 22"/>
                  <a:gd name="T9" fmla="*/ 6 h 27"/>
                  <a:gd name="T10" fmla="*/ 9 w 22"/>
                  <a:gd name="T11" fmla="*/ 6 h 27"/>
                  <a:gd name="T12" fmla="*/ 7 w 22"/>
                  <a:gd name="T13" fmla="*/ 3 h 27"/>
                  <a:gd name="T14" fmla="*/ 9 w 22"/>
                  <a:gd name="T15" fmla="*/ 2 h 27"/>
                  <a:gd name="T16" fmla="*/ 16 w 22"/>
                  <a:gd name="T17" fmla="*/ 1 h 27"/>
                  <a:gd name="T18" fmla="*/ 20 w 22"/>
                  <a:gd name="T19" fmla="*/ 4 h 27"/>
                  <a:gd name="T20" fmla="*/ 16 w 22"/>
                  <a:gd name="T21" fmla="*/ 19 h 27"/>
                  <a:gd name="T22" fmla="*/ 14 w 22"/>
                  <a:gd name="T23" fmla="*/ 24 h 27"/>
                  <a:gd name="T24" fmla="*/ 7 w 22"/>
                  <a:gd name="T2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7">
                    <a:moveTo>
                      <a:pt x="7" y="27"/>
                    </a:moveTo>
                    <a:lnTo>
                      <a:pt x="7" y="27"/>
                    </a:lnTo>
                    <a:cubicBezTo>
                      <a:pt x="5" y="27"/>
                      <a:pt x="3" y="25"/>
                      <a:pt x="2" y="23"/>
                    </a:cubicBezTo>
                    <a:cubicBezTo>
                      <a:pt x="0" y="20"/>
                      <a:pt x="1" y="18"/>
                      <a:pt x="4" y="13"/>
                    </a:cubicBezTo>
                    <a:cubicBezTo>
                      <a:pt x="5" y="10"/>
                      <a:pt x="6" y="7"/>
                      <a:pt x="7" y="6"/>
                    </a:cubicBezTo>
                    <a:lnTo>
                      <a:pt x="9" y="6"/>
                    </a:lnTo>
                    <a:lnTo>
                      <a:pt x="7" y="3"/>
                    </a:lnTo>
                    <a:lnTo>
                      <a:pt x="9" y="2"/>
                    </a:lnTo>
                    <a:cubicBezTo>
                      <a:pt x="11" y="1"/>
                      <a:pt x="14" y="0"/>
                      <a:pt x="16" y="1"/>
                    </a:cubicBezTo>
                    <a:cubicBezTo>
                      <a:pt x="17" y="1"/>
                      <a:pt x="19" y="2"/>
                      <a:pt x="20" y="4"/>
                    </a:cubicBezTo>
                    <a:cubicBezTo>
                      <a:pt x="22" y="8"/>
                      <a:pt x="21" y="10"/>
                      <a:pt x="16" y="19"/>
                    </a:cubicBezTo>
                    <a:cubicBezTo>
                      <a:pt x="17" y="21"/>
                      <a:pt x="16" y="23"/>
                      <a:pt x="14" y="24"/>
                    </a:cubicBezTo>
                    <a:cubicBezTo>
                      <a:pt x="13" y="26"/>
                      <a:pt x="10" y="27"/>
                      <a:pt x="7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95" name="Freeform 1645">
                <a:extLst>
                  <a:ext uri="{FF2B5EF4-FFF2-40B4-BE49-F238E27FC236}">
                    <a16:creationId xmlns:a16="http://schemas.microsoft.com/office/drawing/2014/main" id="{DC661040-0699-47A3-9902-F4450F9AB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3" y="5672"/>
                <a:ext cx="18" cy="12"/>
              </a:xfrm>
              <a:custGeom>
                <a:avLst/>
                <a:gdLst>
                  <a:gd name="T0" fmla="*/ 7 w 55"/>
                  <a:gd name="T1" fmla="*/ 38 h 38"/>
                  <a:gd name="T2" fmla="*/ 3 w 55"/>
                  <a:gd name="T3" fmla="*/ 36 h 38"/>
                  <a:gd name="T4" fmla="*/ 0 w 55"/>
                  <a:gd name="T5" fmla="*/ 29 h 38"/>
                  <a:gd name="T6" fmla="*/ 4 w 55"/>
                  <a:gd name="T7" fmla="*/ 25 h 38"/>
                  <a:gd name="T8" fmla="*/ 4 w 55"/>
                  <a:gd name="T9" fmla="*/ 25 h 38"/>
                  <a:gd name="T10" fmla="*/ 5 w 55"/>
                  <a:gd name="T11" fmla="*/ 24 h 38"/>
                  <a:gd name="T12" fmla="*/ 44 w 55"/>
                  <a:gd name="T13" fmla="*/ 1 h 38"/>
                  <a:gd name="T14" fmla="*/ 44 w 55"/>
                  <a:gd name="T15" fmla="*/ 1 h 38"/>
                  <a:gd name="T16" fmla="*/ 49 w 55"/>
                  <a:gd name="T17" fmla="*/ 1 h 38"/>
                  <a:gd name="T18" fmla="*/ 54 w 55"/>
                  <a:gd name="T19" fmla="*/ 7 h 38"/>
                  <a:gd name="T20" fmla="*/ 51 w 55"/>
                  <a:gd name="T21" fmla="*/ 14 h 38"/>
                  <a:gd name="T22" fmla="*/ 47 w 55"/>
                  <a:gd name="T23" fmla="*/ 15 h 38"/>
                  <a:gd name="T24" fmla="*/ 43 w 55"/>
                  <a:gd name="T25" fmla="*/ 18 h 38"/>
                  <a:gd name="T26" fmla="*/ 34 w 55"/>
                  <a:gd name="T27" fmla="*/ 23 h 38"/>
                  <a:gd name="T28" fmla="*/ 33 w 55"/>
                  <a:gd name="T29" fmla="*/ 24 h 38"/>
                  <a:gd name="T30" fmla="*/ 11 w 55"/>
                  <a:gd name="T31" fmla="*/ 37 h 38"/>
                  <a:gd name="T32" fmla="*/ 7 w 55"/>
                  <a:gd name="T3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38">
                    <a:moveTo>
                      <a:pt x="7" y="38"/>
                    </a:moveTo>
                    <a:cubicBezTo>
                      <a:pt x="6" y="38"/>
                      <a:pt x="4" y="37"/>
                      <a:pt x="3" y="36"/>
                    </a:cubicBezTo>
                    <a:cubicBezTo>
                      <a:pt x="1" y="35"/>
                      <a:pt x="0" y="32"/>
                      <a:pt x="0" y="29"/>
                    </a:cubicBezTo>
                    <a:cubicBezTo>
                      <a:pt x="1" y="28"/>
                      <a:pt x="1" y="27"/>
                      <a:pt x="4" y="25"/>
                    </a:cubicBezTo>
                    <a:lnTo>
                      <a:pt x="4" y="25"/>
                    </a:lnTo>
                    <a:lnTo>
                      <a:pt x="5" y="24"/>
                    </a:lnTo>
                    <a:cubicBezTo>
                      <a:pt x="9" y="21"/>
                      <a:pt x="20" y="15"/>
                      <a:pt x="44" y="1"/>
                    </a:cubicBezTo>
                    <a:lnTo>
                      <a:pt x="44" y="1"/>
                    </a:lnTo>
                    <a:cubicBezTo>
                      <a:pt x="47" y="0"/>
                      <a:pt x="47" y="0"/>
                      <a:pt x="49" y="1"/>
                    </a:cubicBezTo>
                    <a:cubicBezTo>
                      <a:pt x="52" y="1"/>
                      <a:pt x="54" y="4"/>
                      <a:pt x="54" y="7"/>
                    </a:cubicBezTo>
                    <a:cubicBezTo>
                      <a:pt x="55" y="9"/>
                      <a:pt x="53" y="12"/>
                      <a:pt x="51" y="14"/>
                    </a:cubicBezTo>
                    <a:lnTo>
                      <a:pt x="47" y="15"/>
                    </a:lnTo>
                    <a:cubicBezTo>
                      <a:pt x="46" y="16"/>
                      <a:pt x="44" y="17"/>
                      <a:pt x="43" y="18"/>
                    </a:cubicBezTo>
                    <a:cubicBezTo>
                      <a:pt x="39" y="20"/>
                      <a:pt x="36" y="22"/>
                      <a:pt x="34" y="23"/>
                    </a:cubicBezTo>
                    <a:lnTo>
                      <a:pt x="33" y="24"/>
                    </a:lnTo>
                    <a:lnTo>
                      <a:pt x="11" y="37"/>
                    </a:lnTo>
                    <a:lnTo>
                      <a:pt x="7" y="3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96" name="Freeform 1646">
                <a:extLst>
                  <a:ext uri="{FF2B5EF4-FFF2-40B4-BE49-F238E27FC236}">
                    <a16:creationId xmlns:a16="http://schemas.microsoft.com/office/drawing/2014/main" id="{A2D91B1D-E2F0-4231-A3D0-05F2E9F33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0" y="5664"/>
                <a:ext cx="29" cy="18"/>
              </a:xfrm>
              <a:custGeom>
                <a:avLst/>
                <a:gdLst>
                  <a:gd name="T0" fmla="*/ 8 w 86"/>
                  <a:gd name="T1" fmla="*/ 55 h 55"/>
                  <a:gd name="T2" fmla="*/ 2 w 86"/>
                  <a:gd name="T3" fmla="*/ 52 h 55"/>
                  <a:gd name="T4" fmla="*/ 5 w 86"/>
                  <a:gd name="T5" fmla="*/ 42 h 55"/>
                  <a:gd name="T6" fmla="*/ 74 w 86"/>
                  <a:gd name="T7" fmla="*/ 2 h 55"/>
                  <a:gd name="T8" fmla="*/ 84 w 86"/>
                  <a:gd name="T9" fmla="*/ 5 h 55"/>
                  <a:gd name="T10" fmla="*/ 82 w 86"/>
                  <a:gd name="T11" fmla="*/ 13 h 55"/>
                  <a:gd name="T12" fmla="*/ 80 w 86"/>
                  <a:gd name="T13" fmla="*/ 18 h 55"/>
                  <a:gd name="T14" fmla="*/ 74 w 86"/>
                  <a:gd name="T15" fmla="*/ 23 h 55"/>
                  <a:gd name="T16" fmla="*/ 76 w 86"/>
                  <a:gd name="T17" fmla="*/ 28 h 55"/>
                  <a:gd name="T18" fmla="*/ 58 w 86"/>
                  <a:gd name="T19" fmla="*/ 39 h 55"/>
                  <a:gd name="T20" fmla="*/ 39 w 86"/>
                  <a:gd name="T21" fmla="*/ 47 h 55"/>
                  <a:gd name="T22" fmla="*/ 35 w 86"/>
                  <a:gd name="T23" fmla="*/ 41 h 55"/>
                  <a:gd name="T24" fmla="*/ 35 w 86"/>
                  <a:gd name="T25" fmla="*/ 41 h 55"/>
                  <a:gd name="T26" fmla="*/ 12 w 86"/>
                  <a:gd name="T27" fmla="*/ 54 h 55"/>
                  <a:gd name="T28" fmla="*/ 8 w 86"/>
                  <a:gd name="T2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" h="55">
                    <a:moveTo>
                      <a:pt x="8" y="55"/>
                    </a:moveTo>
                    <a:cubicBezTo>
                      <a:pt x="6" y="55"/>
                      <a:pt x="4" y="54"/>
                      <a:pt x="2" y="52"/>
                    </a:cubicBezTo>
                    <a:cubicBezTo>
                      <a:pt x="0" y="48"/>
                      <a:pt x="1" y="44"/>
                      <a:pt x="5" y="42"/>
                    </a:cubicBezTo>
                    <a:lnTo>
                      <a:pt x="74" y="2"/>
                    </a:lnTo>
                    <a:cubicBezTo>
                      <a:pt x="77" y="0"/>
                      <a:pt x="82" y="1"/>
                      <a:pt x="84" y="5"/>
                    </a:cubicBezTo>
                    <a:cubicBezTo>
                      <a:pt x="86" y="8"/>
                      <a:pt x="86" y="10"/>
                      <a:pt x="82" y="13"/>
                    </a:cubicBezTo>
                    <a:cubicBezTo>
                      <a:pt x="82" y="15"/>
                      <a:pt x="81" y="17"/>
                      <a:pt x="80" y="18"/>
                    </a:cubicBezTo>
                    <a:lnTo>
                      <a:pt x="74" y="23"/>
                    </a:lnTo>
                    <a:lnTo>
                      <a:pt x="76" y="28"/>
                    </a:lnTo>
                    <a:cubicBezTo>
                      <a:pt x="74" y="29"/>
                      <a:pt x="66" y="34"/>
                      <a:pt x="58" y="39"/>
                    </a:cubicBezTo>
                    <a:cubicBezTo>
                      <a:pt x="43" y="48"/>
                      <a:pt x="42" y="48"/>
                      <a:pt x="39" y="47"/>
                    </a:cubicBezTo>
                    <a:cubicBezTo>
                      <a:pt x="37" y="46"/>
                      <a:pt x="35" y="44"/>
                      <a:pt x="35" y="41"/>
                    </a:cubicBezTo>
                    <a:lnTo>
                      <a:pt x="35" y="41"/>
                    </a:lnTo>
                    <a:lnTo>
                      <a:pt x="12" y="54"/>
                    </a:lnTo>
                    <a:lnTo>
                      <a:pt x="8" y="5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97" name="Freeform 1647">
                <a:extLst>
                  <a:ext uri="{FF2B5EF4-FFF2-40B4-BE49-F238E27FC236}">
                    <a16:creationId xmlns:a16="http://schemas.microsoft.com/office/drawing/2014/main" id="{88CD6635-4BFE-4CE7-A6C6-E3AECA858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7" y="5651"/>
                <a:ext cx="29" cy="19"/>
              </a:xfrm>
              <a:custGeom>
                <a:avLst/>
                <a:gdLst>
                  <a:gd name="T0" fmla="*/ 6 w 87"/>
                  <a:gd name="T1" fmla="*/ 57 h 57"/>
                  <a:gd name="T2" fmla="*/ 2 w 87"/>
                  <a:gd name="T3" fmla="*/ 53 h 57"/>
                  <a:gd name="T4" fmla="*/ 5 w 87"/>
                  <a:gd name="T5" fmla="*/ 43 h 57"/>
                  <a:gd name="T6" fmla="*/ 5 w 87"/>
                  <a:gd name="T7" fmla="*/ 43 h 57"/>
                  <a:gd name="T8" fmla="*/ 25 w 87"/>
                  <a:gd name="T9" fmla="*/ 31 h 57"/>
                  <a:gd name="T10" fmla="*/ 40 w 87"/>
                  <a:gd name="T11" fmla="*/ 23 h 57"/>
                  <a:gd name="T12" fmla="*/ 42 w 87"/>
                  <a:gd name="T13" fmla="*/ 22 h 57"/>
                  <a:gd name="T14" fmla="*/ 42 w 87"/>
                  <a:gd name="T15" fmla="*/ 22 h 57"/>
                  <a:gd name="T16" fmla="*/ 46 w 87"/>
                  <a:gd name="T17" fmla="*/ 21 h 57"/>
                  <a:gd name="T18" fmla="*/ 85 w 87"/>
                  <a:gd name="T19" fmla="*/ 6 h 57"/>
                  <a:gd name="T20" fmla="*/ 83 w 87"/>
                  <a:gd name="T21" fmla="*/ 16 h 57"/>
                  <a:gd name="T22" fmla="*/ 82 w 87"/>
                  <a:gd name="T23" fmla="*/ 16 h 57"/>
                  <a:gd name="T24" fmla="*/ 50 w 87"/>
                  <a:gd name="T25" fmla="*/ 35 h 57"/>
                  <a:gd name="T26" fmla="*/ 25 w 87"/>
                  <a:gd name="T27" fmla="*/ 49 h 57"/>
                  <a:gd name="T28" fmla="*/ 21 w 87"/>
                  <a:gd name="T29" fmla="*/ 51 h 57"/>
                  <a:gd name="T30" fmla="*/ 21 w 87"/>
                  <a:gd name="T31" fmla="*/ 51 h 57"/>
                  <a:gd name="T32" fmla="*/ 17 w 87"/>
                  <a:gd name="T33" fmla="*/ 52 h 57"/>
                  <a:gd name="T34" fmla="*/ 6 w 87"/>
                  <a:gd name="T3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57">
                    <a:moveTo>
                      <a:pt x="6" y="57"/>
                    </a:moveTo>
                    <a:cubicBezTo>
                      <a:pt x="4" y="57"/>
                      <a:pt x="3" y="55"/>
                      <a:pt x="2" y="53"/>
                    </a:cubicBezTo>
                    <a:cubicBezTo>
                      <a:pt x="0" y="49"/>
                      <a:pt x="1" y="45"/>
                      <a:pt x="5" y="43"/>
                    </a:cubicBezTo>
                    <a:lnTo>
                      <a:pt x="5" y="43"/>
                    </a:lnTo>
                    <a:cubicBezTo>
                      <a:pt x="7" y="42"/>
                      <a:pt x="16" y="37"/>
                      <a:pt x="25" y="31"/>
                    </a:cubicBezTo>
                    <a:cubicBezTo>
                      <a:pt x="32" y="27"/>
                      <a:pt x="37" y="25"/>
                      <a:pt x="40" y="23"/>
                    </a:cubicBezTo>
                    <a:lnTo>
                      <a:pt x="42" y="22"/>
                    </a:lnTo>
                    <a:lnTo>
                      <a:pt x="42" y="22"/>
                    </a:lnTo>
                    <a:cubicBezTo>
                      <a:pt x="44" y="21"/>
                      <a:pt x="45" y="21"/>
                      <a:pt x="46" y="21"/>
                    </a:cubicBezTo>
                    <a:cubicBezTo>
                      <a:pt x="82" y="0"/>
                      <a:pt x="82" y="0"/>
                      <a:pt x="85" y="6"/>
                    </a:cubicBezTo>
                    <a:cubicBezTo>
                      <a:pt x="87" y="9"/>
                      <a:pt x="86" y="14"/>
                      <a:pt x="83" y="16"/>
                    </a:cubicBezTo>
                    <a:lnTo>
                      <a:pt x="82" y="16"/>
                    </a:lnTo>
                    <a:cubicBezTo>
                      <a:pt x="80" y="17"/>
                      <a:pt x="64" y="26"/>
                      <a:pt x="50" y="35"/>
                    </a:cubicBezTo>
                    <a:cubicBezTo>
                      <a:pt x="38" y="41"/>
                      <a:pt x="31" y="46"/>
                      <a:pt x="25" y="49"/>
                    </a:cubicBezTo>
                    <a:lnTo>
                      <a:pt x="21" y="51"/>
                    </a:lnTo>
                    <a:lnTo>
                      <a:pt x="21" y="51"/>
                    </a:lnTo>
                    <a:cubicBezTo>
                      <a:pt x="20" y="51"/>
                      <a:pt x="18" y="52"/>
                      <a:pt x="17" y="52"/>
                    </a:cubicBezTo>
                    <a:cubicBezTo>
                      <a:pt x="11" y="55"/>
                      <a:pt x="8" y="57"/>
                      <a:pt x="6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98" name="Freeform 1648">
                <a:extLst>
                  <a:ext uri="{FF2B5EF4-FFF2-40B4-BE49-F238E27FC236}">
                    <a16:creationId xmlns:a16="http://schemas.microsoft.com/office/drawing/2014/main" id="{0402CC4C-D654-4C2E-B35C-9E85B4073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7" y="5665"/>
                <a:ext cx="12" cy="11"/>
              </a:xfrm>
              <a:custGeom>
                <a:avLst/>
                <a:gdLst>
                  <a:gd name="T0" fmla="*/ 14 w 35"/>
                  <a:gd name="T1" fmla="*/ 31 h 31"/>
                  <a:gd name="T2" fmla="*/ 8 w 35"/>
                  <a:gd name="T3" fmla="*/ 28 h 31"/>
                  <a:gd name="T4" fmla="*/ 7 w 35"/>
                  <a:gd name="T5" fmla="*/ 25 h 31"/>
                  <a:gd name="T6" fmla="*/ 2 w 35"/>
                  <a:gd name="T7" fmla="*/ 22 h 31"/>
                  <a:gd name="T8" fmla="*/ 5 w 35"/>
                  <a:gd name="T9" fmla="*/ 12 h 31"/>
                  <a:gd name="T10" fmla="*/ 8 w 35"/>
                  <a:gd name="T11" fmla="*/ 11 h 31"/>
                  <a:gd name="T12" fmla="*/ 14 w 35"/>
                  <a:gd name="T13" fmla="*/ 7 h 31"/>
                  <a:gd name="T14" fmla="*/ 27 w 35"/>
                  <a:gd name="T15" fmla="*/ 1 h 31"/>
                  <a:gd name="T16" fmla="*/ 32 w 35"/>
                  <a:gd name="T17" fmla="*/ 4 h 31"/>
                  <a:gd name="T18" fmla="*/ 29 w 35"/>
                  <a:gd name="T19" fmla="*/ 16 h 31"/>
                  <a:gd name="T20" fmla="*/ 26 w 35"/>
                  <a:gd name="T21" fmla="*/ 25 h 31"/>
                  <a:gd name="T22" fmla="*/ 18 w 35"/>
                  <a:gd name="T23" fmla="*/ 30 h 31"/>
                  <a:gd name="T24" fmla="*/ 14 w 35"/>
                  <a:gd name="T2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" h="31">
                    <a:moveTo>
                      <a:pt x="14" y="31"/>
                    </a:moveTo>
                    <a:cubicBezTo>
                      <a:pt x="12" y="31"/>
                      <a:pt x="10" y="30"/>
                      <a:pt x="8" y="28"/>
                    </a:cubicBezTo>
                    <a:lnTo>
                      <a:pt x="7" y="25"/>
                    </a:lnTo>
                    <a:cubicBezTo>
                      <a:pt x="5" y="25"/>
                      <a:pt x="3" y="23"/>
                      <a:pt x="2" y="22"/>
                    </a:cubicBezTo>
                    <a:cubicBezTo>
                      <a:pt x="0" y="18"/>
                      <a:pt x="2" y="14"/>
                      <a:pt x="5" y="12"/>
                    </a:cubicBezTo>
                    <a:lnTo>
                      <a:pt x="8" y="11"/>
                    </a:lnTo>
                    <a:cubicBezTo>
                      <a:pt x="9" y="10"/>
                      <a:pt x="12" y="8"/>
                      <a:pt x="14" y="7"/>
                    </a:cubicBezTo>
                    <a:cubicBezTo>
                      <a:pt x="20" y="2"/>
                      <a:pt x="23" y="0"/>
                      <a:pt x="27" y="1"/>
                    </a:cubicBezTo>
                    <a:cubicBezTo>
                      <a:pt x="29" y="1"/>
                      <a:pt x="31" y="3"/>
                      <a:pt x="32" y="4"/>
                    </a:cubicBezTo>
                    <a:cubicBezTo>
                      <a:pt x="34" y="8"/>
                      <a:pt x="35" y="9"/>
                      <a:pt x="29" y="16"/>
                    </a:cubicBezTo>
                    <a:cubicBezTo>
                      <a:pt x="31" y="20"/>
                      <a:pt x="29" y="24"/>
                      <a:pt x="26" y="25"/>
                    </a:cubicBezTo>
                    <a:lnTo>
                      <a:pt x="18" y="30"/>
                    </a:lnTo>
                    <a:lnTo>
                      <a:pt x="14" y="3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99" name="Freeform 1649">
                <a:extLst>
                  <a:ext uri="{FF2B5EF4-FFF2-40B4-BE49-F238E27FC236}">
                    <a16:creationId xmlns:a16="http://schemas.microsoft.com/office/drawing/2014/main" id="{DAC5D50E-3AD0-48D4-8B56-3576C633E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7" y="5651"/>
                <a:ext cx="21" cy="14"/>
              </a:xfrm>
              <a:custGeom>
                <a:avLst/>
                <a:gdLst>
                  <a:gd name="T0" fmla="*/ 8 w 64"/>
                  <a:gd name="T1" fmla="*/ 41 h 41"/>
                  <a:gd name="T2" fmla="*/ 2 w 64"/>
                  <a:gd name="T3" fmla="*/ 38 h 41"/>
                  <a:gd name="T4" fmla="*/ 5 w 64"/>
                  <a:gd name="T5" fmla="*/ 28 h 41"/>
                  <a:gd name="T6" fmla="*/ 52 w 64"/>
                  <a:gd name="T7" fmla="*/ 1 h 41"/>
                  <a:gd name="T8" fmla="*/ 57 w 64"/>
                  <a:gd name="T9" fmla="*/ 0 h 41"/>
                  <a:gd name="T10" fmla="*/ 61 w 64"/>
                  <a:gd name="T11" fmla="*/ 4 h 41"/>
                  <a:gd name="T12" fmla="*/ 59 w 64"/>
                  <a:gd name="T13" fmla="*/ 13 h 41"/>
                  <a:gd name="T14" fmla="*/ 59 w 64"/>
                  <a:gd name="T15" fmla="*/ 13 h 41"/>
                  <a:gd name="T16" fmla="*/ 53 w 64"/>
                  <a:gd name="T17" fmla="*/ 17 h 41"/>
                  <a:gd name="T18" fmla="*/ 47 w 64"/>
                  <a:gd name="T19" fmla="*/ 21 h 41"/>
                  <a:gd name="T20" fmla="*/ 48 w 64"/>
                  <a:gd name="T21" fmla="*/ 21 h 41"/>
                  <a:gd name="T22" fmla="*/ 41 w 64"/>
                  <a:gd name="T23" fmla="*/ 24 h 41"/>
                  <a:gd name="T24" fmla="*/ 12 w 64"/>
                  <a:gd name="T25" fmla="*/ 41 h 41"/>
                  <a:gd name="T26" fmla="*/ 8 w 64"/>
                  <a:gd name="T2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41">
                    <a:moveTo>
                      <a:pt x="8" y="41"/>
                    </a:moveTo>
                    <a:cubicBezTo>
                      <a:pt x="6" y="41"/>
                      <a:pt x="3" y="40"/>
                      <a:pt x="2" y="38"/>
                    </a:cubicBezTo>
                    <a:cubicBezTo>
                      <a:pt x="0" y="35"/>
                      <a:pt x="1" y="30"/>
                      <a:pt x="5" y="28"/>
                    </a:cubicBezTo>
                    <a:lnTo>
                      <a:pt x="52" y="1"/>
                    </a:lnTo>
                    <a:cubicBezTo>
                      <a:pt x="53" y="0"/>
                      <a:pt x="55" y="0"/>
                      <a:pt x="57" y="0"/>
                    </a:cubicBezTo>
                    <a:cubicBezTo>
                      <a:pt x="59" y="1"/>
                      <a:pt x="60" y="2"/>
                      <a:pt x="61" y="4"/>
                    </a:cubicBezTo>
                    <a:cubicBezTo>
                      <a:pt x="64" y="8"/>
                      <a:pt x="62" y="11"/>
                      <a:pt x="59" y="13"/>
                    </a:cubicBezTo>
                    <a:lnTo>
                      <a:pt x="59" y="13"/>
                    </a:lnTo>
                    <a:cubicBezTo>
                      <a:pt x="57" y="15"/>
                      <a:pt x="55" y="16"/>
                      <a:pt x="53" y="17"/>
                    </a:cubicBezTo>
                    <a:cubicBezTo>
                      <a:pt x="51" y="19"/>
                      <a:pt x="49" y="20"/>
                      <a:pt x="47" y="21"/>
                    </a:cubicBezTo>
                    <a:lnTo>
                      <a:pt x="48" y="21"/>
                    </a:lnTo>
                    <a:cubicBezTo>
                      <a:pt x="45" y="23"/>
                      <a:pt x="43" y="24"/>
                      <a:pt x="41" y="24"/>
                    </a:cubicBezTo>
                    <a:lnTo>
                      <a:pt x="12" y="41"/>
                    </a:lnTo>
                    <a:lnTo>
                      <a:pt x="8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00" name="Freeform 1650">
                <a:extLst>
                  <a:ext uri="{FF2B5EF4-FFF2-40B4-BE49-F238E27FC236}">
                    <a16:creationId xmlns:a16="http://schemas.microsoft.com/office/drawing/2014/main" id="{754634DB-156F-40B8-A271-98A0285EF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2" y="5648"/>
                <a:ext cx="54" cy="31"/>
              </a:xfrm>
              <a:custGeom>
                <a:avLst/>
                <a:gdLst>
                  <a:gd name="T0" fmla="*/ 3 w 163"/>
                  <a:gd name="T1" fmla="*/ 94 h 94"/>
                  <a:gd name="T2" fmla="*/ 2 w 163"/>
                  <a:gd name="T3" fmla="*/ 94 h 94"/>
                  <a:gd name="T4" fmla="*/ 4 w 163"/>
                  <a:gd name="T5" fmla="*/ 87 h 94"/>
                  <a:gd name="T6" fmla="*/ 0 w 163"/>
                  <a:gd name="T7" fmla="*/ 81 h 94"/>
                  <a:gd name="T8" fmla="*/ 24 w 163"/>
                  <a:gd name="T9" fmla="*/ 67 h 94"/>
                  <a:gd name="T10" fmla="*/ 61 w 163"/>
                  <a:gd name="T11" fmla="*/ 52 h 94"/>
                  <a:gd name="T12" fmla="*/ 63 w 163"/>
                  <a:gd name="T13" fmla="*/ 57 h 94"/>
                  <a:gd name="T14" fmla="*/ 108 w 163"/>
                  <a:gd name="T15" fmla="*/ 30 h 94"/>
                  <a:gd name="T16" fmla="*/ 162 w 163"/>
                  <a:gd name="T17" fmla="*/ 1 h 94"/>
                  <a:gd name="T18" fmla="*/ 160 w 163"/>
                  <a:gd name="T19" fmla="*/ 8 h 94"/>
                  <a:gd name="T20" fmla="*/ 154 w 163"/>
                  <a:gd name="T21" fmla="*/ 12 h 94"/>
                  <a:gd name="T22" fmla="*/ 160 w 163"/>
                  <a:gd name="T23" fmla="*/ 8 h 94"/>
                  <a:gd name="T24" fmla="*/ 163 w 163"/>
                  <a:gd name="T25" fmla="*/ 15 h 94"/>
                  <a:gd name="T26" fmla="*/ 115 w 163"/>
                  <a:gd name="T27" fmla="*/ 43 h 94"/>
                  <a:gd name="T28" fmla="*/ 43 w 163"/>
                  <a:gd name="T29" fmla="*/ 82 h 94"/>
                  <a:gd name="T30" fmla="*/ 38 w 163"/>
                  <a:gd name="T31" fmla="*/ 78 h 94"/>
                  <a:gd name="T32" fmla="*/ 37 w 163"/>
                  <a:gd name="T33" fmla="*/ 76 h 94"/>
                  <a:gd name="T34" fmla="*/ 31 w 163"/>
                  <a:gd name="T35" fmla="*/ 79 h 94"/>
                  <a:gd name="T36" fmla="*/ 3 w 163"/>
                  <a:gd name="T37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3" h="94">
                    <a:moveTo>
                      <a:pt x="3" y="94"/>
                    </a:moveTo>
                    <a:lnTo>
                      <a:pt x="2" y="94"/>
                    </a:lnTo>
                    <a:lnTo>
                      <a:pt x="4" y="87"/>
                    </a:lnTo>
                    <a:lnTo>
                      <a:pt x="0" y="81"/>
                    </a:lnTo>
                    <a:cubicBezTo>
                      <a:pt x="1" y="80"/>
                      <a:pt x="12" y="74"/>
                      <a:pt x="24" y="67"/>
                    </a:cubicBezTo>
                    <a:cubicBezTo>
                      <a:pt x="57" y="48"/>
                      <a:pt x="57" y="48"/>
                      <a:pt x="61" y="52"/>
                    </a:cubicBezTo>
                    <a:cubicBezTo>
                      <a:pt x="62" y="53"/>
                      <a:pt x="63" y="55"/>
                      <a:pt x="63" y="57"/>
                    </a:cubicBezTo>
                    <a:cubicBezTo>
                      <a:pt x="76" y="49"/>
                      <a:pt x="93" y="39"/>
                      <a:pt x="108" y="30"/>
                    </a:cubicBezTo>
                    <a:cubicBezTo>
                      <a:pt x="159" y="0"/>
                      <a:pt x="159" y="0"/>
                      <a:pt x="162" y="1"/>
                    </a:cubicBezTo>
                    <a:lnTo>
                      <a:pt x="160" y="8"/>
                    </a:lnTo>
                    <a:lnTo>
                      <a:pt x="154" y="12"/>
                    </a:lnTo>
                    <a:lnTo>
                      <a:pt x="160" y="8"/>
                    </a:lnTo>
                    <a:lnTo>
                      <a:pt x="163" y="15"/>
                    </a:lnTo>
                    <a:cubicBezTo>
                      <a:pt x="160" y="16"/>
                      <a:pt x="136" y="30"/>
                      <a:pt x="115" y="43"/>
                    </a:cubicBezTo>
                    <a:cubicBezTo>
                      <a:pt x="46" y="83"/>
                      <a:pt x="46" y="83"/>
                      <a:pt x="43" y="82"/>
                    </a:cubicBezTo>
                    <a:cubicBezTo>
                      <a:pt x="40" y="81"/>
                      <a:pt x="39" y="80"/>
                      <a:pt x="38" y="78"/>
                    </a:cubicBezTo>
                    <a:lnTo>
                      <a:pt x="37" y="76"/>
                    </a:lnTo>
                    <a:cubicBezTo>
                      <a:pt x="35" y="77"/>
                      <a:pt x="33" y="78"/>
                      <a:pt x="31" y="79"/>
                    </a:cubicBezTo>
                    <a:cubicBezTo>
                      <a:pt x="10" y="92"/>
                      <a:pt x="6" y="94"/>
                      <a:pt x="3" y="9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01" name="Freeform 1651">
                <a:extLst>
                  <a:ext uri="{FF2B5EF4-FFF2-40B4-BE49-F238E27FC236}">
                    <a16:creationId xmlns:a16="http://schemas.microsoft.com/office/drawing/2014/main" id="{FE7A899C-0A83-4B2C-B9CA-B692C0278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3" y="5648"/>
                <a:ext cx="28" cy="21"/>
              </a:xfrm>
              <a:custGeom>
                <a:avLst/>
                <a:gdLst>
                  <a:gd name="T0" fmla="*/ 9 w 84"/>
                  <a:gd name="T1" fmla="*/ 61 h 61"/>
                  <a:gd name="T2" fmla="*/ 7 w 84"/>
                  <a:gd name="T3" fmla="*/ 60 h 61"/>
                  <a:gd name="T4" fmla="*/ 2 w 84"/>
                  <a:gd name="T5" fmla="*/ 57 h 61"/>
                  <a:gd name="T6" fmla="*/ 4 w 84"/>
                  <a:gd name="T7" fmla="*/ 48 h 61"/>
                  <a:gd name="T8" fmla="*/ 8 w 84"/>
                  <a:gd name="T9" fmla="*/ 40 h 61"/>
                  <a:gd name="T10" fmla="*/ 73 w 84"/>
                  <a:gd name="T11" fmla="*/ 2 h 61"/>
                  <a:gd name="T12" fmla="*/ 82 w 84"/>
                  <a:gd name="T13" fmla="*/ 5 h 61"/>
                  <a:gd name="T14" fmla="*/ 80 w 84"/>
                  <a:gd name="T15" fmla="*/ 14 h 61"/>
                  <a:gd name="T16" fmla="*/ 16 w 84"/>
                  <a:gd name="T17" fmla="*/ 56 h 61"/>
                  <a:gd name="T18" fmla="*/ 17 w 84"/>
                  <a:gd name="T19" fmla="*/ 57 h 61"/>
                  <a:gd name="T20" fmla="*/ 9 w 84"/>
                  <a:gd name="T2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61">
                    <a:moveTo>
                      <a:pt x="9" y="61"/>
                    </a:moveTo>
                    <a:lnTo>
                      <a:pt x="7" y="60"/>
                    </a:lnTo>
                    <a:cubicBezTo>
                      <a:pt x="5" y="60"/>
                      <a:pt x="3" y="59"/>
                      <a:pt x="2" y="57"/>
                    </a:cubicBezTo>
                    <a:cubicBezTo>
                      <a:pt x="1" y="54"/>
                      <a:pt x="0" y="52"/>
                      <a:pt x="4" y="48"/>
                    </a:cubicBezTo>
                    <a:cubicBezTo>
                      <a:pt x="4" y="45"/>
                      <a:pt x="5" y="41"/>
                      <a:pt x="8" y="40"/>
                    </a:cubicBezTo>
                    <a:lnTo>
                      <a:pt x="73" y="2"/>
                    </a:lnTo>
                    <a:cubicBezTo>
                      <a:pt x="76" y="0"/>
                      <a:pt x="81" y="1"/>
                      <a:pt x="82" y="5"/>
                    </a:cubicBezTo>
                    <a:cubicBezTo>
                      <a:pt x="84" y="8"/>
                      <a:pt x="83" y="12"/>
                      <a:pt x="80" y="14"/>
                    </a:cubicBezTo>
                    <a:cubicBezTo>
                      <a:pt x="54" y="31"/>
                      <a:pt x="25" y="49"/>
                      <a:pt x="16" y="56"/>
                    </a:cubicBezTo>
                    <a:lnTo>
                      <a:pt x="17" y="57"/>
                    </a:lnTo>
                    <a:cubicBezTo>
                      <a:pt x="13" y="59"/>
                      <a:pt x="11" y="61"/>
                      <a:pt x="9" y="6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02" name="Freeform 1652">
                <a:extLst>
                  <a:ext uri="{FF2B5EF4-FFF2-40B4-BE49-F238E27FC236}">
                    <a16:creationId xmlns:a16="http://schemas.microsoft.com/office/drawing/2014/main" id="{C5AD7B73-65BC-489D-AA47-ECE6EFDED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" y="5632"/>
                <a:ext cx="11" cy="9"/>
              </a:xfrm>
              <a:custGeom>
                <a:avLst/>
                <a:gdLst>
                  <a:gd name="T0" fmla="*/ 11 w 32"/>
                  <a:gd name="T1" fmla="*/ 26 h 26"/>
                  <a:gd name="T2" fmla="*/ 9 w 32"/>
                  <a:gd name="T3" fmla="*/ 25 h 26"/>
                  <a:gd name="T4" fmla="*/ 5 w 32"/>
                  <a:gd name="T5" fmla="*/ 23 h 26"/>
                  <a:gd name="T6" fmla="*/ 2 w 32"/>
                  <a:gd name="T7" fmla="*/ 21 h 26"/>
                  <a:gd name="T8" fmla="*/ 4 w 32"/>
                  <a:gd name="T9" fmla="*/ 11 h 26"/>
                  <a:gd name="T10" fmla="*/ 5 w 32"/>
                  <a:gd name="T11" fmla="*/ 11 h 26"/>
                  <a:gd name="T12" fmla="*/ 13 w 32"/>
                  <a:gd name="T13" fmla="*/ 8 h 26"/>
                  <a:gd name="T14" fmla="*/ 14 w 32"/>
                  <a:gd name="T15" fmla="*/ 8 h 26"/>
                  <a:gd name="T16" fmla="*/ 15 w 32"/>
                  <a:gd name="T17" fmla="*/ 8 h 26"/>
                  <a:gd name="T18" fmla="*/ 31 w 32"/>
                  <a:gd name="T19" fmla="*/ 1 h 26"/>
                  <a:gd name="T20" fmla="*/ 29 w 32"/>
                  <a:gd name="T21" fmla="*/ 8 h 26"/>
                  <a:gd name="T22" fmla="*/ 23 w 32"/>
                  <a:gd name="T23" fmla="*/ 11 h 26"/>
                  <a:gd name="T24" fmla="*/ 29 w 32"/>
                  <a:gd name="T25" fmla="*/ 8 h 26"/>
                  <a:gd name="T26" fmla="*/ 32 w 32"/>
                  <a:gd name="T27" fmla="*/ 14 h 26"/>
                  <a:gd name="T28" fmla="*/ 23 w 32"/>
                  <a:gd name="T29" fmla="*/ 20 h 26"/>
                  <a:gd name="T30" fmla="*/ 11 w 32"/>
                  <a:gd name="T3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26">
                    <a:moveTo>
                      <a:pt x="11" y="26"/>
                    </a:moveTo>
                    <a:lnTo>
                      <a:pt x="9" y="25"/>
                    </a:lnTo>
                    <a:lnTo>
                      <a:pt x="5" y="23"/>
                    </a:lnTo>
                    <a:lnTo>
                      <a:pt x="2" y="21"/>
                    </a:lnTo>
                    <a:cubicBezTo>
                      <a:pt x="0" y="18"/>
                      <a:pt x="1" y="13"/>
                      <a:pt x="4" y="11"/>
                    </a:cubicBezTo>
                    <a:lnTo>
                      <a:pt x="5" y="11"/>
                    </a:lnTo>
                    <a:cubicBezTo>
                      <a:pt x="8" y="9"/>
                      <a:pt x="10" y="7"/>
                      <a:pt x="13" y="8"/>
                    </a:cubicBezTo>
                    <a:lnTo>
                      <a:pt x="14" y="8"/>
                    </a:lnTo>
                    <a:lnTo>
                      <a:pt x="15" y="8"/>
                    </a:lnTo>
                    <a:cubicBezTo>
                      <a:pt x="28" y="0"/>
                      <a:pt x="28" y="0"/>
                      <a:pt x="31" y="1"/>
                    </a:cubicBezTo>
                    <a:lnTo>
                      <a:pt x="29" y="8"/>
                    </a:lnTo>
                    <a:lnTo>
                      <a:pt x="23" y="11"/>
                    </a:lnTo>
                    <a:lnTo>
                      <a:pt x="29" y="8"/>
                    </a:lnTo>
                    <a:lnTo>
                      <a:pt x="32" y="14"/>
                    </a:lnTo>
                    <a:cubicBezTo>
                      <a:pt x="31" y="15"/>
                      <a:pt x="27" y="17"/>
                      <a:pt x="23" y="20"/>
                    </a:cubicBezTo>
                    <a:cubicBezTo>
                      <a:pt x="14" y="25"/>
                      <a:pt x="12" y="26"/>
                      <a:pt x="11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4178" name="Group 1854">
              <a:extLst>
                <a:ext uri="{FF2B5EF4-FFF2-40B4-BE49-F238E27FC236}">
                  <a16:creationId xmlns:a16="http://schemas.microsoft.com/office/drawing/2014/main" id="{481A3FCB-49CE-4CC0-B7F7-DBD9A2C5A4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58025" y="8575676"/>
              <a:ext cx="720725" cy="1290638"/>
              <a:chOff x="4446" y="5402"/>
              <a:chExt cx="454" cy="813"/>
            </a:xfrm>
            <a:grpFill/>
          </p:grpSpPr>
          <p:sp>
            <p:nvSpPr>
              <p:cNvPr id="16703" name="Freeform 1654">
                <a:extLst>
                  <a:ext uri="{FF2B5EF4-FFF2-40B4-BE49-F238E27FC236}">
                    <a16:creationId xmlns:a16="http://schemas.microsoft.com/office/drawing/2014/main" id="{9D276DE0-C981-4FA4-8B04-B139ED310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3" y="5628"/>
                <a:ext cx="25" cy="17"/>
              </a:xfrm>
              <a:custGeom>
                <a:avLst/>
                <a:gdLst>
                  <a:gd name="T0" fmla="*/ 8 w 73"/>
                  <a:gd name="T1" fmla="*/ 50 h 50"/>
                  <a:gd name="T2" fmla="*/ 3 w 73"/>
                  <a:gd name="T3" fmla="*/ 48 h 50"/>
                  <a:gd name="T4" fmla="*/ 2 w 73"/>
                  <a:gd name="T5" fmla="*/ 46 h 50"/>
                  <a:gd name="T6" fmla="*/ 5 w 73"/>
                  <a:gd name="T7" fmla="*/ 37 h 50"/>
                  <a:gd name="T8" fmla="*/ 5 w 73"/>
                  <a:gd name="T9" fmla="*/ 37 h 50"/>
                  <a:gd name="T10" fmla="*/ 6 w 73"/>
                  <a:gd name="T11" fmla="*/ 37 h 50"/>
                  <a:gd name="T12" fmla="*/ 6 w 73"/>
                  <a:gd name="T13" fmla="*/ 36 h 50"/>
                  <a:gd name="T14" fmla="*/ 53 w 73"/>
                  <a:gd name="T15" fmla="*/ 6 h 50"/>
                  <a:gd name="T16" fmla="*/ 56 w 73"/>
                  <a:gd name="T17" fmla="*/ 3 h 50"/>
                  <a:gd name="T18" fmla="*/ 57 w 73"/>
                  <a:gd name="T19" fmla="*/ 3 h 50"/>
                  <a:gd name="T20" fmla="*/ 62 w 73"/>
                  <a:gd name="T21" fmla="*/ 1 h 50"/>
                  <a:gd name="T22" fmla="*/ 65 w 73"/>
                  <a:gd name="T23" fmla="*/ 2 h 50"/>
                  <a:gd name="T24" fmla="*/ 72 w 73"/>
                  <a:gd name="T25" fmla="*/ 1 h 50"/>
                  <a:gd name="T26" fmla="*/ 69 w 73"/>
                  <a:gd name="T27" fmla="*/ 8 h 50"/>
                  <a:gd name="T28" fmla="*/ 70 w 73"/>
                  <a:gd name="T29" fmla="*/ 8 h 50"/>
                  <a:gd name="T30" fmla="*/ 73 w 73"/>
                  <a:gd name="T31" fmla="*/ 14 h 50"/>
                  <a:gd name="T32" fmla="*/ 19 w 73"/>
                  <a:gd name="T33" fmla="*/ 45 h 50"/>
                  <a:gd name="T34" fmla="*/ 14 w 73"/>
                  <a:gd name="T35" fmla="*/ 48 h 50"/>
                  <a:gd name="T36" fmla="*/ 14 w 73"/>
                  <a:gd name="T37" fmla="*/ 48 h 50"/>
                  <a:gd name="T38" fmla="*/ 12 w 73"/>
                  <a:gd name="T39" fmla="*/ 49 h 50"/>
                  <a:gd name="T40" fmla="*/ 12 w 73"/>
                  <a:gd name="T41" fmla="*/ 49 h 50"/>
                  <a:gd name="T42" fmla="*/ 8 w 73"/>
                  <a:gd name="T4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3" h="50">
                    <a:moveTo>
                      <a:pt x="8" y="50"/>
                    </a:moveTo>
                    <a:cubicBezTo>
                      <a:pt x="6" y="50"/>
                      <a:pt x="5" y="50"/>
                      <a:pt x="3" y="48"/>
                    </a:cubicBezTo>
                    <a:lnTo>
                      <a:pt x="2" y="46"/>
                    </a:lnTo>
                    <a:cubicBezTo>
                      <a:pt x="0" y="43"/>
                      <a:pt x="1" y="40"/>
                      <a:pt x="5" y="37"/>
                    </a:cubicBezTo>
                    <a:lnTo>
                      <a:pt x="5" y="37"/>
                    </a:lnTo>
                    <a:lnTo>
                      <a:pt x="6" y="37"/>
                    </a:lnTo>
                    <a:lnTo>
                      <a:pt x="6" y="36"/>
                    </a:lnTo>
                    <a:cubicBezTo>
                      <a:pt x="37" y="17"/>
                      <a:pt x="48" y="10"/>
                      <a:pt x="53" y="6"/>
                    </a:cubicBezTo>
                    <a:lnTo>
                      <a:pt x="56" y="3"/>
                    </a:lnTo>
                    <a:lnTo>
                      <a:pt x="57" y="3"/>
                    </a:lnTo>
                    <a:cubicBezTo>
                      <a:pt x="58" y="2"/>
                      <a:pt x="60" y="1"/>
                      <a:pt x="62" y="1"/>
                    </a:cubicBezTo>
                    <a:lnTo>
                      <a:pt x="65" y="2"/>
                    </a:lnTo>
                    <a:cubicBezTo>
                      <a:pt x="70" y="0"/>
                      <a:pt x="70" y="0"/>
                      <a:pt x="72" y="1"/>
                    </a:cubicBezTo>
                    <a:lnTo>
                      <a:pt x="69" y="8"/>
                    </a:lnTo>
                    <a:lnTo>
                      <a:pt x="70" y="8"/>
                    </a:lnTo>
                    <a:lnTo>
                      <a:pt x="73" y="14"/>
                    </a:lnTo>
                    <a:cubicBezTo>
                      <a:pt x="70" y="16"/>
                      <a:pt x="31" y="38"/>
                      <a:pt x="19" y="45"/>
                    </a:cubicBezTo>
                    <a:cubicBezTo>
                      <a:pt x="17" y="46"/>
                      <a:pt x="15" y="47"/>
                      <a:pt x="14" y="48"/>
                    </a:cubicBezTo>
                    <a:lnTo>
                      <a:pt x="14" y="48"/>
                    </a:lnTo>
                    <a:lnTo>
                      <a:pt x="12" y="49"/>
                    </a:lnTo>
                    <a:lnTo>
                      <a:pt x="12" y="49"/>
                    </a:lnTo>
                    <a:cubicBezTo>
                      <a:pt x="10" y="50"/>
                      <a:pt x="9" y="50"/>
                      <a:pt x="8" y="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04" name="Freeform 1655">
                <a:extLst>
                  <a:ext uri="{FF2B5EF4-FFF2-40B4-BE49-F238E27FC236}">
                    <a16:creationId xmlns:a16="http://schemas.microsoft.com/office/drawing/2014/main" id="{0BA3A9CC-331D-461D-83E8-1F8318BC0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4" y="5631"/>
                <a:ext cx="30" cy="20"/>
              </a:xfrm>
              <a:custGeom>
                <a:avLst/>
                <a:gdLst>
                  <a:gd name="T0" fmla="*/ 6 w 90"/>
                  <a:gd name="T1" fmla="*/ 60 h 60"/>
                  <a:gd name="T2" fmla="*/ 1 w 90"/>
                  <a:gd name="T3" fmla="*/ 56 h 60"/>
                  <a:gd name="T4" fmla="*/ 0 w 90"/>
                  <a:gd name="T5" fmla="*/ 51 h 60"/>
                  <a:gd name="T6" fmla="*/ 52 w 90"/>
                  <a:gd name="T7" fmla="*/ 17 h 60"/>
                  <a:gd name="T8" fmla="*/ 73 w 90"/>
                  <a:gd name="T9" fmla="*/ 5 h 60"/>
                  <a:gd name="T10" fmla="*/ 75 w 90"/>
                  <a:gd name="T11" fmla="*/ 4 h 60"/>
                  <a:gd name="T12" fmla="*/ 79 w 90"/>
                  <a:gd name="T13" fmla="*/ 2 h 60"/>
                  <a:gd name="T14" fmla="*/ 86 w 90"/>
                  <a:gd name="T15" fmla="*/ 2 h 60"/>
                  <a:gd name="T16" fmla="*/ 89 w 90"/>
                  <a:gd name="T17" fmla="*/ 10 h 60"/>
                  <a:gd name="T18" fmla="*/ 86 w 90"/>
                  <a:gd name="T19" fmla="*/ 14 h 60"/>
                  <a:gd name="T20" fmla="*/ 86 w 90"/>
                  <a:gd name="T21" fmla="*/ 14 h 60"/>
                  <a:gd name="T22" fmla="*/ 86 w 90"/>
                  <a:gd name="T23" fmla="*/ 14 h 60"/>
                  <a:gd name="T24" fmla="*/ 59 w 90"/>
                  <a:gd name="T25" fmla="*/ 30 h 60"/>
                  <a:gd name="T26" fmla="*/ 27 w 90"/>
                  <a:gd name="T27" fmla="*/ 48 h 60"/>
                  <a:gd name="T28" fmla="*/ 27 w 90"/>
                  <a:gd name="T29" fmla="*/ 49 h 60"/>
                  <a:gd name="T30" fmla="*/ 21 w 90"/>
                  <a:gd name="T31" fmla="*/ 53 h 60"/>
                  <a:gd name="T32" fmla="*/ 6 w 90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60">
                    <a:moveTo>
                      <a:pt x="6" y="60"/>
                    </a:moveTo>
                    <a:cubicBezTo>
                      <a:pt x="4" y="60"/>
                      <a:pt x="2" y="59"/>
                      <a:pt x="1" y="56"/>
                    </a:cubicBezTo>
                    <a:cubicBezTo>
                      <a:pt x="0" y="55"/>
                      <a:pt x="0" y="53"/>
                      <a:pt x="0" y="51"/>
                    </a:cubicBezTo>
                    <a:cubicBezTo>
                      <a:pt x="1" y="47"/>
                      <a:pt x="1" y="46"/>
                      <a:pt x="52" y="17"/>
                    </a:cubicBezTo>
                    <a:cubicBezTo>
                      <a:pt x="60" y="13"/>
                      <a:pt x="68" y="8"/>
                      <a:pt x="73" y="5"/>
                    </a:cubicBezTo>
                    <a:lnTo>
                      <a:pt x="75" y="4"/>
                    </a:lnTo>
                    <a:lnTo>
                      <a:pt x="79" y="2"/>
                    </a:lnTo>
                    <a:cubicBezTo>
                      <a:pt x="81" y="0"/>
                      <a:pt x="84" y="1"/>
                      <a:pt x="86" y="2"/>
                    </a:cubicBezTo>
                    <a:cubicBezTo>
                      <a:pt x="89" y="4"/>
                      <a:pt x="90" y="7"/>
                      <a:pt x="89" y="10"/>
                    </a:cubicBezTo>
                    <a:cubicBezTo>
                      <a:pt x="89" y="11"/>
                      <a:pt x="88" y="12"/>
                      <a:pt x="86" y="14"/>
                    </a:cubicBezTo>
                    <a:lnTo>
                      <a:pt x="86" y="14"/>
                    </a:lnTo>
                    <a:lnTo>
                      <a:pt x="86" y="14"/>
                    </a:lnTo>
                    <a:cubicBezTo>
                      <a:pt x="82" y="17"/>
                      <a:pt x="75" y="21"/>
                      <a:pt x="59" y="30"/>
                    </a:cubicBezTo>
                    <a:cubicBezTo>
                      <a:pt x="50" y="35"/>
                      <a:pt x="37" y="42"/>
                      <a:pt x="27" y="48"/>
                    </a:cubicBezTo>
                    <a:lnTo>
                      <a:pt x="27" y="49"/>
                    </a:lnTo>
                    <a:cubicBezTo>
                      <a:pt x="27" y="49"/>
                      <a:pt x="24" y="51"/>
                      <a:pt x="21" y="53"/>
                    </a:cubicBezTo>
                    <a:cubicBezTo>
                      <a:pt x="13" y="58"/>
                      <a:pt x="9" y="60"/>
                      <a:pt x="6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05" name="Freeform 1656">
                <a:extLst>
                  <a:ext uri="{FF2B5EF4-FFF2-40B4-BE49-F238E27FC236}">
                    <a16:creationId xmlns:a16="http://schemas.microsoft.com/office/drawing/2014/main" id="{AE627D0C-0DF8-4C37-9361-13BDC3D01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4" y="5631"/>
                <a:ext cx="20" cy="20"/>
              </a:xfrm>
              <a:custGeom>
                <a:avLst/>
                <a:gdLst>
                  <a:gd name="T0" fmla="*/ 13 w 60"/>
                  <a:gd name="T1" fmla="*/ 59 h 59"/>
                  <a:gd name="T2" fmla="*/ 11 w 60"/>
                  <a:gd name="T3" fmla="*/ 59 h 59"/>
                  <a:gd name="T4" fmla="*/ 7 w 60"/>
                  <a:gd name="T5" fmla="*/ 55 h 59"/>
                  <a:gd name="T6" fmla="*/ 6 w 60"/>
                  <a:gd name="T7" fmla="*/ 48 h 59"/>
                  <a:gd name="T8" fmla="*/ 4 w 60"/>
                  <a:gd name="T9" fmla="*/ 46 h 59"/>
                  <a:gd name="T10" fmla="*/ 28 w 60"/>
                  <a:gd name="T11" fmla="*/ 15 h 59"/>
                  <a:gd name="T12" fmla="*/ 31 w 60"/>
                  <a:gd name="T13" fmla="*/ 8 h 59"/>
                  <a:gd name="T14" fmla="*/ 48 w 60"/>
                  <a:gd name="T15" fmla="*/ 1 h 59"/>
                  <a:gd name="T16" fmla="*/ 54 w 60"/>
                  <a:gd name="T17" fmla="*/ 6 h 59"/>
                  <a:gd name="T18" fmla="*/ 51 w 60"/>
                  <a:gd name="T19" fmla="*/ 13 h 59"/>
                  <a:gd name="T20" fmla="*/ 41 w 60"/>
                  <a:gd name="T21" fmla="*/ 22 h 59"/>
                  <a:gd name="T22" fmla="*/ 43 w 60"/>
                  <a:gd name="T23" fmla="*/ 23 h 59"/>
                  <a:gd name="T24" fmla="*/ 44 w 60"/>
                  <a:gd name="T25" fmla="*/ 26 h 59"/>
                  <a:gd name="T26" fmla="*/ 48 w 60"/>
                  <a:gd name="T27" fmla="*/ 23 h 59"/>
                  <a:gd name="T28" fmla="*/ 58 w 60"/>
                  <a:gd name="T29" fmla="*/ 25 h 59"/>
                  <a:gd name="T30" fmla="*/ 56 w 60"/>
                  <a:gd name="T31" fmla="*/ 35 h 59"/>
                  <a:gd name="T32" fmla="*/ 13 w 60"/>
                  <a:gd name="T3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59">
                    <a:moveTo>
                      <a:pt x="13" y="59"/>
                    </a:moveTo>
                    <a:lnTo>
                      <a:pt x="11" y="59"/>
                    </a:lnTo>
                    <a:cubicBezTo>
                      <a:pt x="9" y="58"/>
                      <a:pt x="7" y="57"/>
                      <a:pt x="7" y="55"/>
                    </a:cubicBezTo>
                    <a:cubicBezTo>
                      <a:pt x="5" y="53"/>
                      <a:pt x="5" y="51"/>
                      <a:pt x="6" y="48"/>
                    </a:cubicBezTo>
                    <a:lnTo>
                      <a:pt x="4" y="46"/>
                    </a:lnTo>
                    <a:cubicBezTo>
                      <a:pt x="1" y="41"/>
                      <a:pt x="0" y="39"/>
                      <a:pt x="28" y="15"/>
                    </a:cubicBezTo>
                    <a:cubicBezTo>
                      <a:pt x="28" y="12"/>
                      <a:pt x="29" y="10"/>
                      <a:pt x="31" y="8"/>
                    </a:cubicBezTo>
                    <a:cubicBezTo>
                      <a:pt x="45" y="0"/>
                      <a:pt x="45" y="0"/>
                      <a:pt x="48" y="1"/>
                    </a:cubicBezTo>
                    <a:cubicBezTo>
                      <a:pt x="51" y="1"/>
                      <a:pt x="53" y="4"/>
                      <a:pt x="54" y="6"/>
                    </a:cubicBezTo>
                    <a:cubicBezTo>
                      <a:pt x="54" y="9"/>
                      <a:pt x="53" y="11"/>
                      <a:pt x="51" y="13"/>
                    </a:cubicBezTo>
                    <a:cubicBezTo>
                      <a:pt x="48" y="16"/>
                      <a:pt x="45" y="19"/>
                      <a:pt x="41" y="22"/>
                    </a:cubicBezTo>
                    <a:lnTo>
                      <a:pt x="43" y="23"/>
                    </a:lnTo>
                    <a:lnTo>
                      <a:pt x="44" y="26"/>
                    </a:lnTo>
                    <a:lnTo>
                      <a:pt x="48" y="23"/>
                    </a:lnTo>
                    <a:cubicBezTo>
                      <a:pt x="51" y="21"/>
                      <a:pt x="56" y="22"/>
                      <a:pt x="58" y="25"/>
                    </a:cubicBezTo>
                    <a:cubicBezTo>
                      <a:pt x="60" y="28"/>
                      <a:pt x="59" y="33"/>
                      <a:pt x="56" y="35"/>
                    </a:cubicBezTo>
                    <a:cubicBezTo>
                      <a:pt x="24" y="56"/>
                      <a:pt x="16" y="59"/>
                      <a:pt x="13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06" name="Freeform 1657">
                <a:extLst>
                  <a:ext uri="{FF2B5EF4-FFF2-40B4-BE49-F238E27FC236}">
                    <a16:creationId xmlns:a16="http://schemas.microsoft.com/office/drawing/2014/main" id="{4BAC0439-CBE6-44D1-B103-F2EF4C336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0" y="5636"/>
                <a:ext cx="26" cy="16"/>
              </a:xfrm>
              <a:custGeom>
                <a:avLst/>
                <a:gdLst>
                  <a:gd name="T0" fmla="*/ 8 w 81"/>
                  <a:gd name="T1" fmla="*/ 50 h 50"/>
                  <a:gd name="T2" fmla="*/ 6 w 81"/>
                  <a:gd name="T3" fmla="*/ 49 h 50"/>
                  <a:gd name="T4" fmla="*/ 1 w 81"/>
                  <a:gd name="T5" fmla="*/ 44 h 50"/>
                  <a:gd name="T6" fmla="*/ 3 w 81"/>
                  <a:gd name="T7" fmla="*/ 37 h 50"/>
                  <a:gd name="T8" fmla="*/ 16 w 81"/>
                  <a:gd name="T9" fmla="*/ 27 h 50"/>
                  <a:gd name="T10" fmla="*/ 19 w 81"/>
                  <a:gd name="T11" fmla="*/ 21 h 50"/>
                  <a:gd name="T12" fmla="*/ 19 w 81"/>
                  <a:gd name="T13" fmla="*/ 21 h 50"/>
                  <a:gd name="T14" fmla="*/ 23 w 81"/>
                  <a:gd name="T15" fmla="*/ 18 h 50"/>
                  <a:gd name="T16" fmla="*/ 44 w 81"/>
                  <a:gd name="T17" fmla="*/ 13 h 50"/>
                  <a:gd name="T18" fmla="*/ 52 w 81"/>
                  <a:gd name="T19" fmla="*/ 11 h 50"/>
                  <a:gd name="T20" fmla="*/ 55 w 81"/>
                  <a:gd name="T21" fmla="*/ 13 h 50"/>
                  <a:gd name="T22" fmla="*/ 80 w 81"/>
                  <a:gd name="T23" fmla="*/ 1 h 50"/>
                  <a:gd name="T24" fmla="*/ 79 w 81"/>
                  <a:gd name="T25" fmla="*/ 8 h 50"/>
                  <a:gd name="T26" fmla="*/ 73 w 81"/>
                  <a:gd name="T27" fmla="*/ 11 h 50"/>
                  <a:gd name="T28" fmla="*/ 79 w 81"/>
                  <a:gd name="T29" fmla="*/ 8 h 50"/>
                  <a:gd name="T30" fmla="*/ 81 w 81"/>
                  <a:gd name="T31" fmla="*/ 14 h 50"/>
                  <a:gd name="T32" fmla="*/ 52 w 81"/>
                  <a:gd name="T33" fmla="*/ 32 h 50"/>
                  <a:gd name="T34" fmla="*/ 44 w 81"/>
                  <a:gd name="T35" fmla="*/ 31 h 50"/>
                  <a:gd name="T36" fmla="*/ 43 w 81"/>
                  <a:gd name="T37" fmla="*/ 30 h 50"/>
                  <a:gd name="T38" fmla="*/ 30 w 81"/>
                  <a:gd name="T39" fmla="*/ 38 h 50"/>
                  <a:gd name="T40" fmla="*/ 8 w 81"/>
                  <a:gd name="T41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1" h="50">
                    <a:moveTo>
                      <a:pt x="8" y="50"/>
                    </a:moveTo>
                    <a:lnTo>
                      <a:pt x="6" y="49"/>
                    </a:lnTo>
                    <a:cubicBezTo>
                      <a:pt x="3" y="49"/>
                      <a:pt x="1" y="47"/>
                      <a:pt x="1" y="44"/>
                    </a:cubicBezTo>
                    <a:cubicBezTo>
                      <a:pt x="0" y="41"/>
                      <a:pt x="1" y="39"/>
                      <a:pt x="3" y="37"/>
                    </a:cubicBezTo>
                    <a:cubicBezTo>
                      <a:pt x="7" y="34"/>
                      <a:pt x="12" y="30"/>
                      <a:pt x="16" y="27"/>
                    </a:cubicBezTo>
                    <a:cubicBezTo>
                      <a:pt x="15" y="25"/>
                      <a:pt x="17" y="22"/>
                      <a:pt x="19" y="21"/>
                    </a:cubicBezTo>
                    <a:lnTo>
                      <a:pt x="19" y="21"/>
                    </a:lnTo>
                    <a:lnTo>
                      <a:pt x="23" y="18"/>
                    </a:lnTo>
                    <a:cubicBezTo>
                      <a:pt x="37" y="10"/>
                      <a:pt x="41" y="8"/>
                      <a:pt x="44" y="13"/>
                    </a:cubicBezTo>
                    <a:cubicBezTo>
                      <a:pt x="49" y="11"/>
                      <a:pt x="50" y="11"/>
                      <a:pt x="52" y="11"/>
                    </a:cubicBezTo>
                    <a:lnTo>
                      <a:pt x="55" y="13"/>
                    </a:lnTo>
                    <a:cubicBezTo>
                      <a:pt x="77" y="0"/>
                      <a:pt x="77" y="0"/>
                      <a:pt x="80" y="1"/>
                    </a:cubicBezTo>
                    <a:lnTo>
                      <a:pt x="79" y="8"/>
                    </a:lnTo>
                    <a:lnTo>
                      <a:pt x="73" y="11"/>
                    </a:lnTo>
                    <a:lnTo>
                      <a:pt x="79" y="8"/>
                    </a:lnTo>
                    <a:lnTo>
                      <a:pt x="81" y="14"/>
                    </a:lnTo>
                    <a:cubicBezTo>
                      <a:pt x="80" y="15"/>
                      <a:pt x="65" y="24"/>
                      <a:pt x="52" y="32"/>
                    </a:cubicBezTo>
                    <a:cubicBezTo>
                      <a:pt x="49" y="33"/>
                      <a:pt x="46" y="33"/>
                      <a:pt x="44" y="31"/>
                    </a:cubicBezTo>
                    <a:lnTo>
                      <a:pt x="43" y="30"/>
                    </a:lnTo>
                    <a:cubicBezTo>
                      <a:pt x="39" y="33"/>
                      <a:pt x="34" y="35"/>
                      <a:pt x="30" y="38"/>
                    </a:cubicBezTo>
                    <a:cubicBezTo>
                      <a:pt x="13" y="48"/>
                      <a:pt x="10" y="50"/>
                      <a:pt x="8" y="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07" name="Freeform 1658">
                <a:extLst>
                  <a:ext uri="{FF2B5EF4-FFF2-40B4-BE49-F238E27FC236}">
                    <a16:creationId xmlns:a16="http://schemas.microsoft.com/office/drawing/2014/main" id="{04B36A1E-5B84-4ED3-8D1A-7B08C4D24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5" y="5639"/>
                <a:ext cx="19" cy="12"/>
              </a:xfrm>
              <a:custGeom>
                <a:avLst/>
                <a:gdLst>
                  <a:gd name="T0" fmla="*/ 17 w 59"/>
                  <a:gd name="T1" fmla="*/ 36 h 36"/>
                  <a:gd name="T2" fmla="*/ 15 w 59"/>
                  <a:gd name="T3" fmla="*/ 36 h 36"/>
                  <a:gd name="T4" fmla="*/ 11 w 59"/>
                  <a:gd name="T5" fmla="*/ 32 h 36"/>
                  <a:gd name="T6" fmla="*/ 4 w 59"/>
                  <a:gd name="T7" fmla="*/ 19 h 36"/>
                  <a:gd name="T8" fmla="*/ 1 w 59"/>
                  <a:gd name="T9" fmla="*/ 19 h 36"/>
                  <a:gd name="T10" fmla="*/ 2 w 59"/>
                  <a:gd name="T11" fmla="*/ 15 h 36"/>
                  <a:gd name="T12" fmla="*/ 1 w 59"/>
                  <a:gd name="T13" fmla="*/ 13 h 36"/>
                  <a:gd name="T14" fmla="*/ 3 w 59"/>
                  <a:gd name="T15" fmla="*/ 12 h 36"/>
                  <a:gd name="T16" fmla="*/ 0 w 59"/>
                  <a:gd name="T17" fmla="*/ 5 h 36"/>
                  <a:gd name="T18" fmla="*/ 9 w 59"/>
                  <a:gd name="T19" fmla="*/ 2 h 36"/>
                  <a:gd name="T20" fmla="*/ 13 w 59"/>
                  <a:gd name="T21" fmla="*/ 6 h 36"/>
                  <a:gd name="T22" fmla="*/ 20 w 59"/>
                  <a:gd name="T23" fmla="*/ 19 h 36"/>
                  <a:gd name="T24" fmla="*/ 57 w 59"/>
                  <a:gd name="T25" fmla="*/ 6 h 36"/>
                  <a:gd name="T26" fmla="*/ 55 w 59"/>
                  <a:gd name="T27" fmla="*/ 16 h 36"/>
                  <a:gd name="T28" fmla="*/ 54 w 59"/>
                  <a:gd name="T29" fmla="*/ 16 h 36"/>
                  <a:gd name="T30" fmla="*/ 21 w 59"/>
                  <a:gd name="T31" fmla="*/ 35 h 36"/>
                  <a:gd name="T32" fmla="*/ 17 w 59"/>
                  <a:gd name="T3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36">
                    <a:moveTo>
                      <a:pt x="17" y="36"/>
                    </a:moveTo>
                    <a:lnTo>
                      <a:pt x="15" y="36"/>
                    </a:lnTo>
                    <a:cubicBezTo>
                      <a:pt x="14" y="35"/>
                      <a:pt x="12" y="34"/>
                      <a:pt x="11" y="32"/>
                    </a:cubicBezTo>
                    <a:cubicBezTo>
                      <a:pt x="11" y="32"/>
                      <a:pt x="7" y="24"/>
                      <a:pt x="4" y="19"/>
                    </a:cubicBezTo>
                    <a:lnTo>
                      <a:pt x="1" y="19"/>
                    </a:lnTo>
                    <a:lnTo>
                      <a:pt x="2" y="15"/>
                    </a:lnTo>
                    <a:lnTo>
                      <a:pt x="1" y="13"/>
                    </a:lnTo>
                    <a:lnTo>
                      <a:pt x="3" y="12"/>
                    </a:lnTo>
                    <a:lnTo>
                      <a:pt x="0" y="5"/>
                    </a:lnTo>
                    <a:cubicBezTo>
                      <a:pt x="4" y="3"/>
                      <a:pt x="6" y="2"/>
                      <a:pt x="9" y="2"/>
                    </a:cubicBezTo>
                    <a:cubicBezTo>
                      <a:pt x="11" y="3"/>
                      <a:pt x="12" y="4"/>
                      <a:pt x="13" y="6"/>
                    </a:cubicBezTo>
                    <a:cubicBezTo>
                      <a:pt x="14" y="6"/>
                      <a:pt x="17" y="14"/>
                      <a:pt x="20" y="19"/>
                    </a:cubicBezTo>
                    <a:cubicBezTo>
                      <a:pt x="53" y="0"/>
                      <a:pt x="53" y="0"/>
                      <a:pt x="57" y="6"/>
                    </a:cubicBezTo>
                    <a:cubicBezTo>
                      <a:pt x="59" y="9"/>
                      <a:pt x="58" y="14"/>
                      <a:pt x="55" y="16"/>
                    </a:cubicBezTo>
                    <a:lnTo>
                      <a:pt x="54" y="16"/>
                    </a:lnTo>
                    <a:cubicBezTo>
                      <a:pt x="51" y="18"/>
                      <a:pt x="21" y="35"/>
                      <a:pt x="21" y="35"/>
                    </a:cubicBezTo>
                    <a:lnTo>
                      <a:pt x="17" y="3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08" name="Freeform 1659">
                <a:extLst>
                  <a:ext uri="{FF2B5EF4-FFF2-40B4-BE49-F238E27FC236}">
                    <a16:creationId xmlns:a16="http://schemas.microsoft.com/office/drawing/2014/main" id="{F5A95CDF-6C1A-4C59-979E-D50DF41B5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" y="5640"/>
                <a:ext cx="27" cy="16"/>
              </a:xfrm>
              <a:custGeom>
                <a:avLst/>
                <a:gdLst>
                  <a:gd name="T0" fmla="*/ 3 w 82"/>
                  <a:gd name="T1" fmla="*/ 48 h 48"/>
                  <a:gd name="T2" fmla="*/ 1 w 82"/>
                  <a:gd name="T3" fmla="*/ 47 h 48"/>
                  <a:gd name="T4" fmla="*/ 3 w 82"/>
                  <a:gd name="T5" fmla="*/ 40 h 48"/>
                  <a:gd name="T6" fmla="*/ 9 w 82"/>
                  <a:gd name="T7" fmla="*/ 37 h 48"/>
                  <a:gd name="T8" fmla="*/ 3 w 82"/>
                  <a:gd name="T9" fmla="*/ 40 h 48"/>
                  <a:gd name="T10" fmla="*/ 0 w 82"/>
                  <a:gd name="T11" fmla="*/ 34 h 48"/>
                  <a:gd name="T12" fmla="*/ 18 w 82"/>
                  <a:gd name="T13" fmla="*/ 24 h 48"/>
                  <a:gd name="T14" fmla="*/ 19 w 82"/>
                  <a:gd name="T15" fmla="*/ 23 h 48"/>
                  <a:gd name="T16" fmla="*/ 48 w 82"/>
                  <a:gd name="T17" fmla="*/ 15 h 48"/>
                  <a:gd name="T18" fmla="*/ 51 w 82"/>
                  <a:gd name="T19" fmla="*/ 13 h 48"/>
                  <a:gd name="T20" fmla="*/ 76 w 82"/>
                  <a:gd name="T21" fmla="*/ 1 h 48"/>
                  <a:gd name="T22" fmla="*/ 80 w 82"/>
                  <a:gd name="T23" fmla="*/ 4 h 48"/>
                  <a:gd name="T24" fmla="*/ 78 w 82"/>
                  <a:gd name="T25" fmla="*/ 14 h 48"/>
                  <a:gd name="T26" fmla="*/ 75 w 82"/>
                  <a:gd name="T27" fmla="*/ 15 h 48"/>
                  <a:gd name="T28" fmla="*/ 59 w 82"/>
                  <a:gd name="T29" fmla="*/ 25 h 48"/>
                  <a:gd name="T30" fmla="*/ 52 w 82"/>
                  <a:gd name="T31" fmla="*/ 29 h 48"/>
                  <a:gd name="T32" fmla="*/ 24 w 82"/>
                  <a:gd name="T33" fmla="*/ 37 h 48"/>
                  <a:gd name="T34" fmla="*/ 3 w 82"/>
                  <a:gd name="T3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2" h="48">
                    <a:moveTo>
                      <a:pt x="3" y="48"/>
                    </a:moveTo>
                    <a:lnTo>
                      <a:pt x="1" y="47"/>
                    </a:lnTo>
                    <a:lnTo>
                      <a:pt x="3" y="40"/>
                    </a:lnTo>
                    <a:lnTo>
                      <a:pt x="9" y="37"/>
                    </a:lnTo>
                    <a:lnTo>
                      <a:pt x="3" y="40"/>
                    </a:lnTo>
                    <a:lnTo>
                      <a:pt x="0" y="34"/>
                    </a:lnTo>
                    <a:cubicBezTo>
                      <a:pt x="2" y="33"/>
                      <a:pt x="18" y="24"/>
                      <a:pt x="18" y="24"/>
                    </a:cubicBezTo>
                    <a:lnTo>
                      <a:pt x="19" y="23"/>
                    </a:lnTo>
                    <a:lnTo>
                      <a:pt x="48" y="15"/>
                    </a:lnTo>
                    <a:lnTo>
                      <a:pt x="51" y="13"/>
                    </a:lnTo>
                    <a:cubicBezTo>
                      <a:pt x="70" y="1"/>
                      <a:pt x="72" y="0"/>
                      <a:pt x="76" y="1"/>
                    </a:cubicBezTo>
                    <a:cubicBezTo>
                      <a:pt x="78" y="1"/>
                      <a:pt x="79" y="3"/>
                      <a:pt x="80" y="4"/>
                    </a:cubicBezTo>
                    <a:cubicBezTo>
                      <a:pt x="82" y="8"/>
                      <a:pt x="81" y="12"/>
                      <a:pt x="78" y="14"/>
                    </a:cubicBezTo>
                    <a:lnTo>
                      <a:pt x="75" y="15"/>
                    </a:lnTo>
                    <a:cubicBezTo>
                      <a:pt x="72" y="17"/>
                      <a:pt x="62" y="22"/>
                      <a:pt x="59" y="25"/>
                    </a:cubicBezTo>
                    <a:cubicBezTo>
                      <a:pt x="55" y="27"/>
                      <a:pt x="54" y="28"/>
                      <a:pt x="52" y="29"/>
                    </a:cubicBezTo>
                    <a:lnTo>
                      <a:pt x="24" y="37"/>
                    </a:lnTo>
                    <a:cubicBezTo>
                      <a:pt x="8" y="46"/>
                      <a:pt x="5" y="48"/>
                      <a:pt x="3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09" name="Freeform 1660">
                <a:extLst>
                  <a:ext uri="{FF2B5EF4-FFF2-40B4-BE49-F238E27FC236}">
                    <a16:creationId xmlns:a16="http://schemas.microsoft.com/office/drawing/2014/main" id="{C9118A06-96D2-445A-B27C-17269FADB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6" y="5636"/>
                <a:ext cx="54" cy="33"/>
              </a:xfrm>
              <a:custGeom>
                <a:avLst/>
                <a:gdLst>
                  <a:gd name="T0" fmla="*/ 8 w 161"/>
                  <a:gd name="T1" fmla="*/ 99 h 99"/>
                  <a:gd name="T2" fmla="*/ 7 w 161"/>
                  <a:gd name="T3" fmla="*/ 99 h 99"/>
                  <a:gd name="T4" fmla="*/ 3 w 161"/>
                  <a:gd name="T5" fmla="*/ 95 h 99"/>
                  <a:gd name="T6" fmla="*/ 23 w 161"/>
                  <a:gd name="T7" fmla="*/ 70 h 99"/>
                  <a:gd name="T8" fmla="*/ 31 w 161"/>
                  <a:gd name="T9" fmla="*/ 63 h 99"/>
                  <a:gd name="T10" fmla="*/ 30 w 161"/>
                  <a:gd name="T11" fmla="*/ 62 h 99"/>
                  <a:gd name="T12" fmla="*/ 33 w 161"/>
                  <a:gd name="T13" fmla="*/ 52 h 99"/>
                  <a:gd name="T14" fmla="*/ 39 w 161"/>
                  <a:gd name="T15" fmla="*/ 51 h 99"/>
                  <a:gd name="T16" fmla="*/ 66 w 161"/>
                  <a:gd name="T17" fmla="*/ 33 h 99"/>
                  <a:gd name="T18" fmla="*/ 72 w 161"/>
                  <a:gd name="T19" fmla="*/ 31 h 99"/>
                  <a:gd name="T20" fmla="*/ 77 w 161"/>
                  <a:gd name="T21" fmla="*/ 35 h 99"/>
                  <a:gd name="T22" fmla="*/ 75 w 161"/>
                  <a:gd name="T23" fmla="*/ 44 h 99"/>
                  <a:gd name="T24" fmla="*/ 75 w 161"/>
                  <a:gd name="T25" fmla="*/ 44 h 99"/>
                  <a:gd name="T26" fmla="*/ 74 w 161"/>
                  <a:gd name="T27" fmla="*/ 44 h 99"/>
                  <a:gd name="T28" fmla="*/ 66 w 161"/>
                  <a:gd name="T29" fmla="*/ 53 h 99"/>
                  <a:gd name="T30" fmla="*/ 150 w 161"/>
                  <a:gd name="T31" fmla="*/ 2 h 99"/>
                  <a:gd name="T32" fmla="*/ 159 w 161"/>
                  <a:gd name="T33" fmla="*/ 5 h 99"/>
                  <a:gd name="T34" fmla="*/ 157 w 161"/>
                  <a:gd name="T35" fmla="*/ 15 h 99"/>
                  <a:gd name="T36" fmla="*/ 8 w 161"/>
                  <a:gd name="T37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1" h="99">
                    <a:moveTo>
                      <a:pt x="8" y="99"/>
                    </a:moveTo>
                    <a:lnTo>
                      <a:pt x="7" y="99"/>
                    </a:lnTo>
                    <a:cubicBezTo>
                      <a:pt x="5" y="98"/>
                      <a:pt x="4" y="97"/>
                      <a:pt x="3" y="95"/>
                    </a:cubicBezTo>
                    <a:cubicBezTo>
                      <a:pt x="0" y="90"/>
                      <a:pt x="0" y="90"/>
                      <a:pt x="23" y="70"/>
                    </a:cubicBezTo>
                    <a:cubicBezTo>
                      <a:pt x="26" y="68"/>
                      <a:pt x="28" y="66"/>
                      <a:pt x="31" y="63"/>
                    </a:cubicBezTo>
                    <a:lnTo>
                      <a:pt x="30" y="62"/>
                    </a:lnTo>
                    <a:cubicBezTo>
                      <a:pt x="28" y="58"/>
                      <a:pt x="29" y="54"/>
                      <a:pt x="33" y="52"/>
                    </a:cubicBezTo>
                    <a:cubicBezTo>
                      <a:pt x="35" y="51"/>
                      <a:pt x="37" y="51"/>
                      <a:pt x="39" y="51"/>
                    </a:cubicBezTo>
                    <a:cubicBezTo>
                      <a:pt x="44" y="50"/>
                      <a:pt x="56" y="41"/>
                      <a:pt x="66" y="33"/>
                    </a:cubicBezTo>
                    <a:cubicBezTo>
                      <a:pt x="68" y="31"/>
                      <a:pt x="70" y="31"/>
                      <a:pt x="72" y="31"/>
                    </a:cubicBezTo>
                    <a:cubicBezTo>
                      <a:pt x="74" y="32"/>
                      <a:pt x="76" y="33"/>
                      <a:pt x="77" y="35"/>
                    </a:cubicBezTo>
                    <a:cubicBezTo>
                      <a:pt x="78" y="37"/>
                      <a:pt x="79" y="39"/>
                      <a:pt x="75" y="44"/>
                    </a:cubicBezTo>
                    <a:lnTo>
                      <a:pt x="75" y="44"/>
                    </a:lnTo>
                    <a:lnTo>
                      <a:pt x="74" y="44"/>
                    </a:lnTo>
                    <a:cubicBezTo>
                      <a:pt x="73" y="46"/>
                      <a:pt x="70" y="49"/>
                      <a:pt x="66" y="53"/>
                    </a:cubicBezTo>
                    <a:cubicBezTo>
                      <a:pt x="93" y="36"/>
                      <a:pt x="125" y="17"/>
                      <a:pt x="150" y="2"/>
                    </a:cubicBezTo>
                    <a:cubicBezTo>
                      <a:pt x="153" y="0"/>
                      <a:pt x="157" y="1"/>
                      <a:pt x="159" y="5"/>
                    </a:cubicBezTo>
                    <a:cubicBezTo>
                      <a:pt x="161" y="8"/>
                      <a:pt x="160" y="13"/>
                      <a:pt x="157" y="15"/>
                    </a:cubicBezTo>
                    <a:cubicBezTo>
                      <a:pt x="30" y="92"/>
                      <a:pt x="13" y="99"/>
                      <a:pt x="8" y="9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10" name="Freeform 1661">
                <a:extLst>
                  <a:ext uri="{FF2B5EF4-FFF2-40B4-BE49-F238E27FC236}">
                    <a16:creationId xmlns:a16="http://schemas.microsoft.com/office/drawing/2014/main" id="{14B9EEF5-5298-41B8-A73E-B500DFD7B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9" y="5654"/>
                <a:ext cx="15" cy="10"/>
              </a:xfrm>
              <a:custGeom>
                <a:avLst/>
                <a:gdLst>
                  <a:gd name="T0" fmla="*/ 7 w 44"/>
                  <a:gd name="T1" fmla="*/ 31 h 31"/>
                  <a:gd name="T2" fmla="*/ 0 w 44"/>
                  <a:gd name="T3" fmla="*/ 19 h 31"/>
                  <a:gd name="T4" fmla="*/ 36 w 44"/>
                  <a:gd name="T5" fmla="*/ 1 h 31"/>
                  <a:gd name="T6" fmla="*/ 40 w 44"/>
                  <a:gd name="T7" fmla="*/ 4 h 31"/>
                  <a:gd name="T8" fmla="*/ 41 w 44"/>
                  <a:gd name="T9" fmla="*/ 6 h 31"/>
                  <a:gd name="T10" fmla="*/ 42 w 44"/>
                  <a:gd name="T11" fmla="*/ 8 h 31"/>
                  <a:gd name="T12" fmla="*/ 40 w 44"/>
                  <a:gd name="T13" fmla="*/ 18 h 31"/>
                  <a:gd name="T14" fmla="*/ 38 w 44"/>
                  <a:gd name="T15" fmla="*/ 18 h 31"/>
                  <a:gd name="T16" fmla="*/ 34 w 44"/>
                  <a:gd name="T17" fmla="*/ 21 h 31"/>
                  <a:gd name="T18" fmla="*/ 20 w 44"/>
                  <a:gd name="T19" fmla="*/ 27 h 31"/>
                  <a:gd name="T20" fmla="*/ 17 w 44"/>
                  <a:gd name="T21" fmla="*/ 26 h 31"/>
                  <a:gd name="T22" fmla="*/ 7 w 44"/>
                  <a:gd name="T2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" h="31">
                    <a:moveTo>
                      <a:pt x="7" y="31"/>
                    </a:moveTo>
                    <a:lnTo>
                      <a:pt x="0" y="19"/>
                    </a:lnTo>
                    <a:cubicBezTo>
                      <a:pt x="33" y="0"/>
                      <a:pt x="33" y="0"/>
                      <a:pt x="36" y="1"/>
                    </a:cubicBezTo>
                    <a:cubicBezTo>
                      <a:pt x="37" y="2"/>
                      <a:pt x="39" y="3"/>
                      <a:pt x="40" y="4"/>
                    </a:cubicBezTo>
                    <a:lnTo>
                      <a:pt x="41" y="6"/>
                    </a:lnTo>
                    <a:lnTo>
                      <a:pt x="42" y="8"/>
                    </a:lnTo>
                    <a:cubicBezTo>
                      <a:pt x="44" y="11"/>
                      <a:pt x="43" y="16"/>
                      <a:pt x="40" y="18"/>
                    </a:cubicBezTo>
                    <a:lnTo>
                      <a:pt x="38" y="18"/>
                    </a:lnTo>
                    <a:cubicBezTo>
                      <a:pt x="37" y="19"/>
                      <a:pt x="36" y="20"/>
                      <a:pt x="34" y="21"/>
                    </a:cubicBezTo>
                    <a:cubicBezTo>
                      <a:pt x="26" y="26"/>
                      <a:pt x="24" y="28"/>
                      <a:pt x="20" y="27"/>
                    </a:cubicBezTo>
                    <a:lnTo>
                      <a:pt x="17" y="26"/>
                    </a:lnTo>
                    <a:cubicBezTo>
                      <a:pt x="12" y="29"/>
                      <a:pt x="7" y="31"/>
                      <a:pt x="7" y="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11" name="Freeform 1662">
                <a:extLst>
                  <a:ext uri="{FF2B5EF4-FFF2-40B4-BE49-F238E27FC236}">
                    <a16:creationId xmlns:a16="http://schemas.microsoft.com/office/drawing/2014/main" id="{55A98F42-3E07-49C8-B21A-2D63EEB9D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6" y="5649"/>
                <a:ext cx="16" cy="11"/>
              </a:xfrm>
              <a:custGeom>
                <a:avLst/>
                <a:gdLst>
                  <a:gd name="T0" fmla="*/ 8 w 48"/>
                  <a:gd name="T1" fmla="*/ 33 h 33"/>
                  <a:gd name="T2" fmla="*/ 2 w 48"/>
                  <a:gd name="T3" fmla="*/ 30 h 33"/>
                  <a:gd name="T4" fmla="*/ 5 w 48"/>
                  <a:gd name="T5" fmla="*/ 20 h 33"/>
                  <a:gd name="T6" fmla="*/ 42 w 48"/>
                  <a:gd name="T7" fmla="*/ 1 h 33"/>
                  <a:gd name="T8" fmla="*/ 47 w 48"/>
                  <a:gd name="T9" fmla="*/ 9 h 33"/>
                  <a:gd name="T10" fmla="*/ 39 w 48"/>
                  <a:gd name="T11" fmla="*/ 17 h 33"/>
                  <a:gd name="T12" fmla="*/ 34 w 48"/>
                  <a:gd name="T13" fmla="*/ 19 h 33"/>
                  <a:gd name="T14" fmla="*/ 35 w 48"/>
                  <a:gd name="T15" fmla="*/ 20 h 33"/>
                  <a:gd name="T16" fmla="*/ 32 w 48"/>
                  <a:gd name="T17" fmla="*/ 21 h 33"/>
                  <a:gd name="T18" fmla="*/ 26 w 48"/>
                  <a:gd name="T19" fmla="*/ 24 h 33"/>
                  <a:gd name="T20" fmla="*/ 12 w 48"/>
                  <a:gd name="T21" fmla="*/ 32 h 33"/>
                  <a:gd name="T22" fmla="*/ 8 w 48"/>
                  <a:gd name="T2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33">
                    <a:moveTo>
                      <a:pt x="8" y="33"/>
                    </a:moveTo>
                    <a:cubicBezTo>
                      <a:pt x="6" y="33"/>
                      <a:pt x="4" y="32"/>
                      <a:pt x="2" y="30"/>
                    </a:cubicBezTo>
                    <a:cubicBezTo>
                      <a:pt x="0" y="26"/>
                      <a:pt x="1" y="22"/>
                      <a:pt x="5" y="20"/>
                    </a:cubicBezTo>
                    <a:cubicBezTo>
                      <a:pt x="39" y="0"/>
                      <a:pt x="39" y="0"/>
                      <a:pt x="42" y="1"/>
                    </a:cubicBezTo>
                    <a:cubicBezTo>
                      <a:pt x="46" y="2"/>
                      <a:pt x="48" y="6"/>
                      <a:pt x="47" y="9"/>
                    </a:cubicBezTo>
                    <a:cubicBezTo>
                      <a:pt x="46" y="12"/>
                      <a:pt x="45" y="13"/>
                      <a:pt x="39" y="17"/>
                    </a:cubicBezTo>
                    <a:lnTo>
                      <a:pt x="34" y="19"/>
                    </a:lnTo>
                    <a:lnTo>
                      <a:pt x="35" y="20"/>
                    </a:lnTo>
                    <a:lnTo>
                      <a:pt x="32" y="21"/>
                    </a:lnTo>
                    <a:cubicBezTo>
                      <a:pt x="31" y="22"/>
                      <a:pt x="29" y="23"/>
                      <a:pt x="26" y="24"/>
                    </a:cubicBezTo>
                    <a:cubicBezTo>
                      <a:pt x="21" y="27"/>
                      <a:pt x="16" y="30"/>
                      <a:pt x="12" y="32"/>
                    </a:cubicBezTo>
                    <a:lnTo>
                      <a:pt x="8" y="3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12" name="Freeform 1663">
                <a:extLst>
                  <a:ext uri="{FF2B5EF4-FFF2-40B4-BE49-F238E27FC236}">
                    <a16:creationId xmlns:a16="http://schemas.microsoft.com/office/drawing/2014/main" id="{A34F177B-5CA9-4899-8B00-4789785A9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" y="5642"/>
                <a:ext cx="22" cy="15"/>
              </a:xfrm>
              <a:custGeom>
                <a:avLst/>
                <a:gdLst>
                  <a:gd name="T0" fmla="*/ 3 w 68"/>
                  <a:gd name="T1" fmla="*/ 46 h 46"/>
                  <a:gd name="T2" fmla="*/ 1 w 68"/>
                  <a:gd name="T3" fmla="*/ 46 h 46"/>
                  <a:gd name="T4" fmla="*/ 3 w 68"/>
                  <a:gd name="T5" fmla="*/ 39 h 46"/>
                  <a:gd name="T6" fmla="*/ 9 w 68"/>
                  <a:gd name="T7" fmla="*/ 35 h 46"/>
                  <a:gd name="T8" fmla="*/ 3 w 68"/>
                  <a:gd name="T9" fmla="*/ 39 h 46"/>
                  <a:gd name="T10" fmla="*/ 0 w 68"/>
                  <a:gd name="T11" fmla="*/ 32 h 46"/>
                  <a:gd name="T12" fmla="*/ 36 w 68"/>
                  <a:gd name="T13" fmla="*/ 12 h 46"/>
                  <a:gd name="T14" fmla="*/ 47 w 68"/>
                  <a:gd name="T15" fmla="*/ 6 h 46"/>
                  <a:gd name="T16" fmla="*/ 57 w 68"/>
                  <a:gd name="T17" fmla="*/ 2 h 46"/>
                  <a:gd name="T18" fmla="*/ 64 w 68"/>
                  <a:gd name="T19" fmla="*/ 1 h 46"/>
                  <a:gd name="T20" fmla="*/ 67 w 68"/>
                  <a:gd name="T21" fmla="*/ 11 h 46"/>
                  <a:gd name="T22" fmla="*/ 62 w 68"/>
                  <a:gd name="T23" fmla="*/ 15 h 46"/>
                  <a:gd name="T24" fmla="*/ 49 w 68"/>
                  <a:gd name="T25" fmla="*/ 20 h 46"/>
                  <a:gd name="T26" fmla="*/ 43 w 68"/>
                  <a:gd name="T27" fmla="*/ 24 h 46"/>
                  <a:gd name="T28" fmla="*/ 3 w 68"/>
                  <a:gd name="T2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46">
                    <a:moveTo>
                      <a:pt x="3" y="46"/>
                    </a:moveTo>
                    <a:lnTo>
                      <a:pt x="1" y="46"/>
                    </a:lnTo>
                    <a:lnTo>
                      <a:pt x="3" y="39"/>
                    </a:lnTo>
                    <a:lnTo>
                      <a:pt x="9" y="35"/>
                    </a:lnTo>
                    <a:lnTo>
                      <a:pt x="3" y="39"/>
                    </a:lnTo>
                    <a:lnTo>
                      <a:pt x="0" y="32"/>
                    </a:lnTo>
                    <a:cubicBezTo>
                      <a:pt x="3" y="31"/>
                      <a:pt x="26" y="17"/>
                      <a:pt x="36" y="12"/>
                    </a:cubicBezTo>
                    <a:cubicBezTo>
                      <a:pt x="43" y="7"/>
                      <a:pt x="45" y="6"/>
                      <a:pt x="47" y="6"/>
                    </a:cubicBezTo>
                    <a:cubicBezTo>
                      <a:pt x="49" y="5"/>
                      <a:pt x="53" y="3"/>
                      <a:pt x="57" y="2"/>
                    </a:cubicBezTo>
                    <a:cubicBezTo>
                      <a:pt x="59" y="0"/>
                      <a:pt x="61" y="0"/>
                      <a:pt x="64" y="1"/>
                    </a:cubicBezTo>
                    <a:cubicBezTo>
                      <a:pt x="67" y="3"/>
                      <a:pt x="68" y="7"/>
                      <a:pt x="67" y="11"/>
                    </a:cubicBezTo>
                    <a:cubicBezTo>
                      <a:pt x="66" y="13"/>
                      <a:pt x="64" y="14"/>
                      <a:pt x="62" y="15"/>
                    </a:cubicBezTo>
                    <a:cubicBezTo>
                      <a:pt x="57" y="17"/>
                      <a:pt x="53" y="19"/>
                      <a:pt x="49" y="20"/>
                    </a:cubicBezTo>
                    <a:cubicBezTo>
                      <a:pt x="48" y="21"/>
                      <a:pt x="46" y="22"/>
                      <a:pt x="43" y="24"/>
                    </a:cubicBezTo>
                    <a:cubicBezTo>
                      <a:pt x="11" y="43"/>
                      <a:pt x="5" y="46"/>
                      <a:pt x="3" y="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13" name="Freeform 1664">
                <a:extLst>
                  <a:ext uri="{FF2B5EF4-FFF2-40B4-BE49-F238E27FC236}">
                    <a16:creationId xmlns:a16="http://schemas.microsoft.com/office/drawing/2014/main" id="{A05F591C-99A5-4CC7-9AF3-631D2F9E82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9" y="5646"/>
                <a:ext cx="8" cy="7"/>
              </a:xfrm>
              <a:custGeom>
                <a:avLst/>
                <a:gdLst>
                  <a:gd name="T0" fmla="*/ 11 w 23"/>
                  <a:gd name="T1" fmla="*/ 20 h 20"/>
                  <a:gd name="T2" fmla="*/ 9 w 23"/>
                  <a:gd name="T3" fmla="*/ 19 h 20"/>
                  <a:gd name="T4" fmla="*/ 5 w 23"/>
                  <a:gd name="T5" fmla="*/ 16 h 20"/>
                  <a:gd name="T6" fmla="*/ 4 w 23"/>
                  <a:gd name="T7" fmla="*/ 15 h 20"/>
                  <a:gd name="T8" fmla="*/ 3 w 23"/>
                  <a:gd name="T9" fmla="*/ 15 h 20"/>
                  <a:gd name="T10" fmla="*/ 2 w 23"/>
                  <a:gd name="T11" fmla="*/ 13 h 20"/>
                  <a:gd name="T12" fmla="*/ 4 w 23"/>
                  <a:gd name="T13" fmla="*/ 3 h 20"/>
                  <a:gd name="T14" fmla="*/ 5 w 23"/>
                  <a:gd name="T15" fmla="*/ 2 h 20"/>
                  <a:gd name="T16" fmla="*/ 7 w 23"/>
                  <a:gd name="T17" fmla="*/ 1 h 20"/>
                  <a:gd name="T18" fmla="*/ 12 w 23"/>
                  <a:gd name="T19" fmla="*/ 0 h 20"/>
                  <a:gd name="T20" fmla="*/ 14 w 23"/>
                  <a:gd name="T21" fmla="*/ 1 h 20"/>
                  <a:gd name="T22" fmla="*/ 17 w 23"/>
                  <a:gd name="T23" fmla="*/ 4 h 20"/>
                  <a:gd name="T24" fmla="*/ 21 w 23"/>
                  <a:gd name="T25" fmla="*/ 7 h 20"/>
                  <a:gd name="T26" fmla="*/ 18 w 23"/>
                  <a:gd name="T27" fmla="*/ 17 h 20"/>
                  <a:gd name="T28" fmla="*/ 11 w 23"/>
                  <a:gd name="T2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0">
                    <a:moveTo>
                      <a:pt x="11" y="20"/>
                    </a:moveTo>
                    <a:lnTo>
                      <a:pt x="9" y="19"/>
                    </a:lnTo>
                    <a:cubicBezTo>
                      <a:pt x="7" y="19"/>
                      <a:pt x="6" y="18"/>
                      <a:pt x="5" y="16"/>
                    </a:cubicBezTo>
                    <a:lnTo>
                      <a:pt x="4" y="15"/>
                    </a:lnTo>
                    <a:lnTo>
                      <a:pt x="3" y="15"/>
                    </a:lnTo>
                    <a:lnTo>
                      <a:pt x="2" y="13"/>
                    </a:lnTo>
                    <a:cubicBezTo>
                      <a:pt x="0" y="9"/>
                      <a:pt x="1" y="5"/>
                      <a:pt x="4" y="3"/>
                    </a:cubicBezTo>
                    <a:lnTo>
                      <a:pt x="5" y="2"/>
                    </a:lnTo>
                    <a:lnTo>
                      <a:pt x="7" y="1"/>
                    </a:lnTo>
                    <a:cubicBezTo>
                      <a:pt x="8" y="0"/>
                      <a:pt x="10" y="0"/>
                      <a:pt x="12" y="0"/>
                    </a:cubicBezTo>
                    <a:lnTo>
                      <a:pt x="14" y="1"/>
                    </a:lnTo>
                    <a:lnTo>
                      <a:pt x="17" y="4"/>
                    </a:lnTo>
                    <a:cubicBezTo>
                      <a:pt x="18" y="4"/>
                      <a:pt x="20" y="5"/>
                      <a:pt x="21" y="7"/>
                    </a:cubicBezTo>
                    <a:cubicBezTo>
                      <a:pt x="23" y="10"/>
                      <a:pt x="22" y="15"/>
                      <a:pt x="18" y="17"/>
                    </a:cubicBezTo>
                    <a:cubicBezTo>
                      <a:pt x="15" y="19"/>
                      <a:pt x="13" y="20"/>
                      <a:pt x="11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14" name="Freeform 1665">
                <a:extLst>
                  <a:ext uri="{FF2B5EF4-FFF2-40B4-BE49-F238E27FC236}">
                    <a16:creationId xmlns:a16="http://schemas.microsoft.com/office/drawing/2014/main" id="{83273769-4F42-4675-A9D9-22F2F71B5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0" y="5638"/>
                <a:ext cx="16" cy="12"/>
              </a:xfrm>
              <a:custGeom>
                <a:avLst/>
                <a:gdLst>
                  <a:gd name="T0" fmla="*/ 8 w 48"/>
                  <a:gd name="T1" fmla="*/ 34 h 34"/>
                  <a:gd name="T2" fmla="*/ 6 w 48"/>
                  <a:gd name="T3" fmla="*/ 33 h 34"/>
                  <a:gd name="T4" fmla="*/ 2 w 48"/>
                  <a:gd name="T5" fmla="*/ 30 h 34"/>
                  <a:gd name="T6" fmla="*/ 4 w 48"/>
                  <a:gd name="T7" fmla="*/ 20 h 34"/>
                  <a:gd name="T8" fmla="*/ 6 w 48"/>
                  <a:gd name="T9" fmla="*/ 19 h 34"/>
                  <a:gd name="T10" fmla="*/ 13 w 48"/>
                  <a:gd name="T11" fmla="*/ 15 h 34"/>
                  <a:gd name="T12" fmla="*/ 23 w 48"/>
                  <a:gd name="T13" fmla="*/ 12 h 34"/>
                  <a:gd name="T14" fmla="*/ 23 w 48"/>
                  <a:gd name="T15" fmla="*/ 12 h 34"/>
                  <a:gd name="T16" fmla="*/ 33 w 48"/>
                  <a:gd name="T17" fmla="*/ 6 h 34"/>
                  <a:gd name="T18" fmla="*/ 46 w 48"/>
                  <a:gd name="T19" fmla="*/ 6 h 34"/>
                  <a:gd name="T20" fmla="*/ 44 w 48"/>
                  <a:gd name="T21" fmla="*/ 16 h 34"/>
                  <a:gd name="T22" fmla="*/ 43 w 48"/>
                  <a:gd name="T23" fmla="*/ 16 h 34"/>
                  <a:gd name="T24" fmla="*/ 40 w 48"/>
                  <a:gd name="T25" fmla="*/ 18 h 34"/>
                  <a:gd name="T26" fmla="*/ 13 w 48"/>
                  <a:gd name="T27" fmla="*/ 32 h 34"/>
                  <a:gd name="T28" fmla="*/ 8 w 48"/>
                  <a:gd name="T2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34">
                    <a:moveTo>
                      <a:pt x="8" y="34"/>
                    </a:moveTo>
                    <a:lnTo>
                      <a:pt x="6" y="33"/>
                    </a:lnTo>
                    <a:cubicBezTo>
                      <a:pt x="4" y="33"/>
                      <a:pt x="3" y="32"/>
                      <a:pt x="2" y="30"/>
                    </a:cubicBezTo>
                    <a:cubicBezTo>
                      <a:pt x="0" y="27"/>
                      <a:pt x="1" y="22"/>
                      <a:pt x="4" y="20"/>
                    </a:cubicBezTo>
                    <a:lnTo>
                      <a:pt x="6" y="19"/>
                    </a:lnTo>
                    <a:cubicBezTo>
                      <a:pt x="8" y="19"/>
                      <a:pt x="11" y="17"/>
                      <a:pt x="13" y="15"/>
                    </a:cubicBezTo>
                    <a:cubicBezTo>
                      <a:pt x="18" y="12"/>
                      <a:pt x="20" y="11"/>
                      <a:pt x="23" y="12"/>
                    </a:cubicBezTo>
                    <a:lnTo>
                      <a:pt x="23" y="12"/>
                    </a:lnTo>
                    <a:cubicBezTo>
                      <a:pt x="27" y="9"/>
                      <a:pt x="31" y="7"/>
                      <a:pt x="33" y="6"/>
                    </a:cubicBezTo>
                    <a:cubicBezTo>
                      <a:pt x="37" y="4"/>
                      <a:pt x="42" y="0"/>
                      <a:pt x="46" y="6"/>
                    </a:cubicBezTo>
                    <a:cubicBezTo>
                      <a:pt x="48" y="9"/>
                      <a:pt x="47" y="14"/>
                      <a:pt x="44" y="16"/>
                    </a:cubicBezTo>
                    <a:lnTo>
                      <a:pt x="43" y="16"/>
                    </a:lnTo>
                    <a:lnTo>
                      <a:pt x="40" y="18"/>
                    </a:lnTo>
                    <a:cubicBezTo>
                      <a:pt x="18" y="31"/>
                      <a:pt x="16" y="32"/>
                      <a:pt x="13" y="32"/>
                    </a:cubicBezTo>
                    <a:cubicBezTo>
                      <a:pt x="11" y="33"/>
                      <a:pt x="9" y="34"/>
                      <a:pt x="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15" name="Freeform 1666">
                <a:extLst>
                  <a:ext uri="{FF2B5EF4-FFF2-40B4-BE49-F238E27FC236}">
                    <a16:creationId xmlns:a16="http://schemas.microsoft.com/office/drawing/2014/main" id="{1AB8898F-91D1-4FE0-9745-92F94831A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9" y="5632"/>
                <a:ext cx="25" cy="16"/>
              </a:xfrm>
              <a:custGeom>
                <a:avLst/>
                <a:gdLst>
                  <a:gd name="T0" fmla="*/ 9 w 77"/>
                  <a:gd name="T1" fmla="*/ 48 h 48"/>
                  <a:gd name="T2" fmla="*/ 7 w 77"/>
                  <a:gd name="T3" fmla="*/ 48 h 48"/>
                  <a:gd name="T4" fmla="*/ 3 w 77"/>
                  <a:gd name="T5" fmla="*/ 45 h 48"/>
                  <a:gd name="T6" fmla="*/ 13 w 77"/>
                  <a:gd name="T7" fmla="*/ 28 h 48"/>
                  <a:gd name="T8" fmla="*/ 16 w 77"/>
                  <a:gd name="T9" fmla="*/ 23 h 48"/>
                  <a:gd name="T10" fmla="*/ 27 w 77"/>
                  <a:gd name="T11" fmla="*/ 20 h 48"/>
                  <a:gd name="T12" fmla="*/ 30 w 77"/>
                  <a:gd name="T13" fmla="*/ 21 h 48"/>
                  <a:gd name="T14" fmla="*/ 64 w 77"/>
                  <a:gd name="T15" fmla="*/ 2 h 48"/>
                  <a:gd name="T16" fmla="*/ 69 w 77"/>
                  <a:gd name="T17" fmla="*/ 1 h 48"/>
                  <a:gd name="T18" fmla="*/ 73 w 77"/>
                  <a:gd name="T19" fmla="*/ 4 h 48"/>
                  <a:gd name="T20" fmla="*/ 38 w 77"/>
                  <a:gd name="T21" fmla="*/ 38 h 48"/>
                  <a:gd name="T22" fmla="*/ 36 w 77"/>
                  <a:gd name="T23" fmla="*/ 39 h 48"/>
                  <a:gd name="T24" fmla="*/ 36 w 77"/>
                  <a:gd name="T25" fmla="*/ 39 h 48"/>
                  <a:gd name="T26" fmla="*/ 32 w 77"/>
                  <a:gd name="T27" fmla="*/ 42 h 48"/>
                  <a:gd name="T28" fmla="*/ 26 w 77"/>
                  <a:gd name="T29" fmla="*/ 43 h 48"/>
                  <a:gd name="T30" fmla="*/ 23 w 77"/>
                  <a:gd name="T31" fmla="*/ 41 h 48"/>
                  <a:gd name="T32" fmla="*/ 12 w 77"/>
                  <a:gd name="T33" fmla="*/ 48 h 48"/>
                  <a:gd name="T34" fmla="*/ 9 w 77"/>
                  <a:gd name="T3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" h="48">
                    <a:moveTo>
                      <a:pt x="9" y="48"/>
                    </a:moveTo>
                    <a:lnTo>
                      <a:pt x="7" y="48"/>
                    </a:lnTo>
                    <a:cubicBezTo>
                      <a:pt x="5" y="48"/>
                      <a:pt x="4" y="47"/>
                      <a:pt x="3" y="45"/>
                    </a:cubicBezTo>
                    <a:cubicBezTo>
                      <a:pt x="0" y="40"/>
                      <a:pt x="0" y="40"/>
                      <a:pt x="13" y="28"/>
                    </a:cubicBezTo>
                    <a:cubicBezTo>
                      <a:pt x="13" y="26"/>
                      <a:pt x="14" y="25"/>
                      <a:pt x="16" y="23"/>
                    </a:cubicBezTo>
                    <a:cubicBezTo>
                      <a:pt x="21" y="20"/>
                      <a:pt x="23" y="19"/>
                      <a:pt x="27" y="20"/>
                    </a:cubicBezTo>
                    <a:lnTo>
                      <a:pt x="30" y="21"/>
                    </a:lnTo>
                    <a:lnTo>
                      <a:pt x="64" y="2"/>
                    </a:lnTo>
                    <a:cubicBezTo>
                      <a:pt x="65" y="1"/>
                      <a:pt x="67" y="0"/>
                      <a:pt x="69" y="1"/>
                    </a:cubicBezTo>
                    <a:cubicBezTo>
                      <a:pt x="71" y="1"/>
                      <a:pt x="72" y="3"/>
                      <a:pt x="73" y="4"/>
                    </a:cubicBezTo>
                    <a:cubicBezTo>
                      <a:pt x="77" y="11"/>
                      <a:pt x="75" y="13"/>
                      <a:pt x="38" y="38"/>
                    </a:cubicBezTo>
                    <a:lnTo>
                      <a:pt x="36" y="39"/>
                    </a:lnTo>
                    <a:lnTo>
                      <a:pt x="36" y="39"/>
                    </a:lnTo>
                    <a:lnTo>
                      <a:pt x="32" y="42"/>
                    </a:lnTo>
                    <a:cubicBezTo>
                      <a:pt x="30" y="43"/>
                      <a:pt x="28" y="43"/>
                      <a:pt x="26" y="43"/>
                    </a:cubicBezTo>
                    <a:lnTo>
                      <a:pt x="23" y="41"/>
                    </a:lnTo>
                    <a:lnTo>
                      <a:pt x="12" y="48"/>
                    </a:lnTo>
                    <a:lnTo>
                      <a:pt x="9" y="4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16" name="Freeform 1667">
                <a:extLst>
                  <a:ext uri="{FF2B5EF4-FFF2-40B4-BE49-F238E27FC236}">
                    <a16:creationId xmlns:a16="http://schemas.microsoft.com/office/drawing/2014/main" id="{0F60C1CE-7FC7-49E5-A72B-792D93EE2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2" y="5637"/>
                <a:ext cx="17" cy="13"/>
              </a:xfrm>
              <a:custGeom>
                <a:avLst/>
                <a:gdLst>
                  <a:gd name="T0" fmla="*/ 7 w 52"/>
                  <a:gd name="T1" fmla="*/ 37 h 37"/>
                  <a:gd name="T2" fmla="*/ 5 w 52"/>
                  <a:gd name="T3" fmla="*/ 37 h 37"/>
                  <a:gd name="T4" fmla="*/ 1 w 52"/>
                  <a:gd name="T5" fmla="*/ 33 h 37"/>
                  <a:gd name="T6" fmla="*/ 0 w 52"/>
                  <a:gd name="T7" fmla="*/ 28 h 37"/>
                  <a:gd name="T8" fmla="*/ 23 w 52"/>
                  <a:gd name="T9" fmla="*/ 12 h 37"/>
                  <a:gd name="T10" fmla="*/ 36 w 52"/>
                  <a:gd name="T11" fmla="*/ 5 h 37"/>
                  <a:gd name="T12" fmla="*/ 36 w 52"/>
                  <a:gd name="T13" fmla="*/ 4 h 37"/>
                  <a:gd name="T14" fmla="*/ 38 w 52"/>
                  <a:gd name="T15" fmla="*/ 2 h 37"/>
                  <a:gd name="T16" fmla="*/ 41 w 52"/>
                  <a:gd name="T17" fmla="*/ 1 h 37"/>
                  <a:gd name="T18" fmla="*/ 46 w 52"/>
                  <a:gd name="T19" fmla="*/ 0 h 37"/>
                  <a:gd name="T20" fmla="*/ 50 w 52"/>
                  <a:gd name="T21" fmla="*/ 3 h 37"/>
                  <a:gd name="T22" fmla="*/ 51 w 52"/>
                  <a:gd name="T23" fmla="*/ 9 h 37"/>
                  <a:gd name="T24" fmla="*/ 30 w 52"/>
                  <a:gd name="T25" fmla="*/ 24 h 37"/>
                  <a:gd name="T26" fmla="*/ 27 w 52"/>
                  <a:gd name="T27" fmla="*/ 26 h 37"/>
                  <a:gd name="T28" fmla="*/ 25 w 52"/>
                  <a:gd name="T29" fmla="*/ 28 h 37"/>
                  <a:gd name="T30" fmla="*/ 7 w 52"/>
                  <a:gd name="T31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2" h="37">
                    <a:moveTo>
                      <a:pt x="7" y="37"/>
                    </a:moveTo>
                    <a:lnTo>
                      <a:pt x="5" y="37"/>
                    </a:lnTo>
                    <a:cubicBezTo>
                      <a:pt x="3" y="36"/>
                      <a:pt x="2" y="35"/>
                      <a:pt x="1" y="33"/>
                    </a:cubicBezTo>
                    <a:cubicBezTo>
                      <a:pt x="0" y="32"/>
                      <a:pt x="0" y="30"/>
                      <a:pt x="0" y="28"/>
                    </a:cubicBezTo>
                    <a:cubicBezTo>
                      <a:pt x="1" y="24"/>
                      <a:pt x="3" y="23"/>
                      <a:pt x="23" y="12"/>
                    </a:cubicBezTo>
                    <a:cubicBezTo>
                      <a:pt x="27" y="9"/>
                      <a:pt x="32" y="7"/>
                      <a:pt x="36" y="5"/>
                    </a:cubicBezTo>
                    <a:lnTo>
                      <a:pt x="36" y="4"/>
                    </a:lnTo>
                    <a:lnTo>
                      <a:pt x="38" y="2"/>
                    </a:lnTo>
                    <a:lnTo>
                      <a:pt x="41" y="1"/>
                    </a:lnTo>
                    <a:cubicBezTo>
                      <a:pt x="42" y="0"/>
                      <a:pt x="44" y="0"/>
                      <a:pt x="46" y="0"/>
                    </a:cubicBezTo>
                    <a:cubicBezTo>
                      <a:pt x="48" y="1"/>
                      <a:pt x="50" y="2"/>
                      <a:pt x="50" y="3"/>
                    </a:cubicBezTo>
                    <a:cubicBezTo>
                      <a:pt x="51" y="5"/>
                      <a:pt x="52" y="7"/>
                      <a:pt x="51" y="9"/>
                    </a:cubicBezTo>
                    <a:cubicBezTo>
                      <a:pt x="50" y="13"/>
                      <a:pt x="48" y="14"/>
                      <a:pt x="30" y="24"/>
                    </a:cubicBezTo>
                    <a:lnTo>
                      <a:pt x="27" y="26"/>
                    </a:lnTo>
                    <a:lnTo>
                      <a:pt x="25" y="28"/>
                    </a:lnTo>
                    <a:cubicBezTo>
                      <a:pt x="12" y="35"/>
                      <a:pt x="9" y="37"/>
                      <a:pt x="7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17" name="Freeform 1668">
                <a:extLst>
                  <a:ext uri="{FF2B5EF4-FFF2-40B4-BE49-F238E27FC236}">
                    <a16:creationId xmlns:a16="http://schemas.microsoft.com/office/drawing/2014/main" id="{D45F93EA-2221-4B74-AA89-E4E39B210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5" y="6194"/>
                <a:ext cx="32" cy="20"/>
              </a:xfrm>
              <a:custGeom>
                <a:avLst/>
                <a:gdLst>
                  <a:gd name="T0" fmla="*/ 6 w 97"/>
                  <a:gd name="T1" fmla="*/ 61 h 61"/>
                  <a:gd name="T2" fmla="*/ 2 w 97"/>
                  <a:gd name="T3" fmla="*/ 58 h 61"/>
                  <a:gd name="T4" fmla="*/ 5 w 97"/>
                  <a:gd name="T5" fmla="*/ 48 h 61"/>
                  <a:gd name="T6" fmla="*/ 5 w 97"/>
                  <a:gd name="T7" fmla="*/ 48 h 61"/>
                  <a:gd name="T8" fmla="*/ 70 w 97"/>
                  <a:gd name="T9" fmla="*/ 10 h 61"/>
                  <a:gd name="T10" fmla="*/ 85 w 97"/>
                  <a:gd name="T11" fmla="*/ 2 h 61"/>
                  <a:gd name="T12" fmla="*/ 95 w 97"/>
                  <a:gd name="T13" fmla="*/ 4 h 61"/>
                  <a:gd name="T14" fmla="*/ 92 w 97"/>
                  <a:gd name="T15" fmla="*/ 14 h 61"/>
                  <a:gd name="T16" fmla="*/ 81 w 97"/>
                  <a:gd name="T17" fmla="*/ 20 h 61"/>
                  <a:gd name="T18" fmla="*/ 56 w 97"/>
                  <a:gd name="T19" fmla="*/ 36 h 61"/>
                  <a:gd name="T20" fmla="*/ 53 w 97"/>
                  <a:gd name="T21" fmla="*/ 40 h 61"/>
                  <a:gd name="T22" fmla="*/ 52 w 97"/>
                  <a:gd name="T23" fmla="*/ 40 h 61"/>
                  <a:gd name="T24" fmla="*/ 50 w 97"/>
                  <a:gd name="T25" fmla="*/ 41 h 61"/>
                  <a:gd name="T26" fmla="*/ 44 w 97"/>
                  <a:gd name="T27" fmla="*/ 42 h 61"/>
                  <a:gd name="T28" fmla="*/ 43 w 97"/>
                  <a:gd name="T29" fmla="*/ 42 h 61"/>
                  <a:gd name="T30" fmla="*/ 6 w 97"/>
                  <a:gd name="T3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7" h="61">
                    <a:moveTo>
                      <a:pt x="6" y="61"/>
                    </a:moveTo>
                    <a:cubicBezTo>
                      <a:pt x="4" y="61"/>
                      <a:pt x="3" y="59"/>
                      <a:pt x="2" y="58"/>
                    </a:cubicBezTo>
                    <a:cubicBezTo>
                      <a:pt x="0" y="54"/>
                      <a:pt x="1" y="50"/>
                      <a:pt x="5" y="48"/>
                    </a:cubicBezTo>
                    <a:lnTo>
                      <a:pt x="5" y="48"/>
                    </a:lnTo>
                    <a:cubicBezTo>
                      <a:pt x="8" y="46"/>
                      <a:pt x="42" y="27"/>
                      <a:pt x="70" y="10"/>
                    </a:cubicBezTo>
                    <a:cubicBezTo>
                      <a:pt x="74" y="8"/>
                      <a:pt x="79" y="5"/>
                      <a:pt x="85" y="2"/>
                    </a:cubicBezTo>
                    <a:cubicBezTo>
                      <a:pt x="88" y="0"/>
                      <a:pt x="93" y="1"/>
                      <a:pt x="95" y="4"/>
                    </a:cubicBezTo>
                    <a:cubicBezTo>
                      <a:pt x="97" y="8"/>
                      <a:pt x="95" y="12"/>
                      <a:pt x="92" y="14"/>
                    </a:cubicBezTo>
                    <a:cubicBezTo>
                      <a:pt x="88" y="16"/>
                      <a:pt x="85" y="18"/>
                      <a:pt x="81" y="20"/>
                    </a:cubicBezTo>
                    <a:cubicBezTo>
                      <a:pt x="71" y="26"/>
                      <a:pt x="61" y="32"/>
                      <a:pt x="56" y="36"/>
                    </a:cubicBezTo>
                    <a:lnTo>
                      <a:pt x="53" y="40"/>
                    </a:lnTo>
                    <a:lnTo>
                      <a:pt x="52" y="40"/>
                    </a:lnTo>
                    <a:lnTo>
                      <a:pt x="50" y="41"/>
                    </a:lnTo>
                    <a:cubicBezTo>
                      <a:pt x="48" y="42"/>
                      <a:pt x="46" y="43"/>
                      <a:pt x="44" y="42"/>
                    </a:cubicBezTo>
                    <a:lnTo>
                      <a:pt x="43" y="42"/>
                    </a:lnTo>
                    <a:cubicBezTo>
                      <a:pt x="18" y="56"/>
                      <a:pt x="10" y="61"/>
                      <a:pt x="6" y="6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18" name="Freeform 1669">
                <a:extLst>
                  <a:ext uri="{FF2B5EF4-FFF2-40B4-BE49-F238E27FC236}">
                    <a16:creationId xmlns:a16="http://schemas.microsoft.com/office/drawing/2014/main" id="{3D330B15-81B3-45A4-BF52-053431ADB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7" y="6198"/>
                <a:ext cx="25" cy="17"/>
              </a:xfrm>
              <a:custGeom>
                <a:avLst/>
                <a:gdLst>
                  <a:gd name="T0" fmla="*/ 9 w 78"/>
                  <a:gd name="T1" fmla="*/ 49 h 49"/>
                  <a:gd name="T2" fmla="*/ 7 w 78"/>
                  <a:gd name="T3" fmla="*/ 49 h 49"/>
                  <a:gd name="T4" fmla="*/ 3 w 78"/>
                  <a:gd name="T5" fmla="*/ 45 h 49"/>
                  <a:gd name="T6" fmla="*/ 12 w 78"/>
                  <a:gd name="T7" fmla="*/ 20 h 49"/>
                  <a:gd name="T8" fmla="*/ 20 w 78"/>
                  <a:gd name="T9" fmla="*/ 5 h 49"/>
                  <a:gd name="T10" fmla="*/ 23 w 78"/>
                  <a:gd name="T11" fmla="*/ 7 h 49"/>
                  <a:gd name="T12" fmla="*/ 21 w 78"/>
                  <a:gd name="T13" fmla="*/ 2 h 49"/>
                  <a:gd name="T14" fmla="*/ 27 w 78"/>
                  <a:gd name="T15" fmla="*/ 1 h 49"/>
                  <a:gd name="T16" fmla="*/ 32 w 78"/>
                  <a:gd name="T17" fmla="*/ 4 h 49"/>
                  <a:gd name="T18" fmla="*/ 26 w 78"/>
                  <a:gd name="T19" fmla="*/ 24 h 49"/>
                  <a:gd name="T20" fmla="*/ 35 w 78"/>
                  <a:gd name="T21" fmla="*/ 18 h 49"/>
                  <a:gd name="T22" fmla="*/ 37 w 78"/>
                  <a:gd name="T23" fmla="*/ 17 h 49"/>
                  <a:gd name="T24" fmla="*/ 39 w 78"/>
                  <a:gd name="T25" fmla="*/ 17 h 49"/>
                  <a:gd name="T26" fmla="*/ 43 w 78"/>
                  <a:gd name="T27" fmla="*/ 15 h 49"/>
                  <a:gd name="T28" fmla="*/ 67 w 78"/>
                  <a:gd name="T29" fmla="*/ 2 h 49"/>
                  <a:gd name="T30" fmla="*/ 76 w 78"/>
                  <a:gd name="T31" fmla="*/ 4 h 49"/>
                  <a:gd name="T32" fmla="*/ 74 w 78"/>
                  <a:gd name="T33" fmla="*/ 14 h 49"/>
                  <a:gd name="T34" fmla="*/ 50 w 78"/>
                  <a:gd name="T35" fmla="*/ 28 h 49"/>
                  <a:gd name="T36" fmla="*/ 47 w 78"/>
                  <a:gd name="T37" fmla="*/ 29 h 49"/>
                  <a:gd name="T38" fmla="*/ 43 w 78"/>
                  <a:gd name="T39" fmla="*/ 30 h 49"/>
                  <a:gd name="T40" fmla="*/ 42 w 78"/>
                  <a:gd name="T41" fmla="*/ 31 h 49"/>
                  <a:gd name="T42" fmla="*/ 9 w 78"/>
                  <a:gd name="T4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8" h="49">
                    <a:moveTo>
                      <a:pt x="9" y="49"/>
                    </a:moveTo>
                    <a:lnTo>
                      <a:pt x="7" y="49"/>
                    </a:lnTo>
                    <a:cubicBezTo>
                      <a:pt x="5" y="48"/>
                      <a:pt x="3" y="47"/>
                      <a:pt x="3" y="45"/>
                    </a:cubicBezTo>
                    <a:cubicBezTo>
                      <a:pt x="0" y="41"/>
                      <a:pt x="1" y="39"/>
                      <a:pt x="12" y="20"/>
                    </a:cubicBezTo>
                    <a:cubicBezTo>
                      <a:pt x="15" y="15"/>
                      <a:pt x="19" y="7"/>
                      <a:pt x="20" y="5"/>
                    </a:cubicBezTo>
                    <a:lnTo>
                      <a:pt x="23" y="7"/>
                    </a:lnTo>
                    <a:lnTo>
                      <a:pt x="21" y="2"/>
                    </a:lnTo>
                    <a:cubicBezTo>
                      <a:pt x="23" y="1"/>
                      <a:pt x="25" y="0"/>
                      <a:pt x="27" y="1"/>
                    </a:cubicBezTo>
                    <a:cubicBezTo>
                      <a:pt x="29" y="1"/>
                      <a:pt x="31" y="2"/>
                      <a:pt x="32" y="4"/>
                    </a:cubicBezTo>
                    <a:cubicBezTo>
                      <a:pt x="35" y="7"/>
                      <a:pt x="34" y="9"/>
                      <a:pt x="26" y="24"/>
                    </a:cubicBezTo>
                    <a:cubicBezTo>
                      <a:pt x="29" y="22"/>
                      <a:pt x="32" y="20"/>
                      <a:pt x="35" y="18"/>
                    </a:cubicBezTo>
                    <a:lnTo>
                      <a:pt x="37" y="17"/>
                    </a:lnTo>
                    <a:lnTo>
                      <a:pt x="39" y="17"/>
                    </a:lnTo>
                    <a:cubicBezTo>
                      <a:pt x="40" y="16"/>
                      <a:pt x="42" y="16"/>
                      <a:pt x="43" y="15"/>
                    </a:cubicBezTo>
                    <a:lnTo>
                      <a:pt x="67" y="2"/>
                    </a:lnTo>
                    <a:cubicBezTo>
                      <a:pt x="70" y="0"/>
                      <a:pt x="74" y="1"/>
                      <a:pt x="76" y="4"/>
                    </a:cubicBezTo>
                    <a:cubicBezTo>
                      <a:pt x="78" y="8"/>
                      <a:pt x="77" y="12"/>
                      <a:pt x="74" y="14"/>
                    </a:cubicBezTo>
                    <a:lnTo>
                      <a:pt x="50" y="28"/>
                    </a:lnTo>
                    <a:lnTo>
                      <a:pt x="47" y="29"/>
                    </a:lnTo>
                    <a:lnTo>
                      <a:pt x="43" y="30"/>
                    </a:lnTo>
                    <a:lnTo>
                      <a:pt x="42" y="31"/>
                    </a:lnTo>
                    <a:cubicBezTo>
                      <a:pt x="17" y="46"/>
                      <a:pt x="12" y="49"/>
                      <a:pt x="9" y="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19" name="Freeform 1670">
                <a:extLst>
                  <a:ext uri="{FF2B5EF4-FFF2-40B4-BE49-F238E27FC236}">
                    <a16:creationId xmlns:a16="http://schemas.microsoft.com/office/drawing/2014/main" id="{E6FD6379-F42F-45BA-88C7-52A635ED4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6" y="6187"/>
                <a:ext cx="23" cy="15"/>
              </a:xfrm>
              <a:custGeom>
                <a:avLst/>
                <a:gdLst>
                  <a:gd name="T0" fmla="*/ 8 w 69"/>
                  <a:gd name="T1" fmla="*/ 45 h 45"/>
                  <a:gd name="T2" fmla="*/ 2 w 69"/>
                  <a:gd name="T3" fmla="*/ 42 h 45"/>
                  <a:gd name="T4" fmla="*/ 5 w 69"/>
                  <a:gd name="T5" fmla="*/ 32 h 45"/>
                  <a:gd name="T6" fmla="*/ 63 w 69"/>
                  <a:gd name="T7" fmla="*/ 1 h 45"/>
                  <a:gd name="T8" fmla="*/ 67 w 69"/>
                  <a:gd name="T9" fmla="*/ 4 h 45"/>
                  <a:gd name="T10" fmla="*/ 59 w 69"/>
                  <a:gd name="T11" fmla="*/ 27 h 45"/>
                  <a:gd name="T12" fmla="*/ 56 w 69"/>
                  <a:gd name="T13" fmla="*/ 32 h 45"/>
                  <a:gd name="T14" fmla="*/ 53 w 69"/>
                  <a:gd name="T15" fmla="*/ 41 h 45"/>
                  <a:gd name="T16" fmla="*/ 49 w 69"/>
                  <a:gd name="T17" fmla="*/ 43 h 45"/>
                  <a:gd name="T18" fmla="*/ 44 w 69"/>
                  <a:gd name="T19" fmla="*/ 44 h 45"/>
                  <a:gd name="T20" fmla="*/ 39 w 69"/>
                  <a:gd name="T21" fmla="*/ 40 h 45"/>
                  <a:gd name="T22" fmla="*/ 43 w 69"/>
                  <a:gd name="T23" fmla="*/ 26 h 45"/>
                  <a:gd name="T24" fmla="*/ 12 w 69"/>
                  <a:gd name="T25" fmla="*/ 44 h 45"/>
                  <a:gd name="T26" fmla="*/ 8 w 69"/>
                  <a:gd name="T2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45">
                    <a:moveTo>
                      <a:pt x="8" y="45"/>
                    </a:moveTo>
                    <a:cubicBezTo>
                      <a:pt x="6" y="45"/>
                      <a:pt x="3" y="44"/>
                      <a:pt x="2" y="42"/>
                    </a:cubicBezTo>
                    <a:cubicBezTo>
                      <a:pt x="0" y="39"/>
                      <a:pt x="1" y="34"/>
                      <a:pt x="5" y="32"/>
                    </a:cubicBezTo>
                    <a:cubicBezTo>
                      <a:pt x="59" y="0"/>
                      <a:pt x="59" y="0"/>
                      <a:pt x="63" y="1"/>
                    </a:cubicBezTo>
                    <a:cubicBezTo>
                      <a:pt x="64" y="2"/>
                      <a:pt x="66" y="3"/>
                      <a:pt x="67" y="4"/>
                    </a:cubicBezTo>
                    <a:cubicBezTo>
                      <a:pt x="69" y="8"/>
                      <a:pt x="69" y="9"/>
                      <a:pt x="59" y="27"/>
                    </a:cubicBezTo>
                    <a:cubicBezTo>
                      <a:pt x="58" y="29"/>
                      <a:pt x="57" y="31"/>
                      <a:pt x="56" y="32"/>
                    </a:cubicBezTo>
                    <a:cubicBezTo>
                      <a:pt x="57" y="36"/>
                      <a:pt x="56" y="39"/>
                      <a:pt x="53" y="41"/>
                    </a:cubicBezTo>
                    <a:lnTo>
                      <a:pt x="49" y="43"/>
                    </a:lnTo>
                    <a:cubicBezTo>
                      <a:pt x="47" y="44"/>
                      <a:pt x="45" y="44"/>
                      <a:pt x="44" y="44"/>
                    </a:cubicBezTo>
                    <a:cubicBezTo>
                      <a:pt x="42" y="43"/>
                      <a:pt x="40" y="42"/>
                      <a:pt x="39" y="40"/>
                    </a:cubicBezTo>
                    <a:cubicBezTo>
                      <a:pt x="37" y="37"/>
                      <a:pt x="37" y="37"/>
                      <a:pt x="43" y="26"/>
                    </a:cubicBezTo>
                    <a:cubicBezTo>
                      <a:pt x="33" y="32"/>
                      <a:pt x="21" y="39"/>
                      <a:pt x="12" y="44"/>
                    </a:cubicBezTo>
                    <a:lnTo>
                      <a:pt x="8" y="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20" name="Freeform 1671">
                <a:extLst>
                  <a:ext uri="{FF2B5EF4-FFF2-40B4-BE49-F238E27FC236}">
                    <a16:creationId xmlns:a16="http://schemas.microsoft.com/office/drawing/2014/main" id="{40A2FCBC-DD13-42EC-BF65-D8D2311A9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" y="6186"/>
                <a:ext cx="28" cy="22"/>
              </a:xfrm>
              <a:custGeom>
                <a:avLst/>
                <a:gdLst>
                  <a:gd name="T0" fmla="*/ 28 w 83"/>
                  <a:gd name="T1" fmla="*/ 65 h 65"/>
                  <a:gd name="T2" fmla="*/ 26 w 83"/>
                  <a:gd name="T3" fmla="*/ 64 h 65"/>
                  <a:gd name="T4" fmla="*/ 22 w 83"/>
                  <a:gd name="T5" fmla="*/ 61 h 65"/>
                  <a:gd name="T6" fmla="*/ 24 w 83"/>
                  <a:gd name="T7" fmla="*/ 51 h 65"/>
                  <a:gd name="T8" fmla="*/ 34 w 83"/>
                  <a:gd name="T9" fmla="*/ 45 h 65"/>
                  <a:gd name="T10" fmla="*/ 31 w 83"/>
                  <a:gd name="T11" fmla="*/ 42 h 65"/>
                  <a:gd name="T12" fmla="*/ 1 w 83"/>
                  <a:gd name="T13" fmla="*/ 57 h 65"/>
                  <a:gd name="T14" fmla="*/ 3 w 83"/>
                  <a:gd name="T15" fmla="*/ 50 h 65"/>
                  <a:gd name="T16" fmla="*/ 9 w 83"/>
                  <a:gd name="T17" fmla="*/ 47 h 65"/>
                  <a:gd name="T18" fmla="*/ 3 w 83"/>
                  <a:gd name="T19" fmla="*/ 50 h 65"/>
                  <a:gd name="T20" fmla="*/ 0 w 83"/>
                  <a:gd name="T21" fmla="*/ 44 h 65"/>
                  <a:gd name="T22" fmla="*/ 71 w 83"/>
                  <a:gd name="T23" fmla="*/ 2 h 65"/>
                  <a:gd name="T24" fmla="*/ 81 w 83"/>
                  <a:gd name="T25" fmla="*/ 5 h 65"/>
                  <a:gd name="T26" fmla="*/ 79 w 83"/>
                  <a:gd name="T27" fmla="*/ 14 h 65"/>
                  <a:gd name="T28" fmla="*/ 62 w 83"/>
                  <a:gd name="T29" fmla="*/ 26 h 65"/>
                  <a:gd name="T30" fmla="*/ 74 w 83"/>
                  <a:gd name="T31" fmla="*/ 28 h 65"/>
                  <a:gd name="T32" fmla="*/ 71 w 83"/>
                  <a:gd name="T33" fmla="*/ 38 h 65"/>
                  <a:gd name="T34" fmla="*/ 71 w 83"/>
                  <a:gd name="T35" fmla="*/ 38 h 65"/>
                  <a:gd name="T36" fmla="*/ 70 w 83"/>
                  <a:gd name="T37" fmla="*/ 38 h 65"/>
                  <a:gd name="T38" fmla="*/ 41 w 83"/>
                  <a:gd name="T39" fmla="*/ 58 h 65"/>
                  <a:gd name="T40" fmla="*/ 41 w 83"/>
                  <a:gd name="T41" fmla="*/ 58 h 65"/>
                  <a:gd name="T42" fmla="*/ 28 w 83"/>
                  <a:gd name="T4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3" h="65">
                    <a:moveTo>
                      <a:pt x="28" y="65"/>
                    </a:moveTo>
                    <a:lnTo>
                      <a:pt x="26" y="64"/>
                    </a:lnTo>
                    <a:cubicBezTo>
                      <a:pt x="24" y="64"/>
                      <a:pt x="23" y="63"/>
                      <a:pt x="22" y="61"/>
                    </a:cubicBezTo>
                    <a:cubicBezTo>
                      <a:pt x="20" y="58"/>
                      <a:pt x="21" y="53"/>
                      <a:pt x="24" y="51"/>
                    </a:cubicBezTo>
                    <a:cubicBezTo>
                      <a:pt x="27" y="49"/>
                      <a:pt x="31" y="47"/>
                      <a:pt x="34" y="45"/>
                    </a:cubicBezTo>
                    <a:lnTo>
                      <a:pt x="31" y="42"/>
                    </a:lnTo>
                    <a:cubicBezTo>
                      <a:pt x="4" y="58"/>
                      <a:pt x="3" y="58"/>
                      <a:pt x="1" y="57"/>
                    </a:cubicBezTo>
                    <a:lnTo>
                      <a:pt x="3" y="50"/>
                    </a:lnTo>
                    <a:lnTo>
                      <a:pt x="9" y="47"/>
                    </a:lnTo>
                    <a:lnTo>
                      <a:pt x="3" y="50"/>
                    </a:lnTo>
                    <a:lnTo>
                      <a:pt x="0" y="44"/>
                    </a:lnTo>
                    <a:cubicBezTo>
                      <a:pt x="3" y="42"/>
                      <a:pt x="44" y="18"/>
                      <a:pt x="71" y="2"/>
                    </a:cubicBezTo>
                    <a:cubicBezTo>
                      <a:pt x="75" y="0"/>
                      <a:pt x="79" y="1"/>
                      <a:pt x="81" y="5"/>
                    </a:cubicBezTo>
                    <a:cubicBezTo>
                      <a:pt x="83" y="8"/>
                      <a:pt x="82" y="12"/>
                      <a:pt x="79" y="14"/>
                    </a:cubicBezTo>
                    <a:cubicBezTo>
                      <a:pt x="73" y="18"/>
                      <a:pt x="68" y="22"/>
                      <a:pt x="62" y="26"/>
                    </a:cubicBezTo>
                    <a:cubicBezTo>
                      <a:pt x="69" y="23"/>
                      <a:pt x="71" y="23"/>
                      <a:pt x="74" y="28"/>
                    </a:cubicBezTo>
                    <a:cubicBezTo>
                      <a:pt x="76" y="31"/>
                      <a:pt x="77" y="33"/>
                      <a:pt x="71" y="38"/>
                    </a:cubicBezTo>
                    <a:lnTo>
                      <a:pt x="71" y="38"/>
                    </a:lnTo>
                    <a:lnTo>
                      <a:pt x="70" y="38"/>
                    </a:lnTo>
                    <a:cubicBezTo>
                      <a:pt x="66" y="42"/>
                      <a:pt x="57" y="48"/>
                      <a:pt x="41" y="58"/>
                    </a:cubicBezTo>
                    <a:lnTo>
                      <a:pt x="41" y="58"/>
                    </a:lnTo>
                    <a:cubicBezTo>
                      <a:pt x="33" y="63"/>
                      <a:pt x="31" y="65"/>
                      <a:pt x="28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21" name="Freeform 1672">
                <a:extLst>
                  <a:ext uri="{FF2B5EF4-FFF2-40B4-BE49-F238E27FC236}">
                    <a16:creationId xmlns:a16="http://schemas.microsoft.com/office/drawing/2014/main" id="{0C4709EA-08A0-4DE9-ADB3-616FC85B4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3" y="6190"/>
                <a:ext cx="21" cy="17"/>
              </a:xfrm>
              <a:custGeom>
                <a:avLst/>
                <a:gdLst>
                  <a:gd name="T0" fmla="*/ 8 w 64"/>
                  <a:gd name="T1" fmla="*/ 52 h 52"/>
                  <a:gd name="T2" fmla="*/ 6 w 64"/>
                  <a:gd name="T3" fmla="*/ 52 h 52"/>
                  <a:gd name="T4" fmla="*/ 1 w 64"/>
                  <a:gd name="T5" fmla="*/ 48 h 52"/>
                  <a:gd name="T6" fmla="*/ 1 w 64"/>
                  <a:gd name="T7" fmla="*/ 43 h 52"/>
                  <a:gd name="T8" fmla="*/ 17 w 64"/>
                  <a:gd name="T9" fmla="*/ 30 h 52"/>
                  <a:gd name="T10" fmla="*/ 28 w 64"/>
                  <a:gd name="T11" fmla="*/ 24 h 52"/>
                  <a:gd name="T12" fmla="*/ 32 w 64"/>
                  <a:gd name="T13" fmla="*/ 20 h 52"/>
                  <a:gd name="T14" fmla="*/ 35 w 64"/>
                  <a:gd name="T15" fmla="*/ 11 h 52"/>
                  <a:gd name="T16" fmla="*/ 37 w 64"/>
                  <a:gd name="T17" fmla="*/ 10 h 52"/>
                  <a:gd name="T18" fmla="*/ 38 w 64"/>
                  <a:gd name="T19" fmla="*/ 9 h 52"/>
                  <a:gd name="T20" fmla="*/ 41 w 64"/>
                  <a:gd name="T21" fmla="*/ 7 h 52"/>
                  <a:gd name="T22" fmla="*/ 43 w 64"/>
                  <a:gd name="T23" fmla="*/ 7 h 52"/>
                  <a:gd name="T24" fmla="*/ 48 w 64"/>
                  <a:gd name="T25" fmla="*/ 4 h 52"/>
                  <a:gd name="T26" fmla="*/ 58 w 64"/>
                  <a:gd name="T27" fmla="*/ 0 h 52"/>
                  <a:gd name="T28" fmla="*/ 63 w 64"/>
                  <a:gd name="T29" fmla="*/ 4 h 52"/>
                  <a:gd name="T30" fmla="*/ 61 w 64"/>
                  <a:gd name="T31" fmla="*/ 12 h 52"/>
                  <a:gd name="T32" fmla="*/ 43 w 64"/>
                  <a:gd name="T33" fmla="*/ 29 h 52"/>
                  <a:gd name="T34" fmla="*/ 40 w 64"/>
                  <a:gd name="T35" fmla="*/ 34 h 52"/>
                  <a:gd name="T36" fmla="*/ 38 w 64"/>
                  <a:gd name="T37" fmla="*/ 35 h 52"/>
                  <a:gd name="T38" fmla="*/ 36 w 64"/>
                  <a:gd name="T39" fmla="*/ 36 h 52"/>
                  <a:gd name="T40" fmla="*/ 35 w 64"/>
                  <a:gd name="T41" fmla="*/ 37 h 52"/>
                  <a:gd name="T42" fmla="*/ 33 w 64"/>
                  <a:gd name="T43" fmla="*/ 37 h 52"/>
                  <a:gd name="T44" fmla="*/ 24 w 64"/>
                  <a:gd name="T45" fmla="*/ 43 h 52"/>
                  <a:gd name="T46" fmla="*/ 19 w 64"/>
                  <a:gd name="T47" fmla="*/ 46 h 52"/>
                  <a:gd name="T48" fmla="*/ 8 w 64"/>
                  <a:gd name="T4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4" h="52">
                    <a:moveTo>
                      <a:pt x="8" y="52"/>
                    </a:moveTo>
                    <a:lnTo>
                      <a:pt x="6" y="52"/>
                    </a:lnTo>
                    <a:cubicBezTo>
                      <a:pt x="4" y="51"/>
                      <a:pt x="2" y="50"/>
                      <a:pt x="1" y="48"/>
                    </a:cubicBezTo>
                    <a:cubicBezTo>
                      <a:pt x="0" y="47"/>
                      <a:pt x="0" y="45"/>
                      <a:pt x="1" y="43"/>
                    </a:cubicBezTo>
                    <a:cubicBezTo>
                      <a:pt x="1" y="40"/>
                      <a:pt x="2" y="39"/>
                      <a:pt x="17" y="30"/>
                    </a:cubicBezTo>
                    <a:cubicBezTo>
                      <a:pt x="22" y="27"/>
                      <a:pt x="25" y="25"/>
                      <a:pt x="28" y="24"/>
                    </a:cubicBezTo>
                    <a:cubicBezTo>
                      <a:pt x="29" y="23"/>
                      <a:pt x="30" y="21"/>
                      <a:pt x="32" y="20"/>
                    </a:cubicBezTo>
                    <a:cubicBezTo>
                      <a:pt x="31" y="16"/>
                      <a:pt x="32" y="12"/>
                      <a:pt x="35" y="11"/>
                    </a:cubicBezTo>
                    <a:lnTo>
                      <a:pt x="37" y="10"/>
                    </a:lnTo>
                    <a:lnTo>
                      <a:pt x="38" y="9"/>
                    </a:lnTo>
                    <a:lnTo>
                      <a:pt x="41" y="7"/>
                    </a:lnTo>
                    <a:lnTo>
                      <a:pt x="43" y="7"/>
                    </a:lnTo>
                    <a:cubicBezTo>
                      <a:pt x="44" y="6"/>
                      <a:pt x="46" y="5"/>
                      <a:pt x="48" y="4"/>
                    </a:cubicBezTo>
                    <a:cubicBezTo>
                      <a:pt x="52" y="1"/>
                      <a:pt x="55" y="0"/>
                      <a:pt x="58" y="0"/>
                    </a:cubicBezTo>
                    <a:cubicBezTo>
                      <a:pt x="60" y="1"/>
                      <a:pt x="62" y="2"/>
                      <a:pt x="63" y="4"/>
                    </a:cubicBezTo>
                    <a:cubicBezTo>
                      <a:pt x="64" y="7"/>
                      <a:pt x="64" y="10"/>
                      <a:pt x="61" y="12"/>
                    </a:cubicBezTo>
                    <a:cubicBezTo>
                      <a:pt x="55" y="18"/>
                      <a:pt x="48" y="24"/>
                      <a:pt x="43" y="29"/>
                    </a:cubicBezTo>
                    <a:cubicBezTo>
                      <a:pt x="43" y="31"/>
                      <a:pt x="42" y="33"/>
                      <a:pt x="40" y="34"/>
                    </a:cubicBezTo>
                    <a:lnTo>
                      <a:pt x="38" y="35"/>
                    </a:lnTo>
                    <a:lnTo>
                      <a:pt x="36" y="36"/>
                    </a:lnTo>
                    <a:lnTo>
                      <a:pt x="35" y="37"/>
                    </a:lnTo>
                    <a:lnTo>
                      <a:pt x="33" y="37"/>
                    </a:lnTo>
                    <a:cubicBezTo>
                      <a:pt x="30" y="39"/>
                      <a:pt x="27" y="41"/>
                      <a:pt x="24" y="43"/>
                    </a:cubicBezTo>
                    <a:cubicBezTo>
                      <a:pt x="22" y="44"/>
                      <a:pt x="20" y="45"/>
                      <a:pt x="19" y="46"/>
                    </a:cubicBezTo>
                    <a:cubicBezTo>
                      <a:pt x="12" y="50"/>
                      <a:pt x="10" y="52"/>
                      <a:pt x="8" y="5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22" name="Freeform 1673">
                <a:extLst>
                  <a:ext uri="{FF2B5EF4-FFF2-40B4-BE49-F238E27FC236}">
                    <a16:creationId xmlns:a16="http://schemas.microsoft.com/office/drawing/2014/main" id="{267483F5-CCDF-4F68-8FB4-9495F42B4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7" y="6190"/>
                <a:ext cx="24" cy="17"/>
              </a:xfrm>
              <a:custGeom>
                <a:avLst/>
                <a:gdLst>
                  <a:gd name="T0" fmla="*/ 3 w 73"/>
                  <a:gd name="T1" fmla="*/ 51 h 51"/>
                  <a:gd name="T2" fmla="*/ 1 w 73"/>
                  <a:gd name="T3" fmla="*/ 51 h 51"/>
                  <a:gd name="T4" fmla="*/ 3 w 73"/>
                  <a:gd name="T5" fmla="*/ 44 h 51"/>
                  <a:gd name="T6" fmla="*/ 10 w 73"/>
                  <a:gd name="T7" fmla="*/ 41 h 51"/>
                  <a:gd name="T8" fmla="*/ 3 w 73"/>
                  <a:gd name="T9" fmla="*/ 44 h 51"/>
                  <a:gd name="T10" fmla="*/ 0 w 73"/>
                  <a:gd name="T11" fmla="*/ 38 h 51"/>
                  <a:gd name="T12" fmla="*/ 55 w 73"/>
                  <a:gd name="T13" fmla="*/ 7 h 51"/>
                  <a:gd name="T14" fmla="*/ 70 w 73"/>
                  <a:gd name="T15" fmla="*/ 4 h 51"/>
                  <a:gd name="T16" fmla="*/ 70 w 73"/>
                  <a:gd name="T17" fmla="*/ 14 h 51"/>
                  <a:gd name="T18" fmla="*/ 69 w 73"/>
                  <a:gd name="T19" fmla="*/ 15 h 51"/>
                  <a:gd name="T20" fmla="*/ 62 w 73"/>
                  <a:gd name="T21" fmla="*/ 19 h 51"/>
                  <a:gd name="T22" fmla="*/ 3 w 73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51">
                    <a:moveTo>
                      <a:pt x="3" y="51"/>
                    </a:moveTo>
                    <a:lnTo>
                      <a:pt x="1" y="51"/>
                    </a:lnTo>
                    <a:lnTo>
                      <a:pt x="3" y="44"/>
                    </a:lnTo>
                    <a:lnTo>
                      <a:pt x="10" y="41"/>
                    </a:lnTo>
                    <a:lnTo>
                      <a:pt x="3" y="44"/>
                    </a:lnTo>
                    <a:lnTo>
                      <a:pt x="0" y="38"/>
                    </a:lnTo>
                    <a:cubicBezTo>
                      <a:pt x="3" y="37"/>
                      <a:pt x="42" y="14"/>
                      <a:pt x="55" y="7"/>
                    </a:cubicBezTo>
                    <a:cubicBezTo>
                      <a:pt x="64" y="1"/>
                      <a:pt x="66" y="0"/>
                      <a:pt x="70" y="4"/>
                    </a:cubicBezTo>
                    <a:cubicBezTo>
                      <a:pt x="73" y="6"/>
                      <a:pt x="73" y="11"/>
                      <a:pt x="70" y="14"/>
                    </a:cubicBezTo>
                    <a:lnTo>
                      <a:pt x="69" y="15"/>
                    </a:lnTo>
                    <a:lnTo>
                      <a:pt x="62" y="19"/>
                    </a:lnTo>
                    <a:cubicBezTo>
                      <a:pt x="13" y="47"/>
                      <a:pt x="6" y="51"/>
                      <a:pt x="3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23" name="Freeform 1674">
                <a:extLst>
                  <a:ext uri="{FF2B5EF4-FFF2-40B4-BE49-F238E27FC236}">
                    <a16:creationId xmlns:a16="http://schemas.microsoft.com/office/drawing/2014/main" id="{4498FA48-5575-4766-9AB5-27B4023DF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9" y="6182"/>
                <a:ext cx="15" cy="9"/>
              </a:xfrm>
              <a:custGeom>
                <a:avLst/>
                <a:gdLst>
                  <a:gd name="T0" fmla="*/ 19 w 46"/>
                  <a:gd name="T1" fmla="*/ 26 h 26"/>
                  <a:gd name="T2" fmla="*/ 16 w 46"/>
                  <a:gd name="T3" fmla="*/ 25 h 26"/>
                  <a:gd name="T4" fmla="*/ 10 w 46"/>
                  <a:gd name="T5" fmla="*/ 23 h 26"/>
                  <a:gd name="T6" fmla="*/ 1 w 46"/>
                  <a:gd name="T7" fmla="*/ 25 h 26"/>
                  <a:gd name="T8" fmla="*/ 3 w 46"/>
                  <a:gd name="T9" fmla="*/ 20 h 26"/>
                  <a:gd name="T10" fmla="*/ 2 w 46"/>
                  <a:gd name="T11" fmla="*/ 18 h 26"/>
                  <a:gd name="T12" fmla="*/ 3 w 46"/>
                  <a:gd name="T13" fmla="*/ 18 h 26"/>
                  <a:gd name="T14" fmla="*/ 0 w 46"/>
                  <a:gd name="T15" fmla="*/ 12 h 26"/>
                  <a:gd name="T16" fmla="*/ 3 w 46"/>
                  <a:gd name="T17" fmla="*/ 10 h 26"/>
                  <a:gd name="T18" fmla="*/ 10 w 46"/>
                  <a:gd name="T19" fmla="*/ 8 h 26"/>
                  <a:gd name="T20" fmla="*/ 11 w 46"/>
                  <a:gd name="T21" fmla="*/ 8 h 26"/>
                  <a:gd name="T22" fmla="*/ 19 w 46"/>
                  <a:gd name="T23" fmla="*/ 11 h 26"/>
                  <a:gd name="T24" fmla="*/ 32 w 46"/>
                  <a:gd name="T25" fmla="*/ 4 h 26"/>
                  <a:gd name="T26" fmla="*/ 43 w 46"/>
                  <a:gd name="T27" fmla="*/ 3 h 26"/>
                  <a:gd name="T28" fmla="*/ 43 w 46"/>
                  <a:gd name="T29" fmla="*/ 13 h 26"/>
                  <a:gd name="T30" fmla="*/ 41 w 46"/>
                  <a:gd name="T31" fmla="*/ 15 h 26"/>
                  <a:gd name="T32" fmla="*/ 39 w 46"/>
                  <a:gd name="T33" fmla="*/ 16 h 26"/>
                  <a:gd name="T34" fmla="*/ 19 w 46"/>
                  <a:gd name="T3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6" h="26">
                    <a:moveTo>
                      <a:pt x="19" y="26"/>
                    </a:moveTo>
                    <a:lnTo>
                      <a:pt x="16" y="25"/>
                    </a:lnTo>
                    <a:cubicBezTo>
                      <a:pt x="13" y="24"/>
                      <a:pt x="11" y="23"/>
                      <a:pt x="10" y="23"/>
                    </a:cubicBezTo>
                    <a:cubicBezTo>
                      <a:pt x="6" y="25"/>
                      <a:pt x="4" y="26"/>
                      <a:pt x="1" y="25"/>
                    </a:cubicBezTo>
                    <a:lnTo>
                      <a:pt x="3" y="20"/>
                    </a:lnTo>
                    <a:lnTo>
                      <a:pt x="2" y="18"/>
                    </a:lnTo>
                    <a:lnTo>
                      <a:pt x="3" y="18"/>
                    </a:lnTo>
                    <a:lnTo>
                      <a:pt x="0" y="12"/>
                    </a:lnTo>
                    <a:lnTo>
                      <a:pt x="3" y="10"/>
                    </a:lnTo>
                    <a:cubicBezTo>
                      <a:pt x="5" y="9"/>
                      <a:pt x="7" y="8"/>
                      <a:pt x="10" y="8"/>
                    </a:cubicBezTo>
                    <a:lnTo>
                      <a:pt x="11" y="8"/>
                    </a:lnTo>
                    <a:cubicBezTo>
                      <a:pt x="12" y="9"/>
                      <a:pt x="16" y="10"/>
                      <a:pt x="19" y="11"/>
                    </a:cubicBezTo>
                    <a:cubicBezTo>
                      <a:pt x="23" y="9"/>
                      <a:pt x="29" y="6"/>
                      <a:pt x="32" y="4"/>
                    </a:cubicBezTo>
                    <a:cubicBezTo>
                      <a:pt x="35" y="2"/>
                      <a:pt x="39" y="0"/>
                      <a:pt x="43" y="3"/>
                    </a:cubicBezTo>
                    <a:cubicBezTo>
                      <a:pt x="46" y="6"/>
                      <a:pt x="46" y="11"/>
                      <a:pt x="43" y="13"/>
                    </a:cubicBezTo>
                    <a:lnTo>
                      <a:pt x="41" y="15"/>
                    </a:lnTo>
                    <a:lnTo>
                      <a:pt x="39" y="16"/>
                    </a:lnTo>
                    <a:cubicBezTo>
                      <a:pt x="27" y="23"/>
                      <a:pt x="22" y="26"/>
                      <a:pt x="19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24" name="Freeform 1675">
                <a:extLst>
                  <a:ext uri="{FF2B5EF4-FFF2-40B4-BE49-F238E27FC236}">
                    <a16:creationId xmlns:a16="http://schemas.microsoft.com/office/drawing/2014/main" id="{05221438-1630-42F1-9870-491AC7B27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" y="6177"/>
                <a:ext cx="50" cy="31"/>
              </a:xfrm>
              <a:custGeom>
                <a:avLst/>
                <a:gdLst>
                  <a:gd name="T0" fmla="*/ 8 w 151"/>
                  <a:gd name="T1" fmla="*/ 93 h 93"/>
                  <a:gd name="T2" fmla="*/ 2 w 151"/>
                  <a:gd name="T3" fmla="*/ 89 h 93"/>
                  <a:gd name="T4" fmla="*/ 4 w 151"/>
                  <a:gd name="T5" fmla="*/ 80 h 93"/>
                  <a:gd name="T6" fmla="*/ 144 w 151"/>
                  <a:gd name="T7" fmla="*/ 1 h 93"/>
                  <a:gd name="T8" fmla="*/ 148 w 151"/>
                  <a:gd name="T9" fmla="*/ 5 h 93"/>
                  <a:gd name="T10" fmla="*/ 143 w 151"/>
                  <a:gd name="T11" fmla="*/ 18 h 93"/>
                  <a:gd name="T12" fmla="*/ 144 w 151"/>
                  <a:gd name="T13" fmla="*/ 19 h 93"/>
                  <a:gd name="T14" fmla="*/ 145 w 151"/>
                  <a:gd name="T15" fmla="*/ 25 h 93"/>
                  <a:gd name="T16" fmla="*/ 99 w 151"/>
                  <a:gd name="T17" fmla="*/ 57 h 93"/>
                  <a:gd name="T18" fmla="*/ 90 w 151"/>
                  <a:gd name="T19" fmla="*/ 65 h 93"/>
                  <a:gd name="T20" fmla="*/ 91 w 151"/>
                  <a:gd name="T21" fmla="*/ 66 h 93"/>
                  <a:gd name="T22" fmla="*/ 88 w 151"/>
                  <a:gd name="T23" fmla="*/ 76 h 93"/>
                  <a:gd name="T24" fmla="*/ 56 w 151"/>
                  <a:gd name="T25" fmla="*/ 92 h 93"/>
                  <a:gd name="T26" fmla="*/ 51 w 151"/>
                  <a:gd name="T27" fmla="*/ 89 h 93"/>
                  <a:gd name="T28" fmla="*/ 51 w 151"/>
                  <a:gd name="T29" fmla="*/ 82 h 93"/>
                  <a:gd name="T30" fmla="*/ 50 w 151"/>
                  <a:gd name="T31" fmla="*/ 82 h 93"/>
                  <a:gd name="T32" fmla="*/ 45 w 151"/>
                  <a:gd name="T33" fmla="*/ 79 h 93"/>
                  <a:gd name="T34" fmla="*/ 44 w 151"/>
                  <a:gd name="T35" fmla="*/ 73 h 93"/>
                  <a:gd name="T36" fmla="*/ 45 w 151"/>
                  <a:gd name="T37" fmla="*/ 72 h 93"/>
                  <a:gd name="T38" fmla="*/ 12 w 151"/>
                  <a:gd name="T39" fmla="*/ 92 h 93"/>
                  <a:gd name="T40" fmla="*/ 8 w 151"/>
                  <a:gd name="T41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1" h="93">
                    <a:moveTo>
                      <a:pt x="8" y="93"/>
                    </a:moveTo>
                    <a:cubicBezTo>
                      <a:pt x="6" y="93"/>
                      <a:pt x="3" y="91"/>
                      <a:pt x="2" y="89"/>
                    </a:cubicBezTo>
                    <a:cubicBezTo>
                      <a:pt x="0" y="86"/>
                      <a:pt x="1" y="82"/>
                      <a:pt x="4" y="80"/>
                    </a:cubicBezTo>
                    <a:cubicBezTo>
                      <a:pt x="137" y="0"/>
                      <a:pt x="140" y="1"/>
                      <a:pt x="144" y="1"/>
                    </a:cubicBezTo>
                    <a:cubicBezTo>
                      <a:pt x="145" y="2"/>
                      <a:pt x="147" y="3"/>
                      <a:pt x="148" y="5"/>
                    </a:cubicBezTo>
                    <a:cubicBezTo>
                      <a:pt x="150" y="8"/>
                      <a:pt x="151" y="10"/>
                      <a:pt x="143" y="18"/>
                    </a:cubicBezTo>
                    <a:lnTo>
                      <a:pt x="144" y="19"/>
                    </a:lnTo>
                    <a:cubicBezTo>
                      <a:pt x="145" y="21"/>
                      <a:pt x="146" y="23"/>
                      <a:pt x="145" y="25"/>
                    </a:cubicBezTo>
                    <a:cubicBezTo>
                      <a:pt x="144" y="28"/>
                      <a:pt x="143" y="32"/>
                      <a:pt x="99" y="57"/>
                    </a:cubicBezTo>
                    <a:cubicBezTo>
                      <a:pt x="97" y="59"/>
                      <a:pt x="94" y="62"/>
                      <a:pt x="90" y="65"/>
                    </a:cubicBezTo>
                    <a:lnTo>
                      <a:pt x="91" y="66"/>
                    </a:lnTo>
                    <a:cubicBezTo>
                      <a:pt x="93" y="70"/>
                      <a:pt x="92" y="74"/>
                      <a:pt x="88" y="76"/>
                    </a:cubicBezTo>
                    <a:cubicBezTo>
                      <a:pt x="58" y="93"/>
                      <a:pt x="59" y="93"/>
                      <a:pt x="56" y="92"/>
                    </a:cubicBezTo>
                    <a:cubicBezTo>
                      <a:pt x="54" y="92"/>
                      <a:pt x="52" y="91"/>
                      <a:pt x="51" y="89"/>
                    </a:cubicBezTo>
                    <a:cubicBezTo>
                      <a:pt x="50" y="87"/>
                      <a:pt x="50" y="85"/>
                      <a:pt x="51" y="82"/>
                    </a:cubicBezTo>
                    <a:lnTo>
                      <a:pt x="50" y="82"/>
                    </a:lnTo>
                    <a:cubicBezTo>
                      <a:pt x="48" y="82"/>
                      <a:pt x="46" y="80"/>
                      <a:pt x="45" y="79"/>
                    </a:cubicBezTo>
                    <a:cubicBezTo>
                      <a:pt x="44" y="77"/>
                      <a:pt x="44" y="75"/>
                      <a:pt x="44" y="73"/>
                    </a:cubicBezTo>
                    <a:lnTo>
                      <a:pt x="45" y="72"/>
                    </a:lnTo>
                    <a:cubicBezTo>
                      <a:pt x="33" y="79"/>
                      <a:pt x="22" y="86"/>
                      <a:pt x="12" y="92"/>
                    </a:cubicBezTo>
                    <a:lnTo>
                      <a:pt x="8" y="9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25" name="Freeform 1676">
                <a:extLst>
                  <a:ext uri="{FF2B5EF4-FFF2-40B4-BE49-F238E27FC236}">
                    <a16:creationId xmlns:a16="http://schemas.microsoft.com/office/drawing/2014/main" id="{BE051104-D861-4016-A247-C7AC8B726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0" y="6186"/>
                <a:ext cx="29" cy="20"/>
              </a:xfrm>
              <a:custGeom>
                <a:avLst/>
                <a:gdLst>
                  <a:gd name="T0" fmla="*/ 11 w 87"/>
                  <a:gd name="T1" fmla="*/ 62 h 62"/>
                  <a:gd name="T2" fmla="*/ 10 w 87"/>
                  <a:gd name="T3" fmla="*/ 62 h 62"/>
                  <a:gd name="T4" fmla="*/ 5 w 87"/>
                  <a:gd name="T5" fmla="*/ 59 h 62"/>
                  <a:gd name="T6" fmla="*/ 6 w 87"/>
                  <a:gd name="T7" fmla="*/ 51 h 62"/>
                  <a:gd name="T8" fmla="*/ 3 w 87"/>
                  <a:gd name="T9" fmla="*/ 49 h 62"/>
                  <a:gd name="T10" fmla="*/ 11 w 87"/>
                  <a:gd name="T11" fmla="*/ 35 h 62"/>
                  <a:gd name="T12" fmla="*/ 14 w 87"/>
                  <a:gd name="T13" fmla="*/ 29 h 62"/>
                  <a:gd name="T14" fmla="*/ 31 w 87"/>
                  <a:gd name="T15" fmla="*/ 21 h 62"/>
                  <a:gd name="T16" fmla="*/ 34 w 87"/>
                  <a:gd name="T17" fmla="*/ 23 h 62"/>
                  <a:gd name="T18" fmla="*/ 71 w 87"/>
                  <a:gd name="T19" fmla="*/ 2 h 62"/>
                  <a:gd name="T20" fmla="*/ 81 w 87"/>
                  <a:gd name="T21" fmla="*/ 4 h 62"/>
                  <a:gd name="T22" fmla="*/ 82 w 87"/>
                  <a:gd name="T23" fmla="*/ 10 h 62"/>
                  <a:gd name="T24" fmla="*/ 85 w 87"/>
                  <a:gd name="T25" fmla="*/ 12 h 62"/>
                  <a:gd name="T26" fmla="*/ 83 w 87"/>
                  <a:gd name="T27" fmla="*/ 22 h 62"/>
                  <a:gd name="T28" fmla="*/ 78 w 87"/>
                  <a:gd name="T29" fmla="*/ 23 h 62"/>
                  <a:gd name="T30" fmla="*/ 15 w 87"/>
                  <a:gd name="T31" fmla="*/ 61 h 62"/>
                  <a:gd name="T32" fmla="*/ 11 w 87"/>
                  <a:gd name="T3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" h="62">
                    <a:moveTo>
                      <a:pt x="11" y="62"/>
                    </a:moveTo>
                    <a:lnTo>
                      <a:pt x="10" y="62"/>
                    </a:lnTo>
                    <a:cubicBezTo>
                      <a:pt x="8" y="62"/>
                      <a:pt x="6" y="60"/>
                      <a:pt x="5" y="59"/>
                    </a:cubicBezTo>
                    <a:cubicBezTo>
                      <a:pt x="3" y="55"/>
                      <a:pt x="3" y="54"/>
                      <a:pt x="6" y="51"/>
                    </a:cubicBezTo>
                    <a:lnTo>
                      <a:pt x="3" y="49"/>
                    </a:lnTo>
                    <a:cubicBezTo>
                      <a:pt x="1" y="45"/>
                      <a:pt x="0" y="44"/>
                      <a:pt x="11" y="35"/>
                    </a:cubicBezTo>
                    <a:cubicBezTo>
                      <a:pt x="11" y="32"/>
                      <a:pt x="12" y="30"/>
                      <a:pt x="14" y="29"/>
                    </a:cubicBezTo>
                    <a:cubicBezTo>
                      <a:pt x="27" y="20"/>
                      <a:pt x="28" y="20"/>
                      <a:pt x="31" y="21"/>
                    </a:cubicBezTo>
                    <a:lnTo>
                      <a:pt x="34" y="23"/>
                    </a:lnTo>
                    <a:cubicBezTo>
                      <a:pt x="52" y="13"/>
                      <a:pt x="71" y="2"/>
                      <a:pt x="71" y="2"/>
                    </a:cubicBezTo>
                    <a:cubicBezTo>
                      <a:pt x="74" y="0"/>
                      <a:pt x="79" y="1"/>
                      <a:pt x="81" y="4"/>
                    </a:cubicBezTo>
                    <a:cubicBezTo>
                      <a:pt x="82" y="6"/>
                      <a:pt x="83" y="8"/>
                      <a:pt x="82" y="10"/>
                    </a:cubicBezTo>
                    <a:lnTo>
                      <a:pt x="85" y="12"/>
                    </a:lnTo>
                    <a:cubicBezTo>
                      <a:pt x="87" y="16"/>
                      <a:pt x="86" y="20"/>
                      <a:pt x="83" y="22"/>
                    </a:cubicBezTo>
                    <a:cubicBezTo>
                      <a:pt x="81" y="23"/>
                      <a:pt x="79" y="23"/>
                      <a:pt x="78" y="23"/>
                    </a:cubicBezTo>
                    <a:cubicBezTo>
                      <a:pt x="70" y="26"/>
                      <a:pt x="40" y="44"/>
                      <a:pt x="15" y="61"/>
                    </a:cubicBezTo>
                    <a:lnTo>
                      <a:pt x="11" y="6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26" name="Freeform 1677">
                <a:extLst>
                  <a:ext uri="{FF2B5EF4-FFF2-40B4-BE49-F238E27FC236}">
                    <a16:creationId xmlns:a16="http://schemas.microsoft.com/office/drawing/2014/main" id="{FDC6ED64-9F80-4B2F-BCB6-11CCEC9B9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5" y="6171"/>
                <a:ext cx="43" cy="28"/>
              </a:xfrm>
              <a:custGeom>
                <a:avLst/>
                <a:gdLst>
                  <a:gd name="T0" fmla="*/ 31 w 130"/>
                  <a:gd name="T1" fmla="*/ 86 h 86"/>
                  <a:gd name="T2" fmla="*/ 30 w 130"/>
                  <a:gd name="T3" fmla="*/ 86 h 86"/>
                  <a:gd name="T4" fmla="*/ 25 w 130"/>
                  <a:gd name="T5" fmla="*/ 82 h 86"/>
                  <a:gd name="T6" fmla="*/ 26 w 130"/>
                  <a:gd name="T7" fmla="*/ 76 h 86"/>
                  <a:gd name="T8" fmla="*/ 44 w 130"/>
                  <a:gd name="T9" fmla="*/ 46 h 86"/>
                  <a:gd name="T10" fmla="*/ 46 w 130"/>
                  <a:gd name="T11" fmla="*/ 37 h 86"/>
                  <a:gd name="T12" fmla="*/ 2 w 130"/>
                  <a:gd name="T13" fmla="*/ 60 h 86"/>
                  <a:gd name="T14" fmla="*/ 4 w 130"/>
                  <a:gd name="T15" fmla="*/ 53 h 86"/>
                  <a:gd name="T16" fmla="*/ 0 w 130"/>
                  <a:gd name="T17" fmla="*/ 47 h 86"/>
                  <a:gd name="T18" fmla="*/ 78 w 130"/>
                  <a:gd name="T19" fmla="*/ 2 h 86"/>
                  <a:gd name="T20" fmla="*/ 87 w 130"/>
                  <a:gd name="T21" fmla="*/ 4 h 86"/>
                  <a:gd name="T22" fmla="*/ 87 w 130"/>
                  <a:gd name="T23" fmla="*/ 13 h 86"/>
                  <a:gd name="T24" fmla="*/ 62 w 130"/>
                  <a:gd name="T25" fmla="*/ 39 h 86"/>
                  <a:gd name="T26" fmla="*/ 52 w 130"/>
                  <a:gd name="T27" fmla="*/ 60 h 86"/>
                  <a:gd name="T28" fmla="*/ 91 w 130"/>
                  <a:gd name="T29" fmla="*/ 37 h 86"/>
                  <a:gd name="T30" fmla="*/ 96 w 130"/>
                  <a:gd name="T31" fmla="*/ 36 h 86"/>
                  <a:gd name="T32" fmla="*/ 99 w 130"/>
                  <a:gd name="T33" fmla="*/ 38 h 86"/>
                  <a:gd name="T34" fmla="*/ 104 w 130"/>
                  <a:gd name="T35" fmla="*/ 42 h 86"/>
                  <a:gd name="T36" fmla="*/ 104 w 130"/>
                  <a:gd name="T37" fmla="*/ 42 h 86"/>
                  <a:gd name="T38" fmla="*/ 110 w 130"/>
                  <a:gd name="T39" fmla="*/ 37 h 86"/>
                  <a:gd name="T40" fmla="*/ 123 w 130"/>
                  <a:gd name="T41" fmla="*/ 31 h 86"/>
                  <a:gd name="T42" fmla="*/ 128 w 130"/>
                  <a:gd name="T43" fmla="*/ 35 h 86"/>
                  <a:gd name="T44" fmla="*/ 125 w 130"/>
                  <a:gd name="T45" fmla="*/ 44 h 86"/>
                  <a:gd name="T46" fmla="*/ 123 w 130"/>
                  <a:gd name="T47" fmla="*/ 45 h 86"/>
                  <a:gd name="T48" fmla="*/ 119 w 130"/>
                  <a:gd name="T49" fmla="*/ 48 h 86"/>
                  <a:gd name="T50" fmla="*/ 101 w 130"/>
                  <a:gd name="T51" fmla="*/ 57 h 86"/>
                  <a:gd name="T52" fmla="*/ 98 w 130"/>
                  <a:gd name="T53" fmla="*/ 55 h 86"/>
                  <a:gd name="T54" fmla="*/ 98 w 130"/>
                  <a:gd name="T55" fmla="*/ 55 h 86"/>
                  <a:gd name="T56" fmla="*/ 95 w 130"/>
                  <a:gd name="T57" fmla="*/ 53 h 86"/>
                  <a:gd name="T58" fmla="*/ 94 w 130"/>
                  <a:gd name="T59" fmla="*/ 52 h 86"/>
                  <a:gd name="T60" fmla="*/ 31 w 130"/>
                  <a:gd name="T61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0" h="86">
                    <a:moveTo>
                      <a:pt x="31" y="86"/>
                    </a:moveTo>
                    <a:lnTo>
                      <a:pt x="30" y="86"/>
                    </a:lnTo>
                    <a:cubicBezTo>
                      <a:pt x="28" y="86"/>
                      <a:pt x="26" y="84"/>
                      <a:pt x="25" y="82"/>
                    </a:cubicBezTo>
                    <a:cubicBezTo>
                      <a:pt x="24" y="80"/>
                      <a:pt x="24" y="78"/>
                      <a:pt x="26" y="76"/>
                    </a:cubicBezTo>
                    <a:cubicBezTo>
                      <a:pt x="31" y="67"/>
                      <a:pt x="39" y="54"/>
                      <a:pt x="44" y="46"/>
                    </a:cubicBezTo>
                    <a:cubicBezTo>
                      <a:pt x="43" y="44"/>
                      <a:pt x="42" y="42"/>
                      <a:pt x="46" y="37"/>
                    </a:cubicBezTo>
                    <a:cubicBezTo>
                      <a:pt x="5" y="61"/>
                      <a:pt x="4" y="60"/>
                      <a:pt x="2" y="60"/>
                    </a:cubicBezTo>
                    <a:lnTo>
                      <a:pt x="4" y="53"/>
                    </a:lnTo>
                    <a:lnTo>
                      <a:pt x="0" y="47"/>
                    </a:lnTo>
                    <a:cubicBezTo>
                      <a:pt x="3" y="45"/>
                      <a:pt x="48" y="19"/>
                      <a:pt x="78" y="2"/>
                    </a:cubicBezTo>
                    <a:cubicBezTo>
                      <a:pt x="81" y="0"/>
                      <a:pt x="85" y="1"/>
                      <a:pt x="87" y="4"/>
                    </a:cubicBezTo>
                    <a:cubicBezTo>
                      <a:pt x="89" y="6"/>
                      <a:pt x="89" y="10"/>
                      <a:pt x="87" y="13"/>
                    </a:cubicBezTo>
                    <a:cubicBezTo>
                      <a:pt x="78" y="22"/>
                      <a:pt x="68" y="32"/>
                      <a:pt x="62" y="39"/>
                    </a:cubicBezTo>
                    <a:cubicBezTo>
                      <a:pt x="63" y="41"/>
                      <a:pt x="61" y="45"/>
                      <a:pt x="52" y="60"/>
                    </a:cubicBezTo>
                    <a:cubicBezTo>
                      <a:pt x="64" y="53"/>
                      <a:pt x="79" y="44"/>
                      <a:pt x="91" y="37"/>
                    </a:cubicBezTo>
                    <a:cubicBezTo>
                      <a:pt x="92" y="36"/>
                      <a:pt x="94" y="36"/>
                      <a:pt x="96" y="36"/>
                    </a:cubicBezTo>
                    <a:lnTo>
                      <a:pt x="99" y="38"/>
                    </a:lnTo>
                    <a:cubicBezTo>
                      <a:pt x="100" y="39"/>
                      <a:pt x="102" y="40"/>
                      <a:pt x="104" y="42"/>
                    </a:cubicBezTo>
                    <a:lnTo>
                      <a:pt x="104" y="42"/>
                    </a:lnTo>
                    <a:cubicBezTo>
                      <a:pt x="106" y="40"/>
                      <a:pt x="108" y="38"/>
                      <a:pt x="110" y="37"/>
                    </a:cubicBezTo>
                    <a:cubicBezTo>
                      <a:pt x="116" y="32"/>
                      <a:pt x="119" y="30"/>
                      <a:pt x="123" y="31"/>
                    </a:cubicBezTo>
                    <a:cubicBezTo>
                      <a:pt x="125" y="31"/>
                      <a:pt x="127" y="33"/>
                      <a:pt x="128" y="35"/>
                    </a:cubicBezTo>
                    <a:cubicBezTo>
                      <a:pt x="130" y="38"/>
                      <a:pt x="128" y="42"/>
                      <a:pt x="125" y="44"/>
                    </a:cubicBezTo>
                    <a:lnTo>
                      <a:pt x="123" y="45"/>
                    </a:lnTo>
                    <a:cubicBezTo>
                      <a:pt x="122" y="46"/>
                      <a:pt x="120" y="47"/>
                      <a:pt x="119" y="48"/>
                    </a:cubicBezTo>
                    <a:cubicBezTo>
                      <a:pt x="111" y="54"/>
                      <a:pt x="106" y="58"/>
                      <a:pt x="101" y="57"/>
                    </a:cubicBezTo>
                    <a:lnTo>
                      <a:pt x="98" y="55"/>
                    </a:lnTo>
                    <a:lnTo>
                      <a:pt x="98" y="55"/>
                    </a:lnTo>
                    <a:lnTo>
                      <a:pt x="95" y="53"/>
                    </a:lnTo>
                    <a:lnTo>
                      <a:pt x="94" y="52"/>
                    </a:lnTo>
                    <a:cubicBezTo>
                      <a:pt x="42" y="82"/>
                      <a:pt x="35" y="86"/>
                      <a:pt x="31" y="8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27" name="Freeform 1678">
                <a:extLst>
                  <a:ext uri="{FF2B5EF4-FFF2-40B4-BE49-F238E27FC236}">
                    <a16:creationId xmlns:a16="http://schemas.microsoft.com/office/drawing/2014/main" id="{A8F5C4EA-DAA7-47CC-91D3-9E9AB31B4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6" y="5585"/>
                <a:ext cx="32" cy="19"/>
              </a:xfrm>
              <a:custGeom>
                <a:avLst/>
                <a:gdLst>
                  <a:gd name="T0" fmla="*/ 8 w 98"/>
                  <a:gd name="T1" fmla="*/ 57 h 57"/>
                  <a:gd name="T2" fmla="*/ 2 w 98"/>
                  <a:gd name="T3" fmla="*/ 53 h 57"/>
                  <a:gd name="T4" fmla="*/ 4 w 98"/>
                  <a:gd name="T5" fmla="*/ 43 h 57"/>
                  <a:gd name="T6" fmla="*/ 74 w 98"/>
                  <a:gd name="T7" fmla="*/ 6 h 57"/>
                  <a:gd name="T8" fmla="*/ 74 w 98"/>
                  <a:gd name="T9" fmla="*/ 6 h 57"/>
                  <a:gd name="T10" fmla="*/ 74 w 98"/>
                  <a:gd name="T11" fmla="*/ 6 h 57"/>
                  <a:gd name="T12" fmla="*/ 75 w 98"/>
                  <a:gd name="T13" fmla="*/ 6 h 57"/>
                  <a:gd name="T14" fmla="*/ 75 w 98"/>
                  <a:gd name="T15" fmla="*/ 6 h 57"/>
                  <a:gd name="T16" fmla="*/ 78 w 98"/>
                  <a:gd name="T17" fmla="*/ 6 h 57"/>
                  <a:gd name="T18" fmla="*/ 92 w 98"/>
                  <a:gd name="T19" fmla="*/ 1 h 57"/>
                  <a:gd name="T20" fmla="*/ 96 w 98"/>
                  <a:gd name="T21" fmla="*/ 4 h 57"/>
                  <a:gd name="T22" fmla="*/ 94 w 98"/>
                  <a:gd name="T23" fmla="*/ 14 h 57"/>
                  <a:gd name="T24" fmla="*/ 91 w 98"/>
                  <a:gd name="T25" fmla="*/ 15 h 57"/>
                  <a:gd name="T26" fmla="*/ 84 w 98"/>
                  <a:gd name="T27" fmla="*/ 20 h 57"/>
                  <a:gd name="T28" fmla="*/ 78 w 98"/>
                  <a:gd name="T29" fmla="*/ 21 h 57"/>
                  <a:gd name="T30" fmla="*/ 73 w 98"/>
                  <a:gd name="T31" fmla="*/ 20 h 57"/>
                  <a:gd name="T32" fmla="*/ 11 w 98"/>
                  <a:gd name="T33" fmla="*/ 56 h 57"/>
                  <a:gd name="T34" fmla="*/ 8 w 98"/>
                  <a:gd name="T3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" h="57">
                    <a:moveTo>
                      <a:pt x="8" y="57"/>
                    </a:moveTo>
                    <a:cubicBezTo>
                      <a:pt x="5" y="57"/>
                      <a:pt x="3" y="55"/>
                      <a:pt x="2" y="53"/>
                    </a:cubicBezTo>
                    <a:cubicBezTo>
                      <a:pt x="0" y="50"/>
                      <a:pt x="1" y="45"/>
                      <a:pt x="4" y="43"/>
                    </a:cubicBezTo>
                    <a:cubicBezTo>
                      <a:pt x="55" y="14"/>
                      <a:pt x="69" y="6"/>
                      <a:pt x="74" y="6"/>
                    </a:cubicBezTo>
                    <a:lnTo>
                      <a:pt x="74" y="6"/>
                    </a:lnTo>
                    <a:lnTo>
                      <a:pt x="74" y="6"/>
                    </a:lnTo>
                    <a:lnTo>
                      <a:pt x="75" y="6"/>
                    </a:lnTo>
                    <a:lnTo>
                      <a:pt x="75" y="6"/>
                    </a:lnTo>
                    <a:lnTo>
                      <a:pt x="78" y="6"/>
                    </a:lnTo>
                    <a:cubicBezTo>
                      <a:pt x="87" y="1"/>
                      <a:pt x="89" y="0"/>
                      <a:pt x="92" y="1"/>
                    </a:cubicBezTo>
                    <a:cubicBezTo>
                      <a:pt x="94" y="1"/>
                      <a:pt x="95" y="3"/>
                      <a:pt x="96" y="4"/>
                    </a:cubicBezTo>
                    <a:cubicBezTo>
                      <a:pt x="98" y="8"/>
                      <a:pt x="97" y="12"/>
                      <a:pt x="94" y="14"/>
                    </a:cubicBezTo>
                    <a:lnTo>
                      <a:pt x="91" y="15"/>
                    </a:lnTo>
                    <a:cubicBezTo>
                      <a:pt x="90" y="16"/>
                      <a:pt x="87" y="18"/>
                      <a:pt x="84" y="20"/>
                    </a:cubicBezTo>
                    <a:cubicBezTo>
                      <a:pt x="82" y="21"/>
                      <a:pt x="80" y="21"/>
                      <a:pt x="78" y="21"/>
                    </a:cubicBezTo>
                    <a:cubicBezTo>
                      <a:pt x="76" y="20"/>
                      <a:pt x="75" y="20"/>
                      <a:pt x="73" y="20"/>
                    </a:cubicBezTo>
                    <a:cubicBezTo>
                      <a:pt x="64" y="25"/>
                      <a:pt x="33" y="43"/>
                      <a:pt x="11" y="56"/>
                    </a:cubicBezTo>
                    <a:lnTo>
                      <a:pt x="8" y="5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28" name="Freeform 1679">
                <a:extLst>
                  <a:ext uri="{FF2B5EF4-FFF2-40B4-BE49-F238E27FC236}">
                    <a16:creationId xmlns:a16="http://schemas.microsoft.com/office/drawing/2014/main" id="{47ACFA79-3CB5-4214-ACFF-45B740143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3" y="5579"/>
                <a:ext cx="34" cy="22"/>
              </a:xfrm>
              <a:custGeom>
                <a:avLst/>
                <a:gdLst>
                  <a:gd name="T0" fmla="*/ 8 w 101"/>
                  <a:gd name="T1" fmla="*/ 64 h 64"/>
                  <a:gd name="T2" fmla="*/ 2 w 101"/>
                  <a:gd name="T3" fmla="*/ 60 h 64"/>
                  <a:gd name="T4" fmla="*/ 4 w 101"/>
                  <a:gd name="T5" fmla="*/ 50 h 64"/>
                  <a:gd name="T6" fmla="*/ 89 w 101"/>
                  <a:gd name="T7" fmla="*/ 1 h 64"/>
                  <a:gd name="T8" fmla="*/ 95 w 101"/>
                  <a:gd name="T9" fmla="*/ 1 h 64"/>
                  <a:gd name="T10" fmla="*/ 99 w 101"/>
                  <a:gd name="T11" fmla="*/ 4 h 64"/>
                  <a:gd name="T12" fmla="*/ 97 w 101"/>
                  <a:gd name="T13" fmla="*/ 14 h 64"/>
                  <a:gd name="T14" fmla="*/ 97 w 101"/>
                  <a:gd name="T15" fmla="*/ 14 h 64"/>
                  <a:gd name="T16" fmla="*/ 96 w 101"/>
                  <a:gd name="T17" fmla="*/ 14 h 64"/>
                  <a:gd name="T18" fmla="*/ 88 w 101"/>
                  <a:gd name="T19" fmla="*/ 20 h 64"/>
                  <a:gd name="T20" fmla="*/ 66 w 101"/>
                  <a:gd name="T21" fmla="*/ 36 h 64"/>
                  <a:gd name="T22" fmla="*/ 66 w 101"/>
                  <a:gd name="T23" fmla="*/ 38 h 64"/>
                  <a:gd name="T24" fmla="*/ 59 w 101"/>
                  <a:gd name="T25" fmla="*/ 42 h 64"/>
                  <a:gd name="T26" fmla="*/ 47 w 101"/>
                  <a:gd name="T27" fmla="*/ 47 h 64"/>
                  <a:gd name="T28" fmla="*/ 43 w 101"/>
                  <a:gd name="T29" fmla="*/ 45 h 64"/>
                  <a:gd name="T30" fmla="*/ 12 w 101"/>
                  <a:gd name="T31" fmla="*/ 63 h 64"/>
                  <a:gd name="T32" fmla="*/ 8 w 101"/>
                  <a:gd name="T3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1" h="64">
                    <a:moveTo>
                      <a:pt x="8" y="64"/>
                    </a:moveTo>
                    <a:cubicBezTo>
                      <a:pt x="6" y="64"/>
                      <a:pt x="3" y="62"/>
                      <a:pt x="2" y="60"/>
                    </a:cubicBezTo>
                    <a:cubicBezTo>
                      <a:pt x="0" y="57"/>
                      <a:pt x="1" y="52"/>
                      <a:pt x="4" y="50"/>
                    </a:cubicBezTo>
                    <a:lnTo>
                      <a:pt x="89" y="1"/>
                    </a:lnTo>
                    <a:cubicBezTo>
                      <a:pt x="91" y="0"/>
                      <a:pt x="93" y="0"/>
                      <a:pt x="95" y="1"/>
                    </a:cubicBezTo>
                    <a:cubicBezTo>
                      <a:pt x="97" y="1"/>
                      <a:pt x="98" y="2"/>
                      <a:pt x="99" y="4"/>
                    </a:cubicBezTo>
                    <a:cubicBezTo>
                      <a:pt x="101" y="8"/>
                      <a:pt x="101" y="10"/>
                      <a:pt x="97" y="14"/>
                    </a:cubicBezTo>
                    <a:lnTo>
                      <a:pt x="97" y="14"/>
                    </a:lnTo>
                    <a:lnTo>
                      <a:pt x="96" y="14"/>
                    </a:lnTo>
                    <a:cubicBezTo>
                      <a:pt x="94" y="15"/>
                      <a:pt x="92" y="17"/>
                      <a:pt x="88" y="20"/>
                    </a:cubicBezTo>
                    <a:cubicBezTo>
                      <a:pt x="83" y="23"/>
                      <a:pt x="73" y="30"/>
                      <a:pt x="66" y="36"/>
                    </a:cubicBezTo>
                    <a:lnTo>
                      <a:pt x="66" y="38"/>
                    </a:lnTo>
                    <a:cubicBezTo>
                      <a:pt x="65" y="38"/>
                      <a:pt x="62" y="40"/>
                      <a:pt x="59" y="42"/>
                    </a:cubicBezTo>
                    <a:cubicBezTo>
                      <a:pt x="51" y="47"/>
                      <a:pt x="50" y="48"/>
                      <a:pt x="47" y="47"/>
                    </a:cubicBezTo>
                    <a:cubicBezTo>
                      <a:pt x="45" y="47"/>
                      <a:pt x="44" y="46"/>
                      <a:pt x="43" y="45"/>
                    </a:cubicBezTo>
                    <a:lnTo>
                      <a:pt x="12" y="63"/>
                    </a:lnTo>
                    <a:lnTo>
                      <a:pt x="8" y="6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29" name="Freeform 1680">
                <a:extLst>
                  <a:ext uri="{FF2B5EF4-FFF2-40B4-BE49-F238E27FC236}">
                    <a16:creationId xmlns:a16="http://schemas.microsoft.com/office/drawing/2014/main" id="{9D7F25DB-99AB-45E6-B993-19A81CC43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" y="5584"/>
                <a:ext cx="22" cy="15"/>
              </a:xfrm>
              <a:custGeom>
                <a:avLst/>
                <a:gdLst>
                  <a:gd name="T0" fmla="*/ 10 w 65"/>
                  <a:gd name="T1" fmla="*/ 45 h 45"/>
                  <a:gd name="T2" fmla="*/ 9 w 65"/>
                  <a:gd name="T3" fmla="*/ 45 h 45"/>
                  <a:gd name="T4" fmla="*/ 4 w 65"/>
                  <a:gd name="T5" fmla="*/ 41 h 45"/>
                  <a:gd name="T6" fmla="*/ 30 w 65"/>
                  <a:gd name="T7" fmla="*/ 16 h 45"/>
                  <a:gd name="T8" fmla="*/ 49 w 65"/>
                  <a:gd name="T9" fmla="*/ 4 h 45"/>
                  <a:gd name="T10" fmla="*/ 49 w 65"/>
                  <a:gd name="T11" fmla="*/ 3 h 45"/>
                  <a:gd name="T12" fmla="*/ 52 w 65"/>
                  <a:gd name="T13" fmla="*/ 2 h 45"/>
                  <a:gd name="T14" fmla="*/ 58 w 65"/>
                  <a:gd name="T15" fmla="*/ 1 h 45"/>
                  <a:gd name="T16" fmla="*/ 62 w 65"/>
                  <a:gd name="T17" fmla="*/ 4 h 45"/>
                  <a:gd name="T18" fmla="*/ 47 w 65"/>
                  <a:gd name="T19" fmla="*/ 23 h 45"/>
                  <a:gd name="T20" fmla="*/ 44 w 65"/>
                  <a:gd name="T21" fmla="*/ 27 h 45"/>
                  <a:gd name="T22" fmla="*/ 10 w 65"/>
                  <a:gd name="T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5" h="45">
                    <a:moveTo>
                      <a:pt x="10" y="45"/>
                    </a:moveTo>
                    <a:lnTo>
                      <a:pt x="9" y="45"/>
                    </a:lnTo>
                    <a:cubicBezTo>
                      <a:pt x="7" y="44"/>
                      <a:pt x="5" y="43"/>
                      <a:pt x="4" y="41"/>
                    </a:cubicBezTo>
                    <a:cubicBezTo>
                      <a:pt x="0" y="34"/>
                      <a:pt x="4" y="32"/>
                      <a:pt x="30" y="16"/>
                    </a:cubicBezTo>
                    <a:cubicBezTo>
                      <a:pt x="37" y="12"/>
                      <a:pt x="46" y="7"/>
                      <a:pt x="49" y="4"/>
                    </a:cubicBezTo>
                    <a:lnTo>
                      <a:pt x="49" y="3"/>
                    </a:lnTo>
                    <a:lnTo>
                      <a:pt x="52" y="2"/>
                    </a:lnTo>
                    <a:cubicBezTo>
                      <a:pt x="54" y="0"/>
                      <a:pt x="56" y="0"/>
                      <a:pt x="58" y="1"/>
                    </a:cubicBezTo>
                    <a:cubicBezTo>
                      <a:pt x="59" y="1"/>
                      <a:pt x="61" y="2"/>
                      <a:pt x="62" y="4"/>
                    </a:cubicBezTo>
                    <a:cubicBezTo>
                      <a:pt x="65" y="10"/>
                      <a:pt x="63" y="12"/>
                      <a:pt x="47" y="23"/>
                    </a:cubicBezTo>
                    <a:cubicBezTo>
                      <a:pt x="46" y="24"/>
                      <a:pt x="45" y="26"/>
                      <a:pt x="44" y="27"/>
                    </a:cubicBezTo>
                    <a:cubicBezTo>
                      <a:pt x="19" y="42"/>
                      <a:pt x="13" y="45"/>
                      <a:pt x="10" y="4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30" name="Freeform 1681">
                <a:extLst>
                  <a:ext uri="{FF2B5EF4-FFF2-40B4-BE49-F238E27FC236}">
                    <a16:creationId xmlns:a16="http://schemas.microsoft.com/office/drawing/2014/main" id="{ABF2C9FF-9CE7-4579-AC8D-6BA626B46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2" y="5572"/>
                <a:ext cx="31" cy="20"/>
              </a:xfrm>
              <a:custGeom>
                <a:avLst/>
                <a:gdLst>
                  <a:gd name="T0" fmla="*/ 6 w 95"/>
                  <a:gd name="T1" fmla="*/ 60 h 60"/>
                  <a:gd name="T2" fmla="*/ 3 w 95"/>
                  <a:gd name="T3" fmla="*/ 57 h 60"/>
                  <a:gd name="T4" fmla="*/ 5 w 95"/>
                  <a:gd name="T5" fmla="*/ 47 h 60"/>
                  <a:gd name="T6" fmla="*/ 5 w 95"/>
                  <a:gd name="T7" fmla="*/ 47 h 60"/>
                  <a:gd name="T8" fmla="*/ 83 w 95"/>
                  <a:gd name="T9" fmla="*/ 2 h 60"/>
                  <a:gd name="T10" fmla="*/ 93 w 95"/>
                  <a:gd name="T11" fmla="*/ 4 h 60"/>
                  <a:gd name="T12" fmla="*/ 91 w 95"/>
                  <a:gd name="T13" fmla="*/ 14 h 60"/>
                  <a:gd name="T14" fmla="*/ 53 w 95"/>
                  <a:gd name="T15" fmla="*/ 43 h 60"/>
                  <a:gd name="T16" fmla="*/ 49 w 95"/>
                  <a:gd name="T17" fmla="*/ 49 h 60"/>
                  <a:gd name="T18" fmla="*/ 48 w 95"/>
                  <a:gd name="T19" fmla="*/ 49 h 60"/>
                  <a:gd name="T20" fmla="*/ 46 w 95"/>
                  <a:gd name="T21" fmla="*/ 50 h 60"/>
                  <a:gd name="T22" fmla="*/ 41 w 95"/>
                  <a:gd name="T23" fmla="*/ 51 h 60"/>
                  <a:gd name="T24" fmla="*/ 36 w 95"/>
                  <a:gd name="T25" fmla="*/ 48 h 60"/>
                  <a:gd name="T26" fmla="*/ 35 w 95"/>
                  <a:gd name="T27" fmla="*/ 46 h 60"/>
                  <a:gd name="T28" fmla="*/ 6 w 95"/>
                  <a:gd name="T2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" h="60">
                    <a:moveTo>
                      <a:pt x="6" y="60"/>
                    </a:moveTo>
                    <a:cubicBezTo>
                      <a:pt x="4" y="60"/>
                      <a:pt x="3" y="59"/>
                      <a:pt x="3" y="57"/>
                    </a:cubicBezTo>
                    <a:cubicBezTo>
                      <a:pt x="0" y="54"/>
                      <a:pt x="1" y="49"/>
                      <a:pt x="5" y="47"/>
                    </a:cubicBezTo>
                    <a:lnTo>
                      <a:pt x="5" y="47"/>
                    </a:lnTo>
                    <a:cubicBezTo>
                      <a:pt x="9" y="45"/>
                      <a:pt x="54" y="19"/>
                      <a:pt x="83" y="2"/>
                    </a:cubicBezTo>
                    <a:cubicBezTo>
                      <a:pt x="86" y="0"/>
                      <a:pt x="91" y="1"/>
                      <a:pt x="93" y="4"/>
                    </a:cubicBezTo>
                    <a:cubicBezTo>
                      <a:pt x="95" y="8"/>
                      <a:pt x="94" y="12"/>
                      <a:pt x="91" y="14"/>
                    </a:cubicBezTo>
                    <a:cubicBezTo>
                      <a:pt x="77" y="24"/>
                      <a:pt x="60" y="37"/>
                      <a:pt x="53" y="43"/>
                    </a:cubicBezTo>
                    <a:cubicBezTo>
                      <a:pt x="52" y="45"/>
                      <a:pt x="51" y="47"/>
                      <a:pt x="49" y="49"/>
                    </a:cubicBezTo>
                    <a:lnTo>
                      <a:pt x="48" y="49"/>
                    </a:lnTo>
                    <a:lnTo>
                      <a:pt x="46" y="50"/>
                    </a:lnTo>
                    <a:cubicBezTo>
                      <a:pt x="45" y="51"/>
                      <a:pt x="43" y="52"/>
                      <a:pt x="41" y="51"/>
                    </a:cubicBezTo>
                    <a:cubicBezTo>
                      <a:pt x="39" y="51"/>
                      <a:pt x="37" y="50"/>
                      <a:pt x="36" y="48"/>
                    </a:cubicBezTo>
                    <a:lnTo>
                      <a:pt x="35" y="46"/>
                    </a:lnTo>
                    <a:cubicBezTo>
                      <a:pt x="17" y="56"/>
                      <a:pt x="10" y="60"/>
                      <a:pt x="6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31" name="Freeform 1682">
                <a:extLst>
                  <a:ext uri="{FF2B5EF4-FFF2-40B4-BE49-F238E27FC236}">
                    <a16:creationId xmlns:a16="http://schemas.microsoft.com/office/drawing/2014/main" id="{333B0CDA-2F49-4D00-828C-2DB8D0FF67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8" y="5511"/>
                <a:ext cx="29" cy="19"/>
              </a:xfrm>
              <a:custGeom>
                <a:avLst/>
                <a:gdLst>
                  <a:gd name="T0" fmla="*/ 2 w 86"/>
                  <a:gd name="T1" fmla="*/ 58 h 58"/>
                  <a:gd name="T2" fmla="*/ 1 w 86"/>
                  <a:gd name="T3" fmla="*/ 58 h 58"/>
                  <a:gd name="T4" fmla="*/ 3 w 86"/>
                  <a:gd name="T5" fmla="*/ 51 h 58"/>
                  <a:gd name="T6" fmla="*/ 0 w 86"/>
                  <a:gd name="T7" fmla="*/ 45 h 58"/>
                  <a:gd name="T8" fmla="*/ 35 w 86"/>
                  <a:gd name="T9" fmla="*/ 24 h 58"/>
                  <a:gd name="T10" fmla="*/ 75 w 86"/>
                  <a:gd name="T11" fmla="*/ 2 h 58"/>
                  <a:gd name="T12" fmla="*/ 84 w 86"/>
                  <a:gd name="T13" fmla="*/ 5 h 58"/>
                  <a:gd name="T14" fmla="*/ 81 w 86"/>
                  <a:gd name="T15" fmla="*/ 14 h 58"/>
                  <a:gd name="T16" fmla="*/ 48 w 86"/>
                  <a:gd name="T17" fmla="*/ 33 h 58"/>
                  <a:gd name="T18" fmla="*/ 46 w 86"/>
                  <a:gd name="T19" fmla="*/ 35 h 58"/>
                  <a:gd name="T20" fmla="*/ 45 w 86"/>
                  <a:gd name="T21" fmla="*/ 36 h 58"/>
                  <a:gd name="T22" fmla="*/ 43 w 86"/>
                  <a:gd name="T23" fmla="*/ 37 h 58"/>
                  <a:gd name="T24" fmla="*/ 40 w 86"/>
                  <a:gd name="T25" fmla="*/ 38 h 58"/>
                  <a:gd name="T26" fmla="*/ 2 w 86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6" h="58">
                    <a:moveTo>
                      <a:pt x="2" y="58"/>
                    </a:moveTo>
                    <a:lnTo>
                      <a:pt x="1" y="58"/>
                    </a:lnTo>
                    <a:lnTo>
                      <a:pt x="3" y="51"/>
                    </a:lnTo>
                    <a:lnTo>
                      <a:pt x="0" y="45"/>
                    </a:lnTo>
                    <a:cubicBezTo>
                      <a:pt x="1" y="44"/>
                      <a:pt x="18" y="34"/>
                      <a:pt x="35" y="24"/>
                    </a:cubicBezTo>
                    <a:cubicBezTo>
                      <a:pt x="40" y="21"/>
                      <a:pt x="49" y="15"/>
                      <a:pt x="75" y="2"/>
                    </a:cubicBezTo>
                    <a:cubicBezTo>
                      <a:pt x="78" y="0"/>
                      <a:pt x="82" y="1"/>
                      <a:pt x="84" y="5"/>
                    </a:cubicBezTo>
                    <a:cubicBezTo>
                      <a:pt x="86" y="8"/>
                      <a:pt x="85" y="12"/>
                      <a:pt x="81" y="14"/>
                    </a:cubicBezTo>
                    <a:cubicBezTo>
                      <a:pt x="68" y="22"/>
                      <a:pt x="57" y="28"/>
                      <a:pt x="48" y="33"/>
                    </a:cubicBezTo>
                    <a:lnTo>
                      <a:pt x="46" y="35"/>
                    </a:lnTo>
                    <a:lnTo>
                      <a:pt x="45" y="36"/>
                    </a:lnTo>
                    <a:lnTo>
                      <a:pt x="43" y="37"/>
                    </a:lnTo>
                    <a:lnTo>
                      <a:pt x="40" y="38"/>
                    </a:lnTo>
                    <a:cubicBezTo>
                      <a:pt x="10" y="55"/>
                      <a:pt x="5" y="58"/>
                      <a:pt x="2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32" name="Freeform 1683">
                <a:extLst>
                  <a:ext uri="{FF2B5EF4-FFF2-40B4-BE49-F238E27FC236}">
                    <a16:creationId xmlns:a16="http://schemas.microsoft.com/office/drawing/2014/main" id="{FDF0CB23-003E-4DD0-83F3-69EB29A60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6" y="5582"/>
                <a:ext cx="27" cy="18"/>
              </a:xfrm>
              <a:custGeom>
                <a:avLst/>
                <a:gdLst>
                  <a:gd name="T0" fmla="*/ 8 w 83"/>
                  <a:gd name="T1" fmla="*/ 54 h 54"/>
                  <a:gd name="T2" fmla="*/ 2 w 83"/>
                  <a:gd name="T3" fmla="*/ 50 h 54"/>
                  <a:gd name="T4" fmla="*/ 5 w 83"/>
                  <a:gd name="T5" fmla="*/ 41 h 54"/>
                  <a:gd name="T6" fmla="*/ 72 w 83"/>
                  <a:gd name="T7" fmla="*/ 2 h 54"/>
                  <a:gd name="T8" fmla="*/ 80 w 83"/>
                  <a:gd name="T9" fmla="*/ 2 h 54"/>
                  <a:gd name="T10" fmla="*/ 83 w 83"/>
                  <a:gd name="T11" fmla="*/ 9 h 54"/>
                  <a:gd name="T12" fmla="*/ 79 w 83"/>
                  <a:gd name="T13" fmla="*/ 14 h 54"/>
                  <a:gd name="T14" fmla="*/ 79 w 83"/>
                  <a:gd name="T15" fmla="*/ 14 h 54"/>
                  <a:gd name="T16" fmla="*/ 79 w 83"/>
                  <a:gd name="T17" fmla="*/ 14 h 54"/>
                  <a:gd name="T18" fmla="*/ 73 w 83"/>
                  <a:gd name="T19" fmla="*/ 18 h 54"/>
                  <a:gd name="T20" fmla="*/ 46 w 83"/>
                  <a:gd name="T21" fmla="*/ 34 h 54"/>
                  <a:gd name="T22" fmla="*/ 46 w 83"/>
                  <a:gd name="T23" fmla="*/ 34 h 54"/>
                  <a:gd name="T24" fmla="*/ 46 w 83"/>
                  <a:gd name="T25" fmla="*/ 34 h 54"/>
                  <a:gd name="T26" fmla="*/ 41 w 83"/>
                  <a:gd name="T27" fmla="*/ 36 h 54"/>
                  <a:gd name="T28" fmla="*/ 12 w 83"/>
                  <a:gd name="T29" fmla="*/ 53 h 54"/>
                  <a:gd name="T30" fmla="*/ 8 w 83"/>
                  <a:gd name="T3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3" h="54">
                    <a:moveTo>
                      <a:pt x="8" y="54"/>
                    </a:moveTo>
                    <a:cubicBezTo>
                      <a:pt x="6" y="54"/>
                      <a:pt x="3" y="53"/>
                      <a:pt x="2" y="50"/>
                    </a:cubicBezTo>
                    <a:cubicBezTo>
                      <a:pt x="0" y="47"/>
                      <a:pt x="1" y="43"/>
                      <a:pt x="5" y="41"/>
                    </a:cubicBezTo>
                    <a:lnTo>
                      <a:pt x="72" y="2"/>
                    </a:lnTo>
                    <a:cubicBezTo>
                      <a:pt x="75" y="0"/>
                      <a:pt x="78" y="0"/>
                      <a:pt x="80" y="2"/>
                    </a:cubicBezTo>
                    <a:cubicBezTo>
                      <a:pt x="82" y="4"/>
                      <a:pt x="83" y="7"/>
                      <a:pt x="83" y="9"/>
                    </a:cubicBezTo>
                    <a:cubicBezTo>
                      <a:pt x="82" y="11"/>
                      <a:pt x="82" y="12"/>
                      <a:pt x="79" y="14"/>
                    </a:cubicBezTo>
                    <a:lnTo>
                      <a:pt x="79" y="14"/>
                    </a:lnTo>
                    <a:lnTo>
                      <a:pt x="79" y="14"/>
                    </a:lnTo>
                    <a:cubicBezTo>
                      <a:pt x="78" y="15"/>
                      <a:pt x="76" y="16"/>
                      <a:pt x="73" y="18"/>
                    </a:cubicBezTo>
                    <a:cubicBezTo>
                      <a:pt x="66" y="22"/>
                      <a:pt x="49" y="32"/>
                      <a:pt x="46" y="34"/>
                    </a:cubicBezTo>
                    <a:lnTo>
                      <a:pt x="46" y="34"/>
                    </a:lnTo>
                    <a:lnTo>
                      <a:pt x="46" y="34"/>
                    </a:lnTo>
                    <a:cubicBezTo>
                      <a:pt x="45" y="35"/>
                      <a:pt x="43" y="36"/>
                      <a:pt x="41" y="36"/>
                    </a:cubicBezTo>
                    <a:lnTo>
                      <a:pt x="12" y="53"/>
                    </a:lnTo>
                    <a:lnTo>
                      <a:pt x="8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33" name="Freeform 1684">
                <a:extLst>
                  <a:ext uri="{FF2B5EF4-FFF2-40B4-BE49-F238E27FC236}">
                    <a16:creationId xmlns:a16="http://schemas.microsoft.com/office/drawing/2014/main" id="{761A8BBA-FD3B-4F4E-8919-ACEE826B4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8" y="5561"/>
                <a:ext cx="28" cy="19"/>
              </a:xfrm>
              <a:custGeom>
                <a:avLst/>
                <a:gdLst>
                  <a:gd name="T0" fmla="*/ 2 w 85"/>
                  <a:gd name="T1" fmla="*/ 58 h 58"/>
                  <a:gd name="T2" fmla="*/ 1 w 85"/>
                  <a:gd name="T3" fmla="*/ 58 h 58"/>
                  <a:gd name="T4" fmla="*/ 3 w 85"/>
                  <a:gd name="T5" fmla="*/ 51 h 58"/>
                  <a:gd name="T6" fmla="*/ 0 w 85"/>
                  <a:gd name="T7" fmla="*/ 45 h 58"/>
                  <a:gd name="T8" fmla="*/ 40 w 85"/>
                  <a:gd name="T9" fmla="*/ 22 h 58"/>
                  <a:gd name="T10" fmla="*/ 74 w 85"/>
                  <a:gd name="T11" fmla="*/ 2 h 58"/>
                  <a:gd name="T12" fmla="*/ 83 w 85"/>
                  <a:gd name="T13" fmla="*/ 5 h 58"/>
                  <a:gd name="T14" fmla="*/ 81 w 85"/>
                  <a:gd name="T15" fmla="*/ 15 h 58"/>
                  <a:gd name="T16" fmla="*/ 48 w 85"/>
                  <a:gd name="T17" fmla="*/ 34 h 58"/>
                  <a:gd name="T18" fmla="*/ 45 w 85"/>
                  <a:gd name="T19" fmla="*/ 36 h 58"/>
                  <a:gd name="T20" fmla="*/ 44 w 85"/>
                  <a:gd name="T21" fmla="*/ 37 h 58"/>
                  <a:gd name="T22" fmla="*/ 43 w 85"/>
                  <a:gd name="T23" fmla="*/ 38 h 58"/>
                  <a:gd name="T24" fmla="*/ 38 w 85"/>
                  <a:gd name="T25" fmla="*/ 39 h 58"/>
                  <a:gd name="T26" fmla="*/ 2 w 85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58">
                    <a:moveTo>
                      <a:pt x="2" y="58"/>
                    </a:moveTo>
                    <a:lnTo>
                      <a:pt x="1" y="58"/>
                    </a:lnTo>
                    <a:lnTo>
                      <a:pt x="3" y="51"/>
                    </a:lnTo>
                    <a:lnTo>
                      <a:pt x="0" y="45"/>
                    </a:lnTo>
                    <a:cubicBezTo>
                      <a:pt x="1" y="44"/>
                      <a:pt x="21" y="33"/>
                      <a:pt x="40" y="22"/>
                    </a:cubicBezTo>
                    <a:cubicBezTo>
                      <a:pt x="46" y="18"/>
                      <a:pt x="56" y="12"/>
                      <a:pt x="74" y="2"/>
                    </a:cubicBezTo>
                    <a:cubicBezTo>
                      <a:pt x="77" y="0"/>
                      <a:pt x="82" y="2"/>
                      <a:pt x="83" y="5"/>
                    </a:cubicBezTo>
                    <a:cubicBezTo>
                      <a:pt x="85" y="8"/>
                      <a:pt x="84" y="13"/>
                      <a:pt x="81" y="15"/>
                    </a:cubicBezTo>
                    <a:cubicBezTo>
                      <a:pt x="68" y="22"/>
                      <a:pt x="57" y="28"/>
                      <a:pt x="48" y="34"/>
                    </a:cubicBezTo>
                    <a:lnTo>
                      <a:pt x="45" y="36"/>
                    </a:lnTo>
                    <a:lnTo>
                      <a:pt x="44" y="37"/>
                    </a:lnTo>
                    <a:lnTo>
                      <a:pt x="43" y="38"/>
                    </a:lnTo>
                    <a:lnTo>
                      <a:pt x="38" y="39"/>
                    </a:lnTo>
                    <a:cubicBezTo>
                      <a:pt x="10" y="56"/>
                      <a:pt x="5" y="58"/>
                      <a:pt x="2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34" name="Freeform 1685">
                <a:extLst>
                  <a:ext uri="{FF2B5EF4-FFF2-40B4-BE49-F238E27FC236}">
                    <a16:creationId xmlns:a16="http://schemas.microsoft.com/office/drawing/2014/main" id="{6B341209-598E-4F48-9C0B-C54E382C2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" y="5560"/>
                <a:ext cx="30" cy="19"/>
              </a:xfrm>
              <a:custGeom>
                <a:avLst/>
                <a:gdLst>
                  <a:gd name="T0" fmla="*/ 6 w 92"/>
                  <a:gd name="T1" fmla="*/ 58 h 58"/>
                  <a:gd name="T2" fmla="*/ 2 w 92"/>
                  <a:gd name="T3" fmla="*/ 55 h 58"/>
                  <a:gd name="T4" fmla="*/ 5 w 92"/>
                  <a:gd name="T5" fmla="*/ 45 h 58"/>
                  <a:gd name="T6" fmla="*/ 5 w 92"/>
                  <a:gd name="T7" fmla="*/ 45 h 58"/>
                  <a:gd name="T8" fmla="*/ 40 w 92"/>
                  <a:gd name="T9" fmla="*/ 25 h 58"/>
                  <a:gd name="T10" fmla="*/ 80 w 92"/>
                  <a:gd name="T11" fmla="*/ 1 h 58"/>
                  <a:gd name="T12" fmla="*/ 90 w 92"/>
                  <a:gd name="T13" fmla="*/ 4 h 58"/>
                  <a:gd name="T14" fmla="*/ 87 w 92"/>
                  <a:gd name="T15" fmla="*/ 14 h 58"/>
                  <a:gd name="T16" fmla="*/ 50 w 92"/>
                  <a:gd name="T17" fmla="*/ 35 h 58"/>
                  <a:gd name="T18" fmla="*/ 51 w 92"/>
                  <a:gd name="T19" fmla="*/ 35 h 58"/>
                  <a:gd name="T20" fmla="*/ 48 w 92"/>
                  <a:gd name="T21" fmla="*/ 37 h 58"/>
                  <a:gd name="T22" fmla="*/ 45 w 92"/>
                  <a:gd name="T23" fmla="*/ 38 h 58"/>
                  <a:gd name="T24" fmla="*/ 6 w 92"/>
                  <a:gd name="T2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58">
                    <a:moveTo>
                      <a:pt x="6" y="58"/>
                    </a:moveTo>
                    <a:cubicBezTo>
                      <a:pt x="4" y="58"/>
                      <a:pt x="3" y="56"/>
                      <a:pt x="2" y="55"/>
                    </a:cubicBezTo>
                    <a:cubicBezTo>
                      <a:pt x="0" y="51"/>
                      <a:pt x="1" y="47"/>
                      <a:pt x="5" y="45"/>
                    </a:cubicBezTo>
                    <a:lnTo>
                      <a:pt x="5" y="45"/>
                    </a:lnTo>
                    <a:cubicBezTo>
                      <a:pt x="7" y="44"/>
                      <a:pt x="22" y="35"/>
                      <a:pt x="40" y="25"/>
                    </a:cubicBezTo>
                    <a:cubicBezTo>
                      <a:pt x="44" y="21"/>
                      <a:pt x="54" y="15"/>
                      <a:pt x="80" y="1"/>
                    </a:cubicBezTo>
                    <a:cubicBezTo>
                      <a:pt x="84" y="0"/>
                      <a:pt x="88" y="1"/>
                      <a:pt x="90" y="4"/>
                    </a:cubicBezTo>
                    <a:cubicBezTo>
                      <a:pt x="92" y="8"/>
                      <a:pt x="90" y="12"/>
                      <a:pt x="87" y="14"/>
                    </a:cubicBezTo>
                    <a:cubicBezTo>
                      <a:pt x="72" y="22"/>
                      <a:pt x="60" y="29"/>
                      <a:pt x="50" y="35"/>
                    </a:cubicBezTo>
                    <a:lnTo>
                      <a:pt x="51" y="35"/>
                    </a:lnTo>
                    <a:lnTo>
                      <a:pt x="48" y="37"/>
                    </a:lnTo>
                    <a:lnTo>
                      <a:pt x="45" y="38"/>
                    </a:lnTo>
                    <a:cubicBezTo>
                      <a:pt x="19" y="53"/>
                      <a:pt x="10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35" name="Freeform 1686">
                <a:extLst>
                  <a:ext uri="{FF2B5EF4-FFF2-40B4-BE49-F238E27FC236}">
                    <a16:creationId xmlns:a16="http://schemas.microsoft.com/office/drawing/2014/main" id="{B3F90FB2-ADE2-48BA-B4D5-70A5185D1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4" y="5638"/>
                <a:ext cx="30" cy="20"/>
              </a:xfrm>
              <a:custGeom>
                <a:avLst/>
                <a:gdLst>
                  <a:gd name="T0" fmla="*/ 6 w 92"/>
                  <a:gd name="T1" fmla="*/ 58 h 58"/>
                  <a:gd name="T2" fmla="*/ 2 w 92"/>
                  <a:gd name="T3" fmla="*/ 55 h 58"/>
                  <a:gd name="T4" fmla="*/ 5 w 92"/>
                  <a:gd name="T5" fmla="*/ 45 h 58"/>
                  <a:gd name="T6" fmla="*/ 5 w 92"/>
                  <a:gd name="T7" fmla="*/ 45 h 58"/>
                  <a:gd name="T8" fmla="*/ 80 w 92"/>
                  <a:gd name="T9" fmla="*/ 2 h 58"/>
                  <a:gd name="T10" fmla="*/ 90 w 92"/>
                  <a:gd name="T11" fmla="*/ 4 h 58"/>
                  <a:gd name="T12" fmla="*/ 88 w 92"/>
                  <a:gd name="T13" fmla="*/ 14 h 58"/>
                  <a:gd name="T14" fmla="*/ 54 w 92"/>
                  <a:gd name="T15" fmla="*/ 37 h 58"/>
                  <a:gd name="T16" fmla="*/ 54 w 92"/>
                  <a:gd name="T17" fmla="*/ 39 h 58"/>
                  <a:gd name="T18" fmla="*/ 50 w 92"/>
                  <a:gd name="T19" fmla="*/ 41 h 58"/>
                  <a:gd name="T20" fmla="*/ 44 w 92"/>
                  <a:gd name="T21" fmla="*/ 42 h 58"/>
                  <a:gd name="T22" fmla="*/ 41 w 92"/>
                  <a:gd name="T23" fmla="*/ 40 h 58"/>
                  <a:gd name="T24" fmla="*/ 6 w 92"/>
                  <a:gd name="T2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58">
                    <a:moveTo>
                      <a:pt x="6" y="58"/>
                    </a:moveTo>
                    <a:cubicBezTo>
                      <a:pt x="4" y="58"/>
                      <a:pt x="3" y="57"/>
                      <a:pt x="2" y="55"/>
                    </a:cubicBezTo>
                    <a:cubicBezTo>
                      <a:pt x="0" y="52"/>
                      <a:pt x="1" y="47"/>
                      <a:pt x="5" y="45"/>
                    </a:cubicBezTo>
                    <a:lnTo>
                      <a:pt x="5" y="45"/>
                    </a:lnTo>
                    <a:cubicBezTo>
                      <a:pt x="8" y="43"/>
                      <a:pt x="52" y="18"/>
                      <a:pt x="80" y="2"/>
                    </a:cubicBezTo>
                    <a:cubicBezTo>
                      <a:pt x="84" y="0"/>
                      <a:pt x="88" y="1"/>
                      <a:pt x="90" y="4"/>
                    </a:cubicBezTo>
                    <a:cubicBezTo>
                      <a:pt x="92" y="7"/>
                      <a:pt x="91" y="12"/>
                      <a:pt x="88" y="14"/>
                    </a:cubicBezTo>
                    <a:cubicBezTo>
                      <a:pt x="74" y="22"/>
                      <a:pt x="59" y="33"/>
                      <a:pt x="54" y="37"/>
                    </a:cubicBezTo>
                    <a:lnTo>
                      <a:pt x="54" y="39"/>
                    </a:lnTo>
                    <a:lnTo>
                      <a:pt x="50" y="41"/>
                    </a:lnTo>
                    <a:cubicBezTo>
                      <a:pt x="48" y="42"/>
                      <a:pt x="46" y="43"/>
                      <a:pt x="44" y="42"/>
                    </a:cubicBezTo>
                    <a:lnTo>
                      <a:pt x="41" y="40"/>
                    </a:lnTo>
                    <a:cubicBezTo>
                      <a:pt x="18" y="54"/>
                      <a:pt x="10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36" name="Freeform 1687">
                <a:extLst>
                  <a:ext uri="{FF2B5EF4-FFF2-40B4-BE49-F238E27FC236}">
                    <a16:creationId xmlns:a16="http://schemas.microsoft.com/office/drawing/2014/main" id="{8A35C284-D362-4BC7-9FD9-9BC807056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" y="5410"/>
                <a:ext cx="27" cy="18"/>
              </a:xfrm>
              <a:custGeom>
                <a:avLst/>
                <a:gdLst>
                  <a:gd name="T0" fmla="*/ 7 w 81"/>
                  <a:gd name="T1" fmla="*/ 54 h 54"/>
                  <a:gd name="T2" fmla="*/ 3 w 81"/>
                  <a:gd name="T3" fmla="*/ 52 h 54"/>
                  <a:gd name="T4" fmla="*/ 1 w 81"/>
                  <a:gd name="T5" fmla="*/ 45 h 54"/>
                  <a:gd name="T6" fmla="*/ 4 w 81"/>
                  <a:gd name="T7" fmla="*/ 41 h 54"/>
                  <a:gd name="T8" fmla="*/ 4 w 81"/>
                  <a:gd name="T9" fmla="*/ 41 h 54"/>
                  <a:gd name="T10" fmla="*/ 5 w 81"/>
                  <a:gd name="T11" fmla="*/ 40 h 54"/>
                  <a:gd name="T12" fmla="*/ 17 w 81"/>
                  <a:gd name="T13" fmla="*/ 33 h 54"/>
                  <a:gd name="T14" fmla="*/ 17 w 81"/>
                  <a:gd name="T15" fmla="*/ 33 h 54"/>
                  <a:gd name="T16" fmla="*/ 16 w 81"/>
                  <a:gd name="T17" fmla="*/ 32 h 54"/>
                  <a:gd name="T18" fmla="*/ 43 w 81"/>
                  <a:gd name="T19" fmla="*/ 17 h 54"/>
                  <a:gd name="T20" fmla="*/ 75 w 81"/>
                  <a:gd name="T21" fmla="*/ 1 h 54"/>
                  <a:gd name="T22" fmla="*/ 80 w 81"/>
                  <a:gd name="T23" fmla="*/ 4 h 54"/>
                  <a:gd name="T24" fmla="*/ 80 w 81"/>
                  <a:gd name="T25" fmla="*/ 10 h 54"/>
                  <a:gd name="T26" fmla="*/ 27 w 81"/>
                  <a:gd name="T27" fmla="*/ 43 h 54"/>
                  <a:gd name="T28" fmla="*/ 24 w 81"/>
                  <a:gd name="T29" fmla="*/ 45 h 54"/>
                  <a:gd name="T30" fmla="*/ 11 w 81"/>
                  <a:gd name="T31" fmla="*/ 53 h 54"/>
                  <a:gd name="T32" fmla="*/ 7 w 81"/>
                  <a:gd name="T3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1" h="54">
                    <a:moveTo>
                      <a:pt x="7" y="54"/>
                    </a:moveTo>
                    <a:cubicBezTo>
                      <a:pt x="6" y="54"/>
                      <a:pt x="4" y="53"/>
                      <a:pt x="3" y="52"/>
                    </a:cubicBezTo>
                    <a:cubicBezTo>
                      <a:pt x="1" y="51"/>
                      <a:pt x="0" y="48"/>
                      <a:pt x="1" y="45"/>
                    </a:cubicBezTo>
                    <a:cubicBezTo>
                      <a:pt x="1" y="43"/>
                      <a:pt x="1" y="42"/>
                      <a:pt x="4" y="41"/>
                    </a:cubicBezTo>
                    <a:lnTo>
                      <a:pt x="4" y="41"/>
                    </a:lnTo>
                    <a:lnTo>
                      <a:pt x="5" y="40"/>
                    </a:lnTo>
                    <a:cubicBezTo>
                      <a:pt x="7" y="38"/>
                      <a:pt x="11" y="36"/>
                      <a:pt x="17" y="33"/>
                    </a:cubicBezTo>
                    <a:lnTo>
                      <a:pt x="17" y="33"/>
                    </a:lnTo>
                    <a:lnTo>
                      <a:pt x="16" y="32"/>
                    </a:lnTo>
                    <a:cubicBezTo>
                      <a:pt x="17" y="32"/>
                      <a:pt x="30" y="24"/>
                      <a:pt x="43" y="17"/>
                    </a:cubicBezTo>
                    <a:cubicBezTo>
                      <a:pt x="73" y="0"/>
                      <a:pt x="73" y="0"/>
                      <a:pt x="75" y="1"/>
                    </a:cubicBezTo>
                    <a:cubicBezTo>
                      <a:pt x="77" y="1"/>
                      <a:pt x="79" y="2"/>
                      <a:pt x="80" y="4"/>
                    </a:cubicBezTo>
                    <a:cubicBezTo>
                      <a:pt x="80" y="6"/>
                      <a:pt x="81" y="8"/>
                      <a:pt x="80" y="10"/>
                    </a:cubicBezTo>
                    <a:cubicBezTo>
                      <a:pt x="79" y="14"/>
                      <a:pt x="79" y="14"/>
                      <a:pt x="27" y="43"/>
                    </a:cubicBezTo>
                    <a:lnTo>
                      <a:pt x="24" y="45"/>
                    </a:lnTo>
                    <a:cubicBezTo>
                      <a:pt x="16" y="50"/>
                      <a:pt x="11" y="53"/>
                      <a:pt x="11" y="53"/>
                    </a:cubicBezTo>
                    <a:lnTo>
                      <a:pt x="7" y="5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37" name="Freeform 1688">
                <a:extLst>
                  <a:ext uri="{FF2B5EF4-FFF2-40B4-BE49-F238E27FC236}">
                    <a16:creationId xmlns:a16="http://schemas.microsoft.com/office/drawing/2014/main" id="{2877D94E-41DF-4CF3-929A-4E9395720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5" y="5419"/>
                <a:ext cx="11" cy="12"/>
              </a:xfrm>
              <a:custGeom>
                <a:avLst/>
                <a:gdLst>
                  <a:gd name="T0" fmla="*/ 23 w 36"/>
                  <a:gd name="T1" fmla="*/ 35 h 35"/>
                  <a:gd name="T2" fmla="*/ 21 w 36"/>
                  <a:gd name="T3" fmla="*/ 35 h 35"/>
                  <a:gd name="T4" fmla="*/ 17 w 36"/>
                  <a:gd name="T5" fmla="*/ 32 h 35"/>
                  <a:gd name="T6" fmla="*/ 15 w 36"/>
                  <a:gd name="T7" fmla="*/ 29 h 35"/>
                  <a:gd name="T8" fmla="*/ 11 w 36"/>
                  <a:gd name="T9" fmla="*/ 26 h 35"/>
                  <a:gd name="T10" fmla="*/ 5 w 36"/>
                  <a:gd name="T11" fmla="*/ 18 h 35"/>
                  <a:gd name="T12" fmla="*/ 0 w 36"/>
                  <a:gd name="T13" fmla="*/ 10 h 35"/>
                  <a:gd name="T14" fmla="*/ 5 w 36"/>
                  <a:gd name="T15" fmla="*/ 7 h 35"/>
                  <a:gd name="T16" fmla="*/ 2 w 36"/>
                  <a:gd name="T17" fmla="*/ 1 h 35"/>
                  <a:gd name="T18" fmla="*/ 7 w 36"/>
                  <a:gd name="T19" fmla="*/ 0 h 35"/>
                  <a:gd name="T20" fmla="*/ 12 w 36"/>
                  <a:gd name="T21" fmla="*/ 3 h 35"/>
                  <a:gd name="T22" fmla="*/ 17 w 36"/>
                  <a:gd name="T23" fmla="*/ 10 h 35"/>
                  <a:gd name="T24" fmla="*/ 20 w 36"/>
                  <a:gd name="T25" fmla="*/ 15 h 35"/>
                  <a:gd name="T26" fmla="*/ 21 w 36"/>
                  <a:gd name="T27" fmla="*/ 15 h 35"/>
                  <a:gd name="T28" fmla="*/ 25 w 36"/>
                  <a:gd name="T29" fmla="*/ 18 h 35"/>
                  <a:gd name="T30" fmla="*/ 26 w 36"/>
                  <a:gd name="T31" fmla="*/ 19 h 35"/>
                  <a:gd name="T32" fmla="*/ 34 w 36"/>
                  <a:gd name="T33" fmla="*/ 22 h 35"/>
                  <a:gd name="T34" fmla="*/ 32 w 36"/>
                  <a:gd name="T35" fmla="*/ 32 h 35"/>
                  <a:gd name="T36" fmla="*/ 27 w 36"/>
                  <a:gd name="T37" fmla="*/ 35 h 35"/>
                  <a:gd name="T38" fmla="*/ 23 w 36"/>
                  <a:gd name="T3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" h="35">
                    <a:moveTo>
                      <a:pt x="23" y="35"/>
                    </a:moveTo>
                    <a:lnTo>
                      <a:pt x="21" y="35"/>
                    </a:lnTo>
                    <a:cubicBezTo>
                      <a:pt x="20" y="35"/>
                      <a:pt x="18" y="34"/>
                      <a:pt x="17" y="32"/>
                    </a:cubicBezTo>
                    <a:lnTo>
                      <a:pt x="15" y="29"/>
                    </a:lnTo>
                    <a:cubicBezTo>
                      <a:pt x="14" y="28"/>
                      <a:pt x="12" y="28"/>
                      <a:pt x="11" y="26"/>
                    </a:cubicBezTo>
                    <a:cubicBezTo>
                      <a:pt x="11" y="26"/>
                      <a:pt x="8" y="22"/>
                      <a:pt x="5" y="18"/>
                    </a:cubicBezTo>
                    <a:cubicBezTo>
                      <a:pt x="3" y="14"/>
                      <a:pt x="0" y="11"/>
                      <a:pt x="0" y="10"/>
                    </a:cubicBezTo>
                    <a:lnTo>
                      <a:pt x="5" y="7"/>
                    </a:lnTo>
                    <a:lnTo>
                      <a:pt x="2" y="1"/>
                    </a:lnTo>
                    <a:cubicBezTo>
                      <a:pt x="3" y="0"/>
                      <a:pt x="5" y="0"/>
                      <a:pt x="7" y="0"/>
                    </a:cubicBezTo>
                    <a:cubicBezTo>
                      <a:pt x="9" y="0"/>
                      <a:pt x="11" y="2"/>
                      <a:pt x="12" y="3"/>
                    </a:cubicBezTo>
                    <a:cubicBezTo>
                      <a:pt x="12" y="4"/>
                      <a:pt x="15" y="7"/>
                      <a:pt x="17" y="10"/>
                    </a:cubicBezTo>
                    <a:cubicBezTo>
                      <a:pt x="18" y="12"/>
                      <a:pt x="19" y="13"/>
                      <a:pt x="20" y="15"/>
                    </a:cubicBezTo>
                    <a:lnTo>
                      <a:pt x="21" y="15"/>
                    </a:lnTo>
                    <a:cubicBezTo>
                      <a:pt x="23" y="15"/>
                      <a:pt x="24" y="16"/>
                      <a:pt x="25" y="18"/>
                    </a:cubicBezTo>
                    <a:lnTo>
                      <a:pt x="26" y="19"/>
                    </a:lnTo>
                    <a:cubicBezTo>
                      <a:pt x="29" y="18"/>
                      <a:pt x="33" y="19"/>
                      <a:pt x="34" y="22"/>
                    </a:cubicBezTo>
                    <a:cubicBezTo>
                      <a:pt x="36" y="25"/>
                      <a:pt x="35" y="30"/>
                      <a:pt x="32" y="32"/>
                    </a:cubicBezTo>
                    <a:lnTo>
                      <a:pt x="27" y="35"/>
                    </a:lnTo>
                    <a:lnTo>
                      <a:pt x="23" y="3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38" name="Freeform 1689">
                <a:extLst>
                  <a:ext uri="{FF2B5EF4-FFF2-40B4-BE49-F238E27FC236}">
                    <a16:creationId xmlns:a16="http://schemas.microsoft.com/office/drawing/2014/main" id="{4337F619-2108-44AF-B3DC-8B10ECE87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" y="5425"/>
                <a:ext cx="17" cy="15"/>
              </a:xfrm>
              <a:custGeom>
                <a:avLst/>
                <a:gdLst>
                  <a:gd name="T0" fmla="*/ 7 w 54"/>
                  <a:gd name="T1" fmla="*/ 44 h 44"/>
                  <a:gd name="T2" fmla="*/ 5 w 54"/>
                  <a:gd name="T3" fmla="*/ 44 h 44"/>
                  <a:gd name="T4" fmla="*/ 0 w 54"/>
                  <a:gd name="T5" fmla="*/ 39 h 44"/>
                  <a:gd name="T6" fmla="*/ 3 w 54"/>
                  <a:gd name="T7" fmla="*/ 32 h 44"/>
                  <a:gd name="T8" fmla="*/ 39 w 54"/>
                  <a:gd name="T9" fmla="*/ 3 h 44"/>
                  <a:gd name="T10" fmla="*/ 40 w 54"/>
                  <a:gd name="T11" fmla="*/ 1 h 44"/>
                  <a:gd name="T12" fmla="*/ 41 w 54"/>
                  <a:gd name="T13" fmla="*/ 1 h 44"/>
                  <a:gd name="T14" fmla="*/ 46 w 54"/>
                  <a:gd name="T15" fmla="*/ 0 h 44"/>
                  <a:gd name="T16" fmla="*/ 51 w 54"/>
                  <a:gd name="T17" fmla="*/ 4 h 44"/>
                  <a:gd name="T18" fmla="*/ 52 w 54"/>
                  <a:gd name="T19" fmla="*/ 8 h 44"/>
                  <a:gd name="T20" fmla="*/ 53 w 54"/>
                  <a:gd name="T21" fmla="*/ 8 h 44"/>
                  <a:gd name="T22" fmla="*/ 52 w 54"/>
                  <a:gd name="T23" fmla="*/ 11 h 44"/>
                  <a:gd name="T24" fmla="*/ 54 w 54"/>
                  <a:gd name="T25" fmla="*/ 14 h 44"/>
                  <a:gd name="T26" fmla="*/ 51 w 54"/>
                  <a:gd name="T27" fmla="*/ 15 h 44"/>
                  <a:gd name="T28" fmla="*/ 54 w 54"/>
                  <a:gd name="T29" fmla="*/ 21 h 44"/>
                  <a:gd name="T30" fmla="*/ 44 w 54"/>
                  <a:gd name="T31" fmla="*/ 22 h 44"/>
                  <a:gd name="T32" fmla="*/ 44 w 54"/>
                  <a:gd name="T33" fmla="*/ 23 h 44"/>
                  <a:gd name="T34" fmla="*/ 48 w 54"/>
                  <a:gd name="T35" fmla="*/ 24 h 44"/>
                  <a:gd name="T36" fmla="*/ 44 w 54"/>
                  <a:gd name="T37" fmla="*/ 25 h 44"/>
                  <a:gd name="T38" fmla="*/ 29 w 54"/>
                  <a:gd name="T39" fmla="*/ 33 h 44"/>
                  <a:gd name="T40" fmla="*/ 12 w 54"/>
                  <a:gd name="T41" fmla="*/ 43 h 44"/>
                  <a:gd name="T42" fmla="*/ 12 w 54"/>
                  <a:gd name="T43" fmla="*/ 43 h 44"/>
                  <a:gd name="T44" fmla="*/ 11 w 54"/>
                  <a:gd name="T45" fmla="*/ 43 h 44"/>
                  <a:gd name="T46" fmla="*/ 7 w 54"/>
                  <a:gd name="T4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" h="44">
                    <a:moveTo>
                      <a:pt x="7" y="44"/>
                    </a:moveTo>
                    <a:lnTo>
                      <a:pt x="5" y="44"/>
                    </a:lnTo>
                    <a:cubicBezTo>
                      <a:pt x="3" y="43"/>
                      <a:pt x="1" y="41"/>
                      <a:pt x="0" y="39"/>
                    </a:cubicBezTo>
                    <a:cubicBezTo>
                      <a:pt x="0" y="36"/>
                      <a:pt x="1" y="33"/>
                      <a:pt x="3" y="32"/>
                    </a:cubicBezTo>
                    <a:cubicBezTo>
                      <a:pt x="15" y="22"/>
                      <a:pt x="34" y="7"/>
                      <a:pt x="39" y="3"/>
                    </a:cubicBezTo>
                    <a:lnTo>
                      <a:pt x="40" y="1"/>
                    </a:lnTo>
                    <a:lnTo>
                      <a:pt x="41" y="1"/>
                    </a:lnTo>
                    <a:cubicBezTo>
                      <a:pt x="42" y="0"/>
                      <a:pt x="44" y="0"/>
                      <a:pt x="46" y="0"/>
                    </a:cubicBezTo>
                    <a:cubicBezTo>
                      <a:pt x="48" y="1"/>
                      <a:pt x="50" y="2"/>
                      <a:pt x="51" y="4"/>
                    </a:cubicBezTo>
                    <a:cubicBezTo>
                      <a:pt x="52" y="5"/>
                      <a:pt x="52" y="6"/>
                      <a:pt x="52" y="8"/>
                    </a:cubicBezTo>
                    <a:lnTo>
                      <a:pt x="53" y="8"/>
                    </a:lnTo>
                    <a:lnTo>
                      <a:pt x="52" y="11"/>
                    </a:lnTo>
                    <a:lnTo>
                      <a:pt x="54" y="14"/>
                    </a:lnTo>
                    <a:lnTo>
                      <a:pt x="51" y="15"/>
                    </a:lnTo>
                    <a:lnTo>
                      <a:pt x="54" y="21"/>
                    </a:lnTo>
                    <a:cubicBezTo>
                      <a:pt x="52" y="23"/>
                      <a:pt x="46" y="24"/>
                      <a:pt x="44" y="22"/>
                    </a:cubicBezTo>
                    <a:lnTo>
                      <a:pt x="44" y="23"/>
                    </a:lnTo>
                    <a:lnTo>
                      <a:pt x="48" y="24"/>
                    </a:lnTo>
                    <a:cubicBezTo>
                      <a:pt x="48" y="24"/>
                      <a:pt x="45" y="24"/>
                      <a:pt x="44" y="25"/>
                    </a:cubicBezTo>
                    <a:cubicBezTo>
                      <a:pt x="41" y="26"/>
                      <a:pt x="35" y="29"/>
                      <a:pt x="29" y="33"/>
                    </a:cubicBezTo>
                    <a:cubicBezTo>
                      <a:pt x="20" y="38"/>
                      <a:pt x="15" y="41"/>
                      <a:pt x="12" y="43"/>
                    </a:cubicBezTo>
                    <a:lnTo>
                      <a:pt x="12" y="43"/>
                    </a:lnTo>
                    <a:lnTo>
                      <a:pt x="11" y="43"/>
                    </a:lnTo>
                    <a:cubicBezTo>
                      <a:pt x="9" y="44"/>
                      <a:pt x="8" y="44"/>
                      <a:pt x="7" y="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39" name="Freeform 1690">
                <a:extLst>
                  <a:ext uri="{FF2B5EF4-FFF2-40B4-BE49-F238E27FC236}">
                    <a16:creationId xmlns:a16="http://schemas.microsoft.com/office/drawing/2014/main" id="{BC583326-FB6F-4908-A137-247DA45F0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9" y="5418"/>
                <a:ext cx="9" cy="7"/>
              </a:xfrm>
              <a:custGeom>
                <a:avLst/>
                <a:gdLst>
                  <a:gd name="T0" fmla="*/ 8 w 28"/>
                  <a:gd name="T1" fmla="*/ 22 h 22"/>
                  <a:gd name="T2" fmla="*/ 2 w 28"/>
                  <a:gd name="T3" fmla="*/ 19 h 22"/>
                  <a:gd name="T4" fmla="*/ 4 w 28"/>
                  <a:gd name="T5" fmla="*/ 9 h 22"/>
                  <a:gd name="T6" fmla="*/ 11 w 28"/>
                  <a:gd name="T7" fmla="*/ 5 h 22"/>
                  <a:gd name="T8" fmla="*/ 13 w 28"/>
                  <a:gd name="T9" fmla="*/ 3 h 22"/>
                  <a:gd name="T10" fmla="*/ 13 w 28"/>
                  <a:gd name="T11" fmla="*/ 3 h 22"/>
                  <a:gd name="T12" fmla="*/ 16 w 28"/>
                  <a:gd name="T13" fmla="*/ 2 h 22"/>
                  <a:gd name="T14" fmla="*/ 26 w 28"/>
                  <a:gd name="T15" fmla="*/ 5 h 22"/>
                  <a:gd name="T16" fmla="*/ 23 w 28"/>
                  <a:gd name="T17" fmla="*/ 14 h 22"/>
                  <a:gd name="T18" fmla="*/ 11 w 28"/>
                  <a:gd name="T19" fmla="*/ 21 h 22"/>
                  <a:gd name="T20" fmla="*/ 8 w 28"/>
                  <a:gd name="T2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22">
                    <a:moveTo>
                      <a:pt x="8" y="22"/>
                    </a:moveTo>
                    <a:cubicBezTo>
                      <a:pt x="5" y="22"/>
                      <a:pt x="3" y="21"/>
                      <a:pt x="2" y="19"/>
                    </a:cubicBezTo>
                    <a:cubicBezTo>
                      <a:pt x="0" y="15"/>
                      <a:pt x="1" y="11"/>
                      <a:pt x="4" y="9"/>
                    </a:cubicBezTo>
                    <a:cubicBezTo>
                      <a:pt x="4" y="9"/>
                      <a:pt x="9" y="6"/>
                      <a:pt x="11" y="5"/>
                    </a:cubicBezTo>
                    <a:lnTo>
                      <a:pt x="13" y="3"/>
                    </a:lnTo>
                    <a:lnTo>
                      <a:pt x="13" y="3"/>
                    </a:lnTo>
                    <a:lnTo>
                      <a:pt x="16" y="2"/>
                    </a:lnTo>
                    <a:cubicBezTo>
                      <a:pt x="20" y="0"/>
                      <a:pt x="24" y="1"/>
                      <a:pt x="26" y="5"/>
                    </a:cubicBezTo>
                    <a:cubicBezTo>
                      <a:pt x="28" y="8"/>
                      <a:pt x="27" y="12"/>
                      <a:pt x="23" y="14"/>
                    </a:cubicBezTo>
                    <a:lnTo>
                      <a:pt x="11" y="21"/>
                    </a:lnTo>
                    <a:lnTo>
                      <a:pt x="8" y="2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40" name="Freeform 1691">
                <a:extLst>
                  <a:ext uri="{FF2B5EF4-FFF2-40B4-BE49-F238E27FC236}">
                    <a16:creationId xmlns:a16="http://schemas.microsoft.com/office/drawing/2014/main" id="{2C6F2C40-3E33-44FD-98E6-E2CB89C27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2" y="5415"/>
                <a:ext cx="19" cy="16"/>
              </a:xfrm>
              <a:custGeom>
                <a:avLst/>
                <a:gdLst>
                  <a:gd name="T0" fmla="*/ 15 w 59"/>
                  <a:gd name="T1" fmla="*/ 48 h 48"/>
                  <a:gd name="T2" fmla="*/ 11 w 59"/>
                  <a:gd name="T3" fmla="*/ 46 h 48"/>
                  <a:gd name="T4" fmla="*/ 8 w 59"/>
                  <a:gd name="T5" fmla="*/ 41 h 48"/>
                  <a:gd name="T6" fmla="*/ 6 w 59"/>
                  <a:gd name="T7" fmla="*/ 39 h 48"/>
                  <a:gd name="T8" fmla="*/ 5 w 59"/>
                  <a:gd name="T9" fmla="*/ 34 h 48"/>
                  <a:gd name="T10" fmla="*/ 3 w 59"/>
                  <a:gd name="T11" fmla="*/ 29 h 48"/>
                  <a:gd name="T12" fmla="*/ 2 w 59"/>
                  <a:gd name="T13" fmla="*/ 28 h 48"/>
                  <a:gd name="T14" fmla="*/ 2 w 59"/>
                  <a:gd name="T15" fmla="*/ 28 h 48"/>
                  <a:gd name="T16" fmla="*/ 2 w 59"/>
                  <a:gd name="T17" fmla="*/ 28 h 48"/>
                  <a:gd name="T18" fmla="*/ 0 w 59"/>
                  <a:gd name="T19" fmla="*/ 23 h 48"/>
                  <a:gd name="T20" fmla="*/ 4 w 59"/>
                  <a:gd name="T21" fmla="*/ 21 h 48"/>
                  <a:gd name="T22" fmla="*/ 1 w 59"/>
                  <a:gd name="T23" fmla="*/ 15 h 48"/>
                  <a:gd name="T24" fmla="*/ 3 w 59"/>
                  <a:gd name="T25" fmla="*/ 14 h 48"/>
                  <a:gd name="T26" fmla="*/ 8 w 59"/>
                  <a:gd name="T27" fmla="*/ 13 h 48"/>
                  <a:gd name="T28" fmla="*/ 13 w 59"/>
                  <a:gd name="T29" fmla="*/ 16 h 48"/>
                  <a:gd name="T30" fmla="*/ 15 w 59"/>
                  <a:gd name="T31" fmla="*/ 21 h 48"/>
                  <a:gd name="T32" fmla="*/ 38 w 59"/>
                  <a:gd name="T33" fmla="*/ 7 h 48"/>
                  <a:gd name="T34" fmla="*/ 55 w 59"/>
                  <a:gd name="T35" fmla="*/ 5 h 48"/>
                  <a:gd name="T36" fmla="*/ 27 w 59"/>
                  <a:gd name="T37" fmla="*/ 34 h 48"/>
                  <a:gd name="T38" fmla="*/ 27 w 59"/>
                  <a:gd name="T39" fmla="*/ 34 h 48"/>
                  <a:gd name="T40" fmla="*/ 24 w 59"/>
                  <a:gd name="T41" fmla="*/ 44 h 48"/>
                  <a:gd name="T42" fmla="*/ 19 w 59"/>
                  <a:gd name="T43" fmla="*/ 47 h 48"/>
                  <a:gd name="T44" fmla="*/ 15 w 59"/>
                  <a:gd name="T4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" h="48">
                    <a:moveTo>
                      <a:pt x="15" y="48"/>
                    </a:moveTo>
                    <a:cubicBezTo>
                      <a:pt x="14" y="48"/>
                      <a:pt x="12" y="47"/>
                      <a:pt x="11" y="46"/>
                    </a:cubicBezTo>
                    <a:cubicBezTo>
                      <a:pt x="9" y="45"/>
                      <a:pt x="8" y="43"/>
                      <a:pt x="8" y="41"/>
                    </a:cubicBezTo>
                    <a:lnTo>
                      <a:pt x="6" y="39"/>
                    </a:lnTo>
                    <a:cubicBezTo>
                      <a:pt x="5" y="38"/>
                      <a:pt x="5" y="36"/>
                      <a:pt x="5" y="34"/>
                    </a:cubicBezTo>
                    <a:cubicBezTo>
                      <a:pt x="5" y="34"/>
                      <a:pt x="4" y="32"/>
                      <a:pt x="3" y="29"/>
                    </a:cubicBezTo>
                    <a:lnTo>
                      <a:pt x="2" y="28"/>
                    </a:lnTo>
                    <a:lnTo>
                      <a:pt x="2" y="28"/>
                    </a:lnTo>
                    <a:lnTo>
                      <a:pt x="2" y="28"/>
                    </a:lnTo>
                    <a:cubicBezTo>
                      <a:pt x="2" y="26"/>
                      <a:pt x="1" y="23"/>
                      <a:pt x="0" y="23"/>
                    </a:cubicBezTo>
                    <a:lnTo>
                      <a:pt x="4" y="21"/>
                    </a:lnTo>
                    <a:lnTo>
                      <a:pt x="1" y="15"/>
                    </a:lnTo>
                    <a:lnTo>
                      <a:pt x="3" y="14"/>
                    </a:lnTo>
                    <a:cubicBezTo>
                      <a:pt x="5" y="13"/>
                      <a:pt x="7" y="12"/>
                      <a:pt x="8" y="13"/>
                    </a:cubicBezTo>
                    <a:cubicBezTo>
                      <a:pt x="10" y="13"/>
                      <a:pt x="12" y="15"/>
                      <a:pt x="13" y="16"/>
                    </a:cubicBezTo>
                    <a:cubicBezTo>
                      <a:pt x="13" y="16"/>
                      <a:pt x="14" y="18"/>
                      <a:pt x="15" y="21"/>
                    </a:cubicBezTo>
                    <a:cubicBezTo>
                      <a:pt x="22" y="17"/>
                      <a:pt x="32" y="10"/>
                      <a:pt x="38" y="7"/>
                    </a:cubicBezTo>
                    <a:cubicBezTo>
                      <a:pt x="47" y="2"/>
                      <a:pt x="51" y="0"/>
                      <a:pt x="55" y="5"/>
                    </a:cubicBezTo>
                    <a:cubicBezTo>
                      <a:pt x="58" y="11"/>
                      <a:pt x="59" y="12"/>
                      <a:pt x="27" y="34"/>
                    </a:cubicBezTo>
                    <a:lnTo>
                      <a:pt x="27" y="34"/>
                    </a:lnTo>
                    <a:cubicBezTo>
                      <a:pt x="29" y="37"/>
                      <a:pt x="28" y="42"/>
                      <a:pt x="24" y="44"/>
                    </a:cubicBezTo>
                    <a:lnTo>
                      <a:pt x="19" y="47"/>
                    </a:lnTo>
                    <a:lnTo>
                      <a:pt x="15" y="4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41" name="Freeform 1692">
                <a:extLst>
                  <a:ext uri="{FF2B5EF4-FFF2-40B4-BE49-F238E27FC236}">
                    <a16:creationId xmlns:a16="http://schemas.microsoft.com/office/drawing/2014/main" id="{1F73492A-4139-4F68-8FA9-8E1E2BF57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1" y="5420"/>
                <a:ext cx="24" cy="15"/>
              </a:xfrm>
              <a:custGeom>
                <a:avLst/>
                <a:gdLst>
                  <a:gd name="T0" fmla="*/ 10 w 73"/>
                  <a:gd name="T1" fmla="*/ 45 h 45"/>
                  <a:gd name="T2" fmla="*/ 3 w 73"/>
                  <a:gd name="T3" fmla="*/ 42 h 45"/>
                  <a:gd name="T4" fmla="*/ 3 w 73"/>
                  <a:gd name="T5" fmla="*/ 35 h 45"/>
                  <a:gd name="T6" fmla="*/ 1 w 73"/>
                  <a:gd name="T7" fmla="*/ 28 h 45"/>
                  <a:gd name="T8" fmla="*/ 4 w 73"/>
                  <a:gd name="T9" fmla="*/ 24 h 45"/>
                  <a:gd name="T10" fmla="*/ 5 w 73"/>
                  <a:gd name="T11" fmla="*/ 23 h 45"/>
                  <a:gd name="T12" fmla="*/ 36 w 73"/>
                  <a:gd name="T13" fmla="*/ 12 h 45"/>
                  <a:gd name="T14" fmla="*/ 42 w 73"/>
                  <a:gd name="T15" fmla="*/ 11 h 45"/>
                  <a:gd name="T16" fmla="*/ 42 w 73"/>
                  <a:gd name="T17" fmla="*/ 11 h 45"/>
                  <a:gd name="T18" fmla="*/ 60 w 73"/>
                  <a:gd name="T19" fmla="*/ 1 h 45"/>
                  <a:gd name="T20" fmla="*/ 65 w 73"/>
                  <a:gd name="T21" fmla="*/ 0 h 45"/>
                  <a:gd name="T22" fmla="*/ 70 w 73"/>
                  <a:gd name="T23" fmla="*/ 4 h 45"/>
                  <a:gd name="T24" fmla="*/ 55 w 73"/>
                  <a:gd name="T25" fmla="*/ 24 h 45"/>
                  <a:gd name="T26" fmla="*/ 47 w 73"/>
                  <a:gd name="T27" fmla="*/ 30 h 45"/>
                  <a:gd name="T28" fmla="*/ 46 w 73"/>
                  <a:gd name="T29" fmla="*/ 29 h 45"/>
                  <a:gd name="T30" fmla="*/ 47 w 73"/>
                  <a:gd name="T31" fmla="*/ 31 h 45"/>
                  <a:gd name="T32" fmla="*/ 40 w 73"/>
                  <a:gd name="T33" fmla="*/ 33 h 45"/>
                  <a:gd name="T34" fmla="*/ 37 w 73"/>
                  <a:gd name="T35" fmla="*/ 31 h 45"/>
                  <a:gd name="T36" fmla="*/ 13 w 73"/>
                  <a:gd name="T37" fmla="*/ 44 h 45"/>
                  <a:gd name="T38" fmla="*/ 10 w 73"/>
                  <a:gd name="T3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3" h="45">
                    <a:moveTo>
                      <a:pt x="10" y="45"/>
                    </a:moveTo>
                    <a:cubicBezTo>
                      <a:pt x="7" y="45"/>
                      <a:pt x="5" y="44"/>
                      <a:pt x="3" y="42"/>
                    </a:cubicBezTo>
                    <a:cubicBezTo>
                      <a:pt x="2" y="39"/>
                      <a:pt x="1" y="37"/>
                      <a:pt x="3" y="35"/>
                    </a:cubicBezTo>
                    <a:cubicBezTo>
                      <a:pt x="1" y="33"/>
                      <a:pt x="0" y="31"/>
                      <a:pt x="1" y="28"/>
                    </a:cubicBezTo>
                    <a:cubicBezTo>
                      <a:pt x="1" y="26"/>
                      <a:pt x="3" y="25"/>
                      <a:pt x="4" y="24"/>
                    </a:cubicBezTo>
                    <a:lnTo>
                      <a:pt x="5" y="23"/>
                    </a:lnTo>
                    <a:cubicBezTo>
                      <a:pt x="22" y="16"/>
                      <a:pt x="31" y="13"/>
                      <a:pt x="36" y="12"/>
                    </a:cubicBezTo>
                    <a:cubicBezTo>
                      <a:pt x="38" y="11"/>
                      <a:pt x="40" y="10"/>
                      <a:pt x="42" y="11"/>
                    </a:cubicBezTo>
                    <a:lnTo>
                      <a:pt x="42" y="11"/>
                    </a:lnTo>
                    <a:lnTo>
                      <a:pt x="60" y="1"/>
                    </a:lnTo>
                    <a:cubicBezTo>
                      <a:pt x="61" y="0"/>
                      <a:pt x="63" y="0"/>
                      <a:pt x="65" y="0"/>
                    </a:cubicBezTo>
                    <a:cubicBezTo>
                      <a:pt x="67" y="1"/>
                      <a:pt x="69" y="2"/>
                      <a:pt x="70" y="4"/>
                    </a:cubicBezTo>
                    <a:cubicBezTo>
                      <a:pt x="73" y="9"/>
                      <a:pt x="70" y="12"/>
                      <a:pt x="55" y="24"/>
                    </a:cubicBezTo>
                    <a:cubicBezTo>
                      <a:pt x="51" y="27"/>
                      <a:pt x="48" y="29"/>
                      <a:pt x="47" y="30"/>
                    </a:cubicBezTo>
                    <a:lnTo>
                      <a:pt x="46" y="29"/>
                    </a:lnTo>
                    <a:lnTo>
                      <a:pt x="47" y="31"/>
                    </a:lnTo>
                    <a:cubicBezTo>
                      <a:pt x="46" y="32"/>
                      <a:pt x="42" y="33"/>
                      <a:pt x="40" y="33"/>
                    </a:cubicBezTo>
                    <a:lnTo>
                      <a:pt x="37" y="31"/>
                    </a:lnTo>
                    <a:lnTo>
                      <a:pt x="13" y="44"/>
                    </a:lnTo>
                    <a:lnTo>
                      <a:pt x="10" y="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42" name="Freeform 1693">
                <a:extLst>
                  <a:ext uri="{FF2B5EF4-FFF2-40B4-BE49-F238E27FC236}">
                    <a16:creationId xmlns:a16="http://schemas.microsoft.com/office/drawing/2014/main" id="{53613659-0EFA-43E2-8A25-4860902A2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7" y="5425"/>
                <a:ext cx="17" cy="12"/>
              </a:xfrm>
              <a:custGeom>
                <a:avLst/>
                <a:gdLst>
                  <a:gd name="T0" fmla="*/ 7 w 52"/>
                  <a:gd name="T1" fmla="*/ 37 h 37"/>
                  <a:gd name="T2" fmla="*/ 6 w 52"/>
                  <a:gd name="T3" fmla="*/ 37 h 37"/>
                  <a:gd name="T4" fmla="*/ 1 w 52"/>
                  <a:gd name="T5" fmla="*/ 34 h 37"/>
                  <a:gd name="T6" fmla="*/ 1 w 52"/>
                  <a:gd name="T7" fmla="*/ 28 h 37"/>
                  <a:gd name="T8" fmla="*/ 32 w 52"/>
                  <a:gd name="T9" fmla="*/ 6 h 37"/>
                  <a:gd name="T10" fmla="*/ 33 w 52"/>
                  <a:gd name="T11" fmla="*/ 6 h 37"/>
                  <a:gd name="T12" fmla="*/ 34 w 52"/>
                  <a:gd name="T13" fmla="*/ 5 h 37"/>
                  <a:gd name="T14" fmla="*/ 41 w 52"/>
                  <a:gd name="T15" fmla="*/ 1 h 37"/>
                  <a:gd name="T16" fmla="*/ 49 w 52"/>
                  <a:gd name="T17" fmla="*/ 2 h 37"/>
                  <a:gd name="T18" fmla="*/ 51 w 52"/>
                  <a:gd name="T19" fmla="*/ 9 h 37"/>
                  <a:gd name="T20" fmla="*/ 39 w 52"/>
                  <a:gd name="T21" fmla="*/ 19 h 37"/>
                  <a:gd name="T22" fmla="*/ 16 w 52"/>
                  <a:gd name="T23" fmla="*/ 32 h 37"/>
                  <a:gd name="T24" fmla="*/ 14 w 52"/>
                  <a:gd name="T25" fmla="*/ 35 h 37"/>
                  <a:gd name="T26" fmla="*/ 7 w 52"/>
                  <a:gd name="T2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" h="37">
                    <a:moveTo>
                      <a:pt x="7" y="37"/>
                    </a:moveTo>
                    <a:lnTo>
                      <a:pt x="6" y="37"/>
                    </a:lnTo>
                    <a:cubicBezTo>
                      <a:pt x="4" y="37"/>
                      <a:pt x="2" y="35"/>
                      <a:pt x="1" y="34"/>
                    </a:cubicBezTo>
                    <a:cubicBezTo>
                      <a:pt x="0" y="32"/>
                      <a:pt x="0" y="30"/>
                      <a:pt x="1" y="28"/>
                    </a:cubicBezTo>
                    <a:cubicBezTo>
                      <a:pt x="2" y="24"/>
                      <a:pt x="3" y="23"/>
                      <a:pt x="32" y="6"/>
                    </a:cubicBezTo>
                    <a:lnTo>
                      <a:pt x="33" y="6"/>
                    </a:lnTo>
                    <a:lnTo>
                      <a:pt x="34" y="5"/>
                    </a:lnTo>
                    <a:lnTo>
                      <a:pt x="41" y="1"/>
                    </a:lnTo>
                    <a:cubicBezTo>
                      <a:pt x="43" y="0"/>
                      <a:pt x="46" y="0"/>
                      <a:pt x="49" y="2"/>
                    </a:cubicBezTo>
                    <a:cubicBezTo>
                      <a:pt x="51" y="4"/>
                      <a:pt x="52" y="7"/>
                      <a:pt x="51" y="9"/>
                    </a:cubicBezTo>
                    <a:cubicBezTo>
                      <a:pt x="50" y="12"/>
                      <a:pt x="50" y="12"/>
                      <a:pt x="39" y="19"/>
                    </a:cubicBezTo>
                    <a:cubicBezTo>
                      <a:pt x="33" y="22"/>
                      <a:pt x="21" y="29"/>
                      <a:pt x="16" y="32"/>
                    </a:cubicBezTo>
                    <a:lnTo>
                      <a:pt x="14" y="35"/>
                    </a:lnTo>
                    <a:cubicBezTo>
                      <a:pt x="12" y="36"/>
                      <a:pt x="9" y="37"/>
                      <a:pt x="7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43" name="Freeform 1694">
                <a:extLst>
                  <a:ext uri="{FF2B5EF4-FFF2-40B4-BE49-F238E27FC236}">
                    <a16:creationId xmlns:a16="http://schemas.microsoft.com/office/drawing/2014/main" id="{ADF18648-7A76-45FD-A732-6C2202D7C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" y="5426"/>
                <a:ext cx="23" cy="19"/>
              </a:xfrm>
              <a:custGeom>
                <a:avLst/>
                <a:gdLst>
                  <a:gd name="T0" fmla="*/ 8 w 69"/>
                  <a:gd name="T1" fmla="*/ 56 h 56"/>
                  <a:gd name="T2" fmla="*/ 2 w 69"/>
                  <a:gd name="T3" fmla="*/ 53 h 56"/>
                  <a:gd name="T4" fmla="*/ 3 w 69"/>
                  <a:gd name="T5" fmla="*/ 44 h 56"/>
                  <a:gd name="T6" fmla="*/ 46 w 69"/>
                  <a:gd name="T7" fmla="*/ 10 h 56"/>
                  <a:gd name="T8" fmla="*/ 49 w 69"/>
                  <a:gd name="T9" fmla="*/ 6 h 56"/>
                  <a:gd name="T10" fmla="*/ 63 w 69"/>
                  <a:gd name="T11" fmla="*/ 1 h 56"/>
                  <a:gd name="T12" fmla="*/ 68 w 69"/>
                  <a:gd name="T13" fmla="*/ 6 h 56"/>
                  <a:gd name="T14" fmla="*/ 65 w 69"/>
                  <a:gd name="T15" fmla="*/ 13 h 56"/>
                  <a:gd name="T16" fmla="*/ 60 w 69"/>
                  <a:gd name="T17" fmla="*/ 17 h 56"/>
                  <a:gd name="T18" fmla="*/ 61 w 69"/>
                  <a:gd name="T19" fmla="*/ 18 h 56"/>
                  <a:gd name="T20" fmla="*/ 58 w 69"/>
                  <a:gd name="T21" fmla="*/ 28 h 56"/>
                  <a:gd name="T22" fmla="*/ 11 w 69"/>
                  <a:gd name="T23" fmla="*/ 55 h 56"/>
                  <a:gd name="T24" fmla="*/ 8 w 69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56">
                    <a:moveTo>
                      <a:pt x="8" y="56"/>
                    </a:moveTo>
                    <a:cubicBezTo>
                      <a:pt x="5" y="56"/>
                      <a:pt x="3" y="55"/>
                      <a:pt x="2" y="53"/>
                    </a:cubicBezTo>
                    <a:cubicBezTo>
                      <a:pt x="0" y="50"/>
                      <a:pt x="0" y="46"/>
                      <a:pt x="3" y="44"/>
                    </a:cubicBezTo>
                    <a:lnTo>
                      <a:pt x="46" y="10"/>
                    </a:lnTo>
                    <a:cubicBezTo>
                      <a:pt x="46" y="9"/>
                      <a:pt x="47" y="7"/>
                      <a:pt x="49" y="6"/>
                    </a:cubicBezTo>
                    <a:cubicBezTo>
                      <a:pt x="60" y="0"/>
                      <a:pt x="60" y="0"/>
                      <a:pt x="63" y="1"/>
                    </a:cubicBezTo>
                    <a:cubicBezTo>
                      <a:pt x="66" y="1"/>
                      <a:pt x="68" y="4"/>
                      <a:pt x="68" y="6"/>
                    </a:cubicBezTo>
                    <a:cubicBezTo>
                      <a:pt x="69" y="9"/>
                      <a:pt x="68" y="11"/>
                      <a:pt x="65" y="13"/>
                    </a:cubicBezTo>
                    <a:lnTo>
                      <a:pt x="60" y="17"/>
                    </a:lnTo>
                    <a:lnTo>
                      <a:pt x="61" y="18"/>
                    </a:lnTo>
                    <a:cubicBezTo>
                      <a:pt x="63" y="22"/>
                      <a:pt x="62" y="26"/>
                      <a:pt x="58" y="28"/>
                    </a:cubicBezTo>
                    <a:lnTo>
                      <a:pt x="11" y="55"/>
                    </a:lnTo>
                    <a:lnTo>
                      <a:pt x="8" y="5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44" name="Freeform 1695">
                <a:extLst>
                  <a:ext uri="{FF2B5EF4-FFF2-40B4-BE49-F238E27FC236}">
                    <a16:creationId xmlns:a16="http://schemas.microsoft.com/office/drawing/2014/main" id="{451F03A0-215F-4174-A551-BA3C1F16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" y="5430"/>
                <a:ext cx="18" cy="11"/>
              </a:xfrm>
              <a:custGeom>
                <a:avLst/>
                <a:gdLst>
                  <a:gd name="T0" fmla="*/ 7 w 53"/>
                  <a:gd name="T1" fmla="*/ 35 h 35"/>
                  <a:gd name="T2" fmla="*/ 3 w 53"/>
                  <a:gd name="T3" fmla="*/ 33 h 35"/>
                  <a:gd name="T4" fmla="*/ 3 w 53"/>
                  <a:gd name="T5" fmla="*/ 23 h 35"/>
                  <a:gd name="T6" fmla="*/ 5 w 53"/>
                  <a:gd name="T7" fmla="*/ 22 h 35"/>
                  <a:gd name="T8" fmla="*/ 8 w 53"/>
                  <a:gd name="T9" fmla="*/ 20 h 35"/>
                  <a:gd name="T10" fmla="*/ 19 w 53"/>
                  <a:gd name="T11" fmla="*/ 14 h 35"/>
                  <a:gd name="T12" fmla="*/ 30 w 53"/>
                  <a:gd name="T13" fmla="*/ 10 h 35"/>
                  <a:gd name="T14" fmla="*/ 51 w 53"/>
                  <a:gd name="T15" fmla="*/ 5 h 35"/>
                  <a:gd name="T16" fmla="*/ 50 w 53"/>
                  <a:gd name="T17" fmla="*/ 15 h 35"/>
                  <a:gd name="T18" fmla="*/ 48 w 53"/>
                  <a:gd name="T19" fmla="*/ 16 h 35"/>
                  <a:gd name="T20" fmla="*/ 37 w 53"/>
                  <a:gd name="T21" fmla="*/ 22 h 35"/>
                  <a:gd name="T22" fmla="*/ 23 w 53"/>
                  <a:gd name="T23" fmla="*/ 28 h 35"/>
                  <a:gd name="T24" fmla="*/ 23 w 53"/>
                  <a:gd name="T25" fmla="*/ 28 h 35"/>
                  <a:gd name="T26" fmla="*/ 15 w 53"/>
                  <a:gd name="T27" fmla="*/ 32 h 35"/>
                  <a:gd name="T28" fmla="*/ 7 w 53"/>
                  <a:gd name="T2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" h="35">
                    <a:moveTo>
                      <a:pt x="7" y="35"/>
                    </a:moveTo>
                    <a:cubicBezTo>
                      <a:pt x="6" y="35"/>
                      <a:pt x="4" y="35"/>
                      <a:pt x="3" y="33"/>
                    </a:cubicBezTo>
                    <a:cubicBezTo>
                      <a:pt x="0" y="30"/>
                      <a:pt x="0" y="26"/>
                      <a:pt x="3" y="23"/>
                    </a:cubicBezTo>
                    <a:lnTo>
                      <a:pt x="5" y="22"/>
                    </a:lnTo>
                    <a:lnTo>
                      <a:pt x="8" y="20"/>
                    </a:lnTo>
                    <a:cubicBezTo>
                      <a:pt x="14" y="16"/>
                      <a:pt x="17" y="15"/>
                      <a:pt x="19" y="14"/>
                    </a:cubicBezTo>
                    <a:cubicBezTo>
                      <a:pt x="22" y="13"/>
                      <a:pt x="30" y="10"/>
                      <a:pt x="30" y="10"/>
                    </a:cubicBezTo>
                    <a:cubicBezTo>
                      <a:pt x="46" y="0"/>
                      <a:pt x="47" y="0"/>
                      <a:pt x="51" y="5"/>
                    </a:cubicBezTo>
                    <a:cubicBezTo>
                      <a:pt x="53" y="8"/>
                      <a:pt x="53" y="13"/>
                      <a:pt x="50" y="15"/>
                    </a:cubicBezTo>
                    <a:lnTo>
                      <a:pt x="48" y="16"/>
                    </a:lnTo>
                    <a:cubicBezTo>
                      <a:pt x="47" y="16"/>
                      <a:pt x="37" y="22"/>
                      <a:pt x="37" y="22"/>
                    </a:cubicBezTo>
                    <a:cubicBezTo>
                      <a:pt x="30" y="25"/>
                      <a:pt x="26" y="27"/>
                      <a:pt x="23" y="28"/>
                    </a:cubicBezTo>
                    <a:lnTo>
                      <a:pt x="23" y="28"/>
                    </a:lnTo>
                    <a:cubicBezTo>
                      <a:pt x="22" y="28"/>
                      <a:pt x="18" y="31"/>
                      <a:pt x="15" y="32"/>
                    </a:cubicBezTo>
                    <a:cubicBezTo>
                      <a:pt x="12" y="34"/>
                      <a:pt x="10" y="35"/>
                      <a:pt x="7" y="3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45" name="Freeform 1696">
                <a:extLst>
                  <a:ext uri="{FF2B5EF4-FFF2-40B4-BE49-F238E27FC236}">
                    <a16:creationId xmlns:a16="http://schemas.microsoft.com/office/drawing/2014/main" id="{CBBB3472-D3AB-4FC4-8447-8666ECA4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1" y="5424"/>
                <a:ext cx="31" cy="20"/>
              </a:xfrm>
              <a:custGeom>
                <a:avLst/>
                <a:gdLst>
                  <a:gd name="T0" fmla="*/ 9 w 93"/>
                  <a:gd name="T1" fmla="*/ 59 h 59"/>
                  <a:gd name="T2" fmla="*/ 8 w 93"/>
                  <a:gd name="T3" fmla="*/ 59 h 59"/>
                  <a:gd name="T4" fmla="*/ 3 w 93"/>
                  <a:gd name="T5" fmla="*/ 55 h 59"/>
                  <a:gd name="T6" fmla="*/ 6 w 93"/>
                  <a:gd name="T7" fmla="*/ 45 h 59"/>
                  <a:gd name="T8" fmla="*/ 5 w 93"/>
                  <a:gd name="T9" fmla="*/ 45 h 59"/>
                  <a:gd name="T10" fmla="*/ 8 w 93"/>
                  <a:gd name="T11" fmla="*/ 35 h 59"/>
                  <a:gd name="T12" fmla="*/ 11 w 93"/>
                  <a:gd name="T13" fmla="*/ 34 h 59"/>
                  <a:gd name="T14" fmla="*/ 64 w 93"/>
                  <a:gd name="T15" fmla="*/ 3 h 59"/>
                  <a:gd name="T16" fmla="*/ 69 w 93"/>
                  <a:gd name="T17" fmla="*/ 2 h 59"/>
                  <a:gd name="T18" fmla="*/ 74 w 93"/>
                  <a:gd name="T19" fmla="*/ 5 h 59"/>
                  <a:gd name="T20" fmla="*/ 87 w 93"/>
                  <a:gd name="T21" fmla="*/ 1 h 59"/>
                  <a:gd name="T22" fmla="*/ 91 w 93"/>
                  <a:gd name="T23" fmla="*/ 4 h 59"/>
                  <a:gd name="T24" fmla="*/ 89 w 93"/>
                  <a:gd name="T25" fmla="*/ 14 h 59"/>
                  <a:gd name="T26" fmla="*/ 86 w 93"/>
                  <a:gd name="T27" fmla="*/ 15 h 59"/>
                  <a:gd name="T28" fmla="*/ 13 w 93"/>
                  <a:gd name="T29" fmla="*/ 58 h 59"/>
                  <a:gd name="T30" fmla="*/ 9 w 93"/>
                  <a:gd name="T31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3" h="59">
                    <a:moveTo>
                      <a:pt x="9" y="59"/>
                    </a:moveTo>
                    <a:lnTo>
                      <a:pt x="8" y="59"/>
                    </a:lnTo>
                    <a:cubicBezTo>
                      <a:pt x="6" y="58"/>
                      <a:pt x="4" y="57"/>
                      <a:pt x="3" y="55"/>
                    </a:cubicBezTo>
                    <a:cubicBezTo>
                      <a:pt x="1" y="52"/>
                      <a:pt x="0" y="50"/>
                      <a:pt x="6" y="45"/>
                    </a:cubicBezTo>
                    <a:lnTo>
                      <a:pt x="5" y="45"/>
                    </a:lnTo>
                    <a:cubicBezTo>
                      <a:pt x="3" y="42"/>
                      <a:pt x="4" y="37"/>
                      <a:pt x="8" y="35"/>
                    </a:cubicBezTo>
                    <a:lnTo>
                      <a:pt x="11" y="34"/>
                    </a:lnTo>
                    <a:cubicBezTo>
                      <a:pt x="17" y="32"/>
                      <a:pt x="42" y="17"/>
                      <a:pt x="64" y="3"/>
                    </a:cubicBezTo>
                    <a:cubicBezTo>
                      <a:pt x="65" y="2"/>
                      <a:pt x="67" y="2"/>
                      <a:pt x="69" y="2"/>
                    </a:cubicBezTo>
                    <a:cubicBezTo>
                      <a:pt x="71" y="3"/>
                      <a:pt x="73" y="4"/>
                      <a:pt x="74" y="5"/>
                    </a:cubicBezTo>
                    <a:cubicBezTo>
                      <a:pt x="84" y="0"/>
                      <a:pt x="85" y="1"/>
                      <a:pt x="87" y="1"/>
                    </a:cubicBezTo>
                    <a:cubicBezTo>
                      <a:pt x="89" y="1"/>
                      <a:pt x="91" y="3"/>
                      <a:pt x="91" y="4"/>
                    </a:cubicBezTo>
                    <a:cubicBezTo>
                      <a:pt x="93" y="8"/>
                      <a:pt x="92" y="12"/>
                      <a:pt x="89" y="14"/>
                    </a:cubicBezTo>
                    <a:lnTo>
                      <a:pt x="86" y="15"/>
                    </a:lnTo>
                    <a:cubicBezTo>
                      <a:pt x="78" y="18"/>
                      <a:pt x="44" y="39"/>
                      <a:pt x="13" y="58"/>
                    </a:cubicBezTo>
                    <a:lnTo>
                      <a:pt x="9" y="5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46" name="Freeform 1697">
                <a:extLst>
                  <a:ext uri="{FF2B5EF4-FFF2-40B4-BE49-F238E27FC236}">
                    <a16:creationId xmlns:a16="http://schemas.microsoft.com/office/drawing/2014/main" id="{50CC006E-3CB7-4877-86BA-F3C780384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3" y="5474"/>
                <a:ext cx="9" cy="9"/>
              </a:xfrm>
              <a:custGeom>
                <a:avLst/>
                <a:gdLst>
                  <a:gd name="T0" fmla="*/ 9 w 25"/>
                  <a:gd name="T1" fmla="*/ 26 h 26"/>
                  <a:gd name="T2" fmla="*/ 3 w 25"/>
                  <a:gd name="T3" fmla="*/ 23 h 26"/>
                  <a:gd name="T4" fmla="*/ 2 w 25"/>
                  <a:gd name="T5" fmla="*/ 17 h 26"/>
                  <a:gd name="T6" fmla="*/ 2 w 25"/>
                  <a:gd name="T7" fmla="*/ 17 h 26"/>
                  <a:gd name="T8" fmla="*/ 4 w 25"/>
                  <a:gd name="T9" fmla="*/ 7 h 26"/>
                  <a:gd name="T10" fmla="*/ 6 w 25"/>
                  <a:gd name="T11" fmla="*/ 6 h 26"/>
                  <a:gd name="T12" fmla="*/ 11 w 25"/>
                  <a:gd name="T13" fmla="*/ 3 h 26"/>
                  <a:gd name="T14" fmla="*/ 19 w 25"/>
                  <a:gd name="T15" fmla="*/ 1 h 26"/>
                  <a:gd name="T16" fmla="*/ 25 w 25"/>
                  <a:gd name="T17" fmla="*/ 8 h 26"/>
                  <a:gd name="T18" fmla="*/ 22 w 25"/>
                  <a:gd name="T19" fmla="*/ 13 h 26"/>
                  <a:gd name="T20" fmla="*/ 19 w 25"/>
                  <a:gd name="T21" fmla="*/ 17 h 26"/>
                  <a:gd name="T22" fmla="*/ 16 w 25"/>
                  <a:gd name="T23" fmla="*/ 23 h 26"/>
                  <a:gd name="T24" fmla="*/ 12 w 25"/>
                  <a:gd name="T25" fmla="*/ 25 h 26"/>
                  <a:gd name="T26" fmla="*/ 9 w 25"/>
                  <a:gd name="T2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6">
                    <a:moveTo>
                      <a:pt x="9" y="26"/>
                    </a:moveTo>
                    <a:cubicBezTo>
                      <a:pt x="6" y="26"/>
                      <a:pt x="4" y="25"/>
                      <a:pt x="3" y="23"/>
                    </a:cubicBezTo>
                    <a:cubicBezTo>
                      <a:pt x="1" y="21"/>
                      <a:pt x="1" y="19"/>
                      <a:pt x="2" y="17"/>
                    </a:cubicBezTo>
                    <a:lnTo>
                      <a:pt x="2" y="17"/>
                    </a:lnTo>
                    <a:cubicBezTo>
                      <a:pt x="0" y="13"/>
                      <a:pt x="1" y="9"/>
                      <a:pt x="4" y="7"/>
                    </a:cubicBezTo>
                    <a:lnTo>
                      <a:pt x="6" y="6"/>
                    </a:lnTo>
                    <a:cubicBezTo>
                      <a:pt x="7" y="6"/>
                      <a:pt x="9" y="5"/>
                      <a:pt x="11" y="3"/>
                    </a:cubicBezTo>
                    <a:cubicBezTo>
                      <a:pt x="15" y="1"/>
                      <a:pt x="16" y="0"/>
                      <a:pt x="19" y="1"/>
                    </a:cubicBezTo>
                    <a:cubicBezTo>
                      <a:pt x="23" y="2"/>
                      <a:pt x="25" y="4"/>
                      <a:pt x="25" y="8"/>
                    </a:cubicBezTo>
                    <a:cubicBezTo>
                      <a:pt x="25" y="9"/>
                      <a:pt x="23" y="12"/>
                      <a:pt x="22" y="13"/>
                    </a:cubicBezTo>
                    <a:lnTo>
                      <a:pt x="19" y="17"/>
                    </a:lnTo>
                    <a:cubicBezTo>
                      <a:pt x="20" y="19"/>
                      <a:pt x="18" y="22"/>
                      <a:pt x="16" y="23"/>
                    </a:cubicBezTo>
                    <a:lnTo>
                      <a:pt x="12" y="25"/>
                    </a:lnTo>
                    <a:lnTo>
                      <a:pt x="9" y="2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47" name="Freeform 1698">
                <a:extLst>
                  <a:ext uri="{FF2B5EF4-FFF2-40B4-BE49-F238E27FC236}">
                    <a16:creationId xmlns:a16="http://schemas.microsoft.com/office/drawing/2014/main" id="{BB009B66-39B8-46AE-AADC-F1C8EF9C2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" y="5558"/>
                <a:ext cx="17" cy="13"/>
              </a:xfrm>
              <a:custGeom>
                <a:avLst/>
                <a:gdLst>
                  <a:gd name="T0" fmla="*/ 8 w 51"/>
                  <a:gd name="T1" fmla="*/ 38 h 38"/>
                  <a:gd name="T2" fmla="*/ 6 w 51"/>
                  <a:gd name="T3" fmla="*/ 37 h 38"/>
                  <a:gd name="T4" fmla="*/ 2 w 51"/>
                  <a:gd name="T5" fmla="*/ 34 h 38"/>
                  <a:gd name="T6" fmla="*/ 5 w 51"/>
                  <a:gd name="T7" fmla="*/ 24 h 38"/>
                  <a:gd name="T8" fmla="*/ 5 w 51"/>
                  <a:gd name="T9" fmla="*/ 24 h 38"/>
                  <a:gd name="T10" fmla="*/ 5 w 51"/>
                  <a:gd name="T11" fmla="*/ 24 h 38"/>
                  <a:gd name="T12" fmla="*/ 12 w 51"/>
                  <a:gd name="T13" fmla="*/ 19 h 38"/>
                  <a:gd name="T14" fmla="*/ 29 w 51"/>
                  <a:gd name="T15" fmla="*/ 8 h 38"/>
                  <a:gd name="T16" fmla="*/ 32 w 51"/>
                  <a:gd name="T17" fmla="*/ 5 h 38"/>
                  <a:gd name="T18" fmla="*/ 34 w 51"/>
                  <a:gd name="T19" fmla="*/ 4 h 38"/>
                  <a:gd name="T20" fmla="*/ 35 w 51"/>
                  <a:gd name="T21" fmla="*/ 3 h 38"/>
                  <a:gd name="T22" fmla="*/ 43 w 51"/>
                  <a:gd name="T23" fmla="*/ 0 h 38"/>
                  <a:gd name="T24" fmla="*/ 47 w 51"/>
                  <a:gd name="T25" fmla="*/ 4 h 38"/>
                  <a:gd name="T26" fmla="*/ 33 w 51"/>
                  <a:gd name="T27" fmla="*/ 23 h 38"/>
                  <a:gd name="T28" fmla="*/ 30 w 51"/>
                  <a:gd name="T29" fmla="*/ 26 h 38"/>
                  <a:gd name="T30" fmla="*/ 13 w 51"/>
                  <a:gd name="T31" fmla="*/ 36 h 38"/>
                  <a:gd name="T32" fmla="*/ 13 w 51"/>
                  <a:gd name="T33" fmla="*/ 36 h 38"/>
                  <a:gd name="T34" fmla="*/ 13 w 51"/>
                  <a:gd name="T35" fmla="*/ 36 h 38"/>
                  <a:gd name="T36" fmla="*/ 8 w 51"/>
                  <a:gd name="T3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" h="38">
                    <a:moveTo>
                      <a:pt x="8" y="38"/>
                    </a:moveTo>
                    <a:lnTo>
                      <a:pt x="6" y="37"/>
                    </a:lnTo>
                    <a:cubicBezTo>
                      <a:pt x="5" y="37"/>
                      <a:pt x="3" y="36"/>
                      <a:pt x="2" y="34"/>
                    </a:cubicBezTo>
                    <a:cubicBezTo>
                      <a:pt x="0" y="30"/>
                      <a:pt x="1" y="28"/>
                      <a:pt x="5" y="24"/>
                    </a:cubicBezTo>
                    <a:lnTo>
                      <a:pt x="5" y="24"/>
                    </a:lnTo>
                    <a:lnTo>
                      <a:pt x="5" y="24"/>
                    </a:lnTo>
                    <a:cubicBezTo>
                      <a:pt x="7" y="23"/>
                      <a:pt x="9" y="21"/>
                      <a:pt x="12" y="19"/>
                    </a:cubicBezTo>
                    <a:cubicBezTo>
                      <a:pt x="16" y="17"/>
                      <a:pt x="24" y="12"/>
                      <a:pt x="29" y="8"/>
                    </a:cubicBezTo>
                    <a:cubicBezTo>
                      <a:pt x="30" y="7"/>
                      <a:pt x="31" y="5"/>
                      <a:pt x="32" y="5"/>
                    </a:cubicBezTo>
                    <a:lnTo>
                      <a:pt x="34" y="4"/>
                    </a:lnTo>
                    <a:lnTo>
                      <a:pt x="35" y="3"/>
                    </a:lnTo>
                    <a:cubicBezTo>
                      <a:pt x="38" y="1"/>
                      <a:pt x="40" y="0"/>
                      <a:pt x="43" y="0"/>
                    </a:cubicBezTo>
                    <a:cubicBezTo>
                      <a:pt x="45" y="1"/>
                      <a:pt x="47" y="2"/>
                      <a:pt x="47" y="4"/>
                    </a:cubicBezTo>
                    <a:cubicBezTo>
                      <a:pt x="51" y="9"/>
                      <a:pt x="49" y="12"/>
                      <a:pt x="33" y="23"/>
                    </a:cubicBezTo>
                    <a:lnTo>
                      <a:pt x="30" y="26"/>
                    </a:lnTo>
                    <a:cubicBezTo>
                      <a:pt x="21" y="31"/>
                      <a:pt x="16" y="34"/>
                      <a:pt x="13" y="36"/>
                    </a:cubicBezTo>
                    <a:lnTo>
                      <a:pt x="13" y="36"/>
                    </a:lnTo>
                    <a:lnTo>
                      <a:pt x="13" y="36"/>
                    </a:lnTo>
                    <a:cubicBezTo>
                      <a:pt x="10" y="37"/>
                      <a:pt x="9" y="38"/>
                      <a:pt x="8" y="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48" name="Freeform 1699">
                <a:extLst>
                  <a:ext uri="{FF2B5EF4-FFF2-40B4-BE49-F238E27FC236}">
                    <a16:creationId xmlns:a16="http://schemas.microsoft.com/office/drawing/2014/main" id="{A1298275-2896-445A-AE41-B42CDB1CE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3" y="5552"/>
                <a:ext cx="29" cy="20"/>
              </a:xfrm>
              <a:custGeom>
                <a:avLst/>
                <a:gdLst>
                  <a:gd name="T0" fmla="*/ 10 w 85"/>
                  <a:gd name="T1" fmla="*/ 61 h 61"/>
                  <a:gd name="T2" fmla="*/ 8 w 85"/>
                  <a:gd name="T3" fmla="*/ 60 h 61"/>
                  <a:gd name="T4" fmla="*/ 4 w 85"/>
                  <a:gd name="T5" fmla="*/ 57 h 61"/>
                  <a:gd name="T6" fmla="*/ 48 w 85"/>
                  <a:gd name="T7" fmla="*/ 18 h 61"/>
                  <a:gd name="T8" fmla="*/ 51 w 85"/>
                  <a:gd name="T9" fmla="*/ 15 h 61"/>
                  <a:gd name="T10" fmla="*/ 77 w 85"/>
                  <a:gd name="T11" fmla="*/ 1 h 61"/>
                  <a:gd name="T12" fmla="*/ 82 w 85"/>
                  <a:gd name="T13" fmla="*/ 5 h 61"/>
                  <a:gd name="T14" fmla="*/ 74 w 85"/>
                  <a:gd name="T15" fmla="*/ 18 h 61"/>
                  <a:gd name="T16" fmla="*/ 76 w 85"/>
                  <a:gd name="T17" fmla="*/ 23 h 61"/>
                  <a:gd name="T18" fmla="*/ 45 w 85"/>
                  <a:gd name="T19" fmla="*/ 41 h 61"/>
                  <a:gd name="T20" fmla="*/ 10 w 85"/>
                  <a:gd name="T2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5" h="61">
                    <a:moveTo>
                      <a:pt x="10" y="61"/>
                    </a:moveTo>
                    <a:lnTo>
                      <a:pt x="8" y="60"/>
                    </a:lnTo>
                    <a:cubicBezTo>
                      <a:pt x="6" y="60"/>
                      <a:pt x="5" y="59"/>
                      <a:pt x="4" y="57"/>
                    </a:cubicBezTo>
                    <a:cubicBezTo>
                      <a:pt x="0" y="50"/>
                      <a:pt x="0" y="49"/>
                      <a:pt x="48" y="18"/>
                    </a:cubicBezTo>
                    <a:lnTo>
                      <a:pt x="51" y="15"/>
                    </a:lnTo>
                    <a:cubicBezTo>
                      <a:pt x="73" y="0"/>
                      <a:pt x="74" y="1"/>
                      <a:pt x="77" y="1"/>
                    </a:cubicBezTo>
                    <a:cubicBezTo>
                      <a:pt x="79" y="2"/>
                      <a:pt x="81" y="3"/>
                      <a:pt x="82" y="5"/>
                    </a:cubicBezTo>
                    <a:cubicBezTo>
                      <a:pt x="85" y="9"/>
                      <a:pt x="85" y="11"/>
                      <a:pt x="74" y="18"/>
                    </a:cubicBezTo>
                    <a:lnTo>
                      <a:pt x="76" y="23"/>
                    </a:lnTo>
                    <a:cubicBezTo>
                      <a:pt x="73" y="24"/>
                      <a:pt x="57" y="34"/>
                      <a:pt x="45" y="41"/>
                    </a:cubicBezTo>
                    <a:cubicBezTo>
                      <a:pt x="18" y="58"/>
                      <a:pt x="13" y="61"/>
                      <a:pt x="10" y="6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49" name="Freeform 1700">
                <a:extLst>
                  <a:ext uri="{FF2B5EF4-FFF2-40B4-BE49-F238E27FC236}">
                    <a16:creationId xmlns:a16="http://schemas.microsoft.com/office/drawing/2014/main" id="{73601438-B117-454C-A5E9-C4976DC7D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6" y="5549"/>
                <a:ext cx="16" cy="12"/>
              </a:xfrm>
              <a:custGeom>
                <a:avLst/>
                <a:gdLst>
                  <a:gd name="T0" fmla="*/ 10 w 47"/>
                  <a:gd name="T1" fmla="*/ 36 h 36"/>
                  <a:gd name="T2" fmla="*/ 8 w 47"/>
                  <a:gd name="T3" fmla="*/ 35 h 36"/>
                  <a:gd name="T4" fmla="*/ 4 w 47"/>
                  <a:gd name="T5" fmla="*/ 32 h 36"/>
                  <a:gd name="T6" fmla="*/ 22 w 47"/>
                  <a:gd name="T7" fmla="*/ 10 h 36"/>
                  <a:gd name="T8" fmla="*/ 23 w 47"/>
                  <a:gd name="T9" fmla="*/ 9 h 36"/>
                  <a:gd name="T10" fmla="*/ 24 w 47"/>
                  <a:gd name="T11" fmla="*/ 8 h 36"/>
                  <a:gd name="T12" fmla="*/ 35 w 47"/>
                  <a:gd name="T13" fmla="*/ 2 h 36"/>
                  <a:gd name="T14" fmla="*/ 45 w 47"/>
                  <a:gd name="T15" fmla="*/ 4 h 36"/>
                  <a:gd name="T16" fmla="*/ 42 w 47"/>
                  <a:gd name="T17" fmla="*/ 14 h 36"/>
                  <a:gd name="T18" fmla="*/ 17 w 47"/>
                  <a:gd name="T19" fmla="*/ 31 h 36"/>
                  <a:gd name="T20" fmla="*/ 17 w 47"/>
                  <a:gd name="T21" fmla="*/ 32 h 36"/>
                  <a:gd name="T22" fmla="*/ 15 w 47"/>
                  <a:gd name="T23" fmla="*/ 34 h 36"/>
                  <a:gd name="T24" fmla="*/ 10 w 47"/>
                  <a:gd name="T2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36">
                    <a:moveTo>
                      <a:pt x="10" y="36"/>
                    </a:moveTo>
                    <a:lnTo>
                      <a:pt x="8" y="35"/>
                    </a:lnTo>
                    <a:cubicBezTo>
                      <a:pt x="6" y="35"/>
                      <a:pt x="5" y="34"/>
                      <a:pt x="4" y="32"/>
                    </a:cubicBezTo>
                    <a:cubicBezTo>
                      <a:pt x="0" y="26"/>
                      <a:pt x="1" y="23"/>
                      <a:pt x="22" y="10"/>
                    </a:cubicBezTo>
                    <a:lnTo>
                      <a:pt x="23" y="9"/>
                    </a:lnTo>
                    <a:lnTo>
                      <a:pt x="24" y="8"/>
                    </a:lnTo>
                    <a:lnTo>
                      <a:pt x="35" y="2"/>
                    </a:lnTo>
                    <a:cubicBezTo>
                      <a:pt x="38" y="0"/>
                      <a:pt x="43" y="1"/>
                      <a:pt x="45" y="4"/>
                    </a:cubicBezTo>
                    <a:cubicBezTo>
                      <a:pt x="47" y="8"/>
                      <a:pt x="46" y="12"/>
                      <a:pt x="42" y="14"/>
                    </a:cubicBezTo>
                    <a:cubicBezTo>
                      <a:pt x="32" y="20"/>
                      <a:pt x="21" y="28"/>
                      <a:pt x="17" y="31"/>
                    </a:cubicBezTo>
                    <a:lnTo>
                      <a:pt x="17" y="32"/>
                    </a:lnTo>
                    <a:lnTo>
                      <a:pt x="15" y="34"/>
                    </a:lnTo>
                    <a:cubicBezTo>
                      <a:pt x="13" y="35"/>
                      <a:pt x="12" y="36"/>
                      <a:pt x="10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50" name="Freeform 1701">
                <a:extLst>
                  <a:ext uri="{FF2B5EF4-FFF2-40B4-BE49-F238E27FC236}">
                    <a16:creationId xmlns:a16="http://schemas.microsoft.com/office/drawing/2014/main" id="{A47170EF-EAD7-416B-9F7F-A8FC3F7F2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4" y="5591"/>
                <a:ext cx="20" cy="16"/>
              </a:xfrm>
              <a:custGeom>
                <a:avLst/>
                <a:gdLst>
                  <a:gd name="T0" fmla="*/ 10 w 58"/>
                  <a:gd name="T1" fmla="*/ 48 h 48"/>
                  <a:gd name="T2" fmla="*/ 8 w 58"/>
                  <a:gd name="T3" fmla="*/ 48 h 48"/>
                  <a:gd name="T4" fmla="*/ 3 w 58"/>
                  <a:gd name="T5" fmla="*/ 45 h 48"/>
                  <a:gd name="T6" fmla="*/ 21 w 58"/>
                  <a:gd name="T7" fmla="*/ 22 h 48"/>
                  <a:gd name="T8" fmla="*/ 25 w 58"/>
                  <a:gd name="T9" fmla="*/ 15 h 48"/>
                  <a:gd name="T10" fmla="*/ 55 w 58"/>
                  <a:gd name="T11" fmla="*/ 6 h 48"/>
                  <a:gd name="T12" fmla="*/ 31 w 58"/>
                  <a:gd name="T13" fmla="*/ 33 h 48"/>
                  <a:gd name="T14" fmla="*/ 26 w 58"/>
                  <a:gd name="T15" fmla="*/ 36 h 48"/>
                  <a:gd name="T16" fmla="*/ 28 w 58"/>
                  <a:gd name="T17" fmla="*/ 39 h 48"/>
                  <a:gd name="T18" fmla="*/ 22 w 58"/>
                  <a:gd name="T19" fmla="*/ 42 h 48"/>
                  <a:gd name="T20" fmla="*/ 10 w 58"/>
                  <a:gd name="T2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8">
                    <a:moveTo>
                      <a:pt x="10" y="48"/>
                    </a:moveTo>
                    <a:lnTo>
                      <a:pt x="8" y="48"/>
                    </a:lnTo>
                    <a:cubicBezTo>
                      <a:pt x="6" y="47"/>
                      <a:pt x="4" y="46"/>
                      <a:pt x="3" y="45"/>
                    </a:cubicBezTo>
                    <a:cubicBezTo>
                      <a:pt x="0" y="39"/>
                      <a:pt x="0" y="39"/>
                      <a:pt x="21" y="22"/>
                    </a:cubicBezTo>
                    <a:cubicBezTo>
                      <a:pt x="21" y="20"/>
                      <a:pt x="22" y="17"/>
                      <a:pt x="25" y="15"/>
                    </a:cubicBezTo>
                    <a:cubicBezTo>
                      <a:pt x="51" y="0"/>
                      <a:pt x="51" y="0"/>
                      <a:pt x="55" y="6"/>
                    </a:cubicBezTo>
                    <a:cubicBezTo>
                      <a:pt x="58" y="12"/>
                      <a:pt x="58" y="12"/>
                      <a:pt x="31" y="33"/>
                    </a:cubicBezTo>
                    <a:cubicBezTo>
                      <a:pt x="30" y="34"/>
                      <a:pt x="28" y="35"/>
                      <a:pt x="26" y="36"/>
                    </a:cubicBezTo>
                    <a:lnTo>
                      <a:pt x="28" y="39"/>
                    </a:lnTo>
                    <a:cubicBezTo>
                      <a:pt x="27" y="39"/>
                      <a:pt x="24" y="41"/>
                      <a:pt x="22" y="42"/>
                    </a:cubicBezTo>
                    <a:cubicBezTo>
                      <a:pt x="13" y="47"/>
                      <a:pt x="11" y="48"/>
                      <a:pt x="10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51" name="Freeform 1702">
                <a:extLst>
                  <a:ext uri="{FF2B5EF4-FFF2-40B4-BE49-F238E27FC236}">
                    <a16:creationId xmlns:a16="http://schemas.microsoft.com/office/drawing/2014/main" id="{503278A5-A22D-4F9C-BE08-F8295B32F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0" y="5607"/>
                <a:ext cx="14" cy="10"/>
              </a:xfrm>
              <a:custGeom>
                <a:avLst/>
                <a:gdLst>
                  <a:gd name="T0" fmla="*/ 12 w 44"/>
                  <a:gd name="T1" fmla="*/ 31 h 31"/>
                  <a:gd name="T2" fmla="*/ 11 w 44"/>
                  <a:gd name="T3" fmla="*/ 31 h 31"/>
                  <a:gd name="T4" fmla="*/ 7 w 44"/>
                  <a:gd name="T5" fmla="*/ 28 h 31"/>
                  <a:gd name="T6" fmla="*/ 4 w 44"/>
                  <a:gd name="T7" fmla="*/ 26 h 31"/>
                  <a:gd name="T8" fmla="*/ 2 w 44"/>
                  <a:gd name="T9" fmla="*/ 23 h 31"/>
                  <a:gd name="T10" fmla="*/ 0 w 44"/>
                  <a:gd name="T11" fmla="*/ 16 h 31"/>
                  <a:gd name="T12" fmla="*/ 5 w 44"/>
                  <a:gd name="T13" fmla="*/ 14 h 31"/>
                  <a:gd name="T14" fmla="*/ 1 w 44"/>
                  <a:gd name="T15" fmla="*/ 9 h 31"/>
                  <a:gd name="T16" fmla="*/ 8 w 44"/>
                  <a:gd name="T17" fmla="*/ 7 h 31"/>
                  <a:gd name="T18" fmla="*/ 13 w 44"/>
                  <a:gd name="T19" fmla="*/ 10 h 31"/>
                  <a:gd name="T20" fmla="*/ 14 w 44"/>
                  <a:gd name="T21" fmla="*/ 13 h 31"/>
                  <a:gd name="T22" fmla="*/ 15 w 44"/>
                  <a:gd name="T23" fmla="*/ 14 h 31"/>
                  <a:gd name="T24" fmla="*/ 19 w 44"/>
                  <a:gd name="T25" fmla="*/ 12 h 31"/>
                  <a:gd name="T26" fmla="*/ 43 w 44"/>
                  <a:gd name="T27" fmla="*/ 0 h 31"/>
                  <a:gd name="T28" fmla="*/ 41 w 44"/>
                  <a:gd name="T29" fmla="*/ 7 h 31"/>
                  <a:gd name="T30" fmla="*/ 35 w 44"/>
                  <a:gd name="T31" fmla="*/ 11 h 31"/>
                  <a:gd name="T32" fmla="*/ 41 w 44"/>
                  <a:gd name="T33" fmla="*/ 7 h 31"/>
                  <a:gd name="T34" fmla="*/ 44 w 44"/>
                  <a:gd name="T35" fmla="*/ 14 h 31"/>
                  <a:gd name="T36" fmla="*/ 26 w 44"/>
                  <a:gd name="T37" fmla="*/ 24 h 31"/>
                  <a:gd name="T38" fmla="*/ 19 w 44"/>
                  <a:gd name="T39" fmla="*/ 28 h 31"/>
                  <a:gd name="T40" fmla="*/ 12 w 44"/>
                  <a:gd name="T4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31">
                    <a:moveTo>
                      <a:pt x="12" y="31"/>
                    </a:moveTo>
                    <a:lnTo>
                      <a:pt x="11" y="31"/>
                    </a:lnTo>
                    <a:cubicBezTo>
                      <a:pt x="9" y="30"/>
                      <a:pt x="8" y="29"/>
                      <a:pt x="7" y="28"/>
                    </a:cubicBezTo>
                    <a:lnTo>
                      <a:pt x="4" y="26"/>
                    </a:lnTo>
                    <a:lnTo>
                      <a:pt x="2" y="23"/>
                    </a:lnTo>
                    <a:lnTo>
                      <a:pt x="0" y="16"/>
                    </a:lnTo>
                    <a:lnTo>
                      <a:pt x="5" y="14"/>
                    </a:lnTo>
                    <a:lnTo>
                      <a:pt x="1" y="9"/>
                    </a:lnTo>
                    <a:cubicBezTo>
                      <a:pt x="3" y="8"/>
                      <a:pt x="7" y="6"/>
                      <a:pt x="8" y="7"/>
                    </a:cubicBezTo>
                    <a:cubicBezTo>
                      <a:pt x="10" y="7"/>
                      <a:pt x="12" y="8"/>
                      <a:pt x="13" y="10"/>
                    </a:cubicBezTo>
                    <a:cubicBezTo>
                      <a:pt x="13" y="11"/>
                      <a:pt x="13" y="11"/>
                      <a:pt x="14" y="13"/>
                    </a:cubicBezTo>
                    <a:lnTo>
                      <a:pt x="15" y="14"/>
                    </a:lnTo>
                    <a:lnTo>
                      <a:pt x="19" y="12"/>
                    </a:lnTo>
                    <a:cubicBezTo>
                      <a:pt x="40" y="0"/>
                      <a:pt x="40" y="0"/>
                      <a:pt x="43" y="0"/>
                    </a:cubicBezTo>
                    <a:lnTo>
                      <a:pt x="41" y="7"/>
                    </a:lnTo>
                    <a:lnTo>
                      <a:pt x="35" y="11"/>
                    </a:lnTo>
                    <a:lnTo>
                      <a:pt x="41" y="7"/>
                    </a:lnTo>
                    <a:lnTo>
                      <a:pt x="44" y="14"/>
                    </a:lnTo>
                    <a:cubicBezTo>
                      <a:pt x="42" y="15"/>
                      <a:pt x="33" y="20"/>
                      <a:pt x="26" y="24"/>
                    </a:cubicBezTo>
                    <a:cubicBezTo>
                      <a:pt x="23" y="26"/>
                      <a:pt x="21" y="27"/>
                      <a:pt x="19" y="28"/>
                    </a:cubicBezTo>
                    <a:cubicBezTo>
                      <a:pt x="16" y="30"/>
                      <a:pt x="14" y="31"/>
                      <a:pt x="12" y="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52" name="Freeform 1703">
                <a:extLst>
                  <a:ext uri="{FF2B5EF4-FFF2-40B4-BE49-F238E27FC236}">
                    <a16:creationId xmlns:a16="http://schemas.microsoft.com/office/drawing/2014/main" id="{4EF51A46-1728-4C55-BFDB-DC9CDEF7A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6" y="5608"/>
                <a:ext cx="29" cy="18"/>
              </a:xfrm>
              <a:custGeom>
                <a:avLst/>
                <a:gdLst>
                  <a:gd name="T0" fmla="*/ 7 w 88"/>
                  <a:gd name="T1" fmla="*/ 55 h 55"/>
                  <a:gd name="T2" fmla="*/ 2 w 88"/>
                  <a:gd name="T3" fmla="*/ 51 h 55"/>
                  <a:gd name="T4" fmla="*/ 3 w 88"/>
                  <a:gd name="T5" fmla="*/ 42 h 55"/>
                  <a:gd name="T6" fmla="*/ 7 w 88"/>
                  <a:gd name="T7" fmla="*/ 38 h 55"/>
                  <a:gd name="T8" fmla="*/ 48 w 88"/>
                  <a:gd name="T9" fmla="*/ 14 h 55"/>
                  <a:gd name="T10" fmla="*/ 56 w 88"/>
                  <a:gd name="T11" fmla="*/ 14 h 55"/>
                  <a:gd name="T12" fmla="*/ 72 w 88"/>
                  <a:gd name="T13" fmla="*/ 4 h 55"/>
                  <a:gd name="T14" fmla="*/ 75 w 88"/>
                  <a:gd name="T15" fmla="*/ 3 h 55"/>
                  <a:gd name="T16" fmla="*/ 77 w 88"/>
                  <a:gd name="T17" fmla="*/ 2 h 55"/>
                  <a:gd name="T18" fmla="*/ 85 w 88"/>
                  <a:gd name="T19" fmla="*/ 2 h 55"/>
                  <a:gd name="T20" fmla="*/ 88 w 88"/>
                  <a:gd name="T21" fmla="*/ 9 h 55"/>
                  <a:gd name="T22" fmla="*/ 85 w 88"/>
                  <a:gd name="T23" fmla="*/ 14 h 55"/>
                  <a:gd name="T24" fmla="*/ 85 w 88"/>
                  <a:gd name="T25" fmla="*/ 14 h 55"/>
                  <a:gd name="T26" fmla="*/ 80 w 88"/>
                  <a:gd name="T27" fmla="*/ 16 h 55"/>
                  <a:gd name="T28" fmla="*/ 78 w 88"/>
                  <a:gd name="T29" fmla="*/ 19 h 55"/>
                  <a:gd name="T30" fmla="*/ 48 w 88"/>
                  <a:gd name="T31" fmla="*/ 37 h 55"/>
                  <a:gd name="T32" fmla="*/ 49 w 88"/>
                  <a:gd name="T33" fmla="*/ 38 h 55"/>
                  <a:gd name="T34" fmla="*/ 35 w 88"/>
                  <a:gd name="T35" fmla="*/ 43 h 55"/>
                  <a:gd name="T36" fmla="*/ 33 w 88"/>
                  <a:gd name="T37" fmla="*/ 42 h 55"/>
                  <a:gd name="T38" fmla="*/ 21 w 88"/>
                  <a:gd name="T39" fmla="*/ 48 h 55"/>
                  <a:gd name="T40" fmla="*/ 15 w 88"/>
                  <a:gd name="T41" fmla="*/ 52 h 55"/>
                  <a:gd name="T42" fmla="*/ 12 w 88"/>
                  <a:gd name="T43" fmla="*/ 53 h 55"/>
                  <a:gd name="T44" fmla="*/ 12 w 88"/>
                  <a:gd name="T45" fmla="*/ 53 h 55"/>
                  <a:gd name="T46" fmla="*/ 7 w 88"/>
                  <a:gd name="T4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8" h="55">
                    <a:moveTo>
                      <a:pt x="7" y="55"/>
                    </a:moveTo>
                    <a:cubicBezTo>
                      <a:pt x="5" y="55"/>
                      <a:pt x="4" y="53"/>
                      <a:pt x="2" y="51"/>
                    </a:cubicBezTo>
                    <a:cubicBezTo>
                      <a:pt x="0" y="47"/>
                      <a:pt x="1" y="45"/>
                      <a:pt x="3" y="42"/>
                    </a:cubicBezTo>
                    <a:cubicBezTo>
                      <a:pt x="4" y="41"/>
                      <a:pt x="5" y="39"/>
                      <a:pt x="7" y="38"/>
                    </a:cubicBezTo>
                    <a:lnTo>
                      <a:pt x="48" y="14"/>
                    </a:lnTo>
                    <a:cubicBezTo>
                      <a:pt x="51" y="13"/>
                      <a:pt x="54" y="13"/>
                      <a:pt x="56" y="14"/>
                    </a:cubicBezTo>
                    <a:cubicBezTo>
                      <a:pt x="60" y="12"/>
                      <a:pt x="65" y="9"/>
                      <a:pt x="72" y="4"/>
                    </a:cubicBezTo>
                    <a:lnTo>
                      <a:pt x="75" y="3"/>
                    </a:lnTo>
                    <a:lnTo>
                      <a:pt x="77" y="2"/>
                    </a:lnTo>
                    <a:cubicBezTo>
                      <a:pt x="80" y="0"/>
                      <a:pt x="83" y="0"/>
                      <a:pt x="85" y="2"/>
                    </a:cubicBezTo>
                    <a:cubicBezTo>
                      <a:pt x="87" y="4"/>
                      <a:pt x="88" y="7"/>
                      <a:pt x="88" y="9"/>
                    </a:cubicBezTo>
                    <a:cubicBezTo>
                      <a:pt x="87" y="11"/>
                      <a:pt x="87" y="12"/>
                      <a:pt x="85" y="14"/>
                    </a:cubicBezTo>
                    <a:lnTo>
                      <a:pt x="85" y="14"/>
                    </a:lnTo>
                    <a:cubicBezTo>
                      <a:pt x="83" y="15"/>
                      <a:pt x="82" y="15"/>
                      <a:pt x="80" y="16"/>
                    </a:cubicBezTo>
                    <a:lnTo>
                      <a:pt x="78" y="19"/>
                    </a:lnTo>
                    <a:lnTo>
                      <a:pt x="48" y="37"/>
                    </a:lnTo>
                    <a:lnTo>
                      <a:pt x="49" y="38"/>
                    </a:lnTo>
                    <a:cubicBezTo>
                      <a:pt x="40" y="43"/>
                      <a:pt x="39" y="44"/>
                      <a:pt x="35" y="43"/>
                    </a:cubicBezTo>
                    <a:lnTo>
                      <a:pt x="33" y="42"/>
                    </a:lnTo>
                    <a:cubicBezTo>
                      <a:pt x="29" y="43"/>
                      <a:pt x="26" y="46"/>
                      <a:pt x="21" y="48"/>
                    </a:cubicBezTo>
                    <a:cubicBezTo>
                      <a:pt x="19" y="50"/>
                      <a:pt x="17" y="51"/>
                      <a:pt x="15" y="52"/>
                    </a:cubicBezTo>
                    <a:lnTo>
                      <a:pt x="12" y="53"/>
                    </a:lnTo>
                    <a:lnTo>
                      <a:pt x="12" y="53"/>
                    </a:lnTo>
                    <a:cubicBezTo>
                      <a:pt x="10" y="54"/>
                      <a:pt x="8" y="55"/>
                      <a:pt x="7" y="5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53" name="Freeform 1704">
                <a:extLst>
                  <a:ext uri="{FF2B5EF4-FFF2-40B4-BE49-F238E27FC236}">
                    <a16:creationId xmlns:a16="http://schemas.microsoft.com/office/drawing/2014/main" id="{BB5A3D30-DF8E-4752-8314-4174F2C13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" y="5611"/>
                <a:ext cx="25" cy="16"/>
              </a:xfrm>
              <a:custGeom>
                <a:avLst/>
                <a:gdLst>
                  <a:gd name="T0" fmla="*/ 8 w 76"/>
                  <a:gd name="T1" fmla="*/ 49 h 49"/>
                  <a:gd name="T2" fmla="*/ 2 w 76"/>
                  <a:gd name="T3" fmla="*/ 45 h 49"/>
                  <a:gd name="T4" fmla="*/ 5 w 76"/>
                  <a:gd name="T5" fmla="*/ 36 h 49"/>
                  <a:gd name="T6" fmla="*/ 70 w 76"/>
                  <a:gd name="T7" fmla="*/ 2 h 49"/>
                  <a:gd name="T8" fmla="*/ 73 w 76"/>
                  <a:gd name="T9" fmla="*/ 4 h 49"/>
                  <a:gd name="T10" fmla="*/ 65 w 76"/>
                  <a:gd name="T11" fmla="*/ 20 h 49"/>
                  <a:gd name="T12" fmla="*/ 60 w 76"/>
                  <a:gd name="T13" fmla="*/ 25 h 49"/>
                  <a:gd name="T14" fmla="*/ 61 w 76"/>
                  <a:gd name="T15" fmla="*/ 27 h 49"/>
                  <a:gd name="T16" fmla="*/ 56 w 76"/>
                  <a:gd name="T17" fmla="*/ 29 h 49"/>
                  <a:gd name="T18" fmla="*/ 51 w 76"/>
                  <a:gd name="T19" fmla="*/ 30 h 49"/>
                  <a:gd name="T20" fmla="*/ 47 w 76"/>
                  <a:gd name="T21" fmla="*/ 28 h 49"/>
                  <a:gd name="T22" fmla="*/ 12 w 76"/>
                  <a:gd name="T23" fmla="*/ 48 h 49"/>
                  <a:gd name="T24" fmla="*/ 8 w 76"/>
                  <a:gd name="T2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49">
                    <a:moveTo>
                      <a:pt x="8" y="49"/>
                    </a:moveTo>
                    <a:cubicBezTo>
                      <a:pt x="6" y="49"/>
                      <a:pt x="4" y="48"/>
                      <a:pt x="2" y="45"/>
                    </a:cubicBezTo>
                    <a:cubicBezTo>
                      <a:pt x="0" y="42"/>
                      <a:pt x="1" y="38"/>
                      <a:pt x="5" y="36"/>
                    </a:cubicBezTo>
                    <a:cubicBezTo>
                      <a:pt x="67" y="0"/>
                      <a:pt x="67" y="0"/>
                      <a:pt x="70" y="2"/>
                    </a:cubicBezTo>
                    <a:lnTo>
                      <a:pt x="73" y="4"/>
                    </a:lnTo>
                    <a:cubicBezTo>
                      <a:pt x="76" y="9"/>
                      <a:pt x="74" y="12"/>
                      <a:pt x="65" y="20"/>
                    </a:cubicBezTo>
                    <a:cubicBezTo>
                      <a:pt x="63" y="22"/>
                      <a:pt x="61" y="24"/>
                      <a:pt x="60" y="25"/>
                    </a:cubicBezTo>
                    <a:lnTo>
                      <a:pt x="61" y="27"/>
                    </a:lnTo>
                    <a:lnTo>
                      <a:pt x="56" y="29"/>
                    </a:lnTo>
                    <a:cubicBezTo>
                      <a:pt x="54" y="30"/>
                      <a:pt x="53" y="31"/>
                      <a:pt x="51" y="30"/>
                    </a:cubicBezTo>
                    <a:cubicBezTo>
                      <a:pt x="49" y="30"/>
                      <a:pt x="48" y="29"/>
                      <a:pt x="47" y="28"/>
                    </a:cubicBezTo>
                    <a:cubicBezTo>
                      <a:pt x="31" y="37"/>
                      <a:pt x="12" y="48"/>
                      <a:pt x="12" y="48"/>
                    </a:cubicBezTo>
                    <a:lnTo>
                      <a:pt x="8" y="4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54" name="Freeform 1705">
                <a:extLst>
                  <a:ext uri="{FF2B5EF4-FFF2-40B4-BE49-F238E27FC236}">
                    <a16:creationId xmlns:a16="http://schemas.microsoft.com/office/drawing/2014/main" id="{48C30EBF-E5D4-4334-ACE4-AEB44E2FF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5" y="5616"/>
                <a:ext cx="13" cy="10"/>
              </a:xfrm>
              <a:custGeom>
                <a:avLst/>
                <a:gdLst>
                  <a:gd name="T0" fmla="*/ 8 w 38"/>
                  <a:gd name="T1" fmla="*/ 30 h 30"/>
                  <a:gd name="T2" fmla="*/ 6 w 38"/>
                  <a:gd name="T3" fmla="*/ 29 h 30"/>
                  <a:gd name="T4" fmla="*/ 2 w 38"/>
                  <a:gd name="T5" fmla="*/ 26 h 30"/>
                  <a:gd name="T6" fmla="*/ 3 w 38"/>
                  <a:gd name="T7" fmla="*/ 17 h 30"/>
                  <a:gd name="T8" fmla="*/ 9 w 38"/>
                  <a:gd name="T9" fmla="*/ 12 h 30"/>
                  <a:gd name="T10" fmla="*/ 12 w 38"/>
                  <a:gd name="T11" fmla="*/ 7 h 30"/>
                  <a:gd name="T12" fmla="*/ 23 w 38"/>
                  <a:gd name="T13" fmla="*/ 1 h 30"/>
                  <a:gd name="T14" fmla="*/ 30 w 38"/>
                  <a:gd name="T15" fmla="*/ 1 h 30"/>
                  <a:gd name="T16" fmla="*/ 32 w 38"/>
                  <a:gd name="T17" fmla="*/ 3 h 30"/>
                  <a:gd name="T18" fmla="*/ 36 w 38"/>
                  <a:gd name="T19" fmla="*/ 6 h 30"/>
                  <a:gd name="T20" fmla="*/ 33 w 38"/>
                  <a:gd name="T21" fmla="*/ 16 h 30"/>
                  <a:gd name="T22" fmla="*/ 32 w 38"/>
                  <a:gd name="T23" fmla="*/ 16 h 30"/>
                  <a:gd name="T24" fmla="*/ 23 w 38"/>
                  <a:gd name="T25" fmla="*/ 22 h 30"/>
                  <a:gd name="T26" fmla="*/ 8 w 38"/>
                  <a:gd name="T2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30">
                    <a:moveTo>
                      <a:pt x="8" y="30"/>
                    </a:moveTo>
                    <a:lnTo>
                      <a:pt x="6" y="29"/>
                    </a:lnTo>
                    <a:cubicBezTo>
                      <a:pt x="4" y="29"/>
                      <a:pt x="3" y="28"/>
                      <a:pt x="2" y="26"/>
                    </a:cubicBezTo>
                    <a:cubicBezTo>
                      <a:pt x="0" y="23"/>
                      <a:pt x="1" y="19"/>
                      <a:pt x="3" y="17"/>
                    </a:cubicBezTo>
                    <a:cubicBezTo>
                      <a:pt x="3" y="17"/>
                      <a:pt x="6" y="15"/>
                      <a:pt x="9" y="12"/>
                    </a:cubicBezTo>
                    <a:cubicBezTo>
                      <a:pt x="9" y="10"/>
                      <a:pt x="10" y="8"/>
                      <a:pt x="12" y="7"/>
                    </a:cubicBezTo>
                    <a:lnTo>
                      <a:pt x="23" y="1"/>
                    </a:lnTo>
                    <a:cubicBezTo>
                      <a:pt x="25" y="0"/>
                      <a:pt x="28" y="0"/>
                      <a:pt x="30" y="1"/>
                    </a:cubicBezTo>
                    <a:lnTo>
                      <a:pt x="32" y="3"/>
                    </a:lnTo>
                    <a:cubicBezTo>
                      <a:pt x="34" y="3"/>
                      <a:pt x="35" y="4"/>
                      <a:pt x="36" y="6"/>
                    </a:cubicBezTo>
                    <a:cubicBezTo>
                      <a:pt x="38" y="10"/>
                      <a:pt x="37" y="14"/>
                      <a:pt x="33" y="16"/>
                    </a:cubicBezTo>
                    <a:lnTo>
                      <a:pt x="32" y="16"/>
                    </a:lnTo>
                    <a:cubicBezTo>
                      <a:pt x="30" y="17"/>
                      <a:pt x="27" y="19"/>
                      <a:pt x="23" y="22"/>
                    </a:cubicBezTo>
                    <a:cubicBezTo>
                      <a:pt x="14" y="28"/>
                      <a:pt x="11" y="30"/>
                      <a:pt x="8" y="3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55" name="Freeform 1706">
                <a:extLst>
                  <a:ext uri="{FF2B5EF4-FFF2-40B4-BE49-F238E27FC236}">
                    <a16:creationId xmlns:a16="http://schemas.microsoft.com/office/drawing/2014/main" id="{C6E2ECE6-73A0-4708-A88E-CFB649F3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" y="5618"/>
                <a:ext cx="19" cy="15"/>
              </a:xfrm>
              <a:custGeom>
                <a:avLst/>
                <a:gdLst>
                  <a:gd name="T0" fmla="*/ 10 w 58"/>
                  <a:gd name="T1" fmla="*/ 46 h 46"/>
                  <a:gd name="T2" fmla="*/ 4 w 58"/>
                  <a:gd name="T3" fmla="*/ 43 h 46"/>
                  <a:gd name="T4" fmla="*/ 18 w 58"/>
                  <a:gd name="T5" fmla="*/ 24 h 46"/>
                  <a:gd name="T6" fmla="*/ 23 w 58"/>
                  <a:gd name="T7" fmla="*/ 20 h 46"/>
                  <a:gd name="T8" fmla="*/ 26 w 58"/>
                  <a:gd name="T9" fmla="*/ 13 h 46"/>
                  <a:gd name="T10" fmla="*/ 46 w 58"/>
                  <a:gd name="T11" fmla="*/ 2 h 46"/>
                  <a:gd name="T12" fmla="*/ 55 w 58"/>
                  <a:gd name="T13" fmla="*/ 5 h 46"/>
                  <a:gd name="T14" fmla="*/ 54 w 58"/>
                  <a:gd name="T15" fmla="*/ 14 h 46"/>
                  <a:gd name="T16" fmla="*/ 51 w 58"/>
                  <a:gd name="T17" fmla="*/ 23 h 46"/>
                  <a:gd name="T18" fmla="*/ 13 w 58"/>
                  <a:gd name="T19" fmla="*/ 45 h 46"/>
                  <a:gd name="T20" fmla="*/ 10 w 58"/>
                  <a:gd name="T2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6">
                    <a:moveTo>
                      <a:pt x="10" y="46"/>
                    </a:moveTo>
                    <a:cubicBezTo>
                      <a:pt x="7" y="46"/>
                      <a:pt x="5" y="45"/>
                      <a:pt x="4" y="43"/>
                    </a:cubicBezTo>
                    <a:cubicBezTo>
                      <a:pt x="0" y="37"/>
                      <a:pt x="2" y="36"/>
                      <a:pt x="18" y="24"/>
                    </a:cubicBezTo>
                    <a:cubicBezTo>
                      <a:pt x="19" y="23"/>
                      <a:pt x="21" y="22"/>
                      <a:pt x="23" y="20"/>
                    </a:cubicBezTo>
                    <a:cubicBezTo>
                      <a:pt x="23" y="18"/>
                      <a:pt x="24" y="15"/>
                      <a:pt x="26" y="13"/>
                    </a:cubicBezTo>
                    <a:lnTo>
                      <a:pt x="46" y="2"/>
                    </a:lnTo>
                    <a:cubicBezTo>
                      <a:pt x="49" y="0"/>
                      <a:pt x="53" y="2"/>
                      <a:pt x="55" y="5"/>
                    </a:cubicBezTo>
                    <a:cubicBezTo>
                      <a:pt x="57" y="8"/>
                      <a:pt x="58" y="10"/>
                      <a:pt x="54" y="14"/>
                    </a:cubicBezTo>
                    <a:cubicBezTo>
                      <a:pt x="55" y="17"/>
                      <a:pt x="54" y="21"/>
                      <a:pt x="51" y="23"/>
                    </a:cubicBezTo>
                    <a:lnTo>
                      <a:pt x="13" y="45"/>
                    </a:lnTo>
                    <a:lnTo>
                      <a:pt x="10" y="4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56" name="Freeform 1707">
                <a:extLst>
                  <a:ext uri="{FF2B5EF4-FFF2-40B4-BE49-F238E27FC236}">
                    <a16:creationId xmlns:a16="http://schemas.microsoft.com/office/drawing/2014/main" id="{2E2B1177-5FC0-4ED5-945B-B6DF8C02B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" y="5616"/>
                <a:ext cx="30" cy="20"/>
              </a:xfrm>
              <a:custGeom>
                <a:avLst/>
                <a:gdLst>
                  <a:gd name="T0" fmla="*/ 9 w 90"/>
                  <a:gd name="T1" fmla="*/ 59 h 59"/>
                  <a:gd name="T2" fmla="*/ 8 w 90"/>
                  <a:gd name="T3" fmla="*/ 59 h 59"/>
                  <a:gd name="T4" fmla="*/ 3 w 90"/>
                  <a:gd name="T5" fmla="*/ 56 h 59"/>
                  <a:gd name="T6" fmla="*/ 13 w 90"/>
                  <a:gd name="T7" fmla="*/ 40 h 59"/>
                  <a:gd name="T8" fmla="*/ 14 w 90"/>
                  <a:gd name="T9" fmla="*/ 38 h 59"/>
                  <a:gd name="T10" fmla="*/ 17 w 90"/>
                  <a:gd name="T11" fmla="*/ 35 h 59"/>
                  <a:gd name="T12" fmla="*/ 24 w 90"/>
                  <a:gd name="T13" fmla="*/ 32 h 59"/>
                  <a:gd name="T14" fmla="*/ 28 w 90"/>
                  <a:gd name="T15" fmla="*/ 34 h 59"/>
                  <a:gd name="T16" fmla="*/ 69 w 90"/>
                  <a:gd name="T17" fmla="*/ 9 h 59"/>
                  <a:gd name="T18" fmla="*/ 89 w 90"/>
                  <a:gd name="T19" fmla="*/ 0 h 59"/>
                  <a:gd name="T20" fmla="*/ 87 w 90"/>
                  <a:gd name="T21" fmla="*/ 7 h 59"/>
                  <a:gd name="T22" fmla="*/ 81 w 90"/>
                  <a:gd name="T23" fmla="*/ 11 h 59"/>
                  <a:gd name="T24" fmla="*/ 87 w 90"/>
                  <a:gd name="T25" fmla="*/ 7 h 59"/>
                  <a:gd name="T26" fmla="*/ 90 w 90"/>
                  <a:gd name="T27" fmla="*/ 14 h 59"/>
                  <a:gd name="T28" fmla="*/ 77 w 90"/>
                  <a:gd name="T29" fmla="*/ 22 h 59"/>
                  <a:gd name="T30" fmla="*/ 9 w 90"/>
                  <a:gd name="T31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0" h="59">
                    <a:moveTo>
                      <a:pt x="9" y="59"/>
                    </a:moveTo>
                    <a:lnTo>
                      <a:pt x="8" y="59"/>
                    </a:lnTo>
                    <a:cubicBezTo>
                      <a:pt x="6" y="59"/>
                      <a:pt x="4" y="57"/>
                      <a:pt x="3" y="56"/>
                    </a:cubicBezTo>
                    <a:cubicBezTo>
                      <a:pt x="0" y="50"/>
                      <a:pt x="4" y="47"/>
                      <a:pt x="13" y="40"/>
                    </a:cubicBezTo>
                    <a:lnTo>
                      <a:pt x="14" y="38"/>
                    </a:lnTo>
                    <a:lnTo>
                      <a:pt x="17" y="35"/>
                    </a:lnTo>
                    <a:cubicBezTo>
                      <a:pt x="19" y="33"/>
                      <a:pt x="21" y="32"/>
                      <a:pt x="24" y="32"/>
                    </a:cubicBezTo>
                    <a:lnTo>
                      <a:pt x="28" y="34"/>
                    </a:lnTo>
                    <a:cubicBezTo>
                      <a:pt x="42" y="26"/>
                      <a:pt x="60" y="15"/>
                      <a:pt x="69" y="9"/>
                    </a:cubicBezTo>
                    <a:cubicBezTo>
                      <a:pt x="86" y="0"/>
                      <a:pt x="86" y="0"/>
                      <a:pt x="89" y="0"/>
                    </a:cubicBezTo>
                    <a:lnTo>
                      <a:pt x="87" y="7"/>
                    </a:lnTo>
                    <a:lnTo>
                      <a:pt x="81" y="11"/>
                    </a:lnTo>
                    <a:lnTo>
                      <a:pt x="87" y="7"/>
                    </a:lnTo>
                    <a:lnTo>
                      <a:pt x="90" y="14"/>
                    </a:lnTo>
                    <a:cubicBezTo>
                      <a:pt x="89" y="14"/>
                      <a:pt x="84" y="17"/>
                      <a:pt x="77" y="22"/>
                    </a:cubicBezTo>
                    <a:cubicBezTo>
                      <a:pt x="22" y="55"/>
                      <a:pt x="13" y="59"/>
                      <a:pt x="9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57" name="Freeform 1708">
                <a:extLst>
                  <a:ext uri="{FF2B5EF4-FFF2-40B4-BE49-F238E27FC236}">
                    <a16:creationId xmlns:a16="http://schemas.microsoft.com/office/drawing/2014/main" id="{C3AE98D6-4CFD-4AE8-B80F-3257B72FA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3" y="5627"/>
                <a:ext cx="29" cy="20"/>
              </a:xfrm>
              <a:custGeom>
                <a:avLst/>
                <a:gdLst>
                  <a:gd name="T0" fmla="*/ 10 w 87"/>
                  <a:gd name="T1" fmla="*/ 60 h 60"/>
                  <a:gd name="T2" fmla="*/ 7 w 87"/>
                  <a:gd name="T3" fmla="*/ 60 h 60"/>
                  <a:gd name="T4" fmla="*/ 3 w 87"/>
                  <a:gd name="T5" fmla="*/ 57 h 60"/>
                  <a:gd name="T6" fmla="*/ 6 w 87"/>
                  <a:gd name="T7" fmla="*/ 47 h 60"/>
                  <a:gd name="T8" fmla="*/ 6 w 87"/>
                  <a:gd name="T9" fmla="*/ 47 h 60"/>
                  <a:gd name="T10" fmla="*/ 6 w 87"/>
                  <a:gd name="T11" fmla="*/ 47 h 60"/>
                  <a:gd name="T12" fmla="*/ 45 w 87"/>
                  <a:gd name="T13" fmla="*/ 20 h 60"/>
                  <a:gd name="T14" fmla="*/ 67 w 87"/>
                  <a:gd name="T15" fmla="*/ 6 h 60"/>
                  <a:gd name="T16" fmla="*/ 67 w 87"/>
                  <a:gd name="T17" fmla="*/ 6 h 60"/>
                  <a:gd name="T18" fmla="*/ 79 w 87"/>
                  <a:gd name="T19" fmla="*/ 1 h 60"/>
                  <a:gd name="T20" fmla="*/ 84 w 87"/>
                  <a:gd name="T21" fmla="*/ 4 h 60"/>
                  <a:gd name="T22" fmla="*/ 80 w 87"/>
                  <a:gd name="T23" fmla="*/ 14 h 60"/>
                  <a:gd name="T24" fmla="*/ 80 w 87"/>
                  <a:gd name="T25" fmla="*/ 14 h 60"/>
                  <a:gd name="T26" fmla="*/ 80 w 87"/>
                  <a:gd name="T27" fmla="*/ 14 h 60"/>
                  <a:gd name="T28" fmla="*/ 55 w 87"/>
                  <a:gd name="T29" fmla="*/ 31 h 60"/>
                  <a:gd name="T30" fmla="*/ 56 w 87"/>
                  <a:gd name="T31" fmla="*/ 34 h 60"/>
                  <a:gd name="T32" fmla="*/ 18 w 87"/>
                  <a:gd name="T33" fmla="*/ 56 h 60"/>
                  <a:gd name="T34" fmla="*/ 10 w 87"/>
                  <a:gd name="T3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60">
                    <a:moveTo>
                      <a:pt x="10" y="60"/>
                    </a:moveTo>
                    <a:lnTo>
                      <a:pt x="7" y="60"/>
                    </a:lnTo>
                    <a:cubicBezTo>
                      <a:pt x="6" y="59"/>
                      <a:pt x="4" y="58"/>
                      <a:pt x="3" y="57"/>
                    </a:cubicBezTo>
                    <a:cubicBezTo>
                      <a:pt x="1" y="53"/>
                      <a:pt x="0" y="52"/>
                      <a:pt x="6" y="47"/>
                    </a:cubicBezTo>
                    <a:lnTo>
                      <a:pt x="6" y="47"/>
                    </a:lnTo>
                    <a:lnTo>
                      <a:pt x="6" y="47"/>
                    </a:lnTo>
                    <a:cubicBezTo>
                      <a:pt x="12" y="42"/>
                      <a:pt x="23" y="35"/>
                      <a:pt x="45" y="20"/>
                    </a:cubicBezTo>
                    <a:cubicBezTo>
                      <a:pt x="53" y="15"/>
                      <a:pt x="62" y="10"/>
                      <a:pt x="67" y="6"/>
                    </a:cubicBezTo>
                    <a:lnTo>
                      <a:pt x="67" y="6"/>
                    </a:lnTo>
                    <a:cubicBezTo>
                      <a:pt x="76" y="0"/>
                      <a:pt x="76" y="0"/>
                      <a:pt x="79" y="1"/>
                    </a:cubicBezTo>
                    <a:cubicBezTo>
                      <a:pt x="81" y="1"/>
                      <a:pt x="83" y="3"/>
                      <a:pt x="84" y="4"/>
                    </a:cubicBezTo>
                    <a:cubicBezTo>
                      <a:pt x="86" y="8"/>
                      <a:pt x="87" y="9"/>
                      <a:pt x="80" y="14"/>
                    </a:cubicBezTo>
                    <a:lnTo>
                      <a:pt x="80" y="14"/>
                    </a:lnTo>
                    <a:lnTo>
                      <a:pt x="80" y="14"/>
                    </a:lnTo>
                    <a:cubicBezTo>
                      <a:pt x="76" y="18"/>
                      <a:pt x="68" y="23"/>
                      <a:pt x="55" y="31"/>
                    </a:cubicBezTo>
                    <a:lnTo>
                      <a:pt x="56" y="34"/>
                    </a:lnTo>
                    <a:cubicBezTo>
                      <a:pt x="53" y="36"/>
                      <a:pt x="27" y="51"/>
                      <a:pt x="18" y="56"/>
                    </a:cubicBezTo>
                    <a:cubicBezTo>
                      <a:pt x="13" y="59"/>
                      <a:pt x="11" y="60"/>
                      <a:pt x="10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58" name="Freeform 1709">
                <a:extLst>
                  <a:ext uri="{FF2B5EF4-FFF2-40B4-BE49-F238E27FC236}">
                    <a16:creationId xmlns:a16="http://schemas.microsoft.com/office/drawing/2014/main" id="{B003D27B-809B-40F4-8E76-8AFAF5FD4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6" y="5659"/>
                <a:ext cx="17" cy="13"/>
              </a:xfrm>
              <a:custGeom>
                <a:avLst/>
                <a:gdLst>
                  <a:gd name="T0" fmla="*/ 10 w 51"/>
                  <a:gd name="T1" fmla="*/ 39 h 39"/>
                  <a:gd name="T2" fmla="*/ 8 w 51"/>
                  <a:gd name="T3" fmla="*/ 39 h 39"/>
                  <a:gd name="T4" fmla="*/ 4 w 51"/>
                  <a:gd name="T5" fmla="*/ 36 h 39"/>
                  <a:gd name="T6" fmla="*/ 35 w 51"/>
                  <a:gd name="T7" fmla="*/ 5 h 39"/>
                  <a:gd name="T8" fmla="*/ 37 w 51"/>
                  <a:gd name="T9" fmla="*/ 3 h 39"/>
                  <a:gd name="T10" fmla="*/ 45 w 51"/>
                  <a:gd name="T11" fmla="*/ 1 h 39"/>
                  <a:gd name="T12" fmla="*/ 50 w 51"/>
                  <a:gd name="T13" fmla="*/ 6 h 39"/>
                  <a:gd name="T14" fmla="*/ 48 w 51"/>
                  <a:gd name="T15" fmla="*/ 13 h 39"/>
                  <a:gd name="T16" fmla="*/ 44 w 51"/>
                  <a:gd name="T17" fmla="*/ 15 h 39"/>
                  <a:gd name="T18" fmla="*/ 41 w 51"/>
                  <a:gd name="T19" fmla="*/ 22 h 39"/>
                  <a:gd name="T20" fmla="*/ 10 w 51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39">
                    <a:moveTo>
                      <a:pt x="10" y="39"/>
                    </a:moveTo>
                    <a:lnTo>
                      <a:pt x="8" y="39"/>
                    </a:lnTo>
                    <a:cubicBezTo>
                      <a:pt x="6" y="38"/>
                      <a:pt x="5" y="37"/>
                      <a:pt x="4" y="36"/>
                    </a:cubicBezTo>
                    <a:cubicBezTo>
                      <a:pt x="0" y="29"/>
                      <a:pt x="0" y="29"/>
                      <a:pt x="35" y="5"/>
                    </a:cubicBezTo>
                    <a:lnTo>
                      <a:pt x="37" y="3"/>
                    </a:lnTo>
                    <a:cubicBezTo>
                      <a:pt x="40" y="1"/>
                      <a:pt x="42" y="0"/>
                      <a:pt x="45" y="1"/>
                    </a:cubicBezTo>
                    <a:cubicBezTo>
                      <a:pt x="48" y="1"/>
                      <a:pt x="50" y="3"/>
                      <a:pt x="50" y="6"/>
                    </a:cubicBezTo>
                    <a:cubicBezTo>
                      <a:pt x="51" y="9"/>
                      <a:pt x="50" y="12"/>
                      <a:pt x="48" y="13"/>
                    </a:cubicBezTo>
                    <a:lnTo>
                      <a:pt x="44" y="15"/>
                    </a:lnTo>
                    <a:cubicBezTo>
                      <a:pt x="45" y="18"/>
                      <a:pt x="43" y="21"/>
                      <a:pt x="41" y="22"/>
                    </a:cubicBezTo>
                    <a:cubicBezTo>
                      <a:pt x="17" y="36"/>
                      <a:pt x="12" y="39"/>
                      <a:pt x="10" y="3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59" name="Freeform 1710">
                <a:extLst>
                  <a:ext uri="{FF2B5EF4-FFF2-40B4-BE49-F238E27FC236}">
                    <a16:creationId xmlns:a16="http://schemas.microsoft.com/office/drawing/2014/main" id="{BE728BD7-D7C0-4700-9723-40E66CA82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7" y="5711"/>
                <a:ext cx="23" cy="16"/>
              </a:xfrm>
              <a:custGeom>
                <a:avLst/>
                <a:gdLst>
                  <a:gd name="T0" fmla="*/ 7 w 70"/>
                  <a:gd name="T1" fmla="*/ 48 h 48"/>
                  <a:gd name="T2" fmla="*/ 6 w 70"/>
                  <a:gd name="T3" fmla="*/ 48 h 48"/>
                  <a:gd name="T4" fmla="*/ 1 w 70"/>
                  <a:gd name="T5" fmla="*/ 42 h 48"/>
                  <a:gd name="T6" fmla="*/ 4 w 70"/>
                  <a:gd name="T7" fmla="*/ 35 h 48"/>
                  <a:gd name="T8" fmla="*/ 18 w 70"/>
                  <a:gd name="T9" fmla="*/ 27 h 48"/>
                  <a:gd name="T10" fmla="*/ 11 w 70"/>
                  <a:gd name="T11" fmla="*/ 16 h 48"/>
                  <a:gd name="T12" fmla="*/ 23 w 70"/>
                  <a:gd name="T13" fmla="*/ 11 h 48"/>
                  <a:gd name="T14" fmla="*/ 26 w 70"/>
                  <a:gd name="T15" fmla="*/ 12 h 48"/>
                  <a:gd name="T16" fmla="*/ 32 w 70"/>
                  <a:gd name="T17" fmla="*/ 17 h 48"/>
                  <a:gd name="T18" fmla="*/ 58 w 70"/>
                  <a:gd name="T19" fmla="*/ 2 h 48"/>
                  <a:gd name="T20" fmla="*/ 68 w 70"/>
                  <a:gd name="T21" fmla="*/ 4 h 48"/>
                  <a:gd name="T22" fmla="*/ 66 w 70"/>
                  <a:gd name="T23" fmla="*/ 14 h 48"/>
                  <a:gd name="T24" fmla="*/ 54 w 70"/>
                  <a:gd name="T25" fmla="*/ 21 h 48"/>
                  <a:gd name="T26" fmla="*/ 51 w 70"/>
                  <a:gd name="T27" fmla="*/ 25 h 48"/>
                  <a:gd name="T28" fmla="*/ 15 w 70"/>
                  <a:gd name="T29" fmla="*/ 46 h 48"/>
                  <a:gd name="T30" fmla="*/ 12 w 70"/>
                  <a:gd name="T31" fmla="*/ 47 h 48"/>
                  <a:gd name="T32" fmla="*/ 11 w 70"/>
                  <a:gd name="T33" fmla="*/ 47 h 48"/>
                  <a:gd name="T34" fmla="*/ 7 w 70"/>
                  <a:gd name="T3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" h="48">
                    <a:moveTo>
                      <a:pt x="7" y="48"/>
                    </a:moveTo>
                    <a:lnTo>
                      <a:pt x="6" y="48"/>
                    </a:lnTo>
                    <a:cubicBezTo>
                      <a:pt x="3" y="47"/>
                      <a:pt x="1" y="45"/>
                      <a:pt x="1" y="42"/>
                    </a:cubicBezTo>
                    <a:cubicBezTo>
                      <a:pt x="0" y="40"/>
                      <a:pt x="2" y="37"/>
                      <a:pt x="4" y="35"/>
                    </a:cubicBezTo>
                    <a:lnTo>
                      <a:pt x="18" y="27"/>
                    </a:lnTo>
                    <a:lnTo>
                      <a:pt x="11" y="16"/>
                    </a:lnTo>
                    <a:cubicBezTo>
                      <a:pt x="18" y="11"/>
                      <a:pt x="20" y="10"/>
                      <a:pt x="23" y="11"/>
                    </a:cubicBezTo>
                    <a:lnTo>
                      <a:pt x="26" y="12"/>
                    </a:lnTo>
                    <a:lnTo>
                      <a:pt x="32" y="17"/>
                    </a:lnTo>
                    <a:lnTo>
                      <a:pt x="58" y="2"/>
                    </a:lnTo>
                    <a:cubicBezTo>
                      <a:pt x="62" y="0"/>
                      <a:pt x="66" y="1"/>
                      <a:pt x="68" y="4"/>
                    </a:cubicBezTo>
                    <a:cubicBezTo>
                      <a:pt x="70" y="7"/>
                      <a:pt x="69" y="12"/>
                      <a:pt x="66" y="14"/>
                    </a:cubicBezTo>
                    <a:lnTo>
                      <a:pt x="54" y="21"/>
                    </a:lnTo>
                    <a:lnTo>
                      <a:pt x="51" y="25"/>
                    </a:lnTo>
                    <a:cubicBezTo>
                      <a:pt x="31" y="36"/>
                      <a:pt x="20" y="42"/>
                      <a:pt x="15" y="46"/>
                    </a:cubicBezTo>
                    <a:lnTo>
                      <a:pt x="12" y="47"/>
                    </a:lnTo>
                    <a:lnTo>
                      <a:pt x="11" y="47"/>
                    </a:lnTo>
                    <a:cubicBezTo>
                      <a:pt x="9" y="48"/>
                      <a:pt x="8" y="48"/>
                      <a:pt x="7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60" name="Freeform 1711">
                <a:extLst>
                  <a:ext uri="{FF2B5EF4-FFF2-40B4-BE49-F238E27FC236}">
                    <a16:creationId xmlns:a16="http://schemas.microsoft.com/office/drawing/2014/main" id="{C36157CC-6B2E-4C18-BA8F-6FD6DB59D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2" y="5712"/>
                <a:ext cx="7" cy="7"/>
              </a:xfrm>
              <a:custGeom>
                <a:avLst/>
                <a:gdLst>
                  <a:gd name="T0" fmla="*/ 12 w 22"/>
                  <a:gd name="T1" fmla="*/ 21 h 21"/>
                  <a:gd name="T2" fmla="*/ 10 w 22"/>
                  <a:gd name="T3" fmla="*/ 21 h 21"/>
                  <a:gd name="T4" fmla="*/ 6 w 22"/>
                  <a:gd name="T5" fmla="*/ 18 h 21"/>
                  <a:gd name="T6" fmla="*/ 6 w 22"/>
                  <a:gd name="T7" fmla="*/ 17 h 21"/>
                  <a:gd name="T8" fmla="*/ 2 w 22"/>
                  <a:gd name="T9" fmla="*/ 14 h 21"/>
                  <a:gd name="T10" fmla="*/ 5 w 22"/>
                  <a:gd name="T11" fmla="*/ 4 h 21"/>
                  <a:gd name="T12" fmla="*/ 10 w 22"/>
                  <a:gd name="T13" fmla="*/ 1 h 21"/>
                  <a:gd name="T14" fmla="*/ 17 w 22"/>
                  <a:gd name="T15" fmla="*/ 2 h 21"/>
                  <a:gd name="T16" fmla="*/ 20 w 22"/>
                  <a:gd name="T17" fmla="*/ 9 h 21"/>
                  <a:gd name="T18" fmla="*/ 20 w 22"/>
                  <a:gd name="T19" fmla="*/ 11 h 21"/>
                  <a:gd name="T20" fmla="*/ 22 w 22"/>
                  <a:gd name="T21" fmla="*/ 16 h 21"/>
                  <a:gd name="T22" fmla="*/ 12 w 22"/>
                  <a:gd name="T2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21">
                    <a:moveTo>
                      <a:pt x="12" y="21"/>
                    </a:moveTo>
                    <a:lnTo>
                      <a:pt x="10" y="21"/>
                    </a:lnTo>
                    <a:cubicBezTo>
                      <a:pt x="9" y="20"/>
                      <a:pt x="7" y="19"/>
                      <a:pt x="6" y="18"/>
                    </a:cubicBezTo>
                    <a:lnTo>
                      <a:pt x="6" y="17"/>
                    </a:lnTo>
                    <a:lnTo>
                      <a:pt x="2" y="14"/>
                    </a:lnTo>
                    <a:cubicBezTo>
                      <a:pt x="0" y="10"/>
                      <a:pt x="2" y="6"/>
                      <a:pt x="5" y="4"/>
                    </a:cubicBezTo>
                    <a:lnTo>
                      <a:pt x="10" y="1"/>
                    </a:lnTo>
                    <a:cubicBezTo>
                      <a:pt x="12" y="0"/>
                      <a:pt x="15" y="0"/>
                      <a:pt x="17" y="2"/>
                    </a:cubicBezTo>
                    <a:cubicBezTo>
                      <a:pt x="20" y="3"/>
                      <a:pt x="21" y="6"/>
                      <a:pt x="20" y="9"/>
                    </a:cubicBezTo>
                    <a:lnTo>
                      <a:pt x="20" y="11"/>
                    </a:lnTo>
                    <a:lnTo>
                      <a:pt x="22" y="16"/>
                    </a:lnTo>
                    <a:cubicBezTo>
                      <a:pt x="17" y="19"/>
                      <a:pt x="15" y="21"/>
                      <a:pt x="12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61" name="Freeform 1712">
                <a:extLst>
                  <a:ext uri="{FF2B5EF4-FFF2-40B4-BE49-F238E27FC236}">
                    <a16:creationId xmlns:a16="http://schemas.microsoft.com/office/drawing/2014/main" id="{B2218B10-80EE-4541-BF40-7E3FA851D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4" y="5707"/>
                <a:ext cx="21" cy="18"/>
              </a:xfrm>
              <a:custGeom>
                <a:avLst/>
                <a:gdLst>
                  <a:gd name="T0" fmla="*/ 10 w 62"/>
                  <a:gd name="T1" fmla="*/ 52 h 52"/>
                  <a:gd name="T2" fmla="*/ 5 w 62"/>
                  <a:gd name="T3" fmla="*/ 49 h 52"/>
                  <a:gd name="T4" fmla="*/ 49 w 62"/>
                  <a:gd name="T5" fmla="*/ 3 h 52"/>
                  <a:gd name="T6" fmla="*/ 50 w 62"/>
                  <a:gd name="T7" fmla="*/ 2 h 52"/>
                  <a:gd name="T8" fmla="*/ 59 w 62"/>
                  <a:gd name="T9" fmla="*/ 4 h 52"/>
                  <a:gd name="T10" fmla="*/ 60 w 62"/>
                  <a:gd name="T11" fmla="*/ 5 h 52"/>
                  <a:gd name="T12" fmla="*/ 60 w 62"/>
                  <a:gd name="T13" fmla="*/ 5 h 52"/>
                  <a:gd name="T14" fmla="*/ 60 w 62"/>
                  <a:gd name="T15" fmla="*/ 5 h 52"/>
                  <a:gd name="T16" fmla="*/ 60 w 62"/>
                  <a:gd name="T17" fmla="*/ 5 h 52"/>
                  <a:gd name="T18" fmla="*/ 60 w 62"/>
                  <a:gd name="T19" fmla="*/ 5 h 52"/>
                  <a:gd name="T20" fmla="*/ 60 w 62"/>
                  <a:gd name="T21" fmla="*/ 5 h 52"/>
                  <a:gd name="T22" fmla="*/ 60 w 62"/>
                  <a:gd name="T23" fmla="*/ 5 h 52"/>
                  <a:gd name="T24" fmla="*/ 60 w 62"/>
                  <a:gd name="T25" fmla="*/ 5 h 52"/>
                  <a:gd name="T26" fmla="*/ 57 w 62"/>
                  <a:gd name="T27" fmla="*/ 15 h 52"/>
                  <a:gd name="T28" fmla="*/ 57 w 62"/>
                  <a:gd name="T29" fmla="*/ 15 h 52"/>
                  <a:gd name="T30" fmla="*/ 22 w 62"/>
                  <a:gd name="T31" fmla="*/ 43 h 52"/>
                  <a:gd name="T32" fmla="*/ 19 w 62"/>
                  <a:gd name="T33" fmla="*/ 47 h 52"/>
                  <a:gd name="T34" fmla="*/ 17 w 62"/>
                  <a:gd name="T35" fmla="*/ 49 h 52"/>
                  <a:gd name="T36" fmla="*/ 16 w 62"/>
                  <a:gd name="T37" fmla="*/ 50 h 52"/>
                  <a:gd name="T38" fmla="*/ 16 w 62"/>
                  <a:gd name="T39" fmla="*/ 50 h 52"/>
                  <a:gd name="T40" fmla="*/ 16 w 62"/>
                  <a:gd name="T41" fmla="*/ 50 h 52"/>
                  <a:gd name="T42" fmla="*/ 16 w 62"/>
                  <a:gd name="T43" fmla="*/ 50 h 52"/>
                  <a:gd name="T44" fmla="*/ 15 w 62"/>
                  <a:gd name="T45" fmla="*/ 50 h 52"/>
                  <a:gd name="T46" fmla="*/ 10 w 62"/>
                  <a:gd name="T4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2" h="52">
                    <a:moveTo>
                      <a:pt x="10" y="52"/>
                    </a:moveTo>
                    <a:cubicBezTo>
                      <a:pt x="8" y="52"/>
                      <a:pt x="6" y="51"/>
                      <a:pt x="5" y="49"/>
                    </a:cubicBezTo>
                    <a:cubicBezTo>
                      <a:pt x="1" y="42"/>
                      <a:pt x="0" y="40"/>
                      <a:pt x="49" y="3"/>
                    </a:cubicBezTo>
                    <a:lnTo>
                      <a:pt x="50" y="2"/>
                    </a:lnTo>
                    <a:cubicBezTo>
                      <a:pt x="53" y="0"/>
                      <a:pt x="57" y="1"/>
                      <a:pt x="59" y="4"/>
                    </a:cubicBezTo>
                    <a:lnTo>
                      <a:pt x="60" y="5"/>
                    </a:lnTo>
                    <a:lnTo>
                      <a:pt x="60" y="5"/>
                    </a:lnTo>
                    <a:lnTo>
                      <a:pt x="60" y="5"/>
                    </a:lnTo>
                    <a:lnTo>
                      <a:pt x="60" y="5"/>
                    </a:lnTo>
                    <a:lnTo>
                      <a:pt x="60" y="5"/>
                    </a:lnTo>
                    <a:lnTo>
                      <a:pt x="60" y="5"/>
                    </a:lnTo>
                    <a:lnTo>
                      <a:pt x="60" y="5"/>
                    </a:lnTo>
                    <a:lnTo>
                      <a:pt x="60" y="5"/>
                    </a:lnTo>
                    <a:cubicBezTo>
                      <a:pt x="62" y="9"/>
                      <a:pt x="60" y="13"/>
                      <a:pt x="57" y="15"/>
                    </a:cubicBezTo>
                    <a:lnTo>
                      <a:pt x="57" y="15"/>
                    </a:lnTo>
                    <a:cubicBezTo>
                      <a:pt x="43" y="25"/>
                      <a:pt x="29" y="36"/>
                      <a:pt x="22" y="43"/>
                    </a:cubicBezTo>
                    <a:cubicBezTo>
                      <a:pt x="22" y="45"/>
                      <a:pt x="20" y="46"/>
                      <a:pt x="19" y="47"/>
                    </a:cubicBezTo>
                    <a:lnTo>
                      <a:pt x="17" y="49"/>
                    </a:lnTo>
                    <a:lnTo>
                      <a:pt x="16" y="50"/>
                    </a:lnTo>
                    <a:lnTo>
                      <a:pt x="16" y="50"/>
                    </a:lnTo>
                    <a:lnTo>
                      <a:pt x="16" y="50"/>
                    </a:lnTo>
                    <a:lnTo>
                      <a:pt x="16" y="50"/>
                    </a:lnTo>
                    <a:lnTo>
                      <a:pt x="15" y="50"/>
                    </a:lnTo>
                    <a:cubicBezTo>
                      <a:pt x="13" y="51"/>
                      <a:pt x="12" y="52"/>
                      <a:pt x="10" y="5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62" name="Freeform 1713">
                <a:extLst>
                  <a:ext uri="{FF2B5EF4-FFF2-40B4-BE49-F238E27FC236}">
                    <a16:creationId xmlns:a16="http://schemas.microsoft.com/office/drawing/2014/main" id="{763A8A8B-156E-4E73-B48F-A4D3EC554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4" y="5711"/>
                <a:ext cx="12" cy="11"/>
              </a:xfrm>
              <a:custGeom>
                <a:avLst/>
                <a:gdLst>
                  <a:gd name="T0" fmla="*/ 8 w 38"/>
                  <a:gd name="T1" fmla="*/ 35 h 35"/>
                  <a:gd name="T2" fmla="*/ 7 w 38"/>
                  <a:gd name="T3" fmla="*/ 35 h 35"/>
                  <a:gd name="T4" fmla="*/ 2 w 38"/>
                  <a:gd name="T5" fmla="*/ 32 h 35"/>
                  <a:gd name="T6" fmla="*/ 3 w 38"/>
                  <a:gd name="T7" fmla="*/ 24 h 35"/>
                  <a:gd name="T8" fmla="*/ 4 w 38"/>
                  <a:gd name="T9" fmla="*/ 23 h 35"/>
                  <a:gd name="T10" fmla="*/ 6 w 38"/>
                  <a:gd name="T11" fmla="*/ 13 h 35"/>
                  <a:gd name="T12" fmla="*/ 9 w 38"/>
                  <a:gd name="T13" fmla="*/ 12 h 35"/>
                  <a:gd name="T14" fmla="*/ 17 w 38"/>
                  <a:gd name="T15" fmla="*/ 7 h 35"/>
                  <a:gd name="T16" fmla="*/ 30 w 38"/>
                  <a:gd name="T17" fmla="*/ 1 h 35"/>
                  <a:gd name="T18" fmla="*/ 35 w 38"/>
                  <a:gd name="T19" fmla="*/ 5 h 35"/>
                  <a:gd name="T20" fmla="*/ 30 w 38"/>
                  <a:gd name="T21" fmla="*/ 16 h 35"/>
                  <a:gd name="T22" fmla="*/ 19 w 38"/>
                  <a:gd name="T23" fmla="*/ 24 h 35"/>
                  <a:gd name="T24" fmla="*/ 19 w 38"/>
                  <a:gd name="T25" fmla="*/ 25 h 35"/>
                  <a:gd name="T26" fmla="*/ 16 w 38"/>
                  <a:gd name="T27" fmla="*/ 32 h 35"/>
                  <a:gd name="T28" fmla="*/ 15 w 38"/>
                  <a:gd name="T29" fmla="*/ 32 h 35"/>
                  <a:gd name="T30" fmla="*/ 15 w 38"/>
                  <a:gd name="T31" fmla="*/ 33 h 35"/>
                  <a:gd name="T32" fmla="*/ 8 w 38"/>
                  <a:gd name="T3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35">
                    <a:moveTo>
                      <a:pt x="8" y="35"/>
                    </a:moveTo>
                    <a:lnTo>
                      <a:pt x="7" y="35"/>
                    </a:lnTo>
                    <a:cubicBezTo>
                      <a:pt x="5" y="35"/>
                      <a:pt x="3" y="34"/>
                      <a:pt x="2" y="32"/>
                    </a:cubicBezTo>
                    <a:cubicBezTo>
                      <a:pt x="0" y="29"/>
                      <a:pt x="1" y="26"/>
                      <a:pt x="3" y="24"/>
                    </a:cubicBezTo>
                    <a:lnTo>
                      <a:pt x="4" y="23"/>
                    </a:lnTo>
                    <a:cubicBezTo>
                      <a:pt x="2" y="19"/>
                      <a:pt x="3" y="15"/>
                      <a:pt x="6" y="13"/>
                    </a:cubicBezTo>
                    <a:lnTo>
                      <a:pt x="9" y="12"/>
                    </a:lnTo>
                    <a:cubicBezTo>
                      <a:pt x="11" y="11"/>
                      <a:pt x="14" y="9"/>
                      <a:pt x="17" y="7"/>
                    </a:cubicBezTo>
                    <a:cubicBezTo>
                      <a:pt x="25" y="2"/>
                      <a:pt x="27" y="0"/>
                      <a:pt x="30" y="1"/>
                    </a:cubicBezTo>
                    <a:cubicBezTo>
                      <a:pt x="32" y="2"/>
                      <a:pt x="34" y="3"/>
                      <a:pt x="35" y="5"/>
                    </a:cubicBezTo>
                    <a:cubicBezTo>
                      <a:pt x="38" y="10"/>
                      <a:pt x="33" y="14"/>
                      <a:pt x="30" y="16"/>
                    </a:cubicBezTo>
                    <a:cubicBezTo>
                      <a:pt x="28" y="18"/>
                      <a:pt x="22" y="22"/>
                      <a:pt x="19" y="24"/>
                    </a:cubicBezTo>
                    <a:lnTo>
                      <a:pt x="19" y="25"/>
                    </a:lnTo>
                    <a:cubicBezTo>
                      <a:pt x="19" y="27"/>
                      <a:pt x="18" y="30"/>
                      <a:pt x="16" y="32"/>
                    </a:cubicBezTo>
                    <a:lnTo>
                      <a:pt x="15" y="32"/>
                    </a:lnTo>
                    <a:lnTo>
                      <a:pt x="15" y="33"/>
                    </a:lnTo>
                    <a:cubicBezTo>
                      <a:pt x="12" y="34"/>
                      <a:pt x="10" y="35"/>
                      <a:pt x="8" y="3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63" name="Freeform 1714">
                <a:extLst>
                  <a:ext uri="{FF2B5EF4-FFF2-40B4-BE49-F238E27FC236}">
                    <a16:creationId xmlns:a16="http://schemas.microsoft.com/office/drawing/2014/main" id="{02F6FF2A-24D9-46F3-A639-9E24EC614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2" y="5702"/>
                <a:ext cx="26" cy="17"/>
              </a:xfrm>
              <a:custGeom>
                <a:avLst/>
                <a:gdLst>
                  <a:gd name="T0" fmla="*/ 8 w 80"/>
                  <a:gd name="T1" fmla="*/ 50 h 50"/>
                  <a:gd name="T2" fmla="*/ 2 w 80"/>
                  <a:gd name="T3" fmla="*/ 47 h 50"/>
                  <a:gd name="T4" fmla="*/ 5 w 80"/>
                  <a:gd name="T5" fmla="*/ 37 h 50"/>
                  <a:gd name="T6" fmla="*/ 31 w 80"/>
                  <a:gd name="T7" fmla="*/ 22 h 50"/>
                  <a:gd name="T8" fmla="*/ 34 w 80"/>
                  <a:gd name="T9" fmla="*/ 21 h 50"/>
                  <a:gd name="T10" fmla="*/ 73 w 80"/>
                  <a:gd name="T11" fmla="*/ 1 h 50"/>
                  <a:gd name="T12" fmla="*/ 78 w 80"/>
                  <a:gd name="T13" fmla="*/ 5 h 50"/>
                  <a:gd name="T14" fmla="*/ 75 w 80"/>
                  <a:gd name="T15" fmla="*/ 14 h 50"/>
                  <a:gd name="T16" fmla="*/ 73 w 80"/>
                  <a:gd name="T17" fmla="*/ 15 h 50"/>
                  <a:gd name="T18" fmla="*/ 39 w 80"/>
                  <a:gd name="T19" fmla="*/ 35 h 50"/>
                  <a:gd name="T20" fmla="*/ 25 w 80"/>
                  <a:gd name="T21" fmla="*/ 43 h 50"/>
                  <a:gd name="T22" fmla="*/ 25 w 80"/>
                  <a:gd name="T23" fmla="*/ 43 h 50"/>
                  <a:gd name="T24" fmla="*/ 25 w 80"/>
                  <a:gd name="T25" fmla="*/ 43 h 50"/>
                  <a:gd name="T26" fmla="*/ 20 w 80"/>
                  <a:gd name="T27" fmla="*/ 45 h 50"/>
                  <a:gd name="T28" fmla="*/ 12 w 80"/>
                  <a:gd name="T29" fmla="*/ 49 h 50"/>
                  <a:gd name="T30" fmla="*/ 8 w 80"/>
                  <a:gd name="T31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" h="50">
                    <a:moveTo>
                      <a:pt x="8" y="50"/>
                    </a:moveTo>
                    <a:cubicBezTo>
                      <a:pt x="6" y="50"/>
                      <a:pt x="4" y="49"/>
                      <a:pt x="2" y="47"/>
                    </a:cubicBezTo>
                    <a:cubicBezTo>
                      <a:pt x="0" y="44"/>
                      <a:pt x="1" y="39"/>
                      <a:pt x="5" y="37"/>
                    </a:cubicBezTo>
                    <a:lnTo>
                      <a:pt x="31" y="22"/>
                    </a:lnTo>
                    <a:lnTo>
                      <a:pt x="34" y="21"/>
                    </a:lnTo>
                    <a:cubicBezTo>
                      <a:pt x="69" y="0"/>
                      <a:pt x="70" y="0"/>
                      <a:pt x="73" y="1"/>
                    </a:cubicBezTo>
                    <a:cubicBezTo>
                      <a:pt x="75" y="2"/>
                      <a:pt x="77" y="3"/>
                      <a:pt x="78" y="5"/>
                    </a:cubicBezTo>
                    <a:cubicBezTo>
                      <a:pt x="80" y="8"/>
                      <a:pt x="79" y="12"/>
                      <a:pt x="75" y="14"/>
                    </a:cubicBezTo>
                    <a:lnTo>
                      <a:pt x="73" y="15"/>
                    </a:lnTo>
                    <a:cubicBezTo>
                      <a:pt x="69" y="17"/>
                      <a:pt x="50" y="29"/>
                      <a:pt x="39" y="35"/>
                    </a:cubicBezTo>
                    <a:cubicBezTo>
                      <a:pt x="32" y="39"/>
                      <a:pt x="28" y="42"/>
                      <a:pt x="25" y="43"/>
                    </a:cubicBezTo>
                    <a:lnTo>
                      <a:pt x="25" y="43"/>
                    </a:lnTo>
                    <a:lnTo>
                      <a:pt x="25" y="43"/>
                    </a:lnTo>
                    <a:cubicBezTo>
                      <a:pt x="22" y="45"/>
                      <a:pt x="21" y="45"/>
                      <a:pt x="20" y="45"/>
                    </a:cubicBezTo>
                    <a:lnTo>
                      <a:pt x="12" y="49"/>
                    </a:lnTo>
                    <a:lnTo>
                      <a:pt x="8" y="5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64" name="Freeform 1715">
                <a:extLst>
                  <a:ext uri="{FF2B5EF4-FFF2-40B4-BE49-F238E27FC236}">
                    <a16:creationId xmlns:a16="http://schemas.microsoft.com/office/drawing/2014/main" id="{40689A25-B59D-4D87-9AF4-26E38192B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7" y="5695"/>
                <a:ext cx="30" cy="20"/>
              </a:xfrm>
              <a:custGeom>
                <a:avLst/>
                <a:gdLst>
                  <a:gd name="T0" fmla="*/ 8 w 92"/>
                  <a:gd name="T1" fmla="*/ 59 h 59"/>
                  <a:gd name="T2" fmla="*/ 6 w 92"/>
                  <a:gd name="T3" fmla="*/ 59 h 59"/>
                  <a:gd name="T4" fmla="*/ 1 w 92"/>
                  <a:gd name="T5" fmla="*/ 53 h 59"/>
                  <a:gd name="T6" fmla="*/ 4 w 92"/>
                  <a:gd name="T7" fmla="*/ 46 h 59"/>
                  <a:gd name="T8" fmla="*/ 21 w 92"/>
                  <a:gd name="T9" fmla="*/ 35 h 59"/>
                  <a:gd name="T10" fmla="*/ 24 w 92"/>
                  <a:gd name="T11" fmla="*/ 30 h 59"/>
                  <a:gd name="T12" fmla="*/ 60 w 92"/>
                  <a:gd name="T13" fmla="*/ 10 h 59"/>
                  <a:gd name="T14" fmla="*/ 65 w 92"/>
                  <a:gd name="T15" fmla="*/ 9 h 59"/>
                  <a:gd name="T16" fmla="*/ 66 w 92"/>
                  <a:gd name="T17" fmla="*/ 9 h 59"/>
                  <a:gd name="T18" fmla="*/ 86 w 92"/>
                  <a:gd name="T19" fmla="*/ 1 h 59"/>
                  <a:gd name="T20" fmla="*/ 90 w 92"/>
                  <a:gd name="T21" fmla="*/ 5 h 59"/>
                  <a:gd name="T22" fmla="*/ 88 w 92"/>
                  <a:gd name="T23" fmla="*/ 14 h 59"/>
                  <a:gd name="T24" fmla="*/ 85 w 92"/>
                  <a:gd name="T25" fmla="*/ 15 h 59"/>
                  <a:gd name="T26" fmla="*/ 35 w 92"/>
                  <a:gd name="T27" fmla="*/ 44 h 59"/>
                  <a:gd name="T28" fmla="*/ 12 w 92"/>
                  <a:gd name="T29" fmla="*/ 58 h 59"/>
                  <a:gd name="T30" fmla="*/ 11 w 92"/>
                  <a:gd name="T31" fmla="*/ 58 h 59"/>
                  <a:gd name="T32" fmla="*/ 11 w 92"/>
                  <a:gd name="T33" fmla="*/ 58 h 59"/>
                  <a:gd name="T34" fmla="*/ 8 w 92"/>
                  <a:gd name="T3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2" h="59">
                    <a:moveTo>
                      <a:pt x="8" y="59"/>
                    </a:moveTo>
                    <a:lnTo>
                      <a:pt x="6" y="59"/>
                    </a:lnTo>
                    <a:cubicBezTo>
                      <a:pt x="3" y="58"/>
                      <a:pt x="1" y="56"/>
                      <a:pt x="1" y="53"/>
                    </a:cubicBezTo>
                    <a:cubicBezTo>
                      <a:pt x="0" y="50"/>
                      <a:pt x="2" y="48"/>
                      <a:pt x="4" y="46"/>
                    </a:cubicBezTo>
                    <a:cubicBezTo>
                      <a:pt x="10" y="43"/>
                      <a:pt x="15" y="39"/>
                      <a:pt x="21" y="35"/>
                    </a:cubicBezTo>
                    <a:cubicBezTo>
                      <a:pt x="21" y="33"/>
                      <a:pt x="22" y="31"/>
                      <a:pt x="24" y="30"/>
                    </a:cubicBezTo>
                    <a:lnTo>
                      <a:pt x="60" y="10"/>
                    </a:lnTo>
                    <a:cubicBezTo>
                      <a:pt x="62" y="9"/>
                      <a:pt x="64" y="8"/>
                      <a:pt x="65" y="9"/>
                    </a:cubicBezTo>
                    <a:lnTo>
                      <a:pt x="66" y="9"/>
                    </a:lnTo>
                    <a:cubicBezTo>
                      <a:pt x="82" y="0"/>
                      <a:pt x="83" y="1"/>
                      <a:pt x="86" y="1"/>
                    </a:cubicBezTo>
                    <a:cubicBezTo>
                      <a:pt x="87" y="2"/>
                      <a:pt x="89" y="3"/>
                      <a:pt x="90" y="5"/>
                    </a:cubicBezTo>
                    <a:cubicBezTo>
                      <a:pt x="92" y="8"/>
                      <a:pt x="91" y="12"/>
                      <a:pt x="88" y="14"/>
                    </a:cubicBezTo>
                    <a:lnTo>
                      <a:pt x="85" y="15"/>
                    </a:lnTo>
                    <a:cubicBezTo>
                      <a:pt x="79" y="18"/>
                      <a:pt x="52" y="34"/>
                      <a:pt x="35" y="44"/>
                    </a:cubicBezTo>
                    <a:cubicBezTo>
                      <a:pt x="22" y="52"/>
                      <a:pt x="16" y="56"/>
                      <a:pt x="12" y="58"/>
                    </a:cubicBezTo>
                    <a:lnTo>
                      <a:pt x="11" y="58"/>
                    </a:lnTo>
                    <a:lnTo>
                      <a:pt x="11" y="58"/>
                    </a:lnTo>
                    <a:cubicBezTo>
                      <a:pt x="10" y="59"/>
                      <a:pt x="9" y="59"/>
                      <a:pt x="8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65" name="Freeform 1716">
                <a:extLst>
                  <a:ext uri="{FF2B5EF4-FFF2-40B4-BE49-F238E27FC236}">
                    <a16:creationId xmlns:a16="http://schemas.microsoft.com/office/drawing/2014/main" id="{6A79FCB5-75E1-4137-AC8B-DDBBD6007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1" y="5691"/>
                <a:ext cx="21" cy="13"/>
              </a:xfrm>
              <a:custGeom>
                <a:avLst/>
                <a:gdLst>
                  <a:gd name="T0" fmla="*/ 9 w 64"/>
                  <a:gd name="T1" fmla="*/ 41 h 41"/>
                  <a:gd name="T2" fmla="*/ 2 w 64"/>
                  <a:gd name="T3" fmla="*/ 38 h 41"/>
                  <a:gd name="T4" fmla="*/ 5 w 64"/>
                  <a:gd name="T5" fmla="*/ 28 h 41"/>
                  <a:gd name="T6" fmla="*/ 34 w 64"/>
                  <a:gd name="T7" fmla="*/ 11 h 41"/>
                  <a:gd name="T8" fmla="*/ 39 w 64"/>
                  <a:gd name="T9" fmla="*/ 10 h 41"/>
                  <a:gd name="T10" fmla="*/ 57 w 64"/>
                  <a:gd name="T11" fmla="*/ 0 h 41"/>
                  <a:gd name="T12" fmla="*/ 64 w 64"/>
                  <a:gd name="T13" fmla="*/ 12 h 41"/>
                  <a:gd name="T14" fmla="*/ 32 w 64"/>
                  <a:gd name="T15" fmla="*/ 29 h 41"/>
                  <a:gd name="T16" fmla="*/ 12 w 64"/>
                  <a:gd name="T17" fmla="*/ 40 h 41"/>
                  <a:gd name="T18" fmla="*/ 9 w 64"/>
                  <a:gd name="T1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41">
                    <a:moveTo>
                      <a:pt x="9" y="41"/>
                    </a:moveTo>
                    <a:cubicBezTo>
                      <a:pt x="6" y="41"/>
                      <a:pt x="4" y="40"/>
                      <a:pt x="2" y="38"/>
                    </a:cubicBezTo>
                    <a:cubicBezTo>
                      <a:pt x="0" y="34"/>
                      <a:pt x="2" y="30"/>
                      <a:pt x="5" y="28"/>
                    </a:cubicBezTo>
                    <a:lnTo>
                      <a:pt x="34" y="11"/>
                    </a:lnTo>
                    <a:cubicBezTo>
                      <a:pt x="36" y="10"/>
                      <a:pt x="37" y="10"/>
                      <a:pt x="39" y="10"/>
                    </a:cubicBezTo>
                    <a:cubicBezTo>
                      <a:pt x="47" y="6"/>
                      <a:pt x="57" y="0"/>
                      <a:pt x="57" y="0"/>
                    </a:cubicBezTo>
                    <a:lnTo>
                      <a:pt x="64" y="12"/>
                    </a:lnTo>
                    <a:cubicBezTo>
                      <a:pt x="43" y="25"/>
                      <a:pt x="36" y="28"/>
                      <a:pt x="32" y="29"/>
                    </a:cubicBezTo>
                    <a:lnTo>
                      <a:pt x="12" y="40"/>
                    </a:lnTo>
                    <a:lnTo>
                      <a:pt x="9" y="4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66" name="Freeform 1717">
                <a:extLst>
                  <a:ext uri="{FF2B5EF4-FFF2-40B4-BE49-F238E27FC236}">
                    <a16:creationId xmlns:a16="http://schemas.microsoft.com/office/drawing/2014/main" id="{5A4F408B-C019-4F95-8FED-2177EC308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0" y="5693"/>
                <a:ext cx="23" cy="18"/>
              </a:xfrm>
              <a:custGeom>
                <a:avLst/>
                <a:gdLst>
                  <a:gd name="T0" fmla="*/ 8 w 69"/>
                  <a:gd name="T1" fmla="*/ 55 h 55"/>
                  <a:gd name="T2" fmla="*/ 7 w 69"/>
                  <a:gd name="T3" fmla="*/ 54 h 55"/>
                  <a:gd name="T4" fmla="*/ 2 w 69"/>
                  <a:gd name="T5" fmla="*/ 51 h 55"/>
                  <a:gd name="T6" fmla="*/ 5 w 69"/>
                  <a:gd name="T7" fmla="*/ 42 h 55"/>
                  <a:gd name="T8" fmla="*/ 5 w 69"/>
                  <a:gd name="T9" fmla="*/ 42 h 55"/>
                  <a:gd name="T10" fmla="*/ 7 w 69"/>
                  <a:gd name="T11" fmla="*/ 40 h 55"/>
                  <a:gd name="T12" fmla="*/ 7 w 69"/>
                  <a:gd name="T13" fmla="*/ 39 h 55"/>
                  <a:gd name="T14" fmla="*/ 11 w 69"/>
                  <a:gd name="T15" fmla="*/ 37 h 55"/>
                  <a:gd name="T16" fmla="*/ 11 w 69"/>
                  <a:gd name="T17" fmla="*/ 37 h 55"/>
                  <a:gd name="T18" fmla="*/ 7 w 69"/>
                  <a:gd name="T19" fmla="*/ 39 h 55"/>
                  <a:gd name="T20" fmla="*/ 5 w 69"/>
                  <a:gd name="T21" fmla="*/ 32 h 55"/>
                  <a:gd name="T22" fmla="*/ 30 w 69"/>
                  <a:gd name="T23" fmla="*/ 18 h 55"/>
                  <a:gd name="T24" fmla="*/ 64 w 69"/>
                  <a:gd name="T25" fmla="*/ 1 h 55"/>
                  <a:gd name="T26" fmla="*/ 69 w 69"/>
                  <a:gd name="T27" fmla="*/ 6 h 55"/>
                  <a:gd name="T28" fmla="*/ 66 w 69"/>
                  <a:gd name="T29" fmla="*/ 13 h 55"/>
                  <a:gd name="T30" fmla="*/ 16 w 69"/>
                  <a:gd name="T31" fmla="*/ 51 h 55"/>
                  <a:gd name="T32" fmla="*/ 16 w 69"/>
                  <a:gd name="T33" fmla="*/ 51 h 55"/>
                  <a:gd name="T34" fmla="*/ 12 w 69"/>
                  <a:gd name="T35" fmla="*/ 53 h 55"/>
                  <a:gd name="T36" fmla="*/ 8 w 69"/>
                  <a:gd name="T3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9" h="55">
                    <a:moveTo>
                      <a:pt x="8" y="55"/>
                    </a:moveTo>
                    <a:lnTo>
                      <a:pt x="7" y="54"/>
                    </a:lnTo>
                    <a:cubicBezTo>
                      <a:pt x="5" y="54"/>
                      <a:pt x="3" y="53"/>
                      <a:pt x="2" y="51"/>
                    </a:cubicBezTo>
                    <a:cubicBezTo>
                      <a:pt x="1" y="48"/>
                      <a:pt x="0" y="47"/>
                      <a:pt x="5" y="42"/>
                    </a:cubicBezTo>
                    <a:lnTo>
                      <a:pt x="5" y="42"/>
                    </a:lnTo>
                    <a:lnTo>
                      <a:pt x="7" y="40"/>
                    </a:lnTo>
                    <a:lnTo>
                      <a:pt x="7" y="39"/>
                    </a:lnTo>
                    <a:lnTo>
                      <a:pt x="11" y="37"/>
                    </a:lnTo>
                    <a:lnTo>
                      <a:pt x="11" y="37"/>
                    </a:lnTo>
                    <a:lnTo>
                      <a:pt x="7" y="39"/>
                    </a:lnTo>
                    <a:lnTo>
                      <a:pt x="5" y="32"/>
                    </a:lnTo>
                    <a:cubicBezTo>
                      <a:pt x="7" y="31"/>
                      <a:pt x="20" y="24"/>
                      <a:pt x="30" y="18"/>
                    </a:cubicBezTo>
                    <a:cubicBezTo>
                      <a:pt x="60" y="0"/>
                      <a:pt x="60" y="0"/>
                      <a:pt x="64" y="1"/>
                    </a:cubicBezTo>
                    <a:cubicBezTo>
                      <a:pt x="66" y="1"/>
                      <a:pt x="68" y="3"/>
                      <a:pt x="69" y="6"/>
                    </a:cubicBezTo>
                    <a:cubicBezTo>
                      <a:pt x="69" y="9"/>
                      <a:pt x="68" y="11"/>
                      <a:pt x="66" y="13"/>
                    </a:cubicBezTo>
                    <a:cubicBezTo>
                      <a:pt x="50" y="25"/>
                      <a:pt x="24" y="44"/>
                      <a:pt x="16" y="51"/>
                    </a:cubicBezTo>
                    <a:lnTo>
                      <a:pt x="16" y="51"/>
                    </a:lnTo>
                    <a:lnTo>
                      <a:pt x="12" y="53"/>
                    </a:lnTo>
                    <a:lnTo>
                      <a:pt x="8" y="5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67" name="Freeform 1718">
                <a:extLst>
                  <a:ext uri="{FF2B5EF4-FFF2-40B4-BE49-F238E27FC236}">
                    <a16:creationId xmlns:a16="http://schemas.microsoft.com/office/drawing/2014/main" id="{FD577729-29AA-4610-B5EB-9065E0B32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4" y="5705"/>
                <a:ext cx="16" cy="12"/>
              </a:xfrm>
              <a:custGeom>
                <a:avLst/>
                <a:gdLst>
                  <a:gd name="T0" fmla="*/ 6 w 50"/>
                  <a:gd name="T1" fmla="*/ 36 h 36"/>
                  <a:gd name="T2" fmla="*/ 2 w 50"/>
                  <a:gd name="T3" fmla="*/ 32 h 36"/>
                  <a:gd name="T4" fmla="*/ 4 w 50"/>
                  <a:gd name="T5" fmla="*/ 22 h 36"/>
                  <a:gd name="T6" fmla="*/ 5 w 50"/>
                  <a:gd name="T7" fmla="*/ 22 h 36"/>
                  <a:gd name="T8" fmla="*/ 20 w 50"/>
                  <a:gd name="T9" fmla="*/ 13 h 36"/>
                  <a:gd name="T10" fmla="*/ 35 w 50"/>
                  <a:gd name="T11" fmla="*/ 4 h 36"/>
                  <a:gd name="T12" fmla="*/ 35 w 50"/>
                  <a:gd name="T13" fmla="*/ 4 h 36"/>
                  <a:gd name="T14" fmla="*/ 36 w 50"/>
                  <a:gd name="T15" fmla="*/ 4 h 36"/>
                  <a:gd name="T16" fmla="*/ 46 w 50"/>
                  <a:gd name="T17" fmla="*/ 6 h 36"/>
                  <a:gd name="T18" fmla="*/ 35 w 50"/>
                  <a:gd name="T19" fmla="*/ 21 h 36"/>
                  <a:gd name="T20" fmla="*/ 32 w 50"/>
                  <a:gd name="T21" fmla="*/ 23 h 36"/>
                  <a:gd name="T22" fmla="*/ 32 w 50"/>
                  <a:gd name="T23" fmla="*/ 23 h 36"/>
                  <a:gd name="T24" fmla="*/ 25 w 50"/>
                  <a:gd name="T25" fmla="*/ 26 h 36"/>
                  <a:gd name="T26" fmla="*/ 6 w 50"/>
                  <a:gd name="T2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36">
                    <a:moveTo>
                      <a:pt x="6" y="36"/>
                    </a:moveTo>
                    <a:cubicBezTo>
                      <a:pt x="4" y="36"/>
                      <a:pt x="3" y="34"/>
                      <a:pt x="2" y="32"/>
                    </a:cubicBezTo>
                    <a:cubicBezTo>
                      <a:pt x="0" y="29"/>
                      <a:pt x="1" y="24"/>
                      <a:pt x="4" y="22"/>
                    </a:cubicBezTo>
                    <a:lnTo>
                      <a:pt x="5" y="22"/>
                    </a:lnTo>
                    <a:cubicBezTo>
                      <a:pt x="6" y="21"/>
                      <a:pt x="13" y="17"/>
                      <a:pt x="20" y="13"/>
                    </a:cubicBezTo>
                    <a:cubicBezTo>
                      <a:pt x="27" y="9"/>
                      <a:pt x="32" y="6"/>
                      <a:pt x="35" y="4"/>
                    </a:cubicBezTo>
                    <a:lnTo>
                      <a:pt x="35" y="4"/>
                    </a:lnTo>
                    <a:lnTo>
                      <a:pt x="36" y="4"/>
                    </a:lnTo>
                    <a:cubicBezTo>
                      <a:pt x="43" y="0"/>
                      <a:pt x="43" y="2"/>
                      <a:pt x="46" y="6"/>
                    </a:cubicBezTo>
                    <a:cubicBezTo>
                      <a:pt x="50" y="12"/>
                      <a:pt x="46" y="15"/>
                      <a:pt x="35" y="21"/>
                    </a:cubicBezTo>
                    <a:lnTo>
                      <a:pt x="32" y="23"/>
                    </a:lnTo>
                    <a:lnTo>
                      <a:pt x="32" y="23"/>
                    </a:lnTo>
                    <a:cubicBezTo>
                      <a:pt x="29" y="25"/>
                      <a:pt x="27" y="26"/>
                      <a:pt x="25" y="26"/>
                    </a:cubicBezTo>
                    <a:cubicBezTo>
                      <a:pt x="13" y="33"/>
                      <a:pt x="9" y="36"/>
                      <a:pt x="6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68" name="Freeform 1719">
                <a:extLst>
                  <a:ext uri="{FF2B5EF4-FFF2-40B4-BE49-F238E27FC236}">
                    <a16:creationId xmlns:a16="http://schemas.microsoft.com/office/drawing/2014/main" id="{00B4D4CC-8800-4595-A704-EC3C64328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7" y="5687"/>
                <a:ext cx="5" cy="7"/>
              </a:xfrm>
              <a:custGeom>
                <a:avLst/>
                <a:gdLst>
                  <a:gd name="T0" fmla="*/ 8 w 16"/>
                  <a:gd name="T1" fmla="*/ 22 h 22"/>
                  <a:gd name="T2" fmla="*/ 7 w 16"/>
                  <a:gd name="T3" fmla="*/ 22 h 22"/>
                  <a:gd name="T4" fmla="*/ 2 w 16"/>
                  <a:gd name="T5" fmla="*/ 18 h 22"/>
                  <a:gd name="T6" fmla="*/ 2 w 16"/>
                  <a:gd name="T7" fmla="*/ 18 h 22"/>
                  <a:gd name="T8" fmla="*/ 2 w 16"/>
                  <a:gd name="T9" fmla="*/ 17 h 22"/>
                  <a:gd name="T10" fmla="*/ 2 w 16"/>
                  <a:gd name="T11" fmla="*/ 17 h 22"/>
                  <a:gd name="T12" fmla="*/ 1 w 16"/>
                  <a:gd name="T13" fmla="*/ 12 h 22"/>
                  <a:gd name="T14" fmla="*/ 2 w 16"/>
                  <a:gd name="T15" fmla="*/ 8 h 22"/>
                  <a:gd name="T16" fmla="*/ 2 w 16"/>
                  <a:gd name="T17" fmla="*/ 8 h 22"/>
                  <a:gd name="T18" fmla="*/ 0 w 16"/>
                  <a:gd name="T19" fmla="*/ 4 h 22"/>
                  <a:gd name="T20" fmla="*/ 2 w 16"/>
                  <a:gd name="T21" fmla="*/ 3 h 22"/>
                  <a:gd name="T22" fmla="*/ 10 w 16"/>
                  <a:gd name="T23" fmla="*/ 1 h 22"/>
                  <a:gd name="T24" fmla="*/ 15 w 16"/>
                  <a:gd name="T25" fmla="*/ 4 h 22"/>
                  <a:gd name="T26" fmla="*/ 16 w 16"/>
                  <a:gd name="T27" fmla="*/ 12 h 22"/>
                  <a:gd name="T28" fmla="*/ 16 w 16"/>
                  <a:gd name="T29" fmla="*/ 15 h 22"/>
                  <a:gd name="T30" fmla="*/ 12 w 16"/>
                  <a:gd name="T31" fmla="*/ 15 h 22"/>
                  <a:gd name="T32" fmla="*/ 15 w 16"/>
                  <a:gd name="T33" fmla="*/ 19 h 22"/>
                  <a:gd name="T34" fmla="*/ 8 w 16"/>
                  <a:gd name="T3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" h="22">
                    <a:moveTo>
                      <a:pt x="8" y="22"/>
                    </a:moveTo>
                    <a:lnTo>
                      <a:pt x="7" y="22"/>
                    </a:lnTo>
                    <a:cubicBezTo>
                      <a:pt x="5" y="21"/>
                      <a:pt x="3" y="20"/>
                      <a:pt x="2" y="18"/>
                    </a:cubicBezTo>
                    <a:lnTo>
                      <a:pt x="2" y="18"/>
                    </a:lnTo>
                    <a:lnTo>
                      <a:pt x="2" y="17"/>
                    </a:lnTo>
                    <a:lnTo>
                      <a:pt x="2" y="17"/>
                    </a:lnTo>
                    <a:cubicBezTo>
                      <a:pt x="1" y="16"/>
                      <a:pt x="1" y="15"/>
                      <a:pt x="1" y="12"/>
                    </a:cubicBezTo>
                    <a:lnTo>
                      <a:pt x="2" y="8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5" y="1"/>
                      <a:pt x="7" y="0"/>
                      <a:pt x="10" y="1"/>
                    </a:cubicBezTo>
                    <a:cubicBezTo>
                      <a:pt x="12" y="1"/>
                      <a:pt x="14" y="2"/>
                      <a:pt x="15" y="4"/>
                    </a:cubicBezTo>
                    <a:cubicBezTo>
                      <a:pt x="16" y="6"/>
                      <a:pt x="16" y="7"/>
                      <a:pt x="16" y="12"/>
                    </a:cubicBezTo>
                    <a:lnTo>
                      <a:pt x="16" y="15"/>
                    </a:lnTo>
                    <a:lnTo>
                      <a:pt x="12" y="15"/>
                    </a:lnTo>
                    <a:lnTo>
                      <a:pt x="15" y="19"/>
                    </a:lnTo>
                    <a:cubicBezTo>
                      <a:pt x="12" y="21"/>
                      <a:pt x="11" y="22"/>
                      <a:pt x="8" y="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69" name="Freeform 1720">
                <a:extLst>
                  <a:ext uri="{FF2B5EF4-FFF2-40B4-BE49-F238E27FC236}">
                    <a16:creationId xmlns:a16="http://schemas.microsoft.com/office/drawing/2014/main" id="{FD273374-7FA1-415C-88F8-DFFE87754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9" y="5685"/>
                <a:ext cx="45" cy="32"/>
              </a:xfrm>
              <a:custGeom>
                <a:avLst/>
                <a:gdLst>
                  <a:gd name="T0" fmla="*/ 11 w 137"/>
                  <a:gd name="T1" fmla="*/ 94 h 94"/>
                  <a:gd name="T2" fmla="*/ 9 w 137"/>
                  <a:gd name="T3" fmla="*/ 94 h 94"/>
                  <a:gd name="T4" fmla="*/ 4 w 137"/>
                  <a:gd name="T5" fmla="*/ 91 h 94"/>
                  <a:gd name="T6" fmla="*/ 4 w 137"/>
                  <a:gd name="T7" fmla="*/ 89 h 94"/>
                  <a:gd name="T8" fmla="*/ 1 w 137"/>
                  <a:gd name="T9" fmla="*/ 86 h 94"/>
                  <a:gd name="T10" fmla="*/ 1 w 137"/>
                  <a:gd name="T11" fmla="*/ 80 h 94"/>
                  <a:gd name="T12" fmla="*/ 12 w 137"/>
                  <a:gd name="T13" fmla="*/ 70 h 94"/>
                  <a:gd name="T14" fmla="*/ 15 w 137"/>
                  <a:gd name="T15" fmla="*/ 65 h 94"/>
                  <a:gd name="T16" fmla="*/ 18 w 137"/>
                  <a:gd name="T17" fmla="*/ 65 h 94"/>
                  <a:gd name="T18" fmla="*/ 20 w 137"/>
                  <a:gd name="T19" fmla="*/ 64 h 94"/>
                  <a:gd name="T20" fmla="*/ 75 w 137"/>
                  <a:gd name="T21" fmla="*/ 30 h 94"/>
                  <a:gd name="T22" fmla="*/ 130 w 137"/>
                  <a:gd name="T23" fmla="*/ 1 h 94"/>
                  <a:gd name="T24" fmla="*/ 135 w 137"/>
                  <a:gd name="T25" fmla="*/ 4 h 94"/>
                  <a:gd name="T26" fmla="*/ 135 w 137"/>
                  <a:gd name="T27" fmla="*/ 10 h 94"/>
                  <a:gd name="T28" fmla="*/ 135 w 137"/>
                  <a:gd name="T29" fmla="*/ 12 h 94"/>
                  <a:gd name="T30" fmla="*/ 136 w 137"/>
                  <a:gd name="T31" fmla="*/ 13 h 94"/>
                  <a:gd name="T32" fmla="*/ 136 w 137"/>
                  <a:gd name="T33" fmla="*/ 19 h 94"/>
                  <a:gd name="T34" fmla="*/ 33 w 137"/>
                  <a:gd name="T35" fmla="*/ 83 h 94"/>
                  <a:gd name="T36" fmla="*/ 11 w 137"/>
                  <a:gd name="T37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7" h="94">
                    <a:moveTo>
                      <a:pt x="11" y="94"/>
                    </a:moveTo>
                    <a:lnTo>
                      <a:pt x="9" y="94"/>
                    </a:lnTo>
                    <a:cubicBezTo>
                      <a:pt x="7" y="93"/>
                      <a:pt x="5" y="92"/>
                      <a:pt x="4" y="91"/>
                    </a:cubicBezTo>
                    <a:lnTo>
                      <a:pt x="4" y="89"/>
                    </a:lnTo>
                    <a:lnTo>
                      <a:pt x="1" y="86"/>
                    </a:lnTo>
                    <a:cubicBezTo>
                      <a:pt x="0" y="85"/>
                      <a:pt x="0" y="82"/>
                      <a:pt x="1" y="80"/>
                    </a:cubicBezTo>
                    <a:cubicBezTo>
                      <a:pt x="1" y="79"/>
                      <a:pt x="2" y="77"/>
                      <a:pt x="12" y="70"/>
                    </a:cubicBezTo>
                    <a:cubicBezTo>
                      <a:pt x="12" y="68"/>
                      <a:pt x="13" y="66"/>
                      <a:pt x="15" y="65"/>
                    </a:cubicBezTo>
                    <a:lnTo>
                      <a:pt x="18" y="65"/>
                    </a:lnTo>
                    <a:lnTo>
                      <a:pt x="20" y="64"/>
                    </a:lnTo>
                    <a:cubicBezTo>
                      <a:pt x="30" y="57"/>
                      <a:pt x="48" y="46"/>
                      <a:pt x="75" y="30"/>
                    </a:cubicBezTo>
                    <a:cubicBezTo>
                      <a:pt x="120" y="2"/>
                      <a:pt x="125" y="0"/>
                      <a:pt x="130" y="1"/>
                    </a:cubicBezTo>
                    <a:cubicBezTo>
                      <a:pt x="132" y="1"/>
                      <a:pt x="134" y="3"/>
                      <a:pt x="135" y="4"/>
                    </a:cubicBezTo>
                    <a:cubicBezTo>
                      <a:pt x="136" y="6"/>
                      <a:pt x="136" y="8"/>
                      <a:pt x="135" y="10"/>
                    </a:cubicBezTo>
                    <a:lnTo>
                      <a:pt x="135" y="12"/>
                    </a:lnTo>
                    <a:lnTo>
                      <a:pt x="136" y="13"/>
                    </a:lnTo>
                    <a:cubicBezTo>
                      <a:pt x="137" y="15"/>
                      <a:pt x="137" y="18"/>
                      <a:pt x="136" y="19"/>
                    </a:cubicBezTo>
                    <a:cubicBezTo>
                      <a:pt x="136" y="22"/>
                      <a:pt x="133" y="31"/>
                      <a:pt x="33" y="83"/>
                    </a:cubicBezTo>
                    <a:cubicBezTo>
                      <a:pt x="17" y="92"/>
                      <a:pt x="13" y="94"/>
                      <a:pt x="11" y="9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70" name="Freeform 1721">
                <a:extLst>
                  <a:ext uri="{FF2B5EF4-FFF2-40B4-BE49-F238E27FC236}">
                    <a16:creationId xmlns:a16="http://schemas.microsoft.com/office/drawing/2014/main" id="{5ED1F20B-70E6-4096-A0CC-F678C799E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1" y="5678"/>
                <a:ext cx="20" cy="14"/>
              </a:xfrm>
              <a:custGeom>
                <a:avLst/>
                <a:gdLst>
                  <a:gd name="T0" fmla="*/ 8 w 61"/>
                  <a:gd name="T1" fmla="*/ 41 h 41"/>
                  <a:gd name="T2" fmla="*/ 2 w 61"/>
                  <a:gd name="T3" fmla="*/ 37 h 41"/>
                  <a:gd name="T4" fmla="*/ 5 w 61"/>
                  <a:gd name="T5" fmla="*/ 28 h 41"/>
                  <a:gd name="T6" fmla="*/ 48 w 61"/>
                  <a:gd name="T7" fmla="*/ 2 h 41"/>
                  <a:gd name="T8" fmla="*/ 58 w 61"/>
                  <a:gd name="T9" fmla="*/ 5 h 41"/>
                  <a:gd name="T10" fmla="*/ 47 w 61"/>
                  <a:gd name="T11" fmla="*/ 24 h 41"/>
                  <a:gd name="T12" fmla="*/ 44 w 61"/>
                  <a:gd name="T13" fmla="*/ 28 h 41"/>
                  <a:gd name="T14" fmla="*/ 42 w 61"/>
                  <a:gd name="T15" fmla="*/ 28 h 41"/>
                  <a:gd name="T16" fmla="*/ 39 w 61"/>
                  <a:gd name="T17" fmla="*/ 31 h 41"/>
                  <a:gd name="T18" fmla="*/ 31 w 61"/>
                  <a:gd name="T19" fmla="*/ 33 h 41"/>
                  <a:gd name="T20" fmla="*/ 27 w 61"/>
                  <a:gd name="T21" fmla="*/ 31 h 41"/>
                  <a:gd name="T22" fmla="*/ 12 w 61"/>
                  <a:gd name="T23" fmla="*/ 40 h 41"/>
                  <a:gd name="T24" fmla="*/ 8 w 61"/>
                  <a:gd name="T2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41">
                    <a:moveTo>
                      <a:pt x="8" y="41"/>
                    </a:moveTo>
                    <a:cubicBezTo>
                      <a:pt x="6" y="41"/>
                      <a:pt x="3" y="40"/>
                      <a:pt x="2" y="37"/>
                    </a:cubicBezTo>
                    <a:cubicBezTo>
                      <a:pt x="0" y="34"/>
                      <a:pt x="1" y="30"/>
                      <a:pt x="5" y="28"/>
                    </a:cubicBezTo>
                    <a:lnTo>
                      <a:pt x="48" y="2"/>
                    </a:lnTo>
                    <a:cubicBezTo>
                      <a:pt x="52" y="0"/>
                      <a:pt x="56" y="2"/>
                      <a:pt x="58" y="5"/>
                    </a:cubicBezTo>
                    <a:cubicBezTo>
                      <a:pt x="61" y="10"/>
                      <a:pt x="60" y="13"/>
                      <a:pt x="47" y="24"/>
                    </a:cubicBezTo>
                    <a:cubicBezTo>
                      <a:pt x="46" y="25"/>
                      <a:pt x="45" y="27"/>
                      <a:pt x="44" y="28"/>
                    </a:cubicBezTo>
                    <a:lnTo>
                      <a:pt x="42" y="28"/>
                    </a:lnTo>
                    <a:lnTo>
                      <a:pt x="39" y="31"/>
                    </a:lnTo>
                    <a:cubicBezTo>
                      <a:pt x="36" y="32"/>
                      <a:pt x="34" y="34"/>
                      <a:pt x="31" y="33"/>
                    </a:cubicBezTo>
                    <a:lnTo>
                      <a:pt x="27" y="31"/>
                    </a:lnTo>
                    <a:lnTo>
                      <a:pt x="12" y="40"/>
                    </a:lnTo>
                    <a:lnTo>
                      <a:pt x="8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71" name="Freeform 1722">
                <a:extLst>
                  <a:ext uri="{FF2B5EF4-FFF2-40B4-BE49-F238E27FC236}">
                    <a16:creationId xmlns:a16="http://schemas.microsoft.com/office/drawing/2014/main" id="{BCB8236E-BBC5-4F83-A3F2-DFECF289F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8" y="5682"/>
                <a:ext cx="49" cy="30"/>
              </a:xfrm>
              <a:custGeom>
                <a:avLst/>
                <a:gdLst>
                  <a:gd name="T0" fmla="*/ 8 w 147"/>
                  <a:gd name="T1" fmla="*/ 91 h 91"/>
                  <a:gd name="T2" fmla="*/ 6 w 147"/>
                  <a:gd name="T3" fmla="*/ 91 h 91"/>
                  <a:gd name="T4" fmla="*/ 2 w 147"/>
                  <a:gd name="T5" fmla="*/ 87 h 91"/>
                  <a:gd name="T6" fmla="*/ 4 w 147"/>
                  <a:gd name="T7" fmla="*/ 78 h 91"/>
                  <a:gd name="T8" fmla="*/ 42 w 147"/>
                  <a:gd name="T9" fmla="*/ 53 h 91"/>
                  <a:gd name="T10" fmla="*/ 45 w 147"/>
                  <a:gd name="T11" fmla="*/ 48 h 91"/>
                  <a:gd name="T12" fmla="*/ 96 w 147"/>
                  <a:gd name="T13" fmla="*/ 21 h 91"/>
                  <a:gd name="T14" fmla="*/ 100 w 147"/>
                  <a:gd name="T15" fmla="*/ 24 h 91"/>
                  <a:gd name="T16" fmla="*/ 135 w 147"/>
                  <a:gd name="T17" fmla="*/ 2 h 91"/>
                  <a:gd name="T18" fmla="*/ 142 w 147"/>
                  <a:gd name="T19" fmla="*/ 1 h 91"/>
                  <a:gd name="T20" fmla="*/ 147 w 147"/>
                  <a:gd name="T21" fmla="*/ 6 h 91"/>
                  <a:gd name="T22" fmla="*/ 144 w 147"/>
                  <a:gd name="T23" fmla="*/ 13 h 91"/>
                  <a:gd name="T24" fmla="*/ 8 w 147"/>
                  <a:gd name="T25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91">
                    <a:moveTo>
                      <a:pt x="8" y="91"/>
                    </a:moveTo>
                    <a:lnTo>
                      <a:pt x="6" y="91"/>
                    </a:lnTo>
                    <a:cubicBezTo>
                      <a:pt x="4" y="90"/>
                      <a:pt x="3" y="89"/>
                      <a:pt x="2" y="87"/>
                    </a:cubicBezTo>
                    <a:cubicBezTo>
                      <a:pt x="0" y="84"/>
                      <a:pt x="1" y="80"/>
                      <a:pt x="4" y="78"/>
                    </a:cubicBezTo>
                    <a:lnTo>
                      <a:pt x="42" y="53"/>
                    </a:lnTo>
                    <a:cubicBezTo>
                      <a:pt x="42" y="51"/>
                      <a:pt x="43" y="49"/>
                      <a:pt x="45" y="48"/>
                    </a:cubicBezTo>
                    <a:cubicBezTo>
                      <a:pt x="92" y="20"/>
                      <a:pt x="92" y="20"/>
                      <a:pt x="96" y="21"/>
                    </a:cubicBezTo>
                    <a:cubicBezTo>
                      <a:pt x="97" y="22"/>
                      <a:pt x="99" y="23"/>
                      <a:pt x="100" y="24"/>
                    </a:cubicBezTo>
                    <a:cubicBezTo>
                      <a:pt x="111" y="17"/>
                      <a:pt x="123" y="10"/>
                      <a:pt x="135" y="2"/>
                    </a:cubicBezTo>
                    <a:cubicBezTo>
                      <a:pt x="137" y="1"/>
                      <a:pt x="140" y="0"/>
                      <a:pt x="142" y="1"/>
                    </a:cubicBezTo>
                    <a:cubicBezTo>
                      <a:pt x="145" y="1"/>
                      <a:pt x="147" y="4"/>
                      <a:pt x="147" y="6"/>
                    </a:cubicBezTo>
                    <a:cubicBezTo>
                      <a:pt x="147" y="9"/>
                      <a:pt x="146" y="12"/>
                      <a:pt x="144" y="13"/>
                    </a:cubicBezTo>
                    <a:cubicBezTo>
                      <a:pt x="30" y="84"/>
                      <a:pt x="13" y="91"/>
                      <a:pt x="8" y="9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72" name="Freeform 1723">
                <a:extLst>
                  <a:ext uri="{FF2B5EF4-FFF2-40B4-BE49-F238E27FC236}">
                    <a16:creationId xmlns:a16="http://schemas.microsoft.com/office/drawing/2014/main" id="{4D240614-ABEC-497B-BAA9-3819BD92A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" y="5678"/>
                <a:ext cx="20" cy="14"/>
              </a:xfrm>
              <a:custGeom>
                <a:avLst/>
                <a:gdLst>
                  <a:gd name="T0" fmla="*/ 8 w 58"/>
                  <a:gd name="T1" fmla="*/ 41 h 41"/>
                  <a:gd name="T2" fmla="*/ 3 w 58"/>
                  <a:gd name="T3" fmla="*/ 39 h 41"/>
                  <a:gd name="T4" fmla="*/ 2 w 58"/>
                  <a:gd name="T5" fmla="*/ 38 h 41"/>
                  <a:gd name="T6" fmla="*/ 5 w 58"/>
                  <a:gd name="T7" fmla="*/ 28 h 41"/>
                  <a:gd name="T8" fmla="*/ 5 w 58"/>
                  <a:gd name="T9" fmla="*/ 28 h 41"/>
                  <a:gd name="T10" fmla="*/ 6 w 58"/>
                  <a:gd name="T11" fmla="*/ 27 h 41"/>
                  <a:gd name="T12" fmla="*/ 14 w 58"/>
                  <a:gd name="T13" fmla="*/ 22 h 41"/>
                  <a:gd name="T14" fmla="*/ 44 w 58"/>
                  <a:gd name="T15" fmla="*/ 3 h 41"/>
                  <a:gd name="T16" fmla="*/ 46 w 58"/>
                  <a:gd name="T17" fmla="*/ 6 h 41"/>
                  <a:gd name="T18" fmla="*/ 47 w 58"/>
                  <a:gd name="T19" fmla="*/ 6 h 41"/>
                  <a:gd name="T20" fmla="*/ 45 w 58"/>
                  <a:gd name="T21" fmla="*/ 2 h 41"/>
                  <a:gd name="T22" fmla="*/ 55 w 58"/>
                  <a:gd name="T23" fmla="*/ 3 h 41"/>
                  <a:gd name="T24" fmla="*/ 56 w 58"/>
                  <a:gd name="T25" fmla="*/ 3 h 41"/>
                  <a:gd name="T26" fmla="*/ 56 w 58"/>
                  <a:gd name="T27" fmla="*/ 4 h 41"/>
                  <a:gd name="T28" fmla="*/ 55 w 58"/>
                  <a:gd name="T29" fmla="*/ 12 h 41"/>
                  <a:gd name="T30" fmla="*/ 57 w 58"/>
                  <a:gd name="T31" fmla="*/ 16 h 41"/>
                  <a:gd name="T32" fmla="*/ 54 w 58"/>
                  <a:gd name="T33" fmla="*/ 18 h 41"/>
                  <a:gd name="T34" fmla="*/ 52 w 58"/>
                  <a:gd name="T35" fmla="*/ 19 h 41"/>
                  <a:gd name="T36" fmla="*/ 52 w 58"/>
                  <a:gd name="T37" fmla="*/ 19 h 41"/>
                  <a:gd name="T38" fmla="*/ 35 w 58"/>
                  <a:gd name="T39" fmla="*/ 28 h 41"/>
                  <a:gd name="T40" fmla="*/ 15 w 58"/>
                  <a:gd name="T41" fmla="*/ 38 h 41"/>
                  <a:gd name="T42" fmla="*/ 8 w 58"/>
                  <a:gd name="T4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" h="41">
                    <a:moveTo>
                      <a:pt x="8" y="41"/>
                    </a:moveTo>
                    <a:cubicBezTo>
                      <a:pt x="6" y="41"/>
                      <a:pt x="5" y="41"/>
                      <a:pt x="3" y="39"/>
                    </a:cubicBezTo>
                    <a:lnTo>
                      <a:pt x="2" y="38"/>
                    </a:lnTo>
                    <a:cubicBezTo>
                      <a:pt x="0" y="33"/>
                      <a:pt x="1" y="31"/>
                      <a:pt x="5" y="28"/>
                    </a:cubicBezTo>
                    <a:lnTo>
                      <a:pt x="5" y="28"/>
                    </a:lnTo>
                    <a:lnTo>
                      <a:pt x="6" y="27"/>
                    </a:lnTo>
                    <a:cubicBezTo>
                      <a:pt x="8" y="26"/>
                      <a:pt x="10" y="24"/>
                      <a:pt x="14" y="22"/>
                    </a:cubicBezTo>
                    <a:cubicBezTo>
                      <a:pt x="22" y="18"/>
                      <a:pt x="41" y="6"/>
                      <a:pt x="44" y="3"/>
                    </a:cubicBezTo>
                    <a:lnTo>
                      <a:pt x="46" y="6"/>
                    </a:lnTo>
                    <a:lnTo>
                      <a:pt x="47" y="6"/>
                    </a:lnTo>
                    <a:lnTo>
                      <a:pt x="45" y="2"/>
                    </a:lnTo>
                    <a:cubicBezTo>
                      <a:pt x="48" y="0"/>
                      <a:pt x="53" y="0"/>
                      <a:pt x="55" y="3"/>
                    </a:cubicBezTo>
                    <a:lnTo>
                      <a:pt x="56" y="3"/>
                    </a:lnTo>
                    <a:lnTo>
                      <a:pt x="56" y="4"/>
                    </a:lnTo>
                    <a:cubicBezTo>
                      <a:pt x="57" y="7"/>
                      <a:pt x="58" y="9"/>
                      <a:pt x="55" y="12"/>
                    </a:cubicBezTo>
                    <a:lnTo>
                      <a:pt x="57" y="16"/>
                    </a:lnTo>
                    <a:lnTo>
                      <a:pt x="54" y="18"/>
                    </a:lnTo>
                    <a:lnTo>
                      <a:pt x="52" y="19"/>
                    </a:lnTo>
                    <a:lnTo>
                      <a:pt x="52" y="19"/>
                    </a:lnTo>
                    <a:cubicBezTo>
                      <a:pt x="50" y="20"/>
                      <a:pt x="41" y="24"/>
                      <a:pt x="35" y="28"/>
                    </a:cubicBezTo>
                    <a:cubicBezTo>
                      <a:pt x="25" y="33"/>
                      <a:pt x="19" y="37"/>
                      <a:pt x="15" y="38"/>
                    </a:cubicBezTo>
                    <a:cubicBezTo>
                      <a:pt x="12" y="40"/>
                      <a:pt x="10" y="41"/>
                      <a:pt x="8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73" name="Freeform 1724">
                <a:extLst>
                  <a:ext uri="{FF2B5EF4-FFF2-40B4-BE49-F238E27FC236}">
                    <a16:creationId xmlns:a16="http://schemas.microsoft.com/office/drawing/2014/main" id="{9E6F5484-DDEC-4397-83FE-5CCC5F901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1" y="5676"/>
                <a:ext cx="6" cy="7"/>
              </a:xfrm>
              <a:custGeom>
                <a:avLst/>
                <a:gdLst>
                  <a:gd name="T0" fmla="*/ 9 w 19"/>
                  <a:gd name="T1" fmla="*/ 20 h 20"/>
                  <a:gd name="T2" fmla="*/ 3 w 19"/>
                  <a:gd name="T3" fmla="*/ 17 h 20"/>
                  <a:gd name="T4" fmla="*/ 3 w 19"/>
                  <a:gd name="T5" fmla="*/ 16 h 20"/>
                  <a:gd name="T6" fmla="*/ 1 w 19"/>
                  <a:gd name="T7" fmla="*/ 16 h 20"/>
                  <a:gd name="T8" fmla="*/ 2 w 19"/>
                  <a:gd name="T9" fmla="*/ 14 h 20"/>
                  <a:gd name="T10" fmla="*/ 1 w 19"/>
                  <a:gd name="T11" fmla="*/ 14 h 20"/>
                  <a:gd name="T12" fmla="*/ 0 w 19"/>
                  <a:gd name="T13" fmla="*/ 11 h 20"/>
                  <a:gd name="T14" fmla="*/ 4 w 19"/>
                  <a:gd name="T15" fmla="*/ 9 h 20"/>
                  <a:gd name="T16" fmla="*/ 3 w 19"/>
                  <a:gd name="T17" fmla="*/ 9 h 20"/>
                  <a:gd name="T18" fmla="*/ 0 w 19"/>
                  <a:gd name="T19" fmla="*/ 3 h 20"/>
                  <a:gd name="T20" fmla="*/ 2 w 19"/>
                  <a:gd name="T21" fmla="*/ 2 h 20"/>
                  <a:gd name="T22" fmla="*/ 7 w 19"/>
                  <a:gd name="T23" fmla="*/ 1 h 20"/>
                  <a:gd name="T24" fmla="*/ 12 w 19"/>
                  <a:gd name="T25" fmla="*/ 4 h 20"/>
                  <a:gd name="T26" fmla="*/ 12 w 19"/>
                  <a:gd name="T27" fmla="*/ 5 h 20"/>
                  <a:gd name="T28" fmla="*/ 17 w 19"/>
                  <a:gd name="T29" fmla="*/ 9 h 20"/>
                  <a:gd name="T30" fmla="*/ 15 w 19"/>
                  <a:gd name="T31" fmla="*/ 18 h 20"/>
                  <a:gd name="T32" fmla="*/ 13 w 19"/>
                  <a:gd name="T33" fmla="*/ 19 h 20"/>
                  <a:gd name="T34" fmla="*/ 9 w 19"/>
                  <a:gd name="T3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" h="20">
                    <a:moveTo>
                      <a:pt x="9" y="20"/>
                    </a:moveTo>
                    <a:cubicBezTo>
                      <a:pt x="7" y="20"/>
                      <a:pt x="4" y="19"/>
                      <a:pt x="3" y="17"/>
                    </a:cubicBezTo>
                    <a:lnTo>
                      <a:pt x="3" y="16"/>
                    </a:lnTo>
                    <a:lnTo>
                      <a:pt x="1" y="16"/>
                    </a:lnTo>
                    <a:lnTo>
                      <a:pt x="2" y="14"/>
                    </a:lnTo>
                    <a:lnTo>
                      <a:pt x="1" y="14"/>
                    </a:lnTo>
                    <a:lnTo>
                      <a:pt x="0" y="11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0" y="3"/>
                    </a:lnTo>
                    <a:lnTo>
                      <a:pt x="2" y="2"/>
                    </a:lnTo>
                    <a:cubicBezTo>
                      <a:pt x="3" y="1"/>
                      <a:pt x="5" y="0"/>
                      <a:pt x="7" y="1"/>
                    </a:cubicBezTo>
                    <a:cubicBezTo>
                      <a:pt x="9" y="1"/>
                      <a:pt x="11" y="2"/>
                      <a:pt x="12" y="4"/>
                    </a:cubicBezTo>
                    <a:lnTo>
                      <a:pt x="12" y="5"/>
                    </a:lnTo>
                    <a:cubicBezTo>
                      <a:pt x="14" y="5"/>
                      <a:pt x="16" y="7"/>
                      <a:pt x="17" y="9"/>
                    </a:cubicBezTo>
                    <a:cubicBezTo>
                      <a:pt x="19" y="12"/>
                      <a:pt x="18" y="16"/>
                      <a:pt x="15" y="18"/>
                    </a:cubicBezTo>
                    <a:lnTo>
                      <a:pt x="13" y="19"/>
                    </a:lnTo>
                    <a:lnTo>
                      <a:pt x="9" y="2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74" name="Freeform 1725">
                <a:extLst>
                  <a:ext uri="{FF2B5EF4-FFF2-40B4-BE49-F238E27FC236}">
                    <a16:creationId xmlns:a16="http://schemas.microsoft.com/office/drawing/2014/main" id="{A049CBD5-B34F-4AD3-B72F-C86294A44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1" y="5672"/>
                <a:ext cx="9" cy="7"/>
              </a:xfrm>
              <a:custGeom>
                <a:avLst/>
                <a:gdLst>
                  <a:gd name="T0" fmla="*/ 12 w 28"/>
                  <a:gd name="T1" fmla="*/ 22 h 22"/>
                  <a:gd name="T2" fmla="*/ 10 w 28"/>
                  <a:gd name="T3" fmla="*/ 21 h 22"/>
                  <a:gd name="T4" fmla="*/ 6 w 28"/>
                  <a:gd name="T5" fmla="*/ 19 h 22"/>
                  <a:gd name="T6" fmla="*/ 2 w 28"/>
                  <a:gd name="T7" fmla="*/ 16 h 22"/>
                  <a:gd name="T8" fmla="*/ 5 w 28"/>
                  <a:gd name="T9" fmla="*/ 6 h 22"/>
                  <a:gd name="T10" fmla="*/ 18 w 28"/>
                  <a:gd name="T11" fmla="*/ 1 h 22"/>
                  <a:gd name="T12" fmla="*/ 20 w 28"/>
                  <a:gd name="T13" fmla="*/ 2 h 22"/>
                  <a:gd name="T14" fmla="*/ 22 w 28"/>
                  <a:gd name="T15" fmla="*/ 3 h 22"/>
                  <a:gd name="T16" fmla="*/ 26 w 28"/>
                  <a:gd name="T17" fmla="*/ 6 h 22"/>
                  <a:gd name="T18" fmla="*/ 24 w 28"/>
                  <a:gd name="T19" fmla="*/ 16 h 22"/>
                  <a:gd name="T20" fmla="*/ 22 w 28"/>
                  <a:gd name="T21" fmla="*/ 16 h 22"/>
                  <a:gd name="T22" fmla="*/ 18 w 28"/>
                  <a:gd name="T23" fmla="*/ 19 h 22"/>
                  <a:gd name="T24" fmla="*/ 12 w 28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2">
                    <a:moveTo>
                      <a:pt x="12" y="22"/>
                    </a:moveTo>
                    <a:lnTo>
                      <a:pt x="10" y="21"/>
                    </a:lnTo>
                    <a:lnTo>
                      <a:pt x="6" y="19"/>
                    </a:lnTo>
                    <a:cubicBezTo>
                      <a:pt x="5" y="19"/>
                      <a:pt x="3" y="17"/>
                      <a:pt x="2" y="16"/>
                    </a:cubicBezTo>
                    <a:cubicBezTo>
                      <a:pt x="0" y="13"/>
                      <a:pt x="1" y="8"/>
                      <a:pt x="5" y="6"/>
                    </a:cubicBezTo>
                    <a:cubicBezTo>
                      <a:pt x="15" y="0"/>
                      <a:pt x="15" y="0"/>
                      <a:pt x="18" y="1"/>
                    </a:cubicBezTo>
                    <a:lnTo>
                      <a:pt x="20" y="2"/>
                    </a:lnTo>
                    <a:lnTo>
                      <a:pt x="22" y="3"/>
                    </a:lnTo>
                    <a:cubicBezTo>
                      <a:pt x="24" y="3"/>
                      <a:pt x="25" y="4"/>
                      <a:pt x="26" y="6"/>
                    </a:cubicBezTo>
                    <a:cubicBezTo>
                      <a:pt x="28" y="9"/>
                      <a:pt x="27" y="14"/>
                      <a:pt x="24" y="16"/>
                    </a:cubicBezTo>
                    <a:lnTo>
                      <a:pt x="22" y="16"/>
                    </a:lnTo>
                    <a:lnTo>
                      <a:pt x="18" y="19"/>
                    </a:lnTo>
                    <a:cubicBezTo>
                      <a:pt x="16" y="21"/>
                      <a:pt x="14" y="22"/>
                      <a:pt x="1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75" name="Freeform 1726">
                <a:extLst>
                  <a:ext uri="{FF2B5EF4-FFF2-40B4-BE49-F238E27FC236}">
                    <a16:creationId xmlns:a16="http://schemas.microsoft.com/office/drawing/2014/main" id="{76E16856-FC3E-4FFD-BB28-375E932C9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1" y="5668"/>
                <a:ext cx="64" cy="40"/>
              </a:xfrm>
              <a:custGeom>
                <a:avLst/>
                <a:gdLst>
                  <a:gd name="T0" fmla="*/ 8 w 191"/>
                  <a:gd name="T1" fmla="*/ 121 h 121"/>
                  <a:gd name="T2" fmla="*/ 2 w 191"/>
                  <a:gd name="T3" fmla="*/ 118 h 121"/>
                  <a:gd name="T4" fmla="*/ 1 w 191"/>
                  <a:gd name="T5" fmla="*/ 112 h 121"/>
                  <a:gd name="T6" fmla="*/ 10 w 191"/>
                  <a:gd name="T7" fmla="*/ 103 h 121"/>
                  <a:gd name="T8" fmla="*/ 13 w 191"/>
                  <a:gd name="T9" fmla="*/ 99 h 121"/>
                  <a:gd name="T10" fmla="*/ 46 w 191"/>
                  <a:gd name="T11" fmla="*/ 79 h 121"/>
                  <a:gd name="T12" fmla="*/ 64 w 191"/>
                  <a:gd name="T13" fmla="*/ 69 h 121"/>
                  <a:gd name="T14" fmla="*/ 186 w 191"/>
                  <a:gd name="T15" fmla="*/ 2 h 121"/>
                  <a:gd name="T16" fmla="*/ 190 w 191"/>
                  <a:gd name="T17" fmla="*/ 5 h 121"/>
                  <a:gd name="T18" fmla="*/ 191 w 191"/>
                  <a:gd name="T19" fmla="*/ 11 h 121"/>
                  <a:gd name="T20" fmla="*/ 141 w 191"/>
                  <a:gd name="T21" fmla="*/ 44 h 121"/>
                  <a:gd name="T22" fmla="*/ 118 w 191"/>
                  <a:gd name="T23" fmla="*/ 59 h 121"/>
                  <a:gd name="T24" fmla="*/ 116 w 191"/>
                  <a:gd name="T25" fmla="*/ 60 h 121"/>
                  <a:gd name="T26" fmla="*/ 11 w 191"/>
                  <a:gd name="T27" fmla="*/ 120 h 121"/>
                  <a:gd name="T28" fmla="*/ 8 w 191"/>
                  <a:gd name="T29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1" h="121">
                    <a:moveTo>
                      <a:pt x="8" y="121"/>
                    </a:moveTo>
                    <a:cubicBezTo>
                      <a:pt x="5" y="121"/>
                      <a:pt x="3" y="120"/>
                      <a:pt x="2" y="118"/>
                    </a:cubicBezTo>
                    <a:cubicBezTo>
                      <a:pt x="1" y="116"/>
                      <a:pt x="0" y="114"/>
                      <a:pt x="1" y="112"/>
                    </a:cubicBezTo>
                    <a:cubicBezTo>
                      <a:pt x="1" y="111"/>
                      <a:pt x="2" y="109"/>
                      <a:pt x="10" y="103"/>
                    </a:cubicBezTo>
                    <a:cubicBezTo>
                      <a:pt x="10" y="101"/>
                      <a:pt x="12" y="100"/>
                      <a:pt x="13" y="99"/>
                    </a:cubicBezTo>
                    <a:cubicBezTo>
                      <a:pt x="25" y="92"/>
                      <a:pt x="36" y="85"/>
                      <a:pt x="46" y="79"/>
                    </a:cubicBezTo>
                    <a:cubicBezTo>
                      <a:pt x="51" y="76"/>
                      <a:pt x="57" y="73"/>
                      <a:pt x="64" y="69"/>
                    </a:cubicBezTo>
                    <a:cubicBezTo>
                      <a:pt x="180" y="0"/>
                      <a:pt x="182" y="1"/>
                      <a:pt x="186" y="2"/>
                    </a:cubicBezTo>
                    <a:cubicBezTo>
                      <a:pt x="188" y="2"/>
                      <a:pt x="189" y="3"/>
                      <a:pt x="190" y="5"/>
                    </a:cubicBezTo>
                    <a:cubicBezTo>
                      <a:pt x="191" y="7"/>
                      <a:pt x="191" y="9"/>
                      <a:pt x="191" y="11"/>
                    </a:cubicBezTo>
                    <a:cubicBezTo>
                      <a:pt x="190" y="13"/>
                      <a:pt x="189" y="17"/>
                      <a:pt x="141" y="44"/>
                    </a:cubicBezTo>
                    <a:cubicBezTo>
                      <a:pt x="132" y="50"/>
                      <a:pt x="124" y="55"/>
                      <a:pt x="118" y="59"/>
                    </a:cubicBezTo>
                    <a:lnTo>
                      <a:pt x="116" y="60"/>
                    </a:lnTo>
                    <a:lnTo>
                      <a:pt x="11" y="120"/>
                    </a:lnTo>
                    <a:lnTo>
                      <a:pt x="8" y="12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76" name="Freeform 1727">
                <a:extLst>
                  <a:ext uri="{FF2B5EF4-FFF2-40B4-BE49-F238E27FC236}">
                    <a16:creationId xmlns:a16="http://schemas.microsoft.com/office/drawing/2014/main" id="{61A6D023-79F6-4D7B-B4CD-0C966492B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0" y="5669"/>
                <a:ext cx="20" cy="15"/>
              </a:xfrm>
              <a:custGeom>
                <a:avLst/>
                <a:gdLst>
                  <a:gd name="T0" fmla="*/ 10 w 61"/>
                  <a:gd name="T1" fmla="*/ 46 h 46"/>
                  <a:gd name="T2" fmla="*/ 8 w 61"/>
                  <a:gd name="T3" fmla="*/ 46 h 46"/>
                  <a:gd name="T4" fmla="*/ 4 w 61"/>
                  <a:gd name="T5" fmla="*/ 42 h 46"/>
                  <a:gd name="T6" fmla="*/ 20 w 61"/>
                  <a:gd name="T7" fmla="*/ 22 h 46"/>
                  <a:gd name="T8" fmla="*/ 42 w 61"/>
                  <a:gd name="T9" fmla="*/ 6 h 46"/>
                  <a:gd name="T10" fmla="*/ 41 w 61"/>
                  <a:gd name="T11" fmla="*/ 5 h 46"/>
                  <a:gd name="T12" fmla="*/ 47 w 61"/>
                  <a:gd name="T13" fmla="*/ 1 h 46"/>
                  <a:gd name="T14" fmla="*/ 52 w 61"/>
                  <a:gd name="T15" fmla="*/ 0 h 46"/>
                  <a:gd name="T16" fmla="*/ 57 w 61"/>
                  <a:gd name="T17" fmla="*/ 4 h 46"/>
                  <a:gd name="T18" fmla="*/ 28 w 61"/>
                  <a:gd name="T19" fmla="*/ 34 h 46"/>
                  <a:gd name="T20" fmla="*/ 16 w 61"/>
                  <a:gd name="T21" fmla="*/ 43 h 46"/>
                  <a:gd name="T22" fmla="*/ 17 w 61"/>
                  <a:gd name="T23" fmla="*/ 43 h 46"/>
                  <a:gd name="T24" fmla="*/ 10 w 61"/>
                  <a:gd name="T2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46">
                    <a:moveTo>
                      <a:pt x="10" y="46"/>
                    </a:moveTo>
                    <a:lnTo>
                      <a:pt x="8" y="46"/>
                    </a:lnTo>
                    <a:cubicBezTo>
                      <a:pt x="6" y="45"/>
                      <a:pt x="5" y="44"/>
                      <a:pt x="4" y="42"/>
                    </a:cubicBezTo>
                    <a:cubicBezTo>
                      <a:pt x="0" y="37"/>
                      <a:pt x="2" y="36"/>
                      <a:pt x="20" y="22"/>
                    </a:cubicBezTo>
                    <a:cubicBezTo>
                      <a:pt x="27" y="18"/>
                      <a:pt x="36" y="10"/>
                      <a:pt x="42" y="6"/>
                    </a:cubicBezTo>
                    <a:lnTo>
                      <a:pt x="41" y="5"/>
                    </a:lnTo>
                    <a:lnTo>
                      <a:pt x="47" y="1"/>
                    </a:lnTo>
                    <a:cubicBezTo>
                      <a:pt x="49" y="0"/>
                      <a:pt x="50" y="0"/>
                      <a:pt x="52" y="0"/>
                    </a:cubicBezTo>
                    <a:cubicBezTo>
                      <a:pt x="54" y="1"/>
                      <a:pt x="56" y="2"/>
                      <a:pt x="57" y="4"/>
                    </a:cubicBezTo>
                    <a:cubicBezTo>
                      <a:pt x="61" y="10"/>
                      <a:pt x="59" y="12"/>
                      <a:pt x="28" y="34"/>
                    </a:cubicBezTo>
                    <a:cubicBezTo>
                      <a:pt x="23" y="37"/>
                      <a:pt x="19" y="41"/>
                      <a:pt x="16" y="43"/>
                    </a:cubicBezTo>
                    <a:lnTo>
                      <a:pt x="17" y="43"/>
                    </a:lnTo>
                    <a:cubicBezTo>
                      <a:pt x="14" y="45"/>
                      <a:pt x="12" y="46"/>
                      <a:pt x="10" y="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77" name="Freeform 1728">
                <a:extLst>
                  <a:ext uri="{FF2B5EF4-FFF2-40B4-BE49-F238E27FC236}">
                    <a16:creationId xmlns:a16="http://schemas.microsoft.com/office/drawing/2014/main" id="{31FF1FB6-D8FA-47A5-90E9-24AC1B55D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2" y="5663"/>
                <a:ext cx="66" cy="40"/>
              </a:xfrm>
              <a:custGeom>
                <a:avLst/>
                <a:gdLst>
                  <a:gd name="T0" fmla="*/ 8 w 199"/>
                  <a:gd name="T1" fmla="*/ 121 h 121"/>
                  <a:gd name="T2" fmla="*/ 7 w 199"/>
                  <a:gd name="T3" fmla="*/ 121 h 121"/>
                  <a:gd name="T4" fmla="*/ 2 w 199"/>
                  <a:gd name="T5" fmla="*/ 117 h 121"/>
                  <a:gd name="T6" fmla="*/ 5 w 199"/>
                  <a:gd name="T7" fmla="*/ 108 h 121"/>
                  <a:gd name="T8" fmla="*/ 9 w 199"/>
                  <a:gd name="T9" fmla="*/ 107 h 121"/>
                  <a:gd name="T10" fmla="*/ 27 w 199"/>
                  <a:gd name="T11" fmla="*/ 98 h 121"/>
                  <a:gd name="T12" fmla="*/ 188 w 199"/>
                  <a:gd name="T13" fmla="*/ 2 h 121"/>
                  <a:gd name="T14" fmla="*/ 198 w 199"/>
                  <a:gd name="T15" fmla="*/ 5 h 121"/>
                  <a:gd name="T16" fmla="*/ 195 w 199"/>
                  <a:gd name="T17" fmla="*/ 14 h 121"/>
                  <a:gd name="T18" fmla="*/ 8 w 199"/>
                  <a:gd name="T19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9" h="121">
                    <a:moveTo>
                      <a:pt x="8" y="121"/>
                    </a:moveTo>
                    <a:lnTo>
                      <a:pt x="7" y="121"/>
                    </a:lnTo>
                    <a:cubicBezTo>
                      <a:pt x="5" y="120"/>
                      <a:pt x="3" y="119"/>
                      <a:pt x="2" y="117"/>
                    </a:cubicBezTo>
                    <a:cubicBezTo>
                      <a:pt x="0" y="114"/>
                      <a:pt x="2" y="109"/>
                      <a:pt x="5" y="108"/>
                    </a:cubicBezTo>
                    <a:lnTo>
                      <a:pt x="9" y="107"/>
                    </a:lnTo>
                    <a:cubicBezTo>
                      <a:pt x="12" y="106"/>
                      <a:pt x="18" y="102"/>
                      <a:pt x="27" y="98"/>
                    </a:cubicBezTo>
                    <a:cubicBezTo>
                      <a:pt x="30" y="93"/>
                      <a:pt x="49" y="78"/>
                      <a:pt x="188" y="2"/>
                    </a:cubicBezTo>
                    <a:cubicBezTo>
                      <a:pt x="191" y="0"/>
                      <a:pt x="196" y="1"/>
                      <a:pt x="198" y="5"/>
                    </a:cubicBezTo>
                    <a:cubicBezTo>
                      <a:pt x="199" y="8"/>
                      <a:pt x="198" y="12"/>
                      <a:pt x="195" y="14"/>
                    </a:cubicBezTo>
                    <a:cubicBezTo>
                      <a:pt x="35" y="113"/>
                      <a:pt x="14" y="121"/>
                      <a:pt x="8" y="1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78" name="Freeform 1729">
                <a:extLst>
                  <a:ext uri="{FF2B5EF4-FFF2-40B4-BE49-F238E27FC236}">
                    <a16:creationId xmlns:a16="http://schemas.microsoft.com/office/drawing/2014/main" id="{8FC2560D-87B4-43DE-96A1-E591C2625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9" y="5663"/>
                <a:ext cx="62" cy="36"/>
              </a:xfrm>
              <a:custGeom>
                <a:avLst/>
                <a:gdLst>
                  <a:gd name="T0" fmla="*/ 3 w 189"/>
                  <a:gd name="T1" fmla="*/ 108 h 108"/>
                  <a:gd name="T2" fmla="*/ 2 w 189"/>
                  <a:gd name="T3" fmla="*/ 108 h 108"/>
                  <a:gd name="T4" fmla="*/ 3 w 189"/>
                  <a:gd name="T5" fmla="*/ 101 h 108"/>
                  <a:gd name="T6" fmla="*/ 10 w 189"/>
                  <a:gd name="T7" fmla="*/ 97 h 108"/>
                  <a:gd name="T8" fmla="*/ 3 w 189"/>
                  <a:gd name="T9" fmla="*/ 101 h 108"/>
                  <a:gd name="T10" fmla="*/ 0 w 189"/>
                  <a:gd name="T11" fmla="*/ 94 h 108"/>
                  <a:gd name="T12" fmla="*/ 21 w 189"/>
                  <a:gd name="T13" fmla="*/ 82 h 108"/>
                  <a:gd name="T14" fmla="*/ 128 w 189"/>
                  <a:gd name="T15" fmla="*/ 23 h 108"/>
                  <a:gd name="T16" fmla="*/ 132 w 189"/>
                  <a:gd name="T17" fmla="*/ 25 h 108"/>
                  <a:gd name="T18" fmla="*/ 182 w 189"/>
                  <a:gd name="T19" fmla="*/ 1 h 108"/>
                  <a:gd name="T20" fmla="*/ 188 w 189"/>
                  <a:gd name="T21" fmla="*/ 5 h 108"/>
                  <a:gd name="T22" fmla="*/ 185 w 189"/>
                  <a:gd name="T23" fmla="*/ 15 h 108"/>
                  <a:gd name="T24" fmla="*/ 142 w 189"/>
                  <a:gd name="T25" fmla="*/ 40 h 108"/>
                  <a:gd name="T26" fmla="*/ 138 w 189"/>
                  <a:gd name="T27" fmla="*/ 46 h 108"/>
                  <a:gd name="T28" fmla="*/ 135 w 189"/>
                  <a:gd name="T29" fmla="*/ 47 h 108"/>
                  <a:gd name="T30" fmla="*/ 57 w 189"/>
                  <a:gd name="T31" fmla="*/ 92 h 108"/>
                  <a:gd name="T32" fmla="*/ 33 w 189"/>
                  <a:gd name="T33" fmla="*/ 105 h 108"/>
                  <a:gd name="T34" fmla="*/ 29 w 189"/>
                  <a:gd name="T35" fmla="*/ 101 h 108"/>
                  <a:gd name="T36" fmla="*/ 32 w 189"/>
                  <a:gd name="T37" fmla="*/ 92 h 108"/>
                  <a:gd name="T38" fmla="*/ 28 w 189"/>
                  <a:gd name="T39" fmla="*/ 94 h 108"/>
                  <a:gd name="T40" fmla="*/ 3 w 189"/>
                  <a:gd name="T41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08">
                    <a:moveTo>
                      <a:pt x="3" y="108"/>
                    </a:moveTo>
                    <a:lnTo>
                      <a:pt x="2" y="108"/>
                    </a:lnTo>
                    <a:lnTo>
                      <a:pt x="3" y="101"/>
                    </a:lnTo>
                    <a:lnTo>
                      <a:pt x="10" y="97"/>
                    </a:lnTo>
                    <a:lnTo>
                      <a:pt x="3" y="101"/>
                    </a:lnTo>
                    <a:lnTo>
                      <a:pt x="0" y="94"/>
                    </a:lnTo>
                    <a:cubicBezTo>
                      <a:pt x="2" y="94"/>
                      <a:pt x="10" y="89"/>
                      <a:pt x="21" y="82"/>
                    </a:cubicBezTo>
                    <a:cubicBezTo>
                      <a:pt x="114" y="23"/>
                      <a:pt x="122" y="22"/>
                      <a:pt x="128" y="23"/>
                    </a:cubicBezTo>
                    <a:lnTo>
                      <a:pt x="132" y="25"/>
                    </a:lnTo>
                    <a:cubicBezTo>
                      <a:pt x="174" y="0"/>
                      <a:pt x="180" y="1"/>
                      <a:pt x="182" y="1"/>
                    </a:cubicBezTo>
                    <a:cubicBezTo>
                      <a:pt x="184" y="2"/>
                      <a:pt x="187" y="4"/>
                      <a:pt x="188" y="5"/>
                    </a:cubicBezTo>
                    <a:cubicBezTo>
                      <a:pt x="189" y="9"/>
                      <a:pt x="188" y="13"/>
                      <a:pt x="185" y="15"/>
                    </a:cubicBezTo>
                    <a:cubicBezTo>
                      <a:pt x="172" y="22"/>
                      <a:pt x="157" y="31"/>
                      <a:pt x="142" y="40"/>
                    </a:cubicBezTo>
                    <a:cubicBezTo>
                      <a:pt x="142" y="43"/>
                      <a:pt x="141" y="45"/>
                      <a:pt x="138" y="46"/>
                    </a:cubicBezTo>
                    <a:lnTo>
                      <a:pt x="135" y="47"/>
                    </a:lnTo>
                    <a:cubicBezTo>
                      <a:pt x="125" y="51"/>
                      <a:pt x="78" y="80"/>
                      <a:pt x="57" y="92"/>
                    </a:cubicBezTo>
                    <a:cubicBezTo>
                      <a:pt x="36" y="106"/>
                      <a:pt x="36" y="106"/>
                      <a:pt x="33" y="105"/>
                    </a:cubicBezTo>
                    <a:cubicBezTo>
                      <a:pt x="31" y="104"/>
                      <a:pt x="30" y="103"/>
                      <a:pt x="29" y="101"/>
                    </a:cubicBezTo>
                    <a:cubicBezTo>
                      <a:pt x="27" y="99"/>
                      <a:pt x="26" y="97"/>
                      <a:pt x="32" y="92"/>
                    </a:cubicBezTo>
                    <a:lnTo>
                      <a:pt x="28" y="94"/>
                    </a:lnTo>
                    <a:cubicBezTo>
                      <a:pt x="9" y="106"/>
                      <a:pt x="6" y="108"/>
                      <a:pt x="3" y="10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79" name="Freeform 1730">
                <a:extLst>
                  <a:ext uri="{FF2B5EF4-FFF2-40B4-BE49-F238E27FC236}">
                    <a16:creationId xmlns:a16="http://schemas.microsoft.com/office/drawing/2014/main" id="{0894A855-FEE8-4BA2-8DC3-9455E3D84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6" y="5651"/>
                <a:ext cx="72" cy="42"/>
              </a:xfrm>
              <a:custGeom>
                <a:avLst/>
                <a:gdLst>
                  <a:gd name="T0" fmla="*/ 8 w 219"/>
                  <a:gd name="T1" fmla="*/ 126 h 126"/>
                  <a:gd name="T2" fmla="*/ 7 w 219"/>
                  <a:gd name="T3" fmla="*/ 126 h 126"/>
                  <a:gd name="T4" fmla="*/ 2 w 219"/>
                  <a:gd name="T5" fmla="*/ 122 h 126"/>
                  <a:gd name="T6" fmla="*/ 5 w 219"/>
                  <a:gd name="T7" fmla="*/ 112 h 126"/>
                  <a:gd name="T8" fmla="*/ 9 w 219"/>
                  <a:gd name="T9" fmla="*/ 112 h 126"/>
                  <a:gd name="T10" fmla="*/ 140 w 219"/>
                  <a:gd name="T11" fmla="*/ 34 h 126"/>
                  <a:gd name="T12" fmla="*/ 148 w 219"/>
                  <a:gd name="T13" fmla="*/ 35 h 126"/>
                  <a:gd name="T14" fmla="*/ 212 w 219"/>
                  <a:gd name="T15" fmla="*/ 1 h 126"/>
                  <a:gd name="T16" fmla="*/ 217 w 219"/>
                  <a:gd name="T17" fmla="*/ 4 h 126"/>
                  <a:gd name="T18" fmla="*/ 214 w 219"/>
                  <a:gd name="T19" fmla="*/ 14 h 126"/>
                  <a:gd name="T20" fmla="*/ 210 w 219"/>
                  <a:gd name="T21" fmla="*/ 15 h 126"/>
                  <a:gd name="T22" fmla="*/ 141 w 219"/>
                  <a:gd name="T23" fmla="*/ 56 h 126"/>
                  <a:gd name="T24" fmla="*/ 61 w 219"/>
                  <a:gd name="T25" fmla="*/ 101 h 126"/>
                  <a:gd name="T26" fmla="*/ 59 w 219"/>
                  <a:gd name="T27" fmla="*/ 100 h 126"/>
                  <a:gd name="T28" fmla="*/ 8 w 219"/>
                  <a:gd name="T29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9" h="126">
                    <a:moveTo>
                      <a:pt x="8" y="126"/>
                    </a:moveTo>
                    <a:lnTo>
                      <a:pt x="7" y="126"/>
                    </a:lnTo>
                    <a:cubicBezTo>
                      <a:pt x="5" y="125"/>
                      <a:pt x="3" y="124"/>
                      <a:pt x="2" y="122"/>
                    </a:cubicBezTo>
                    <a:cubicBezTo>
                      <a:pt x="0" y="119"/>
                      <a:pt x="2" y="114"/>
                      <a:pt x="5" y="112"/>
                    </a:cubicBezTo>
                    <a:lnTo>
                      <a:pt x="9" y="112"/>
                    </a:lnTo>
                    <a:cubicBezTo>
                      <a:pt x="20" y="108"/>
                      <a:pt x="84" y="69"/>
                      <a:pt x="140" y="34"/>
                    </a:cubicBezTo>
                    <a:cubicBezTo>
                      <a:pt x="143" y="33"/>
                      <a:pt x="146" y="33"/>
                      <a:pt x="148" y="35"/>
                    </a:cubicBezTo>
                    <a:cubicBezTo>
                      <a:pt x="201" y="2"/>
                      <a:pt x="207" y="0"/>
                      <a:pt x="212" y="1"/>
                    </a:cubicBezTo>
                    <a:cubicBezTo>
                      <a:pt x="214" y="1"/>
                      <a:pt x="216" y="3"/>
                      <a:pt x="217" y="4"/>
                    </a:cubicBezTo>
                    <a:cubicBezTo>
                      <a:pt x="219" y="8"/>
                      <a:pt x="217" y="12"/>
                      <a:pt x="214" y="14"/>
                    </a:cubicBezTo>
                    <a:lnTo>
                      <a:pt x="210" y="15"/>
                    </a:lnTo>
                    <a:cubicBezTo>
                      <a:pt x="202" y="18"/>
                      <a:pt x="167" y="40"/>
                      <a:pt x="141" y="56"/>
                    </a:cubicBezTo>
                    <a:cubicBezTo>
                      <a:pt x="74" y="98"/>
                      <a:pt x="66" y="102"/>
                      <a:pt x="61" y="101"/>
                    </a:cubicBezTo>
                    <a:lnTo>
                      <a:pt x="59" y="100"/>
                    </a:lnTo>
                    <a:cubicBezTo>
                      <a:pt x="20" y="123"/>
                      <a:pt x="12" y="126"/>
                      <a:pt x="8" y="1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80" name="Freeform 1731">
                <a:extLst>
                  <a:ext uri="{FF2B5EF4-FFF2-40B4-BE49-F238E27FC236}">
                    <a16:creationId xmlns:a16="http://schemas.microsoft.com/office/drawing/2014/main" id="{0E894E8A-5081-4A9D-9388-1B89DFB70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4" y="5652"/>
                <a:ext cx="8" cy="7"/>
              </a:xfrm>
              <a:custGeom>
                <a:avLst/>
                <a:gdLst>
                  <a:gd name="T0" fmla="*/ 9 w 22"/>
                  <a:gd name="T1" fmla="*/ 21 h 21"/>
                  <a:gd name="T2" fmla="*/ 6 w 22"/>
                  <a:gd name="T3" fmla="*/ 20 h 21"/>
                  <a:gd name="T4" fmla="*/ 3 w 22"/>
                  <a:gd name="T5" fmla="*/ 17 h 21"/>
                  <a:gd name="T6" fmla="*/ 3 w 22"/>
                  <a:gd name="T7" fmla="*/ 15 h 21"/>
                  <a:gd name="T8" fmla="*/ 2 w 22"/>
                  <a:gd name="T9" fmla="*/ 15 h 21"/>
                  <a:gd name="T10" fmla="*/ 5 w 22"/>
                  <a:gd name="T11" fmla="*/ 5 h 21"/>
                  <a:gd name="T12" fmla="*/ 6 w 22"/>
                  <a:gd name="T13" fmla="*/ 5 h 21"/>
                  <a:gd name="T14" fmla="*/ 10 w 22"/>
                  <a:gd name="T15" fmla="*/ 3 h 21"/>
                  <a:gd name="T16" fmla="*/ 16 w 22"/>
                  <a:gd name="T17" fmla="*/ 1 h 21"/>
                  <a:gd name="T18" fmla="*/ 21 w 22"/>
                  <a:gd name="T19" fmla="*/ 4 h 21"/>
                  <a:gd name="T20" fmla="*/ 22 w 22"/>
                  <a:gd name="T21" fmla="*/ 10 h 21"/>
                  <a:gd name="T22" fmla="*/ 18 w 22"/>
                  <a:gd name="T23" fmla="*/ 17 h 21"/>
                  <a:gd name="T24" fmla="*/ 17 w 22"/>
                  <a:gd name="T25" fmla="*/ 17 h 21"/>
                  <a:gd name="T26" fmla="*/ 14 w 22"/>
                  <a:gd name="T27" fmla="*/ 19 h 21"/>
                  <a:gd name="T28" fmla="*/ 9 w 22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" h="21">
                    <a:moveTo>
                      <a:pt x="9" y="21"/>
                    </a:moveTo>
                    <a:lnTo>
                      <a:pt x="6" y="20"/>
                    </a:lnTo>
                    <a:lnTo>
                      <a:pt x="3" y="17"/>
                    </a:lnTo>
                    <a:lnTo>
                      <a:pt x="3" y="15"/>
                    </a:lnTo>
                    <a:lnTo>
                      <a:pt x="2" y="15"/>
                    </a:lnTo>
                    <a:cubicBezTo>
                      <a:pt x="0" y="12"/>
                      <a:pt x="1" y="7"/>
                      <a:pt x="5" y="5"/>
                    </a:cubicBezTo>
                    <a:lnTo>
                      <a:pt x="6" y="5"/>
                    </a:lnTo>
                    <a:lnTo>
                      <a:pt x="10" y="3"/>
                    </a:lnTo>
                    <a:cubicBezTo>
                      <a:pt x="11" y="2"/>
                      <a:pt x="15" y="0"/>
                      <a:pt x="16" y="1"/>
                    </a:cubicBezTo>
                    <a:cubicBezTo>
                      <a:pt x="18" y="1"/>
                      <a:pt x="20" y="2"/>
                      <a:pt x="21" y="4"/>
                    </a:cubicBezTo>
                    <a:cubicBezTo>
                      <a:pt x="22" y="6"/>
                      <a:pt x="22" y="8"/>
                      <a:pt x="22" y="10"/>
                    </a:cubicBezTo>
                    <a:cubicBezTo>
                      <a:pt x="22" y="12"/>
                      <a:pt x="21" y="15"/>
                      <a:pt x="18" y="17"/>
                    </a:cubicBezTo>
                    <a:lnTo>
                      <a:pt x="17" y="17"/>
                    </a:lnTo>
                    <a:lnTo>
                      <a:pt x="14" y="19"/>
                    </a:lnTo>
                    <a:cubicBezTo>
                      <a:pt x="13" y="20"/>
                      <a:pt x="11" y="21"/>
                      <a:pt x="9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81" name="Freeform 1732">
                <a:extLst>
                  <a:ext uri="{FF2B5EF4-FFF2-40B4-BE49-F238E27FC236}">
                    <a16:creationId xmlns:a16="http://schemas.microsoft.com/office/drawing/2014/main" id="{A915EE69-046D-488E-906D-CEC9B2645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1" y="5645"/>
                <a:ext cx="8" cy="8"/>
              </a:xfrm>
              <a:custGeom>
                <a:avLst/>
                <a:gdLst>
                  <a:gd name="T0" fmla="*/ 7 w 25"/>
                  <a:gd name="T1" fmla="*/ 24 h 24"/>
                  <a:gd name="T2" fmla="*/ 5 w 25"/>
                  <a:gd name="T3" fmla="*/ 24 h 24"/>
                  <a:gd name="T4" fmla="*/ 0 w 25"/>
                  <a:gd name="T5" fmla="*/ 18 h 24"/>
                  <a:gd name="T6" fmla="*/ 2 w 25"/>
                  <a:gd name="T7" fmla="*/ 11 h 24"/>
                  <a:gd name="T8" fmla="*/ 4 w 25"/>
                  <a:gd name="T9" fmla="*/ 10 h 24"/>
                  <a:gd name="T10" fmla="*/ 3 w 25"/>
                  <a:gd name="T11" fmla="*/ 8 h 24"/>
                  <a:gd name="T12" fmla="*/ 14 w 25"/>
                  <a:gd name="T13" fmla="*/ 2 h 24"/>
                  <a:gd name="T14" fmla="*/ 23 w 25"/>
                  <a:gd name="T15" fmla="*/ 4 h 24"/>
                  <a:gd name="T16" fmla="*/ 22 w 25"/>
                  <a:gd name="T17" fmla="*/ 14 h 24"/>
                  <a:gd name="T18" fmla="*/ 21 w 25"/>
                  <a:gd name="T19" fmla="*/ 14 h 24"/>
                  <a:gd name="T20" fmla="*/ 22 w 25"/>
                  <a:gd name="T21" fmla="*/ 16 h 24"/>
                  <a:gd name="T22" fmla="*/ 20 w 25"/>
                  <a:gd name="T23" fmla="*/ 17 h 24"/>
                  <a:gd name="T24" fmla="*/ 7 w 25"/>
                  <a:gd name="T2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4">
                    <a:moveTo>
                      <a:pt x="7" y="24"/>
                    </a:moveTo>
                    <a:lnTo>
                      <a:pt x="5" y="24"/>
                    </a:lnTo>
                    <a:cubicBezTo>
                      <a:pt x="3" y="23"/>
                      <a:pt x="1" y="21"/>
                      <a:pt x="0" y="18"/>
                    </a:cubicBezTo>
                    <a:cubicBezTo>
                      <a:pt x="0" y="16"/>
                      <a:pt x="0" y="13"/>
                      <a:pt x="2" y="11"/>
                    </a:cubicBezTo>
                    <a:lnTo>
                      <a:pt x="4" y="10"/>
                    </a:lnTo>
                    <a:lnTo>
                      <a:pt x="3" y="8"/>
                    </a:lnTo>
                    <a:cubicBezTo>
                      <a:pt x="5" y="7"/>
                      <a:pt x="14" y="2"/>
                      <a:pt x="14" y="2"/>
                    </a:cubicBezTo>
                    <a:cubicBezTo>
                      <a:pt x="17" y="0"/>
                      <a:pt x="21" y="1"/>
                      <a:pt x="23" y="4"/>
                    </a:cubicBezTo>
                    <a:cubicBezTo>
                      <a:pt x="25" y="7"/>
                      <a:pt x="25" y="11"/>
                      <a:pt x="22" y="14"/>
                    </a:cubicBezTo>
                    <a:lnTo>
                      <a:pt x="21" y="14"/>
                    </a:lnTo>
                    <a:lnTo>
                      <a:pt x="22" y="16"/>
                    </a:lnTo>
                    <a:lnTo>
                      <a:pt x="20" y="17"/>
                    </a:lnTo>
                    <a:cubicBezTo>
                      <a:pt x="11" y="23"/>
                      <a:pt x="9" y="24"/>
                      <a:pt x="7" y="2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82" name="Freeform 1733">
                <a:extLst>
                  <a:ext uri="{FF2B5EF4-FFF2-40B4-BE49-F238E27FC236}">
                    <a16:creationId xmlns:a16="http://schemas.microsoft.com/office/drawing/2014/main" id="{00DE7881-159A-44C1-B490-88CA96C80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2" y="5643"/>
                <a:ext cx="19" cy="14"/>
              </a:xfrm>
              <a:custGeom>
                <a:avLst/>
                <a:gdLst>
                  <a:gd name="T0" fmla="*/ 6 w 58"/>
                  <a:gd name="T1" fmla="*/ 40 h 40"/>
                  <a:gd name="T2" fmla="*/ 1 w 58"/>
                  <a:gd name="T3" fmla="*/ 37 h 40"/>
                  <a:gd name="T4" fmla="*/ 1 w 58"/>
                  <a:gd name="T5" fmla="*/ 31 h 40"/>
                  <a:gd name="T6" fmla="*/ 4 w 58"/>
                  <a:gd name="T7" fmla="*/ 27 h 40"/>
                  <a:gd name="T8" fmla="*/ 4 w 58"/>
                  <a:gd name="T9" fmla="*/ 27 h 40"/>
                  <a:gd name="T10" fmla="*/ 4 w 58"/>
                  <a:gd name="T11" fmla="*/ 26 h 40"/>
                  <a:gd name="T12" fmla="*/ 9 w 58"/>
                  <a:gd name="T13" fmla="*/ 23 h 40"/>
                  <a:gd name="T14" fmla="*/ 15 w 58"/>
                  <a:gd name="T15" fmla="*/ 20 h 40"/>
                  <a:gd name="T16" fmla="*/ 15 w 58"/>
                  <a:gd name="T17" fmla="*/ 20 h 40"/>
                  <a:gd name="T18" fmla="*/ 45 w 58"/>
                  <a:gd name="T19" fmla="*/ 2 h 40"/>
                  <a:gd name="T20" fmla="*/ 50 w 58"/>
                  <a:gd name="T21" fmla="*/ 1 h 40"/>
                  <a:gd name="T22" fmla="*/ 56 w 58"/>
                  <a:gd name="T23" fmla="*/ 5 h 40"/>
                  <a:gd name="T24" fmla="*/ 54 w 58"/>
                  <a:gd name="T25" fmla="*/ 14 h 40"/>
                  <a:gd name="T26" fmla="*/ 53 w 58"/>
                  <a:gd name="T27" fmla="*/ 15 h 40"/>
                  <a:gd name="T28" fmla="*/ 32 w 58"/>
                  <a:gd name="T29" fmla="*/ 27 h 40"/>
                  <a:gd name="T30" fmla="*/ 17 w 58"/>
                  <a:gd name="T31" fmla="*/ 36 h 40"/>
                  <a:gd name="T32" fmla="*/ 17 w 58"/>
                  <a:gd name="T33" fmla="*/ 36 h 40"/>
                  <a:gd name="T34" fmla="*/ 11 w 58"/>
                  <a:gd name="T35" fmla="*/ 39 h 40"/>
                  <a:gd name="T36" fmla="*/ 11 w 58"/>
                  <a:gd name="T37" fmla="*/ 39 h 40"/>
                  <a:gd name="T38" fmla="*/ 6 w 58"/>
                  <a:gd name="T3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8" h="40">
                    <a:moveTo>
                      <a:pt x="6" y="40"/>
                    </a:moveTo>
                    <a:cubicBezTo>
                      <a:pt x="4" y="40"/>
                      <a:pt x="3" y="39"/>
                      <a:pt x="1" y="37"/>
                    </a:cubicBezTo>
                    <a:cubicBezTo>
                      <a:pt x="0" y="35"/>
                      <a:pt x="0" y="33"/>
                      <a:pt x="1" y="31"/>
                    </a:cubicBezTo>
                    <a:cubicBezTo>
                      <a:pt x="1" y="29"/>
                      <a:pt x="1" y="28"/>
                      <a:pt x="4" y="27"/>
                    </a:cubicBezTo>
                    <a:lnTo>
                      <a:pt x="4" y="27"/>
                    </a:lnTo>
                    <a:lnTo>
                      <a:pt x="4" y="26"/>
                    </a:lnTo>
                    <a:cubicBezTo>
                      <a:pt x="6" y="26"/>
                      <a:pt x="7" y="25"/>
                      <a:pt x="9" y="23"/>
                    </a:cubicBezTo>
                    <a:cubicBezTo>
                      <a:pt x="11" y="23"/>
                      <a:pt x="13" y="22"/>
                      <a:pt x="15" y="20"/>
                    </a:cubicBezTo>
                    <a:lnTo>
                      <a:pt x="15" y="20"/>
                    </a:lnTo>
                    <a:cubicBezTo>
                      <a:pt x="17" y="18"/>
                      <a:pt x="45" y="2"/>
                      <a:pt x="45" y="2"/>
                    </a:cubicBezTo>
                    <a:cubicBezTo>
                      <a:pt x="46" y="1"/>
                      <a:pt x="48" y="1"/>
                      <a:pt x="50" y="1"/>
                    </a:cubicBezTo>
                    <a:cubicBezTo>
                      <a:pt x="53" y="0"/>
                      <a:pt x="54" y="2"/>
                      <a:pt x="56" y="5"/>
                    </a:cubicBezTo>
                    <a:cubicBezTo>
                      <a:pt x="58" y="8"/>
                      <a:pt x="57" y="12"/>
                      <a:pt x="54" y="14"/>
                    </a:cubicBezTo>
                    <a:lnTo>
                      <a:pt x="53" y="15"/>
                    </a:lnTo>
                    <a:cubicBezTo>
                      <a:pt x="51" y="16"/>
                      <a:pt x="42" y="21"/>
                      <a:pt x="32" y="27"/>
                    </a:cubicBezTo>
                    <a:cubicBezTo>
                      <a:pt x="26" y="31"/>
                      <a:pt x="21" y="33"/>
                      <a:pt x="17" y="36"/>
                    </a:cubicBezTo>
                    <a:lnTo>
                      <a:pt x="17" y="36"/>
                    </a:lnTo>
                    <a:lnTo>
                      <a:pt x="11" y="39"/>
                    </a:lnTo>
                    <a:lnTo>
                      <a:pt x="11" y="39"/>
                    </a:lnTo>
                    <a:cubicBezTo>
                      <a:pt x="9" y="40"/>
                      <a:pt x="7" y="40"/>
                      <a:pt x="6" y="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83" name="Freeform 1734">
                <a:extLst>
                  <a:ext uri="{FF2B5EF4-FFF2-40B4-BE49-F238E27FC236}">
                    <a16:creationId xmlns:a16="http://schemas.microsoft.com/office/drawing/2014/main" id="{78ADABC3-E627-4ECF-B44D-1381DE98A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5647"/>
                <a:ext cx="57" cy="34"/>
              </a:xfrm>
              <a:custGeom>
                <a:avLst/>
                <a:gdLst>
                  <a:gd name="T0" fmla="*/ 10 w 173"/>
                  <a:gd name="T1" fmla="*/ 105 h 105"/>
                  <a:gd name="T2" fmla="*/ 8 w 173"/>
                  <a:gd name="T3" fmla="*/ 104 h 105"/>
                  <a:gd name="T4" fmla="*/ 4 w 173"/>
                  <a:gd name="T5" fmla="*/ 101 h 105"/>
                  <a:gd name="T6" fmla="*/ 16 w 173"/>
                  <a:gd name="T7" fmla="*/ 85 h 105"/>
                  <a:gd name="T8" fmla="*/ 26 w 173"/>
                  <a:gd name="T9" fmla="*/ 79 h 105"/>
                  <a:gd name="T10" fmla="*/ 30 w 173"/>
                  <a:gd name="T11" fmla="*/ 71 h 105"/>
                  <a:gd name="T12" fmla="*/ 35 w 173"/>
                  <a:gd name="T13" fmla="*/ 71 h 105"/>
                  <a:gd name="T14" fmla="*/ 111 w 173"/>
                  <a:gd name="T15" fmla="*/ 25 h 105"/>
                  <a:gd name="T16" fmla="*/ 132 w 173"/>
                  <a:gd name="T17" fmla="*/ 15 h 105"/>
                  <a:gd name="T18" fmla="*/ 135 w 173"/>
                  <a:gd name="T19" fmla="*/ 17 h 105"/>
                  <a:gd name="T20" fmla="*/ 161 w 173"/>
                  <a:gd name="T21" fmla="*/ 2 h 105"/>
                  <a:gd name="T22" fmla="*/ 171 w 173"/>
                  <a:gd name="T23" fmla="*/ 4 h 105"/>
                  <a:gd name="T24" fmla="*/ 168 w 173"/>
                  <a:gd name="T25" fmla="*/ 14 h 105"/>
                  <a:gd name="T26" fmla="*/ 14 w 173"/>
                  <a:gd name="T27" fmla="*/ 104 h 105"/>
                  <a:gd name="T28" fmla="*/ 10 w 173"/>
                  <a:gd name="T29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3" h="105">
                    <a:moveTo>
                      <a:pt x="10" y="105"/>
                    </a:moveTo>
                    <a:lnTo>
                      <a:pt x="8" y="104"/>
                    </a:lnTo>
                    <a:cubicBezTo>
                      <a:pt x="6" y="104"/>
                      <a:pt x="5" y="103"/>
                      <a:pt x="4" y="101"/>
                    </a:cubicBezTo>
                    <a:cubicBezTo>
                      <a:pt x="0" y="94"/>
                      <a:pt x="5" y="91"/>
                      <a:pt x="16" y="85"/>
                    </a:cubicBezTo>
                    <a:cubicBezTo>
                      <a:pt x="19" y="84"/>
                      <a:pt x="22" y="81"/>
                      <a:pt x="26" y="79"/>
                    </a:cubicBezTo>
                    <a:cubicBezTo>
                      <a:pt x="26" y="76"/>
                      <a:pt x="27" y="73"/>
                      <a:pt x="30" y="71"/>
                    </a:cubicBezTo>
                    <a:cubicBezTo>
                      <a:pt x="31" y="70"/>
                      <a:pt x="34" y="70"/>
                      <a:pt x="35" y="71"/>
                    </a:cubicBezTo>
                    <a:cubicBezTo>
                      <a:pt x="46" y="68"/>
                      <a:pt x="95" y="36"/>
                      <a:pt x="111" y="25"/>
                    </a:cubicBezTo>
                    <a:cubicBezTo>
                      <a:pt x="128" y="14"/>
                      <a:pt x="128" y="14"/>
                      <a:pt x="132" y="15"/>
                    </a:cubicBezTo>
                    <a:lnTo>
                      <a:pt x="135" y="17"/>
                    </a:lnTo>
                    <a:lnTo>
                      <a:pt x="161" y="2"/>
                    </a:lnTo>
                    <a:cubicBezTo>
                      <a:pt x="165" y="0"/>
                      <a:pt x="169" y="1"/>
                      <a:pt x="171" y="4"/>
                    </a:cubicBezTo>
                    <a:cubicBezTo>
                      <a:pt x="173" y="8"/>
                      <a:pt x="172" y="12"/>
                      <a:pt x="168" y="14"/>
                    </a:cubicBezTo>
                    <a:lnTo>
                      <a:pt x="14" y="104"/>
                    </a:lnTo>
                    <a:lnTo>
                      <a:pt x="10" y="10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84" name="Freeform 1735">
                <a:extLst>
                  <a:ext uri="{FF2B5EF4-FFF2-40B4-BE49-F238E27FC236}">
                    <a16:creationId xmlns:a16="http://schemas.microsoft.com/office/drawing/2014/main" id="{7F2CCC51-9106-442E-94C7-B24D550E6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2" y="5635"/>
                <a:ext cx="18" cy="13"/>
              </a:xfrm>
              <a:custGeom>
                <a:avLst/>
                <a:gdLst>
                  <a:gd name="T0" fmla="*/ 9 w 55"/>
                  <a:gd name="T1" fmla="*/ 38 h 38"/>
                  <a:gd name="T2" fmla="*/ 7 w 55"/>
                  <a:gd name="T3" fmla="*/ 38 h 38"/>
                  <a:gd name="T4" fmla="*/ 2 w 55"/>
                  <a:gd name="T5" fmla="*/ 34 h 38"/>
                  <a:gd name="T6" fmla="*/ 5 w 55"/>
                  <a:gd name="T7" fmla="*/ 25 h 38"/>
                  <a:gd name="T8" fmla="*/ 7 w 55"/>
                  <a:gd name="T9" fmla="*/ 24 h 38"/>
                  <a:gd name="T10" fmla="*/ 11 w 55"/>
                  <a:gd name="T11" fmla="*/ 21 h 38"/>
                  <a:gd name="T12" fmla="*/ 20 w 55"/>
                  <a:gd name="T13" fmla="*/ 18 h 38"/>
                  <a:gd name="T14" fmla="*/ 20 w 55"/>
                  <a:gd name="T15" fmla="*/ 18 h 38"/>
                  <a:gd name="T16" fmla="*/ 24 w 55"/>
                  <a:gd name="T17" fmla="*/ 15 h 38"/>
                  <a:gd name="T18" fmla="*/ 53 w 55"/>
                  <a:gd name="T19" fmla="*/ 7 h 38"/>
                  <a:gd name="T20" fmla="*/ 50 w 55"/>
                  <a:gd name="T21" fmla="*/ 16 h 38"/>
                  <a:gd name="T22" fmla="*/ 49 w 55"/>
                  <a:gd name="T23" fmla="*/ 17 h 38"/>
                  <a:gd name="T24" fmla="*/ 31 w 55"/>
                  <a:gd name="T25" fmla="*/ 28 h 38"/>
                  <a:gd name="T26" fmla="*/ 22 w 55"/>
                  <a:gd name="T27" fmla="*/ 32 h 38"/>
                  <a:gd name="T28" fmla="*/ 22 w 55"/>
                  <a:gd name="T29" fmla="*/ 32 h 38"/>
                  <a:gd name="T30" fmla="*/ 21 w 55"/>
                  <a:gd name="T31" fmla="*/ 32 h 38"/>
                  <a:gd name="T32" fmla="*/ 19 w 55"/>
                  <a:gd name="T33" fmla="*/ 33 h 38"/>
                  <a:gd name="T34" fmla="*/ 9 w 55"/>
                  <a:gd name="T3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5" h="38">
                    <a:moveTo>
                      <a:pt x="9" y="38"/>
                    </a:moveTo>
                    <a:lnTo>
                      <a:pt x="7" y="38"/>
                    </a:lnTo>
                    <a:cubicBezTo>
                      <a:pt x="5" y="37"/>
                      <a:pt x="3" y="36"/>
                      <a:pt x="2" y="34"/>
                    </a:cubicBezTo>
                    <a:cubicBezTo>
                      <a:pt x="0" y="31"/>
                      <a:pt x="2" y="27"/>
                      <a:pt x="5" y="25"/>
                    </a:cubicBezTo>
                    <a:lnTo>
                      <a:pt x="7" y="24"/>
                    </a:lnTo>
                    <a:cubicBezTo>
                      <a:pt x="8" y="23"/>
                      <a:pt x="10" y="22"/>
                      <a:pt x="11" y="21"/>
                    </a:cubicBezTo>
                    <a:cubicBezTo>
                      <a:pt x="15" y="19"/>
                      <a:pt x="17" y="17"/>
                      <a:pt x="20" y="18"/>
                    </a:cubicBezTo>
                    <a:lnTo>
                      <a:pt x="20" y="18"/>
                    </a:lnTo>
                    <a:lnTo>
                      <a:pt x="24" y="15"/>
                    </a:lnTo>
                    <a:cubicBezTo>
                      <a:pt x="49" y="1"/>
                      <a:pt x="49" y="0"/>
                      <a:pt x="53" y="7"/>
                    </a:cubicBezTo>
                    <a:cubicBezTo>
                      <a:pt x="55" y="10"/>
                      <a:pt x="54" y="14"/>
                      <a:pt x="50" y="16"/>
                    </a:cubicBezTo>
                    <a:lnTo>
                      <a:pt x="49" y="17"/>
                    </a:lnTo>
                    <a:cubicBezTo>
                      <a:pt x="47" y="18"/>
                      <a:pt x="37" y="24"/>
                      <a:pt x="31" y="28"/>
                    </a:cubicBezTo>
                    <a:cubicBezTo>
                      <a:pt x="27" y="30"/>
                      <a:pt x="24" y="31"/>
                      <a:pt x="22" y="32"/>
                    </a:cubicBezTo>
                    <a:lnTo>
                      <a:pt x="22" y="32"/>
                    </a:lnTo>
                    <a:lnTo>
                      <a:pt x="21" y="32"/>
                    </a:lnTo>
                    <a:lnTo>
                      <a:pt x="19" y="33"/>
                    </a:lnTo>
                    <a:cubicBezTo>
                      <a:pt x="14" y="37"/>
                      <a:pt x="11" y="38"/>
                      <a:pt x="9" y="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85" name="Freeform 1736">
                <a:extLst>
                  <a:ext uri="{FF2B5EF4-FFF2-40B4-BE49-F238E27FC236}">
                    <a16:creationId xmlns:a16="http://schemas.microsoft.com/office/drawing/2014/main" id="{182EA1DC-E0C2-4B76-9BF0-80E8C62B0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5" y="5636"/>
                <a:ext cx="9" cy="7"/>
              </a:xfrm>
              <a:custGeom>
                <a:avLst/>
                <a:gdLst>
                  <a:gd name="T0" fmla="*/ 8 w 26"/>
                  <a:gd name="T1" fmla="*/ 21 h 21"/>
                  <a:gd name="T2" fmla="*/ 6 w 26"/>
                  <a:gd name="T3" fmla="*/ 21 h 21"/>
                  <a:gd name="T4" fmla="*/ 3 w 26"/>
                  <a:gd name="T5" fmla="*/ 20 h 21"/>
                  <a:gd name="T6" fmla="*/ 2 w 26"/>
                  <a:gd name="T7" fmla="*/ 18 h 21"/>
                  <a:gd name="T8" fmla="*/ 4 w 26"/>
                  <a:gd name="T9" fmla="*/ 8 h 21"/>
                  <a:gd name="T10" fmla="*/ 20 w 26"/>
                  <a:gd name="T11" fmla="*/ 1 h 21"/>
                  <a:gd name="T12" fmla="*/ 25 w 26"/>
                  <a:gd name="T13" fmla="*/ 4 h 21"/>
                  <a:gd name="T14" fmla="*/ 25 w 26"/>
                  <a:gd name="T15" fmla="*/ 10 h 21"/>
                  <a:gd name="T16" fmla="*/ 22 w 26"/>
                  <a:gd name="T17" fmla="*/ 14 h 21"/>
                  <a:gd name="T18" fmla="*/ 22 w 26"/>
                  <a:gd name="T19" fmla="*/ 14 h 21"/>
                  <a:gd name="T20" fmla="*/ 22 w 26"/>
                  <a:gd name="T21" fmla="*/ 14 h 21"/>
                  <a:gd name="T22" fmla="*/ 12 w 26"/>
                  <a:gd name="T23" fmla="*/ 20 h 21"/>
                  <a:gd name="T24" fmla="*/ 8 w 26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21">
                    <a:moveTo>
                      <a:pt x="8" y="21"/>
                    </a:moveTo>
                    <a:lnTo>
                      <a:pt x="6" y="21"/>
                    </a:lnTo>
                    <a:lnTo>
                      <a:pt x="3" y="20"/>
                    </a:lnTo>
                    <a:lnTo>
                      <a:pt x="2" y="18"/>
                    </a:lnTo>
                    <a:cubicBezTo>
                      <a:pt x="0" y="15"/>
                      <a:pt x="0" y="10"/>
                      <a:pt x="4" y="8"/>
                    </a:cubicBezTo>
                    <a:cubicBezTo>
                      <a:pt x="15" y="0"/>
                      <a:pt x="17" y="0"/>
                      <a:pt x="20" y="1"/>
                    </a:cubicBezTo>
                    <a:cubicBezTo>
                      <a:pt x="22" y="1"/>
                      <a:pt x="24" y="2"/>
                      <a:pt x="25" y="4"/>
                    </a:cubicBezTo>
                    <a:cubicBezTo>
                      <a:pt x="26" y="6"/>
                      <a:pt x="26" y="8"/>
                      <a:pt x="25" y="10"/>
                    </a:cubicBezTo>
                    <a:cubicBezTo>
                      <a:pt x="25" y="11"/>
                      <a:pt x="23" y="13"/>
                      <a:pt x="22" y="14"/>
                    </a:cubicBezTo>
                    <a:lnTo>
                      <a:pt x="22" y="14"/>
                    </a:lnTo>
                    <a:lnTo>
                      <a:pt x="22" y="14"/>
                    </a:lnTo>
                    <a:cubicBezTo>
                      <a:pt x="20" y="15"/>
                      <a:pt x="12" y="20"/>
                      <a:pt x="12" y="20"/>
                    </a:cubicBezTo>
                    <a:lnTo>
                      <a:pt x="8" y="2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86" name="Freeform 1737">
                <a:extLst>
                  <a:ext uri="{FF2B5EF4-FFF2-40B4-BE49-F238E27FC236}">
                    <a16:creationId xmlns:a16="http://schemas.microsoft.com/office/drawing/2014/main" id="{C7C357BE-FFB1-490A-AC51-6BD5D0E51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2" y="5631"/>
                <a:ext cx="31" cy="20"/>
              </a:xfrm>
              <a:custGeom>
                <a:avLst/>
                <a:gdLst>
                  <a:gd name="T0" fmla="*/ 7 w 95"/>
                  <a:gd name="T1" fmla="*/ 60 h 60"/>
                  <a:gd name="T2" fmla="*/ 5 w 95"/>
                  <a:gd name="T3" fmla="*/ 60 h 60"/>
                  <a:gd name="T4" fmla="*/ 0 w 95"/>
                  <a:gd name="T5" fmla="*/ 54 h 60"/>
                  <a:gd name="T6" fmla="*/ 4 w 95"/>
                  <a:gd name="T7" fmla="*/ 47 h 60"/>
                  <a:gd name="T8" fmla="*/ 81 w 95"/>
                  <a:gd name="T9" fmla="*/ 2 h 60"/>
                  <a:gd name="T10" fmla="*/ 91 w 95"/>
                  <a:gd name="T11" fmla="*/ 5 h 60"/>
                  <a:gd name="T12" fmla="*/ 67 w 95"/>
                  <a:gd name="T13" fmla="*/ 30 h 60"/>
                  <a:gd name="T14" fmla="*/ 43 w 95"/>
                  <a:gd name="T15" fmla="*/ 46 h 60"/>
                  <a:gd name="T16" fmla="*/ 40 w 95"/>
                  <a:gd name="T17" fmla="*/ 51 h 60"/>
                  <a:gd name="T18" fmla="*/ 34 w 95"/>
                  <a:gd name="T19" fmla="*/ 54 h 60"/>
                  <a:gd name="T20" fmla="*/ 25 w 95"/>
                  <a:gd name="T21" fmla="*/ 51 h 60"/>
                  <a:gd name="T22" fmla="*/ 24 w 95"/>
                  <a:gd name="T23" fmla="*/ 51 h 60"/>
                  <a:gd name="T24" fmla="*/ 7 w 95"/>
                  <a:gd name="T2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" h="60">
                    <a:moveTo>
                      <a:pt x="7" y="60"/>
                    </a:moveTo>
                    <a:lnTo>
                      <a:pt x="5" y="60"/>
                    </a:lnTo>
                    <a:cubicBezTo>
                      <a:pt x="3" y="59"/>
                      <a:pt x="1" y="56"/>
                      <a:pt x="0" y="54"/>
                    </a:cubicBezTo>
                    <a:cubicBezTo>
                      <a:pt x="0" y="51"/>
                      <a:pt x="2" y="48"/>
                      <a:pt x="4" y="47"/>
                    </a:cubicBezTo>
                    <a:cubicBezTo>
                      <a:pt x="6" y="46"/>
                      <a:pt x="81" y="2"/>
                      <a:pt x="81" y="2"/>
                    </a:cubicBezTo>
                    <a:cubicBezTo>
                      <a:pt x="85" y="0"/>
                      <a:pt x="89" y="1"/>
                      <a:pt x="91" y="5"/>
                    </a:cubicBezTo>
                    <a:cubicBezTo>
                      <a:pt x="95" y="11"/>
                      <a:pt x="92" y="13"/>
                      <a:pt x="67" y="30"/>
                    </a:cubicBezTo>
                    <a:cubicBezTo>
                      <a:pt x="60" y="34"/>
                      <a:pt x="50" y="41"/>
                      <a:pt x="43" y="46"/>
                    </a:cubicBezTo>
                    <a:cubicBezTo>
                      <a:pt x="43" y="48"/>
                      <a:pt x="42" y="50"/>
                      <a:pt x="40" y="51"/>
                    </a:cubicBezTo>
                    <a:lnTo>
                      <a:pt x="34" y="54"/>
                    </a:lnTo>
                    <a:cubicBezTo>
                      <a:pt x="31" y="56"/>
                      <a:pt x="27" y="55"/>
                      <a:pt x="25" y="51"/>
                    </a:cubicBezTo>
                    <a:lnTo>
                      <a:pt x="24" y="51"/>
                    </a:lnTo>
                    <a:cubicBezTo>
                      <a:pt x="11" y="58"/>
                      <a:pt x="8" y="60"/>
                      <a:pt x="7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87" name="Freeform 1738">
                <a:extLst>
                  <a:ext uri="{FF2B5EF4-FFF2-40B4-BE49-F238E27FC236}">
                    <a16:creationId xmlns:a16="http://schemas.microsoft.com/office/drawing/2014/main" id="{5A4989EE-EDFA-4ED1-8CAE-1EF06DD7A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" y="5633"/>
                <a:ext cx="29" cy="22"/>
              </a:xfrm>
              <a:custGeom>
                <a:avLst/>
                <a:gdLst>
                  <a:gd name="T0" fmla="*/ 10 w 90"/>
                  <a:gd name="T1" fmla="*/ 65 h 65"/>
                  <a:gd name="T2" fmla="*/ 4 w 90"/>
                  <a:gd name="T3" fmla="*/ 61 h 65"/>
                  <a:gd name="T4" fmla="*/ 3 w 90"/>
                  <a:gd name="T5" fmla="*/ 56 h 65"/>
                  <a:gd name="T6" fmla="*/ 33 w 90"/>
                  <a:gd name="T7" fmla="*/ 35 h 65"/>
                  <a:gd name="T8" fmla="*/ 32 w 90"/>
                  <a:gd name="T9" fmla="*/ 30 h 65"/>
                  <a:gd name="T10" fmla="*/ 32 w 90"/>
                  <a:gd name="T11" fmla="*/ 30 h 65"/>
                  <a:gd name="T12" fmla="*/ 7 w 90"/>
                  <a:gd name="T13" fmla="*/ 42 h 65"/>
                  <a:gd name="T14" fmla="*/ 2 w 90"/>
                  <a:gd name="T15" fmla="*/ 38 h 65"/>
                  <a:gd name="T16" fmla="*/ 5 w 90"/>
                  <a:gd name="T17" fmla="*/ 29 h 65"/>
                  <a:gd name="T18" fmla="*/ 8 w 90"/>
                  <a:gd name="T19" fmla="*/ 28 h 65"/>
                  <a:gd name="T20" fmla="*/ 28 w 90"/>
                  <a:gd name="T21" fmla="*/ 16 h 65"/>
                  <a:gd name="T22" fmla="*/ 45 w 90"/>
                  <a:gd name="T23" fmla="*/ 8 h 65"/>
                  <a:gd name="T24" fmla="*/ 49 w 90"/>
                  <a:gd name="T25" fmla="*/ 11 h 65"/>
                  <a:gd name="T26" fmla="*/ 50 w 90"/>
                  <a:gd name="T27" fmla="*/ 18 h 65"/>
                  <a:gd name="T28" fmla="*/ 55 w 90"/>
                  <a:gd name="T29" fmla="*/ 14 h 65"/>
                  <a:gd name="T30" fmla="*/ 81 w 90"/>
                  <a:gd name="T31" fmla="*/ 1 h 65"/>
                  <a:gd name="T32" fmla="*/ 86 w 90"/>
                  <a:gd name="T33" fmla="*/ 4 h 65"/>
                  <a:gd name="T34" fmla="*/ 58 w 90"/>
                  <a:gd name="T35" fmla="*/ 34 h 65"/>
                  <a:gd name="T36" fmla="*/ 48 w 90"/>
                  <a:gd name="T37" fmla="*/ 41 h 65"/>
                  <a:gd name="T38" fmla="*/ 45 w 90"/>
                  <a:gd name="T39" fmla="*/ 44 h 65"/>
                  <a:gd name="T40" fmla="*/ 45 w 90"/>
                  <a:gd name="T41" fmla="*/ 45 h 65"/>
                  <a:gd name="T42" fmla="*/ 41 w 90"/>
                  <a:gd name="T43" fmla="*/ 46 h 65"/>
                  <a:gd name="T44" fmla="*/ 16 w 90"/>
                  <a:gd name="T45" fmla="*/ 62 h 65"/>
                  <a:gd name="T46" fmla="*/ 14 w 90"/>
                  <a:gd name="T47" fmla="*/ 64 h 65"/>
                  <a:gd name="T48" fmla="*/ 10 w 90"/>
                  <a:gd name="T4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0" h="65">
                    <a:moveTo>
                      <a:pt x="10" y="65"/>
                    </a:moveTo>
                    <a:cubicBezTo>
                      <a:pt x="8" y="65"/>
                      <a:pt x="5" y="64"/>
                      <a:pt x="4" y="61"/>
                    </a:cubicBezTo>
                    <a:cubicBezTo>
                      <a:pt x="3" y="60"/>
                      <a:pt x="3" y="58"/>
                      <a:pt x="3" y="56"/>
                    </a:cubicBezTo>
                    <a:cubicBezTo>
                      <a:pt x="4" y="53"/>
                      <a:pt x="5" y="51"/>
                      <a:pt x="33" y="35"/>
                    </a:cubicBezTo>
                    <a:cubicBezTo>
                      <a:pt x="32" y="33"/>
                      <a:pt x="31" y="32"/>
                      <a:pt x="32" y="30"/>
                    </a:cubicBezTo>
                    <a:lnTo>
                      <a:pt x="32" y="30"/>
                    </a:lnTo>
                    <a:cubicBezTo>
                      <a:pt x="12" y="42"/>
                      <a:pt x="10" y="43"/>
                      <a:pt x="7" y="42"/>
                    </a:cubicBezTo>
                    <a:cubicBezTo>
                      <a:pt x="5" y="41"/>
                      <a:pt x="3" y="40"/>
                      <a:pt x="2" y="38"/>
                    </a:cubicBezTo>
                    <a:cubicBezTo>
                      <a:pt x="0" y="35"/>
                      <a:pt x="2" y="31"/>
                      <a:pt x="5" y="29"/>
                    </a:cubicBezTo>
                    <a:lnTo>
                      <a:pt x="8" y="28"/>
                    </a:lnTo>
                    <a:cubicBezTo>
                      <a:pt x="11" y="26"/>
                      <a:pt x="22" y="19"/>
                      <a:pt x="28" y="16"/>
                    </a:cubicBezTo>
                    <a:cubicBezTo>
                      <a:pt x="42" y="7"/>
                      <a:pt x="42" y="7"/>
                      <a:pt x="45" y="8"/>
                    </a:cubicBezTo>
                    <a:cubicBezTo>
                      <a:pt x="47" y="8"/>
                      <a:pt x="48" y="10"/>
                      <a:pt x="49" y="11"/>
                    </a:cubicBezTo>
                    <a:cubicBezTo>
                      <a:pt x="50" y="13"/>
                      <a:pt x="51" y="13"/>
                      <a:pt x="50" y="18"/>
                    </a:cubicBezTo>
                    <a:cubicBezTo>
                      <a:pt x="51" y="16"/>
                      <a:pt x="53" y="15"/>
                      <a:pt x="55" y="14"/>
                    </a:cubicBezTo>
                    <a:cubicBezTo>
                      <a:pt x="74" y="2"/>
                      <a:pt x="77" y="0"/>
                      <a:pt x="81" y="1"/>
                    </a:cubicBezTo>
                    <a:cubicBezTo>
                      <a:pt x="83" y="1"/>
                      <a:pt x="85" y="3"/>
                      <a:pt x="86" y="4"/>
                    </a:cubicBezTo>
                    <a:cubicBezTo>
                      <a:pt x="90" y="11"/>
                      <a:pt x="86" y="14"/>
                      <a:pt x="58" y="34"/>
                    </a:cubicBezTo>
                    <a:cubicBezTo>
                      <a:pt x="55" y="36"/>
                      <a:pt x="51" y="39"/>
                      <a:pt x="48" y="41"/>
                    </a:cubicBezTo>
                    <a:lnTo>
                      <a:pt x="45" y="44"/>
                    </a:lnTo>
                    <a:lnTo>
                      <a:pt x="45" y="45"/>
                    </a:lnTo>
                    <a:lnTo>
                      <a:pt x="41" y="46"/>
                    </a:lnTo>
                    <a:cubicBezTo>
                      <a:pt x="31" y="53"/>
                      <a:pt x="19" y="59"/>
                      <a:pt x="16" y="62"/>
                    </a:cubicBezTo>
                    <a:lnTo>
                      <a:pt x="14" y="64"/>
                    </a:lnTo>
                    <a:lnTo>
                      <a:pt x="10" y="6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88" name="Freeform 1739">
                <a:extLst>
                  <a:ext uri="{FF2B5EF4-FFF2-40B4-BE49-F238E27FC236}">
                    <a16:creationId xmlns:a16="http://schemas.microsoft.com/office/drawing/2014/main" id="{46366AB5-802A-44F3-88CA-1A23B6CF1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" y="5628"/>
                <a:ext cx="88" cy="52"/>
              </a:xfrm>
              <a:custGeom>
                <a:avLst/>
                <a:gdLst>
                  <a:gd name="T0" fmla="*/ 8 w 265"/>
                  <a:gd name="T1" fmla="*/ 158 h 158"/>
                  <a:gd name="T2" fmla="*/ 7 w 265"/>
                  <a:gd name="T3" fmla="*/ 158 h 158"/>
                  <a:gd name="T4" fmla="*/ 2 w 265"/>
                  <a:gd name="T5" fmla="*/ 155 h 158"/>
                  <a:gd name="T6" fmla="*/ 5 w 265"/>
                  <a:gd name="T7" fmla="*/ 145 h 158"/>
                  <a:gd name="T8" fmla="*/ 8 w 265"/>
                  <a:gd name="T9" fmla="*/ 144 h 158"/>
                  <a:gd name="T10" fmla="*/ 57 w 265"/>
                  <a:gd name="T11" fmla="*/ 116 h 158"/>
                  <a:gd name="T12" fmla="*/ 60 w 265"/>
                  <a:gd name="T13" fmla="*/ 114 h 158"/>
                  <a:gd name="T14" fmla="*/ 105 w 265"/>
                  <a:gd name="T15" fmla="*/ 88 h 158"/>
                  <a:gd name="T16" fmla="*/ 149 w 265"/>
                  <a:gd name="T17" fmla="*/ 62 h 158"/>
                  <a:gd name="T18" fmla="*/ 214 w 265"/>
                  <a:gd name="T19" fmla="*/ 24 h 158"/>
                  <a:gd name="T20" fmla="*/ 259 w 265"/>
                  <a:gd name="T21" fmla="*/ 1 h 158"/>
                  <a:gd name="T22" fmla="*/ 263 w 265"/>
                  <a:gd name="T23" fmla="*/ 4 h 158"/>
                  <a:gd name="T24" fmla="*/ 261 w 265"/>
                  <a:gd name="T25" fmla="*/ 14 h 158"/>
                  <a:gd name="T26" fmla="*/ 257 w 265"/>
                  <a:gd name="T27" fmla="*/ 15 h 158"/>
                  <a:gd name="T28" fmla="*/ 254 w 265"/>
                  <a:gd name="T29" fmla="*/ 17 h 158"/>
                  <a:gd name="T30" fmla="*/ 166 w 265"/>
                  <a:gd name="T31" fmla="*/ 70 h 158"/>
                  <a:gd name="T32" fmla="*/ 68 w 265"/>
                  <a:gd name="T33" fmla="*/ 127 h 158"/>
                  <a:gd name="T34" fmla="*/ 8 w 265"/>
                  <a:gd name="T35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5" h="158">
                    <a:moveTo>
                      <a:pt x="8" y="158"/>
                    </a:moveTo>
                    <a:lnTo>
                      <a:pt x="7" y="158"/>
                    </a:lnTo>
                    <a:cubicBezTo>
                      <a:pt x="5" y="158"/>
                      <a:pt x="3" y="156"/>
                      <a:pt x="2" y="155"/>
                    </a:cubicBezTo>
                    <a:cubicBezTo>
                      <a:pt x="0" y="151"/>
                      <a:pt x="2" y="147"/>
                      <a:pt x="5" y="145"/>
                    </a:cubicBezTo>
                    <a:lnTo>
                      <a:pt x="8" y="144"/>
                    </a:lnTo>
                    <a:cubicBezTo>
                      <a:pt x="12" y="142"/>
                      <a:pt x="32" y="131"/>
                      <a:pt x="57" y="116"/>
                    </a:cubicBezTo>
                    <a:lnTo>
                      <a:pt x="60" y="114"/>
                    </a:lnTo>
                    <a:cubicBezTo>
                      <a:pt x="74" y="106"/>
                      <a:pt x="89" y="97"/>
                      <a:pt x="105" y="88"/>
                    </a:cubicBezTo>
                    <a:cubicBezTo>
                      <a:pt x="120" y="80"/>
                      <a:pt x="135" y="71"/>
                      <a:pt x="149" y="62"/>
                    </a:cubicBezTo>
                    <a:cubicBezTo>
                      <a:pt x="178" y="45"/>
                      <a:pt x="199" y="33"/>
                      <a:pt x="214" y="24"/>
                    </a:cubicBezTo>
                    <a:cubicBezTo>
                      <a:pt x="254" y="0"/>
                      <a:pt x="255" y="0"/>
                      <a:pt x="259" y="1"/>
                    </a:cubicBezTo>
                    <a:cubicBezTo>
                      <a:pt x="261" y="2"/>
                      <a:pt x="262" y="3"/>
                      <a:pt x="263" y="4"/>
                    </a:cubicBezTo>
                    <a:cubicBezTo>
                      <a:pt x="265" y="8"/>
                      <a:pt x="264" y="12"/>
                      <a:pt x="261" y="14"/>
                    </a:cubicBezTo>
                    <a:lnTo>
                      <a:pt x="257" y="15"/>
                    </a:lnTo>
                    <a:lnTo>
                      <a:pt x="254" y="17"/>
                    </a:lnTo>
                    <a:cubicBezTo>
                      <a:pt x="250" y="21"/>
                      <a:pt x="234" y="31"/>
                      <a:pt x="166" y="70"/>
                    </a:cubicBezTo>
                    <a:cubicBezTo>
                      <a:pt x="99" y="111"/>
                      <a:pt x="77" y="124"/>
                      <a:pt x="68" y="127"/>
                    </a:cubicBezTo>
                    <a:cubicBezTo>
                      <a:pt x="20" y="154"/>
                      <a:pt x="12" y="158"/>
                      <a:pt x="8" y="1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89" name="Freeform 1740">
                <a:extLst>
                  <a:ext uri="{FF2B5EF4-FFF2-40B4-BE49-F238E27FC236}">
                    <a16:creationId xmlns:a16="http://schemas.microsoft.com/office/drawing/2014/main" id="{3CC2FF81-9B54-4FEA-9030-516F49F29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5" y="5623"/>
                <a:ext cx="89" cy="54"/>
              </a:xfrm>
              <a:custGeom>
                <a:avLst/>
                <a:gdLst>
                  <a:gd name="T0" fmla="*/ 9 w 270"/>
                  <a:gd name="T1" fmla="*/ 164 h 164"/>
                  <a:gd name="T2" fmla="*/ 7 w 270"/>
                  <a:gd name="T3" fmla="*/ 164 h 164"/>
                  <a:gd name="T4" fmla="*/ 2 w 270"/>
                  <a:gd name="T5" fmla="*/ 160 h 164"/>
                  <a:gd name="T6" fmla="*/ 4 w 270"/>
                  <a:gd name="T7" fmla="*/ 150 h 164"/>
                  <a:gd name="T8" fmla="*/ 34 w 270"/>
                  <a:gd name="T9" fmla="*/ 132 h 164"/>
                  <a:gd name="T10" fmla="*/ 37 w 270"/>
                  <a:gd name="T11" fmla="*/ 128 h 164"/>
                  <a:gd name="T12" fmla="*/ 38 w 270"/>
                  <a:gd name="T13" fmla="*/ 127 h 164"/>
                  <a:gd name="T14" fmla="*/ 43 w 270"/>
                  <a:gd name="T15" fmla="*/ 124 h 164"/>
                  <a:gd name="T16" fmla="*/ 55 w 270"/>
                  <a:gd name="T17" fmla="*/ 120 h 164"/>
                  <a:gd name="T18" fmla="*/ 59 w 270"/>
                  <a:gd name="T19" fmla="*/ 123 h 164"/>
                  <a:gd name="T20" fmla="*/ 59 w 270"/>
                  <a:gd name="T21" fmla="*/ 123 h 164"/>
                  <a:gd name="T22" fmla="*/ 126 w 270"/>
                  <a:gd name="T23" fmla="*/ 80 h 164"/>
                  <a:gd name="T24" fmla="*/ 262 w 270"/>
                  <a:gd name="T25" fmla="*/ 2 h 164"/>
                  <a:gd name="T26" fmla="*/ 268 w 270"/>
                  <a:gd name="T27" fmla="*/ 7 h 164"/>
                  <a:gd name="T28" fmla="*/ 265 w 270"/>
                  <a:gd name="T29" fmla="*/ 16 h 164"/>
                  <a:gd name="T30" fmla="*/ 259 w 270"/>
                  <a:gd name="T31" fmla="*/ 16 h 164"/>
                  <a:gd name="T32" fmla="*/ 134 w 270"/>
                  <a:gd name="T33" fmla="*/ 92 h 164"/>
                  <a:gd name="T34" fmla="*/ 9 w 270"/>
                  <a:gd name="T3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0" h="164">
                    <a:moveTo>
                      <a:pt x="9" y="164"/>
                    </a:moveTo>
                    <a:lnTo>
                      <a:pt x="7" y="164"/>
                    </a:lnTo>
                    <a:cubicBezTo>
                      <a:pt x="6" y="164"/>
                      <a:pt x="3" y="162"/>
                      <a:pt x="2" y="160"/>
                    </a:cubicBezTo>
                    <a:cubicBezTo>
                      <a:pt x="0" y="157"/>
                      <a:pt x="1" y="152"/>
                      <a:pt x="4" y="150"/>
                    </a:cubicBezTo>
                    <a:cubicBezTo>
                      <a:pt x="15" y="144"/>
                      <a:pt x="25" y="138"/>
                      <a:pt x="34" y="132"/>
                    </a:cubicBezTo>
                    <a:cubicBezTo>
                      <a:pt x="34" y="131"/>
                      <a:pt x="35" y="129"/>
                      <a:pt x="37" y="128"/>
                    </a:cubicBezTo>
                    <a:lnTo>
                      <a:pt x="38" y="127"/>
                    </a:lnTo>
                    <a:cubicBezTo>
                      <a:pt x="39" y="127"/>
                      <a:pt x="41" y="125"/>
                      <a:pt x="43" y="124"/>
                    </a:cubicBezTo>
                    <a:cubicBezTo>
                      <a:pt x="51" y="119"/>
                      <a:pt x="52" y="119"/>
                      <a:pt x="55" y="120"/>
                    </a:cubicBezTo>
                    <a:cubicBezTo>
                      <a:pt x="57" y="120"/>
                      <a:pt x="58" y="121"/>
                      <a:pt x="59" y="123"/>
                    </a:cubicBezTo>
                    <a:lnTo>
                      <a:pt x="59" y="123"/>
                    </a:lnTo>
                    <a:cubicBezTo>
                      <a:pt x="80" y="110"/>
                      <a:pt x="105" y="94"/>
                      <a:pt x="126" y="80"/>
                    </a:cubicBezTo>
                    <a:cubicBezTo>
                      <a:pt x="220" y="18"/>
                      <a:pt x="251" y="0"/>
                      <a:pt x="262" y="2"/>
                    </a:cubicBezTo>
                    <a:cubicBezTo>
                      <a:pt x="264" y="3"/>
                      <a:pt x="267" y="5"/>
                      <a:pt x="268" y="7"/>
                    </a:cubicBezTo>
                    <a:cubicBezTo>
                      <a:pt x="270" y="10"/>
                      <a:pt x="269" y="14"/>
                      <a:pt x="265" y="16"/>
                    </a:cubicBezTo>
                    <a:cubicBezTo>
                      <a:pt x="263" y="17"/>
                      <a:pt x="261" y="17"/>
                      <a:pt x="259" y="16"/>
                    </a:cubicBezTo>
                    <a:cubicBezTo>
                      <a:pt x="245" y="19"/>
                      <a:pt x="181" y="61"/>
                      <a:pt x="134" y="92"/>
                    </a:cubicBezTo>
                    <a:cubicBezTo>
                      <a:pt x="50" y="146"/>
                      <a:pt x="21" y="164"/>
                      <a:pt x="9" y="16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90" name="Freeform 1741">
                <a:extLst>
                  <a:ext uri="{FF2B5EF4-FFF2-40B4-BE49-F238E27FC236}">
                    <a16:creationId xmlns:a16="http://schemas.microsoft.com/office/drawing/2014/main" id="{3C069F4F-ECB4-4239-833C-B2720DDAB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5612"/>
                <a:ext cx="99" cy="59"/>
              </a:xfrm>
              <a:custGeom>
                <a:avLst/>
                <a:gdLst>
                  <a:gd name="T0" fmla="*/ 17 w 298"/>
                  <a:gd name="T1" fmla="*/ 178 h 178"/>
                  <a:gd name="T2" fmla="*/ 15 w 298"/>
                  <a:gd name="T3" fmla="*/ 177 h 178"/>
                  <a:gd name="T4" fmla="*/ 11 w 298"/>
                  <a:gd name="T5" fmla="*/ 174 h 178"/>
                  <a:gd name="T6" fmla="*/ 10 w 298"/>
                  <a:gd name="T7" fmla="*/ 167 h 178"/>
                  <a:gd name="T8" fmla="*/ 2 w 298"/>
                  <a:gd name="T9" fmla="*/ 164 h 178"/>
                  <a:gd name="T10" fmla="*/ 4 w 298"/>
                  <a:gd name="T11" fmla="*/ 155 h 178"/>
                  <a:gd name="T12" fmla="*/ 240 w 298"/>
                  <a:gd name="T13" fmla="*/ 18 h 178"/>
                  <a:gd name="T14" fmla="*/ 250 w 298"/>
                  <a:gd name="T15" fmla="*/ 21 h 178"/>
                  <a:gd name="T16" fmla="*/ 251 w 298"/>
                  <a:gd name="T17" fmla="*/ 24 h 178"/>
                  <a:gd name="T18" fmla="*/ 252 w 298"/>
                  <a:gd name="T19" fmla="*/ 23 h 178"/>
                  <a:gd name="T20" fmla="*/ 287 w 298"/>
                  <a:gd name="T21" fmla="*/ 1 h 178"/>
                  <a:gd name="T22" fmla="*/ 293 w 298"/>
                  <a:gd name="T23" fmla="*/ 1 h 178"/>
                  <a:gd name="T24" fmla="*/ 297 w 298"/>
                  <a:gd name="T25" fmla="*/ 4 h 178"/>
                  <a:gd name="T26" fmla="*/ 298 w 298"/>
                  <a:gd name="T27" fmla="*/ 11 h 178"/>
                  <a:gd name="T28" fmla="*/ 288 w 298"/>
                  <a:gd name="T29" fmla="*/ 22 h 178"/>
                  <a:gd name="T30" fmla="*/ 286 w 298"/>
                  <a:gd name="T31" fmla="*/ 23 h 178"/>
                  <a:gd name="T32" fmla="*/ 285 w 298"/>
                  <a:gd name="T33" fmla="*/ 24 h 178"/>
                  <a:gd name="T34" fmla="*/ 196 w 298"/>
                  <a:gd name="T35" fmla="*/ 75 h 178"/>
                  <a:gd name="T36" fmla="*/ 69 w 298"/>
                  <a:gd name="T37" fmla="*/ 149 h 178"/>
                  <a:gd name="T38" fmla="*/ 17 w 298"/>
                  <a:gd name="T39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8" h="178">
                    <a:moveTo>
                      <a:pt x="17" y="178"/>
                    </a:moveTo>
                    <a:lnTo>
                      <a:pt x="15" y="177"/>
                    </a:lnTo>
                    <a:cubicBezTo>
                      <a:pt x="13" y="177"/>
                      <a:pt x="12" y="176"/>
                      <a:pt x="11" y="174"/>
                    </a:cubicBezTo>
                    <a:cubicBezTo>
                      <a:pt x="10" y="172"/>
                      <a:pt x="10" y="169"/>
                      <a:pt x="10" y="167"/>
                    </a:cubicBezTo>
                    <a:cubicBezTo>
                      <a:pt x="7" y="168"/>
                      <a:pt x="3" y="167"/>
                      <a:pt x="2" y="164"/>
                    </a:cubicBezTo>
                    <a:cubicBezTo>
                      <a:pt x="0" y="161"/>
                      <a:pt x="1" y="156"/>
                      <a:pt x="4" y="155"/>
                    </a:cubicBezTo>
                    <a:lnTo>
                      <a:pt x="240" y="18"/>
                    </a:lnTo>
                    <a:cubicBezTo>
                      <a:pt x="243" y="16"/>
                      <a:pt x="248" y="18"/>
                      <a:pt x="250" y="21"/>
                    </a:cubicBezTo>
                    <a:lnTo>
                      <a:pt x="251" y="24"/>
                    </a:lnTo>
                    <a:lnTo>
                      <a:pt x="252" y="23"/>
                    </a:lnTo>
                    <a:cubicBezTo>
                      <a:pt x="264" y="16"/>
                      <a:pt x="276" y="8"/>
                      <a:pt x="287" y="1"/>
                    </a:cubicBezTo>
                    <a:cubicBezTo>
                      <a:pt x="289" y="0"/>
                      <a:pt x="291" y="0"/>
                      <a:pt x="293" y="1"/>
                    </a:cubicBezTo>
                    <a:cubicBezTo>
                      <a:pt x="295" y="1"/>
                      <a:pt x="296" y="2"/>
                      <a:pt x="297" y="4"/>
                    </a:cubicBezTo>
                    <a:cubicBezTo>
                      <a:pt x="298" y="6"/>
                      <a:pt x="298" y="9"/>
                      <a:pt x="298" y="11"/>
                    </a:cubicBezTo>
                    <a:cubicBezTo>
                      <a:pt x="297" y="13"/>
                      <a:pt x="294" y="17"/>
                      <a:pt x="288" y="22"/>
                    </a:cubicBezTo>
                    <a:lnTo>
                      <a:pt x="286" y="23"/>
                    </a:lnTo>
                    <a:lnTo>
                      <a:pt x="285" y="24"/>
                    </a:lnTo>
                    <a:cubicBezTo>
                      <a:pt x="270" y="34"/>
                      <a:pt x="243" y="49"/>
                      <a:pt x="196" y="75"/>
                    </a:cubicBezTo>
                    <a:cubicBezTo>
                      <a:pt x="147" y="105"/>
                      <a:pt x="101" y="132"/>
                      <a:pt x="69" y="149"/>
                    </a:cubicBezTo>
                    <a:cubicBezTo>
                      <a:pt x="27" y="174"/>
                      <a:pt x="20" y="178"/>
                      <a:pt x="17" y="17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91" name="Freeform 1742">
                <a:extLst>
                  <a:ext uri="{FF2B5EF4-FFF2-40B4-BE49-F238E27FC236}">
                    <a16:creationId xmlns:a16="http://schemas.microsoft.com/office/drawing/2014/main" id="{D975B0DE-C028-40CE-8145-C013136D0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1" y="5605"/>
                <a:ext cx="93" cy="61"/>
              </a:xfrm>
              <a:custGeom>
                <a:avLst/>
                <a:gdLst>
                  <a:gd name="T0" fmla="*/ 7 w 281"/>
                  <a:gd name="T1" fmla="*/ 182 h 182"/>
                  <a:gd name="T2" fmla="*/ 5 w 281"/>
                  <a:gd name="T3" fmla="*/ 182 h 182"/>
                  <a:gd name="T4" fmla="*/ 1 w 281"/>
                  <a:gd name="T5" fmla="*/ 179 h 182"/>
                  <a:gd name="T6" fmla="*/ 0 w 281"/>
                  <a:gd name="T7" fmla="*/ 172 h 182"/>
                  <a:gd name="T8" fmla="*/ 4 w 281"/>
                  <a:gd name="T9" fmla="*/ 166 h 182"/>
                  <a:gd name="T10" fmla="*/ 3 w 281"/>
                  <a:gd name="T11" fmla="*/ 165 h 182"/>
                  <a:gd name="T12" fmla="*/ 5 w 281"/>
                  <a:gd name="T13" fmla="*/ 155 h 182"/>
                  <a:gd name="T14" fmla="*/ 7 w 281"/>
                  <a:gd name="T15" fmla="*/ 155 h 182"/>
                  <a:gd name="T16" fmla="*/ 113 w 281"/>
                  <a:gd name="T17" fmla="*/ 93 h 182"/>
                  <a:gd name="T18" fmla="*/ 276 w 281"/>
                  <a:gd name="T19" fmla="*/ 1 h 182"/>
                  <a:gd name="T20" fmla="*/ 280 w 281"/>
                  <a:gd name="T21" fmla="*/ 5 h 182"/>
                  <a:gd name="T22" fmla="*/ 281 w 281"/>
                  <a:gd name="T23" fmla="*/ 12 h 182"/>
                  <a:gd name="T24" fmla="*/ 149 w 281"/>
                  <a:gd name="T25" fmla="*/ 95 h 182"/>
                  <a:gd name="T26" fmla="*/ 17 w 281"/>
                  <a:gd name="T27" fmla="*/ 172 h 182"/>
                  <a:gd name="T28" fmla="*/ 14 w 281"/>
                  <a:gd name="T29" fmla="*/ 180 h 182"/>
                  <a:gd name="T30" fmla="*/ 14 w 281"/>
                  <a:gd name="T31" fmla="*/ 180 h 182"/>
                  <a:gd name="T32" fmla="*/ 7 w 281"/>
                  <a:gd name="T33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1" h="182">
                    <a:moveTo>
                      <a:pt x="7" y="182"/>
                    </a:moveTo>
                    <a:lnTo>
                      <a:pt x="5" y="182"/>
                    </a:lnTo>
                    <a:cubicBezTo>
                      <a:pt x="4" y="182"/>
                      <a:pt x="2" y="180"/>
                      <a:pt x="1" y="179"/>
                    </a:cubicBezTo>
                    <a:cubicBezTo>
                      <a:pt x="0" y="177"/>
                      <a:pt x="0" y="174"/>
                      <a:pt x="0" y="172"/>
                    </a:cubicBezTo>
                    <a:cubicBezTo>
                      <a:pt x="1" y="170"/>
                      <a:pt x="2" y="169"/>
                      <a:pt x="4" y="166"/>
                    </a:cubicBezTo>
                    <a:lnTo>
                      <a:pt x="3" y="165"/>
                    </a:lnTo>
                    <a:cubicBezTo>
                      <a:pt x="1" y="162"/>
                      <a:pt x="2" y="157"/>
                      <a:pt x="5" y="155"/>
                    </a:cubicBezTo>
                    <a:lnTo>
                      <a:pt x="7" y="155"/>
                    </a:lnTo>
                    <a:cubicBezTo>
                      <a:pt x="15" y="151"/>
                      <a:pt x="65" y="122"/>
                      <a:pt x="113" y="93"/>
                    </a:cubicBezTo>
                    <a:cubicBezTo>
                      <a:pt x="269" y="0"/>
                      <a:pt x="271" y="0"/>
                      <a:pt x="276" y="1"/>
                    </a:cubicBezTo>
                    <a:cubicBezTo>
                      <a:pt x="277" y="2"/>
                      <a:pt x="279" y="3"/>
                      <a:pt x="280" y="5"/>
                    </a:cubicBezTo>
                    <a:cubicBezTo>
                      <a:pt x="281" y="6"/>
                      <a:pt x="281" y="10"/>
                      <a:pt x="281" y="12"/>
                    </a:cubicBezTo>
                    <a:cubicBezTo>
                      <a:pt x="278" y="22"/>
                      <a:pt x="249" y="40"/>
                      <a:pt x="149" y="95"/>
                    </a:cubicBezTo>
                    <a:cubicBezTo>
                      <a:pt x="99" y="122"/>
                      <a:pt x="34" y="158"/>
                      <a:pt x="17" y="172"/>
                    </a:cubicBezTo>
                    <a:cubicBezTo>
                      <a:pt x="18" y="175"/>
                      <a:pt x="17" y="178"/>
                      <a:pt x="14" y="180"/>
                    </a:cubicBezTo>
                    <a:lnTo>
                      <a:pt x="14" y="180"/>
                    </a:lnTo>
                    <a:cubicBezTo>
                      <a:pt x="11" y="181"/>
                      <a:pt x="9" y="182"/>
                      <a:pt x="7" y="18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92" name="Freeform 1743">
                <a:extLst>
                  <a:ext uri="{FF2B5EF4-FFF2-40B4-BE49-F238E27FC236}">
                    <a16:creationId xmlns:a16="http://schemas.microsoft.com/office/drawing/2014/main" id="{3598E11A-0704-4A89-9E73-9F15D95EC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3" y="5610"/>
                <a:ext cx="11" cy="9"/>
              </a:xfrm>
              <a:custGeom>
                <a:avLst/>
                <a:gdLst>
                  <a:gd name="T0" fmla="*/ 11 w 32"/>
                  <a:gd name="T1" fmla="*/ 26 h 26"/>
                  <a:gd name="T2" fmla="*/ 9 w 32"/>
                  <a:gd name="T3" fmla="*/ 26 h 26"/>
                  <a:gd name="T4" fmla="*/ 5 w 32"/>
                  <a:gd name="T5" fmla="*/ 23 h 26"/>
                  <a:gd name="T6" fmla="*/ 2 w 32"/>
                  <a:gd name="T7" fmla="*/ 20 h 26"/>
                  <a:gd name="T8" fmla="*/ 4 w 32"/>
                  <a:gd name="T9" fmla="*/ 10 h 26"/>
                  <a:gd name="T10" fmla="*/ 19 w 32"/>
                  <a:gd name="T11" fmla="*/ 2 h 26"/>
                  <a:gd name="T12" fmla="*/ 25 w 32"/>
                  <a:gd name="T13" fmla="*/ 1 h 26"/>
                  <a:gd name="T14" fmla="*/ 29 w 32"/>
                  <a:gd name="T15" fmla="*/ 4 h 26"/>
                  <a:gd name="T16" fmla="*/ 18 w 32"/>
                  <a:gd name="T17" fmla="*/ 22 h 26"/>
                  <a:gd name="T18" fmla="*/ 18 w 32"/>
                  <a:gd name="T19" fmla="*/ 23 h 26"/>
                  <a:gd name="T20" fmla="*/ 11 w 32"/>
                  <a:gd name="T2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6">
                    <a:moveTo>
                      <a:pt x="11" y="26"/>
                    </a:moveTo>
                    <a:lnTo>
                      <a:pt x="9" y="26"/>
                    </a:lnTo>
                    <a:cubicBezTo>
                      <a:pt x="7" y="25"/>
                      <a:pt x="6" y="24"/>
                      <a:pt x="5" y="23"/>
                    </a:cubicBezTo>
                    <a:lnTo>
                      <a:pt x="2" y="20"/>
                    </a:lnTo>
                    <a:cubicBezTo>
                      <a:pt x="0" y="17"/>
                      <a:pt x="1" y="12"/>
                      <a:pt x="4" y="10"/>
                    </a:cubicBezTo>
                    <a:lnTo>
                      <a:pt x="19" y="2"/>
                    </a:lnTo>
                    <a:cubicBezTo>
                      <a:pt x="21" y="1"/>
                      <a:pt x="23" y="0"/>
                      <a:pt x="25" y="1"/>
                    </a:cubicBezTo>
                    <a:cubicBezTo>
                      <a:pt x="27" y="1"/>
                      <a:pt x="28" y="3"/>
                      <a:pt x="29" y="4"/>
                    </a:cubicBezTo>
                    <a:cubicBezTo>
                      <a:pt x="32" y="10"/>
                      <a:pt x="30" y="11"/>
                      <a:pt x="18" y="22"/>
                    </a:cubicBezTo>
                    <a:lnTo>
                      <a:pt x="18" y="23"/>
                    </a:lnTo>
                    <a:cubicBezTo>
                      <a:pt x="15" y="25"/>
                      <a:pt x="13" y="26"/>
                      <a:pt x="1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93" name="Freeform 1744">
                <a:extLst>
                  <a:ext uri="{FF2B5EF4-FFF2-40B4-BE49-F238E27FC236}">
                    <a16:creationId xmlns:a16="http://schemas.microsoft.com/office/drawing/2014/main" id="{805C7941-F082-4B52-9BF3-029CA40D6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7" y="5587"/>
                <a:ext cx="46" cy="31"/>
              </a:xfrm>
              <a:custGeom>
                <a:avLst/>
                <a:gdLst>
                  <a:gd name="T0" fmla="*/ 11 w 140"/>
                  <a:gd name="T1" fmla="*/ 92 h 92"/>
                  <a:gd name="T2" fmla="*/ 9 w 140"/>
                  <a:gd name="T3" fmla="*/ 92 h 92"/>
                  <a:gd name="T4" fmla="*/ 5 w 140"/>
                  <a:gd name="T5" fmla="*/ 88 h 92"/>
                  <a:gd name="T6" fmla="*/ 39 w 140"/>
                  <a:gd name="T7" fmla="*/ 55 h 92"/>
                  <a:gd name="T8" fmla="*/ 39 w 140"/>
                  <a:gd name="T9" fmla="*/ 54 h 92"/>
                  <a:gd name="T10" fmla="*/ 53 w 140"/>
                  <a:gd name="T11" fmla="*/ 45 h 92"/>
                  <a:gd name="T12" fmla="*/ 133 w 140"/>
                  <a:gd name="T13" fmla="*/ 1 h 92"/>
                  <a:gd name="T14" fmla="*/ 138 w 140"/>
                  <a:gd name="T15" fmla="*/ 4 h 92"/>
                  <a:gd name="T16" fmla="*/ 136 w 140"/>
                  <a:gd name="T17" fmla="*/ 14 h 92"/>
                  <a:gd name="T18" fmla="*/ 135 w 140"/>
                  <a:gd name="T19" fmla="*/ 21 h 92"/>
                  <a:gd name="T20" fmla="*/ 101 w 140"/>
                  <a:gd name="T21" fmla="*/ 54 h 92"/>
                  <a:gd name="T22" fmla="*/ 101 w 140"/>
                  <a:gd name="T23" fmla="*/ 54 h 92"/>
                  <a:gd name="T24" fmla="*/ 104 w 140"/>
                  <a:gd name="T25" fmla="*/ 61 h 92"/>
                  <a:gd name="T26" fmla="*/ 80 w 140"/>
                  <a:gd name="T27" fmla="*/ 75 h 92"/>
                  <a:gd name="T28" fmla="*/ 71 w 140"/>
                  <a:gd name="T29" fmla="*/ 73 h 92"/>
                  <a:gd name="T30" fmla="*/ 71 w 140"/>
                  <a:gd name="T31" fmla="*/ 64 h 92"/>
                  <a:gd name="T32" fmla="*/ 86 w 140"/>
                  <a:gd name="T33" fmla="*/ 49 h 92"/>
                  <a:gd name="T34" fmla="*/ 75 w 140"/>
                  <a:gd name="T35" fmla="*/ 56 h 92"/>
                  <a:gd name="T36" fmla="*/ 11 w 140"/>
                  <a:gd name="T37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0" h="92">
                    <a:moveTo>
                      <a:pt x="11" y="92"/>
                    </a:moveTo>
                    <a:lnTo>
                      <a:pt x="9" y="92"/>
                    </a:lnTo>
                    <a:cubicBezTo>
                      <a:pt x="8" y="91"/>
                      <a:pt x="6" y="90"/>
                      <a:pt x="5" y="88"/>
                    </a:cubicBezTo>
                    <a:cubicBezTo>
                      <a:pt x="2" y="83"/>
                      <a:pt x="0" y="80"/>
                      <a:pt x="39" y="55"/>
                    </a:cubicBezTo>
                    <a:lnTo>
                      <a:pt x="39" y="54"/>
                    </a:lnTo>
                    <a:cubicBezTo>
                      <a:pt x="40" y="53"/>
                      <a:pt x="45" y="50"/>
                      <a:pt x="53" y="45"/>
                    </a:cubicBezTo>
                    <a:cubicBezTo>
                      <a:pt x="122" y="1"/>
                      <a:pt x="128" y="0"/>
                      <a:pt x="133" y="1"/>
                    </a:cubicBezTo>
                    <a:cubicBezTo>
                      <a:pt x="135" y="1"/>
                      <a:pt x="137" y="3"/>
                      <a:pt x="138" y="4"/>
                    </a:cubicBezTo>
                    <a:cubicBezTo>
                      <a:pt x="140" y="8"/>
                      <a:pt x="139" y="12"/>
                      <a:pt x="136" y="14"/>
                    </a:cubicBezTo>
                    <a:cubicBezTo>
                      <a:pt x="137" y="16"/>
                      <a:pt x="137" y="19"/>
                      <a:pt x="135" y="21"/>
                    </a:cubicBezTo>
                    <a:lnTo>
                      <a:pt x="101" y="54"/>
                    </a:lnTo>
                    <a:lnTo>
                      <a:pt x="101" y="54"/>
                    </a:lnTo>
                    <a:lnTo>
                      <a:pt x="104" y="61"/>
                    </a:lnTo>
                    <a:cubicBezTo>
                      <a:pt x="102" y="62"/>
                      <a:pt x="90" y="68"/>
                      <a:pt x="80" y="75"/>
                    </a:cubicBezTo>
                    <a:cubicBezTo>
                      <a:pt x="77" y="77"/>
                      <a:pt x="73" y="76"/>
                      <a:pt x="71" y="73"/>
                    </a:cubicBezTo>
                    <a:cubicBezTo>
                      <a:pt x="69" y="70"/>
                      <a:pt x="69" y="66"/>
                      <a:pt x="71" y="64"/>
                    </a:cubicBezTo>
                    <a:lnTo>
                      <a:pt x="86" y="49"/>
                    </a:lnTo>
                    <a:cubicBezTo>
                      <a:pt x="82" y="52"/>
                      <a:pt x="78" y="54"/>
                      <a:pt x="75" y="56"/>
                    </a:cubicBezTo>
                    <a:cubicBezTo>
                      <a:pt x="24" y="87"/>
                      <a:pt x="16" y="92"/>
                      <a:pt x="11" y="9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94" name="Freeform 1745">
                <a:extLst>
                  <a:ext uri="{FF2B5EF4-FFF2-40B4-BE49-F238E27FC236}">
                    <a16:creationId xmlns:a16="http://schemas.microsoft.com/office/drawing/2014/main" id="{AE6D5009-ED64-4A44-8FED-83B77DDFD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4" y="5583"/>
                <a:ext cx="117" cy="73"/>
              </a:xfrm>
              <a:custGeom>
                <a:avLst/>
                <a:gdLst>
                  <a:gd name="T0" fmla="*/ 8 w 352"/>
                  <a:gd name="T1" fmla="*/ 222 h 222"/>
                  <a:gd name="T2" fmla="*/ 7 w 352"/>
                  <a:gd name="T3" fmla="*/ 222 h 222"/>
                  <a:gd name="T4" fmla="*/ 1 w 352"/>
                  <a:gd name="T5" fmla="*/ 218 h 222"/>
                  <a:gd name="T6" fmla="*/ 1 w 352"/>
                  <a:gd name="T7" fmla="*/ 212 h 222"/>
                  <a:gd name="T8" fmla="*/ 4 w 352"/>
                  <a:gd name="T9" fmla="*/ 208 h 222"/>
                  <a:gd name="T10" fmla="*/ 9 w 352"/>
                  <a:gd name="T11" fmla="*/ 206 h 222"/>
                  <a:gd name="T12" fmla="*/ 6 w 352"/>
                  <a:gd name="T13" fmla="*/ 203 h 222"/>
                  <a:gd name="T14" fmla="*/ 8 w 352"/>
                  <a:gd name="T15" fmla="*/ 193 h 222"/>
                  <a:gd name="T16" fmla="*/ 16 w 352"/>
                  <a:gd name="T17" fmla="*/ 194 h 222"/>
                  <a:gd name="T18" fmla="*/ 95 w 352"/>
                  <a:gd name="T19" fmla="*/ 154 h 222"/>
                  <a:gd name="T20" fmla="*/ 111 w 352"/>
                  <a:gd name="T21" fmla="*/ 144 h 222"/>
                  <a:gd name="T22" fmla="*/ 251 w 352"/>
                  <a:gd name="T23" fmla="*/ 56 h 222"/>
                  <a:gd name="T24" fmla="*/ 345 w 352"/>
                  <a:gd name="T25" fmla="*/ 1 h 222"/>
                  <a:gd name="T26" fmla="*/ 349 w 352"/>
                  <a:gd name="T27" fmla="*/ 5 h 222"/>
                  <a:gd name="T28" fmla="*/ 340 w 352"/>
                  <a:gd name="T29" fmla="*/ 18 h 222"/>
                  <a:gd name="T30" fmla="*/ 343 w 352"/>
                  <a:gd name="T31" fmla="*/ 21 h 222"/>
                  <a:gd name="T32" fmla="*/ 340 w 352"/>
                  <a:gd name="T33" fmla="*/ 30 h 222"/>
                  <a:gd name="T34" fmla="*/ 318 w 352"/>
                  <a:gd name="T35" fmla="*/ 45 h 222"/>
                  <a:gd name="T36" fmla="*/ 159 w 352"/>
                  <a:gd name="T37" fmla="*/ 143 h 222"/>
                  <a:gd name="T38" fmla="*/ 111 w 352"/>
                  <a:gd name="T39" fmla="*/ 172 h 222"/>
                  <a:gd name="T40" fmla="*/ 53 w 352"/>
                  <a:gd name="T41" fmla="*/ 204 h 222"/>
                  <a:gd name="T42" fmla="*/ 8 w 352"/>
                  <a:gd name="T43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2" h="222">
                    <a:moveTo>
                      <a:pt x="8" y="222"/>
                    </a:moveTo>
                    <a:lnTo>
                      <a:pt x="7" y="222"/>
                    </a:lnTo>
                    <a:cubicBezTo>
                      <a:pt x="5" y="222"/>
                      <a:pt x="2" y="220"/>
                      <a:pt x="1" y="218"/>
                    </a:cubicBezTo>
                    <a:cubicBezTo>
                      <a:pt x="0" y="216"/>
                      <a:pt x="0" y="214"/>
                      <a:pt x="1" y="212"/>
                    </a:cubicBezTo>
                    <a:cubicBezTo>
                      <a:pt x="1" y="211"/>
                      <a:pt x="3" y="209"/>
                      <a:pt x="4" y="208"/>
                    </a:cubicBezTo>
                    <a:lnTo>
                      <a:pt x="9" y="206"/>
                    </a:lnTo>
                    <a:lnTo>
                      <a:pt x="6" y="203"/>
                    </a:lnTo>
                    <a:cubicBezTo>
                      <a:pt x="4" y="199"/>
                      <a:pt x="5" y="195"/>
                      <a:pt x="8" y="193"/>
                    </a:cubicBezTo>
                    <a:cubicBezTo>
                      <a:pt x="11" y="192"/>
                      <a:pt x="14" y="192"/>
                      <a:pt x="16" y="194"/>
                    </a:cubicBezTo>
                    <a:cubicBezTo>
                      <a:pt x="26" y="193"/>
                      <a:pt x="57" y="176"/>
                      <a:pt x="95" y="154"/>
                    </a:cubicBezTo>
                    <a:cubicBezTo>
                      <a:pt x="100" y="150"/>
                      <a:pt x="105" y="147"/>
                      <a:pt x="111" y="144"/>
                    </a:cubicBezTo>
                    <a:cubicBezTo>
                      <a:pt x="158" y="116"/>
                      <a:pt x="212" y="81"/>
                      <a:pt x="251" y="56"/>
                    </a:cubicBezTo>
                    <a:cubicBezTo>
                      <a:pt x="339" y="0"/>
                      <a:pt x="340" y="0"/>
                      <a:pt x="345" y="1"/>
                    </a:cubicBezTo>
                    <a:cubicBezTo>
                      <a:pt x="347" y="2"/>
                      <a:pt x="348" y="3"/>
                      <a:pt x="349" y="5"/>
                    </a:cubicBezTo>
                    <a:cubicBezTo>
                      <a:pt x="351" y="7"/>
                      <a:pt x="352" y="9"/>
                      <a:pt x="340" y="18"/>
                    </a:cubicBezTo>
                    <a:lnTo>
                      <a:pt x="343" y="21"/>
                    </a:lnTo>
                    <a:cubicBezTo>
                      <a:pt x="345" y="24"/>
                      <a:pt x="344" y="28"/>
                      <a:pt x="340" y="30"/>
                    </a:cubicBezTo>
                    <a:cubicBezTo>
                      <a:pt x="334" y="35"/>
                      <a:pt x="326" y="40"/>
                      <a:pt x="318" y="45"/>
                    </a:cubicBezTo>
                    <a:cubicBezTo>
                      <a:pt x="304" y="62"/>
                      <a:pt x="232" y="104"/>
                      <a:pt x="159" y="143"/>
                    </a:cubicBezTo>
                    <a:cubicBezTo>
                      <a:pt x="143" y="153"/>
                      <a:pt x="126" y="163"/>
                      <a:pt x="111" y="172"/>
                    </a:cubicBezTo>
                    <a:cubicBezTo>
                      <a:pt x="87" y="186"/>
                      <a:pt x="67" y="197"/>
                      <a:pt x="53" y="204"/>
                    </a:cubicBezTo>
                    <a:cubicBezTo>
                      <a:pt x="31" y="215"/>
                      <a:pt x="15" y="222"/>
                      <a:pt x="8" y="2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95" name="Freeform 1746">
                <a:extLst>
                  <a:ext uri="{FF2B5EF4-FFF2-40B4-BE49-F238E27FC236}">
                    <a16:creationId xmlns:a16="http://schemas.microsoft.com/office/drawing/2014/main" id="{FC8259BB-0793-4A6D-84CA-63D58240D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4" y="5591"/>
                <a:ext cx="105" cy="63"/>
              </a:xfrm>
              <a:custGeom>
                <a:avLst/>
                <a:gdLst>
                  <a:gd name="T0" fmla="*/ 10 w 316"/>
                  <a:gd name="T1" fmla="*/ 190 h 190"/>
                  <a:gd name="T2" fmla="*/ 8 w 316"/>
                  <a:gd name="T3" fmla="*/ 189 h 190"/>
                  <a:gd name="T4" fmla="*/ 2 w 316"/>
                  <a:gd name="T5" fmla="*/ 185 h 190"/>
                  <a:gd name="T6" fmla="*/ 5 w 316"/>
                  <a:gd name="T7" fmla="*/ 176 h 190"/>
                  <a:gd name="T8" fmla="*/ 12 w 316"/>
                  <a:gd name="T9" fmla="*/ 176 h 190"/>
                  <a:gd name="T10" fmla="*/ 34 w 316"/>
                  <a:gd name="T11" fmla="*/ 166 h 190"/>
                  <a:gd name="T12" fmla="*/ 34 w 316"/>
                  <a:gd name="T13" fmla="*/ 164 h 190"/>
                  <a:gd name="T14" fmla="*/ 38 w 316"/>
                  <a:gd name="T15" fmla="*/ 159 h 190"/>
                  <a:gd name="T16" fmla="*/ 110 w 316"/>
                  <a:gd name="T17" fmla="*/ 121 h 190"/>
                  <a:gd name="T18" fmla="*/ 198 w 316"/>
                  <a:gd name="T19" fmla="*/ 66 h 190"/>
                  <a:gd name="T20" fmla="*/ 310 w 316"/>
                  <a:gd name="T21" fmla="*/ 1 h 190"/>
                  <a:gd name="T22" fmla="*/ 315 w 316"/>
                  <a:gd name="T23" fmla="*/ 5 h 190"/>
                  <a:gd name="T24" fmla="*/ 316 w 316"/>
                  <a:gd name="T25" fmla="*/ 12 h 190"/>
                  <a:gd name="T26" fmla="*/ 161 w 316"/>
                  <a:gd name="T27" fmla="*/ 110 h 190"/>
                  <a:gd name="T28" fmla="*/ 54 w 316"/>
                  <a:gd name="T29" fmla="*/ 171 h 190"/>
                  <a:gd name="T30" fmla="*/ 10 w 316"/>
                  <a:gd name="T3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6" h="190">
                    <a:moveTo>
                      <a:pt x="10" y="190"/>
                    </a:moveTo>
                    <a:lnTo>
                      <a:pt x="8" y="189"/>
                    </a:lnTo>
                    <a:cubicBezTo>
                      <a:pt x="6" y="189"/>
                      <a:pt x="3" y="187"/>
                      <a:pt x="2" y="185"/>
                    </a:cubicBezTo>
                    <a:cubicBezTo>
                      <a:pt x="0" y="182"/>
                      <a:pt x="1" y="178"/>
                      <a:pt x="5" y="176"/>
                    </a:cubicBezTo>
                    <a:cubicBezTo>
                      <a:pt x="7" y="174"/>
                      <a:pt x="10" y="174"/>
                      <a:pt x="12" y="176"/>
                    </a:cubicBezTo>
                    <a:cubicBezTo>
                      <a:pt x="16" y="175"/>
                      <a:pt x="23" y="172"/>
                      <a:pt x="34" y="166"/>
                    </a:cubicBezTo>
                    <a:lnTo>
                      <a:pt x="34" y="164"/>
                    </a:lnTo>
                    <a:cubicBezTo>
                      <a:pt x="35" y="162"/>
                      <a:pt x="36" y="160"/>
                      <a:pt x="38" y="159"/>
                    </a:cubicBezTo>
                    <a:cubicBezTo>
                      <a:pt x="62" y="147"/>
                      <a:pt x="86" y="134"/>
                      <a:pt x="110" y="121"/>
                    </a:cubicBezTo>
                    <a:cubicBezTo>
                      <a:pt x="140" y="103"/>
                      <a:pt x="172" y="82"/>
                      <a:pt x="198" y="66"/>
                    </a:cubicBezTo>
                    <a:cubicBezTo>
                      <a:pt x="295" y="4"/>
                      <a:pt x="304" y="0"/>
                      <a:pt x="310" y="1"/>
                    </a:cubicBezTo>
                    <a:cubicBezTo>
                      <a:pt x="312" y="2"/>
                      <a:pt x="314" y="3"/>
                      <a:pt x="315" y="5"/>
                    </a:cubicBezTo>
                    <a:cubicBezTo>
                      <a:pt x="316" y="7"/>
                      <a:pt x="316" y="9"/>
                      <a:pt x="316" y="12"/>
                    </a:cubicBezTo>
                    <a:cubicBezTo>
                      <a:pt x="312" y="26"/>
                      <a:pt x="236" y="69"/>
                      <a:pt x="161" y="110"/>
                    </a:cubicBezTo>
                    <a:cubicBezTo>
                      <a:pt x="106" y="145"/>
                      <a:pt x="72" y="165"/>
                      <a:pt x="54" y="171"/>
                    </a:cubicBezTo>
                    <a:cubicBezTo>
                      <a:pt x="31" y="184"/>
                      <a:pt x="17" y="190"/>
                      <a:pt x="10" y="19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96" name="Freeform 1747">
                <a:extLst>
                  <a:ext uri="{FF2B5EF4-FFF2-40B4-BE49-F238E27FC236}">
                    <a16:creationId xmlns:a16="http://schemas.microsoft.com/office/drawing/2014/main" id="{2CE2E2FE-F8B0-4F98-A8D8-0546820BD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4" y="5640"/>
                <a:ext cx="18" cy="13"/>
              </a:xfrm>
              <a:custGeom>
                <a:avLst/>
                <a:gdLst>
                  <a:gd name="T0" fmla="*/ 9 w 53"/>
                  <a:gd name="T1" fmla="*/ 38 h 38"/>
                  <a:gd name="T2" fmla="*/ 7 w 53"/>
                  <a:gd name="T3" fmla="*/ 38 h 38"/>
                  <a:gd name="T4" fmla="*/ 3 w 53"/>
                  <a:gd name="T5" fmla="*/ 34 h 38"/>
                  <a:gd name="T6" fmla="*/ 13 w 53"/>
                  <a:gd name="T7" fmla="*/ 13 h 38"/>
                  <a:gd name="T8" fmla="*/ 15 w 53"/>
                  <a:gd name="T9" fmla="*/ 10 h 38"/>
                  <a:gd name="T10" fmla="*/ 14 w 53"/>
                  <a:gd name="T11" fmla="*/ 7 h 38"/>
                  <a:gd name="T12" fmla="*/ 19 w 53"/>
                  <a:gd name="T13" fmla="*/ 4 h 38"/>
                  <a:gd name="T14" fmla="*/ 27 w 53"/>
                  <a:gd name="T15" fmla="*/ 2 h 38"/>
                  <a:gd name="T16" fmla="*/ 31 w 53"/>
                  <a:gd name="T17" fmla="*/ 5 h 38"/>
                  <a:gd name="T18" fmla="*/ 32 w 53"/>
                  <a:gd name="T19" fmla="*/ 9 h 38"/>
                  <a:gd name="T20" fmla="*/ 52 w 53"/>
                  <a:gd name="T21" fmla="*/ 1 h 38"/>
                  <a:gd name="T22" fmla="*/ 50 w 53"/>
                  <a:gd name="T23" fmla="*/ 7 h 38"/>
                  <a:gd name="T24" fmla="*/ 44 w 53"/>
                  <a:gd name="T25" fmla="*/ 11 h 38"/>
                  <a:gd name="T26" fmla="*/ 50 w 53"/>
                  <a:gd name="T27" fmla="*/ 7 h 38"/>
                  <a:gd name="T28" fmla="*/ 53 w 53"/>
                  <a:gd name="T29" fmla="*/ 14 h 38"/>
                  <a:gd name="T30" fmla="*/ 19 w 53"/>
                  <a:gd name="T31" fmla="*/ 33 h 38"/>
                  <a:gd name="T32" fmla="*/ 9 w 53"/>
                  <a:gd name="T3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38">
                    <a:moveTo>
                      <a:pt x="9" y="38"/>
                    </a:moveTo>
                    <a:lnTo>
                      <a:pt x="7" y="38"/>
                    </a:lnTo>
                    <a:cubicBezTo>
                      <a:pt x="6" y="37"/>
                      <a:pt x="4" y="36"/>
                      <a:pt x="3" y="34"/>
                    </a:cubicBezTo>
                    <a:cubicBezTo>
                      <a:pt x="0" y="30"/>
                      <a:pt x="2" y="28"/>
                      <a:pt x="13" y="13"/>
                    </a:cubicBezTo>
                    <a:lnTo>
                      <a:pt x="15" y="10"/>
                    </a:lnTo>
                    <a:lnTo>
                      <a:pt x="14" y="7"/>
                    </a:lnTo>
                    <a:cubicBezTo>
                      <a:pt x="15" y="6"/>
                      <a:pt x="17" y="5"/>
                      <a:pt x="19" y="4"/>
                    </a:cubicBezTo>
                    <a:cubicBezTo>
                      <a:pt x="22" y="2"/>
                      <a:pt x="24" y="1"/>
                      <a:pt x="27" y="2"/>
                    </a:cubicBezTo>
                    <a:cubicBezTo>
                      <a:pt x="29" y="2"/>
                      <a:pt x="30" y="3"/>
                      <a:pt x="31" y="5"/>
                    </a:cubicBezTo>
                    <a:cubicBezTo>
                      <a:pt x="32" y="7"/>
                      <a:pt x="32" y="8"/>
                      <a:pt x="32" y="9"/>
                    </a:cubicBezTo>
                    <a:cubicBezTo>
                      <a:pt x="49" y="0"/>
                      <a:pt x="49" y="0"/>
                      <a:pt x="52" y="1"/>
                    </a:cubicBezTo>
                    <a:lnTo>
                      <a:pt x="50" y="7"/>
                    </a:lnTo>
                    <a:lnTo>
                      <a:pt x="44" y="11"/>
                    </a:lnTo>
                    <a:lnTo>
                      <a:pt x="50" y="7"/>
                    </a:lnTo>
                    <a:lnTo>
                      <a:pt x="53" y="14"/>
                    </a:lnTo>
                    <a:cubicBezTo>
                      <a:pt x="50" y="15"/>
                      <a:pt x="28" y="28"/>
                      <a:pt x="19" y="33"/>
                    </a:cubicBezTo>
                    <a:cubicBezTo>
                      <a:pt x="13" y="37"/>
                      <a:pt x="11" y="38"/>
                      <a:pt x="9" y="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97" name="Freeform 1748">
                <a:extLst>
                  <a:ext uri="{FF2B5EF4-FFF2-40B4-BE49-F238E27FC236}">
                    <a16:creationId xmlns:a16="http://schemas.microsoft.com/office/drawing/2014/main" id="{EDE3D0AE-993E-46CC-BB61-136A70729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2" y="5580"/>
                <a:ext cx="97" cy="59"/>
              </a:xfrm>
              <a:custGeom>
                <a:avLst/>
                <a:gdLst>
                  <a:gd name="T0" fmla="*/ 8 w 295"/>
                  <a:gd name="T1" fmla="*/ 178 h 178"/>
                  <a:gd name="T2" fmla="*/ 6 w 295"/>
                  <a:gd name="T3" fmla="*/ 177 h 178"/>
                  <a:gd name="T4" fmla="*/ 2 w 295"/>
                  <a:gd name="T5" fmla="*/ 174 h 178"/>
                  <a:gd name="T6" fmla="*/ 1 w 295"/>
                  <a:gd name="T7" fmla="*/ 168 h 178"/>
                  <a:gd name="T8" fmla="*/ 4 w 295"/>
                  <a:gd name="T9" fmla="*/ 164 h 178"/>
                  <a:gd name="T10" fmla="*/ 34 w 295"/>
                  <a:gd name="T11" fmla="*/ 147 h 178"/>
                  <a:gd name="T12" fmla="*/ 37 w 295"/>
                  <a:gd name="T13" fmla="*/ 144 h 178"/>
                  <a:gd name="T14" fmla="*/ 184 w 295"/>
                  <a:gd name="T15" fmla="*/ 60 h 178"/>
                  <a:gd name="T16" fmla="*/ 225 w 295"/>
                  <a:gd name="T17" fmla="*/ 36 h 178"/>
                  <a:gd name="T18" fmla="*/ 284 w 295"/>
                  <a:gd name="T19" fmla="*/ 2 h 178"/>
                  <a:gd name="T20" fmla="*/ 294 w 295"/>
                  <a:gd name="T21" fmla="*/ 4 h 178"/>
                  <a:gd name="T22" fmla="*/ 294 w 295"/>
                  <a:gd name="T23" fmla="*/ 10 h 178"/>
                  <a:gd name="T24" fmla="*/ 291 w 295"/>
                  <a:gd name="T25" fmla="*/ 14 h 178"/>
                  <a:gd name="T26" fmla="*/ 291 w 295"/>
                  <a:gd name="T27" fmla="*/ 14 h 178"/>
                  <a:gd name="T28" fmla="*/ 288 w 295"/>
                  <a:gd name="T29" fmla="*/ 16 h 178"/>
                  <a:gd name="T30" fmla="*/ 134 w 295"/>
                  <a:gd name="T31" fmla="*/ 107 h 178"/>
                  <a:gd name="T32" fmla="*/ 8 w 295"/>
                  <a:gd name="T33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5" h="178">
                    <a:moveTo>
                      <a:pt x="8" y="178"/>
                    </a:moveTo>
                    <a:lnTo>
                      <a:pt x="6" y="177"/>
                    </a:lnTo>
                    <a:cubicBezTo>
                      <a:pt x="4" y="177"/>
                      <a:pt x="3" y="176"/>
                      <a:pt x="2" y="174"/>
                    </a:cubicBezTo>
                    <a:cubicBezTo>
                      <a:pt x="1" y="172"/>
                      <a:pt x="0" y="170"/>
                      <a:pt x="1" y="168"/>
                    </a:cubicBezTo>
                    <a:cubicBezTo>
                      <a:pt x="1" y="167"/>
                      <a:pt x="3" y="165"/>
                      <a:pt x="4" y="164"/>
                    </a:cubicBezTo>
                    <a:cubicBezTo>
                      <a:pt x="14" y="159"/>
                      <a:pt x="24" y="153"/>
                      <a:pt x="34" y="147"/>
                    </a:cubicBezTo>
                    <a:lnTo>
                      <a:pt x="37" y="144"/>
                    </a:lnTo>
                    <a:lnTo>
                      <a:pt x="184" y="60"/>
                    </a:lnTo>
                    <a:cubicBezTo>
                      <a:pt x="206" y="46"/>
                      <a:pt x="218" y="39"/>
                      <a:pt x="225" y="36"/>
                    </a:cubicBezTo>
                    <a:lnTo>
                      <a:pt x="284" y="2"/>
                    </a:lnTo>
                    <a:cubicBezTo>
                      <a:pt x="287" y="0"/>
                      <a:pt x="292" y="1"/>
                      <a:pt x="294" y="4"/>
                    </a:cubicBezTo>
                    <a:cubicBezTo>
                      <a:pt x="295" y="6"/>
                      <a:pt x="295" y="8"/>
                      <a:pt x="294" y="10"/>
                    </a:cubicBezTo>
                    <a:cubicBezTo>
                      <a:pt x="294" y="11"/>
                      <a:pt x="294" y="11"/>
                      <a:pt x="291" y="14"/>
                    </a:cubicBezTo>
                    <a:lnTo>
                      <a:pt x="291" y="14"/>
                    </a:lnTo>
                    <a:lnTo>
                      <a:pt x="288" y="16"/>
                    </a:lnTo>
                    <a:cubicBezTo>
                      <a:pt x="275" y="24"/>
                      <a:pt x="240" y="46"/>
                      <a:pt x="134" y="107"/>
                    </a:cubicBezTo>
                    <a:cubicBezTo>
                      <a:pt x="31" y="169"/>
                      <a:pt x="15" y="178"/>
                      <a:pt x="8" y="17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98" name="Freeform 1749">
                <a:extLst>
                  <a:ext uri="{FF2B5EF4-FFF2-40B4-BE49-F238E27FC236}">
                    <a16:creationId xmlns:a16="http://schemas.microsoft.com/office/drawing/2014/main" id="{9432D314-3F38-4898-A074-5C92868BB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7" y="5571"/>
                <a:ext cx="97" cy="57"/>
              </a:xfrm>
              <a:custGeom>
                <a:avLst/>
                <a:gdLst>
                  <a:gd name="T0" fmla="*/ 8 w 292"/>
                  <a:gd name="T1" fmla="*/ 174 h 174"/>
                  <a:gd name="T2" fmla="*/ 2 w 292"/>
                  <a:gd name="T3" fmla="*/ 171 h 174"/>
                  <a:gd name="T4" fmla="*/ 4 w 292"/>
                  <a:gd name="T5" fmla="*/ 161 h 174"/>
                  <a:gd name="T6" fmla="*/ 5 w 292"/>
                  <a:gd name="T7" fmla="*/ 160 h 174"/>
                  <a:gd name="T8" fmla="*/ 8 w 292"/>
                  <a:gd name="T9" fmla="*/ 157 h 174"/>
                  <a:gd name="T10" fmla="*/ 47 w 292"/>
                  <a:gd name="T11" fmla="*/ 135 h 174"/>
                  <a:gd name="T12" fmla="*/ 51 w 292"/>
                  <a:gd name="T13" fmla="*/ 134 h 174"/>
                  <a:gd name="T14" fmla="*/ 280 w 292"/>
                  <a:gd name="T15" fmla="*/ 2 h 174"/>
                  <a:gd name="T16" fmla="*/ 290 w 292"/>
                  <a:gd name="T17" fmla="*/ 4 h 174"/>
                  <a:gd name="T18" fmla="*/ 287 w 292"/>
                  <a:gd name="T19" fmla="*/ 14 h 174"/>
                  <a:gd name="T20" fmla="*/ 11 w 292"/>
                  <a:gd name="T21" fmla="*/ 173 h 174"/>
                  <a:gd name="T22" fmla="*/ 8 w 292"/>
                  <a:gd name="T23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2" h="174">
                    <a:moveTo>
                      <a:pt x="8" y="174"/>
                    </a:moveTo>
                    <a:cubicBezTo>
                      <a:pt x="5" y="174"/>
                      <a:pt x="3" y="173"/>
                      <a:pt x="2" y="171"/>
                    </a:cubicBezTo>
                    <a:cubicBezTo>
                      <a:pt x="0" y="167"/>
                      <a:pt x="1" y="163"/>
                      <a:pt x="4" y="161"/>
                    </a:cubicBezTo>
                    <a:lnTo>
                      <a:pt x="5" y="160"/>
                    </a:lnTo>
                    <a:lnTo>
                      <a:pt x="8" y="157"/>
                    </a:lnTo>
                    <a:lnTo>
                      <a:pt x="47" y="135"/>
                    </a:lnTo>
                    <a:lnTo>
                      <a:pt x="51" y="134"/>
                    </a:lnTo>
                    <a:lnTo>
                      <a:pt x="280" y="2"/>
                    </a:lnTo>
                    <a:cubicBezTo>
                      <a:pt x="284" y="0"/>
                      <a:pt x="288" y="1"/>
                      <a:pt x="290" y="4"/>
                    </a:cubicBezTo>
                    <a:cubicBezTo>
                      <a:pt x="292" y="8"/>
                      <a:pt x="291" y="12"/>
                      <a:pt x="287" y="14"/>
                    </a:cubicBezTo>
                    <a:lnTo>
                      <a:pt x="11" y="173"/>
                    </a:lnTo>
                    <a:lnTo>
                      <a:pt x="8" y="17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99" name="Freeform 1750">
                <a:extLst>
                  <a:ext uri="{FF2B5EF4-FFF2-40B4-BE49-F238E27FC236}">
                    <a16:creationId xmlns:a16="http://schemas.microsoft.com/office/drawing/2014/main" id="{182AC263-49EF-459F-A9F7-7A7C4062B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3" y="5565"/>
                <a:ext cx="31" cy="21"/>
              </a:xfrm>
              <a:custGeom>
                <a:avLst/>
                <a:gdLst>
                  <a:gd name="T0" fmla="*/ 10 w 95"/>
                  <a:gd name="T1" fmla="*/ 66 h 66"/>
                  <a:gd name="T2" fmla="*/ 8 w 95"/>
                  <a:gd name="T3" fmla="*/ 66 h 66"/>
                  <a:gd name="T4" fmla="*/ 4 w 95"/>
                  <a:gd name="T5" fmla="*/ 63 h 66"/>
                  <a:gd name="T6" fmla="*/ 33 w 95"/>
                  <a:gd name="T7" fmla="*/ 36 h 66"/>
                  <a:gd name="T8" fmla="*/ 45 w 95"/>
                  <a:gd name="T9" fmla="*/ 28 h 66"/>
                  <a:gd name="T10" fmla="*/ 43 w 95"/>
                  <a:gd name="T11" fmla="*/ 24 h 66"/>
                  <a:gd name="T12" fmla="*/ 58 w 95"/>
                  <a:gd name="T13" fmla="*/ 15 h 66"/>
                  <a:gd name="T14" fmla="*/ 86 w 95"/>
                  <a:gd name="T15" fmla="*/ 1 h 66"/>
                  <a:gd name="T16" fmla="*/ 90 w 95"/>
                  <a:gd name="T17" fmla="*/ 5 h 66"/>
                  <a:gd name="T18" fmla="*/ 42 w 95"/>
                  <a:gd name="T19" fmla="*/ 47 h 66"/>
                  <a:gd name="T20" fmla="*/ 38 w 95"/>
                  <a:gd name="T21" fmla="*/ 51 h 66"/>
                  <a:gd name="T22" fmla="*/ 36 w 95"/>
                  <a:gd name="T23" fmla="*/ 52 h 66"/>
                  <a:gd name="T24" fmla="*/ 20 w 95"/>
                  <a:gd name="T25" fmla="*/ 61 h 66"/>
                  <a:gd name="T26" fmla="*/ 10 w 95"/>
                  <a:gd name="T2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5" h="66">
                    <a:moveTo>
                      <a:pt x="10" y="66"/>
                    </a:moveTo>
                    <a:lnTo>
                      <a:pt x="8" y="66"/>
                    </a:lnTo>
                    <a:cubicBezTo>
                      <a:pt x="7" y="66"/>
                      <a:pt x="5" y="64"/>
                      <a:pt x="4" y="63"/>
                    </a:cubicBezTo>
                    <a:cubicBezTo>
                      <a:pt x="0" y="56"/>
                      <a:pt x="0" y="56"/>
                      <a:pt x="33" y="36"/>
                    </a:cubicBezTo>
                    <a:cubicBezTo>
                      <a:pt x="36" y="33"/>
                      <a:pt x="40" y="31"/>
                      <a:pt x="45" y="28"/>
                    </a:cubicBezTo>
                    <a:lnTo>
                      <a:pt x="43" y="24"/>
                    </a:lnTo>
                    <a:cubicBezTo>
                      <a:pt x="45" y="23"/>
                      <a:pt x="51" y="19"/>
                      <a:pt x="58" y="15"/>
                    </a:cubicBezTo>
                    <a:cubicBezTo>
                      <a:pt x="83" y="0"/>
                      <a:pt x="82" y="0"/>
                      <a:pt x="86" y="1"/>
                    </a:cubicBezTo>
                    <a:cubicBezTo>
                      <a:pt x="88" y="2"/>
                      <a:pt x="89" y="3"/>
                      <a:pt x="90" y="5"/>
                    </a:cubicBezTo>
                    <a:cubicBezTo>
                      <a:pt x="95" y="12"/>
                      <a:pt x="91" y="16"/>
                      <a:pt x="42" y="47"/>
                    </a:cubicBezTo>
                    <a:cubicBezTo>
                      <a:pt x="41" y="49"/>
                      <a:pt x="40" y="50"/>
                      <a:pt x="38" y="51"/>
                    </a:cubicBezTo>
                    <a:lnTo>
                      <a:pt x="36" y="52"/>
                    </a:lnTo>
                    <a:cubicBezTo>
                      <a:pt x="34" y="53"/>
                      <a:pt x="25" y="59"/>
                      <a:pt x="20" y="61"/>
                    </a:cubicBezTo>
                    <a:cubicBezTo>
                      <a:pt x="14" y="65"/>
                      <a:pt x="12" y="66"/>
                      <a:pt x="10" y="6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00" name="Freeform 1751">
                <a:extLst>
                  <a:ext uri="{FF2B5EF4-FFF2-40B4-BE49-F238E27FC236}">
                    <a16:creationId xmlns:a16="http://schemas.microsoft.com/office/drawing/2014/main" id="{FFDBB36C-5A5B-4119-8F56-1844DB360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9" y="5567"/>
                <a:ext cx="106" cy="61"/>
              </a:xfrm>
              <a:custGeom>
                <a:avLst/>
                <a:gdLst>
                  <a:gd name="T0" fmla="*/ 8 w 320"/>
                  <a:gd name="T1" fmla="*/ 183 h 183"/>
                  <a:gd name="T2" fmla="*/ 2 w 320"/>
                  <a:gd name="T3" fmla="*/ 180 h 183"/>
                  <a:gd name="T4" fmla="*/ 4 w 320"/>
                  <a:gd name="T5" fmla="*/ 170 h 183"/>
                  <a:gd name="T6" fmla="*/ 45 w 320"/>
                  <a:gd name="T7" fmla="*/ 146 h 183"/>
                  <a:gd name="T8" fmla="*/ 89 w 320"/>
                  <a:gd name="T9" fmla="*/ 121 h 183"/>
                  <a:gd name="T10" fmla="*/ 285 w 320"/>
                  <a:gd name="T11" fmla="*/ 8 h 183"/>
                  <a:gd name="T12" fmla="*/ 290 w 320"/>
                  <a:gd name="T13" fmla="*/ 7 h 183"/>
                  <a:gd name="T14" fmla="*/ 294 w 320"/>
                  <a:gd name="T15" fmla="*/ 10 h 183"/>
                  <a:gd name="T16" fmla="*/ 308 w 320"/>
                  <a:gd name="T17" fmla="*/ 2 h 183"/>
                  <a:gd name="T18" fmla="*/ 318 w 320"/>
                  <a:gd name="T19" fmla="*/ 4 h 183"/>
                  <a:gd name="T20" fmla="*/ 315 w 320"/>
                  <a:gd name="T21" fmla="*/ 14 h 183"/>
                  <a:gd name="T22" fmla="*/ 75 w 320"/>
                  <a:gd name="T23" fmla="*/ 153 h 183"/>
                  <a:gd name="T24" fmla="*/ 21 w 320"/>
                  <a:gd name="T25" fmla="*/ 177 h 183"/>
                  <a:gd name="T26" fmla="*/ 11 w 320"/>
                  <a:gd name="T27" fmla="*/ 182 h 183"/>
                  <a:gd name="T28" fmla="*/ 8 w 320"/>
                  <a:gd name="T29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0" h="183">
                    <a:moveTo>
                      <a:pt x="8" y="183"/>
                    </a:moveTo>
                    <a:cubicBezTo>
                      <a:pt x="5" y="183"/>
                      <a:pt x="3" y="182"/>
                      <a:pt x="2" y="180"/>
                    </a:cubicBezTo>
                    <a:cubicBezTo>
                      <a:pt x="0" y="176"/>
                      <a:pt x="1" y="172"/>
                      <a:pt x="4" y="170"/>
                    </a:cubicBezTo>
                    <a:lnTo>
                      <a:pt x="45" y="146"/>
                    </a:lnTo>
                    <a:cubicBezTo>
                      <a:pt x="56" y="139"/>
                      <a:pt x="70" y="131"/>
                      <a:pt x="89" y="121"/>
                    </a:cubicBezTo>
                    <a:lnTo>
                      <a:pt x="285" y="8"/>
                    </a:lnTo>
                    <a:cubicBezTo>
                      <a:pt x="286" y="7"/>
                      <a:pt x="288" y="7"/>
                      <a:pt x="290" y="7"/>
                    </a:cubicBezTo>
                    <a:cubicBezTo>
                      <a:pt x="292" y="8"/>
                      <a:pt x="293" y="9"/>
                      <a:pt x="294" y="10"/>
                    </a:cubicBezTo>
                    <a:cubicBezTo>
                      <a:pt x="299" y="7"/>
                      <a:pt x="304" y="4"/>
                      <a:pt x="308" y="2"/>
                    </a:cubicBezTo>
                    <a:cubicBezTo>
                      <a:pt x="312" y="0"/>
                      <a:pt x="316" y="1"/>
                      <a:pt x="318" y="4"/>
                    </a:cubicBezTo>
                    <a:cubicBezTo>
                      <a:pt x="320" y="8"/>
                      <a:pt x="319" y="12"/>
                      <a:pt x="315" y="14"/>
                    </a:cubicBezTo>
                    <a:lnTo>
                      <a:pt x="75" y="153"/>
                    </a:lnTo>
                    <a:cubicBezTo>
                      <a:pt x="26" y="181"/>
                      <a:pt x="24" y="182"/>
                      <a:pt x="21" y="177"/>
                    </a:cubicBezTo>
                    <a:lnTo>
                      <a:pt x="11" y="182"/>
                    </a:lnTo>
                    <a:lnTo>
                      <a:pt x="8" y="18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01" name="Freeform 1752">
                <a:extLst>
                  <a:ext uri="{FF2B5EF4-FFF2-40B4-BE49-F238E27FC236}">
                    <a16:creationId xmlns:a16="http://schemas.microsoft.com/office/drawing/2014/main" id="{D3499E7D-5660-4B18-992E-6075DA1CE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5575"/>
                <a:ext cx="73" cy="45"/>
              </a:xfrm>
              <a:custGeom>
                <a:avLst/>
                <a:gdLst>
                  <a:gd name="T0" fmla="*/ 7 w 220"/>
                  <a:gd name="T1" fmla="*/ 135 h 135"/>
                  <a:gd name="T2" fmla="*/ 3 w 220"/>
                  <a:gd name="T3" fmla="*/ 134 h 135"/>
                  <a:gd name="T4" fmla="*/ 0 w 220"/>
                  <a:gd name="T5" fmla="*/ 126 h 135"/>
                  <a:gd name="T6" fmla="*/ 4 w 220"/>
                  <a:gd name="T7" fmla="*/ 122 h 135"/>
                  <a:gd name="T8" fmla="*/ 4 w 220"/>
                  <a:gd name="T9" fmla="*/ 122 h 135"/>
                  <a:gd name="T10" fmla="*/ 14 w 220"/>
                  <a:gd name="T11" fmla="*/ 115 h 135"/>
                  <a:gd name="T12" fmla="*/ 16 w 220"/>
                  <a:gd name="T13" fmla="*/ 114 h 135"/>
                  <a:gd name="T14" fmla="*/ 17 w 220"/>
                  <a:gd name="T15" fmla="*/ 114 h 135"/>
                  <a:gd name="T16" fmla="*/ 46 w 220"/>
                  <a:gd name="T17" fmla="*/ 96 h 135"/>
                  <a:gd name="T18" fmla="*/ 68 w 220"/>
                  <a:gd name="T19" fmla="*/ 83 h 135"/>
                  <a:gd name="T20" fmla="*/ 213 w 220"/>
                  <a:gd name="T21" fmla="*/ 2 h 135"/>
                  <a:gd name="T22" fmla="*/ 215 w 220"/>
                  <a:gd name="T23" fmla="*/ 3 h 135"/>
                  <a:gd name="T24" fmla="*/ 218 w 220"/>
                  <a:gd name="T25" fmla="*/ 6 h 135"/>
                  <a:gd name="T26" fmla="*/ 219 w 220"/>
                  <a:gd name="T27" fmla="*/ 13 h 135"/>
                  <a:gd name="T28" fmla="*/ 219 w 220"/>
                  <a:gd name="T29" fmla="*/ 13 h 135"/>
                  <a:gd name="T30" fmla="*/ 27 w 220"/>
                  <a:gd name="T31" fmla="*/ 126 h 135"/>
                  <a:gd name="T32" fmla="*/ 12 w 220"/>
                  <a:gd name="T33" fmla="*/ 134 h 135"/>
                  <a:gd name="T34" fmla="*/ 11 w 220"/>
                  <a:gd name="T35" fmla="*/ 134 h 135"/>
                  <a:gd name="T36" fmla="*/ 7 w 220"/>
                  <a:gd name="T37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0" h="135">
                    <a:moveTo>
                      <a:pt x="7" y="135"/>
                    </a:moveTo>
                    <a:cubicBezTo>
                      <a:pt x="6" y="135"/>
                      <a:pt x="4" y="135"/>
                      <a:pt x="3" y="134"/>
                    </a:cubicBezTo>
                    <a:cubicBezTo>
                      <a:pt x="1" y="132"/>
                      <a:pt x="0" y="129"/>
                      <a:pt x="0" y="126"/>
                    </a:cubicBezTo>
                    <a:cubicBezTo>
                      <a:pt x="1" y="124"/>
                      <a:pt x="1" y="124"/>
                      <a:pt x="4" y="122"/>
                    </a:cubicBezTo>
                    <a:lnTo>
                      <a:pt x="4" y="122"/>
                    </a:lnTo>
                    <a:cubicBezTo>
                      <a:pt x="7" y="120"/>
                      <a:pt x="11" y="118"/>
                      <a:pt x="14" y="115"/>
                    </a:cubicBezTo>
                    <a:lnTo>
                      <a:pt x="16" y="114"/>
                    </a:lnTo>
                    <a:lnTo>
                      <a:pt x="17" y="114"/>
                    </a:lnTo>
                    <a:cubicBezTo>
                      <a:pt x="28" y="108"/>
                      <a:pt x="37" y="102"/>
                      <a:pt x="46" y="96"/>
                    </a:cubicBezTo>
                    <a:cubicBezTo>
                      <a:pt x="53" y="92"/>
                      <a:pt x="60" y="88"/>
                      <a:pt x="68" y="83"/>
                    </a:cubicBezTo>
                    <a:cubicBezTo>
                      <a:pt x="181" y="12"/>
                      <a:pt x="204" y="0"/>
                      <a:pt x="213" y="2"/>
                    </a:cubicBezTo>
                    <a:lnTo>
                      <a:pt x="215" y="3"/>
                    </a:lnTo>
                    <a:lnTo>
                      <a:pt x="218" y="6"/>
                    </a:lnTo>
                    <a:cubicBezTo>
                      <a:pt x="219" y="8"/>
                      <a:pt x="220" y="11"/>
                      <a:pt x="219" y="13"/>
                    </a:cubicBezTo>
                    <a:lnTo>
                      <a:pt x="219" y="13"/>
                    </a:lnTo>
                    <a:cubicBezTo>
                      <a:pt x="216" y="21"/>
                      <a:pt x="199" y="37"/>
                      <a:pt x="27" y="126"/>
                    </a:cubicBezTo>
                    <a:cubicBezTo>
                      <a:pt x="19" y="130"/>
                      <a:pt x="13" y="133"/>
                      <a:pt x="12" y="134"/>
                    </a:cubicBezTo>
                    <a:lnTo>
                      <a:pt x="11" y="134"/>
                    </a:lnTo>
                    <a:lnTo>
                      <a:pt x="7" y="13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02" name="Freeform 1753">
                <a:extLst>
                  <a:ext uri="{FF2B5EF4-FFF2-40B4-BE49-F238E27FC236}">
                    <a16:creationId xmlns:a16="http://schemas.microsoft.com/office/drawing/2014/main" id="{FBA90376-71F2-4E74-B6E1-072E6FEAD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4" y="5577"/>
                <a:ext cx="15" cy="11"/>
              </a:xfrm>
              <a:custGeom>
                <a:avLst/>
                <a:gdLst>
                  <a:gd name="T0" fmla="*/ 7 w 45"/>
                  <a:gd name="T1" fmla="*/ 32 h 32"/>
                  <a:gd name="T2" fmla="*/ 7 w 45"/>
                  <a:gd name="T3" fmla="*/ 32 h 32"/>
                  <a:gd name="T4" fmla="*/ 0 w 45"/>
                  <a:gd name="T5" fmla="*/ 29 h 32"/>
                  <a:gd name="T6" fmla="*/ 4 w 45"/>
                  <a:gd name="T7" fmla="*/ 26 h 32"/>
                  <a:gd name="T8" fmla="*/ 0 w 45"/>
                  <a:gd name="T9" fmla="*/ 20 h 32"/>
                  <a:gd name="T10" fmla="*/ 3 w 45"/>
                  <a:gd name="T11" fmla="*/ 19 h 32"/>
                  <a:gd name="T12" fmla="*/ 3 w 45"/>
                  <a:gd name="T13" fmla="*/ 18 h 32"/>
                  <a:gd name="T14" fmla="*/ 22 w 45"/>
                  <a:gd name="T15" fmla="*/ 9 h 32"/>
                  <a:gd name="T16" fmla="*/ 22 w 45"/>
                  <a:gd name="T17" fmla="*/ 8 h 32"/>
                  <a:gd name="T18" fmla="*/ 33 w 45"/>
                  <a:gd name="T19" fmla="*/ 2 h 32"/>
                  <a:gd name="T20" fmla="*/ 43 w 45"/>
                  <a:gd name="T21" fmla="*/ 5 h 32"/>
                  <a:gd name="T22" fmla="*/ 40 w 45"/>
                  <a:gd name="T23" fmla="*/ 14 h 32"/>
                  <a:gd name="T24" fmla="*/ 28 w 45"/>
                  <a:gd name="T25" fmla="*/ 21 h 32"/>
                  <a:gd name="T26" fmla="*/ 28 w 45"/>
                  <a:gd name="T27" fmla="*/ 21 h 32"/>
                  <a:gd name="T28" fmla="*/ 9 w 45"/>
                  <a:gd name="T29" fmla="*/ 31 h 32"/>
                  <a:gd name="T30" fmla="*/ 9 w 45"/>
                  <a:gd name="T31" fmla="*/ 31 h 32"/>
                  <a:gd name="T32" fmla="*/ 7 w 45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5" h="32">
                    <a:moveTo>
                      <a:pt x="7" y="32"/>
                    </a:moveTo>
                    <a:lnTo>
                      <a:pt x="7" y="32"/>
                    </a:lnTo>
                    <a:cubicBezTo>
                      <a:pt x="5" y="32"/>
                      <a:pt x="2" y="31"/>
                      <a:pt x="0" y="29"/>
                    </a:cubicBezTo>
                    <a:lnTo>
                      <a:pt x="4" y="26"/>
                    </a:lnTo>
                    <a:lnTo>
                      <a:pt x="0" y="20"/>
                    </a:lnTo>
                    <a:lnTo>
                      <a:pt x="3" y="19"/>
                    </a:lnTo>
                    <a:lnTo>
                      <a:pt x="3" y="18"/>
                    </a:lnTo>
                    <a:lnTo>
                      <a:pt x="22" y="9"/>
                    </a:lnTo>
                    <a:lnTo>
                      <a:pt x="22" y="8"/>
                    </a:lnTo>
                    <a:cubicBezTo>
                      <a:pt x="24" y="7"/>
                      <a:pt x="33" y="2"/>
                      <a:pt x="33" y="2"/>
                    </a:cubicBezTo>
                    <a:cubicBezTo>
                      <a:pt x="36" y="0"/>
                      <a:pt x="41" y="1"/>
                      <a:pt x="43" y="5"/>
                    </a:cubicBezTo>
                    <a:cubicBezTo>
                      <a:pt x="45" y="8"/>
                      <a:pt x="43" y="12"/>
                      <a:pt x="40" y="14"/>
                    </a:cubicBezTo>
                    <a:cubicBezTo>
                      <a:pt x="34" y="18"/>
                      <a:pt x="30" y="20"/>
                      <a:pt x="28" y="21"/>
                    </a:cubicBezTo>
                    <a:lnTo>
                      <a:pt x="28" y="21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7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03" name="Freeform 1754">
                <a:extLst>
                  <a:ext uri="{FF2B5EF4-FFF2-40B4-BE49-F238E27FC236}">
                    <a16:creationId xmlns:a16="http://schemas.microsoft.com/office/drawing/2014/main" id="{69610746-CE43-493F-A4E4-D6DFFF3AF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8" y="5573"/>
                <a:ext cx="33" cy="20"/>
              </a:xfrm>
              <a:custGeom>
                <a:avLst/>
                <a:gdLst>
                  <a:gd name="T0" fmla="*/ 16 w 100"/>
                  <a:gd name="T1" fmla="*/ 61 h 61"/>
                  <a:gd name="T2" fmla="*/ 10 w 100"/>
                  <a:gd name="T3" fmla="*/ 58 h 61"/>
                  <a:gd name="T4" fmla="*/ 10 w 100"/>
                  <a:gd name="T5" fmla="*/ 49 h 61"/>
                  <a:gd name="T6" fmla="*/ 1 w 100"/>
                  <a:gd name="T7" fmla="*/ 52 h 61"/>
                  <a:gd name="T8" fmla="*/ 3 w 100"/>
                  <a:gd name="T9" fmla="*/ 45 h 61"/>
                  <a:gd name="T10" fmla="*/ 0 w 100"/>
                  <a:gd name="T11" fmla="*/ 39 h 61"/>
                  <a:gd name="T12" fmla="*/ 14 w 100"/>
                  <a:gd name="T13" fmla="*/ 30 h 61"/>
                  <a:gd name="T14" fmla="*/ 63 w 100"/>
                  <a:gd name="T15" fmla="*/ 3 h 61"/>
                  <a:gd name="T16" fmla="*/ 63 w 100"/>
                  <a:gd name="T17" fmla="*/ 3 h 61"/>
                  <a:gd name="T18" fmla="*/ 69 w 100"/>
                  <a:gd name="T19" fmla="*/ 1 h 61"/>
                  <a:gd name="T20" fmla="*/ 73 w 100"/>
                  <a:gd name="T21" fmla="*/ 4 h 61"/>
                  <a:gd name="T22" fmla="*/ 70 w 100"/>
                  <a:gd name="T23" fmla="*/ 14 h 61"/>
                  <a:gd name="T24" fmla="*/ 98 w 100"/>
                  <a:gd name="T25" fmla="*/ 5 h 61"/>
                  <a:gd name="T26" fmla="*/ 96 w 100"/>
                  <a:gd name="T27" fmla="*/ 15 h 61"/>
                  <a:gd name="T28" fmla="*/ 96 w 100"/>
                  <a:gd name="T29" fmla="*/ 15 h 61"/>
                  <a:gd name="T30" fmla="*/ 19 w 100"/>
                  <a:gd name="T31" fmla="*/ 60 h 61"/>
                  <a:gd name="T32" fmla="*/ 16 w 100"/>
                  <a:gd name="T3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0" h="61">
                    <a:moveTo>
                      <a:pt x="16" y="61"/>
                    </a:moveTo>
                    <a:cubicBezTo>
                      <a:pt x="13" y="61"/>
                      <a:pt x="11" y="60"/>
                      <a:pt x="10" y="58"/>
                    </a:cubicBezTo>
                    <a:cubicBezTo>
                      <a:pt x="8" y="55"/>
                      <a:pt x="8" y="52"/>
                      <a:pt x="10" y="49"/>
                    </a:cubicBezTo>
                    <a:cubicBezTo>
                      <a:pt x="4" y="53"/>
                      <a:pt x="3" y="52"/>
                      <a:pt x="1" y="52"/>
                    </a:cubicBezTo>
                    <a:lnTo>
                      <a:pt x="3" y="45"/>
                    </a:lnTo>
                    <a:lnTo>
                      <a:pt x="0" y="39"/>
                    </a:lnTo>
                    <a:cubicBezTo>
                      <a:pt x="1" y="38"/>
                      <a:pt x="7" y="35"/>
                      <a:pt x="14" y="30"/>
                    </a:cubicBezTo>
                    <a:cubicBezTo>
                      <a:pt x="44" y="13"/>
                      <a:pt x="56" y="6"/>
                      <a:pt x="63" y="3"/>
                    </a:cubicBezTo>
                    <a:lnTo>
                      <a:pt x="63" y="3"/>
                    </a:lnTo>
                    <a:cubicBezTo>
                      <a:pt x="67" y="1"/>
                      <a:pt x="68" y="1"/>
                      <a:pt x="69" y="1"/>
                    </a:cubicBezTo>
                    <a:cubicBezTo>
                      <a:pt x="71" y="2"/>
                      <a:pt x="72" y="3"/>
                      <a:pt x="73" y="4"/>
                    </a:cubicBezTo>
                    <a:cubicBezTo>
                      <a:pt x="75" y="7"/>
                      <a:pt x="76" y="8"/>
                      <a:pt x="70" y="14"/>
                    </a:cubicBezTo>
                    <a:cubicBezTo>
                      <a:pt x="95" y="0"/>
                      <a:pt x="96" y="1"/>
                      <a:pt x="98" y="5"/>
                    </a:cubicBezTo>
                    <a:cubicBezTo>
                      <a:pt x="100" y="9"/>
                      <a:pt x="100" y="13"/>
                      <a:pt x="96" y="15"/>
                    </a:cubicBezTo>
                    <a:lnTo>
                      <a:pt x="96" y="15"/>
                    </a:lnTo>
                    <a:cubicBezTo>
                      <a:pt x="92" y="17"/>
                      <a:pt x="48" y="43"/>
                      <a:pt x="19" y="60"/>
                    </a:cubicBezTo>
                    <a:lnTo>
                      <a:pt x="16" y="6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04" name="Freeform 1755">
                <a:extLst>
                  <a:ext uri="{FF2B5EF4-FFF2-40B4-BE49-F238E27FC236}">
                    <a16:creationId xmlns:a16="http://schemas.microsoft.com/office/drawing/2014/main" id="{939F97E2-5885-4235-801F-5D321D245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9" y="5570"/>
                <a:ext cx="13" cy="11"/>
              </a:xfrm>
              <a:custGeom>
                <a:avLst/>
                <a:gdLst>
                  <a:gd name="T0" fmla="*/ 10 w 39"/>
                  <a:gd name="T1" fmla="*/ 31 h 31"/>
                  <a:gd name="T2" fmla="*/ 8 w 39"/>
                  <a:gd name="T3" fmla="*/ 31 h 31"/>
                  <a:gd name="T4" fmla="*/ 4 w 39"/>
                  <a:gd name="T5" fmla="*/ 27 h 31"/>
                  <a:gd name="T6" fmla="*/ 23 w 39"/>
                  <a:gd name="T7" fmla="*/ 5 h 31"/>
                  <a:gd name="T8" fmla="*/ 26 w 39"/>
                  <a:gd name="T9" fmla="*/ 3 h 31"/>
                  <a:gd name="T10" fmla="*/ 26 w 39"/>
                  <a:gd name="T11" fmla="*/ 2 h 31"/>
                  <a:gd name="T12" fmla="*/ 36 w 39"/>
                  <a:gd name="T13" fmla="*/ 4 h 31"/>
                  <a:gd name="T14" fmla="*/ 34 w 39"/>
                  <a:gd name="T15" fmla="*/ 14 h 31"/>
                  <a:gd name="T16" fmla="*/ 34 w 39"/>
                  <a:gd name="T17" fmla="*/ 14 h 31"/>
                  <a:gd name="T18" fmla="*/ 34 w 39"/>
                  <a:gd name="T19" fmla="*/ 14 h 31"/>
                  <a:gd name="T20" fmla="*/ 31 w 39"/>
                  <a:gd name="T21" fmla="*/ 16 h 31"/>
                  <a:gd name="T22" fmla="*/ 27 w 39"/>
                  <a:gd name="T23" fmla="*/ 19 h 31"/>
                  <a:gd name="T24" fmla="*/ 24 w 39"/>
                  <a:gd name="T25" fmla="*/ 24 h 31"/>
                  <a:gd name="T26" fmla="*/ 23 w 39"/>
                  <a:gd name="T27" fmla="*/ 24 h 31"/>
                  <a:gd name="T28" fmla="*/ 13 w 39"/>
                  <a:gd name="T29" fmla="*/ 30 h 31"/>
                  <a:gd name="T30" fmla="*/ 10 w 39"/>
                  <a:gd name="T3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9" h="31">
                    <a:moveTo>
                      <a:pt x="10" y="31"/>
                    </a:moveTo>
                    <a:lnTo>
                      <a:pt x="8" y="31"/>
                    </a:lnTo>
                    <a:cubicBezTo>
                      <a:pt x="6" y="30"/>
                      <a:pt x="5" y="29"/>
                      <a:pt x="4" y="27"/>
                    </a:cubicBezTo>
                    <a:cubicBezTo>
                      <a:pt x="0" y="21"/>
                      <a:pt x="2" y="20"/>
                      <a:pt x="23" y="5"/>
                    </a:cubicBezTo>
                    <a:lnTo>
                      <a:pt x="26" y="3"/>
                    </a:lnTo>
                    <a:lnTo>
                      <a:pt x="26" y="2"/>
                    </a:lnTo>
                    <a:cubicBezTo>
                      <a:pt x="29" y="0"/>
                      <a:pt x="34" y="1"/>
                      <a:pt x="36" y="4"/>
                    </a:cubicBezTo>
                    <a:cubicBezTo>
                      <a:pt x="39" y="8"/>
                      <a:pt x="37" y="11"/>
                      <a:pt x="34" y="14"/>
                    </a:cubicBezTo>
                    <a:lnTo>
                      <a:pt x="34" y="14"/>
                    </a:lnTo>
                    <a:lnTo>
                      <a:pt x="34" y="14"/>
                    </a:lnTo>
                    <a:lnTo>
                      <a:pt x="31" y="16"/>
                    </a:lnTo>
                    <a:cubicBezTo>
                      <a:pt x="30" y="17"/>
                      <a:pt x="29" y="18"/>
                      <a:pt x="27" y="19"/>
                    </a:cubicBezTo>
                    <a:cubicBezTo>
                      <a:pt x="27" y="21"/>
                      <a:pt x="26" y="23"/>
                      <a:pt x="24" y="24"/>
                    </a:cubicBezTo>
                    <a:lnTo>
                      <a:pt x="23" y="24"/>
                    </a:lnTo>
                    <a:cubicBezTo>
                      <a:pt x="22" y="25"/>
                      <a:pt x="13" y="30"/>
                      <a:pt x="13" y="30"/>
                    </a:cubicBezTo>
                    <a:lnTo>
                      <a:pt x="10" y="3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05" name="Freeform 1756">
                <a:extLst>
                  <a:ext uri="{FF2B5EF4-FFF2-40B4-BE49-F238E27FC236}">
                    <a16:creationId xmlns:a16="http://schemas.microsoft.com/office/drawing/2014/main" id="{B06567E6-A4AD-43AD-8D43-853DC5F5B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6" y="5571"/>
                <a:ext cx="30" cy="20"/>
              </a:xfrm>
              <a:custGeom>
                <a:avLst/>
                <a:gdLst>
                  <a:gd name="T0" fmla="*/ 53 w 90"/>
                  <a:gd name="T1" fmla="*/ 62 h 62"/>
                  <a:gd name="T2" fmla="*/ 48 w 90"/>
                  <a:gd name="T3" fmla="*/ 59 h 62"/>
                  <a:gd name="T4" fmla="*/ 53 w 90"/>
                  <a:gd name="T5" fmla="*/ 41 h 62"/>
                  <a:gd name="T6" fmla="*/ 61 w 90"/>
                  <a:gd name="T7" fmla="*/ 27 h 62"/>
                  <a:gd name="T8" fmla="*/ 48 w 90"/>
                  <a:gd name="T9" fmla="*/ 34 h 62"/>
                  <a:gd name="T10" fmla="*/ 9 w 90"/>
                  <a:gd name="T11" fmla="*/ 54 h 62"/>
                  <a:gd name="T12" fmla="*/ 4 w 90"/>
                  <a:gd name="T13" fmla="*/ 51 h 62"/>
                  <a:gd name="T14" fmla="*/ 39 w 90"/>
                  <a:gd name="T15" fmla="*/ 8 h 62"/>
                  <a:gd name="T16" fmla="*/ 38 w 90"/>
                  <a:gd name="T17" fmla="*/ 7 h 62"/>
                  <a:gd name="T18" fmla="*/ 51 w 90"/>
                  <a:gd name="T19" fmla="*/ 1 h 62"/>
                  <a:gd name="T20" fmla="*/ 56 w 90"/>
                  <a:gd name="T21" fmla="*/ 4 h 62"/>
                  <a:gd name="T22" fmla="*/ 55 w 90"/>
                  <a:gd name="T23" fmla="*/ 13 h 62"/>
                  <a:gd name="T24" fmla="*/ 53 w 90"/>
                  <a:gd name="T25" fmla="*/ 15 h 62"/>
                  <a:gd name="T26" fmla="*/ 79 w 90"/>
                  <a:gd name="T27" fmla="*/ 2 h 62"/>
                  <a:gd name="T28" fmla="*/ 84 w 90"/>
                  <a:gd name="T29" fmla="*/ 5 h 62"/>
                  <a:gd name="T30" fmla="*/ 72 w 90"/>
                  <a:gd name="T31" fmla="*/ 37 h 62"/>
                  <a:gd name="T32" fmla="*/ 87 w 90"/>
                  <a:gd name="T33" fmla="*/ 36 h 62"/>
                  <a:gd name="T34" fmla="*/ 85 w 90"/>
                  <a:gd name="T35" fmla="*/ 45 h 62"/>
                  <a:gd name="T36" fmla="*/ 82 w 90"/>
                  <a:gd name="T37" fmla="*/ 50 h 62"/>
                  <a:gd name="T38" fmla="*/ 81 w 90"/>
                  <a:gd name="T39" fmla="*/ 51 h 62"/>
                  <a:gd name="T40" fmla="*/ 79 w 90"/>
                  <a:gd name="T41" fmla="*/ 52 h 62"/>
                  <a:gd name="T42" fmla="*/ 71 w 90"/>
                  <a:gd name="T43" fmla="*/ 54 h 62"/>
                  <a:gd name="T44" fmla="*/ 71 w 90"/>
                  <a:gd name="T45" fmla="*/ 54 h 62"/>
                  <a:gd name="T46" fmla="*/ 70 w 90"/>
                  <a:gd name="T47" fmla="*/ 54 h 62"/>
                  <a:gd name="T48" fmla="*/ 53 w 90"/>
                  <a:gd name="T4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0" h="62">
                    <a:moveTo>
                      <a:pt x="53" y="62"/>
                    </a:moveTo>
                    <a:cubicBezTo>
                      <a:pt x="51" y="62"/>
                      <a:pt x="50" y="61"/>
                      <a:pt x="48" y="59"/>
                    </a:cubicBezTo>
                    <a:cubicBezTo>
                      <a:pt x="46" y="55"/>
                      <a:pt x="46" y="55"/>
                      <a:pt x="53" y="41"/>
                    </a:cubicBezTo>
                    <a:cubicBezTo>
                      <a:pt x="55" y="37"/>
                      <a:pt x="58" y="32"/>
                      <a:pt x="61" y="27"/>
                    </a:cubicBezTo>
                    <a:cubicBezTo>
                      <a:pt x="57" y="29"/>
                      <a:pt x="52" y="32"/>
                      <a:pt x="48" y="34"/>
                    </a:cubicBezTo>
                    <a:cubicBezTo>
                      <a:pt x="12" y="55"/>
                      <a:pt x="12" y="55"/>
                      <a:pt x="9" y="54"/>
                    </a:cubicBezTo>
                    <a:cubicBezTo>
                      <a:pt x="7" y="54"/>
                      <a:pt x="5" y="53"/>
                      <a:pt x="4" y="51"/>
                    </a:cubicBezTo>
                    <a:cubicBezTo>
                      <a:pt x="1" y="46"/>
                      <a:pt x="0" y="44"/>
                      <a:pt x="39" y="8"/>
                    </a:cubicBezTo>
                    <a:lnTo>
                      <a:pt x="38" y="7"/>
                    </a:lnTo>
                    <a:cubicBezTo>
                      <a:pt x="46" y="1"/>
                      <a:pt x="48" y="0"/>
                      <a:pt x="51" y="1"/>
                    </a:cubicBezTo>
                    <a:cubicBezTo>
                      <a:pt x="53" y="1"/>
                      <a:pt x="55" y="3"/>
                      <a:pt x="56" y="4"/>
                    </a:cubicBezTo>
                    <a:cubicBezTo>
                      <a:pt x="58" y="7"/>
                      <a:pt x="57" y="11"/>
                      <a:pt x="55" y="13"/>
                    </a:cubicBezTo>
                    <a:lnTo>
                      <a:pt x="53" y="15"/>
                    </a:lnTo>
                    <a:cubicBezTo>
                      <a:pt x="76" y="1"/>
                      <a:pt x="76" y="1"/>
                      <a:pt x="79" y="2"/>
                    </a:cubicBezTo>
                    <a:cubicBezTo>
                      <a:pt x="81" y="3"/>
                      <a:pt x="83" y="4"/>
                      <a:pt x="84" y="5"/>
                    </a:cubicBezTo>
                    <a:cubicBezTo>
                      <a:pt x="86" y="9"/>
                      <a:pt x="86" y="10"/>
                      <a:pt x="72" y="37"/>
                    </a:cubicBezTo>
                    <a:cubicBezTo>
                      <a:pt x="83" y="30"/>
                      <a:pt x="84" y="31"/>
                      <a:pt x="87" y="36"/>
                    </a:cubicBezTo>
                    <a:cubicBezTo>
                      <a:pt x="90" y="40"/>
                      <a:pt x="88" y="42"/>
                      <a:pt x="85" y="45"/>
                    </a:cubicBezTo>
                    <a:cubicBezTo>
                      <a:pt x="85" y="47"/>
                      <a:pt x="84" y="49"/>
                      <a:pt x="82" y="50"/>
                    </a:cubicBezTo>
                    <a:lnTo>
                      <a:pt x="81" y="51"/>
                    </a:lnTo>
                    <a:lnTo>
                      <a:pt x="79" y="52"/>
                    </a:lnTo>
                    <a:cubicBezTo>
                      <a:pt x="77" y="53"/>
                      <a:pt x="74" y="55"/>
                      <a:pt x="71" y="54"/>
                    </a:cubicBezTo>
                    <a:lnTo>
                      <a:pt x="71" y="54"/>
                    </a:lnTo>
                    <a:lnTo>
                      <a:pt x="70" y="54"/>
                    </a:lnTo>
                    <a:cubicBezTo>
                      <a:pt x="60" y="60"/>
                      <a:pt x="56" y="62"/>
                      <a:pt x="53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06" name="Freeform 1757">
                <a:extLst>
                  <a:ext uri="{FF2B5EF4-FFF2-40B4-BE49-F238E27FC236}">
                    <a16:creationId xmlns:a16="http://schemas.microsoft.com/office/drawing/2014/main" id="{A78FEEE5-1F44-4D40-9E8E-CD75DBB8A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2" y="5558"/>
                <a:ext cx="25" cy="18"/>
              </a:xfrm>
              <a:custGeom>
                <a:avLst/>
                <a:gdLst>
                  <a:gd name="T0" fmla="*/ 16 w 73"/>
                  <a:gd name="T1" fmla="*/ 55 h 55"/>
                  <a:gd name="T2" fmla="*/ 14 w 73"/>
                  <a:gd name="T3" fmla="*/ 55 h 55"/>
                  <a:gd name="T4" fmla="*/ 10 w 73"/>
                  <a:gd name="T5" fmla="*/ 51 h 55"/>
                  <a:gd name="T6" fmla="*/ 8 w 73"/>
                  <a:gd name="T7" fmla="*/ 46 h 55"/>
                  <a:gd name="T8" fmla="*/ 2 w 73"/>
                  <a:gd name="T9" fmla="*/ 48 h 55"/>
                  <a:gd name="T10" fmla="*/ 5 w 73"/>
                  <a:gd name="T11" fmla="*/ 34 h 55"/>
                  <a:gd name="T12" fmla="*/ 3 w 73"/>
                  <a:gd name="T13" fmla="*/ 41 h 55"/>
                  <a:gd name="T14" fmla="*/ 0 w 73"/>
                  <a:gd name="T15" fmla="*/ 35 h 55"/>
                  <a:gd name="T16" fmla="*/ 3 w 73"/>
                  <a:gd name="T17" fmla="*/ 33 h 55"/>
                  <a:gd name="T18" fmla="*/ 26 w 73"/>
                  <a:gd name="T19" fmla="*/ 22 h 55"/>
                  <a:gd name="T20" fmla="*/ 28 w 73"/>
                  <a:gd name="T21" fmla="*/ 22 h 55"/>
                  <a:gd name="T22" fmla="*/ 43 w 73"/>
                  <a:gd name="T23" fmla="*/ 13 h 55"/>
                  <a:gd name="T24" fmla="*/ 69 w 73"/>
                  <a:gd name="T25" fmla="*/ 6 h 55"/>
                  <a:gd name="T26" fmla="*/ 61 w 73"/>
                  <a:gd name="T27" fmla="*/ 20 h 55"/>
                  <a:gd name="T28" fmla="*/ 42 w 73"/>
                  <a:gd name="T29" fmla="*/ 34 h 55"/>
                  <a:gd name="T30" fmla="*/ 39 w 73"/>
                  <a:gd name="T31" fmla="*/ 42 h 55"/>
                  <a:gd name="T32" fmla="*/ 16 w 73"/>
                  <a:gd name="T3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55">
                    <a:moveTo>
                      <a:pt x="16" y="55"/>
                    </a:moveTo>
                    <a:lnTo>
                      <a:pt x="14" y="55"/>
                    </a:lnTo>
                    <a:cubicBezTo>
                      <a:pt x="13" y="54"/>
                      <a:pt x="11" y="53"/>
                      <a:pt x="10" y="51"/>
                    </a:cubicBezTo>
                    <a:cubicBezTo>
                      <a:pt x="9" y="49"/>
                      <a:pt x="8" y="48"/>
                      <a:pt x="8" y="46"/>
                    </a:cubicBezTo>
                    <a:cubicBezTo>
                      <a:pt x="6" y="48"/>
                      <a:pt x="4" y="49"/>
                      <a:pt x="2" y="48"/>
                    </a:cubicBezTo>
                    <a:lnTo>
                      <a:pt x="5" y="34"/>
                    </a:lnTo>
                    <a:lnTo>
                      <a:pt x="3" y="41"/>
                    </a:lnTo>
                    <a:lnTo>
                      <a:pt x="0" y="35"/>
                    </a:lnTo>
                    <a:lnTo>
                      <a:pt x="3" y="33"/>
                    </a:lnTo>
                    <a:cubicBezTo>
                      <a:pt x="20" y="22"/>
                      <a:pt x="22" y="21"/>
                      <a:pt x="26" y="22"/>
                    </a:cubicBezTo>
                    <a:lnTo>
                      <a:pt x="28" y="22"/>
                    </a:lnTo>
                    <a:lnTo>
                      <a:pt x="43" y="13"/>
                    </a:lnTo>
                    <a:cubicBezTo>
                      <a:pt x="63" y="1"/>
                      <a:pt x="66" y="0"/>
                      <a:pt x="69" y="6"/>
                    </a:cubicBezTo>
                    <a:cubicBezTo>
                      <a:pt x="73" y="12"/>
                      <a:pt x="69" y="14"/>
                      <a:pt x="61" y="20"/>
                    </a:cubicBezTo>
                    <a:cubicBezTo>
                      <a:pt x="54" y="25"/>
                      <a:pt x="48" y="30"/>
                      <a:pt x="42" y="34"/>
                    </a:cubicBezTo>
                    <a:cubicBezTo>
                      <a:pt x="43" y="37"/>
                      <a:pt x="42" y="40"/>
                      <a:pt x="39" y="42"/>
                    </a:cubicBezTo>
                    <a:cubicBezTo>
                      <a:pt x="23" y="53"/>
                      <a:pt x="19" y="55"/>
                      <a:pt x="16" y="5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07" name="Freeform 1758">
                <a:extLst>
                  <a:ext uri="{FF2B5EF4-FFF2-40B4-BE49-F238E27FC236}">
                    <a16:creationId xmlns:a16="http://schemas.microsoft.com/office/drawing/2014/main" id="{19419058-01B3-4860-8794-ED976AFEA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6" y="5551"/>
                <a:ext cx="25" cy="20"/>
              </a:xfrm>
              <a:custGeom>
                <a:avLst/>
                <a:gdLst>
                  <a:gd name="T0" fmla="*/ 23 w 75"/>
                  <a:gd name="T1" fmla="*/ 63 h 63"/>
                  <a:gd name="T2" fmla="*/ 21 w 75"/>
                  <a:gd name="T3" fmla="*/ 63 h 63"/>
                  <a:gd name="T4" fmla="*/ 17 w 75"/>
                  <a:gd name="T5" fmla="*/ 59 h 63"/>
                  <a:gd name="T6" fmla="*/ 16 w 75"/>
                  <a:gd name="T7" fmla="*/ 59 h 63"/>
                  <a:gd name="T8" fmla="*/ 13 w 75"/>
                  <a:gd name="T9" fmla="*/ 61 h 63"/>
                  <a:gd name="T10" fmla="*/ 8 w 75"/>
                  <a:gd name="T11" fmla="*/ 62 h 63"/>
                  <a:gd name="T12" fmla="*/ 3 w 75"/>
                  <a:gd name="T13" fmla="*/ 59 h 63"/>
                  <a:gd name="T14" fmla="*/ 27 w 75"/>
                  <a:gd name="T15" fmla="*/ 31 h 63"/>
                  <a:gd name="T16" fmla="*/ 28 w 75"/>
                  <a:gd name="T17" fmla="*/ 30 h 63"/>
                  <a:gd name="T18" fmla="*/ 28 w 75"/>
                  <a:gd name="T19" fmla="*/ 29 h 63"/>
                  <a:gd name="T20" fmla="*/ 31 w 75"/>
                  <a:gd name="T21" fmla="*/ 20 h 63"/>
                  <a:gd name="T22" fmla="*/ 33 w 75"/>
                  <a:gd name="T23" fmla="*/ 19 h 63"/>
                  <a:gd name="T24" fmla="*/ 55 w 75"/>
                  <a:gd name="T25" fmla="*/ 6 h 63"/>
                  <a:gd name="T26" fmla="*/ 67 w 75"/>
                  <a:gd name="T27" fmla="*/ 1 h 63"/>
                  <a:gd name="T28" fmla="*/ 71 w 75"/>
                  <a:gd name="T29" fmla="*/ 4 h 63"/>
                  <a:gd name="T30" fmla="*/ 46 w 75"/>
                  <a:gd name="T31" fmla="*/ 34 h 63"/>
                  <a:gd name="T32" fmla="*/ 45 w 75"/>
                  <a:gd name="T33" fmla="*/ 42 h 63"/>
                  <a:gd name="T34" fmla="*/ 35 w 75"/>
                  <a:gd name="T35" fmla="*/ 53 h 63"/>
                  <a:gd name="T36" fmla="*/ 32 w 75"/>
                  <a:gd name="T37" fmla="*/ 59 h 63"/>
                  <a:gd name="T38" fmla="*/ 23 w 75"/>
                  <a:gd name="T3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5" h="63">
                    <a:moveTo>
                      <a:pt x="23" y="63"/>
                    </a:moveTo>
                    <a:lnTo>
                      <a:pt x="21" y="63"/>
                    </a:lnTo>
                    <a:cubicBezTo>
                      <a:pt x="19" y="62"/>
                      <a:pt x="18" y="61"/>
                      <a:pt x="17" y="59"/>
                    </a:cubicBezTo>
                    <a:lnTo>
                      <a:pt x="16" y="59"/>
                    </a:lnTo>
                    <a:lnTo>
                      <a:pt x="13" y="61"/>
                    </a:lnTo>
                    <a:cubicBezTo>
                      <a:pt x="12" y="62"/>
                      <a:pt x="10" y="62"/>
                      <a:pt x="8" y="62"/>
                    </a:cubicBezTo>
                    <a:cubicBezTo>
                      <a:pt x="6" y="62"/>
                      <a:pt x="4" y="60"/>
                      <a:pt x="3" y="59"/>
                    </a:cubicBezTo>
                    <a:cubicBezTo>
                      <a:pt x="0" y="53"/>
                      <a:pt x="0" y="52"/>
                      <a:pt x="27" y="31"/>
                    </a:cubicBezTo>
                    <a:lnTo>
                      <a:pt x="28" y="30"/>
                    </a:lnTo>
                    <a:lnTo>
                      <a:pt x="28" y="29"/>
                    </a:lnTo>
                    <a:cubicBezTo>
                      <a:pt x="26" y="26"/>
                      <a:pt x="27" y="22"/>
                      <a:pt x="31" y="20"/>
                    </a:cubicBezTo>
                    <a:lnTo>
                      <a:pt x="33" y="19"/>
                    </a:lnTo>
                    <a:cubicBezTo>
                      <a:pt x="37" y="17"/>
                      <a:pt x="49" y="9"/>
                      <a:pt x="55" y="6"/>
                    </a:cubicBezTo>
                    <a:cubicBezTo>
                      <a:pt x="64" y="0"/>
                      <a:pt x="64" y="0"/>
                      <a:pt x="67" y="1"/>
                    </a:cubicBezTo>
                    <a:cubicBezTo>
                      <a:pt x="69" y="2"/>
                      <a:pt x="70" y="3"/>
                      <a:pt x="71" y="4"/>
                    </a:cubicBezTo>
                    <a:cubicBezTo>
                      <a:pt x="75" y="11"/>
                      <a:pt x="72" y="14"/>
                      <a:pt x="46" y="34"/>
                    </a:cubicBezTo>
                    <a:cubicBezTo>
                      <a:pt x="47" y="37"/>
                      <a:pt x="47" y="40"/>
                      <a:pt x="45" y="42"/>
                    </a:cubicBezTo>
                    <a:cubicBezTo>
                      <a:pt x="41" y="46"/>
                      <a:pt x="38" y="50"/>
                      <a:pt x="35" y="53"/>
                    </a:cubicBezTo>
                    <a:cubicBezTo>
                      <a:pt x="35" y="55"/>
                      <a:pt x="34" y="58"/>
                      <a:pt x="32" y="59"/>
                    </a:cubicBezTo>
                    <a:cubicBezTo>
                      <a:pt x="27" y="61"/>
                      <a:pt x="25" y="63"/>
                      <a:pt x="23" y="6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08" name="Freeform 1759">
                <a:extLst>
                  <a:ext uri="{FF2B5EF4-FFF2-40B4-BE49-F238E27FC236}">
                    <a16:creationId xmlns:a16="http://schemas.microsoft.com/office/drawing/2014/main" id="{EFAB37E9-5180-4009-B0BF-C455BBCEB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0" y="5563"/>
                <a:ext cx="87" cy="58"/>
              </a:xfrm>
              <a:custGeom>
                <a:avLst/>
                <a:gdLst>
                  <a:gd name="T0" fmla="*/ 16 w 264"/>
                  <a:gd name="T1" fmla="*/ 175 h 175"/>
                  <a:gd name="T2" fmla="*/ 14 w 264"/>
                  <a:gd name="T3" fmla="*/ 175 h 175"/>
                  <a:gd name="T4" fmla="*/ 10 w 264"/>
                  <a:gd name="T5" fmla="*/ 172 h 175"/>
                  <a:gd name="T6" fmla="*/ 9 w 264"/>
                  <a:gd name="T7" fmla="*/ 166 h 175"/>
                  <a:gd name="T8" fmla="*/ 6 w 264"/>
                  <a:gd name="T9" fmla="*/ 166 h 175"/>
                  <a:gd name="T10" fmla="*/ 2 w 264"/>
                  <a:gd name="T11" fmla="*/ 163 h 175"/>
                  <a:gd name="T12" fmla="*/ 1 w 264"/>
                  <a:gd name="T13" fmla="*/ 157 h 175"/>
                  <a:gd name="T14" fmla="*/ 14 w 264"/>
                  <a:gd name="T15" fmla="*/ 144 h 175"/>
                  <a:gd name="T16" fmla="*/ 18 w 264"/>
                  <a:gd name="T17" fmla="*/ 137 h 175"/>
                  <a:gd name="T18" fmla="*/ 24 w 264"/>
                  <a:gd name="T19" fmla="*/ 137 h 175"/>
                  <a:gd name="T20" fmla="*/ 221 w 264"/>
                  <a:gd name="T21" fmla="*/ 20 h 175"/>
                  <a:gd name="T22" fmla="*/ 258 w 264"/>
                  <a:gd name="T23" fmla="*/ 1 h 175"/>
                  <a:gd name="T24" fmla="*/ 263 w 264"/>
                  <a:gd name="T25" fmla="*/ 4 h 175"/>
                  <a:gd name="T26" fmla="*/ 264 w 264"/>
                  <a:gd name="T27" fmla="*/ 9 h 175"/>
                  <a:gd name="T28" fmla="*/ 260 w 264"/>
                  <a:gd name="T29" fmla="*/ 14 h 175"/>
                  <a:gd name="T30" fmla="*/ 255 w 264"/>
                  <a:gd name="T31" fmla="*/ 17 h 175"/>
                  <a:gd name="T32" fmla="*/ 256 w 264"/>
                  <a:gd name="T33" fmla="*/ 24 h 175"/>
                  <a:gd name="T34" fmla="*/ 236 w 264"/>
                  <a:gd name="T35" fmla="*/ 43 h 175"/>
                  <a:gd name="T36" fmla="*/ 233 w 264"/>
                  <a:gd name="T37" fmla="*/ 51 h 175"/>
                  <a:gd name="T38" fmla="*/ 226 w 264"/>
                  <a:gd name="T39" fmla="*/ 51 h 175"/>
                  <a:gd name="T40" fmla="*/ 222 w 264"/>
                  <a:gd name="T41" fmla="*/ 52 h 175"/>
                  <a:gd name="T42" fmla="*/ 124 w 264"/>
                  <a:gd name="T43" fmla="*/ 109 h 175"/>
                  <a:gd name="T44" fmla="*/ 90 w 264"/>
                  <a:gd name="T45" fmla="*/ 131 h 175"/>
                  <a:gd name="T46" fmla="*/ 16 w 264"/>
                  <a:gd name="T47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4" h="175">
                    <a:moveTo>
                      <a:pt x="16" y="175"/>
                    </a:moveTo>
                    <a:lnTo>
                      <a:pt x="14" y="175"/>
                    </a:lnTo>
                    <a:cubicBezTo>
                      <a:pt x="12" y="175"/>
                      <a:pt x="11" y="173"/>
                      <a:pt x="10" y="172"/>
                    </a:cubicBezTo>
                    <a:cubicBezTo>
                      <a:pt x="9" y="170"/>
                      <a:pt x="8" y="168"/>
                      <a:pt x="9" y="166"/>
                    </a:cubicBezTo>
                    <a:cubicBezTo>
                      <a:pt x="7" y="167"/>
                      <a:pt x="7" y="166"/>
                      <a:pt x="6" y="166"/>
                    </a:cubicBezTo>
                    <a:cubicBezTo>
                      <a:pt x="4" y="166"/>
                      <a:pt x="2" y="165"/>
                      <a:pt x="2" y="163"/>
                    </a:cubicBezTo>
                    <a:cubicBezTo>
                      <a:pt x="1" y="161"/>
                      <a:pt x="0" y="159"/>
                      <a:pt x="1" y="157"/>
                    </a:cubicBezTo>
                    <a:cubicBezTo>
                      <a:pt x="2" y="154"/>
                      <a:pt x="6" y="150"/>
                      <a:pt x="14" y="144"/>
                    </a:cubicBezTo>
                    <a:cubicBezTo>
                      <a:pt x="14" y="141"/>
                      <a:pt x="15" y="139"/>
                      <a:pt x="18" y="137"/>
                    </a:cubicBezTo>
                    <a:cubicBezTo>
                      <a:pt x="19" y="136"/>
                      <a:pt x="22" y="136"/>
                      <a:pt x="24" y="137"/>
                    </a:cubicBezTo>
                    <a:cubicBezTo>
                      <a:pt x="62" y="110"/>
                      <a:pt x="143" y="63"/>
                      <a:pt x="221" y="20"/>
                    </a:cubicBezTo>
                    <a:cubicBezTo>
                      <a:pt x="252" y="0"/>
                      <a:pt x="254" y="0"/>
                      <a:pt x="258" y="1"/>
                    </a:cubicBezTo>
                    <a:cubicBezTo>
                      <a:pt x="260" y="1"/>
                      <a:pt x="262" y="2"/>
                      <a:pt x="263" y="4"/>
                    </a:cubicBezTo>
                    <a:cubicBezTo>
                      <a:pt x="264" y="6"/>
                      <a:pt x="264" y="8"/>
                      <a:pt x="264" y="9"/>
                    </a:cubicBezTo>
                    <a:cubicBezTo>
                      <a:pt x="263" y="11"/>
                      <a:pt x="262" y="13"/>
                      <a:pt x="260" y="14"/>
                    </a:cubicBezTo>
                    <a:cubicBezTo>
                      <a:pt x="258" y="15"/>
                      <a:pt x="257" y="16"/>
                      <a:pt x="255" y="17"/>
                    </a:cubicBezTo>
                    <a:cubicBezTo>
                      <a:pt x="256" y="18"/>
                      <a:pt x="256" y="22"/>
                      <a:pt x="256" y="24"/>
                    </a:cubicBezTo>
                    <a:cubicBezTo>
                      <a:pt x="254" y="28"/>
                      <a:pt x="249" y="34"/>
                      <a:pt x="236" y="43"/>
                    </a:cubicBezTo>
                    <a:cubicBezTo>
                      <a:pt x="237" y="46"/>
                      <a:pt x="236" y="49"/>
                      <a:pt x="233" y="51"/>
                    </a:cubicBezTo>
                    <a:cubicBezTo>
                      <a:pt x="231" y="52"/>
                      <a:pt x="228" y="52"/>
                      <a:pt x="226" y="51"/>
                    </a:cubicBezTo>
                    <a:lnTo>
                      <a:pt x="222" y="52"/>
                    </a:lnTo>
                    <a:cubicBezTo>
                      <a:pt x="202" y="65"/>
                      <a:pt x="170" y="83"/>
                      <a:pt x="124" y="109"/>
                    </a:cubicBezTo>
                    <a:cubicBezTo>
                      <a:pt x="112" y="117"/>
                      <a:pt x="100" y="125"/>
                      <a:pt x="90" y="131"/>
                    </a:cubicBezTo>
                    <a:cubicBezTo>
                      <a:pt x="31" y="170"/>
                      <a:pt x="21" y="175"/>
                      <a:pt x="16" y="17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09" name="Freeform 1760">
                <a:extLst>
                  <a:ext uri="{FF2B5EF4-FFF2-40B4-BE49-F238E27FC236}">
                    <a16:creationId xmlns:a16="http://schemas.microsoft.com/office/drawing/2014/main" id="{C4CA25B7-F13D-42F8-9EB8-DC8E93A61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8" y="5556"/>
                <a:ext cx="109" cy="64"/>
              </a:xfrm>
              <a:custGeom>
                <a:avLst/>
                <a:gdLst>
                  <a:gd name="T0" fmla="*/ 8 w 328"/>
                  <a:gd name="T1" fmla="*/ 195 h 195"/>
                  <a:gd name="T2" fmla="*/ 2 w 328"/>
                  <a:gd name="T3" fmla="*/ 191 h 195"/>
                  <a:gd name="T4" fmla="*/ 4 w 328"/>
                  <a:gd name="T5" fmla="*/ 181 h 195"/>
                  <a:gd name="T6" fmla="*/ 27 w 328"/>
                  <a:gd name="T7" fmla="*/ 168 h 195"/>
                  <a:gd name="T8" fmla="*/ 31 w 328"/>
                  <a:gd name="T9" fmla="*/ 162 h 195"/>
                  <a:gd name="T10" fmla="*/ 61 w 328"/>
                  <a:gd name="T11" fmla="*/ 147 h 195"/>
                  <a:gd name="T12" fmla="*/ 63 w 328"/>
                  <a:gd name="T13" fmla="*/ 148 h 195"/>
                  <a:gd name="T14" fmla="*/ 316 w 328"/>
                  <a:gd name="T15" fmla="*/ 2 h 195"/>
                  <a:gd name="T16" fmla="*/ 326 w 328"/>
                  <a:gd name="T17" fmla="*/ 4 h 195"/>
                  <a:gd name="T18" fmla="*/ 323 w 328"/>
                  <a:gd name="T19" fmla="*/ 14 h 195"/>
                  <a:gd name="T20" fmla="*/ 12 w 328"/>
                  <a:gd name="T21" fmla="*/ 194 h 195"/>
                  <a:gd name="T22" fmla="*/ 8 w 328"/>
                  <a:gd name="T23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8" h="195">
                    <a:moveTo>
                      <a:pt x="8" y="195"/>
                    </a:moveTo>
                    <a:cubicBezTo>
                      <a:pt x="6" y="195"/>
                      <a:pt x="3" y="193"/>
                      <a:pt x="2" y="191"/>
                    </a:cubicBezTo>
                    <a:cubicBezTo>
                      <a:pt x="0" y="188"/>
                      <a:pt x="1" y="183"/>
                      <a:pt x="4" y="181"/>
                    </a:cubicBezTo>
                    <a:cubicBezTo>
                      <a:pt x="12" y="177"/>
                      <a:pt x="20" y="172"/>
                      <a:pt x="27" y="168"/>
                    </a:cubicBezTo>
                    <a:cubicBezTo>
                      <a:pt x="28" y="165"/>
                      <a:pt x="29" y="163"/>
                      <a:pt x="31" y="162"/>
                    </a:cubicBezTo>
                    <a:cubicBezTo>
                      <a:pt x="57" y="146"/>
                      <a:pt x="58" y="146"/>
                      <a:pt x="61" y="147"/>
                    </a:cubicBezTo>
                    <a:lnTo>
                      <a:pt x="63" y="148"/>
                    </a:lnTo>
                    <a:lnTo>
                      <a:pt x="316" y="2"/>
                    </a:lnTo>
                    <a:cubicBezTo>
                      <a:pt x="319" y="0"/>
                      <a:pt x="324" y="1"/>
                      <a:pt x="326" y="4"/>
                    </a:cubicBezTo>
                    <a:cubicBezTo>
                      <a:pt x="328" y="8"/>
                      <a:pt x="326" y="12"/>
                      <a:pt x="323" y="14"/>
                    </a:cubicBezTo>
                    <a:lnTo>
                      <a:pt x="12" y="194"/>
                    </a:lnTo>
                    <a:lnTo>
                      <a:pt x="8" y="19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10" name="Freeform 1761">
                <a:extLst>
                  <a:ext uri="{FF2B5EF4-FFF2-40B4-BE49-F238E27FC236}">
                    <a16:creationId xmlns:a16="http://schemas.microsoft.com/office/drawing/2014/main" id="{4320CE23-1906-4A7F-AB01-DB337865A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" y="5551"/>
                <a:ext cx="99" cy="59"/>
              </a:xfrm>
              <a:custGeom>
                <a:avLst/>
                <a:gdLst>
                  <a:gd name="T0" fmla="*/ 7 w 298"/>
                  <a:gd name="T1" fmla="*/ 178 h 178"/>
                  <a:gd name="T2" fmla="*/ 6 w 298"/>
                  <a:gd name="T3" fmla="*/ 177 h 178"/>
                  <a:gd name="T4" fmla="*/ 2 w 298"/>
                  <a:gd name="T5" fmla="*/ 174 h 178"/>
                  <a:gd name="T6" fmla="*/ 4 w 298"/>
                  <a:gd name="T7" fmla="*/ 164 h 178"/>
                  <a:gd name="T8" fmla="*/ 8 w 298"/>
                  <a:gd name="T9" fmla="*/ 163 h 178"/>
                  <a:gd name="T10" fmla="*/ 35 w 298"/>
                  <a:gd name="T11" fmla="*/ 149 h 178"/>
                  <a:gd name="T12" fmla="*/ 39 w 298"/>
                  <a:gd name="T13" fmla="*/ 145 h 178"/>
                  <a:gd name="T14" fmla="*/ 146 w 298"/>
                  <a:gd name="T15" fmla="*/ 84 h 178"/>
                  <a:gd name="T16" fmla="*/ 261 w 298"/>
                  <a:gd name="T17" fmla="*/ 16 h 178"/>
                  <a:gd name="T18" fmla="*/ 265 w 298"/>
                  <a:gd name="T19" fmla="*/ 15 h 178"/>
                  <a:gd name="T20" fmla="*/ 286 w 298"/>
                  <a:gd name="T21" fmla="*/ 2 h 178"/>
                  <a:gd name="T22" fmla="*/ 296 w 298"/>
                  <a:gd name="T23" fmla="*/ 4 h 178"/>
                  <a:gd name="T24" fmla="*/ 294 w 298"/>
                  <a:gd name="T25" fmla="*/ 14 h 178"/>
                  <a:gd name="T26" fmla="*/ 252 w 298"/>
                  <a:gd name="T27" fmla="*/ 39 h 178"/>
                  <a:gd name="T28" fmla="*/ 227 w 298"/>
                  <a:gd name="T29" fmla="*/ 55 h 178"/>
                  <a:gd name="T30" fmla="*/ 62 w 298"/>
                  <a:gd name="T31" fmla="*/ 150 h 178"/>
                  <a:gd name="T32" fmla="*/ 7 w 298"/>
                  <a:gd name="T33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8" h="178">
                    <a:moveTo>
                      <a:pt x="7" y="178"/>
                    </a:moveTo>
                    <a:lnTo>
                      <a:pt x="6" y="177"/>
                    </a:lnTo>
                    <a:cubicBezTo>
                      <a:pt x="4" y="177"/>
                      <a:pt x="3" y="176"/>
                      <a:pt x="2" y="174"/>
                    </a:cubicBezTo>
                    <a:cubicBezTo>
                      <a:pt x="0" y="171"/>
                      <a:pt x="1" y="166"/>
                      <a:pt x="4" y="164"/>
                    </a:cubicBezTo>
                    <a:lnTo>
                      <a:pt x="8" y="163"/>
                    </a:lnTo>
                    <a:cubicBezTo>
                      <a:pt x="11" y="162"/>
                      <a:pt x="21" y="157"/>
                      <a:pt x="35" y="149"/>
                    </a:cubicBezTo>
                    <a:cubicBezTo>
                      <a:pt x="36" y="147"/>
                      <a:pt x="37" y="146"/>
                      <a:pt x="39" y="145"/>
                    </a:cubicBezTo>
                    <a:cubicBezTo>
                      <a:pt x="70" y="127"/>
                      <a:pt x="110" y="105"/>
                      <a:pt x="146" y="84"/>
                    </a:cubicBezTo>
                    <a:cubicBezTo>
                      <a:pt x="185" y="61"/>
                      <a:pt x="227" y="37"/>
                      <a:pt x="261" y="16"/>
                    </a:cubicBezTo>
                    <a:lnTo>
                      <a:pt x="265" y="15"/>
                    </a:lnTo>
                    <a:cubicBezTo>
                      <a:pt x="272" y="10"/>
                      <a:pt x="279" y="6"/>
                      <a:pt x="286" y="2"/>
                    </a:cubicBezTo>
                    <a:cubicBezTo>
                      <a:pt x="289" y="0"/>
                      <a:pt x="294" y="1"/>
                      <a:pt x="296" y="4"/>
                    </a:cubicBezTo>
                    <a:cubicBezTo>
                      <a:pt x="298" y="8"/>
                      <a:pt x="297" y="12"/>
                      <a:pt x="294" y="14"/>
                    </a:cubicBezTo>
                    <a:cubicBezTo>
                      <a:pt x="279" y="23"/>
                      <a:pt x="265" y="31"/>
                      <a:pt x="252" y="39"/>
                    </a:cubicBezTo>
                    <a:cubicBezTo>
                      <a:pt x="246" y="43"/>
                      <a:pt x="238" y="48"/>
                      <a:pt x="227" y="55"/>
                    </a:cubicBezTo>
                    <a:cubicBezTo>
                      <a:pt x="129" y="114"/>
                      <a:pt x="83" y="139"/>
                      <a:pt x="62" y="150"/>
                    </a:cubicBezTo>
                    <a:cubicBezTo>
                      <a:pt x="19" y="175"/>
                      <a:pt x="10" y="178"/>
                      <a:pt x="7" y="17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11" name="Freeform 1762">
                <a:extLst>
                  <a:ext uri="{FF2B5EF4-FFF2-40B4-BE49-F238E27FC236}">
                    <a16:creationId xmlns:a16="http://schemas.microsoft.com/office/drawing/2014/main" id="{3587A370-00D0-488B-ABF5-34E89D639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6" y="5552"/>
                <a:ext cx="90" cy="54"/>
              </a:xfrm>
              <a:custGeom>
                <a:avLst/>
                <a:gdLst>
                  <a:gd name="T0" fmla="*/ 8 w 274"/>
                  <a:gd name="T1" fmla="*/ 165 h 165"/>
                  <a:gd name="T2" fmla="*/ 7 w 274"/>
                  <a:gd name="T3" fmla="*/ 165 h 165"/>
                  <a:gd name="T4" fmla="*/ 1 w 274"/>
                  <a:gd name="T5" fmla="*/ 161 h 165"/>
                  <a:gd name="T6" fmla="*/ 4 w 274"/>
                  <a:gd name="T7" fmla="*/ 151 h 165"/>
                  <a:gd name="T8" fmla="*/ 10 w 274"/>
                  <a:gd name="T9" fmla="*/ 151 h 165"/>
                  <a:gd name="T10" fmla="*/ 18 w 274"/>
                  <a:gd name="T11" fmla="*/ 148 h 165"/>
                  <a:gd name="T12" fmla="*/ 18 w 274"/>
                  <a:gd name="T13" fmla="*/ 146 h 165"/>
                  <a:gd name="T14" fmla="*/ 21 w 274"/>
                  <a:gd name="T15" fmla="*/ 142 h 165"/>
                  <a:gd name="T16" fmla="*/ 21 w 274"/>
                  <a:gd name="T17" fmla="*/ 142 h 165"/>
                  <a:gd name="T18" fmla="*/ 22 w 274"/>
                  <a:gd name="T19" fmla="*/ 141 h 165"/>
                  <a:gd name="T20" fmla="*/ 44 w 274"/>
                  <a:gd name="T21" fmla="*/ 126 h 165"/>
                  <a:gd name="T22" fmla="*/ 223 w 274"/>
                  <a:gd name="T23" fmla="*/ 24 h 165"/>
                  <a:gd name="T24" fmla="*/ 230 w 274"/>
                  <a:gd name="T25" fmla="*/ 20 h 165"/>
                  <a:gd name="T26" fmla="*/ 268 w 274"/>
                  <a:gd name="T27" fmla="*/ 1 h 165"/>
                  <a:gd name="T28" fmla="*/ 272 w 274"/>
                  <a:gd name="T29" fmla="*/ 5 h 165"/>
                  <a:gd name="T30" fmla="*/ 273 w 274"/>
                  <a:gd name="T31" fmla="*/ 10 h 165"/>
                  <a:gd name="T32" fmla="*/ 270 w 274"/>
                  <a:gd name="T33" fmla="*/ 14 h 165"/>
                  <a:gd name="T34" fmla="*/ 236 w 274"/>
                  <a:gd name="T35" fmla="*/ 33 h 165"/>
                  <a:gd name="T36" fmla="*/ 232 w 274"/>
                  <a:gd name="T37" fmla="*/ 36 h 165"/>
                  <a:gd name="T38" fmla="*/ 229 w 274"/>
                  <a:gd name="T39" fmla="*/ 38 h 165"/>
                  <a:gd name="T40" fmla="*/ 227 w 274"/>
                  <a:gd name="T41" fmla="*/ 39 h 165"/>
                  <a:gd name="T42" fmla="*/ 183 w 274"/>
                  <a:gd name="T43" fmla="*/ 66 h 165"/>
                  <a:gd name="T44" fmla="*/ 8 w 274"/>
                  <a:gd name="T45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4" h="165">
                    <a:moveTo>
                      <a:pt x="8" y="165"/>
                    </a:moveTo>
                    <a:lnTo>
                      <a:pt x="7" y="165"/>
                    </a:lnTo>
                    <a:cubicBezTo>
                      <a:pt x="5" y="164"/>
                      <a:pt x="2" y="163"/>
                      <a:pt x="1" y="161"/>
                    </a:cubicBezTo>
                    <a:cubicBezTo>
                      <a:pt x="0" y="158"/>
                      <a:pt x="1" y="153"/>
                      <a:pt x="4" y="151"/>
                    </a:cubicBezTo>
                    <a:cubicBezTo>
                      <a:pt x="6" y="150"/>
                      <a:pt x="8" y="150"/>
                      <a:pt x="10" y="151"/>
                    </a:cubicBezTo>
                    <a:cubicBezTo>
                      <a:pt x="12" y="150"/>
                      <a:pt x="14" y="149"/>
                      <a:pt x="18" y="148"/>
                    </a:cubicBezTo>
                    <a:lnTo>
                      <a:pt x="18" y="146"/>
                    </a:lnTo>
                    <a:cubicBezTo>
                      <a:pt x="18" y="145"/>
                      <a:pt x="18" y="144"/>
                      <a:pt x="21" y="142"/>
                    </a:cubicBezTo>
                    <a:lnTo>
                      <a:pt x="21" y="142"/>
                    </a:lnTo>
                    <a:lnTo>
                      <a:pt x="22" y="141"/>
                    </a:lnTo>
                    <a:cubicBezTo>
                      <a:pt x="25" y="139"/>
                      <a:pt x="31" y="134"/>
                      <a:pt x="44" y="126"/>
                    </a:cubicBezTo>
                    <a:cubicBezTo>
                      <a:pt x="104" y="86"/>
                      <a:pt x="200" y="25"/>
                      <a:pt x="223" y="24"/>
                    </a:cubicBezTo>
                    <a:cubicBezTo>
                      <a:pt x="226" y="22"/>
                      <a:pt x="228" y="21"/>
                      <a:pt x="230" y="20"/>
                    </a:cubicBezTo>
                    <a:cubicBezTo>
                      <a:pt x="263" y="0"/>
                      <a:pt x="264" y="0"/>
                      <a:pt x="268" y="1"/>
                    </a:cubicBezTo>
                    <a:cubicBezTo>
                      <a:pt x="270" y="2"/>
                      <a:pt x="271" y="3"/>
                      <a:pt x="272" y="5"/>
                    </a:cubicBezTo>
                    <a:cubicBezTo>
                      <a:pt x="273" y="6"/>
                      <a:pt x="274" y="8"/>
                      <a:pt x="273" y="10"/>
                    </a:cubicBezTo>
                    <a:cubicBezTo>
                      <a:pt x="273" y="12"/>
                      <a:pt x="271" y="13"/>
                      <a:pt x="270" y="14"/>
                    </a:cubicBezTo>
                    <a:cubicBezTo>
                      <a:pt x="259" y="20"/>
                      <a:pt x="248" y="26"/>
                      <a:pt x="236" y="33"/>
                    </a:cubicBezTo>
                    <a:cubicBezTo>
                      <a:pt x="235" y="34"/>
                      <a:pt x="233" y="35"/>
                      <a:pt x="232" y="36"/>
                    </a:cubicBezTo>
                    <a:lnTo>
                      <a:pt x="229" y="38"/>
                    </a:lnTo>
                    <a:lnTo>
                      <a:pt x="227" y="39"/>
                    </a:lnTo>
                    <a:cubicBezTo>
                      <a:pt x="213" y="47"/>
                      <a:pt x="198" y="57"/>
                      <a:pt x="183" y="66"/>
                    </a:cubicBezTo>
                    <a:cubicBezTo>
                      <a:pt x="58" y="143"/>
                      <a:pt x="21" y="165"/>
                      <a:pt x="8" y="1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12" name="Freeform 1763">
                <a:extLst>
                  <a:ext uri="{FF2B5EF4-FFF2-40B4-BE49-F238E27FC236}">
                    <a16:creationId xmlns:a16="http://schemas.microsoft.com/office/drawing/2014/main" id="{3FCB1B08-C7FF-4463-BF67-AF719D6EF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4" y="5554"/>
                <a:ext cx="75" cy="45"/>
              </a:xfrm>
              <a:custGeom>
                <a:avLst/>
                <a:gdLst>
                  <a:gd name="T0" fmla="*/ 7 w 225"/>
                  <a:gd name="T1" fmla="*/ 136 h 136"/>
                  <a:gd name="T2" fmla="*/ 5 w 225"/>
                  <a:gd name="T3" fmla="*/ 136 h 136"/>
                  <a:gd name="T4" fmla="*/ 1 w 225"/>
                  <a:gd name="T5" fmla="*/ 133 h 136"/>
                  <a:gd name="T6" fmla="*/ 0 w 225"/>
                  <a:gd name="T7" fmla="*/ 126 h 136"/>
                  <a:gd name="T8" fmla="*/ 187 w 225"/>
                  <a:gd name="T9" fmla="*/ 17 h 136"/>
                  <a:gd name="T10" fmla="*/ 189 w 225"/>
                  <a:gd name="T11" fmla="*/ 16 h 136"/>
                  <a:gd name="T12" fmla="*/ 213 w 225"/>
                  <a:gd name="T13" fmla="*/ 2 h 136"/>
                  <a:gd name="T14" fmla="*/ 223 w 225"/>
                  <a:gd name="T15" fmla="*/ 5 h 136"/>
                  <a:gd name="T16" fmla="*/ 220 w 225"/>
                  <a:gd name="T17" fmla="*/ 14 h 136"/>
                  <a:gd name="T18" fmla="*/ 11 w 225"/>
                  <a:gd name="T19" fmla="*/ 135 h 136"/>
                  <a:gd name="T20" fmla="*/ 7 w 225"/>
                  <a:gd name="T21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5" h="136">
                    <a:moveTo>
                      <a:pt x="7" y="136"/>
                    </a:moveTo>
                    <a:lnTo>
                      <a:pt x="5" y="136"/>
                    </a:lnTo>
                    <a:cubicBezTo>
                      <a:pt x="4" y="136"/>
                      <a:pt x="2" y="134"/>
                      <a:pt x="1" y="133"/>
                    </a:cubicBezTo>
                    <a:cubicBezTo>
                      <a:pt x="0" y="131"/>
                      <a:pt x="0" y="128"/>
                      <a:pt x="0" y="126"/>
                    </a:cubicBezTo>
                    <a:cubicBezTo>
                      <a:pt x="5" y="111"/>
                      <a:pt x="119" y="51"/>
                      <a:pt x="187" y="17"/>
                    </a:cubicBezTo>
                    <a:lnTo>
                      <a:pt x="189" y="16"/>
                    </a:lnTo>
                    <a:lnTo>
                      <a:pt x="213" y="2"/>
                    </a:lnTo>
                    <a:cubicBezTo>
                      <a:pt x="217" y="0"/>
                      <a:pt x="221" y="1"/>
                      <a:pt x="223" y="5"/>
                    </a:cubicBezTo>
                    <a:cubicBezTo>
                      <a:pt x="225" y="8"/>
                      <a:pt x="224" y="13"/>
                      <a:pt x="220" y="14"/>
                    </a:cubicBezTo>
                    <a:lnTo>
                      <a:pt x="11" y="135"/>
                    </a:lnTo>
                    <a:lnTo>
                      <a:pt x="7" y="13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13" name="Freeform 1764">
                <a:extLst>
                  <a:ext uri="{FF2B5EF4-FFF2-40B4-BE49-F238E27FC236}">
                    <a16:creationId xmlns:a16="http://schemas.microsoft.com/office/drawing/2014/main" id="{66CF0F51-64BD-4118-ADF3-FDDC8A8B1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3" y="5544"/>
                <a:ext cx="26" cy="16"/>
              </a:xfrm>
              <a:custGeom>
                <a:avLst/>
                <a:gdLst>
                  <a:gd name="T0" fmla="*/ 8 w 77"/>
                  <a:gd name="T1" fmla="*/ 50 h 50"/>
                  <a:gd name="T2" fmla="*/ 2 w 77"/>
                  <a:gd name="T3" fmla="*/ 47 h 50"/>
                  <a:gd name="T4" fmla="*/ 5 w 77"/>
                  <a:gd name="T5" fmla="*/ 37 h 50"/>
                  <a:gd name="T6" fmla="*/ 15 w 77"/>
                  <a:gd name="T7" fmla="*/ 31 h 50"/>
                  <a:gd name="T8" fmla="*/ 42 w 77"/>
                  <a:gd name="T9" fmla="*/ 15 h 50"/>
                  <a:gd name="T10" fmla="*/ 66 w 77"/>
                  <a:gd name="T11" fmla="*/ 1 h 50"/>
                  <a:gd name="T12" fmla="*/ 72 w 77"/>
                  <a:gd name="T13" fmla="*/ 1 h 50"/>
                  <a:gd name="T14" fmla="*/ 76 w 77"/>
                  <a:gd name="T15" fmla="*/ 4 h 50"/>
                  <a:gd name="T16" fmla="*/ 77 w 77"/>
                  <a:gd name="T17" fmla="*/ 9 h 50"/>
                  <a:gd name="T18" fmla="*/ 51 w 77"/>
                  <a:gd name="T19" fmla="*/ 26 h 50"/>
                  <a:gd name="T20" fmla="*/ 49 w 77"/>
                  <a:gd name="T21" fmla="*/ 28 h 50"/>
                  <a:gd name="T22" fmla="*/ 38 w 77"/>
                  <a:gd name="T23" fmla="*/ 34 h 50"/>
                  <a:gd name="T24" fmla="*/ 36 w 77"/>
                  <a:gd name="T25" fmla="*/ 36 h 50"/>
                  <a:gd name="T26" fmla="*/ 21 w 77"/>
                  <a:gd name="T27" fmla="*/ 45 h 50"/>
                  <a:gd name="T28" fmla="*/ 18 w 77"/>
                  <a:gd name="T29" fmla="*/ 46 h 50"/>
                  <a:gd name="T30" fmla="*/ 12 w 77"/>
                  <a:gd name="T31" fmla="*/ 49 h 50"/>
                  <a:gd name="T32" fmla="*/ 8 w 77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50">
                    <a:moveTo>
                      <a:pt x="8" y="50"/>
                    </a:moveTo>
                    <a:cubicBezTo>
                      <a:pt x="6" y="50"/>
                      <a:pt x="3" y="49"/>
                      <a:pt x="2" y="47"/>
                    </a:cubicBezTo>
                    <a:cubicBezTo>
                      <a:pt x="0" y="43"/>
                      <a:pt x="1" y="39"/>
                      <a:pt x="5" y="37"/>
                    </a:cubicBezTo>
                    <a:lnTo>
                      <a:pt x="15" y="31"/>
                    </a:lnTo>
                    <a:cubicBezTo>
                      <a:pt x="18" y="28"/>
                      <a:pt x="26" y="24"/>
                      <a:pt x="42" y="15"/>
                    </a:cubicBezTo>
                    <a:lnTo>
                      <a:pt x="66" y="1"/>
                    </a:lnTo>
                    <a:cubicBezTo>
                      <a:pt x="68" y="0"/>
                      <a:pt x="70" y="0"/>
                      <a:pt x="72" y="1"/>
                    </a:cubicBezTo>
                    <a:cubicBezTo>
                      <a:pt x="74" y="1"/>
                      <a:pt x="75" y="2"/>
                      <a:pt x="76" y="4"/>
                    </a:cubicBezTo>
                    <a:cubicBezTo>
                      <a:pt x="77" y="6"/>
                      <a:pt x="77" y="8"/>
                      <a:pt x="77" y="9"/>
                    </a:cubicBezTo>
                    <a:cubicBezTo>
                      <a:pt x="76" y="13"/>
                      <a:pt x="75" y="14"/>
                      <a:pt x="51" y="26"/>
                    </a:cubicBezTo>
                    <a:lnTo>
                      <a:pt x="49" y="28"/>
                    </a:lnTo>
                    <a:lnTo>
                      <a:pt x="38" y="34"/>
                    </a:lnTo>
                    <a:lnTo>
                      <a:pt x="36" y="36"/>
                    </a:lnTo>
                    <a:lnTo>
                      <a:pt x="21" y="45"/>
                    </a:lnTo>
                    <a:lnTo>
                      <a:pt x="18" y="46"/>
                    </a:lnTo>
                    <a:lnTo>
                      <a:pt x="12" y="49"/>
                    </a:lnTo>
                    <a:lnTo>
                      <a:pt x="8" y="5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14" name="Freeform 1765">
                <a:extLst>
                  <a:ext uri="{FF2B5EF4-FFF2-40B4-BE49-F238E27FC236}">
                    <a16:creationId xmlns:a16="http://schemas.microsoft.com/office/drawing/2014/main" id="{0B80407D-5F1F-48FD-94E7-E840316CF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6" y="5543"/>
                <a:ext cx="89" cy="54"/>
              </a:xfrm>
              <a:custGeom>
                <a:avLst/>
                <a:gdLst>
                  <a:gd name="T0" fmla="*/ 9 w 269"/>
                  <a:gd name="T1" fmla="*/ 163 h 163"/>
                  <a:gd name="T2" fmla="*/ 7 w 269"/>
                  <a:gd name="T3" fmla="*/ 162 h 163"/>
                  <a:gd name="T4" fmla="*/ 1 w 269"/>
                  <a:gd name="T5" fmla="*/ 158 h 163"/>
                  <a:gd name="T6" fmla="*/ 0 w 269"/>
                  <a:gd name="T7" fmla="*/ 153 h 163"/>
                  <a:gd name="T8" fmla="*/ 4 w 269"/>
                  <a:gd name="T9" fmla="*/ 149 h 163"/>
                  <a:gd name="T10" fmla="*/ 24 w 269"/>
                  <a:gd name="T11" fmla="*/ 137 h 163"/>
                  <a:gd name="T12" fmla="*/ 27 w 269"/>
                  <a:gd name="T13" fmla="*/ 128 h 163"/>
                  <a:gd name="T14" fmla="*/ 32 w 269"/>
                  <a:gd name="T15" fmla="*/ 127 h 163"/>
                  <a:gd name="T16" fmla="*/ 123 w 269"/>
                  <a:gd name="T17" fmla="*/ 73 h 163"/>
                  <a:gd name="T18" fmla="*/ 215 w 269"/>
                  <a:gd name="T19" fmla="*/ 22 h 163"/>
                  <a:gd name="T20" fmla="*/ 219 w 269"/>
                  <a:gd name="T21" fmla="*/ 24 h 163"/>
                  <a:gd name="T22" fmla="*/ 263 w 269"/>
                  <a:gd name="T23" fmla="*/ 1 h 163"/>
                  <a:gd name="T24" fmla="*/ 268 w 269"/>
                  <a:gd name="T25" fmla="*/ 4 h 163"/>
                  <a:gd name="T26" fmla="*/ 268 w 269"/>
                  <a:gd name="T27" fmla="*/ 11 h 163"/>
                  <a:gd name="T28" fmla="*/ 187 w 269"/>
                  <a:gd name="T29" fmla="*/ 63 h 163"/>
                  <a:gd name="T30" fmla="*/ 112 w 269"/>
                  <a:gd name="T31" fmla="*/ 108 h 163"/>
                  <a:gd name="T32" fmla="*/ 9 w 269"/>
                  <a:gd name="T33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9" h="163">
                    <a:moveTo>
                      <a:pt x="9" y="163"/>
                    </a:moveTo>
                    <a:lnTo>
                      <a:pt x="7" y="162"/>
                    </a:lnTo>
                    <a:cubicBezTo>
                      <a:pt x="5" y="162"/>
                      <a:pt x="2" y="160"/>
                      <a:pt x="1" y="158"/>
                    </a:cubicBezTo>
                    <a:cubicBezTo>
                      <a:pt x="0" y="157"/>
                      <a:pt x="0" y="155"/>
                      <a:pt x="0" y="153"/>
                    </a:cubicBezTo>
                    <a:cubicBezTo>
                      <a:pt x="1" y="151"/>
                      <a:pt x="2" y="150"/>
                      <a:pt x="4" y="149"/>
                    </a:cubicBezTo>
                    <a:cubicBezTo>
                      <a:pt x="10" y="145"/>
                      <a:pt x="17" y="141"/>
                      <a:pt x="24" y="137"/>
                    </a:cubicBezTo>
                    <a:cubicBezTo>
                      <a:pt x="23" y="134"/>
                      <a:pt x="24" y="130"/>
                      <a:pt x="27" y="128"/>
                    </a:cubicBezTo>
                    <a:lnTo>
                      <a:pt x="32" y="127"/>
                    </a:lnTo>
                    <a:cubicBezTo>
                      <a:pt x="41" y="124"/>
                      <a:pt x="88" y="95"/>
                      <a:pt x="123" y="73"/>
                    </a:cubicBezTo>
                    <a:cubicBezTo>
                      <a:pt x="206" y="22"/>
                      <a:pt x="210" y="20"/>
                      <a:pt x="215" y="22"/>
                    </a:cubicBezTo>
                    <a:lnTo>
                      <a:pt x="219" y="24"/>
                    </a:lnTo>
                    <a:cubicBezTo>
                      <a:pt x="256" y="0"/>
                      <a:pt x="259" y="0"/>
                      <a:pt x="263" y="1"/>
                    </a:cubicBezTo>
                    <a:cubicBezTo>
                      <a:pt x="265" y="1"/>
                      <a:pt x="267" y="3"/>
                      <a:pt x="268" y="4"/>
                    </a:cubicBezTo>
                    <a:cubicBezTo>
                      <a:pt x="269" y="6"/>
                      <a:pt x="269" y="9"/>
                      <a:pt x="268" y="11"/>
                    </a:cubicBezTo>
                    <a:cubicBezTo>
                      <a:pt x="266" y="20"/>
                      <a:pt x="246" y="33"/>
                      <a:pt x="187" y="63"/>
                    </a:cubicBezTo>
                    <a:cubicBezTo>
                      <a:pt x="155" y="82"/>
                      <a:pt x="131" y="97"/>
                      <a:pt x="112" y="108"/>
                    </a:cubicBezTo>
                    <a:cubicBezTo>
                      <a:pt x="49" y="147"/>
                      <a:pt x="20" y="163"/>
                      <a:pt x="9" y="16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15" name="Freeform 1766">
                <a:extLst>
                  <a:ext uri="{FF2B5EF4-FFF2-40B4-BE49-F238E27FC236}">
                    <a16:creationId xmlns:a16="http://schemas.microsoft.com/office/drawing/2014/main" id="{07CA4B0F-0934-4F7D-BB0B-543D0EDBB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3" y="5538"/>
                <a:ext cx="104" cy="55"/>
              </a:xfrm>
              <a:custGeom>
                <a:avLst/>
                <a:gdLst>
                  <a:gd name="T0" fmla="*/ 32 w 315"/>
                  <a:gd name="T1" fmla="*/ 164 h 164"/>
                  <a:gd name="T2" fmla="*/ 27 w 315"/>
                  <a:gd name="T3" fmla="*/ 162 h 164"/>
                  <a:gd name="T4" fmla="*/ 25 w 315"/>
                  <a:gd name="T5" fmla="*/ 155 h 164"/>
                  <a:gd name="T6" fmla="*/ 32 w 315"/>
                  <a:gd name="T7" fmla="*/ 136 h 164"/>
                  <a:gd name="T8" fmla="*/ 28 w 315"/>
                  <a:gd name="T9" fmla="*/ 136 h 164"/>
                  <a:gd name="T10" fmla="*/ 25 w 315"/>
                  <a:gd name="T11" fmla="*/ 135 h 164"/>
                  <a:gd name="T12" fmla="*/ 12 w 315"/>
                  <a:gd name="T13" fmla="*/ 143 h 164"/>
                  <a:gd name="T14" fmla="*/ 2 w 315"/>
                  <a:gd name="T15" fmla="*/ 140 h 164"/>
                  <a:gd name="T16" fmla="*/ 5 w 315"/>
                  <a:gd name="T17" fmla="*/ 131 h 164"/>
                  <a:gd name="T18" fmla="*/ 74 w 315"/>
                  <a:gd name="T19" fmla="*/ 91 h 164"/>
                  <a:gd name="T20" fmla="*/ 77 w 315"/>
                  <a:gd name="T21" fmla="*/ 89 h 164"/>
                  <a:gd name="T22" fmla="*/ 88 w 315"/>
                  <a:gd name="T23" fmla="*/ 83 h 164"/>
                  <a:gd name="T24" fmla="*/ 88 w 315"/>
                  <a:gd name="T25" fmla="*/ 84 h 164"/>
                  <a:gd name="T26" fmla="*/ 98 w 315"/>
                  <a:gd name="T27" fmla="*/ 84 h 164"/>
                  <a:gd name="T28" fmla="*/ 95 w 315"/>
                  <a:gd name="T29" fmla="*/ 94 h 164"/>
                  <a:gd name="T30" fmla="*/ 96 w 315"/>
                  <a:gd name="T31" fmla="*/ 95 h 164"/>
                  <a:gd name="T32" fmla="*/ 94 w 315"/>
                  <a:gd name="T33" fmla="*/ 95 h 164"/>
                  <a:gd name="T34" fmla="*/ 84 w 315"/>
                  <a:gd name="T35" fmla="*/ 102 h 164"/>
                  <a:gd name="T36" fmla="*/ 51 w 315"/>
                  <a:gd name="T37" fmla="*/ 121 h 164"/>
                  <a:gd name="T38" fmla="*/ 45 w 315"/>
                  <a:gd name="T39" fmla="*/ 141 h 164"/>
                  <a:gd name="T40" fmla="*/ 104 w 315"/>
                  <a:gd name="T41" fmla="*/ 108 h 164"/>
                  <a:gd name="T42" fmla="*/ 105 w 315"/>
                  <a:gd name="T43" fmla="*/ 107 h 164"/>
                  <a:gd name="T44" fmla="*/ 105 w 315"/>
                  <a:gd name="T45" fmla="*/ 107 h 164"/>
                  <a:gd name="T46" fmla="*/ 116 w 315"/>
                  <a:gd name="T47" fmla="*/ 108 h 164"/>
                  <a:gd name="T48" fmla="*/ 116 w 315"/>
                  <a:gd name="T49" fmla="*/ 116 h 164"/>
                  <a:gd name="T50" fmla="*/ 114 w 315"/>
                  <a:gd name="T51" fmla="*/ 119 h 164"/>
                  <a:gd name="T52" fmla="*/ 304 w 315"/>
                  <a:gd name="T53" fmla="*/ 4 h 164"/>
                  <a:gd name="T54" fmla="*/ 313 w 315"/>
                  <a:gd name="T55" fmla="*/ 1 h 164"/>
                  <a:gd name="T56" fmla="*/ 310 w 315"/>
                  <a:gd name="T57" fmla="*/ 15 h 164"/>
                  <a:gd name="T58" fmla="*/ 311 w 315"/>
                  <a:gd name="T59" fmla="*/ 8 h 164"/>
                  <a:gd name="T60" fmla="*/ 315 w 315"/>
                  <a:gd name="T61" fmla="*/ 14 h 164"/>
                  <a:gd name="T62" fmla="*/ 311 w 315"/>
                  <a:gd name="T63" fmla="*/ 16 h 164"/>
                  <a:gd name="T64" fmla="*/ 96 w 315"/>
                  <a:gd name="T65" fmla="*/ 139 h 164"/>
                  <a:gd name="T66" fmla="*/ 90 w 315"/>
                  <a:gd name="T67" fmla="*/ 135 h 164"/>
                  <a:gd name="T68" fmla="*/ 89 w 315"/>
                  <a:gd name="T69" fmla="*/ 132 h 164"/>
                  <a:gd name="T70" fmla="*/ 35 w 315"/>
                  <a:gd name="T71" fmla="*/ 163 h 164"/>
                  <a:gd name="T72" fmla="*/ 32 w 315"/>
                  <a:gd name="T7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5" h="164">
                    <a:moveTo>
                      <a:pt x="32" y="164"/>
                    </a:moveTo>
                    <a:cubicBezTo>
                      <a:pt x="30" y="164"/>
                      <a:pt x="28" y="164"/>
                      <a:pt x="27" y="162"/>
                    </a:cubicBezTo>
                    <a:cubicBezTo>
                      <a:pt x="25" y="161"/>
                      <a:pt x="24" y="157"/>
                      <a:pt x="25" y="155"/>
                    </a:cubicBezTo>
                    <a:cubicBezTo>
                      <a:pt x="27" y="148"/>
                      <a:pt x="30" y="142"/>
                      <a:pt x="32" y="136"/>
                    </a:cubicBezTo>
                    <a:cubicBezTo>
                      <a:pt x="30" y="136"/>
                      <a:pt x="29" y="137"/>
                      <a:pt x="28" y="136"/>
                    </a:cubicBezTo>
                    <a:lnTo>
                      <a:pt x="25" y="135"/>
                    </a:lnTo>
                    <a:cubicBezTo>
                      <a:pt x="17" y="140"/>
                      <a:pt x="12" y="143"/>
                      <a:pt x="12" y="143"/>
                    </a:cubicBezTo>
                    <a:cubicBezTo>
                      <a:pt x="9" y="145"/>
                      <a:pt x="4" y="144"/>
                      <a:pt x="2" y="140"/>
                    </a:cubicBezTo>
                    <a:cubicBezTo>
                      <a:pt x="0" y="137"/>
                      <a:pt x="2" y="132"/>
                      <a:pt x="5" y="131"/>
                    </a:cubicBezTo>
                    <a:cubicBezTo>
                      <a:pt x="40" y="110"/>
                      <a:pt x="61" y="98"/>
                      <a:pt x="74" y="91"/>
                    </a:cubicBezTo>
                    <a:lnTo>
                      <a:pt x="77" y="89"/>
                    </a:lnTo>
                    <a:cubicBezTo>
                      <a:pt x="82" y="86"/>
                      <a:pt x="87" y="84"/>
                      <a:pt x="88" y="83"/>
                    </a:cubicBezTo>
                    <a:lnTo>
                      <a:pt x="88" y="84"/>
                    </a:lnTo>
                    <a:cubicBezTo>
                      <a:pt x="96" y="81"/>
                      <a:pt x="96" y="82"/>
                      <a:pt x="98" y="84"/>
                    </a:cubicBezTo>
                    <a:cubicBezTo>
                      <a:pt x="101" y="89"/>
                      <a:pt x="100" y="91"/>
                      <a:pt x="95" y="94"/>
                    </a:cubicBezTo>
                    <a:lnTo>
                      <a:pt x="96" y="95"/>
                    </a:lnTo>
                    <a:lnTo>
                      <a:pt x="94" y="95"/>
                    </a:lnTo>
                    <a:cubicBezTo>
                      <a:pt x="92" y="97"/>
                      <a:pt x="88" y="99"/>
                      <a:pt x="84" y="102"/>
                    </a:cubicBezTo>
                    <a:cubicBezTo>
                      <a:pt x="77" y="106"/>
                      <a:pt x="62" y="114"/>
                      <a:pt x="51" y="121"/>
                    </a:cubicBezTo>
                    <a:cubicBezTo>
                      <a:pt x="51" y="124"/>
                      <a:pt x="49" y="130"/>
                      <a:pt x="45" y="141"/>
                    </a:cubicBezTo>
                    <a:cubicBezTo>
                      <a:pt x="78" y="122"/>
                      <a:pt x="95" y="112"/>
                      <a:pt x="104" y="108"/>
                    </a:cubicBezTo>
                    <a:lnTo>
                      <a:pt x="105" y="107"/>
                    </a:lnTo>
                    <a:lnTo>
                      <a:pt x="105" y="107"/>
                    </a:lnTo>
                    <a:cubicBezTo>
                      <a:pt x="114" y="103"/>
                      <a:pt x="115" y="105"/>
                      <a:pt x="116" y="108"/>
                    </a:cubicBezTo>
                    <a:cubicBezTo>
                      <a:pt x="118" y="110"/>
                      <a:pt x="118" y="113"/>
                      <a:pt x="116" y="116"/>
                    </a:cubicBezTo>
                    <a:lnTo>
                      <a:pt x="114" y="119"/>
                    </a:lnTo>
                    <a:cubicBezTo>
                      <a:pt x="140" y="106"/>
                      <a:pt x="199" y="71"/>
                      <a:pt x="304" y="4"/>
                    </a:cubicBezTo>
                    <a:cubicBezTo>
                      <a:pt x="309" y="1"/>
                      <a:pt x="310" y="0"/>
                      <a:pt x="313" y="1"/>
                    </a:cubicBezTo>
                    <a:lnTo>
                      <a:pt x="310" y="15"/>
                    </a:lnTo>
                    <a:lnTo>
                      <a:pt x="311" y="8"/>
                    </a:lnTo>
                    <a:lnTo>
                      <a:pt x="315" y="14"/>
                    </a:lnTo>
                    <a:lnTo>
                      <a:pt x="311" y="16"/>
                    </a:lnTo>
                    <a:cubicBezTo>
                      <a:pt x="113" y="143"/>
                      <a:pt x="101" y="141"/>
                      <a:pt x="96" y="139"/>
                    </a:cubicBezTo>
                    <a:cubicBezTo>
                      <a:pt x="94" y="139"/>
                      <a:pt x="91" y="137"/>
                      <a:pt x="90" y="135"/>
                    </a:cubicBezTo>
                    <a:lnTo>
                      <a:pt x="89" y="132"/>
                    </a:lnTo>
                    <a:cubicBezTo>
                      <a:pt x="73" y="141"/>
                      <a:pt x="52" y="154"/>
                      <a:pt x="35" y="163"/>
                    </a:cubicBezTo>
                    <a:lnTo>
                      <a:pt x="32" y="16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16" name="Freeform 1767">
                <a:extLst>
                  <a:ext uri="{FF2B5EF4-FFF2-40B4-BE49-F238E27FC236}">
                    <a16:creationId xmlns:a16="http://schemas.microsoft.com/office/drawing/2014/main" id="{700755A7-6C7F-4706-86E3-425778DBD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5" y="5538"/>
                <a:ext cx="88" cy="54"/>
              </a:xfrm>
              <a:custGeom>
                <a:avLst/>
                <a:gdLst>
                  <a:gd name="T0" fmla="*/ 8 w 265"/>
                  <a:gd name="T1" fmla="*/ 161 h 161"/>
                  <a:gd name="T2" fmla="*/ 2 w 265"/>
                  <a:gd name="T3" fmla="*/ 157 h 161"/>
                  <a:gd name="T4" fmla="*/ 4 w 265"/>
                  <a:gd name="T5" fmla="*/ 148 h 161"/>
                  <a:gd name="T6" fmla="*/ 40 w 265"/>
                  <a:gd name="T7" fmla="*/ 124 h 161"/>
                  <a:gd name="T8" fmla="*/ 41 w 265"/>
                  <a:gd name="T9" fmla="*/ 124 h 161"/>
                  <a:gd name="T10" fmla="*/ 41 w 265"/>
                  <a:gd name="T11" fmla="*/ 124 h 161"/>
                  <a:gd name="T12" fmla="*/ 41 w 265"/>
                  <a:gd name="T13" fmla="*/ 124 h 161"/>
                  <a:gd name="T14" fmla="*/ 45 w 265"/>
                  <a:gd name="T15" fmla="*/ 123 h 161"/>
                  <a:gd name="T16" fmla="*/ 259 w 265"/>
                  <a:gd name="T17" fmla="*/ 3 h 161"/>
                  <a:gd name="T18" fmla="*/ 263 w 265"/>
                  <a:gd name="T19" fmla="*/ 6 h 161"/>
                  <a:gd name="T20" fmla="*/ 261 w 265"/>
                  <a:gd name="T21" fmla="*/ 16 h 161"/>
                  <a:gd name="T22" fmla="*/ 257 w 265"/>
                  <a:gd name="T23" fmla="*/ 17 h 161"/>
                  <a:gd name="T24" fmla="*/ 12 w 265"/>
                  <a:gd name="T25" fmla="*/ 160 h 161"/>
                  <a:gd name="T26" fmla="*/ 8 w 265"/>
                  <a:gd name="T27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5" h="161">
                    <a:moveTo>
                      <a:pt x="8" y="161"/>
                    </a:moveTo>
                    <a:cubicBezTo>
                      <a:pt x="6" y="161"/>
                      <a:pt x="3" y="159"/>
                      <a:pt x="2" y="157"/>
                    </a:cubicBezTo>
                    <a:cubicBezTo>
                      <a:pt x="0" y="154"/>
                      <a:pt x="1" y="150"/>
                      <a:pt x="4" y="148"/>
                    </a:cubicBezTo>
                    <a:lnTo>
                      <a:pt x="40" y="124"/>
                    </a:lnTo>
                    <a:lnTo>
                      <a:pt x="41" y="124"/>
                    </a:lnTo>
                    <a:lnTo>
                      <a:pt x="41" y="124"/>
                    </a:lnTo>
                    <a:lnTo>
                      <a:pt x="41" y="124"/>
                    </a:lnTo>
                    <a:lnTo>
                      <a:pt x="45" y="123"/>
                    </a:lnTo>
                    <a:cubicBezTo>
                      <a:pt x="247" y="0"/>
                      <a:pt x="255" y="2"/>
                      <a:pt x="259" y="3"/>
                    </a:cubicBezTo>
                    <a:cubicBezTo>
                      <a:pt x="261" y="3"/>
                      <a:pt x="262" y="4"/>
                      <a:pt x="263" y="6"/>
                    </a:cubicBezTo>
                    <a:cubicBezTo>
                      <a:pt x="265" y="9"/>
                      <a:pt x="264" y="14"/>
                      <a:pt x="261" y="16"/>
                    </a:cubicBezTo>
                    <a:lnTo>
                      <a:pt x="257" y="17"/>
                    </a:lnTo>
                    <a:cubicBezTo>
                      <a:pt x="239" y="22"/>
                      <a:pt x="98" y="107"/>
                      <a:pt x="12" y="160"/>
                    </a:cubicBezTo>
                    <a:lnTo>
                      <a:pt x="8" y="16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17" name="Freeform 1768">
                <a:extLst>
                  <a:ext uri="{FF2B5EF4-FFF2-40B4-BE49-F238E27FC236}">
                    <a16:creationId xmlns:a16="http://schemas.microsoft.com/office/drawing/2014/main" id="{BA54D9F9-BC91-4BCE-BE30-1F88E1BAB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2" y="5535"/>
                <a:ext cx="36" cy="19"/>
              </a:xfrm>
              <a:custGeom>
                <a:avLst/>
                <a:gdLst>
                  <a:gd name="T0" fmla="*/ 9 w 109"/>
                  <a:gd name="T1" fmla="*/ 56 h 56"/>
                  <a:gd name="T2" fmla="*/ 7 w 109"/>
                  <a:gd name="T3" fmla="*/ 56 h 56"/>
                  <a:gd name="T4" fmla="*/ 2 w 109"/>
                  <a:gd name="T5" fmla="*/ 52 h 56"/>
                  <a:gd name="T6" fmla="*/ 5 w 109"/>
                  <a:gd name="T7" fmla="*/ 43 h 56"/>
                  <a:gd name="T8" fmla="*/ 7 w 109"/>
                  <a:gd name="T9" fmla="*/ 42 h 56"/>
                  <a:gd name="T10" fmla="*/ 21 w 109"/>
                  <a:gd name="T11" fmla="*/ 33 h 56"/>
                  <a:gd name="T12" fmla="*/ 26 w 109"/>
                  <a:gd name="T13" fmla="*/ 32 h 56"/>
                  <a:gd name="T14" fmla="*/ 64 w 109"/>
                  <a:gd name="T15" fmla="*/ 16 h 56"/>
                  <a:gd name="T16" fmla="*/ 76 w 109"/>
                  <a:gd name="T17" fmla="*/ 11 h 56"/>
                  <a:gd name="T18" fmla="*/ 76 w 109"/>
                  <a:gd name="T19" fmla="*/ 11 h 56"/>
                  <a:gd name="T20" fmla="*/ 85 w 109"/>
                  <a:gd name="T21" fmla="*/ 6 h 56"/>
                  <a:gd name="T22" fmla="*/ 98 w 109"/>
                  <a:gd name="T23" fmla="*/ 1 h 56"/>
                  <a:gd name="T24" fmla="*/ 103 w 109"/>
                  <a:gd name="T25" fmla="*/ 5 h 56"/>
                  <a:gd name="T26" fmla="*/ 107 w 109"/>
                  <a:gd name="T27" fmla="*/ 8 h 56"/>
                  <a:gd name="T28" fmla="*/ 105 w 109"/>
                  <a:gd name="T29" fmla="*/ 18 h 56"/>
                  <a:gd name="T30" fmla="*/ 104 w 109"/>
                  <a:gd name="T31" fmla="*/ 19 h 56"/>
                  <a:gd name="T32" fmla="*/ 100 w 109"/>
                  <a:gd name="T33" fmla="*/ 21 h 56"/>
                  <a:gd name="T34" fmla="*/ 79 w 109"/>
                  <a:gd name="T35" fmla="*/ 30 h 56"/>
                  <a:gd name="T36" fmla="*/ 75 w 109"/>
                  <a:gd name="T37" fmla="*/ 27 h 56"/>
                  <a:gd name="T38" fmla="*/ 75 w 109"/>
                  <a:gd name="T39" fmla="*/ 27 h 56"/>
                  <a:gd name="T40" fmla="*/ 70 w 109"/>
                  <a:gd name="T41" fmla="*/ 29 h 56"/>
                  <a:gd name="T42" fmla="*/ 27 w 109"/>
                  <a:gd name="T43" fmla="*/ 46 h 56"/>
                  <a:gd name="T44" fmla="*/ 9 w 109"/>
                  <a:gd name="T4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9" h="56">
                    <a:moveTo>
                      <a:pt x="9" y="56"/>
                    </a:moveTo>
                    <a:lnTo>
                      <a:pt x="7" y="56"/>
                    </a:lnTo>
                    <a:cubicBezTo>
                      <a:pt x="5" y="55"/>
                      <a:pt x="3" y="54"/>
                      <a:pt x="2" y="52"/>
                    </a:cubicBezTo>
                    <a:cubicBezTo>
                      <a:pt x="0" y="49"/>
                      <a:pt x="2" y="44"/>
                      <a:pt x="5" y="43"/>
                    </a:cubicBezTo>
                    <a:lnTo>
                      <a:pt x="7" y="42"/>
                    </a:lnTo>
                    <a:cubicBezTo>
                      <a:pt x="9" y="41"/>
                      <a:pt x="16" y="37"/>
                      <a:pt x="21" y="33"/>
                    </a:cubicBezTo>
                    <a:cubicBezTo>
                      <a:pt x="23" y="32"/>
                      <a:pt x="24" y="32"/>
                      <a:pt x="26" y="32"/>
                    </a:cubicBezTo>
                    <a:cubicBezTo>
                      <a:pt x="32" y="30"/>
                      <a:pt x="54" y="21"/>
                      <a:pt x="64" y="16"/>
                    </a:cubicBezTo>
                    <a:cubicBezTo>
                      <a:pt x="70" y="14"/>
                      <a:pt x="74" y="12"/>
                      <a:pt x="76" y="11"/>
                    </a:cubicBezTo>
                    <a:lnTo>
                      <a:pt x="76" y="11"/>
                    </a:lnTo>
                    <a:cubicBezTo>
                      <a:pt x="77" y="10"/>
                      <a:pt x="81" y="8"/>
                      <a:pt x="85" y="6"/>
                    </a:cubicBezTo>
                    <a:cubicBezTo>
                      <a:pt x="95" y="0"/>
                      <a:pt x="95" y="0"/>
                      <a:pt x="98" y="1"/>
                    </a:cubicBezTo>
                    <a:cubicBezTo>
                      <a:pt x="101" y="1"/>
                      <a:pt x="103" y="3"/>
                      <a:pt x="103" y="5"/>
                    </a:cubicBezTo>
                    <a:cubicBezTo>
                      <a:pt x="105" y="6"/>
                      <a:pt x="106" y="7"/>
                      <a:pt x="107" y="8"/>
                    </a:cubicBezTo>
                    <a:cubicBezTo>
                      <a:pt x="109" y="12"/>
                      <a:pt x="108" y="16"/>
                      <a:pt x="105" y="18"/>
                    </a:cubicBezTo>
                    <a:lnTo>
                      <a:pt x="104" y="19"/>
                    </a:lnTo>
                    <a:lnTo>
                      <a:pt x="100" y="21"/>
                    </a:lnTo>
                    <a:cubicBezTo>
                      <a:pt x="83" y="31"/>
                      <a:pt x="83" y="31"/>
                      <a:pt x="79" y="30"/>
                    </a:cubicBezTo>
                    <a:cubicBezTo>
                      <a:pt x="78" y="30"/>
                      <a:pt x="76" y="29"/>
                      <a:pt x="75" y="27"/>
                    </a:cubicBezTo>
                    <a:lnTo>
                      <a:pt x="75" y="27"/>
                    </a:lnTo>
                    <a:cubicBezTo>
                      <a:pt x="73" y="28"/>
                      <a:pt x="72" y="28"/>
                      <a:pt x="70" y="29"/>
                    </a:cubicBezTo>
                    <a:cubicBezTo>
                      <a:pt x="45" y="40"/>
                      <a:pt x="33" y="45"/>
                      <a:pt x="27" y="46"/>
                    </a:cubicBezTo>
                    <a:cubicBezTo>
                      <a:pt x="14" y="54"/>
                      <a:pt x="11" y="56"/>
                      <a:pt x="9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18" name="Freeform 1769">
                <a:extLst>
                  <a:ext uri="{FF2B5EF4-FFF2-40B4-BE49-F238E27FC236}">
                    <a16:creationId xmlns:a16="http://schemas.microsoft.com/office/drawing/2014/main" id="{B6AA5231-4050-457E-952D-A397604FF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2" y="5538"/>
                <a:ext cx="25" cy="13"/>
              </a:xfrm>
              <a:custGeom>
                <a:avLst/>
                <a:gdLst>
                  <a:gd name="T0" fmla="*/ 23 w 77"/>
                  <a:gd name="T1" fmla="*/ 40 h 40"/>
                  <a:gd name="T2" fmla="*/ 19 w 77"/>
                  <a:gd name="T3" fmla="*/ 38 h 40"/>
                  <a:gd name="T4" fmla="*/ 18 w 77"/>
                  <a:gd name="T5" fmla="*/ 35 h 40"/>
                  <a:gd name="T6" fmla="*/ 7 w 77"/>
                  <a:gd name="T7" fmla="*/ 39 h 40"/>
                  <a:gd name="T8" fmla="*/ 3 w 77"/>
                  <a:gd name="T9" fmla="*/ 36 h 40"/>
                  <a:gd name="T10" fmla="*/ 11 w 77"/>
                  <a:gd name="T11" fmla="*/ 10 h 40"/>
                  <a:gd name="T12" fmla="*/ 13 w 77"/>
                  <a:gd name="T13" fmla="*/ 11 h 40"/>
                  <a:gd name="T14" fmla="*/ 11 w 77"/>
                  <a:gd name="T15" fmla="*/ 8 h 40"/>
                  <a:gd name="T16" fmla="*/ 23 w 77"/>
                  <a:gd name="T17" fmla="*/ 9 h 40"/>
                  <a:gd name="T18" fmla="*/ 24 w 77"/>
                  <a:gd name="T19" fmla="*/ 15 h 40"/>
                  <a:gd name="T20" fmla="*/ 28 w 77"/>
                  <a:gd name="T21" fmla="*/ 13 h 40"/>
                  <a:gd name="T22" fmla="*/ 34 w 77"/>
                  <a:gd name="T23" fmla="*/ 12 h 40"/>
                  <a:gd name="T24" fmla="*/ 38 w 77"/>
                  <a:gd name="T25" fmla="*/ 15 h 40"/>
                  <a:gd name="T26" fmla="*/ 39 w 77"/>
                  <a:gd name="T27" fmla="*/ 17 h 40"/>
                  <a:gd name="T28" fmla="*/ 63 w 77"/>
                  <a:gd name="T29" fmla="*/ 3 h 40"/>
                  <a:gd name="T30" fmla="*/ 66 w 77"/>
                  <a:gd name="T31" fmla="*/ 2 h 40"/>
                  <a:gd name="T32" fmla="*/ 66 w 77"/>
                  <a:gd name="T33" fmla="*/ 2 h 40"/>
                  <a:gd name="T34" fmla="*/ 74 w 77"/>
                  <a:gd name="T35" fmla="*/ 2 h 40"/>
                  <a:gd name="T36" fmla="*/ 76 w 77"/>
                  <a:gd name="T37" fmla="*/ 9 h 40"/>
                  <a:gd name="T38" fmla="*/ 73 w 77"/>
                  <a:gd name="T39" fmla="*/ 14 h 40"/>
                  <a:gd name="T40" fmla="*/ 73 w 77"/>
                  <a:gd name="T41" fmla="*/ 14 h 40"/>
                  <a:gd name="T42" fmla="*/ 41 w 77"/>
                  <a:gd name="T43" fmla="*/ 32 h 40"/>
                  <a:gd name="T44" fmla="*/ 41 w 77"/>
                  <a:gd name="T45" fmla="*/ 33 h 40"/>
                  <a:gd name="T46" fmla="*/ 35 w 77"/>
                  <a:gd name="T47" fmla="*/ 35 h 40"/>
                  <a:gd name="T48" fmla="*/ 23 w 77"/>
                  <a:gd name="T4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7" h="40">
                    <a:moveTo>
                      <a:pt x="23" y="40"/>
                    </a:moveTo>
                    <a:cubicBezTo>
                      <a:pt x="21" y="40"/>
                      <a:pt x="20" y="39"/>
                      <a:pt x="19" y="38"/>
                    </a:cubicBezTo>
                    <a:lnTo>
                      <a:pt x="18" y="35"/>
                    </a:lnTo>
                    <a:cubicBezTo>
                      <a:pt x="10" y="40"/>
                      <a:pt x="9" y="40"/>
                      <a:pt x="7" y="39"/>
                    </a:cubicBezTo>
                    <a:cubicBezTo>
                      <a:pt x="5" y="38"/>
                      <a:pt x="4" y="37"/>
                      <a:pt x="3" y="36"/>
                    </a:cubicBezTo>
                    <a:cubicBezTo>
                      <a:pt x="1" y="32"/>
                      <a:pt x="0" y="31"/>
                      <a:pt x="11" y="10"/>
                    </a:cubicBezTo>
                    <a:lnTo>
                      <a:pt x="13" y="11"/>
                    </a:lnTo>
                    <a:lnTo>
                      <a:pt x="11" y="8"/>
                    </a:lnTo>
                    <a:cubicBezTo>
                      <a:pt x="15" y="6"/>
                      <a:pt x="21" y="6"/>
                      <a:pt x="23" y="9"/>
                    </a:cubicBezTo>
                    <a:cubicBezTo>
                      <a:pt x="24" y="11"/>
                      <a:pt x="24" y="13"/>
                      <a:pt x="24" y="15"/>
                    </a:cubicBezTo>
                    <a:cubicBezTo>
                      <a:pt x="25" y="15"/>
                      <a:pt x="27" y="14"/>
                      <a:pt x="28" y="13"/>
                    </a:cubicBezTo>
                    <a:cubicBezTo>
                      <a:pt x="30" y="12"/>
                      <a:pt x="32" y="11"/>
                      <a:pt x="34" y="12"/>
                    </a:cubicBezTo>
                    <a:cubicBezTo>
                      <a:pt x="36" y="12"/>
                      <a:pt x="37" y="13"/>
                      <a:pt x="38" y="15"/>
                    </a:cubicBezTo>
                    <a:lnTo>
                      <a:pt x="39" y="17"/>
                    </a:lnTo>
                    <a:cubicBezTo>
                      <a:pt x="44" y="14"/>
                      <a:pt x="51" y="10"/>
                      <a:pt x="63" y="3"/>
                    </a:cubicBezTo>
                    <a:lnTo>
                      <a:pt x="66" y="2"/>
                    </a:lnTo>
                    <a:lnTo>
                      <a:pt x="66" y="2"/>
                    </a:lnTo>
                    <a:cubicBezTo>
                      <a:pt x="68" y="0"/>
                      <a:pt x="72" y="0"/>
                      <a:pt x="74" y="2"/>
                    </a:cubicBezTo>
                    <a:cubicBezTo>
                      <a:pt x="76" y="4"/>
                      <a:pt x="77" y="7"/>
                      <a:pt x="76" y="9"/>
                    </a:cubicBezTo>
                    <a:cubicBezTo>
                      <a:pt x="76" y="12"/>
                      <a:pt x="75" y="13"/>
                      <a:pt x="73" y="14"/>
                    </a:cubicBezTo>
                    <a:lnTo>
                      <a:pt x="73" y="14"/>
                    </a:lnTo>
                    <a:cubicBezTo>
                      <a:pt x="59" y="22"/>
                      <a:pt x="49" y="28"/>
                      <a:pt x="41" y="32"/>
                    </a:cubicBezTo>
                    <a:lnTo>
                      <a:pt x="41" y="33"/>
                    </a:lnTo>
                    <a:cubicBezTo>
                      <a:pt x="39" y="34"/>
                      <a:pt x="37" y="35"/>
                      <a:pt x="35" y="35"/>
                    </a:cubicBezTo>
                    <a:cubicBezTo>
                      <a:pt x="28" y="39"/>
                      <a:pt x="25" y="40"/>
                      <a:pt x="23" y="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19" name="Freeform 1770">
                <a:extLst>
                  <a:ext uri="{FF2B5EF4-FFF2-40B4-BE49-F238E27FC236}">
                    <a16:creationId xmlns:a16="http://schemas.microsoft.com/office/drawing/2014/main" id="{C573236B-630D-40CF-888D-FADDD12BF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5532"/>
                <a:ext cx="16" cy="12"/>
              </a:xfrm>
              <a:custGeom>
                <a:avLst/>
                <a:gdLst>
                  <a:gd name="T0" fmla="*/ 13 w 48"/>
                  <a:gd name="T1" fmla="*/ 36 h 36"/>
                  <a:gd name="T2" fmla="*/ 9 w 48"/>
                  <a:gd name="T3" fmla="*/ 32 h 36"/>
                  <a:gd name="T4" fmla="*/ 7 w 48"/>
                  <a:gd name="T5" fmla="*/ 29 h 36"/>
                  <a:gd name="T6" fmla="*/ 2 w 48"/>
                  <a:gd name="T7" fmla="*/ 26 h 36"/>
                  <a:gd name="T8" fmla="*/ 4 w 48"/>
                  <a:gd name="T9" fmla="*/ 16 h 36"/>
                  <a:gd name="T10" fmla="*/ 5 w 48"/>
                  <a:gd name="T11" fmla="*/ 16 h 36"/>
                  <a:gd name="T12" fmla="*/ 30 w 48"/>
                  <a:gd name="T13" fmla="*/ 1 h 36"/>
                  <a:gd name="T14" fmla="*/ 39 w 48"/>
                  <a:gd name="T15" fmla="*/ 3 h 36"/>
                  <a:gd name="T16" fmla="*/ 40 w 48"/>
                  <a:gd name="T17" fmla="*/ 6 h 36"/>
                  <a:gd name="T18" fmla="*/ 47 w 48"/>
                  <a:gd name="T19" fmla="*/ 4 h 36"/>
                  <a:gd name="T20" fmla="*/ 45 w 48"/>
                  <a:gd name="T21" fmla="*/ 11 h 36"/>
                  <a:gd name="T22" fmla="*/ 39 w 48"/>
                  <a:gd name="T23" fmla="*/ 14 h 36"/>
                  <a:gd name="T24" fmla="*/ 45 w 48"/>
                  <a:gd name="T25" fmla="*/ 11 h 36"/>
                  <a:gd name="T26" fmla="*/ 48 w 48"/>
                  <a:gd name="T27" fmla="*/ 17 h 36"/>
                  <a:gd name="T28" fmla="*/ 34 w 48"/>
                  <a:gd name="T29" fmla="*/ 25 h 36"/>
                  <a:gd name="T30" fmla="*/ 13 w 48"/>
                  <a:gd name="T3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36">
                    <a:moveTo>
                      <a:pt x="13" y="36"/>
                    </a:moveTo>
                    <a:cubicBezTo>
                      <a:pt x="11" y="36"/>
                      <a:pt x="10" y="35"/>
                      <a:pt x="9" y="32"/>
                    </a:cubicBezTo>
                    <a:lnTo>
                      <a:pt x="7" y="29"/>
                    </a:lnTo>
                    <a:cubicBezTo>
                      <a:pt x="5" y="29"/>
                      <a:pt x="4" y="28"/>
                      <a:pt x="2" y="26"/>
                    </a:cubicBezTo>
                    <a:cubicBezTo>
                      <a:pt x="0" y="23"/>
                      <a:pt x="1" y="18"/>
                      <a:pt x="4" y="16"/>
                    </a:cubicBezTo>
                    <a:lnTo>
                      <a:pt x="5" y="16"/>
                    </a:lnTo>
                    <a:cubicBezTo>
                      <a:pt x="7" y="14"/>
                      <a:pt x="30" y="1"/>
                      <a:pt x="30" y="1"/>
                    </a:cubicBezTo>
                    <a:cubicBezTo>
                      <a:pt x="33" y="0"/>
                      <a:pt x="37" y="0"/>
                      <a:pt x="39" y="3"/>
                    </a:cubicBezTo>
                    <a:lnTo>
                      <a:pt x="40" y="6"/>
                    </a:lnTo>
                    <a:cubicBezTo>
                      <a:pt x="44" y="3"/>
                      <a:pt x="45" y="4"/>
                      <a:pt x="47" y="4"/>
                    </a:cubicBezTo>
                    <a:lnTo>
                      <a:pt x="45" y="11"/>
                    </a:lnTo>
                    <a:lnTo>
                      <a:pt x="39" y="14"/>
                    </a:lnTo>
                    <a:lnTo>
                      <a:pt x="45" y="11"/>
                    </a:lnTo>
                    <a:lnTo>
                      <a:pt x="48" y="17"/>
                    </a:lnTo>
                    <a:cubicBezTo>
                      <a:pt x="47" y="18"/>
                      <a:pt x="41" y="22"/>
                      <a:pt x="34" y="25"/>
                    </a:cubicBezTo>
                    <a:cubicBezTo>
                      <a:pt x="21" y="33"/>
                      <a:pt x="16" y="36"/>
                      <a:pt x="13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20" name="Freeform 1771">
                <a:extLst>
                  <a:ext uri="{FF2B5EF4-FFF2-40B4-BE49-F238E27FC236}">
                    <a16:creationId xmlns:a16="http://schemas.microsoft.com/office/drawing/2014/main" id="{A2A0654B-F75D-4047-90A2-7A05A01EC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7" y="5530"/>
                <a:ext cx="30" cy="19"/>
              </a:xfrm>
              <a:custGeom>
                <a:avLst/>
                <a:gdLst>
                  <a:gd name="T0" fmla="*/ 9 w 90"/>
                  <a:gd name="T1" fmla="*/ 57 h 57"/>
                  <a:gd name="T2" fmla="*/ 7 w 90"/>
                  <a:gd name="T3" fmla="*/ 57 h 57"/>
                  <a:gd name="T4" fmla="*/ 3 w 90"/>
                  <a:gd name="T5" fmla="*/ 54 h 57"/>
                  <a:gd name="T6" fmla="*/ 10 w 90"/>
                  <a:gd name="T7" fmla="*/ 40 h 57"/>
                  <a:gd name="T8" fmla="*/ 8 w 90"/>
                  <a:gd name="T9" fmla="*/ 38 h 57"/>
                  <a:gd name="T10" fmla="*/ 11 w 90"/>
                  <a:gd name="T11" fmla="*/ 29 h 57"/>
                  <a:gd name="T12" fmla="*/ 58 w 90"/>
                  <a:gd name="T13" fmla="*/ 4 h 57"/>
                  <a:gd name="T14" fmla="*/ 63 w 90"/>
                  <a:gd name="T15" fmla="*/ 7 h 57"/>
                  <a:gd name="T16" fmla="*/ 64 w 90"/>
                  <a:gd name="T17" fmla="*/ 10 h 57"/>
                  <a:gd name="T18" fmla="*/ 80 w 90"/>
                  <a:gd name="T19" fmla="*/ 1 h 57"/>
                  <a:gd name="T20" fmla="*/ 80 w 90"/>
                  <a:gd name="T21" fmla="*/ 2 h 57"/>
                  <a:gd name="T22" fmla="*/ 85 w 90"/>
                  <a:gd name="T23" fmla="*/ 1 h 57"/>
                  <a:gd name="T24" fmla="*/ 90 w 90"/>
                  <a:gd name="T25" fmla="*/ 7 h 57"/>
                  <a:gd name="T26" fmla="*/ 86 w 90"/>
                  <a:gd name="T27" fmla="*/ 14 h 57"/>
                  <a:gd name="T28" fmla="*/ 86 w 90"/>
                  <a:gd name="T29" fmla="*/ 14 h 57"/>
                  <a:gd name="T30" fmla="*/ 58 w 90"/>
                  <a:gd name="T31" fmla="*/ 30 h 57"/>
                  <a:gd name="T32" fmla="*/ 56 w 90"/>
                  <a:gd name="T33" fmla="*/ 31 h 57"/>
                  <a:gd name="T34" fmla="*/ 55 w 90"/>
                  <a:gd name="T35" fmla="*/ 32 h 57"/>
                  <a:gd name="T36" fmla="*/ 53 w 90"/>
                  <a:gd name="T37" fmla="*/ 33 h 57"/>
                  <a:gd name="T38" fmla="*/ 13 w 90"/>
                  <a:gd name="T39" fmla="*/ 56 h 57"/>
                  <a:gd name="T40" fmla="*/ 9 w 90"/>
                  <a:gd name="T4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" h="57">
                    <a:moveTo>
                      <a:pt x="9" y="57"/>
                    </a:moveTo>
                    <a:lnTo>
                      <a:pt x="7" y="57"/>
                    </a:lnTo>
                    <a:cubicBezTo>
                      <a:pt x="5" y="57"/>
                      <a:pt x="4" y="56"/>
                      <a:pt x="3" y="54"/>
                    </a:cubicBezTo>
                    <a:cubicBezTo>
                      <a:pt x="0" y="49"/>
                      <a:pt x="0" y="48"/>
                      <a:pt x="10" y="40"/>
                    </a:cubicBezTo>
                    <a:lnTo>
                      <a:pt x="8" y="38"/>
                    </a:lnTo>
                    <a:cubicBezTo>
                      <a:pt x="6" y="35"/>
                      <a:pt x="7" y="31"/>
                      <a:pt x="11" y="29"/>
                    </a:cubicBezTo>
                    <a:cubicBezTo>
                      <a:pt x="55" y="3"/>
                      <a:pt x="55" y="3"/>
                      <a:pt x="58" y="4"/>
                    </a:cubicBezTo>
                    <a:cubicBezTo>
                      <a:pt x="60" y="4"/>
                      <a:pt x="62" y="5"/>
                      <a:pt x="63" y="7"/>
                    </a:cubicBezTo>
                    <a:lnTo>
                      <a:pt x="64" y="10"/>
                    </a:lnTo>
                    <a:cubicBezTo>
                      <a:pt x="68" y="7"/>
                      <a:pt x="73" y="5"/>
                      <a:pt x="80" y="1"/>
                    </a:cubicBezTo>
                    <a:lnTo>
                      <a:pt x="80" y="2"/>
                    </a:lnTo>
                    <a:cubicBezTo>
                      <a:pt x="83" y="0"/>
                      <a:pt x="84" y="1"/>
                      <a:pt x="85" y="1"/>
                    </a:cubicBezTo>
                    <a:cubicBezTo>
                      <a:pt x="88" y="2"/>
                      <a:pt x="90" y="4"/>
                      <a:pt x="90" y="7"/>
                    </a:cubicBezTo>
                    <a:cubicBezTo>
                      <a:pt x="90" y="10"/>
                      <a:pt x="89" y="13"/>
                      <a:pt x="86" y="14"/>
                    </a:cubicBezTo>
                    <a:lnTo>
                      <a:pt x="86" y="14"/>
                    </a:lnTo>
                    <a:cubicBezTo>
                      <a:pt x="85" y="15"/>
                      <a:pt x="73" y="22"/>
                      <a:pt x="58" y="30"/>
                    </a:cubicBezTo>
                    <a:lnTo>
                      <a:pt x="56" y="31"/>
                    </a:lnTo>
                    <a:lnTo>
                      <a:pt x="55" y="32"/>
                    </a:lnTo>
                    <a:lnTo>
                      <a:pt x="53" y="33"/>
                    </a:lnTo>
                    <a:cubicBezTo>
                      <a:pt x="40" y="41"/>
                      <a:pt x="25" y="49"/>
                      <a:pt x="13" y="56"/>
                    </a:cubicBezTo>
                    <a:lnTo>
                      <a:pt x="9" y="5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21" name="Freeform 1772">
                <a:extLst>
                  <a:ext uri="{FF2B5EF4-FFF2-40B4-BE49-F238E27FC236}">
                    <a16:creationId xmlns:a16="http://schemas.microsoft.com/office/drawing/2014/main" id="{B964431E-055D-4DD6-AC09-34E55DA46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" y="5532"/>
                <a:ext cx="12" cy="16"/>
              </a:xfrm>
              <a:custGeom>
                <a:avLst/>
                <a:gdLst>
                  <a:gd name="T0" fmla="*/ 8 w 38"/>
                  <a:gd name="T1" fmla="*/ 47 h 47"/>
                  <a:gd name="T2" fmla="*/ 5 w 38"/>
                  <a:gd name="T3" fmla="*/ 46 h 47"/>
                  <a:gd name="T4" fmla="*/ 1 w 38"/>
                  <a:gd name="T5" fmla="*/ 41 h 47"/>
                  <a:gd name="T6" fmla="*/ 3 w 38"/>
                  <a:gd name="T7" fmla="*/ 35 h 47"/>
                  <a:gd name="T8" fmla="*/ 8 w 38"/>
                  <a:gd name="T9" fmla="*/ 29 h 47"/>
                  <a:gd name="T10" fmla="*/ 5 w 38"/>
                  <a:gd name="T11" fmla="*/ 27 h 47"/>
                  <a:gd name="T12" fmla="*/ 5 w 38"/>
                  <a:gd name="T13" fmla="*/ 26 h 47"/>
                  <a:gd name="T14" fmla="*/ 2 w 38"/>
                  <a:gd name="T15" fmla="*/ 23 h 47"/>
                  <a:gd name="T16" fmla="*/ 4 w 38"/>
                  <a:gd name="T17" fmla="*/ 14 h 47"/>
                  <a:gd name="T18" fmla="*/ 30 w 38"/>
                  <a:gd name="T19" fmla="*/ 1 h 47"/>
                  <a:gd name="T20" fmla="*/ 36 w 38"/>
                  <a:gd name="T21" fmla="*/ 6 h 47"/>
                  <a:gd name="T22" fmla="*/ 36 w 38"/>
                  <a:gd name="T23" fmla="*/ 8 h 47"/>
                  <a:gd name="T24" fmla="*/ 36 w 38"/>
                  <a:gd name="T25" fmla="*/ 9 h 47"/>
                  <a:gd name="T26" fmla="*/ 36 w 38"/>
                  <a:gd name="T27" fmla="*/ 17 h 47"/>
                  <a:gd name="T28" fmla="*/ 18 w 38"/>
                  <a:gd name="T29" fmla="*/ 39 h 47"/>
                  <a:gd name="T30" fmla="*/ 14 w 38"/>
                  <a:gd name="T31" fmla="*/ 44 h 47"/>
                  <a:gd name="T32" fmla="*/ 8 w 38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47">
                    <a:moveTo>
                      <a:pt x="8" y="47"/>
                    </a:moveTo>
                    <a:lnTo>
                      <a:pt x="5" y="46"/>
                    </a:lnTo>
                    <a:cubicBezTo>
                      <a:pt x="3" y="45"/>
                      <a:pt x="2" y="43"/>
                      <a:pt x="1" y="41"/>
                    </a:cubicBezTo>
                    <a:cubicBezTo>
                      <a:pt x="1" y="39"/>
                      <a:pt x="2" y="37"/>
                      <a:pt x="3" y="35"/>
                    </a:cubicBezTo>
                    <a:lnTo>
                      <a:pt x="8" y="29"/>
                    </a:lnTo>
                    <a:lnTo>
                      <a:pt x="5" y="27"/>
                    </a:lnTo>
                    <a:lnTo>
                      <a:pt x="5" y="26"/>
                    </a:lnTo>
                    <a:lnTo>
                      <a:pt x="2" y="23"/>
                    </a:lnTo>
                    <a:cubicBezTo>
                      <a:pt x="0" y="20"/>
                      <a:pt x="1" y="16"/>
                      <a:pt x="4" y="14"/>
                    </a:cubicBezTo>
                    <a:cubicBezTo>
                      <a:pt x="27" y="0"/>
                      <a:pt x="27" y="0"/>
                      <a:pt x="30" y="1"/>
                    </a:cubicBezTo>
                    <a:cubicBezTo>
                      <a:pt x="33" y="1"/>
                      <a:pt x="35" y="4"/>
                      <a:pt x="36" y="6"/>
                    </a:cubicBezTo>
                    <a:lnTo>
                      <a:pt x="36" y="8"/>
                    </a:lnTo>
                    <a:lnTo>
                      <a:pt x="36" y="9"/>
                    </a:lnTo>
                    <a:cubicBezTo>
                      <a:pt x="38" y="11"/>
                      <a:pt x="38" y="14"/>
                      <a:pt x="36" y="17"/>
                    </a:cubicBezTo>
                    <a:lnTo>
                      <a:pt x="18" y="39"/>
                    </a:lnTo>
                    <a:cubicBezTo>
                      <a:pt x="18" y="41"/>
                      <a:pt x="16" y="43"/>
                      <a:pt x="14" y="44"/>
                    </a:cubicBezTo>
                    <a:cubicBezTo>
                      <a:pt x="12" y="45"/>
                      <a:pt x="10" y="47"/>
                      <a:pt x="8" y="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22" name="Freeform 1773">
                <a:extLst>
                  <a:ext uri="{FF2B5EF4-FFF2-40B4-BE49-F238E27FC236}">
                    <a16:creationId xmlns:a16="http://schemas.microsoft.com/office/drawing/2014/main" id="{80B422E8-92D8-49BA-A404-E9FB36C91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" y="5541"/>
                <a:ext cx="73" cy="42"/>
              </a:xfrm>
              <a:custGeom>
                <a:avLst/>
                <a:gdLst>
                  <a:gd name="T0" fmla="*/ 3 w 218"/>
                  <a:gd name="T1" fmla="*/ 126 h 126"/>
                  <a:gd name="T2" fmla="*/ 0 w 218"/>
                  <a:gd name="T3" fmla="*/ 125 h 126"/>
                  <a:gd name="T4" fmla="*/ 3 w 218"/>
                  <a:gd name="T5" fmla="*/ 118 h 126"/>
                  <a:gd name="T6" fmla="*/ 0 w 218"/>
                  <a:gd name="T7" fmla="*/ 112 h 126"/>
                  <a:gd name="T8" fmla="*/ 11 w 218"/>
                  <a:gd name="T9" fmla="*/ 106 h 126"/>
                  <a:gd name="T10" fmla="*/ 40 w 218"/>
                  <a:gd name="T11" fmla="*/ 90 h 126"/>
                  <a:gd name="T12" fmla="*/ 40 w 218"/>
                  <a:gd name="T13" fmla="*/ 90 h 126"/>
                  <a:gd name="T14" fmla="*/ 42 w 218"/>
                  <a:gd name="T15" fmla="*/ 90 h 126"/>
                  <a:gd name="T16" fmla="*/ 45 w 218"/>
                  <a:gd name="T17" fmla="*/ 90 h 126"/>
                  <a:gd name="T18" fmla="*/ 59 w 218"/>
                  <a:gd name="T19" fmla="*/ 90 h 126"/>
                  <a:gd name="T20" fmla="*/ 206 w 218"/>
                  <a:gd name="T21" fmla="*/ 2 h 126"/>
                  <a:gd name="T22" fmla="*/ 215 w 218"/>
                  <a:gd name="T23" fmla="*/ 4 h 126"/>
                  <a:gd name="T24" fmla="*/ 213 w 218"/>
                  <a:gd name="T25" fmla="*/ 14 h 126"/>
                  <a:gd name="T26" fmla="*/ 55 w 218"/>
                  <a:gd name="T27" fmla="*/ 104 h 126"/>
                  <a:gd name="T28" fmla="*/ 54 w 218"/>
                  <a:gd name="T29" fmla="*/ 104 h 126"/>
                  <a:gd name="T30" fmla="*/ 46 w 218"/>
                  <a:gd name="T31" fmla="*/ 104 h 126"/>
                  <a:gd name="T32" fmla="*/ 42 w 218"/>
                  <a:gd name="T33" fmla="*/ 105 h 126"/>
                  <a:gd name="T34" fmla="*/ 18 w 218"/>
                  <a:gd name="T35" fmla="*/ 118 h 126"/>
                  <a:gd name="T36" fmla="*/ 3 w 218"/>
                  <a:gd name="T37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8" h="126">
                    <a:moveTo>
                      <a:pt x="3" y="126"/>
                    </a:moveTo>
                    <a:lnTo>
                      <a:pt x="0" y="125"/>
                    </a:lnTo>
                    <a:lnTo>
                      <a:pt x="3" y="118"/>
                    </a:lnTo>
                    <a:lnTo>
                      <a:pt x="0" y="112"/>
                    </a:lnTo>
                    <a:lnTo>
                      <a:pt x="11" y="106"/>
                    </a:lnTo>
                    <a:cubicBezTo>
                      <a:pt x="29" y="95"/>
                      <a:pt x="36" y="91"/>
                      <a:pt x="40" y="90"/>
                    </a:cubicBezTo>
                    <a:lnTo>
                      <a:pt x="40" y="90"/>
                    </a:lnTo>
                    <a:lnTo>
                      <a:pt x="42" y="90"/>
                    </a:lnTo>
                    <a:lnTo>
                      <a:pt x="45" y="90"/>
                    </a:lnTo>
                    <a:cubicBezTo>
                      <a:pt x="52" y="89"/>
                      <a:pt x="56" y="89"/>
                      <a:pt x="59" y="90"/>
                    </a:cubicBezTo>
                    <a:cubicBezTo>
                      <a:pt x="73" y="86"/>
                      <a:pt x="143" y="43"/>
                      <a:pt x="206" y="2"/>
                    </a:cubicBezTo>
                    <a:cubicBezTo>
                      <a:pt x="209" y="0"/>
                      <a:pt x="213" y="1"/>
                      <a:pt x="215" y="4"/>
                    </a:cubicBezTo>
                    <a:cubicBezTo>
                      <a:pt x="218" y="8"/>
                      <a:pt x="217" y="12"/>
                      <a:pt x="213" y="14"/>
                    </a:cubicBezTo>
                    <a:cubicBezTo>
                      <a:pt x="149" y="57"/>
                      <a:pt x="68" y="107"/>
                      <a:pt x="55" y="104"/>
                    </a:cubicBezTo>
                    <a:lnTo>
                      <a:pt x="54" y="104"/>
                    </a:lnTo>
                    <a:cubicBezTo>
                      <a:pt x="52" y="104"/>
                      <a:pt x="49" y="104"/>
                      <a:pt x="46" y="104"/>
                    </a:cubicBezTo>
                    <a:cubicBezTo>
                      <a:pt x="44" y="104"/>
                      <a:pt x="43" y="104"/>
                      <a:pt x="42" y="105"/>
                    </a:cubicBezTo>
                    <a:cubicBezTo>
                      <a:pt x="38" y="107"/>
                      <a:pt x="27" y="113"/>
                      <a:pt x="18" y="118"/>
                    </a:cubicBezTo>
                    <a:cubicBezTo>
                      <a:pt x="8" y="124"/>
                      <a:pt x="5" y="126"/>
                      <a:pt x="3" y="1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23" name="Freeform 1774">
                <a:extLst>
                  <a:ext uri="{FF2B5EF4-FFF2-40B4-BE49-F238E27FC236}">
                    <a16:creationId xmlns:a16="http://schemas.microsoft.com/office/drawing/2014/main" id="{4F9FB736-4B02-48E4-91E7-9E17F6CF2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0" y="5530"/>
                <a:ext cx="88" cy="50"/>
              </a:xfrm>
              <a:custGeom>
                <a:avLst/>
                <a:gdLst>
                  <a:gd name="T0" fmla="*/ 6 w 267"/>
                  <a:gd name="T1" fmla="*/ 149 h 149"/>
                  <a:gd name="T2" fmla="*/ 2 w 267"/>
                  <a:gd name="T3" fmla="*/ 146 h 149"/>
                  <a:gd name="T4" fmla="*/ 5 w 267"/>
                  <a:gd name="T5" fmla="*/ 136 h 149"/>
                  <a:gd name="T6" fmla="*/ 5 w 267"/>
                  <a:gd name="T7" fmla="*/ 136 h 149"/>
                  <a:gd name="T8" fmla="*/ 48 w 267"/>
                  <a:gd name="T9" fmla="*/ 111 h 149"/>
                  <a:gd name="T10" fmla="*/ 57 w 267"/>
                  <a:gd name="T11" fmla="*/ 112 h 149"/>
                  <a:gd name="T12" fmla="*/ 59 w 267"/>
                  <a:gd name="T13" fmla="*/ 116 h 149"/>
                  <a:gd name="T14" fmla="*/ 255 w 267"/>
                  <a:gd name="T15" fmla="*/ 2 h 149"/>
                  <a:gd name="T16" fmla="*/ 265 w 267"/>
                  <a:gd name="T17" fmla="*/ 5 h 149"/>
                  <a:gd name="T18" fmla="*/ 262 w 267"/>
                  <a:gd name="T19" fmla="*/ 15 h 149"/>
                  <a:gd name="T20" fmla="*/ 42 w 267"/>
                  <a:gd name="T21" fmla="*/ 139 h 149"/>
                  <a:gd name="T22" fmla="*/ 37 w 267"/>
                  <a:gd name="T23" fmla="*/ 135 h 149"/>
                  <a:gd name="T24" fmla="*/ 37 w 267"/>
                  <a:gd name="T25" fmla="*/ 134 h 149"/>
                  <a:gd name="T26" fmla="*/ 6 w 267"/>
                  <a:gd name="T2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7" h="149">
                    <a:moveTo>
                      <a:pt x="6" y="149"/>
                    </a:moveTo>
                    <a:cubicBezTo>
                      <a:pt x="4" y="149"/>
                      <a:pt x="3" y="147"/>
                      <a:pt x="2" y="146"/>
                    </a:cubicBezTo>
                    <a:cubicBezTo>
                      <a:pt x="0" y="142"/>
                      <a:pt x="1" y="138"/>
                      <a:pt x="5" y="136"/>
                    </a:cubicBezTo>
                    <a:lnTo>
                      <a:pt x="5" y="136"/>
                    </a:lnTo>
                    <a:cubicBezTo>
                      <a:pt x="8" y="134"/>
                      <a:pt x="48" y="111"/>
                      <a:pt x="48" y="111"/>
                    </a:cubicBezTo>
                    <a:cubicBezTo>
                      <a:pt x="51" y="109"/>
                      <a:pt x="54" y="110"/>
                      <a:pt x="57" y="112"/>
                    </a:cubicBezTo>
                    <a:cubicBezTo>
                      <a:pt x="58" y="113"/>
                      <a:pt x="59" y="114"/>
                      <a:pt x="59" y="116"/>
                    </a:cubicBezTo>
                    <a:cubicBezTo>
                      <a:pt x="99" y="92"/>
                      <a:pt x="198" y="35"/>
                      <a:pt x="255" y="2"/>
                    </a:cubicBezTo>
                    <a:cubicBezTo>
                      <a:pt x="258" y="0"/>
                      <a:pt x="263" y="2"/>
                      <a:pt x="265" y="5"/>
                    </a:cubicBezTo>
                    <a:cubicBezTo>
                      <a:pt x="267" y="8"/>
                      <a:pt x="266" y="13"/>
                      <a:pt x="262" y="15"/>
                    </a:cubicBezTo>
                    <a:cubicBezTo>
                      <a:pt x="45" y="140"/>
                      <a:pt x="45" y="140"/>
                      <a:pt x="42" y="139"/>
                    </a:cubicBezTo>
                    <a:cubicBezTo>
                      <a:pt x="40" y="139"/>
                      <a:pt x="38" y="137"/>
                      <a:pt x="37" y="135"/>
                    </a:cubicBezTo>
                    <a:lnTo>
                      <a:pt x="37" y="134"/>
                    </a:lnTo>
                    <a:cubicBezTo>
                      <a:pt x="17" y="145"/>
                      <a:pt x="10" y="149"/>
                      <a:pt x="6" y="1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24" name="Freeform 1775">
                <a:extLst>
                  <a:ext uri="{FF2B5EF4-FFF2-40B4-BE49-F238E27FC236}">
                    <a16:creationId xmlns:a16="http://schemas.microsoft.com/office/drawing/2014/main" id="{125020AB-0334-4AA5-AF0E-1A075AF43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2" y="5521"/>
                <a:ext cx="21" cy="15"/>
              </a:xfrm>
              <a:custGeom>
                <a:avLst/>
                <a:gdLst>
                  <a:gd name="T0" fmla="*/ 33 w 64"/>
                  <a:gd name="T1" fmla="*/ 45 h 45"/>
                  <a:gd name="T2" fmla="*/ 28 w 64"/>
                  <a:gd name="T3" fmla="*/ 43 h 45"/>
                  <a:gd name="T4" fmla="*/ 26 w 64"/>
                  <a:gd name="T5" fmla="*/ 36 h 45"/>
                  <a:gd name="T6" fmla="*/ 23 w 64"/>
                  <a:gd name="T7" fmla="*/ 38 h 45"/>
                  <a:gd name="T8" fmla="*/ 22 w 64"/>
                  <a:gd name="T9" fmla="*/ 38 h 45"/>
                  <a:gd name="T10" fmla="*/ 22 w 64"/>
                  <a:gd name="T11" fmla="*/ 38 h 45"/>
                  <a:gd name="T12" fmla="*/ 14 w 64"/>
                  <a:gd name="T13" fmla="*/ 40 h 45"/>
                  <a:gd name="T14" fmla="*/ 7 w 64"/>
                  <a:gd name="T15" fmla="*/ 44 h 45"/>
                  <a:gd name="T16" fmla="*/ 0 w 64"/>
                  <a:gd name="T17" fmla="*/ 32 h 45"/>
                  <a:gd name="T18" fmla="*/ 57 w 64"/>
                  <a:gd name="T19" fmla="*/ 1 h 45"/>
                  <a:gd name="T20" fmla="*/ 61 w 64"/>
                  <a:gd name="T21" fmla="*/ 4 h 45"/>
                  <a:gd name="T22" fmla="*/ 54 w 64"/>
                  <a:gd name="T23" fmla="*/ 18 h 45"/>
                  <a:gd name="T24" fmla="*/ 39 w 64"/>
                  <a:gd name="T25" fmla="*/ 42 h 45"/>
                  <a:gd name="T26" fmla="*/ 38 w 64"/>
                  <a:gd name="T27" fmla="*/ 41 h 45"/>
                  <a:gd name="T28" fmla="*/ 39 w 64"/>
                  <a:gd name="T29" fmla="*/ 43 h 45"/>
                  <a:gd name="T30" fmla="*/ 37 w 64"/>
                  <a:gd name="T31" fmla="*/ 44 h 45"/>
                  <a:gd name="T32" fmla="*/ 33 w 64"/>
                  <a:gd name="T3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5">
                    <a:moveTo>
                      <a:pt x="33" y="45"/>
                    </a:moveTo>
                    <a:cubicBezTo>
                      <a:pt x="31" y="45"/>
                      <a:pt x="29" y="44"/>
                      <a:pt x="28" y="43"/>
                    </a:cubicBezTo>
                    <a:cubicBezTo>
                      <a:pt x="26" y="41"/>
                      <a:pt x="26" y="38"/>
                      <a:pt x="26" y="36"/>
                    </a:cubicBezTo>
                    <a:lnTo>
                      <a:pt x="23" y="38"/>
                    </a:lnTo>
                    <a:lnTo>
                      <a:pt x="22" y="38"/>
                    </a:lnTo>
                    <a:lnTo>
                      <a:pt x="22" y="38"/>
                    </a:lnTo>
                    <a:cubicBezTo>
                      <a:pt x="18" y="40"/>
                      <a:pt x="16" y="40"/>
                      <a:pt x="14" y="40"/>
                    </a:cubicBezTo>
                    <a:cubicBezTo>
                      <a:pt x="10" y="42"/>
                      <a:pt x="7" y="44"/>
                      <a:pt x="7" y="44"/>
                    </a:cubicBezTo>
                    <a:lnTo>
                      <a:pt x="0" y="32"/>
                    </a:lnTo>
                    <a:cubicBezTo>
                      <a:pt x="54" y="0"/>
                      <a:pt x="54" y="0"/>
                      <a:pt x="57" y="1"/>
                    </a:cubicBezTo>
                    <a:cubicBezTo>
                      <a:pt x="59" y="2"/>
                      <a:pt x="60" y="3"/>
                      <a:pt x="61" y="4"/>
                    </a:cubicBezTo>
                    <a:cubicBezTo>
                      <a:pt x="64" y="9"/>
                      <a:pt x="63" y="12"/>
                      <a:pt x="54" y="18"/>
                    </a:cubicBezTo>
                    <a:cubicBezTo>
                      <a:pt x="52" y="22"/>
                      <a:pt x="48" y="29"/>
                      <a:pt x="39" y="42"/>
                    </a:cubicBezTo>
                    <a:lnTo>
                      <a:pt x="38" y="41"/>
                    </a:lnTo>
                    <a:lnTo>
                      <a:pt x="39" y="43"/>
                    </a:lnTo>
                    <a:lnTo>
                      <a:pt x="37" y="44"/>
                    </a:lnTo>
                    <a:lnTo>
                      <a:pt x="33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25" name="Freeform 1776">
                <a:extLst>
                  <a:ext uri="{FF2B5EF4-FFF2-40B4-BE49-F238E27FC236}">
                    <a16:creationId xmlns:a16="http://schemas.microsoft.com/office/drawing/2014/main" id="{0136CD61-17B2-4177-82B9-9B4A257CF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5" y="5518"/>
                <a:ext cx="29" cy="19"/>
              </a:xfrm>
              <a:custGeom>
                <a:avLst/>
                <a:gdLst>
                  <a:gd name="T0" fmla="*/ 6 w 88"/>
                  <a:gd name="T1" fmla="*/ 58 h 58"/>
                  <a:gd name="T2" fmla="*/ 1 w 88"/>
                  <a:gd name="T3" fmla="*/ 54 h 58"/>
                  <a:gd name="T4" fmla="*/ 0 w 88"/>
                  <a:gd name="T5" fmla="*/ 48 h 58"/>
                  <a:gd name="T6" fmla="*/ 8 w 88"/>
                  <a:gd name="T7" fmla="*/ 41 h 58"/>
                  <a:gd name="T8" fmla="*/ 10 w 88"/>
                  <a:gd name="T9" fmla="*/ 39 h 58"/>
                  <a:gd name="T10" fmla="*/ 75 w 88"/>
                  <a:gd name="T11" fmla="*/ 4 h 58"/>
                  <a:gd name="T12" fmla="*/ 86 w 88"/>
                  <a:gd name="T13" fmla="*/ 5 h 58"/>
                  <a:gd name="T14" fmla="*/ 84 w 88"/>
                  <a:gd name="T15" fmla="*/ 14 h 58"/>
                  <a:gd name="T16" fmla="*/ 83 w 88"/>
                  <a:gd name="T17" fmla="*/ 15 h 58"/>
                  <a:gd name="T18" fmla="*/ 31 w 88"/>
                  <a:gd name="T19" fmla="*/ 44 h 58"/>
                  <a:gd name="T20" fmla="*/ 6 w 88"/>
                  <a:gd name="T21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58">
                    <a:moveTo>
                      <a:pt x="6" y="58"/>
                    </a:moveTo>
                    <a:cubicBezTo>
                      <a:pt x="4" y="58"/>
                      <a:pt x="3" y="56"/>
                      <a:pt x="1" y="54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1" y="46"/>
                      <a:pt x="2" y="45"/>
                      <a:pt x="8" y="41"/>
                    </a:cubicBezTo>
                    <a:lnTo>
                      <a:pt x="10" y="39"/>
                    </a:lnTo>
                    <a:cubicBezTo>
                      <a:pt x="69" y="4"/>
                      <a:pt x="72" y="3"/>
                      <a:pt x="75" y="4"/>
                    </a:cubicBezTo>
                    <a:cubicBezTo>
                      <a:pt x="83" y="0"/>
                      <a:pt x="84" y="1"/>
                      <a:pt x="86" y="5"/>
                    </a:cubicBezTo>
                    <a:cubicBezTo>
                      <a:pt x="88" y="8"/>
                      <a:pt x="87" y="12"/>
                      <a:pt x="84" y="14"/>
                    </a:cubicBezTo>
                    <a:lnTo>
                      <a:pt x="83" y="15"/>
                    </a:lnTo>
                    <a:cubicBezTo>
                      <a:pt x="79" y="17"/>
                      <a:pt x="49" y="34"/>
                      <a:pt x="31" y="44"/>
                    </a:cubicBezTo>
                    <a:cubicBezTo>
                      <a:pt x="15" y="54"/>
                      <a:pt x="9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26" name="Freeform 1777">
                <a:extLst>
                  <a:ext uri="{FF2B5EF4-FFF2-40B4-BE49-F238E27FC236}">
                    <a16:creationId xmlns:a16="http://schemas.microsoft.com/office/drawing/2014/main" id="{37C11C11-5FE8-4EFE-8EFF-8D8771105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9" y="5527"/>
                <a:ext cx="76" cy="48"/>
              </a:xfrm>
              <a:custGeom>
                <a:avLst/>
                <a:gdLst>
                  <a:gd name="T0" fmla="*/ 8 w 230"/>
                  <a:gd name="T1" fmla="*/ 143 h 143"/>
                  <a:gd name="T2" fmla="*/ 6 w 230"/>
                  <a:gd name="T3" fmla="*/ 143 h 143"/>
                  <a:gd name="T4" fmla="*/ 1 w 230"/>
                  <a:gd name="T5" fmla="*/ 139 h 143"/>
                  <a:gd name="T6" fmla="*/ 0 w 230"/>
                  <a:gd name="T7" fmla="*/ 133 h 143"/>
                  <a:gd name="T8" fmla="*/ 105 w 230"/>
                  <a:gd name="T9" fmla="*/ 65 h 143"/>
                  <a:gd name="T10" fmla="*/ 224 w 230"/>
                  <a:gd name="T11" fmla="*/ 2 h 143"/>
                  <a:gd name="T12" fmla="*/ 229 w 230"/>
                  <a:gd name="T13" fmla="*/ 6 h 143"/>
                  <a:gd name="T14" fmla="*/ 230 w 230"/>
                  <a:gd name="T15" fmla="*/ 11 h 143"/>
                  <a:gd name="T16" fmla="*/ 226 w 230"/>
                  <a:gd name="T17" fmla="*/ 16 h 143"/>
                  <a:gd name="T18" fmla="*/ 199 w 230"/>
                  <a:gd name="T19" fmla="*/ 30 h 143"/>
                  <a:gd name="T20" fmla="*/ 200 w 230"/>
                  <a:gd name="T21" fmla="*/ 32 h 143"/>
                  <a:gd name="T22" fmla="*/ 179 w 230"/>
                  <a:gd name="T23" fmla="*/ 46 h 143"/>
                  <a:gd name="T24" fmla="*/ 8 w 230"/>
                  <a:gd name="T25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0" h="143">
                    <a:moveTo>
                      <a:pt x="8" y="143"/>
                    </a:moveTo>
                    <a:lnTo>
                      <a:pt x="6" y="143"/>
                    </a:lnTo>
                    <a:cubicBezTo>
                      <a:pt x="5" y="143"/>
                      <a:pt x="2" y="141"/>
                      <a:pt x="1" y="139"/>
                    </a:cubicBezTo>
                    <a:cubicBezTo>
                      <a:pt x="0" y="137"/>
                      <a:pt x="0" y="135"/>
                      <a:pt x="0" y="133"/>
                    </a:cubicBezTo>
                    <a:cubicBezTo>
                      <a:pt x="3" y="124"/>
                      <a:pt x="48" y="97"/>
                      <a:pt x="105" y="65"/>
                    </a:cubicBezTo>
                    <a:cubicBezTo>
                      <a:pt x="184" y="15"/>
                      <a:pt x="214" y="0"/>
                      <a:pt x="224" y="2"/>
                    </a:cubicBezTo>
                    <a:cubicBezTo>
                      <a:pt x="226" y="2"/>
                      <a:pt x="228" y="4"/>
                      <a:pt x="229" y="6"/>
                    </a:cubicBezTo>
                    <a:cubicBezTo>
                      <a:pt x="230" y="8"/>
                      <a:pt x="230" y="10"/>
                      <a:pt x="230" y="11"/>
                    </a:cubicBezTo>
                    <a:cubicBezTo>
                      <a:pt x="229" y="13"/>
                      <a:pt x="228" y="15"/>
                      <a:pt x="226" y="16"/>
                    </a:cubicBezTo>
                    <a:cubicBezTo>
                      <a:pt x="217" y="20"/>
                      <a:pt x="208" y="25"/>
                      <a:pt x="199" y="30"/>
                    </a:cubicBezTo>
                    <a:lnTo>
                      <a:pt x="200" y="32"/>
                    </a:lnTo>
                    <a:cubicBezTo>
                      <a:pt x="199" y="33"/>
                      <a:pt x="191" y="38"/>
                      <a:pt x="179" y="46"/>
                    </a:cubicBezTo>
                    <a:cubicBezTo>
                      <a:pt x="54" y="125"/>
                      <a:pt x="20" y="143"/>
                      <a:pt x="8" y="14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27" name="Freeform 1778">
                <a:extLst>
                  <a:ext uri="{FF2B5EF4-FFF2-40B4-BE49-F238E27FC236}">
                    <a16:creationId xmlns:a16="http://schemas.microsoft.com/office/drawing/2014/main" id="{CE24980D-2821-45B4-B51E-F6A2E0F7C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5515"/>
                <a:ext cx="103" cy="62"/>
              </a:xfrm>
              <a:custGeom>
                <a:avLst/>
                <a:gdLst>
                  <a:gd name="T0" fmla="*/ 9 w 312"/>
                  <a:gd name="T1" fmla="*/ 186 h 186"/>
                  <a:gd name="T2" fmla="*/ 7 w 312"/>
                  <a:gd name="T3" fmla="*/ 186 h 186"/>
                  <a:gd name="T4" fmla="*/ 2 w 312"/>
                  <a:gd name="T5" fmla="*/ 182 h 186"/>
                  <a:gd name="T6" fmla="*/ 4 w 312"/>
                  <a:gd name="T7" fmla="*/ 173 h 186"/>
                  <a:gd name="T8" fmla="*/ 10 w 312"/>
                  <a:gd name="T9" fmla="*/ 172 h 186"/>
                  <a:gd name="T10" fmla="*/ 40 w 312"/>
                  <a:gd name="T11" fmla="*/ 158 h 186"/>
                  <a:gd name="T12" fmla="*/ 44 w 312"/>
                  <a:gd name="T13" fmla="*/ 151 h 186"/>
                  <a:gd name="T14" fmla="*/ 162 w 312"/>
                  <a:gd name="T15" fmla="*/ 82 h 186"/>
                  <a:gd name="T16" fmla="*/ 259 w 312"/>
                  <a:gd name="T17" fmla="*/ 26 h 186"/>
                  <a:gd name="T18" fmla="*/ 301 w 312"/>
                  <a:gd name="T19" fmla="*/ 1 h 186"/>
                  <a:gd name="T20" fmla="*/ 301 w 312"/>
                  <a:gd name="T21" fmla="*/ 1 h 186"/>
                  <a:gd name="T22" fmla="*/ 307 w 312"/>
                  <a:gd name="T23" fmla="*/ 0 h 186"/>
                  <a:gd name="T24" fmla="*/ 312 w 312"/>
                  <a:gd name="T25" fmla="*/ 6 h 186"/>
                  <a:gd name="T26" fmla="*/ 308 w 312"/>
                  <a:gd name="T27" fmla="*/ 13 h 186"/>
                  <a:gd name="T28" fmla="*/ 303 w 312"/>
                  <a:gd name="T29" fmla="*/ 17 h 186"/>
                  <a:gd name="T30" fmla="*/ 273 w 312"/>
                  <a:gd name="T31" fmla="*/ 35 h 186"/>
                  <a:gd name="T32" fmla="*/ 9 w 312"/>
                  <a:gd name="T33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2" h="186">
                    <a:moveTo>
                      <a:pt x="9" y="186"/>
                    </a:moveTo>
                    <a:lnTo>
                      <a:pt x="7" y="186"/>
                    </a:lnTo>
                    <a:cubicBezTo>
                      <a:pt x="5" y="186"/>
                      <a:pt x="3" y="184"/>
                      <a:pt x="2" y="182"/>
                    </a:cubicBezTo>
                    <a:cubicBezTo>
                      <a:pt x="0" y="179"/>
                      <a:pt x="1" y="175"/>
                      <a:pt x="4" y="173"/>
                    </a:cubicBezTo>
                    <a:cubicBezTo>
                      <a:pt x="6" y="172"/>
                      <a:pt x="8" y="171"/>
                      <a:pt x="10" y="172"/>
                    </a:cubicBezTo>
                    <a:cubicBezTo>
                      <a:pt x="15" y="171"/>
                      <a:pt x="26" y="166"/>
                      <a:pt x="40" y="158"/>
                    </a:cubicBezTo>
                    <a:cubicBezTo>
                      <a:pt x="40" y="156"/>
                      <a:pt x="41" y="153"/>
                      <a:pt x="44" y="151"/>
                    </a:cubicBezTo>
                    <a:lnTo>
                      <a:pt x="162" y="82"/>
                    </a:lnTo>
                    <a:cubicBezTo>
                      <a:pt x="225" y="43"/>
                      <a:pt x="248" y="29"/>
                      <a:pt x="259" y="26"/>
                    </a:cubicBezTo>
                    <a:lnTo>
                      <a:pt x="301" y="1"/>
                    </a:lnTo>
                    <a:lnTo>
                      <a:pt x="301" y="1"/>
                    </a:lnTo>
                    <a:cubicBezTo>
                      <a:pt x="305" y="0"/>
                      <a:pt x="305" y="0"/>
                      <a:pt x="307" y="0"/>
                    </a:cubicBezTo>
                    <a:cubicBezTo>
                      <a:pt x="309" y="1"/>
                      <a:pt x="311" y="3"/>
                      <a:pt x="312" y="6"/>
                    </a:cubicBezTo>
                    <a:cubicBezTo>
                      <a:pt x="312" y="9"/>
                      <a:pt x="311" y="12"/>
                      <a:pt x="308" y="13"/>
                    </a:cubicBezTo>
                    <a:lnTo>
                      <a:pt x="303" y="17"/>
                    </a:lnTo>
                    <a:cubicBezTo>
                      <a:pt x="297" y="20"/>
                      <a:pt x="286" y="27"/>
                      <a:pt x="273" y="35"/>
                    </a:cubicBezTo>
                    <a:cubicBezTo>
                      <a:pt x="73" y="159"/>
                      <a:pt x="22" y="186"/>
                      <a:pt x="9" y="18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28" name="Freeform 1779">
                <a:extLst>
                  <a:ext uri="{FF2B5EF4-FFF2-40B4-BE49-F238E27FC236}">
                    <a16:creationId xmlns:a16="http://schemas.microsoft.com/office/drawing/2014/main" id="{CEDD61FF-9BE0-493F-A48E-D495FDA95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" y="5519"/>
                <a:ext cx="16" cy="11"/>
              </a:xfrm>
              <a:custGeom>
                <a:avLst/>
                <a:gdLst>
                  <a:gd name="T0" fmla="*/ 3 w 49"/>
                  <a:gd name="T1" fmla="*/ 34 h 34"/>
                  <a:gd name="T2" fmla="*/ 1 w 49"/>
                  <a:gd name="T3" fmla="*/ 34 h 34"/>
                  <a:gd name="T4" fmla="*/ 3 w 49"/>
                  <a:gd name="T5" fmla="*/ 27 h 34"/>
                  <a:gd name="T6" fmla="*/ 9 w 49"/>
                  <a:gd name="T7" fmla="*/ 23 h 34"/>
                  <a:gd name="T8" fmla="*/ 3 w 49"/>
                  <a:gd name="T9" fmla="*/ 27 h 34"/>
                  <a:gd name="T10" fmla="*/ 0 w 49"/>
                  <a:gd name="T11" fmla="*/ 20 h 34"/>
                  <a:gd name="T12" fmla="*/ 5 w 49"/>
                  <a:gd name="T13" fmla="*/ 17 h 34"/>
                  <a:gd name="T14" fmla="*/ 13 w 49"/>
                  <a:gd name="T15" fmla="*/ 14 h 34"/>
                  <a:gd name="T16" fmla="*/ 34 w 49"/>
                  <a:gd name="T17" fmla="*/ 4 h 34"/>
                  <a:gd name="T18" fmla="*/ 37 w 49"/>
                  <a:gd name="T19" fmla="*/ 2 h 34"/>
                  <a:gd name="T20" fmla="*/ 47 w 49"/>
                  <a:gd name="T21" fmla="*/ 5 h 34"/>
                  <a:gd name="T22" fmla="*/ 44 w 49"/>
                  <a:gd name="T23" fmla="*/ 15 h 34"/>
                  <a:gd name="T24" fmla="*/ 40 w 49"/>
                  <a:gd name="T25" fmla="*/ 17 h 34"/>
                  <a:gd name="T26" fmla="*/ 15 w 49"/>
                  <a:gd name="T27" fmla="*/ 28 h 34"/>
                  <a:gd name="T28" fmla="*/ 13 w 49"/>
                  <a:gd name="T29" fmla="*/ 29 h 34"/>
                  <a:gd name="T30" fmla="*/ 3 w 49"/>
                  <a:gd name="T3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4">
                    <a:moveTo>
                      <a:pt x="3" y="34"/>
                    </a:moveTo>
                    <a:lnTo>
                      <a:pt x="1" y="34"/>
                    </a:lnTo>
                    <a:lnTo>
                      <a:pt x="3" y="27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0" y="20"/>
                    </a:lnTo>
                    <a:cubicBezTo>
                      <a:pt x="1" y="20"/>
                      <a:pt x="3" y="18"/>
                      <a:pt x="5" y="17"/>
                    </a:cubicBezTo>
                    <a:cubicBezTo>
                      <a:pt x="9" y="15"/>
                      <a:pt x="11" y="14"/>
                      <a:pt x="13" y="14"/>
                    </a:cubicBezTo>
                    <a:cubicBezTo>
                      <a:pt x="16" y="13"/>
                      <a:pt x="26" y="8"/>
                      <a:pt x="34" y="4"/>
                    </a:cubicBezTo>
                    <a:lnTo>
                      <a:pt x="37" y="2"/>
                    </a:lnTo>
                    <a:cubicBezTo>
                      <a:pt x="40" y="0"/>
                      <a:pt x="45" y="2"/>
                      <a:pt x="47" y="5"/>
                    </a:cubicBezTo>
                    <a:cubicBezTo>
                      <a:pt x="49" y="8"/>
                      <a:pt x="47" y="13"/>
                      <a:pt x="44" y="15"/>
                    </a:cubicBezTo>
                    <a:lnTo>
                      <a:pt x="40" y="17"/>
                    </a:lnTo>
                    <a:cubicBezTo>
                      <a:pt x="27" y="23"/>
                      <a:pt x="20" y="27"/>
                      <a:pt x="15" y="28"/>
                    </a:cubicBezTo>
                    <a:lnTo>
                      <a:pt x="13" y="29"/>
                    </a:lnTo>
                    <a:cubicBezTo>
                      <a:pt x="7" y="33"/>
                      <a:pt x="5" y="34"/>
                      <a:pt x="3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29" name="Freeform 1780">
                <a:extLst>
                  <a:ext uri="{FF2B5EF4-FFF2-40B4-BE49-F238E27FC236}">
                    <a16:creationId xmlns:a16="http://schemas.microsoft.com/office/drawing/2014/main" id="{761CD1A3-C5EE-412E-AB31-27A23A214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" y="5512"/>
                <a:ext cx="95" cy="61"/>
              </a:xfrm>
              <a:custGeom>
                <a:avLst/>
                <a:gdLst>
                  <a:gd name="T0" fmla="*/ 8 w 289"/>
                  <a:gd name="T1" fmla="*/ 185 h 185"/>
                  <a:gd name="T2" fmla="*/ 6 w 289"/>
                  <a:gd name="T3" fmla="*/ 185 h 185"/>
                  <a:gd name="T4" fmla="*/ 2 w 289"/>
                  <a:gd name="T5" fmla="*/ 181 h 185"/>
                  <a:gd name="T6" fmla="*/ 5 w 289"/>
                  <a:gd name="T7" fmla="*/ 173 h 185"/>
                  <a:gd name="T8" fmla="*/ 4 w 289"/>
                  <a:gd name="T9" fmla="*/ 172 h 185"/>
                  <a:gd name="T10" fmla="*/ 14 w 289"/>
                  <a:gd name="T11" fmla="*/ 166 h 185"/>
                  <a:gd name="T12" fmla="*/ 42 w 289"/>
                  <a:gd name="T13" fmla="*/ 148 h 185"/>
                  <a:gd name="T14" fmla="*/ 42 w 289"/>
                  <a:gd name="T15" fmla="*/ 147 h 185"/>
                  <a:gd name="T16" fmla="*/ 44 w 289"/>
                  <a:gd name="T17" fmla="*/ 137 h 185"/>
                  <a:gd name="T18" fmla="*/ 277 w 289"/>
                  <a:gd name="T19" fmla="*/ 4 h 185"/>
                  <a:gd name="T20" fmla="*/ 282 w 289"/>
                  <a:gd name="T21" fmla="*/ 8 h 185"/>
                  <a:gd name="T22" fmla="*/ 283 w 289"/>
                  <a:gd name="T23" fmla="*/ 13 h 185"/>
                  <a:gd name="T24" fmla="*/ 287 w 289"/>
                  <a:gd name="T25" fmla="*/ 16 h 185"/>
                  <a:gd name="T26" fmla="*/ 285 w 289"/>
                  <a:gd name="T27" fmla="*/ 26 h 185"/>
                  <a:gd name="T28" fmla="*/ 281 w 289"/>
                  <a:gd name="T29" fmla="*/ 27 h 185"/>
                  <a:gd name="T30" fmla="*/ 12 w 289"/>
                  <a:gd name="T31" fmla="*/ 184 h 185"/>
                  <a:gd name="T32" fmla="*/ 8 w 289"/>
                  <a:gd name="T33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9" h="185">
                    <a:moveTo>
                      <a:pt x="8" y="185"/>
                    </a:moveTo>
                    <a:lnTo>
                      <a:pt x="6" y="185"/>
                    </a:lnTo>
                    <a:cubicBezTo>
                      <a:pt x="4" y="184"/>
                      <a:pt x="3" y="183"/>
                      <a:pt x="2" y="181"/>
                    </a:cubicBezTo>
                    <a:cubicBezTo>
                      <a:pt x="1" y="179"/>
                      <a:pt x="0" y="177"/>
                      <a:pt x="5" y="173"/>
                    </a:cubicBezTo>
                    <a:lnTo>
                      <a:pt x="4" y="172"/>
                    </a:lnTo>
                    <a:cubicBezTo>
                      <a:pt x="8" y="170"/>
                      <a:pt x="11" y="168"/>
                      <a:pt x="14" y="166"/>
                    </a:cubicBezTo>
                    <a:cubicBezTo>
                      <a:pt x="20" y="162"/>
                      <a:pt x="29" y="156"/>
                      <a:pt x="42" y="148"/>
                    </a:cubicBezTo>
                    <a:lnTo>
                      <a:pt x="42" y="147"/>
                    </a:lnTo>
                    <a:cubicBezTo>
                      <a:pt x="40" y="144"/>
                      <a:pt x="41" y="139"/>
                      <a:pt x="44" y="137"/>
                    </a:cubicBezTo>
                    <a:cubicBezTo>
                      <a:pt x="142" y="75"/>
                      <a:pt x="262" y="0"/>
                      <a:pt x="277" y="4"/>
                    </a:cubicBezTo>
                    <a:cubicBezTo>
                      <a:pt x="279" y="5"/>
                      <a:pt x="281" y="6"/>
                      <a:pt x="282" y="8"/>
                    </a:cubicBezTo>
                    <a:cubicBezTo>
                      <a:pt x="283" y="9"/>
                      <a:pt x="283" y="11"/>
                      <a:pt x="283" y="13"/>
                    </a:cubicBezTo>
                    <a:cubicBezTo>
                      <a:pt x="285" y="14"/>
                      <a:pt x="287" y="15"/>
                      <a:pt x="287" y="16"/>
                    </a:cubicBezTo>
                    <a:cubicBezTo>
                      <a:pt x="289" y="20"/>
                      <a:pt x="288" y="24"/>
                      <a:pt x="285" y="26"/>
                    </a:cubicBezTo>
                    <a:lnTo>
                      <a:pt x="281" y="27"/>
                    </a:lnTo>
                    <a:cubicBezTo>
                      <a:pt x="263" y="33"/>
                      <a:pt x="107" y="126"/>
                      <a:pt x="12" y="184"/>
                    </a:cubicBezTo>
                    <a:lnTo>
                      <a:pt x="8" y="1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30" name="Freeform 1781">
                <a:extLst>
                  <a:ext uri="{FF2B5EF4-FFF2-40B4-BE49-F238E27FC236}">
                    <a16:creationId xmlns:a16="http://schemas.microsoft.com/office/drawing/2014/main" id="{ED4ACA16-B173-4F0B-BAB6-78B791C9C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3" y="5511"/>
                <a:ext cx="21" cy="14"/>
              </a:xfrm>
              <a:custGeom>
                <a:avLst/>
                <a:gdLst>
                  <a:gd name="T0" fmla="*/ 7 w 64"/>
                  <a:gd name="T1" fmla="*/ 42 h 42"/>
                  <a:gd name="T2" fmla="*/ 0 w 64"/>
                  <a:gd name="T3" fmla="*/ 30 h 42"/>
                  <a:gd name="T4" fmla="*/ 13 w 64"/>
                  <a:gd name="T5" fmla="*/ 22 h 42"/>
                  <a:gd name="T6" fmla="*/ 13 w 64"/>
                  <a:gd name="T7" fmla="*/ 22 h 42"/>
                  <a:gd name="T8" fmla="*/ 22 w 64"/>
                  <a:gd name="T9" fmla="*/ 18 h 42"/>
                  <a:gd name="T10" fmla="*/ 33 w 64"/>
                  <a:gd name="T11" fmla="*/ 14 h 42"/>
                  <a:gd name="T12" fmla="*/ 33 w 64"/>
                  <a:gd name="T13" fmla="*/ 14 h 42"/>
                  <a:gd name="T14" fmla="*/ 57 w 64"/>
                  <a:gd name="T15" fmla="*/ 0 h 42"/>
                  <a:gd name="T16" fmla="*/ 64 w 64"/>
                  <a:gd name="T17" fmla="*/ 12 h 42"/>
                  <a:gd name="T18" fmla="*/ 38 w 64"/>
                  <a:gd name="T19" fmla="*/ 26 h 42"/>
                  <a:gd name="T20" fmla="*/ 38 w 64"/>
                  <a:gd name="T21" fmla="*/ 27 h 42"/>
                  <a:gd name="T22" fmla="*/ 28 w 64"/>
                  <a:gd name="T23" fmla="*/ 31 h 42"/>
                  <a:gd name="T24" fmla="*/ 18 w 64"/>
                  <a:gd name="T25" fmla="*/ 35 h 42"/>
                  <a:gd name="T26" fmla="*/ 18 w 64"/>
                  <a:gd name="T27" fmla="*/ 35 h 42"/>
                  <a:gd name="T28" fmla="*/ 7 w 64"/>
                  <a:gd name="T2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" h="42">
                    <a:moveTo>
                      <a:pt x="7" y="42"/>
                    </a:moveTo>
                    <a:lnTo>
                      <a:pt x="0" y="30"/>
                    </a:lnTo>
                    <a:cubicBezTo>
                      <a:pt x="7" y="25"/>
                      <a:pt x="11" y="23"/>
                      <a:pt x="13" y="22"/>
                    </a:cubicBezTo>
                    <a:lnTo>
                      <a:pt x="13" y="22"/>
                    </a:lnTo>
                    <a:cubicBezTo>
                      <a:pt x="14" y="22"/>
                      <a:pt x="18" y="20"/>
                      <a:pt x="22" y="18"/>
                    </a:cubicBezTo>
                    <a:cubicBezTo>
                      <a:pt x="26" y="16"/>
                      <a:pt x="30" y="15"/>
                      <a:pt x="33" y="14"/>
                    </a:cubicBezTo>
                    <a:lnTo>
                      <a:pt x="33" y="14"/>
                    </a:lnTo>
                    <a:cubicBezTo>
                      <a:pt x="34" y="13"/>
                      <a:pt x="57" y="0"/>
                      <a:pt x="57" y="0"/>
                    </a:cubicBezTo>
                    <a:lnTo>
                      <a:pt x="64" y="12"/>
                    </a:lnTo>
                    <a:cubicBezTo>
                      <a:pt x="47" y="22"/>
                      <a:pt x="41" y="25"/>
                      <a:pt x="38" y="26"/>
                    </a:cubicBezTo>
                    <a:lnTo>
                      <a:pt x="38" y="27"/>
                    </a:lnTo>
                    <a:cubicBezTo>
                      <a:pt x="36" y="27"/>
                      <a:pt x="32" y="29"/>
                      <a:pt x="28" y="31"/>
                    </a:cubicBezTo>
                    <a:cubicBezTo>
                      <a:pt x="23" y="33"/>
                      <a:pt x="20" y="34"/>
                      <a:pt x="18" y="35"/>
                    </a:cubicBezTo>
                    <a:lnTo>
                      <a:pt x="18" y="35"/>
                    </a:lnTo>
                    <a:cubicBezTo>
                      <a:pt x="16" y="36"/>
                      <a:pt x="7" y="42"/>
                      <a:pt x="7" y="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31" name="Freeform 1782">
                <a:extLst>
                  <a:ext uri="{FF2B5EF4-FFF2-40B4-BE49-F238E27FC236}">
                    <a16:creationId xmlns:a16="http://schemas.microsoft.com/office/drawing/2014/main" id="{6C4A6FA3-5DE5-410E-84E7-72EEEEC2D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" y="5513"/>
                <a:ext cx="13" cy="9"/>
              </a:xfrm>
              <a:custGeom>
                <a:avLst/>
                <a:gdLst>
                  <a:gd name="T0" fmla="*/ 8 w 39"/>
                  <a:gd name="T1" fmla="*/ 26 h 26"/>
                  <a:gd name="T2" fmla="*/ 2 w 39"/>
                  <a:gd name="T3" fmla="*/ 23 h 26"/>
                  <a:gd name="T4" fmla="*/ 4 w 39"/>
                  <a:gd name="T5" fmla="*/ 13 h 26"/>
                  <a:gd name="T6" fmla="*/ 19 w 39"/>
                  <a:gd name="T7" fmla="*/ 5 h 26"/>
                  <a:gd name="T8" fmla="*/ 23 w 39"/>
                  <a:gd name="T9" fmla="*/ 4 h 26"/>
                  <a:gd name="T10" fmla="*/ 27 w 39"/>
                  <a:gd name="T11" fmla="*/ 3 h 26"/>
                  <a:gd name="T12" fmla="*/ 29 w 39"/>
                  <a:gd name="T13" fmla="*/ 3 h 26"/>
                  <a:gd name="T14" fmla="*/ 30 w 39"/>
                  <a:gd name="T15" fmla="*/ 2 h 26"/>
                  <a:gd name="T16" fmla="*/ 38 w 39"/>
                  <a:gd name="T17" fmla="*/ 1 h 26"/>
                  <a:gd name="T18" fmla="*/ 36 w 39"/>
                  <a:gd name="T19" fmla="*/ 5 h 26"/>
                  <a:gd name="T20" fmla="*/ 37 w 39"/>
                  <a:gd name="T21" fmla="*/ 6 h 26"/>
                  <a:gd name="T22" fmla="*/ 35 w 39"/>
                  <a:gd name="T23" fmla="*/ 8 h 26"/>
                  <a:gd name="T24" fmla="*/ 32 w 39"/>
                  <a:gd name="T25" fmla="*/ 14 h 26"/>
                  <a:gd name="T26" fmla="*/ 35 w 39"/>
                  <a:gd name="T27" fmla="*/ 8 h 26"/>
                  <a:gd name="T28" fmla="*/ 39 w 39"/>
                  <a:gd name="T29" fmla="*/ 14 h 26"/>
                  <a:gd name="T30" fmla="*/ 31 w 39"/>
                  <a:gd name="T31" fmla="*/ 17 h 26"/>
                  <a:gd name="T32" fmla="*/ 28 w 39"/>
                  <a:gd name="T33" fmla="*/ 17 h 26"/>
                  <a:gd name="T34" fmla="*/ 25 w 39"/>
                  <a:gd name="T35" fmla="*/ 18 h 26"/>
                  <a:gd name="T36" fmla="*/ 11 w 39"/>
                  <a:gd name="T37" fmla="*/ 25 h 26"/>
                  <a:gd name="T38" fmla="*/ 8 w 39"/>
                  <a:gd name="T3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26">
                    <a:moveTo>
                      <a:pt x="8" y="26"/>
                    </a:moveTo>
                    <a:cubicBezTo>
                      <a:pt x="5" y="26"/>
                      <a:pt x="3" y="25"/>
                      <a:pt x="2" y="23"/>
                    </a:cubicBezTo>
                    <a:cubicBezTo>
                      <a:pt x="0" y="19"/>
                      <a:pt x="1" y="15"/>
                      <a:pt x="4" y="13"/>
                    </a:cubicBezTo>
                    <a:lnTo>
                      <a:pt x="19" y="5"/>
                    </a:lnTo>
                    <a:lnTo>
                      <a:pt x="23" y="4"/>
                    </a:lnTo>
                    <a:lnTo>
                      <a:pt x="27" y="3"/>
                    </a:lnTo>
                    <a:lnTo>
                      <a:pt x="29" y="3"/>
                    </a:lnTo>
                    <a:lnTo>
                      <a:pt x="30" y="2"/>
                    </a:lnTo>
                    <a:cubicBezTo>
                      <a:pt x="32" y="1"/>
                      <a:pt x="36" y="0"/>
                      <a:pt x="38" y="1"/>
                    </a:cubicBezTo>
                    <a:lnTo>
                      <a:pt x="36" y="5"/>
                    </a:lnTo>
                    <a:lnTo>
                      <a:pt x="37" y="6"/>
                    </a:lnTo>
                    <a:lnTo>
                      <a:pt x="35" y="8"/>
                    </a:lnTo>
                    <a:lnTo>
                      <a:pt x="32" y="14"/>
                    </a:lnTo>
                    <a:lnTo>
                      <a:pt x="35" y="8"/>
                    </a:lnTo>
                    <a:lnTo>
                      <a:pt x="39" y="14"/>
                    </a:lnTo>
                    <a:cubicBezTo>
                      <a:pt x="35" y="16"/>
                      <a:pt x="33" y="17"/>
                      <a:pt x="31" y="17"/>
                    </a:cubicBezTo>
                    <a:lnTo>
                      <a:pt x="28" y="17"/>
                    </a:lnTo>
                    <a:lnTo>
                      <a:pt x="25" y="18"/>
                    </a:lnTo>
                    <a:lnTo>
                      <a:pt x="11" y="25"/>
                    </a:lnTo>
                    <a:lnTo>
                      <a:pt x="8" y="2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32" name="Freeform 1783">
                <a:extLst>
                  <a:ext uri="{FF2B5EF4-FFF2-40B4-BE49-F238E27FC236}">
                    <a16:creationId xmlns:a16="http://schemas.microsoft.com/office/drawing/2014/main" id="{4D85E894-2FA8-42FE-9C11-0EB216512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7" y="5507"/>
                <a:ext cx="28" cy="17"/>
              </a:xfrm>
              <a:custGeom>
                <a:avLst/>
                <a:gdLst>
                  <a:gd name="T0" fmla="*/ 9 w 85"/>
                  <a:gd name="T1" fmla="*/ 53 h 53"/>
                  <a:gd name="T2" fmla="*/ 7 w 85"/>
                  <a:gd name="T3" fmla="*/ 53 h 53"/>
                  <a:gd name="T4" fmla="*/ 3 w 85"/>
                  <a:gd name="T5" fmla="*/ 49 h 53"/>
                  <a:gd name="T6" fmla="*/ 21 w 85"/>
                  <a:gd name="T7" fmla="*/ 27 h 53"/>
                  <a:gd name="T8" fmla="*/ 23 w 85"/>
                  <a:gd name="T9" fmla="*/ 26 h 53"/>
                  <a:gd name="T10" fmla="*/ 24 w 85"/>
                  <a:gd name="T11" fmla="*/ 22 h 53"/>
                  <a:gd name="T12" fmla="*/ 28 w 85"/>
                  <a:gd name="T13" fmla="*/ 18 h 53"/>
                  <a:gd name="T14" fmla="*/ 29 w 85"/>
                  <a:gd name="T15" fmla="*/ 17 h 53"/>
                  <a:gd name="T16" fmla="*/ 48 w 85"/>
                  <a:gd name="T17" fmla="*/ 6 h 53"/>
                  <a:gd name="T18" fmla="*/ 62 w 85"/>
                  <a:gd name="T19" fmla="*/ 0 h 53"/>
                  <a:gd name="T20" fmla="*/ 66 w 85"/>
                  <a:gd name="T21" fmla="*/ 4 h 53"/>
                  <a:gd name="T22" fmla="*/ 63 w 85"/>
                  <a:gd name="T23" fmla="*/ 14 h 53"/>
                  <a:gd name="T24" fmla="*/ 55 w 85"/>
                  <a:gd name="T25" fmla="*/ 19 h 53"/>
                  <a:gd name="T26" fmla="*/ 47 w 85"/>
                  <a:gd name="T27" fmla="*/ 23 h 53"/>
                  <a:gd name="T28" fmla="*/ 40 w 85"/>
                  <a:gd name="T29" fmla="*/ 30 h 53"/>
                  <a:gd name="T30" fmla="*/ 49 w 85"/>
                  <a:gd name="T31" fmla="*/ 31 h 53"/>
                  <a:gd name="T32" fmla="*/ 74 w 85"/>
                  <a:gd name="T33" fmla="*/ 16 h 53"/>
                  <a:gd name="T34" fmla="*/ 83 w 85"/>
                  <a:gd name="T35" fmla="*/ 18 h 53"/>
                  <a:gd name="T36" fmla="*/ 81 w 85"/>
                  <a:gd name="T37" fmla="*/ 28 h 53"/>
                  <a:gd name="T38" fmla="*/ 48 w 85"/>
                  <a:gd name="T39" fmla="*/ 45 h 53"/>
                  <a:gd name="T40" fmla="*/ 47 w 85"/>
                  <a:gd name="T41" fmla="*/ 45 h 53"/>
                  <a:gd name="T42" fmla="*/ 26 w 85"/>
                  <a:gd name="T43" fmla="*/ 44 h 53"/>
                  <a:gd name="T44" fmla="*/ 13 w 85"/>
                  <a:gd name="T45" fmla="*/ 52 h 53"/>
                  <a:gd name="T46" fmla="*/ 9 w 85"/>
                  <a:gd name="T4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5" h="53">
                    <a:moveTo>
                      <a:pt x="9" y="53"/>
                    </a:moveTo>
                    <a:lnTo>
                      <a:pt x="7" y="53"/>
                    </a:lnTo>
                    <a:cubicBezTo>
                      <a:pt x="5" y="52"/>
                      <a:pt x="4" y="51"/>
                      <a:pt x="3" y="49"/>
                    </a:cubicBezTo>
                    <a:cubicBezTo>
                      <a:pt x="0" y="44"/>
                      <a:pt x="0" y="44"/>
                      <a:pt x="21" y="27"/>
                    </a:cubicBezTo>
                    <a:lnTo>
                      <a:pt x="23" y="26"/>
                    </a:lnTo>
                    <a:lnTo>
                      <a:pt x="24" y="22"/>
                    </a:lnTo>
                    <a:cubicBezTo>
                      <a:pt x="25" y="20"/>
                      <a:pt x="26" y="19"/>
                      <a:pt x="28" y="18"/>
                    </a:cubicBezTo>
                    <a:lnTo>
                      <a:pt x="29" y="17"/>
                    </a:lnTo>
                    <a:cubicBezTo>
                      <a:pt x="31" y="16"/>
                      <a:pt x="41" y="10"/>
                      <a:pt x="48" y="6"/>
                    </a:cubicBezTo>
                    <a:cubicBezTo>
                      <a:pt x="59" y="0"/>
                      <a:pt x="59" y="0"/>
                      <a:pt x="62" y="0"/>
                    </a:cubicBezTo>
                    <a:cubicBezTo>
                      <a:pt x="64" y="1"/>
                      <a:pt x="65" y="2"/>
                      <a:pt x="66" y="4"/>
                    </a:cubicBezTo>
                    <a:cubicBezTo>
                      <a:pt x="69" y="8"/>
                      <a:pt x="67" y="10"/>
                      <a:pt x="63" y="14"/>
                    </a:cubicBezTo>
                    <a:cubicBezTo>
                      <a:pt x="61" y="15"/>
                      <a:pt x="58" y="17"/>
                      <a:pt x="55" y="19"/>
                    </a:cubicBezTo>
                    <a:cubicBezTo>
                      <a:pt x="53" y="20"/>
                      <a:pt x="50" y="22"/>
                      <a:pt x="47" y="23"/>
                    </a:cubicBezTo>
                    <a:cubicBezTo>
                      <a:pt x="46" y="25"/>
                      <a:pt x="44" y="27"/>
                      <a:pt x="40" y="30"/>
                    </a:cubicBezTo>
                    <a:cubicBezTo>
                      <a:pt x="44" y="30"/>
                      <a:pt x="47" y="30"/>
                      <a:pt x="49" y="31"/>
                    </a:cubicBezTo>
                    <a:cubicBezTo>
                      <a:pt x="53" y="28"/>
                      <a:pt x="65" y="21"/>
                      <a:pt x="74" y="16"/>
                    </a:cubicBezTo>
                    <a:cubicBezTo>
                      <a:pt x="77" y="14"/>
                      <a:pt x="81" y="15"/>
                      <a:pt x="83" y="18"/>
                    </a:cubicBezTo>
                    <a:cubicBezTo>
                      <a:pt x="85" y="22"/>
                      <a:pt x="84" y="26"/>
                      <a:pt x="81" y="28"/>
                    </a:cubicBezTo>
                    <a:cubicBezTo>
                      <a:pt x="51" y="46"/>
                      <a:pt x="51" y="46"/>
                      <a:pt x="48" y="45"/>
                    </a:cubicBezTo>
                    <a:lnTo>
                      <a:pt x="47" y="45"/>
                    </a:lnTo>
                    <a:cubicBezTo>
                      <a:pt x="44" y="44"/>
                      <a:pt x="34" y="44"/>
                      <a:pt x="26" y="44"/>
                    </a:cubicBezTo>
                    <a:lnTo>
                      <a:pt x="13" y="52"/>
                    </a:lnTo>
                    <a:lnTo>
                      <a:pt x="9" y="5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33" name="Freeform 1784">
                <a:extLst>
                  <a:ext uri="{FF2B5EF4-FFF2-40B4-BE49-F238E27FC236}">
                    <a16:creationId xmlns:a16="http://schemas.microsoft.com/office/drawing/2014/main" id="{A85D4C57-99F9-4D94-B814-26A2ABFC3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5" y="5504"/>
                <a:ext cx="93" cy="63"/>
              </a:xfrm>
              <a:custGeom>
                <a:avLst/>
                <a:gdLst>
                  <a:gd name="T0" fmla="*/ 8 w 280"/>
                  <a:gd name="T1" fmla="*/ 189 h 189"/>
                  <a:gd name="T2" fmla="*/ 2 w 280"/>
                  <a:gd name="T3" fmla="*/ 185 h 189"/>
                  <a:gd name="T4" fmla="*/ 4 w 280"/>
                  <a:gd name="T5" fmla="*/ 176 h 189"/>
                  <a:gd name="T6" fmla="*/ 25 w 280"/>
                  <a:gd name="T7" fmla="*/ 162 h 189"/>
                  <a:gd name="T8" fmla="*/ 19 w 280"/>
                  <a:gd name="T9" fmla="*/ 162 h 189"/>
                  <a:gd name="T10" fmla="*/ 13 w 280"/>
                  <a:gd name="T11" fmla="*/ 158 h 189"/>
                  <a:gd name="T12" fmla="*/ 16 w 280"/>
                  <a:gd name="T13" fmla="*/ 149 h 189"/>
                  <a:gd name="T14" fmla="*/ 22 w 280"/>
                  <a:gd name="T15" fmla="*/ 148 h 189"/>
                  <a:gd name="T16" fmla="*/ 160 w 280"/>
                  <a:gd name="T17" fmla="*/ 66 h 189"/>
                  <a:gd name="T18" fmla="*/ 273 w 280"/>
                  <a:gd name="T19" fmla="*/ 2 h 189"/>
                  <a:gd name="T20" fmla="*/ 278 w 280"/>
                  <a:gd name="T21" fmla="*/ 5 h 189"/>
                  <a:gd name="T22" fmla="*/ 276 w 280"/>
                  <a:gd name="T23" fmla="*/ 15 h 189"/>
                  <a:gd name="T24" fmla="*/ 17 w 280"/>
                  <a:gd name="T25" fmla="*/ 184 h 189"/>
                  <a:gd name="T26" fmla="*/ 16 w 280"/>
                  <a:gd name="T27" fmla="*/ 186 h 189"/>
                  <a:gd name="T28" fmla="*/ 12 w 280"/>
                  <a:gd name="T29" fmla="*/ 188 h 189"/>
                  <a:gd name="T30" fmla="*/ 8 w 280"/>
                  <a:gd name="T31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0" h="189">
                    <a:moveTo>
                      <a:pt x="8" y="189"/>
                    </a:moveTo>
                    <a:cubicBezTo>
                      <a:pt x="6" y="189"/>
                      <a:pt x="3" y="188"/>
                      <a:pt x="2" y="185"/>
                    </a:cubicBezTo>
                    <a:cubicBezTo>
                      <a:pt x="0" y="182"/>
                      <a:pt x="1" y="178"/>
                      <a:pt x="4" y="176"/>
                    </a:cubicBezTo>
                    <a:lnTo>
                      <a:pt x="25" y="162"/>
                    </a:lnTo>
                    <a:cubicBezTo>
                      <a:pt x="23" y="163"/>
                      <a:pt x="20" y="163"/>
                      <a:pt x="19" y="162"/>
                    </a:cubicBezTo>
                    <a:cubicBezTo>
                      <a:pt x="17" y="162"/>
                      <a:pt x="14" y="160"/>
                      <a:pt x="13" y="158"/>
                    </a:cubicBezTo>
                    <a:cubicBezTo>
                      <a:pt x="11" y="155"/>
                      <a:pt x="12" y="151"/>
                      <a:pt x="16" y="149"/>
                    </a:cubicBezTo>
                    <a:cubicBezTo>
                      <a:pt x="18" y="147"/>
                      <a:pt x="20" y="147"/>
                      <a:pt x="22" y="148"/>
                    </a:cubicBezTo>
                    <a:cubicBezTo>
                      <a:pt x="37" y="145"/>
                      <a:pt x="111" y="98"/>
                      <a:pt x="160" y="66"/>
                    </a:cubicBezTo>
                    <a:cubicBezTo>
                      <a:pt x="249" y="9"/>
                      <a:pt x="265" y="0"/>
                      <a:pt x="273" y="2"/>
                    </a:cubicBezTo>
                    <a:cubicBezTo>
                      <a:pt x="275" y="2"/>
                      <a:pt x="277" y="4"/>
                      <a:pt x="278" y="5"/>
                    </a:cubicBezTo>
                    <a:cubicBezTo>
                      <a:pt x="280" y="9"/>
                      <a:pt x="279" y="13"/>
                      <a:pt x="276" y="15"/>
                    </a:cubicBezTo>
                    <a:lnTo>
                      <a:pt x="17" y="184"/>
                    </a:lnTo>
                    <a:lnTo>
                      <a:pt x="16" y="186"/>
                    </a:lnTo>
                    <a:lnTo>
                      <a:pt x="12" y="188"/>
                    </a:lnTo>
                    <a:lnTo>
                      <a:pt x="8" y="18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34" name="Freeform 1785">
                <a:extLst>
                  <a:ext uri="{FF2B5EF4-FFF2-40B4-BE49-F238E27FC236}">
                    <a16:creationId xmlns:a16="http://schemas.microsoft.com/office/drawing/2014/main" id="{BC027302-DADB-49A3-B697-2E2E559A4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3" y="5553"/>
                <a:ext cx="9" cy="8"/>
              </a:xfrm>
              <a:custGeom>
                <a:avLst/>
                <a:gdLst>
                  <a:gd name="T0" fmla="*/ 9 w 27"/>
                  <a:gd name="T1" fmla="*/ 23 h 23"/>
                  <a:gd name="T2" fmla="*/ 3 w 27"/>
                  <a:gd name="T3" fmla="*/ 20 h 23"/>
                  <a:gd name="T4" fmla="*/ 2 w 27"/>
                  <a:gd name="T5" fmla="*/ 18 h 23"/>
                  <a:gd name="T6" fmla="*/ 2 w 27"/>
                  <a:gd name="T7" fmla="*/ 18 h 23"/>
                  <a:gd name="T8" fmla="*/ 4 w 27"/>
                  <a:gd name="T9" fmla="*/ 8 h 23"/>
                  <a:gd name="T10" fmla="*/ 20 w 27"/>
                  <a:gd name="T11" fmla="*/ 1 h 23"/>
                  <a:gd name="T12" fmla="*/ 24 w 27"/>
                  <a:gd name="T13" fmla="*/ 4 h 23"/>
                  <a:gd name="T14" fmla="*/ 19 w 27"/>
                  <a:gd name="T15" fmla="*/ 17 h 23"/>
                  <a:gd name="T16" fmla="*/ 19 w 27"/>
                  <a:gd name="T17" fmla="*/ 18 h 23"/>
                  <a:gd name="T18" fmla="*/ 13 w 27"/>
                  <a:gd name="T19" fmla="*/ 22 h 23"/>
                  <a:gd name="T20" fmla="*/ 9 w 27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23">
                    <a:moveTo>
                      <a:pt x="9" y="23"/>
                    </a:moveTo>
                    <a:cubicBezTo>
                      <a:pt x="7" y="23"/>
                      <a:pt x="5" y="22"/>
                      <a:pt x="3" y="20"/>
                    </a:cubicBezTo>
                    <a:lnTo>
                      <a:pt x="2" y="18"/>
                    </a:lnTo>
                    <a:lnTo>
                      <a:pt x="2" y="18"/>
                    </a:lnTo>
                    <a:cubicBezTo>
                      <a:pt x="0" y="14"/>
                      <a:pt x="1" y="10"/>
                      <a:pt x="4" y="8"/>
                    </a:cubicBezTo>
                    <a:cubicBezTo>
                      <a:pt x="15" y="1"/>
                      <a:pt x="17" y="0"/>
                      <a:pt x="20" y="1"/>
                    </a:cubicBezTo>
                    <a:cubicBezTo>
                      <a:pt x="21" y="2"/>
                      <a:pt x="23" y="3"/>
                      <a:pt x="24" y="4"/>
                    </a:cubicBezTo>
                    <a:cubicBezTo>
                      <a:pt x="27" y="9"/>
                      <a:pt x="26" y="11"/>
                      <a:pt x="19" y="17"/>
                    </a:cubicBezTo>
                    <a:lnTo>
                      <a:pt x="19" y="18"/>
                    </a:lnTo>
                    <a:lnTo>
                      <a:pt x="13" y="22"/>
                    </a:lnTo>
                    <a:lnTo>
                      <a:pt x="9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35" name="Freeform 1786">
                <a:extLst>
                  <a:ext uri="{FF2B5EF4-FFF2-40B4-BE49-F238E27FC236}">
                    <a16:creationId xmlns:a16="http://schemas.microsoft.com/office/drawing/2014/main" id="{C919FBEF-DE64-49D5-BA2D-A0C14204A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6" y="5494"/>
                <a:ext cx="93" cy="64"/>
              </a:xfrm>
              <a:custGeom>
                <a:avLst/>
                <a:gdLst>
                  <a:gd name="T0" fmla="*/ 8 w 281"/>
                  <a:gd name="T1" fmla="*/ 191 h 191"/>
                  <a:gd name="T2" fmla="*/ 6 w 281"/>
                  <a:gd name="T3" fmla="*/ 191 h 191"/>
                  <a:gd name="T4" fmla="*/ 2 w 281"/>
                  <a:gd name="T5" fmla="*/ 188 h 191"/>
                  <a:gd name="T6" fmla="*/ 1 w 281"/>
                  <a:gd name="T7" fmla="*/ 182 h 191"/>
                  <a:gd name="T8" fmla="*/ 25 w 281"/>
                  <a:gd name="T9" fmla="*/ 161 h 191"/>
                  <a:gd name="T10" fmla="*/ 24 w 281"/>
                  <a:gd name="T11" fmla="*/ 160 h 191"/>
                  <a:gd name="T12" fmla="*/ 24 w 281"/>
                  <a:gd name="T13" fmla="*/ 159 h 191"/>
                  <a:gd name="T14" fmla="*/ 17 w 281"/>
                  <a:gd name="T15" fmla="*/ 160 h 191"/>
                  <a:gd name="T16" fmla="*/ 12 w 281"/>
                  <a:gd name="T17" fmla="*/ 157 h 191"/>
                  <a:gd name="T18" fmla="*/ 14 w 281"/>
                  <a:gd name="T19" fmla="*/ 147 h 191"/>
                  <a:gd name="T20" fmla="*/ 19 w 281"/>
                  <a:gd name="T21" fmla="*/ 146 h 191"/>
                  <a:gd name="T22" fmla="*/ 57 w 281"/>
                  <a:gd name="T23" fmla="*/ 124 h 191"/>
                  <a:gd name="T24" fmla="*/ 134 w 281"/>
                  <a:gd name="T25" fmla="*/ 77 h 191"/>
                  <a:gd name="T26" fmla="*/ 208 w 281"/>
                  <a:gd name="T27" fmla="*/ 37 h 191"/>
                  <a:gd name="T28" fmla="*/ 209 w 281"/>
                  <a:gd name="T29" fmla="*/ 37 h 191"/>
                  <a:gd name="T30" fmla="*/ 276 w 281"/>
                  <a:gd name="T31" fmla="*/ 1 h 191"/>
                  <a:gd name="T32" fmla="*/ 280 w 281"/>
                  <a:gd name="T33" fmla="*/ 5 h 191"/>
                  <a:gd name="T34" fmla="*/ 281 w 281"/>
                  <a:gd name="T35" fmla="*/ 10 h 191"/>
                  <a:gd name="T36" fmla="*/ 277 w 281"/>
                  <a:gd name="T37" fmla="*/ 15 h 191"/>
                  <a:gd name="T38" fmla="*/ 272 w 281"/>
                  <a:gd name="T39" fmla="*/ 18 h 191"/>
                  <a:gd name="T40" fmla="*/ 273 w 281"/>
                  <a:gd name="T41" fmla="*/ 22 h 191"/>
                  <a:gd name="T42" fmla="*/ 273 w 281"/>
                  <a:gd name="T43" fmla="*/ 24 h 191"/>
                  <a:gd name="T44" fmla="*/ 274 w 281"/>
                  <a:gd name="T45" fmla="*/ 24 h 191"/>
                  <a:gd name="T46" fmla="*/ 279 w 281"/>
                  <a:gd name="T47" fmla="*/ 28 h 191"/>
                  <a:gd name="T48" fmla="*/ 276 w 281"/>
                  <a:gd name="T49" fmla="*/ 37 h 191"/>
                  <a:gd name="T50" fmla="*/ 271 w 281"/>
                  <a:gd name="T51" fmla="*/ 38 h 191"/>
                  <a:gd name="T52" fmla="*/ 86 w 281"/>
                  <a:gd name="T53" fmla="*/ 146 h 191"/>
                  <a:gd name="T54" fmla="*/ 8 w 281"/>
                  <a:gd name="T55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81" h="191">
                    <a:moveTo>
                      <a:pt x="8" y="191"/>
                    </a:moveTo>
                    <a:lnTo>
                      <a:pt x="6" y="191"/>
                    </a:lnTo>
                    <a:cubicBezTo>
                      <a:pt x="4" y="191"/>
                      <a:pt x="3" y="189"/>
                      <a:pt x="2" y="188"/>
                    </a:cubicBezTo>
                    <a:cubicBezTo>
                      <a:pt x="1" y="186"/>
                      <a:pt x="0" y="183"/>
                      <a:pt x="1" y="182"/>
                    </a:cubicBezTo>
                    <a:cubicBezTo>
                      <a:pt x="2" y="178"/>
                      <a:pt x="10" y="171"/>
                      <a:pt x="25" y="161"/>
                    </a:cubicBezTo>
                    <a:lnTo>
                      <a:pt x="24" y="160"/>
                    </a:lnTo>
                    <a:lnTo>
                      <a:pt x="24" y="159"/>
                    </a:lnTo>
                    <a:cubicBezTo>
                      <a:pt x="20" y="161"/>
                      <a:pt x="18" y="161"/>
                      <a:pt x="17" y="160"/>
                    </a:cubicBezTo>
                    <a:cubicBezTo>
                      <a:pt x="15" y="160"/>
                      <a:pt x="13" y="158"/>
                      <a:pt x="12" y="157"/>
                    </a:cubicBezTo>
                    <a:cubicBezTo>
                      <a:pt x="10" y="153"/>
                      <a:pt x="11" y="149"/>
                      <a:pt x="14" y="147"/>
                    </a:cubicBezTo>
                    <a:lnTo>
                      <a:pt x="19" y="146"/>
                    </a:lnTo>
                    <a:cubicBezTo>
                      <a:pt x="24" y="144"/>
                      <a:pt x="39" y="135"/>
                      <a:pt x="57" y="124"/>
                    </a:cubicBezTo>
                    <a:cubicBezTo>
                      <a:pt x="62" y="119"/>
                      <a:pt x="79" y="108"/>
                      <a:pt x="134" y="77"/>
                    </a:cubicBezTo>
                    <a:cubicBezTo>
                      <a:pt x="193" y="40"/>
                      <a:pt x="202" y="36"/>
                      <a:pt x="208" y="37"/>
                    </a:cubicBezTo>
                    <a:lnTo>
                      <a:pt x="209" y="37"/>
                    </a:lnTo>
                    <a:cubicBezTo>
                      <a:pt x="271" y="0"/>
                      <a:pt x="272" y="0"/>
                      <a:pt x="276" y="1"/>
                    </a:cubicBezTo>
                    <a:cubicBezTo>
                      <a:pt x="277" y="2"/>
                      <a:pt x="279" y="3"/>
                      <a:pt x="280" y="5"/>
                    </a:cubicBezTo>
                    <a:cubicBezTo>
                      <a:pt x="281" y="6"/>
                      <a:pt x="281" y="8"/>
                      <a:pt x="281" y="10"/>
                    </a:cubicBezTo>
                    <a:cubicBezTo>
                      <a:pt x="280" y="12"/>
                      <a:pt x="279" y="14"/>
                      <a:pt x="277" y="15"/>
                    </a:cubicBezTo>
                    <a:cubicBezTo>
                      <a:pt x="276" y="16"/>
                      <a:pt x="274" y="17"/>
                      <a:pt x="272" y="18"/>
                    </a:cubicBezTo>
                    <a:cubicBezTo>
                      <a:pt x="272" y="19"/>
                      <a:pt x="273" y="21"/>
                      <a:pt x="273" y="22"/>
                    </a:cubicBezTo>
                    <a:lnTo>
                      <a:pt x="273" y="24"/>
                    </a:lnTo>
                    <a:lnTo>
                      <a:pt x="274" y="24"/>
                    </a:lnTo>
                    <a:cubicBezTo>
                      <a:pt x="276" y="24"/>
                      <a:pt x="278" y="26"/>
                      <a:pt x="279" y="28"/>
                    </a:cubicBezTo>
                    <a:cubicBezTo>
                      <a:pt x="281" y="31"/>
                      <a:pt x="279" y="35"/>
                      <a:pt x="276" y="37"/>
                    </a:cubicBezTo>
                    <a:cubicBezTo>
                      <a:pt x="274" y="38"/>
                      <a:pt x="272" y="39"/>
                      <a:pt x="271" y="38"/>
                    </a:cubicBezTo>
                    <a:cubicBezTo>
                      <a:pt x="253" y="42"/>
                      <a:pt x="145" y="109"/>
                      <a:pt x="86" y="146"/>
                    </a:cubicBezTo>
                    <a:cubicBezTo>
                      <a:pt x="21" y="186"/>
                      <a:pt x="12" y="191"/>
                      <a:pt x="8" y="19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36" name="Freeform 1787">
                <a:extLst>
                  <a:ext uri="{FF2B5EF4-FFF2-40B4-BE49-F238E27FC236}">
                    <a16:creationId xmlns:a16="http://schemas.microsoft.com/office/drawing/2014/main" id="{F6967846-A2A2-46A7-B75F-99E6A5D07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3" y="5491"/>
                <a:ext cx="25" cy="17"/>
              </a:xfrm>
              <a:custGeom>
                <a:avLst/>
                <a:gdLst>
                  <a:gd name="T0" fmla="*/ 7 w 75"/>
                  <a:gd name="T1" fmla="*/ 52 h 52"/>
                  <a:gd name="T2" fmla="*/ 5 w 75"/>
                  <a:gd name="T3" fmla="*/ 51 h 52"/>
                  <a:gd name="T4" fmla="*/ 1 w 75"/>
                  <a:gd name="T5" fmla="*/ 48 h 52"/>
                  <a:gd name="T6" fmla="*/ 0 w 75"/>
                  <a:gd name="T7" fmla="*/ 43 h 52"/>
                  <a:gd name="T8" fmla="*/ 16 w 75"/>
                  <a:gd name="T9" fmla="*/ 30 h 52"/>
                  <a:gd name="T10" fmla="*/ 10 w 75"/>
                  <a:gd name="T11" fmla="*/ 26 h 52"/>
                  <a:gd name="T12" fmla="*/ 12 w 75"/>
                  <a:gd name="T13" fmla="*/ 16 h 52"/>
                  <a:gd name="T14" fmla="*/ 20 w 75"/>
                  <a:gd name="T15" fmla="*/ 12 h 52"/>
                  <a:gd name="T16" fmla="*/ 26 w 75"/>
                  <a:gd name="T17" fmla="*/ 11 h 52"/>
                  <a:gd name="T18" fmla="*/ 30 w 75"/>
                  <a:gd name="T19" fmla="*/ 15 h 52"/>
                  <a:gd name="T20" fmla="*/ 33 w 75"/>
                  <a:gd name="T21" fmla="*/ 20 h 52"/>
                  <a:gd name="T22" fmla="*/ 64 w 75"/>
                  <a:gd name="T23" fmla="*/ 2 h 52"/>
                  <a:gd name="T24" fmla="*/ 65 w 75"/>
                  <a:gd name="T25" fmla="*/ 2 h 52"/>
                  <a:gd name="T26" fmla="*/ 74 w 75"/>
                  <a:gd name="T27" fmla="*/ 4 h 52"/>
                  <a:gd name="T28" fmla="*/ 75 w 75"/>
                  <a:gd name="T29" fmla="*/ 10 h 52"/>
                  <a:gd name="T30" fmla="*/ 71 w 75"/>
                  <a:gd name="T31" fmla="*/ 14 h 52"/>
                  <a:gd name="T32" fmla="*/ 69 w 75"/>
                  <a:gd name="T33" fmla="*/ 16 h 52"/>
                  <a:gd name="T34" fmla="*/ 45 w 75"/>
                  <a:gd name="T35" fmla="*/ 30 h 52"/>
                  <a:gd name="T36" fmla="*/ 33 w 75"/>
                  <a:gd name="T37" fmla="*/ 36 h 52"/>
                  <a:gd name="T38" fmla="*/ 34 w 75"/>
                  <a:gd name="T39" fmla="*/ 37 h 52"/>
                  <a:gd name="T40" fmla="*/ 7 w 75"/>
                  <a:gd name="T4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5" h="52">
                    <a:moveTo>
                      <a:pt x="7" y="52"/>
                    </a:moveTo>
                    <a:lnTo>
                      <a:pt x="5" y="51"/>
                    </a:lnTo>
                    <a:cubicBezTo>
                      <a:pt x="3" y="51"/>
                      <a:pt x="2" y="50"/>
                      <a:pt x="1" y="48"/>
                    </a:cubicBezTo>
                    <a:cubicBezTo>
                      <a:pt x="0" y="47"/>
                      <a:pt x="0" y="44"/>
                      <a:pt x="0" y="43"/>
                    </a:cubicBezTo>
                    <a:cubicBezTo>
                      <a:pt x="1" y="41"/>
                      <a:pt x="1" y="39"/>
                      <a:pt x="16" y="30"/>
                    </a:cubicBezTo>
                    <a:cubicBezTo>
                      <a:pt x="13" y="29"/>
                      <a:pt x="11" y="28"/>
                      <a:pt x="10" y="26"/>
                    </a:cubicBezTo>
                    <a:cubicBezTo>
                      <a:pt x="8" y="23"/>
                      <a:pt x="9" y="18"/>
                      <a:pt x="12" y="16"/>
                    </a:cubicBezTo>
                    <a:lnTo>
                      <a:pt x="20" y="12"/>
                    </a:lnTo>
                    <a:cubicBezTo>
                      <a:pt x="22" y="11"/>
                      <a:pt x="24" y="10"/>
                      <a:pt x="26" y="11"/>
                    </a:cubicBezTo>
                    <a:cubicBezTo>
                      <a:pt x="28" y="12"/>
                      <a:pt x="29" y="13"/>
                      <a:pt x="30" y="15"/>
                    </a:cubicBezTo>
                    <a:cubicBezTo>
                      <a:pt x="30" y="15"/>
                      <a:pt x="31" y="17"/>
                      <a:pt x="33" y="20"/>
                    </a:cubicBezTo>
                    <a:cubicBezTo>
                      <a:pt x="41" y="15"/>
                      <a:pt x="51" y="9"/>
                      <a:pt x="64" y="2"/>
                    </a:cubicBezTo>
                    <a:lnTo>
                      <a:pt x="65" y="2"/>
                    </a:lnTo>
                    <a:cubicBezTo>
                      <a:pt x="71" y="0"/>
                      <a:pt x="72" y="1"/>
                      <a:pt x="74" y="4"/>
                    </a:cubicBezTo>
                    <a:cubicBezTo>
                      <a:pt x="75" y="6"/>
                      <a:pt x="75" y="8"/>
                      <a:pt x="75" y="10"/>
                    </a:cubicBezTo>
                    <a:cubicBezTo>
                      <a:pt x="74" y="12"/>
                      <a:pt x="73" y="13"/>
                      <a:pt x="71" y="14"/>
                    </a:cubicBezTo>
                    <a:lnTo>
                      <a:pt x="69" y="16"/>
                    </a:lnTo>
                    <a:cubicBezTo>
                      <a:pt x="64" y="19"/>
                      <a:pt x="54" y="24"/>
                      <a:pt x="45" y="30"/>
                    </a:cubicBezTo>
                    <a:cubicBezTo>
                      <a:pt x="40" y="32"/>
                      <a:pt x="36" y="35"/>
                      <a:pt x="33" y="36"/>
                    </a:cubicBezTo>
                    <a:lnTo>
                      <a:pt x="34" y="37"/>
                    </a:lnTo>
                    <a:cubicBezTo>
                      <a:pt x="13" y="49"/>
                      <a:pt x="9" y="52"/>
                      <a:pt x="7" y="5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37" name="Freeform 1788">
                <a:extLst>
                  <a:ext uri="{FF2B5EF4-FFF2-40B4-BE49-F238E27FC236}">
                    <a16:creationId xmlns:a16="http://schemas.microsoft.com/office/drawing/2014/main" id="{EDEB1497-6BAF-490B-8619-FA6B85AEE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2" y="5494"/>
                <a:ext cx="93" cy="56"/>
              </a:xfrm>
              <a:custGeom>
                <a:avLst/>
                <a:gdLst>
                  <a:gd name="T0" fmla="*/ 9 w 279"/>
                  <a:gd name="T1" fmla="*/ 168 h 168"/>
                  <a:gd name="T2" fmla="*/ 7 w 279"/>
                  <a:gd name="T3" fmla="*/ 167 h 168"/>
                  <a:gd name="T4" fmla="*/ 1 w 279"/>
                  <a:gd name="T5" fmla="*/ 163 h 168"/>
                  <a:gd name="T6" fmla="*/ 1 w 279"/>
                  <a:gd name="T7" fmla="*/ 158 h 168"/>
                  <a:gd name="T8" fmla="*/ 17 w 279"/>
                  <a:gd name="T9" fmla="*/ 145 h 168"/>
                  <a:gd name="T10" fmla="*/ 17 w 279"/>
                  <a:gd name="T11" fmla="*/ 145 h 168"/>
                  <a:gd name="T12" fmla="*/ 19 w 279"/>
                  <a:gd name="T13" fmla="*/ 135 h 168"/>
                  <a:gd name="T14" fmla="*/ 229 w 279"/>
                  <a:gd name="T15" fmla="*/ 14 h 168"/>
                  <a:gd name="T16" fmla="*/ 239 w 279"/>
                  <a:gd name="T17" fmla="*/ 16 h 168"/>
                  <a:gd name="T18" fmla="*/ 272 w 279"/>
                  <a:gd name="T19" fmla="*/ 1 h 168"/>
                  <a:gd name="T20" fmla="*/ 277 w 279"/>
                  <a:gd name="T21" fmla="*/ 4 h 168"/>
                  <a:gd name="T22" fmla="*/ 274 w 279"/>
                  <a:gd name="T23" fmla="*/ 14 h 168"/>
                  <a:gd name="T24" fmla="*/ 270 w 279"/>
                  <a:gd name="T25" fmla="*/ 15 h 168"/>
                  <a:gd name="T26" fmla="*/ 247 w 279"/>
                  <a:gd name="T27" fmla="*/ 28 h 168"/>
                  <a:gd name="T28" fmla="*/ 171 w 279"/>
                  <a:gd name="T29" fmla="*/ 74 h 168"/>
                  <a:gd name="T30" fmla="*/ 167 w 279"/>
                  <a:gd name="T31" fmla="*/ 77 h 168"/>
                  <a:gd name="T32" fmla="*/ 9 w 279"/>
                  <a:gd name="T3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9" h="168">
                    <a:moveTo>
                      <a:pt x="9" y="168"/>
                    </a:moveTo>
                    <a:lnTo>
                      <a:pt x="7" y="167"/>
                    </a:lnTo>
                    <a:cubicBezTo>
                      <a:pt x="5" y="167"/>
                      <a:pt x="2" y="165"/>
                      <a:pt x="1" y="163"/>
                    </a:cubicBezTo>
                    <a:cubicBezTo>
                      <a:pt x="0" y="162"/>
                      <a:pt x="0" y="160"/>
                      <a:pt x="1" y="158"/>
                    </a:cubicBezTo>
                    <a:cubicBezTo>
                      <a:pt x="1" y="155"/>
                      <a:pt x="2" y="154"/>
                      <a:pt x="17" y="145"/>
                    </a:cubicBezTo>
                    <a:lnTo>
                      <a:pt x="17" y="145"/>
                    </a:lnTo>
                    <a:cubicBezTo>
                      <a:pt x="15" y="142"/>
                      <a:pt x="16" y="137"/>
                      <a:pt x="19" y="135"/>
                    </a:cubicBezTo>
                    <a:lnTo>
                      <a:pt x="229" y="14"/>
                    </a:lnTo>
                    <a:cubicBezTo>
                      <a:pt x="233" y="12"/>
                      <a:pt x="237" y="13"/>
                      <a:pt x="239" y="16"/>
                    </a:cubicBezTo>
                    <a:cubicBezTo>
                      <a:pt x="263" y="1"/>
                      <a:pt x="268" y="0"/>
                      <a:pt x="272" y="1"/>
                    </a:cubicBezTo>
                    <a:cubicBezTo>
                      <a:pt x="274" y="1"/>
                      <a:pt x="276" y="3"/>
                      <a:pt x="277" y="4"/>
                    </a:cubicBezTo>
                    <a:cubicBezTo>
                      <a:pt x="279" y="8"/>
                      <a:pt x="278" y="12"/>
                      <a:pt x="274" y="14"/>
                    </a:cubicBezTo>
                    <a:lnTo>
                      <a:pt x="270" y="15"/>
                    </a:lnTo>
                    <a:cubicBezTo>
                      <a:pt x="267" y="16"/>
                      <a:pt x="258" y="21"/>
                      <a:pt x="247" y="28"/>
                    </a:cubicBezTo>
                    <a:cubicBezTo>
                      <a:pt x="243" y="32"/>
                      <a:pt x="231" y="41"/>
                      <a:pt x="171" y="74"/>
                    </a:cubicBezTo>
                    <a:cubicBezTo>
                      <a:pt x="170" y="75"/>
                      <a:pt x="168" y="76"/>
                      <a:pt x="167" y="77"/>
                    </a:cubicBezTo>
                    <a:cubicBezTo>
                      <a:pt x="54" y="148"/>
                      <a:pt x="20" y="168"/>
                      <a:pt x="9" y="16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38" name="Freeform 1789">
                <a:extLst>
                  <a:ext uri="{FF2B5EF4-FFF2-40B4-BE49-F238E27FC236}">
                    <a16:creationId xmlns:a16="http://schemas.microsoft.com/office/drawing/2014/main" id="{42EA60BE-1C97-4B57-80B4-5E804A32B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2" y="5490"/>
                <a:ext cx="90" cy="54"/>
              </a:xfrm>
              <a:custGeom>
                <a:avLst/>
                <a:gdLst>
                  <a:gd name="T0" fmla="*/ 7 w 270"/>
                  <a:gd name="T1" fmla="*/ 163 h 163"/>
                  <a:gd name="T2" fmla="*/ 5 w 270"/>
                  <a:gd name="T3" fmla="*/ 163 h 163"/>
                  <a:gd name="T4" fmla="*/ 1 w 270"/>
                  <a:gd name="T5" fmla="*/ 159 h 163"/>
                  <a:gd name="T6" fmla="*/ 0 w 270"/>
                  <a:gd name="T7" fmla="*/ 154 h 163"/>
                  <a:gd name="T8" fmla="*/ 12 w 270"/>
                  <a:gd name="T9" fmla="*/ 143 h 163"/>
                  <a:gd name="T10" fmla="*/ 15 w 270"/>
                  <a:gd name="T11" fmla="*/ 139 h 163"/>
                  <a:gd name="T12" fmla="*/ 17 w 270"/>
                  <a:gd name="T13" fmla="*/ 138 h 163"/>
                  <a:gd name="T14" fmla="*/ 27 w 270"/>
                  <a:gd name="T15" fmla="*/ 134 h 163"/>
                  <a:gd name="T16" fmla="*/ 56 w 270"/>
                  <a:gd name="T17" fmla="*/ 116 h 163"/>
                  <a:gd name="T18" fmla="*/ 91 w 270"/>
                  <a:gd name="T19" fmla="*/ 94 h 163"/>
                  <a:gd name="T20" fmla="*/ 226 w 270"/>
                  <a:gd name="T21" fmla="*/ 19 h 163"/>
                  <a:gd name="T22" fmla="*/ 228 w 270"/>
                  <a:gd name="T23" fmla="*/ 20 h 163"/>
                  <a:gd name="T24" fmla="*/ 259 w 270"/>
                  <a:gd name="T25" fmla="*/ 2 h 163"/>
                  <a:gd name="T26" fmla="*/ 268 w 270"/>
                  <a:gd name="T27" fmla="*/ 5 h 163"/>
                  <a:gd name="T28" fmla="*/ 266 w 270"/>
                  <a:gd name="T29" fmla="*/ 14 h 163"/>
                  <a:gd name="T30" fmla="*/ 10 w 270"/>
                  <a:gd name="T31" fmla="*/ 162 h 163"/>
                  <a:gd name="T32" fmla="*/ 7 w 270"/>
                  <a:gd name="T33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0" h="163">
                    <a:moveTo>
                      <a:pt x="7" y="163"/>
                    </a:moveTo>
                    <a:lnTo>
                      <a:pt x="5" y="163"/>
                    </a:lnTo>
                    <a:cubicBezTo>
                      <a:pt x="3" y="162"/>
                      <a:pt x="2" y="161"/>
                      <a:pt x="1" y="159"/>
                    </a:cubicBezTo>
                    <a:cubicBezTo>
                      <a:pt x="0" y="158"/>
                      <a:pt x="0" y="156"/>
                      <a:pt x="0" y="154"/>
                    </a:cubicBezTo>
                    <a:cubicBezTo>
                      <a:pt x="1" y="152"/>
                      <a:pt x="1" y="150"/>
                      <a:pt x="12" y="143"/>
                    </a:cubicBezTo>
                    <a:lnTo>
                      <a:pt x="15" y="139"/>
                    </a:lnTo>
                    <a:lnTo>
                      <a:pt x="17" y="138"/>
                    </a:lnTo>
                    <a:cubicBezTo>
                      <a:pt x="19" y="138"/>
                      <a:pt x="22" y="136"/>
                      <a:pt x="27" y="134"/>
                    </a:cubicBezTo>
                    <a:cubicBezTo>
                      <a:pt x="34" y="129"/>
                      <a:pt x="44" y="123"/>
                      <a:pt x="56" y="116"/>
                    </a:cubicBezTo>
                    <a:cubicBezTo>
                      <a:pt x="67" y="109"/>
                      <a:pt x="80" y="102"/>
                      <a:pt x="91" y="94"/>
                    </a:cubicBezTo>
                    <a:cubicBezTo>
                      <a:pt x="205" y="25"/>
                      <a:pt x="220" y="18"/>
                      <a:pt x="226" y="19"/>
                    </a:cubicBezTo>
                    <a:lnTo>
                      <a:pt x="228" y="20"/>
                    </a:lnTo>
                    <a:lnTo>
                      <a:pt x="259" y="2"/>
                    </a:lnTo>
                    <a:cubicBezTo>
                      <a:pt x="262" y="0"/>
                      <a:pt x="266" y="1"/>
                      <a:pt x="268" y="5"/>
                    </a:cubicBezTo>
                    <a:cubicBezTo>
                      <a:pt x="270" y="8"/>
                      <a:pt x="269" y="13"/>
                      <a:pt x="266" y="14"/>
                    </a:cubicBezTo>
                    <a:lnTo>
                      <a:pt x="10" y="162"/>
                    </a:lnTo>
                    <a:lnTo>
                      <a:pt x="7" y="16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39" name="Freeform 1790">
                <a:extLst>
                  <a:ext uri="{FF2B5EF4-FFF2-40B4-BE49-F238E27FC236}">
                    <a16:creationId xmlns:a16="http://schemas.microsoft.com/office/drawing/2014/main" id="{4FC1633B-D8CC-4A2A-BA43-26052625B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0" y="5482"/>
                <a:ext cx="15" cy="9"/>
              </a:xfrm>
              <a:custGeom>
                <a:avLst/>
                <a:gdLst>
                  <a:gd name="T0" fmla="*/ 4 w 45"/>
                  <a:gd name="T1" fmla="*/ 27 h 27"/>
                  <a:gd name="T2" fmla="*/ 3 w 45"/>
                  <a:gd name="T3" fmla="*/ 27 h 27"/>
                  <a:gd name="T4" fmla="*/ 3 w 45"/>
                  <a:gd name="T5" fmla="*/ 26 h 27"/>
                  <a:gd name="T6" fmla="*/ 0 w 45"/>
                  <a:gd name="T7" fmla="*/ 23 h 27"/>
                  <a:gd name="T8" fmla="*/ 5 w 45"/>
                  <a:gd name="T9" fmla="*/ 20 h 27"/>
                  <a:gd name="T10" fmla="*/ 1 w 45"/>
                  <a:gd name="T11" fmla="*/ 14 h 27"/>
                  <a:gd name="T12" fmla="*/ 3 w 45"/>
                  <a:gd name="T13" fmla="*/ 13 h 27"/>
                  <a:gd name="T14" fmla="*/ 3 w 45"/>
                  <a:gd name="T15" fmla="*/ 13 h 27"/>
                  <a:gd name="T16" fmla="*/ 38 w 45"/>
                  <a:gd name="T17" fmla="*/ 0 h 27"/>
                  <a:gd name="T18" fmla="*/ 41 w 45"/>
                  <a:gd name="T19" fmla="*/ 0 h 27"/>
                  <a:gd name="T20" fmla="*/ 41 w 45"/>
                  <a:gd name="T21" fmla="*/ 1 h 27"/>
                  <a:gd name="T22" fmla="*/ 45 w 45"/>
                  <a:gd name="T23" fmla="*/ 4 h 27"/>
                  <a:gd name="T24" fmla="*/ 40 w 45"/>
                  <a:gd name="T25" fmla="*/ 7 h 27"/>
                  <a:gd name="T26" fmla="*/ 43 w 45"/>
                  <a:gd name="T27" fmla="*/ 13 h 27"/>
                  <a:gd name="T28" fmla="*/ 38 w 45"/>
                  <a:gd name="T29" fmla="*/ 15 h 27"/>
                  <a:gd name="T30" fmla="*/ 9 w 45"/>
                  <a:gd name="T31" fmla="*/ 26 h 27"/>
                  <a:gd name="T32" fmla="*/ 4 w 45"/>
                  <a:gd name="T3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5" h="27">
                    <a:moveTo>
                      <a:pt x="4" y="27"/>
                    </a:moveTo>
                    <a:lnTo>
                      <a:pt x="3" y="27"/>
                    </a:lnTo>
                    <a:lnTo>
                      <a:pt x="3" y="26"/>
                    </a:lnTo>
                    <a:lnTo>
                      <a:pt x="0" y="23"/>
                    </a:lnTo>
                    <a:lnTo>
                      <a:pt x="5" y="20"/>
                    </a:lnTo>
                    <a:lnTo>
                      <a:pt x="1" y="14"/>
                    </a:lnTo>
                    <a:lnTo>
                      <a:pt x="3" y="13"/>
                    </a:lnTo>
                    <a:lnTo>
                      <a:pt x="3" y="13"/>
                    </a:lnTo>
                    <a:cubicBezTo>
                      <a:pt x="23" y="5"/>
                      <a:pt x="33" y="1"/>
                      <a:pt x="38" y="0"/>
                    </a:cubicBezTo>
                    <a:lnTo>
                      <a:pt x="41" y="0"/>
                    </a:lnTo>
                    <a:lnTo>
                      <a:pt x="41" y="1"/>
                    </a:lnTo>
                    <a:cubicBezTo>
                      <a:pt x="43" y="1"/>
                      <a:pt x="44" y="2"/>
                      <a:pt x="45" y="4"/>
                    </a:cubicBezTo>
                    <a:lnTo>
                      <a:pt x="40" y="7"/>
                    </a:lnTo>
                    <a:lnTo>
                      <a:pt x="43" y="13"/>
                    </a:lnTo>
                    <a:cubicBezTo>
                      <a:pt x="42" y="14"/>
                      <a:pt x="40" y="14"/>
                      <a:pt x="38" y="15"/>
                    </a:cubicBezTo>
                    <a:cubicBezTo>
                      <a:pt x="35" y="15"/>
                      <a:pt x="21" y="21"/>
                      <a:pt x="9" y="26"/>
                    </a:cubicBezTo>
                    <a:cubicBezTo>
                      <a:pt x="8" y="27"/>
                      <a:pt x="6" y="27"/>
                      <a:pt x="4" y="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40" name="Freeform 1791">
                <a:extLst>
                  <a:ext uri="{FF2B5EF4-FFF2-40B4-BE49-F238E27FC236}">
                    <a16:creationId xmlns:a16="http://schemas.microsoft.com/office/drawing/2014/main" id="{0720022E-4CBA-4938-BC2E-418EBADA2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4" y="5480"/>
                <a:ext cx="93" cy="57"/>
              </a:xfrm>
              <a:custGeom>
                <a:avLst/>
                <a:gdLst>
                  <a:gd name="T0" fmla="*/ 21 w 279"/>
                  <a:gd name="T1" fmla="*/ 173 h 173"/>
                  <a:gd name="T2" fmla="*/ 20 w 279"/>
                  <a:gd name="T3" fmla="*/ 173 h 173"/>
                  <a:gd name="T4" fmla="*/ 15 w 279"/>
                  <a:gd name="T5" fmla="*/ 170 h 173"/>
                  <a:gd name="T6" fmla="*/ 15 w 279"/>
                  <a:gd name="T7" fmla="*/ 164 h 173"/>
                  <a:gd name="T8" fmla="*/ 11 w 279"/>
                  <a:gd name="T9" fmla="*/ 166 h 173"/>
                  <a:gd name="T10" fmla="*/ 6 w 279"/>
                  <a:gd name="T11" fmla="*/ 167 h 173"/>
                  <a:gd name="T12" fmla="*/ 1 w 279"/>
                  <a:gd name="T13" fmla="*/ 164 h 173"/>
                  <a:gd name="T14" fmla="*/ 0 w 279"/>
                  <a:gd name="T15" fmla="*/ 156 h 173"/>
                  <a:gd name="T16" fmla="*/ 191 w 279"/>
                  <a:gd name="T17" fmla="*/ 39 h 173"/>
                  <a:gd name="T18" fmla="*/ 237 w 279"/>
                  <a:gd name="T19" fmla="*/ 14 h 173"/>
                  <a:gd name="T20" fmla="*/ 244 w 279"/>
                  <a:gd name="T21" fmla="*/ 9 h 173"/>
                  <a:gd name="T22" fmla="*/ 250 w 279"/>
                  <a:gd name="T23" fmla="*/ 8 h 173"/>
                  <a:gd name="T24" fmla="*/ 253 w 279"/>
                  <a:gd name="T25" fmla="*/ 10 h 173"/>
                  <a:gd name="T26" fmla="*/ 267 w 279"/>
                  <a:gd name="T27" fmla="*/ 2 h 173"/>
                  <a:gd name="T28" fmla="*/ 268 w 279"/>
                  <a:gd name="T29" fmla="*/ 3 h 173"/>
                  <a:gd name="T30" fmla="*/ 277 w 279"/>
                  <a:gd name="T31" fmla="*/ 4 h 173"/>
                  <a:gd name="T32" fmla="*/ 274 w 279"/>
                  <a:gd name="T33" fmla="*/ 14 h 173"/>
                  <a:gd name="T34" fmla="*/ 237 w 279"/>
                  <a:gd name="T35" fmla="*/ 36 h 173"/>
                  <a:gd name="T36" fmla="*/ 241 w 279"/>
                  <a:gd name="T37" fmla="*/ 39 h 173"/>
                  <a:gd name="T38" fmla="*/ 239 w 279"/>
                  <a:gd name="T39" fmla="*/ 49 h 173"/>
                  <a:gd name="T40" fmla="*/ 21 w 279"/>
                  <a:gd name="T4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9" h="173">
                    <a:moveTo>
                      <a:pt x="21" y="173"/>
                    </a:moveTo>
                    <a:lnTo>
                      <a:pt x="20" y="173"/>
                    </a:lnTo>
                    <a:cubicBezTo>
                      <a:pt x="18" y="173"/>
                      <a:pt x="16" y="171"/>
                      <a:pt x="15" y="170"/>
                    </a:cubicBezTo>
                    <a:cubicBezTo>
                      <a:pt x="14" y="168"/>
                      <a:pt x="13" y="167"/>
                      <a:pt x="15" y="164"/>
                    </a:cubicBezTo>
                    <a:lnTo>
                      <a:pt x="11" y="166"/>
                    </a:lnTo>
                    <a:cubicBezTo>
                      <a:pt x="9" y="167"/>
                      <a:pt x="7" y="167"/>
                      <a:pt x="6" y="167"/>
                    </a:cubicBezTo>
                    <a:cubicBezTo>
                      <a:pt x="4" y="166"/>
                      <a:pt x="2" y="165"/>
                      <a:pt x="1" y="164"/>
                    </a:cubicBezTo>
                    <a:cubicBezTo>
                      <a:pt x="0" y="162"/>
                      <a:pt x="0" y="158"/>
                      <a:pt x="0" y="156"/>
                    </a:cubicBezTo>
                    <a:cubicBezTo>
                      <a:pt x="4" y="143"/>
                      <a:pt x="50" y="115"/>
                      <a:pt x="191" y="39"/>
                    </a:cubicBezTo>
                    <a:cubicBezTo>
                      <a:pt x="210" y="29"/>
                      <a:pt x="228" y="19"/>
                      <a:pt x="237" y="14"/>
                    </a:cubicBezTo>
                    <a:cubicBezTo>
                      <a:pt x="239" y="12"/>
                      <a:pt x="242" y="11"/>
                      <a:pt x="244" y="9"/>
                    </a:cubicBezTo>
                    <a:cubicBezTo>
                      <a:pt x="246" y="8"/>
                      <a:pt x="248" y="8"/>
                      <a:pt x="250" y="8"/>
                    </a:cubicBezTo>
                    <a:lnTo>
                      <a:pt x="253" y="10"/>
                    </a:lnTo>
                    <a:cubicBezTo>
                      <a:pt x="258" y="8"/>
                      <a:pt x="262" y="5"/>
                      <a:pt x="267" y="2"/>
                    </a:cubicBezTo>
                    <a:lnTo>
                      <a:pt x="268" y="3"/>
                    </a:lnTo>
                    <a:cubicBezTo>
                      <a:pt x="275" y="0"/>
                      <a:pt x="276" y="2"/>
                      <a:pt x="277" y="4"/>
                    </a:cubicBezTo>
                    <a:cubicBezTo>
                      <a:pt x="279" y="8"/>
                      <a:pt x="278" y="12"/>
                      <a:pt x="274" y="14"/>
                    </a:cubicBezTo>
                    <a:cubicBezTo>
                      <a:pt x="263" y="21"/>
                      <a:pt x="250" y="28"/>
                      <a:pt x="237" y="36"/>
                    </a:cubicBezTo>
                    <a:lnTo>
                      <a:pt x="241" y="39"/>
                    </a:lnTo>
                    <a:cubicBezTo>
                      <a:pt x="243" y="43"/>
                      <a:pt x="242" y="47"/>
                      <a:pt x="239" y="49"/>
                    </a:cubicBezTo>
                    <a:cubicBezTo>
                      <a:pt x="53" y="164"/>
                      <a:pt x="27" y="173"/>
                      <a:pt x="21" y="17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41" name="Freeform 1792">
                <a:extLst>
                  <a:ext uri="{FF2B5EF4-FFF2-40B4-BE49-F238E27FC236}">
                    <a16:creationId xmlns:a16="http://schemas.microsoft.com/office/drawing/2014/main" id="{25FD2D28-C984-4E9A-B178-A826F8C34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4" y="5475"/>
                <a:ext cx="12" cy="10"/>
              </a:xfrm>
              <a:custGeom>
                <a:avLst/>
                <a:gdLst>
                  <a:gd name="T0" fmla="*/ 8 w 36"/>
                  <a:gd name="T1" fmla="*/ 31 h 31"/>
                  <a:gd name="T2" fmla="*/ 3 w 36"/>
                  <a:gd name="T3" fmla="*/ 29 h 31"/>
                  <a:gd name="T4" fmla="*/ 4 w 36"/>
                  <a:gd name="T5" fmla="*/ 20 h 31"/>
                  <a:gd name="T6" fmla="*/ 17 w 36"/>
                  <a:gd name="T7" fmla="*/ 7 h 31"/>
                  <a:gd name="T8" fmla="*/ 16 w 36"/>
                  <a:gd name="T9" fmla="*/ 6 h 31"/>
                  <a:gd name="T10" fmla="*/ 28 w 36"/>
                  <a:gd name="T11" fmla="*/ 0 h 31"/>
                  <a:gd name="T12" fmla="*/ 35 w 36"/>
                  <a:gd name="T13" fmla="*/ 4 h 31"/>
                  <a:gd name="T14" fmla="*/ 33 w 36"/>
                  <a:gd name="T15" fmla="*/ 12 h 31"/>
                  <a:gd name="T16" fmla="*/ 15 w 36"/>
                  <a:gd name="T17" fmla="*/ 28 h 31"/>
                  <a:gd name="T18" fmla="*/ 13 w 36"/>
                  <a:gd name="T19" fmla="*/ 30 h 31"/>
                  <a:gd name="T20" fmla="*/ 8 w 36"/>
                  <a:gd name="T2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31">
                    <a:moveTo>
                      <a:pt x="8" y="31"/>
                    </a:moveTo>
                    <a:cubicBezTo>
                      <a:pt x="6" y="31"/>
                      <a:pt x="4" y="31"/>
                      <a:pt x="3" y="29"/>
                    </a:cubicBezTo>
                    <a:cubicBezTo>
                      <a:pt x="0" y="26"/>
                      <a:pt x="1" y="22"/>
                      <a:pt x="4" y="20"/>
                    </a:cubicBezTo>
                    <a:lnTo>
                      <a:pt x="17" y="7"/>
                    </a:lnTo>
                    <a:lnTo>
                      <a:pt x="16" y="6"/>
                    </a:lnTo>
                    <a:cubicBezTo>
                      <a:pt x="26" y="0"/>
                      <a:pt x="26" y="0"/>
                      <a:pt x="28" y="0"/>
                    </a:cubicBezTo>
                    <a:cubicBezTo>
                      <a:pt x="31" y="0"/>
                      <a:pt x="34" y="1"/>
                      <a:pt x="35" y="4"/>
                    </a:cubicBezTo>
                    <a:cubicBezTo>
                      <a:pt x="36" y="7"/>
                      <a:pt x="35" y="10"/>
                      <a:pt x="33" y="12"/>
                    </a:cubicBezTo>
                    <a:lnTo>
                      <a:pt x="15" y="28"/>
                    </a:lnTo>
                    <a:lnTo>
                      <a:pt x="13" y="30"/>
                    </a:lnTo>
                    <a:cubicBezTo>
                      <a:pt x="12" y="31"/>
                      <a:pt x="10" y="31"/>
                      <a:pt x="8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42" name="Freeform 1793">
                <a:extLst>
                  <a:ext uri="{FF2B5EF4-FFF2-40B4-BE49-F238E27FC236}">
                    <a16:creationId xmlns:a16="http://schemas.microsoft.com/office/drawing/2014/main" id="{D708DAC2-8482-4652-91C3-8FE96AFDC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5" y="5468"/>
                <a:ext cx="89" cy="58"/>
              </a:xfrm>
              <a:custGeom>
                <a:avLst/>
                <a:gdLst>
                  <a:gd name="T0" fmla="*/ 15 w 267"/>
                  <a:gd name="T1" fmla="*/ 174 h 174"/>
                  <a:gd name="T2" fmla="*/ 9 w 267"/>
                  <a:gd name="T3" fmla="*/ 171 h 174"/>
                  <a:gd name="T4" fmla="*/ 11 w 267"/>
                  <a:gd name="T5" fmla="*/ 161 h 174"/>
                  <a:gd name="T6" fmla="*/ 11 w 267"/>
                  <a:gd name="T7" fmla="*/ 161 h 174"/>
                  <a:gd name="T8" fmla="*/ 11 w 267"/>
                  <a:gd name="T9" fmla="*/ 161 h 174"/>
                  <a:gd name="T10" fmla="*/ 26 w 267"/>
                  <a:gd name="T11" fmla="*/ 152 h 174"/>
                  <a:gd name="T12" fmla="*/ 153 w 267"/>
                  <a:gd name="T13" fmla="*/ 71 h 174"/>
                  <a:gd name="T14" fmla="*/ 32 w 267"/>
                  <a:gd name="T15" fmla="*/ 141 h 174"/>
                  <a:gd name="T16" fmla="*/ 22 w 267"/>
                  <a:gd name="T17" fmla="*/ 138 h 174"/>
                  <a:gd name="T18" fmla="*/ 25 w 267"/>
                  <a:gd name="T19" fmla="*/ 129 h 174"/>
                  <a:gd name="T20" fmla="*/ 28 w 267"/>
                  <a:gd name="T21" fmla="*/ 127 h 174"/>
                  <a:gd name="T22" fmla="*/ 25 w 267"/>
                  <a:gd name="T23" fmla="*/ 125 h 174"/>
                  <a:gd name="T24" fmla="*/ 27 w 267"/>
                  <a:gd name="T25" fmla="*/ 115 h 174"/>
                  <a:gd name="T26" fmla="*/ 27 w 267"/>
                  <a:gd name="T27" fmla="*/ 115 h 174"/>
                  <a:gd name="T28" fmla="*/ 30 w 267"/>
                  <a:gd name="T29" fmla="*/ 113 h 174"/>
                  <a:gd name="T30" fmla="*/ 47 w 267"/>
                  <a:gd name="T31" fmla="*/ 102 h 174"/>
                  <a:gd name="T32" fmla="*/ 52 w 267"/>
                  <a:gd name="T33" fmla="*/ 98 h 174"/>
                  <a:gd name="T34" fmla="*/ 12 w 267"/>
                  <a:gd name="T35" fmla="*/ 122 h 174"/>
                  <a:gd name="T36" fmla="*/ 2 w 267"/>
                  <a:gd name="T37" fmla="*/ 120 h 174"/>
                  <a:gd name="T38" fmla="*/ 5 w 267"/>
                  <a:gd name="T39" fmla="*/ 110 h 174"/>
                  <a:gd name="T40" fmla="*/ 195 w 267"/>
                  <a:gd name="T41" fmla="*/ 2 h 174"/>
                  <a:gd name="T42" fmla="*/ 200 w 267"/>
                  <a:gd name="T43" fmla="*/ 6 h 174"/>
                  <a:gd name="T44" fmla="*/ 198 w 267"/>
                  <a:gd name="T45" fmla="*/ 15 h 174"/>
                  <a:gd name="T46" fmla="*/ 209 w 267"/>
                  <a:gd name="T47" fmla="*/ 11 h 174"/>
                  <a:gd name="T48" fmla="*/ 214 w 267"/>
                  <a:gd name="T49" fmla="*/ 15 h 174"/>
                  <a:gd name="T50" fmla="*/ 215 w 267"/>
                  <a:gd name="T51" fmla="*/ 19 h 174"/>
                  <a:gd name="T52" fmla="*/ 236 w 267"/>
                  <a:gd name="T53" fmla="*/ 7 h 174"/>
                  <a:gd name="T54" fmla="*/ 242 w 267"/>
                  <a:gd name="T55" fmla="*/ 6 h 174"/>
                  <a:gd name="T56" fmla="*/ 246 w 267"/>
                  <a:gd name="T57" fmla="*/ 9 h 174"/>
                  <a:gd name="T58" fmla="*/ 235 w 267"/>
                  <a:gd name="T59" fmla="*/ 29 h 174"/>
                  <a:gd name="T60" fmla="*/ 261 w 267"/>
                  <a:gd name="T61" fmla="*/ 19 h 174"/>
                  <a:gd name="T62" fmla="*/ 265 w 267"/>
                  <a:gd name="T63" fmla="*/ 23 h 174"/>
                  <a:gd name="T64" fmla="*/ 266 w 267"/>
                  <a:gd name="T65" fmla="*/ 28 h 174"/>
                  <a:gd name="T66" fmla="*/ 263 w 267"/>
                  <a:gd name="T67" fmla="*/ 32 h 174"/>
                  <a:gd name="T68" fmla="*/ 209 w 267"/>
                  <a:gd name="T69" fmla="*/ 64 h 174"/>
                  <a:gd name="T70" fmla="*/ 209 w 267"/>
                  <a:gd name="T71" fmla="*/ 64 h 174"/>
                  <a:gd name="T72" fmla="*/ 207 w 267"/>
                  <a:gd name="T73" fmla="*/ 73 h 174"/>
                  <a:gd name="T74" fmla="*/ 206 w 267"/>
                  <a:gd name="T75" fmla="*/ 74 h 174"/>
                  <a:gd name="T76" fmla="*/ 216 w 267"/>
                  <a:gd name="T77" fmla="*/ 68 h 174"/>
                  <a:gd name="T78" fmla="*/ 225 w 267"/>
                  <a:gd name="T79" fmla="*/ 71 h 174"/>
                  <a:gd name="T80" fmla="*/ 223 w 267"/>
                  <a:gd name="T81" fmla="*/ 80 h 174"/>
                  <a:gd name="T82" fmla="*/ 80 w 267"/>
                  <a:gd name="T83" fmla="*/ 162 h 174"/>
                  <a:gd name="T84" fmla="*/ 77 w 267"/>
                  <a:gd name="T85" fmla="*/ 165 h 174"/>
                  <a:gd name="T86" fmla="*/ 76 w 267"/>
                  <a:gd name="T87" fmla="*/ 164 h 174"/>
                  <a:gd name="T88" fmla="*/ 71 w 267"/>
                  <a:gd name="T89" fmla="*/ 166 h 174"/>
                  <a:gd name="T90" fmla="*/ 66 w 267"/>
                  <a:gd name="T91" fmla="*/ 160 h 174"/>
                  <a:gd name="T92" fmla="*/ 68 w 267"/>
                  <a:gd name="T93" fmla="*/ 153 h 174"/>
                  <a:gd name="T94" fmla="*/ 73 w 267"/>
                  <a:gd name="T95" fmla="*/ 150 h 174"/>
                  <a:gd name="T96" fmla="*/ 70 w 267"/>
                  <a:gd name="T97" fmla="*/ 150 h 174"/>
                  <a:gd name="T98" fmla="*/ 66 w 267"/>
                  <a:gd name="T99" fmla="*/ 146 h 174"/>
                  <a:gd name="T100" fmla="*/ 65 w 267"/>
                  <a:gd name="T101" fmla="*/ 145 h 174"/>
                  <a:gd name="T102" fmla="*/ 35 w 267"/>
                  <a:gd name="T103" fmla="*/ 163 h 174"/>
                  <a:gd name="T104" fmla="*/ 19 w 267"/>
                  <a:gd name="T105" fmla="*/ 173 h 174"/>
                  <a:gd name="T106" fmla="*/ 15 w 267"/>
                  <a:gd name="T107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67" h="174">
                    <a:moveTo>
                      <a:pt x="15" y="174"/>
                    </a:moveTo>
                    <a:cubicBezTo>
                      <a:pt x="13" y="174"/>
                      <a:pt x="10" y="173"/>
                      <a:pt x="9" y="171"/>
                    </a:cubicBezTo>
                    <a:cubicBezTo>
                      <a:pt x="7" y="167"/>
                      <a:pt x="8" y="163"/>
                      <a:pt x="11" y="161"/>
                    </a:cubicBezTo>
                    <a:lnTo>
                      <a:pt x="11" y="161"/>
                    </a:lnTo>
                    <a:lnTo>
                      <a:pt x="11" y="161"/>
                    </a:lnTo>
                    <a:cubicBezTo>
                      <a:pt x="16" y="158"/>
                      <a:pt x="21" y="155"/>
                      <a:pt x="26" y="152"/>
                    </a:cubicBezTo>
                    <a:cubicBezTo>
                      <a:pt x="71" y="125"/>
                      <a:pt x="116" y="96"/>
                      <a:pt x="153" y="71"/>
                    </a:cubicBezTo>
                    <a:lnTo>
                      <a:pt x="32" y="141"/>
                    </a:lnTo>
                    <a:cubicBezTo>
                      <a:pt x="29" y="143"/>
                      <a:pt x="24" y="142"/>
                      <a:pt x="22" y="138"/>
                    </a:cubicBezTo>
                    <a:cubicBezTo>
                      <a:pt x="20" y="135"/>
                      <a:pt x="22" y="131"/>
                      <a:pt x="25" y="129"/>
                    </a:cubicBezTo>
                    <a:lnTo>
                      <a:pt x="28" y="127"/>
                    </a:lnTo>
                    <a:lnTo>
                      <a:pt x="25" y="125"/>
                    </a:lnTo>
                    <a:cubicBezTo>
                      <a:pt x="22" y="121"/>
                      <a:pt x="21" y="120"/>
                      <a:pt x="27" y="115"/>
                    </a:cubicBezTo>
                    <a:lnTo>
                      <a:pt x="27" y="115"/>
                    </a:lnTo>
                    <a:lnTo>
                      <a:pt x="30" y="113"/>
                    </a:lnTo>
                    <a:cubicBezTo>
                      <a:pt x="34" y="110"/>
                      <a:pt x="39" y="107"/>
                      <a:pt x="47" y="102"/>
                    </a:cubicBezTo>
                    <a:cubicBezTo>
                      <a:pt x="48" y="101"/>
                      <a:pt x="50" y="99"/>
                      <a:pt x="52" y="98"/>
                    </a:cubicBezTo>
                    <a:cubicBezTo>
                      <a:pt x="38" y="107"/>
                      <a:pt x="24" y="115"/>
                      <a:pt x="12" y="122"/>
                    </a:cubicBezTo>
                    <a:cubicBezTo>
                      <a:pt x="9" y="124"/>
                      <a:pt x="4" y="123"/>
                      <a:pt x="2" y="120"/>
                    </a:cubicBezTo>
                    <a:cubicBezTo>
                      <a:pt x="0" y="116"/>
                      <a:pt x="1" y="112"/>
                      <a:pt x="5" y="110"/>
                    </a:cubicBezTo>
                    <a:cubicBezTo>
                      <a:pt x="186" y="0"/>
                      <a:pt x="192" y="1"/>
                      <a:pt x="195" y="2"/>
                    </a:cubicBezTo>
                    <a:cubicBezTo>
                      <a:pt x="197" y="3"/>
                      <a:pt x="199" y="4"/>
                      <a:pt x="200" y="6"/>
                    </a:cubicBezTo>
                    <a:cubicBezTo>
                      <a:pt x="201" y="8"/>
                      <a:pt x="202" y="10"/>
                      <a:pt x="198" y="15"/>
                    </a:cubicBezTo>
                    <a:cubicBezTo>
                      <a:pt x="206" y="11"/>
                      <a:pt x="208" y="11"/>
                      <a:pt x="209" y="11"/>
                    </a:cubicBezTo>
                    <a:cubicBezTo>
                      <a:pt x="211" y="12"/>
                      <a:pt x="213" y="13"/>
                      <a:pt x="214" y="15"/>
                    </a:cubicBezTo>
                    <a:cubicBezTo>
                      <a:pt x="215" y="16"/>
                      <a:pt x="215" y="17"/>
                      <a:pt x="215" y="19"/>
                    </a:cubicBezTo>
                    <a:lnTo>
                      <a:pt x="236" y="7"/>
                    </a:lnTo>
                    <a:cubicBezTo>
                      <a:pt x="238" y="6"/>
                      <a:pt x="240" y="6"/>
                      <a:pt x="242" y="6"/>
                    </a:cubicBezTo>
                    <a:cubicBezTo>
                      <a:pt x="244" y="6"/>
                      <a:pt x="245" y="8"/>
                      <a:pt x="246" y="9"/>
                    </a:cubicBezTo>
                    <a:cubicBezTo>
                      <a:pt x="248" y="12"/>
                      <a:pt x="250" y="16"/>
                      <a:pt x="235" y="29"/>
                    </a:cubicBezTo>
                    <a:cubicBezTo>
                      <a:pt x="256" y="18"/>
                      <a:pt x="259" y="19"/>
                      <a:pt x="261" y="19"/>
                    </a:cubicBezTo>
                    <a:cubicBezTo>
                      <a:pt x="262" y="20"/>
                      <a:pt x="264" y="21"/>
                      <a:pt x="265" y="23"/>
                    </a:cubicBezTo>
                    <a:cubicBezTo>
                      <a:pt x="266" y="24"/>
                      <a:pt x="267" y="26"/>
                      <a:pt x="266" y="28"/>
                    </a:cubicBezTo>
                    <a:cubicBezTo>
                      <a:pt x="266" y="30"/>
                      <a:pt x="264" y="31"/>
                      <a:pt x="263" y="32"/>
                    </a:cubicBezTo>
                    <a:cubicBezTo>
                      <a:pt x="247" y="42"/>
                      <a:pt x="228" y="52"/>
                      <a:pt x="209" y="64"/>
                    </a:cubicBezTo>
                    <a:lnTo>
                      <a:pt x="209" y="64"/>
                    </a:lnTo>
                    <a:cubicBezTo>
                      <a:pt x="211" y="67"/>
                      <a:pt x="210" y="71"/>
                      <a:pt x="207" y="73"/>
                    </a:cubicBezTo>
                    <a:lnTo>
                      <a:pt x="206" y="74"/>
                    </a:lnTo>
                    <a:cubicBezTo>
                      <a:pt x="209" y="72"/>
                      <a:pt x="213" y="70"/>
                      <a:pt x="216" y="68"/>
                    </a:cubicBezTo>
                    <a:cubicBezTo>
                      <a:pt x="219" y="66"/>
                      <a:pt x="223" y="67"/>
                      <a:pt x="225" y="71"/>
                    </a:cubicBezTo>
                    <a:cubicBezTo>
                      <a:pt x="227" y="74"/>
                      <a:pt x="226" y="78"/>
                      <a:pt x="223" y="80"/>
                    </a:cubicBezTo>
                    <a:cubicBezTo>
                      <a:pt x="128" y="135"/>
                      <a:pt x="94" y="155"/>
                      <a:pt x="80" y="162"/>
                    </a:cubicBezTo>
                    <a:lnTo>
                      <a:pt x="77" y="165"/>
                    </a:lnTo>
                    <a:lnTo>
                      <a:pt x="76" y="164"/>
                    </a:lnTo>
                    <a:cubicBezTo>
                      <a:pt x="72" y="166"/>
                      <a:pt x="71" y="166"/>
                      <a:pt x="71" y="166"/>
                    </a:cubicBezTo>
                    <a:cubicBezTo>
                      <a:pt x="68" y="165"/>
                      <a:pt x="66" y="163"/>
                      <a:pt x="66" y="160"/>
                    </a:cubicBezTo>
                    <a:cubicBezTo>
                      <a:pt x="65" y="157"/>
                      <a:pt x="66" y="155"/>
                      <a:pt x="68" y="153"/>
                    </a:cubicBezTo>
                    <a:lnTo>
                      <a:pt x="73" y="150"/>
                    </a:lnTo>
                    <a:lnTo>
                      <a:pt x="70" y="150"/>
                    </a:lnTo>
                    <a:cubicBezTo>
                      <a:pt x="69" y="149"/>
                      <a:pt x="67" y="148"/>
                      <a:pt x="66" y="146"/>
                    </a:cubicBezTo>
                    <a:lnTo>
                      <a:pt x="65" y="145"/>
                    </a:lnTo>
                    <a:cubicBezTo>
                      <a:pt x="55" y="151"/>
                      <a:pt x="45" y="157"/>
                      <a:pt x="35" y="163"/>
                    </a:cubicBezTo>
                    <a:cubicBezTo>
                      <a:pt x="30" y="166"/>
                      <a:pt x="24" y="170"/>
                      <a:pt x="19" y="173"/>
                    </a:cubicBezTo>
                    <a:lnTo>
                      <a:pt x="15" y="17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43" name="Freeform 1794">
                <a:extLst>
                  <a:ext uri="{FF2B5EF4-FFF2-40B4-BE49-F238E27FC236}">
                    <a16:creationId xmlns:a16="http://schemas.microsoft.com/office/drawing/2014/main" id="{716A3331-0248-4DA4-B751-3F233063C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6" y="5458"/>
                <a:ext cx="68" cy="42"/>
              </a:xfrm>
              <a:custGeom>
                <a:avLst/>
                <a:gdLst>
                  <a:gd name="T0" fmla="*/ 8 w 204"/>
                  <a:gd name="T1" fmla="*/ 126 h 126"/>
                  <a:gd name="T2" fmla="*/ 6 w 204"/>
                  <a:gd name="T3" fmla="*/ 125 h 126"/>
                  <a:gd name="T4" fmla="*/ 2 w 204"/>
                  <a:gd name="T5" fmla="*/ 122 h 126"/>
                  <a:gd name="T6" fmla="*/ 4 w 204"/>
                  <a:gd name="T7" fmla="*/ 112 h 126"/>
                  <a:gd name="T8" fmla="*/ 6 w 204"/>
                  <a:gd name="T9" fmla="*/ 111 h 126"/>
                  <a:gd name="T10" fmla="*/ 60 w 204"/>
                  <a:gd name="T11" fmla="*/ 79 h 126"/>
                  <a:gd name="T12" fmla="*/ 198 w 204"/>
                  <a:gd name="T13" fmla="*/ 2 h 126"/>
                  <a:gd name="T14" fmla="*/ 202 w 204"/>
                  <a:gd name="T15" fmla="*/ 6 h 126"/>
                  <a:gd name="T16" fmla="*/ 203 w 204"/>
                  <a:gd name="T17" fmla="*/ 12 h 126"/>
                  <a:gd name="T18" fmla="*/ 71 w 204"/>
                  <a:gd name="T19" fmla="*/ 95 h 126"/>
                  <a:gd name="T20" fmla="*/ 65 w 204"/>
                  <a:gd name="T21" fmla="*/ 98 h 126"/>
                  <a:gd name="T22" fmla="*/ 19 w 204"/>
                  <a:gd name="T23" fmla="*/ 124 h 126"/>
                  <a:gd name="T24" fmla="*/ 12 w 204"/>
                  <a:gd name="T25" fmla="*/ 124 h 126"/>
                  <a:gd name="T26" fmla="*/ 8 w 204"/>
                  <a:gd name="T27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4" h="126">
                    <a:moveTo>
                      <a:pt x="8" y="126"/>
                    </a:moveTo>
                    <a:lnTo>
                      <a:pt x="6" y="125"/>
                    </a:lnTo>
                    <a:cubicBezTo>
                      <a:pt x="4" y="125"/>
                      <a:pt x="3" y="124"/>
                      <a:pt x="2" y="122"/>
                    </a:cubicBezTo>
                    <a:cubicBezTo>
                      <a:pt x="0" y="119"/>
                      <a:pt x="1" y="114"/>
                      <a:pt x="4" y="112"/>
                    </a:cubicBezTo>
                    <a:lnTo>
                      <a:pt x="6" y="111"/>
                    </a:lnTo>
                    <a:cubicBezTo>
                      <a:pt x="11" y="109"/>
                      <a:pt x="36" y="94"/>
                      <a:pt x="60" y="79"/>
                    </a:cubicBezTo>
                    <a:cubicBezTo>
                      <a:pt x="171" y="10"/>
                      <a:pt x="190" y="0"/>
                      <a:pt x="198" y="2"/>
                    </a:cubicBezTo>
                    <a:cubicBezTo>
                      <a:pt x="200" y="3"/>
                      <a:pt x="202" y="4"/>
                      <a:pt x="202" y="6"/>
                    </a:cubicBezTo>
                    <a:cubicBezTo>
                      <a:pt x="203" y="8"/>
                      <a:pt x="204" y="10"/>
                      <a:pt x="203" y="12"/>
                    </a:cubicBezTo>
                    <a:cubicBezTo>
                      <a:pt x="201" y="21"/>
                      <a:pt x="174" y="38"/>
                      <a:pt x="71" y="95"/>
                    </a:cubicBezTo>
                    <a:cubicBezTo>
                      <a:pt x="69" y="96"/>
                      <a:pt x="67" y="97"/>
                      <a:pt x="65" y="98"/>
                    </a:cubicBezTo>
                    <a:lnTo>
                      <a:pt x="19" y="124"/>
                    </a:lnTo>
                    <a:cubicBezTo>
                      <a:pt x="17" y="125"/>
                      <a:pt x="15" y="125"/>
                      <a:pt x="12" y="124"/>
                    </a:cubicBezTo>
                    <a:cubicBezTo>
                      <a:pt x="10" y="125"/>
                      <a:pt x="9" y="126"/>
                      <a:pt x="8" y="1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44" name="Freeform 1795">
                <a:extLst>
                  <a:ext uri="{FF2B5EF4-FFF2-40B4-BE49-F238E27FC236}">
                    <a16:creationId xmlns:a16="http://schemas.microsoft.com/office/drawing/2014/main" id="{4EAB1FE9-850F-4790-B8FA-1BFC2E026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0" y="5460"/>
                <a:ext cx="76" cy="46"/>
              </a:xfrm>
              <a:custGeom>
                <a:avLst/>
                <a:gdLst>
                  <a:gd name="T0" fmla="*/ 7 w 230"/>
                  <a:gd name="T1" fmla="*/ 140 h 140"/>
                  <a:gd name="T2" fmla="*/ 6 w 230"/>
                  <a:gd name="T3" fmla="*/ 139 h 140"/>
                  <a:gd name="T4" fmla="*/ 1 w 230"/>
                  <a:gd name="T5" fmla="*/ 136 h 140"/>
                  <a:gd name="T6" fmla="*/ 0 w 230"/>
                  <a:gd name="T7" fmla="*/ 130 h 140"/>
                  <a:gd name="T8" fmla="*/ 1 w 230"/>
                  <a:gd name="T9" fmla="*/ 128 h 140"/>
                  <a:gd name="T10" fmla="*/ 5 w 230"/>
                  <a:gd name="T11" fmla="*/ 122 h 140"/>
                  <a:gd name="T12" fmla="*/ 8 w 230"/>
                  <a:gd name="T13" fmla="*/ 121 h 140"/>
                  <a:gd name="T14" fmla="*/ 16 w 230"/>
                  <a:gd name="T15" fmla="*/ 117 h 140"/>
                  <a:gd name="T16" fmla="*/ 66 w 230"/>
                  <a:gd name="T17" fmla="*/ 86 h 140"/>
                  <a:gd name="T18" fmla="*/ 74 w 230"/>
                  <a:gd name="T19" fmla="*/ 81 h 140"/>
                  <a:gd name="T20" fmla="*/ 201 w 230"/>
                  <a:gd name="T21" fmla="*/ 10 h 140"/>
                  <a:gd name="T22" fmla="*/ 202 w 230"/>
                  <a:gd name="T23" fmla="*/ 10 h 140"/>
                  <a:gd name="T24" fmla="*/ 225 w 230"/>
                  <a:gd name="T25" fmla="*/ 1 h 140"/>
                  <a:gd name="T26" fmla="*/ 229 w 230"/>
                  <a:gd name="T27" fmla="*/ 4 h 140"/>
                  <a:gd name="T28" fmla="*/ 230 w 230"/>
                  <a:gd name="T29" fmla="*/ 10 h 140"/>
                  <a:gd name="T30" fmla="*/ 192 w 230"/>
                  <a:gd name="T31" fmla="*/ 35 h 140"/>
                  <a:gd name="T32" fmla="*/ 190 w 230"/>
                  <a:gd name="T33" fmla="*/ 37 h 140"/>
                  <a:gd name="T34" fmla="*/ 187 w 230"/>
                  <a:gd name="T35" fmla="*/ 37 h 140"/>
                  <a:gd name="T36" fmla="*/ 159 w 230"/>
                  <a:gd name="T37" fmla="*/ 53 h 140"/>
                  <a:gd name="T38" fmla="*/ 145 w 230"/>
                  <a:gd name="T39" fmla="*/ 60 h 140"/>
                  <a:gd name="T40" fmla="*/ 122 w 230"/>
                  <a:gd name="T41" fmla="*/ 74 h 140"/>
                  <a:gd name="T42" fmla="*/ 99 w 230"/>
                  <a:gd name="T43" fmla="*/ 88 h 140"/>
                  <a:gd name="T44" fmla="*/ 96 w 230"/>
                  <a:gd name="T45" fmla="*/ 90 h 140"/>
                  <a:gd name="T46" fmla="*/ 56 w 230"/>
                  <a:gd name="T47" fmla="*/ 114 h 140"/>
                  <a:gd name="T48" fmla="*/ 7 w 230"/>
                  <a:gd name="T49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0" h="140">
                    <a:moveTo>
                      <a:pt x="7" y="140"/>
                    </a:moveTo>
                    <a:lnTo>
                      <a:pt x="6" y="139"/>
                    </a:lnTo>
                    <a:cubicBezTo>
                      <a:pt x="4" y="139"/>
                      <a:pt x="2" y="138"/>
                      <a:pt x="1" y="136"/>
                    </a:cubicBezTo>
                    <a:cubicBezTo>
                      <a:pt x="0" y="134"/>
                      <a:pt x="0" y="132"/>
                      <a:pt x="0" y="130"/>
                    </a:cubicBezTo>
                    <a:lnTo>
                      <a:pt x="1" y="128"/>
                    </a:lnTo>
                    <a:cubicBezTo>
                      <a:pt x="1" y="126"/>
                      <a:pt x="2" y="123"/>
                      <a:pt x="5" y="122"/>
                    </a:cubicBezTo>
                    <a:lnTo>
                      <a:pt x="8" y="121"/>
                    </a:lnTo>
                    <a:cubicBezTo>
                      <a:pt x="10" y="120"/>
                      <a:pt x="12" y="119"/>
                      <a:pt x="16" y="117"/>
                    </a:cubicBezTo>
                    <a:cubicBezTo>
                      <a:pt x="25" y="110"/>
                      <a:pt x="41" y="101"/>
                      <a:pt x="66" y="86"/>
                    </a:cubicBezTo>
                    <a:cubicBezTo>
                      <a:pt x="69" y="84"/>
                      <a:pt x="71" y="82"/>
                      <a:pt x="74" y="81"/>
                    </a:cubicBezTo>
                    <a:cubicBezTo>
                      <a:pt x="168" y="21"/>
                      <a:pt x="192" y="8"/>
                      <a:pt x="201" y="10"/>
                    </a:cubicBezTo>
                    <a:lnTo>
                      <a:pt x="202" y="10"/>
                    </a:lnTo>
                    <a:cubicBezTo>
                      <a:pt x="221" y="0"/>
                      <a:pt x="222" y="0"/>
                      <a:pt x="225" y="1"/>
                    </a:cubicBezTo>
                    <a:cubicBezTo>
                      <a:pt x="227" y="1"/>
                      <a:pt x="228" y="3"/>
                      <a:pt x="229" y="4"/>
                    </a:cubicBezTo>
                    <a:cubicBezTo>
                      <a:pt x="230" y="6"/>
                      <a:pt x="230" y="8"/>
                      <a:pt x="230" y="10"/>
                    </a:cubicBezTo>
                    <a:cubicBezTo>
                      <a:pt x="229" y="13"/>
                      <a:pt x="229" y="15"/>
                      <a:pt x="192" y="35"/>
                    </a:cubicBezTo>
                    <a:lnTo>
                      <a:pt x="190" y="37"/>
                    </a:lnTo>
                    <a:lnTo>
                      <a:pt x="187" y="37"/>
                    </a:lnTo>
                    <a:cubicBezTo>
                      <a:pt x="179" y="42"/>
                      <a:pt x="170" y="47"/>
                      <a:pt x="159" y="53"/>
                    </a:cubicBezTo>
                    <a:cubicBezTo>
                      <a:pt x="155" y="55"/>
                      <a:pt x="150" y="58"/>
                      <a:pt x="145" y="60"/>
                    </a:cubicBezTo>
                    <a:cubicBezTo>
                      <a:pt x="137" y="65"/>
                      <a:pt x="129" y="70"/>
                      <a:pt x="122" y="74"/>
                    </a:cubicBezTo>
                    <a:cubicBezTo>
                      <a:pt x="114" y="79"/>
                      <a:pt x="106" y="84"/>
                      <a:pt x="99" y="88"/>
                    </a:cubicBezTo>
                    <a:lnTo>
                      <a:pt x="96" y="90"/>
                    </a:lnTo>
                    <a:cubicBezTo>
                      <a:pt x="69" y="107"/>
                      <a:pt x="60" y="112"/>
                      <a:pt x="56" y="114"/>
                    </a:cubicBezTo>
                    <a:cubicBezTo>
                      <a:pt x="18" y="136"/>
                      <a:pt x="11" y="140"/>
                      <a:pt x="7" y="1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45" name="Freeform 1796">
                <a:extLst>
                  <a:ext uri="{FF2B5EF4-FFF2-40B4-BE49-F238E27FC236}">
                    <a16:creationId xmlns:a16="http://schemas.microsoft.com/office/drawing/2014/main" id="{53049411-CCAF-483C-9853-27CDFA879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8" y="5452"/>
                <a:ext cx="73" cy="46"/>
              </a:xfrm>
              <a:custGeom>
                <a:avLst/>
                <a:gdLst>
                  <a:gd name="T0" fmla="*/ 8 w 220"/>
                  <a:gd name="T1" fmla="*/ 140 h 140"/>
                  <a:gd name="T2" fmla="*/ 6 w 220"/>
                  <a:gd name="T3" fmla="*/ 140 h 140"/>
                  <a:gd name="T4" fmla="*/ 1 w 220"/>
                  <a:gd name="T5" fmla="*/ 136 h 140"/>
                  <a:gd name="T6" fmla="*/ 1 w 220"/>
                  <a:gd name="T7" fmla="*/ 130 h 140"/>
                  <a:gd name="T8" fmla="*/ 8 w 220"/>
                  <a:gd name="T9" fmla="*/ 121 h 140"/>
                  <a:gd name="T10" fmla="*/ 12 w 220"/>
                  <a:gd name="T11" fmla="*/ 115 h 140"/>
                  <a:gd name="T12" fmla="*/ 17 w 220"/>
                  <a:gd name="T13" fmla="*/ 114 h 140"/>
                  <a:gd name="T14" fmla="*/ 20 w 220"/>
                  <a:gd name="T15" fmla="*/ 113 h 140"/>
                  <a:gd name="T16" fmla="*/ 136 w 220"/>
                  <a:gd name="T17" fmla="*/ 45 h 140"/>
                  <a:gd name="T18" fmla="*/ 172 w 220"/>
                  <a:gd name="T19" fmla="*/ 24 h 140"/>
                  <a:gd name="T20" fmla="*/ 209 w 220"/>
                  <a:gd name="T21" fmla="*/ 1 h 140"/>
                  <a:gd name="T22" fmla="*/ 215 w 220"/>
                  <a:gd name="T23" fmla="*/ 0 h 140"/>
                  <a:gd name="T24" fmla="*/ 219 w 220"/>
                  <a:gd name="T25" fmla="*/ 4 h 140"/>
                  <a:gd name="T26" fmla="*/ 220 w 220"/>
                  <a:gd name="T27" fmla="*/ 9 h 140"/>
                  <a:gd name="T28" fmla="*/ 212 w 220"/>
                  <a:gd name="T29" fmla="*/ 17 h 140"/>
                  <a:gd name="T30" fmla="*/ 209 w 220"/>
                  <a:gd name="T31" fmla="*/ 24 h 140"/>
                  <a:gd name="T32" fmla="*/ 8 w 220"/>
                  <a:gd name="T33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0" h="140">
                    <a:moveTo>
                      <a:pt x="8" y="140"/>
                    </a:moveTo>
                    <a:lnTo>
                      <a:pt x="6" y="140"/>
                    </a:lnTo>
                    <a:cubicBezTo>
                      <a:pt x="5" y="140"/>
                      <a:pt x="2" y="138"/>
                      <a:pt x="1" y="136"/>
                    </a:cubicBezTo>
                    <a:cubicBezTo>
                      <a:pt x="0" y="135"/>
                      <a:pt x="0" y="132"/>
                      <a:pt x="1" y="130"/>
                    </a:cubicBezTo>
                    <a:cubicBezTo>
                      <a:pt x="1" y="128"/>
                      <a:pt x="3" y="126"/>
                      <a:pt x="8" y="121"/>
                    </a:cubicBezTo>
                    <a:cubicBezTo>
                      <a:pt x="8" y="119"/>
                      <a:pt x="9" y="116"/>
                      <a:pt x="12" y="115"/>
                    </a:cubicBezTo>
                    <a:cubicBezTo>
                      <a:pt x="13" y="114"/>
                      <a:pt x="15" y="114"/>
                      <a:pt x="17" y="114"/>
                    </a:cubicBezTo>
                    <a:lnTo>
                      <a:pt x="20" y="113"/>
                    </a:lnTo>
                    <a:cubicBezTo>
                      <a:pt x="38" y="101"/>
                      <a:pt x="72" y="81"/>
                      <a:pt x="136" y="45"/>
                    </a:cubicBezTo>
                    <a:cubicBezTo>
                      <a:pt x="148" y="38"/>
                      <a:pt x="161" y="30"/>
                      <a:pt x="172" y="24"/>
                    </a:cubicBezTo>
                    <a:cubicBezTo>
                      <a:pt x="185" y="16"/>
                      <a:pt x="198" y="8"/>
                      <a:pt x="209" y="1"/>
                    </a:cubicBezTo>
                    <a:cubicBezTo>
                      <a:pt x="211" y="0"/>
                      <a:pt x="213" y="0"/>
                      <a:pt x="215" y="0"/>
                    </a:cubicBezTo>
                    <a:cubicBezTo>
                      <a:pt x="216" y="1"/>
                      <a:pt x="218" y="2"/>
                      <a:pt x="219" y="4"/>
                    </a:cubicBezTo>
                    <a:cubicBezTo>
                      <a:pt x="220" y="5"/>
                      <a:pt x="220" y="7"/>
                      <a:pt x="220" y="9"/>
                    </a:cubicBezTo>
                    <a:cubicBezTo>
                      <a:pt x="219" y="11"/>
                      <a:pt x="219" y="12"/>
                      <a:pt x="212" y="17"/>
                    </a:cubicBezTo>
                    <a:cubicBezTo>
                      <a:pt x="213" y="20"/>
                      <a:pt x="212" y="23"/>
                      <a:pt x="209" y="24"/>
                    </a:cubicBezTo>
                    <a:cubicBezTo>
                      <a:pt x="126" y="78"/>
                      <a:pt x="25" y="140"/>
                      <a:pt x="8" y="1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46" name="Freeform 1797">
                <a:extLst>
                  <a:ext uri="{FF2B5EF4-FFF2-40B4-BE49-F238E27FC236}">
                    <a16:creationId xmlns:a16="http://schemas.microsoft.com/office/drawing/2014/main" id="{D4B5990A-7501-4F09-9D08-CED3B715B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3" y="5449"/>
                <a:ext cx="24" cy="17"/>
              </a:xfrm>
              <a:custGeom>
                <a:avLst/>
                <a:gdLst>
                  <a:gd name="T0" fmla="*/ 3 w 73"/>
                  <a:gd name="T1" fmla="*/ 50 h 50"/>
                  <a:gd name="T2" fmla="*/ 1 w 73"/>
                  <a:gd name="T3" fmla="*/ 49 h 50"/>
                  <a:gd name="T4" fmla="*/ 3 w 73"/>
                  <a:gd name="T5" fmla="*/ 42 h 50"/>
                  <a:gd name="T6" fmla="*/ 10 w 73"/>
                  <a:gd name="T7" fmla="*/ 39 h 50"/>
                  <a:gd name="T8" fmla="*/ 3 w 73"/>
                  <a:gd name="T9" fmla="*/ 42 h 50"/>
                  <a:gd name="T10" fmla="*/ 0 w 73"/>
                  <a:gd name="T11" fmla="*/ 36 h 50"/>
                  <a:gd name="T12" fmla="*/ 24 w 73"/>
                  <a:gd name="T13" fmla="*/ 22 h 50"/>
                  <a:gd name="T14" fmla="*/ 28 w 73"/>
                  <a:gd name="T15" fmla="*/ 21 h 50"/>
                  <a:gd name="T16" fmla="*/ 43 w 73"/>
                  <a:gd name="T17" fmla="*/ 13 h 50"/>
                  <a:gd name="T18" fmla="*/ 63 w 73"/>
                  <a:gd name="T19" fmla="*/ 3 h 50"/>
                  <a:gd name="T20" fmla="*/ 72 w 73"/>
                  <a:gd name="T21" fmla="*/ 1 h 50"/>
                  <a:gd name="T22" fmla="*/ 70 w 73"/>
                  <a:gd name="T23" fmla="*/ 5 h 50"/>
                  <a:gd name="T24" fmla="*/ 72 w 73"/>
                  <a:gd name="T25" fmla="*/ 6 h 50"/>
                  <a:gd name="T26" fmla="*/ 70 w 73"/>
                  <a:gd name="T27" fmla="*/ 8 h 50"/>
                  <a:gd name="T28" fmla="*/ 73 w 73"/>
                  <a:gd name="T29" fmla="*/ 14 h 50"/>
                  <a:gd name="T30" fmla="*/ 69 w 73"/>
                  <a:gd name="T31" fmla="*/ 16 h 50"/>
                  <a:gd name="T32" fmla="*/ 66 w 73"/>
                  <a:gd name="T33" fmla="*/ 17 h 50"/>
                  <a:gd name="T34" fmla="*/ 50 w 73"/>
                  <a:gd name="T35" fmla="*/ 25 h 50"/>
                  <a:gd name="T36" fmla="*/ 30 w 73"/>
                  <a:gd name="T37" fmla="*/ 35 h 50"/>
                  <a:gd name="T38" fmla="*/ 3 w 73"/>
                  <a:gd name="T3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3" h="50">
                    <a:moveTo>
                      <a:pt x="3" y="50"/>
                    </a:moveTo>
                    <a:lnTo>
                      <a:pt x="1" y="49"/>
                    </a:lnTo>
                    <a:lnTo>
                      <a:pt x="3" y="42"/>
                    </a:lnTo>
                    <a:lnTo>
                      <a:pt x="10" y="39"/>
                    </a:lnTo>
                    <a:lnTo>
                      <a:pt x="3" y="42"/>
                    </a:lnTo>
                    <a:lnTo>
                      <a:pt x="0" y="36"/>
                    </a:lnTo>
                    <a:cubicBezTo>
                      <a:pt x="3" y="35"/>
                      <a:pt x="24" y="22"/>
                      <a:pt x="24" y="22"/>
                    </a:cubicBezTo>
                    <a:lnTo>
                      <a:pt x="28" y="21"/>
                    </a:lnTo>
                    <a:cubicBezTo>
                      <a:pt x="31" y="20"/>
                      <a:pt x="38" y="16"/>
                      <a:pt x="43" y="13"/>
                    </a:cubicBezTo>
                    <a:cubicBezTo>
                      <a:pt x="53" y="8"/>
                      <a:pt x="59" y="4"/>
                      <a:pt x="63" y="3"/>
                    </a:cubicBezTo>
                    <a:cubicBezTo>
                      <a:pt x="68" y="1"/>
                      <a:pt x="69" y="0"/>
                      <a:pt x="72" y="1"/>
                    </a:cubicBezTo>
                    <a:lnTo>
                      <a:pt x="70" y="5"/>
                    </a:lnTo>
                    <a:lnTo>
                      <a:pt x="72" y="6"/>
                    </a:lnTo>
                    <a:lnTo>
                      <a:pt x="70" y="8"/>
                    </a:lnTo>
                    <a:lnTo>
                      <a:pt x="73" y="14"/>
                    </a:lnTo>
                    <a:lnTo>
                      <a:pt x="69" y="16"/>
                    </a:lnTo>
                    <a:lnTo>
                      <a:pt x="66" y="17"/>
                    </a:lnTo>
                    <a:cubicBezTo>
                      <a:pt x="63" y="18"/>
                      <a:pt x="55" y="23"/>
                      <a:pt x="50" y="25"/>
                    </a:cubicBezTo>
                    <a:cubicBezTo>
                      <a:pt x="40" y="31"/>
                      <a:pt x="34" y="34"/>
                      <a:pt x="30" y="35"/>
                    </a:cubicBezTo>
                    <a:cubicBezTo>
                      <a:pt x="10" y="47"/>
                      <a:pt x="6" y="50"/>
                      <a:pt x="3" y="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47" name="Freeform 1798">
                <a:extLst>
                  <a:ext uri="{FF2B5EF4-FFF2-40B4-BE49-F238E27FC236}">
                    <a16:creationId xmlns:a16="http://schemas.microsoft.com/office/drawing/2014/main" id="{9D51A86A-A8B1-485B-89A5-1E5DF68E4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8" y="5484"/>
                <a:ext cx="25" cy="17"/>
              </a:xfrm>
              <a:custGeom>
                <a:avLst/>
                <a:gdLst>
                  <a:gd name="T0" fmla="*/ 6 w 76"/>
                  <a:gd name="T1" fmla="*/ 51 h 51"/>
                  <a:gd name="T2" fmla="*/ 3 w 76"/>
                  <a:gd name="T3" fmla="*/ 50 h 51"/>
                  <a:gd name="T4" fmla="*/ 0 w 76"/>
                  <a:gd name="T5" fmla="*/ 44 h 51"/>
                  <a:gd name="T6" fmla="*/ 3 w 76"/>
                  <a:gd name="T7" fmla="*/ 37 h 51"/>
                  <a:gd name="T8" fmla="*/ 34 w 76"/>
                  <a:gd name="T9" fmla="*/ 19 h 51"/>
                  <a:gd name="T10" fmla="*/ 34 w 76"/>
                  <a:gd name="T11" fmla="*/ 19 h 51"/>
                  <a:gd name="T12" fmla="*/ 54 w 76"/>
                  <a:gd name="T13" fmla="*/ 7 h 51"/>
                  <a:gd name="T14" fmla="*/ 59 w 76"/>
                  <a:gd name="T15" fmla="*/ 4 h 51"/>
                  <a:gd name="T16" fmla="*/ 60 w 76"/>
                  <a:gd name="T17" fmla="*/ 4 h 51"/>
                  <a:gd name="T18" fmla="*/ 65 w 76"/>
                  <a:gd name="T19" fmla="*/ 3 h 51"/>
                  <a:gd name="T20" fmla="*/ 74 w 76"/>
                  <a:gd name="T21" fmla="*/ 4 h 51"/>
                  <a:gd name="T22" fmla="*/ 72 w 76"/>
                  <a:gd name="T23" fmla="*/ 14 h 51"/>
                  <a:gd name="T24" fmla="*/ 72 w 76"/>
                  <a:gd name="T25" fmla="*/ 14 h 51"/>
                  <a:gd name="T26" fmla="*/ 24 w 76"/>
                  <a:gd name="T27" fmla="*/ 42 h 51"/>
                  <a:gd name="T28" fmla="*/ 14 w 76"/>
                  <a:gd name="T29" fmla="*/ 48 h 51"/>
                  <a:gd name="T30" fmla="*/ 11 w 76"/>
                  <a:gd name="T31" fmla="*/ 50 h 51"/>
                  <a:gd name="T32" fmla="*/ 11 w 76"/>
                  <a:gd name="T33" fmla="*/ 49 h 51"/>
                  <a:gd name="T34" fmla="*/ 6 w 76"/>
                  <a:gd name="T3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51">
                    <a:moveTo>
                      <a:pt x="6" y="51"/>
                    </a:moveTo>
                    <a:lnTo>
                      <a:pt x="3" y="50"/>
                    </a:lnTo>
                    <a:cubicBezTo>
                      <a:pt x="1" y="48"/>
                      <a:pt x="0" y="46"/>
                      <a:pt x="0" y="44"/>
                    </a:cubicBezTo>
                    <a:cubicBezTo>
                      <a:pt x="0" y="41"/>
                      <a:pt x="1" y="39"/>
                      <a:pt x="3" y="37"/>
                    </a:cubicBezTo>
                    <a:lnTo>
                      <a:pt x="34" y="19"/>
                    </a:lnTo>
                    <a:lnTo>
                      <a:pt x="34" y="19"/>
                    </a:lnTo>
                    <a:cubicBezTo>
                      <a:pt x="43" y="13"/>
                      <a:pt x="50" y="9"/>
                      <a:pt x="54" y="7"/>
                    </a:cubicBezTo>
                    <a:lnTo>
                      <a:pt x="59" y="4"/>
                    </a:lnTo>
                    <a:lnTo>
                      <a:pt x="60" y="4"/>
                    </a:lnTo>
                    <a:cubicBezTo>
                      <a:pt x="62" y="3"/>
                      <a:pt x="64" y="3"/>
                      <a:pt x="65" y="3"/>
                    </a:cubicBezTo>
                    <a:cubicBezTo>
                      <a:pt x="72" y="0"/>
                      <a:pt x="73" y="1"/>
                      <a:pt x="74" y="4"/>
                    </a:cubicBezTo>
                    <a:cubicBezTo>
                      <a:pt x="76" y="8"/>
                      <a:pt x="75" y="12"/>
                      <a:pt x="72" y="14"/>
                    </a:cubicBezTo>
                    <a:lnTo>
                      <a:pt x="72" y="14"/>
                    </a:lnTo>
                    <a:cubicBezTo>
                      <a:pt x="69" y="16"/>
                      <a:pt x="41" y="32"/>
                      <a:pt x="24" y="42"/>
                    </a:cubicBezTo>
                    <a:cubicBezTo>
                      <a:pt x="19" y="44"/>
                      <a:pt x="16" y="46"/>
                      <a:pt x="14" y="48"/>
                    </a:cubicBezTo>
                    <a:lnTo>
                      <a:pt x="11" y="50"/>
                    </a:lnTo>
                    <a:lnTo>
                      <a:pt x="11" y="49"/>
                    </a:lnTo>
                    <a:cubicBezTo>
                      <a:pt x="9" y="50"/>
                      <a:pt x="7" y="51"/>
                      <a:pt x="6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48" name="Freeform 1799">
                <a:extLst>
                  <a:ext uri="{FF2B5EF4-FFF2-40B4-BE49-F238E27FC236}">
                    <a16:creationId xmlns:a16="http://schemas.microsoft.com/office/drawing/2014/main" id="{51825FB3-D3D9-45F3-9D05-E36769308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1" y="5491"/>
                <a:ext cx="17" cy="12"/>
              </a:xfrm>
              <a:custGeom>
                <a:avLst/>
                <a:gdLst>
                  <a:gd name="T0" fmla="*/ 8 w 51"/>
                  <a:gd name="T1" fmla="*/ 35 h 35"/>
                  <a:gd name="T2" fmla="*/ 2 w 51"/>
                  <a:gd name="T3" fmla="*/ 31 h 35"/>
                  <a:gd name="T4" fmla="*/ 5 w 51"/>
                  <a:gd name="T5" fmla="*/ 21 h 35"/>
                  <a:gd name="T6" fmla="*/ 35 w 51"/>
                  <a:gd name="T7" fmla="*/ 5 h 35"/>
                  <a:gd name="T8" fmla="*/ 35 w 51"/>
                  <a:gd name="T9" fmla="*/ 4 h 35"/>
                  <a:gd name="T10" fmla="*/ 39 w 51"/>
                  <a:gd name="T11" fmla="*/ 2 h 35"/>
                  <a:gd name="T12" fmla="*/ 39 w 51"/>
                  <a:gd name="T13" fmla="*/ 2 h 35"/>
                  <a:gd name="T14" fmla="*/ 49 w 51"/>
                  <a:gd name="T15" fmla="*/ 4 h 35"/>
                  <a:gd name="T16" fmla="*/ 48 w 51"/>
                  <a:gd name="T17" fmla="*/ 14 h 35"/>
                  <a:gd name="T18" fmla="*/ 45 w 51"/>
                  <a:gd name="T19" fmla="*/ 15 h 35"/>
                  <a:gd name="T20" fmla="*/ 41 w 51"/>
                  <a:gd name="T21" fmla="*/ 17 h 35"/>
                  <a:gd name="T22" fmla="*/ 41 w 51"/>
                  <a:gd name="T23" fmla="*/ 17 h 35"/>
                  <a:gd name="T24" fmla="*/ 12 w 51"/>
                  <a:gd name="T25" fmla="*/ 34 h 35"/>
                  <a:gd name="T26" fmla="*/ 8 w 51"/>
                  <a:gd name="T2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" h="35">
                    <a:moveTo>
                      <a:pt x="8" y="35"/>
                    </a:moveTo>
                    <a:cubicBezTo>
                      <a:pt x="6" y="35"/>
                      <a:pt x="4" y="33"/>
                      <a:pt x="2" y="31"/>
                    </a:cubicBezTo>
                    <a:cubicBezTo>
                      <a:pt x="0" y="28"/>
                      <a:pt x="1" y="23"/>
                      <a:pt x="5" y="21"/>
                    </a:cubicBezTo>
                    <a:cubicBezTo>
                      <a:pt x="24" y="11"/>
                      <a:pt x="31" y="6"/>
                      <a:pt x="35" y="5"/>
                    </a:cubicBezTo>
                    <a:lnTo>
                      <a:pt x="35" y="4"/>
                    </a:lnTo>
                    <a:lnTo>
                      <a:pt x="39" y="2"/>
                    </a:lnTo>
                    <a:lnTo>
                      <a:pt x="39" y="2"/>
                    </a:lnTo>
                    <a:cubicBezTo>
                      <a:pt x="42" y="0"/>
                      <a:pt x="47" y="1"/>
                      <a:pt x="49" y="4"/>
                    </a:cubicBezTo>
                    <a:cubicBezTo>
                      <a:pt x="51" y="7"/>
                      <a:pt x="51" y="11"/>
                      <a:pt x="48" y="14"/>
                    </a:cubicBezTo>
                    <a:lnTo>
                      <a:pt x="45" y="15"/>
                    </a:lnTo>
                    <a:lnTo>
                      <a:pt x="41" y="17"/>
                    </a:lnTo>
                    <a:lnTo>
                      <a:pt x="41" y="17"/>
                    </a:lnTo>
                    <a:cubicBezTo>
                      <a:pt x="39" y="18"/>
                      <a:pt x="12" y="34"/>
                      <a:pt x="12" y="34"/>
                    </a:cubicBezTo>
                    <a:lnTo>
                      <a:pt x="8" y="3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49" name="Freeform 1800">
                <a:extLst>
                  <a:ext uri="{FF2B5EF4-FFF2-40B4-BE49-F238E27FC236}">
                    <a16:creationId xmlns:a16="http://schemas.microsoft.com/office/drawing/2014/main" id="{3B805A94-5292-436E-8E1A-A3637AD1A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1" y="5484"/>
                <a:ext cx="18" cy="13"/>
              </a:xfrm>
              <a:custGeom>
                <a:avLst/>
                <a:gdLst>
                  <a:gd name="T0" fmla="*/ 8 w 53"/>
                  <a:gd name="T1" fmla="*/ 40 h 40"/>
                  <a:gd name="T2" fmla="*/ 7 w 53"/>
                  <a:gd name="T3" fmla="*/ 40 h 40"/>
                  <a:gd name="T4" fmla="*/ 2 w 53"/>
                  <a:gd name="T5" fmla="*/ 36 h 40"/>
                  <a:gd name="T6" fmla="*/ 1 w 53"/>
                  <a:gd name="T7" fmla="*/ 34 h 40"/>
                  <a:gd name="T8" fmla="*/ 4 w 53"/>
                  <a:gd name="T9" fmla="*/ 26 h 40"/>
                  <a:gd name="T10" fmla="*/ 5 w 53"/>
                  <a:gd name="T11" fmla="*/ 26 h 40"/>
                  <a:gd name="T12" fmla="*/ 8 w 53"/>
                  <a:gd name="T13" fmla="*/ 24 h 40"/>
                  <a:gd name="T14" fmla="*/ 11 w 53"/>
                  <a:gd name="T15" fmla="*/ 21 h 40"/>
                  <a:gd name="T16" fmla="*/ 51 w 53"/>
                  <a:gd name="T17" fmla="*/ 5 h 40"/>
                  <a:gd name="T18" fmla="*/ 52 w 53"/>
                  <a:gd name="T19" fmla="*/ 11 h 40"/>
                  <a:gd name="T20" fmla="*/ 15 w 53"/>
                  <a:gd name="T21" fmla="*/ 37 h 40"/>
                  <a:gd name="T22" fmla="*/ 13 w 53"/>
                  <a:gd name="T23" fmla="*/ 38 h 40"/>
                  <a:gd name="T24" fmla="*/ 8 w 53"/>
                  <a:gd name="T2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40">
                    <a:moveTo>
                      <a:pt x="8" y="40"/>
                    </a:moveTo>
                    <a:lnTo>
                      <a:pt x="7" y="40"/>
                    </a:lnTo>
                    <a:cubicBezTo>
                      <a:pt x="5" y="39"/>
                      <a:pt x="3" y="38"/>
                      <a:pt x="2" y="36"/>
                    </a:cubicBezTo>
                    <a:lnTo>
                      <a:pt x="1" y="34"/>
                    </a:lnTo>
                    <a:cubicBezTo>
                      <a:pt x="0" y="31"/>
                      <a:pt x="2" y="28"/>
                      <a:pt x="4" y="26"/>
                    </a:cubicBezTo>
                    <a:lnTo>
                      <a:pt x="5" y="26"/>
                    </a:lnTo>
                    <a:lnTo>
                      <a:pt x="8" y="24"/>
                    </a:lnTo>
                    <a:lnTo>
                      <a:pt x="11" y="21"/>
                    </a:lnTo>
                    <a:cubicBezTo>
                      <a:pt x="47" y="0"/>
                      <a:pt x="47" y="0"/>
                      <a:pt x="51" y="5"/>
                    </a:cubicBezTo>
                    <a:cubicBezTo>
                      <a:pt x="52" y="7"/>
                      <a:pt x="53" y="9"/>
                      <a:pt x="52" y="11"/>
                    </a:cubicBezTo>
                    <a:cubicBezTo>
                      <a:pt x="51" y="14"/>
                      <a:pt x="51" y="17"/>
                      <a:pt x="15" y="37"/>
                    </a:cubicBezTo>
                    <a:lnTo>
                      <a:pt x="13" y="38"/>
                    </a:lnTo>
                    <a:cubicBezTo>
                      <a:pt x="12" y="39"/>
                      <a:pt x="10" y="40"/>
                      <a:pt x="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50" name="Freeform 1801">
                <a:extLst>
                  <a:ext uri="{FF2B5EF4-FFF2-40B4-BE49-F238E27FC236}">
                    <a16:creationId xmlns:a16="http://schemas.microsoft.com/office/drawing/2014/main" id="{99E7C2C0-6C21-4ABE-B498-B16B7366E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" y="5453"/>
                <a:ext cx="81" cy="49"/>
              </a:xfrm>
              <a:custGeom>
                <a:avLst/>
                <a:gdLst>
                  <a:gd name="T0" fmla="*/ 8 w 245"/>
                  <a:gd name="T1" fmla="*/ 147 h 147"/>
                  <a:gd name="T2" fmla="*/ 7 w 245"/>
                  <a:gd name="T3" fmla="*/ 146 h 147"/>
                  <a:gd name="T4" fmla="*/ 2 w 245"/>
                  <a:gd name="T5" fmla="*/ 143 h 147"/>
                  <a:gd name="T6" fmla="*/ 5 w 245"/>
                  <a:gd name="T7" fmla="*/ 133 h 147"/>
                  <a:gd name="T8" fmla="*/ 9 w 245"/>
                  <a:gd name="T9" fmla="*/ 132 h 147"/>
                  <a:gd name="T10" fmla="*/ 96 w 245"/>
                  <a:gd name="T11" fmla="*/ 82 h 147"/>
                  <a:gd name="T12" fmla="*/ 123 w 245"/>
                  <a:gd name="T13" fmla="*/ 68 h 147"/>
                  <a:gd name="T14" fmla="*/ 225 w 245"/>
                  <a:gd name="T15" fmla="*/ 6 h 147"/>
                  <a:gd name="T16" fmla="*/ 228 w 245"/>
                  <a:gd name="T17" fmla="*/ 5 h 147"/>
                  <a:gd name="T18" fmla="*/ 233 w 245"/>
                  <a:gd name="T19" fmla="*/ 2 h 147"/>
                  <a:gd name="T20" fmla="*/ 243 w 245"/>
                  <a:gd name="T21" fmla="*/ 4 h 147"/>
                  <a:gd name="T22" fmla="*/ 240 w 245"/>
                  <a:gd name="T23" fmla="*/ 14 h 147"/>
                  <a:gd name="T24" fmla="*/ 234 w 245"/>
                  <a:gd name="T25" fmla="*/ 18 h 147"/>
                  <a:gd name="T26" fmla="*/ 161 w 245"/>
                  <a:gd name="T27" fmla="*/ 64 h 147"/>
                  <a:gd name="T28" fmla="*/ 19 w 245"/>
                  <a:gd name="T29" fmla="*/ 143 h 147"/>
                  <a:gd name="T30" fmla="*/ 8 w 245"/>
                  <a:gd name="T31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5" h="147">
                    <a:moveTo>
                      <a:pt x="8" y="147"/>
                    </a:moveTo>
                    <a:lnTo>
                      <a:pt x="7" y="146"/>
                    </a:lnTo>
                    <a:cubicBezTo>
                      <a:pt x="5" y="146"/>
                      <a:pt x="3" y="145"/>
                      <a:pt x="2" y="143"/>
                    </a:cubicBezTo>
                    <a:cubicBezTo>
                      <a:pt x="0" y="139"/>
                      <a:pt x="1" y="135"/>
                      <a:pt x="5" y="133"/>
                    </a:cubicBezTo>
                    <a:lnTo>
                      <a:pt x="9" y="132"/>
                    </a:lnTo>
                    <a:cubicBezTo>
                      <a:pt x="12" y="127"/>
                      <a:pt x="24" y="120"/>
                      <a:pt x="96" y="82"/>
                    </a:cubicBezTo>
                    <a:cubicBezTo>
                      <a:pt x="104" y="78"/>
                      <a:pt x="113" y="73"/>
                      <a:pt x="123" y="68"/>
                    </a:cubicBezTo>
                    <a:cubicBezTo>
                      <a:pt x="158" y="47"/>
                      <a:pt x="195" y="25"/>
                      <a:pt x="225" y="6"/>
                    </a:cubicBezTo>
                    <a:lnTo>
                      <a:pt x="228" y="5"/>
                    </a:lnTo>
                    <a:lnTo>
                      <a:pt x="233" y="2"/>
                    </a:lnTo>
                    <a:cubicBezTo>
                      <a:pt x="236" y="0"/>
                      <a:pt x="241" y="1"/>
                      <a:pt x="243" y="4"/>
                    </a:cubicBezTo>
                    <a:cubicBezTo>
                      <a:pt x="245" y="8"/>
                      <a:pt x="244" y="12"/>
                      <a:pt x="240" y="14"/>
                    </a:cubicBezTo>
                    <a:cubicBezTo>
                      <a:pt x="238" y="16"/>
                      <a:pt x="236" y="17"/>
                      <a:pt x="234" y="18"/>
                    </a:cubicBezTo>
                    <a:cubicBezTo>
                      <a:pt x="228" y="27"/>
                      <a:pt x="207" y="39"/>
                      <a:pt x="161" y="64"/>
                    </a:cubicBezTo>
                    <a:cubicBezTo>
                      <a:pt x="97" y="104"/>
                      <a:pt x="38" y="138"/>
                      <a:pt x="19" y="143"/>
                    </a:cubicBezTo>
                    <a:cubicBezTo>
                      <a:pt x="12" y="146"/>
                      <a:pt x="9" y="147"/>
                      <a:pt x="8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51" name="Freeform 1802">
                <a:extLst>
                  <a:ext uri="{FF2B5EF4-FFF2-40B4-BE49-F238E27FC236}">
                    <a16:creationId xmlns:a16="http://schemas.microsoft.com/office/drawing/2014/main" id="{86634FC2-EFFF-4342-8336-F6C016D89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3" y="5444"/>
                <a:ext cx="26" cy="17"/>
              </a:xfrm>
              <a:custGeom>
                <a:avLst/>
                <a:gdLst>
                  <a:gd name="T0" fmla="*/ 6 w 80"/>
                  <a:gd name="T1" fmla="*/ 51 h 51"/>
                  <a:gd name="T2" fmla="*/ 2 w 80"/>
                  <a:gd name="T3" fmla="*/ 48 h 51"/>
                  <a:gd name="T4" fmla="*/ 4 w 80"/>
                  <a:gd name="T5" fmla="*/ 38 h 51"/>
                  <a:gd name="T6" fmla="*/ 23 w 80"/>
                  <a:gd name="T7" fmla="*/ 25 h 51"/>
                  <a:gd name="T8" fmla="*/ 22 w 80"/>
                  <a:gd name="T9" fmla="*/ 24 h 51"/>
                  <a:gd name="T10" fmla="*/ 33 w 80"/>
                  <a:gd name="T11" fmla="*/ 20 h 51"/>
                  <a:gd name="T12" fmla="*/ 35 w 80"/>
                  <a:gd name="T13" fmla="*/ 21 h 51"/>
                  <a:gd name="T14" fmla="*/ 68 w 80"/>
                  <a:gd name="T15" fmla="*/ 2 h 51"/>
                  <a:gd name="T16" fmla="*/ 78 w 80"/>
                  <a:gd name="T17" fmla="*/ 4 h 51"/>
                  <a:gd name="T18" fmla="*/ 75 w 80"/>
                  <a:gd name="T19" fmla="*/ 14 h 51"/>
                  <a:gd name="T20" fmla="*/ 17 w 80"/>
                  <a:gd name="T21" fmla="*/ 47 h 51"/>
                  <a:gd name="T22" fmla="*/ 12 w 80"/>
                  <a:gd name="T23" fmla="*/ 50 h 51"/>
                  <a:gd name="T24" fmla="*/ 12 w 80"/>
                  <a:gd name="T25" fmla="*/ 49 h 51"/>
                  <a:gd name="T26" fmla="*/ 6 w 80"/>
                  <a:gd name="T2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" h="51">
                    <a:moveTo>
                      <a:pt x="6" y="51"/>
                    </a:moveTo>
                    <a:cubicBezTo>
                      <a:pt x="4" y="51"/>
                      <a:pt x="3" y="50"/>
                      <a:pt x="2" y="48"/>
                    </a:cubicBezTo>
                    <a:cubicBezTo>
                      <a:pt x="0" y="45"/>
                      <a:pt x="1" y="41"/>
                      <a:pt x="4" y="38"/>
                    </a:cubicBezTo>
                    <a:cubicBezTo>
                      <a:pt x="11" y="34"/>
                      <a:pt x="18" y="29"/>
                      <a:pt x="23" y="25"/>
                    </a:cubicBezTo>
                    <a:lnTo>
                      <a:pt x="22" y="24"/>
                    </a:lnTo>
                    <a:cubicBezTo>
                      <a:pt x="28" y="20"/>
                      <a:pt x="30" y="19"/>
                      <a:pt x="33" y="20"/>
                    </a:cubicBezTo>
                    <a:lnTo>
                      <a:pt x="35" y="21"/>
                    </a:lnTo>
                    <a:cubicBezTo>
                      <a:pt x="46" y="14"/>
                      <a:pt x="58" y="7"/>
                      <a:pt x="68" y="2"/>
                    </a:cubicBezTo>
                    <a:cubicBezTo>
                      <a:pt x="72" y="0"/>
                      <a:pt x="76" y="1"/>
                      <a:pt x="78" y="4"/>
                    </a:cubicBezTo>
                    <a:cubicBezTo>
                      <a:pt x="80" y="7"/>
                      <a:pt x="79" y="12"/>
                      <a:pt x="75" y="14"/>
                    </a:cubicBezTo>
                    <a:cubicBezTo>
                      <a:pt x="44" y="32"/>
                      <a:pt x="27" y="42"/>
                      <a:pt x="17" y="47"/>
                    </a:cubicBezTo>
                    <a:cubicBezTo>
                      <a:pt x="16" y="48"/>
                      <a:pt x="14" y="49"/>
                      <a:pt x="12" y="50"/>
                    </a:cubicBezTo>
                    <a:lnTo>
                      <a:pt x="12" y="49"/>
                    </a:lnTo>
                    <a:cubicBezTo>
                      <a:pt x="9" y="50"/>
                      <a:pt x="7" y="51"/>
                      <a:pt x="6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52" name="Freeform 1803">
                <a:extLst>
                  <a:ext uri="{FF2B5EF4-FFF2-40B4-BE49-F238E27FC236}">
                    <a16:creationId xmlns:a16="http://schemas.microsoft.com/office/drawing/2014/main" id="{E761DB32-B583-4C6F-8D54-9975FAF15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7" y="5447"/>
                <a:ext cx="69" cy="51"/>
              </a:xfrm>
              <a:custGeom>
                <a:avLst/>
                <a:gdLst>
                  <a:gd name="T0" fmla="*/ 12 w 211"/>
                  <a:gd name="T1" fmla="*/ 154 h 154"/>
                  <a:gd name="T2" fmla="*/ 7 w 211"/>
                  <a:gd name="T3" fmla="*/ 152 h 154"/>
                  <a:gd name="T4" fmla="*/ 5 w 211"/>
                  <a:gd name="T5" fmla="*/ 148 h 154"/>
                  <a:gd name="T6" fmla="*/ 2 w 211"/>
                  <a:gd name="T7" fmla="*/ 145 h 154"/>
                  <a:gd name="T8" fmla="*/ 4 w 211"/>
                  <a:gd name="T9" fmla="*/ 136 h 154"/>
                  <a:gd name="T10" fmla="*/ 40 w 211"/>
                  <a:gd name="T11" fmla="*/ 111 h 154"/>
                  <a:gd name="T12" fmla="*/ 35 w 211"/>
                  <a:gd name="T13" fmla="*/ 108 h 154"/>
                  <a:gd name="T14" fmla="*/ 37 w 211"/>
                  <a:gd name="T15" fmla="*/ 98 h 154"/>
                  <a:gd name="T16" fmla="*/ 204 w 211"/>
                  <a:gd name="T17" fmla="*/ 3 h 154"/>
                  <a:gd name="T18" fmla="*/ 209 w 211"/>
                  <a:gd name="T19" fmla="*/ 7 h 154"/>
                  <a:gd name="T20" fmla="*/ 207 w 211"/>
                  <a:gd name="T21" fmla="*/ 16 h 154"/>
                  <a:gd name="T22" fmla="*/ 21 w 211"/>
                  <a:gd name="T23" fmla="*/ 141 h 154"/>
                  <a:gd name="T24" fmla="*/ 20 w 211"/>
                  <a:gd name="T25" fmla="*/ 143 h 154"/>
                  <a:gd name="T26" fmla="*/ 17 w 211"/>
                  <a:gd name="T27" fmla="*/ 153 h 154"/>
                  <a:gd name="T28" fmla="*/ 16 w 211"/>
                  <a:gd name="T29" fmla="*/ 154 h 154"/>
                  <a:gd name="T30" fmla="*/ 12 w 211"/>
                  <a:gd name="T3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1" h="154">
                    <a:moveTo>
                      <a:pt x="12" y="154"/>
                    </a:moveTo>
                    <a:cubicBezTo>
                      <a:pt x="10" y="154"/>
                      <a:pt x="8" y="154"/>
                      <a:pt x="7" y="152"/>
                    </a:cubicBezTo>
                    <a:cubicBezTo>
                      <a:pt x="6" y="150"/>
                      <a:pt x="5" y="150"/>
                      <a:pt x="5" y="148"/>
                    </a:cubicBezTo>
                    <a:lnTo>
                      <a:pt x="2" y="145"/>
                    </a:lnTo>
                    <a:cubicBezTo>
                      <a:pt x="0" y="142"/>
                      <a:pt x="0" y="138"/>
                      <a:pt x="4" y="136"/>
                    </a:cubicBezTo>
                    <a:lnTo>
                      <a:pt x="40" y="111"/>
                    </a:lnTo>
                    <a:cubicBezTo>
                      <a:pt x="38" y="111"/>
                      <a:pt x="36" y="110"/>
                      <a:pt x="35" y="108"/>
                    </a:cubicBezTo>
                    <a:cubicBezTo>
                      <a:pt x="33" y="105"/>
                      <a:pt x="34" y="100"/>
                      <a:pt x="37" y="98"/>
                    </a:cubicBezTo>
                    <a:cubicBezTo>
                      <a:pt x="106" y="53"/>
                      <a:pt x="190" y="0"/>
                      <a:pt x="204" y="3"/>
                    </a:cubicBezTo>
                    <a:cubicBezTo>
                      <a:pt x="206" y="4"/>
                      <a:pt x="208" y="5"/>
                      <a:pt x="209" y="7"/>
                    </a:cubicBezTo>
                    <a:cubicBezTo>
                      <a:pt x="211" y="10"/>
                      <a:pt x="210" y="14"/>
                      <a:pt x="207" y="16"/>
                    </a:cubicBezTo>
                    <a:lnTo>
                      <a:pt x="21" y="141"/>
                    </a:lnTo>
                    <a:lnTo>
                      <a:pt x="20" y="143"/>
                    </a:lnTo>
                    <a:cubicBezTo>
                      <a:pt x="22" y="147"/>
                      <a:pt x="21" y="151"/>
                      <a:pt x="17" y="153"/>
                    </a:cubicBezTo>
                    <a:lnTo>
                      <a:pt x="16" y="154"/>
                    </a:lnTo>
                    <a:lnTo>
                      <a:pt x="12" y="15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53" name="Freeform 1804">
                <a:extLst>
                  <a:ext uri="{FF2B5EF4-FFF2-40B4-BE49-F238E27FC236}">
                    <a16:creationId xmlns:a16="http://schemas.microsoft.com/office/drawing/2014/main" id="{3AD3F0BA-4EFB-47F3-B75E-67B59306C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" y="5449"/>
                <a:ext cx="66" cy="39"/>
              </a:xfrm>
              <a:custGeom>
                <a:avLst/>
                <a:gdLst>
                  <a:gd name="T0" fmla="*/ 8 w 199"/>
                  <a:gd name="T1" fmla="*/ 119 h 119"/>
                  <a:gd name="T2" fmla="*/ 7 w 199"/>
                  <a:gd name="T3" fmla="*/ 119 h 119"/>
                  <a:gd name="T4" fmla="*/ 2 w 199"/>
                  <a:gd name="T5" fmla="*/ 115 h 119"/>
                  <a:gd name="T6" fmla="*/ 5 w 199"/>
                  <a:gd name="T7" fmla="*/ 105 h 119"/>
                  <a:gd name="T8" fmla="*/ 10 w 199"/>
                  <a:gd name="T9" fmla="*/ 104 h 119"/>
                  <a:gd name="T10" fmla="*/ 28 w 199"/>
                  <a:gd name="T11" fmla="*/ 95 h 119"/>
                  <a:gd name="T12" fmla="*/ 147 w 199"/>
                  <a:gd name="T13" fmla="*/ 23 h 119"/>
                  <a:gd name="T14" fmla="*/ 158 w 199"/>
                  <a:gd name="T15" fmla="*/ 17 h 119"/>
                  <a:gd name="T16" fmla="*/ 158 w 199"/>
                  <a:gd name="T17" fmla="*/ 17 h 119"/>
                  <a:gd name="T18" fmla="*/ 165 w 199"/>
                  <a:gd name="T19" fmla="*/ 16 h 119"/>
                  <a:gd name="T20" fmla="*/ 187 w 199"/>
                  <a:gd name="T21" fmla="*/ 2 h 119"/>
                  <a:gd name="T22" fmla="*/ 197 w 199"/>
                  <a:gd name="T23" fmla="*/ 4 h 119"/>
                  <a:gd name="T24" fmla="*/ 195 w 199"/>
                  <a:gd name="T25" fmla="*/ 13 h 119"/>
                  <a:gd name="T26" fmla="*/ 41 w 199"/>
                  <a:gd name="T27" fmla="*/ 105 h 119"/>
                  <a:gd name="T28" fmla="*/ 8 w 199"/>
                  <a:gd name="T29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9" h="119">
                    <a:moveTo>
                      <a:pt x="8" y="119"/>
                    </a:moveTo>
                    <a:lnTo>
                      <a:pt x="7" y="119"/>
                    </a:lnTo>
                    <a:cubicBezTo>
                      <a:pt x="5" y="118"/>
                      <a:pt x="3" y="117"/>
                      <a:pt x="2" y="115"/>
                    </a:cubicBezTo>
                    <a:cubicBezTo>
                      <a:pt x="0" y="112"/>
                      <a:pt x="1" y="107"/>
                      <a:pt x="5" y="105"/>
                    </a:cubicBezTo>
                    <a:cubicBezTo>
                      <a:pt x="6" y="104"/>
                      <a:pt x="8" y="104"/>
                      <a:pt x="10" y="104"/>
                    </a:cubicBezTo>
                    <a:cubicBezTo>
                      <a:pt x="13" y="104"/>
                      <a:pt x="19" y="100"/>
                      <a:pt x="28" y="95"/>
                    </a:cubicBezTo>
                    <a:cubicBezTo>
                      <a:pt x="29" y="91"/>
                      <a:pt x="32" y="88"/>
                      <a:pt x="147" y="23"/>
                    </a:cubicBezTo>
                    <a:cubicBezTo>
                      <a:pt x="153" y="20"/>
                      <a:pt x="157" y="17"/>
                      <a:pt x="158" y="17"/>
                    </a:cubicBezTo>
                    <a:lnTo>
                      <a:pt x="158" y="17"/>
                    </a:lnTo>
                    <a:cubicBezTo>
                      <a:pt x="160" y="15"/>
                      <a:pt x="163" y="15"/>
                      <a:pt x="165" y="16"/>
                    </a:cubicBezTo>
                    <a:cubicBezTo>
                      <a:pt x="172" y="11"/>
                      <a:pt x="180" y="7"/>
                      <a:pt x="187" y="2"/>
                    </a:cubicBezTo>
                    <a:cubicBezTo>
                      <a:pt x="190" y="0"/>
                      <a:pt x="195" y="0"/>
                      <a:pt x="197" y="4"/>
                    </a:cubicBezTo>
                    <a:cubicBezTo>
                      <a:pt x="199" y="7"/>
                      <a:pt x="198" y="11"/>
                      <a:pt x="195" y="13"/>
                    </a:cubicBezTo>
                    <a:cubicBezTo>
                      <a:pt x="147" y="46"/>
                      <a:pt x="67" y="98"/>
                      <a:pt x="41" y="105"/>
                    </a:cubicBezTo>
                    <a:cubicBezTo>
                      <a:pt x="18" y="117"/>
                      <a:pt x="11" y="119"/>
                      <a:pt x="8" y="1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54" name="Freeform 1805">
                <a:extLst>
                  <a:ext uri="{FF2B5EF4-FFF2-40B4-BE49-F238E27FC236}">
                    <a16:creationId xmlns:a16="http://schemas.microsoft.com/office/drawing/2014/main" id="{D082D736-518E-41D2-A44D-3B3DF0366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6" y="5433"/>
                <a:ext cx="9" cy="9"/>
              </a:xfrm>
              <a:custGeom>
                <a:avLst/>
                <a:gdLst>
                  <a:gd name="T0" fmla="*/ 3 w 26"/>
                  <a:gd name="T1" fmla="*/ 25 h 25"/>
                  <a:gd name="T2" fmla="*/ 2 w 26"/>
                  <a:gd name="T3" fmla="*/ 25 h 25"/>
                  <a:gd name="T4" fmla="*/ 3 w 26"/>
                  <a:gd name="T5" fmla="*/ 18 h 25"/>
                  <a:gd name="T6" fmla="*/ 7 w 26"/>
                  <a:gd name="T7" fmla="*/ 16 h 25"/>
                  <a:gd name="T8" fmla="*/ 3 w 26"/>
                  <a:gd name="T9" fmla="*/ 18 h 25"/>
                  <a:gd name="T10" fmla="*/ 0 w 26"/>
                  <a:gd name="T11" fmla="*/ 12 h 25"/>
                  <a:gd name="T12" fmla="*/ 3 w 26"/>
                  <a:gd name="T13" fmla="*/ 10 h 25"/>
                  <a:gd name="T14" fmla="*/ 3 w 26"/>
                  <a:gd name="T15" fmla="*/ 10 h 25"/>
                  <a:gd name="T16" fmla="*/ 14 w 26"/>
                  <a:gd name="T17" fmla="*/ 4 h 25"/>
                  <a:gd name="T18" fmla="*/ 24 w 26"/>
                  <a:gd name="T19" fmla="*/ 1 h 25"/>
                  <a:gd name="T20" fmla="*/ 23 w 26"/>
                  <a:gd name="T21" fmla="*/ 6 h 25"/>
                  <a:gd name="T22" fmla="*/ 24 w 26"/>
                  <a:gd name="T23" fmla="*/ 7 h 25"/>
                  <a:gd name="T24" fmla="*/ 23 w 26"/>
                  <a:gd name="T25" fmla="*/ 7 h 25"/>
                  <a:gd name="T26" fmla="*/ 26 w 26"/>
                  <a:gd name="T27" fmla="*/ 14 h 25"/>
                  <a:gd name="T28" fmla="*/ 22 w 26"/>
                  <a:gd name="T29" fmla="*/ 16 h 25"/>
                  <a:gd name="T30" fmla="*/ 20 w 26"/>
                  <a:gd name="T31" fmla="*/ 17 h 25"/>
                  <a:gd name="T32" fmla="*/ 10 w 26"/>
                  <a:gd name="T33" fmla="*/ 22 h 25"/>
                  <a:gd name="T34" fmla="*/ 10 w 26"/>
                  <a:gd name="T35" fmla="*/ 22 h 25"/>
                  <a:gd name="T36" fmla="*/ 3 w 26"/>
                  <a:gd name="T3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5">
                    <a:moveTo>
                      <a:pt x="3" y="25"/>
                    </a:moveTo>
                    <a:lnTo>
                      <a:pt x="2" y="25"/>
                    </a:lnTo>
                    <a:lnTo>
                      <a:pt x="3" y="18"/>
                    </a:lnTo>
                    <a:lnTo>
                      <a:pt x="7" y="16"/>
                    </a:lnTo>
                    <a:lnTo>
                      <a:pt x="3" y="18"/>
                    </a:lnTo>
                    <a:lnTo>
                      <a:pt x="0" y="12"/>
                    </a:lnTo>
                    <a:lnTo>
                      <a:pt x="3" y="10"/>
                    </a:lnTo>
                    <a:lnTo>
                      <a:pt x="3" y="10"/>
                    </a:lnTo>
                    <a:cubicBezTo>
                      <a:pt x="8" y="7"/>
                      <a:pt x="12" y="5"/>
                      <a:pt x="14" y="4"/>
                    </a:cubicBezTo>
                    <a:cubicBezTo>
                      <a:pt x="20" y="1"/>
                      <a:pt x="21" y="0"/>
                      <a:pt x="24" y="1"/>
                    </a:cubicBezTo>
                    <a:lnTo>
                      <a:pt x="23" y="6"/>
                    </a:lnTo>
                    <a:lnTo>
                      <a:pt x="24" y="7"/>
                    </a:lnTo>
                    <a:lnTo>
                      <a:pt x="23" y="7"/>
                    </a:lnTo>
                    <a:lnTo>
                      <a:pt x="26" y="14"/>
                    </a:lnTo>
                    <a:lnTo>
                      <a:pt x="22" y="16"/>
                    </a:lnTo>
                    <a:lnTo>
                      <a:pt x="20" y="17"/>
                    </a:lnTo>
                    <a:cubicBezTo>
                      <a:pt x="17" y="18"/>
                      <a:pt x="10" y="22"/>
                      <a:pt x="10" y="22"/>
                    </a:cubicBezTo>
                    <a:lnTo>
                      <a:pt x="10" y="22"/>
                    </a:lnTo>
                    <a:cubicBezTo>
                      <a:pt x="8" y="24"/>
                      <a:pt x="6" y="25"/>
                      <a:pt x="3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55" name="Freeform 1806">
                <a:extLst>
                  <a:ext uri="{FF2B5EF4-FFF2-40B4-BE49-F238E27FC236}">
                    <a16:creationId xmlns:a16="http://schemas.microsoft.com/office/drawing/2014/main" id="{A59C5C99-C6DA-4193-953A-6B25B8182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2" y="5431"/>
                <a:ext cx="15" cy="12"/>
              </a:xfrm>
              <a:custGeom>
                <a:avLst/>
                <a:gdLst>
                  <a:gd name="T0" fmla="*/ 8 w 44"/>
                  <a:gd name="T1" fmla="*/ 36 h 36"/>
                  <a:gd name="T2" fmla="*/ 2 w 44"/>
                  <a:gd name="T3" fmla="*/ 33 h 36"/>
                  <a:gd name="T4" fmla="*/ 3 w 44"/>
                  <a:gd name="T5" fmla="*/ 24 h 36"/>
                  <a:gd name="T6" fmla="*/ 22 w 44"/>
                  <a:gd name="T7" fmla="*/ 10 h 36"/>
                  <a:gd name="T8" fmla="*/ 25 w 44"/>
                  <a:gd name="T9" fmla="*/ 6 h 36"/>
                  <a:gd name="T10" fmla="*/ 33 w 44"/>
                  <a:gd name="T11" fmla="*/ 2 h 36"/>
                  <a:gd name="T12" fmla="*/ 42 w 44"/>
                  <a:gd name="T13" fmla="*/ 4 h 36"/>
                  <a:gd name="T14" fmla="*/ 40 w 44"/>
                  <a:gd name="T15" fmla="*/ 14 h 36"/>
                  <a:gd name="T16" fmla="*/ 12 w 44"/>
                  <a:gd name="T17" fmla="*/ 35 h 36"/>
                  <a:gd name="T18" fmla="*/ 12 w 44"/>
                  <a:gd name="T19" fmla="*/ 35 h 36"/>
                  <a:gd name="T20" fmla="*/ 12 w 44"/>
                  <a:gd name="T21" fmla="*/ 35 h 36"/>
                  <a:gd name="T22" fmla="*/ 12 w 44"/>
                  <a:gd name="T23" fmla="*/ 35 h 36"/>
                  <a:gd name="T24" fmla="*/ 12 w 44"/>
                  <a:gd name="T25" fmla="*/ 35 h 36"/>
                  <a:gd name="T26" fmla="*/ 8 w 44"/>
                  <a:gd name="T2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36">
                    <a:moveTo>
                      <a:pt x="8" y="36"/>
                    </a:moveTo>
                    <a:cubicBezTo>
                      <a:pt x="6" y="36"/>
                      <a:pt x="3" y="35"/>
                      <a:pt x="2" y="33"/>
                    </a:cubicBezTo>
                    <a:cubicBezTo>
                      <a:pt x="0" y="30"/>
                      <a:pt x="0" y="26"/>
                      <a:pt x="3" y="24"/>
                    </a:cubicBezTo>
                    <a:lnTo>
                      <a:pt x="22" y="10"/>
                    </a:lnTo>
                    <a:lnTo>
                      <a:pt x="25" y="6"/>
                    </a:lnTo>
                    <a:lnTo>
                      <a:pt x="33" y="2"/>
                    </a:lnTo>
                    <a:cubicBezTo>
                      <a:pt x="36" y="0"/>
                      <a:pt x="40" y="1"/>
                      <a:pt x="42" y="4"/>
                    </a:cubicBezTo>
                    <a:cubicBezTo>
                      <a:pt x="44" y="7"/>
                      <a:pt x="43" y="11"/>
                      <a:pt x="40" y="14"/>
                    </a:cubicBez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8" y="3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56" name="Freeform 1807">
                <a:extLst>
                  <a:ext uri="{FF2B5EF4-FFF2-40B4-BE49-F238E27FC236}">
                    <a16:creationId xmlns:a16="http://schemas.microsoft.com/office/drawing/2014/main" id="{D04E4A82-6EBB-47BB-A4C3-94B4CF7F0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7" y="5430"/>
                <a:ext cx="29" cy="19"/>
              </a:xfrm>
              <a:custGeom>
                <a:avLst/>
                <a:gdLst>
                  <a:gd name="T0" fmla="*/ 7 w 90"/>
                  <a:gd name="T1" fmla="*/ 58 h 58"/>
                  <a:gd name="T2" fmla="*/ 6 w 90"/>
                  <a:gd name="T3" fmla="*/ 58 h 58"/>
                  <a:gd name="T4" fmla="*/ 1 w 90"/>
                  <a:gd name="T5" fmla="*/ 52 h 58"/>
                  <a:gd name="T6" fmla="*/ 4 w 90"/>
                  <a:gd name="T7" fmla="*/ 45 h 58"/>
                  <a:gd name="T8" fmla="*/ 5 w 90"/>
                  <a:gd name="T9" fmla="*/ 44 h 58"/>
                  <a:gd name="T10" fmla="*/ 5 w 90"/>
                  <a:gd name="T11" fmla="*/ 44 h 58"/>
                  <a:gd name="T12" fmla="*/ 30 w 90"/>
                  <a:gd name="T13" fmla="*/ 29 h 58"/>
                  <a:gd name="T14" fmla="*/ 33 w 90"/>
                  <a:gd name="T15" fmla="*/ 28 h 58"/>
                  <a:gd name="T16" fmla="*/ 78 w 90"/>
                  <a:gd name="T17" fmla="*/ 2 h 58"/>
                  <a:gd name="T18" fmla="*/ 88 w 90"/>
                  <a:gd name="T19" fmla="*/ 5 h 58"/>
                  <a:gd name="T20" fmla="*/ 85 w 90"/>
                  <a:gd name="T21" fmla="*/ 15 h 58"/>
                  <a:gd name="T22" fmla="*/ 27 w 90"/>
                  <a:gd name="T23" fmla="*/ 48 h 58"/>
                  <a:gd name="T24" fmla="*/ 11 w 90"/>
                  <a:gd name="T25" fmla="*/ 57 h 58"/>
                  <a:gd name="T26" fmla="*/ 11 w 90"/>
                  <a:gd name="T27" fmla="*/ 57 h 58"/>
                  <a:gd name="T28" fmla="*/ 7 w 90"/>
                  <a:gd name="T2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" h="58">
                    <a:moveTo>
                      <a:pt x="7" y="58"/>
                    </a:moveTo>
                    <a:lnTo>
                      <a:pt x="6" y="58"/>
                    </a:lnTo>
                    <a:cubicBezTo>
                      <a:pt x="3" y="57"/>
                      <a:pt x="1" y="55"/>
                      <a:pt x="1" y="52"/>
                    </a:cubicBezTo>
                    <a:cubicBezTo>
                      <a:pt x="0" y="49"/>
                      <a:pt x="2" y="46"/>
                      <a:pt x="4" y="45"/>
                    </a:cubicBezTo>
                    <a:lnTo>
                      <a:pt x="5" y="44"/>
                    </a:lnTo>
                    <a:lnTo>
                      <a:pt x="5" y="44"/>
                    </a:lnTo>
                    <a:cubicBezTo>
                      <a:pt x="7" y="43"/>
                      <a:pt x="30" y="29"/>
                      <a:pt x="30" y="29"/>
                    </a:cubicBezTo>
                    <a:lnTo>
                      <a:pt x="33" y="28"/>
                    </a:lnTo>
                    <a:cubicBezTo>
                      <a:pt x="47" y="20"/>
                      <a:pt x="64" y="10"/>
                      <a:pt x="78" y="2"/>
                    </a:cubicBezTo>
                    <a:cubicBezTo>
                      <a:pt x="81" y="0"/>
                      <a:pt x="86" y="1"/>
                      <a:pt x="88" y="5"/>
                    </a:cubicBezTo>
                    <a:cubicBezTo>
                      <a:pt x="90" y="8"/>
                      <a:pt x="88" y="13"/>
                      <a:pt x="85" y="15"/>
                    </a:cubicBezTo>
                    <a:cubicBezTo>
                      <a:pt x="56" y="31"/>
                      <a:pt x="38" y="42"/>
                      <a:pt x="27" y="48"/>
                    </a:cubicBezTo>
                    <a:cubicBezTo>
                      <a:pt x="23" y="50"/>
                      <a:pt x="18" y="53"/>
                      <a:pt x="11" y="57"/>
                    </a:cubicBezTo>
                    <a:lnTo>
                      <a:pt x="11" y="57"/>
                    </a:lnTo>
                    <a:cubicBezTo>
                      <a:pt x="9" y="58"/>
                      <a:pt x="8" y="58"/>
                      <a:pt x="7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57" name="Freeform 1808">
                <a:extLst>
                  <a:ext uri="{FF2B5EF4-FFF2-40B4-BE49-F238E27FC236}">
                    <a16:creationId xmlns:a16="http://schemas.microsoft.com/office/drawing/2014/main" id="{50098B9C-ED8A-4E26-BEB2-5CCAF0581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5" y="5432"/>
                <a:ext cx="33" cy="24"/>
              </a:xfrm>
              <a:custGeom>
                <a:avLst/>
                <a:gdLst>
                  <a:gd name="T0" fmla="*/ 10 w 98"/>
                  <a:gd name="T1" fmla="*/ 73 h 73"/>
                  <a:gd name="T2" fmla="*/ 8 w 98"/>
                  <a:gd name="T3" fmla="*/ 73 h 73"/>
                  <a:gd name="T4" fmla="*/ 4 w 98"/>
                  <a:gd name="T5" fmla="*/ 70 h 73"/>
                  <a:gd name="T6" fmla="*/ 28 w 98"/>
                  <a:gd name="T7" fmla="*/ 43 h 73"/>
                  <a:gd name="T8" fmla="*/ 31 w 98"/>
                  <a:gd name="T9" fmla="*/ 38 h 73"/>
                  <a:gd name="T10" fmla="*/ 47 w 98"/>
                  <a:gd name="T11" fmla="*/ 29 h 73"/>
                  <a:gd name="T12" fmla="*/ 50 w 98"/>
                  <a:gd name="T13" fmla="*/ 22 h 73"/>
                  <a:gd name="T14" fmla="*/ 51 w 98"/>
                  <a:gd name="T15" fmla="*/ 22 h 73"/>
                  <a:gd name="T16" fmla="*/ 79 w 98"/>
                  <a:gd name="T17" fmla="*/ 6 h 73"/>
                  <a:gd name="T18" fmla="*/ 93 w 98"/>
                  <a:gd name="T19" fmla="*/ 5 h 73"/>
                  <a:gd name="T20" fmla="*/ 63 w 98"/>
                  <a:gd name="T21" fmla="*/ 36 h 73"/>
                  <a:gd name="T22" fmla="*/ 43 w 98"/>
                  <a:gd name="T23" fmla="*/ 50 h 73"/>
                  <a:gd name="T24" fmla="*/ 22 w 98"/>
                  <a:gd name="T25" fmla="*/ 65 h 73"/>
                  <a:gd name="T26" fmla="*/ 23 w 98"/>
                  <a:gd name="T27" fmla="*/ 67 h 73"/>
                  <a:gd name="T28" fmla="*/ 10 w 98"/>
                  <a:gd name="T2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8" h="73">
                    <a:moveTo>
                      <a:pt x="10" y="73"/>
                    </a:moveTo>
                    <a:lnTo>
                      <a:pt x="8" y="73"/>
                    </a:lnTo>
                    <a:cubicBezTo>
                      <a:pt x="6" y="73"/>
                      <a:pt x="5" y="71"/>
                      <a:pt x="4" y="70"/>
                    </a:cubicBezTo>
                    <a:cubicBezTo>
                      <a:pt x="0" y="63"/>
                      <a:pt x="4" y="59"/>
                      <a:pt x="28" y="43"/>
                    </a:cubicBezTo>
                    <a:cubicBezTo>
                      <a:pt x="28" y="41"/>
                      <a:pt x="30" y="39"/>
                      <a:pt x="31" y="38"/>
                    </a:cubicBezTo>
                    <a:cubicBezTo>
                      <a:pt x="36" y="35"/>
                      <a:pt x="42" y="32"/>
                      <a:pt x="47" y="29"/>
                    </a:cubicBezTo>
                    <a:cubicBezTo>
                      <a:pt x="46" y="26"/>
                      <a:pt x="48" y="24"/>
                      <a:pt x="50" y="22"/>
                    </a:cubicBezTo>
                    <a:lnTo>
                      <a:pt x="51" y="22"/>
                    </a:lnTo>
                    <a:cubicBezTo>
                      <a:pt x="55" y="20"/>
                      <a:pt x="73" y="9"/>
                      <a:pt x="79" y="6"/>
                    </a:cubicBezTo>
                    <a:cubicBezTo>
                      <a:pt x="84" y="2"/>
                      <a:pt x="89" y="0"/>
                      <a:pt x="93" y="5"/>
                    </a:cubicBezTo>
                    <a:cubicBezTo>
                      <a:pt x="96" y="11"/>
                      <a:pt x="98" y="13"/>
                      <a:pt x="63" y="36"/>
                    </a:cubicBezTo>
                    <a:cubicBezTo>
                      <a:pt x="60" y="39"/>
                      <a:pt x="55" y="42"/>
                      <a:pt x="43" y="50"/>
                    </a:cubicBezTo>
                    <a:cubicBezTo>
                      <a:pt x="37" y="54"/>
                      <a:pt x="28" y="60"/>
                      <a:pt x="22" y="65"/>
                    </a:cubicBezTo>
                    <a:lnTo>
                      <a:pt x="23" y="67"/>
                    </a:lnTo>
                    <a:cubicBezTo>
                      <a:pt x="15" y="72"/>
                      <a:pt x="12" y="73"/>
                      <a:pt x="10" y="7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58" name="Freeform 1809">
                <a:extLst>
                  <a:ext uri="{FF2B5EF4-FFF2-40B4-BE49-F238E27FC236}">
                    <a16:creationId xmlns:a16="http://schemas.microsoft.com/office/drawing/2014/main" id="{4B97BC46-9E1D-4CE6-B5B6-29C1D6B8B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4" y="5444"/>
                <a:ext cx="23" cy="17"/>
              </a:xfrm>
              <a:custGeom>
                <a:avLst/>
                <a:gdLst>
                  <a:gd name="T0" fmla="*/ 9 w 69"/>
                  <a:gd name="T1" fmla="*/ 51 h 51"/>
                  <a:gd name="T2" fmla="*/ 3 w 69"/>
                  <a:gd name="T3" fmla="*/ 48 h 51"/>
                  <a:gd name="T4" fmla="*/ 6 w 69"/>
                  <a:gd name="T5" fmla="*/ 39 h 51"/>
                  <a:gd name="T6" fmla="*/ 5 w 69"/>
                  <a:gd name="T7" fmla="*/ 38 h 51"/>
                  <a:gd name="T8" fmla="*/ 7 w 69"/>
                  <a:gd name="T9" fmla="*/ 37 h 51"/>
                  <a:gd name="T10" fmla="*/ 24 w 69"/>
                  <a:gd name="T11" fmla="*/ 25 h 51"/>
                  <a:gd name="T12" fmla="*/ 23 w 69"/>
                  <a:gd name="T13" fmla="*/ 22 h 51"/>
                  <a:gd name="T14" fmla="*/ 44 w 69"/>
                  <a:gd name="T15" fmla="*/ 10 h 51"/>
                  <a:gd name="T16" fmla="*/ 64 w 69"/>
                  <a:gd name="T17" fmla="*/ 1 h 51"/>
                  <a:gd name="T18" fmla="*/ 69 w 69"/>
                  <a:gd name="T19" fmla="*/ 6 h 51"/>
                  <a:gd name="T20" fmla="*/ 66 w 69"/>
                  <a:gd name="T21" fmla="*/ 13 h 51"/>
                  <a:gd name="T22" fmla="*/ 56 w 69"/>
                  <a:gd name="T23" fmla="*/ 20 h 51"/>
                  <a:gd name="T24" fmla="*/ 53 w 69"/>
                  <a:gd name="T25" fmla="*/ 27 h 51"/>
                  <a:gd name="T26" fmla="*/ 12 w 69"/>
                  <a:gd name="T27" fmla="*/ 50 h 51"/>
                  <a:gd name="T28" fmla="*/ 9 w 69"/>
                  <a:gd name="T2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" h="51">
                    <a:moveTo>
                      <a:pt x="9" y="51"/>
                    </a:moveTo>
                    <a:cubicBezTo>
                      <a:pt x="6" y="51"/>
                      <a:pt x="4" y="50"/>
                      <a:pt x="3" y="48"/>
                    </a:cubicBezTo>
                    <a:cubicBezTo>
                      <a:pt x="1" y="45"/>
                      <a:pt x="0" y="43"/>
                      <a:pt x="6" y="39"/>
                    </a:cubicBezTo>
                    <a:lnTo>
                      <a:pt x="5" y="38"/>
                    </a:lnTo>
                    <a:lnTo>
                      <a:pt x="7" y="37"/>
                    </a:lnTo>
                    <a:cubicBezTo>
                      <a:pt x="11" y="34"/>
                      <a:pt x="16" y="30"/>
                      <a:pt x="24" y="25"/>
                    </a:cubicBezTo>
                    <a:lnTo>
                      <a:pt x="23" y="22"/>
                    </a:lnTo>
                    <a:cubicBezTo>
                      <a:pt x="25" y="21"/>
                      <a:pt x="37" y="14"/>
                      <a:pt x="44" y="10"/>
                    </a:cubicBezTo>
                    <a:cubicBezTo>
                      <a:pt x="60" y="0"/>
                      <a:pt x="60" y="0"/>
                      <a:pt x="64" y="1"/>
                    </a:cubicBezTo>
                    <a:cubicBezTo>
                      <a:pt x="66" y="1"/>
                      <a:pt x="68" y="4"/>
                      <a:pt x="69" y="6"/>
                    </a:cubicBezTo>
                    <a:cubicBezTo>
                      <a:pt x="69" y="9"/>
                      <a:pt x="68" y="12"/>
                      <a:pt x="66" y="13"/>
                    </a:cubicBezTo>
                    <a:cubicBezTo>
                      <a:pt x="63" y="15"/>
                      <a:pt x="59" y="18"/>
                      <a:pt x="56" y="20"/>
                    </a:cubicBezTo>
                    <a:cubicBezTo>
                      <a:pt x="57" y="23"/>
                      <a:pt x="55" y="26"/>
                      <a:pt x="53" y="27"/>
                    </a:cubicBezTo>
                    <a:lnTo>
                      <a:pt x="12" y="50"/>
                    </a:lnTo>
                    <a:lnTo>
                      <a:pt x="9" y="5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59" name="Freeform 1810">
                <a:extLst>
                  <a:ext uri="{FF2B5EF4-FFF2-40B4-BE49-F238E27FC236}">
                    <a16:creationId xmlns:a16="http://schemas.microsoft.com/office/drawing/2014/main" id="{425B374C-1ED0-463B-B590-D664833D7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1" y="5449"/>
                <a:ext cx="64" cy="38"/>
              </a:xfrm>
              <a:custGeom>
                <a:avLst/>
                <a:gdLst>
                  <a:gd name="T0" fmla="*/ 10 w 193"/>
                  <a:gd name="T1" fmla="*/ 117 h 117"/>
                  <a:gd name="T2" fmla="*/ 8 w 193"/>
                  <a:gd name="T3" fmla="*/ 117 h 117"/>
                  <a:gd name="T4" fmla="*/ 3 w 193"/>
                  <a:gd name="T5" fmla="*/ 114 h 117"/>
                  <a:gd name="T6" fmla="*/ 37 w 193"/>
                  <a:gd name="T7" fmla="*/ 82 h 117"/>
                  <a:gd name="T8" fmla="*/ 38 w 193"/>
                  <a:gd name="T9" fmla="*/ 82 h 117"/>
                  <a:gd name="T10" fmla="*/ 37 w 193"/>
                  <a:gd name="T11" fmla="*/ 79 h 117"/>
                  <a:gd name="T12" fmla="*/ 52 w 193"/>
                  <a:gd name="T13" fmla="*/ 70 h 117"/>
                  <a:gd name="T14" fmla="*/ 70 w 193"/>
                  <a:gd name="T15" fmla="*/ 62 h 117"/>
                  <a:gd name="T16" fmla="*/ 73 w 193"/>
                  <a:gd name="T17" fmla="*/ 63 h 117"/>
                  <a:gd name="T18" fmla="*/ 187 w 193"/>
                  <a:gd name="T19" fmla="*/ 2 h 117"/>
                  <a:gd name="T20" fmla="*/ 191 w 193"/>
                  <a:gd name="T21" fmla="*/ 5 h 117"/>
                  <a:gd name="T22" fmla="*/ 189 w 193"/>
                  <a:gd name="T23" fmla="*/ 15 h 117"/>
                  <a:gd name="T24" fmla="*/ 185 w 193"/>
                  <a:gd name="T25" fmla="*/ 16 h 117"/>
                  <a:gd name="T26" fmla="*/ 13 w 193"/>
                  <a:gd name="T27" fmla="*/ 116 h 117"/>
                  <a:gd name="T28" fmla="*/ 10 w 193"/>
                  <a:gd name="T29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3" h="117">
                    <a:moveTo>
                      <a:pt x="10" y="117"/>
                    </a:moveTo>
                    <a:lnTo>
                      <a:pt x="8" y="117"/>
                    </a:lnTo>
                    <a:cubicBezTo>
                      <a:pt x="6" y="117"/>
                      <a:pt x="4" y="116"/>
                      <a:pt x="3" y="114"/>
                    </a:cubicBezTo>
                    <a:cubicBezTo>
                      <a:pt x="0" y="107"/>
                      <a:pt x="0" y="107"/>
                      <a:pt x="37" y="82"/>
                    </a:cubicBezTo>
                    <a:lnTo>
                      <a:pt x="38" y="82"/>
                    </a:lnTo>
                    <a:lnTo>
                      <a:pt x="37" y="79"/>
                    </a:lnTo>
                    <a:cubicBezTo>
                      <a:pt x="38" y="78"/>
                      <a:pt x="45" y="74"/>
                      <a:pt x="52" y="70"/>
                    </a:cubicBezTo>
                    <a:cubicBezTo>
                      <a:pt x="67" y="61"/>
                      <a:pt x="67" y="61"/>
                      <a:pt x="70" y="62"/>
                    </a:cubicBezTo>
                    <a:lnTo>
                      <a:pt x="73" y="63"/>
                    </a:lnTo>
                    <a:cubicBezTo>
                      <a:pt x="178" y="0"/>
                      <a:pt x="184" y="1"/>
                      <a:pt x="187" y="2"/>
                    </a:cubicBezTo>
                    <a:cubicBezTo>
                      <a:pt x="188" y="2"/>
                      <a:pt x="190" y="4"/>
                      <a:pt x="191" y="5"/>
                    </a:cubicBezTo>
                    <a:cubicBezTo>
                      <a:pt x="193" y="9"/>
                      <a:pt x="192" y="13"/>
                      <a:pt x="189" y="15"/>
                    </a:cubicBezTo>
                    <a:lnTo>
                      <a:pt x="185" y="16"/>
                    </a:lnTo>
                    <a:cubicBezTo>
                      <a:pt x="170" y="21"/>
                      <a:pt x="73" y="80"/>
                      <a:pt x="13" y="116"/>
                    </a:cubicBezTo>
                    <a:lnTo>
                      <a:pt x="10" y="11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60" name="Freeform 1811">
                <a:extLst>
                  <a:ext uri="{FF2B5EF4-FFF2-40B4-BE49-F238E27FC236}">
                    <a16:creationId xmlns:a16="http://schemas.microsoft.com/office/drawing/2014/main" id="{53934B60-70C2-43B8-B50A-4B6BA0F0D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2" y="5473"/>
                <a:ext cx="15" cy="10"/>
              </a:xfrm>
              <a:custGeom>
                <a:avLst/>
                <a:gdLst>
                  <a:gd name="T0" fmla="*/ 3 w 45"/>
                  <a:gd name="T1" fmla="*/ 30 h 30"/>
                  <a:gd name="T2" fmla="*/ 1 w 45"/>
                  <a:gd name="T3" fmla="*/ 30 h 30"/>
                  <a:gd name="T4" fmla="*/ 3 w 45"/>
                  <a:gd name="T5" fmla="*/ 23 h 30"/>
                  <a:gd name="T6" fmla="*/ 9 w 45"/>
                  <a:gd name="T7" fmla="*/ 19 h 30"/>
                  <a:gd name="T8" fmla="*/ 3 w 45"/>
                  <a:gd name="T9" fmla="*/ 23 h 30"/>
                  <a:gd name="T10" fmla="*/ 0 w 45"/>
                  <a:gd name="T11" fmla="*/ 16 h 30"/>
                  <a:gd name="T12" fmla="*/ 13 w 45"/>
                  <a:gd name="T13" fmla="*/ 9 h 30"/>
                  <a:gd name="T14" fmla="*/ 31 w 45"/>
                  <a:gd name="T15" fmla="*/ 1 h 30"/>
                  <a:gd name="T16" fmla="*/ 35 w 45"/>
                  <a:gd name="T17" fmla="*/ 4 h 30"/>
                  <a:gd name="T18" fmla="*/ 36 w 45"/>
                  <a:gd name="T19" fmla="*/ 6 h 30"/>
                  <a:gd name="T20" fmla="*/ 43 w 45"/>
                  <a:gd name="T21" fmla="*/ 9 h 30"/>
                  <a:gd name="T22" fmla="*/ 40 w 45"/>
                  <a:gd name="T23" fmla="*/ 19 h 30"/>
                  <a:gd name="T24" fmla="*/ 31 w 45"/>
                  <a:gd name="T25" fmla="*/ 22 h 30"/>
                  <a:gd name="T26" fmla="*/ 27 w 45"/>
                  <a:gd name="T27" fmla="*/ 19 h 30"/>
                  <a:gd name="T28" fmla="*/ 26 w 45"/>
                  <a:gd name="T29" fmla="*/ 17 h 30"/>
                  <a:gd name="T30" fmla="*/ 21 w 45"/>
                  <a:gd name="T31" fmla="*/ 21 h 30"/>
                  <a:gd name="T32" fmla="*/ 3 w 45"/>
                  <a:gd name="T3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5" h="30">
                    <a:moveTo>
                      <a:pt x="3" y="30"/>
                    </a:moveTo>
                    <a:lnTo>
                      <a:pt x="1" y="30"/>
                    </a:lnTo>
                    <a:lnTo>
                      <a:pt x="3" y="23"/>
                    </a:lnTo>
                    <a:lnTo>
                      <a:pt x="9" y="19"/>
                    </a:lnTo>
                    <a:lnTo>
                      <a:pt x="3" y="23"/>
                    </a:lnTo>
                    <a:lnTo>
                      <a:pt x="0" y="16"/>
                    </a:lnTo>
                    <a:cubicBezTo>
                      <a:pt x="2" y="16"/>
                      <a:pt x="8" y="12"/>
                      <a:pt x="13" y="9"/>
                    </a:cubicBezTo>
                    <a:cubicBezTo>
                      <a:pt x="28" y="0"/>
                      <a:pt x="28" y="0"/>
                      <a:pt x="31" y="1"/>
                    </a:cubicBezTo>
                    <a:cubicBezTo>
                      <a:pt x="33" y="1"/>
                      <a:pt x="34" y="2"/>
                      <a:pt x="35" y="4"/>
                    </a:cubicBezTo>
                    <a:lnTo>
                      <a:pt x="36" y="6"/>
                    </a:lnTo>
                    <a:cubicBezTo>
                      <a:pt x="39" y="5"/>
                      <a:pt x="41" y="7"/>
                      <a:pt x="43" y="9"/>
                    </a:cubicBezTo>
                    <a:cubicBezTo>
                      <a:pt x="45" y="12"/>
                      <a:pt x="44" y="17"/>
                      <a:pt x="40" y="19"/>
                    </a:cubicBezTo>
                    <a:cubicBezTo>
                      <a:pt x="36" y="22"/>
                      <a:pt x="34" y="23"/>
                      <a:pt x="31" y="22"/>
                    </a:cubicBezTo>
                    <a:cubicBezTo>
                      <a:pt x="29" y="21"/>
                      <a:pt x="28" y="20"/>
                      <a:pt x="27" y="19"/>
                    </a:cubicBezTo>
                    <a:lnTo>
                      <a:pt x="26" y="17"/>
                    </a:lnTo>
                    <a:cubicBezTo>
                      <a:pt x="25" y="18"/>
                      <a:pt x="23" y="20"/>
                      <a:pt x="21" y="21"/>
                    </a:cubicBezTo>
                    <a:cubicBezTo>
                      <a:pt x="8" y="28"/>
                      <a:pt x="5" y="30"/>
                      <a:pt x="3" y="3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61" name="Freeform 1812">
                <a:extLst>
                  <a:ext uri="{FF2B5EF4-FFF2-40B4-BE49-F238E27FC236}">
                    <a16:creationId xmlns:a16="http://schemas.microsoft.com/office/drawing/2014/main" id="{DAA39675-EDE3-4251-8C12-625D5CB5C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7" y="5441"/>
                <a:ext cx="51" cy="32"/>
              </a:xfrm>
              <a:custGeom>
                <a:avLst/>
                <a:gdLst>
                  <a:gd name="T0" fmla="*/ 3 w 152"/>
                  <a:gd name="T1" fmla="*/ 96 h 96"/>
                  <a:gd name="T2" fmla="*/ 1 w 152"/>
                  <a:gd name="T3" fmla="*/ 96 h 96"/>
                  <a:gd name="T4" fmla="*/ 3 w 152"/>
                  <a:gd name="T5" fmla="*/ 89 h 96"/>
                  <a:gd name="T6" fmla="*/ 9 w 152"/>
                  <a:gd name="T7" fmla="*/ 85 h 96"/>
                  <a:gd name="T8" fmla="*/ 3 w 152"/>
                  <a:gd name="T9" fmla="*/ 89 h 96"/>
                  <a:gd name="T10" fmla="*/ 0 w 152"/>
                  <a:gd name="T11" fmla="*/ 82 h 96"/>
                  <a:gd name="T12" fmla="*/ 79 w 152"/>
                  <a:gd name="T13" fmla="*/ 37 h 96"/>
                  <a:gd name="T14" fmla="*/ 84 w 152"/>
                  <a:gd name="T15" fmla="*/ 36 h 96"/>
                  <a:gd name="T16" fmla="*/ 86 w 152"/>
                  <a:gd name="T17" fmla="*/ 37 h 96"/>
                  <a:gd name="T18" fmla="*/ 106 w 152"/>
                  <a:gd name="T19" fmla="*/ 25 h 96"/>
                  <a:gd name="T20" fmla="*/ 151 w 152"/>
                  <a:gd name="T21" fmla="*/ 1 h 96"/>
                  <a:gd name="T22" fmla="*/ 149 w 152"/>
                  <a:gd name="T23" fmla="*/ 8 h 96"/>
                  <a:gd name="T24" fmla="*/ 143 w 152"/>
                  <a:gd name="T25" fmla="*/ 12 h 96"/>
                  <a:gd name="T26" fmla="*/ 149 w 152"/>
                  <a:gd name="T27" fmla="*/ 8 h 96"/>
                  <a:gd name="T28" fmla="*/ 152 w 152"/>
                  <a:gd name="T29" fmla="*/ 15 h 96"/>
                  <a:gd name="T30" fmla="*/ 113 w 152"/>
                  <a:gd name="T31" fmla="*/ 38 h 96"/>
                  <a:gd name="T32" fmla="*/ 27 w 152"/>
                  <a:gd name="T33" fmla="*/ 87 h 96"/>
                  <a:gd name="T34" fmla="*/ 26 w 152"/>
                  <a:gd name="T35" fmla="*/ 87 h 96"/>
                  <a:gd name="T36" fmla="*/ 26 w 152"/>
                  <a:gd name="T37" fmla="*/ 87 h 96"/>
                  <a:gd name="T38" fmla="*/ 21 w 152"/>
                  <a:gd name="T39" fmla="*/ 88 h 96"/>
                  <a:gd name="T40" fmla="*/ 20 w 152"/>
                  <a:gd name="T41" fmla="*/ 88 h 96"/>
                  <a:gd name="T42" fmla="*/ 3 w 152"/>
                  <a:gd name="T4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2" h="96">
                    <a:moveTo>
                      <a:pt x="3" y="96"/>
                    </a:moveTo>
                    <a:lnTo>
                      <a:pt x="1" y="96"/>
                    </a:lnTo>
                    <a:lnTo>
                      <a:pt x="3" y="89"/>
                    </a:lnTo>
                    <a:lnTo>
                      <a:pt x="9" y="85"/>
                    </a:lnTo>
                    <a:lnTo>
                      <a:pt x="3" y="89"/>
                    </a:lnTo>
                    <a:lnTo>
                      <a:pt x="0" y="82"/>
                    </a:lnTo>
                    <a:cubicBezTo>
                      <a:pt x="4" y="81"/>
                      <a:pt x="51" y="54"/>
                      <a:pt x="79" y="37"/>
                    </a:cubicBezTo>
                    <a:cubicBezTo>
                      <a:pt x="81" y="36"/>
                      <a:pt x="82" y="36"/>
                      <a:pt x="84" y="36"/>
                    </a:cubicBezTo>
                    <a:lnTo>
                      <a:pt x="86" y="37"/>
                    </a:lnTo>
                    <a:cubicBezTo>
                      <a:pt x="93" y="33"/>
                      <a:pt x="100" y="29"/>
                      <a:pt x="106" y="25"/>
                    </a:cubicBezTo>
                    <a:cubicBezTo>
                      <a:pt x="148" y="0"/>
                      <a:pt x="148" y="0"/>
                      <a:pt x="151" y="1"/>
                    </a:cubicBezTo>
                    <a:lnTo>
                      <a:pt x="149" y="8"/>
                    </a:lnTo>
                    <a:lnTo>
                      <a:pt x="143" y="12"/>
                    </a:lnTo>
                    <a:lnTo>
                      <a:pt x="149" y="8"/>
                    </a:lnTo>
                    <a:lnTo>
                      <a:pt x="152" y="15"/>
                    </a:lnTo>
                    <a:cubicBezTo>
                      <a:pt x="150" y="16"/>
                      <a:pt x="132" y="26"/>
                      <a:pt x="113" y="38"/>
                    </a:cubicBezTo>
                    <a:cubicBezTo>
                      <a:pt x="53" y="73"/>
                      <a:pt x="34" y="84"/>
                      <a:pt x="27" y="87"/>
                    </a:cubicBezTo>
                    <a:lnTo>
                      <a:pt x="26" y="87"/>
                    </a:lnTo>
                    <a:lnTo>
                      <a:pt x="26" y="87"/>
                    </a:lnTo>
                    <a:cubicBezTo>
                      <a:pt x="23" y="89"/>
                      <a:pt x="22" y="88"/>
                      <a:pt x="21" y="88"/>
                    </a:cubicBezTo>
                    <a:lnTo>
                      <a:pt x="20" y="88"/>
                    </a:lnTo>
                    <a:cubicBezTo>
                      <a:pt x="8" y="95"/>
                      <a:pt x="4" y="96"/>
                      <a:pt x="3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62" name="Freeform 1813">
                <a:extLst>
                  <a:ext uri="{FF2B5EF4-FFF2-40B4-BE49-F238E27FC236}">
                    <a16:creationId xmlns:a16="http://schemas.microsoft.com/office/drawing/2014/main" id="{9AA2E9E6-B070-4061-9713-A212D50CD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9" y="5436"/>
                <a:ext cx="72" cy="43"/>
              </a:xfrm>
              <a:custGeom>
                <a:avLst/>
                <a:gdLst>
                  <a:gd name="T0" fmla="*/ 8 w 218"/>
                  <a:gd name="T1" fmla="*/ 130 h 130"/>
                  <a:gd name="T2" fmla="*/ 6 w 218"/>
                  <a:gd name="T3" fmla="*/ 129 h 130"/>
                  <a:gd name="T4" fmla="*/ 2 w 218"/>
                  <a:gd name="T5" fmla="*/ 126 h 130"/>
                  <a:gd name="T6" fmla="*/ 4 w 218"/>
                  <a:gd name="T7" fmla="*/ 116 h 130"/>
                  <a:gd name="T8" fmla="*/ 7 w 218"/>
                  <a:gd name="T9" fmla="*/ 116 h 130"/>
                  <a:gd name="T10" fmla="*/ 98 w 218"/>
                  <a:gd name="T11" fmla="*/ 62 h 130"/>
                  <a:gd name="T12" fmla="*/ 173 w 218"/>
                  <a:gd name="T13" fmla="*/ 19 h 130"/>
                  <a:gd name="T14" fmla="*/ 212 w 218"/>
                  <a:gd name="T15" fmla="*/ 1 h 130"/>
                  <a:gd name="T16" fmla="*/ 216 w 218"/>
                  <a:gd name="T17" fmla="*/ 5 h 130"/>
                  <a:gd name="T18" fmla="*/ 214 w 218"/>
                  <a:gd name="T19" fmla="*/ 15 h 130"/>
                  <a:gd name="T20" fmla="*/ 210 w 218"/>
                  <a:gd name="T21" fmla="*/ 15 h 130"/>
                  <a:gd name="T22" fmla="*/ 111 w 218"/>
                  <a:gd name="T23" fmla="*/ 74 h 130"/>
                  <a:gd name="T24" fmla="*/ 16 w 218"/>
                  <a:gd name="T25" fmla="*/ 127 h 130"/>
                  <a:gd name="T26" fmla="*/ 16 w 218"/>
                  <a:gd name="T27" fmla="*/ 127 h 130"/>
                  <a:gd name="T28" fmla="*/ 8 w 218"/>
                  <a:gd name="T29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8" h="130">
                    <a:moveTo>
                      <a:pt x="8" y="130"/>
                    </a:moveTo>
                    <a:lnTo>
                      <a:pt x="6" y="129"/>
                    </a:lnTo>
                    <a:cubicBezTo>
                      <a:pt x="4" y="129"/>
                      <a:pt x="3" y="128"/>
                      <a:pt x="2" y="126"/>
                    </a:cubicBezTo>
                    <a:cubicBezTo>
                      <a:pt x="0" y="123"/>
                      <a:pt x="1" y="118"/>
                      <a:pt x="4" y="116"/>
                    </a:cubicBezTo>
                    <a:lnTo>
                      <a:pt x="7" y="116"/>
                    </a:lnTo>
                    <a:cubicBezTo>
                      <a:pt x="15" y="112"/>
                      <a:pt x="63" y="83"/>
                      <a:pt x="98" y="62"/>
                    </a:cubicBezTo>
                    <a:cubicBezTo>
                      <a:pt x="153" y="30"/>
                      <a:pt x="168" y="21"/>
                      <a:pt x="173" y="19"/>
                    </a:cubicBezTo>
                    <a:cubicBezTo>
                      <a:pt x="202" y="2"/>
                      <a:pt x="208" y="0"/>
                      <a:pt x="212" y="1"/>
                    </a:cubicBezTo>
                    <a:cubicBezTo>
                      <a:pt x="214" y="2"/>
                      <a:pt x="216" y="3"/>
                      <a:pt x="216" y="5"/>
                    </a:cubicBezTo>
                    <a:cubicBezTo>
                      <a:pt x="218" y="8"/>
                      <a:pt x="217" y="13"/>
                      <a:pt x="214" y="15"/>
                    </a:cubicBezTo>
                    <a:lnTo>
                      <a:pt x="210" y="15"/>
                    </a:lnTo>
                    <a:cubicBezTo>
                      <a:pt x="199" y="19"/>
                      <a:pt x="148" y="51"/>
                      <a:pt x="111" y="74"/>
                    </a:cubicBezTo>
                    <a:cubicBezTo>
                      <a:pt x="25" y="127"/>
                      <a:pt x="21" y="128"/>
                      <a:pt x="16" y="127"/>
                    </a:cubicBezTo>
                    <a:lnTo>
                      <a:pt x="16" y="127"/>
                    </a:lnTo>
                    <a:cubicBezTo>
                      <a:pt x="11" y="129"/>
                      <a:pt x="9" y="130"/>
                      <a:pt x="8" y="13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63" name="Freeform 1814">
                <a:extLst>
                  <a:ext uri="{FF2B5EF4-FFF2-40B4-BE49-F238E27FC236}">
                    <a16:creationId xmlns:a16="http://schemas.microsoft.com/office/drawing/2014/main" id="{61519714-BF85-4D35-94AD-238F842C3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6" y="5449"/>
                <a:ext cx="41" cy="26"/>
              </a:xfrm>
              <a:custGeom>
                <a:avLst/>
                <a:gdLst>
                  <a:gd name="T0" fmla="*/ 9 w 123"/>
                  <a:gd name="T1" fmla="*/ 80 h 80"/>
                  <a:gd name="T2" fmla="*/ 3 w 123"/>
                  <a:gd name="T3" fmla="*/ 76 h 80"/>
                  <a:gd name="T4" fmla="*/ 6 w 123"/>
                  <a:gd name="T5" fmla="*/ 67 h 80"/>
                  <a:gd name="T6" fmla="*/ 6 w 123"/>
                  <a:gd name="T7" fmla="*/ 67 h 80"/>
                  <a:gd name="T8" fmla="*/ 8 w 123"/>
                  <a:gd name="T9" fmla="*/ 65 h 80"/>
                  <a:gd name="T10" fmla="*/ 13 w 123"/>
                  <a:gd name="T11" fmla="*/ 62 h 80"/>
                  <a:gd name="T12" fmla="*/ 17 w 123"/>
                  <a:gd name="T13" fmla="*/ 55 h 80"/>
                  <a:gd name="T14" fmla="*/ 21 w 123"/>
                  <a:gd name="T15" fmla="*/ 54 h 80"/>
                  <a:gd name="T16" fmla="*/ 65 w 123"/>
                  <a:gd name="T17" fmla="*/ 28 h 80"/>
                  <a:gd name="T18" fmla="*/ 114 w 123"/>
                  <a:gd name="T19" fmla="*/ 1 h 80"/>
                  <a:gd name="T20" fmla="*/ 119 w 123"/>
                  <a:gd name="T21" fmla="*/ 4 h 80"/>
                  <a:gd name="T22" fmla="*/ 28 w 123"/>
                  <a:gd name="T23" fmla="*/ 69 h 80"/>
                  <a:gd name="T24" fmla="*/ 17 w 123"/>
                  <a:gd name="T25" fmla="*/ 76 h 80"/>
                  <a:gd name="T26" fmla="*/ 16 w 123"/>
                  <a:gd name="T27" fmla="*/ 77 h 80"/>
                  <a:gd name="T28" fmla="*/ 13 w 123"/>
                  <a:gd name="T29" fmla="*/ 79 h 80"/>
                  <a:gd name="T30" fmla="*/ 9 w 123"/>
                  <a:gd name="T31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3" h="80">
                    <a:moveTo>
                      <a:pt x="9" y="80"/>
                    </a:moveTo>
                    <a:cubicBezTo>
                      <a:pt x="7" y="80"/>
                      <a:pt x="4" y="79"/>
                      <a:pt x="3" y="76"/>
                    </a:cubicBezTo>
                    <a:cubicBezTo>
                      <a:pt x="1" y="72"/>
                      <a:pt x="0" y="71"/>
                      <a:pt x="6" y="67"/>
                    </a:cubicBezTo>
                    <a:lnTo>
                      <a:pt x="6" y="67"/>
                    </a:lnTo>
                    <a:lnTo>
                      <a:pt x="8" y="65"/>
                    </a:lnTo>
                    <a:cubicBezTo>
                      <a:pt x="10" y="64"/>
                      <a:pt x="11" y="63"/>
                      <a:pt x="13" y="62"/>
                    </a:cubicBezTo>
                    <a:cubicBezTo>
                      <a:pt x="13" y="59"/>
                      <a:pt x="14" y="56"/>
                      <a:pt x="17" y="55"/>
                    </a:cubicBezTo>
                    <a:lnTo>
                      <a:pt x="21" y="54"/>
                    </a:lnTo>
                    <a:cubicBezTo>
                      <a:pt x="27" y="52"/>
                      <a:pt x="49" y="38"/>
                      <a:pt x="65" y="28"/>
                    </a:cubicBezTo>
                    <a:cubicBezTo>
                      <a:pt x="105" y="1"/>
                      <a:pt x="109" y="0"/>
                      <a:pt x="114" y="1"/>
                    </a:cubicBezTo>
                    <a:cubicBezTo>
                      <a:pt x="116" y="1"/>
                      <a:pt x="118" y="3"/>
                      <a:pt x="119" y="4"/>
                    </a:cubicBezTo>
                    <a:cubicBezTo>
                      <a:pt x="123" y="12"/>
                      <a:pt x="123" y="12"/>
                      <a:pt x="28" y="69"/>
                    </a:cubicBezTo>
                    <a:cubicBezTo>
                      <a:pt x="24" y="72"/>
                      <a:pt x="20" y="74"/>
                      <a:pt x="17" y="76"/>
                    </a:cubicBezTo>
                    <a:lnTo>
                      <a:pt x="16" y="77"/>
                    </a:lnTo>
                    <a:lnTo>
                      <a:pt x="13" y="79"/>
                    </a:lnTo>
                    <a:lnTo>
                      <a:pt x="9" y="8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64" name="Freeform 1815">
                <a:extLst>
                  <a:ext uri="{FF2B5EF4-FFF2-40B4-BE49-F238E27FC236}">
                    <a16:creationId xmlns:a16="http://schemas.microsoft.com/office/drawing/2014/main" id="{C6B77FD8-6580-4A1E-A919-6A71B6043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3" y="5438"/>
                <a:ext cx="65" cy="41"/>
              </a:xfrm>
              <a:custGeom>
                <a:avLst/>
                <a:gdLst>
                  <a:gd name="T0" fmla="*/ 8 w 197"/>
                  <a:gd name="T1" fmla="*/ 123 h 123"/>
                  <a:gd name="T2" fmla="*/ 6 w 197"/>
                  <a:gd name="T3" fmla="*/ 123 h 123"/>
                  <a:gd name="T4" fmla="*/ 2 w 197"/>
                  <a:gd name="T5" fmla="*/ 120 h 123"/>
                  <a:gd name="T6" fmla="*/ 1 w 197"/>
                  <a:gd name="T7" fmla="*/ 114 h 123"/>
                  <a:gd name="T8" fmla="*/ 11 w 197"/>
                  <a:gd name="T9" fmla="*/ 105 h 123"/>
                  <a:gd name="T10" fmla="*/ 15 w 197"/>
                  <a:gd name="T11" fmla="*/ 101 h 123"/>
                  <a:gd name="T12" fmla="*/ 19 w 197"/>
                  <a:gd name="T13" fmla="*/ 100 h 123"/>
                  <a:gd name="T14" fmla="*/ 24 w 197"/>
                  <a:gd name="T15" fmla="*/ 98 h 123"/>
                  <a:gd name="T16" fmla="*/ 98 w 197"/>
                  <a:gd name="T17" fmla="*/ 53 h 123"/>
                  <a:gd name="T18" fmla="*/ 101 w 197"/>
                  <a:gd name="T19" fmla="*/ 51 h 123"/>
                  <a:gd name="T20" fmla="*/ 191 w 197"/>
                  <a:gd name="T21" fmla="*/ 1 h 123"/>
                  <a:gd name="T22" fmla="*/ 195 w 197"/>
                  <a:gd name="T23" fmla="*/ 5 h 123"/>
                  <a:gd name="T24" fmla="*/ 196 w 197"/>
                  <a:gd name="T25" fmla="*/ 12 h 123"/>
                  <a:gd name="T26" fmla="*/ 60 w 197"/>
                  <a:gd name="T27" fmla="*/ 95 h 123"/>
                  <a:gd name="T28" fmla="*/ 25 w 197"/>
                  <a:gd name="T29" fmla="*/ 114 h 123"/>
                  <a:gd name="T30" fmla="*/ 11 w 197"/>
                  <a:gd name="T31" fmla="*/ 122 h 123"/>
                  <a:gd name="T32" fmla="*/ 8 w 197"/>
                  <a:gd name="T33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23">
                    <a:moveTo>
                      <a:pt x="8" y="123"/>
                    </a:moveTo>
                    <a:lnTo>
                      <a:pt x="6" y="123"/>
                    </a:lnTo>
                    <a:cubicBezTo>
                      <a:pt x="4" y="123"/>
                      <a:pt x="3" y="122"/>
                      <a:pt x="2" y="120"/>
                    </a:cubicBezTo>
                    <a:cubicBezTo>
                      <a:pt x="1" y="118"/>
                      <a:pt x="0" y="116"/>
                      <a:pt x="1" y="114"/>
                    </a:cubicBezTo>
                    <a:cubicBezTo>
                      <a:pt x="2" y="112"/>
                      <a:pt x="2" y="111"/>
                      <a:pt x="11" y="105"/>
                    </a:cubicBezTo>
                    <a:cubicBezTo>
                      <a:pt x="12" y="104"/>
                      <a:pt x="13" y="102"/>
                      <a:pt x="15" y="101"/>
                    </a:cubicBezTo>
                    <a:lnTo>
                      <a:pt x="19" y="100"/>
                    </a:lnTo>
                    <a:cubicBezTo>
                      <a:pt x="20" y="100"/>
                      <a:pt x="22" y="99"/>
                      <a:pt x="24" y="98"/>
                    </a:cubicBezTo>
                    <a:cubicBezTo>
                      <a:pt x="56" y="79"/>
                      <a:pt x="80" y="64"/>
                      <a:pt x="98" y="53"/>
                    </a:cubicBezTo>
                    <a:lnTo>
                      <a:pt x="101" y="51"/>
                    </a:lnTo>
                    <a:cubicBezTo>
                      <a:pt x="176" y="4"/>
                      <a:pt x="185" y="0"/>
                      <a:pt x="191" y="1"/>
                    </a:cubicBezTo>
                    <a:cubicBezTo>
                      <a:pt x="193" y="2"/>
                      <a:pt x="195" y="3"/>
                      <a:pt x="195" y="5"/>
                    </a:cubicBezTo>
                    <a:cubicBezTo>
                      <a:pt x="196" y="7"/>
                      <a:pt x="197" y="10"/>
                      <a:pt x="196" y="12"/>
                    </a:cubicBezTo>
                    <a:cubicBezTo>
                      <a:pt x="193" y="22"/>
                      <a:pt x="164" y="39"/>
                      <a:pt x="60" y="95"/>
                    </a:cubicBezTo>
                    <a:cubicBezTo>
                      <a:pt x="47" y="102"/>
                      <a:pt x="34" y="109"/>
                      <a:pt x="25" y="114"/>
                    </a:cubicBezTo>
                    <a:cubicBezTo>
                      <a:pt x="20" y="117"/>
                      <a:pt x="16" y="120"/>
                      <a:pt x="11" y="122"/>
                    </a:cubicBezTo>
                    <a:lnTo>
                      <a:pt x="8" y="12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65" name="Freeform 1816">
                <a:extLst>
                  <a:ext uri="{FF2B5EF4-FFF2-40B4-BE49-F238E27FC236}">
                    <a16:creationId xmlns:a16="http://schemas.microsoft.com/office/drawing/2014/main" id="{9C98F527-0D2D-4B55-A590-09564EFDA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4" y="5437"/>
                <a:ext cx="63" cy="38"/>
              </a:xfrm>
              <a:custGeom>
                <a:avLst/>
                <a:gdLst>
                  <a:gd name="T0" fmla="*/ 10 w 189"/>
                  <a:gd name="T1" fmla="*/ 114 h 114"/>
                  <a:gd name="T2" fmla="*/ 4 w 189"/>
                  <a:gd name="T3" fmla="*/ 111 h 114"/>
                  <a:gd name="T4" fmla="*/ 37 w 189"/>
                  <a:gd name="T5" fmla="*/ 77 h 114"/>
                  <a:gd name="T6" fmla="*/ 35 w 189"/>
                  <a:gd name="T7" fmla="*/ 76 h 114"/>
                  <a:gd name="T8" fmla="*/ 38 w 189"/>
                  <a:gd name="T9" fmla="*/ 66 h 114"/>
                  <a:gd name="T10" fmla="*/ 134 w 189"/>
                  <a:gd name="T11" fmla="*/ 11 h 114"/>
                  <a:gd name="T12" fmla="*/ 139 w 189"/>
                  <a:gd name="T13" fmla="*/ 10 h 114"/>
                  <a:gd name="T14" fmla="*/ 143 w 189"/>
                  <a:gd name="T15" fmla="*/ 13 h 114"/>
                  <a:gd name="T16" fmla="*/ 143 w 189"/>
                  <a:gd name="T17" fmla="*/ 22 h 114"/>
                  <a:gd name="T18" fmla="*/ 178 w 189"/>
                  <a:gd name="T19" fmla="*/ 2 h 114"/>
                  <a:gd name="T20" fmla="*/ 187 w 189"/>
                  <a:gd name="T21" fmla="*/ 5 h 114"/>
                  <a:gd name="T22" fmla="*/ 185 w 189"/>
                  <a:gd name="T23" fmla="*/ 15 h 114"/>
                  <a:gd name="T24" fmla="*/ 14 w 189"/>
                  <a:gd name="T25" fmla="*/ 113 h 114"/>
                  <a:gd name="T26" fmla="*/ 10 w 189"/>
                  <a:gd name="T27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9" h="114">
                    <a:moveTo>
                      <a:pt x="10" y="114"/>
                    </a:moveTo>
                    <a:cubicBezTo>
                      <a:pt x="8" y="114"/>
                      <a:pt x="5" y="113"/>
                      <a:pt x="4" y="111"/>
                    </a:cubicBezTo>
                    <a:cubicBezTo>
                      <a:pt x="0" y="104"/>
                      <a:pt x="3" y="100"/>
                      <a:pt x="37" y="77"/>
                    </a:cubicBezTo>
                    <a:lnTo>
                      <a:pt x="35" y="76"/>
                    </a:lnTo>
                    <a:cubicBezTo>
                      <a:pt x="33" y="72"/>
                      <a:pt x="35" y="68"/>
                      <a:pt x="38" y="66"/>
                    </a:cubicBezTo>
                    <a:lnTo>
                      <a:pt x="134" y="11"/>
                    </a:lnTo>
                    <a:cubicBezTo>
                      <a:pt x="135" y="10"/>
                      <a:pt x="137" y="9"/>
                      <a:pt x="139" y="10"/>
                    </a:cubicBezTo>
                    <a:cubicBezTo>
                      <a:pt x="141" y="10"/>
                      <a:pt x="143" y="12"/>
                      <a:pt x="143" y="13"/>
                    </a:cubicBezTo>
                    <a:cubicBezTo>
                      <a:pt x="145" y="16"/>
                      <a:pt x="146" y="19"/>
                      <a:pt x="143" y="22"/>
                    </a:cubicBezTo>
                    <a:lnTo>
                      <a:pt x="178" y="2"/>
                    </a:lnTo>
                    <a:cubicBezTo>
                      <a:pt x="181" y="0"/>
                      <a:pt x="185" y="2"/>
                      <a:pt x="187" y="5"/>
                    </a:cubicBezTo>
                    <a:cubicBezTo>
                      <a:pt x="189" y="8"/>
                      <a:pt x="188" y="13"/>
                      <a:pt x="185" y="15"/>
                    </a:cubicBezTo>
                    <a:lnTo>
                      <a:pt x="14" y="113"/>
                    </a:lnTo>
                    <a:lnTo>
                      <a:pt x="10" y="11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66" name="Freeform 1817">
                <a:extLst>
                  <a:ext uri="{FF2B5EF4-FFF2-40B4-BE49-F238E27FC236}">
                    <a16:creationId xmlns:a16="http://schemas.microsoft.com/office/drawing/2014/main" id="{87876B38-2DBA-4348-A213-E5ED3505F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" y="5425"/>
                <a:ext cx="33" cy="17"/>
              </a:xfrm>
              <a:custGeom>
                <a:avLst/>
                <a:gdLst>
                  <a:gd name="T0" fmla="*/ 3 w 98"/>
                  <a:gd name="T1" fmla="*/ 52 h 52"/>
                  <a:gd name="T2" fmla="*/ 2 w 98"/>
                  <a:gd name="T3" fmla="*/ 51 h 52"/>
                  <a:gd name="T4" fmla="*/ 4 w 98"/>
                  <a:gd name="T5" fmla="*/ 45 h 52"/>
                  <a:gd name="T6" fmla="*/ 0 w 98"/>
                  <a:gd name="T7" fmla="*/ 38 h 52"/>
                  <a:gd name="T8" fmla="*/ 25 w 98"/>
                  <a:gd name="T9" fmla="*/ 24 h 52"/>
                  <a:gd name="T10" fmla="*/ 55 w 98"/>
                  <a:gd name="T11" fmla="*/ 7 h 52"/>
                  <a:gd name="T12" fmla="*/ 55 w 98"/>
                  <a:gd name="T13" fmla="*/ 7 h 52"/>
                  <a:gd name="T14" fmla="*/ 55 w 98"/>
                  <a:gd name="T15" fmla="*/ 7 h 52"/>
                  <a:gd name="T16" fmla="*/ 66 w 98"/>
                  <a:gd name="T17" fmla="*/ 8 h 52"/>
                  <a:gd name="T18" fmla="*/ 67 w 98"/>
                  <a:gd name="T19" fmla="*/ 13 h 52"/>
                  <a:gd name="T20" fmla="*/ 86 w 98"/>
                  <a:gd name="T21" fmla="*/ 2 h 52"/>
                  <a:gd name="T22" fmla="*/ 96 w 98"/>
                  <a:gd name="T23" fmla="*/ 5 h 52"/>
                  <a:gd name="T24" fmla="*/ 94 w 98"/>
                  <a:gd name="T25" fmla="*/ 14 h 52"/>
                  <a:gd name="T26" fmla="*/ 35 w 98"/>
                  <a:gd name="T27" fmla="*/ 48 h 52"/>
                  <a:gd name="T28" fmla="*/ 26 w 98"/>
                  <a:gd name="T29" fmla="*/ 46 h 52"/>
                  <a:gd name="T30" fmla="*/ 25 w 98"/>
                  <a:gd name="T31" fmla="*/ 41 h 52"/>
                  <a:gd name="T32" fmla="*/ 3 w 98"/>
                  <a:gd name="T3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8" h="52">
                    <a:moveTo>
                      <a:pt x="3" y="52"/>
                    </a:moveTo>
                    <a:lnTo>
                      <a:pt x="2" y="51"/>
                    </a:lnTo>
                    <a:lnTo>
                      <a:pt x="4" y="45"/>
                    </a:lnTo>
                    <a:lnTo>
                      <a:pt x="0" y="38"/>
                    </a:lnTo>
                    <a:cubicBezTo>
                      <a:pt x="1" y="38"/>
                      <a:pt x="13" y="31"/>
                      <a:pt x="25" y="24"/>
                    </a:cubicBezTo>
                    <a:cubicBezTo>
                      <a:pt x="40" y="15"/>
                      <a:pt x="49" y="10"/>
                      <a:pt x="55" y="7"/>
                    </a:cubicBezTo>
                    <a:lnTo>
                      <a:pt x="55" y="7"/>
                    </a:lnTo>
                    <a:lnTo>
                      <a:pt x="55" y="7"/>
                    </a:lnTo>
                    <a:cubicBezTo>
                      <a:pt x="63" y="3"/>
                      <a:pt x="64" y="5"/>
                      <a:pt x="66" y="8"/>
                    </a:cubicBezTo>
                    <a:cubicBezTo>
                      <a:pt x="67" y="10"/>
                      <a:pt x="67" y="12"/>
                      <a:pt x="67" y="13"/>
                    </a:cubicBezTo>
                    <a:lnTo>
                      <a:pt x="86" y="2"/>
                    </a:lnTo>
                    <a:cubicBezTo>
                      <a:pt x="90" y="0"/>
                      <a:pt x="94" y="1"/>
                      <a:pt x="96" y="5"/>
                    </a:cubicBezTo>
                    <a:cubicBezTo>
                      <a:pt x="98" y="8"/>
                      <a:pt x="97" y="12"/>
                      <a:pt x="94" y="14"/>
                    </a:cubicBezTo>
                    <a:lnTo>
                      <a:pt x="35" y="48"/>
                    </a:lnTo>
                    <a:cubicBezTo>
                      <a:pt x="32" y="50"/>
                      <a:pt x="28" y="49"/>
                      <a:pt x="26" y="46"/>
                    </a:cubicBezTo>
                    <a:cubicBezTo>
                      <a:pt x="25" y="45"/>
                      <a:pt x="24" y="42"/>
                      <a:pt x="25" y="41"/>
                    </a:cubicBezTo>
                    <a:cubicBezTo>
                      <a:pt x="9" y="50"/>
                      <a:pt x="5" y="52"/>
                      <a:pt x="3" y="5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67" name="Freeform 1818">
                <a:extLst>
                  <a:ext uri="{FF2B5EF4-FFF2-40B4-BE49-F238E27FC236}">
                    <a16:creationId xmlns:a16="http://schemas.microsoft.com/office/drawing/2014/main" id="{BFCEAB2B-EA76-4F1F-9563-A57DF4E1DF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7" y="5424"/>
                <a:ext cx="7" cy="6"/>
              </a:xfrm>
              <a:custGeom>
                <a:avLst/>
                <a:gdLst>
                  <a:gd name="T0" fmla="*/ 8 w 22"/>
                  <a:gd name="T1" fmla="*/ 19 h 19"/>
                  <a:gd name="T2" fmla="*/ 6 w 22"/>
                  <a:gd name="T3" fmla="*/ 19 h 19"/>
                  <a:gd name="T4" fmla="*/ 2 w 22"/>
                  <a:gd name="T5" fmla="*/ 15 h 19"/>
                  <a:gd name="T6" fmla="*/ 4 w 22"/>
                  <a:gd name="T7" fmla="*/ 6 h 19"/>
                  <a:gd name="T8" fmla="*/ 6 w 22"/>
                  <a:gd name="T9" fmla="*/ 5 h 19"/>
                  <a:gd name="T10" fmla="*/ 10 w 22"/>
                  <a:gd name="T11" fmla="*/ 3 h 19"/>
                  <a:gd name="T12" fmla="*/ 19 w 22"/>
                  <a:gd name="T13" fmla="*/ 4 h 19"/>
                  <a:gd name="T14" fmla="*/ 18 w 22"/>
                  <a:gd name="T15" fmla="*/ 14 h 19"/>
                  <a:gd name="T16" fmla="*/ 8 w 22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9">
                    <a:moveTo>
                      <a:pt x="8" y="19"/>
                    </a:moveTo>
                    <a:lnTo>
                      <a:pt x="6" y="19"/>
                    </a:lnTo>
                    <a:cubicBezTo>
                      <a:pt x="4" y="18"/>
                      <a:pt x="3" y="17"/>
                      <a:pt x="2" y="15"/>
                    </a:cubicBezTo>
                    <a:cubicBezTo>
                      <a:pt x="0" y="12"/>
                      <a:pt x="1" y="8"/>
                      <a:pt x="4" y="6"/>
                    </a:cubicBezTo>
                    <a:lnTo>
                      <a:pt x="6" y="5"/>
                    </a:lnTo>
                    <a:lnTo>
                      <a:pt x="10" y="3"/>
                    </a:lnTo>
                    <a:cubicBezTo>
                      <a:pt x="13" y="0"/>
                      <a:pt x="17" y="1"/>
                      <a:pt x="19" y="4"/>
                    </a:cubicBezTo>
                    <a:cubicBezTo>
                      <a:pt x="22" y="8"/>
                      <a:pt x="21" y="12"/>
                      <a:pt x="18" y="14"/>
                    </a:cubicBezTo>
                    <a:cubicBezTo>
                      <a:pt x="13" y="18"/>
                      <a:pt x="10" y="19"/>
                      <a:pt x="8" y="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68" name="Freeform 1819">
                <a:extLst>
                  <a:ext uri="{FF2B5EF4-FFF2-40B4-BE49-F238E27FC236}">
                    <a16:creationId xmlns:a16="http://schemas.microsoft.com/office/drawing/2014/main" id="{3E24C7E5-F5C7-42B9-AC7C-4C8C16DA7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1" y="5428"/>
                <a:ext cx="47" cy="24"/>
              </a:xfrm>
              <a:custGeom>
                <a:avLst/>
                <a:gdLst>
                  <a:gd name="T0" fmla="*/ 9 w 142"/>
                  <a:gd name="T1" fmla="*/ 72 h 72"/>
                  <a:gd name="T2" fmla="*/ 7 w 142"/>
                  <a:gd name="T3" fmla="*/ 72 h 72"/>
                  <a:gd name="T4" fmla="*/ 2 w 142"/>
                  <a:gd name="T5" fmla="*/ 69 h 72"/>
                  <a:gd name="T6" fmla="*/ 5 w 142"/>
                  <a:gd name="T7" fmla="*/ 59 h 72"/>
                  <a:gd name="T8" fmla="*/ 9 w 142"/>
                  <a:gd name="T9" fmla="*/ 58 h 72"/>
                  <a:gd name="T10" fmla="*/ 26 w 142"/>
                  <a:gd name="T11" fmla="*/ 49 h 72"/>
                  <a:gd name="T12" fmla="*/ 69 w 142"/>
                  <a:gd name="T13" fmla="*/ 22 h 72"/>
                  <a:gd name="T14" fmla="*/ 79 w 142"/>
                  <a:gd name="T15" fmla="*/ 24 h 72"/>
                  <a:gd name="T16" fmla="*/ 79 w 142"/>
                  <a:gd name="T17" fmla="*/ 31 h 72"/>
                  <a:gd name="T18" fmla="*/ 136 w 142"/>
                  <a:gd name="T19" fmla="*/ 1 h 72"/>
                  <a:gd name="T20" fmla="*/ 140 w 142"/>
                  <a:gd name="T21" fmla="*/ 5 h 72"/>
                  <a:gd name="T22" fmla="*/ 138 w 142"/>
                  <a:gd name="T23" fmla="*/ 15 h 72"/>
                  <a:gd name="T24" fmla="*/ 133 w 142"/>
                  <a:gd name="T25" fmla="*/ 16 h 72"/>
                  <a:gd name="T26" fmla="*/ 76 w 142"/>
                  <a:gd name="T27" fmla="*/ 50 h 72"/>
                  <a:gd name="T28" fmla="*/ 53 w 142"/>
                  <a:gd name="T29" fmla="*/ 62 h 72"/>
                  <a:gd name="T30" fmla="*/ 48 w 142"/>
                  <a:gd name="T31" fmla="*/ 58 h 72"/>
                  <a:gd name="T32" fmla="*/ 47 w 142"/>
                  <a:gd name="T33" fmla="*/ 54 h 72"/>
                  <a:gd name="T34" fmla="*/ 31 w 142"/>
                  <a:gd name="T35" fmla="*/ 63 h 72"/>
                  <a:gd name="T36" fmla="*/ 9 w 142"/>
                  <a:gd name="T3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72">
                    <a:moveTo>
                      <a:pt x="9" y="72"/>
                    </a:moveTo>
                    <a:lnTo>
                      <a:pt x="7" y="72"/>
                    </a:lnTo>
                    <a:cubicBezTo>
                      <a:pt x="5" y="72"/>
                      <a:pt x="3" y="70"/>
                      <a:pt x="2" y="69"/>
                    </a:cubicBezTo>
                    <a:cubicBezTo>
                      <a:pt x="0" y="65"/>
                      <a:pt x="1" y="61"/>
                      <a:pt x="5" y="59"/>
                    </a:cubicBezTo>
                    <a:lnTo>
                      <a:pt x="9" y="58"/>
                    </a:lnTo>
                    <a:cubicBezTo>
                      <a:pt x="12" y="57"/>
                      <a:pt x="18" y="54"/>
                      <a:pt x="26" y="49"/>
                    </a:cubicBezTo>
                    <a:cubicBezTo>
                      <a:pt x="31" y="45"/>
                      <a:pt x="44" y="37"/>
                      <a:pt x="69" y="22"/>
                    </a:cubicBezTo>
                    <a:cubicBezTo>
                      <a:pt x="72" y="20"/>
                      <a:pt x="77" y="21"/>
                      <a:pt x="79" y="24"/>
                    </a:cubicBezTo>
                    <a:cubicBezTo>
                      <a:pt x="80" y="26"/>
                      <a:pt x="80" y="29"/>
                      <a:pt x="79" y="31"/>
                    </a:cubicBezTo>
                    <a:cubicBezTo>
                      <a:pt x="124" y="2"/>
                      <a:pt x="130" y="0"/>
                      <a:pt x="136" y="1"/>
                    </a:cubicBezTo>
                    <a:cubicBezTo>
                      <a:pt x="137" y="2"/>
                      <a:pt x="140" y="3"/>
                      <a:pt x="140" y="5"/>
                    </a:cubicBezTo>
                    <a:cubicBezTo>
                      <a:pt x="142" y="8"/>
                      <a:pt x="141" y="13"/>
                      <a:pt x="138" y="15"/>
                    </a:cubicBezTo>
                    <a:cubicBezTo>
                      <a:pt x="136" y="16"/>
                      <a:pt x="135" y="16"/>
                      <a:pt x="133" y="16"/>
                    </a:cubicBezTo>
                    <a:cubicBezTo>
                      <a:pt x="125" y="19"/>
                      <a:pt x="91" y="40"/>
                      <a:pt x="76" y="50"/>
                    </a:cubicBezTo>
                    <a:cubicBezTo>
                      <a:pt x="56" y="62"/>
                      <a:pt x="56" y="62"/>
                      <a:pt x="53" y="62"/>
                    </a:cubicBezTo>
                    <a:cubicBezTo>
                      <a:pt x="51" y="61"/>
                      <a:pt x="49" y="60"/>
                      <a:pt x="48" y="58"/>
                    </a:cubicBezTo>
                    <a:lnTo>
                      <a:pt x="47" y="54"/>
                    </a:lnTo>
                    <a:cubicBezTo>
                      <a:pt x="38" y="60"/>
                      <a:pt x="33" y="62"/>
                      <a:pt x="31" y="63"/>
                    </a:cubicBezTo>
                    <a:cubicBezTo>
                      <a:pt x="16" y="71"/>
                      <a:pt x="11" y="72"/>
                      <a:pt x="9" y="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69" name="Freeform 1820">
                <a:extLst>
                  <a:ext uri="{FF2B5EF4-FFF2-40B4-BE49-F238E27FC236}">
                    <a16:creationId xmlns:a16="http://schemas.microsoft.com/office/drawing/2014/main" id="{87BE2A7F-7D29-4C17-9D1D-7EB276E4C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2" y="5425"/>
                <a:ext cx="48" cy="30"/>
              </a:xfrm>
              <a:custGeom>
                <a:avLst/>
                <a:gdLst>
                  <a:gd name="T0" fmla="*/ 7 w 145"/>
                  <a:gd name="T1" fmla="*/ 92 h 92"/>
                  <a:gd name="T2" fmla="*/ 6 w 145"/>
                  <a:gd name="T3" fmla="*/ 91 h 92"/>
                  <a:gd name="T4" fmla="*/ 1 w 145"/>
                  <a:gd name="T5" fmla="*/ 88 h 92"/>
                  <a:gd name="T6" fmla="*/ 0 w 145"/>
                  <a:gd name="T7" fmla="*/ 82 h 92"/>
                  <a:gd name="T8" fmla="*/ 72 w 145"/>
                  <a:gd name="T9" fmla="*/ 36 h 92"/>
                  <a:gd name="T10" fmla="*/ 73 w 145"/>
                  <a:gd name="T11" fmla="*/ 36 h 92"/>
                  <a:gd name="T12" fmla="*/ 134 w 145"/>
                  <a:gd name="T13" fmla="*/ 1 h 92"/>
                  <a:gd name="T14" fmla="*/ 139 w 145"/>
                  <a:gd name="T15" fmla="*/ 0 h 92"/>
                  <a:gd name="T16" fmla="*/ 143 w 145"/>
                  <a:gd name="T17" fmla="*/ 3 h 92"/>
                  <a:gd name="T18" fmla="*/ 144 w 145"/>
                  <a:gd name="T19" fmla="*/ 9 h 92"/>
                  <a:gd name="T20" fmla="*/ 95 w 145"/>
                  <a:gd name="T21" fmla="*/ 40 h 92"/>
                  <a:gd name="T22" fmla="*/ 87 w 145"/>
                  <a:gd name="T23" fmla="*/ 44 h 92"/>
                  <a:gd name="T24" fmla="*/ 84 w 145"/>
                  <a:gd name="T25" fmla="*/ 48 h 92"/>
                  <a:gd name="T26" fmla="*/ 82 w 145"/>
                  <a:gd name="T27" fmla="*/ 49 h 92"/>
                  <a:gd name="T28" fmla="*/ 56 w 145"/>
                  <a:gd name="T29" fmla="*/ 64 h 92"/>
                  <a:gd name="T30" fmla="*/ 7 w 145"/>
                  <a:gd name="T31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5" h="92">
                    <a:moveTo>
                      <a:pt x="7" y="92"/>
                    </a:moveTo>
                    <a:lnTo>
                      <a:pt x="6" y="91"/>
                    </a:lnTo>
                    <a:cubicBezTo>
                      <a:pt x="4" y="91"/>
                      <a:pt x="2" y="89"/>
                      <a:pt x="1" y="88"/>
                    </a:cubicBezTo>
                    <a:cubicBezTo>
                      <a:pt x="0" y="86"/>
                      <a:pt x="0" y="84"/>
                      <a:pt x="0" y="82"/>
                    </a:cubicBezTo>
                    <a:cubicBezTo>
                      <a:pt x="1" y="78"/>
                      <a:pt x="2" y="76"/>
                      <a:pt x="72" y="36"/>
                    </a:cubicBezTo>
                    <a:lnTo>
                      <a:pt x="73" y="36"/>
                    </a:lnTo>
                    <a:lnTo>
                      <a:pt x="134" y="1"/>
                    </a:lnTo>
                    <a:cubicBezTo>
                      <a:pt x="135" y="0"/>
                      <a:pt x="137" y="0"/>
                      <a:pt x="139" y="0"/>
                    </a:cubicBezTo>
                    <a:cubicBezTo>
                      <a:pt x="141" y="0"/>
                      <a:pt x="142" y="2"/>
                      <a:pt x="143" y="3"/>
                    </a:cubicBezTo>
                    <a:cubicBezTo>
                      <a:pt x="144" y="5"/>
                      <a:pt x="145" y="7"/>
                      <a:pt x="144" y="9"/>
                    </a:cubicBezTo>
                    <a:cubicBezTo>
                      <a:pt x="143" y="13"/>
                      <a:pt x="143" y="13"/>
                      <a:pt x="95" y="40"/>
                    </a:cubicBezTo>
                    <a:cubicBezTo>
                      <a:pt x="92" y="41"/>
                      <a:pt x="90" y="43"/>
                      <a:pt x="87" y="44"/>
                    </a:cubicBezTo>
                    <a:cubicBezTo>
                      <a:pt x="86" y="46"/>
                      <a:pt x="85" y="47"/>
                      <a:pt x="84" y="48"/>
                    </a:cubicBezTo>
                    <a:lnTo>
                      <a:pt x="82" y="49"/>
                    </a:lnTo>
                    <a:cubicBezTo>
                      <a:pt x="78" y="51"/>
                      <a:pt x="66" y="58"/>
                      <a:pt x="56" y="64"/>
                    </a:cubicBezTo>
                    <a:cubicBezTo>
                      <a:pt x="21" y="87"/>
                      <a:pt x="12" y="92"/>
                      <a:pt x="7" y="9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70" name="Freeform 1821">
                <a:extLst>
                  <a:ext uri="{FF2B5EF4-FFF2-40B4-BE49-F238E27FC236}">
                    <a16:creationId xmlns:a16="http://schemas.microsoft.com/office/drawing/2014/main" id="{1427DA70-176D-424E-8765-9F58379F2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5" y="5418"/>
                <a:ext cx="26" cy="20"/>
              </a:xfrm>
              <a:custGeom>
                <a:avLst/>
                <a:gdLst>
                  <a:gd name="T0" fmla="*/ 18 w 80"/>
                  <a:gd name="T1" fmla="*/ 59 h 59"/>
                  <a:gd name="T2" fmla="*/ 16 w 80"/>
                  <a:gd name="T3" fmla="*/ 59 h 59"/>
                  <a:gd name="T4" fmla="*/ 12 w 80"/>
                  <a:gd name="T5" fmla="*/ 56 h 59"/>
                  <a:gd name="T6" fmla="*/ 14 w 80"/>
                  <a:gd name="T7" fmla="*/ 38 h 59"/>
                  <a:gd name="T8" fmla="*/ 17 w 80"/>
                  <a:gd name="T9" fmla="*/ 28 h 59"/>
                  <a:gd name="T10" fmla="*/ 16 w 80"/>
                  <a:gd name="T11" fmla="*/ 26 h 59"/>
                  <a:gd name="T12" fmla="*/ 10 w 80"/>
                  <a:gd name="T13" fmla="*/ 19 h 59"/>
                  <a:gd name="T14" fmla="*/ 4 w 80"/>
                  <a:gd name="T15" fmla="*/ 13 h 59"/>
                  <a:gd name="T16" fmla="*/ 2 w 80"/>
                  <a:gd name="T17" fmla="*/ 11 h 59"/>
                  <a:gd name="T18" fmla="*/ 4 w 80"/>
                  <a:gd name="T19" fmla="*/ 1 h 59"/>
                  <a:gd name="T20" fmla="*/ 10 w 80"/>
                  <a:gd name="T21" fmla="*/ 0 h 59"/>
                  <a:gd name="T22" fmla="*/ 14 w 80"/>
                  <a:gd name="T23" fmla="*/ 4 h 59"/>
                  <a:gd name="T24" fmla="*/ 20 w 80"/>
                  <a:gd name="T25" fmla="*/ 10 h 59"/>
                  <a:gd name="T26" fmla="*/ 24 w 80"/>
                  <a:gd name="T27" fmla="*/ 14 h 59"/>
                  <a:gd name="T28" fmla="*/ 27 w 80"/>
                  <a:gd name="T29" fmla="*/ 14 h 59"/>
                  <a:gd name="T30" fmla="*/ 32 w 80"/>
                  <a:gd name="T31" fmla="*/ 17 h 59"/>
                  <a:gd name="T32" fmla="*/ 28 w 80"/>
                  <a:gd name="T33" fmla="*/ 41 h 59"/>
                  <a:gd name="T34" fmla="*/ 28 w 80"/>
                  <a:gd name="T35" fmla="*/ 42 h 59"/>
                  <a:gd name="T36" fmla="*/ 38 w 80"/>
                  <a:gd name="T37" fmla="*/ 41 h 59"/>
                  <a:gd name="T38" fmla="*/ 51 w 80"/>
                  <a:gd name="T39" fmla="*/ 33 h 59"/>
                  <a:gd name="T40" fmla="*/ 78 w 80"/>
                  <a:gd name="T41" fmla="*/ 26 h 59"/>
                  <a:gd name="T42" fmla="*/ 76 w 80"/>
                  <a:gd name="T43" fmla="*/ 35 h 59"/>
                  <a:gd name="T44" fmla="*/ 75 w 80"/>
                  <a:gd name="T45" fmla="*/ 36 h 59"/>
                  <a:gd name="T46" fmla="*/ 58 w 80"/>
                  <a:gd name="T47" fmla="*/ 45 h 59"/>
                  <a:gd name="T48" fmla="*/ 38 w 80"/>
                  <a:gd name="T49" fmla="*/ 55 h 59"/>
                  <a:gd name="T50" fmla="*/ 23 w 80"/>
                  <a:gd name="T51" fmla="*/ 57 h 59"/>
                  <a:gd name="T52" fmla="*/ 22 w 80"/>
                  <a:gd name="T53" fmla="*/ 58 h 59"/>
                  <a:gd name="T54" fmla="*/ 18 w 80"/>
                  <a:gd name="T5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59">
                    <a:moveTo>
                      <a:pt x="18" y="59"/>
                    </a:moveTo>
                    <a:lnTo>
                      <a:pt x="16" y="59"/>
                    </a:lnTo>
                    <a:cubicBezTo>
                      <a:pt x="14" y="59"/>
                      <a:pt x="13" y="57"/>
                      <a:pt x="12" y="56"/>
                    </a:cubicBezTo>
                    <a:cubicBezTo>
                      <a:pt x="10" y="53"/>
                      <a:pt x="10" y="51"/>
                      <a:pt x="14" y="38"/>
                    </a:cubicBezTo>
                    <a:cubicBezTo>
                      <a:pt x="15" y="35"/>
                      <a:pt x="16" y="31"/>
                      <a:pt x="17" y="28"/>
                    </a:cubicBezTo>
                    <a:lnTo>
                      <a:pt x="16" y="26"/>
                    </a:lnTo>
                    <a:cubicBezTo>
                      <a:pt x="15" y="26"/>
                      <a:pt x="12" y="23"/>
                      <a:pt x="10" y="19"/>
                    </a:cubicBezTo>
                    <a:cubicBezTo>
                      <a:pt x="7" y="16"/>
                      <a:pt x="5" y="14"/>
                      <a:pt x="4" y="13"/>
                    </a:cubicBezTo>
                    <a:lnTo>
                      <a:pt x="2" y="11"/>
                    </a:lnTo>
                    <a:cubicBezTo>
                      <a:pt x="0" y="8"/>
                      <a:pt x="1" y="4"/>
                      <a:pt x="4" y="1"/>
                    </a:cubicBezTo>
                    <a:cubicBezTo>
                      <a:pt x="6" y="0"/>
                      <a:pt x="8" y="0"/>
                      <a:pt x="10" y="0"/>
                    </a:cubicBezTo>
                    <a:cubicBezTo>
                      <a:pt x="12" y="1"/>
                      <a:pt x="13" y="2"/>
                      <a:pt x="14" y="4"/>
                    </a:cubicBezTo>
                    <a:cubicBezTo>
                      <a:pt x="15" y="4"/>
                      <a:pt x="17" y="7"/>
                      <a:pt x="20" y="10"/>
                    </a:cubicBezTo>
                    <a:cubicBezTo>
                      <a:pt x="21" y="12"/>
                      <a:pt x="23" y="13"/>
                      <a:pt x="24" y="14"/>
                    </a:cubicBezTo>
                    <a:lnTo>
                      <a:pt x="27" y="14"/>
                    </a:lnTo>
                    <a:cubicBezTo>
                      <a:pt x="29" y="14"/>
                      <a:pt x="31" y="15"/>
                      <a:pt x="32" y="17"/>
                    </a:cubicBezTo>
                    <a:cubicBezTo>
                      <a:pt x="34" y="20"/>
                      <a:pt x="33" y="23"/>
                      <a:pt x="28" y="41"/>
                    </a:cubicBezTo>
                    <a:lnTo>
                      <a:pt x="28" y="42"/>
                    </a:lnTo>
                    <a:cubicBezTo>
                      <a:pt x="32" y="41"/>
                      <a:pt x="35" y="41"/>
                      <a:pt x="38" y="41"/>
                    </a:cubicBezTo>
                    <a:cubicBezTo>
                      <a:pt x="40" y="40"/>
                      <a:pt x="45" y="37"/>
                      <a:pt x="51" y="33"/>
                    </a:cubicBezTo>
                    <a:cubicBezTo>
                      <a:pt x="75" y="19"/>
                      <a:pt x="75" y="19"/>
                      <a:pt x="78" y="26"/>
                    </a:cubicBezTo>
                    <a:cubicBezTo>
                      <a:pt x="80" y="29"/>
                      <a:pt x="79" y="33"/>
                      <a:pt x="76" y="35"/>
                    </a:cubicBezTo>
                    <a:lnTo>
                      <a:pt x="75" y="36"/>
                    </a:lnTo>
                    <a:cubicBezTo>
                      <a:pt x="73" y="37"/>
                      <a:pt x="65" y="41"/>
                      <a:pt x="58" y="45"/>
                    </a:cubicBezTo>
                    <a:cubicBezTo>
                      <a:pt x="45" y="53"/>
                      <a:pt x="41" y="56"/>
                      <a:pt x="38" y="55"/>
                    </a:cubicBezTo>
                    <a:cubicBezTo>
                      <a:pt x="34" y="55"/>
                      <a:pt x="26" y="56"/>
                      <a:pt x="23" y="57"/>
                    </a:cubicBezTo>
                    <a:lnTo>
                      <a:pt x="22" y="58"/>
                    </a:lnTo>
                    <a:lnTo>
                      <a:pt x="18" y="5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71" name="Freeform 1822">
                <a:extLst>
                  <a:ext uri="{FF2B5EF4-FFF2-40B4-BE49-F238E27FC236}">
                    <a16:creationId xmlns:a16="http://schemas.microsoft.com/office/drawing/2014/main" id="{0CBDAB44-1B9F-47EA-9220-07DBE2080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" y="5415"/>
                <a:ext cx="17" cy="12"/>
              </a:xfrm>
              <a:custGeom>
                <a:avLst/>
                <a:gdLst>
                  <a:gd name="T0" fmla="*/ 8 w 53"/>
                  <a:gd name="T1" fmla="*/ 37 h 37"/>
                  <a:gd name="T2" fmla="*/ 5 w 53"/>
                  <a:gd name="T3" fmla="*/ 37 h 37"/>
                  <a:gd name="T4" fmla="*/ 1 w 53"/>
                  <a:gd name="T5" fmla="*/ 33 h 37"/>
                  <a:gd name="T6" fmla="*/ 1 w 53"/>
                  <a:gd name="T7" fmla="*/ 28 h 37"/>
                  <a:gd name="T8" fmla="*/ 20 w 53"/>
                  <a:gd name="T9" fmla="*/ 15 h 37"/>
                  <a:gd name="T10" fmla="*/ 38 w 53"/>
                  <a:gd name="T11" fmla="*/ 5 h 37"/>
                  <a:gd name="T12" fmla="*/ 40 w 53"/>
                  <a:gd name="T13" fmla="*/ 3 h 37"/>
                  <a:gd name="T14" fmla="*/ 47 w 53"/>
                  <a:gd name="T15" fmla="*/ 1 h 37"/>
                  <a:gd name="T16" fmla="*/ 51 w 53"/>
                  <a:gd name="T17" fmla="*/ 4 h 37"/>
                  <a:gd name="T18" fmla="*/ 52 w 53"/>
                  <a:gd name="T19" fmla="*/ 10 h 37"/>
                  <a:gd name="T20" fmla="*/ 26 w 53"/>
                  <a:gd name="T21" fmla="*/ 27 h 37"/>
                  <a:gd name="T22" fmla="*/ 25 w 53"/>
                  <a:gd name="T23" fmla="*/ 28 h 37"/>
                  <a:gd name="T24" fmla="*/ 18 w 53"/>
                  <a:gd name="T25" fmla="*/ 32 h 37"/>
                  <a:gd name="T26" fmla="*/ 8 w 53"/>
                  <a:gd name="T2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3" h="37">
                    <a:moveTo>
                      <a:pt x="8" y="37"/>
                    </a:moveTo>
                    <a:lnTo>
                      <a:pt x="5" y="37"/>
                    </a:lnTo>
                    <a:cubicBezTo>
                      <a:pt x="4" y="36"/>
                      <a:pt x="2" y="35"/>
                      <a:pt x="1" y="33"/>
                    </a:cubicBezTo>
                    <a:cubicBezTo>
                      <a:pt x="0" y="32"/>
                      <a:pt x="0" y="30"/>
                      <a:pt x="1" y="28"/>
                    </a:cubicBezTo>
                    <a:cubicBezTo>
                      <a:pt x="2" y="24"/>
                      <a:pt x="4" y="23"/>
                      <a:pt x="20" y="15"/>
                    </a:cubicBezTo>
                    <a:cubicBezTo>
                      <a:pt x="25" y="12"/>
                      <a:pt x="34" y="8"/>
                      <a:pt x="38" y="5"/>
                    </a:cubicBezTo>
                    <a:lnTo>
                      <a:pt x="40" y="3"/>
                    </a:lnTo>
                    <a:cubicBezTo>
                      <a:pt x="42" y="1"/>
                      <a:pt x="44" y="0"/>
                      <a:pt x="47" y="1"/>
                    </a:cubicBezTo>
                    <a:cubicBezTo>
                      <a:pt x="49" y="1"/>
                      <a:pt x="51" y="3"/>
                      <a:pt x="51" y="4"/>
                    </a:cubicBezTo>
                    <a:cubicBezTo>
                      <a:pt x="52" y="6"/>
                      <a:pt x="53" y="8"/>
                      <a:pt x="52" y="10"/>
                    </a:cubicBezTo>
                    <a:cubicBezTo>
                      <a:pt x="51" y="14"/>
                      <a:pt x="48" y="16"/>
                      <a:pt x="26" y="27"/>
                    </a:cubicBezTo>
                    <a:lnTo>
                      <a:pt x="25" y="28"/>
                    </a:lnTo>
                    <a:cubicBezTo>
                      <a:pt x="25" y="28"/>
                      <a:pt x="21" y="30"/>
                      <a:pt x="18" y="32"/>
                    </a:cubicBezTo>
                    <a:cubicBezTo>
                      <a:pt x="11" y="36"/>
                      <a:pt x="9" y="37"/>
                      <a:pt x="8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72" name="Freeform 1823">
                <a:extLst>
                  <a:ext uri="{FF2B5EF4-FFF2-40B4-BE49-F238E27FC236}">
                    <a16:creationId xmlns:a16="http://schemas.microsoft.com/office/drawing/2014/main" id="{AFBEC239-A890-439C-A5A7-877A68D61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8" y="5411"/>
                <a:ext cx="22" cy="15"/>
              </a:xfrm>
              <a:custGeom>
                <a:avLst/>
                <a:gdLst>
                  <a:gd name="T0" fmla="*/ 8 w 66"/>
                  <a:gd name="T1" fmla="*/ 44 h 44"/>
                  <a:gd name="T2" fmla="*/ 2 w 66"/>
                  <a:gd name="T3" fmla="*/ 40 h 44"/>
                  <a:gd name="T4" fmla="*/ 5 w 66"/>
                  <a:gd name="T5" fmla="*/ 31 h 44"/>
                  <a:gd name="T6" fmla="*/ 54 w 66"/>
                  <a:gd name="T7" fmla="*/ 2 h 44"/>
                  <a:gd name="T8" fmla="*/ 64 w 66"/>
                  <a:gd name="T9" fmla="*/ 5 h 44"/>
                  <a:gd name="T10" fmla="*/ 62 w 66"/>
                  <a:gd name="T11" fmla="*/ 14 h 44"/>
                  <a:gd name="T12" fmla="*/ 46 w 66"/>
                  <a:gd name="T13" fmla="*/ 25 h 44"/>
                  <a:gd name="T14" fmla="*/ 47 w 66"/>
                  <a:gd name="T15" fmla="*/ 26 h 44"/>
                  <a:gd name="T16" fmla="*/ 36 w 66"/>
                  <a:gd name="T17" fmla="*/ 31 h 44"/>
                  <a:gd name="T18" fmla="*/ 34 w 66"/>
                  <a:gd name="T19" fmla="*/ 30 h 44"/>
                  <a:gd name="T20" fmla="*/ 12 w 66"/>
                  <a:gd name="T21" fmla="*/ 43 h 44"/>
                  <a:gd name="T22" fmla="*/ 8 w 66"/>
                  <a:gd name="T2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" h="44">
                    <a:moveTo>
                      <a:pt x="8" y="44"/>
                    </a:moveTo>
                    <a:cubicBezTo>
                      <a:pt x="6" y="44"/>
                      <a:pt x="4" y="43"/>
                      <a:pt x="2" y="40"/>
                    </a:cubicBezTo>
                    <a:cubicBezTo>
                      <a:pt x="0" y="37"/>
                      <a:pt x="1" y="33"/>
                      <a:pt x="5" y="31"/>
                    </a:cubicBezTo>
                    <a:lnTo>
                      <a:pt x="54" y="2"/>
                    </a:lnTo>
                    <a:cubicBezTo>
                      <a:pt x="58" y="0"/>
                      <a:pt x="62" y="1"/>
                      <a:pt x="64" y="5"/>
                    </a:cubicBezTo>
                    <a:cubicBezTo>
                      <a:pt x="66" y="8"/>
                      <a:pt x="65" y="12"/>
                      <a:pt x="62" y="14"/>
                    </a:cubicBezTo>
                    <a:cubicBezTo>
                      <a:pt x="56" y="18"/>
                      <a:pt x="50" y="22"/>
                      <a:pt x="46" y="25"/>
                    </a:cubicBezTo>
                    <a:lnTo>
                      <a:pt x="47" y="26"/>
                    </a:lnTo>
                    <a:cubicBezTo>
                      <a:pt x="42" y="30"/>
                      <a:pt x="39" y="31"/>
                      <a:pt x="36" y="31"/>
                    </a:cubicBezTo>
                    <a:lnTo>
                      <a:pt x="34" y="30"/>
                    </a:lnTo>
                    <a:lnTo>
                      <a:pt x="12" y="43"/>
                    </a:lnTo>
                    <a:lnTo>
                      <a:pt x="8" y="4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73" name="Freeform 1824">
                <a:extLst>
                  <a:ext uri="{FF2B5EF4-FFF2-40B4-BE49-F238E27FC236}">
                    <a16:creationId xmlns:a16="http://schemas.microsoft.com/office/drawing/2014/main" id="{39CECF51-02F2-4AB3-B014-EAB94EEEF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1" y="5413"/>
                <a:ext cx="32" cy="14"/>
              </a:xfrm>
              <a:custGeom>
                <a:avLst/>
                <a:gdLst>
                  <a:gd name="T0" fmla="*/ 32 w 96"/>
                  <a:gd name="T1" fmla="*/ 43 h 43"/>
                  <a:gd name="T2" fmla="*/ 31 w 96"/>
                  <a:gd name="T3" fmla="*/ 43 h 43"/>
                  <a:gd name="T4" fmla="*/ 26 w 96"/>
                  <a:gd name="T5" fmla="*/ 40 h 43"/>
                  <a:gd name="T6" fmla="*/ 22 w 96"/>
                  <a:gd name="T7" fmla="*/ 30 h 43"/>
                  <a:gd name="T8" fmla="*/ 20 w 96"/>
                  <a:gd name="T9" fmla="*/ 26 h 43"/>
                  <a:gd name="T10" fmla="*/ 16 w 96"/>
                  <a:gd name="T11" fmla="*/ 24 h 43"/>
                  <a:gd name="T12" fmla="*/ 12 w 96"/>
                  <a:gd name="T13" fmla="*/ 21 h 43"/>
                  <a:gd name="T14" fmla="*/ 7 w 96"/>
                  <a:gd name="T15" fmla="*/ 17 h 43"/>
                  <a:gd name="T16" fmla="*/ 5 w 96"/>
                  <a:gd name="T17" fmla="*/ 14 h 43"/>
                  <a:gd name="T18" fmla="*/ 2 w 96"/>
                  <a:gd name="T19" fmla="*/ 12 h 43"/>
                  <a:gd name="T20" fmla="*/ 1 w 96"/>
                  <a:gd name="T21" fmla="*/ 5 h 43"/>
                  <a:gd name="T22" fmla="*/ 7 w 96"/>
                  <a:gd name="T23" fmla="*/ 7 h 43"/>
                  <a:gd name="T24" fmla="*/ 4 w 96"/>
                  <a:gd name="T25" fmla="*/ 2 h 43"/>
                  <a:gd name="T26" fmla="*/ 4 w 96"/>
                  <a:gd name="T27" fmla="*/ 2 h 43"/>
                  <a:gd name="T28" fmla="*/ 4 w 96"/>
                  <a:gd name="T29" fmla="*/ 2 h 43"/>
                  <a:gd name="T30" fmla="*/ 10 w 96"/>
                  <a:gd name="T31" fmla="*/ 1 h 43"/>
                  <a:gd name="T32" fmla="*/ 10 w 96"/>
                  <a:gd name="T33" fmla="*/ 1 h 43"/>
                  <a:gd name="T34" fmla="*/ 14 w 96"/>
                  <a:gd name="T35" fmla="*/ 3 h 43"/>
                  <a:gd name="T36" fmla="*/ 16 w 96"/>
                  <a:gd name="T37" fmla="*/ 6 h 43"/>
                  <a:gd name="T38" fmla="*/ 19 w 96"/>
                  <a:gd name="T39" fmla="*/ 8 h 43"/>
                  <a:gd name="T40" fmla="*/ 23 w 96"/>
                  <a:gd name="T41" fmla="*/ 11 h 43"/>
                  <a:gd name="T42" fmla="*/ 26 w 96"/>
                  <a:gd name="T43" fmla="*/ 12 h 43"/>
                  <a:gd name="T44" fmla="*/ 30 w 96"/>
                  <a:gd name="T45" fmla="*/ 15 h 43"/>
                  <a:gd name="T46" fmla="*/ 35 w 96"/>
                  <a:gd name="T47" fmla="*/ 24 h 43"/>
                  <a:gd name="T48" fmla="*/ 35 w 96"/>
                  <a:gd name="T49" fmla="*/ 26 h 43"/>
                  <a:gd name="T50" fmla="*/ 71 w 96"/>
                  <a:gd name="T51" fmla="*/ 8 h 43"/>
                  <a:gd name="T52" fmla="*/ 74 w 96"/>
                  <a:gd name="T53" fmla="*/ 10 h 43"/>
                  <a:gd name="T54" fmla="*/ 90 w 96"/>
                  <a:gd name="T55" fmla="*/ 3 h 43"/>
                  <a:gd name="T56" fmla="*/ 94 w 96"/>
                  <a:gd name="T57" fmla="*/ 7 h 43"/>
                  <a:gd name="T58" fmla="*/ 91 w 96"/>
                  <a:gd name="T59" fmla="*/ 16 h 43"/>
                  <a:gd name="T60" fmla="*/ 89 w 96"/>
                  <a:gd name="T61" fmla="*/ 17 h 43"/>
                  <a:gd name="T62" fmla="*/ 75 w 96"/>
                  <a:gd name="T63" fmla="*/ 26 h 43"/>
                  <a:gd name="T64" fmla="*/ 69 w 96"/>
                  <a:gd name="T65" fmla="*/ 27 h 43"/>
                  <a:gd name="T66" fmla="*/ 66 w 96"/>
                  <a:gd name="T67" fmla="*/ 25 h 43"/>
                  <a:gd name="T68" fmla="*/ 36 w 96"/>
                  <a:gd name="T69" fmla="*/ 42 h 43"/>
                  <a:gd name="T70" fmla="*/ 32 w 96"/>
                  <a:gd name="T7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6" h="43">
                    <a:moveTo>
                      <a:pt x="32" y="43"/>
                    </a:moveTo>
                    <a:lnTo>
                      <a:pt x="31" y="43"/>
                    </a:lnTo>
                    <a:cubicBezTo>
                      <a:pt x="29" y="42"/>
                      <a:pt x="27" y="41"/>
                      <a:pt x="26" y="40"/>
                    </a:cubicBezTo>
                    <a:cubicBezTo>
                      <a:pt x="26" y="39"/>
                      <a:pt x="24" y="35"/>
                      <a:pt x="22" y="30"/>
                    </a:cubicBezTo>
                    <a:lnTo>
                      <a:pt x="20" y="26"/>
                    </a:lnTo>
                    <a:cubicBezTo>
                      <a:pt x="18" y="26"/>
                      <a:pt x="17" y="25"/>
                      <a:pt x="16" y="24"/>
                    </a:cubicBezTo>
                    <a:lnTo>
                      <a:pt x="12" y="21"/>
                    </a:lnTo>
                    <a:cubicBezTo>
                      <a:pt x="10" y="21"/>
                      <a:pt x="8" y="19"/>
                      <a:pt x="7" y="17"/>
                    </a:cubicBezTo>
                    <a:lnTo>
                      <a:pt x="5" y="14"/>
                    </a:lnTo>
                    <a:lnTo>
                      <a:pt x="2" y="12"/>
                    </a:lnTo>
                    <a:cubicBezTo>
                      <a:pt x="0" y="10"/>
                      <a:pt x="0" y="7"/>
                      <a:pt x="1" y="5"/>
                    </a:cubicBezTo>
                    <a:lnTo>
                      <a:pt x="7" y="7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ubicBezTo>
                      <a:pt x="5" y="1"/>
                      <a:pt x="8" y="0"/>
                      <a:pt x="10" y="1"/>
                    </a:cubicBezTo>
                    <a:lnTo>
                      <a:pt x="10" y="1"/>
                    </a:lnTo>
                    <a:cubicBezTo>
                      <a:pt x="11" y="1"/>
                      <a:pt x="13" y="2"/>
                      <a:pt x="14" y="3"/>
                    </a:cubicBezTo>
                    <a:lnTo>
                      <a:pt x="16" y="6"/>
                    </a:lnTo>
                    <a:lnTo>
                      <a:pt x="19" y="8"/>
                    </a:lnTo>
                    <a:lnTo>
                      <a:pt x="23" y="11"/>
                    </a:lnTo>
                    <a:lnTo>
                      <a:pt x="26" y="12"/>
                    </a:lnTo>
                    <a:cubicBezTo>
                      <a:pt x="27" y="12"/>
                      <a:pt x="29" y="13"/>
                      <a:pt x="30" y="15"/>
                    </a:cubicBezTo>
                    <a:cubicBezTo>
                      <a:pt x="30" y="15"/>
                      <a:pt x="32" y="20"/>
                      <a:pt x="35" y="24"/>
                    </a:cubicBezTo>
                    <a:lnTo>
                      <a:pt x="35" y="26"/>
                    </a:lnTo>
                    <a:cubicBezTo>
                      <a:pt x="67" y="7"/>
                      <a:pt x="67" y="7"/>
                      <a:pt x="71" y="8"/>
                    </a:cubicBezTo>
                    <a:lnTo>
                      <a:pt x="74" y="10"/>
                    </a:lnTo>
                    <a:cubicBezTo>
                      <a:pt x="86" y="2"/>
                      <a:pt x="87" y="3"/>
                      <a:pt x="90" y="3"/>
                    </a:cubicBezTo>
                    <a:cubicBezTo>
                      <a:pt x="91" y="4"/>
                      <a:pt x="93" y="5"/>
                      <a:pt x="94" y="7"/>
                    </a:cubicBezTo>
                    <a:cubicBezTo>
                      <a:pt x="96" y="10"/>
                      <a:pt x="95" y="14"/>
                      <a:pt x="91" y="16"/>
                    </a:cubicBezTo>
                    <a:lnTo>
                      <a:pt x="89" y="17"/>
                    </a:lnTo>
                    <a:cubicBezTo>
                      <a:pt x="87" y="18"/>
                      <a:pt x="80" y="22"/>
                      <a:pt x="75" y="26"/>
                    </a:cubicBezTo>
                    <a:cubicBezTo>
                      <a:pt x="73" y="27"/>
                      <a:pt x="71" y="27"/>
                      <a:pt x="69" y="27"/>
                    </a:cubicBezTo>
                    <a:lnTo>
                      <a:pt x="66" y="25"/>
                    </a:lnTo>
                    <a:cubicBezTo>
                      <a:pt x="59" y="29"/>
                      <a:pt x="47" y="36"/>
                      <a:pt x="36" y="42"/>
                    </a:cubicBezTo>
                    <a:lnTo>
                      <a:pt x="32" y="4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74" name="Freeform 1825">
                <a:extLst>
                  <a:ext uri="{FF2B5EF4-FFF2-40B4-BE49-F238E27FC236}">
                    <a16:creationId xmlns:a16="http://schemas.microsoft.com/office/drawing/2014/main" id="{8CD67359-0D44-4A67-858E-07A393C6A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4" y="5406"/>
                <a:ext cx="24" cy="17"/>
              </a:xfrm>
              <a:custGeom>
                <a:avLst/>
                <a:gdLst>
                  <a:gd name="T0" fmla="*/ 7 w 73"/>
                  <a:gd name="T1" fmla="*/ 50 h 50"/>
                  <a:gd name="T2" fmla="*/ 0 w 73"/>
                  <a:gd name="T3" fmla="*/ 38 h 50"/>
                  <a:gd name="T4" fmla="*/ 57 w 73"/>
                  <a:gd name="T5" fmla="*/ 5 h 50"/>
                  <a:gd name="T6" fmla="*/ 61 w 73"/>
                  <a:gd name="T7" fmla="*/ 3 h 50"/>
                  <a:gd name="T8" fmla="*/ 61 w 73"/>
                  <a:gd name="T9" fmla="*/ 3 h 50"/>
                  <a:gd name="T10" fmla="*/ 72 w 73"/>
                  <a:gd name="T11" fmla="*/ 4 h 50"/>
                  <a:gd name="T12" fmla="*/ 72 w 73"/>
                  <a:gd name="T13" fmla="*/ 10 h 50"/>
                  <a:gd name="T14" fmla="*/ 43 w 73"/>
                  <a:gd name="T15" fmla="*/ 30 h 50"/>
                  <a:gd name="T16" fmla="*/ 38 w 73"/>
                  <a:gd name="T17" fmla="*/ 32 h 50"/>
                  <a:gd name="T18" fmla="*/ 38 w 73"/>
                  <a:gd name="T19" fmla="*/ 32 h 50"/>
                  <a:gd name="T20" fmla="*/ 37 w 73"/>
                  <a:gd name="T21" fmla="*/ 32 h 50"/>
                  <a:gd name="T22" fmla="*/ 7 w 73"/>
                  <a:gd name="T2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50">
                    <a:moveTo>
                      <a:pt x="7" y="50"/>
                    </a:moveTo>
                    <a:lnTo>
                      <a:pt x="0" y="38"/>
                    </a:lnTo>
                    <a:cubicBezTo>
                      <a:pt x="31" y="19"/>
                      <a:pt x="48" y="10"/>
                      <a:pt x="57" y="5"/>
                    </a:cubicBezTo>
                    <a:cubicBezTo>
                      <a:pt x="59" y="4"/>
                      <a:pt x="60" y="3"/>
                      <a:pt x="61" y="3"/>
                    </a:cubicBezTo>
                    <a:lnTo>
                      <a:pt x="61" y="3"/>
                    </a:lnTo>
                    <a:cubicBezTo>
                      <a:pt x="69" y="0"/>
                      <a:pt x="70" y="1"/>
                      <a:pt x="72" y="4"/>
                    </a:cubicBezTo>
                    <a:cubicBezTo>
                      <a:pt x="73" y="6"/>
                      <a:pt x="73" y="8"/>
                      <a:pt x="72" y="10"/>
                    </a:cubicBezTo>
                    <a:cubicBezTo>
                      <a:pt x="71" y="13"/>
                      <a:pt x="71" y="14"/>
                      <a:pt x="43" y="30"/>
                    </a:cubicBezTo>
                    <a:cubicBezTo>
                      <a:pt x="40" y="31"/>
                      <a:pt x="39" y="32"/>
                      <a:pt x="38" y="32"/>
                    </a:cubicBezTo>
                    <a:lnTo>
                      <a:pt x="38" y="32"/>
                    </a:lnTo>
                    <a:lnTo>
                      <a:pt x="37" y="32"/>
                    </a:lnTo>
                    <a:cubicBezTo>
                      <a:pt x="22" y="41"/>
                      <a:pt x="7" y="50"/>
                      <a:pt x="7" y="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75" name="Freeform 1826">
                <a:extLst>
                  <a:ext uri="{FF2B5EF4-FFF2-40B4-BE49-F238E27FC236}">
                    <a16:creationId xmlns:a16="http://schemas.microsoft.com/office/drawing/2014/main" id="{A077BAD4-04F9-4BFD-8179-46C7B336B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7" y="5406"/>
                <a:ext cx="25" cy="15"/>
              </a:xfrm>
              <a:custGeom>
                <a:avLst/>
                <a:gdLst>
                  <a:gd name="T0" fmla="*/ 9 w 74"/>
                  <a:gd name="T1" fmla="*/ 47 h 47"/>
                  <a:gd name="T2" fmla="*/ 7 w 74"/>
                  <a:gd name="T3" fmla="*/ 47 h 47"/>
                  <a:gd name="T4" fmla="*/ 3 w 74"/>
                  <a:gd name="T5" fmla="*/ 43 h 47"/>
                  <a:gd name="T6" fmla="*/ 14 w 74"/>
                  <a:gd name="T7" fmla="*/ 24 h 47"/>
                  <a:gd name="T8" fmla="*/ 17 w 74"/>
                  <a:gd name="T9" fmla="*/ 22 h 47"/>
                  <a:gd name="T10" fmla="*/ 24 w 74"/>
                  <a:gd name="T11" fmla="*/ 20 h 47"/>
                  <a:gd name="T12" fmla="*/ 27 w 74"/>
                  <a:gd name="T13" fmla="*/ 22 h 47"/>
                  <a:gd name="T14" fmla="*/ 60 w 74"/>
                  <a:gd name="T15" fmla="*/ 2 h 47"/>
                  <a:gd name="T16" fmla="*/ 70 w 74"/>
                  <a:gd name="T17" fmla="*/ 5 h 47"/>
                  <a:gd name="T18" fmla="*/ 36 w 74"/>
                  <a:gd name="T19" fmla="*/ 35 h 47"/>
                  <a:gd name="T20" fmla="*/ 31 w 74"/>
                  <a:gd name="T21" fmla="*/ 38 h 47"/>
                  <a:gd name="T22" fmla="*/ 31 w 74"/>
                  <a:gd name="T23" fmla="*/ 38 h 47"/>
                  <a:gd name="T24" fmla="*/ 31 w 74"/>
                  <a:gd name="T25" fmla="*/ 38 h 47"/>
                  <a:gd name="T26" fmla="*/ 31 w 74"/>
                  <a:gd name="T27" fmla="*/ 38 h 47"/>
                  <a:gd name="T28" fmla="*/ 25 w 74"/>
                  <a:gd name="T29" fmla="*/ 39 h 47"/>
                  <a:gd name="T30" fmla="*/ 25 w 74"/>
                  <a:gd name="T31" fmla="*/ 39 h 47"/>
                  <a:gd name="T32" fmla="*/ 13 w 74"/>
                  <a:gd name="T33" fmla="*/ 46 h 47"/>
                  <a:gd name="T34" fmla="*/ 9 w 74"/>
                  <a:gd name="T35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4" h="47">
                    <a:moveTo>
                      <a:pt x="9" y="47"/>
                    </a:moveTo>
                    <a:lnTo>
                      <a:pt x="7" y="47"/>
                    </a:lnTo>
                    <a:cubicBezTo>
                      <a:pt x="5" y="46"/>
                      <a:pt x="4" y="45"/>
                      <a:pt x="3" y="43"/>
                    </a:cubicBezTo>
                    <a:cubicBezTo>
                      <a:pt x="0" y="39"/>
                      <a:pt x="0" y="38"/>
                      <a:pt x="14" y="24"/>
                    </a:cubicBezTo>
                    <a:lnTo>
                      <a:pt x="17" y="22"/>
                    </a:lnTo>
                    <a:cubicBezTo>
                      <a:pt x="19" y="21"/>
                      <a:pt x="21" y="19"/>
                      <a:pt x="24" y="20"/>
                    </a:cubicBezTo>
                    <a:lnTo>
                      <a:pt x="27" y="22"/>
                    </a:lnTo>
                    <a:lnTo>
                      <a:pt x="60" y="2"/>
                    </a:lnTo>
                    <a:cubicBezTo>
                      <a:pt x="63" y="0"/>
                      <a:pt x="68" y="2"/>
                      <a:pt x="70" y="5"/>
                    </a:cubicBezTo>
                    <a:cubicBezTo>
                      <a:pt x="74" y="12"/>
                      <a:pt x="72" y="13"/>
                      <a:pt x="36" y="35"/>
                    </a:cubicBezTo>
                    <a:cubicBezTo>
                      <a:pt x="34" y="36"/>
                      <a:pt x="32" y="37"/>
                      <a:pt x="31" y="38"/>
                    </a:cubicBezTo>
                    <a:lnTo>
                      <a:pt x="31" y="38"/>
                    </a:lnTo>
                    <a:lnTo>
                      <a:pt x="31" y="38"/>
                    </a:lnTo>
                    <a:lnTo>
                      <a:pt x="31" y="38"/>
                    </a:lnTo>
                    <a:cubicBezTo>
                      <a:pt x="29" y="39"/>
                      <a:pt x="27" y="39"/>
                      <a:pt x="25" y="39"/>
                    </a:cubicBezTo>
                    <a:lnTo>
                      <a:pt x="25" y="39"/>
                    </a:lnTo>
                    <a:lnTo>
                      <a:pt x="13" y="46"/>
                    </a:lnTo>
                    <a:lnTo>
                      <a:pt x="9" y="4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76" name="Freeform 1827">
                <a:extLst>
                  <a:ext uri="{FF2B5EF4-FFF2-40B4-BE49-F238E27FC236}">
                    <a16:creationId xmlns:a16="http://schemas.microsoft.com/office/drawing/2014/main" id="{20181AAF-310A-46D5-82AE-33E65446B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5402"/>
                <a:ext cx="28" cy="19"/>
              </a:xfrm>
              <a:custGeom>
                <a:avLst/>
                <a:gdLst>
                  <a:gd name="T0" fmla="*/ 2 w 84"/>
                  <a:gd name="T1" fmla="*/ 57 h 57"/>
                  <a:gd name="T2" fmla="*/ 1 w 84"/>
                  <a:gd name="T3" fmla="*/ 57 h 57"/>
                  <a:gd name="T4" fmla="*/ 3 w 84"/>
                  <a:gd name="T5" fmla="*/ 50 h 57"/>
                  <a:gd name="T6" fmla="*/ 0 w 84"/>
                  <a:gd name="T7" fmla="*/ 44 h 57"/>
                  <a:gd name="T8" fmla="*/ 72 w 84"/>
                  <a:gd name="T9" fmla="*/ 2 h 57"/>
                  <a:gd name="T10" fmla="*/ 82 w 84"/>
                  <a:gd name="T11" fmla="*/ 5 h 57"/>
                  <a:gd name="T12" fmla="*/ 80 w 84"/>
                  <a:gd name="T13" fmla="*/ 14 h 57"/>
                  <a:gd name="T14" fmla="*/ 53 w 84"/>
                  <a:gd name="T15" fmla="*/ 34 h 57"/>
                  <a:gd name="T16" fmla="*/ 50 w 84"/>
                  <a:gd name="T17" fmla="*/ 38 h 57"/>
                  <a:gd name="T18" fmla="*/ 49 w 84"/>
                  <a:gd name="T19" fmla="*/ 39 h 57"/>
                  <a:gd name="T20" fmla="*/ 47 w 84"/>
                  <a:gd name="T21" fmla="*/ 40 h 57"/>
                  <a:gd name="T22" fmla="*/ 42 w 84"/>
                  <a:gd name="T23" fmla="*/ 41 h 57"/>
                  <a:gd name="T24" fmla="*/ 38 w 84"/>
                  <a:gd name="T25" fmla="*/ 38 h 57"/>
                  <a:gd name="T26" fmla="*/ 2 w 84"/>
                  <a:gd name="T2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4" h="57">
                    <a:moveTo>
                      <a:pt x="2" y="57"/>
                    </a:moveTo>
                    <a:lnTo>
                      <a:pt x="1" y="57"/>
                    </a:lnTo>
                    <a:lnTo>
                      <a:pt x="3" y="50"/>
                    </a:lnTo>
                    <a:lnTo>
                      <a:pt x="0" y="44"/>
                    </a:lnTo>
                    <a:cubicBezTo>
                      <a:pt x="2" y="43"/>
                      <a:pt x="72" y="2"/>
                      <a:pt x="72" y="2"/>
                    </a:cubicBezTo>
                    <a:cubicBezTo>
                      <a:pt x="76" y="0"/>
                      <a:pt x="80" y="1"/>
                      <a:pt x="82" y="5"/>
                    </a:cubicBezTo>
                    <a:cubicBezTo>
                      <a:pt x="84" y="8"/>
                      <a:pt x="83" y="12"/>
                      <a:pt x="80" y="14"/>
                    </a:cubicBezTo>
                    <a:cubicBezTo>
                      <a:pt x="70" y="21"/>
                      <a:pt x="59" y="30"/>
                      <a:pt x="53" y="34"/>
                    </a:cubicBezTo>
                    <a:cubicBezTo>
                      <a:pt x="52" y="36"/>
                      <a:pt x="51" y="37"/>
                      <a:pt x="50" y="38"/>
                    </a:cubicBezTo>
                    <a:lnTo>
                      <a:pt x="49" y="39"/>
                    </a:lnTo>
                    <a:lnTo>
                      <a:pt x="47" y="40"/>
                    </a:lnTo>
                    <a:cubicBezTo>
                      <a:pt x="46" y="41"/>
                      <a:pt x="44" y="41"/>
                      <a:pt x="42" y="41"/>
                    </a:cubicBezTo>
                    <a:lnTo>
                      <a:pt x="38" y="38"/>
                    </a:lnTo>
                    <a:cubicBezTo>
                      <a:pt x="10" y="55"/>
                      <a:pt x="5" y="57"/>
                      <a:pt x="2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77" name="Freeform 1828">
                <a:extLst>
                  <a:ext uri="{FF2B5EF4-FFF2-40B4-BE49-F238E27FC236}">
                    <a16:creationId xmlns:a16="http://schemas.microsoft.com/office/drawing/2014/main" id="{A8DDB769-06D6-4938-99A8-AD46C46EB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2" y="5651"/>
                <a:ext cx="30" cy="18"/>
              </a:xfrm>
              <a:custGeom>
                <a:avLst/>
                <a:gdLst>
                  <a:gd name="T0" fmla="*/ 5 w 88"/>
                  <a:gd name="T1" fmla="*/ 56 h 56"/>
                  <a:gd name="T2" fmla="*/ 2 w 88"/>
                  <a:gd name="T3" fmla="*/ 55 h 56"/>
                  <a:gd name="T4" fmla="*/ 2 w 88"/>
                  <a:gd name="T5" fmla="*/ 45 h 56"/>
                  <a:gd name="T6" fmla="*/ 4 w 88"/>
                  <a:gd name="T7" fmla="*/ 43 h 56"/>
                  <a:gd name="T8" fmla="*/ 77 w 88"/>
                  <a:gd name="T9" fmla="*/ 2 h 56"/>
                  <a:gd name="T10" fmla="*/ 86 w 88"/>
                  <a:gd name="T11" fmla="*/ 4 h 56"/>
                  <a:gd name="T12" fmla="*/ 85 w 88"/>
                  <a:gd name="T13" fmla="*/ 13 h 56"/>
                  <a:gd name="T14" fmla="*/ 55 w 88"/>
                  <a:gd name="T15" fmla="*/ 40 h 56"/>
                  <a:gd name="T16" fmla="*/ 53 w 88"/>
                  <a:gd name="T17" fmla="*/ 43 h 56"/>
                  <a:gd name="T18" fmla="*/ 51 w 88"/>
                  <a:gd name="T19" fmla="*/ 44 h 56"/>
                  <a:gd name="T20" fmla="*/ 40 w 88"/>
                  <a:gd name="T21" fmla="*/ 42 h 56"/>
                  <a:gd name="T22" fmla="*/ 39 w 88"/>
                  <a:gd name="T23" fmla="*/ 40 h 56"/>
                  <a:gd name="T24" fmla="*/ 5 w 88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56">
                    <a:moveTo>
                      <a:pt x="5" y="56"/>
                    </a:moveTo>
                    <a:lnTo>
                      <a:pt x="2" y="55"/>
                    </a:lnTo>
                    <a:cubicBezTo>
                      <a:pt x="0" y="52"/>
                      <a:pt x="0" y="47"/>
                      <a:pt x="2" y="45"/>
                    </a:cubicBezTo>
                    <a:lnTo>
                      <a:pt x="4" y="43"/>
                    </a:lnTo>
                    <a:cubicBezTo>
                      <a:pt x="8" y="41"/>
                      <a:pt x="77" y="2"/>
                      <a:pt x="77" y="2"/>
                    </a:cubicBezTo>
                    <a:cubicBezTo>
                      <a:pt x="80" y="0"/>
                      <a:pt x="84" y="1"/>
                      <a:pt x="86" y="4"/>
                    </a:cubicBezTo>
                    <a:cubicBezTo>
                      <a:pt x="88" y="7"/>
                      <a:pt x="87" y="11"/>
                      <a:pt x="85" y="13"/>
                    </a:cubicBezTo>
                    <a:cubicBezTo>
                      <a:pt x="73" y="23"/>
                      <a:pt x="60" y="34"/>
                      <a:pt x="55" y="40"/>
                    </a:cubicBezTo>
                    <a:lnTo>
                      <a:pt x="53" y="43"/>
                    </a:lnTo>
                    <a:lnTo>
                      <a:pt x="51" y="44"/>
                    </a:lnTo>
                    <a:cubicBezTo>
                      <a:pt x="47" y="46"/>
                      <a:pt x="42" y="45"/>
                      <a:pt x="40" y="42"/>
                    </a:cubicBezTo>
                    <a:lnTo>
                      <a:pt x="39" y="40"/>
                    </a:lnTo>
                    <a:cubicBezTo>
                      <a:pt x="16" y="53"/>
                      <a:pt x="9" y="56"/>
                      <a:pt x="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78" name="Freeform 1829">
                <a:extLst>
                  <a:ext uri="{FF2B5EF4-FFF2-40B4-BE49-F238E27FC236}">
                    <a16:creationId xmlns:a16="http://schemas.microsoft.com/office/drawing/2014/main" id="{29C5F332-628A-43C9-8516-F4C594E01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" y="5669"/>
                <a:ext cx="29" cy="18"/>
              </a:xfrm>
              <a:custGeom>
                <a:avLst/>
                <a:gdLst>
                  <a:gd name="T0" fmla="*/ 8 w 88"/>
                  <a:gd name="T1" fmla="*/ 57 h 57"/>
                  <a:gd name="T2" fmla="*/ 1 w 88"/>
                  <a:gd name="T3" fmla="*/ 51 h 57"/>
                  <a:gd name="T4" fmla="*/ 4 w 88"/>
                  <a:gd name="T5" fmla="*/ 43 h 57"/>
                  <a:gd name="T6" fmla="*/ 76 w 88"/>
                  <a:gd name="T7" fmla="*/ 2 h 57"/>
                  <a:gd name="T8" fmla="*/ 86 w 88"/>
                  <a:gd name="T9" fmla="*/ 4 h 57"/>
                  <a:gd name="T10" fmla="*/ 84 w 88"/>
                  <a:gd name="T11" fmla="*/ 14 h 57"/>
                  <a:gd name="T12" fmla="*/ 54 w 88"/>
                  <a:gd name="T13" fmla="*/ 33 h 57"/>
                  <a:gd name="T14" fmla="*/ 52 w 88"/>
                  <a:gd name="T15" fmla="*/ 36 h 57"/>
                  <a:gd name="T16" fmla="*/ 51 w 88"/>
                  <a:gd name="T17" fmla="*/ 37 h 57"/>
                  <a:gd name="T18" fmla="*/ 43 w 88"/>
                  <a:gd name="T19" fmla="*/ 37 h 57"/>
                  <a:gd name="T20" fmla="*/ 8 w 88"/>
                  <a:gd name="T2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57">
                    <a:moveTo>
                      <a:pt x="8" y="57"/>
                    </a:moveTo>
                    <a:cubicBezTo>
                      <a:pt x="4" y="57"/>
                      <a:pt x="2" y="55"/>
                      <a:pt x="1" y="51"/>
                    </a:cubicBezTo>
                    <a:cubicBezTo>
                      <a:pt x="0" y="48"/>
                      <a:pt x="1" y="45"/>
                      <a:pt x="4" y="43"/>
                    </a:cubicBezTo>
                    <a:lnTo>
                      <a:pt x="76" y="2"/>
                    </a:lnTo>
                    <a:cubicBezTo>
                      <a:pt x="80" y="0"/>
                      <a:pt x="84" y="1"/>
                      <a:pt x="86" y="4"/>
                    </a:cubicBezTo>
                    <a:cubicBezTo>
                      <a:pt x="88" y="8"/>
                      <a:pt x="87" y="12"/>
                      <a:pt x="84" y="14"/>
                    </a:cubicBezTo>
                    <a:cubicBezTo>
                      <a:pt x="73" y="21"/>
                      <a:pt x="60" y="29"/>
                      <a:pt x="54" y="33"/>
                    </a:cubicBezTo>
                    <a:lnTo>
                      <a:pt x="52" y="36"/>
                    </a:lnTo>
                    <a:lnTo>
                      <a:pt x="51" y="37"/>
                    </a:lnTo>
                    <a:cubicBezTo>
                      <a:pt x="48" y="38"/>
                      <a:pt x="45" y="38"/>
                      <a:pt x="43" y="37"/>
                    </a:cubicBezTo>
                    <a:cubicBezTo>
                      <a:pt x="9" y="57"/>
                      <a:pt x="9" y="57"/>
                      <a:pt x="8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79" name="Freeform 1830">
                <a:extLst>
                  <a:ext uri="{FF2B5EF4-FFF2-40B4-BE49-F238E27FC236}">
                    <a16:creationId xmlns:a16="http://schemas.microsoft.com/office/drawing/2014/main" id="{FC4A5266-7163-4B82-92EC-5749A7F34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9" y="5712"/>
                <a:ext cx="29" cy="20"/>
              </a:xfrm>
              <a:custGeom>
                <a:avLst/>
                <a:gdLst>
                  <a:gd name="T0" fmla="*/ 6 w 90"/>
                  <a:gd name="T1" fmla="*/ 58 h 58"/>
                  <a:gd name="T2" fmla="*/ 2 w 90"/>
                  <a:gd name="T3" fmla="*/ 55 h 58"/>
                  <a:gd name="T4" fmla="*/ 4 w 90"/>
                  <a:gd name="T5" fmla="*/ 45 h 58"/>
                  <a:gd name="T6" fmla="*/ 5 w 90"/>
                  <a:gd name="T7" fmla="*/ 45 h 58"/>
                  <a:gd name="T8" fmla="*/ 42 w 90"/>
                  <a:gd name="T9" fmla="*/ 23 h 58"/>
                  <a:gd name="T10" fmla="*/ 79 w 90"/>
                  <a:gd name="T11" fmla="*/ 2 h 58"/>
                  <a:gd name="T12" fmla="*/ 88 w 90"/>
                  <a:gd name="T13" fmla="*/ 5 h 58"/>
                  <a:gd name="T14" fmla="*/ 86 w 90"/>
                  <a:gd name="T15" fmla="*/ 15 h 58"/>
                  <a:gd name="T16" fmla="*/ 53 w 90"/>
                  <a:gd name="T17" fmla="*/ 34 h 58"/>
                  <a:gd name="T18" fmla="*/ 51 w 90"/>
                  <a:gd name="T19" fmla="*/ 36 h 58"/>
                  <a:gd name="T20" fmla="*/ 50 w 90"/>
                  <a:gd name="T21" fmla="*/ 36 h 58"/>
                  <a:gd name="T22" fmla="*/ 48 w 90"/>
                  <a:gd name="T23" fmla="*/ 37 h 58"/>
                  <a:gd name="T24" fmla="*/ 44 w 90"/>
                  <a:gd name="T25" fmla="*/ 38 h 58"/>
                  <a:gd name="T26" fmla="*/ 6 w 90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58">
                    <a:moveTo>
                      <a:pt x="6" y="58"/>
                    </a:moveTo>
                    <a:cubicBezTo>
                      <a:pt x="4" y="58"/>
                      <a:pt x="3" y="57"/>
                      <a:pt x="2" y="55"/>
                    </a:cubicBezTo>
                    <a:cubicBezTo>
                      <a:pt x="0" y="52"/>
                      <a:pt x="1" y="47"/>
                      <a:pt x="4" y="45"/>
                    </a:cubicBezTo>
                    <a:lnTo>
                      <a:pt x="5" y="45"/>
                    </a:lnTo>
                    <a:cubicBezTo>
                      <a:pt x="6" y="44"/>
                      <a:pt x="24" y="34"/>
                      <a:pt x="42" y="23"/>
                    </a:cubicBezTo>
                    <a:cubicBezTo>
                      <a:pt x="47" y="20"/>
                      <a:pt x="57" y="14"/>
                      <a:pt x="79" y="2"/>
                    </a:cubicBezTo>
                    <a:cubicBezTo>
                      <a:pt x="82" y="0"/>
                      <a:pt x="86" y="2"/>
                      <a:pt x="88" y="5"/>
                    </a:cubicBezTo>
                    <a:cubicBezTo>
                      <a:pt x="90" y="8"/>
                      <a:pt x="89" y="13"/>
                      <a:pt x="86" y="15"/>
                    </a:cubicBezTo>
                    <a:cubicBezTo>
                      <a:pt x="73" y="22"/>
                      <a:pt x="62" y="28"/>
                      <a:pt x="53" y="34"/>
                    </a:cubicBezTo>
                    <a:lnTo>
                      <a:pt x="51" y="36"/>
                    </a:lnTo>
                    <a:lnTo>
                      <a:pt x="50" y="36"/>
                    </a:lnTo>
                    <a:lnTo>
                      <a:pt x="48" y="37"/>
                    </a:lnTo>
                    <a:lnTo>
                      <a:pt x="44" y="38"/>
                    </a:lnTo>
                    <a:cubicBezTo>
                      <a:pt x="18" y="53"/>
                      <a:pt x="10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80" name="Freeform 1831">
                <a:extLst>
                  <a:ext uri="{FF2B5EF4-FFF2-40B4-BE49-F238E27FC236}">
                    <a16:creationId xmlns:a16="http://schemas.microsoft.com/office/drawing/2014/main" id="{C5D54B3A-DAE2-4AF5-9D79-548147423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3" y="5515"/>
                <a:ext cx="29" cy="19"/>
              </a:xfrm>
              <a:custGeom>
                <a:avLst/>
                <a:gdLst>
                  <a:gd name="T0" fmla="*/ 3 w 86"/>
                  <a:gd name="T1" fmla="*/ 58 h 58"/>
                  <a:gd name="T2" fmla="*/ 2 w 86"/>
                  <a:gd name="T3" fmla="*/ 58 h 58"/>
                  <a:gd name="T4" fmla="*/ 4 w 86"/>
                  <a:gd name="T5" fmla="*/ 51 h 58"/>
                  <a:gd name="T6" fmla="*/ 0 w 86"/>
                  <a:gd name="T7" fmla="*/ 45 h 58"/>
                  <a:gd name="T8" fmla="*/ 74 w 86"/>
                  <a:gd name="T9" fmla="*/ 2 h 58"/>
                  <a:gd name="T10" fmla="*/ 84 w 86"/>
                  <a:gd name="T11" fmla="*/ 4 h 58"/>
                  <a:gd name="T12" fmla="*/ 82 w 86"/>
                  <a:gd name="T13" fmla="*/ 14 h 58"/>
                  <a:gd name="T14" fmla="*/ 51 w 86"/>
                  <a:gd name="T15" fmla="*/ 36 h 58"/>
                  <a:gd name="T16" fmla="*/ 49 w 86"/>
                  <a:gd name="T17" fmla="*/ 40 h 58"/>
                  <a:gd name="T18" fmla="*/ 47 w 86"/>
                  <a:gd name="T19" fmla="*/ 40 h 58"/>
                  <a:gd name="T20" fmla="*/ 38 w 86"/>
                  <a:gd name="T21" fmla="*/ 39 h 58"/>
                  <a:gd name="T22" fmla="*/ 3 w 86"/>
                  <a:gd name="T2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" h="58">
                    <a:moveTo>
                      <a:pt x="3" y="58"/>
                    </a:moveTo>
                    <a:lnTo>
                      <a:pt x="2" y="58"/>
                    </a:lnTo>
                    <a:lnTo>
                      <a:pt x="4" y="51"/>
                    </a:lnTo>
                    <a:lnTo>
                      <a:pt x="0" y="45"/>
                    </a:lnTo>
                    <a:cubicBezTo>
                      <a:pt x="3" y="43"/>
                      <a:pt x="74" y="2"/>
                      <a:pt x="74" y="2"/>
                    </a:cubicBezTo>
                    <a:cubicBezTo>
                      <a:pt x="77" y="0"/>
                      <a:pt x="82" y="1"/>
                      <a:pt x="84" y="4"/>
                    </a:cubicBezTo>
                    <a:cubicBezTo>
                      <a:pt x="86" y="8"/>
                      <a:pt x="85" y="12"/>
                      <a:pt x="82" y="14"/>
                    </a:cubicBezTo>
                    <a:cubicBezTo>
                      <a:pt x="70" y="22"/>
                      <a:pt x="57" y="32"/>
                      <a:pt x="51" y="36"/>
                    </a:cubicBezTo>
                    <a:lnTo>
                      <a:pt x="49" y="40"/>
                    </a:lnTo>
                    <a:lnTo>
                      <a:pt x="47" y="40"/>
                    </a:lnTo>
                    <a:cubicBezTo>
                      <a:pt x="44" y="42"/>
                      <a:pt x="40" y="42"/>
                      <a:pt x="38" y="39"/>
                    </a:cubicBezTo>
                    <a:cubicBezTo>
                      <a:pt x="10" y="55"/>
                      <a:pt x="5" y="58"/>
                      <a:pt x="3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81" name="Freeform 1832">
                <a:extLst>
                  <a:ext uri="{FF2B5EF4-FFF2-40B4-BE49-F238E27FC236}">
                    <a16:creationId xmlns:a16="http://schemas.microsoft.com/office/drawing/2014/main" id="{9BA0D9E2-7395-43A8-966A-09305E754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3" y="5522"/>
                <a:ext cx="31" cy="20"/>
              </a:xfrm>
              <a:custGeom>
                <a:avLst/>
                <a:gdLst>
                  <a:gd name="T0" fmla="*/ 5 w 94"/>
                  <a:gd name="T1" fmla="*/ 60 h 60"/>
                  <a:gd name="T2" fmla="*/ 2 w 94"/>
                  <a:gd name="T3" fmla="*/ 57 h 60"/>
                  <a:gd name="T4" fmla="*/ 4 w 94"/>
                  <a:gd name="T5" fmla="*/ 47 h 60"/>
                  <a:gd name="T6" fmla="*/ 5 w 94"/>
                  <a:gd name="T7" fmla="*/ 47 h 60"/>
                  <a:gd name="T8" fmla="*/ 82 w 94"/>
                  <a:gd name="T9" fmla="*/ 2 h 60"/>
                  <a:gd name="T10" fmla="*/ 92 w 94"/>
                  <a:gd name="T11" fmla="*/ 4 h 60"/>
                  <a:gd name="T12" fmla="*/ 91 w 94"/>
                  <a:gd name="T13" fmla="*/ 14 h 60"/>
                  <a:gd name="T14" fmla="*/ 60 w 94"/>
                  <a:gd name="T15" fmla="*/ 43 h 60"/>
                  <a:gd name="T16" fmla="*/ 60 w 94"/>
                  <a:gd name="T17" fmla="*/ 45 h 60"/>
                  <a:gd name="T18" fmla="*/ 57 w 94"/>
                  <a:gd name="T19" fmla="*/ 47 h 60"/>
                  <a:gd name="T20" fmla="*/ 51 w 94"/>
                  <a:gd name="T21" fmla="*/ 48 h 60"/>
                  <a:gd name="T22" fmla="*/ 47 w 94"/>
                  <a:gd name="T23" fmla="*/ 45 h 60"/>
                  <a:gd name="T24" fmla="*/ 46 w 94"/>
                  <a:gd name="T25" fmla="*/ 40 h 60"/>
                  <a:gd name="T26" fmla="*/ 5 w 94"/>
                  <a:gd name="T2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60">
                    <a:moveTo>
                      <a:pt x="5" y="60"/>
                    </a:moveTo>
                    <a:cubicBezTo>
                      <a:pt x="3" y="60"/>
                      <a:pt x="3" y="59"/>
                      <a:pt x="2" y="57"/>
                    </a:cubicBezTo>
                    <a:cubicBezTo>
                      <a:pt x="0" y="54"/>
                      <a:pt x="1" y="49"/>
                      <a:pt x="4" y="47"/>
                    </a:cubicBezTo>
                    <a:lnTo>
                      <a:pt x="5" y="47"/>
                    </a:lnTo>
                    <a:cubicBezTo>
                      <a:pt x="8" y="45"/>
                      <a:pt x="53" y="19"/>
                      <a:pt x="82" y="2"/>
                    </a:cubicBezTo>
                    <a:cubicBezTo>
                      <a:pt x="85" y="0"/>
                      <a:pt x="89" y="1"/>
                      <a:pt x="92" y="4"/>
                    </a:cubicBezTo>
                    <a:cubicBezTo>
                      <a:pt x="94" y="7"/>
                      <a:pt x="93" y="11"/>
                      <a:pt x="91" y="14"/>
                    </a:cubicBezTo>
                    <a:cubicBezTo>
                      <a:pt x="78" y="25"/>
                      <a:pt x="62" y="40"/>
                      <a:pt x="60" y="43"/>
                    </a:cubicBezTo>
                    <a:lnTo>
                      <a:pt x="60" y="45"/>
                    </a:lnTo>
                    <a:lnTo>
                      <a:pt x="57" y="47"/>
                    </a:lnTo>
                    <a:cubicBezTo>
                      <a:pt x="55" y="48"/>
                      <a:pt x="53" y="48"/>
                      <a:pt x="51" y="48"/>
                    </a:cubicBezTo>
                    <a:cubicBezTo>
                      <a:pt x="49" y="48"/>
                      <a:pt x="48" y="46"/>
                      <a:pt x="47" y="45"/>
                    </a:cubicBezTo>
                    <a:cubicBezTo>
                      <a:pt x="46" y="43"/>
                      <a:pt x="45" y="42"/>
                      <a:pt x="46" y="40"/>
                    </a:cubicBezTo>
                    <a:cubicBezTo>
                      <a:pt x="19" y="55"/>
                      <a:pt x="9" y="60"/>
                      <a:pt x="5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82" name="Freeform 1833">
                <a:extLst>
                  <a:ext uri="{FF2B5EF4-FFF2-40B4-BE49-F238E27FC236}">
                    <a16:creationId xmlns:a16="http://schemas.microsoft.com/office/drawing/2014/main" id="{88EBC214-0974-41F6-A7D0-7172C6219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5" y="5516"/>
                <a:ext cx="16" cy="16"/>
              </a:xfrm>
              <a:custGeom>
                <a:avLst/>
                <a:gdLst>
                  <a:gd name="T0" fmla="*/ 9 w 49"/>
                  <a:gd name="T1" fmla="*/ 48 h 48"/>
                  <a:gd name="T2" fmla="*/ 7 w 49"/>
                  <a:gd name="T3" fmla="*/ 48 h 48"/>
                  <a:gd name="T4" fmla="*/ 3 w 49"/>
                  <a:gd name="T5" fmla="*/ 45 h 48"/>
                  <a:gd name="T6" fmla="*/ 20 w 49"/>
                  <a:gd name="T7" fmla="*/ 19 h 48"/>
                  <a:gd name="T8" fmla="*/ 34 w 49"/>
                  <a:gd name="T9" fmla="*/ 4 h 48"/>
                  <a:gd name="T10" fmla="*/ 33 w 49"/>
                  <a:gd name="T11" fmla="*/ 3 h 48"/>
                  <a:gd name="T12" fmla="*/ 36 w 49"/>
                  <a:gd name="T13" fmla="*/ 1 h 48"/>
                  <a:gd name="T14" fmla="*/ 42 w 49"/>
                  <a:gd name="T15" fmla="*/ 1 h 48"/>
                  <a:gd name="T16" fmla="*/ 46 w 49"/>
                  <a:gd name="T17" fmla="*/ 4 h 48"/>
                  <a:gd name="T18" fmla="*/ 32 w 49"/>
                  <a:gd name="T19" fmla="*/ 27 h 48"/>
                  <a:gd name="T20" fmla="*/ 32 w 49"/>
                  <a:gd name="T21" fmla="*/ 27 h 48"/>
                  <a:gd name="T22" fmla="*/ 30 w 49"/>
                  <a:gd name="T23" fmla="*/ 37 h 48"/>
                  <a:gd name="T24" fmla="*/ 9 w 49"/>
                  <a:gd name="T2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48">
                    <a:moveTo>
                      <a:pt x="9" y="48"/>
                    </a:moveTo>
                    <a:lnTo>
                      <a:pt x="7" y="48"/>
                    </a:lnTo>
                    <a:cubicBezTo>
                      <a:pt x="5" y="47"/>
                      <a:pt x="4" y="46"/>
                      <a:pt x="3" y="45"/>
                    </a:cubicBezTo>
                    <a:cubicBezTo>
                      <a:pt x="0" y="39"/>
                      <a:pt x="2" y="37"/>
                      <a:pt x="20" y="19"/>
                    </a:cubicBezTo>
                    <a:cubicBezTo>
                      <a:pt x="25" y="13"/>
                      <a:pt x="32" y="6"/>
                      <a:pt x="34" y="4"/>
                    </a:cubicBezTo>
                    <a:lnTo>
                      <a:pt x="33" y="3"/>
                    </a:lnTo>
                    <a:lnTo>
                      <a:pt x="36" y="1"/>
                    </a:lnTo>
                    <a:cubicBezTo>
                      <a:pt x="38" y="0"/>
                      <a:pt x="40" y="0"/>
                      <a:pt x="42" y="1"/>
                    </a:cubicBezTo>
                    <a:cubicBezTo>
                      <a:pt x="43" y="1"/>
                      <a:pt x="45" y="2"/>
                      <a:pt x="46" y="4"/>
                    </a:cubicBezTo>
                    <a:cubicBezTo>
                      <a:pt x="49" y="9"/>
                      <a:pt x="47" y="11"/>
                      <a:pt x="32" y="27"/>
                    </a:cubicBezTo>
                    <a:lnTo>
                      <a:pt x="32" y="27"/>
                    </a:lnTo>
                    <a:cubicBezTo>
                      <a:pt x="34" y="31"/>
                      <a:pt x="33" y="35"/>
                      <a:pt x="30" y="37"/>
                    </a:cubicBezTo>
                    <a:cubicBezTo>
                      <a:pt x="15" y="46"/>
                      <a:pt x="11" y="48"/>
                      <a:pt x="9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83" name="Freeform 1834">
                <a:extLst>
                  <a:ext uri="{FF2B5EF4-FFF2-40B4-BE49-F238E27FC236}">
                    <a16:creationId xmlns:a16="http://schemas.microsoft.com/office/drawing/2014/main" id="{B6AA16D1-17DC-4359-94A1-9205989FD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6" y="5555"/>
                <a:ext cx="17" cy="12"/>
              </a:xfrm>
              <a:custGeom>
                <a:avLst/>
                <a:gdLst>
                  <a:gd name="T0" fmla="*/ 7 w 52"/>
                  <a:gd name="T1" fmla="*/ 37 h 37"/>
                  <a:gd name="T2" fmla="*/ 5 w 52"/>
                  <a:gd name="T3" fmla="*/ 37 h 37"/>
                  <a:gd name="T4" fmla="*/ 1 w 52"/>
                  <a:gd name="T5" fmla="*/ 34 h 37"/>
                  <a:gd name="T6" fmla="*/ 0 w 52"/>
                  <a:gd name="T7" fmla="*/ 28 h 37"/>
                  <a:gd name="T8" fmla="*/ 23 w 52"/>
                  <a:gd name="T9" fmla="*/ 12 h 37"/>
                  <a:gd name="T10" fmla="*/ 39 w 52"/>
                  <a:gd name="T11" fmla="*/ 3 h 37"/>
                  <a:gd name="T12" fmla="*/ 39 w 52"/>
                  <a:gd name="T13" fmla="*/ 3 h 37"/>
                  <a:gd name="T14" fmla="*/ 41 w 52"/>
                  <a:gd name="T15" fmla="*/ 2 h 37"/>
                  <a:gd name="T16" fmla="*/ 47 w 52"/>
                  <a:gd name="T17" fmla="*/ 1 h 37"/>
                  <a:gd name="T18" fmla="*/ 51 w 52"/>
                  <a:gd name="T19" fmla="*/ 4 h 37"/>
                  <a:gd name="T20" fmla="*/ 52 w 52"/>
                  <a:gd name="T21" fmla="*/ 10 h 37"/>
                  <a:gd name="T22" fmla="*/ 30 w 52"/>
                  <a:gd name="T23" fmla="*/ 25 h 37"/>
                  <a:gd name="T24" fmla="*/ 24 w 52"/>
                  <a:gd name="T25" fmla="*/ 28 h 37"/>
                  <a:gd name="T26" fmla="*/ 25 w 52"/>
                  <a:gd name="T27" fmla="*/ 28 h 37"/>
                  <a:gd name="T28" fmla="*/ 7 w 52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2" h="37">
                    <a:moveTo>
                      <a:pt x="7" y="37"/>
                    </a:moveTo>
                    <a:lnTo>
                      <a:pt x="5" y="37"/>
                    </a:lnTo>
                    <a:cubicBezTo>
                      <a:pt x="3" y="36"/>
                      <a:pt x="2" y="35"/>
                      <a:pt x="1" y="34"/>
                    </a:cubicBezTo>
                    <a:cubicBezTo>
                      <a:pt x="0" y="32"/>
                      <a:pt x="0" y="30"/>
                      <a:pt x="0" y="28"/>
                    </a:cubicBezTo>
                    <a:cubicBezTo>
                      <a:pt x="1" y="24"/>
                      <a:pt x="3" y="23"/>
                      <a:pt x="23" y="12"/>
                    </a:cubicBezTo>
                    <a:cubicBezTo>
                      <a:pt x="29" y="9"/>
                      <a:pt x="37" y="5"/>
                      <a:pt x="39" y="3"/>
                    </a:cubicBezTo>
                    <a:lnTo>
                      <a:pt x="39" y="3"/>
                    </a:lnTo>
                    <a:lnTo>
                      <a:pt x="41" y="2"/>
                    </a:lnTo>
                    <a:cubicBezTo>
                      <a:pt x="43" y="1"/>
                      <a:pt x="45" y="0"/>
                      <a:pt x="47" y="1"/>
                    </a:cubicBezTo>
                    <a:cubicBezTo>
                      <a:pt x="48" y="1"/>
                      <a:pt x="50" y="3"/>
                      <a:pt x="51" y="4"/>
                    </a:cubicBezTo>
                    <a:cubicBezTo>
                      <a:pt x="52" y="6"/>
                      <a:pt x="52" y="8"/>
                      <a:pt x="52" y="10"/>
                    </a:cubicBezTo>
                    <a:cubicBezTo>
                      <a:pt x="50" y="14"/>
                      <a:pt x="49" y="15"/>
                      <a:pt x="30" y="25"/>
                    </a:cubicBezTo>
                    <a:cubicBezTo>
                      <a:pt x="28" y="26"/>
                      <a:pt x="26" y="27"/>
                      <a:pt x="24" y="28"/>
                    </a:cubicBezTo>
                    <a:lnTo>
                      <a:pt x="25" y="28"/>
                    </a:lnTo>
                    <a:cubicBezTo>
                      <a:pt x="12" y="36"/>
                      <a:pt x="9" y="37"/>
                      <a:pt x="7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84" name="Freeform 1835">
                <a:extLst>
                  <a:ext uri="{FF2B5EF4-FFF2-40B4-BE49-F238E27FC236}">
                    <a16:creationId xmlns:a16="http://schemas.microsoft.com/office/drawing/2014/main" id="{500C02E1-4C82-40C6-838A-0E96F57243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" y="5544"/>
                <a:ext cx="29" cy="25"/>
              </a:xfrm>
              <a:custGeom>
                <a:avLst/>
                <a:gdLst>
                  <a:gd name="T0" fmla="*/ 38 w 87"/>
                  <a:gd name="T1" fmla="*/ 77 h 77"/>
                  <a:gd name="T2" fmla="*/ 34 w 87"/>
                  <a:gd name="T3" fmla="*/ 75 h 77"/>
                  <a:gd name="T4" fmla="*/ 32 w 87"/>
                  <a:gd name="T5" fmla="*/ 68 h 77"/>
                  <a:gd name="T6" fmla="*/ 37 w 87"/>
                  <a:gd name="T7" fmla="*/ 48 h 77"/>
                  <a:gd name="T8" fmla="*/ 39 w 87"/>
                  <a:gd name="T9" fmla="*/ 40 h 77"/>
                  <a:gd name="T10" fmla="*/ 1 w 87"/>
                  <a:gd name="T11" fmla="*/ 59 h 77"/>
                  <a:gd name="T12" fmla="*/ 3 w 87"/>
                  <a:gd name="T13" fmla="*/ 52 h 77"/>
                  <a:gd name="T14" fmla="*/ 0 w 87"/>
                  <a:gd name="T15" fmla="*/ 46 h 77"/>
                  <a:gd name="T16" fmla="*/ 76 w 87"/>
                  <a:gd name="T17" fmla="*/ 2 h 77"/>
                  <a:gd name="T18" fmla="*/ 85 w 87"/>
                  <a:gd name="T19" fmla="*/ 4 h 77"/>
                  <a:gd name="T20" fmla="*/ 84 w 87"/>
                  <a:gd name="T21" fmla="*/ 13 h 77"/>
                  <a:gd name="T22" fmla="*/ 51 w 87"/>
                  <a:gd name="T23" fmla="*/ 47 h 77"/>
                  <a:gd name="T24" fmla="*/ 49 w 87"/>
                  <a:gd name="T25" fmla="*/ 56 h 77"/>
                  <a:gd name="T26" fmla="*/ 50 w 87"/>
                  <a:gd name="T27" fmla="*/ 55 h 77"/>
                  <a:gd name="T28" fmla="*/ 60 w 87"/>
                  <a:gd name="T29" fmla="*/ 58 h 77"/>
                  <a:gd name="T30" fmla="*/ 57 w 87"/>
                  <a:gd name="T31" fmla="*/ 68 h 77"/>
                  <a:gd name="T32" fmla="*/ 38 w 87"/>
                  <a:gd name="T33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" h="77">
                    <a:moveTo>
                      <a:pt x="38" y="77"/>
                    </a:moveTo>
                    <a:cubicBezTo>
                      <a:pt x="36" y="77"/>
                      <a:pt x="35" y="76"/>
                      <a:pt x="34" y="75"/>
                    </a:cubicBezTo>
                    <a:cubicBezTo>
                      <a:pt x="32" y="73"/>
                      <a:pt x="31" y="71"/>
                      <a:pt x="32" y="68"/>
                    </a:cubicBezTo>
                    <a:cubicBezTo>
                      <a:pt x="32" y="68"/>
                      <a:pt x="35" y="55"/>
                      <a:pt x="37" y="48"/>
                    </a:cubicBezTo>
                    <a:cubicBezTo>
                      <a:pt x="36" y="46"/>
                      <a:pt x="36" y="44"/>
                      <a:pt x="39" y="40"/>
                    </a:cubicBezTo>
                    <a:cubicBezTo>
                      <a:pt x="4" y="60"/>
                      <a:pt x="3" y="60"/>
                      <a:pt x="1" y="59"/>
                    </a:cubicBezTo>
                    <a:lnTo>
                      <a:pt x="3" y="52"/>
                    </a:lnTo>
                    <a:lnTo>
                      <a:pt x="0" y="46"/>
                    </a:lnTo>
                    <a:cubicBezTo>
                      <a:pt x="2" y="45"/>
                      <a:pt x="46" y="19"/>
                      <a:pt x="76" y="2"/>
                    </a:cubicBezTo>
                    <a:cubicBezTo>
                      <a:pt x="79" y="0"/>
                      <a:pt x="83" y="1"/>
                      <a:pt x="85" y="4"/>
                    </a:cubicBezTo>
                    <a:cubicBezTo>
                      <a:pt x="87" y="7"/>
                      <a:pt x="87" y="11"/>
                      <a:pt x="84" y="13"/>
                    </a:cubicBezTo>
                    <a:cubicBezTo>
                      <a:pt x="71" y="26"/>
                      <a:pt x="56" y="41"/>
                      <a:pt x="51" y="47"/>
                    </a:cubicBezTo>
                    <a:cubicBezTo>
                      <a:pt x="51" y="49"/>
                      <a:pt x="50" y="51"/>
                      <a:pt x="49" y="56"/>
                    </a:cubicBezTo>
                    <a:lnTo>
                      <a:pt x="50" y="55"/>
                    </a:lnTo>
                    <a:cubicBezTo>
                      <a:pt x="53" y="53"/>
                      <a:pt x="58" y="55"/>
                      <a:pt x="60" y="58"/>
                    </a:cubicBezTo>
                    <a:cubicBezTo>
                      <a:pt x="61" y="61"/>
                      <a:pt x="60" y="66"/>
                      <a:pt x="57" y="68"/>
                    </a:cubicBezTo>
                    <a:cubicBezTo>
                      <a:pt x="45" y="75"/>
                      <a:pt x="40" y="77"/>
                      <a:pt x="38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85" name="Freeform 1836">
                <a:extLst>
                  <a:ext uri="{FF2B5EF4-FFF2-40B4-BE49-F238E27FC236}">
                    <a16:creationId xmlns:a16="http://schemas.microsoft.com/office/drawing/2014/main" id="{AFCB04D0-9431-4962-AD4D-DFC2BC7EA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" y="5542"/>
                <a:ext cx="29" cy="20"/>
              </a:xfrm>
              <a:custGeom>
                <a:avLst/>
                <a:gdLst>
                  <a:gd name="T0" fmla="*/ 30 w 87"/>
                  <a:gd name="T1" fmla="*/ 62 h 62"/>
                  <a:gd name="T2" fmla="*/ 28 w 87"/>
                  <a:gd name="T3" fmla="*/ 61 h 62"/>
                  <a:gd name="T4" fmla="*/ 23 w 87"/>
                  <a:gd name="T5" fmla="*/ 55 h 62"/>
                  <a:gd name="T6" fmla="*/ 26 w 87"/>
                  <a:gd name="T7" fmla="*/ 48 h 62"/>
                  <a:gd name="T8" fmla="*/ 52 w 87"/>
                  <a:gd name="T9" fmla="*/ 33 h 62"/>
                  <a:gd name="T10" fmla="*/ 53 w 87"/>
                  <a:gd name="T11" fmla="*/ 32 h 62"/>
                  <a:gd name="T12" fmla="*/ 1 w 87"/>
                  <a:gd name="T13" fmla="*/ 59 h 62"/>
                  <a:gd name="T14" fmla="*/ 3 w 87"/>
                  <a:gd name="T15" fmla="*/ 52 h 62"/>
                  <a:gd name="T16" fmla="*/ 9 w 87"/>
                  <a:gd name="T17" fmla="*/ 49 h 62"/>
                  <a:gd name="T18" fmla="*/ 3 w 87"/>
                  <a:gd name="T19" fmla="*/ 52 h 62"/>
                  <a:gd name="T20" fmla="*/ 0 w 87"/>
                  <a:gd name="T21" fmla="*/ 46 h 62"/>
                  <a:gd name="T22" fmla="*/ 76 w 87"/>
                  <a:gd name="T23" fmla="*/ 2 h 62"/>
                  <a:gd name="T24" fmla="*/ 85 w 87"/>
                  <a:gd name="T25" fmla="*/ 3 h 62"/>
                  <a:gd name="T26" fmla="*/ 85 w 87"/>
                  <a:gd name="T27" fmla="*/ 12 h 62"/>
                  <a:gd name="T28" fmla="*/ 68 w 87"/>
                  <a:gd name="T29" fmla="*/ 34 h 62"/>
                  <a:gd name="T30" fmla="*/ 68 w 87"/>
                  <a:gd name="T31" fmla="*/ 37 h 62"/>
                  <a:gd name="T32" fmla="*/ 65 w 87"/>
                  <a:gd name="T33" fmla="*/ 42 h 62"/>
                  <a:gd name="T34" fmla="*/ 65 w 87"/>
                  <a:gd name="T35" fmla="*/ 42 h 62"/>
                  <a:gd name="T36" fmla="*/ 63 w 87"/>
                  <a:gd name="T37" fmla="*/ 43 h 62"/>
                  <a:gd name="T38" fmla="*/ 51 w 87"/>
                  <a:gd name="T39" fmla="*/ 51 h 62"/>
                  <a:gd name="T40" fmla="*/ 50 w 87"/>
                  <a:gd name="T41" fmla="*/ 51 h 62"/>
                  <a:gd name="T42" fmla="*/ 37 w 87"/>
                  <a:gd name="T43" fmla="*/ 58 h 62"/>
                  <a:gd name="T44" fmla="*/ 33 w 87"/>
                  <a:gd name="T45" fmla="*/ 61 h 62"/>
                  <a:gd name="T46" fmla="*/ 33 w 87"/>
                  <a:gd name="T47" fmla="*/ 60 h 62"/>
                  <a:gd name="T48" fmla="*/ 30 w 87"/>
                  <a:gd name="T4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7" h="62">
                    <a:moveTo>
                      <a:pt x="30" y="62"/>
                    </a:moveTo>
                    <a:lnTo>
                      <a:pt x="28" y="61"/>
                    </a:lnTo>
                    <a:cubicBezTo>
                      <a:pt x="25" y="60"/>
                      <a:pt x="23" y="58"/>
                      <a:pt x="23" y="55"/>
                    </a:cubicBezTo>
                    <a:cubicBezTo>
                      <a:pt x="22" y="52"/>
                      <a:pt x="24" y="50"/>
                      <a:pt x="26" y="48"/>
                    </a:cubicBezTo>
                    <a:cubicBezTo>
                      <a:pt x="34" y="44"/>
                      <a:pt x="45" y="37"/>
                      <a:pt x="52" y="33"/>
                    </a:cubicBezTo>
                    <a:lnTo>
                      <a:pt x="53" y="32"/>
                    </a:lnTo>
                    <a:cubicBezTo>
                      <a:pt x="4" y="60"/>
                      <a:pt x="4" y="60"/>
                      <a:pt x="1" y="59"/>
                    </a:cubicBezTo>
                    <a:lnTo>
                      <a:pt x="3" y="52"/>
                    </a:lnTo>
                    <a:lnTo>
                      <a:pt x="9" y="49"/>
                    </a:lnTo>
                    <a:lnTo>
                      <a:pt x="3" y="52"/>
                    </a:lnTo>
                    <a:lnTo>
                      <a:pt x="0" y="46"/>
                    </a:lnTo>
                    <a:cubicBezTo>
                      <a:pt x="2" y="45"/>
                      <a:pt x="47" y="19"/>
                      <a:pt x="76" y="2"/>
                    </a:cubicBezTo>
                    <a:cubicBezTo>
                      <a:pt x="79" y="0"/>
                      <a:pt x="83" y="1"/>
                      <a:pt x="85" y="3"/>
                    </a:cubicBezTo>
                    <a:cubicBezTo>
                      <a:pt x="87" y="6"/>
                      <a:pt x="87" y="10"/>
                      <a:pt x="85" y="12"/>
                    </a:cubicBezTo>
                    <a:cubicBezTo>
                      <a:pt x="79" y="20"/>
                      <a:pt x="73" y="28"/>
                      <a:pt x="68" y="34"/>
                    </a:cubicBezTo>
                    <a:lnTo>
                      <a:pt x="68" y="37"/>
                    </a:lnTo>
                    <a:cubicBezTo>
                      <a:pt x="68" y="39"/>
                      <a:pt x="68" y="40"/>
                      <a:pt x="65" y="42"/>
                    </a:cubicBezTo>
                    <a:lnTo>
                      <a:pt x="65" y="42"/>
                    </a:lnTo>
                    <a:lnTo>
                      <a:pt x="63" y="43"/>
                    </a:lnTo>
                    <a:cubicBezTo>
                      <a:pt x="61" y="44"/>
                      <a:pt x="57" y="47"/>
                      <a:pt x="51" y="51"/>
                    </a:cubicBezTo>
                    <a:lnTo>
                      <a:pt x="50" y="51"/>
                    </a:lnTo>
                    <a:cubicBezTo>
                      <a:pt x="44" y="54"/>
                      <a:pt x="40" y="57"/>
                      <a:pt x="37" y="58"/>
                    </a:cubicBezTo>
                    <a:lnTo>
                      <a:pt x="33" y="61"/>
                    </a:lnTo>
                    <a:lnTo>
                      <a:pt x="33" y="60"/>
                    </a:lnTo>
                    <a:cubicBezTo>
                      <a:pt x="31" y="61"/>
                      <a:pt x="30" y="62"/>
                      <a:pt x="30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86" name="Freeform 1837">
                <a:extLst>
                  <a:ext uri="{FF2B5EF4-FFF2-40B4-BE49-F238E27FC236}">
                    <a16:creationId xmlns:a16="http://schemas.microsoft.com/office/drawing/2014/main" id="{D3CF3BC5-03F5-4A92-A95F-CF551FCDC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0" y="5573"/>
                <a:ext cx="35" cy="22"/>
              </a:xfrm>
              <a:custGeom>
                <a:avLst/>
                <a:gdLst>
                  <a:gd name="T0" fmla="*/ 8 w 106"/>
                  <a:gd name="T1" fmla="*/ 66 h 66"/>
                  <a:gd name="T2" fmla="*/ 2 w 106"/>
                  <a:gd name="T3" fmla="*/ 63 h 66"/>
                  <a:gd name="T4" fmla="*/ 5 w 106"/>
                  <a:gd name="T5" fmla="*/ 53 h 66"/>
                  <a:gd name="T6" fmla="*/ 94 w 106"/>
                  <a:gd name="T7" fmla="*/ 1 h 66"/>
                  <a:gd name="T8" fmla="*/ 100 w 106"/>
                  <a:gd name="T9" fmla="*/ 0 h 66"/>
                  <a:gd name="T10" fmla="*/ 104 w 106"/>
                  <a:gd name="T11" fmla="*/ 4 h 66"/>
                  <a:gd name="T12" fmla="*/ 101 w 106"/>
                  <a:gd name="T13" fmla="*/ 13 h 66"/>
                  <a:gd name="T14" fmla="*/ 101 w 106"/>
                  <a:gd name="T15" fmla="*/ 13 h 66"/>
                  <a:gd name="T16" fmla="*/ 101 w 106"/>
                  <a:gd name="T17" fmla="*/ 14 h 66"/>
                  <a:gd name="T18" fmla="*/ 92 w 106"/>
                  <a:gd name="T19" fmla="*/ 19 h 66"/>
                  <a:gd name="T20" fmla="*/ 69 w 106"/>
                  <a:gd name="T21" fmla="*/ 35 h 66"/>
                  <a:gd name="T22" fmla="*/ 70 w 106"/>
                  <a:gd name="T23" fmla="*/ 37 h 66"/>
                  <a:gd name="T24" fmla="*/ 63 w 106"/>
                  <a:gd name="T25" fmla="*/ 41 h 66"/>
                  <a:gd name="T26" fmla="*/ 50 w 106"/>
                  <a:gd name="T27" fmla="*/ 46 h 66"/>
                  <a:gd name="T28" fmla="*/ 47 w 106"/>
                  <a:gd name="T29" fmla="*/ 45 h 66"/>
                  <a:gd name="T30" fmla="*/ 12 w 106"/>
                  <a:gd name="T31" fmla="*/ 65 h 66"/>
                  <a:gd name="T32" fmla="*/ 8 w 106"/>
                  <a:gd name="T33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6" h="66">
                    <a:moveTo>
                      <a:pt x="8" y="66"/>
                    </a:moveTo>
                    <a:cubicBezTo>
                      <a:pt x="6" y="66"/>
                      <a:pt x="3" y="65"/>
                      <a:pt x="2" y="63"/>
                    </a:cubicBezTo>
                    <a:cubicBezTo>
                      <a:pt x="0" y="59"/>
                      <a:pt x="1" y="55"/>
                      <a:pt x="5" y="53"/>
                    </a:cubicBezTo>
                    <a:lnTo>
                      <a:pt x="94" y="1"/>
                    </a:lnTo>
                    <a:cubicBezTo>
                      <a:pt x="96" y="0"/>
                      <a:pt x="98" y="0"/>
                      <a:pt x="100" y="0"/>
                    </a:cubicBezTo>
                    <a:cubicBezTo>
                      <a:pt x="102" y="1"/>
                      <a:pt x="103" y="2"/>
                      <a:pt x="104" y="4"/>
                    </a:cubicBezTo>
                    <a:cubicBezTo>
                      <a:pt x="106" y="8"/>
                      <a:pt x="106" y="10"/>
                      <a:pt x="101" y="13"/>
                    </a:cubicBezTo>
                    <a:lnTo>
                      <a:pt x="101" y="13"/>
                    </a:lnTo>
                    <a:lnTo>
                      <a:pt x="101" y="14"/>
                    </a:lnTo>
                    <a:cubicBezTo>
                      <a:pt x="99" y="15"/>
                      <a:pt x="96" y="17"/>
                      <a:pt x="92" y="19"/>
                    </a:cubicBezTo>
                    <a:cubicBezTo>
                      <a:pt x="87" y="23"/>
                      <a:pt x="77" y="30"/>
                      <a:pt x="69" y="35"/>
                    </a:cubicBezTo>
                    <a:lnTo>
                      <a:pt x="70" y="37"/>
                    </a:lnTo>
                    <a:cubicBezTo>
                      <a:pt x="69" y="38"/>
                      <a:pt x="66" y="40"/>
                      <a:pt x="63" y="41"/>
                    </a:cubicBezTo>
                    <a:cubicBezTo>
                      <a:pt x="54" y="47"/>
                      <a:pt x="53" y="47"/>
                      <a:pt x="50" y="46"/>
                    </a:cubicBezTo>
                    <a:lnTo>
                      <a:pt x="47" y="45"/>
                    </a:lnTo>
                    <a:lnTo>
                      <a:pt x="12" y="65"/>
                    </a:lnTo>
                    <a:lnTo>
                      <a:pt x="8" y="6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87" name="Freeform 1838">
                <a:extLst>
                  <a:ext uri="{FF2B5EF4-FFF2-40B4-BE49-F238E27FC236}">
                    <a16:creationId xmlns:a16="http://schemas.microsoft.com/office/drawing/2014/main" id="{35927B42-F968-4C67-8882-C7392486D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0" y="5579"/>
                <a:ext cx="20" cy="14"/>
              </a:xfrm>
              <a:custGeom>
                <a:avLst/>
                <a:gdLst>
                  <a:gd name="T0" fmla="*/ 8 w 62"/>
                  <a:gd name="T1" fmla="*/ 42 h 42"/>
                  <a:gd name="T2" fmla="*/ 6 w 62"/>
                  <a:gd name="T3" fmla="*/ 42 h 42"/>
                  <a:gd name="T4" fmla="*/ 2 w 62"/>
                  <a:gd name="T5" fmla="*/ 38 h 42"/>
                  <a:gd name="T6" fmla="*/ 1 w 62"/>
                  <a:gd name="T7" fmla="*/ 33 h 42"/>
                  <a:gd name="T8" fmla="*/ 29 w 62"/>
                  <a:gd name="T9" fmla="*/ 14 h 42"/>
                  <a:gd name="T10" fmla="*/ 34 w 62"/>
                  <a:gd name="T11" fmla="*/ 12 h 42"/>
                  <a:gd name="T12" fmla="*/ 34 w 62"/>
                  <a:gd name="T13" fmla="*/ 12 h 42"/>
                  <a:gd name="T14" fmla="*/ 35 w 62"/>
                  <a:gd name="T15" fmla="*/ 11 h 42"/>
                  <a:gd name="T16" fmla="*/ 45 w 62"/>
                  <a:gd name="T17" fmla="*/ 6 h 42"/>
                  <a:gd name="T18" fmla="*/ 47 w 62"/>
                  <a:gd name="T19" fmla="*/ 4 h 42"/>
                  <a:gd name="T20" fmla="*/ 48 w 62"/>
                  <a:gd name="T21" fmla="*/ 3 h 42"/>
                  <a:gd name="T22" fmla="*/ 51 w 62"/>
                  <a:gd name="T23" fmla="*/ 1 h 42"/>
                  <a:gd name="T24" fmla="*/ 56 w 62"/>
                  <a:gd name="T25" fmla="*/ 0 h 42"/>
                  <a:gd name="T26" fmla="*/ 61 w 62"/>
                  <a:gd name="T27" fmla="*/ 4 h 42"/>
                  <a:gd name="T28" fmla="*/ 62 w 62"/>
                  <a:gd name="T29" fmla="*/ 9 h 42"/>
                  <a:gd name="T30" fmla="*/ 41 w 62"/>
                  <a:gd name="T31" fmla="*/ 24 h 42"/>
                  <a:gd name="T32" fmla="*/ 8 w 62"/>
                  <a:gd name="T3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42">
                    <a:moveTo>
                      <a:pt x="8" y="42"/>
                    </a:moveTo>
                    <a:lnTo>
                      <a:pt x="6" y="42"/>
                    </a:lnTo>
                    <a:cubicBezTo>
                      <a:pt x="4" y="41"/>
                      <a:pt x="2" y="40"/>
                      <a:pt x="2" y="38"/>
                    </a:cubicBezTo>
                    <a:cubicBezTo>
                      <a:pt x="1" y="37"/>
                      <a:pt x="0" y="35"/>
                      <a:pt x="1" y="33"/>
                    </a:cubicBezTo>
                    <a:cubicBezTo>
                      <a:pt x="2" y="29"/>
                      <a:pt x="4" y="27"/>
                      <a:pt x="29" y="14"/>
                    </a:cubicBezTo>
                    <a:cubicBezTo>
                      <a:pt x="30" y="13"/>
                      <a:pt x="32" y="12"/>
                      <a:pt x="34" y="12"/>
                    </a:cubicBezTo>
                    <a:lnTo>
                      <a:pt x="34" y="12"/>
                    </a:lnTo>
                    <a:lnTo>
                      <a:pt x="35" y="11"/>
                    </a:lnTo>
                    <a:cubicBezTo>
                      <a:pt x="38" y="9"/>
                      <a:pt x="42" y="7"/>
                      <a:pt x="45" y="6"/>
                    </a:cubicBezTo>
                    <a:lnTo>
                      <a:pt x="47" y="4"/>
                    </a:lnTo>
                    <a:lnTo>
                      <a:pt x="48" y="3"/>
                    </a:lnTo>
                    <a:lnTo>
                      <a:pt x="51" y="1"/>
                    </a:lnTo>
                    <a:cubicBezTo>
                      <a:pt x="53" y="0"/>
                      <a:pt x="55" y="0"/>
                      <a:pt x="56" y="0"/>
                    </a:cubicBezTo>
                    <a:cubicBezTo>
                      <a:pt x="58" y="1"/>
                      <a:pt x="60" y="2"/>
                      <a:pt x="61" y="4"/>
                    </a:cubicBezTo>
                    <a:cubicBezTo>
                      <a:pt x="62" y="5"/>
                      <a:pt x="62" y="8"/>
                      <a:pt x="62" y="9"/>
                    </a:cubicBezTo>
                    <a:cubicBezTo>
                      <a:pt x="61" y="13"/>
                      <a:pt x="59" y="14"/>
                      <a:pt x="41" y="24"/>
                    </a:cubicBezTo>
                    <a:cubicBezTo>
                      <a:pt x="16" y="39"/>
                      <a:pt x="11" y="42"/>
                      <a:pt x="8" y="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88" name="Freeform 1839">
                <a:extLst>
                  <a:ext uri="{FF2B5EF4-FFF2-40B4-BE49-F238E27FC236}">
                    <a16:creationId xmlns:a16="http://schemas.microsoft.com/office/drawing/2014/main" id="{76923D0D-88B9-4738-8D59-42A15FE81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4" y="5498"/>
                <a:ext cx="29" cy="19"/>
              </a:xfrm>
              <a:custGeom>
                <a:avLst/>
                <a:gdLst>
                  <a:gd name="T0" fmla="*/ 8 w 88"/>
                  <a:gd name="T1" fmla="*/ 57 h 57"/>
                  <a:gd name="T2" fmla="*/ 2 w 88"/>
                  <a:gd name="T3" fmla="*/ 53 h 57"/>
                  <a:gd name="T4" fmla="*/ 4 w 88"/>
                  <a:gd name="T5" fmla="*/ 43 h 57"/>
                  <a:gd name="T6" fmla="*/ 76 w 88"/>
                  <a:gd name="T7" fmla="*/ 2 h 57"/>
                  <a:gd name="T8" fmla="*/ 86 w 88"/>
                  <a:gd name="T9" fmla="*/ 4 h 57"/>
                  <a:gd name="T10" fmla="*/ 84 w 88"/>
                  <a:gd name="T11" fmla="*/ 13 h 57"/>
                  <a:gd name="T12" fmla="*/ 55 w 88"/>
                  <a:gd name="T13" fmla="*/ 39 h 57"/>
                  <a:gd name="T14" fmla="*/ 49 w 88"/>
                  <a:gd name="T15" fmla="*/ 35 h 57"/>
                  <a:gd name="T16" fmla="*/ 49 w 88"/>
                  <a:gd name="T17" fmla="*/ 36 h 57"/>
                  <a:gd name="T18" fmla="*/ 47 w 88"/>
                  <a:gd name="T19" fmla="*/ 43 h 57"/>
                  <a:gd name="T20" fmla="*/ 49 w 88"/>
                  <a:gd name="T21" fmla="*/ 36 h 57"/>
                  <a:gd name="T22" fmla="*/ 52 w 88"/>
                  <a:gd name="T23" fmla="*/ 42 h 57"/>
                  <a:gd name="T24" fmla="*/ 47 w 88"/>
                  <a:gd name="T25" fmla="*/ 43 h 57"/>
                  <a:gd name="T26" fmla="*/ 42 w 88"/>
                  <a:gd name="T27" fmla="*/ 40 h 57"/>
                  <a:gd name="T28" fmla="*/ 41 w 88"/>
                  <a:gd name="T29" fmla="*/ 38 h 57"/>
                  <a:gd name="T30" fmla="*/ 11 w 88"/>
                  <a:gd name="T31" fmla="*/ 56 h 57"/>
                  <a:gd name="T32" fmla="*/ 8 w 88"/>
                  <a:gd name="T3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57">
                    <a:moveTo>
                      <a:pt x="8" y="57"/>
                    </a:moveTo>
                    <a:cubicBezTo>
                      <a:pt x="5" y="57"/>
                      <a:pt x="3" y="55"/>
                      <a:pt x="2" y="53"/>
                    </a:cubicBezTo>
                    <a:cubicBezTo>
                      <a:pt x="0" y="50"/>
                      <a:pt x="1" y="45"/>
                      <a:pt x="4" y="43"/>
                    </a:cubicBezTo>
                    <a:lnTo>
                      <a:pt x="76" y="2"/>
                    </a:lnTo>
                    <a:cubicBezTo>
                      <a:pt x="80" y="0"/>
                      <a:pt x="84" y="1"/>
                      <a:pt x="86" y="4"/>
                    </a:cubicBezTo>
                    <a:cubicBezTo>
                      <a:pt x="88" y="7"/>
                      <a:pt x="87" y="11"/>
                      <a:pt x="84" y="13"/>
                    </a:cubicBezTo>
                    <a:cubicBezTo>
                      <a:pt x="72" y="24"/>
                      <a:pt x="57" y="36"/>
                      <a:pt x="55" y="39"/>
                    </a:cubicBezTo>
                    <a:lnTo>
                      <a:pt x="49" y="35"/>
                    </a:lnTo>
                    <a:lnTo>
                      <a:pt x="49" y="36"/>
                    </a:lnTo>
                    <a:lnTo>
                      <a:pt x="47" y="43"/>
                    </a:lnTo>
                    <a:lnTo>
                      <a:pt x="49" y="36"/>
                    </a:lnTo>
                    <a:lnTo>
                      <a:pt x="52" y="42"/>
                    </a:lnTo>
                    <a:cubicBezTo>
                      <a:pt x="51" y="43"/>
                      <a:pt x="49" y="43"/>
                      <a:pt x="47" y="43"/>
                    </a:cubicBezTo>
                    <a:cubicBezTo>
                      <a:pt x="45" y="42"/>
                      <a:pt x="43" y="41"/>
                      <a:pt x="42" y="40"/>
                    </a:cubicBezTo>
                    <a:lnTo>
                      <a:pt x="41" y="38"/>
                    </a:lnTo>
                    <a:lnTo>
                      <a:pt x="11" y="56"/>
                    </a:lnTo>
                    <a:lnTo>
                      <a:pt x="8" y="5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89" name="Freeform 1840">
                <a:extLst>
                  <a:ext uri="{FF2B5EF4-FFF2-40B4-BE49-F238E27FC236}">
                    <a16:creationId xmlns:a16="http://schemas.microsoft.com/office/drawing/2014/main" id="{0AC5AC53-1C32-43D5-8FBC-D009E2241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" y="5544"/>
                <a:ext cx="18" cy="13"/>
              </a:xfrm>
              <a:custGeom>
                <a:avLst/>
                <a:gdLst>
                  <a:gd name="T0" fmla="*/ 10 w 55"/>
                  <a:gd name="T1" fmla="*/ 38 h 38"/>
                  <a:gd name="T2" fmla="*/ 8 w 55"/>
                  <a:gd name="T3" fmla="*/ 38 h 38"/>
                  <a:gd name="T4" fmla="*/ 3 w 55"/>
                  <a:gd name="T5" fmla="*/ 35 h 38"/>
                  <a:gd name="T6" fmla="*/ 24 w 55"/>
                  <a:gd name="T7" fmla="*/ 13 h 38"/>
                  <a:gd name="T8" fmla="*/ 40 w 55"/>
                  <a:gd name="T9" fmla="*/ 3 h 38"/>
                  <a:gd name="T10" fmla="*/ 40 w 55"/>
                  <a:gd name="T11" fmla="*/ 3 h 38"/>
                  <a:gd name="T12" fmla="*/ 41 w 55"/>
                  <a:gd name="T13" fmla="*/ 2 h 38"/>
                  <a:gd name="T14" fmla="*/ 47 w 55"/>
                  <a:gd name="T15" fmla="*/ 1 h 38"/>
                  <a:gd name="T16" fmla="*/ 51 w 55"/>
                  <a:gd name="T17" fmla="*/ 4 h 38"/>
                  <a:gd name="T18" fmla="*/ 32 w 55"/>
                  <a:gd name="T19" fmla="*/ 25 h 38"/>
                  <a:gd name="T20" fmla="*/ 27 w 55"/>
                  <a:gd name="T21" fmla="*/ 28 h 38"/>
                  <a:gd name="T22" fmla="*/ 27 w 55"/>
                  <a:gd name="T23" fmla="*/ 29 h 38"/>
                  <a:gd name="T24" fmla="*/ 10 w 55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38">
                    <a:moveTo>
                      <a:pt x="10" y="38"/>
                    </a:moveTo>
                    <a:lnTo>
                      <a:pt x="8" y="38"/>
                    </a:lnTo>
                    <a:cubicBezTo>
                      <a:pt x="6" y="37"/>
                      <a:pt x="4" y="36"/>
                      <a:pt x="3" y="35"/>
                    </a:cubicBezTo>
                    <a:cubicBezTo>
                      <a:pt x="0" y="28"/>
                      <a:pt x="3" y="26"/>
                      <a:pt x="24" y="13"/>
                    </a:cubicBezTo>
                    <a:cubicBezTo>
                      <a:pt x="30" y="9"/>
                      <a:pt x="38" y="5"/>
                      <a:pt x="40" y="3"/>
                    </a:cubicBezTo>
                    <a:lnTo>
                      <a:pt x="40" y="3"/>
                    </a:lnTo>
                    <a:lnTo>
                      <a:pt x="41" y="2"/>
                    </a:lnTo>
                    <a:cubicBezTo>
                      <a:pt x="43" y="1"/>
                      <a:pt x="45" y="0"/>
                      <a:pt x="47" y="1"/>
                    </a:cubicBezTo>
                    <a:cubicBezTo>
                      <a:pt x="49" y="1"/>
                      <a:pt x="50" y="2"/>
                      <a:pt x="51" y="4"/>
                    </a:cubicBezTo>
                    <a:cubicBezTo>
                      <a:pt x="55" y="11"/>
                      <a:pt x="52" y="13"/>
                      <a:pt x="32" y="25"/>
                    </a:cubicBezTo>
                    <a:cubicBezTo>
                      <a:pt x="30" y="26"/>
                      <a:pt x="28" y="27"/>
                      <a:pt x="27" y="28"/>
                    </a:cubicBezTo>
                    <a:lnTo>
                      <a:pt x="27" y="29"/>
                    </a:lnTo>
                    <a:cubicBezTo>
                      <a:pt x="15" y="37"/>
                      <a:pt x="12" y="38"/>
                      <a:pt x="10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90" name="Freeform 1841">
                <a:extLst>
                  <a:ext uri="{FF2B5EF4-FFF2-40B4-BE49-F238E27FC236}">
                    <a16:creationId xmlns:a16="http://schemas.microsoft.com/office/drawing/2014/main" id="{F123CDD7-ABD9-4917-8B53-D24EC1F04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2" y="5536"/>
                <a:ext cx="30" cy="22"/>
              </a:xfrm>
              <a:custGeom>
                <a:avLst/>
                <a:gdLst>
                  <a:gd name="T0" fmla="*/ 28 w 90"/>
                  <a:gd name="T1" fmla="*/ 65 h 65"/>
                  <a:gd name="T2" fmla="*/ 23 w 90"/>
                  <a:gd name="T3" fmla="*/ 62 h 65"/>
                  <a:gd name="T4" fmla="*/ 22 w 90"/>
                  <a:gd name="T5" fmla="*/ 56 h 65"/>
                  <a:gd name="T6" fmla="*/ 25 w 90"/>
                  <a:gd name="T7" fmla="*/ 52 h 65"/>
                  <a:gd name="T8" fmla="*/ 47 w 90"/>
                  <a:gd name="T9" fmla="*/ 38 h 65"/>
                  <a:gd name="T10" fmla="*/ 48 w 90"/>
                  <a:gd name="T11" fmla="*/ 36 h 65"/>
                  <a:gd name="T12" fmla="*/ 1 w 90"/>
                  <a:gd name="T13" fmla="*/ 61 h 65"/>
                  <a:gd name="T14" fmla="*/ 3 w 90"/>
                  <a:gd name="T15" fmla="*/ 54 h 65"/>
                  <a:gd name="T16" fmla="*/ 9 w 90"/>
                  <a:gd name="T17" fmla="*/ 50 h 65"/>
                  <a:gd name="T18" fmla="*/ 3 w 90"/>
                  <a:gd name="T19" fmla="*/ 54 h 65"/>
                  <a:gd name="T20" fmla="*/ 0 w 90"/>
                  <a:gd name="T21" fmla="*/ 47 h 65"/>
                  <a:gd name="T22" fmla="*/ 79 w 90"/>
                  <a:gd name="T23" fmla="*/ 2 h 65"/>
                  <a:gd name="T24" fmla="*/ 88 w 90"/>
                  <a:gd name="T25" fmla="*/ 4 h 65"/>
                  <a:gd name="T26" fmla="*/ 87 w 90"/>
                  <a:gd name="T27" fmla="*/ 13 h 65"/>
                  <a:gd name="T28" fmla="*/ 65 w 90"/>
                  <a:gd name="T29" fmla="*/ 37 h 65"/>
                  <a:gd name="T30" fmla="*/ 61 w 90"/>
                  <a:gd name="T31" fmla="*/ 45 h 65"/>
                  <a:gd name="T32" fmla="*/ 61 w 90"/>
                  <a:gd name="T33" fmla="*/ 46 h 65"/>
                  <a:gd name="T34" fmla="*/ 59 w 90"/>
                  <a:gd name="T35" fmla="*/ 47 h 65"/>
                  <a:gd name="T36" fmla="*/ 53 w 90"/>
                  <a:gd name="T37" fmla="*/ 51 h 65"/>
                  <a:gd name="T38" fmla="*/ 50 w 90"/>
                  <a:gd name="T39" fmla="*/ 54 h 65"/>
                  <a:gd name="T40" fmla="*/ 35 w 90"/>
                  <a:gd name="T41" fmla="*/ 62 h 65"/>
                  <a:gd name="T42" fmla="*/ 33 w 90"/>
                  <a:gd name="T43" fmla="*/ 64 h 65"/>
                  <a:gd name="T44" fmla="*/ 33 w 90"/>
                  <a:gd name="T45" fmla="*/ 63 h 65"/>
                  <a:gd name="T46" fmla="*/ 28 w 90"/>
                  <a:gd name="T47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0" h="65">
                    <a:moveTo>
                      <a:pt x="28" y="65"/>
                    </a:moveTo>
                    <a:cubicBezTo>
                      <a:pt x="26" y="65"/>
                      <a:pt x="25" y="64"/>
                      <a:pt x="23" y="62"/>
                    </a:cubicBezTo>
                    <a:cubicBezTo>
                      <a:pt x="22" y="60"/>
                      <a:pt x="22" y="58"/>
                      <a:pt x="22" y="56"/>
                    </a:cubicBezTo>
                    <a:cubicBezTo>
                      <a:pt x="23" y="54"/>
                      <a:pt x="24" y="53"/>
                      <a:pt x="25" y="52"/>
                    </a:cubicBezTo>
                    <a:cubicBezTo>
                      <a:pt x="25" y="52"/>
                      <a:pt x="38" y="43"/>
                      <a:pt x="47" y="38"/>
                    </a:cubicBezTo>
                    <a:lnTo>
                      <a:pt x="48" y="36"/>
                    </a:lnTo>
                    <a:cubicBezTo>
                      <a:pt x="4" y="61"/>
                      <a:pt x="4" y="61"/>
                      <a:pt x="1" y="61"/>
                    </a:cubicBezTo>
                    <a:lnTo>
                      <a:pt x="3" y="54"/>
                    </a:lnTo>
                    <a:lnTo>
                      <a:pt x="9" y="50"/>
                    </a:lnTo>
                    <a:lnTo>
                      <a:pt x="3" y="54"/>
                    </a:lnTo>
                    <a:lnTo>
                      <a:pt x="0" y="47"/>
                    </a:lnTo>
                    <a:cubicBezTo>
                      <a:pt x="2" y="46"/>
                      <a:pt x="48" y="19"/>
                      <a:pt x="79" y="2"/>
                    </a:cubicBezTo>
                    <a:cubicBezTo>
                      <a:pt x="82" y="0"/>
                      <a:pt x="86" y="1"/>
                      <a:pt x="88" y="4"/>
                    </a:cubicBezTo>
                    <a:cubicBezTo>
                      <a:pt x="90" y="6"/>
                      <a:pt x="90" y="10"/>
                      <a:pt x="87" y="13"/>
                    </a:cubicBezTo>
                    <a:cubicBezTo>
                      <a:pt x="79" y="21"/>
                      <a:pt x="71" y="31"/>
                      <a:pt x="65" y="37"/>
                    </a:cubicBezTo>
                    <a:cubicBezTo>
                      <a:pt x="66" y="40"/>
                      <a:pt x="66" y="42"/>
                      <a:pt x="61" y="45"/>
                    </a:cubicBezTo>
                    <a:lnTo>
                      <a:pt x="61" y="46"/>
                    </a:lnTo>
                    <a:lnTo>
                      <a:pt x="59" y="47"/>
                    </a:lnTo>
                    <a:cubicBezTo>
                      <a:pt x="57" y="48"/>
                      <a:pt x="55" y="50"/>
                      <a:pt x="53" y="51"/>
                    </a:cubicBezTo>
                    <a:lnTo>
                      <a:pt x="50" y="54"/>
                    </a:lnTo>
                    <a:cubicBezTo>
                      <a:pt x="43" y="58"/>
                      <a:pt x="39" y="60"/>
                      <a:pt x="35" y="62"/>
                    </a:cubicBezTo>
                    <a:lnTo>
                      <a:pt x="33" y="64"/>
                    </a:lnTo>
                    <a:lnTo>
                      <a:pt x="33" y="63"/>
                    </a:lnTo>
                    <a:cubicBezTo>
                      <a:pt x="30" y="65"/>
                      <a:pt x="29" y="65"/>
                      <a:pt x="28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91" name="Freeform 1842">
                <a:extLst>
                  <a:ext uri="{FF2B5EF4-FFF2-40B4-BE49-F238E27FC236}">
                    <a16:creationId xmlns:a16="http://schemas.microsoft.com/office/drawing/2014/main" id="{9CD162E9-BE66-477D-B53A-B04C2803D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2" y="5458"/>
                <a:ext cx="30" cy="19"/>
              </a:xfrm>
              <a:custGeom>
                <a:avLst/>
                <a:gdLst>
                  <a:gd name="T0" fmla="*/ 8 w 88"/>
                  <a:gd name="T1" fmla="*/ 57 h 57"/>
                  <a:gd name="T2" fmla="*/ 2 w 88"/>
                  <a:gd name="T3" fmla="*/ 53 h 57"/>
                  <a:gd name="T4" fmla="*/ 4 w 88"/>
                  <a:gd name="T5" fmla="*/ 44 h 57"/>
                  <a:gd name="T6" fmla="*/ 76 w 88"/>
                  <a:gd name="T7" fmla="*/ 2 h 57"/>
                  <a:gd name="T8" fmla="*/ 86 w 88"/>
                  <a:gd name="T9" fmla="*/ 5 h 57"/>
                  <a:gd name="T10" fmla="*/ 83 w 88"/>
                  <a:gd name="T11" fmla="*/ 14 h 57"/>
                  <a:gd name="T12" fmla="*/ 52 w 88"/>
                  <a:gd name="T13" fmla="*/ 36 h 57"/>
                  <a:gd name="T14" fmla="*/ 49 w 88"/>
                  <a:gd name="T15" fmla="*/ 34 h 57"/>
                  <a:gd name="T16" fmla="*/ 48 w 88"/>
                  <a:gd name="T17" fmla="*/ 35 h 57"/>
                  <a:gd name="T18" fmla="*/ 50 w 88"/>
                  <a:gd name="T19" fmla="*/ 39 h 57"/>
                  <a:gd name="T20" fmla="*/ 42 w 88"/>
                  <a:gd name="T21" fmla="*/ 38 h 57"/>
                  <a:gd name="T22" fmla="*/ 11 w 88"/>
                  <a:gd name="T23" fmla="*/ 56 h 57"/>
                  <a:gd name="T24" fmla="*/ 8 w 88"/>
                  <a:gd name="T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57">
                    <a:moveTo>
                      <a:pt x="8" y="57"/>
                    </a:moveTo>
                    <a:cubicBezTo>
                      <a:pt x="5" y="57"/>
                      <a:pt x="3" y="56"/>
                      <a:pt x="2" y="53"/>
                    </a:cubicBezTo>
                    <a:cubicBezTo>
                      <a:pt x="0" y="50"/>
                      <a:pt x="1" y="46"/>
                      <a:pt x="4" y="44"/>
                    </a:cubicBezTo>
                    <a:lnTo>
                      <a:pt x="76" y="2"/>
                    </a:lnTo>
                    <a:cubicBezTo>
                      <a:pt x="79" y="0"/>
                      <a:pt x="84" y="1"/>
                      <a:pt x="86" y="5"/>
                    </a:cubicBezTo>
                    <a:cubicBezTo>
                      <a:pt x="88" y="8"/>
                      <a:pt x="87" y="12"/>
                      <a:pt x="83" y="14"/>
                    </a:cubicBezTo>
                    <a:cubicBezTo>
                      <a:pt x="70" y="23"/>
                      <a:pt x="54" y="34"/>
                      <a:pt x="52" y="36"/>
                    </a:cubicBezTo>
                    <a:lnTo>
                      <a:pt x="49" y="34"/>
                    </a:lnTo>
                    <a:lnTo>
                      <a:pt x="48" y="35"/>
                    </a:lnTo>
                    <a:lnTo>
                      <a:pt x="50" y="39"/>
                    </a:lnTo>
                    <a:cubicBezTo>
                      <a:pt x="47" y="40"/>
                      <a:pt x="44" y="40"/>
                      <a:pt x="42" y="38"/>
                    </a:cubicBezTo>
                    <a:lnTo>
                      <a:pt x="11" y="56"/>
                    </a:lnTo>
                    <a:lnTo>
                      <a:pt x="8" y="5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92" name="Freeform 1843">
                <a:extLst>
                  <a:ext uri="{FF2B5EF4-FFF2-40B4-BE49-F238E27FC236}">
                    <a16:creationId xmlns:a16="http://schemas.microsoft.com/office/drawing/2014/main" id="{0FA358B1-5AC5-45A6-ACE0-F62320A48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" y="5560"/>
                <a:ext cx="8" cy="7"/>
              </a:xfrm>
              <a:custGeom>
                <a:avLst/>
                <a:gdLst>
                  <a:gd name="T0" fmla="*/ 10 w 24"/>
                  <a:gd name="T1" fmla="*/ 21 h 21"/>
                  <a:gd name="T2" fmla="*/ 8 w 24"/>
                  <a:gd name="T3" fmla="*/ 21 h 21"/>
                  <a:gd name="T4" fmla="*/ 4 w 24"/>
                  <a:gd name="T5" fmla="*/ 18 h 21"/>
                  <a:gd name="T6" fmla="*/ 3 w 24"/>
                  <a:gd name="T7" fmla="*/ 17 h 21"/>
                  <a:gd name="T8" fmla="*/ 3 w 24"/>
                  <a:gd name="T9" fmla="*/ 7 h 21"/>
                  <a:gd name="T10" fmla="*/ 5 w 24"/>
                  <a:gd name="T11" fmla="*/ 5 h 21"/>
                  <a:gd name="T12" fmla="*/ 12 w 24"/>
                  <a:gd name="T13" fmla="*/ 1 h 21"/>
                  <a:gd name="T14" fmla="*/ 17 w 24"/>
                  <a:gd name="T15" fmla="*/ 1 h 21"/>
                  <a:gd name="T16" fmla="*/ 21 w 24"/>
                  <a:gd name="T17" fmla="*/ 4 h 21"/>
                  <a:gd name="T18" fmla="*/ 18 w 24"/>
                  <a:gd name="T19" fmla="*/ 15 h 21"/>
                  <a:gd name="T20" fmla="*/ 19 w 24"/>
                  <a:gd name="T21" fmla="*/ 17 h 21"/>
                  <a:gd name="T22" fmla="*/ 17 w 24"/>
                  <a:gd name="T23" fmla="*/ 18 h 21"/>
                  <a:gd name="T24" fmla="*/ 10 w 2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1">
                    <a:moveTo>
                      <a:pt x="10" y="21"/>
                    </a:moveTo>
                    <a:lnTo>
                      <a:pt x="8" y="21"/>
                    </a:lnTo>
                    <a:cubicBezTo>
                      <a:pt x="6" y="21"/>
                      <a:pt x="5" y="19"/>
                      <a:pt x="4" y="18"/>
                    </a:cubicBezTo>
                    <a:lnTo>
                      <a:pt x="3" y="17"/>
                    </a:lnTo>
                    <a:cubicBezTo>
                      <a:pt x="0" y="14"/>
                      <a:pt x="0" y="9"/>
                      <a:pt x="3" y="7"/>
                    </a:cubicBezTo>
                    <a:lnTo>
                      <a:pt x="5" y="5"/>
                    </a:lnTo>
                    <a:lnTo>
                      <a:pt x="12" y="1"/>
                    </a:lnTo>
                    <a:cubicBezTo>
                      <a:pt x="13" y="0"/>
                      <a:pt x="15" y="0"/>
                      <a:pt x="17" y="1"/>
                    </a:cubicBezTo>
                    <a:cubicBezTo>
                      <a:pt x="19" y="1"/>
                      <a:pt x="21" y="2"/>
                      <a:pt x="21" y="4"/>
                    </a:cubicBezTo>
                    <a:cubicBezTo>
                      <a:pt x="24" y="8"/>
                      <a:pt x="22" y="11"/>
                      <a:pt x="18" y="15"/>
                    </a:cubicBezTo>
                    <a:lnTo>
                      <a:pt x="19" y="17"/>
                    </a:lnTo>
                    <a:lnTo>
                      <a:pt x="17" y="18"/>
                    </a:lnTo>
                    <a:cubicBezTo>
                      <a:pt x="14" y="20"/>
                      <a:pt x="12" y="21"/>
                      <a:pt x="10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93" name="Freeform 1844">
                <a:extLst>
                  <a:ext uri="{FF2B5EF4-FFF2-40B4-BE49-F238E27FC236}">
                    <a16:creationId xmlns:a16="http://schemas.microsoft.com/office/drawing/2014/main" id="{99E7EF07-53C8-4E60-BC67-769D5200E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5559"/>
                <a:ext cx="18" cy="14"/>
              </a:xfrm>
              <a:custGeom>
                <a:avLst/>
                <a:gdLst>
                  <a:gd name="T0" fmla="*/ 9 w 54"/>
                  <a:gd name="T1" fmla="*/ 45 h 45"/>
                  <a:gd name="T2" fmla="*/ 7 w 54"/>
                  <a:gd name="T3" fmla="*/ 45 h 45"/>
                  <a:gd name="T4" fmla="*/ 2 w 54"/>
                  <a:gd name="T5" fmla="*/ 42 h 45"/>
                  <a:gd name="T6" fmla="*/ 12 w 54"/>
                  <a:gd name="T7" fmla="*/ 21 h 45"/>
                  <a:gd name="T8" fmla="*/ 14 w 54"/>
                  <a:gd name="T9" fmla="*/ 20 h 45"/>
                  <a:gd name="T10" fmla="*/ 14 w 54"/>
                  <a:gd name="T11" fmla="*/ 20 h 45"/>
                  <a:gd name="T12" fmla="*/ 13 w 54"/>
                  <a:gd name="T13" fmla="*/ 20 h 45"/>
                  <a:gd name="T14" fmla="*/ 10 w 54"/>
                  <a:gd name="T15" fmla="*/ 14 h 45"/>
                  <a:gd name="T16" fmla="*/ 22 w 54"/>
                  <a:gd name="T17" fmla="*/ 7 h 45"/>
                  <a:gd name="T18" fmla="*/ 37 w 54"/>
                  <a:gd name="T19" fmla="*/ 6 h 45"/>
                  <a:gd name="T20" fmla="*/ 37 w 54"/>
                  <a:gd name="T21" fmla="*/ 14 h 45"/>
                  <a:gd name="T22" fmla="*/ 53 w 54"/>
                  <a:gd name="T23" fmla="*/ 7 h 45"/>
                  <a:gd name="T24" fmla="*/ 51 w 54"/>
                  <a:gd name="T25" fmla="*/ 13 h 45"/>
                  <a:gd name="T26" fmla="*/ 45 w 54"/>
                  <a:gd name="T27" fmla="*/ 17 h 45"/>
                  <a:gd name="T28" fmla="*/ 51 w 54"/>
                  <a:gd name="T29" fmla="*/ 13 h 45"/>
                  <a:gd name="T30" fmla="*/ 54 w 54"/>
                  <a:gd name="T31" fmla="*/ 20 h 45"/>
                  <a:gd name="T32" fmla="*/ 20 w 54"/>
                  <a:gd name="T33" fmla="*/ 40 h 45"/>
                  <a:gd name="T34" fmla="*/ 9 w 54"/>
                  <a:gd name="T3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45">
                    <a:moveTo>
                      <a:pt x="9" y="45"/>
                    </a:moveTo>
                    <a:lnTo>
                      <a:pt x="7" y="45"/>
                    </a:lnTo>
                    <a:cubicBezTo>
                      <a:pt x="5" y="45"/>
                      <a:pt x="3" y="43"/>
                      <a:pt x="2" y="42"/>
                    </a:cubicBezTo>
                    <a:cubicBezTo>
                      <a:pt x="0" y="37"/>
                      <a:pt x="1" y="35"/>
                      <a:pt x="12" y="21"/>
                    </a:cubicBezTo>
                    <a:lnTo>
                      <a:pt x="14" y="20"/>
                    </a:lnTo>
                    <a:lnTo>
                      <a:pt x="14" y="20"/>
                    </a:lnTo>
                    <a:lnTo>
                      <a:pt x="13" y="20"/>
                    </a:lnTo>
                    <a:lnTo>
                      <a:pt x="10" y="14"/>
                    </a:lnTo>
                    <a:cubicBezTo>
                      <a:pt x="12" y="13"/>
                      <a:pt x="18" y="9"/>
                      <a:pt x="22" y="7"/>
                    </a:cubicBezTo>
                    <a:cubicBezTo>
                      <a:pt x="28" y="3"/>
                      <a:pt x="33" y="0"/>
                      <a:pt x="37" y="6"/>
                    </a:cubicBezTo>
                    <a:cubicBezTo>
                      <a:pt x="38" y="9"/>
                      <a:pt x="39" y="11"/>
                      <a:pt x="37" y="14"/>
                    </a:cubicBezTo>
                    <a:cubicBezTo>
                      <a:pt x="50" y="6"/>
                      <a:pt x="51" y="6"/>
                      <a:pt x="53" y="7"/>
                    </a:cubicBezTo>
                    <a:lnTo>
                      <a:pt x="51" y="13"/>
                    </a:lnTo>
                    <a:lnTo>
                      <a:pt x="45" y="17"/>
                    </a:lnTo>
                    <a:lnTo>
                      <a:pt x="51" y="13"/>
                    </a:lnTo>
                    <a:lnTo>
                      <a:pt x="54" y="20"/>
                    </a:lnTo>
                    <a:cubicBezTo>
                      <a:pt x="52" y="21"/>
                      <a:pt x="29" y="34"/>
                      <a:pt x="20" y="40"/>
                    </a:cubicBezTo>
                    <a:cubicBezTo>
                      <a:pt x="12" y="44"/>
                      <a:pt x="10" y="45"/>
                      <a:pt x="9" y="4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94" name="Freeform 1845">
                <a:extLst>
                  <a:ext uri="{FF2B5EF4-FFF2-40B4-BE49-F238E27FC236}">
                    <a16:creationId xmlns:a16="http://schemas.microsoft.com/office/drawing/2014/main" id="{DA6EE844-9EFE-4893-895A-D33AB9A1E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2" y="5623"/>
                <a:ext cx="15" cy="12"/>
              </a:xfrm>
              <a:custGeom>
                <a:avLst/>
                <a:gdLst>
                  <a:gd name="T0" fmla="*/ 3 w 47"/>
                  <a:gd name="T1" fmla="*/ 37 h 37"/>
                  <a:gd name="T2" fmla="*/ 1 w 47"/>
                  <a:gd name="T3" fmla="*/ 37 h 37"/>
                  <a:gd name="T4" fmla="*/ 2 w 47"/>
                  <a:gd name="T5" fmla="*/ 31 h 37"/>
                  <a:gd name="T6" fmla="*/ 2 w 47"/>
                  <a:gd name="T7" fmla="*/ 30 h 37"/>
                  <a:gd name="T8" fmla="*/ 5 w 47"/>
                  <a:gd name="T9" fmla="*/ 29 h 37"/>
                  <a:gd name="T10" fmla="*/ 2 w 47"/>
                  <a:gd name="T11" fmla="*/ 30 h 37"/>
                  <a:gd name="T12" fmla="*/ 0 w 47"/>
                  <a:gd name="T13" fmla="*/ 24 h 37"/>
                  <a:gd name="T14" fmla="*/ 2 w 47"/>
                  <a:gd name="T15" fmla="*/ 22 h 37"/>
                  <a:gd name="T16" fmla="*/ 7 w 47"/>
                  <a:gd name="T17" fmla="*/ 20 h 37"/>
                  <a:gd name="T18" fmla="*/ 18 w 47"/>
                  <a:gd name="T19" fmla="*/ 14 h 37"/>
                  <a:gd name="T20" fmla="*/ 45 w 47"/>
                  <a:gd name="T21" fmla="*/ 6 h 37"/>
                  <a:gd name="T22" fmla="*/ 42 w 47"/>
                  <a:gd name="T23" fmla="*/ 16 h 37"/>
                  <a:gd name="T24" fmla="*/ 41 w 47"/>
                  <a:gd name="T25" fmla="*/ 16 h 37"/>
                  <a:gd name="T26" fmla="*/ 25 w 47"/>
                  <a:gd name="T27" fmla="*/ 26 h 37"/>
                  <a:gd name="T28" fmla="*/ 11 w 47"/>
                  <a:gd name="T29" fmla="*/ 33 h 37"/>
                  <a:gd name="T30" fmla="*/ 9 w 47"/>
                  <a:gd name="T31" fmla="*/ 34 h 37"/>
                  <a:gd name="T32" fmla="*/ 3 w 47"/>
                  <a:gd name="T3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37">
                    <a:moveTo>
                      <a:pt x="3" y="37"/>
                    </a:moveTo>
                    <a:lnTo>
                      <a:pt x="1" y="37"/>
                    </a:lnTo>
                    <a:lnTo>
                      <a:pt x="2" y="31"/>
                    </a:lnTo>
                    <a:lnTo>
                      <a:pt x="2" y="30"/>
                    </a:lnTo>
                    <a:lnTo>
                      <a:pt x="5" y="29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2" y="22"/>
                    </a:lnTo>
                    <a:cubicBezTo>
                      <a:pt x="4" y="21"/>
                      <a:pt x="5" y="20"/>
                      <a:pt x="7" y="20"/>
                    </a:cubicBezTo>
                    <a:cubicBezTo>
                      <a:pt x="10" y="18"/>
                      <a:pt x="18" y="14"/>
                      <a:pt x="18" y="14"/>
                    </a:cubicBezTo>
                    <a:cubicBezTo>
                      <a:pt x="41" y="0"/>
                      <a:pt x="41" y="0"/>
                      <a:pt x="45" y="6"/>
                    </a:cubicBezTo>
                    <a:cubicBezTo>
                      <a:pt x="47" y="10"/>
                      <a:pt x="46" y="14"/>
                      <a:pt x="42" y="16"/>
                    </a:cubicBezTo>
                    <a:lnTo>
                      <a:pt x="41" y="16"/>
                    </a:lnTo>
                    <a:cubicBezTo>
                      <a:pt x="39" y="18"/>
                      <a:pt x="25" y="26"/>
                      <a:pt x="25" y="26"/>
                    </a:cubicBezTo>
                    <a:cubicBezTo>
                      <a:pt x="19" y="30"/>
                      <a:pt x="14" y="32"/>
                      <a:pt x="11" y="33"/>
                    </a:cubicBezTo>
                    <a:lnTo>
                      <a:pt x="9" y="34"/>
                    </a:lnTo>
                    <a:cubicBezTo>
                      <a:pt x="7" y="36"/>
                      <a:pt x="5" y="37"/>
                      <a:pt x="3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95" name="Freeform 1846">
                <a:extLst>
                  <a:ext uri="{FF2B5EF4-FFF2-40B4-BE49-F238E27FC236}">
                    <a16:creationId xmlns:a16="http://schemas.microsoft.com/office/drawing/2014/main" id="{313BBDD3-243C-48D3-95E3-CBCE787A3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3" y="5626"/>
                <a:ext cx="24" cy="20"/>
              </a:xfrm>
              <a:custGeom>
                <a:avLst/>
                <a:gdLst>
                  <a:gd name="T0" fmla="*/ 8 w 71"/>
                  <a:gd name="T1" fmla="*/ 60 h 60"/>
                  <a:gd name="T2" fmla="*/ 6 w 71"/>
                  <a:gd name="T3" fmla="*/ 60 h 60"/>
                  <a:gd name="T4" fmla="*/ 2 w 71"/>
                  <a:gd name="T5" fmla="*/ 56 h 60"/>
                  <a:gd name="T6" fmla="*/ 3 w 71"/>
                  <a:gd name="T7" fmla="*/ 47 h 60"/>
                  <a:gd name="T8" fmla="*/ 37 w 71"/>
                  <a:gd name="T9" fmla="*/ 19 h 60"/>
                  <a:gd name="T10" fmla="*/ 41 w 71"/>
                  <a:gd name="T11" fmla="*/ 11 h 60"/>
                  <a:gd name="T12" fmla="*/ 59 w 71"/>
                  <a:gd name="T13" fmla="*/ 1 h 60"/>
                  <a:gd name="T14" fmla="*/ 64 w 71"/>
                  <a:gd name="T15" fmla="*/ 0 h 60"/>
                  <a:gd name="T16" fmla="*/ 68 w 71"/>
                  <a:gd name="T17" fmla="*/ 4 h 60"/>
                  <a:gd name="T18" fmla="*/ 66 w 71"/>
                  <a:gd name="T19" fmla="*/ 13 h 60"/>
                  <a:gd name="T20" fmla="*/ 66 w 71"/>
                  <a:gd name="T21" fmla="*/ 13 h 60"/>
                  <a:gd name="T22" fmla="*/ 65 w 71"/>
                  <a:gd name="T23" fmla="*/ 14 h 60"/>
                  <a:gd name="T24" fmla="*/ 27 w 71"/>
                  <a:gd name="T25" fmla="*/ 46 h 60"/>
                  <a:gd name="T26" fmla="*/ 24 w 71"/>
                  <a:gd name="T27" fmla="*/ 52 h 60"/>
                  <a:gd name="T28" fmla="*/ 22 w 71"/>
                  <a:gd name="T29" fmla="*/ 53 h 60"/>
                  <a:gd name="T30" fmla="*/ 19 w 71"/>
                  <a:gd name="T31" fmla="*/ 55 h 60"/>
                  <a:gd name="T32" fmla="*/ 8 w 71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60">
                    <a:moveTo>
                      <a:pt x="8" y="60"/>
                    </a:moveTo>
                    <a:lnTo>
                      <a:pt x="6" y="60"/>
                    </a:lnTo>
                    <a:cubicBezTo>
                      <a:pt x="4" y="59"/>
                      <a:pt x="3" y="58"/>
                      <a:pt x="2" y="56"/>
                    </a:cubicBezTo>
                    <a:cubicBezTo>
                      <a:pt x="0" y="53"/>
                      <a:pt x="1" y="50"/>
                      <a:pt x="3" y="47"/>
                    </a:cubicBezTo>
                    <a:cubicBezTo>
                      <a:pt x="13" y="39"/>
                      <a:pt x="26" y="28"/>
                      <a:pt x="37" y="19"/>
                    </a:cubicBezTo>
                    <a:cubicBezTo>
                      <a:pt x="37" y="16"/>
                      <a:pt x="38" y="13"/>
                      <a:pt x="41" y="11"/>
                    </a:cubicBezTo>
                    <a:lnTo>
                      <a:pt x="59" y="1"/>
                    </a:lnTo>
                    <a:cubicBezTo>
                      <a:pt x="60" y="0"/>
                      <a:pt x="62" y="0"/>
                      <a:pt x="64" y="0"/>
                    </a:cubicBezTo>
                    <a:cubicBezTo>
                      <a:pt x="66" y="1"/>
                      <a:pt x="67" y="2"/>
                      <a:pt x="68" y="4"/>
                    </a:cubicBezTo>
                    <a:cubicBezTo>
                      <a:pt x="70" y="6"/>
                      <a:pt x="71" y="8"/>
                      <a:pt x="66" y="13"/>
                    </a:cubicBezTo>
                    <a:lnTo>
                      <a:pt x="66" y="13"/>
                    </a:lnTo>
                    <a:lnTo>
                      <a:pt x="65" y="14"/>
                    </a:lnTo>
                    <a:cubicBezTo>
                      <a:pt x="59" y="19"/>
                      <a:pt x="48" y="29"/>
                      <a:pt x="27" y="46"/>
                    </a:cubicBezTo>
                    <a:cubicBezTo>
                      <a:pt x="27" y="48"/>
                      <a:pt x="26" y="51"/>
                      <a:pt x="24" y="52"/>
                    </a:cubicBezTo>
                    <a:lnTo>
                      <a:pt x="22" y="53"/>
                    </a:lnTo>
                    <a:lnTo>
                      <a:pt x="19" y="55"/>
                    </a:lnTo>
                    <a:cubicBezTo>
                      <a:pt x="14" y="58"/>
                      <a:pt x="11" y="60"/>
                      <a:pt x="8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96" name="Freeform 1847">
                <a:extLst>
                  <a:ext uri="{FF2B5EF4-FFF2-40B4-BE49-F238E27FC236}">
                    <a16:creationId xmlns:a16="http://schemas.microsoft.com/office/drawing/2014/main" id="{BCC6D0D4-6A31-4E2A-9C14-E580131D2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0" y="5633"/>
                <a:ext cx="30" cy="17"/>
              </a:xfrm>
              <a:custGeom>
                <a:avLst/>
                <a:gdLst>
                  <a:gd name="T0" fmla="*/ 9 w 91"/>
                  <a:gd name="T1" fmla="*/ 51 h 51"/>
                  <a:gd name="T2" fmla="*/ 7 w 91"/>
                  <a:gd name="T3" fmla="*/ 51 h 51"/>
                  <a:gd name="T4" fmla="*/ 2 w 91"/>
                  <a:gd name="T5" fmla="*/ 47 h 51"/>
                  <a:gd name="T6" fmla="*/ 5 w 91"/>
                  <a:gd name="T7" fmla="*/ 38 h 51"/>
                  <a:gd name="T8" fmla="*/ 7 w 91"/>
                  <a:gd name="T9" fmla="*/ 37 h 51"/>
                  <a:gd name="T10" fmla="*/ 30 w 91"/>
                  <a:gd name="T11" fmla="*/ 23 h 51"/>
                  <a:gd name="T12" fmla="*/ 63 w 91"/>
                  <a:gd name="T13" fmla="*/ 7 h 51"/>
                  <a:gd name="T14" fmla="*/ 66 w 91"/>
                  <a:gd name="T15" fmla="*/ 8 h 51"/>
                  <a:gd name="T16" fmla="*/ 84 w 91"/>
                  <a:gd name="T17" fmla="*/ 1 h 51"/>
                  <a:gd name="T18" fmla="*/ 89 w 91"/>
                  <a:gd name="T19" fmla="*/ 5 h 51"/>
                  <a:gd name="T20" fmla="*/ 86 w 91"/>
                  <a:gd name="T21" fmla="*/ 14 h 51"/>
                  <a:gd name="T22" fmla="*/ 83 w 91"/>
                  <a:gd name="T23" fmla="*/ 15 h 51"/>
                  <a:gd name="T24" fmla="*/ 50 w 91"/>
                  <a:gd name="T25" fmla="*/ 35 h 51"/>
                  <a:gd name="T26" fmla="*/ 33 w 91"/>
                  <a:gd name="T27" fmla="*/ 43 h 51"/>
                  <a:gd name="T28" fmla="*/ 29 w 91"/>
                  <a:gd name="T29" fmla="*/ 40 h 51"/>
                  <a:gd name="T30" fmla="*/ 9 w 91"/>
                  <a:gd name="T3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1" h="51">
                    <a:moveTo>
                      <a:pt x="9" y="51"/>
                    </a:moveTo>
                    <a:lnTo>
                      <a:pt x="7" y="51"/>
                    </a:lnTo>
                    <a:cubicBezTo>
                      <a:pt x="5" y="50"/>
                      <a:pt x="3" y="49"/>
                      <a:pt x="2" y="47"/>
                    </a:cubicBezTo>
                    <a:cubicBezTo>
                      <a:pt x="0" y="44"/>
                      <a:pt x="2" y="40"/>
                      <a:pt x="5" y="38"/>
                    </a:cubicBezTo>
                    <a:lnTo>
                      <a:pt x="7" y="37"/>
                    </a:lnTo>
                    <a:cubicBezTo>
                      <a:pt x="11" y="35"/>
                      <a:pt x="22" y="28"/>
                      <a:pt x="30" y="23"/>
                    </a:cubicBezTo>
                    <a:cubicBezTo>
                      <a:pt x="59" y="6"/>
                      <a:pt x="59" y="6"/>
                      <a:pt x="63" y="7"/>
                    </a:cubicBezTo>
                    <a:lnTo>
                      <a:pt x="66" y="8"/>
                    </a:lnTo>
                    <a:cubicBezTo>
                      <a:pt x="79" y="1"/>
                      <a:pt x="81" y="0"/>
                      <a:pt x="84" y="1"/>
                    </a:cubicBezTo>
                    <a:cubicBezTo>
                      <a:pt x="86" y="2"/>
                      <a:pt x="88" y="3"/>
                      <a:pt x="89" y="5"/>
                    </a:cubicBezTo>
                    <a:cubicBezTo>
                      <a:pt x="91" y="8"/>
                      <a:pt x="90" y="12"/>
                      <a:pt x="86" y="14"/>
                    </a:cubicBezTo>
                    <a:lnTo>
                      <a:pt x="83" y="15"/>
                    </a:lnTo>
                    <a:cubicBezTo>
                      <a:pt x="77" y="18"/>
                      <a:pt x="59" y="29"/>
                      <a:pt x="50" y="35"/>
                    </a:cubicBezTo>
                    <a:cubicBezTo>
                      <a:pt x="36" y="44"/>
                      <a:pt x="36" y="44"/>
                      <a:pt x="33" y="43"/>
                    </a:cubicBezTo>
                    <a:cubicBezTo>
                      <a:pt x="31" y="43"/>
                      <a:pt x="30" y="42"/>
                      <a:pt x="29" y="40"/>
                    </a:cubicBezTo>
                    <a:cubicBezTo>
                      <a:pt x="15" y="49"/>
                      <a:pt x="11" y="51"/>
                      <a:pt x="9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97" name="Freeform 1848">
                <a:extLst>
                  <a:ext uri="{FF2B5EF4-FFF2-40B4-BE49-F238E27FC236}">
                    <a16:creationId xmlns:a16="http://schemas.microsoft.com/office/drawing/2014/main" id="{DF34ED45-2078-4193-8479-4E3580080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5668"/>
                <a:ext cx="29" cy="28"/>
              </a:xfrm>
              <a:custGeom>
                <a:avLst/>
                <a:gdLst>
                  <a:gd name="T0" fmla="*/ 6 w 87"/>
                  <a:gd name="T1" fmla="*/ 84 h 84"/>
                  <a:gd name="T2" fmla="*/ 2 w 87"/>
                  <a:gd name="T3" fmla="*/ 80 h 84"/>
                  <a:gd name="T4" fmla="*/ 1 w 87"/>
                  <a:gd name="T5" fmla="*/ 74 h 84"/>
                  <a:gd name="T6" fmla="*/ 27 w 87"/>
                  <a:gd name="T7" fmla="*/ 56 h 84"/>
                  <a:gd name="T8" fmla="*/ 34 w 87"/>
                  <a:gd name="T9" fmla="*/ 52 h 84"/>
                  <a:gd name="T10" fmla="*/ 34 w 87"/>
                  <a:gd name="T11" fmla="*/ 51 h 84"/>
                  <a:gd name="T12" fmla="*/ 49 w 87"/>
                  <a:gd name="T13" fmla="*/ 34 h 84"/>
                  <a:gd name="T14" fmla="*/ 47 w 87"/>
                  <a:gd name="T15" fmla="*/ 34 h 84"/>
                  <a:gd name="T16" fmla="*/ 38 w 87"/>
                  <a:gd name="T17" fmla="*/ 32 h 84"/>
                  <a:gd name="T18" fmla="*/ 40 w 87"/>
                  <a:gd name="T19" fmla="*/ 22 h 84"/>
                  <a:gd name="T20" fmla="*/ 81 w 87"/>
                  <a:gd name="T21" fmla="*/ 1 h 84"/>
                  <a:gd name="T22" fmla="*/ 86 w 87"/>
                  <a:gd name="T23" fmla="*/ 6 h 84"/>
                  <a:gd name="T24" fmla="*/ 85 w 87"/>
                  <a:gd name="T25" fmla="*/ 12 h 84"/>
                  <a:gd name="T26" fmla="*/ 57 w 87"/>
                  <a:gd name="T27" fmla="*/ 46 h 84"/>
                  <a:gd name="T28" fmla="*/ 56 w 87"/>
                  <a:gd name="T29" fmla="*/ 48 h 84"/>
                  <a:gd name="T30" fmla="*/ 54 w 87"/>
                  <a:gd name="T31" fmla="*/ 50 h 84"/>
                  <a:gd name="T32" fmla="*/ 56 w 87"/>
                  <a:gd name="T33" fmla="*/ 48 h 84"/>
                  <a:gd name="T34" fmla="*/ 59 w 87"/>
                  <a:gd name="T35" fmla="*/ 55 h 84"/>
                  <a:gd name="T36" fmla="*/ 29 w 87"/>
                  <a:gd name="T37" fmla="*/ 72 h 84"/>
                  <a:gd name="T38" fmla="*/ 6 w 87"/>
                  <a:gd name="T3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7" h="84">
                    <a:moveTo>
                      <a:pt x="6" y="84"/>
                    </a:moveTo>
                    <a:cubicBezTo>
                      <a:pt x="4" y="84"/>
                      <a:pt x="3" y="82"/>
                      <a:pt x="2" y="80"/>
                    </a:cubicBezTo>
                    <a:cubicBezTo>
                      <a:pt x="1" y="78"/>
                      <a:pt x="0" y="76"/>
                      <a:pt x="1" y="74"/>
                    </a:cubicBezTo>
                    <a:cubicBezTo>
                      <a:pt x="2" y="70"/>
                      <a:pt x="5" y="68"/>
                      <a:pt x="27" y="56"/>
                    </a:cubicBezTo>
                    <a:cubicBezTo>
                      <a:pt x="29" y="54"/>
                      <a:pt x="32" y="53"/>
                      <a:pt x="34" y="52"/>
                    </a:cubicBezTo>
                    <a:lnTo>
                      <a:pt x="34" y="51"/>
                    </a:lnTo>
                    <a:lnTo>
                      <a:pt x="49" y="34"/>
                    </a:lnTo>
                    <a:lnTo>
                      <a:pt x="47" y="34"/>
                    </a:lnTo>
                    <a:cubicBezTo>
                      <a:pt x="44" y="36"/>
                      <a:pt x="40" y="35"/>
                      <a:pt x="38" y="32"/>
                    </a:cubicBezTo>
                    <a:cubicBezTo>
                      <a:pt x="36" y="29"/>
                      <a:pt x="37" y="24"/>
                      <a:pt x="40" y="22"/>
                    </a:cubicBezTo>
                    <a:cubicBezTo>
                      <a:pt x="78" y="0"/>
                      <a:pt x="78" y="0"/>
                      <a:pt x="81" y="1"/>
                    </a:cubicBezTo>
                    <a:cubicBezTo>
                      <a:pt x="83" y="2"/>
                      <a:pt x="85" y="3"/>
                      <a:pt x="86" y="6"/>
                    </a:cubicBezTo>
                    <a:cubicBezTo>
                      <a:pt x="87" y="8"/>
                      <a:pt x="86" y="10"/>
                      <a:pt x="85" y="12"/>
                    </a:cubicBezTo>
                    <a:lnTo>
                      <a:pt x="57" y="46"/>
                    </a:lnTo>
                    <a:lnTo>
                      <a:pt x="56" y="48"/>
                    </a:lnTo>
                    <a:lnTo>
                      <a:pt x="54" y="50"/>
                    </a:lnTo>
                    <a:lnTo>
                      <a:pt x="56" y="48"/>
                    </a:lnTo>
                    <a:lnTo>
                      <a:pt x="59" y="55"/>
                    </a:lnTo>
                    <a:cubicBezTo>
                      <a:pt x="58" y="55"/>
                      <a:pt x="42" y="65"/>
                      <a:pt x="29" y="72"/>
                    </a:cubicBezTo>
                    <a:cubicBezTo>
                      <a:pt x="15" y="80"/>
                      <a:pt x="9" y="84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98" name="Freeform 1849">
                <a:extLst>
                  <a:ext uri="{FF2B5EF4-FFF2-40B4-BE49-F238E27FC236}">
                    <a16:creationId xmlns:a16="http://schemas.microsoft.com/office/drawing/2014/main" id="{64A4C6D5-461E-49D9-BE3A-F76B26721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5667"/>
                <a:ext cx="22" cy="16"/>
              </a:xfrm>
              <a:custGeom>
                <a:avLst/>
                <a:gdLst>
                  <a:gd name="T0" fmla="*/ 35 w 67"/>
                  <a:gd name="T1" fmla="*/ 50 h 50"/>
                  <a:gd name="T2" fmla="*/ 33 w 67"/>
                  <a:gd name="T3" fmla="*/ 49 h 50"/>
                  <a:gd name="T4" fmla="*/ 28 w 67"/>
                  <a:gd name="T5" fmla="*/ 46 h 50"/>
                  <a:gd name="T6" fmla="*/ 27 w 67"/>
                  <a:gd name="T7" fmla="*/ 42 h 50"/>
                  <a:gd name="T8" fmla="*/ 26 w 67"/>
                  <a:gd name="T9" fmla="*/ 42 h 50"/>
                  <a:gd name="T10" fmla="*/ 22 w 67"/>
                  <a:gd name="T11" fmla="*/ 39 h 50"/>
                  <a:gd name="T12" fmla="*/ 25 w 67"/>
                  <a:gd name="T13" fmla="*/ 27 h 50"/>
                  <a:gd name="T14" fmla="*/ 22 w 67"/>
                  <a:gd name="T15" fmla="*/ 29 h 50"/>
                  <a:gd name="T16" fmla="*/ 2 w 67"/>
                  <a:gd name="T17" fmla="*/ 38 h 50"/>
                  <a:gd name="T18" fmla="*/ 3 w 67"/>
                  <a:gd name="T19" fmla="*/ 31 h 50"/>
                  <a:gd name="T20" fmla="*/ 10 w 67"/>
                  <a:gd name="T21" fmla="*/ 28 h 50"/>
                  <a:gd name="T22" fmla="*/ 3 w 67"/>
                  <a:gd name="T23" fmla="*/ 31 h 50"/>
                  <a:gd name="T24" fmla="*/ 0 w 67"/>
                  <a:gd name="T25" fmla="*/ 25 h 50"/>
                  <a:gd name="T26" fmla="*/ 15 w 67"/>
                  <a:gd name="T27" fmla="*/ 17 h 50"/>
                  <a:gd name="T28" fmla="*/ 47 w 67"/>
                  <a:gd name="T29" fmla="*/ 1 h 50"/>
                  <a:gd name="T30" fmla="*/ 51 w 67"/>
                  <a:gd name="T31" fmla="*/ 4 h 50"/>
                  <a:gd name="T32" fmla="*/ 49 w 67"/>
                  <a:gd name="T33" fmla="*/ 15 h 50"/>
                  <a:gd name="T34" fmla="*/ 60 w 67"/>
                  <a:gd name="T35" fmla="*/ 11 h 50"/>
                  <a:gd name="T36" fmla="*/ 64 w 67"/>
                  <a:gd name="T37" fmla="*/ 15 h 50"/>
                  <a:gd name="T38" fmla="*/ 60 w 67"/>
                  <a:gd name="T39" fmla="*/ 27 h 50"/>
                  <a:gd name="T40" fmla="*/ 59 w 67"/>
                  <a:gd name="T41" fmla="*/ 28 h 50"/>
                  <a:gd name="T42" fmla="*/ 58 w 67"/>
                  <a:gd name="T43" fmla="*/ 29 h 50"/>
                  <a:gd name="T44" fmla="*/ 59 w 67"/>
                  <a:gd name="T45" fmla="*/ 28 h 50"/>
                  <a:gd name="T46" fmla="*/ 62 w 67"/>
                  <a:gd name="T47" fmla="*/ 35 h 50"/>
                  <a:gd name="T48" fmla="*/ 55 w 67"/>
                  <a:gd name="T49" fmla="*/ 39 h 50"/>
                  <a:gd name="T50" fmla="*/ 35 w 67"/>
                  <a:gd name="T51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7" h="50">
                    <a:moveTo>
                      <a:pt x="35" y="50"/>
                    </a:moveTo>
                    <a:lnTo>
                      <a:pt x="33" y="49"/>
                    </a:lnTo>
                    <a:cubicBezTo>
                      <a:pt x="31" y="49"/>
                      <a:pt x="29" y="48"/>
                      <a:pt x="28" y="46"/>
                    </a:cubicBezTo>
                    <a:lnTo>
                      <a:pt x="27" y="42"/>
                    </a:lnTo>
                    <a:lnTo>
                      <a:pt x="26" y="42"/>
                    </a:lnTo>
                    <a:cubicBezTo>
                      <a:pt x="25" y="42"/>
                      <a:pt x="23" y="41"/>
                      <a:pt x="22" y="39"/>
                    </a:cubicBezTo>
                    <a:cubicBezTo>
                      <a:pt x="20" y="36"/>
                      <a:pt x="20" y="35"/>
                      <a:pt x="25" y="27"/>
                    </a:cubicBezTo>
                    <a:lnTo>
                      <a:pt x="22" y="29"/>
                    </a:lnTo>
                    <a:cubicBezTo>
                      <a:pt x="5" y="39"/>
                      <a:pt x="5" y="39"/>
                      <a:pt x="2" y="38"/>
                    </a:cubicBezTo>
                    <a:lnTo>
                      <a:pt x="3" y="31"/>
                    </a:lnTo>
                    <a:lnTo>
                      <a:pt x="10" y="28"/>
                    </a:lnTo>
                    <a:lnTo>
                      <a:pt x="3" y="31"/>
                    </a:lnTo>
                    <a:lnTo>
                      <a:pt x="0" y="25"/>
                    </a:lnTo>
                    <a:cubicBezTo>
                      <a:pt x="2" y="24"/>
                      <a:pt x="8" y="21"/>
                      <a:pt x="15" y="17"/>
                    </a:cubicBezTo>
                    <a:cubicBezTo>
                      <a:pt x="43" y="0"/>
                      <a:pt x="43" y="0"/>
                      <a:pt x="47" y="1"/>
                    </a:cubicBezTo>
                    <a:cubicBezTo>
                      <a:pt x="49" y="1"/>
                      <a:pt x="50" y="2"/>
                      <a:pt x="51" y="4"/>
                    </a:cubicBezTo>
                    <a:cubicBezTo>
                      <a:pt x="53" y="7"/>
                      <a:pt x="53" y="8"/>
                      <a:pt x="49" y="15"/>
                    </a:cubicBezTo>
                    <a:cubicBezTo>
                      <a:pt x="57" y="11"/>
                      <a:pt x="58" y="11"/>
                      <a:pt x="60" y="11"/>
                    </a:cubicBezTo>
                    <a:cubicBezTo>
                      <a:pt x="61" y="12"/>
                      <a:pt x="63" y="13"/>
                      <a:pt x="64" y="15"/>
                    </a:cubicBezTo>
                    <a:cubicBezTo>
                      <a:pt x="66" y="18"/>
                      <a:pt x="67" y="19"/>
                      <a:pt x="60" y="27"/>
                    </a:cubicBezTo>
                    <a:lnTo>
                      <a:pt x="59" y="28"/>
                    </a:lnTo>
                    <a:lnTo>
                      <a:pt x="58" y="29"/>
                    </a:lnTo>
                    <a:lnTo>
                      <a:pt x="59" y="28"/>
                    </a:lnTo>
                    <a:lnTo>
                      <a:pt x="62" y="35"/>
                    </a:lnTo>
                    <a:cubicBezTo>
                      <a:pt x="61" y="35"/>
                      <a:pt x="58" y="37"/>
                      <a:pt x="55" y="39"/>
                    </a:cubicBezTo>
                    <a:cubicBezTo>
                      <a:pt x="41" y="47"/>
                      <a:pt x="38" y="50"/>
                      <a:pt x="35" y="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99" name="Freeform 1850">
                <a:extLst>
                  <a:ext uri="{FF2B5EF4-FFF2-40B4-BE49-F238E27FC236}">
                    <a16:creationId xmlns:a16="http://schemas.microsoft.com/office/drawing/2014/main" id="{EE576881-F42B-4615-B5A1-E4BCE449B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5670"/>
                <a:ext cx="28" cy="17"/>
              </a:xfrm>
              <a:custGeom>
                <a:avLst/>
                <a:gdLst>
                  <a:gd name="T0" fmla="*/ 10 w 85"/>
                  <a:gd name="T1" fmla="*/ 54 h 54"/>
                  <a:gd name="T2" fmla="*/ 8 w 85"/>
                  <a:gd name="T3" fmla="*/ 54 h 54"/>
                  <a:gd name="T4" fmla="*/ 4 w 85"/>
                  <a:gd name="T5" fmla="*/ 51 h 54"/>
                  <a:gd name="T6" fmla="*/ 15 w 85"/>
                  <a:gd name="T7" fmla="*/ 33 h 54"/>
                  <a:gd name="T8" fmla="*/ 15 w 85"/>
                  <a:gd name="T9" fmla="*/ 33 h 54"/>
                  <a:gd name="T10" fmla="*/ 18 w 85"/>
                  <a:gd name="T11" fmla="*/ 24 h 54"/>
                  <a:gd name="T12" fmla="*/ 18 w 85"/>
                  <a:gd name="T13" fmla="*/ 23 h 54"/>
                  <a:gd name="T14" fmla="*/ 29 w 85"/>
                  <a:gd name="T15" fmla="*/ 17 h 54"/>
                  <a:gd name="T16" fmla="*/ 54 w 85"/>
                  <a:gd name="T17" fmla="*/ 11 h 54"/>
                  <a:gd name="T18" fmla="*/ 55 w 85"/>
                  <a:gd name="T19" fmla="*/ 13 h 54"/>
                  <a:gd name="T20" fmla="*/ 80 w 85"/>
                  <a:gd name="T21" fmla="*/ 1 h 54"/>
                  <a:gd name="T22" fmla="*/ 84 w 85"/>
                  <a:gd name="T23" fmla="*/ 4 h 54"/>
                  <a:gd name="T24" fmla="*/ 85 w 85"/>
                  <a:gd name="T25" fmla="*/ 10 h 54"/>
                  <a:gd name="T26" fmla="*/ 55 w 85"/>
                  <a:gd name="T27" fmla="*/ 30 h 54"/>
                  <a:gd name="T28" fmla="*/ 51 w 85"/>
                  <a:gd name="T29" fmla="*/ 32 h 54"/>
                  <a:gd name="T30" fmla="*/ 49 w 85"/>
                  <a:gd name="T31" fmla="*/ 35 h 54"/>
                  <a:gd name="T32" fmla="*/ 48 w 85"/>
                  <a:gd name="T33" fmla="*/ 35 h 54"/>
                  <a:gd name="T34" fmla="*/ 24 w 85"/>
                  <a:gd name="T35" fmla="*/ 49 h 54"/>
                  <a:gd name="T36" fmla="*/ 19 w 85"/>
                  <a:gd name="T37" fmla="*/ 50 h 54"/>
                  <a:gd name="T38" fmla="*/ 13 w 85"/>
                  <a:gd name="T39" fmla="*/ 53 h 54"/>
                  <a:gd name="T40" fmla="*/ 10 w 85"/>
                  <a:gd name="T4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5" h="54">
                    <a:moveTo>
                      <a:pt x="10" y="54"/>
                    </a:moveTo>
                    <a:lnTo>
                      <a:pt x="8" y="54"/>
                    </a:lnTo>
                    <a:cubicBezTo>
                      <a:pt x="6" y="54"/>
                      <a:pt x="4" y="52"/>
                      <a:pt x="4" y="51"/>
                    </a:cubicBezTo>
                    <a:cubicBezTo>
                      <a:pt x="1" y="46"/>
                      <a:pt x="0" y="45"/>
                      <a:pt x="15" y="33"/>
                    </a:cubicBezTo>
                    <a:lnTo>
                      <a:pt x="15" y="33"/>
                    </a:lnTo>
                    <a:cubicBezTo>
                      <a:pt x="13" y="30"/>
                      <a:pt x="15" y="26"/>
                      <a:pt x="18" y="24"/>
                    </a:cubicBezTo>
                    <a:lnTo>
                      <a:pt x="18" y="23"/>
                    </a:lnTo>
                    <a:cubicBezTo>
                      <a:pt x="20" y="23"/>
                      <a:pt x="24" y="20"/>
                      <a:pt x="29" y="17"/>
                    </a:cubicBezTo>
                    <a:cubicBezTo>
                      <a:pt x="50" y="5"/>
                      <a:pt x="50" y="5"/>
                      <a:pt x="54" y="11"/>
                    </a:cubicBezTo>
                    <a:lnTo>
                      <a:pt x="55" y="13"/>
                    </a:lnTo>
                    <a:cubicBezTo>
                      <a:pt x="77" y="0"/>
                      <a:pt x="78" y="0"/>
                      <a:pt x="80" y="1"/>
                    </a:cubicBezTo>
                    <a:cubicBezTo>
                      <a:pt x="82" y="1"/>
                      <a:pt x="83" y="3"/>
                      <a:pt x="84" y="4"/>
                    </a:cubicBezTo>
                    <a:cubicBezTo>
                      <a:pt x="85" y="6"/>
                      <a:pt x="85" y="8"/>
                      <a:pt x="85" y="10"/>
                    </a:cubicBezTo>
                    <a:cubicBezTo>
                      <a:pt x="84" y="13"/>
                      <a:pt x="84" y="14"/>
                      <a:pt x="55" y="30"/>
                    </a:cubicBezTo>
                    <a:lnTo>
                      <a:pt x="51" y="32"/>
                    </a:lnTo>
                    <a:lnTo>
                      <a:pt x="49" y="35"/>
                    </a:lnTo>
                    <a:lnTo>
                      <a:pt x="48" y="35"/>
                    </a:lnTo>
                    <a:cubicBezTo>
                      <a:pt x="45" y="37"/>
                      <a:pt x="24" y="49"/>
                      <a:pt x="24" y="49"/>
                    </a:cubicBezTo>
                    <a:cubicBezTo>
                      <a:pt x="23" y="50"/>
                      <a:pt x="21" y="50"/>
                      <a:pt x="19" y="50"/>
                    </a:cubicBezTo>
                    <a:cubicBezTo>
                      <a:pt x="17" y="51"/>
                      <a:pt x="15" y="52"/>
                      <a:pt x="13" y="53"/>
                    </a:cubicBezTo>
                    <a:lnTo>
                      <a:pt x="10" y="5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00" name="Freeform 1851">
                <a:extLst>
                  <a:ext uri="{FF2B5EF4-FFF2-40B4-BE49-F238E27FC236}">
                    <a16:creationId xmlns:a16="http://schemas.microsoft.com/office/drawing/2014/main" id="{6A453A91-6FF1-47C3-B407-92C28EF1D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2" y="5668"/>
                <a:ext cx="10" cy="8"/>
              </a:xfrm>
              <a:custGeom>
                <a:avLst/>
                <a:gdLst>
                  <a:gd name="T0" fmla="*/ 8 w 31"/>
                  <a:gd name="T1" fmla="*/ 25 h 25"/>
                  <a:gd name="T2" fmla="*/ 6 w 31"/>
                  <a:gd name="T3" fmla="*/ 25 h 25"/>
                  <a:gd name="T4" fmla="*/ 2 w 31"/>
                  <a:gd name="T5" fmla="*/ 22 h 25"/>
                  <a:gd name="T6" fmla="*/ 1 w 31"/>
                  <a:gd name="T7" fmla="*/ 16 h 25"/>
                  <a:gd name="T8" fmla="*/ 5 w 31"/>
                  <a:gd name="T9" fmla="*/ 9 h 25"/>
                  <a:gd name="T10" fmla="*/ 7 w 31"/>
                  <a:gd name="T11" fmla="*/ 9 h 25"/>
                  <a:gd name="T12" fmla="*/ 19 w 31"/>
                  <a:gd name="T13" fmla="*/ 1 h 25"/>
                  <a:gd name="T14" fmla="*/ 25 w 31"/>
                  <a:gd name="T15" fmla="*/ 0 h 25"/>
                  <a:gd name="T16" fmla="*/ 29 w 31"/>
                  <a:gd name="T17" fmla="*/ 3 h 25"/>
                  <a:gd name="T18" fmla="*/ 30 w 31"/>
                  <a:gd name="T19" fmla="*/ 9 h 25"/>
                  <a:gd name="T20" fmla="*/ 26 w 31"/>
                  <a:gd name="T21" fmla="*/ 16 h 25"/>
                  <a:gd name="T22" fmla="*/ 24 w 31"/>
                  <a:gd name="T23" fmla="*/ 17 h 25"/>
                  <a:gd name="T24" fmla="*/ 12 w 31"/>
                  <a:gd name="T25" fmla="*/ 24 h 25"/>
                  <a:gd name="T26" fmla="*/ 8 w 31"/>
                  <a:gd name="T2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25">
                    <a:moveTo>
                      <a:pt x="8" y="25"/>
                    </a:moveTo>
                    <a:lnTo>
                      <a:pt x="6" y="25"/>
                    </a:lnTo>
                    <a:cubicBezTo>
                      <a:pt x="4" y="25"/>
                      <a:pt x="3" y="24"/>
                      <a:pt x="2" y="22"/>
                    </a:cubicBezTo>
                    <a:cubicBezTo>
                      <a:pt x="0" y="20"/>
                      <a:pt x="0" y="18"/>
                      <a:pt x="1" y="16"/>
                    </a:cubicBezTo>
                    <a:cubicBezTo>
                      <a:pt x="1" y="13"/>
                      <a:pt x="2" y="11"/>
                      <a:pt x="5" y="9"/>
                    </a:cubicBezTo>
                    <a:lnTo>
                      <a:pt x="7" y="9"/>
                    </a:lnTo>
                    <a:cubicBezTo>
                      <a:pt x="9" y="7"/>
                      <a:pt x="15" y="4"/>
                      <a:pt x="19" y="1"/>
                    </a:cubicBezTo>
                    <a:cubicBezTo>
                      <a:pt x="21" y="0"/>
                      <a:pt x="23" y="0"/>
                      <a:pt x="25" y="0"/>
                    </a:cubicBezTo>
                    <a:cubicBezTo>
                      <a:pt x="27" y="0"/>
                      <a:pt x="28" y="2"/>
                      <a:pt x="29" y="3"/>
                    </a:cubicBezTo>
                    <a:cubicBezTo>
                      <a:pt x="31" y="6"/>
                      <a:pt x="31" y="8"/>
                      <a:pt x="30" y="9"/>
                    </a:cubicBezTo>
                    <a:cubicBezTo>
                      <a:pt x="30" y="12"/>
                      <a:pt x="29" y="14"/>
                      <a:pt x="26" y="16"/>
                    </a:cubicBezTo>
                    <a:lnTo>
                      <a:pt x="24" y="17"/>
                    </a:lnTo>
                    <a:cubicBezTo>
                      <a:pt x="22" y="18"/>
                      <a:pt x="16" y="21"/>
                      <a:pt x="12" y="24"/>
                    </a:cubicBezTo>
                    <a:lnTo>
                      <a:pt x="8" y="2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01" name="Freeform 1852">
                <a:extLst>
                  <a:ext uri="{FF2B5EF4-FFF2-40B4-BE49-F238E27FC236}">
                    <a16:creationId xmlns:a16="http://schemas.microsoft.com/office/drawing/2014/main" id="{4B72C0C9-BF7F-4BF1-9266-F3C967276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6" y="5660"/>
                <a:ext cx="28" cy="18"/>
              </a:xfrm>
              <a:custGeom>
                <a:avLst/>
                <a:gdLst>
                  <a:gd name="T0" fmla="*/ 7 w 83"/>
                  <a:gd name="T1" fmla="*/ 55 h 55"/>
                  <a:gd name="T2" fmla="*/ 5 w 83"/>
                  <a:gd name="T3" fmla="*/ 55 h 55"/>
                  <a:gd name="T4" fmla="*/ 0 w 83"/>
                  <a:gd name="T5" fmla="*/ 49 h 55"/>
                  <a:gd name="T6" fmla="*/ 4 w 83"/>
                  <a:gd name="T7" fmla="*/ 42 h 55"/>
                  <a:gd name="T8" fmla="*/ 4 w 83"/>
                  <a:gd name="T9" fmla="*/ 42 h 55"/>
                  <a:gd name="T10" fmla="*/ 8 w 83"/>
                  <a:gd name="T11" fmla="*/ 39 h 55"/>
                  <a:gd name="T12" fmla="*/ 48 w 83"/>
                  <a:gd name="T13" fmla="*/ 16 h 55"/>
                  <a:gd name="T14" fmla="*/ 48 w 83"/>
                  <a:gd name="T15" fmla="*/ 16 h 55"/>
                  <a:gd name="T16" fmla="*/ 45 w 83"/>
                  <a:gd name="T17" fmla="*/ 18 h 55"/>
                  <a:gd name="T18" fmla="*/ 35 w 83"/>
                  <a:gd name="T19" fmla="*/ 15 h 55"/>
                  <a:gd name="T20" fmla="*/ 38 w 83"/>
                  <a:gd name="T21" fmla="*/ 6 h 55"/>
                  <a:gd name="T22" fmla="*/ 50 w 83"/>
                  <a:gd name="T23" fmla="*/ 1 h 55"/>
                  <a:gd name="T24" fmla="*/ 63 w 83"/>
                  <a:gd name="T25" fmla="*/ 7 h 55"/>
                  <a:gd name="T26" fmla="*/ 66 w 83"/>
                  <a:gd name="T27" fmla="*/ 6 h 55"/>
                  <a:gd name="T28" fmla="*/ 71 w 83"/>
                  <a:gd name="T29" fmla="*/ 3 h 55"/>
                  <a:gd name="T30" fmla="*/ 72 w 83"/>
                  <a:gd name="T31" fmla="*/ 2 h 55"/>
                  <a:gd name="T32" fmla="*/ 72 w 83"/>
                  <a:gd name="T33" fmla="*/ 2 h 55"/>
                  <a:gd name="T34" fmla="*/ 77 w 83"/>
                  <a:gd name="T35" fmla="*/ 1 h 55"/>
                  <a:gd name="T36" fmla="*/ 83 w 83"/>
                  <a:gd name="T37" fmla="*/ 7 h 55"/>
                  <a:gd name="T38" fmla="*/ 79 w 83"/>
                  <a:gd name="T39" fmla="*/ 14 h 55"/>
                  <a:gd name="T40" fmla="*/ 11 w 83"/>
                  <a:gd name="T41" fmla="*/ 54 h 55"/>
                  <a:gd name="T42" fmla="*/ 11 w 83"/>
                  <a:gd name="T43" fmla="*/ 54 h 55"/>
                  <a:gd name="T44" fmla="*/ 7 w 83"/>
                  <a:gd name="T4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3" h="55">
                    <a:moveTo>
                      <a:pt x="7" y="55"/>
                    </a:moveTo>
                    <a:lnTo>
                      <a:pt x="5" y="55"/>
                    </a:lnTo>
                    <a:cubicBezTo>
                      <a:pt x="3" y="54"/>
                      <a:pt x="1" y="52"/>
                      <a:pt x="0" y="49"/>
                    </a:cubicBezTo>
                    <a:cubicBezTo>
                      <a:pt x="0" y="46"/>
                      <a:pt x="1" y="44"/>
                      <a:pt x="4" y="42"/>
                    </a:cubicBezTo>
                    <a:lnTo>
                      <a:pt x="4" y="42"/>
                    </a:lnTo>
                    <a:cubicBezTo>
                      <a:pt x="6" y="41"/>
                      <a:pt x="7" y="40"/>
                      <a:pt x="8" y="39"/>
                    </a:cubicBezTo>
                    <a:lnTo>
                      <a:pt x="48" y="16"/>
                    </a:lnTo>
                    <a:lnTo>
                      <a:pt x="48" y="16"/>
                    </a:lnTo>
                    <a:lnTo>
                      <a:pt x="45" y="18"/>
                    </a:lnTo>
                    <a:cubicBezTo>
                      <a:pt x="42" y="20"/>
                      <a:pt x="37" y="19"/>
                      <a:pt x="35" y="15"/>
                    </a:cubicBezTo>
                    <a:cubicBezTo>
                      <a:pt x="33" y="12"/>
                      <a:pt x="35" y="8"/>
                      <a:pt x="38" y="6"/>
                    </a:cubicBezTo>
                    <a:cubicBezTo>
                      <a:pt x="47" y="0"/>
                      <a:pt x="47" y="0"/>
                      <a:pt x="50" y="1"/>
                    </a:cubicBezTo>
                    <a:lnTo>
                      <a:pt x="63" y="7"/>
                    </a:lnTo>
                    <a:lnTo>
                      <a:pt x="66" y="6"/>
                    </a:lnTo>
                    <a:cubicBezTo>
                      <a:pt x="68" y="4"/>
                      <a:pt x="70" y="3"/>
                      <a:pt x="71" y="3"/>
                    </a:cubicBezTo>
                    <a:lnTo>
                      <a:pt x="72" y="2"/>
                    </a:lnTo>
                    <a:lnTo>
                      <a:pt x="72" y="2"/>
                    </a:lnTo>
                    <a:cubicBezTo>
                      <a:pt x="75" y="1"/>
                      <a:pt x="75" y="1"/>
                      <a:pt x="77" y="1"/>
                    </a:cubicBezTo>
                    <a:cubicBezTo>
                      <a:pt x="80" y="2"/>
                      <a:pt x="82" y="5"/>
                      <a:pt x="83" y="7"/>
                    </a:cubicBezTo>
                    <a:cubicBezTo>
                      <a:pt x="83" y="10"/>
                      <a:pt x="81" y="13"/>
                      <a:pt x="79" y="14"/>
                    </a:cubicBezTo>
                    <a:lnTo>
                      <a:pt x="11" y="54"/>
                    </a:lnTo>
                    <a:lnTo>
                      <a:pt x="11" y="54"/>
                    </a:lnTo>
                    <a:lnTo>
                      <a:pt x="7" y="5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02" name="Freeform 1853">
                <a:extLst>
                  <a:ext uri="{FF2B5EF4-FFF2-40B4-BE49-F238E27FC236}">
                    <a16:creationId xmlns:a16="http://schemas.microsoft.com/office/drawing/2014/main" id="{05C2095D-9AD8-4A86-B4AC-0F48395CC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9" y="5656"/>
                <a:ext cx="37" cy="22"/>
              </a:xfrm>
              <a:custGeom>
                <a:avLst/>
                <a:gdLst>
                  <a:gd name="T0" fmla="*/ 7 w 113"/>
                  <a:gd name="T1" fmla="*/ 69 h 69"/>
                  <a:gd name="T2" fmla="*/ 6 w 113"/>
                  <a:gd name="T3" fmla="*/ 69 h 69"/>
                  <a:gd name="T4" fmla="*/ 2 w 113"/>
                  <a:gd name="T5" fmla="*/ 65 h 69"/>
                  <a:gd name="T6" fmla="*/ 4 w 113"/>
                  <a:gd name="T7" fmla="*/ 56 h 69"/>
                  <a:gd name="T8" fmla="*/ 5 w 113"/>
                  <a:gd name="T9" fmla="*/ 55 h 69"/>
                  <a:gd name="T10" fmla="*/ 4 w 113"/>
                  <a:gd name="T11" fmla="*/ 55 h 69"/>
                  <a:gd name="T12" fmla="*/ 7 w 113"/>
                  <a:gd name="T13" fmla="*/ 45 h 69"/>
                  <a:gd name="T14" fmla="*/ 78 w 113"/>
                  <a:gd name="T15" fmla="*/ 6 h 69"/>
                  <a:gd name="T16" fmla="*/ 83 w 113"/>
                  <a:gd name="T17" fmla="*/ 9 h 69"/>
                  <a:gd name="T18" fmla="*/ 83 w 113"/>
                  <a:gd name="T19" fmla="*/ 10 h 69"/>
                  <a:gd name="T20" fmla="*/ 99 w 113"/>
                  <a:gd name="T21" fmla="*/ 1 h 69"/>
                  <a:gd name="T22" fmla="*/ 104 w 113"/>
                  <a:gd name="T23" fmla="*/ 0 h 69"/>
                  <a:gd name="T24" fmla="*/ 108 w 113"/>
                  <a:gd name="T25" fmla="*/ 4 h 69"/>
                  <a:gd name="T26" fmla="*/ 77 w 113"/>
                  <a:gd name="T27" fmla="*/ 34 h 69"/>
                  <a:gd name="T28" fmla="*/ 74 w 113"/>
                  <a:gd name="T29" fmla="*/ 37 h 69"/>
                  <a:gd name="T30" fmla="*/ 74 w 113"/>
                  <a:gd name="T31" fmla="*/ 37 h 69"/>
                  <a:gd name="T32" fmla="*/ 67 w 113"/>
                  <a:gd name="T33" fmla="*/ 41 h 69"/>
                  <a:gd name="T34" fmla="*/ 55 w 113"/>
                  <a:gd name="T35" fmla="*/ 45 h 69"/>
                  <a:gd name="T36" fmla="*/ 53 w 113"/>
                  <a:gd name="T37" fmla="*/ 45 h 69"/>
                  <a:gd name="T38" fmla="*/ 12 w 113"/>
                  <a:gd name="T39" fmla="*/ 68 h 69"/>
                  <a:gd name="T40" fmla="*/ 12 w 113"/>
                  <a:gd name="T41" fmla="*/ 68 h 69"/>
                  <a:gd name="T42" fmla="*/ 7 w 113"/>
                  <a:gd name="T4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69">
                    <a:moveTo>
                      <a:pt x="7" y="69"/>
                    </a:moveTo>
                    <a:lnTo>
                      <a:pt x="6" y="69"/>
                    </a:lnTo>
                    <a:cubicBezTo>
                      <a:pt x="4" y="68"/>
                      <a:pt x="3" y="67"/>
                      <a:pt x="2" y="65"/>
                    </a:cubicBezTo>
                    <a:cubicBezTo>
                      <a:pt x="0" y="62"/>
                      <a:pt x="1" y="58"/>
                      <a:pt x="4" y="56"/>
                    </a:cubicBezTo>
                    <a:lnTo>
                      <a:pt x="5" y="55"/>
                    </a:lnTo>
                    <a:lnTo>
                      <a:pt x="4" y="55"/>
                    </a:lnTo>
                    <a:cubicBezTo>
                      <a:pt x="2" y="51"/>
                      <a:pt x="3" y="47"/>
                      <a:pt x="7" y="45"/>
                    </a:cubicBezTo>
                    <a:cubicBezTo>
                      <a:pt x="74" y="5"/>
                      <a:pt x="74" y="5"/>
                      <a:pt x="78" y="6"/>
                    </a:cubicBezTo>
                    <a:cubicBezTo>
                      <a:pt x="80" y="6"/>
                      <a:pt x="82" y="8"/>
                      <a:pt x="83" y="9"/>
                    </a:cubicBezTo>
                    <a:lnTo>
                      <a:pt x="83" y="10"/>
                    </a:lnTo>
                    <a:cubicBezTo>
                      <a:pt x="89" y="7"/>
                      <a:pt x="94" y="4"/>
                      <a:pt x="99" y="1"/>
                    </a:cubicBezTo>
                    <a:cubicBezTo>
                      <a:pt x="100" y="0"/>
                      <a:pt x="102" y="0"/>
                      <a:pt x="104" y="0"/>
                    </a:cubicBezTo>
                    <a:cubicBezTo>
                      <a:pt x="106" y="1"/>
                      <a:pt x="108" y="2"/>
                      <a:pt x="108" y="4"/>
                    </a:cubicBezTo>
                    <a:cubicBezTo>
                      <a:pt x="113" y="11"/>
                      <a:pt x="108" y="15"/>
                      <a:pt x="77" y="34"/>
                    </a:cubicBezTo>
                    <a:lnTo>
                      <a:pt x="74" y="37"/>
                    </a:lnTo>
                    <a:lnTo>
                      <a:pt x="74" y="37"/>
                    </a:lnTo>
                    <a:cubicBezTo>
                      <a:pt x="73" y="38"/>
                      <a:pt x="70" y="39"/>
                      <a:pt x="67" y="41"/>
                    </a:cubicBezTo>
                    <a:cubicBezTo>
                      <a:pt x="58" y="46"/>
                      <a:pt x="58" y="46"/>
                      <a:pt x="55" y="45"/>
                    </a:cubicBezTo>
                    <a:lnTo>
                      <a:pt x="53" y="45"/>
                    </a:lnTo>
                    <a:cubicBezTo>
                      <a:pt x="28" y="59"/>
                      <a:pt x="17" y="65"/>
                      <a:pt x="12" y="68"/>
                    </a:cubicBezTo>
                    <a:lnTo>
                      <a:pt x="12" y="68"/>
                    </a:lnTo>
                    <a:cubicBezTo>
                      <a:pt x="10" y="68"/>
                      <a:pt x="8" y="69"/>
                      <a:pt x="7" y="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4179" name="Group 2055">
              <a:extLst>
                <a:ext uri="{FF2B5EF4-FFF2-40B4-BE49-F238E27FC236}">
                  <a16:creationId xmlns:a16="http://schemas.microsoft.com/office/drawing/2014/main" id="{B49C1691-20C5-432C-BB9D-52B7DD7ED3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4650" y="8570913"/>
              <a:ext cx="731838" cy="801688"/>
              <a:chOff x="4236" y="5399"/>
              <a:chExt cx="461" cy="505"/>
            </a:xfrm>
            <a:grpFill/>
          </p:grpSpPr>
          <p:sp>
            <p:nvSpPr>
              <p:cNvPr id="16503" name="Freeform 1855">
                <a:extLst>
                  <a:ext uri="{FF2B5EF4-FFF2-40B4-BE49-F238E27FC236}">
                    <a16:creationId xmlns:a16="http://schemas.microsoft.com/office/drawing/2014/main" id="{375D4298-EF49-4682-91BF-9B332DB67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7" y="5651"/>
                <a:ext cx="29" cy="22"/>
              </a:xfrm>
              <a:custGeom>
                <a:avLst/>
                <a:gdLst>
                  <a:gd name="T0" fmla="*/ 40 w 90"/>
                  <a:gd name="T1" fmla="*/ 64 h 64"/>
                  <a:gd name="T2" fmla="*/ 35 w 90"/>
                  <a:gd name="T3" fmla="*/ 62 h 64"/>
                  <a:gd name="T4" fmla="*/ 50 w 90"/>
                  <a:gd name="T5" fmla="*/ 34 h 64"/>
                  <a:gd name="T6" fmla="*/ 35 w 90"/>
                  <a:gd name="T7" fmla="*/ 44 h 64"/>
                  <a:gd name="T8" fmla="*/ 1 w 90"/>
                  <a:gd name="T9" fmla="*/ 61 h 64"/>
                  <a:gd name="T10" fmla="*/ 3 w 90"/>
                  <a:gd name="T11" fmla="*/ 54 h 64"/>
                  <a:gd name="T12" fmla="*/ 9 w 90"/>
                  <a:gd name="T13" fmla="*/ 50 h 64"/>
                  <a:gd name="T14" fmla="*/ 3 w 90"/>
                  <a:gd name="T15" fmla="*/ 54 h 64"/>
                  <a:gd name="T16" fmla="*/ 0 w 90"/>
                  <a:gd name="T17" fmla="*/ 47 h 64"/>
                  <a:gd name="T18" fmla="*/ 27 w 90"/>
                  <a:gd name="T19" fmla="*/ 31 h 64"/>
                  <a:gd name="T20" fmla="*/ 84 w 90"/>
                  <a:gd name="T21" fmla="*/ 1 h 64"/>
                  <a:gd name="T22" fmla="*/ 88 w 90"/>
                  <a:gd name="T23" fmla="*/ 5 h 64"/>
                  <a:gd name="T24" fmla="*/ 88 w 90"/>
                  <a:gd name="T25" fmla="*/ 13 h 64"/>
                  <a:gd name="T26" fmla="*/ 46 w 90"/>
                  <a:gd name="T27" fmla="*/ 61 h 64"/>
                  <a:gd name="T28" fmla="*/ 43 w 90"/>
                  <a:gd name="T29" fmla="*/ 59 h 64"/>
                  <a:gd name="T30" fmla="*/ 45 w 90"/>
                  <a:gd name="T31" fmla="*/ 63 h 64"/>
                  <a:gd name="T32" fmla="*/ 40 w 90"/>
                  <a:gd name="T3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64">
                    <a:moveTo>
                      <a:pt x="40" y="64"/>
                    </a:moveTo>
                    <a:cubicBezTo>
                      <a:pt x="37" y="64"/>
                      <a:pt x="35" y="62"/>
                      <a:pt x="35" y="62"/>
                    </a:cubicBezTo>
                    <a:cubicBezTo>
                      <a:pt x="32" y="57"/>
                      <a:pt x="31" y="56"/>
                      <a:pt x="50" y="34"/>
                    </a:cubicBezTo>
                    <a:cubicBezTo>
                      <a:pt x="44" y="38"/>
                      <a:pt x="39" y="41"/>
                      <a:pt x="35" y="44"/>
                    </a:cubicBezTo>
                    <a:cubicBezTo>
                      <a:pt x="5" y="62"/>
                      <a:pt x="5" y="62"/>
                      <a:pt x="1" y="61"/>
                    </a:cubicBezTo>
                    <a:lnTo>
                      <a:pt x="3" y="54"/>
                    </a:lnTo>
                    <a:lnTo>
                      <a:pt x="9" y="50"/>
                    </a:lnTo>
                    <a:lnTo>
                      <a:pt x="3" y="54"/>
                    </a:lnTo>
                    <a:lnTo>
                      <a:pt x="0" y="47"/>
                    </a:lnTo>
                    <a:cubicBezTo>
                      <a:pt x="3" y="46"/>
                      <a:pt x="16" y="38"/>
                      <a:pt x="27" y="31"/>
                    </a:cubicBezTo>
                    <a:cubicBezTo>
                      <a:pt x="79" y="0"/>
                      <a:pt x="80" y="0"/>
                      <a:pt x="84" y="1"/>
                    </a:cubicBezTo>
                    <a:cubicBezTo>
                      <a:pt x="86" y="2"/>
                      <a:pt x="87" y="3"/>
                      <a:pt x="88" y="5"/>
                    </a:cubicBezTo>
                    <a:cubicBezTo>
                      <a:pt x="90" y="7"/>
                      <a:pt x="90" y="11"/>
                      <a:pt x="88" y="13"/>
                    </a:cubicBezTo>
                    <a:cubicBezTo>
                      <a:pt x="69" y="34"/>
                      <a:pt x="48" y="58"/>
                      <a:pt x="46" y="61"/>
                    </a:cubicBezTo>
                    <a:lnTo>
                      <a:pt x="43" y="59"/>
                    </a:lnTo>
                    <a:lnTo>
                      <a:pt x="45" y="63"/>
                    </a:lnTo>
                    <a:cubicBezTo>
                      <a:pt x="43" y="64"/>
                      <a:pt x="42" y="64"/>
                      <a:pt x="40" y="6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04" name="Freeform 1856">
                <a:extLst>
                  <a:ext uri="{FF2B5EF4-FFF2-40B4-BE49-F238E27FC236}">
                    <a16:creationId xmlns:a16="http://schemas.microsoft.com/office/drawing/2014/main" id="{1EECC893-4A62-498E-9D90-EFF4E5072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" y="5649"/>
                <a:ext cx="36" cy="26"/>
              </a:xfrm>
              <a:custGeom>
                <a:avLst/>
                <a:gdLst>
                  <a:gd name="T0" fmla="*/ 10 w 108"/>
                  <a:gd name="T1" fmla="*/ 77 h 77"/>
                  <a:gd name="T2" fmla="*/ 8 w 108"/>
                  <a:gd name="T3" fmla="*/ 76 h 77"/>
                  <a:gd name="T4" fmla="*/ 4 w 108"/>
                  <a:gd name="T5" fmla="*/ 73 h 77"/>
                  <a:gd name="T6" fmla="*/ 46 w 108"/>
                  <a:gd name="T7" fmla="*/ 35 h 77"/>
                  <a:gd name="T8" fmla="*/ 44 w 108"/>
                  <a:gd name="T9" fmla="*/ 32 h 77"/>
                  <a:gd name="T10" fmla="*/ 47 w 108"/>
                  <a:gd name="T11" fmla="*/ 23 h 77"/>
                  <a:gd name="T12" fmla="*/ 67 w 108"/>
                  <a:gd name="T13" fmla="*/ 12 h 77"/>
                  <a:gd name="T14" fmla="*/ 67 w 108"/>
                  <a:gd name="T15" fmla="*/ 12 h 77"/>
                  <a:gd name="T16" fmla="*/ 83 w 108"/>
                  <a:gd name="T17" fmla="*/ 9 h 77"/>
                  <a:gd name="T18" fmla="*/ 95 w 108"/>
                  <a:gd name="T19" fmla="*/ 2 h 77"/>
                  <a:gd name="T20" fmla="*/ 101 w 108"/>
                  <a:gd name="T21" fmla="*/ 1 h 77"/>
                  <a:gd name="T22" fmla="*/ 105 w 108"/>
                  <a:gd name="T23" fmla="*/ 4 h 77"/>
                  <a:gd name="T24" fmla="*/ 103 w 108"/>
                  <a:gd name="T25" fmla="*/ 14 h 77"/>
                  <a:gd name="T26" fmla="*/ 103 w 108"/>
                  <a:gd name="T27" fmla="*/ 14 h 77"/>
                  <a:gd name="T28" fmla="*/ 101 w 108"/>
                  <a:gd name="T29" fmla="*/ 15 h 77"/>
                  <a:gd name="T30" fmla="*/ 77 w 108"/>
                  <a:gd name="T31" fmla="*/ 31 h 77"/>
                  <a:gd name="T32" fmla="*/ 63 w 108"/>
                  <a:gd name="T33" fmla="*/ 40 h 77"/>
                  <a:gd name="T34" fmla="*/ 60 w 108"/>
                  <a:gd name="T35" fmla="*/ 49 h 77"/>
                  <a:gd name="T36" fmla="*/ 14 w 108"/>
                  <a:gd name="T37" fmla="*/ 76 h 77"/>
                  <a:gd name="T38" fmla="*/ 10 w 108"/>
                  <a:gd name="T3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8" h="77">
                    <a:moveTo>
                      <a:pt x="10" y="77"/>
                    </a:moveTo>
                    <a:lnTo>
                      <a:pt x="8" y="76"/>
                    </a:lnTo>
                    <a:cubicBezTo>
                      <a:pt x="6" y="76"/>
                      <a:pt x="5" y="75"/>
                      <a:pt x="4" y="73"/>
                    </a:cubicBezTo>
                    <a:cubicBezTo>
                      <a:pt x="0" y="66"/>
                      <a:pt x="0" y="66"/>
                      <a:pt x="46" y="35"/>
                    </a:cubicBezTo>
                    <a:lnTo>
                      <a:pt x="44" y="32"/>
                    </a:lnTo>
                    <a:cubicBezTo>
                      <a:pt x="42" y="29"/>
                      <a:pt x="43" y="25"/>
                      <a:pt x="47" y="23"/>
                    </a:cubicBezTo>
                    <a:cubicBezTo>
                      <a:pt x="59" y="15"/>
                      <a:pt x="64" y="13"/>
                      <a:pt x="67" y="12"/>
                    </a:cubicBezTo>
                    <a:lnTo>
                      <a:pt x="67" y="12"/>
                    </a:lnTo>
                    <a:cubicBezTo>
                      <a:pt x="75" y="10"/>
                      <a:pt x="80" y="9"/>
                      <a:pt x="83" y="9"/>
                    </a:cubicBezTo>
                    <a:cubicBezTo>
                      <a:pt x="87" y="7"/>
                      <a:pt x="95" y="2"/>
                      <a:pt x="95" y="2"/>
                    </a:cubicBezTo>
                    <a:cubicBezTo>
                      <a:pt x="97" y="1"/>
                      <a:pt x="99" y="0"/>
                      <a:pt x="101" y="1"/>
                    </a:cubicBezTo>
                    <a:cubicBezTo>
                      <a:pt x="103" y="1"/>
                      <a:pt x="104" y="3"/>
                      <a:pt x="105" y="4"/>
                    </a:cubicBezTo>
                    <a:cubicBezTo>
                      <a:pt x="107" y="8"/>
                      <a:pt x="108" y="9"/>
                      <a:pt x="103" y="14"/>
                    </a:cubicBezTo>
                    <a:lnTo>
                      <a:pt x="103" y="14"/>
                    </a:lnTo>
                    <a:lnTo>
                      <a:pt x="101" y="15"/>
                    </a:lnTo>
                    <a:cubicBezTo>
                      <a:pt x="97" y="18"/>
                      <a:pt x="89" y="23"/>
                      <a:pt x="77" y="31"/>
                    </a:cubicBezTo>
                    <a:cubicBezTo>
                      <a:pt x="73" y="34"/>
                      <a:pt x="68" y="37"/>
                      <a:pt x="63" y="40"/>
                    </a:cubicBezTo>
                    <a:cubicBezTo>
                      <a:pt x="64" y="44"/>
                      <a:pt x="63" y="47"/>
                      <a:pt x="60" y="49"/>
                    </a:cubicBezTo>
                    <a:lnTo>
                      <a:pt x="14" y="76"/>
                    </a:lnTo>
                    <a:lnTo>
                      <a:pt x="10" y="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05" name="Freeform 1857">
                <a:extLst>
                  <a:ext uri="{FF2B5EF4-FFF2-40B4-BE49-F238E27FC236}">
                    <a16:creationId xmlns:a16="http://schemas.microsoft.com/office/drawing/2014/main" id="{E565252A-DD16-4A11-82DA-95F68209B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5639"/>
                <a:ext cx="52" cy="38"/>
              </a:xfrm>
              <a:custGeom>
                <a:avLst/>
                <a:gdLst>
                  <a:gd name="T0" fmla="*/ 14 w 157"/>
                  <a:gd name="T1" fmla="*/ 112 h 112"/>
                  <a:gd name="T2" fmla="*/ 8 w 157"/>
                  <a:gd name="T3" fmla="*/ 109 h 112"/>
                  <a:gd name="T4" fmla="*/ 10 w 157"/>
                  <a:gd name="T5" fmla="*/ 100 h 112"/>
                  <a:gd name="T6" fmla="*/ 32 w 157"/>
                  <a:gd name="T7" fmla="*/ 83 h 112"/>
                  <a:gd name="T8" fmla="*/ 1 w 157"/>
                  <a:gd name="T9" fmla="*/ 100 h 112"/>
                  <a:gd name="T10" fmla="*/ 3 w 157"/>
                  <a:gd name="T11" fmla="*/ 93 h 112"/>
                  <a:gd name="T12" fmla="*/ 9 w 157"/>
                  <a:gd name="T13" fmla="*/ 89 h 112"/>
                  <a:gd name="T14" fmla="*/ 3 w 157"/>
                  <a:gd name="T15" fmla="*/ 93 h 112"/>
                  <a:gd name="T16" fmla="*/ 0 w 157"/>
                  <a:gd name="T17" fmla="*/ 86 h 112"/>
                  <a:gd name="T18" fmla="*/ 29 w 157"/>
                  <a:gd name="T19" fmla="*/ 69 h 112"/>
                  <a:gd name="T20" fmla="*/ 149 w 157"/>
                  <a:gd name="T21" fmla="*/ 2 h 112"/>
                  <a:gd name="T22" fmla="*/ 154 w 157"/>
                  <a:gd name="T23" fmla="*/ 5 h 112"/>
                  <a:gd name="T24" fmla="*/ 123 w 157"/>
                  <a:gd name="T25" fmla="*/ 36 h 112"/>
                  <a:gd name="T26" fmla="*/ 124 w 157"/>
                  <a:gd name="T27" fmla="*/ 36 h 112"/>
                  <a:gd name="T28" fmla="*/ 129 w 157"/>
                  <a:gd name="T29" fmla="*/ 41 h 112"/>
                  <a:gd name="T30" fmla="*/ 127 w 157"/>
                  <a:gd name="T31" fmla="*/ 48 h 112"/>
                  <a:gd name="T32" fmla="*/ 117 w 157"/>
                  <a:gd name="T33" fmla="*/ 57 h 112"/>
                  <a:gd name="T34" fmla="*/ 95 w 157"/>
                  <a:gd name="T35" fmla="*/ 81 h 112"/>
                  <a:gd name="T36" fmla="*/ 92 w 157"/>
                  <a:gd name="T37" fmla="*/ 87 h 112"/>
                  <a:gd name="T38" fmla="*/ 89 w 157"/>
                  <a:gd name="T39" fmla="*/ 88 h 112"/>
                  <a:gd name="T40" fmla="*/ 67 w 157"/>
                  <a:gd name="T41" fmla="*/ 101 h 112"/>
                  <a:gd name="T42" fmla="*/ 46 w 157"/>
                  <a:gd name="T43" fmla="*/ 111 h 112"/>
                  <a:gd name="T44" fmla="*/ 41 w 157"/>
                  <a:gd name="T45" fmla="*/ 108 h 112"/>
                  <a:gd name="T46" fmla="*/ 67 w 157"/>
                  <a:gd name="T47" fmla="*/ 83 h 112"/>
                  <a:gd name="T48" fmla="*/ 68 w 157"/>
                  <a:gd name="T49" fmla="*/ 82 h 112"/>
                  <a:gd name="T50" fmla="*/ 17 w 157"/>
                  <a:gd name="T51" fmla="*/ 111 h 112"/>
                  <a:gd name="T52" fmla="*/ 14 w 157"/>
                  <a:gd name="T53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7" h="112">
                    <a:moveTo>
                      <a:pt x="14" y="112"/>
                    </a:moveTo>
                    <a:cubicBezTo>
                      <a:pt x="11" y="112"/>
                      <a:pt x="9" y="111"/>
                      <a:pt x="8" y="109"/>
                    </a:cubicBezTo>
                    <a:cubicBezTo>
                      <a:pt x="6" y="106"/>
                      <a:pt x="7" y="102"/>
                      <a:pt x="10" y="100"/>
                    </a:cubicBezTo>
                    <a:cubicBezTo>
                      <a:pt x="16" y="95"/>
                      <a:pt x="23" y="90"/>
                      <a:pt x="32" y="83"/>
                    </a:cubicBezTo>
                    <a:cubicBezTo>
                      <a:pt x="4" y="101"/>
                      <a:pt x="4" y="101"/>
                      <a:pt x="1" y="100"/>
                    </a:cubicBezTo>
                    <a:lnTo>
                      <a:pt x="3" y="93"/>
                    </a:lnTo>
                    <a:lnTo>
                      <a:pt x="9" y="89"/>
                    </a:lnTo>
                    <a:lnTo>
                      <a:pt x="3" y="93"/>
                    </a:lnTo>
                    <a:lnTo>
                      <a:pt x="0" y="86"/>
                    </a:lnTo>
                    <a:cubicBezTo>
                      <a:pt x="2" y="85"/>
                      <a:pt x="15" y="77"/>
                      <a:pt x="29" y="69"/>
                    </a:cubicBezTo>
                    <a:cubicBezTo>
                      <a:pt x="142" y="0"/>
                      <a:pt x="145" y="1"/>
                      <a:pt x="149" y="2"/>
                    </a:cubicBezTo>
                    <a:cubicBezTo>
                      <a:pt x="151" y="2"/>
                      <a:pt x="153" y="4"/>
                      <a:pt x="154" y="5"/>
                    </a:cubicBezTo>
                    <a:cubicBezTo>
                      <a:pt x="156" y="10"/>
                      <a:pt x="157" y="11"/>
                      <a:pt x="123" y="36"/>
                    </a:cubicBezTo>
                    <a:lnTo>
                      <a:pt x="124" y="36"/>
                    </a:lnTo>
                    <a:cubicBezTo>
                      <a:pt x="126" y="37"/>
                      <a:pt x="128" y="39"/>
                      <a:pt x="129" y="41"/>
                    </a:cubicBezTo>
                    <a:cubicBezTo>
                      <a:pt x="129" y="44"/>
                      <a:pt x="129" y="46"/>
                      <a:pt x="127" y="48"/>
                    </a:cubicBezTo>
                    <a:lnTo>
                      <a:pt x="117" y="57"/>
                    </a:lnTo>
                    <a:cubicBezTo>
                      <a:pt x="121" y="63"/>
                      <a:pt x="119" y="66"/>
                      <a:pt x="95" y="81"/>
                    </a:cubicBezTo>
                    <a:cubicBezTo>
                      <a:pt x="95" y="83"/>
                      <a:pt x="94" y="85"/>
                      <a:pt x="92" y="87"/>
                    </a:cubicBezTo>
                    <a:lnTo>
                      <a:pt x="89" y="88"/>
                    </a:lnTo>
                    <a:cubicBezTo>
                      <a:pt x="86" y="89"/>
                      <a:pt x="74" y="96"/>
                      <a:pt x="67" y="101"/>
                    </a:cubicBezTo>
                    <a:cubicBezTo>
                      <a:pt x="49" y="112"/>
                      <a:pt x="49" y="112"/>
                      <a:pt x="46" y="111"/>
                    </a:cubicBezTo>
                    <a:cubicBezTo>
                      <a:pt x="44" y="111"/>
                      <a:pt x="42" y="109"/>
                      <a:pt x="41" y="108"/>
                    </a:cubicBezTo>
                    <a:cubicBezTo>
                      <a:pt x="37" y="101"/>
                      <a:pt x="37" y="101"/>
                      <a:pt x="67" y="83"/>
                    </a:cubicBezTo>
                    <a:lnTo>
                      <a:pt x="68" y="82"/>
                    </a:lnTo>
                    <a:cubicBezTo>
                      <a:pt x="51" y="92"/>
                      <a:pt x="33" y="103"/>
                      <a:pt x="17" y="111"/>
                    </a:cubicBezTo>
                    <a:lnTo>
                      <a:pt x="14" y="11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06" name="Freeform 1858">
                <a:extLst>
                  <a:ext uri="{FF2B5EF4-FFF2-40B4-BE49-F238E27FC236}">
                    <a16:creationId xmlns:a16="http://schemas.microsoft.com/office/drawing/2014/main" id="{754C793D-A237-4481-A9CC-9E6757148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" y="5642"/>
                <a:ext cx="34" cy="24"/>
              </a:xfrm>
              <a:custGeom>
                <a:avLst/>
                <a:gdLst>
                  <a:gd name="T0" fmla="*/ 10 w 103"/>
                  <a:gd name="T1" fmla="*/ 70 h 70"/>
                  <a:gd name="T2" fmla="*/ 8 w 103"/>
                  <a:gd name="T3" fmla="*/ 70 h 70"/>
                  <a:gd name="T4" fmla="*/ 4 w 103"/>
                  <a:gd name="T5" fmla="*/ 66 h 70"/>
                  <a:gd name="T6" fmla="*/ 18 w 103"/>
                  <a:gd name="T7" fmla="*/ 47 h 70"/>
                  <a:gd name="T8" fmla="*/ 21 w 103"/>
                  <a:gd name="T9" fmla="*/ 38 h 70"/>
                  <a:gd name="T10" fmla="*/ 26 w 103"/>
                  <a:gd name="T11" fmla="*/ 37 h 70"/>
                  <a:gd name="T12" fmla="*/ 85 w 103"/>
                  <a:gd name="T13" fmla="*/ 1 h 70"/>
                  <a:gd name="T14" fmla="*/ 90 w 103"/>
                  <a:gd name="T15" fmla="*/ 0 h 70"/>
                  <a:gd name="T16" fmla="*/ 95 w 103"/>
                  <a:gd name="T17" fmla="*/ 4 h 70"/>
                  <a:gd name="T18" fmla="*/ 96 w 103"/>
                  <a:gd name="T19" fmla="*/ 7 h 70"/>
                  <a:gd name="T20" fmla="*/ 101 w 103"/>
                  <a:gd name="T21" fmla="*/ 11 h 70"/>
                  <a:gd name="T22" fmla="*/ 98 w 103"/>
                  <a:gd name="T23" fmla="*/ 20 h 70"/>
                  <a:gd name="T24" fmla="*/ 94 w 103"/>
                  <a:gd name="T25" fmla="*/ 21 h 70"/>
                  <a:gd name="T26" fmla="*/ 14 w 103"/>
                  <a:gd name="T27" fmla="*/ 69 h 70"/>
                  <a:gd name="T28" fmla="*/ 10 w 103"/>
                  <a:gd name="T2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3" h="70">
                    <a:moveTo>
                      <a:pt x="10" y="70"/>
                    </a:moveTo>
                    <a:lnTo>
                      <a:pt x="8" y="70"/>
                    </a:lnTo>
                    <a:cubicBezTo>
                      <a:pt x="7" y="69"/>
                      <a:pt x="5" y="68"/>
                      <a:pt x="4" y="66"/>
                    </a:cubicBezTo>
                    <a:cubicBezTo>
                      <a:pt x="1" y="62"/>
                      <a:pt x="0" y="60"/>
                      <a:pt x="18" y="47"/>
                    </a:cubicBezTo>
                    <a:cubicBezTo>
                      <a:pt x="17" y="44"/>
                      <a:pt x="18" y="40"/>
                      <a:pt x="21" y="38"/>
                    </a:cubicBezTo>
                    <a:lnTo>
                      <a:pt x="26" y="37"/>
                    </a:lnTo>
                    <a:cubicBezTo>
                      <a:pt x="33" y="35"/>
                      <a:pt x="61" y="17"/>
                      <a:pt x="85" y="1"/>
                    </a:cubicBezTo>
                    <a:cubicBezTo>
                      <a:pt x="86" y="0"/>
                      <a:pt x="88" y="0"/>
                      <a:pt x="90" y="0"/>
                    </a:cubicBezTo>
                    <a:cubicBezTo>
                      <a:pt x="92" y="1"/>
                      <a:pt x="94" y="2"/>
                      <a:pt x="95" y="4"/>
                    </a:cubicBezTo>
                    <a:lnTo>
                      <a:pt x="96" y="7"/>
                    </a:lnTo>
                    <a:cubicBezTo>
                      <a:pt x="98" y="8"/>
                      <a:pt x="100" y="9"/>
                      <a:pt x="101" y="11"/>
                    </a:cubicBezTo>
                    <a:cubicBezTo>
                      <a:pt x="103" y="14"/>
                      <a:pt x="102" y="18"/>
                      <a:pt x="98" y="20"/>
                    </a:cubicBezTo>
                    <a:lnTo>
                      <a:pt x="94" y="21"/>
                    </a:lnTo>
                    <a:cubicBezTo>
                      <a:pt x="86" y="24"/>
                      <a:pt x="48" y="47"/>
                      <a:pt x="14" y="69"/>
                    </a:cubicBezTo>
                    <a:lnTo>
                      <a:pt x="10" y="7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07" name="Freeform 1859">
                <a:extLst>
                  <a:ext uri="{FF2B5EF4-FFF2-40B4-BE49-F238E27FC236}">
                    <a16:creationId xmlns:a16="http://schemas.microsoft.com/office/drawing/2014/main" id="{33C93B4D-2FE1-47A3-A208-7D2E83AC4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5632"/>
                <a:ext cx="42" cy="27"/>
              </a:xfrm>
              <a:custGeom>
                <a:avLst/>
                <a:gdLst>
                  <a:gd name="T0" fmla="*/ 8 w 128"/>
                  <a:gd name="T1" fmla="*/ 83 h 83"/>
                  <a:gd name="T2" fmla="*/ 6 w 128"/>
                  <a:gd name="T3" fmla="*/ 83 h 83"/>
                  <a:gd name="T4" fmla="*/ 2 w 128"/>
                  <a:gd name="T5" fmla="*/ 80 h 83"/>
                  <a:gd name="T6" fmla="*/ 1 w 128"/>
                  <a:gd name="T7" fmla="*/ 74 h 83"/>
                  <a:gd name="T8" fmla="*/ 44 w 128"/>
                  <a:gd name="T9" fmla="*/ 44 h 83"/>
                  <a:gd name="T10" fmla="*/ 47 w 128"/>
                  <a:gd name="T11" fmla="*/ 42 h 83"/>
                  <a:gd name="T12" fmla="*/ 51 w 128"/>
                  <a:gd name="T13" fmla="*/ 41 h 83"/>
                  <a:gd name="T14" fmla="*/ 65 w 128"/>
                  <a:gd name="T15" fmla="*/ 33 h 83"/>
                  <a:gd name="T16" fmla="*/ 85 w 128"/>
                  <a:gd name="T17" fmla="*/ 22 h 83"/>
                  <a:gd name="T18" fmla="*/ 101 w 128"/>
                  <a:gd name="T19" fmla="*/ 11 h 83"/>
                  <a:gd name="T20" fmla="*/ 122 w 128"/>
                  <a:gd name="T21" fmla="*/ 0 h 83"/>
                  <a:gd name="T22" fmla="*/ 127 w 128"/>
                  <a:gd name="T23" fmla="*/ 4 h 83"/>
                  <a:gd name="T24" fmla="*/ 127 w 128"/>
                  <a:gd name="T25" fmla="*/ 10 h 83"/>
                  <a:gd name="T26" fmla="*/ 92 w 128"/>
                  <a:gd name="T27" fmla="*/ 34 h 83"/>
                  <a:gd name="T28" fmla="*/ 54 w 128"/>
                  <a:gd name="T29" fmla="*/ 55 h 83"/>
                  <a:gd name="T30" fmla="*/ 17 w 128"/>
                  <a:gd name="T31" fmla="*/ 77 h 83"/>
                  <a:gd name="T32" fmla="*/ 14 w 128"/>
                  <a:gd name="T33" fmla="*/ 81 h 83"/>
                  <a:gd name="T34" fmla="*/ 8 w 128"/>
                  <a:gd name="T3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8" h="83">
                    <a:moveTo>
                      <a:pt x="8" y="83"/>
                    </a:moveTo>
                    <a:lnTo>
                      <a:pt x="6" y="83"/>
                    </a:lnTo>
                    <a:cubicBezTo>
                      <a:pt x="4" y="83"/>
                      <a:pt x="3" y="81"/>
                      <a:pt x="2" y="80"/>
                    </a:cubicBezTo>
                    <a:cubicBezTo>
                      <a:pt x="1" y="78"/>
                      <a:pt x="0" y="76"/>
                      <a:pt x="1" y="74"/>
                    </a:cubicBezTo>
                    <a:cubicBezTo>
                      <a:pt x="2" y="69"/>
                      <a:pt x="7" y="65"/>
                      <a:pt x="44" y="44"/>
                    </a:cubicBezTo>
                    <a:lnTo>
                      <a:pt x="47" y="42"/>
                    </a:lnTo>
                    <a:lnTo>
                      <a:pt x="51" y="41"/>
                    </a:lnTo>
                    <a:cubicBezTo>
                      <a:pt x="55" y="38"/>
                      <a:pt x="60" y="36"/>
                      <a:pt x="65" y="33"/>
                    </a:cubicBezTo>
                    <a:cubicBezTo>
                      <a:pt x="71" y="29"/>
                      <a:pt x="78" y="25"/>
                      <a:pt x="85" y="22"/>
                    </a:cubicBezTo>
                    <a:cubicBezTo>
                      <a:pt x="91" y="18"/>
                      <a:pt x="97" y="14"/>
                      <a:pt x="101" y="11"/>
                    </a:cubicBezTo>
                    <a:cubicBezTo>
                      <a:pt x="119" y="0"/>
                      <a:pt x="119" y="0"/>
                      <a:pt x="122" y="0"/>
                    </a:cubicBezTo>
                    <a:cubicBezTo>
                      <a:pt x="124" y="1"/>
                      <a:pt x="126" y="2"/>
                      <a:pt x="127" y="4"/>
                    </a:cubicBezTo>
                    <a:cubicBezTo>
                      <a:pt x="128" y="5"/>
                      <a:pt x="128" y="8"/>
                      <a:pt x="127" y="10"/>
                    </a:cubicBezTo>
                    <a:cubicBezTo>
                      <a:pt x="126" y="14"/>
                      <a:pt x="123" y="17"/>
                      <a:pt x="92" y="34"/>
                    </a:cubicBezTo>
                    <a:cubicBezTo>
                      <a:pt x="70" y="48"/>
                      <a:pt x="60" y="54"/>
                      <a:pt x="54" y="55"/>
                    </a:cubicBezTo>
                    <a:cubicBezTo>
                      <a:pt x="39" y="63"/>
                      <a:pt x="24" y="72"/>
                      <a:pt x="17" y="77"/>
                    </a:cubicBezTo>
                    <a:cubicBezTo>
                      <a:pt x="17" y="78"/>
                      <a:pt x="16" y="80"/>
                      <a:pt x="14" y="81"/>
                    </a:cubicBezTo>
                    <a:cubicBezTo>
                      <a:pt x="11" y="83"/>
                      <a:pt x="10" y="83"/>
                      <a:pt x="8" y="8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08" name="Freeform 1860">
                <a:extLst>
                  <a:ext uri="{FF2B5EF4-FFF2-40B4-BE49-F238E27FC236}">
                    <a16:creationId xmlns:a16="http://schemas.microsoft.com/office/drawing/2014/main" id="{7AA3C223-5023-4318-9630-C0B13CB3E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4" y="5623"/>
                <a:ext cx="43" cy="32"/>
              </a:xfrm>
              <a:custGeom>
                <a:avLst/>
                <a:gdLst>
                  <a:gd name="T0" fmla="*/ 19 w 128"/>
                  <a:gd name="T1" fmla="*/ 96 h 96"/>
                  <a:gd name="T2" fmla="*/ 17 w 128"/>
                  <a:gd name="T3" fmla="*/ 95 h 96"/>
                  <a:gd name="T4" fmla="*/ 12 w 128"/>
                  <a:gd name="T5" fmla="*/ 91 h 96"/>
                  <a:gd name="T6" fmla="*/ 26 w 128"/>
                  <a:gd name="T7" fmla="*/ 69 h 96"/>
                  <a:gd name="T8" fmla="*/ 22 w 128"/>
                  <a:gd name="T9" fmla="*/ 68 h 96"/>
                  <a:gd name="T10" fmla="*/ 19 w 128"/>
                  <a:gd name="T11" fmla="*/ 70 h 96"/>
                  <a:gd name="T12" fmla="*/ 2 w 128"/>
                  <a:gd name="T13" fmla="*/ 79 h 96"/>
                  <a:gd name="T14" fmla="*/ 3 w 128"/>
                  <a:gd name="T15" fmla="*/ 72 h 96"/>
                  <a:gd name="T16" fmla="*/ 9 w 128"/>
                  <a:gd name="T17" fmla="*/ 68 h 96"/>
                  <a:gd name="T18" fmla="*/ 3 w 128"/>
                  <a:gd name="T19" fmla="*/ 72 h 96"/>
                  <a:gd name="T20" fmla="*/ 0 w 128"/>
                  <a:gd name="T21" fmla="*/ 65 h 96"/>
                  <a:gd name="T22" fmla="*/ 12 w 128"/>
                  <a:gd name="T23" fmla="*/ 58 h 96"/>
                  <a:gd name="T24" fmla="*/ 84 w 128"/>
                  <a:gd name="T25" fmla="*/ 19 h 96"/>
                  <a:gd name="T26" fmla="*/ 84 w 128"/>
                  <a:gd name="T27" fmla="*/ 19 h 96"/>
                  <a:gd name="T28" fmla="*/ 120 w 128"/>
                  <a:gd name="T29" fmla="*/ 1 h 96"/>
                  <a:gd name="T30" fmla="*/ 125 w 128"/>
                  <a:gd name="T31" fmla="*/ 5 h 96"/>
                  <a:gd name="T32" fmla="*/ 110 w 128"/>
                  <a:gd name="T33" fmla="*/ 23 h 96"/>
                  <a:gd name="T34" fmla="*/ 64 w 128"/>
                  <a:gd name="T35" fmla="*/ 58 h 96"/>
                  <a:gd name="T36" fmla="*/ 65 w 128"/>
                  <a:gd name="T37" fmla="*/ 59 h 96"/>
                  <a:gd name="T38" fmla="*/ 64 w 128"/>
                  <a:gd name="T39" fmla="*/ 69 h 96"/>
                  <a:gd name="T40" fmla="*/ 19 w 128"/>
                  <a:gd name="T4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96">
                    <a:moveTo>
                      <a:pt x="19" y="96"/>
                    </a:moveTo>
                    <a:lnTo>
                      <a:pt x="17" y="95"/>
                    </a:lnTo>
                    <a:cubicBezTo>
                      <a:pt x="15" y="95"/>
                      <a:pt x="13" y="93"/>
                      <a:pt x="12" y="91"/>
                    </a:cubicBezTo>
                    <a:cubicBezTo>
                      <a:pt x="9" y="87"/>
                      <a:pt x="8" y="85"/>
                      <a:pt x="26" y="69"/>
                    </a:cubicBezTo>
                    <a:lnTo>
                      <a:pt x="22" y="68"/>
                    </a:lnTo>
                    <a:lnTo>
                      <a:pt x="19" y="70"/>
                    </a:lnTo>
                    <a:cubicBezTo>
                      <a:pt x="5" y="79"/>
                      <a:pt x="5" y="79"/>
                      <a:pt x="2" y="79"/>
                    </a:cubicBezTo>
                    <a:lnTo>
                      <a:pt x="3" y="72"/>
                    </a:lnTo>
                    <a:lnTo>
                      <a:pt x="9" y="68"/>
                    </a:lnTo>
                    <a:lnTo>
                      <a:pt x="3" y="72"/>
                    </a:lnTo>
                    <a:lnTo>
                      <a:pt x="0" y="65"/>
                    </a:lnTo>
                    <a:cubicBezTo>
                      <a:pt x="1" y="65"/>
                      <a:pt x="6" y="62"/>
                      <a:pt x="12" y="58"/>
                    </a:cubicBezTo>
                    <a:cubicBezTo>
                      <a:pt x="70" y="21"/>
                      <a:pt x="78" y="18"/>
                      <a:pt x="84" y="19"/>
                    </a:cubicBezTo>
                    <a:lnTo>
                      <a:pt x="84" y="19"/>
                    </a:lnTo>
                    <a:cubicBezTo>
                      <a:pt x="116" y="0"/>
                      <a:pt x="118" y="1"/>
                      <a:pt x="120" y="1"/>
                    </a:cubicBezTo>
                    <a:cubicBezTo>
                      <a:pt x="122" y="2"/>
                      <a:pt x="124" y="3"/>
                      <a:pt x="125" y="5"/>
                    </a:cubicBezTo>
                    <a:cubicBezTo>
                      <a:pt x="128" y="10"/>
                      <a:pt x="128" y="11"/>
                      <a:pt x="110" y="23"/>
                    </a:cubicBezTo>
                    <a:cubicBezTo>
                      <a:pt x="100" y="30"/>
                      <a:pt x="81" y="44"/>
                      <a:pt x="64" y="58"/>
                    </a:cubicBezTo>
                    <a:lnTo>
                      <a:pt x="65" y="59"/>
                    </a:lnTo>
                    <a:cubicBezTo>
                      <a:pt x="68" y="62"/>
                      <a:pt x="67" y="67"/>
                      <a:pt x="64" y="69"/>
                    </a:cubicBezTo>
                    <a:cubicBezTo>
                      <a:pt x="33" y="93"/>
                      <a:pt x="23" y="96"/>
                      <a:pt x="19" y="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09" name="Freeform 1861">
                <a:extLst>
                  <a:ext uri="{FF2B5EF4-FFF2-40B4-BE49-F238E27FC236}">
                    <a16:creationId xmlns:a16="http://schemas.microsoft.com/office/drawing/2014/main" id="{D0E1E058-E6B4-40DA-99BB-34F768313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6" y="5623"/>
                <a:ext cx="7" cy="6"/>
              </a:xfrm>
              <a:custGeom>
                <a:avLst/>
                <a:gdLst>
                  <a:gd name="T0" fmla="*/ 8 w 21"/>
                  <a:gd name="T1" fmla="*/ 19 h 19"/>
                  <a:gd name="T2" fmla="*/ 6 w 21"/>
                  <a:gd name="T3" fmla="*/ 19 h 19"/>
                  <a:gd name="T4" fmla="*/ 2 w 21"/>
                  <a:gd name="T5" fmla="*/ 15 h 19"/>
                  <a:gd name="T6" fmla="*/ 1 w 21"/>
                  <a:gd name="T7" fmla="*/ 12 h 19"/>
                  <a:gd name="T8" fmla="*/ 4 w 21"/>
                  <a:gd name="T9" fmla="*/ 5 h 19"/>
                  <a:gd name="T10" fmla="*/ 4 w 21"/>
                  <a:gd name="T11" fmla="*/ 4 h 19"/>
                  <a:gd name="T12" fmla="*/ 13 w 21"/>
                  <a:gd name="T13" fmla="*/ 1 h 19"/>
                  <a:gd name="T14" fmla="*/ 18 w 21"/>
                  <a:gd name="T15" fmla="*/ 4 h 19"/>
                  <a:gd name="T16" fmla="*/ 18 w 21"/>
                  <a:gd name="T17" fmla="*/ 6 h 19"/>
                  <a:gd name="T18" fmla="*/ 15 w 21"/>
                  <a:gd name="T19" fmla="*/ 15 h 19"/>
                  <a:gd name="T20" fmla="*/ 16 w 21"/>
                  <a:gd name="T21" fmla="*/ 16 h 19"/>
                  <a:gd name="T22" fmla="*/ 8 w 21"/>
                  <a:gd name="T2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19">
                    <a:moveTo>
                      <a:pt x="8" y="19"/>
                    </a:moveTo>
                    <a:lnTo>
                      <a:pt x="6" y="19"/>
                    </a:lnTo>
                    <a:cubicBezTo>
                      <a:pt x="4" y="18"/>
                      <a:pt x="3" y="17"/>
                      <a:pt x="2" y="15"/>
                    </a:cubicBezTo>
                    <a:lnTo>
                      <a:pt x="1" y="12"/>
                    </a:lnTo>
                    <a:cubicBezTo>
                      <a:pt x="0" y="9"/>
                      <a:pt x="2" y="7"/>
                      <a:pt x="4" y="5"/>
                    </a:cubicBezTo>
                    <a:lnTo>
                      <a:pt x="4" y="4"/>
                    </a:lnTo>
                    <a:cubicBezTo>
                      <a:pt x="8" y="1"/>
                      <a:pt x="10" y="0"/>
                      <a:pt x="13" y="1"/>
                    </a:cubicBezTo>
                    <a:cubicBezTo>
                      <a:pt x="15" y="1"/>
                      <a:pt x="17" y="3"/>
                      <a:pt x="18" y="4"/>
                    </a:cubicBezTo>
                    <a:lnTo>
                      <a:pt x="18" y="6"/>
                    </a:lnTo>
                    <a:cubicBezTo>
                      <a:pt x="21" y="10"/>
                      <a:pt x="17" y="13"/>
                      <a:pt x="15" y="15"/>
                    </a:cubicBezTo>
                    <a:lnTo>
                      <a:pt x="16" y="16"/>
                    </a:lnTo>
                    <a:cubicBezTo>
                      <a:pt x="12" y="18"/>
                      <a:pt x="10" y="19"/>
                      <a:pt x="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10" name="Freeform 1862">
                <a:extLst>
                  <a:ext uri="{FF2B5EF4-FFF2-40B4-BE49-F238E27FC236}">
                    <a16:creationId xmlns:a16="http://schemas.microsoft.com/office/drawing/2014/main" id="{A2C3CF28-35D3-4AAE-AFD7-4D463DFEF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7" y="5637"/>
                <a:ext cx="31" cy="20"/>
              </a:xfrm>
              <a:custGeom>
                <a:avLst/>
                <a:gdLst>
                  <a:gd name="T0" fmla="*/ 8 w 92"/>
                  <a:gd name="T1" fmla="*/ 60 h 60"/>
                  <a:gd name="T2" fmla="*/ 7 w 92"/>
                  <a:gd name="T3" fmla="*/ 60 h 60"/>
                  <a:gd name="T4" fmla="*/ 3 w 92"/>
                  <a:gd name="T5" fmla="*/ 57 h 60"/>
                  <a:gd name="T6" fmla="*/ 10 w 92"/>
                  <a:gd name="T7" fmla="*/ 44 h 60"/>
                  <a:gd name="T8" fmla="*/ 35 w 92"/>
                  <a:gd name="T9" fmla="*/ 26 h 60"/>
                  <a:gd name="T10" fmla="*/ 34 w 92"/>
                  <a:gd name="T11" fmla="*/ 25 h 60"/>
                  <a:gd name="T12" fmla="*/ 37 w 92"/>
                  <a:gd name="T13" fmla="*/ 23 h 60"/>
                  <a:gd name="T14" fmla="*/ 47 w 92"/>
                  <a:gd name="T15" fmla="*/ 23 h 60"/>
                  <a:gd name="T16" fmla="*/ 60 w 92"/>
                  <a:gd name="T17" fmla="*/ 15 h 60"/>
                  <a:gd name="T18" fmla="*/ 90 w 92"/>
                  <a:gd name="T19" fmla="*/ 6 h 60"/>
                  <a:gd name="T20" fmla="*/ 87 w 92"/>
                  <a:gd name="T21" fmla="*/ 16 h 60"/>
                  <a:gd name="T22" fmla="*/ 87 w 92"/>
                  <a:gd name="T23" fmla="*/ 16 h 60"/>
                  <a:gd name="T24" fmla="*/ 67 w 92"/>
                  <a:gd name="T25" fmla="*/ 28 h 60"/>
                  <a:gd name="T26" fmla="*/ 14 w 92"/>
                  <a:gd name="T27" fmla="*/ 58 h 60"/>
                  <a:gd name="T28" fmla="*/ 13 w 92"/>
                  <a:gd name="T29" fmla="*/ 59 h 60"/>
                  <a:gd name="T30" fmla="*/ 13 w 92"/>
                  <a:gd name="T31" fmla="*/ 58 h 60"/>
                  <a:gd name="T32" fmla="*/ 8 w 92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60">
                    <a:moveTo>
                      <a:pt x="8" y="60"/>
                    </a:moveTo>
                    <a:lnTo>
                      <a:pt x="7" y="60"/>
                    </a:lnTo>
                    <a:cubicBezTo>
                      <a:pt x="5" y="59"/>
                      <a:pt x="4" y="58"/>
                      <a:pt x="3" y="57"/>
                    </a:cubicBezTo>
                    <a:cubicBezTo>
                      <a:pt x="0" y="51"/>
                      <a:pt x="4" y="48"/>
                      <a:pt x="10" y="44"/>
                    </a:cubicBezTo>
                    <a:cubicBezTo>
                      <a:pt x="15" y="40"/>
                      <a:pt x="29" y="30"/>
                      <a:pt x="35" y="26"/>
                    </a:cubicBezTo>
                    <a:lnTo>
                      <a:pt x="34" y="25"/>
                    </a:lnTo>
                    <a:lnTo>
                      <a:pt x="37" y="23"/>
                    </a:lnTo>
                    <a:cubicBezTo>
                      <a:pt x="40" y="21"/>
                      <a:pt x="44" y="21"/>
                      <a:pt x="47" y="23"/>
                    </a:cubicBezTo>
                    <a:cubicBezTo>
                      <a:pt x="51" y="20"/>
                      <a:pt x="56" y="18"/>
                      <a:pt x="60" y="15"/>
                    </a:cubicBezTo>
                    <a:cubicBezTo>
                      <a:pt x="86" y="0"/>
                      <a:pt x="86" y="0"/>
                      <a:pt x="90" y="6"/>
                    </a:cubicBezTo>
                    <a:cubicBezTo>
                      <a:pt x="92" y="10"/>
                      <a:pt x="91" y="14"/>
                      <a:pt x="87" y="16"/>
                    </a:cubicBezTo>
                    <a:lnTo>
                      <a:pt x="87" y="16"/>
                    </a:lnTo>
                    <a:cubicBezTo>
                      <a:pt x="86" y="17"/>
                      <a:pt x="77" y="22"/>
                      <a:pt x="67" y="28"/>
                    </a:cubicBezTo>
                    <a:cubicBezTo>
                      <a:pt x="35" y="47"/>
                      <a:pt x="21" y="55"/>
                      <a:pt x="14" y="58"/>
                    </a:cubicBezTo>
                    <a:lnTo>
                      <a:pt x="13" y="59"/>
                    </a:lnTo>
                    <a:lnTo>
                      <a:pt x="13" y="58"/>
                    </a:lnTo>
                    <a:cubicBezTo>
                      <a:pt x="11" y="60"/>
                      <a:pt x="9" y="60"/>
                      <a:pt x="8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11" name="Freeform 1863">
                <a:extLst>
                  <a:ext uri="{FF2B5EF4-FFF2-40B4-BE49-F238E27FC236}">
                    <a16:creationId xmlns:a16="http://schemas.microsoft.com/office/drawing/2014/main" id="{C313F2F5-7D86-4190-BD62-A4E343574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5" y="5639"/>
                <a:ext cx="10" cy="9"/>
              </a:xfrm>
              <a:custGeom>
                <a:avLst/>
                <a:gdLst>
                  <a:gd name="T0" fmla="*/ 8 w 30"/>
                  <a:gd name="T1" fmla="*/ 28 h 28"/>
                  <a:gd name="T2" fmla="*/ 6 w 30"/>
                  <a:gd name="T3" fmla="*/ 28 h 28"/>
                  <a:gd name="T4" fmla="*/ 1 w 30"/>
                  <a:gd name="T5" fmla="*/ 25 h 28"/>
                  <a:gd name="T6" fmla="*/ 2 w 30"/>
                  <a:gd name="T7" fmla="*/ 17 h 28"/>
                  <a:gd name="T8" fmla="*/ 5 w 30"/>
                  <a:gd name="T9" fmla="*/ 8 h 28"/>
                  <a:gd name="T10" fmla="*/ 7 w 30"/>
                  <a:gd name="T11" fmla="*/ 7 h 28"/>
                  <a:gd name="T12" fmla="*/ 11 w 30"/>
                  <a:gd name="T13" fmla="*/ 5 h 28"/>
                  <a:gd name="T14" fmla="*/ 21 w 30"/>
                  <a:gd name="T15" fmla="*/ 1 h 28"/>
                  <a:gd name="T16" fmla="*/ 25 w 30"/>
                  <a:gd name="T17" fmla="*/ 4 h 28"/>
                  <a:gd name="T18" fmla="*/ 26 w 30"/>
                  <a:gd name="T19" fmla="*/ 8 h 28"/>
                  <a:gd name="T20" fmla="*/ 27 w 30"/>
                  <a:gd name="T21" fmla="*/ 9 h 28"/>
                  <a:gd name="T22" fmla="*/ 26 w 30"/>
                  <a:gd name="T23" fmla="*/ 19 h 28"/>
                  <a:gd name="T24" fmla="*/ 25 w 30"/>
                  <a:gd name="T25" fmla="*/ 19 h 28"/>
                  <a:gd name="T26" fmla="*/ 22 w 30"/>
                  <a:gd name="T27" fmla="*/ 21 h 28"/>
                  <a:gd name="T28" fmla="*/ 8 w 30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28">
                    <a:moveTo>
                      <a:pt x="8" y="28"/>
                    </a:moveTo>
                    <a:lnTo>
                      <a:pt x="6" y="28"/>
                    </a:lnTo>
                    <a:cubicBezTo>
                      <a:pt x="4" y="27"/>
                      <a:pt x="2" y="26"/>
                      <a:pt x="1" y="25"/>
                    </a:cubicBezTo>
                    <a:cubicBezTo>
                      <a:pt x="0" y="22"/>
                      <a:pt x="0" y="20"/>
                      <a:pt x="2" y="17"/>
                    </a:cubicBezTo>
                    <a:cubicBezTo>
                      <a:pt x="1" y="14"/>
                      <a:pt x="2" y="10"/>
                      <a:pt x="5" y="8"/>
                    </a:cubicBezTo>
                    <a:lnTo>
                      <a:pt x="7" y="7"/>
                    </a:lnTo>
                    <a:cubicBezTo>
                      <a:pt x="8" y="7"/>
                      <a:pt x="10" y="6"/>
                      <a:pt x="11" y="5"/>
                    </a:cubicBezTo>
                    <a:cubicBezTo>
                      <a:pt x="16" y="1"/>
                      <a:pt x="18" y="0"/>
                      <a:pt x="21" y="1"/>
                    </a:cubicBezTo>
                    <a:cubicBezTo>
                      <a:pt x="23" y="2"/>
                      <a:pt x="24" y="3"/>
                      <a:pt x="25" y="4"/>
                    </a:cubicBezTo>
                    <a:lnTo>
                      <a:pt x="26" y="8"/>
                    </a:lnTo>
                    <a:lnTo>
                      <a:pt x="27" y="9"/>
                    </a:lnTo>
                    <a:cubicBezTo>
                      <a:pt x="30" y="12"/>
                      <a:pt x="29" y="16"/>
                      <a:pt x="26" y="19"/>
                    </a:cubicBezTo>
                    <a:lnTo>
                      <a:pt x="25" y="19"/>
                    </a:lnTo>
                    <a:lnTo>
                      <a:pt x="22" y="21"/>
                    </a:lnTo>
                    <a:cubicBezTo>
                      <a:pt x="12" y="27"/>
                      <a:pt x="10" y="28"/>
                      <a:pt x="8" y="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12" name="Freeform 1864">
                <a:extLst>
                  <a:ext uri="{FF2B5EF4-FFF2-40B4-BE49-F238E27FC236}">
                    <a16:creationId xmlns:a16="http://schemas.microsoft.com/office/drawing/2014/main" id="{BA74E6D5-1AA0-4C04-8D0D-8D3AB9966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2" y="5631"/>
                <a:ext cx="25" cy="16"/>
              </a:xfrm>
              <a:custGeom>
                <a:avLst/>
                <a:gdLst>
                  <a:gd name="T0" fmla="*/ 8 w 75"/>
                  <a:gd name="T1" fmla="*/ 50 h 50"/>
                  <a:gd name="T2" fmla="*/ 2 w 75"/>
                  <a:gd name="T3" fmla="*/ 46 h 50"/>
                  <a:gd name="T4" fmla="*/ 5 w 75"/>
                  <a:gd name="T5" fmla="*/ 37 h 50"/>
                  <a:gd name="T6" fmla="*/ 23 w 75"/>
                  <a:gd name="T7" fmla="*/ 26 h 50"/>
                  <a:gd name="T8" fmla="*/ 22 w 75"/>
                  <a:gd name="T9" fmla="*/ 24 h 50"/>
                  <a:gd name="T10" fmla="*/ 61 w 75"/>
                  <a:gd name="T11" fmla="*/ 1 h 50"/>
                  <a:gd name="T12" fmla="*/ 67 w 75"/>
                  <a:gd name="T13" fmla="*/ 0 h 50"/>
                  <a:gd name="T14" fmla="*/ 71 w 75"/>
                  <a:gd name="T15" fmla="*/ 4 h 50"/>
                  <a:gd name="T16" fmla="*/ 65 w 75"/>
                  <a:gd name="T17" fmla="*/ 16 h 50"/>
                  <a:gd name="T18" fmla="*/ 62 w 75"/>
                  <a:gd name="T19" fmla="*/ 20 h 50"/>
                  <a:gd name="T20" fmla="*/ 62 w 75"/>
                  <a:gd name="T21" fmla="*/ 20 h 50"/>
                  <a:gd name="T22" fmla="*/ 12 w 75"/>
                  <a:gd name="T23" fmla="*/ 49 h 50"/>
                  <a:gd name="T24" fmla="*/ 8 w 75"/>
                  <a:gd name="T2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50">
                    <a:moveTo>
                      <a:pt x="8" y="50"/>
                    </a:moveTo>
                    <a:cubicBezTo>
                      <a:pt x="6" y="50"/>
                      <a:pt x="4" y="49"/>
                      <a:pt x="2" y="46"/>
                    </a:cubicBezTo>
                    <a:cubicBezTo>
                      <a:pt x="0" y="43"/>
                      <a:pt x="1" y="39"/>
                      <a:pt x="5" y="37"/>
                    </a:cubicBezTo>
                    <a:cubicBezTo>
                      <a:pt x="11" y="33"/>
                      <a:pt x="17" y="29"/>
                      <a:pt x="23" y="26"/>
                    </a:cubicBezTo>
                    <a:lnTo>
                      <a:pt x="22" y="24"/>
                    </a:lnTo>
                    <a:lnTo>
                      <a:pt x="61" y="1"/>
                    </a:lnTo>
                    <a:cubicBezTo>
                      <a:pt x="63" y="0"/>
                      <a:pt x="65" y="0"/>
                      <a:pt x="67" y="0"/>
                    </a:cubicBezTo>
                    <a:cubicBezTo>
                      <a:pt x="69" y="1"/>
                      <a:pt x="70" y="2"/>
                      <a:pt x="71" y="4"/>
                    </a:cubicBezTo>
                    <a:cubicBezTo>
                      <a:pt x="73" y="8"/>
                      <a:pt x="75" y="10"/>
                      <a:pt x="65" y="16"/>
                    </a:cubicBezTo>
                    <a:lnTo>
                      <a:pt x="62" y="20"/>
                    </a:lnTo>
                    <a:lnTo>
                      <a:pt x="62" y="20"/>
                    </a:lnTo>
                    <a:cubicBezTo>
                      <a:pt x="59" y="22"/>
                      <a:pt x="12" y="49"/>
                      <a:pt x="12" y="49"/>
                    </a:cubicBezTo>
                    <a:lnTo>
                      <a:pt x="8" y="5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13" name="Freeform 1865">
                <a:extLst>
                  <a:ext uri="{FF2B5EF4-FFF2-40B4-BE49-F238E27FC236}">
                    <a16:creationId xmlns:a16="http://schemas.microsoft.com/office/drawing/2014/main" id="{436E8152-7363-4646-A976-09FEF6ED9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9" y="5631"/>
                <a:ext cx="17" cy="12"/>
              </a:xfrm>
              <a:custGeom>
                <a:avLst/>
                <a:gdLst>
                  <a:gd name="T0" fmla="*/ 7 w 50"/>
                  <a:gd name="T1" fmla="*/ 35 h 35"/>
                  <a:gd name="T2" fmla="*/ 6 w 50"/>
                  <a:gd name="T3" fmla="*/ 35 h 35"/>
                  <a:gd name="T4" fmla="*/ 1 w 50"/>
                  <a:gd name="T5" fmla="*/ 30 h 35"/>
                  <a:gd name="T6" fmla="*/ 3 w 50"/>
                  <a:gd name="T7" fmla="*/ 23 h 35"/>
                  <a:gd name="T8" fmla="*/ 13 w 50"/>
                  <a:gd name="T9" fmla="*/ 14 h 35"/>
                  <a:gd name="T10" fmla="*/ 12 w 50"/>
                  <a:gd name="T11" fmla="*/ 11 h 35"/>
                  <a:gd name="T12" fmla="*/ 22 w 50"/>
                  <a:gd name="T13" fmla="*/ 5 h 35"/>
                  <a:gd name="T14" fmla="*/ 28 w 50"/>
                  <a:gd name="T15" fmla="*/ 4 h 35"/>
                  <a:gd name="T16" fmla="*/ 31 w 50"/>
                  <a:gd name="T17" fmla="*/ 6 h 35"/>
                  <a:gd name="T18" fmla="*/ 39 w 50"/>
                  <a:gd name="T19" fmla="*/ 2 h 35"/>
                  <a:gd name="T20" fmla="*/ 48 w 50"/>
                  <a:gd name="T21" fmla="*/ 5 h 35"/>
                  <a:gd name="T22" fmla="*/ 46 w 50"/>
                  <a:gd name="T23" fmla="*/ 14 h 35"/>
                  <a:gd name="T24" fmla="*/ 12 w 50"/>
                  <a:gd name="T25" fmla="*/ 34 h 35"/>
                  <a:gd name="T26" fmla="*/ 12 w 50"/>
                  <a:gd name="T27" fmla="*/ 34 h 35"/>
                  <a:gd name="T28" fmla="*/ 12 w 50"/>
                  <a:gd name="T29" fmla="*/ 34 h 35"/>
                  <a:gd name="T30" fmla="*/ 7 w 50"/>
                  <a:gd name="T3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0" h="35">
                    <a:moveTo>
                      <a:pt x="7" y="35"/>
                    </a:moveTo>
                    <a:lnTo>
                      <a:pt x="6" y="35"/>
                    </a:lnTo>
                    <a:cubicBezTo>
                      <a:pt x="3" y="34"/>
                      <a:pt x="1" y="32"/>
                      <a:pt x="1" y="30"/>
                    </a:cubicBezTo>
                    <a:cubicBezTo>
                      <a:pt x="0" y="27"/>
                      <a:pt x="1" y="24"/>
                      <a:pt x="3" y="23"/>
                    </a:cubicBezTo>
                    <a:cubicBezTo>
                      <a:pt x="6" y="20"/>
                      <a:pt x="10" y="17"/>
                      <a:pt x="13" y="14"/>
                    </a:cubicBezTo>
                    <a:lnTo>
                      <a:pt x="12" y="11"/>
                    </a:lnTo>
                    <a:cubicBezTo>
                      <a:pt x="14" y="10"/>
                      <a:pt x="22" y="5"/>
                      <a:pt x="22" y="5"/>
                    </a:cubicBezTo>
                    <a:cubicBezTo>
                      <a:pt x="24" y="4"/>
                      <a:pt x="26" y="4"/>
                      <a:pt x="28" y="4"/>
                    </a:cubicBezTo>
                    <a:lnTo>
                      <a:pt x="31" y="6"/>
                    </a:lnTo>
                    <a:cubicBezTo>
                      <a:pt x="34" y="5"/>
                      <a:pt x="36" y="3"/>
                      <a:pt x="39" y="2"/>
                    </a:cubicBezTo>
                    <a:cubicBezTo>
                      <a:pt x="42" y="0"/>
                      <a:pt x="46" y="1"/>
                      <a:pt x="48" y="5"/>
                    </a:cubicBezTo>
                    <a:cubicBezTo>
                      <a:pt x="50" y="8"/>
                      <a:pt x="49" y="12"/>
                      <a:pt x="46" y="14"/>
                    </a:cubicBezTo>
                    <a:cubicBezTo>
                      <a:pt x="26" y="26"/>
                      <a:pt x="17" y="31"/>
                      <a:pt x="12" y="34"/>
                    </a:cubicBezTo>
                    <a:lnTo>
                      <a:pt x="12" y="34"/>
                    </a:lnTo>
                    <a:lnTo>
                      <a:pt x="12" y="34"/>
                    </a:lnTo>
                    <a:cubicBezTo>
                      <a:pt x="9" y="35"/>
                      <a:pt x="8" y="35"/>
                      <a:pt x="7" y="3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14" name="Freeform 1866">
                <a:extLst>
                  <a:ext uri="{FF2B5EF4-FFF2-40B4-BE49-F238E27FC236}">
                    <a16:creationId xmlns:a16="http://schemas.microsoft.com/office/drawing/2014/main" id="{AEFCBD1F-9FAD-479B-BE9D-0C6BD200D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8" y="5626"/>
                <a:ext cx="24" cy="15"/>
              </a:xfrm>
              <a:custGeom>
                <a:avLst/>
                <a:gdLst>
                  <a:gd name="T0" fmla="*/ 7 w 71"/>
                  <a:gd name="T1" fmla="*/ 45 h 45"/>
                  <a:gd name="T2" fmla="*/ 2 w 71"/>
                  <a:gd name="T3" fmla="*/ 41 h 45"/>
                  <a:gd name="T4" fmla="*/ 5 w 71"/>
                  <a:gd name="T5" fmla="*/ 31 h 45"/>
                  <a:gd name="T6" fmla="*/ 5 w 71"/>
                  <a:gd name="T7" fmla="*/ 31 h 45"/>
                  <a:gd name="T8" fmla="*/ 33 w 71"/>
                  <a:gd name="T9" fmla="*/ 15 h 45"/>
                  <a:gd name="T10" fmla="*/ 58 w 71"/>
                  <a:gd name="T11" fmla="*/ 5 h 45"/>
                  <a:gd name="T12" fmla="*/ 60 w 71"/>
                  <a:gd name="T13" fmla="*/ 4 h 45"/>
                  <a:gd name="T14" fmla="*/ 69 w 71"/>
                  <a:gd name="T15" fmla="*/ 1 h 45"/>
                  <a:gd name="T16" fmla="*/ 67 w 71"/>
                  <a:gd name="T17" fmla="*/ 8 h 45"/>
                  <a:gd name="T18" fmla="*/ 62 w 71"/>
                  <a:gd name="T19" fmla="*/ 11 h 45"/>
                  <a:gd name="T20" fmla="*/ 67 w 71"/>
                  <a:gd name="T21" fmla="*/ 8 h 45"/>
                  <a:gd name="T22" fmla="*/ 71 w 71"/>
                  <a:gd name="T23" fmla="*/ 14 h 45"/>
                  <a:gd name="T24" fmla="*/ 67 w 71"/>
                  <a:gd name="T25" fmla="*/ 16 h 45"/>
                  <a:gd name="T26" fmla="*/ 54 w 71"/>
                  <a:gd name="T27" fmla="*/ 21 h 45"/>
                  <a:gd name="T28" fmla="*/ 52 w 71"/>
                  <a:gd name="T29" fmla="*/ 21 h 45"/>
                  <a:gd name="T30" fmla="*/ 40 w 71"/>
                  <a:gd name="T31" fmla="*/ 27 h 45"/>
                  <a:gd name="T32" fmla="*/ 7 w 71"/>
                  <a:gd name="T3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45">
                    <a:moveTo>
                      <a:pt x="7" y="45"/>
                    </a:moveTo>
                    <a:cubicBezTo>
                      <a:pt x="5" y="45"/>
                      <a:pt x="4" y="43"/>
                      <a:pt x="2" y="41"/>
                    </a:cubicBezTo>
                    <a:cubicBezTo>
                      <a:pt x="0" y="38"/>
                      <a:pt x="1" y="33"/>
                      <a:pt x="5" y="31"/>
                    </a:cubicBezTo>
                    <a:lnTo>
                      <a:pt x="5" y="31"/>
                    </a:lnTo>
                    <a:cubicBezTo>
                      <a:pt x="7" y="30"/>
                      <a:pt x="22" y="22"/>
                      <a:pt x="33" y="15"/>
                    </a:cubicBezTo>
                    <a:cubicBezTo>
                      <a:pt x="52" y="4"/>
                      <a:pt x="55" y="2"/>
                      <a:pt x="58" y="5"/>
                    </a:cubicBezTo>
                    <a:lnTo>
                      <a:pt x="60" y="4"/>
                    </a:lnTo>
                    <a:cubicBezTo>
                      <a:pt x="65" y="1"/>
                      <a:pt x="66" y="0"/>
                      <a:pt x="69" y="1"/>
                    </a:cubicBezTo>
                    <a:lnTo>
                      <a:pt x="67" y="8"/>
                    </a:lnTo>
                    <a:lnTo>
                      <a:pt x="62" y="11"/>
                    </a:lnTo>
                    <a:lnTo>
                      <a:pt x="67" y="8"/>
                    </a:lnTo>
                    <a:lnTo>
                      <a:pt x="71" y="14"/>
                    </a:lnTo>
                    <a:lnTo>
                      <a:pt x="67" y="16"/>
                    </a:lnTo>
                    <a:cubicBezTo>
                      <a:pt x="58" y="22"/>
                      <a:pt x="57" y="22"/>
                      <a:pt x="54" y="21"/>
                    </a:cubicBezTo>
                    <a:lnTo>
                      <a:pt x="52" y="21"/>
                    </a:lnTo>
                    <a:cubicBezTo>
                      <a:pt x="49" y="22"/>
                      <a:pt x="45" y="25"/>
                      <a:pt x="40" y="27"/>
                    </a:cubicBezTo>
                    <a:cubicBezTo>
                      <a:pt x="18" y="40"/>
                      <a:pt x="10" y="45"/>
                      <a:pt x="7" y="4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15" name="Freeform 1867">
                <a:extLst>
                  <a:ext uri="{FF2B5EF4-FFF2-40B4-BE49-F238E27FC236}">
                    <a16:creationId xmlns:a16="http://schemas.microsoft.com/office/drawing/2014/main" id="{997A42A4-4DF5-4BD4-9DC6-25B937F89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4" y="5633"/>
                <a:ext cx="28" cy="19"/>
              </a:xfrm>
              <a:custGeom>
                <a:avLst/>
                <a:gdLst>
                  <a:gd name="T0" fmla="*/ 9 w 84"/>
                  <a:gd name="T1" fmla="*/ 56 h 56"/>
                  <a:gd name="T2" fmla="*/ 7 w 84"/>
                  <a:gd name="T3" fmla="*/ 56 h 56"/>
                  <a:gd name="T4" fmla="*/ 3 w 84"/>
                  <a:gd name="T5" fmla="*/ 52 h 56"/>
                  <a:gd name="T6" fmla="*/ 22 w 84"/>
                  <a:gd name="T7" fmla="*/ 30 h 56"/>
                  <a:gd name="T8" fmla="*/ 30 w 84"/>
                  <a:gd name="T9" fmla="*/ 24 h 56"/>
                  <a:gd name="T10" fmla="*/ 34 w 84"/>
                  <a:gd name="T11" fmla="*/ 16 h 56"/>
                  <a:gd name="T12" fmla="*/ 36 w 84"/>
                  <a:gd name="T13" fmla="*/ 15 h 56"/>
                  <a:gd name="T14" fmla="*/ 46 w 84"/>
                  <a:gd name="T15" fmla="*/ 9 h 56"/>
                  <a:gd name="T16" fmla="*/ 60 w 84"/>
                  <a:gd name="T17" fmla="*/ 3 h 56"/>
                  <a:gd name="T18" fmla="*/ 65 w 84"/>
                  <a:gd name="T19" fmla="*/ 6 h 56"/>
                  <a:gd name="T20" fmla="*/ 66 w 84"/>
                  <a:gd name="T21" fmla="*/ 8 h 56"/>
                  <a:gd name="T22" fmla="*/ 82 w 84"/>
                  <a:gd name="T23" fmla="*/ 1 h 56"/>
                  <a:gd name="T24" fmla="*/ 80 w 84"/>
                  <a:gd name="T25" fmla="*/ 8 h 56"/>
                  <a:gd name="T26" fmla="*/ 74 w 84"/>
                  <a:gd name="T27" fmla="*/ 11 h 56"/>
                  <a:gd name="T28" fmla="*/ 80 w 84"/>
                  <a:gd name="T29" fmla="*/ 8 h 56"/>
                  <a:gd name="T30" fmla="*/ 84 w 84"/>
                  <a:gd name="T31" fmla="*/ 14 h 56"/>
                  <a:gd name="T32" fmla="*/ 13 w 84"/>
                  <a:gd name="T33" fmla="*/ 55 h 56"/>
                  <a:gd name="T34" fmla="*/ 9 w 84"/>
                  <a:gd name="T3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4" h="56">
                    <a:moveTo>
                      <a:pt x="9" y="56"/>
                    </a:moveTo>
                    <a:lnTo>
                      <a:pt x="7" y="56"/>
                    </a:lnTo>
                    <a:cubicBezTo>
                      <a:pt x="6" y="55"/>
                      <a:pt x="4" y="54"/>
                      <a:pt x="3" y="52"/>
                    </a:cubicBezTo>
                    <a:cubicBezTo>
                      <a:pt x="0" y="47"/>
                      <a:pt x="0" y="47"/>
                      <a:pt x="22" y="30"/>
                    </a:cubicBezTo>
                    <a:cubicBezTo>
                      <a:pt x="24" y="28"/>
                      <a:pt x="27" y="26"/>
                      <a:pt x="30" y="24"/>
                    </a:cubicBezTo>
                    <a:cubicBezTo>
                      <a:pt x="30" y="21"/>
                      <a:pt x="31" y="18"/>
                      <a:pt x="34" y="16"/>
                    </a:cubicBezTo>
                    <a:lnTo>
                      <a:pt x="36" y="15"/>
                    </a:lnTo>
                    <a:cubicBezTo>
                      <a:pt x="38" y="14"/>
                      <a:pt x="42" y="11"/>
                      <a:pt x="46" y="9"/>
                    </a:cubicBezTo>
                    <a:cubicBezTo>
                      <a:pt x="56" y="3"/>
                      <a:pt x="57" y="2"/>
                      <a:pt x="60" y="3"/>
                    </a:cubicBezTo>
                    <a:cubicBezTo>
                      <a:pt x="62" y="3"/>
                      <a:pt x="64" y="4"/>
                      <a:pt x="65" y="6"/>
                    </a:cubicBezTo>
                    <a:lnTo>
                      <a:pt x="66" y="8"/>
                    </a:lnTo>
                    <a:cubicBezTo>
                      <a:pt x="80" y="0"/>
                      <a:pt x="81" y="0"/>
                      <a:pt x="82" y="1"/>
                    </a:cubicBezTo>
                    <a:lnTo>
                      <a:pt x="80" y="8"/>
                    </a:lnTo>
                    <a:lnTo>
                      <a:pt x="74" y="11"/>
                    </a:lnTo>
                    <a:lnTo>
                      <a:pt x="80" y="8"/>
                    </a:lnTo>
                    <a:lnTo>
                      <a:pt x="84" y="14"/>
                    </a:lnTo>
                    <a:cubicBezTo>
                      <a:pt x="81" y="16"/>
                      <a:pt x="40" y="39"/>
                      <a:pt x="13" y="55"/>
                    </a:cubicBezTo>
                    <a:lnTo>
                      <a:pt x="9" y="5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16" name="Freeform 1868">
                <a:extLst>
                  <a:ext uri="{FF2B5EF4-FFF2-40B4-BE49-F238E27FC236}">
                    <a16:creationId xmlns:a16="http://schemas.microsoft.com/office/drawing/2014/main" id="{CFE1F686-87C1-44AB-913D-0311F2BC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6" y="5625"/>
                <a:ext cx="16" cy="11"/>
              </a:xfrm>
              <a:custGeom>
                <a:avLst/>
                <a:gdLst>
                  <a:gd name="T0" fmla="*/ 8 w 48"/>
                  <a:gd name="T1" fmla="*/ 33 h 33"/>
                  <a:gd name="T2" fmla="*/ 6 w 48"/>
                  <a:gd name="T3" fmla="*/ 33 h 33"/>
                  <a:gd name="T4" fmla="*/ 1 w 48"/>
                  <a:gd name="T5" fmla="*/ 28 h 33"/>
                  <a:gd name="T6" fmla="*/ 3 w 48"/>
                  <a:gd name="T7" fmla="*/ 21 h 33"/>
                  <a:gd name="T8" fmla="*/ 13 w 48"/>
                  <a:gd name="T9" fmla="*/ 12 h 33"/>
                  <a:gd name="T10" fmla="*/ 12 w 48"/>
                  <a:gd name="T11" fmla="*/ 9 h 33"/>
                  <a:gd name="T12" fmla="*/ 15 w 48"/>
                  <a:gd name="T13" fmla="*/ 7 h 33"/>
                  <a:gd name="T14" fmla="*/ 25 w 48"/>
                  <a:gd name="T15" fmla="*/ 4 h 33"/>
                  <a:gd name="T16" fmla="*/ 29 w 48"/>
                  <a:gd name="T17" fmla="*/ 6 h 33"/>
                  <a:gd name="T18" fmla="*/ 42 w 48"/>
                  <a:gd name="T19" fmla="*/ 1 h 33"/>
                  <a:gd name="T20" fmla="*/ 46 w 48"/>
                  <a:gd name="T21" fmla="*/ 4 h 33"/>
                  <a:gd name="T22" fmla="*/ 47 w 48"/>
                  <a:gd name="T23" fmla="*/ 10 h 33"/>
                  <a:gd name="T24" fmla="*/ 32 w 48"/>
                  <a:gd name="T25" fmla="*/ 21 h 33"/>
                  <a:gd name="T26" fmla="*/ 26 w 48"/>
                  <a:gd name="T27" fmla="*/ 24 h 33"/>
                  <a:gd name="T28" fmla="*/ 27 w 48"/>
                  <a:gd name="T29" fmla="*/ 25 h 33"/>
                  <a:gd name="T30" fmla="*/ 18 w 48"/>
                  <a:gd name="T31" fmla="*/ 29 h 33"/>
                  <a:gd name="T32" fmla="*/ 8 w 48"/>
                  <a:gd name="T3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33">
                    <a:moveTo>
                      <a:pt x="8" y="33"/>
                    </a:moveTo>
                    <a:lnTo>
                      <a:pt x="6" y="33"/>
                    </a:lnTo>
                    <a:cubicBezTo>
                      <a:pt x="4" y="32"/>
                      <a:pt x="2" y="30"/>
                      <a:pt x="1" y="28"/>
                    </a:cubicBezTo>
                    <a:cubicBezTo>
                      <a:pt x="0" y="26"/>
                      <a:pt x="1" y="23"/>
                      <a:pt x="3" y="21"/>
                    </a:cubicBezTo>
                    <a:cubicBezTo>
                      <a:pt x="6" y="18"/>
                      <a:pt x="10" y="15"/>
                      <a:pt x="13" y="12"/>
                    </a:cubicBezTo>
                    <a:lnTo>
                      <a:pt x="12" y="9"/>
                    </a:lnTo>
                    <a:lnTo>
                      <a:pt x="15" y="7"/>
                    </a:lnTo>
                    <a:cubicBezTo>
                      <a:pt x="20" y="4"/>
                      <a:pt x="22" y="3"/>
                      <a:pt x="25" y="4"/>
                    </a:cubicBezTo>
                    <a:lnTo>
                      <a:pt x="29" y="6"/>
                    </a:lnTo>
                    <a:cubicBezTo>
                      <a:pt x="39" y="0"/>
                      <a:pt x="39" y="0"/>
                      <a:pt x="42" y="1"/>
                    </a:cubicBezTo>
                    <a:cubicBezTo>
                      <a:pt x="44" y="1"/>
                      <a:pt x="45" y="2"/>
                      <a:pt x="46" y="4"/>
                    </a:cubicBezTo>
                    <a:cubicBezTo>
                      <a:pt x="47" y="6"/>
                      <a:pt x="48" y="8"/>
                      <a:pt x="47" y="10"/>
                    </a:cubicBezTo>
                    <a:cubicBezTo>
                      <a:pt x="46" y="14"/>
                      <a:pt x="43" y="15"/>
                      <a:pt x="32" y="21"/>
                    </a:cubicBezTo>
                    <a:cubicBezTo>
                      <a:pt x="30" y="22"/>
                      <a:pt x="28" y="23"/>
                      <a:pt x="26" y="24"/>
                    </a:cubicBezTo>
                    <a:lnTo>
                      <a:pt x="27" y="25"/>
                    </a:lnTo>
                    <a:cubicBezTo>
                      <a:pt x="23" y="27"/>
                      <a:pt x="20" y="29"/>
                      <a:pt x="18" y="29"/>
                    </a:cubicBezTo>
                    <a:cubicBezTo>
                      <a:pt x="11" y="33"/>
                      <a:pt x="9" y="33"/>
                      <a:pt x="8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17" name="Freeform 1869">
                <a:extLst>
                  <a:ext uri="{FF2B5EF4-FFF2-40B4-BE49-F238E27FC236}">
                    <a16:creationId xmlns:a16="http://schemas.microsoft.com/office/drawing/2014/main" id="{85CF6345-F131-4D40-B6A4-B4872BD3B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1" y="5618"/>
                <a:ext cx="27" cy="18"/>
              </a:xfrm>
              <a:custGeom>
                <a:avLst/>
                <a:gdLst>
                  <a:gd name="T0" fmla="*/ 6 w 82"/>
                  <a:gd name="T1" fmla="*/ 54 h 54"/>
                  <a:gd name="T2" fmla="*/ 2 w 82"/>
                  <a:gd name="T3" fmla="*/ 50 h 54"/>
                  <a:gd name="T4" fmla="*/ 4 w 82"/>
                  <a:gd name="T5" fmla="*/ 40 h 54"/>
                  <a:gd name="T6" fmla="*/ 5 w 82"/>
                  <a:gd name="T7" fmla="*/ 40 h 54"/>
                  <a:gd name="T8" fmla="*/ 38 w 82"/>
                  <a:gd name="T9" fmla="*/ 21 h 54"/>
                  <a:gd name="T10" fmla="*/ 70 w 82"/>
                  <a:gd name="T11" fmla="*/ 3 h 54"/>
                  <a:gd name="T12" fmla="*/ 70 w 82"/>
                  <a:gd name="T13" fmla="*/ 3 h 54"/>
                  <a:gd name="T14" fmla="*/ 70 w 82"/>
                  <a:gd name="T15" fmla="*/ 3 h 54"/>
                  <a:gd name="T16" fmla="*/ 76 w 82"/>
                  <a:gd name="T17" fmla="*/ 1 h 54"/>
                  <a:gd name="T18" fmla="*/ 81 w 82"/>
                  <a:gd name="T19" fmla="*/ 6 h 54"/>
                  <a:gd name="T20" fmla="*/ 80 w 82"/>
                  <a:gd name="T21" fmla="*/ 12 h 54"/>
                  <a:gd name="T22" fmla="*/ 77 w 82"/>
                  <a:gd name="T23" fmla="*/ 18 h 54"/>
                  <a:gd name="T24" fmla="*/ 67 w 82"/>
                  <a:gd name="T25" fmla="*/ 24 h 54"/>
                  <a:gd name="T26" fmla="*/ 60 w 82"/>
                  <a:gd name="T27" fmla="*/ 24 h 54"/>
                  <a:gd name="T28" fmla="*/ 45 w 82"/>
                  <a:gd name="T29" fmla="*/ 33 h 54"/>
                  <a:gd name="T30" fmla="*/ 6 w 82"/>
                  <a:gd name="T3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" h="54">
                    <a:moveTo>
                      <a:pt x="6" y="54"/>
                    </a:moveTo>
                    <a:cubicBezTo>
                      <a:pt x="4" y="54"/>
                      <a:pt x="3" y="52"/>
                      <a:pt x="2" y="50"/>
                    </a:cubicBezTo>
                    <a:cubicBezTo>
                      <a:pt x="0" y="47"/>
                      <a:pt x="1" y="42"/>
                      <a:pt x="4" y="40"/>
                    </a:cubicBezTo>
                    <a:lnTo>
                      <a:pt x="5" y="40"/>
                    </a:lnTo>
                    <a:cubicBezTo>
                      <a:pt x="7" y="39"/>
                      <a:pt x="22" y="30"/>
                      <a:pt x="38" y="21"/>
                    </a:cubicBezTo>
                    <a:cubicBezTo>
                      <a:pt x="56" y="10"/>
                      <a:pt x="65" y="5"/>
                      <a:pt x="70" y="3"/>
                    </a:cubicBezTo>
                    <a:lnTo>
                      <a:pt x="70" y="3"/>
                    </a:lnTo>
                    <a:lnTo>
                      <a:pt x="70" y="3"/>
                    </a:lnTo>
                    <a:cubicBezTo>
                      <a:pt x="74" y="0"/>
                      <a:pt x="75" y="1"/>
                      <a:pt x="76" y="1"/>
                    </a:cubicBezTo>
                    <a:cubicBezTo>
                      <a:pt x="79" y="2"/>
                      <a:pt x="81" y="4"/>
                      <a:pt x="81" y="6"/>
                    </a:cubicBezTo>
                    <a:cubicBezTo>
                      <a:pt x="82" y="8"/>
                      <a:pt x="82" y="10"/>
                      <a:pt x="80" y="12"/>
                    </a:cubicBezTo>
                    <a:cubicBezTo>
                      <a:pt x="81" y="14"/>
                      <a:pt x="79" y="17"/>
                      <a:pt x="77" y="18"/>
                    </a:cubicBezTo>
                    <a:lnTo>
                      <a:pt x="67" y="24"/>
                    </a:lnTo>
                    <a:cubicBezTo>
                      <a:pt x="65" y="25"/>
                      <a:pt x="62" y="25"/>
                      <a:pt x="60" y="24"/>
                    </a:cubicBezTo>
                    <a:cubicBezTo>
                      <a:pt x="56" y="27"/>
                      <a:pt x="50" y="30"/>
                      <a:pt x="45" y="33"/>
                    </a:cubicBezTo>
                    <a:cubicBezTo>
                      <a:pt x="19" y="48"/>
                      <a:pt x="10" y="54"/>
                      <a:pt x="6" y="5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18" name="Freeform 1870">
                <a:extLst>
                  <a:ext uri="{FF2B5EF4-FFF2-40B4-BE49-F238E27FC236}">
                    <a16:creationId xmlns:a16="http://schemas.microsoft.com/office/drawing/2014/main" id="{3EC992C3-06A1-4617-B9FC-34A3CF3AD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1" y="5622"/>
                <a:ext cx="12" cy="10"/>
              </a:xfrm>
              <a:custGeom>
                <a:avLst/>
                <a:gdLst>
                  <a:gd name="T0" fmla="*/ 3 w 37"/>
                  <a:gd name="T1" fmla="*/ 31 h 31"/>
                  <a:gd name="T2" fmla="*/ 1 w 37"/>
                  <a:gd name="T3" fmla="*/ 30 h 31"/>
                  <a:gd name="T4" fmla="*/ 4 w 37"/>
                  <a:gd name="T5" fmla="*/ 23 h 31"/>
                  <a:gd name="T6" fmla="*/ 4 w 37"/>
                  <a:gd name="T7" fmla="*/ 23 h 31"/>
                  <a:gd name="T8" fmla="*/ 3 w 37"/>
                  <a:gd name="T9" fmla="*/ 24 h 31"/>
                  <a:gd name="T10" fmla="*/ 0 w 37"/>
                  <a:gd name="T11" fmla="*/ 17 h 31"/>
                  <a:gd name="T12" fmla="*/ 11 w 37"/>
                  <a:gd name="T13" fmla="*/ 11 h 31"/>
                  <a:gd name="T14" fmla="*/ 31 w 37"/>
                  <a:gd name="T15" fmla="*/ 1 h 31"/>
                  <a:gd name="T16" fmla="*/ 36 w 37"/>
                  <a:gd name="T17" fmla="*/ 5 h 31"/>
                  <a:gd name="T18" fmla="*/ 37 w 37"/>
                  <a:gd name="T19" fmla="*/ 10 h 31"/>
                  <a:gd name="T20" fmla="*/ 34 w 37"/>
                  <a:gd name="T21" fmla="*/ 16 h 31"/>
                  <a:gd name="T22" fmla="*/ 9 w 37"/>
                  <a:gd name="T23" fmla="*/ 28 h 31"/>
                  <a:gd name="T24" fmla="*/ 3 w 37"/>
                  <a:gd name="T2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1">
                    <a:moveTo>
                      <a:pt x="3" y="31"/>
                    </a:moveTo>
                    <a:lnTo>
                      <a:pt x="1" y="30"/>
                    </a:lnTo>
                    <a:lnTo>
                      <a:pt x="4" y="23"/>
                    </a:lnTo>
                    <a:lnTo>
                      <a:pt x="4" y="23"/>
                    </a:lnTo>
                    <a:lnTo>
                      <a:pt x="3" y="24"/>
                    </a:lnTo>
                    <a:lnTo>
                      <a:pt x="0" y="17"/>
                    </a:lnTo>
                    <a:cubicBezTo>
                      <a:pt x="2" y="16"/>
                      <a:pt x="6" y="14"/>
                      <a:pt x="11" y="11"/>
                    </a:cubicBezTo>
                    <a:cubicBezTo>
                      <a:pt x="28" y="0"/>
                      <a:pt x="28" y="0"/>
                      <a:pt x="31" y="1"/>
                    </a:cubicBezTo>
                    <a:cubicBezTo>
                      <a:pt x="33" y="2"/>
                      <a:pt x="35" y="3"/>
                      <a:pt x="36" y="5"/>
                    </a:cubicBezTo>
                    <a:cubicBezTo>
                      <a:pt x="37" y="7"/>
                      <a:pt x="37" y="9"/>
                      <a:pt x="37" y="10"/>
                    </a:cubicBezTo>
                    <a:cubicBezTo>
                      <a:pt x="37" y="13"/>
                      <a:pt x="36" y="15"/>
                      <a:pt x="34" y="16"/>
                    </a:cubicBezTo>
                    <a:cubicBezTo>
                      <a:pt x="15" y="29"/>
                      <a:pt x="12" y="29"/>
                      <a:pt x="9" y="28"/>
                    </a:cubicBezTo>
                    <a:cubicBezTo>
                      <a:pt x="6" y="30"/>
                      <a:pt x="4" y="31"/>
                      <a:pt x="3" y="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19" name="Freeform 1871">
                <a:extLst>
                  <a:ext uri="{FF2B5EF4-FFF2-40B4-BE49-F238E27FC236}">
                    <a16:creationId xmlns:a16="http://schemas.microsoft.com/office/drawing/2014/main" id="{CE10301C-4875-4AE7-AB67-4C450CCC0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9" y="5620"/>
                <a:ext cx="21" cy="16"/>
              </a:xfrm>
              <a:custGeom>
                <a:avLst/>
                <a:gdLst>
                  <a:gd name="T0" fmla="*/ 8 w 64"/>
                  <a:gd name="T1" fmla="*/ 49 h 49"/>
                  <a:gd name="T2" fmla="*/ 2 w 64"/>
                  <a:gd name="T3" fmla="*/ 46 h 49"/>
                  <a:gd name="T4" fmla="*/ 4 w 64"/>
                  <a:gd name="T5" fmla="*/ 37 h 49"/>
                  <a:gd name="T6" fmla="*/ 19 w 64"/>
                  <a:gd name="T7" fmla="*/ 26 h 49"/>
                  <a:gd name="T8" fmla="*/ 22 w 64"/>
                  <a:gd name="T9" fmla="*/ 18 h 49"/>
                  <a:gd name="T10" fmla="*/ 24 w 64"/>
                  <a:gd name="T11" fmla="*/ 18 h 49"/>
                  <a:gd name="T12" fmla="*/ 35 w 64"/>
                  <a:gd name="T13" fmla="*/ 11 h 49"/>
                  <a:gd name="T14" fmla="*/ 57 w 64"/>
                  <a:gd name="T15" fmla="*/ 1 h 49"/>
                  <a:gd name="T16" fmla="*/ 62 w 64"/>
                  <a:gd name="T17" fmla="*/ 4 h 49"/>
                  <a:gd name="T18" fmla="*/ 58 w 64"/>
                  <a:gd name="T19" fmla="*/ 14 h 49"/>
                  <a:gd name="T20" fmla="*/ 56 w 64"/>
                  <a:gd name="T21" fmla="*/ 23 h 49"/>
                  <a:gd name="T22" fmla="*/ 11 w 64"/>
                  <a:gd name="T23" fmla="*/ 49 h 49"/>
                  <a:gd name="T24" fmla="*/ 8 w 64"/>
                  <a:gd name="T2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49">
                    <a:moveTo>
                      <a:pt x="8" y="49"/>
                    </a:moveTo>
                    <a:cubicBezTo>
                      <a:pt x="5" y="49"/>
                      <a:pt x="3" y="48"/>
                      <a:pt x="2" y="46"/>
                    </a:cubicBezTo>
                    <a:cubicBezTo>
                      <a:pt x="0" y="43"/>
                      <a:pt x="1" y="39"/>
                      <a:pt x="4" y="37"/>
                    </a:cubicBezTo>
                    <a:cubicBezTo>
                      <a:pt x="8" y="33"/>
                      <a:pt x="13" y="30"/>
                      <a:pt x="19" y="26"/>
                    </a:cubicBezTo>
                    <a:cubicBezTo>
                      <a:pt x="18" y="23"/>
                      <a:pt x="20" y="20"/>
                      <a:pt x="22" y="18"/>
                    </a:cubicBezTo>
                    <a:lnTo>
                      <a:pt x="24" y="18"/>
                    </a:lnTo>
                    <a:cubicBezTo>
                      <a:pt x="26" y="17"/>
                      <a:pt x="32" y="13"/>
                      <a:pt x="35" y="11"/>
                    </a:cubicBezTo>
                    <a:cubicBezTo>
                      <a:pt x="51" y="1"/>
                      <a:pt x="53" y="0"/>
                      <a:pt x="57" y="1"/>
                    </a:cubicBezTo>
                    <a:cubicBezTo>
                      <a:pt x="59" y="1"/>
                      <a:pt x="61" y="2"/>
                      <a:pt x="62" y="4"/>
                    </a:cubicBezTo>
                    <a:cubicBezTo>
                      <a:pt x="63" y="7"/>
                      <a:pt x="64" y="8"/>
                      <a:pt x="58" y="14"/>
                    </a:cubicBezTo>
                    <a:cubicBezTo>
                      <a:pt x="60" y="17"/>
                      <a:pt x="59" y="21"/>
                      <a:pt x="56" y="23"/>
                    </a:cubicBezTo>
                    <a:lnTo>
                      <a:pt x="11" y="49"/>
                    </a:lnTo>
                    <a:lnTo>
                      <a:pt x="8" y="4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20" name="Freeform 1872">
                <a:extLst>
                  <a:ext uri="{FF2B5EF4-FFF2-40B4-BE49-F238E27FC236}">
                    <a16:creationId xmlns:a16="http://schemas.microsoft.com/office/drawing/2014/main" id="{4CEC6B05-4568-4D0B-9A58-B19430583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7" y="5614"/>
                <a:ext cx="33" cy="19"/>
              </a:xfrm>
              <a:custGeom>
                <a:avLst/>
                <a:gdLst>
                  <a:gd name="T0" fmla="*/ 8 w 98"/>
                  <a:gd name="T1" fmla="*/ 60 h 60"/>
                  <a:gd name="T2" fmla="*/ 2 w 98"/>
                  <a:gd name="T3" fmla="*/ 57 h 60"/>
                  <a:gd name="T4" fmla="*/ 5 w 98"/>
                  <a:gd name="T5" fmla="*/ 47 h 60"/>
                  <a:gd name="T6" fmla="*/ 39 w 98"/>
                  <a:gd name="T7" fmla="*/ 27 h 60"/>
                  <a:gd name="T8" fmla="*/ 41 w 98"/>
                  <a:gd name="T9" fmla="*/ 26 h 60"/>
                  <a:gd name="T10" fmla="*/ 44 w 98"/>
                  <a:gd name="T11" fmla="*/ 25 h 60"/>
                  <a:gd name="T12" fmla="*/ 61 w 98"/>
                  <a:gd name="T13" fmla="*/ 15 h 60"/>
                  <a:gd name="T14" fmla="*/ 75 w 98"/>
                  <a:gd name="T15" fmla="*/ 6 h 60"/>
                  <a:gd name="T16" fmla="*/ 77 w 98"/>
                  <a:gd name="T17" fmla="*/ 5 h 60"/>
                  <a:gd name="T18" fmla="*/ 84 w 98"/>
                  <a:gd name="T19" fmla="*/ 1 h 60"/>
                  <a:gd name="T20" fmla="*/ 94 w 98"/>
                  <a:gd name="T21" fmla="*/ 4 h 60"/>
                  <a:gd name="T22" fmla="*/ 91 w 98"/>
                  <a:gd name="T23" fmla="*/ 14 h 60"/>
                  <a:gd name="T24" fmla="*/ 91 w 98"/>
                  <a:gd name="T25" fmla="*/ 14 h 60"/>
                  <a:gd name="T26" fmla="*/ 90 w 98"/>
                  <a:gd name="T27" fmla="*/ 14 h 60"/>
                  <a:gd name="T28" fmla="*/ 83 w 98"/>
                  <a:gd name="T29" fmla="*/ 20 h 60"/>
                  <a:gd name="T30" fmla="*/ 83 w 98"/>
                  <a:gd name="T31" fmla="*/ 22 h 60"/>
                  <a:gd name="T32" fmla="*/ 97 w 98"/>
                  <a:gd name="T33" fmla="*/ 16 h 60"/>
                  <a:gd name="T34" fmla="*/ 95 w 98"/>
                  <a:gd name="T35" fmla="*/ 23 h 60"/>
                  <a:gd name="T36" fmla="*/ 89 w 98"/>
                  <a:gd name="T37" fmla="*/ 27 h 60"/>
                  <a:gd name="T38" fmla="*/ 95 w 98"/>
                  <a:gd name="T39" fmla="*/ 23 h 60"/>
                  <a:gd name="T40" fmla="*/ 98 w 98"/>
                  <a:gd name="T41" fmla="*/ 30 h 60"/>
                  <a:gd name="T42" fmla="*/ 55 w 98"/>
                  <a:gd name="T43" fmla="*/ 54 h 60"/>
                  <a:gd name="T44" fmla="*/ 53 w 98"/>
                  <a:gd name="T45" fmla="*/ 55 h 60"/>
                  <a:gd name="T46" fmla="*/ 51 w 98"/>
                  <a:gd name="T47" fmla="*/ 56 h 60"/>
                  <a:gd name="T48" fmla="*/ 46 w 98"/>
                  <a:gd name="T49" fmla="*/ 57 h 60"/>
                  <a:gd name="T50" fmla="*/ 42 w 98"/>
                  <a:gd name="T51" fmla="*/ 54 h 60"/>
                  <a:gd name="T52" fmla="*/ 46 w 98"/>
                  <a:gd name="T53" fmla="*/ 41 h 60"/>
                  <a:gd name="T54" fmla="*/ 12 w 98"/>
                  <a:gd name="T55" fmla="*/ 60 h 60"/>
                  <a:gd name="T56" fmla="*/ 8 w 98"/>
                  <a:gd name="T5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8" h="60">
                    <a:moveTo>
                      <a:pt x="8" y="60"/>
                    </a:moveTo>
                    <a:cubicBezTo>
                      <a:pt x="6" y="60"/>
                      <a:pt x="3" y="59"/>
                      <a:pt x="2" y="57"/>
                    </a:cubicBezTo>
                    <a:cubicBezTo>
                      <a:pt x="0" y="53"/>
                      <a:pt x="1" y="49"/>
                      <a:pt x="5" y="47"/>
                    </a:cubicBezTo>
                    <a:lnTo>
                      <a:pt x="39" y="27"/>
                    </a:lnTo>
                    <a:lnTo>
                      <a:pt x="41" y="26"/>
                    </a:lnTo>
                    <a:lnTo>
                      <a:pt x="44" y="25"/>
                    </a:lnTo>
                    <a:lnTo>
                      <a:pt x="61" y="15"/>
                    </a:lnTo>
                    <a:cubicBezTo>
                      <a:pt x="66" y="12"/>
                      <a:pt x="70" y="9"/>
                      <a:pt x="75" y="6"/>
                    </a:cubicBezTo>
                    <a:lnTo>
                      <a:pt x="77" y="5"/>
                    </a:lnTo>
                    <a:lnTo>
                      <a:pt x="84" y="1"/>
                    </a:lnTo>
                    <a:cubicBezTo>
                      <a:pt x="87" y="0"/>
                      <a:pt x="92" y="1"/>
                      <a:pt x="94" y="4"/>
                    </a:cubicBezTo>
                    <a:cubicBezTo>
                      <a:pt x="95" y="7"/>
                      <a:pt x="96" y="8"/>
                      <a:pt x="91" y="14"/>
                    </a:cubicBezTo>
                    <a:lnTo>
                      <a:pt x="91" y="14"/>
                    </a:lnTo>
                    <a:lnTo>
                      <a:pt x="90" y="14"/>
                    </a:lnTo>
                    <a:cubicBezTo>
                      <a:pt x="88" y="16"/>
                      <a:pt x="86" y="18"/>
                      <a:pt x="83" y="20"/>
                    </a:cubicBezTo>
                    <a:lnTo>
                      <a:pt x="83" y="22"/>
                    </a:lnTo>
                    <a:cubicBezTo>
                      <a:pt x="94" y="16"/>
                      <a:pt x="95" y="16"/>
                      <a:pt x="97" y="16"/>
                    </a:cubicBezTo>
                    <a:lnTo>
                      <a:pt x="95" y="23"/>
                    </a:lnTo>
                    <a:lnTo>
                      <a:pt x="89" y="27"/>
                    </a:lnTo>
                    <a:lnTo>
                      <a:pt x="95" y="23"/>
                    </a:lnTo>
                    <a:lnTo>
                      <a:pt x="98" y="30"/>
                    </a:lnTo>
                    <a:cubicBezTo>
                      <a:pt x="96" y="31"/>
                      <a:pt x="72" y="45"/>
                      <a:pt x="55" y="54"/>
                    </a:cubicBezTo>
                    <a:lnTo>
                      <a:pt x="53" y="55"/>
                    </a:lnTo>
                    <a:lnTo>
                      <a:pt x="51" y="56"/>
                    </a:lnTo>
                    <a:cubicBezTo>
                      <a:pt x="50" y="57"/>
                      <a:pt x="48" y="57"/>
                      <a:pt x="46" y="57"/>
                    </a:cubicBezTo>
                    <a:cubicBezTo>
                      <a:pt x="44" y="57"/>
                      <a:pt x="43" y="55"/>
                      <a:pt x="42" y="54"/>
                    </a:cubicBezTo>
                    <a:cubicBezTo>
                      <a:pt x="39" y="50"/>
                      <a:pt x="40" y="48"/>
                      <a:pt x="46" y="41"/>
                    </a:cubicBezTo>
                    <a:cubicBezTo>
                      <a:pt x="37" y="46"/>
                      <a:pt x="26" y="52"/>
                      <a:pt x="12" y="60"/>
                    </a:cubicBezTo>
                    <a:lnTo>
                      <a:pt x="8" y="6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21" name="Freeform 1873">
                <a:extLst>
                  <a:ext uri="{FF2B5EF4-FFF2-40B4-BE49-F238E27FC236}">
                    <a16:creationId xmlns:a16="http://schemas.microsoft.com/office/drawing/2014/main" id="{B5645871-F969-4578-B902-7F96EDE80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" y="5623"/>
                <a:ext cx="17" cy="7"/>
              </a:xfrm>
              <a:custGeom>
                <a:avLst/>
                <a:gdLst>
                  <a:gd name="T0" fmla="*/ 38 w 50"/>
                  <a:gd name="T1" fmla="*/ 20 h 21"/>
                  <a:gd name="T2" fmla="*/ 36 w 50"/>
                  <a:gd name="T3" fmla="*/ 20 h 21"/>
                  <a:gd name="T4" fmla="*/ 35 w 50"/>
                  <a:gd name="T5" fmla="*/ 19 h 21"/>
                  <a:gd name="T6" fmla="*/ 28 w 50"/>
                  <a:gd name="T7" fmla="*/ 17 h 21"/>
                  <a:gd name="T8" fmla="*/ 19 w 50"/>
                  <a:gd name="T9" fmla="*/ 15 h 21"/>
                  <a:gd name="T10" fmla="*/ 12 w 50"/>
                  <a:gd name="T11" fmla="*/ 19 h 21"/>
                  <a:gd name="T12" fmla="*/ 2 w 50"/>
                  <a:gd name="T13" fmla="*/ 16 h 21"/>
                  <a:gd name="T14" fmla="*/ 5 w 50"/>
                  <a:gd name="T15" fmla="*/ 7 h 21"/>
                  <a:gd name="T16" fmla="*/ 14 w 50"/>
                  <a:gd name="T17" fmla="*/ 1 h 21"/>
                  <a:gd name="T18" fmla="*/ 21 w 50"/>
                  <a:gd name="T19" fmla="*/ 1 h 21"/>
                  <a:gd name="T20" fmla="*/ 31 w 50"/>
                  <a:gd name="T21" fmla="*/ 3 h 21"/>
                  <a:gd name="T22" fmla="*/ 37 w 50"/>
                  <a:gd name="T23" fmla="*/ 5 h 21"/>
                  <a:gd name="T24" fmla="*/ 42 w 50"/>
                  <a:gd name="T25" fmla="*/ 2 h 21"/>
                  <a:gd name="T26" fmla="*/ 50 w 50"/>
                  <a:gd name="T27" fmla="*/ 14 h 21"/>
                  <a:gd name="T28" fmla="*/ 38 w 50"/>
                  <a:gd name="T2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0" h="21">
                    <a:moveTo>
                      <a:pt x="38" y="20"/>
                    </a:moveTo>
                    <a:lnTo>
                      <a:pt x="36" y="20"/>
                    </a:lnTo>
                    <a:lnTo>
                      <a:pt x="35" y="19"/>
                    </a:lnTo>
                    <a:cubicBezTo>
                      <a:pt x="34" y="19"/>
                      <a:pt x="31" y="18"/>
                      <a:pt x="28" y="17"/>
                    </a:cubicBezTo>
                    <a:cubicBezTo>
                      <a:pt x="24" y="16"/>
                      <a:pt x="21" y="15"/>
                      <a:pt x="19" y="15"/>
                    </a:cubicBezTo>
                    <a:lnTo>
                      <a:pt x="12" y="19"/>
                    </a:lnTo>
                    <a:cubicBezTo>
                      <a:pt x="8" y="21"/>
                      <a:pt x="4" y="20"/>
                      <a:pt x="2" y="16"/>
                    </a:cubicBezTo>
                    <a:cubicBezTo>
                      <a:pt x="0" y="13"/>
                      <a:pt x="1" y="9"/>
                      <a:pt x="5" y="7"/>
                    </a:cubicBezTo>
                    <a:lnTo>
                      <a:pt x="14" y="1"/>
                    </a:lnTo>
                    <a:cubicBezTo>
                      <a:pt x="16" y="0"/>
                      <a:pt x="19" y="0"/>
                      <a:pt x="21" y="1"/>
                    </a:cubicBezTo>
                    <a:cubicBezTo>
                      <a:pt x="22" y="1"/>
                      <a:pt x="27" y="2"/>
                      <a:pt x="31" y="3"/>
                    </a:cubicBezTo>
                    <a:cubicBezTo>
                      <a:pt x="34" y="4"/>
                      <a:pt x="36" y="5"/>
                      <a:pt x="37" y="5"/>
                    </a:cubicBezTo>
                    <a:cubicBezTo>
                      <a:pt x="39" y="4"/>
                      <a:pt x="42" y="2"/>
                      <a:pt x="42" y="2"/>
                    </a:cubicBezTo>
                    <a:lnTo>
                      <a:pt x="50" y="14"/>
                    </a:lnTo>
                    <a:cubicBezTo>
                      <a:pt x="42" y="19"/>
                      <a:pt x="40" y="20"/>
                      <a:pt x="38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22" name="Freeform 1874">
                <a:extLst>
                  <a:ext uri="{FF2B5EF4-FFF2-40B4-BE49-F238E27FC236}">
                    <a16:creationId xmlns:a16="http://schemas.microsoft.com/office/drawing/2014/main" id="{A587B9A7-6CA2-4622-8B95-E07151585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9" y="5629"/>
                <a:ext cx="29" cy="20"/>
              </a:xfrm>
              <a:custGeom>
                <a:avLst/>
                <a:gdLst>
                  <a:gd name="T0" fmla="*/ 10 w 88"/>
                  <a:gd name="T1" fmla="*/ 59 h 59"/>
                  <a:gd name="T2" fmla="*/ 9 w 88"/>
                  <a:gd name="T3" fmla="*/ 59 h 59"/>
                  <a:gd name="T4" fmla="*/ 5 w 88"/>
                  <a:gd name="T5" fmla="*/ 56 h 59"/>
                  <a:gd name="T6" fmla="*/ 37 w 88"/>
                  <a:gd name="T7" fmla="*/ 25 h 59"/>
                  <a:gd name="T8" fmla="*/ 39 w 88"/>
                  <a:gd name="T9" fmla="*/ 23 h 59"/>
                  <a:gd name="T10" fmla="*/ 81 w 88"/>
                  <a:gd name="T11" fmla="*/ 1 h 59"/>
                  <a:gd name="T12" fmla="*/ 86 w 88"/>
                  <a:gd name="T13" fmla="*/ 4 h 59"/>
                  <a:gd name="T14" fmla="*/ 83 w 88"/>
                  <a:gd name="T15" fmla="*/ 14 h 59"/>
                  <a:gd name="T16" fmla="*/ 17 w 88"/>
                  <a:gd name="T17" fmla="*/ 56 h 59"/>
                  <a:gd name="T18" fmla="*/ 15 w 88"/>
                  <a:gd name="T19" fmla="*/ 55 h 59"/>
                  <a:gd name="T20" fmla="*/ 17 w 88"/>
                  <a:gd name="T21" fmla="*/ 57 h 59"/>
                  <a:gd name="T22" fmla="*/ 10 w 88"/>
                  <a:gd name="T2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" h="59">
                    <a:moveTo>
                      <a:pt x="10" y="59"/>
                    </a:moveTo>
                    <a:lnTo>
                      <a:pt x="9" y="59"/>
                    </a:lnTo>
                    <a:cubicBezTo>
                      <a:pt x="7" y="59"/>
                      <a:pt x="6" y="58"/>
                      <a:pt x="5" y="56"/>
                    </a:cubicBezTo>
                    <a:cubicBezTo>
                      <a:pt x="2" y="50"/>
                      <a:pt x="0" y="48"/>
                      <a:pt x="37" y="25"/>
                    </a:cubicBezTo>
                    <a:lnTo>
                      <a:pt x="39" y="23"/>
                    </a:lnTo>
                    <a:cubicBezTo>
                      <a:pt x="74" y="0"/>
                      <a:pt x="78" y="0"/>
                      <a:pt x="81" y="1"/>
                    </a:cubicBezTo>
                    <a:cubicBezTo>
                      <a:pt x="83" y="1"/>
                      <a:pt x="85" y="3"/>
                      <a:pt x="86" y="4"/>
                    </a:cubicBezTo>
                    <a:cubicBezTo>
                      <a:pt x="88" y="8"/>
                      <a:pt x="86" y="12"/>
                      <a:pt x="83" y="14"/>
                    </a:cubicBezTo>
                    <a:cubicBezTo>
                      <a:pt x="53" y="32"/>
                      <a:pt x="21" y="52"/>
                      <a:pt x="17" y="56"/>
                    </a:cubicBezTo>
                    <a:lnTo>
                      <a:pt x="15" y="55"/>
                    </a:lnTo>
                    <a:lnTo>
                      <a:pt x="17" y="57"/>
                    </a:lnTo>
                    <a:cubicBezTo>
                      <a:pt x="15" y="58"/>
                      <a:pt x="12" y="59"/>
                      <a:pt x="10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23" name="Freeform 1875">
                <a:extLst>
                  <a:ext uri="{FF2B5EF4-FFF2-40B4-BE49-F238E27FC236}">
                    <a16:creationId xmlns:a16="http://schemas.microsoft.com/office/drawing/2014/main" id="{56A6CB09-1587-407F-96F8-A9A0512BE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7" y="5605"/>
                <a:ext cx="21" cy="15"/>
              </a:xfrm>
              <a:custGeom>
                <a:avLst/>
                <a:gdLst>
                  <a:gd name="T0" fmla="*/ 7 w 62"/>
                  <a:gd name="T1" fmla="*/ 45 h 45"/>
                  <a:gd name="T2" fmla="*/ 6 w 62"/>
                  <a:gd name="T3" fmla="*/ 45 h 45"/>
                  <a:gd name="T4" fmla="*/ 1 w 62"/>
                  <a:gd name="T5" fmla="*/ 39 h 45"/>
                  <a:gd name="T6" fmla="*/ 4 w 62"/>
                  <a:gd name="T7" fmla="*/ 32 h 45"/>
                  <a:gd name="T8" fmla="*/ 45 w 62"/>
                  <a:gd name="T9" fmla="*/ 5 h 45"/>
                  <a:gd name="T10" fmla="*/ 44 w 62"/>
                  <a:gd name="T11" fmla="*/ 4 h 45"/>
                  <a:gd name="T12" fmla="*/ 49 w 62"/>
                  <a:gd name="T13" fmla="*/ 1 h 45"/>
                  <a:gd name="T14" fmla="*/ 55 w 62"/>
                  <a:gd name="T15" fmla="*/ 0 h 45"/>
                  <a:gd name="T16" fmla="*/ 59 w 62"/>
                  <a:gd name="T17" fmla="*/ 3 h 45"/>
                  <a:gd name="T18" fmla="*/ 58 w 62"/>
                  <a:gd name="T19" fmla="*/ 13 h 45"/>
                  <a:gd name="T20" fmla="*/ 60 w 62"/>
                  <a:gd name="T21" fmla="*/ 16 h 45"/>
                  <a:gd name="T22" fmla="*/ 36 w 62"/>
                  <a:gd name="T23" fmla="*/ 30 h 45"/>
                  <a:gd name="T24" fmla="*/ 13 w 62"/>
                  <a:gd name="T25" fmla="*/ 43 h 45"/>
                  <a:gd name="T26" fmla="*/ 12 w 62"/>
                  <a:gd name="T27" fmla="*/ 44 h 45"/>
                  <a:gd name="T28" fmla="*/ 11 w 62"/>
                  <a:gd name="T29" fmla="*/ 44 h 45"/>
                  <a:gd name="T30" fmla="*/ 7 w 62"/>
                  <a:gd name="T3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45">
                    <a:moveTo>
                      <a:pt x="7" y="45"/>
                    </a:moveTo>
                    <a:lnTo>
                      <a:pt x="6" y="45"/>
                    </a:lnTo>
                    <a:cubicBezTo>
                      <a:pt x="3" y="44"/>
                      <a:pt x="1" y="42"/>
                      <a:pt x="1" y="39"/>
                    </a:cubicBezTo>
                    <a:cubicBezTo>
                      <a:pt x="0" y="36"/>
                      <a:pt x="1" y="34"/>
                      <a:pt x="4" y="32"/>
                    </a:cubicBezTo>
                    <a:cubicBezTo>
                      <a:pt x="20" y="22"/>
                      <a:pt x="37" y="10"/>
                      <a:pt x="45" y="5"/>
                    </a:cubicBezTo>
                    <a:lnTo>
                      <a:pt x="44" y="4"/>
                    </a:lnTo>
                    <a:lnTo>
                      <a:pt x="49" y="1"/>
                    </a:lnTo>
                    <a:cubicBezTo>
                      <a:pt x="51" y="0"/>
                      <a:pt x="53" y="0"/>
                      <a:pt x="55" y="0"/>
                    </a:cubicBezTo>
                    <a:cubicBezTo>
                      <a:pt x="57" y="1"/>
                      <a:pt x="58" y="2"/>
                      <a:pt x="59" y="3"/>
                    </a:cubicBezTo>
                    <a:cubicBezTo>
                      <a:pt x="61" y="7"/>
                      <a:pt x="62" y="8"/>
                      <a:pt x="58" y="13"/>
                    </a:cubicBezTo>
                    <a:lnTo>
                      <a:pt x="60" y="16"/>
                    </a:lnTo>
                    <a:cubicBezTo>
                      <a:pt x="58" y="17"/>
                      <a:pt x="47" y="24"/>
                      <a:pt x="36" y="30"/>
                    </a:cubicBezTo>
                    <a:cubicBezTo>
                      <a:pt x="24" y="37"/>
                      <a:pt x="17" y="41"/>
                      <a:pt x="13" y="43"/>
                    </a:cubicBezTo>
                    <a:lnTo>
                      <a:pt x="12" y="44"/>
                    </a:lnTo>
                    <a:lnTo>
                      <a:pt x="11" y="44"/>
                    </a:lnTo>
                    <a:cubicBezTo>
                      <a:pt x="9" y="45"/>
                      <a:pt x="8" y="45"/>
                      <a:pt x="7" y="4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24" name="Freeform 1876">
                <a:extLst>
                  <a:ext uri="{FF2B5EF4-FFF2-40B4-BE49-F238E27FC236}">
                    <a16:creationId xmlns:a16="http://schemas.microsoft.com/office/drawing/2014/main" id="{F545DB22-FDF8-4C2B-B16A-66657F2A1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5604"/>
                <a:ext cx="76" cy="45"/>
              </a:xfrm>
              <a:custGeom>
                <a:avLst/>
                <a:gdLst>
                  <a:gd name="T0" fmla="*/ 8 w 229"/>
                  <a:gd name="T1" fmla="*/ 136 h 136"/>
                  <a:gd name="T2" fmla="*/ 2 w 229"/>
                  <a:gd name="T3" fmla="*/ 133 h 136"/>
                  <a:gd name="T4" fmla="*/ 4 w 229"/>
                  <a:gd name="T5" fmla="*/ 123 h 136"/>
                  <a:gd name="T6" fmla="*/ 220 w 229"/>
                  <a:gd name="T7" fmla="*/ 1 h 136"/>
                  <a:gd name="T8" fmla="*/ 224 w 229"/>
                  <a:gd name="T9" fmla="*/ 4 h 136"/>
                  <a:gd name="T10" fmla="*/ 226 w 229"/>
                  <a:gd name="T11" fmla="*/ 7 h 136"/>
                  <a:gd name="T12" fmla="*/ 224 w 229"/>
                  <a:gd name="T13" fmla="*/ 16 h 136"/>
                  <a:gd name="T14" fmla="*/ 224 w 229"/>
                  <a:gd name="T15" fmla="*/ 16 h 136"/>
                  <a:gd name="T16" fmla="*/ 220 w 229"/>
                  <a:gd name="T17" fmla="*/ 18 h 136"/>
                  <a:gd name="T18" fmla="*/ 218 w 229"/>
                  <a:gd name="T19" fmla="*/ 20 h 136"/>
                  <a:gd name="T20" fmla="*/ 150 w 229"/>
                  <a:gd name="T21" fmla="*/ 63 h 136"/>
                  <a:gd name="T22" fmla="*/ 68 w 229"/>
                  <a:gd name="T23" fmla="*/ 112 h 136"/>
                  <a:gd name="T24" fmla="*/ 44 w 229"/>
                  <a:gd name="T25" fmla="*/ 126 h 136"/>
                  <a:gd name="T26" fmla="*/ 43 w 229"/>
                  <a:gd name="T27" fmla="*/ 127 h 136"/>
                  <a:gd name="T28" fmla="*/ 42 w 229"/>
                  <a:gd name="T29" fmla="*/ 128 h 136"/>
                  <a:gd name="T30" fmla="*/ 33 w 229"/>
                  <a:gd name="T31" fmla="*/ 133 h 136"/>
                  <a:gd name="T32" fmla="*/ 25 w 229"/>
                  <a:gd name="T33" fmla="*/ 133 h 136"/>
                  <a:gd name="T34" fmla="*/ 19 w 229"/>
                  <a:gd name="T35" fmla="*/ 133 h 136"/>
                  <a:gd name="T36" fmla="*/ 17 w 229"/>
                  <a:gd name="T37" fmla="*/ 132 h 136"/>
                  <a:gd name="T38" fmla="*/ 11 w 229"/>
                  <a:gd name="T39" fmla="*/ 135 h 136"/>
                  <a:gd name="T40" fmla="*/ 8 w 229"/>
                  <a:gd name="T41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9" h="136">
                    <a:moveTo>
                      <a:pt x="8" y="136"/>
                    </a:moveTo>
                    <a:cubicBezTo>
                      <a:pt x="5" y="136"/>
                      <a:pt x="3" y="135"/>
                      <a:pt x="2" y="133"/>
                    </a:cubicBezTo>
                    <a:cubicBezTo>
                      <a:pt x="0" y="129"/>
                      <a:pt x="1" y="125"/>
                      <a:pt x="4" y="123"/>
                    </a:cubicBezTo>
                    <a:cubicBezTo>
                      <a:pt x="215" y="0"/>
                      <a:pt x="216" y="0"/>
                      <a:pt x="220" y="1"/>
                    </a:cubicBezTo>
                    <a:cubicBezTo>
                      <a:pt x="221" y="1"/>
                      <a:pt x="223" y="3"/>
                      <a:pt x="224" y="4"/>
                    </a:cubicBezTo>
                    <a:lnTo>
                      <a:pt x="226" y="7"/>
                    </a:lnTo>
                    <a:cubicBezTo>
                      <a:pt x="228" y="9"/>
                      <a:pt x="229" y="11"/>
                      <a:pt x="224" y="16"/>
                    </a:cubicBezTo>
                    <a:lnTo>
                      <a:pt x="224" y="16"/>
                    </a:lnTo>
                    <a:lnTo>
                      <a:pt x="220" y="18"/>
                    </a:lnTo>
                    <a:lnTo>
                      <a:pt x="218" y="20"/>
                    </a:lnTo>
                    <a:cubicBezTo>
                      <a:pt x="208" y="29"/>
                      <a:pt x="187" y="42"/>
                      <a:pt x="150" y="63"/>
                    </a:cubicBezTo>
                    <a:cubicBezTo>
                      <a:pt x="120" y="82"/>
                      <a:pt x="91" y="99"/>
                      <a:pt x="68" y="112"/>
                    </a:cubicBezTo>
                    <a:cubicBezTo>
                      <a:pt x="60" y="117"/>
                      <a:pt x="53" y="121"/>
                      <a:pt x="44" y="126"/>
                    </a:cubicBezTo>
                    <a:lnTo>
                      <a:pt x="43" y="127"/>
                    </a:lnTo>
                    <a:lnTo>
                      <a:pt x="42" y="128"/>
                    </a:lnTo>
                    <a:cubicBezTo>
                      <a:pt x="39" y="130"/>
                      <a:pt x="36" y="131"/>
                      <a:pt x="33" y="133"/>
                    </a:cubicBezTo>
                    <a:cubicBezTo>
                      <a:pt x="30" y="135"/>
                      <a:pt x="27" y="134"/>
                      <a:pt x="25" y="133"/>
                    </a:cubicBezTo>
                    <a:cubicBezTo>
                      <a:pt x="22" y="133"/>
                      <a:pt x="20" y="134"/>
                      <a:pt x="19" y="133"/>
                    </a:cubicBezTo>
                    <a:lnTo>
                      <a:pt x="17" y="132"/>
                    </a:lnTo>
                    <a:cubicBezTo>
                      <a:pt x="15" y="133"/>
                      <a:pt x="13" y="134"/>
                      <a:pt x="11" y="135"/>
                    </a:cubicBezTo>
                    <a:lnTo>
                      <a:pt x="8" y="13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25" name="Freeform 1877">
                <a:extLst>
                  <a:ext uri="{FF2B5EF4-FFF2-40B4-BE49-F238E27FC236}">
                    <a16:creationId xmlns:a16="http://schemas.microsoft.com/office/drawing/2014/main" id="{C6861A80-8689-4C31-A198-2B47F2EF8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9" y="5602"/>
                <a:ext cx="13" cy="8"/>
              </a:xfrm>
              <a:custGeom>
                <a:avLst/>
                <a:gdLst>
                  <a:gd name="T0" fmla="*/ 8 w 37"/>
                  <a:gd name="T1" fmla="*/ 25 h 25"/>
                  <a:gd name="T2" fmla="*/ 2 w 37"/>
                  <a:gd name="T3" fmla="*/ 22 h 25"/>
                  <a:gd name="T4" fmla="*/ 3 w 37"/>
                  <a:gd name="T5" fmla="*/ 12 h 25"/>
                  <a:gd name="T6" fmla="*/ 6 w 37"/>
                  <a:gd name="T7" fmla="*/ 11 h 25"/>
                  <a:gd name="T8" fmla="*/ 6 w 37"/>
                  <a:gd name="T9" fmla="*/ 11 h 25"/>
                  <a:gd name="T10" fmla="*/ 25 w 37"/>
                  <a:gd name="T11" fmla="*/ 5 h 25"/>
                  <a:gd name="T12" fmla="*/ 36 w 37"/>
                  <a:gd name="T13" fmla="*/ 1 h 25"/>
                  <a:gd name="T14" fmla="*/ 34 w 37"/>
                  <a:gd name="T15" fmla="*/ 8 h 25"/>
                  <a:gd name="T16" fmla="*/ 34 w 37"/>
                  <a:gd name="T17" fmla="*/ 8 h 25"/>
                  <a:gd name="T18" fmla="*/ 34 w 37"/>
                  <a:gd name="T19" fmla="*/ 8 h 25"/>
                  <a:gd name="T20" fmla="*/ 32 w 37"/>
                  <a:gd name="T21" fmla="*/ 15 h 25"/>
                  <a:gd name="T22" fmla="*/ 34 w 37"/>
                  <a:gd name="T23" fmla="*/ 8 h 25"/>
                  <a:gd name="T24" fmla="*/ 37 w 37"/>
                  <a:gd name="T25" fmla="*/ 14 h 25"/>
                  <a:gd name="T26" fmla="*/ 31 w 37"/>
                  <a:gd name="T27" fmla="*/ 18 h 25"/>
                  <a:gd name="T28" fmla="*/ 29 w 37"/>
                  <a:gd name="T29" fmla="*/ 19 h 25"/>
                  <a:gd name="T30" fmla="*/ 11 w 37"/>
                  <a:gd name="T31" fmla="*/ 24 h 25"/>
                  <a:gd name="T32" fmla="*/ 8 w 37"/>
                  <a:gd name="T3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25">
                    <a:moveTo>
                      <a:pt x="8" y="25"/>
                    </a:moveTo>
                    <a:cubicBezTo>
                      <a:pt x="5" y="25"/>
                      <a:pt x="3" y="24"/>
                      <a:pt x="2" y="22"/>
                    </a:cubicBezTo>
                    <a:cubicBezTo>
                      <a:pt x="0" y="18"/>
                      <a:pt x="0" y="14"/>
                      <a:pt x="3" y="12"/>
                    </a:cubicBezTo>
                    <a:lnTo>
                      <a:pt x="6" y="11"/>
                    </a:lnTo>
                    <a:lnTo>
                      <a:pt x="6" y="11"/>
                    </a:lnTo>
                    <a:cubicBezTo>
                      <a:pt x="16" y="8"/>
                      <a:pt x="21" y="6"/>
                      <a:pt x="25" y="5"/>
                    </a:cubicBezTo>
                    <a:cubicBezTo>
                      <a:pt x="33" y="1"/>
                      <a:pt x="33" y="0"/>
                      <a:pt x="36" y="1"/>
                    </a:cubicBez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34" y="8"/>
                    </a:lnTo>
                    <a:lnTo>
                      <a:pt x="37" y="14"/>
                    </a:lnTo>
                    <a:lnTo>
                      <a:pt x="31" y="18"/>
                    </a:lnTo>
                    <a:lnTo>
                      <a:pt x="29" y="19"/>
                    </a:lnTo>
                    <a:cubicBezTo>
                      <a:pt x="25" y="19"/>
                      <a:pt x="13" y="23"/>
                      <a:pt x="11" y="24"/>
                    </a:cubicBezTo>
                    <a:lnTo>
                      <a:pt x="8" y="2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26" name="Freeform 1878">
                <a:extLst>
                  <a:ext uri="{FF2B5EF4-FFF2-40B4-BE49-F238E27FC236}">
                    <a16:creationId xmlns:a16="http://schemas.microsoft.com/office/drawing/2014/main" id="{5A973405-6B6A-4B43-900F-2A560BE8B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" y="5598"/>
                <a:ext cx="65" cy="42"/>
              </a:xfrm>
              <a:custGeom>
                <a:avLst/>
                <a:gdLst>
                  <a:gd name="T0" fmla="*/ 9 w 194"/>
                  <a:gd name="T1" fmla="*/ 128 h 128"/>
                  <a:gd name="T2" fmla="*/ 2 w 194"/>
                  <a:gd name="T3" fmla="*/ 125 h 128"/>
                  <a:gd name="T4" fmla="*/ 5 w 194"/>
                  <a:gd name="T5" fmla="*/ 115 h 128"/>
                  <a:gd name="T6" fmla="*/ 64 w 194"/>
                  <a:gd name="T7" fmla="*/ 77 h 128"/>
                  <a:gd name="T8" fmla="*/ 22 w 194"/>
                  <a:gd name="T9" fmla="*/ 100 h 128"/>
                  <a:gd name="T10" fmla="*/ 21 w 194"/>
                  <a:gd name="T11" fmla="*/ 99 h 128"/>
                  <a:gd name="T12" fmla="*/ 13 w 194"/>
                  <a:gd name="T13" fmla="*/ 97 h 128"/>
                  <a:gd name="T14" fmla="*/ 12 w 194"/>
                  <a:gd name="T15" fmla="*/ 92 h 128"/>
                  <a:gd name="T16" fmla="*/ 15 w 194"/>
                  <a:gd name="T17" fmla="*/ 88 h 128"/>
                  <a:gd name="T18" fmla="*/ 20 w 194"/>
                  <a:gd name="T19" fmla="*/ 85 h 128"/>
                  <a:gd name="T20" fmla="*/ 46 w 194"/>
                  <a:gd name="T21" fmla="*/ 70 h 128"/>
                  <a:gd name="T22" fmla="*/ 49 w 194"/>
                  <a:gd name="T23" fmla="*/ 67 h 128"/>
                  <a:gd name="T24" fmla="*/ 54 w 194"/>
                  <a:gd name="T25" fmla="*/ 66 h 128"/>
                  <a:gd name="T26" fmla="*/ 54 w 194"/>
                  <a:gd name="T27" fmla="*/ 65 h 128"/>
                  <a:gd name="T28" fmla="*/ 117 w 194"/>
                  <a:gd name="T29" fmla="*/ 29 h 128"/>
                  <a:gd name="T30" fmla="*/ 145 w 194"/>
                  <a:gd name="T31" fmla="*/ 11 h 128"/>
                  <a:gd name="T32" fmla="*/ 150 w 194"/>
                  <a:gd name="T33" fmla="*/ 11 h 128"/>
                  <a:gd name="T34" fmla="*/ 155 w 194"/>
                  <a:gd name="T35" fmla="*/ 14 h 128"/>
                  <a:gd name="T36" fmla="*/ 155 w 194"/>
                  <a:gd name="T37" fmla="*/ 15 h 128"/>
                  <a:gd name="T38" fmla="*/ 166 w 194"/>
                  <a:gd name="T39" fmla="*/ 8 h 128"/>
                  <a:gd name="T40" fmla="*/ 182 w 194"/>
                  <a:gd name="T41" fmla="*/ 0 h 128"/>
                  <a:gd name="T42" fmla="*/ 187 w 194"/>
                  <a:gd name="T43" fmla="*/ 4 h 128"/>
                  <a:gd name="T44" fmla="*/ 185 w 194"/>
                  <a:gd name="T45" fmla="*/ 12 h 128"/>
                  <a:gd name="T46" fmla="*/ 192 w 194"/>
                  <a:gd name="T47" fmla="*/ 15 h 128"/>
                  <a:gd name="T48" fmla="*/ 190 w 194"/>
                  <a:gd name="T49" fmla="*/ 25 h 128"/>
                  <a:gd name="T50" fmla="*/ 12 w 194"/>
                  <a:gd name="T51" fmla="*/ 128 h 128"/>
                  <a:gd name="T52" fmla="*/ 9 w 194"/>
                  <a:gd name="T5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4" h="128">
                    <a:moveTo>
                      <a:pt x="9" y="128"/>
                    </a:moveTo>
                    <a:cubicBezTo>
                      <a:pt x="6" y="128"/>
                      <a:pt x="4" y="127"/>
                      <a:pt x="2" y="125"/>
                    </a:cubicBezTo>
                    <a:cubicBezTo>
                      <a:pt x="0" y="122"/>
                      <a:pt x="1" y="117"/>
                      <a:pt x="5" y="115"/>
                    </a:cubicBezTo>
                    <a:cubicBezTo>
                      <a:pt x="22" y="104"/>
                      <a:pt x="43" y="91"/>
                      <a:pt x="64" y="77"/>
                    </a:cubicBezTo>
                    <a:cubicBezTo>
                      <a:pt x="52" y="84"/>
                      <a:pt x="38" y="92"/>
                      <a:pt x="22" y="100"/>
                    </a:cubicBezTo>
                    <a:lnTo>
                      <a:pt x="21" y="99"/>
                    </a:lnTo>
                    <a:cubicBezTo>
                      <a:pt x="15" y="101"/>
                      <a:pt x="14" y="100"/>
                      <a:pt x="13" y="97"/>
                    </a:cubicBezTo>
                    <a:cubicBezTo>
                      <a:pt x="12" y="96"/>
                      <a:pt x="11" y="94"/>
                      <a:pt x="12" y="92"/>
                    </a:cubicBezTo>
                    <a:cubicBezTo>
                      <a:pt x="12" y="90"/>
                      <a:pt x="14" y="89"/>
                      <a:pt x="15" y="88"/>
                    </a:cubicBezTo>
                    <a:cubicBezTo>
                      <a:pt x="17" y="87"/>
                      <a:pt x="19" y="86"/>
                      <a:pt x="20" y="85"/>
                    </a:cubicBezTo>
                    <a:cubicBezTo>
                      <a:pt x="26" y="82"/>
                      <a:pt x="35" y="77"/>
                      <a:pt x="46" y="70"/>
                    </a:cubicBezTo>
                    <a:lnTo>
                      <a:pt x="49" y="67"/>
                    </a:lnTo>
                    <a:lnTo>
                      <a:pt x="54" y="66"/>
                    </a:lnTo>
                    <a:lnTo>
                      <a:pt x="54" y="65"/>
                    </a:lnTo>
                    <a:cubicBezTo>
                      <a:pt x="73" y="54"/>
                      <a:pt x="96" y="41"/>
                      <a:pt x="117" y="29"/>
                    </a:cubicBezTo>
                    <a:cubicBezTo>
                      <a:pt x="127" y="23"/>
                      <a:pt x="136" y="17"/>
                      <a:pt x="145" y="11"/>
                    </a:cubicBezTo>
                    <a:cubicBezTo>
                      <a:pt x="146" y="10"/>
                      <a:pt x="148" y="10"/>
                      <a:pt x="150" y="11"/>
                    </a:cubicBezTo>
                    <a:cubicBezTo>
                      <a:pt x="152" y="11"/>
                      <a:pt x="154" y="12"/>
                      <a:pt x="155" y="14"/>
                    </a:cubicBezTo>
                    <a:lnTo>
                      <a:pt x="155" y="15"/>
                    </a:lnTo>
                    <a:cubicBezTo>
                      <a:pt x="159" y="13"/>
                      <a:pt x="162" y="10"/>
                      <a:pt x="166" y="8"/>
                    </a:cubicBezTo>
                    <a:cubicBezTo>
                      <a:pt x="179" y="0"/>
                      <a:pt x="179" y="0"/>
                      <a:pt x="182" y="0"/>
                    </a:cubicBezTo>
                    <a:cubicBezTo>
                      <a:pt x="184" y="1"/>
                      <a:pt x="186" y="2"/>
                      <a:pt x="187" y="4"/>
                    </a:cubicBezTo>
                    <a:cubicBezTo>
                      <a:pt x="188" y="6"/>
                      <a:pt x="189" y="8"/>
                      <a:pt x="185" y="12"/>
                    </a:cubicBezTo>
                    <a:cubicBezTo>
                      <a:pt x="188" y="11"/>
                      <a:pt x="191" y="13"/>
                      <a:pt x="192" y="15"/>
                    </a:cubicBezTo>
                    <a:cubicBezTo>
                      <a:pt x="194" y="19"/>
                      <a:pt x="193" y="23"/>
                      <a:pt x="190" y="25"/>
                    </a:cubicBezTo>
                    <a:lnTo>
                      <a:pt x="12" y="128"/>
                    </a:lnTo>
                    <a:lnTo>
                      <a:pt x="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27" name="Freeform 1879">
                <a:extLst>
                  <a:ext uri="{FF2B5EF4-FFF2-40B4-BE49-F238E27FC236}">
                    <a16:creationId xmlns:a16="http://schemas.microsoft.com/office/drawing/2014/main" id="{7B2ED7EF-A1AD-4D3A-9974-CACB0A837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7" y="5606"/>
                <a:ext cx="20" cy="13"/>
              </a:xfrm>
              <a:custGeom>
                <a:avLst/>
                <a:gdLst>
                  <a:gd name="T0" fmla="*/ 9 w 60"/>
                  <a:gd name="T1" fmla="*/ 40 h 40"/>
                  <a:gd name="T2" fmla="*/ 8 w 60"/>
                  <a:gd name="T3" fmla="*/ 40 h 40"/>
                  <a:gd name="T4" fmla="*/ 3 w 60"/>
                  <a:gd name="T5" fmla="*/ 37 h 40"/>
                  <a:gd name="T6" fmla="*/ 12 w 60"/>
                  <a:gd name="T7" fmla="*/ 20 h 40"/>
                  <a:gd name="T8" fmla="*/ 16 w 60"/>
                  <a:gd name="T9" fmla="*/ 17 h 40"/>
                  <a:gd name="T10" fmla="*/ 15 w 60"/>
                  <a:gd name="T11" fmla="*/ 16 h 40"/>
                  <a:gd name="T12" fmla="*/ 20 w 60"/>
                  <a:gd name="T13" fmla="*/ 13 h 40"/>
                  <a:gd name="T14" fmla="*/ 26 w 60"/>
                  <a:gd name="T15" fmla="*/ 12 h 40"/>
                  <a:gd name="T16" fmla="*/ 27 w 60"/>
                  <a:gd name="T17" fmla="*/ 13 h 40"/>
                  <a:gd name="T18" fmla="*/ 52 w 60"/>
                  <a:gd name="T19" fmla="*/ 2 h 40"/>
                  <a:gd name="T20" fmla="*/ 58 w 60"/>
                  <a:gd name="T21" fmla="*/ 5 h 40"/>
                  <a:gd name="T22" fmla="*/ 55 w 60"/>
                  <a:gd name="T23" fmla="*/ 15 h 40"/>
                  <a:gd name="T24" fmla="*/ 50 w 60"/>
                  <a:gd name="T25" fmla="*/ 16 h 40"/>
                  <a:gd name="T26" fmla="*/ 14 w 60"/>
                  <a:gd name="T27" fmla="*/ 39 h 40"/>
                  <a:gd name="T28" fmla="*/ 9 w 60"/>
                  <a:gd name="T2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" h="40">
                    <a:moveTo>
                      <a:pt x="9" y="40"/>
                    </a:moveTo>
                    <a:lnTo>
                      <a:pt x="8" y="40"/>
                    </a:lnTo>
                    <a:cubicBezTo>
                      <a:pt x="6" y="40"/>
                      <a:pt x="4" y="38"/>
                      <a:pt x="3" y="37"/>
                    </a:cubicBezTo>
                    <a:cubicBezTo>
                      <a:pt x="0" y="31"/>
                      <a:pt x="3" y="28"/>
                      <a:pt x="12" y="20"/>
                    </a:cubicBezTo>
                    <a:lnTo>
                      <a:pt x="16" y="17"/>
                    </a:lnTo>
                    <a:lnTo>
                      <a:pt x="15" y="16"/>
                    </a:lnTo>
                    <a:lnTo>
                      <a:pt x="20" y="13"/>
                    </a:lnTo>
                    <a:cubicBezTo>
                      <a:pt x="22" y="12"/>
                      <a:pt x="24" y="12"/>
                      <a:pt x="26" y="12"/>
                    </a:cubicBezTo>
                    <a:lnTo>
                      <a:pt x="27" y="13"/>
                    </a:lnTo>
                    <a:cubicBezTo>
                      <a:pt x="46" y="0"/>
                      <a:pt x="50" y="1"/>
                      <a:pt x="52" y="2"/>
                    </a:cubicBezTo>
                    <a:cubicBezTo>
                      <a:pt x="54" y="2"/>
                      <a:pt x="57" y="4"/>
                      <a:pt x="58" y="5"/>
                    </a:cubicBezTo>
                    <a:cubicBezTo>
                      <a:pt x="60" y="9"/>
                      <a:pt x="58" y="13"/>
                      <a:pt x="55" y="15"/>
                    </a:cubicBezTo>
                    <a:cubicBezTo>
                      <a:pt x="54" y="16"/>
                      <a:pt x="52" y="16"/>
                      <a:pt x="50" y="16"/>
                    </a:cubicBezTo>
                    <a:cubicBezTo>
                      <a:pt x="45" y="18"/>
                      <a:pt x="27" y="29"/>
                      <a:pt x="14" y="39"/>
                    </a:cubicBezTo>
                    <a:lnTo>
                      <a:pt x="9" y="4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28" name="Freeform 1880">
                <a:extLst>
                  <a:ext uri="{FF2B5EF4-FFF2-40B4-BE49-F238E27FC236}">
                    <a16:creationId xmlns:a16="http://schemas.microsoft.com/office/drawing/2014/main" id="{090981DA-2A26-46A1-8CF3-A31D79941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4" y="5585"/>
                <a:ext cx="14" cy="10"/>
              </a:xfrm>
              <a:custGeom>
                <a:avLst/>
                <a:gdLst>
                  <a:gd name="T0" fmla="*/ 3 w 41"/>
                  <a:gd name="T1" fmla="*/ 28 h 28"/>
                  <a:gd name="T2" fmla="*/ 1 w 41"/>
                  <a:gd name="T3" fmla="*/ 28 h 28"/>
                  <a:gd name="T4" fmla="*/ 3 w 41"/>
                  <a:gd name="T5" fmla="*/ 21 h 28"/>
                  <a:gd name="T6" fmla="*/ 0 w 41"/>
                  <a:gd name="T7" fmla="*/ 15 h 28"/>
                  <a:gd name="T8" fmla="*/ 20 w 41"/>
                  <a:gd name="T9" fmla="*/ 4 h 28"/>
                  <a:gd name="T10" fmla="*/ 25 w 41"/>
                  <a:gd name="T11" fmla="*/ 3 h 28"/>
                  <a:gd name="T12" fmla="*/ 29 w 41"/>
                  <a:gd name="T13" fmla="*/ 3 h 28"/>
                  <a:gd name="T14" fmla="*/ 30 w 41"/>
                  <a:gd name="T15" fmla="*/ 4 h 28"/>
                  <a:gd name="T16" fmla="*/ 32 w 41"/>
                  <a:gd name="T17" fmla="*/ 2 h 28"/>
                  <a:gd name="T18" fmla="*/ 39 w 41"/>
                  <a:gd name="T19" fmla="*/ 1 h 28"/>
                  <a:gd name="T20" fmla="*/ 37 w 41"/>
                  <a:gd name="T21" fmla="*/ 7 h 28"/>
                  <a:gd name="T22" fmla="*/ 37 w 41"/>
                  <a:gd name="T23" fmla="*/ 7 h 28"/>
                  <a:gd name="T24" fmla="*/ 37 w 41"/>
                  <a:gd name="T25" fmla="*/ 7 h 28"/>
                  <a:gd name="T26" fmla="*/ 35 w 41"/>
                  <a:gd name="T27" fmla="*/ 14 h 28"/>
                  <a:gd name="T28" fmla="*/ 37 w 41"/>
                  <a:gd name="T29" fmla="*/ 7 h 28"/>
                  <a:gd name="T30" fmla="*/ 41 w 41"/>
                  <a:gd name="T31" fmla="*/ 14 h 28"/>
                  <a:gd name="T32" fmla="*/ 30 w 41"/>
                  <a:gd name="T33" fmla="*/ 18 h 28"/>
                  <a:gd name="T34" fmla="*/ 27 w 41"/>
                  <a:gd name="T35" fmla="*/ 18 h 28"/>
                  <a:gd name="T36" fmla="*/ 25 w 41"/>
                  <a:gd name="T37" fmla="*/ 17 h 28"/>
                  <a:gd name="T38" fmla="*/ 3 w 41"/>
                  <a:gd name="T3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" h="28">
                    <a:moveTo>
                      <a:pt x="3" y="28"/>
                    </a:moveTo>
                    <a:lnTo>
                      <a:pt x="1" y="28"/>
                    </a:lnTo>
                    <a:lnTo>
                      <a:pt x="3" y="21"/>
                    </a:lnTo>
                    <a:lnTo>
                      <a:pt x="0" y="15"/>
                    </a:lnTo>
                    <a:lnTo>
                      <a:pt x="20" y="4"/>
                    </a:lnTo>
                    <a:cubicBezTo>
                      <a:pt x="21" y="3"/>
                      <a:pt x="23" y="3"/>
                      <a:pt x="25" y="3"/>
                    </a:cubicBezTo>
                    <a:lnTo>
                      <a:pt x="29" y="3"/>
                    </a:lnTo>
                    <a:lnTo>
                      <a:pt x="30" y="4"/>
                    </a:lnTo>
                    <a:lnTo>
                      <a:pt x="32" y="2"/>
                    </a:lnTo>
                    <a:cubicBezTo>
                      <a:pt x="34" y="1"/>
                      <a:pt x="36" y="0"/>
                      <a:pt x="39" y="1"/>
                    </a:cubicBezTo>
                    <a:lnTo>
                      <a:pt x="37" y="7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5" y="14"/>
                    </a:lnTo>
                    <a:lnTo>
                      <a:pt x="37" y="7"/>
                    </a:lnTo>
                    <a:lnTo>
                      <a:pt x="41" y="14"/>
                    </a:lnTo>
                    <a:cubicBezTo>
                      <a:pt x="34" y="17"/>
                      <a:pt x="33" y="19"/>
                      <a:pt x="30" y="18"/>
                    </a:cubicBezTo>
                    <a:lnTo>
                      <a:pt x="27" y="18"/>
                    </a:lnTo>
                    <a:lnTo>
                      <a:pt x="25" y="17"/>
                    </a:lnTo>
                    <a:cubicBezTo>
                      <a:pt x="9" y="26"/>
                      <a:pt x="5" y="28"/>
                      <a:pt x="3" y="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29" name="Freeform 1881">
                <a:extLst>
                  <a:ext uri="{FF2B5EF4-FFF2-40B4-BE49-F238E27FC236}">
                    <a16:creationId xmlns:a16="http://schemas.microsoft.com/office/drawing/2014/main" id="{321165CF-3B2E-4A65-B8EC-6FC380D70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" y="5591"/>
                <a:ext cx="31" cy="20"/>
              </a:xfrm>
              <a:custGeom>
                <a:avLst/>
                <a:gdLst>
                  <a:gd name="T0" fmla="*/ 8 w 95"/>
                  <a:gd name="T1" fmla="*/ 60 h 60"/>
                  <a:gd name="T2" fmla="*/ 6 w 95"/>
                  <a:gd name="T3" fmla="*/ 60 h 60"/>
                  <a:gd name="T4" fmla="*/ 2 w 95"/>
                  <a:gd name="T5" fmla="*/ 56 h 60"/>
                  <a:gd name="T6" fmla="*/ 4 w 95"/>
                  <a:gd name="T7" fmla="*/ 47 h 60"/>
                  <a:gd name="T8" fmla="*/ 7 w 95"/>
                  <a:gd name="T9" fmla="*/ 46 h 60"/>
                  <a:gd name="T10" fmla="*/ 52 w 95"/>
                  <a:gd name="T11" fmla="*/ 20 h 60"/>
                  <a:gd name="T12" fmla="*/ 88 w 95"/>
                  <a:gd name="T13" fmla="*/ 1 h 60"/>
                  <a:gd name="T14" fmla="*/ 92 w 95"/>
                  <a:gd name="T15" fmla="*/ 4 h 60"/>
                  <a:gd name="T16" fmla="*/ 89 w 95"/>
                  <a:gd name="T17" fmla="*/ 32 h 60"/>
                  <a:gd name="T18" fmla="*/ 90 w 95"/>
                  <a:gd name="T19" fmla="*/ 33 h 60"/>
                  <a:gd name="T20" fmla="*/ 87 w 95"/>
                  <a:gd name="T21" fmla="*/ 43 h 60"/>
                  <a:gd name="T22" fmla="*/ 87 w 95"/>
                  <a:gd name="T23" fmla="*/ 43 h 60"/>
                  <a:gd name="T24" fmla="*/ 81 w 95"/>
                  <a:gd name="T25" fmla="*/ 46 h 60"/>
                  <a:gd name="T26" fmla="*/ 74 w 95"/>
                  <a:gd name="T27" fmla="*/ 42 h 60"/>
                  <a:gd name="T28" fmla="*/ 73 w 95"/>
                  <a:gd name="T29" fmla="*/ 37 h 60"/>
                  <a:gd name="T30" fmla="*/ 77 w 95"/>
                  <a:gd name="T31" fmla="*/ 21 h 60"/>
                  <a:gd name="T32" fmla="*/ 59 w 95"/>
                  <a:gd name="T33" fmla="*/ 32 h 60"/>
                  <a:gd name="T34" fmla="*/ 8 w 95"/>
                  <a:gd name="T3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5" h="60">
                    <a:moveTo>
                      <a:pt x="8" y="60"/>
                    </a:moveTo>
                    <a:lnTo>
                      <a:pt x="6" y="60"/>
                    </a:lnTo>
                    <a:cubicBezTo>
                      <a:pt x="4" y="59"/>
                      <a:pt x="3" y="58"/>
                      <a:pt x="2" y="56"/>
                    </a:cubicBezTo>
                    <a:cubicBezTo>
                      <a:pt x="0" y="53"/>
                      <a:pt x="1" y="49"/>
                      <a:pt x="4" y="47"/>
                    </a:cubicBezTo>
                    <a:lnTo>
                      <a:pt x="7" y="46"/>
                    </a:lnTo>
                    <a:cubicBezTo>
                      <a:pt x="13" y="43"/>
                      <a:pt x="36" y="29"/>
                      <a:pt x="52" y="20"/>
                    </a:cubicBezTo>
                    <a:cubicBezTo>
                      <a:pt x="84" y="0"/>
                      <a:pt x="84" y="0"/>
                      <a:pt x="88" y="1"/>
                    </a:cubicBezTo>
                    <a:cubicBezTo>
                      <a:pt x="90" y="1"/>
                      <a:pt x="91" y="2"/>
                      <a:pt x="92" y="4"/>
                    </a:cubicBezTo>
                    <a:cubicBezTo>
                      <a:pt x="94" y="7"/>
                      <a:pt x="95" y="8"/>
                      <a:pt x="89" y="32"/>
                    </a:cubicBezTo>
                    <a:lnTo>
                      <a:pt x="90" y="33"/>
                    </a:lnTo>
                    <a:cubicBezTo>
                      <a:pt x="92" y="36"/>
                      <a:pt x="90" y="41"/>
                      <a:pt x="87" y="43"/>
                    </a:cubicBezTo>
                    <a:lnTo>
                      <a:pt x="87" y="43"/>
                    </a:lnTo>
                    <a:cubicBezTo>
                      <a:pt x="86" y="44"/>
                      <a:pt x="84" y="46"/>
                      <a:pt x="81" y="46"/>
                    </a:cubicBezTo>
                    <a:cubicBezTo>
                      <a:pt x="79" y="47"/>
                      <a:pt x="75" y="44"/>
                      <a:pt x="74" y="42"/>
                    </a:cubicBezTo>
                    <a:cubicBezTo>
                      <a:pt x="73" y="41"/>
                      <a:pt x="73" y="39"/>
                      <a:pt x="73" y="37"/>
                    </a:cubicBezTo>
                    <a:cubicBezTo>
                      <a:pt x="74" y="32"/>
                      <a:pt x="76" y="26"/>
                      <a:pt x="77" y="21"/>
                    </a:cubicBezTo>
                    <a:cubicBezTo>
                      <a:pt x="71" y="24"/>
                      <a:pt x="65" y="28"/>
                      <a:pt x="59" y="32"/>
                    </a:cubicBezTo>
                    <a:cubicBezTo>
                      <a:pt x="19" y="56"/>
                      <a:pt x="12" y="60"/>
                      <a:pt x="8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30" name="Freeform 1882">
                <a:extLst>
                  <a:ext uri="{FF2B5EF4-FFF2-40B4-BE49-F238E27FC236}">
                    <a16:creationId xmlns:a16="http://schemas.microsoft.com/office/drawing/2014/main" id="{A54E5680-3D5E-4F5D-A305-710ED2E32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3" y="5576"/>
                <a:ext cx="22" cy="14"/>
              </a:xfrm>
              <a:custGeom>
                <a:avLst/>
                <a:gdLst>
                  <a:gd name="T0" fmla="*/ 7 w 67"/>
                  <a:gd name="T1" fmla="*/ 42 h 42"/>
                  <a:gd name="T2" fmla="*/ 2 w 67"/>
                  <a:gd name="T3" fmla="*/ 39 h 42"/>
                  <a:gd name="T4" fmla="*/ 5 w 67"/>
                  <a:gd name="T5" fmla="*/ 29 h 42"/>
                  <a:gd name="T6" fmla="*/ 6 w 67"/>
                  <a:gd name="T7" fmla="*/ 29 h 42"/>
                  <a:gd name="T8" fmla="*/ 37 w 67"/>
                  <a:gd name="T9" fmla="*/ 11 h 42"/>
                  <a:gd name="T10" fmla="*/ 59 w 67"/>
                  <a:gd name="T11" fmla="*/ 6 h 42"/>
                  <a:gd name="T12" fmla="*/ 60 w 67"/>
                  <a:gd name="T13" fmla="*/ 7 h 42"/>
                  <a:gd name="T14" fmla="*/ 60 w 67"/>
                  <a:gd name="T15" fmla="*/ 7 h 42"/>
                  <a:gd name="T16" fmla="*/ 65 w 67"/>
                  <a:gd name="T17" fmla="*/ 11 h 42"/>
                  <a:gd name="T18" fmla="*/ 62 w 67"/>
                  <a:gd name="T19" fmla="*/ 20 h 42"/>
                  <a:gd name="T20" fmla="*/ 60 w 67"/>
                  <a:gd name="T21" fmla="*/ 21 h 42"/>
                  <a:gd name="T22" fmla="*/ 51 w 67"/>
                  <a:gd name="T23" fmla="*/ 27 h 42"/>
                  <a:gd name="T24" fmla="*/ 45 w 67"/>
                  <a:gd name="T25" fmla="*/ 28 h 42"/>
                  <a:gd name="T26" fmla="*/ 41 w 67"/>
                  <a:gd name="T27" fmla="*/ 25 h 42"/>
                  <a:gd name="T28" fmla="*/ 7 w 67"/>
                  <a:gd name="T2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7" h="42">
                    <a:moveTo>
                      <a:pt x="7" y="42"/>
                    </a:moveTo>
                    <a:cubicBezTo>
                      <a:pt x="5" y="42"/>
                      <a:pt x="4" y="41"/>
                      <a:pt x="2" y="39"/>
                    </a:cubicBezTo>
                    <a:cubicBezTo>
                      <a:pt x="0" y="36"/>
                      <a:pt x="2" y="31"/>
                      <a:pt x="5" y="29"/>
                    </a:cubicBezTo>
                    <a:lnTo>
                      <a:pt x="6" y="29"/>
                    </a:lnTo>
                    <a:cubicBezTo>
                      <a:pt x="8" y="28"/>
                      <a:pt x="25" y="18"/>
                      <a:pt x="37" y="11"/>
                    </a:cubicBezTo>
                    <a:cubicBezTo>
                      <a:pt x="55" y="0"/>
                      <a:pt x="55" y="0"/>
                      <a:pt x="59" y="6"/>
                    </a:cubicBezTo>
                    <a:lnTo>
                      <a:pt x="60" y="7"/>
                    </a:lnTo>
                    <a:lnTo>
                      <a:pt x="60" y="7"/>
                    </a:lnTo>
                    <a:cubicBezTo>
                      <a:pt x="62" y="8"/>
                      <a:pt x="64" y="9"/>
                      <a:pt x="65" y="11"/>
                    </a:cubicBezTo>
                    <a:cubicBezTo>
                      <a:pt x="67" y="14"/>
                      <a:pt x="65" y="18"/>
                      <a:pt x="62" y="20"/>
                    </a:cubicBezTo>
                    <a:lnTo>
                      <a:pt x="60" y="21"/>
                    </a:lnTo>
                    <a:cubicBezTo>
                      <a:pt x="57" y="23"/>
                      <a:pt x="51" y="27"/>
                      <a:pt x="51" y="27"/>
                    </a:cubicBezTo>
                    <a:cubicBezTo>
                      <a:pt x="49" y="28"/>
                      <a:pt x="47" y="28"/>
                      <a:pt x="45" y="28"/>
                    </a:cubicBezTo>
                    <a:cubicBezTo>
                      <a:pt x="44" y="27"/>
                      <a:pt x="42" y="26"/>
                      <a:pt x="41" y="25"/>
                    </a:cubicBezTo>
                    <a:cubicBezTo>
                      <a:pt x="18" y="38"/>
                      <a:pt x="10" y="42"/>
                      <a:pt x="7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31" name="Freeform 1883">
                <a:extLst>
                  <a:ext uri="{FF2B5EF4-FFF2-40B4-BE49-F238E27FC236}">
                    <a16:creationId xmlns:a16="http://schemas.microsoft.com/office/drawing/2014/main" id="{D5379BF3-53D5-4D42-B513-87B13DBF7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7" y="5577"/>
                <a:ext cx="45" cy="29"/>
              </a:xfrm>
              <a:custGeom>
                <a:avLst/>
                <a:gdLst>
                  <a:gd name="T0" fmla="*/ 7 w 137"/>
                  <a:gd name="T1" fmla="*/ 87 h 87"/>
                  <a:gd name="T2" fmla="*/ 6 w 137"/>
                  <a:gd name="T3" fmla="*/ 86 h 87"/>
                  <a:gd name="T4" fmla="*/ 2 w 137"/>
                  <a:gd name="T5" fmla="*/ 83 h 87"/>
                  <a:gd name="T6" fmla="*/ 1 w 137"/>
                  <a:gd name="T7" fmla="*/ 77 h 87"/>
                  <a:gd name="T8" fmla="*/ 39 w 137"/>
                  <a:gd name="T9" fmla="*/ 53 h 87"/>
                  <a:gd name="T10" fmla="*/ 62 w 137"/>
                  <a:gd name="T11" fmla="*/ 40 h 87"/>
                  <a:gd name="T12" fmla="*/ 65 w 137"/>
                  <a:gd name="T13" fmla="*/ 36 h 87"/>
                  <a:gd name="T14" fmla="*/ 68 w 137"/>
                  <a:gd name="T15" fmla="*/ 35 h 87"/>
                  <a:gd name="T16" fmla="*/ 72 w 137"/>
                  <a:gd name="T17" fmla="*/ 32 h 87"/>
                  <a:gd name="T18" fmla="*/ 82 w 137"/>
                  <a:gd name="T19" fmla="*/ 28 h 87"/>
                  <a:gd name="T20" fmla="*/ 83 w 137"/>
                  <a:gd name="T21" fmla="*/ 28 h 87"/>
                  <a:gd name="T22" fmla="*/ 83 w 137"/>
                  <a:gd name="T23" fmla="*/ 28 h 87"/>
                  <a:gd name="T24" fmla="*/ 135 w 137"/>
                  <a:gd name="T25" fmla="*/ 6 h 87"/>
                  <a:gd name="T26" fmla="*/ 132 w 137"/>
                  <a:gd name="T27" fmla="*/ 16 h 87"/>
                  <a:gd name="T28" fmla="*/ 132 w 137"/>
                  <a:gd name="T29" fmla="*/ 16 h 87"/>
                  <a:gd name="T30" fmla="*/ 90 w 137"/>
                  <a:gd name="T31" fmla="*/ 40 h 87"/>
                  <a:gd name="T32" fmla="*/ 7 w 137"/>
                  <a:gd name="T3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87">
                    <a:moveTo>
                      <a:pt x="7" y="87"/>
                    </a:moveTo>
                    <a:lnTo>
                      <a:pt x="6" y="86"/>
                    </a:lnTo>
                    <a:cubicBezTo>
                      <a:pt x="4" y="86"/>
                      <a:pt x="2" y="85"/>
                      <a:pt x="2" y="83"/>
                    </a:cubicBezTo>
                    <a:cubicBezTo>
                      <a:pt x="1" y="81"/>
                      <a:pt x="0" y="79"/>
                      <a:pt x="1" y="77"/>
                    </a:cubicBezTo>
                    <a:cubicBezTo>
                      <a:pt x="2" y="73"/>
                      <a:pt x="6" y="70"/>
                      <a:pt x="39" y="53"/>
                    </a:cubicBezTo>
                    <a:cubicBezTo>
                      <a:pt x="46" y="49"/>
                      <a:pt x="55" y="44"/>
                      <a:pt x="62" y="40"/>
                    </a:cubicBezTo>
                    <a:cubicBezTo>
                      <a:pt x="62" y="38"/>
                      <a:pt x="64" y="37"/>
                      <a:pt x="65" y="36"/>
                    </a:cubicBezTo>
                    <a:lnTo>
                      <a:pt x="68" y="35"/>
                    </a:lnTo>
                    <a:lnTo>
                      <a:pt x="72" y="32"/>
                    </a:lnTo>
                    <a:cubicBezTo>
                      <a:pt x="76" y="29"/>
                      <a:pt x="79" y="27"/>
                      <a:pt x="82" y="28"/>
                    </a:cubicBezTo>
                    <a:lnTo>
                      <a:pt x="83" y="28"/>
                    </a:lnTo>
                    <a:lnTo>
                      <a:pt x="83" y="28"/>
                    </a:lnTo>
                    <a:cubicBezTo>
                      <a:pt x="131" y="0"/>
                      <a:pt x="131" y="0"/>
                      <a:pt x="135" y="6"/>
                    </a:cubicBezTo>
                    <a:cubicBezTo>
                      <a:pt x="137" y="9"/>
                      <a:pt x="136" y="14"/>
                      <a:pt x="132" y="16"/>
                    </a:cubicBezTo>
                    <a:lnTo>
                      <a:pt x="132" y="16"/>
                    </a:lnTo>
                    <a:cubicBezTo>
                      <a:pt x="129" y="18"/>
                      <a:pt x="109" y="29"/>
                      <a:pt x="90" y="40"/>
                    </a:cubicBezTo>
                    <a:cubicBezTo>
                      <a:pt x="19" y="82"/>
                      <a:pt x="11" y="87"/>
                      <a:pt x="7" y="8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32" name="Freeform 1884">
                <a:extLst>
                  <a:ext uri="{FF2B5EF4-FFF2-40B4-BE49-F238E27FC236}">
                    <a16:creationId xmlns:a16="http://schemas.microsoft.com/office/drawing/2014/main" id="{DC211F62-FE40-476E-8A15-FB8690A13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6" y="5571"/>
                <a:ext cx="20" cy="13"/>
              </a:xfrm>
              <a:custGeom>
                <a:avLst/>
                <a:gdLst>
                  <a:gd name="T0" fmla="*/ 9 w 59"/>
                  <a:gd name="T1" fmla="*/ 41 h 41"/>
                  <a:gd name="T2" fmla="*/ 8 w 59"/>
                  <a:gd name="T3" fmla="*/ 41 h 41"/>
                  <a:gd name="T4" fmla="*/ 4 w 59"/>
                  <a:gd name="T5" fmla="*/ 38 h 41"/>
                  <a:gd name="T6" fmla="*/ 20 w 59"/>
                  <a:gd name="T7" fmla="*/ 19 h 41"/>
                  <a:gd name="T8" fmla="*/ 37 w 59"/>
                  <a:gd name="T9" fmla="*/ 9 h 41"/>
                  <a:gd name="T10" fmla="*/ 39 w 59"/>
                  <a:gd name="T11" fmla="*/ 6 h 41"/>
                  <a:gd name="T12" fmla="*/ 40 w 59"/>
                  <a:gd name="T13" fmla="*/ 7 h 41"/>
                  <a:gd name="T14" fmla="*/ 40 w 59"/>
                  <a:gd name="T15" fmla="*/ 6 h 41"/>
                  <a:gd name="T16" fmla="*/ 40 w 59"/>
                  <a:gd name="T17" fmla="*/ 6 h 41"/>
                  <a:gd name="T18" fmla="*/ 49 w 59"/>
                  <a:gd name="T19" fmla="*/ 3 h 41"/>
                  <a:gd name="T20" fmla="*/ 50 w 59"/>
                  <a:gd name="T21" fmla="*/ 3 h 41"/>
                  <a:gd name="T22" fmla="*/ 58 w 59"/>
                  <a:gd name="T23" fmla="*/ 1 h 41"/>
                  <a:gd name="T24" fmla="*/ 55 w 59"/>
                  <a:gd name="T25" fmla="*/ 11 h 41"/>
                  <a:gd name="T26" fmla="*/ 56 w 59"/>
                  <a:gd name="T27" fmla="*/ 8 h 41"/>
                  <a:gd name="T28" fmla="*/ 59 w 59"/>
                  <a:gd name="T29" fmla="*/ 14 h 41"/>
                  <a:gd name="T30" fmla="*/ 43 w 59"/>
                  <a:gd name="T31" fmla="*/ 23 h 41"/>
                  <a:gd name="T32" fmla="*/ 9 w 59"/>
                  <a:gd name="T3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41">
                    <a:moveTo>
                      <a:pt x="9" y="41"/>
                    </a:moveTo>
                    <a:lnTo>
                      <a:pt x="8" y="41"/>
                    </a:lnTo>
                    <a:cubicBezTo>
                      <a:pt x="6" y="41"/>
                      <a:pt x="5" y="39"/>
                      <a:pt x="4" y="38"/>
                    </a:cubicBezTo>
                    <a:cubicBezTo>
                      <a:pt x="0" y="32"/>
                      <a:pt x="2" y="30"/>
                      <a:pt x="20" y="19"/>
                    </a:cubicBezTo>
                    <a:cubicBezTo>
                      <a:pt x="25" y="16"/>
                      <a:pt x="32" y="12"/>
                      <a:pt x="37" y="9"/>
                    </a:cubicBezTo>
                    <a:lnTo>
                      <a:pt x="39" y="6"/>
                    </a:lnTo>
                    <a:lnTo>
                      <a:pt x="40" y="7"/>
                    </a:lnTo>
                    <a:lnTo>
                      <a:pt x="40" y="6"/>
                    </a:lnTo>
                    <a:lnTo>
                      <a:pt x="40" y="6"/>
                    </a:lnTo>
                    <a:cubicBezTo>
                      <a:pt x="45" y="3"/>
                      <a:pt x="46" y="2"/>
                      <a:pt x="49" y="3"/>
                    </a:cubicBezTo>
                    <a:lnTo>
                      <a:pt x="50" y="3"/>
                    </a:lnTo>
                    <a:cubicBezTo>
                      <a:pt x="55" y="0"/>
                      <a:pt x="56" y="0"/>
                      <a:pt x="58" y="1"/>
                    </a:cubicBezTo>
                    <a:lnTo>
                      <a:pt x="55" y="11"/>
                    </a:lnTo>
                    <a:lnTo>
                      <a:pt x="56" y="8"/>
                    </a:lnTo>
                    <a:lnTo>
                      <a:pt x="59" y="14"/>
                    </a:lnTo>
                    <a:cubicBezTo>
                      <a:pt x="58" y="15"/>
                      <a:pt x="51" y="19"/>
                      <a:pt x="43" y="23"/>
                    </a:cubicBezTo>
                    <a:cubicBezTo>
                      <a:pt x="17" y="39"/>
                      <a:pt x="12" y="41"/>
                      <a:pt x="9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33" name="Freeform 1885">
                <a:extLst>
                  <a:ext uri="{FF2B5EF4-FFF2-40B4-BE49-F238E27FC236}">
                    <a16:creationId xmlns:a16="http://schemas.microsoft.com/office/drawing/2014/main" id="{67B1A516-CBD2-468B-A1CD-B05B21354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8" y="5584"/>
                <a:ext cx="25" cy="14"/>
              </a:xfrm>
              <a:custGeom>
                <a:avLst/>
                <a:gdLst>
                  <a:gd name="T0" fmla="*/ 34 w 76"/>
                  <a:gd name="T1" fmla="*/ 42 h 42"/>
                  <a:gd name="T2" fmla="*/ 29 w 76"/>
                  <a:gd name="T3" fmla="*/ 40 h 42"/>
                  <a:gd name="T4" fmla="*/ 27 w 76"/>
                  <a:gd name="T5" fmla="*/ 32 h 42"/>
                  <a:gd name="T6" fmla="*/ 29 w 76"/>
                  <a:gd name="T7" fmla="*/ 25 h 42"/>
                  <a:gd name="T8" fmla="*/ 7 w 76"/>
                  <a:gd name="T9" fmla="*/ 35 h 42"/>
                  <a:gd name="T10" fmla="*/ 2 w 76"/>
                  <a:gd name="T11" fmla="*/ 31 h 42"/>
                  <a:gd name="T12" fmla="*/ 4 w 76"/>
                  <a:gd name="T13" fmla="*/ 22 h 42"/>
                  <a:gd name="T14" fmla="*/ 9 w 76"/>
                  <a:gd name="T15" fmla="*/ 21 h 42"/>
                  <a:gd name="T16" fmla="*/ 39 w 76"/>
                  <a:gd name="T17" fmla="*/ 2 h 42"/>
                  <a:gd name="T18" fmla="*/ 47 w 76"/>
                  <a:gd name="T19" fmla="*/ 2 h 42"/>
                  <a:gd name="T20" fmla="*/ 50 w 76"/>
                  <a:gd name="T21" fmla="*/ 10 h 42"/>
                  <a:gd name="T22" fmla="*/ 47 w 76"/>
                  <a:gd name="T23" fmla="*/ 19 h 42"/>
                  <a:gd name="T24" fmla="*/ 57 w 76"/>
                  <a:gd name="T25" fmla="*/ 13 h 42"/>
                  <a:gd name="T26" fmla="*/ 60 w 76"/>
                  <a:gd name="T27" fmla="*/ 12 h 42"/>
                  <a:gd name="T28" fmla="*/ 64 w 76"/>
                  <a:gd name="T29" fmla="*/ 9 h 42"/>
                  <a:gd name="T30" fmla="*/ 74 w 76"/>
                  <a:gd name="T31" fmla="*/ 11 h 42"/>
                  <a:gd name="T32" fmla="*/ 72 w 76"/>
                  <a:gd name="T33" fmla="*/ 21 h 42"/>
                  <a:gd name="T34" fmla="*/ 47 w 76"/>
                  <a:gd name="T35" fmla="*/ 35 h 42"/>
                  <a:gd name="T36" fmla="*/ 37 w 76"/>
                  <a:gd name="T37" fmla="*/ 41 h 42"/>
                  <a:gd name="T38" fmla="*/ 34 w 76"/>
                  <a:gd name="T3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6" h="42">
                    <a:moveTo>
                      <a:pt x="34" y="42"/>
                    </a:moveTo>
                    <a:cubicBezTo>
                      <a:pt x="32" y="42"/>
                      <a:pt x="31" y="41"/>
                      <a:pt x="29" y="40"/>
                    </a:cubicBezTo>
                    <a:cubicBezTo>
                      <a:pt x="27" y="38"/>
                      <a:pt x="26" y="35"/>
                      <a:pt x="27" y="32"/>
                    </a:cubicBezTo>
                    <a:lnTo>
                      <a:pt x="29" y="25"/>
                    </a:lnTo>
                    <a:cubicBezTo>
                      <a:pt x="12" y="36"/>
                      <a:pt x="9" y="35"/>
                      <a:pt x="7" y="35"/>
                    </a:cubicBezTo>
                    <a:cubicBezTo>
                      <a:pt x="5" y="35"/>
                      <a:pt x="3" y="33"/>
                      <a:pt x="2" y="31"/>
                    </a:cubicBezTo>
                    <a:cubicBezTo>
                      <a:pt x="0" y="28"/>
                      <a:pt x="1" y="24"/>
                      <a:pt x="4" y="22"/>
                    </a:cubicBezTo>
                    <a:lnTo>
                      <a:pt x="9" y="21"/>
                    </a:lnTo>
                    <a:cubicBezTo>
                      <a:pt x="13" y="19"/>
                      <a:pt x="28" y="10"/>
                      <a:pt x="39" y="2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50" y="4"/>
                      <a:pt x="51" y="7"/>
                      <a:pt x="50" y="10"/>
                    </a:cubicBezTo>
                    <a:lnTo>
                      <a:pt x="47" y="19"/>
                    </a:lnTo>
                    <a:lnTo>
                      <a:pt x="57" y="13"/>
                    </a:lnTo>
                    <a:lnTo>
                      <a:pt x="60" y="12"/>
                    </a:lnTo>
                    <a:lnTo>
                      <a:pt x="64" y="9"/>
                    </a:lnTo>
                    <a:cubicBezTo>
                      <a:pt x="68" y="7"/>
                      <a:pt x="72" y="8"/>
                      <a:pt x="74" y="11"/>
                    </a:cubicBezTo>
                    <a:cubicBezTo>
                      <a:pt x="76" y="14"/>
                      <a:pt x="76" y="19"/>
                      <a:pt x="72" y="21"/>
                    </a:cubicBezTo>
                    <a:cubicBezTo>
                      <a:pt x="56" y="32"/>
                      <a:pt x="50" y="35"/>
                      <a:pt x="47" y="35"/>
                    </a:cubicBezTo>
                    <a:lnTo>
                      <a:pt x="37" y="41"/>
                    </a:lnTo>
                    <a:lnTo>
                      <a:pt x="34" y="4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34" name="Freeform 1886">
                <a:extLst>
                  <a:ext uri="{FF2B5EF4-FFF2-40B4-BE49-F238E27FC236}">
                    <a16:creationId xmlns:a16="http://schemas.microsoft.com/office/drawing/2014/main" id="{1F05405A-ED7D-42CE-8647-4D17E4426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0" y="5571"/>
                <a:ext cx="31" cy="22"/>
              </a:xfrm>
              <a:custGeom>
                <a:avLst/>
                <a:gdLst>
                  <a:gd name="T0" fmla="*/ 9 w 94"/>
                  <a:gd name="T1" fmla="*/ 68 h 68"/>
                  <a:gd name="T2" fmla="*/ 7 w 94"/>
                  <a:gd name="T3" fmla="*/ 68 h 68"/>
                  <a:gd name="T4" fmla="*/ 3 w 94"/>
                  <a:gd name="T5" fmla="*/ 64 h 68"/>
                  <a:gd name="T6" fmla="*/ 22 w 94"/>
                  <a:gd name="T7" fmla="*/ 42 h 68"/>
                  <a:gd name="T8" fmla="*/ 27 w 94"/>
                  <a:gd name="T9" fmla="*/ 36 h 68"/>
                  <a:gd name="T10" fmla="*/ 29 w 94"/>
                  <a:gd name="T11" fmla="*/ 33 h 68"/>
                  <a:gd name="T12" fmla="*/ 30 w 94"/>
                  <a:gd name="T13" fmla="*/ 33 h 68"/>
                  <a:gd name="T14" fmla="*/ 34 w 94"/>
                  <a:gd name="T15" fmla="*/ 30 h 68"/>
                  <a:gd name="T16" fmla="*/ 88 w 94"/>
                  <a:gd name="T17" fmla="*/ 1 h 68"/>
                  <a:gd name="T18" fmla="*/ 93 w 94"/>
                  <a:gd name="T19" fmla="*/ 7 h 68"/>
                  <a:gd name="T20" fmla="*/ 90 w 94"/>
                  <a:gd name="T21" fmla="*/ 14 h 68"/>
                  <a:gd name="T22" fmla="*/ 73 w 94"/>
                  <a:gd name="T23" fmla="*/ 24 h 68"/>
                  <a:gd name="T24" fmla="*/ 51 w 94"/>
                  <a:gd name="T25" fmla="*/ 40 h 68"/>
                  <a:gd name="T26" fmla="*/ 16 w 94"/>
                  <a:gd name="T27" fmla="*/ 64 h 68"/>
                  <a:gd name="T28" fmla="*/ 16 w 94"/>
                  <a:gd name="T29" fmla="*/ 65 h 68"/>
                  <a:gd name="T30" fmla="*/ 13 w 94"/>
                  <a:gd name="T31" fmla="*/ 67 h 68"/>
                  <a:gd name="T32" fmla="*/ 9 w 94"/>
                  <a:gd name="T3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68">
                    <a:moveTo>
                      <a:pt x="9" y="68"/>
                    </a:moveTo>
                    <a:lnTo>
                      <a:pt x="7" y="68"/>
                    </a:lnTo>
                    <a:cubicBezTo>
                      <a:pt x="5" y="67"/>
                      <a:pt x="4" y="66"/>
                      <a:pt x="3" y="64"/>
                    </a:cubicBezTo>
                    <a:cubicBezTo>
                      <a:pt x="0" y="59"/>
                      <a:pt x="0" y="57"/>
                      <a:pt x="22" y="42"/>
                    </a:cubicBezTo>
                    <a:cubicBezTo>
                      <a:pt x="22" y="41"/>
                      <a:pt x="23" y="39"/>
                      <a:pt x="27" y="36"/>
                    </a:cubicBezTo>
                    <a:lnTo>
                      <a:pt x="29" y="33"/>
                    </a:lnTo>
                    <a:lnTo>
                      <a:pt x="30" y="33"/>
                    </a:lnTo>
                    <a:lnTo>
                      <a:pt x="34" y="30"/>
                    </a:lnTo>
                    <a:cubicBezTo>
                      <a:pt x="84" y="0"/>
                      <a:pt x="84" y="0"/>
                      <a:pt x="88" y="1"/>
                    </a:cubicBezTo>
                    <a:cubicBezTo>
                      <a:pt x="91" y="2"/>
                      <a:pt x="93" y="4"/>
                      <a:pt x="93" y="7"/>
                    </a:cubicBezTo>
                    <a:cubicBezTo>
                      <a:pt x="94" y="10"/>
                      <a:pt x="92" y="13"/>
                      <a:pt x="90" y="14"/>
                    </a:cubicBezTo>
                    <a:cubicBezTo>
                      <a:pt x="85" y="17"/>
                      <a:pt x="79" y="20"/>
                      <a:pt x="73" y="24"/>
                    </a:cubicBezTo>
                    <a:cubicBezTo>
                      <a:pt x="71" y="27"/>
                      <a:pt x="64" y="31"/>
                      <a:pt x="51" y="40"/>
                    </a:cubicBezTo>
                    <a:cubicBezTo>
                      <a:pt x="39" y="47"/>
                      <a:pt x="20" y="60"/>
                      <a:pt x="16" y="64"/>
                    </a:cubicBezTo>
                    <a:lnTo>
                      <a:pt x="16" y="65"/>
                    </a:lnTo>
                    <a:lnTo>
                      <a:pt x="13" y="67"/>
                    </a:lnTo>
                    <a:lnTo>
                      <a:pt x="9" y="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35" name="Freeform 1887">
                <a:extLst>
                  <a:ext uri="{FF2B5EF4-FFF2-40B4-BE49-F238E27FC236}">
                    <a16:creationId xmlns:a16="http://schemas.microsoft.com/office/drawing/2014/main" id="{1C4B7125-128E-4022-8FF7-65D0B7AE9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5570"/>
                <a:ext cx="34" cy="22"/>
              </a:xfrm>
              <a:custGeom>
                <a:avLst/>
                <a:gdLst>
                  <a:gd name="T0" fmla="*/ 8 w 102"/>
                  <a:gd name="T1" fmla="*/ 66 h 66"/>
                  <a:gd name="T2" fmla="*/ 2 w 102"/>
                  <a:gd name="T3" fmla="*/ 62 h 66"/>
                  <a:gd name="T4" fmla="*/ 5 w 102"/>
                  <a:gd name="T5" fmla="*/ 52 h 66"/>
                  <a:gd name="T6" fmla="*/ 46 w 102"/>
                  <a:gd name="T7" fmla="*/ 28 h 66"/>
                  <a:gd name="T8" fmla="*/ 80 w 102"/>
                  <a:gd name="T9" fmla="*/ 9 h 66"/>
                  <a:gd name="T10" fmla="*/ 91 w 102"/>
                  <a:gd name="T11" fmla="*/ 2 h 66"/>
                  <a:gd name="T12" fmla="*/ 101 w 102"/>
                  <a:gd name="T13" fmla="*/ 5 h 66"/>
                  <a:gd name="T14" fmla="*/ 102 w 102"/>
                  <a:gd name="T15" fmla="*/ 11 h 66"/>
                  <a:gd name="T16" fmla="*/ 45 w 102"/>
                  <a:gd name="T17" fmla="*/ 46 h 66"/>
                  <a:gd name="T18" fmla="*/ 41 w 102"/>
                  <a:gd name="T19" fmla="*/ 48 h 66"/>
                  <a:gd name="T20" fmla="*/ 12 w 102"/>
                  <a:gd name="T21" fmla="*/ 65 h 66"/>
                  <a:gd name="T22" fmla="*/ 8 w 102"/>
                  <a:gd name="T23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2" h="66">
                    <a:moveTo>
                      <a:pt x="8" y="66"/>
                    </a:moveTo>
                    <a:cubicBezTo>
                      <a:pt x="6" y="66"/>
                      <a:pt x="3" y="64"/>
                      <a:pt x="2" y="62"/>
                    </a:cubicBezTo>
                    <a:cubicBezTo>
                      <a:pt x="0" y="59"/>
                      <a:pt x="1" y="54"/>
                      <a:pt x="5" y="52"/>
                    </a:cubicBezTo>
                    <a:lnTo>
                      <a:pt x="46" y="28"/>
                    </a:lnTo>
                    <a:cubicBezTo>
                      <a:pt x="67" y="15"/>
                      <a:pt x="75" y="10"/>
                      <a:pt x="80" y="9"/>
                    </a:cubicBezTo>
                    <a:lnTo>
                      <a:pt x="91" y="2"/>
                    </a:lnTo>
                    <a:cubicBezTo>
                      <a:pt x="95" y="0"/>
                      <a:pt x="99" y="2"/>
                      <a:pt x="101" y="5"/>
                    </a:cubicBezTo>
                    <a:cubicBezTo>
                      <a:pt x="102" y="7"/>
                      <a:pt x="102" y="9"/>
                      <a:pt x="102" y="11"/>
                    </a:cubicBezTo>
                    <a:cubicBezTo>
                      <a:pt x="101" y="14"/>
                      <a:pt x="100" y="17"/>
                      <a:pt x="45" y="46"/>
                    </a:cubicBezTo>
                    <a:cubicBezTo>
                      <a:pt x="43" y="47"/>
                      <a:pt x="42" y="48"/>
                      <a:pt x="41" y="48"/>
                    </a:cubicBezTo>
                    <a:lnTo>
                      <a:pt x="12" y="65"/>
                    </a:lnTo>
                    <a:lnTo>
                      <a:pt x="8" y="6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36" name="Freeform 1888">
                <a:extLst>
                  <a:ext uri="{FF2B5EF4-FFF2-40B4-BE49-F238E27FC236}">
                    <a16:creationId xmlns:a16="http://schemas.microsoft.com/office/drawing/2014/main" id="{97172AA6-92C9-4A45-B5A7-CE073DED3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3" y="5556"/>
                <a:ext cx="30" cy="20"/>
              </a:xfrm>
              <a:custGeom>
                <a:avLst/>
                <a:gdLst>
                  <a:gd name="T0" fmla="*/ 7 w 90"/>
                  <a:gd name="T1" fmla="*/ 62 h 62"/>
                  <a:gd name="T2" fmla="*/ 5 w 90"/>
                  <a:gd name="T3" fmla="*/ 62 h 62"/>
                  <a:gd name="T4" fmla="*/ 0 w 90"/>
                  <a:gd name="T5" fmla="*/ 56 h 62"/>
                  <a:gd name="T6" fmla="*/ 3 w 90"/>
                  <a:gd name="T7" fmla="*/ 49 h 62"/>
                  <a:gd name="T8" fmla="*/ 34 w 90"/>
                  <a:gd name="T9" fmla="*/ 28 h 62"/>
                  <a:gd name="T10" fmla="*/ 37 w 90"/>
                  <a:gd name="T11" fmla="*/ 24 h 62"/>
                  <a:gd name="T12" fmla="*/ 62 w 90"/>
                  <a:gd name="T13" fmla="*/ 9 h 62"/>
                  <a:gd name="T14" fmla="*/ 64 w 90"/>
                  <a:gd name="T15" fmla="*/ 8 h 62"/>
                  <a:gd name="T16" fmla="*/ 64 w 90"/>
                  <a:gd name="T17" fmla="*/ 8 h 62"/>
                  <a:gd name="T18" fmla="*/ 70 w 90"/>
                  <a:gd name="T19" fmla="*/ 7 h 62"/>
                  <a:gd name="T20" fmla="*/ 72 w 90"/>
                  <a:gd name="T21" fmla="*/ 8 h 62"/>
                  <a:gd name="T22" fmla="*/ 90 w 90"/>
                  <a:gd name="T23" fmla="*/ 1 h 62"/>
                  <a:gd name="T24" fmla="*/ 88 w 90"/>
                  <a:gd name="T25" fmla="*/ 8 h 62"/>
                  <a:gd name="T26" fmla="*/ 82 w 90"/>
                  <a:gd name="T27" fmla="*/ 12 h 62"/>
                  <a:gd name="T28" fmla="*/ 88 w 90"/>
                  <a:gd name="T29" fmla="*/ 8 h 62"/>
                  <a:gd name="T30" fmla="*/ 90 w 90"/>
                  <a:gd name="T31" fmla="*/ 15 h 62"/>
                  <a:gd name="T32" fmla="*/ 29 w 90"/>
                  <a:gd name="T33" fmla="*/ 50 h 62"/>
                  <a:gd name="T34" fmla="*/ 12 w 90"/>
                  <a:gd name="T35" fmla="*/ 60 h 62"/>
                  <a:gd name="T36" fmla="*/ 11 w 90"/>
                  <a:gd name="T37" fmla="*/ 61 h 62"/>
                  <a:gd name="T38" fmla="*/ 11 w 90"/>
                  <a:gd name="T39" fmla="*/ 61 h 62"/>
                  <a:gd name="T40" fmla="*/ 7 w 90"/>
                  <a:gd name="T4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" h="62">
                    <a:moveTo>
                      <a:pt x="7" y="62"/>
                    </a:moveTo>
                    <a:lnTo>
                      <a:pt x="5" y="62"/>
                    </a:lnTo>
                    <a:cubicBezTo>
                      <a:pt x="3" y="61"/>
                      <a:pt x="1" y="59"/>
                      <a:pt x="0" y="56"/>
                    </a:cubicBezTo>
                    <a:cubicBezTo>
                      <a:pt x="0" y="53"/>
                      <a:pt x="1" y="51"/>
                      <a:pt x="3" y="49"/>
                    </a:cubicBezTo>
                    <a:lnTo>
                      <a:pt x="34" y="28"/>
                    </a:lnTo>
                    <a:cubicBezTo>
                      <a:pt x="34" y="26"/>
                      <a:pt x="35" y="25"/>
                      <a:pt x="37" y="24"/>
                    </a:cubicBezTo>
                    <a:cubicBezTo>
                      <a:pt x="50" y="16"/>
                      <a:pt x="58" y="12"/>
                      <a:pt x="62" y="9"/>
                    </a:cubicBezTo>
                    <a:lnTo>
                      <a:pt x="64" y="8"/>
                    </a:lnTo>
                    <a:lnTo>
                      <a:pt x="64" y="8"/>
                    </a:lnTo>
                    <a:cubicBezTo>
                      <a:pt x="68" y="7"/>
                      <a:pt x="69" y="7"/>
                      <a:pt x="70" y="7"/>
                    </a:cubicBezTo>
                    <a:lnTo>
                      <a:pt x="72" y="8"/>
                    </a:lnTo>
                    <a:cubicBezTo>
                      <a:pt x="87" y="0"/>
                      <a:pt x="88" y="1"/>
                      <a:pt x="90" y="1"/>
                    </a:cubicBezTo>
                    <a:lnTo>
                      <a:pt x="88" y="8"/>
                    </a:lnTo>
                    <a:lnTo>
                      <a:pt x="82" y="12"/>
                    </a:lnTo>
                    <a:lnTo>
                      <a:pt x="88" y="8"/>
                    </a:lnTo>
                    <a:lnTo>
                      <a:pt x="90" y="15"/>
                    </a:lnTo>
                    <a:cubicBezTo>
                      <a:pt x="86" y="16"/>
                      <a:pt x="48" y="39"/>
                      <a:pt x="29" y="50"/>
                    </a:cubicBezTo>
                    <a:cubicBezTo>
                      <a:pt x="20" y="55"/>
                      <a:pt x="15" y="58"/>
                      <a:pt x="12" y="60"/>
                    </a:cubicBezTo>
                    <a:lnTo>
                      <a:pt x="11" y="61"/>
                    </a:lnTo>
                    <a:lnTo>
                      <a:pt x="11" y="61"/>
                    </a:lnTo>
                    <a:cubicBezTo>
                      <a:pt x="9" y="62"/>
                      <a:pt x="8" y="62"/>
                      <a:pt x="7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37" name="Freeform 1889">
                <a:extLst>
                  <a:ext uri="{FF2B5EF4-FFF2-40B4-BE49-F238E27FC236}">
                    <a16:creationId xmlns:a16="http://schemas.microsoft.com/office/drawing/2014/main" id="{114E7D9F-CC39-47B4-877F-CAB821268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4" y="5576"/>
                <a:ext cx="28" cy="18"/>
              </a:xfrm>
              <a:custGeom>
                <a:avLst/>
                <a:gdLst>
                  <a:gd name="T0" fmla="*/ 8 w 85"/>
                  <a:gd name="T1" fmla="*/ 54 h 54"/>
                  <a:gd name="T2" fmla="*/ 2 w 85"/>
                  <a:gd name="T3" fmla="*/ 50 h 54"/>
                  <a:gd name="T4" fmla="*/ 5 w 85"/>
                  <a:gd name="T5" fmla="*/ 41 h 54"/>
                  <a:gd name="T6" fmla="*/ 38 w 85"/>
                  <a:gd name="T7" fmla="*/ 22 h 54"/>
                  <a:gd name="T8" fmla="*/ 38 w 85"/>
                  <a:gd name="T9" fmla="*/ 22 h 54"/>
                  <a:gd name="T10" fmla="*/ 48 w 85"/>
                  <a:gd name="T11" fmla="*/ 17 h 54"/>
                  <a:gd name="T12" fmla="*/ 51 w 85"/>
                  <a:gd name="T13" fmla="*/ 16 h 54"/>
                  <a:gd name="T14" fmla="*/ 73 w 85"/>
                  <a:gd name="T15" fmla="*/ 3 h 54"/>
                  <a:gd name="T16" fmla="*/ 83 w 85"/>
                  <a:gd name="T17" fmla="*/ 4 h 54"/>
                  <a:gd name="T18" fmla="*/ 81 w 85"/>
                  <a:gd name="T19" fmla="*/ 14 h 54"/>
                  <a:gd name="T20" fmla="*/ 52 w 85"/>
                  <a:gd name="T21" fmla="*/ 31 h 54"/>
                  <a:gd name="T22" fmla="*/ 43 w 85"/>
                  <a:gd name="T23" fmla="*/ 35 h 54"/>
                  <a:gd name="T24" fmla="*/ 43 w 85"/>
                  <a:gd name="T25" fmla="*/ 35 h 54"/>
                  <a:gd name="T26" fmla="*/ 12 w 85"/>
                  <a:gd name="T27" fmla="*/ 53 h 54"/>
                  <a:gd name="T28" fmla="*/ 8 w 85"/>
                  <a:gd name="T2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" h="54">
                    <a:moveTo>
                      <a:pt x="8" y="54"/>
                    </a:moveTo>
                    <a:cubicBezTo>
                      <a:pt x="6" y="54"/>
                      <a:pt x="3" y="53"/>
                      <a:pt x="2" y="50"/>
                    </a:cubicBezTo>
                    <a:cubicBezTo>
                      <a:pt x="0" y="47"/>
                      <a:pt x="1" y="43"/>
                      <a:pt x="5" y="41"/>
                    </a:cubicBezTo>
                    <a:cubicBezTo>
                      <a:pt x="27" y="28"/>
                      <a:pt x="34" y="23"/>
                      <a:pt x="38" y="22"/>
                    </a:cubicBezTo>
                    <a:lnTo>
                      <a:pt x="38" y="22"/>
                    </a:lnTo>
                    <a:cubicBezTo>
                      <a:pt x="40" y="21"/>
                      <a:pt x="48" y="17"/>
                      <a:pt x="48" y="17"/>
                    </a:cubicBezTo>
                    <a:lnTo>
                      <a:pt x="51" y="16"/>
                    </a:lnTo>
                    <a:cubicBezTo>
                      <a:pt x="55" y="15"/>
                      <a:pt x="65" y="8"/>
                      <a:pt x="73" y="3"/>
                    </a:cubicBezTo>
                    <a:cubicBezTo>
                      <a:pt x="76" y="0"/>
                      <a:pt x="80" y="1"/>
                      <a:pt x="83" y="4"/>
                    </a:cubicBezTo>
                    <a:cubicBezTo>
                      <a:pt x="85" y="7"/>
                      <a:pt x="84" y="12"/>
                      <a:pt x="81" y="14"/>
                    </a:cubicBezTo>
                    <a:cubicBezTo>
                      <a:pt x="62" y="28"/>
                      <a:pt x="55" y="31"/>
                      <a:pt x="52" y="31"/>
                    </a:cubicBezTo>
                    <a:cubicBezTo>
                      <a:pt x="48" y="33"/>
                      <a:pt x="46" y="34"/>
                      <a:pt x="43" y="35"/>
                    </a:cubicBezTo>
                    <a:lnTo>
                      <a:pt x="43" y="35"/>
                    </a:lnTo>
                    <a:cubicBezTo>
                      <a:pt x="41" y="36"/>
                      <a:pt x="12" y="53"/>
                      <a:pt x="12" y="53"/>
                    </a:cubicBezTo>
                    <a:lnTo>
                      <a:pt x="8" y="5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38" name="Freeform 1890">
                <a:extLst>
                  <a:ext uri="{FF2B5EF4-FFF2-40B4-BE49-F238E27FC236}">
                    <a16:creationId xmlns:a16="http://schemas.microsoft.com/office/drawing/2014/main" id="{FC245335-DFAF-48EF-833D-2A1A57F78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2" y="5551"/>
                <a:ext cx="21" cy="14"/>
              </a:xfrm>
              <a:custGeom>
                <a:avLst/>
                <a:gdLst>
                  <a:gd name="T0" fmla="*/ 9 w 63"/>
                  <a:gd name="T1" fmla="*/ 43 h 43"/>
                  <a:gd name="T2" fmla="*/ 8 w 63"/>
                  <a:gd name="T3" fmla="*/ 42 h 43"/>
                  <a:gd name="T4" fmla="*/ 3 w 63"/>
                  <a:gd name="T5" fmla="*/ 39 h 43"/>
                  <a:gd name="T6" fmla="*/ 11 w 63"/>
                  <a:gd name="T7" fmla="*/ 26 h 43"/>
                  <a:gd name="T8" fmla="*/ 10 w 63"/>
                  <a:gd name="T9" fmla="*/ 25 h 43"/>
                  <a:gd name="T10" fmla="*/ 50 w 63"/>
                  <a:gd name="T11" fmla="*/ 2 h 43"/>
                  <a:gd name="T12" fmla="*/ 59 w 63"/>
                  <a:gd name="T13" fmla="*/ 5 h 43"/>
                  <a:gd name="T14" fmla="*/ 33 w 63"/>
                  <a:gd name="T15" fmla="*/ 29 h 43"/>
                  <a:gd name="T16" fmla="*/ 17 w 63"/>
                  <a:gd name="T17" fmla="*/ 39 h 43"/>
                  <a:gd name="T18" fmla="*/ 17 w 63"/>
                  <a:gd name="T19" fmla="*/ 39 h 43"/>
                  <a:gd name="T20" fmla="*/ 16 w 63"/>
                  <a:gd name="T21" fmla="*/ 40 h 43"/>
                  <a:gd name="T22" fmla="*/ 9 w 63"/>
                  <a:gd name="T2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43">
                    <a:moveTo>
                      <a:pt x="9" y="43"/>
                    </a:moveTo>
                    <a:lnTo>
                      <a:pt x="8" y="42"/>
                    </a:lnTo>
                    <a:cubicBezTo>
                      <a:pt x="6" y="42"/>
                      <a:pt x="4" y="41"/>
                      <a:pt x="3" y="39"/>
                    </a:cubicBezTo>
                    <a:cubicBezTo>
                      <a:pt x="0" y="34"/>
                      <a:pt x="0" y="33"/>
                      <a:pt x="11" y="26"/>
                    </a:cubicBezTo>
                    <a:lnTo>
                      <a:pt x="10" y="25"/>
                    </a:lnTo>
                    <a:cubicBezTo>
                      <a:pt x="13" y="23"/>
                      <a:pt x="50" y="2"/>
                      <a:pt x="50" y="2"/>
                    </a:cubicBezTo>
                    <a:cubicBezTo>
                      <a:pt x="53" y="0"/>
                      <a:pt x="57" y="1"/>
                      <a:pt x="59" y="5"/>
                    </a:cubicBezTo>
                    <a:cubicBezTo>
                      <a:pt x="63" y="11"/>
                      <a:pt x="63" y="12"/>
                      <a:pt x="33" y="29"/>
                    </a:cubicBezTo>
                    <a:cubicBezTo>
                      <a:pt x="28" y="32"/>
                      <a:pt x="21" y="36"/>
                      <a:pt x="17" y="39"/>
                    </a:cubicBezTo>
                    <a:lnTo>
                      <a:pt x="17" y="39"/>
                    </a:lnTo>
                    <a:lnTo>
                      <a:pt x="16" y="40"/>
                    </a:lnTo>
                    <a:cubicBezTo>
                      <a:pt x="13" y="42"/>
                      <a:pt x="11" y="43"/>
                      <a:pt x="9" y="4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39" name="Freeform 1891">
                <a:extLst>
                  <a:ext uri="{FF2B5EF4-FFF2-40B4-BE49-F238E27FC236}">
                    <a16:creationId xmlns:a16="http://schemas.microsoft.com/office/drawing/2014/main" id="{56C67343-1F63-4531-96A7-B9C77378C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3" y="5561"/>
                <a:ext cx="51" cy="25"/>
              </a:xfrm>
              <a:custGeom>
                <a:avLst/>
                <a:gdLst>
                  <a:gd name="T0" fmla="*/ 8 w 152"/>
                  <a:gd name="T1" fmla="*/ 75 h 75"/>
                  <a:gd name="T2" fmla="*/ 2 w 152"/>
                  <a:gd name="T3" fmla="*/ 72 h 75"/>
                  <a:gd name="T4" fmla="*/ 4 w 152"/>
                  <a:gd name="T5" fmla="*/ 62 h 75"/>
                  <a:gd name="T6" fmla="*/ 113 w 152"/>
                  <a:gd name="T7" fmla="*/ 1 h 75"/>
                  <a:gd name="T8" fmla="*/ 118 w 152"/>
                  <a:gd name="T9" fmla="*/ 5 h 75"/>
                  <a:gd name="T10" fmla="*/ 111 w 152"/>
                  <a:gd name="T11" fmla="*/ 21 h 75"/>
                  <a:gd name="T12" fmla="*/ 145 w 152"/>
                  <a:gd name="T13" fmla="*/ 5 h 75"/>
                  <a:gd name="T14" fmla="*/ 150 w 152"/>
                  <a:gd name="T15" fmla="*/ 8 h 75"/>
                  <a:gd name="T16" fmla="*/ 148 w 152"/>
                  <a:gd name="T17" fmla="*/ 18 h 75"/>
                  <a:gd name="T18" fmla="*/ 143 w 152"/>
                  <a:gd name="T19" fmla="*/ 19 h 75"/>
                  <a:gd name="T20" fmla="*/ 104 w 152"/>
                  <a:gd name="T21" fmla="*/ 43 h 75"/>
                  <a:gd name="T22" fmla="*/ 84 w 152"/>
                  <a:gd name="T23" fmla="*/ 53 h 75"/>
                  <a:gd name="T24" fmla="*/ 79 w 152"/>
                  <a:gd name="T25" fmla="*/ 49 h 75"/>
                  <a:gd name="T26" fmla="*/ 86 w 152"/>
                  <a:gd name="T27" fmla="*/ 31 h 75"/>
                  <a:gd name="T28" fmla="*/ 12 w 152"/>
                  <a:gd name="T29" fmla="*/ 74 h 75"/>
                  <a:gd name="T30" fmla="*/ 8 w 152"/>
                  <a:gd name="T31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75">
                    <a:moveTo>
                      <a:pt x="8" y="75"/>
                    </a:moveTo>
                    <a:cubicBezTo>
                      <a:pt x="6" y="75"/>
                      <a:pt x="3" y="74"/>
                      <a:pt x="2" y="72"/>
                    </a:cubicBezTo>
                    <a:cubicBezTo>
                      <a:pt x="0" y="68"/>
                      <a:pt x="1" y="64"/>
                      <a:pt x="4" y="62"/>
                    </a:cubicBezTo>
                    <a:cubicBezTo>
                      <a:pt x="109" y="0"/>
                      <a:pt x="109" y="0"/>
                      <a:pt x="113" y="1"/>
                    </a:cubicBezTo>
                    <a:cubicBezTo>
                      <a:pt x="115" y="2"/>
                      <a:pt x="117" y="3"/>
                      <a:pt x="118" y="5"/>
                    </a:cubicBezTo>
                    <a:cubicBezTo>
                      <a:pt x="120" y="9"/>
                      <a:pt x="120" y="10"/>
                      <a:pt x="111" y="21"/>
                    </a:cubicBezTo>
                    <a:cubicBezTo>
                      <a:pt x="138" y="4"/>
                      <a:pt x="141" y="4"/>
                      <a:pt x="145" y="5"/>
                    </a:cubicBezTo>
                    <a:cubicBezTo>
                      <a:pt x="147" y="5"/>
                      <a:pt x="149" y="6"/>
                      <a:pt x="150" y="8"/>
                    </a:cubicBezTo>
                    <a:cubicBezTo>
                      <a:pt x="152" y="12"/>
                      <a:pt x="151" y="16"/>
                      <a:pt x="148" y="18"/>
                    </a:cubicBezTo>
                    <a:lnTo>
                      <a:pt x="143" y="19"/>
                    </a:lnTo>
                    <a:cubicBezTo>
                      <a:pt x="137" y="21"/>
                      <a:pt x="115" y="36"/>
                      <a:pt x="104" y="43"/>
                    </a:cubicBezTo>
                    <a:cubicBezTo>
                      <a:pt x="87" y="53"/>
                      <a:pt x="87" y="53"/>
                      <a:pt x="84" y="53"/>
                    </a:cubicBezTo>
                    <a:cubicBezTo>
                      <a:pt x="82" y="52"/>
                      <a:pt x="80" y="51"/>
                      <a:pt x="79" y="49"/>
                    </a:cubicBezTo>
                    <a:cubicBezTo>
                      <a:pt x="77" y="45"/>
                      <a:pt x="77" y="42"/>
                      <a:pt x="86" y="31"/>
                    </a:cubicBezTo>
                    <a:cubicBezTo>
                      <a:pt x="64" y="43"/>
                      <a:pt x="34" y="61"/>
                      <a:pt x="12" y="74"/>
                    </a:cubicBezTo>
                    <a:lnTo>
                      <a:pt x="8" y="7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40" name="Freeform 1892">
                <a:extLst>
                  <a:ext uri="{FF2B5EF4-FFF2-40B4-BE49-F238E27FC236}">
                    <a16:creationId xmlns:a16="http://schemas.microsoft.com/office/drawing/2014/main" id="{C874FD66-D02A-4DFB-8FF4-AB364F4C2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0" y="5547"/>
                <a:ext cx="25" cy="18"/>
              </a:xfrm>
              <a:custGeom>
                <a:avLst/>
                <a:gdLst>
                  <a:gd name="T0" fmla="*/ 7 w 77"/>
                  <a:gd name="T1" fmla="*/ 53 h 53"/>
                  <a:gd name="T2" fmla="*/ 3 w 77"/>
                  <a:gd name="T3" fmla="*/ 49 h 53"/>
                  <a:gd name="T4" fmla="*/ 26 w 77"/>
                  <a:gd name="T5" fmla="*/ 26 h 53"/>
                  <a:gd name="T6" fmla="*/ 33 w 77"/>
                  <a:gd name="T7" fmla="*/ 15 h 53"/>
                  <a:gd name="T8" fmla="*/ 35 w 77"/>
                  <a:gd name="T9" fmla="*/ 9 h 53"/>
                  <a:gd name="T10" fmla="*/ 37 w 77"/>
                  <a:gd name="T11" fmla="*/ 8 h 53"/>
                  <a:gd name="T12" fmla="*/ 45 w 77"/>
                  <a:gd name="T13" fmla="*/ 6 h 53"/>
                  <a:gd name="T14" fmla="*/ 49 w 77"/>
                  <a:gd name="T15" fmla="*/ 9 h 53"/>
                  <a:gd name="T16" fmla="*/ 50 w 77"/>
                  <a:gd name="T17" fmla="*/ 13 h 53"/>
                  <a:gd name="T18" fmla="*/ 76 w 77"/>
                  <a:gd name="T19" fmla="*/ 1 h 53"/>
                  <a:gd name="T20" fmla="*/ 74 w 77"/>
                  <a:gd name="T21" fmla="*/ 8 h 53"/>
                  <a:gd name="T22" fmla="*/ 68 w 77"/>
                  <a:gd name="T23" fmla="*/ 11 h 53"/>
                  <a:gd name="T24" fmla="*/ 74 w 77"/>
                  <a:gd name="T25" fmla="*/ 8 h 53"/>
                  <a:gd name="T26" fmla="*/ 77 w 77"/>
                  <a:gd name="T27" fmla="*/ 14 h 53"/>
                  <a:gd name="T28" fmla="*/ 30 w 77"/>
                  <a:gd name="T29" fmla="*/ 42 h 53"/>
                  <a:gd name="T30" fmla="*/ 7 w 77"/>
                  <a:gd name="T3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" h="53">
                    <a:moveTo>
                      <a:pt x="7" y="53"/>
                    </a:moveTo>
                    <a:cubicBezTo>
                      <a:pt x="6" y="53"/>
                      <a:pt x="5" y="52"/>
                      <a:pt x="3" y="49"/>
                    </a:cubicBezTo>
                    <a:cubicBezTo>
                      <a:pt x="0" y="43"/>
                      <a:pt x="0" y="42"/>
                      <a:pt x="26" y="26"/>
                    </a:cubicBezTo>
                    <a:cubicBezTo>
                      <a:pt x="28" y="22"/>
                      <a:pt x="31" y="18"/>
                      <a:pt x="33" y="15"/>
                    </a:cubicBezTo>
                    <a:cubicBezTo>
                      <a:pt x="33" y="13"/>
                      <a:pt x="34" y="11"/>
                      <a:pt x="35" y="9"/>
                    </a:cubicBezTo>
                    <a:lnTo>
                      <a:pt x="37" y="8"/>
                    </a:lnTo>
                    <a:cubicBezTo>
                      <a:pt x="39" y="6"/>
                      <a:pt x="42" y="5"/>
                      <a:pt x="45" y="6"/>
                    </a:cubicBezTo>
                    <a:cubicBezTo>
                      <a:pt x="47" y="6"/>
                      <a:pt x="48" y="8"/>
                      <a:pt x="49" y="9"/>
                    </a:cubicBezTo>
                    <a:lnTo>
                      <a:pt x="50" y="13"/>
                    </a:lnTo>
                    <a:cubicBezTo>
                      <a:pt x="73" y="0"/>
                      <a:pt x="73" y="0"/>
                      <a:pt x="76" y="1"/>
                    </a:cubicBezTo>
                    <a:lnTo>
                      <a:pt x="74" y="8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77" y="14"/>
                    </a:lnTo>
                    <a:cubicBezTo>
                      <a:pt x="73" y="16"/>
                      <a:pt x="45" y="33"/>
                      <a:pt x="30" y="42"/>
                    </a:cubicBezTo>
                    <a:cubicBezTo>
                      <a:pt x="16" y="50"/>
                      <a:pt x="10" y="53"/>
                      <a:pt x="7" y="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41" name="Freeform 1893">
                <a:extLst>
                  <a:ext uri="{FF2B5EF4-FFF2-40B4-BE49-F238E27FC236}">
                    <a16:creationId xmlns:a16="http://schemas.microsoft.com/office/drawing/2014/main" id="{4EB3527E-90C9-451A-900C-27E8CADBB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5555"/>
                <a:ext cx="34" cy="22"/>
              </a:xfrm>
              <a:custGeom>
                <a:avLst/>
                <a:gdLst>
                  <a:gd name="T0" fmla="*/ 10 w 102"/>
                  <a:gd name="T1" fmla="*/ 68 h 68"/>
                  <a:gd name="T2" fmla="*/ 8 w 102"/>
                  <a:gd name="T3" fmla="*/ 68 h 68"/>
                  <a:gd name="T4" fmla="*/ 4 w 102"/>
                  <a:gd name="T5" fmla="*/ 64 h 68"/>
                  <a:gd name="T6" fmla="*/ 48 w 102"/>
                  <a:gd name="T7" fmla="*/ 27 h 68"/>
                  <a:gd name="T8" fmla="*/ 51 w 102"/>
                  <a:gd name="T9" fmla="*/ 24 h 68"/>
                  <a:gd name="T10" fmla="*/ 54 w 102"/>
                  <a:gd name="T11" fmla="*/ 23 h 68"/>
                  <a:gd name="T12" fmla="*/ 67 w 102"/>
                  <a:gd name="T13" fmla="*/ 16 h 68"/>
                  <a:gd name="T14" fmla="*/ 90 w 102"/>
                  <a:gd name="T15" fmla="*/ 2 h 68"/>
                  <a:gd name="T16" fmla="*/ 100 w 102"/>
                  <a:gd name="T17" fmla="*/ 4 h 68"/>
                  <a:gd name="T18" fmla="*/ 97 w 102"/>
                  <a:gd name="T19" fmla="*/ 14 h 68"/>
                  <a:gd name="T20" fmla="*/ 89 w 102"/>
                  <a:gd name="T21" fmla="*/ 19 h 68"/>
                  <a:gd name="T22" fmla="*/ 91 w 102"/>
                  <a:gd name="T23" fmla="*/ 22 h 68"/>
                  <a:gd name="T24" fmla="*/ 83 w 102"/>
                  <a:gd name="T25" fmla="*/ 28 h 68"/>
                  <a:gd name="T26" fmla="*/ 54 w 102"/>
                  <a:gd name="T27" fmla="*/ 43 h 68"/>
                  <a:gd name="T28" fmla="*/ 42 w 102"/>
                  <a:gd name="T29" fmla="*/ 50 h 68"/>
                  <a:gd name="T30" fmla="*/ 10 w 102"/>
                  <a:gd name="T31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2" h="68">
                    <a:moveTo>
                      <a:pt x="10" y="68"/>
                    </a:moveTo>
                    <a:lnTo>
                      <a:pt x="8" y="68"/>
                    </a:lnTo>
                    <a:cubicBezTo>
                      <a:pt x="6" y="67"/>
                      <a:pt x="5" y="66"/>
                      <a:pt x="4" y="64"/>
                    </a:cubicBezTo>
                    <a:cubicBezTo>
                      <a:pt x="0" y="58"/>
                      <a:pt x="0" y="57"/>
                      <a:pt x="48" y="27"/>
                    </a:cubicBezTo>
                    <a:lnTo>
                      <a:pt x="51" y="24"/>
                    </a:lnTo>
                    <a:lnTo>
                      <a:pt x="54" y="23"/>
                    </a:lnTo>
                    <a:cubicBezTo>
                      <a:pt x="56" y="22"/>
                      <a:pt x="61" y="19"/>
                      <a:pt x="67" y="16"/>
                    </a:cubicBezTo>
                    <a:cubicBezTo>
                      <a:pt x="74" y="12"/>
                      <a:pt x="81" y="7"/>
                      <a:pt x="90" y="2"/>
                    </a:cubicBezTo>
                    <a:cubicBezTo>
                      <a:pt x="93" y="0"/>
                      <a:pt x="98" y="1"/>
                      <a:pt x="100" y="4"/>
                    </a:cubicBezTo>
                    <a:cubicBezTo>
                      <a:pt x="102" y="7"/>
                      <a:pt x="101" y="12"/>
                      <a:pt x="97" y="14"/>
                    </a:cubicBezTo>
                    <a:cubicBezTo>
                      <a:pt x="95" y="15"/>
                      <a:pt x="92" y="17"/>
                      <a:pt x="89" y="19"/>
                    </a:cubicBezTo>
                    <a:lnTo>
                      <a:pt x="91" y="22"/>
                    </a:lnTo>
                    <a:cubicBezTo>
                      <a:pt x="90" y="23"/>
                      <a:pt x="87" y="25"/>
                      <a:pt x="83" y="28"/>
                    </a:cubicBezTo>
                    <a:cubicBezTo>
                      <a:pt x="61" y="41"/>
                      <a:pt x="57" y="43"/>
                      <a:pt x="54" y="43"/>
                    </a:cubicBezTo>
                    <a:cubicBezTo>
                      <a:pt x="50" y="45"/>
                      <a:pt x="46" y="48"/>
                      <a:pt x="42" y="50"/>
                    </a:cubicBezTo>
                    <a:cubicBezTo>
                      <a:pt x="18" y="65"/>
                      <a:pt x="13" y="68"/>
                      <a:pt x="10" y="6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42" name="Freeform 1894">
                <a:extLst>
                  <a:ext uri="{FF2B5EF4-FFF2-40B4-BE49-F238E27FC236}">
                    <a16:creationId xmlns:a16="http://schemas.microsoft.com/office/drawing/2014/main" id="{C9AB0150-FDA2-42A8-AA26-939C4DE22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5553"/>
                <a:ext cx="31" cy="20"/>
              </a:xfrm>
              <a:custGeom>
                <a:avLst/>
                <a:gdLst>
                  <a:gd name="T0" fmla="*/ 9 w 94"/>
                  <a:gd name="T1" fmla="*/ 60 h 60"/>
                  <a:gd name="T2" fmla="*/ 7 w 94"/>
                  <a:gd name="T3" fmla="*/ 59 h 60"/>
                  <a:gd name="T4" fmla="*/ 3 w 94"/>
                  <a:gd name="T5" fmla="*/ 56 h 60"/>
                  <a:gd name="T6" fmla="*/ 6 w 94"/>
                  <a:gd name="T7" fmla="*/ 44 h 60"/>
                  <a:gd name="T8" fmla="*/ 4 w 94"/>
                  <a:gd name="T9" fmla="*/ 42 h 60"/>
                  <a:gd name="T10" fmla="*/ 6 w 94"/>
                  <a:gd name="T11" fmla="*/ 32 h 60"/>
                  <a:gd name="T12" fmla="*/ 40 w 94"/>
                  <a:gd name="T13" fmla="*/ 14 h 60"/>
                  <a:gd name="T14" fmla="*/ 45 w 94"/>
                  <a:gd name="T15" fmla="*/ 18 h 60"/>
                  <a:gd name="T16" fmla="*/ 46 w 94"/>
                  <a:gd name="T17" fmla="*/ 21 h 60"/>
                  <a:gd name="T18" fmla="*/ 88 w 94"/>
                  <a:gd name="T19" fmla="*/ 1 h 60"/>
                  <a:gd name="T20" fmla="*/ 92 w 94"/>
                  <a:gd name="T21" fmla="*/ 4 h 60"/>
                  <a:gd name="T22" fmla="*/ 90 w 94"/>
                  <a:gd name="T23" fmla="*/ 14 h 60"/>
                  <a:gd name="T24" fmla="*/ 86 w 94"/>
                  <a:gd name="T25" fmla="*/ 15 h 60"/>
                  <a:gd name="T26" fmla="*/ 33 w 94"/>
                  <a:gd name="T27" fmla="*/ 46 h 60"/>
                  <a:gd name="T28" fmla="*/ 9 w 94"/>
                  <a:gd name="T2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60">
                    <a:moveTo>
                      <a:pt x="9" y="60"/>
                    </a:moveTo>
                    <a:lnTo>
                      <a:pt x="7" y="59"/>
                    </a:lnTo>
                    <a:cubicBezTo>
                      <a:pt x="5" y="59"/>
                      <a:pt x="4" y="58"/>
                      <a:pt x="3" y="56"/>
                    </a:cubicBezTo>
                    <a:cubicBezTo>
                      <a:pt x="1" y="53"/>
                      <a:pt x="0" y="51"/>
                      <a:pt x="6" y="44"/>
                    </a:cubicBezTo>
                    <a:lnTo>
                      <a:pt x="4" y="42"/>
                    </a:lnTo>
                    <a:cubicBezTo>
                      <a:pt x="1" y="39"/>
                      <a:pt x="2" y="34"/>
                      <a:pt x="6" y="32"/>
                    </a:cubicBezTo>
                    <a:cubicBezTo>
                      <a:pt x="35" y="13"/>
                      <a:pt x="37" y="13"/>
                      <a:pt x="40" y="14"/>
                    </a:cubicBezTo>
                    <a:cubicBezTo>
                      <a:pt x="42" y="15"/>
                      <a:pt x="44" y="16"/>
                      <a:pt x="45" y="18"/>
                    </a:cubicBezTo>
                    <a:lnTo>
                      <a:pt x="46" y="21"/>
                    </a:lnTo>
                    <a:cubicBezTo>
                      <a:pt x="80" y="0"/>
                      <a:pt x="84" y="0"/>
                      <a:pt x="88" y="1"/>
                    </a:cubicBezTo>
                    <a:cubicBezTo>
                      <a:pt x="90" y="1"/>
                      <a:pt x="91" y="2"/>
                      <a:pt x="92" y="4"/>
                    </a:cubicBezTo>
                    <a:cubicBezTo>
                      <a:pt x="94" y="7"/>
                      <a:pt x="93" y="12"/>
                      <a:pt x="90" y="14"/>
                    </a:cubicBezTo>
                    <a:lnTo>
                      <a:pt x="86" y="15"/>
                    </a:lnTo>
                    <a:cubicBezTo>
                      <a:pt x="78" y="18"/>
                      <a:pt x="48" y="37"/>
                      <a:pt x="33" y="46"/>
                    </a:cubicBezTo>
                    <a:cubicBezTo>
                      <a:pt x="15" y="57"/>
                      <a:pt x="11" y="60"/>
                      <a:pt x="9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43" name="Freeform 1895">
                <a:extLst>
                  <a:ext uri="{FF2B5EF4-FFF2-40B4-BE49-F238E27FC236}">
                    <a16:creationId xmlns:a16="http://schemas.microsoft.com/office/drawing/2014/main" id="{698D9126-EEF8-488F-B555-8E44583EC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4" y="5548"/>
                <a:ext cx="8" cy="7"/>
              </a:xfrm>
              <a:custGeom>
                <a:avLst/>
                <a:gdLst>
                  <a:gd name="T0" fmla="*/ 7 w 25"/>
                  <a:gd name="T1" fmla="*/ 21 h 21"/>
                  <a:gd name="T2" fmla="*/ 5 w 25"/>
                  <a:gd name="T3" fmla="*/ 21 h 21"/>
                  <a:gd name="T4" fmla="*/ 0 w 25"/>
                  <a:gd name="T5" fmla="*/ 15 h 21"/>
                  <a:gd name="T6" fmla="*/ 1 w 25"/>
                  <a:gd name="T7" fmla="*/ 11 h 21"/>
                  <a:gd name="T8" fmla="*/ 4 w 25"/>
                  <a:gd name="T9" fmla="*/ 7 h 21"/>
                  <a:gd name="T10" fmla="*/ 5 w 25"/>
                  <a:gd name="T11" fmla="*/ 7 h 21"/>
                  <a:gd name="T12" fmla="*/ 13 w 25"/>
                  <a:gd name="T13" fmla="*/ 2 h 21"/>
                  <a:gd name="T14" fmla="*/ 23 w 25"/>
                  <a:gd name="T15" fmla="*/ 4 h 21"/>
                  <a:gd name="T16" fmla="*/ 21 w 25"/>
                  <a:gd name="T17" fmla="*/ 14 h 21"/>
                  <a:gd name="T18" fmla="*/ 19 w 25"/>
                  <a:gd name="T19" fmla="*/ 15 h 21"/>
                  <a:gd name="T20" fmla="*/ 12 w 25"/>
                  <a:gd name="T21" fmla="*/ 19 h 21"/>
                  <a:gd name="T22" fmla="*/ 11 w 25"/>
                  <a:gd name="T23" fmla="*/ 20 h 21"/>
                  <a:gd name="T24" fmla="*/ 11 w 25"/>
                  <a:gd name="T25" fmla="*/ 20 h 21"/>
                  <a:gd name="T26" fmla="*/ 7 w 25"/>
                  <a:gd name="T2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1">
                    <a:moveTo>
                      <a:pt x="7" y="21"/>
                    </a:moveTo>
                    <a:lnTo>
                      <a:pt x="5" y="21"/>
                    </a:lnTo>
                    <a:cubicBezTo>
                      <a:pt x="3" y="20"/>
                      <a:pt x="1" y="17"/>
                      <a:pt x="0" y="15"/>
                    </a:cubicBezTo>
                    <a:lnTo>
                      <a:pt x="1" y="11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13" y="2"/>
                    </a:lnTo>
                    <a:cubicBezTo>
                      <a:pt x="16" y="0"/>
                      <a:pt x="21" y="1"/>
                      <a:pt x="23" y="4"/>
                    </a:cubicBezTo>
                    <a:cubicBezTo>
                      <a:pt x="25" y="7"/>
                      <a:pt x="24" y="12"/>
                      <a:pt x="21" y="14"/>
                    </a:cubicBezTo>
                    <a:lnTo>
                      <a:pt x="19" y="15"/>
                    </a:lnTo>
                    <a:cubicBezTo>
                      <a:pt x="16" y="17"/>
                      <a:pt x="13" y="19"/>
                      <a:pt x="12" y="19"/>
                    </a:cubicBezTo>
                    <a:lnTo>
                      <a:pt x="11" y="20"/>
                    </a:lnTo>
                    <a:lnTo>
                      <a:pt x="11" y="20"/>
                    </a:lnTo>
                    <a:cubicBezTo>
                      <a:pt x="9" y="21"/>
                      <a:pt x="8" y="21"/>
                      <a:pt x="7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44" name="Freeform 1896">
                <a:extLst>
                  <a:ext uri="{FF2B5EF4-FFF2-40B4-BE49-F238E27FC236}">
                    <a16:creationId xmlns:a16="http://schemas.microsoft.com/office/drawing/2014/main" id="{9E045BC7-400E-4F61-B8B4-562A8C0E3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2" y="5535"/>
                <a:ext cx="10" cy="8"/>
              </a:xfrm>
              <a:custGeom>
                <a:avLst/>
                <a:gdLst>
                  <a:gd name="T0" fmla="*/ 8 w 32"/>
                  <a:gd name="T1" fmla="*/ 25 h 25"/>
                  <a:gd name="T2" fmla="*/ 2 w 32"/>
                  <a:gd name="T3" fmla="*/ 21 h 25"/>
                  <a:gd name="T4" fmla="*/ 4 w 32"/>
                  <a:gd name="T5" fmla="*/ 12 h 25"/>
                  <a:gd name="T6" fmla="*/ 20 w 32"/>
                  <a:gd name="T7" fmla="*/ 2 h 25"/>
                  <a:gd name="T8" fmla="*/ 30 w 32"/>
                  <a:gd name="T9" fmla="*/ 5 h 25"/>
                  <a:gd name="T10" fmla="*/ 29 w 32"/>
                  <a:gd name="T11" fmla="*/ 14 h 25"/>
                  <a:gd name="T12" fmla="*/ 26 w 32"/>
                  <a:gd name="T13" fmla="*/ 16 h 25"/>
                  <a:gd name="T14" fmla="*/ 24 w 32"/>
                  <a:gd name="T15" fmla="*/ 17 h 25"/>
                  <a:gd name="T16" fmla="*/ 22 w 32"/>
                  <a:gd name="T17" fmla="*/ 18 h 25"/>
                  <a:gd name="T18" fmla="*/ 19 w 32"/>
                  <a:gd name="T19" fmla="*/ 20 h 25"/>
                  <a:gd name="T20" fmla="*/ 15 w 32"/>
                  <a:gd name="T21" fmla="*/ 22 h 25"/>
                  <a:gd name="T22" fmla="*/ 11 w 32"/>
                  <a:gd name="T23" fmla="*/ 24 h 25"/>
                  <a:gd name="T24" fmla="*/ 8 w 32"/>
                  <a:gd name="T2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25">
                    <a:moveTo>
                      <a:pt x="8" y="25"/>
                    </a:moveTo>
                    <a:cubicBezTo>
                      <a:pt x="5" y="25"/>
                      <a:pt x="3" y="24"/>
                      <a:pt x="2" y="21"/>
                    </a:cubicBezTo>
                    <a:cubicBezTo>
                      <a:pt x="0" y="18"/>
                      <a:pt x="1" y="14"/>
                      <a:pt x="4" y="12"/>
                    </a:cubicBezTo>
                    <a:lnTo>
                      <a:pt x="20" y="2"/>
                    </a:lnTo>
                    <a:cubicBezTo>
                      <a:pt x="24" y="0"/>
                      <a:pt x="28" y="1"/>
                      <a:pt x="30" y="5"/>
                    </a:cubicBezTo>
                    <a:cubicBezTo>
                      <a:pt x="32" y="8"/>
                      <a:pt x="31" y="12"/>
                      <a:pt x="29" y="14"/>
                    </a:cubicBezTo>
                    <a:lnTo>
                      <a:pt x="26" y="16"/>
                    </a:lnTo>
                    <a:lnTo>
                      <a:pt x="24" y="17"/>
                    </a:lnTo>
                    <a:lnTo>
                      <a:pt x="22" y="18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1" y="24"/>
                    </a:lnTo>
                    <a:lnTo>
                      <a:pt x="8" y="2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45" name="Freeform 1897">
                <a:extLst>
                  <a:ext uri="{FF2B5EF4-FFF2-40B4-BE49-F238E27FC236}">
                    <a16:creationId xmlns:a16="http://schemas.microsoft.com/office/drawing/2014/main" id="{E7BE843C-0293-462B-B201-9167DA1E6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" y="5542"/>
                <a:ext cx="42" cy="26"/>
              </a:xfrm>
              <a:custGeom>
                <a:avLst/>
                <a:gdLst>
                  <a:gd name="T0" fmla="*/ 7 w 128"/>
                  <a:gd name="T1" fmla="*/ 77 h 77"/>
                  <a:gd name="T2" fmla="*/ 5 w 128"/>
                  <a:gd name="T3" fmla="*/ 77 h 77"/>
                  <a:gd name="T4" fmla="*/ 0 w 128"/>
                  <a:gd name="T5" fmla="*/ 72 h 77"/>
                  <a:gd name="T6" fmla="*/ 3 w 128"/>
                  <a:gd name="T7" fmla="*/ 65 h 77"/>
                  <a:gd name="T8" fmla="*/ 10 w 128"/>
                  <a:gd name="T9" fmla="*/ 59 h 77"/>
                  <a:gd name="T10" fmla="*/ 11 w 128"/>
                  <a:gd name="T11" fmla="*/ 56 h 77"/>
                  <a:gd name="T12" fmla="*/ 17 w 128"/>
                  <a:gd name="T13" fmla="*/ 52 h 77"/>
                  <a:gd name="T14" fmla="*/ 11 w 128"/>
                  <a:gd name="T15" fmla="*/ 56 h 77"/>
                  <a:gd name="T16" fmla="*/ 8 w 128"/>
                  <a:gd name="T17" fmla="*/ 49 h 77"/>
                  <a:gd name="T18" fmla="*/ 66 w 128"/>
                  <a:gd name="T19" fmla="*/ 16 h 77"/>
                  <a:gd name="T20" fmla="*/ 72 w 128"/>
                  <a:gd name="T21" fmla="*/ 15 h 77"/>
                  <a:gd name="T22" fmla="*/ 76 w 128"/>
                  <a:gd name="T23" fmla="*/ 18 h 77"/>
                  <a:gd name="T24" fmla="*/ 77 w 128"/>
                  <a:gd name="T25" fmla="*/ 22 h 77"/>
                  <a:gd name="T26" fmla="*/ 113 w 128"/>
                  <a:gd name="T27" fmla="*/ 1 h 77"/>
                  <a:gd name="T28" fmla="*/ 119 w 128"/>
                  <a:gd name="T29" fmla="*/ 0 h 77"/>
                  <a:gd name="T30" fmla="*/ 123 w 128"/>
                  <a:gd name="T31" fmla="*/ 3 h 77"/>
                  <a:gd name="T32" fmla="*/ 74 w 128"/>
                  <a:gd name="T33" fmla="*/ 42 h 77"/>
                  <a:gd name="T34" fmla="*/ 58 w 128"/>
                  <a:gd name="T35" fmla="*/ 52 h 77"/>
                  <a:gd name="T36" fmla="*/ 58 w 128"/>
                  <a:gd name="T37" fmla="*/ 54 h 77"/>
                  <a:gd name="T38" fmla="*/ 48 w 128"/>
                  <a:gd name="T39" fmla="*/ 60 h 77"/>
                  <a:gd name="T40" fmla="*/ 25 w 128"/>
                  <a:gd name="T41" fmla="*/ 71 h 77"/>
                  <a:gd name="T42" fmla="*/ 23 w 128"/>
                  <a:gd name="T43" fmla="*/ 70 h 77"/>
                  <a:gd name="T44" fmla="*/ 13 w 128"/>
                  <a:gd name="T45" fmla="*/ 75 h 77"/>
                  <a:gd name="T46" fmla="*/ 12 w 128"/>
                  <a:gd name="T47" fmla="*/ 76 h 77"/>
                  <a:gd name="T48" fmla="*/ 11 w 128"/>
                  <a:gd name="T49" fmla="*/ 76 h 77"/>
                  <a:gd name="T50" fmla="*/ 7 w 128"/>
                  <a:gd name="T51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8" h="77">
                    <a:moveTo>
                      <a:pt x="7" y="77"/>
                    </a:moveTo>
                    <a:lnTo>
                      <a:pt x="5" y="77"/>
                    </a:lnTo>
                    <a:cubicBezTo>
                      <a:pt x="3" y="76"/>
                      <a:pt x="1" y="74"/>
                      <a:pt x="0" y="72"/>
                    </a:cubicBezTo>
                    <a:cubicBezTo>
                      <a:pt x="0" y="69"/>
                      <a:pt x="1" y="66"/>
                      <a:pt x="3" y="65"/>
                    </a:cubicBezTo>
                    <a:cubicBezTo>
                      <a:pt x="5" y="63"/>
                      <a:pt x="8" y="61"/>
                      <a:pt x="10" y="59"/>
                    </a:cubicBezTo>
                    <a:lnTo>
                      <a:pt x="11" y="56"/>
                    </a:lnTo>
                    <a:lnTo>
                      <a:pt x="17" y="52"/>
                    </a:lnTo>
                    <a:lnTo>
                      <a:pt x="11" y="56"/>
                    </a:lnTo>
                    <a:lnTo>
                      <a:pt x="8" y="49"/>
                    </a:lnTo>
                    <a:cubicBezTo>
                      <a:pt x="11" y="48"/>
                      <a:pt x="45" y="28"/>
                      <a:pt x="66" y="16"/>
                    </a:cubicBezTo>
                    <a:cubicBezTo>
                      <a:pt x="68" y="15"/>
                      <a:pt x="70" y="14"/>
                      <a:pt x="72" y="15"/>
                    </a:cubicBezTo>
                    <a:cubicBezTo>
                      <a:pt x="74" y="15"/>
                      <a:pt x="75" y="17"/>
                      <a:pt x="76" y="18"/>
                    </a:cubicBezTo>
                    <a:lnTo>
                      <a:pt x="77" y="22"/>
                    </a:lnTo>
                    <a:cubicBezTo>
                      <a:pt x="90" y="14"/>
                      <a:pt x="102" y="7"/>
                      <a:pt x="113" y="1"/>
                    </a:cubicBezTo>
                    <a:cubicBezTo>
                      <a:pt x="115" y="0"/>
                      <a:pt x="117" y="0"/>
                      <a:pt x="119" y="0"/>
                    </a:cubicBezTo>
                    <a:cubicBezTo>
                      <a:pt x="120" y="1"/>
                      <a:pt x="122" y="2"/>
                      <a:pt x="123" y="3"/>
                    </a:cubicBezTo>
                    <a:cubicBezTo>
                      <a:pt x="128" y="11"/>
                      <a:pt x="124" y="14"/>
                      <a:pt x="74" y="42"/>
                    </a:cubicBezTo>
                    <a:cubicBezTo>
                      <a:pt x="69" y="45"/>
                      <a:pt x="63" y="49"/>
                      <a:pt x="58" y="52"/>
                    </a:cubicBezTo>
                    <a:lnTo>
                      <a:pt x="58" y="54"/>
                    </a:lnTo>
                    <a:cubicBezTo>
                      <a:pt x="57" y="54"/>
                      <a:pt x="53" y="57"/>
                      <a:pt x="48" y="60"/>
                    </a:cubicBezTo>
                    <a:cubicBezTo>
                      <a:pt x="30" y="71"/>
                      <a:pt x="29" y="72"/>
                      <a:pt x="25" y="71"/>
                    </a:cubicBezTo>
                    <a:lnTo>
                      <a:pt x="23" y="70"/>
                    </a:lnTo>
                    <a:cubicBezTo>
                      <a:pt x="18" y="72"/>
                      <a:pt x="15" y="74"/>
                      <a:pt x="13" y="75"/>
                    </a:cubicBezTo>
                    <a:lnTo>
                      <a:pt x="12" y="76"/>
                    </a:lnTo>
                    <a:lnTo>
                      <a:pt x="11" y="76"/>
                    </a:lnTo>
                    <a:cubicBezTo>
                      <a:pt x="9" y="77"/>
                      <a:pt x="7" y="77"/>
                      <a:pt x="7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46" name="Freeform 1898">
                <a:extLst>
                  <a:ext uri="{FF2B5EF4-FFF2-40B4-BE49-F238E27FC236}">
                    <a16:creationId xmlns:a16="http://schemas.microsoft.com/office/drawing/2014/main" id="{E437DC1C-5FE9-4151-AD87-9FB640DE9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5540"/>
                <a:ext cx="44" cy="36"/>
              </a:xfrm>
              <a:custGeom>
                <a:avLst/>
                <a:gdLst>
                  <a:gd name="T0" fmla="*/ 11 w 133"/>
                  <a:gd name="T1" fmla="*/ 108 h 108"/>
                  <a:gd name="T2" fmla="*/ 6 w 133"/>
                  <a:gd name="T3" fmla="*/ 105 h 108"/>
                  <a:gd name="T4" fmla="*/ 5 w 133"/>
                  <a:gd name="T5" fmla="*/ 99 h 108"/>
                  <a:gd name="T6" fmla="*/ 3 w 133"/>
                  <a:gd name="T7" fmla="*/ 96 h 108"/>
                  <a:gd name="T8" fmla="*/ 17 w 133"/>
                  <a:gd name="T9" fmla="*/ 79 h 108"/>
                  <a:gd name="T10" fmla="*/ 9 w 133"/>
                  <a:gd name="T11" fmla="*/ 80 h 108"/>
                  <a:gd name="T12" fmla="*/ 5 w 133"/>
                  <a:gd name="T13" fmla="*/ 76 h 108"/>
                  <a:gd name="T14" fmla="*/ 7 w 133"/>
                  <a:gd name="T15" fmla="*/ 67 h 108"/>
                  <a:gd name="T16" fmla="*/ 12 w 133"/>
                  <a:gd name="T17" fmla="*/ 66 h 108"/>
                  <a:gd name="T18" fmla="*/ 68 w 133"/>
                  <a:gd name="T19" fmla="*/ 32 h 108"/>
                  <a:gd name="T20" fmla="*/ 124 w 133"/>
                  <a:gd name="T21" fmla="*/ 1 h 108"/>
                  <a:gd name="T22" fmla="*/ 129 w 133"/>
                  <a:gd name="T23" fmla="*/ 4 h 108"/>
                  <a:gd name="T24" fmla="*/ 92 w 133"/>
                  <a:gd name="T25" fmla="*/ 44 h 108"/>
                  <a:gd name="T26" fmla="*/ 73 w 133"/>
                  <a:gd name="T27" fmla="*/ 59 h 108"/>
                  <a:gd name="T28" fmla="*/ 70 w 133"/>
                  <a:gd name="T29" fmla="*/ 64 h 108"/>
                  <a:gd name="T30" fmla="*/ 63 w 133"/>
                  <a:gd name="T31" fmla="*/ 68 h 108"/>
                  <a:gd name="T32" fmla="*/ 53 w 133"/>
                  <a:gd name="T33" fmla="*/ 74 h 108"/>
                  <a:gd name="T34" fmla="*/ 51 w 133"/>
                  <a:gd name="T35" fmla="*/ 79 h 108"/>
                  <a:gd name="T36" fmla="*/ 26 w 133"/>
                  <a:gd name="T37" fmla="*/ 101 h 108"/>
                  <a:gd name="T38" fmla="*/ 26 w 133"/>
                  <a:gd name="T39" fmla="*/ 101 h 108"/>
                  <a:gd name="T40" fmla="*/ 20 w 133"/>
                  <a:gd name="T41" fmla="*/ 105 h 108"/>
                  <a:gd name="T42" fmla="*/ 11 w 133"/>
                  <a:gd name="T43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3" h="108">
                    <a:moveTo>
                      <a:pt x="11" y="108"/>
                    </a:moveTo>
                    <a:cubicBezTo>
                      <a:pt x="10" y="108"/>
                      <a:pt x="8" y="107"/>
                      <a:pt x="6" y="105"/>
                    </a:cubicBezTo>
                    <a:cubicBezTo>
                      <a:pt x="5" y="103"/>
                      <a:pt x="4" y="100"/>
                      <a:pt x="5" y="99"/>
                    </a:cubicBezTo>
                    <a:lnTo>
                      <a:pt x="3" y="96"/>
                    </a:lnTo>
                    <a:cubicBezTo>
                      <a:pt x="1" y="92"/>
                      <a:pt x="0" y="90"/>
                      <a:pt x="17" y="79"/>
                    </a:cubicBezTo>
                    <a:cubicBezTo>
                      <a:pt x="13" y="80"/>
                      <a:pt x="11" y="80"/>
                      <a:pt x="9" y="80"/>
                    </a:cubicBezTo>
                    <a:cubicBezTo>
                      <a:pt x="8" y="79"/>
                      <a:pt x="6" y="78"/>
                      <a:pt x="5" y="76"/>
                    </a:cubicBezTo>
                    <a:cubicBezTo>
                      <a:pt x="3" y="73"/>
                      <a:pt x="4" y="68"/>
                      <a:pt x="7" y="67"/>
                    </a:cubicBezTo>
                    <a:lnTo>
                      <a:pt x="12" y="66"/>
                    </a:lnTo>
                    <a:cubicBezTo>
                      <a:pt x="19" y="63"/>
                      <a:pt x="48" y="44"/>
                      <a:pt x="68" y="32"/>
                    </a:cubicBezTo>
                    <a:cubicBezTo>
                      <a:pt x="115" y="2"/>
                      <a:pt x="119" y="0"/>
                      <a:pt x="124" y="1"/>
                    </a:cubicBezTo>
                    <a:cubicBezTo>
                      <a:pt x="126" y="1"/>
                      <a:pt x="128" y="3"/>
                      <a:pt x="129" y="4"/>
                    </a:cubicBezTo>
                    <a:cubicBezTo>
                      <a:pt x="133" y="12"/>
                      <a:pt x="129" y="15"/>
                      <a:pt x="92" y="44"/>
                    </a:cubicBezTo>
                    <a:cubicBezTo>
                      <a:pt x="85" y="49"/>
                      <a:pt x="78" y="55"/>
                      <a:pt x="73" y="59"/>
                    </a:cubicBezTo>
                    <a:cubicBezTo>
                      <a:pt x="72" y="61"/>
                      <a:pt x="72" y="62"/>
                      <a:pt x="70" y="64"/>
                    </a:cubicBezTo>
                    <a:cubicBezTo>
                      <a:pt x="67" y="66"/>
                      <a:pt x="65" y="67"/>
                      <a:pt x="63" y="68"/>
                    </a:cubicBezTo>
                    <a:cubicBezTo>
                      <a:pt x="60" y="70"/>
                      <a:pt x="57" y="72"/>
                      <a:pt x="53" y="74"/>
                    </a:cubicBezTo>
                    <a:cubicBezTo>
                      <a:pt x="53" y="75"/>
                      <a:pt x="52" y="77"/>
                      <a:pt x="51" y="79"/>
                    </a:cubicBezTo>
                    <a:cubicBezTo>
                      <a:pt x="53" y="85"/>
                      <a:pt x="48" y="88"/>
                      <a:pt x="26" y="101"/>
                    </a:cubicBezTo>
                    <a:lnTo>
                      <a:pt x="26" y="101"/>
                    </a:lnTo>
                    <a:cubicBezTo>
                      <a:pt x="26" y="101"/>
                      <a:pt x="23" y="103"/>
                      <a:pt x="20" y="105"/>
                    </a:cubicBezTo>
                    <a:cubicBezTo>
                      <a:pt x="17" y="107"/>
                      <a:pt x="14" y="108"/>
                      <a:pt x="11" y="10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47" name="Freeform 1899">
                <a:extLst>
                  <a:ext uri="{FF2B5EF4-FFF2-40B4-BE49-F238E27FC236}">
                    <a16:creationId xmlns:a16="http://schemas.microsoft.com/office/drawing/2014/main" id="{CDE441CD-8E50-49CD-A3E3-3392F0739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9" y="5528"/>
                <a:ext cx="19" cy="9"/>
              </a:xfrm>
              <a:custGeom>
                <a:avLst/>
                <a:gdLst>
                  <a:gd name="T0" fmla="*/ 6 w 58"/>
                  <a:gd name="T1" fmla="*/ 28 h 28"/>
                  <a:gd name="T2" fmla="*/ 2 w 58"/>
                  <a:gd name="T3" fmla="*/ 25 h 28"/>
                  <a:gd name="T4" fmla="*/ 4 w 58"/>
                  <a:gd name="T5" fmla="*/ 15 h 28"/>
                  <a:gd name="T6" fmla="*/ 5 w 58"/>
                  <a:gd name="T7" fmla="*/ 15 h 28"/>
                  <a:gd name="T8" fmla="*/ 18 w 58"/>
                  <a:gd name="T9" fmla="*/ 7 h 28"/>
                  <a:gd name="T10" fmla="*/ 23 w 58"/>
                  <a:gd name="T11" fmla="*/ 6 h 28"/>
                  <a:gd name="T12" fmla="*/ 24 w 58"/>
                  <a:gd name="T13" fmla="*/ 6 h 28"/>
                  <a:gd name="T14" fmla="*/ 44 w 58"/>
                  <a:gd name="T15" fmla="*/ 5 h 28"/>
                  <a:gd name="T16" fmla="*/ 48 w 58"/>
                  <a:gd name="T17" fmla="*/ 3 h 28"/>
                  <a:gd name="T18" fmla="*/ 57 w 58"/>
                  <a:gd name="T19" fmla="*/ 0 h 28"/>
                  <a:gd name="T20" fmla="*/ 53 w 58"/>
                  <a:gd name="T21" fmla="*/ 14 h 28"/>
                  <a:gd name="T22" fmla="*/ 55 w 58"/>
                  <a:gd name="T23" fmla="*/ 7 h 28"/>
                  <a:gd name="T24" fmla="*/ 58 w 58"/>
                  <a:gd name="T25" fmla="*/ 13 h 28"/>
                  <a:gd name="T26" fmla="*/ 56 w 58"/>
                  <a:gd name="T27" fmla="*/ 15 h 28"/>
                  <a:gd name="T28" fmla="*/ 45 w 58"/>
                  <a:gd name="T29" fmla="*/ 20 h 28"/>
                  <a:gd name="T30" fmla="*/ 23 w 58"/>
                  <a:gd name="T31" fmla="*/ 20 h 28"/>
                  <a:gd name="T32" fmla="*/ 6 w 58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28">
                    <a:moveTo>
                      <a:pt x="6" y="28"/>
                    </a:moveTo>
                    <a:cubicBezTo>
                      <a:pt x="4" y="28"/>
                      <a:pt x="3" y="27"/>
                      <a:pt x="2" y="25"/>
                    </a:cubicBezTo>
                    <a:cubicBezTo>
                      <a:pt x="0" y="22"/>
                      <a:pt x="1" y="17"/>
                      <a:pt x="4" y="15"/>
                    </a:cubicBezTo>
                    <a:lnTo>
                      <a:pt x="5" y="15"/>
                    </a:lnTo>
                    <a:cubicBezTo>
                      <a:pt x="6" y="14"/>
                      <a:pt x="18" y="7"/>
                      <a:pt x="18" y="7"/>
                    </a:cubicBezTo>
                    <a:cubicBezTo>
                      <a:pt x="19" y="6"/>
                      <a:pt x="21" y="6"/>
                      <a:pt x="23" y="6"/>
                    </a:cubicBezTo>
                    <a:lnTo>
                      <a:pt x="24" y="6"/>
                    </a:lnTo>
                    <a:cubicBezTo>
                      <a:pt x="27" y="6"/>
                      <a:pt x="36" y="6"/>
                      <a:pt x="44" y="5"/>
                    </a:cubicBezTo>
                    <a:cubicBezTo>
                      <a:pt x="45" y="5"/>
                      <a:pt x="47" y="4"/>
                      <a:pt x="48" y="3"/>
                    </a:cubicBezTo>
                    <a:cubicBezTo>
                      <a:pt x="52" y="0"/>
                      <a:pt x="54" y="0"/>
                      <a:pt x="57" y="0"/>
                    </a:cubicBezTo>
                    <a:lnTo>
                      <a:pt x="53" y="14"/>
                    </a:lnTo>
                    <a:lnTo>
                      <a:pt x="55" y="7"/>
                    </a:lnTo>
                    <a:lnTo>
                      <a:pt x="58" y="13"/>
                    </a:lnTo>
                    <a:lnTo>
                      <a:pt x="56" y="15"/>
                    </a:lnTo>
                    <a:cubicBezTo>
                      <a:pt x="49" y="19"/>
                      <a:pt x="47" y="20"/>
                      <a:pt x="45" y="20"/>
                    </a:cubicBezTo>
                    <a:cubicBezTo>
                      <a:pt x="34" y="20"/>
                      <a:pt x="27" y="21"/>
                      <a:pt x="23" y="20"/>
                    </a:cubicBezTo>
                    <a:cubicBezTo>
                      <a:pt x="13" y="26"/>
                      <a:pt x="9" y="28"/>
                      <a:pt x="6" y="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48" name="Freeform 1900">
                <a:extLst>
                  <a:ext uri="{FF2B5EF4-FFF2-40B4-BE49-F238E27FC236}">
                    <a16:creationId xmlns:a16="http://schemas.microsoft.com/office/drawing/2014/main" id="{9ABA5677-0981-47BD-A33F-21DB1EE24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8" y="5533"/>
                <a:ext cx="55" cy="36"/>
              </a:xfrm>
              <a:custGeom>
                <a:avLst/>
                <a:gdLst>
                  <a:gd name="T0" fmla="*/ 20 w 167"/>
                  <a:gd name="T1" fmla="*/ 108 h 108"/>
                  <a:gd name="T2" fmla="*/ 18 w 167"/>
                  <a:gd name="T3" fmla="*/ 108 h 108"/>
                  <a:gd name="T4" fmla="*/ 13 w 167"/>
                  <a:gd name="T5" fmla="*/ 102 h 108"/>
                  <a:gd name="T6" fmla="*/ 13 w 167"/>
                  <a:gd name="T7" fmla="*/ 101 h 108"/>
                  <a:gd name="T8" fmla="*/ 7 w 167"/>
                  <a:gd name="T9" fmla="*/ 102 h 108"/>
                  <a:gd name="T10" fmla="*/ 2 w 167"/>
                  <a:gd name="T11" fmla="*/ 99 h 108"/>
                  <a:gd name="T12" fmla="*/ 5 w 167"/>
                  <a:gd name="T13" fmla="*/ 89 h 108"/>
                  <a:gd name="T14" fmla="*/ 7 w 167"/>
                  <a:gd name="T15" fmla="*/ 88 h 108"/>
                  <a:gd name="T16" fmla="*/ 89 w 167"/>
                  <a:gd name="T17" fmla="*/ 41 h 108"/>
                  <a:gd name="T18" fmla="*/ 161 w 167"/>
                  <a:gd name="T19" fmla="*/ 1 h 108"/>
                  <a:gd name="T20" fmla="*/ 166 w 167"/>
                  <a:gd name="T21" fmla="*/ 7 h 108"/>
                  <a:gd name="T22" fmla="*/ 163 w 167"/>
                  <a:gd name="T23" fmla="*/ 14 h 108"/>
                  <a:gd name="T24" fmla="*/ 90 w 167"/>
                  <a:gd name="T25" fmla="*/ 63 h 108"/>
                  <a:gd name="T26" fmla="*/ 92 w 167"/>
                  <a:gd name="T27" fmla="*/ 67 h 108"/>
                  <a:gd name="T28" fmla="*/ 56 w 167"/>
                  <a:gd name="T29" fmla="*/ 89 h 108"/>
                  <a:gd name="T30" fmla="*/ 24 w 167"/>
                  <a:gd name="T31" fmla="*/ 107 h 108"/>
                  <a:gd name="T32" fmla="*/ 24 w 167"/>
                  <a:gd name="T33" fmla="*/ 107 h 108"/>
                  <a:gd name="T34" fmla="*/ 24 w 167"/>
                  <a:gd name="T35" fmla="*/ 107 h 108"/>
                  <a:gd name="T36" fmla="*/ 20 w 167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7" h="108">
                    <a:moveTo>
                      <a:pt x="20" y="108"/>
                    </a:moveTo>
                    <a:lnTo>
                      <a:pt x="18" y="108"/>
                    </a:lnTo>
                    <a:cubicBezTo>
                      <a:pt x="15" y="107"/>
                      <a:pt x="13" y="105"/>
                      <a:pt x="13" y="102"/>
                    </a:cubicBezTo>
                    <a:lnTo>
                      <a:pt x="13" y="101"/>
                    </a:lnTo>
                    <a:cubicBezTo>
                      <a:pt x="9" y="103"/>
                      <a:pt x="8" y="103"/>
                      <a:pt x="7" y="102"/>
                    </a:cubicBezTo>
                    <a:cubicBezTo>
                      <a:pt x="5" y="102"/>
                      <a:pt x="3" y="100"/>
                      <a:pt x="2" y="99"/>
                    </a:cubicBezTo>
                    <a:cubicBezTo>
                      <a:pt x="0" y="95"/>
                      <a:pt x="1" y="91"/>
                      <a:pt x="5" y="89"/>
                    </a:cubicBezTo>
                    <a:lnTo>
                      <a:pt x="7" y="88"/>
                    </a:lnTo>
                    <a:cubicBezTo>
                      <a:pt x="14" y="85"/>
                      <a:pt x="57" y="59"/>
                      <a:pt x="89" y="41"/>
                    </a:cubicBezTo>
                    <a:cubicBezTo>
                      <a:pt x="157" y="0"/>
                      <a:pt x="157" y="0"/>
                      <a:pt x="161" y="1"/>
                    </a:cubicBezTo>
                    <a:cubicBezTo>
                      <a:pt x="164" y="2"/>
                      <a:pt x="166" y="4"/>
                      <a:pt x="166" y="7"/>
                    </a:cubicBezTo>
                    <a:cubicBezTo>
                      <a:pt x="167" y="10"/>
                      <a:pt x="165" y="13"/>
                      <a:pt x="163" y="14"/>
                    </a:cubicBezTo>
                    <a:lnTo>
                      <a:pt x="90" y="63"/>
                    </a:lnTo>
                    <a:lnTo>
                      <a:pt x="92" y="67"/>
                    </a:lnTo>
                    <a:cubicBezTo>
                      <a:pt x="90" y="69"/>
                      <a:pt x="70" y="80"/>
                      <a:pt x="56" y="89"/>
                    </a:cubicBezTo>
                    <a:cubicBezTo>
                      <a:pt x="38" y="99"/>
                      <a:pt x="29" y="104"/>
                      <a:pt x="24" y="107"/>
                    </a:cubicBezTo>
                    <a:lnTo>
                      <a:pt x="24" y="107"/>
                    </a:lnTo>
                    <a:lnTo>
                      <a:pt x="24" y="107"/>
                    </a:lnTo>
                    <a:cubicBezTo>
                      <a:pt x="22" y="108"/>
                      <a:pt x="20" y="108"/>
                      <a:pt x="20" y="10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49" name="Freeform 1901">
                <a:extLst>
                  <a:ext uri="{FF2B5EF4-FFF2-40B4-BE49-F238E27FC236}">
                    <a16:creationId xmlns:a16="http://schemas.microsoft.com/office/drawing/2014/main" id="{EED7464B-835A-40D4-AB38-E6116067BC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39" y="5535"/>
                <a:ext cx="3" cy="6"/>
              </a:xfrm>
              <a:custGeom>
                <a:avLst/>
                <a:gdLst>
                  <a:gd name="T0" fmla="*/ 3 w 11"/>
                  <a:gd name="T1" fmla="*/ 10 h 17"/>
                  <a:gd name="T2" fmla="*/ 5 w 11"/>
                  <a:gd name="T3" fmla="*/ 3 h 17"/>
                  <a:gd name="T4" fmla="*/ 3 w 11"/>
                  <a:gd name="T5" fmla="*/ 10 h 17"/>
                  <a:gd name="T6" fmla="*/ 0 w 11"/>
                  <a:gd name="T7" fmla="*/ 4 h 17"/>
                  <a:gd name="T8" fmla="*/ 2 w 11"/>
                  <a:gd name="T9" fmla="*/ 3 h 17"/>
                  <a:gd name="T10" fmla="*/ 10 w 11"/>
                  <a:gd name="T11" fmla="*/ 0 h 17"/>
                  <a:gd name="T12" fmla="*/ 8 w 11"/>
                  <a:gd name="T13" fmla="*/ 7 h 17"/>
                  <a:gd name="T14" fmla="*/ 3 w 11"/>
                  <a:gd name="T15" fmla="*/ 10 h 17"/>
                  <a:gd name="T16" fmla="*/ 3 w 11"/>
                  <a:gd name="T17" fmla="*/ 17 h 17"/>
                  <a:gd name="T18" fmla="*/ 1 w 11"/>
                  <a:gd name="T19" fmla="*/ 17 h 17"/>
                  <a:gd name="T20" fmla="*/ 3 w 11"/>
                  <a:gd name="T21" fmla="*/ 10 h 17"/>
                  <a:gd name="T22" fmla="*/ 8 w 11"/>
                  <a:gd name="T23" fmla="*/ 7 h 17"/>
                  <a:gd name="T24" fmla="*/ 11 w 11"/>
                  <a:gd name="T25" fmla="*/ 14 h 17"/>
                  <a:gd name="T26" fmla="*/ 9 w 11"/>
                  <a:gd name="T27" fmla="*/ 15 h 17"/>
                  <a:gd name="T28" fmla="*/ 3 w 11"/>
                  <a:gd name="T2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17">
                    <a:moveTo>
                      <a:pt x="3" y="10"/>
                    </a:moveTo>
                    <a:lnTo>
                      <a:pt x="5" y="3"/>
                    </a:lnTo>
                    <a:lnTo>
                      <a:pt x="3" y="10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5" y="1"/>
                      <a:pt x="7" y="0"/>
                      <a:pt x="10" y="0"/>
                    </a:cubicBezTo>
                    <a:lnTo>
                      <a:pt x="8" y="7"/>
                    </a:lnTo>
                    <a:lnTo>
                      <a:pt x="3" y="10"/>
                    </a:lnTo>
                    <a:close/>
                    <a:moveTo>
                      <a:pt x="3" y="17"/>
                    </a:moveTo>
                    <a:lnTo>
                      <a:pt x="1" y="17"/>
                    </a:lnTo>
                    <a:lnTo>
                      <a:pt x="3" y="10"/>
                    </a:lnTo>
                    <a:lnTo>
                      <a:pt x="8" y="7"/>
                    </a:lnTo>
                    <a:lnTo>
                      <a:pt x="11" y="14"/>
                    </a:lnTo>
                    <a:lnTo>
                      <a:pt x="9" y="15"/>
                    </a:lnTo>
                    <a:cubicBezTo>
                      <a:pt x="7" y="16"/>
                      <a:pt x="5" y="17"/>
                      <a:pt x="3" y="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50" name="Freeform 1902">
                <a:extLst>
                  <a:ext uri="{FF2B5EF4-FFF2-40B4-BE49-F238E27FC236}">
                    <a16:creationId xmlns:a16="http://schemas.microsoft.com/office/drawing/2014/main" id="{5FAAF22C-56CA-4B68-9883-4335215D0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5531"/>
                <a:ext cx="18" cy="13"/>
              </a:xfrm>
              <a:custGeom>
                <a:avLst/>
                <a:gdLst>
                  <a:gd name="T0" fmla="*/ 10 w 56"/>
                  <a:gd name="T1" fmla="*/ 38 h 38"/>
                  <a:gd name="T2" fmla="*/ 8 w 56"/>
                  <a:gd name="T3" fmla="*/ 37 h 38"/>
                  <a:gd name="T4" fmla="*/ 4 w 56"/>
                  <a:gd name="T5" fmla="*/ 34 h 38"/>
                  <a:gd name="T6" fmla="*/ 21 w 56"/>
                  <a:gd name="T7" fmla="*/ 15 h 38"/>
                  <a:gd name="T8" fmla="*/ 33 w 56"/>
                  <a:gd name="T9" fmla="*/ 8 h 38"/>
                  <a:gd name="T10" fmla="*/ 35 w 56"/>
                  <a:gd name="T11" fmla="*/ 5 h 38"/>
                  <a:gd name="T12" fmla="*/ 37 w 56"/>
                  <a:gd name="T13" fmla="*/ 4 h 38"/>
                  <a:gd name="T14" fmla="*/ 43 w 56"/>
                  <a:gd name="T15" fmla="*/ 3 h 38"/>
                  <a:gd name="T16" fmla="*/ 45 w 56"/>
                  <a:gd name="T17" fmla="*/ 2 h 38"/>
                  <a:gd name="T18" fmla="*/ 54 w 56"/>
                  <a:gd name="T19" fmla="*/ 5 h 38"/>
                  <a:gd name="T20" fmla="*/ 52 w 56"/>
                  <a:gd name="T21" fmla="*/ 15 h 38"/>
                  <a:gd name="T22" fmla="*/ 13 w 56"/>
                  <a:gd name="T23" fmla="*/ 37 h 38"/>
                  <a:gd name="T24" fmla="*/ 10 w 56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38">
                    <a:moveTo>
                      <a:pt x="10" y="38"/>
                    </a:moveTo>
                    <a:lnTo>
                      <a:pt x="8" y="37"/>
                    </a:lnTo>
                    <a:cubicBezTo>
                      <a:pt x="6" y="37"/>
                      <a:pt x="5" y="36"/>
                      <a:pt x="4" y="34"/>
                    </a:cubicBezTo>
                    <a:cubicBezTo>
                      <a:pt x="0" y="27"/>
                      <a:pt x="5" y="24"/>
                      <a:pt x="21" y="15"/>
                    </a:cubicBezTo>
                    <a:cubicBezTo>
                      <a:pt x="25" y="13"/>
                      <a:pt x="29" y="10"/>
                      <a:pt x="33" y="8"/>
                    </a:cubicBezTo>
                    <a:lnTo>
                      <a:pt x="35" y="5"/>
                    </a:lnTo>
                    <a:lnTo>
                      <a:pt x="37" y="4"/>
                    </a:lnTo>
                    <a:cubicBezTo>
                      <a:pt x="39" y="3"/>
                      <a:pt x="41" y="3"/>
                      <a:pt x="43" y="3"/>
                    </a:cubicBezTo>
                    <a:lnTo>
                      <a:pt x="45" y="2"/>
                    </a:lnTo>
                    <a:cubicBezTo>
                      <a:pt x="48" y="0"/>
                      <a:pt x="52" y="2"/>
                      <a:pt x="54" y="5"/>
                    </a:cubicBezTo>
                    <a:cubicBezTo>
                      <a:pt x="56" y="8"/>
                      <a:pt x="55" y="13"/>
                      <a:pt x="52" y="15"/>
                    </a:cubicBezTo>
                    <a:lnTo>
                      <a:pt x="13" y="37"/>
                    </a:lnTo>
                    <a:lnTo>
                      <a:pt x="10" y="3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51" name="Freeform 1903">
                <a:extLst>
                  <a:ext uri="{FF2B5EF4-FFF2-40B4-BE49-F238E27FC236}">
                    <a16:creationId xmlns:a16="http://schemas.microsoft.com/office/drawing/2014/main" id="{65C07027-2B96-4134-89B1-C215A32A3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5510"/>
                <a:ext cx="21" cy="15"/>
              </a:xfrm>
              <a:custGeom>
                <a:avLst/>
                <a:gdLst>
                  <a:gd name="T0" fmla="*/ 7 w 64"/>
                  <a:gd name="T1" fmla="*/ 46 h 46"/>
                  <a:gd name="T2" fmla="*/ 2 w 64"/>
                  <a:gd name="T3" fmla="*/ 42 h 46"/>
                  <a:gd name="T4" fmla="*/ 1 w 64"/>
                  <a:gd name="T5" fmla="*/ 36 h 46"/>
                  <a:gd name="T6" fmla="*/ 21 w 64"/>
                  <a:gd name="T7" fmla="*/ 21 h 46"/>
                  <a:gd name="T8" fmla="*/ 30 w 64"/>
                  <a:gd name="T9" fmla="*/ 16 h 46"/>
                  <a:gd name="T10" fmla="*/ 30 w 64"/>
                  <a:gd name="T11" fmla="*/ 16 h 46"/>
                  <a:gd name="T12" fmla="*/ 38 w 64"/>
                  <a:gd name="T13" fmla="*/ 13 h 46"/>
                  <a:gd name="T14" fmla="*/ 63 w 64"/>
                  <a:gd name="T15" fmla="*/ 1 h 46"/>
                  <a:gd name="T16" fmla="*/ 61 w 64"/>
                  <a:gd name="T17" fmla="*/ 8 h 46"/>
                  <a:gd name="T18" fmla="*/ 55 w 64"/>
                  <a:gd name="T19" fmla="*/ 11 h 46"/>
                  <a:gd name="T20" fmla="*/ 61 w 64"/>
                  <a:gd name="T21" fmla="*/ 8 h 46"/>
                  <a:gd name="T22" fmla="*/ 64 w 64"/>
                  <a:gd name="T23" fmla="*/ 14 h 46"/>
                  <a:gd name="T24" fmla="*/ 39 w 64"/>
                  <a:gd name="T25" fmla="*/ 29 h 46"/>
                  <a:gd name="T26" fmla="*/ 20 w 64"/>
                  <a:gd name="T27" fmla="*/ 40 h 46"/>
                  <a:gd name="T28" fmla="*/ 7 w 64"/>
                  <a:gd name="T2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" h="46">
                    <a:moveTo>
                      <a:pt x="7" y="46"/>
                    </a:moveTo>
                    <a:cubicBezTo>
                      <a:pt x="5" y="46"/>
                      <a:pt x="3" y="45"/>
                      <a:pt x="2" y="42"/>
                    </a:cubicBezTo>
                    <a:cubicBezTo>
                      <a:pt x="1" y="40"/>
                      <a:pt x="0" y="38"/>
                      <a:pt x="1" y="36"/>
                    </a:cubicBezTo>
                    <a:cubicBezTo>
                      <a:pt x="2" y="32"/>
                      <a:pt x="5" y="31"/>
                      <a:pt x="21" y="21"/>
                    </a:cubicBezTo>
                    <a:cubicBezTo>
                      <a:pt x="25" y="19"/>
                      <a:pt x="28" y="18"/>
                      <a:pt x="30" y="16"/>
                    </a:cubicBezTo>
                    <a:lnTo>
                      <a:pt x="30" y="16"/>
                    </a:lnTo>
                    <a:cubicBezTo>
                      <a:pt x="33" y="14"/>
                      <a:pt x="35" y="13"/>
                      <a:pt x="38" y="13"/>
                    </a:cubicBezTo>
                    <a:cubicBezTo>
                      <a:pt x="60" y="0"/>
                      <a:pt x="60" y="0"/>
                      <a:pt x="63" y="1"/>
                    </a:cubicBezTo>
                    <a:lnTo>
                      <a:pt x="61" y="8"/>
                    </a:lnTo>
                    <a:lnTo>
                      <a:pt x="55" y="11"/>
                    </a:lnTo>
                    <a:lnTo>
                      <a:pt x="61" y="8"/>
                    </a:lnTo>
                    <a:lnTo>
                      <a:pt x="64" y="14"/>
                    </a:lnTo>
                    <a:cubicBezTo>
                      <a:pt x="62" y="15"/>
                      <a:pt x="51" y="22"/>
                      <a:pt x="39" y="29"/>
                    </a:cubicBezTo>
                    <a:lnTo>
                      <a:pt x="20" y="40"/>
                    </a:lnTo>
                    <a:cubicBezTo>
                      <a:pt x="14" y="43"/>
                      <a:pt x="10" y="46"/>
                      <a:pt x="7" y="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52" name="Freeform 1904">
                <a:extLst>
                  <a:ext uri="{FF2B5EF4-FFF2-40B4-BE49-F238E27FC236}">
                    <a16:creationId xmlns:a16="http://schemas.microsoft.com/office/drawing/2014/main" id="{54585465-0548-44B0-947D-CDCAF16E5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5511"/>
                <a:ext cx="14" cy="9"/>
              </a:xfrm>
              <a:custGeom>
                <a:avLst/>
                <a:gdLst>
                  <a:gd name="T0" fmla="*/ 2 w 43"/>
                  <a:gd name="T1" fmla="*/ 26 h 26"/>
                  <a:gd name="T2" fmla="*/ 1 w 43"/>
                  <a:gd name="T3" fmla="*/ 26 h 26"/>
                  <a:gd name="T4" fmla="*/ 2 w 43"/>
                  <a:gd name="T5" fmla="*/ 23 h 26"/>
                  <a:gd name="T6" fmla="*/ 0 w 43"/>
                  <a:gd name="T7" fmla="*/ 21 h 26"/>
                  <a:gd name="T8" fmla="*/ 3 w 43"/>
                  <a:gd name="T9" fmla="*/ 19 h 26"/>
                  <a:gd name="T10" fmla="*/ 0 w 43"/>
                  <a:gd name="T11" fmla="*/ 13 h 26"/>
                  <a:gd name="T12" fmla="*/ 5 w 43"/>
                  <a:gd name="T13" fmla="*/ 10 h 26"/>
                  <a:gd name="T14" fmla="*/ 35 w 43"/>
                  <a:gd name="T15" fmla="*/ 1 h 26"/>
                  <a:gd name="T16" fmla="*/ 42 w 43"/>
                  <a:gd name="T17" fmla="*/ 0 h 26"/>
                  <a:gd name="T18" fmla="*/ 37 w 43"/>
                  <a:gd name="T19" fmla="*/ 14 h 26"/>
                  <a:gd name="T20" fmla="*/ 40 w 43"/>
                  <a:gd name="T21" fmla="*/ 7 h 26"/>
                  <a:gd name="T22" fmla="*/ 43 w 43"/>
                  <a:gd name="T23" fmla="*/ 13 h 26"/>
                  <a:gd name="T24" fmla="*/ 40 w 43"/>
                  <a:gd name="T25" fmla="*/ 15 h 26"/>
                  <a:gd name="T26" fmla="*/ 9 w 43"/>
                  <a:gd name="T27" fmla="*/ 24 h 26"/>
                  <a:gd name="T28" fmla="*/ 9 w 43"/>
                  <a:gd name="T29" fmla="*/ 24 h 26"/>
                  <a:gd name="T30" fmla="*/ 2 w 43"/>
                  <a:gd name="T3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3" h="26">
                    <a:moveTo>
                      <a:pt x="2" y="26"/>
                    </a:moveTo>
                    <a:lnTo>
                      <a:pt x="1" y="26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3" y="19"/>
                    </a:lnTo>
                    <a:lnTo>
                      <a:pt x="0" y="13"/>
                    </a:lnTo>
                    <a:cubicBezTo>
                      <a:pt x="2" y="12"/>
                      <a:pt x="4" y="11"/>
                      <a:pt x="5" y="10"/>
                    </a:cubicBezTo>
                    <a:cubicBezTo>
                      <a:pt x="8" y="10"/>
                      <a:pt x="23" y="5"/>
                      <a:pt x="35" y="1"/>
                    </a:cubicBezTo>
                    <a:cubicBezTo>
                      <a:pt x="37" y="0"/>
                      <a:pt x="40" y="0"/>
                      <a:pt x="42" y="0"/>
                    </a:cubicBezTo>
                    <a:lnTo>
                      <a:pt x="37" y="14"/>
                    </a:lnTo>
                    <a:lnTo>
                      <a:pt x="40" y="7"/>
                    </a:lnTo>
                    <a:lnTo>
                      <a:pt x="43" y="13"/>
                    </a:lnTo>
                    <a:lnTo>
                      <a:pt x="40" y="15"/>
                    </a:lnTo>
                    <a:cubicBezTo>
                      <a:pt x="24" y="20"/>
                      <a:pt x="15" y="23"/>
                      <a:pt x="9" y="24"/>
                    </a:cubicBezTo>
                    <a:lnTo>
                      <a:pt x="9" y="24"/>
                    </a:lnTo>
                    <a:cubicBezTo>
                      <a:pt x="8" y="25"/>
                      <a:pt x="4" y="26"/>
                      <a:pt x="2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53" name="Freeform 1905">
                <a:extLst>
                  <a:ext uri="{FF2B5EF4-FFF2-40B4-BE49-F238E27FC236}">
                    <a16:creationId xmlns:a16="http://schemas.microsoft.com/office/drawing/2014/main" id="{449A514F-6DB9-4A48-9288-A461E983B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5508"/>
                <a:ext cx="30" cy="15"/>
              </a:xfrm>
              <a:custGeom>
                <a:avLst/>
                <a:gdLst>
                  <a:gd name="T0" fmla="*/ 7 w 91"/>
                  <a:gd name="T1" fmla="*/ 48 h 48"/>
                  <a:gd name="T2" fmla="*/ 6 w 91"/>
                  <a:gd name="T3" fmla="*/ 48 h 48"/>
                  <a:gd name="T4" fmla="*/ 1 w 91"/>
                  <a:gd name="T5" fmla="*/ 44 h 48"/>
                  <a:gd name="T6" fmla="*/ 2 w 91"/>
                  <a:gd name="T7" fmla="*/ 36 h 48"/>
                  <a:gd name="T8" fmla="*/ 5 w 91"/>
                  <a:gd name="T9" fmla="*/ 34 h 48"/>
                  <a:gd name="T10" fmla="*/ 8 w 91"/>
                  <a:gd name="T11" fmla="*/ 33 h 48"/>
                  <a:gd name="T12" fmla="*/ 11 w 91"/>
                  <a:gd name="T13" fmla="*/ 32 h 48"/>
                  <a:gd name="T14" fmla="*/ 13 w 91"/>
                  <a:gd name="T15" fmla="*/ 31 h 48"/>
                  <a:gd name="T16" fmla="*/ 52 w 91"/>
                  <a:gd name="T17" fmla="*/ 17 h 48"/>
                  <a:gd name="T18" fmla="*/ 57 w 91"/>
                  <a:gd name="T19" fmla="*/ 14 h 48"/>
                  <a:gd name="T20" fmla="*/ 84 w 91"/>
                  <a:gd name="T21" fmla="*/ 1 h 48"/>
                  <a:gd name="T22" fmla="*/ 89 w 91"/>
                  <a:gd name="T23" fmla="*/ 4 h 48"/>
                  <a:gd name="T24" fmla="*/ 86 w 91"/>
                  <a:gd name="T25" fmla="*/ 14 h 48"/>
                  <a:gd name="T26" fmla="*/ 83 w 91"/>
                  <a:gd name="T27" fmla="*/ 15 h 48"/>
                  <a:gd name="T28" fmla="*/ 65 w 91"/>
                  <a:gd name="T29" fmla="*/ 26 h 48"/>
                  <a:gd name="T30" fmla="*/ 56 w 91"/>
                  <a:gd name="T31" fmla="*/ 31 h 48"/>
                  <a:gd name="T32" fmla="*/ 20 w 91"/>
                  <a:gd name="T33" fmla="*/ 44 h 48"/>
                  <a:gd name="T34" fmla="*/ 13 w 91"/>
                  <a:gd name="T35" fmla="*/ 46 h 48"/>
                  <a:gd name="T36" fmla="*/ 12 w 91"/>
                  <a:gd name="T37" fmla="*/ 47 h 48"/>
                  <a:gd name="T38" fmla="*/ 7 w 91"/>
                  <a:gd name="T3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1" h="48">
                    <a:moveTo>
                      <a:pt x="7" y="48"/>
                    </a:moveTo>
                    <a:lnTo>
                      <a:pt x="6" y="48"/>
                    </a:lnTo>
                    <a:cubicBezTo>
                      <a:pt x="4" y="47"/>
                      <a:pt x="2" y="46"/>
                      <a:pt x="1" y="44"/>
                    </a:cubicBezTo>
                    <a:cubicBezTo>
                      <a:pt x="0" y="42"/>
                      <a:pt x="0" y="39"/>
                      <a:pt x="2" y="36"/>
                    </a:cubicBezTo>
                    <a:lnTo>
                      <a:pt x="5" y="34"/>
                    </a:lnTo>
                    <a:lnTo>
                      <a:pt x="8" y="33"/>
                    </a:lnTo>
                    <a:lnTo>
                      <a:pt x="11" y="32"/>
                    </a:lnTo>
                    <a:lnTo>
                      <a:pt x="13" y="31"/>
                    </a:lnTo>
                    <a:lnTo>
                      <a:pt x="52" y="17"/>
                    </a:lnTo>
                    <a:cubicBezTo>
                      <a:pt x="53" y="16"/>
                      <a:pt x="55" y="15"/>
                      <a:pt x="57" y="14"/>
                    </a:cubicBezTo>
                    <a:cubicBezTo>
                      <a:pt x="77" y="1"/>
                      <a:pt x="80" y="0"/>
                      <a:pt x="84" y="1"/>
                    </a:cubicBezTo>
                    <a:cubicBezTo>
                      <a:pt x="86" y="1"/>
                      <a:pt x="88" y="2"/>
                      <a:pt x="89" y="4"/>
                    </a:cubicBezTo>
                    <a:cubicBezTo>
                      <a:pt x="91" y="7"/>
                      <a:pt x="89" y="12"/>
                      <a:pt x="86" y="14"/>
                    </a:cubicBezTo>
                    <a:lnTo>
                      <a:pt x="83" y="15"/>
                    </a:lnTo>
                    <a:cubicBezTo>
                      <a:pt x="79" y="16"/>
                      <a:pt x="69" y="23"/>
                      <a:pt x="65" y="26"/>
                    </a:cubicBezTo>
                    <a:cubicBezTo>
                      <a:pt x="60" y="29"/>
                      <a:pt x="58" y="30"/>
                      <a:pt x="56" y="31"/>
                    </a:cubicBezTo>
                    <a:lnTo>
                      <a:pt x="20" y="44"/>
                    </a:lnTo>
                    <a:cubicBezTo>
                      <a:pt x="17" y="45"/>
                      <a:pt x="15" y="46"/>
                      <a:pt x="13" y="46"/>
                    </a:cubicBezTo>
                    <a:lnTo>
                      <a:pt x="12" y="47"/>
                    </a:lnTo>
                    <a:cubicBezTo>
                      <a:pt x="10" y="47"/>
                      <a:pt x="9" y="48"/>
                      <a:pt x="7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54" name="Freeform 1906">
                <a:extLst>
                  <a:ext uri="{FF2B5EF4-FFF2-40B4-BE49-F238E27FC236}">
                    <a16:creationId xmlns:a16="http://schemas.microsoft.com/office/drawing/2014/main" id="{417FEC8D-B4B3-4837-B6A8-470DE3ED0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9" y="5512"/>
                <a:ext cx="35" cy="25"/>
              </a:xfrm>
              <a:custGeom>
                <a:avLst/>
                <a:gdLst>
                  <a:gd name="T0" fmla="*/ 11 w 105"/>
                  <a:gd name="T1" fmla="*/ 77 h 77"/>
                  <a:gd name="T2" fmla="*/ 9 w 105"/>
                  <a:gd name="T3" fmla="*/ 76 h 77"/>
                  <a:gd name="T4" fmla="*/ 4 w 105"/>
                  <a:gd name="T5" fmla="*/ 73 h 77"/>
                  <a:gd name="T6" fmla="*/ 62 w 105"/>
                  <a:gd name="T7" fmla="*/ 24 h 77"/>
                  <a:gd name="T8" fmla="*/ 82 w 105"/>
                  <a:gd name="T9" fmla="*/ 10 h 77"/>
                  <a:gd name="T10" fmla="*/ 85 w 105"/>
                  <a:gd name="T11" fmla="*/ 6 h 77"/>
                  <a:gd name="T12" fmla="*/ 92 w 105"/>
                  <a:gd name="T13" fmla="*/ 2 h 77"/>
                  <a:gd name="T14" fmla="*/ 102 w 105"/>
                  <a:gd name="T15" fmla="*/ 5 h 77"/>
                  <a:gd name="T16" fmla="*/ 99 w 105"/>
                  <a:gd name="T17" fmla="*/ 14 h 77"/>
                  <a:gd name="T18" fmla="*/ 99 w 105"/>
                  <a:gd name="T19" fmla="*/ 15 h 77"/>
                  <a:gd name="T20" fmla="*/ 99 w 105"/>
                  <a:gd name="T21" fmla="*/ 15 h 77"/>
                  <a:gd name="T22" fmla="*/ 70 w 105"/>
                  <a:gd name="T23" fmla="*/ 35 h 77"/>
                  <a:gd name="T24" fmla="*/ 42 w 105"/>
                  <a:gd name="T25" fmla="*/ 54 h 77"/>
                  <a:gd name="T26" fmla="*/ 44 w 105"/>
                  <a:gd name="T27" fmla="*/ 58 h 77"/>
                  <a:gd name="T28" fmla="*/ 33 w 105"/>
                  <a:gd name="T29" fmla="*/ 65 h 77"/>
                  <a:gd name="T30" fmla="*/ 11 w 105"/>
                  <a:gd name="T31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77">
                    <a:moveTo>
                      <a:pt x="11" y="77"/>
                    </a:moveTo>
                    <a:lnTo>
                      <a:pt x="9" y="76"/>
                    </a:lnTo>
                    <a:cubicBezTo>
                      <a:pt x="7" y="76"/>
                      <a:pt x="5" y="75"/>
                      <a:pt x="4" y="73"/>
                    </a:cubicBezTo>
                    <a:cubicBezTo>
                      <a:pt x="0" y="66"/>
                      <a:pt x="0" y="66"/>
                      <a:pt x="62" y="24"/>
                    </a:cubicBezTo>
                    <a:cubicBezTo>
                      <a:pt x="69" y="19"/>
                      <a:pt x="77" y="13"/>
                      <a:pt x="82" y="10"/>
                    </a:cubicBezTo>
                    <a:lnTo>
                      <a:pt x="85" y="6"/>
                    </a:lnTo>
                    <a:lnTo>
                      <a:pt x="92" y="2"/>
                    </a:lnTo>
                    <a:cubicBezTo>
                      <a:pt x="96" y="0"/>
                      <a:pt x="100" y="2"/>
                      <a:pt x="102" y="5"/>
                    </a:cubicBezTo>
                    <a:cubicBezTo>
                      <a:pt x="104" y="8"/>
                      <a:pt x="105" y="10"/>
                      <a:pt x="99" y="14"/>
                    </a:cubicBezTo>
                    <a:lnTo>
                      <a:pt x="99" y="15"/>
                    </a:lnTo>
                    <a:lnTo>
                      <a:pt x="99" y="15"/>
                    </a:lnTo>
                    <a:cubicBezTo>
                      <a:pt x="94" y="19"/>
                      <a:pt x="85" y="25"/>
                      <a:pt x="70" y="35"/>
                    </a:cubicBezTo>
                    <a:cubicBezTo>
                      <a:pt x="62" y="41"/>
                      <a:pt x="52" y="48"/>
                      <a:pt x="42" y="54"/>
                    </a:cubicBezTo>
                    <a:lnTo>
                      <a:pt x="44" y="58"/>
                    </a:lnTo>
                    <a:cubicBezTo>
                      <a:pt x="43" y="59"/>
                      <a:pt x="38" y="62"/>
                      <a:pt x="33" y="65"/>
                    </a:cubicBezTo>
                    <a:cubicBezTo>
                      <a:pt x="17" y="74"/>
                      <a:pt x="14" y="77"/>
                      <a:pt x="11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55" name="Freeform 1907">
                <a:extLst>
                  <a:ext uri="{FF2B5EF4-FFF2-40B4-BE49-F238E27FC236}">
                    <a16:creationId xmlns:a16="http://schemas.microsoft.com/office/drawing/2014/main" id="{B932E823-FFF1-4EE3-9186-2C1669B0F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3" y="5526"/>
                <a:ext cx="34" cy="24"/>
              </a:xfrm>
              <a:custGeom>
                <a:avLst/>
                <a:gdLst>
                  <a:gd name="T0" fmla="*/ 10 w 105"/>
                  <a:gd name="T1" fmla="*/ 73 h 73"/>
                  <a:gd name="T2" fmla="*/ 8 w 105"/>
                  <a:gd name="T3" fmla="*/ 73 h 73"/>
                  <a:gd name="T4" fmla="*/ 3 w 105"/>
                  <a:gd name="T5" fmla="*/ 70 h 73"/>
                  <a:gd name="T6" fmla="*/ 6 w 105"/>
                  <a:gd name="T7" fmla="*/ 61 h 73"/>
                  <a:gd name="T8" fmla="*/ 6 w 105"/>
                  <a:gd name="T9" fmla="*/ 60 h 73"/>
                  <a:gd name="T10" fmla="*/ 9 w 105"/>
                  <a:gd name="T11" fmla="*/ 59 h 73"/>
                  <a:gd name="T12" fmla="*/ 29 w 105"/>
                  <a:gd name="T13" fmla="*/ 46 h 73"/>
                  <a:gd name="T14" fmla="*/ 43 w 105"/>
                  <a:gd name="T15" fmla="*/ 36 h 73"/>
                  <a:gd name="T16" fmla="*/ 44 w 105"/>
                  <a:gd name="T17" fmla="*/ 36 h 73"/>
                  <a:gd name="T18" fmla="*/ 34 w 105"/>
                  <a:gd name="T19" fmla="*/ 26 h 73"/>
                  <a:gd name="T20" fmla="*/ 9 w 105"/>
                  <a:gd name="T21" fmla="*/ 38 h 73"/>
                  <a:gd name="T22" fmla="*/ 11 w 105"/>
                  <a:gd name="T23" fmla="*/ 31 h 73"/>
                  <a:gd name="T24" fmla="*/ 17 w 105"/>
                  <a:gd name="T25" fmla="*/ 28 h 73"/>
                  <a:gd name="T26" fmla="*/ 11 w 105"/>
                  <a:gd name="T27" fmla="*/ 31 h 73"/>
                  <a:gd name="T28" fmla="*/ 9 w 105"/>
                  <a:gd name="T29" fmla="*/ 25 h 73"/>
                  <a:gd name="T30" fmla="*/ 32 w 105"/>
                  <a:gd name="T31" fmla="*/ 11 h 73"/>
                  <a:gd name="T32" fmla="*/ 40 w 105"/>
                  <a:gd name="T33" fmla="*/ 12 h 73"/>
                  <a:gd name="T34" fmla="*/ 52 w 105"/>
                  <a:gd name="T35" fmla="*/ 25 h 73"/>
                  <a:gd name="T36" fmla="*/ 55 w 105"/>
                  <a:gd name="T37" fmla="*/ 23 h 73"/>
                  <a:gd name="T38" fmla="*/ 97 w 105"/>
                  <a:gd name="T39" fmla="*/ 1 h 73"/>
                  <a:gd name="T40" fmla="*/ 102 w 105"/>
                  <a:gd name="T41" fmla="*/ 5 h 73"/>
                  <a:gd name="T42" fmla="*/ 81 w 105"/>
                  <a:gd name="T43" fmla="*/ 27 h 73"/>
                  <a:gd name="T44" fmla="*/ 69 w 105"/>
                  <a:gd name="T45" fmla="*/ 35 h 73"/>
                  <a:gd name="T46" fmla="*/ 65 w 105"/>
                  <a:gd name="T47" fmla="*/ 42 h 73"/>
                  <a:gd name="T48" fmla="*/ 64 w 105"/>
                  <a:gd name="T49" fmla="*/ 43 h 73"/>
                  <a:gd name="T50" fmla="*/ 13 w 105"/>
                  <a:gd name="T51" fmla="*/ 72 h 73"/>
                  <a:gd name="T52" fmla="*/ 10 w 105"/>
                  <a:gd name="T53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5" h="73">
                    <a:moveTo>
                      <a:pt x="10" y="73"/>
                    </a:moveTo>
                    <a:lnTo>
                      <a:pt x="8" y="73"/>
                    </a:lnTo>
                    <a:cubicBezTo>
                      <a:pt x="6" y="73"/>
                      <a:pt x="4" y="71"/>
                      <a:pt x="3" y="70"/>
                    </a:cubicBezTo>
                    <a:cubicBezTo>
                      <a:pt x="1" y="66"/>
                      <a:pt x="0" y="65"/>
                      <a:pt x="6" y="61"/>
                    </a:cubicBezTo>
                    <a:lnTo>
                      <a:pt x="6" y="60"/>
                    </a:lnTo>
                    <a:lnTo>
                      <a:pt x="9" y="59"/>
                    </a:lnTo>
                    <a:cubicBezTo>
                      <a:pt x="13" y="56"/>
                      <a:pt x="19" y="52"/>
                      <a:pt x="29" y="46"/>
                    </a:cubicBezTo>
                    <a:cubicBezTo>
                      <a:pt x="34" y="42"/>
                      <a:pt x="40" y="39"/>
                      <a:pt x="43" y="36"/>
                    </a:cubicBezTo>
                    <a:lnTo>
                      <a:pt x="44" y="36"/>
                    </a:lnTo>
                    <a:lnTo>
                      <a:pt x="34" y="26"/>
                    </a:lnTo>
                    <a:cubicBezTo>
                      <a:pt x="13" y="39"/>
                      <a:pt x="13" y="39"/>
                      <a:pt x="9" y="38"/>
                    </a:cubicBezTo>
                    <a:lnTo>
                      <a:pt x="11" y="31"/>
                    </a:lnTo>
                    <a:lnTo>
                      <a:pt x="17" y="28"/>
                    </a:lnTo>
                    <a:lnTo>
                      <a:pt x="11" y="31"/>
                    </a:lnTo>
                    <a:lnTo>
                      <a:pt x="9" y="25"/>
                    </a:lnTo>
                    <a:cubicBezTo>
                      <a:pt x="10" y="24"/>
                      <a:pt x="22" y="17"/>
                      <a:pt x="32" y="11"/>
                    </a:cubicBezTo>
                    <a:cubicBezTo>
                      <a:pt x="34" y="10"/>
                      <a:pt x="38" y="10"/>
                      <a:pt x="40" y="12"/>
                    </a:cubicBezTo>
                    <a:lnTo>
                      <a:pt x="52" y="25"/>
                    </a:lnTo>
                    <a:lnTo>
                      <a:pt x="55" y="23"/>
                    </a:lnTo>
                    <a:cubicBezTo>
                      <a:pt x="90" y="1"/>
                      <a:pt x="93" y="0"/>
                      <a:pt x="97" y="1"/>
                    </a:cubicBezTo>
                    <a:cubicBezTo>
                      <a:pt x="99" y="2"/>
                      <a:pt x="101" y="3"/>
                      <a:pt x="102" y="5"/>
                    </a:cubicBezTo>
                    <a:cubicBezTo>
                      <a:pt x="105" y="11"/>
                      <a:pt x="105" y="11"/>
                      <a:pt x="81" y="27"/>
                    </a:cubicBezTo>
                    <a:cubicBezTo>
                      <a:pt x="77" y="30"/>
                      <a:pt x="73" y="32"/>
                      <a:pt x="69" y="35"/>
                    </a:cubicBezTo>
                    <a:cubicBezTo>
                      <a:pt x="69" y="38"/>
                      <a:pt x="68" y="41"/>
                      <a:pt x="65" y="42"/>
                    </a:cubicBezTo>
                    <a:lnTo>
                      <a:pt x="64" y="43"/>
                    </a:lnTo>
                    <a:cubicBezTo>
                      <a:pt x="60" y="45"/>
                      <a:pt x="31" y="62"/>
                      <a:pt x="13" y="72"/>
                    </a:cubicBezTo>
                    <a:lnTo>
                      <a:pt x="10" y="7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56" name="Freeform 1908">
                <a:extLst>
                  <a:ext uri="{FF2B5EF4-FFF2-40B4-BE49-F238E27FC236}">
                    <a16:creationId xmlns:a16="http://schemas.microsoft.com/office/drawing/2014/main" id="{BED107BD-2100-484E-B6A2-98E4AD5B4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7" y="5531"/>
                <a:ext cx="56" cy="34"/>
              </a:xfrm>
              <a:custGeom>
                <a:avLst/>
                <a:gdLst>
                  <a:gd name="T0" fmla="*/ 9 w 169"/>
                  <a:gd name="T1" fmla="*/ 103 h 103"/>
                  <a:gd name="T2" fmla="*/ 8 w 169"/>
                  <a:gd name="T3" fmla="*/ 102 h 103"/>
                  <a:gd name="T4" fmla="*/ 3 w 169"/>
                  <a:gd name="T5" fmla="*/ 99 h 103"/>
                  <a:gd name="T6" fmla="*/ 30 w 169"/>
                  <a:gd name="T7" fmla="*/ 72 h 103"/>
                  <a:gd name="T8" fmla="*/ 46 w 169"/>
                  <a:gd name="T9" fmla="*/ 60 h 103"/>
                  <a:gd name="T10" fmla="*/ 49 w 169"/>
                  <a:gd name="T11" fmla="*/ 52 h 103"/>
                  <a:gd name="T12" fmla="*/ 56 w 169"/>
                  <a:gd name="T13" fmla="*/ 52 h 103"/>
                  <a:gd name="T14" fmla="*/ 86 w 169"/>
                  <a:gd name="T15" fmla="*/ 31 h 103"/>
                  <a:gd name="T16" fmla="*/ 92 w 169"/>
                  <a:gd name="T17" fmla="*/ 29 h 103"/>
                  <a:gd name="T18" fmla="*/ 97 w 169"/>
                  <a:gd name="T19" fmla="*/ 33 h 103"/>
                  <a:gd name="T20" fmla="*/ 98 w 169"/>
                  <a:gd name="T21" fmla="*/ 37 h 103"/>
                  <a:gd name="T22" fmla="*/ 157 w 169"/>
                  <a:gd name="T23" fmla="*/ 2 h 103"/>
                  <a:gd name="T24" fmla="*/ 167 w 169"/>
                  <a:gd name="T25" fmla="*/ 4 h 103"/>
                  <a:gd name="T26" fmla="*/ 164 w 169"/>
                  <a:gd name="T27" fmla="*/ 14 h 103"/>
                  <a:gd name="T28" fmla="*/ 9 w 169"/>
                  <a:gd name="T29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9" h="103">
                    <a:moveTo>
                      <a:pt x="9" y="103"/>
                    </a:moveTo>
                    <a:lnTo>
                      <a:pt x="8" y="102"/>
                    </a:lnTo>
                    <a:cubicBezTo>
                      <a:pt x="6" y="102"/>
                      <a:pt x="4" y="101"/>
                      <a:pt x="3" y="99"/>
                    </a:cubicBezTo>
                    <a:cubicBezTo>
                      <a:pt x="0" y="93"/>
                      <a:pt x="0" y="93"/>
                      <a:pt x="30" y="72"/>
                    </a:cubicBezTo>
                    <a:cubicBezTo>
                      <a:pt x="35" y="69"/>
                      <a:pt x="40" y="65"/>
                      <a:pt x="46" y="60"/>
                    </a:cubicBezTo>
                    <a:cubicBezTo>
                      <a:pt x="45" y="57"/>
                      <a:pt x="46" y="54"/>
                      <a:pt x="49" y="52"/>
                    </a:cubicBezTo>
                    <a:cubicBezTo>
                      <a:pt x="51" y="51"/>
                      <a:pt x="54" y="51"/>
                      <a:pt x="56" y="52"/>
                    </a:cubicBezTo>
                    <a:cubicBezTo>
                      <a:pt x="61" y="50"/>
                      <a:pt x="75" y="40"/>
                      <a:pt x="86" y="31"/>
                    </a:cubicBezTo>
                    <a:cubicBezTo>
                      <a:pt x="88" y="30"/>
                      <a:pt x="90" y="29"/>
                      <a:pt x="92" y="29"/>
                    </a:cubicBezTo>
                    <a:cubicBezTo>
                      <a:pt x="94" y="30"/>
                      <a:pt x="96" y="31"/>
                      <a:pt x="97" y="33"/>
                    </a:cubicBezTo>
                    <a:cubicBezTo>
                      <a:pt x="98" y="35"/>
                      <a:pt x="99" y="36"/>
                      <a:pt x="98" y="37"/>
                    </a:cubicBezTo>
                    <a:cubicBezTo>
                      <a:pt x="119" y="25"/>
                      <a:pt x="140" y="12"/>
                      <a:pt x="157" y="2"/>
                    </a:cubicBezTo>
                    <a:cubicBezTo>
                      <a:pt x="160" y="0"/>
                      <a:pt x="165" y="1"/>
                      <a:pt x="167" y="4"/>
                    </a:cubicBezTo>
                    <a:cubicBezTo>
                      <a:pt x="169" y="8"/>
                      <a:pt x="168" y="12"/>
                      <a:pt x="164" y="14"/>
                    </a:cubicBezTo>
                    <a:cubicBezTo>
                      <a:pt x="31" y="95"/>
                      <a:pt x="14" y="103"/>
                      <a:pt x="9" y="10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57" name="Freeform 1909">
                <a:extLst>
                  <a:ext uri="{FF2B5EF4-FFF2-40B4-BE49-F238E27FC236}">
                    <a16:creationId xmlns:a16="http://schemas.microsoft.com/office/drawing/2014/main" id="{6DC45613-584E-4EFE-B648-D2F3FBA2C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1" y="5537"/>
                <a:ext cx="27" cy="22"/>
              </a:xfrm>
              <a:custGeom>
                <a:avLst/>
                <a:gdLst>
                  <a:gd name="T0" fmla="*/ 9 w 80"/>
                  <a:gd name="T1" fmla="*/ 66 h 66"/>
                  <a:gd name="T2" fmla="*/ 7 w 80"/>
                  <a:gd name="T3" fmla="*/ 66 h 66"/>
                  <a:gd name="T4" fmla="*/ 3 w 80"/>
                  <a:gd name="T5" fmla="*/ 62 h 66"/>
                  <a:gd name="T6" fmla="*/ 13 w 80"/>
                  <a:gd name="T7" fmla="*/ 46 h 66"/>
                  <a:gd name="T8" fmla="*/ 9 w 80"/>
                  <a:gd name="T9" fmla="*/ 46 h 66"/>
                  <a:gd name="T10" fmla="*/ 11 w 80"/>
                  <a:gd name="T11" fmla="*/ 40 h 66"/>
                  <a:gd name="T12" fmla="*/ 17 w 80"/>
                  <a:gd name="T13" fmla="*/ 36 h 66"/>
                  <a:gd name="T14" fmla="*/ 11 w 80"/>
                  <a:gd name="T15" fmla="*/ 40 h 66"/>
                  <a:gd name="T16" fmla="*/ 8 w 80"/>
                  <a:gd name="T17" fmla="*/ 33 h 66"/>
                  <a:gd name="T18" fmla="*/ 47 w 80"/>
                  <a:gd name="T19" fmla="*/ 10 h 66"/>
                  <a:gd name="T20" fmla="*/ 60 w 80"/>
                  <a:gd name="T21" fmla="*/ 4 h 66"/>
                  <a:gd name="T22" fmla="*/ 65 w 80"/>
                  <a:gd name="T23" fmla="*/ 3 h 66"/>
                  <a:gd name="T24" fmla="*/ 66 w 80"/>
                  <a:gd name="T25" fmla="*/ 2 h 66"/>
                  <a:gd name="T26" fmla="*/ 72 w 80"/>
                  <a:gd name="T27" fmla="*/ 1 h 66"/>
                  <a:gd name="T28" fmla="*/ 77 w 80"/>
                  <a:gd name="T29" fmla="*/ 4 h 66"/>
                  <a:gd name="T30" fmla="*/ 65 w 80"/>
                  <a:gd name="T31" fmla="*/ 23 h 66"/>
                  <a:gd name="T32" fmla="*/ 66 w 80"/>
                  <a:gd name="T33" fmla="*/ 25 h 66"/>
                  <a:gd name="T34" fmla="*/ 64 w 80"/>
                  <a:gd name="T35" fmla="*/ 35 h 66"/>
                  <a:gd name="T36" fmla="*/ 62 w 80"/>
                  <a:gd name="T37" fmla="*/ 36 h 66"/>
                  <a:gd name="T38" fmla="*/ 36 w 80"/>
                  <a:gd name="T39" fmla="*/ 51 h 66"/>
                  <a:gd name="T40" fmla="*/ 9 w 80"/>
                  <a:gd name="T41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0" h="66">
                    <a:moveTo>
                      <a:pt x="9" y="66"/>
                    </a:moveTo>
                    <a:lnTo>
                      <a:pt x="7" y="66"/>
                    </a:lnTo>
                    <a:cubicBezTo>
                      <a:pt x="5" y="65"/>
                      <a:pt x="4" y="64"/>
                      <a:pt x="3" y="62"/>
                    </a:cubicBezTo>
                    <a:cubicBezTo>
                      <a:pt x="0" y="57"/>
                      <a:pt x="1" y="56"/>
                      <a:pt x="13" y="46"/>
                    </a:cubicBezTo>
                    <a:cubicBezTo>
                      <a:pt x="11" y="47"/>
                      <a:pt x="10" y="47"/>
                      <a:pt x="9" y="46"/>
                    </a:cubicBezTo>
                    <a:lnTo>
                      <a:pt x="11" y="40"/>
                    </a:lnTo>
                    <a:lnTo>
                      <a:pt x="17" y="36"/>
                    </a:lnTo>
                    <a:lnTo>
                      <a:pt x="11" y="40"/>
                    </a:lnTo>
                    <a:lnTo>
                      <a:pt x="8" y="33"/>
                    </a:lnTo>
                    <a:cubicBezTo>
                      <a:pt x="11" y="32"/>
                      <a:pt x="36" y="17"/>
                      <a:pt x="47" y="10"/>
                    </a:cubicBezTo>
                    <a:cubicBezTo>
                      <a:pt x="56" y="5"/>
                      <a:pt x="58" y="4"/>
                      <a:pt x="60" y="4"/>
                    </a:cubicBezTo>
                    <a:cubicBezTo>
                      <a:pt x="62" y="4"/>
                      <a:pt x="64" y="3"/>
                      <a:pt x="65" y="3"/>
                    </a:cubicBezTo>
                    <a:lnTo>
                      <a:pt x="66" y="2"/>
                    </a:lnTo>
                    <a:cubicBezTo>
                      <a:pt x="68" y="1"/>
                      <a:pt x="70" y="0"/>
                      <a:pt x="72" y="1"/>
                    </a:cubicBezTo>
                    <a:cubicBezTo>
                      <a:pt x="74" y="1"/>
                      <a:pt x="76" y="2"/>
                      <a:pt x="77" y="4"/>
                    </a:cubicBezTo>
                    <a:cubicBezTo>
                      <a:pt x="79" y="9"/>
                      <a:pt x="80" y="10"/>
                      <a:pt x="65" y="23"/>
                    </a:cubicBezTo>
                    <a:lnTo>
                      <a:pt x="66" y="25"/>
                    </a:lnTo>
                    <a:cubicBezTo>
                      <a:pt x="68" y="29"/>
                      <a:pt x="67" y="33"/>
                      <a:pt x="64" y="35"/>
                    </a:cubicBezTo>
                    <a:lnTo>
                      <a:pt x="62" y="36"/>
                    </a:lnTo>
                    <a:cubicBezTo>
                      <a:pt x="58" y="38"/>
                      <a:pt x="45" y="46"/>
                      <a:pt x="36" y="51"/>
                    </a:cubicBezTo>
                    <a:cubicBezTo>
                      <a:pt x="16" y="63"/>
                      <a:pt x="12" y="66"/>
                      <a:pt x="9" y="6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58" name="Freeform 1910">
                <a:extLst>
                  <a:ext uri="{FF2B5EF4-FFF2-40B4-BE49-F238E27FC236}">
                    <a16:creationId xmlns:a16="http://schemas.microsoft.com/office/drawing/2014/main" id="{3F2D243E-2265-451D-ADBD-873FB9754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5527"/>
                <a:ext cx="32" cy="21"/>
              </a:xfrm>
              <a:custGeom>
                <a:avLst/>
                <a:gdLst>
                  <a:gd name="T0" fmla="*/ 9 w 98"/>
                  <a:gd name="T1" fmla="*/ 62 h 62"/>
                  <a:gd name="T2" fmla="*/ 7 w 98"/>
                  <a:gd name="T3" fmla="*/ 62 h 62"/>
                  <a:gd name="T4" fmla="*/ 3 w 98"/>
                  <a:gd name="T5" fmla="*/ 59 h 62"/>
                  <a:gd name="T6" fmla="*/ 31 w 98"/>
                  <a:gd name="T7" fmla="*/ 12 h 62"/>
                  <a:gd name="T8" fmla="*/ 33 w 98"/>
                  <a:gd name="T9" fmla="*/ 5 h 62"/>
                  <a:gd name="T10" fmla="*/ 44 w 98"/>
                  <a:gd name="T11" fmla="*/ 0 h 62"/>
                  <a:gd name="T12" fmla="*/ 50 w 98"/>
                  <a:gd name="T13" fmla="*/ 4 h 62"/>
                  <a:gd name="T14" fmla="*/ 49 w 98"/>
                  <a:gd name="T15" fmla="*/ 11 h 62"/>
                  <a:gd name="T16" fmla="*/ 34 w 98"/>
                  <a:gd name="T17" fmla="*/ 32 h 62"/>
                  <a:gd name="T18" fmla="*/ 90 w 98"/>
                  <a:gd name="T19" fmla="*/ 3 h 62"/>
                  <a:gd name="T20" fmla="*/ 95 w 98"/>
                  <a:gd name="T21" fmla="*/ 6 h 62"/>
                  <a:gd name="T22" fmla="*/ 64 w 98"/>
                  <a:gd name="T23" fmla="*/ 34 h 62"/>
                  <a:gd name="T24" fmla="*/ 53 w 98"/>
                  <a:gd name="T25" fmla="*/ 41 h 62"/>
                  <a:gd name="T26" fmla="*/ 54 w 98"/>
                  <a:gd name="T27" fmla="*/ 43 h 62"/>
                  <a:gd name="T28" fmla="*/ 52 w 98"/>
                  <a:gd name="T29" fmla="*/ 44 h 62"/>
                  <a:gd name="T30" fmla="*/ 25 w 98"/>
                  <a:gd name="T31" fmla="*/ 57 h 62"/>
                  <a:gd name="T32" fmla="*/ 22 w 98"/>
                  <a:gd name="T33" fmla="*/ 56 h 62"/>
                  <a:gd name="T34" fmla="*/ 12 w 98"/>
                  <a:gd name="T35" fmla="*/ 61 h 62"/>
                  <a:gd name="T36" fmla="*/ 9 w 98"/>
                  <a:gd name="T3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62">
                    <a:moveTo>
                      <a:pt x="9" y="62"/>
                    </a:moveTo>
                    <a:lnTo>
                      <a:pt x="7" y="62"/>
                    </a:lnTo>
                    <a:cubicBezTo>
                      <a:pt x="5" y="62"/>
                      <a:pt x="4" y="61"/>
                      <a:pt x="3" y="59"/>
                    </a:cubicBezTo>
                    <a:cubicBezTo>
                      <a:pt x="0" y="55"/>
                      <a:pt x="0" y="54"/>
                      <a:pt x="31" y="12"/>
                    </a:cubicBezTo>
                    <a:cubicBezTo>
                      <a:pt x="30" y="10"/>
                      <a:pt x="31" y="7"/>
                      <a:pt x="33" y="5"/>
                    </a:cubicBezTo>
                    <a:cubicBezTo>
                      <a:pt x="39" y="0"/>
                      <a:pt x="42" y="0"/>
                      <a:pt x="44" y="0"/>
                    </a:cubicBezTo>
                    <a:cubicBezTo>
                      <a:pt x="46" y="0"/>
                      <a:pt x="48" y="2"/>
                      <a:pt x="50" y="4"/>
                    </a:cubicBezTo>
                    <a:cubicBezTo>
                      <a:pt x="51" y="6"/>
                      <a:pt x="51" y="9"/>
                      <a:pt x="49" y="11"/>
                    </a:cubicBezTo>
                    <a:cubicBezTo>
                      <a:pt x="45" y="17"/>
                      <a:pt x="39" y="25"/>
                      <a:pt x="34" y="32"/>
                    </a:cubicBezTo>
                    <a:cubicBezTo>
                      <a:pt x="86" y="1"/>
                      <a:pt x="87" y="2"/>
                      <a:pt x="90" y="3"/>
                    </a:cubicBezTo>
                    <a:cubicBezTo>
                      <a:pt x="92" y="3"/>
                      <a:pt x="94" y="4"/>
                      <a:pt x="95" y="6"/>
                    </a:cubicBezTo>
                    <a:cubicBezTo>
                      <a:pt x="98" y="12"/>
                      <a:pt x="98" y="12"/>
                      <a:pt x="64" y="34"/>
                    </a:cubicBezTo>
                    <a:cubicBezTo>
                      <a:pt x="60" y="37"/>
                      <a:pt x="56" y="39"/>
                      <a:pt x="53" y="41"/>
                    </a:cubicBezTo>
                    <a:lnTo>
                      <a:pt x="54" y="43"/>
                    </a:lnTo>
                    <a:lnTo>
                      <a:pt x="52" y="44"/>
                    </a:lnTo>
                    <a:cubicBezTo>
                      <a:pt x="29" y="58"/>
                      <a:pt x="28" y="58"/>
                      <a:pt x="25" y="57"/>
                    </a:cubicBezTo>
                    <a:lnTo>
                      <a:pt x="22" y="56"/>
                    </a:lnTo>
                    <a:cubicBezTo>
                      <a:pt x="19" y="58"/>
                      <a:pt x="15" y="60"/>
                      <a:pt x="12" y="61"/>
                    </a:cubicBezTo>
                    <a:lnTo>
                      <a:pt x="9" y="6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59" name="Freeform 1911">
                <a:extLst>
                  <a:ext uri="{FF2B5EF4-FFF2-40B4-BE49-F238E27FC236}">
                    <a16:creationId xmlns:a16="http://schemas.microsoft.com/office/drawing/2014/main" id="{C14AC35C-F9F3-47C2-AA73-EB62F28E1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5516"/>
                <a:ext cx="34" cy="21"/>
              </a:xfrm>
              <a:custGeom>
                <a:avLst/>
                <a:gdLst>
                  <a:gd name="T0" fmla="*/ 8 w 101"/>
                  <a:gd name="T1" fmla="*/ 65 h 65"/>
                  <a:gd name="T2" fmla="*/ 2 w 101"/>
                  <a:gd name="T3" fmla="*/ 61 h 65"/>
                  <a:gd name="T4" fmla="*/ 5 w 101"/>
                  <a:gd name="T5" fmla="*/ 52 h 65"/>
                  <a:gd name="T6" fmla="*/ 95 w 101"/>
                  <a:gd name="T7" fmla="*/ 2 h 65"/>
                  <a:gd name="T8" fmla="*/ 100 w 101"/>
                  <a:gd name="T9" fmla="*/ 5 h 65"/>
                  <a:gd name="T10" fmla="*/ 100 w 101"/>
                  <a:gd name="T11" fmla="*/ 11 h 65"/>
                  <a:gd name="T12" fmla="*/ 69 w 101"/>
                  <a:gd name="T13" fmla="*/ 31 h 65"/>
                  <a:gd name="T14" fmla="*/ 36 w 101"/>
                  <a:gd name="T15" fmla="*/ 50 h 65"/>
                  <a:gd name="T16" fmla="*/ 33 w 101"/>
                  <a:gd name="T17" fmla="*/ 51 h 65"/>
                  <a:gd name="T18" fmla="*/ 12 w 101"/>
                  <a:gd name="T19" fmla="*/ 64 h 65"/>
                  <a:gd name="T20" fmla="*/ 8 w 101"/>
                  <a:gd name="T21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65">
                    <a:moveTo>
                      <a:pt x="8" y="65"/>
                    </a:moveTo>
                    <a:cubicBezTo>
                      <a:pt x="6" y="65"/>
                      <a:pt x="3" y="64"/>
                      <a:pt x="2" y="61"/>
                    </a:cubicBezTo>
                    <a:cubicBezTo>
                      <a:pt x="0" y="58"/>
                      <a:pt x="1" y="54"/>
                      <a:pt x="5" y="52"/>
                    </a:cubicBezTo>
                    <a:cubicBezTo>
                      <a:pt x="90" y="0"/>
                      <a:pt x="91" y="1"/>
                      <a:pt x="95" y="2"/>
                    </a:cubicBezTo>
                    <a:cubicBezTo>
                      <a:pt x="97" y="2"/>
                      <a:pt x="99" y="3"/>
                      <a:pt x="100" y="5"/>
                    </a:cubicBezTo>
                    <a:cubicBezTo>
                      <a:pt x="100" y="7"/>
                      <a:pt x="101" y="9"/>
                      <a:pt x="100" y="11"/>
                    </a:cubicBezTo>
                    <a:cubicBezTo>
                      <a:pt x="99" y="14"/>
                      <a:pt x="99" y="15"/>
                      <a:pt x="69" y="31"/>
                    </a:cubicBezTo>
                    <a:lnTo>
                      <a:pt x="36" y="50"/>
                    </a:lnTo>
                    <a:lnTo>
                      <a:pt x="33" y="51"/>
                    </a:lnTo>
                    <a:cubicBezTo>
                      <a:pt x="25" y="56"/>
                      <a:pt x="18" y="60"/>
                      <a:pt x="12" y="64"/>
                    </a:cubicBezTo>
                    <a:lnTo>
                      <a:pt x="8" y="6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60" name="Freeform 1912">
                <a:extLst>
                  <a:ext uri="{FF2B5EF4-FFF2-40B4-BE49-F238E27FC236}">
                    <a16:creationId xmlns:a16="http://schemas.microsoft.com/office/drawing/2014/main" id="{5DB3BB95-823F-443E-BCD5-984708EB5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2" y="5506"/>
                <a:ext cx="41" cy="26"/>
              </a:xfrm>
              <a:custGeom>
                <a:avLst/>
                <a:gdLst>
                  <a:gd name="T0" fmla="*/ 8 w 122"/>
                  <a:gd name="T1" fmla="*/ 81 h 81"/>
                  <a:gd name="T2" fmla="*/ 6 w 122"/>
                  <a:gd name="T3" fmla="*/ 81 h 81"/>
                  <a:gd name="T4" fmla="*/ 1 w 122"/>
                  <a:gd name="T5" fmla="*/ 75 h 81"/>
                  <a:gd name="T6" fmla="*/ 3 w 122"/>
                  <a:gd name="T7" fmla="*/ 68 h 81"/>
                  <a:gd name="T8" fmla="*/ 7 w 122"/>
                  <a:gd name="T9" fmla="*/ 62 h 81"/>
                  <a:gd name="T10" fmla="*/ 9 w 122"/>
                  <a:gd name="T11" fmla="*/ 61 h 81"/>
                  <a:gd name="T12" fmla="*/ 101 w 122"/>
                  <a:gd name="T13" fmla="*/ 8 h 81"/>
                  <a:gd name="T14" fmla="*/ 109 w 122"/>
                  <a:gd name="T15" fmla="*/ 2 h 81"/>
                  <a:gd name="T16" fmla="*/ 111 w 122"/>
                  <a:gd name="T17" fmla="*/ 1 h 81"/>
                  <a:gd name="T18" fmla="*/ 111 w 122"/>
                  <a:gd name="T19" fmla="*/ 1 h 81"/>
                  <a:gd name="T20" fmla="*/ 117 w 122"/>
                  <a:gd name="T21" fmla="*/ 1 h 81"/>
                  <a:gd name="T22" fmla="*/ 122 w 122"/>
                  <a:gd name="T23" fmla="*/ 6 h 81"/>
                  <a:gd name="T24" fmla="*/ 119 w 122"/>
                  <a:gd name="T25" fmla="*/ 13 h 81"/>
                  <a:gd name="T26" fmla="*/ 93 w 122"/>
                  <a:gd name="T27" fmla="*/ 29 h 81"/>
                  <a:gd name="T28" fmla="*/ 90 w 122"/>
                  <a:gd name="T29" fmla="*/ 35 h 81"/>
                  <a:gd name="T30" fmla="*/ 86 w 122"/>
                  <a:gd name="T31" fmla="*/ 36 h 81"/>
                  <a:gd name="T32" fmla="*/ 30 w 122"/>
                  <a:gd name="T33" fmla="*/ 69 h 81"/>
                  <a:gd name="T34" fmla="*/ 12 w 122"/>
                  <a:gd name="T35" fmla="*/ 79 h 81"/>
                  <a:gd name="T36" fmla="*/ 12 w 122"/>
                  <a:gd name="T37" fmla="*/ 80 h 81"/>
                  <a:gd name="T38" fmla="*/ 11 w 122"/>
                  <a:gd name="T39" fmla="*/ 80 h 81"/>
                  <a:gd name="T40" fmla="*/ 8 w 122"/>
                  <a:gd name="T41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2" h="81">
                    <a:moveTo>
                      <a:pt x="8" y="81"/>
                    </a:moveTo>
                    <a:lnTo>
                      <a:pt x="6" y="81"/>
                    </a:lnTo>
                    <a:cubicBezTo>
                      <a:pt x="3" y="80"/>
                      <a:pt x="1" y="78"/>
                      <a:pt x="1" y="75"/>
                    </a:cubicBezTo>
                    <a:cubicBezTo>
                      <a:pt x="0" y="72"/>
                      <a:pt x="1" y="70"/>
                      <a:pt x="3" y="68"/>
                    </a:cubicBezTo>
                    <a:cubicBezTo>
                      <a:pt x="3" y="66"/>
                      <a:pt x="5" y="63"/>
                      <a:pt x="7" y="62"/>
                    </a:cubicBezTo>
                    <a:lnTo>
                      <a:pt x="9" y="61"/>
                    </a:lnTo>
                    <a:cubicBezTo>
                      <a:pt x="15" y="58"/>
                      <a:pt x="46" y="40"/>
                      <a:pt x="101" y="8"/>
                    </a:cubicBezTo>
                    <a:cubicBezTo>
                      <a:pt x="105" y="5"/>
                      <a:pt x="107" y="4"/>
                      <a:pt x="109" y="2"/>
                    </a:cubicBezTo>
                    <a:lnTo>
                      <a:pt x="111" y="1"/>
                    </a:lnTo>
                    <a:lnTo>
                      <a:pt x="111" y="1"/>
                    </a:lnTo>
                    <a:cubicBezTo>
                      <a:pt x="114" y="0"/>
                      <a:pt x="115" y="0"/>
                      <a:pt x="117" y="1"/>
                    </a:cubicBezTo>
                    <a:cubicBezTo>
                      <a:pt x="119" y="1"/>
                      <a:pt x="121" y="4"/>
                      <a:pt x="122" y="6"/>
                    </a:cubicBezTo>
                    <a:cubicBezTo>
                      <a:pt x="122" y="9"/>
                      <a:pt x="121" y="12"/>
                      <a:pt x="119" y="13"/>
                    </a:cubicBezTo>
                    <a:lnTo>
                      <a:pt x="93" y="29"/>
                    </a:lnTo>
                    <a:cubicBezTo>
                      <a:pt x="93" y="31"/>
                      <a:pt x="92" y="34"/>
                      <a:pt x="90" y="35"/>
                    </a:cubicBezTo>
                    <a:lnTo>
                      <a:pt x="86" y="36"/>
                    </a:lnTo>
                    <a:cubicBezTo>
                      <a:pt x="79" y="39"/>
                      <a:pt x="46" y="59"/>
                      <a:pt x="30" y="69"/>
                    </a:cubicBezTo>
                    <a:cubicBezTo>
                      <a:pt x="21" y="74"/>
                      <a:pt x="15" y="78"/>
                      <a:pt x="12" y="79"/>
                    </a:cubicBezTo>
                    <a:lnTo>
                      <a:pt x="12" y="80"/>
                    </a:lnTo>
                    <a:lnTo>
                      <a:pt x="11" y="80"/>
                    </a:lnTo>
                    <a:cubicBezTo>
                      <a:pt x="10" y="81"/>
                      <a:pt x="9" y="81"/>
                      <a:pt x="8" y="8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61" name="Freeform 1913">
                <a:extLst>
                  <a:ext uri="{FF2B5EF4-FFF2-40B4-BE49-F238E27FC236}">
                    <a16:creationId xmlns:a16="http://schemas.microsoft.com/office/drawing/2014/main" id="{73771A1E-0490-4B84-BE1B-35BB3D64F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" y="5498"/>
                <a:ext cx="36" cy="23"/>
              </a:xfrm>
              <a:custGeom>
                <a:avLst/>
                <a:gdLst>
                  <a:gd name="T0" fmla="*/ 6 w 110"/>
                  <a:gd name="T1" fmla="*/ 69 h 69"/>
                  <a:gd name="T2" fmla="*/ 2 w 110"/>
                  <a:gd name="T3" fmla="*/ 66 h 69"/>
                  <a:gd name="T4" fmla="*/ 4 w 110"/>
                  <a:gd name="T5" fmla="*/ 56 h 69"/>
                  <a:gd name="T6" fmla="*/ 5 w 110"/>
                  <a:gd name="T7" fmla="*/ 55 h 69"/>
                  <a:gd name="T8" fmla="*/ 33 w 110"/>
                  <a:gd name="T9" fmla="*/ 40 h 69"/>
                  <a:gd name="T10" fmla="*/ 98 w 110"/>
                  <a:gd name="T11" fmla="*/ 2 h 69"/>
                  <a:gd name="T12" fmla="*/ 108 w 110"/>
                  <a:gd name="T13" fmla="*/ 5 h 69"/>
                  <a:gd name="T14" fmla="*/ 105 w 110"/>
                  <a:gd name="T15" fmla="*/ 14 h 69"/>
                  <a:gd name="T16" fmla="*/ 58 w 110"/>
                  <a:gd name="T17" fmla="*/ 41 h 69"/>
                  <a:gd name="T18" fmla="*/ 6 w 110"/>
                  <a:gd name="T19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0" h="69">
                    <a:moveTo>
                      <a:pt x="6" y="69"/>
                    </a:moveTo>
                    <a:cubicBezTo>
                      <a:pt x="4" y="69"/>
                      <a:pt x="3" y="68"/>
                      <a:pt x="2" y="66"/>
                    </a:cubicBezTo>
                    <a:cubicBezTo>
                      <a:pt x="0" y="62"/>
                      <a:pt x="1" y="58"/>
                      <a:pt x="4" y="56"/>
                    </a:cubicBezTo>
                    <a:lnTo>
                      <a:pt x="5" y="55"/>
                    </a:lnTo>
                    <a:cubicBezTo>
                      <a:pt x="8" y="54"/>
                      <a:pt x="18" y="48"/>
                      <a:pt x="33" y="40"/>
                    </a:cubicBezTo>
                    <a:cubicBezTo>
                      <a:pt x="36" y="36"/>
                      <a:pt x="48" y="27"/>
                      <a:pt x="98" y="2"/>
                    </a:cubicBezTo>
                    <a:cubicBezTo>
                      <a:pt x="102" y="0"/>
                      <a:pt x="106" y="1"/>
                      <a:pt x="108" y="5"/>
                    </a:cubicBezTo>
                    <a:cubicBezTo>
                      <a:pt x="110" y="8"/>
                      <a:pt x="108" y="12"/>
                      <a:pt x="105" y="14"/>
                    </a:cubicBezTo>
                    <a:lnTo>
                      <a:pt x="58" y="41"/>
                    </a:lnTo>
                    <a:cubicBezTo>
                      <a:pt x="22" y="62"/>
                      <a:pt x="11" y="69"/>
                      <a:pt x="6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62" name="Freeform 1914">
                <a:extLst>
                  <a:ext uri="{FF2B5EF4-FFF2-40B4-BE49-F238E27FC236}">
                    <a16:creationId xmlns:a16="http://schemas.microsoft.com/office/drawing/2014/main" id="{23FF066D-1E2F-4228-8D10-545C659FC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5" y="5458"/>
                <a:ext cx="28" cy="19"/>
              </a:xfrm>
              <a:custGeom>
                <a:avLst/>
                <a:gdLst>
                  <a:gd name="T0" fmla="*/ 3 w 85"/>
                  <a:gd name="T1" fmla="*/ 57 h 57"/>
                  <a:gd name="T2" fmla="*/ 1 w 85"/>
                  <a:gd name="T3" fmla="*/ 57 h 57"/>
                  <a:gd name="T4" fmla="*/ 3 w 85"/>
                  <a:gd name="T5" fmla="*/ 50 h 57"/>
                  <a:gd name="T6" fmla="*/ 0 w 85"/>
                  <a:gd name="T7" fmla="*/ 44 h 57"/>
                  <a:gd name="T8" fmla="*/ 74 w 85"/>
                  <a:gd name="T9" fmla="*/ 2 h 57"/>
                  <a:gd name="T10" fmla="*/ 83 w 85"/>
                  <a:gd name="T11" fmla="*/ 4 h 57"/>
                  <a:gd name="T12" fmla="*/ 81 w 85"/>
                  <a:gd name="T13" fmla="*/ 14 h 57"/>
                  <a:gd name="T14" fmla="*/ 45 w 85"/>
                  <a:gd name="T15" fmla="*/ 37 h 57"/>
                  <a:gd name="T16" fmla="*/ 43 w 85"/>
                  <a:gd name="T17" fmla="*/ 39 h 57"/>
                  <a:gd name="T18" fmla="*/ 41 w 85"/>
                  <a:gd name="T19" fmla="*/ 41 h 57"/>
                  <a:gd name="T20" fmla="*/ 34 w 85"/>
                  <a:gd name="T21" fmla="*/ 41 h 57"/>
                  <a:gd name="T22" fmla="*/ 3 w 85"/>
                  <a:gd name="T2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57">
                    <a:moveTo>
                      <a:pt x="3" y="57"/>
                    </a:moveTo>
                    <a:lnTo>
                      <a:pt x="1" y="57"/>
                    </a:lnTo>
                    <a:lnTo>
                      <a:pt x="3" y="50"/>
                    </a:lnTo>
                    <a:lnTo>
                      <a:pt x="0" y="44"/>
                    </a:lnTo>
                    <a:cubicBezTo>
                      <a:pt x="3" y="43"/>
                      <a:pt x="74" y="2"/>
                      <a:pt x="74" y="2"/>
                    </a:cubicBezTo>
                    <a:cubicBezTo>
                      <a:pt x="77" y="0"/>
                      <a:pt x="81" y="1"/>
                      <a:pt x="83" y="4"/>
                    </a:cubicBezTo>
                    <a:cubicBezTo>
                      <a:pt x="85" y="7"/>
                      <a:pt x="84" y="12"/>
                      <a:pt x="81" y="14"/>
                    </a:cubicBezTo>
                    <a:cubicBezTo>
                      <a:pt x="67" y="22"/>
                      <a:pt x="51" y="33"/>
                      <a:pt x="45" y="37"/>
                    </a:cubicBezTo>
                    <a:lnTo>
                      <a:pt x="43" y="39"/>
                    </a:lnTo>
                    <a:lnTo>
                      <a:pt x="41" y="41"/>
                    </a:lnTo>
                    <a:cubicBezTo>
                      <a:pt x="39" y="42"/>
                      <a:pt x="36" y="42"/>
                      <a:pt x="34" y="41"/>
                    </a:cubicBezTo>
                    <a:cubicBezTo>
                      <a:pt x="9" y="55"/>
                      <a:pt x="5" y="57"/>
                      <a:pt x="3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63" name="Freeform 1915">
                <a:extLst>
                  <a:ext uri="{FF2B5EF4-FFF2-40B4-BE49-F238E27FC236}">
                    <a16:creationId xmlns:a16="http://schemas.microsoft.com/office/drawing/2014/main" id="{0C141740-B384-4F4A-8C86-3C3CE311A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4" y="5441"/>
                <a:ext cx="32" cy="20"/>
              </a:xfrm>
              <a:custGeom>
                <a:avLst/>
                <a:gdLst>
                  <a:gd name="T0" fmla="*/ 6 w 95"/>
                  <a:gd name="T1" fmla="*/ 60 h 60"/>
                  <a:gd name="T2" fmla="*/ 2 w 95"/>
                  <a:gd name="T3" fmla="*/ 57 h 60"/>
                  <a:gd name="T4" fmla="*/ 5 w 95"/>
                  <a:gd name="T5" fmla="*/ 47 h 60"/>
                  <a:gd name="T6" fmla="*/ 5 w 95"/>
                  <a:gd name="T7" fmla="*/ 47 h 60"/>
                  <a:gd name="T8" fmla="*/ 84 w 95"/>
                  <a:gd name="T9" fmla="*/ 2 h 60"/>
                  <a:gd name="T10" fmla="*/ 93 w 95"/>
                  <a:gd name="T11" fmla="*/ 4 h 60"/>
                  <a:gd name="T12" fmla="*/ 91 w 95"/>
                  <a:gd name="T13" fmla="*/ 14 h 60"/>
                  <a:gd name="T14" fmla="*/ 60 w 95"/>
                  <a:gd name="T15" fmla="*/ 38 h 60"/>
                  <a:gd name="T16" fmla="*/ 57 w 95"/>
                  <a:gd name="T17" fmla="*/ 44 h 60"/>
                  <a:gd name="T18" fmla="*/ 55 w 95"/>
                  <a:gd name="T19" fmla="*/ 44 h 60"/>
                  <a:gd name="T20" fmla="*/ 49 w 95"/>
                  <a:gd name="T21" fmla="*/ 48 h 60"/>
                  <a:gd name="T22" fmla="*/ 44 w 95"/>
                  <a:gd name="T23" fmla="*/ 49 h 60"/>
                  <a:gd name="T24" fmla="*/ 39 w 95"/>
                  <a:gd name="T25" fmla="*/ 45 h 60"/>
                  <a:gd name="T26" fmla="*/ 39 w 95"/>
                  <a:gd name="T27" fmla="*/ 44 h 60"/>
                  <a:gd name="T28" fmla="*/ 6 w 95"/>
                  <a:gd name="T2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" h="60">
                    <a:moveTo>
                      <a:pt x="6" y="60"/>
                    </a:moveTo>
                    <a:cubicBezTo>
                      <a:pt x="4" y="60"/>
                      <a:pt x="3" y="59"/>
                      <a:pt x="2" y="57"/>
                    </a:cubicBezTo>
                    <a:cubicBezTo>
                      <a:pt x="0" y="54"/>
                      <a:pt x="1" y="49"/>
                      <a:pt x="5" y="47"/>
                    </a:cubicBezTo>
                    <a:lnTo>
                      <a:pt x="5" y="47"/>
                    </a:lnTo>
                    <a:cubicBezTo>
                      <a:pt x="9" y="45"/>
                      <a:pt x="54" y="19"/>
                      <a:pt x="84" y="2"/>
                    </a:cubicBezTo>
                    <a:cubicBezTo>
                      <a:pt x="87" y="0"/>
                      <a:pt x="91" y="1"/>
                      <a:pt x="93" y="4"/>
                    </a:cubicBezTo>
                    <a:cubicBezTo>
                      <a:pt x="95" y="7"/>
                      <a:pt x="94" y="11"/>
                      <a:pt x="91" y="14"/>
                    </a:cubicBezTo>
                    <a:cubicBezTo>
                      <a:pt x="80" y="22"/>
                      <a:pt x="68" y="31"/>
                      <a:pt x="60" y="38"/>
                    </a:cubicBezTo>
                    <a:cubicBezTo>
                      <a:pt x="60" y="40"/>
                      <a:pt x="59" y="42"/>
                      <a:pt x="57" y="44"/>
                    </a:cubicBezTo>
                    <a:lnTo>
                      <a:pt x="55" y="44"/>
                    </a:lnTo>
                    <a:cubicBezTo>
                      <a:pt x="54" y="45"/>
                      <a:pt x="49" y="48"/>
                      <a:pt x="49" y="48"/>
                    </a:cubicBezTo>
                    <a:cubicBezTo>
                      <a:pt x="48" y="49"/>
                      <a:pt x="46" y="49"/>
                      <a:pt x="44" y="49"/>
                    </a:cubicBezTo>
                    <a:cubicBezTo>
                      <a:pt x="42" y="48"/>
                      <a:pt x="40" y="47"/>
                      <a:pt x="39" y="45"/>
                    </a:cubicBezTo>
                    <a:lnTo>
                      <a:pt x="39" y="44"/>
                    </a:lnTo>
                    <a:cubicBezTo>
                      <a:pt x="17" y="56"/>
                      <a:pt x="9" y="60"/>
                      <a:pt x="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64" name="Freeform 1916">
                <a:extLst>
                  <a:ext uri="{FF2B5EF4-FFF2-40B4-BE49-F238E27FC236}">
                    <a16:creationId xmlns:a16="http://schemas.microsoft.com/office/drawing/2014/main" id="{FFA514E4-E314-4129-B9B9-A5C1D9478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6" y="5487"/>
                <a:ext cx="29" cy="20"/>
              </a:xfrm>
              <a:custGeom>
                <a:avLst/>
                <a:gdLst>
                  <a:gd name="T0" fmla="*/ 7 w 88"/>
                  <a:gd name="T1" fmla="*/ 60 h 60"/>
                  <a:gd name="T2" fmla="*/ 6 w 88"/>
                  <a:gd name="T3" fmla="*/ 60 h 60"/>
                  <a:gd name="T4" fmla="*/ 1 w 88"/>
                  <a:gd name="T5" fmla="*/ 55 h 60"/>
                  <a:gd name="T6" fmla="*/ 1 w 88"/>
                  <a:gd name="T7" fmla="*/ 50 h 60"/>
                  <a:gd name="T8" fmla="*/ 3 w 88"/>
                  <a:gd name="T9" fmla="*/ 45 h 60"/>
                  <a:gd name="T10" fmla="*/ 9 w 88"/>
                  <a:gd name="T11" fmla="*/ 41 h 60"/>
                  <a:gd name="T12" fmla="*/ 3 w 88"/>
                  <a:gd name="T13" fmla="*/ 45 h 60"/>
                  <a:gd name="T14" fmla="*/ 0 w 88"/>
                  <a:gd name="T15" fmla="*/ 38 h 60"/>
                  <a:gd name="T16" fmla="*/ 31 w 88"/>
                  <a:gd name="T17" fmla="*/ 20 h 60"/>
                  <a:gd name="T18" fmla="*/ 55 w 88"/>
                  <a:gd name="T19" fmla="*/ 6 h 60"/>
                  <a:gd name="T20" fmla="*/ 56 w 88"/>
                  <a:gd name="T21" fmla="*/ 6 h 60"/>
                  <a:gd name="T22" fmla="*/ 56 w 88"/>
                  <a:gd name="T23" fmla="*/ 6 h 60"/>
                  <a:gd name="T24" fmla="*/ 62 w 88"/>
                  <a:gd name="T25" fmla="*/ 5 h 60"/>
                  <a:gd name="T26" fmla="*/ 67 w 88"/>
                  <a:gd name="T27" fmla="*/ 10 h 60"/>
                  <a:gd name="T28" fmla="*/ 67 w 88"/>
                  <a:gd name="T29" fmla="*/ 10 h 60"/>
                  <a:gd name="T30" fmla="*/ 88 w 88"/>
                  <a:gd name="T31" fmla="*/ 1 h 60"/>
                  <a:gd name="T32" fmla="*/ 86 w 88"/>
                  <a:gd name="T33" fmla="*/ 8 h 60"/>
                  <a:gd name="T34" fmla="*/ 80 w 88"/>
                  <a:gd name="T35" fmla="*/ 11 h 60"/>
                  <a:gd name="T36" fmla="*/ 86 w 88"/>
                  <a:gd name="T37" fmla="*/ 8 h 60"/>
                  <a:gd name="T38" fmla="*/ 88 w 88"/>
                  <a:gd name="T39" fmla="*/ 15 h 60"/>
                  <a:gd name="T40" fmla="*/ 48 w 88"/>
                  <a:gd name="T41" fmla="*/ 38 h 60"/>
                  <a:gd name="T42" fmla="*/ 7 w 88"/>
                  <a:gd name="T4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8" h="60">
                    <a:moveTo>
                      <a:pt x="7" y="60"/>
                    </a:moveTo>
                    <a:lnTo>
                      <a:pt x="6" y="60"/>
                    </a:lnTo>
                    <a:cubicBezTo>
                      <a:pt x="3" y="59"/>
                      <a:pt x="1" y="57"/>
                      <a:pt x="1" y="55"/>
                    </a:cubicBezTo>
                    <a:lnTo>
                      <a:pt x="1" y="50"/>
                    </a:lnTo>
                    <a:lnTo>
                      <a:pt x="3" y="45"/>
                    </a:lnTo>
                    <a:lnTo>
                      <a:pt x="9" y="41"/>
                    </a:lnTo>
                    <a:lnTo>
                      <a:pt x="3" y="45"/>
                    </a:lnTo>
                    <a:lnTo>
                      <a:pt x="0" y="38"/>
                    </a:lnTo>
                    <a:cubicBezTo>
                      <a:pt x="2" y="37"/>
                      <a:pt x="19" y="27"/>
                      <a:pt x="31" y="20"/>
                    </a:cubicBezTo>
                    <a:cubicBezTo>
                      <a:pt x="45" y="12"/>
                      <a:pt x="52" y="8"/>
                      <a:pt x="55" y="6"/>
                    </a:cubicBezTo>
                    <a:lnTo>
                      <a:pt x="56" y="6"/>
                    </a:lnTo>
                    <a:lnTo>
                      <a:pt x="56" y="6"/>
                    </a:lnTo>
                    <a:cubicBezTo>
                      <a:pt x="59" y="4"/>
                      <a:pt x="60" y="4"/>
                      <a:pt x="62" y="5"/>
                    </a:cubicBezTo>
                    <a:cubicBezTo>
                      <a:pt x="64" y="5"/>
                      <a:pt x="66" y="7"/>
                      <a:pt x="67" y="10"/>
                    </a:cubicBezTo>
                    <a:lnTo>
                      <a:pt x="67" y="10"/>
                    </a:lnTo>
                    <a:cubicBezTo>
                      <a:pt x="84" y="0"/>
                      <a:pt x="85" y="0"/>
                      <a:pt x="88" y="1"/>
                    </a:cubicBezTo>
                    <a:lnTo>
                      <a:pt x="86" y="8"/>
                    </a:lnTo>
                    <a:lnTo>
                      <a:pt x="80" y="11"/>
                    </a:lnTo>
                    <a:lnTo>
                      <a:pt x="86" y="8"/>
                    </a:lnTo>
                    <a:lnTo>
                      <a:pt x="88" y="15"/>
                    </a:lnTo>
                    <a:cubicBezTo>
                      <a:pt x="85" y="16"/>
                      <a:pt x="64" y="29"/>
                      <a:pt x="48" y="38"/>
                    </a:cubicBezTo>
                    <a:cubicBezTo>
                      <a:pt x="16" y="57"/>
                      <a:pt x="10" y="60"/>
                      <a:pt x="7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65" name="Freeform 1917">
                <a:extLst>
                  <a:ext uri="{FF2B5EF4-FFF2-40B4-BE49-F238E27FC236}">
                    <a16:creationId xmlns:a16="http://schemas.microsoft.com/office/drawing/2014/main" id="{534D37BC-725D-4F15-B7AC-6CCD65332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" y="5494"/>
                <a:ext cx="10" cy="9"/>
              </a:xfrm>
              <a:custGeom>
                <a:avLst/>
                <a:gdLst>
                  <a:gd name="T0" fmla="*/ 9 w 30"/>
                  <a:gd name="T1" fmla="*/ 27 h 27"/>
                  <a:gd name="T2" fmla="*/ 7 w 30"/>
                  <a:gd name="T3" fmla="*/ 26 h 27"/>
                  <a:gd name="T4" fmla="*/ 3 w 30"/>
                  <a:gd name="T5" fmla="*/ 23 h 27"/>
                  <a:gd name="T6" fmla="*/ 7 w 30"/>
                  <a:gd name="T7" fmla="*/ 12 h 27"/>
                  <a:gd name="T8" fmla="*/ 8 w 30"/>
                  <a:gd name="T9" fmla="*/ 11 h 27"/>
                  <a:gd name="T10" fmla="*/ 7 w 30"/>
                  <a:gd name="T11" fmla="*/ 8 h 27"/>
                  <a:gd name="T12" fmla="*/ 12 w 30"/>
                  <a:gd name="T13" fmla="*/ 5 h 27"/>
                  <a:gd name="T14" fmla="*/ 23 w 30"/>
                  <a:gd name="T15" fmla="*/ 1 h 27"/>
                  <a:gd name="T16" fmla="*/ 28 w 30"/>
                  <a:gd name="T17" fmla="*/ 4 h 27"/>
                  <a:gd name="T18" fmla="*/ 28 w 30"/>
                  <a:gd name="T19" fmla="*/ 11 h 27"/>
                  <a:gd name="T20" fmla="*/ 24 w 30"/>
                  <a:gd name="T21" fmla="*/ 19 h 27"/>
                  <a:gd name="T22" fmla="*/ 13 w 30"/>
                  <a:gd name="T23" fmla="*/ 26 h 27"/>
                  <a:gd name="T24" fmla="*/ 9 w 30"/>
                  <a:gd name="T2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27">
                    <a:moveTo>
                      <a:pt x="9" y="27"/>
                    </a:moveTo>
                    <a:lnTo>
                      <a:pt x="7" y="26"/>
                    </a:lnTo>
                    <a:cubicBezTo>
                      <a:pt x="5" y="26"/>
                      <a:pt x="4" y="24"/>
                      <a:pt x="3" y="23"/>
                    </a:cubicBezTo>
                    <a:cubicBezTo>
                      <a:pt x="0" y="18"/>
                      <a:pt x="4" y="15"/>
                      <a:pt x="7" y="12"/>
                    </a:cubicBezTo>
                    <a:lnTo>
                      <a:pt x="8" y="11"/>
                    </a:lnTo>
                    <a:lnTo>
                      <a:pt x="7" y="8"/>
                    </a:lnTo>
                    <a:cubicBezTo>
                      <a:pt x="7" y="8"/>
                      <a:pt x="10" y="7"/>
                      <a:pt x="12" y="5"/>
                    </a:cubicBezTo>
                    <a:cubicBezTo>
                      <a:pt x="19" y="1"/>
                      <a:pt x="20" y="0"/>
                      <a:pt x="23" y="1"/>
                    </a:cubicBezTo>
                    <a:cubicBezTo>
                      <a:pt x="25" y="1"/>
                      <a:pt x="27" y="3"/>
                      <a:pt x="28" y="4"/>
                    </a:cubicBezTo>
                    <a:cubicBezTo>
                      <a:pt x="29" y="7"/>
                      <a:pt x="30" y="9"/>
                      <a:pt x="28" y="11"/>
                    </a:cubicBezTo>
                    <a:cubicBezTo>
                      <a:pt x="28" y="14"/>
                      <a:pt x="27" y="17"/>
                      <a:pt x="24" y="19"/>
                    </a:cubicBezTo>
                    <a:lnTo>
                      <a:pt x="13" y="26"/>
                    </a:lnTo>
                    <a:lnTo>
                      <a:pt x="9" y="2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66" name="Freeform 1918">
                <a:extLst>
                  <a:ext uri="{FF2B5EF4-FFF2-40B4-BE49-F238E27FC236}">
                    <a16:creationId xmlns:a16="http://schemas.microsoft.com/office/drawing/2014/main" id="{97613224-4659-482C-BD11-108C8C7EC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" y="5481"/>
                <a:ext cx="18" cy="13"/>
              </a:xfrm>
              <a:custGeom>
                <a:avLst/>
                <a:gdLst>
                  <a:gd name="T0" fmla="*/ 7 w 55"/>
                  <a:gd name="T1" fmla="*/ 39 h 39"/>
                  <a:gd name="T2" fmla="*/ 5 w 55"/>
                  <a:gd name="T3" fmla="*/ 39 h 39"/>
                  <a:gd name="T4" fmla="*/ 1 w 55"/>
                  <a:gd name="T5" fmla="*/ 35 h 39"/>
                  <a:gd name="T6" fmla="*/ 1 w 55"/>
                  <a:gd name="T7" fmla="*/ 30 h 39"/>
                  <a:gd name="T8" fmla="*/ 23 w 55"/>
                  <a:gd name="T9" fmla="*/ 14 h 39"/>
                  <a:gd name="T10" fmla="*/ 29 w 55"/>
                  <a:gd name="T11" fmla="*/ 11 h 39"/>
                  <a:gd name="T12" fmla="*/ 32 w 55"/>
                  <a:gd name="T13" fmla="*/ 10 h 39"/>
                  <a:gd name="T14" fmla="*/ 32 w 55"/>
                  <a:gd name="T15" fmla="*/ 9 h 39"/>
                  <a:gd name="T16" fmla="*/ 38 w 55"/>
                  <a:gd name="T17" fmla="*/ 6 h 39"/>
                  <a:gd name="T18" fmla="*/ 53 w 55"/>
                  <a:gd name="T19" fmla="*/ 5 h 39"/>
                  <a:gd name="T20" fmla="*/ 51 w 55"/>
                  <a:gd name="T21" fmla="*/ 15 h 39"/>
                  <a:gd name="T22" fmla="*/ 50 w 55"/>
                  <a:gd name="T23" fmla="*/ 15 h 39"/>
                  <a:gd name="T24" fmla="*/ 44 w 55"/>
                  <a:gd name="T25" fmla="*/ 19 h 39"/>
                  <a:gd name="T26" fmla="*/ 36 w 55"/>
                  <a:gd name="T27" fmla="*/ 24 h 39"/>
                  <a:gd name="T28" fmla="*/ 34 w 55"/>
                  <a:gd name="T29" fmla="*/ 25 h 39"/>
                  <a:gd name="T30" fmla="*/ 7 w 55"/>
                  <a:gd name="T3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" h="39">
                    <a:moveTo>
                      <a:pt x="7" y="39"/>
                    </a:moveTo>
                    <a:lnTo>
                      <a:pt x="5" y="39"/>
                    </a:lnTo>
                    <a:cubicBezTo>
                      <a:pt x="4" y="38"/>
                      <a:pt x="2" y="37"/>
                      <a:pt x="1" y="35"/>
                    </a:cubicBezTo>
                    <a:cubicBezTo>
                      <a:pt x="0" y="34"/>
                      <a:pt x="0" y="32"/>
                      <a:pt x="1" y="30"/>
                    </a:cubicBezTo>
                    <a:cubicBezTo>
                      <a:pt x="2" y="26"/>
                      <a:pt x="5" y="24"/>
                      <a:pt x="23" y="14"/>
                    </a:cubicBezTo>
                    <a:cubicBezTo>
                      <a:pt x="25" y="13"/>
                      <a:pt x="27" y="12"/>
                      <a:pt x="29" y="11"/>
                    </a:cubicBezTo>
                    <a:lnTo>
                      <a:pt x="32" y="10"/>
                    </a:lnTo>
                    <a:lnTo>
                      <a:pt x="32" y="9"/>
                    </a:lnTo>
                    <a:cubicBezTo>
                      <a:pt x="34" y="8"/>
                      <a:pt x="36" y="7"/>
                      <a:pt x="38" y="6"/>
                    </a:cubicBezTo>
                    <a:cubicBezTo>
                      <a:pt x="49" y="0"/>
                      <a:pt x="50" y="1"/>
                      <a:pt x="53" y="5"/>
                    </a:cubicBezTo>
                    <a:cubicBezTo>
                      <a:pt x="55" y="8"/>
                      <a:pt x="54" y="13"/>
                      <a:pt x="51" y="15"/>
                    </a:cubicBezTo>
                    <a:lnTo>
                      <a:pt x="50" y="15"/>
                    </a:lnTo>
                    <a:cubicBezTo>
                      <a:pt x="50" y="16"/>
                      <a:pt x="47" y="17"/>
                      <a:pt x="44" y="19"/>
                    </a:cubicBezTo>
                    <a:cubicBezTo>
                      <a:pt x="42" y="20"/>
                      <a:pt x="40" y="22"/>
                      <a:pt x="36" y="24"/>
                    </a:cubicBezTo>
                    <a:lnTo>
                      <a:pt x="34" y="25"/>
                    </a:lnTo>
                    <a:cubicBezTo>
                      <a:pt x="13" y="37"/>
                      <a:pt x="9" y="39"/>
                      <a:pt x="7" y="3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67" name="Freeform 1919">
                <a:extLst>
                  <a:ext uri="{FF2B5EF4-FFF2-40B4-BE49-F238E27FC236}">
                    <a16:creationId xmlns:a16="http://schemas.microsoft.com/office/drawing/2014/main" id="{4357D1FC-3E9F-4AD0-9E75-FD31A6D04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" y="5478"/>
                <a:ext cx="29" cy="21"/>
              </a:xfrm>
              <a:custGeom>
                <a:avLst/>
                <a:gdLst>
                  <a:gd name="T0" fmla="*/ 8 w 88"/>
                  <a:gd name="T1" fmla="*/ 63 h 63"/>
                  <a:gd name="T2" fmla="*/ 6 w 88"/>
                  <a:gd name="T3" fmla="*/ 63 h 63"/>
                  <a:gd name="T4" fmla="*/ 2 w 88"/>
                  <a:gd name="T5" fmla="*/ 59 h 63"/>
                  <a:gd name="T6" fmla="*/ 4 w 88"/>
                  <a:gd name="T7" fmla="*/ 50 h 63"/>
                  <a:gd name="T8" fmla="*/ 47 w 88"/>
                  <a:gd name="T9" fmla="*/ 19 h 63"/>
                  <a:gd name="T10" fmla="*/ 46 w 88"/>
                  <a:gd name="T11" fmla="*/ 16 h 63"/>
                  <a:gd name="T12" fmla="*/ 53 w 88"/>
                  <a:gd name="T13" fmla="*/ 11 h 63"/>
                  <a:gd name="T14" fmla="*/ 75 w 88"/>
                  <a:gd name="T15" fmla="*/ 1 h 63"/>
                  <a:gd name="T16" fmla="*/ 80 w 88"/>
                  <a:gd name="T17" fmla="*/ 4 h 63"/>
                  <a:gd name="T18" fmla="*/ 81 w 88"/>
                  <a:gd name="T19" fmla="*/ 7 h 63"/>
                  <a:gd name="T20" fmla="*/ 81 w 88"/>
                  <a:gd name="T21" fmla="*/ 7 h 63"/>
                  <a:gd name="T22" fmla="*/ 86 w 88"/>
                  <a:gd name="T23" fmla="*/ 11 h 63"/>
                  <a:gd name="T24" fmla="*/ 83 w 88"/>
                  <a:gd name="T25" fmla="*/ 21 h 63"/>
                  <a:gd name="T26" fmla="*/ 79 w 88"/>
                  <a:gd name="T27" fmla="*/ 21 h 63"/>
                  <a:gd name="T28" fmla="*/ 44 w 88"/>
                  <a:gd name="T29" fmla="*/ 43 h 63"/>
                  <a:gd name="T30" fmla="*/ 8 w 88"/>
                  <a:gd name="T3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8" h="63">
                    <a:moveTo>
                      <a:pt x="8" y="63"/>
                    </a:moveTo>
                    <a:lnTo>
                      <a:pt x="6" y="63"/>
                    </a:lnTo>
                    <a:cubicBezTo>
                      <a:pt x="4" y="62"/>
                      <a:pt x="3" y="61"/>
                      <a:pt x="2" y="59"/>
                    </a:cubicBezTo>
                    <a:cubicBezTo>
                      <a:pt x="0" y="56"/>
                      <a:pt x="1" y="52"/>
                      <a:pt x="4" y="50"/>
                    </a:cubicBezTo>
                    <a:lnTo>
                      <a:pt x="47" y="19"/>
                    </a:lnTo>
                    <a:lnTo>
                      <a:pt x="46" y="16"/>
                    </a:lnTo>
                    <a:cubicBezTo>
                      <a:pt x="47" y="15"/>
                      <a:pt x="50" y="13"/>
                      <a:pt x="53" y="11"/>
                    </a:cubicBezTo>
                    <a:cubicBezTo>
                      <a:pt x="69" y="1"/>
                      <a:pt x="72" y="0"/>
                      <a:pt x="75" y="1"/>
                    </a:cubicBezTo>
                    <a:cubicBezTo>
                      <a:pt x="77" y="1"/>
                      <a:pt x="79" y="3"/>
                      <a:pt x="80" y="4"/>
                    </a:cubicBezTo>
                    <a:lnTo>
                      <a:pt x="81" y="7"/>
                    </a:lnTo>
                    <a:lnTo>
                      <a:pt x="81" y="7"/>
                    </a:lnTo>
                    <a:cubicBezTo>
                      <a:pt x="83" y="8"/>
                      <a:pt x="85" y="9"/>
                      <a:pt x="86" y="11"/>
                    </a:cubicBezTo>
                    <a:cubicBezTo>
                      <a:pt x="88" y="14"/>
                      <a:pt x="86" y="19"/>
                      <a:pt x="83" y="21"/>
                    </a:cubicBezTo>
                    <a:lnTo>
                      <a:pt x="79" y="21"/>
                    </a:lnTo>
                    <a:cubicBezTo>
                      <a:pt x="74" y="24"/>
                      <a:pt x="56" y="35"/>
                      <a:pt x="44" y="43"/>
                    </a:cubicBezTo>
                    <a:cubicBezTo>
                      <a:pt x="17" y="60"/>
                      <a:pt x="12" y="63"/>
                      <a:pt x="8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68" name="Freeform 1920">
                <a:extLst>
                  <a:ext uri="{FF2B5EF4-FFF2-40B4-BE49-F238E27FC236}">
                    <a16:creationId xmlns:a16="http://schemas.microsoft.com/office/drawing/2014/main" id="{607A1789-0E45-448A-A2BC-F795D74E4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9" y="5475"/>
                <a:ext cx="17" cy="18"/>
              </a:xfrm>
              <a:custGeom>
                <a:avLst/>
                <a:gdLst>
                  <a:gd name="T0" fmla="*/ 10 w 52"/>
                  <a:gd name="T1" fmla="*/ 54 h 54"/>
                  <a:gd name="T2" fmla="*/ 4 w 52"/>
                  <a:gd name="T3" fmla="*/ 51 h 54"/>
                  <a:gd name="T4" fmla="*/ 4 w 52"/>
                  <a:gd name="T5" fmla="*/ 42 h 54"/>
                  <a:gd name="T6" fmla="*/ 11 w 52"/>
                  <a:gd name="T7" fmla="*/ 35 h 54"/>
                  <a:gd name="T8" fmla="*/ 7 w 52"/>
                  <a:gd name="T9" fmla="*/ 35 h 54"/>
                  <a:gd name="T10" fmla="*/ 2 w 52"/>
                  <a:gd name="T11" fmla="*/ 32 h 54"/>
                  <a:gd name="T12" fmla="*/ 5 w 52"/>
                  <a:gd name="T13" fmla="*/ 22 h 54"/>
                  <a:gd name="T14" fmla="*/ 7 w 52"/>
                  <a:gd name="T15" fmla="*/ 21 h 54"/>
                  <a:gd name="T16" fmla="*/ 41 w 52"/>
                  <a:gd name="T17" fmla="*/ 2 h 54"/>
                  <a:gd name="T18" fmla="*/ 50 w 52"/>
                  <a:gd name="T19" fmla="*/ 3 h 54"/>
                  <a:gd name="T20" fmla="*/ 50 w 52"/>
                  <a:gd name="T21" fmla="*/ 12 h 54"/>
                  <a:gd name="T22" fmla="*/ 18 w 52"/>
                  <a:gd name="T23" fmla="*/ 48 h 54"/>
                  <a:gd name="T24" fmla="*/ 18 w 52"/>
                  <a:gd name="T25" fmla="*/ 50 h 54"/>
                  <a:gd name="T26" fmla="*/ 14 w 52"/>
                  <a:gd name="T27" fmla="*/ 52 h 54"/>
                  <a:gd name="T28" fmla="*/ 10 w 52"/>
                  <a:gd name="T2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2" h="54">
                    <a:moveTo>
                      <a:pt x="10" y="54"/>
                    </a:moveTo>
                    <a:cubicBezTo>
                      <a:pt x="7" y="54"/>
                      <a:pt x="5" y="53"/>
                      <a:pt x="4" y="51"/>
                    </a:cubicBezTo>
                    <a:cubicBezTo>
                      <a:pt x="2" y="48"/>
                      <a:pt x="2" y="45"/>
                      <a:pt x="4" y="42"/>
                    </a:cubicBezTo>
                    <a:lnTo>
                      <a:pt x="11" y="35"/>
                    </a:lnTo>
                    <a:cubicBezTo>
                      <a:pt x="9" y="36"/>
                      <a:pt x="8" y="35"/>
                      <a:pt x="7" y="35"/>
                    </a:cubicBezTo>
                    <a:cubicBezTo>
                      <a:pt x="5" y="35"/>
                      <a:pt x="3" y="33"/>
                      <a:pt x="2" y="32"/>
                    </a:cubicBezTo>
                    <a:cubicBezTo>
                      <a:pt x="0" y="28"/>
                      <a:pt x="2" y="24"/>
                      <a:pt x="5" y="22"/>
                    </a:cubicBezTo>
                    <a:lnTo>
                      <a:pt x="7" y="21"/>
                    </a:lnTo>
                    <a:cubicBezTo>
                      <a:pt x="11" y="20"/>
                      <a:pt x="27" y="10"/>
                      <a:pt x="41" y="2"/>
                    </a:cubicBezTo>
                    <a:cubicBezTo>
                      <a:pt x="44" y="0"/>
                      <a:pt x="47" y="0"/>
                      <a:pt x="50" y="3"/>
                    </a:cubicBezTo>
                    <a:cubicBezTo>
                      <a:pt x="52" y="6"/>
                      <a:pt x="52" y="10"/>
                      <a:pt x="50" y="12"/>
                    </a:cubicBezTo>
                    <a:lnTo>
                      <a:pt x="18" y="48"/>
                    </a:lnTo>
                    <a:lnTo>
                      <a:pt x="18" y="50"/>
                    </a:lnTo>
                    <a:lnTo>
                      <a:pt x="14" y="52"/>
                    </a:lnTo>
                    <a:cubicBezTo>
                      <a:pt x="13" y="53"/>
                      <a:pt x="11" y="54"/>
                      <a:pt x="10" y="5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69" name="Freeform 1921">
                <a:extLst>
                  <a:ext uri="{FF2B5EF4-FFF2-40B4-BE49-F238E27FC236}">
                    <a16:creationId xmlns:a16="http://schemas.microsoft.com/office/drawing/2014/main" id="{FAACDC87-9390-4147-8E35-986DE366C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0" y="5468"/>
                <a:ext cx="8" cy="7"/>
              </a:xfrm>
              <a:custGeom>
                <a:avLst/>
                <a:gdLst>
                  <a:gd name="T0" fmla="*/ 9 w 24"/>
                  <a:gd name="T1" fmla="*/ 20 h 20"/>
                  <a:gd name="T2" fmla="*/ 8 w 24"/>
                  <a:gd name="T3" fmla="*/ 19 h 20"/>
                  <a:gd name="T4" fmla="*/ 3 w 24"/>
                  <a:gd name="T5" fmla="*/ 16 h 20"/>
                  <a:gd name="T6" fmla="*/ 6 w 24"/>
                  <a:gd name="T7" fmla="*/ 6 h 20"/>
                  <a:gd name="T8" fmla="*/ 6 w 24"/>
                  <a:gd name="T9" fmla="*/ 4 h 20"/>
                  <a:gd name="T10" fmla="*/ 17 w 24"/>
                  <a:gd name="T11" fmla="*/ 0 h 20"/>
                  <a:gd name="T12" fmla="*/ 21 w 24"/>
                  <a:gd name="T13" fmla="*/ 4 h 20"/>
                  <a:gd name="T14" fmla="*/ 18 w 24"/>
                  <a:gd name="T15" fmla="*/ 14 h 20"/>
                  <a:gd name="T16" fmla="*/ 19 w 24"/>
                  <a:gd name="T17" fmla="*/ 15 h 20"/>
                  <a:gd name="T18" fmla="*/ 9 w 24"/>
                  <a:gd name="T1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0">
                    <a:moveTo>
                      <a:pt x="9" y="20"/>
                    </a:moveTo>
                    <a:lnTo>
                      <a:pt x="8" y="19"/>
                    </a:lnTo>
                    <a:cubicBezTo>
                      <a:pt x="6" y="19"/>
                      <a:pt x="4" y="18"/>
                      <a:pt x="3" y="16"/>
                    </a:cubicBezTo>
                    <a:cubicBezTo>
                      <a:pt x="0" y="11"/>
                      <a:pt x="3" y="8"/>
                      <a:pt x="6" y="6"/>
                    </a:cubicBezTo>
                    <a:lnTo>
                      <a:pt x="6" y="4"/>
                    </a:lnTo>
                    <a:cubicBezTo>
                      <a:pt x="11" y="1"/>
                      <a:pt x="13" y="0"/>
                      <a:pt x="17" y="0"/>
                    </a:cubicBezTo>
                    <a:cubicBezTo>
                      <a:pt x="18" y="1"/>
                      <a:pt x="20" y="2"/>
                      <a:pt x="21" y="4"/>
                    </a:cubicBezTo>
                    <a:cubicBezTo>
                      <a:pt x="24" y="8"/>
                      <a:pt x="21" y="12"/>
                      <a:pt x="18" y="14"/>
                    </a:cubicBezTo>
                    <a:lnTo>
                      <a:pt x="19" y="15"/>
                    </a:lnTo>
                    <a:cubicBezTo>
                      <a:pt x="14" y="18"/>
                      <a:pt x="12" y="20"/>
                      <a:pt x="9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70" name="Freeform 1922">
                <a:extLst>
                  <a:ext uri="{FF2B5EF4-FFF2-40B4-BE49-F238E27FC236}">
                    <a16:creationId xmlns:a16="http://schemas.microsoft.com/office/drawing/2014/main" id="{91B4430F-1E18-4641-B014-E48C6542D9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5466"/>
                <a:ext cx="25" cy="16"/>
              </a:xfrm>
              <a:custGeom>
                <a:avLst/>
                <a:gdLst>
                  <a:gd name="T0" fmla="*/ 9 w 75"/>
                  <a:gd name="T1" fmla="*/ 50 h 50"/>
                  <a:gd name="T2" fmla="*/ 7 w 75"/>
                  <a:gd name="T3" fmla="*/ 50 h 50"/>
                  <a:gd name="T4" fmla="*/ 2 w 75"/>
                  <a:gd name="T5" fmla="*/ 46 h 50"/>
                  <a:gd name="T6" fmla="*/ 31 w 75"/>
                  <a:gd name="T7" fmla="*/ 9 h 50"/>
                  <a:gd name="T8" fmla="*/ 29 w 75"/>
                  <a:gd name="T9" fmla="*/ 7 h 50"/>
                  <a:gd name="T10" fmla="*/ 44 w 75"/>
                  <a:gd name="T11" fmla="*/ 1 h 50"/>
                  <a:gd name="T12" fmla="*/ 49 w 75"/>
                  <a:gd name="T13" fmla="*/ 6 h 50"/>
                  <a:gd name="T14" fmla="*/ 47 w 75"/>
                  <a:gd name="T15" fmla="*/ 12 h 50"/>
                  <a:gd name="T16" fmla="*/ 73 w 75"/>
                  <a:gd name="T17" fmla="*/ 6 h 50"/>
                  <a:gd name="T18" fmla="*/ 71 w 75"/>
                  <a:gd name="T19" fmla="*/ 15 h 50"/>
                  <a:gd name="T20" fmla="*/ 70 w 75"/>
                  <a:gd name="T21" fmla="*/ 16 h 50"/>
                  <a:gd name="T22" fmla="*/ 12 w 75"/>
                  <a:gd name="T23" fmla="*/ 49 h 50"/>
                  <a:gd name="T24" fmla="*/ 9 w 75"/>
                  <a:gd name="T2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50">
                    <a:moveTo>
                      <a:pt x="9" y="50"/>
                    </a:moveTo>
                    <a:lnTo>
                      <a:pt x="7" y="50"/>
                    </a:lnTo>
                    <a:cubicBezTo>
                      <a:pt x="5" y="49"/>
                      <a:pt x="3" y="48"/>
                      <a:pt x="2" y="46"/>
                    </a:cubicBezTo>
                    <a:cubicBezTo>
                      <a:pt x="0" y="41"/>
                      <a:pt x="0" y="41"/>
                      <a:pt x="31" y="9"/>
                    </a:cubicBezTo>
                    <a:lnTo>
                      <a:pt x="29" y="7"/>
                    </a:lnTo>
                    <a:cubicBezTo>
                      <a:pt x="40" y="0"/>
                      <a:pt x="40" y="0"/>
                      <a:pt x="44" y="1"/>
                    </a:cubicBezTo>
                    <a:cubicBezTo>
                      <a:pt x="46" y="1"/>
                      <a:pt x="48" y="3"/>
                      <a:pt x="49" y="6"/>
                    </a:cubicBezTo>
                    <a:cubicBezTo>
                      <a:pt x="49" y="8"/>
                      <a:pt x="49" y="11"/>
                      <a:pt x="47" y="12"/>
                    </a:cubicBezTo>
                    <a:cubicBezTo>
                      <a:pt x="70" y="0"/>
                      <a:pt x="71" y="1"/>
                      <a:pt x="73" y="6"/>
                    </a:cubicBezTo>
                    <a:cubicBezTo>
                      <a:pt x="75" y="9"/>
                      <a:pt x="74" y="13"/>
                      <a:pt x="71" y="15"/>
                    </a:cubicBezTo>
                    <a:lnTo>
                      <a:pt x="70" y="16"/>
                    </a:lnTo>
                    <a:cubicBezTo>
                      <a:pt x="66" y="17"/>
                      <a:pt x="34" y="36"/>
                      <a:pt x="12" y="49"/>
                    </a:cubicBezTo>
                    <a:lnTo>
                      <a:pt x="9" y="5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71" name="Freeform 1923">
                <a:extLst>
                  <a:ext uri="{FF2B5EF4-FFF2-40B4-BE49-F238E27FC236}">
                    <a16:creationId xmlns:a16="http://schemas.microsoft.com/office/drawing/2014/main" id="{DB4C6141-CBF9-4075-B5B1-8F0F3E5AC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" y="5463"/>
                <a:ext cx="9" cy="8"/>
              </a:xfrm>
              <a:custGeom>
                <a:avLst/>
                <a:gdLst>
                  <a:gd name="T0" fmla="*/ 8 w 25"/>
                  <a:gd name="T1" fmla="*/ 24 h 24"/>
                  <a:gd name="T2" fmla="*/ 2 w 25"/>
                  <a:gd name="T3" fmla="*/ 20 h 24"/>
                  <a:gd name="T4" fmla="*/ 1 w 25"/>
                  <a:gd name="T5" fmla="*/ 15 h 24"/>
                  <a:gd name="T6" fmla="*/ 1 w 25"/>
                  <a:gd name="T7" fmla="*/ 12 h 24"/>
                  <a:gd name="T8" fmla="*/ 5 w 25"/>
                  <a:gd name="T9" fmla="*/ 7 h 24"/>
                  <a:gd name="T10" fmla="*/ 5 w 25"/>
                  <a:gd name="T11" fmla="*/ 6 h 24"/>
                  <a:gd name="T12" fmla="*/ 13 w 25"/>
                  <a:gd name="T13" fmla="*/ 2 h 24"/>
                  <a:gd name="T14" fmla="*/ 19 w 25"/>
                  <a:gd name="T15" fmla="*/ 1 h 24"/>
                  <a:gd name="T16" fmla="*/ 23 w 25"/>
                  <a:gd name="T17" fmla="*/ 4 h 24"/>
                  <a:gd name="T18" fmla="*/ 22 w 25"/>
                  <a:gd name="T19" fmla="*/ 13 h 24"/>
                  <a:gd name="T20" fmla="*/ 20 w 25"/>
                  <a:gd name="T21" fmla="*/ 14 h 24"/>
                  <a:gd name="T22" fmla="*/ 14 w 25"/>
                  <a:gd name="T23" fmla="*/ 20 h 24"/>
                  <a:gd name="T24" fmla="*/ 14 w 25"/>
                  <a:gd name="T25" fmla="*/ 21 h 24"/>
                  <a:gd name="T26" fmla="*/ 8 w 25"/>
                  <a:gd name="T2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8" y="24"/>
                    </a:moveTo>
                    <a:cubicBezTo>
                      <a:pt x="5" y="24"/>
                      <a:pt x="3" y="22"/>
                      <a:pt x="2" y="20"/>
                    </a:cubicBezTo>
                    <a:cubicBezTo>
                      <a:pt x="0" y="18"/>
                      <a:pt x="0" y="17"/>
                      <a:pt x="1" y="15"/>
                    </a:cubicBezTo>
                    <a:lnTo>
                      <a:pt x="1" y="12"/>
                    </a:lnTo>
                    <a:cubicBezTo>
                      <a:pt x="1" y="10"/>
                      <a:pt x="2" y="8"/>
                      <a:pt x="5" y="7"/>
                    </a:cubicBezTo>
                    <a:lnTo>
                      <a:pt x="5" y="6"/>
                    </a:lnTo>
                    <a:cubicBezTo>
                      <a:pt x="7" y="6"/>
                      <a:pt x="13" y="2"/>
                      <a:pt x="13" y="2"/>
                    </a:cubicBezTo>
                    <a:cubicBezTo>
                      <a:pt x="15" y="1"/>
                      <a:pt x="17" y="0"/>
                      <a:pt x="19" y="1"/>
                    </a:cubicBezTo>
                    <a:cubicBezTo>
                      <a:pt x="20" y="1"/>
                      <a:pt x="22" y="2"/>
                      <a:pt x="23" y="4"/>
                    </a:cubicBezTo>
                    <a:cubicBezTo>
                      <a:pt x="25" y="8"/>
                      <a:pt x="24" y="10"/>
                      <a:pt x="22" y="13"/>
                    </a:cubicBezTo>
                    <a:lnTo>
                      <a:pt x="20" y="14"/>
                    </a:lnTo>
                    <a:cubicBezTo>
                      <a:pt x="20" y="14"/>
                      <a:pt x="16" y="19"/>
                      <a:pt x="14" y="20"/>
                    </a:cubicBezTo>
                    <a:lnTo>
                      <a:pt x="14" y="21"/>
                    </a:lnTo>
                    <a:cubicBezTo>
                      <a:pt x="10" y="24"/>
                      <a:pt x="10" y="24"/>
                      <a:pt x="8" y="2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72" name="Freeform 1924">
                <a:extLst>
                  <a:ext uri="{FF2B5EF4-FFF2-40B4-BE49-F238E27FC236}">
                    <a16:creationId xmlns:a16="http://schemas.microsoft.com/office/drawing/2014/main" id="{B97BF355-ABB3-44D2-9930-A1021DC08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0" y="5455"/>
                <a:ext cx="26" cy="18"/>
              </a:xfrm>
              <a:custGeom>
                <a:avLst/>
                <a:gdLst>
                  <a:gd name="T0" fmla="*/ 5 w 80"/>
                  <a:gd name="T1" fmla="*/ 54 h 54"/>
                  <a:gd name="T2" fmla="*/ 3 w 80"/>
                  <a:gd name="T3" fmla="*/ 54 h 54"/>
                  <a:gd name="T4" fmla="*/ 4 w 80"/>
                  <a:gd name="T5" fmla="*/ 53 h 54"/>
                  <a:gd name="T6" fmla="*/ 2 w 80"/>
                  <a:gd name="T7" fmla="*/ 50 h 54"/>
                  <a:gd name="T8" fmla="*/ 1 w 80"/>
                  <a:gd name="T9" fmla="*/ 45 h 54"/>
                  <a:gd name="T10" fmla="*/ 3 w 80"/>
                  <a:gd name="T11" fmla="*/ 41 h 54"/>
                  <a:gd name="T12" fmla="*/ 2 w 80"/>
                  <a:gd name="T13" fmla="*/ 40 h 54"/>
                  <a:gd name="T14" fmla="*/ 62 w 80"/>
                  <a:gd name="T15" fmla="*/ 6 h 54"/>
                  <a:gd name="T16" fmla="*/ 67 w 80"/>
                  <a:gd name="T17" fmla="*/ 3 h 54"/>
                  <a:gd name="T18" fmla="*/ 69 w 80"/>
                  <a:gd name="T19" fmla="*/ 2 h 54"/>
                  <a:gd name="T20" fmla="*/ 69 w 80"/>
                  <a:gd name="T21" fmla="*/ 2 h 54"/>
                  <a:gd name="T22" fmla="*/ 75 w 80"/>
                  <a:gd name="T23" fmla="*/ 1 h 54"/>
                  <a:gd name="T24" fmla="*/ 80 w 80"/>
                  <a:gd name="T25" fmla="*/ 7 h 54"/>
                  <a:gd name="T26" fmla="*/ 76 w 80"/>
                  <a:gd name="T27" fmla="*/ 14 h 54"/>
                  <a:gd name="T28" fmla="*/ 55 w 80"/>
                  <a:gd name="T29" fmla="*/ 26 h 54"/>
                  <a:gd name="T30" fmla="*/ 55 w 80"/>
                  <a:gd name="T31" fmla="*/ 27 h 54"/>
                  <a:gd name="T32" fmla="*/ 22 w 80"/>
                  <a:gd name="T33" fmla="*/ 46 h 54"/>
                  <a:gd name="T34" fmla="*/ 15 w 80"/>
                  <a:gd name="T35" fmla="*/ 50 h 54"/>
                  <a:gd name="T36" fmla="*/ 11 w 80"/>
                  <a:gd name="T37" fmla="*/ 52 h 54"/>
                  <a:gd name="T38" fmla="*/ 11 w 80"/>
                  <a:gd name="T39" fmla="*/ 52 h 54"/>
                  <a:gd name="T40" fmla="*/ 6 w 80"/>
                  <a:gd name="T41" fmla="*/ 54 h 54"/>
                  <a:gd name="T42" fmla="*/ 5 w 80"/>
                  <a:gd name="T4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0" h="54">
                    <a:moveTo>
                      <a:pt x="5" y="54"/>
                    </a:moveTo>
                    <a:lnTo>
                      <a:pt x="3" y="54"/>
                    </a:lnTo>
                    <a:lnTo>
                      <a:pt x="4" y="53"/>
                    </a:lnTo>
                    <a:lnTo>
                      <a:pt x="2" y="50"/>
                    </a:lnTo>
                    <a:cubicBezTo>
                      <a:pt x="1" y="48"/>
                      <a:pt x="0" y="46"/>
                      <a:pt x="1" y="45"/>
                    </a:cubicBezTo>
                    <a:lnTo>
                      <a:pt x="3" y="41"/>
                    </a:lnTo>
                    <a:lnTo>
                      <a:pt x="2" y="40"/>
                    </a:lnTo>
                    <a:cubicBezTo>
                      <a:pt x="6" y="39"/>
                      <a:pt x="48" y="14"/>
                      <a:pt x="62" y="6"/>
                    </a:cubicBezTo>
                    <a:cubicBezTo>
                      <a:pt x="64" y="5"/>
                      <a:pt x="66" y="4"/>
                      <a:pt x="67" y="3"/>
                    </a:cubicBezTo>
                    <a:lnTo>
                      <a:pt x="69" y="2"/>
                    </a:lnTo>
                    <a:lnTo>
                      <a:pt x="69" y="2"/>
                    </a:lnTo>
                    <a:cubicBezTo>
                      <a:pt x="72" y="0"/>
                      <a:pt x="73" y="0"/>
                      <a:pt x="75" y="1"/>
                    </a:cubicBezTo>
                    <a:cubicBezTo>
                      <a:pt x="77" y="2"/>
                      <a:pt x="79" y="4"/>
                      <a:pt x="80" y="7"/>
                    </a:cubicBezTo>
                    <a:cubicBezTo>
                      <a:pt x="80" y="10"/>
                      <a:pt x="79" y="12"/>
                      <a:pt x="76" y="14"/>
                    </a:cubicBezTo>
                    <a:lnTo>
                      <a:pt x="55" y="26"/>
                    </a:lnTo>
                    <a:lnTo>
                      <a:pt x="55" y="27"/>
                    </a:lnTo>
                    <a:cubicBezTo>
                      <a:pt x="52" y="28"/>
                      <a:pt x="32" y="40"/>
                      <a:pt x="22" y="46"/>
                    </a:cubicBezTo>
                    <a:cubicBezTo>
                      <a:pt x="19" y="48"/>
                      <a:pt x="17" y="49"/>
                      <a:pt x="15" y="50"/>
                    </a:cubicBezTo>
                    <a:lnTo>
                      <a:pt x="11" y="52"/>
                    </a:lnTo>
                    <a:lnTo>
                      <a:pt x="11" y="52"/>
                    </a:lnTo>
                    <a:cubicBezTo>
                      <a:pt x="9" y="53"/>
                      <a:pt x="7" y="54"/>
                      <a:pt x="6" y="54"/>
                    </a:cubicBezTo>
                    <a:lnTo>
                      <a:pt x="5" y="5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73" name="Freeform 1925">
                <a:extLst>
                  <a:ext uri="{FF2B5EF4-FFF2-40B4-BE49-F238E27FC236}">
                    <a16:creationId xmlns:a16="http://schemas.microsoft.com/office/drawing/2014/main" id="{2D5B0913-5487-4600-A0A6-9D9FB040C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0" y="5450"/>
                <a:ext cx="28" cy="19"/>
              </a:xfrm>
              <a:custGeom>
                <a:avLst/>
                <a:gdLst>
                  <a:gd name="T0" fmla="*/ 8 w 86"/>
                  <a:gd name="T1" fmla="*/ 58 h 58"/>
                  <a:gd name="T2" fmla="*/ 2 w 86"/>
                  <a:gd name="T3" fmla="*/ 54 h 58"/>
                  <a:gd name="T4" fmla="*/ 4 w 86"/>
                  <a:gd name="T5" fmla="*/ 45 h 58"/>
                  <a:gd name="T6" fmla="*/ 84 w 86"/>
                  <a:gd name="T7" fmla="*/ 7 h 58"/>
                  <a:gd name="T8" fmla="*/ 82 w 86"/>
                  <a:gd name="T9" fmla="*/ 16 h 58"/>
                  <a:gd name="T10" fmla="*/ 81 w 86"/>
                  <a:gd name="T11" fmla="*/ 17 h 58"/>
                  <a:gd name="T12" fmla="*/ 11 w 86"/>
                  <a:gd name="T13" fmla="*/ 57 h 58"/>
                  <a:gd name="T14" fmla="*/ 8 w 86"/>
                  <a:gd name="T1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" h="58">
                    <a:moveTo>
                      <a:pt x="8" y="58"/>
                    </a:moveTo>
                    <a:cubicBezTo>
                      <a:pt x="5" y="58"/>
                      <a:pt x="3" y="57"/>
                      <a:pt x="2" y="54"/>
                    </a:cubicBezTo>
                    <a:cubicBezTo>
                      <a:pt x="0" y="51"/>
                      <a:pt x="1" y="47"/>
                      <a:pt x="4" y="45"/>
                    </a:cubicBezTo>
                    <a:cubicBezTo>
                      <a:pt x="80" y="0"/>
                      <a:pt x="80" y="0"/>
                      <a:pt x="84" y="7"/>
                    </a:cubicBezTo>
                    <a:cubicBezTo>
                      <a:pt x="86" y="10"/>
                      <a:pt x="85" y="14"/>
                      <a:pt x="82" y="16"/>
                    </a:cubicBezTo>
                    <a:lnTo>
                      <a:pt x="81" y="17"/>
                    </a:lnTo>
                    <a:cubicBezTo>
                      <a:pt x="76" y="19"/>
                      <a:pt x="37" y="42"/>
                      <a:pt x="11" y="57"/>
                    </a:cubicBezTo>
                    <a:lnTo>
                      <a:pt x="8" y="5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74" name="Freeform 1926">
                <a:extLst>
                  <a:ext uri="{FF2B5EF4-FFF2-40B4-BE49-F238E27FC236}">
                    <a16:creationId xmlns:a16="http://schemas.microsoft.com/office/drawing/2014/main" id="{39F85A28-4989-4C02-9D0C-AEC2E52C9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5" y="5481"/>
                <a:ext cx="12" cy="9"/>
              </a:xfrm>
              <a:custGeom>
                <a:avLst/>
                <a:gdLst>
                  <a:gd name="T0" fmla="*/ 13 w 39"/>
                  <a:gd name="T1" fmla="*/ 27 h 27"/>
                  <a:gd name="T2" fmla="*/ 11 w 39"/>
                  <a:gd name="T3" fmla="*/ 26 h 27"/>
                  <a:gd name="T4" fmla="*/ 6 w 39"/>
                  <a:gd name="T5" fmla="*/ 22 h 27"/>
                  <a:gd name="T6" fmla="*/ 6 w 39"/>
                  <a:gd name="T7" fmla="*/ 22 h 27"/>
                  <a:gd name="T8" fmla="*/ 2 w 39"/>
                  <a:gd name="T9" fmla="*/ 18 h 27"/>
                  <a:gd name="T10" fmla="*/ 4 w 39"/>
                  <a:gd name="T11" fmla="*/ 9 h 27"/>
                  <a:gd name="T12" fmla="*/ 6 w 39"/>
                  <a:gd name="T13" fmla="*/ 8 h 27"/>
                  <a:gd name="T14" fmla="*/ 13 w 39"/>
                  <a:gd name="T15" fmla="*/ 4 h 27"/>
                  <a:gd name="T16" fmla="*/ 22 w 39"/>
                  <a:gd name="T17" fmla="*/ 0 h 27"/>
                  <a:gd name="T18" fmla="*/ 27 w 39"/>
                  <a:gd name="T19" fmla="*/ 3 h 27"/>
                  <a:gd name="T20" fmla="*/ 37 w 39"/>
                  <a:gd name="T21" fmla="*/ 3 h 27"/>
                  <a:gd name="T22" fmla="*/ 37 w 39"/>
                  <a:gd name="T23" fmla="*/ 13 h 27"/>
                  <a:gd name="T24" fmla="*/ 35 w 39"/>
                  <a:gd name="T25" fmla="*/ 15 h 27"/>
                  <a:gd name="T26" fmla="*/ 33 w 39"/>
                  <a:gd name="T27" fmla="*/ 16 h 27"/>
                  <a:gd name="T28" fmla="*/ 13 w 39"/>
                  <a:gd name="T2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27">
                    <a:moveTo>
                      <a:pt x="13" y="27"/>
                    </a:moveTo>
                    <a:lnTo>
                      <a:pt x="11" y="26"/>
                    </a:lnTo>
                    <a:cubicBezTo>
                      <a:pt x="9" y="26"/>
                      <a:pt x="7" y="24"/>
                      <a:pt x="6" y="22"/>
                    </a:cubicBezTo>
                    <a:lnTo>
                      <a:pt x="6" y="22"/>
                    </a:lnTo>
                    <a:cubicBezTo>
                      <a:pt x="4" y="21"/>
                      <a:pt x="3" y="20"/>
                      <a:pt x="2" y="18"/>
                    </a:cubicBezTo>
                    <a:cubicBezTo>
                      <a:pt x="0" y="15"/>
                      <a:pt x="1" y="11"/>
                      <a:pt x="4" y="9"/>
                    </a:cubicBezTo>
                    <a:lnTo>
                      <a:pt x="6" y="8"/>
                    </a:lnTo>
                    <a:cubicBezTo>
                      <a:pt x="8" y="7"/>
                      <a:pt x="11" y="5"/>
                      <a:pt x="13" y="4"/>
                    </a:cubicBezTo>
                    <a:cubicBezTo>
                      <a:pt x="18" y="0"/>
                      <a:pt x="19" y="0"/>
                      <a:pt x="22" y="0"/>
                    </a:cubicBezTo>
                    <a:cubicBezTo>
                      <a:pt x="24" y="1"/>
                      <a:pt x="26" y="2"/>
                      <a:pt x="27" y="3"/>
                    </a:cubicBezTo>
                    <a:cubicBezTo>
                      <a:pt x="29" y="2"/>
                      <a:pt x="33" y="0"/>
                      <a:pt x="37" y="3"/>
                    </a:cubicBezTo>
                    <a:cubicBezTo>
                      <a:pt x="39" y="6"/>
                      <a:pt x="39" y="11"/>
                      <a:pt x="37" y="13"/>
                    </a:cubicBezTo>
                    <a:lnTo>
                      <a:pt x="35" y="15"/>
                    </a:lnTo>
                    <a:lnTo>
                      <a:pt x="33" y="16"/>
                    </a:lnTo>
                    <a:cubicBezTo>
                      <a:pt x="18" y="25"/>
                      <a:pt x="15" y="27"/>
                      <a:pt x="13" y="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75" name="Freeform 1927">
                <a:extLst>
                  <a:ext uri="{FF2B5EF4-FFF2-40B4-BE49-F238E27FC236}">
                    <a16:creationId xmlns:a16="http://schemas.microsoft.com/office/drawing/2014/main" id="{AFA65321-0B74-42AA-B7EA-AEE6A2DF3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" y="5519"/>
                <a:ext cx="27" cy="17"/>
              </a:xfrm>
              <a:custGeom>
                <a:avLst/>
                <a:gdLst>
                  <a:gd name="T0" fmla="*/ 10 w 81"/>
                  <a:gd name="T1" fmla="*/ 51 h 51"/>
                  <a:gd name="T2" fmla="*/ 3 w 81"/>
                  <a:gd name="T3" fmla="*/ 47 h 51"/>
                  <a:gd name="T4" fmla="*/ 13 w 81"/>
                  <a:gd name="T5" fmla="*/ 31 h 51"/>
                  <a:gd name="T6" fmla="*/ 17 w 81"/>
                  <a:gd name="T7" fmla="*/ 26 h 51"/>
                  <a:gd name="T8" fmla="*/ 35 w 81"/>
                  <a:gd name="T9" fmla="*/ 17 h 51"/>
                  <a:gd name="T10" fmla="*/ 39 w 81"/>
                  <a:gd name="T11" fmla="*/ 19 h 51"/>
                  <a:gd name="T12" fmla="*/ 68 w 81"/>
                  <a:gd name="T13" fmla="*/ 2 h 51"/>
                  <a:gd name="T14" fmla="*/ 77 w 81"/>
                  <a:gd name="T15" fmla="*/ 5 h 51"/>
                  <a:gd name="T16" fmla="*/ 40 w 81"/>
                  <a:gd name="T17" fmla="*/ 38 h 51"/>
                  <a:gd name="T18" fmla="*/ 38 w 81"/>
                  <a:gd name="T19" fmla="*/ 40 h 51"/>
                  <a:gd name="T20" fmla="*/ 36 w 81"/>
                  <a:gd name="T21" fmla="*/ 41 h 51"/>
                  <a:gd name="T22" fmla="*/ 33 w 81"/>
                  <a:gd name="T23" fmla="*/ 43 h 51"/>
                  <a:gd name="T24" fmla="*/ 27 w 81"/>
                  <a:gd name="T25" fmla="*/ 44 h 51"/>
                  <a:gd name="T26" fmla="*/ 25 w 81"/>
                  <a:gd name="T27" fmla="*/ 43 h 51"/>
                  <a:gd name="T28" fmla="*/ 13 w 81"/>
                  <a:gd name="T29" fmla="*/ 50 h 51"/>
                  <a:gd name="T30" fmla="*/ 10 w 81"/>
                  <a:gd name="T3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1" h="51">
                    <a:moveTo>
                      <a:pt x="10" y="51"/>
                    </a:moveTo>
                    <a:cubicBezTo>
                      <a:pt x="7" y="51"/>
                      <a:pt x="5" y="50"/>
                      <a:pt x="3" y="47"/>
                    </a:cubicBezTo>
                    <a:cubicBezTo>
                      <a:pt x="1" y="43"/>
                      <a:pt x="0" y="42"/>
                      <a:pt x="13" y="31"/>
                    </a:cubicBezTo>
                    <a:cubicBezTo>
                      <a:pt x="14" y="29"/>
                      <a:pt x="15" y="27"/>
                      <a:pt x="17" y="26"/>
                    </a:cubicBezTo>
                    <a:cubicBezTo>
                      <a:pt x="32" y="16"/>
                      <a:pt x="33" y="16"/>
                      <a:pt x="35" y="17"/>
                    </a:cubicBezTo>
                    <a:lnTo>
                      <a:pt x="39" y="19"/>
                    </a:lnTo>
                    <a:lnTo>
                      <a:pt x="68" y="2"/>
                    </a:lnTo>
                    <a:cubicBezTo>
                      <a:pt x="71" y="0"/>
                      <a:pt x="75" y="1"/>
                      <a:pt x="77" y="5"/>
                    </a:cubicBezTo>
                    <a:cubicBezTo>
                      <a:pt x="81" y="12"/>
                      <a:pt x="79" y="13"/>
                      <a:pt x="40" y="38"/>
                    </a:cubicBezTo>
                    <a:lnTo>
                      <a:pt x="38" y="40"/>
                    </a:lnTo>
                    <a:lnTo>
                      <a:pt x="36" y="41"/>
                    </a:lnTo>
                    <a:lnTo>
                      <a:pt x="33" y="43"/>
                    </a:lnTo>
                    <a:cubicBezTo>
                      <a:pt x="31" y="44"/>
                      <a:pt x="29" y="45"/>
                      <a:pt x="27" y="44"/>
                    </a:cubicBezTo>
                    <a:lnTo>
                      <a:pt x="25" y="43"/>
                    </a:lnTo>
                    <a:lnTo>
                      <a:pt x="13" y="50"/>
                    </a:lnTo>
                    <a:lnTo>
                      <a:pt x="10" y="5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76" name="Freeform 1928">
                <a:extLst>
                  <a:ext uri="{FF2B5EF4-FFF2-40B4-BE49-F238E27FC236}">
                    <a16:creationId xmlns:a16="http://schemas.microsoft.com/office/drawing/2014/main" id="{FDB8F121-B60D-43E8-A53E-96972D842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5516"/>
                <a:ext cx="28" cy="22"/>
              </a:xfrm>
              <a:custGeom>
                <a:avLst/>
                <a:gdLst>
                  <a:gd name="T0" fmla="*/ 10 w 87"/>
                  <a:gd name="T1" fmla="*/ 65 h 65"/>
                  <a:gd name="T2" fmla="*/ 8 w 87"/>
                  <a:gd name="T3" fmla="*/ 65 h 65"/>
                  <a:gd name="T4" fmla="*/ 3 w 87"/>
                  <a:gd name="T5" fmla="*/ 61 h 65"/>
                  <a:gd name="T6" fmla="*/ 28 w 87"/>
                  <a:gd name="T7" fmla="*/ 26 h 65"/>
                  <a:gd name="T8" fmla="*/ 49 w 87"/>
                  <a:gd name="T9" fmla="*/ 4 h 65"/>
                  <a:gd name="T10" fmla="*/ 54 w 87"/>
                  <a:gd name="T11" fmla="*/ 7 h 65"/>
                  <a:gd name="T12" fmla="*/ 51 w 87"/>
                  <a:gd name="T13" fmla="*/ 1 h 65"/>
                  <a:gd name="T14" fmla="*/ 57 w 87"/>
                  <a:gd name="T15" fmla="*/ 0 h 65"/>
                  <a:gd name="T16" fmla="*/ 62 w 87"/>
                  <a:gd name="T17" fmla="*/ 3 h 65"/>
                  <a:gd name="T18" fmla="*/ 46 w 87"/>
                  <a:gd name="T19" fmla="*/ 28 h 65"/>
                  <a:gd name="T20" fmla="*/ 50 w 87"/>
                  <a:gd name="T21" fmla="*/ 28 h 65"/>
                  <a:gd name="T22" fmla="*/ 52 w 87"/>
                  <a:gd name="T23" fmla="*/ 29 h 65"/>
                  <a:gd name="T24" fmla="*/ 75 w 87"/>
                  <a:gd name="T25" fmla="*/ 15 h 65"/>
                  <a:gd name="T26" fmla="*/ 85 w 87"/>
                  <a:gd name="T27" fmla="*/ 18 h 65"/>
                  <a:gd name="T28" fmla="*/ 82 w 87"/>
                  <a:gd name="T29" fmla="*/ 27 h 65"/>
                  <a:gd name="T30" fmla="*/ 50 w 87"/>
                  <a:gd name="T31" fmla="*/ 46 h 65"/>
                  <a:gd name="T32" fmla="*/ 44 w 87"/>
                  <a:gd name="T33" fmla="*/ 46 h 65"/>
                  <a:gd name="T34" fmla="*/ 10 w 87"/>
                  <a:gd name="T3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65">
                    <a:moveTo>
                      <a:pt x="10" y="65"/>
                    </a:moveTo>
                    <a:lnTo>
                      <a:pt x="8" y="65"/>
                    </a:lnTo>
                    <a:cubicBezTo>
                      <a:pt x="6" y="64"/>
                      <a:pt x="4" y="63"/>
                      <a:pt x="3" y="61"/>
                    </a:cubicBezTo>
                    <a:cubicBezTo>
                      <a:pt x="0" y="55"/>
                      <a:pt x="2" y="53"/>
                      <a:pt x="28" y="26"/>
                    </a:cubicBezTo>
                    <a:cubicBezTo>
                      <a:pt x="37" y="18"/>
                      <a:pt x="48" y="6"/>
                      <a:pt x="49" y="4"/>
                    </a:cubicBezTo>
                    <a:lnTo>
                      <a:pt x="54" y="7"/>
                    </a:lnTo>
                    <a:lnTo>
                      <a:pt x="51" y="1"/>
                    </a:lnTo>
                    <a:cubicBezTo>
                      <a:pt x="53" y="0"/>
                      <a:pt x="55" y="0"/>
                      <a:pt x="57" y="0"/>
                    </a:cubicBezTo>
                    <a:cubicBezTo>
                      <a:pt x="59" y="1"/>
                      <a:pt x="61" y="1"/>
                      <a:pt x="62" y="3"/>
                    </a:cubicBezTo>
                    <a:cubicBezTo>
                      <a:pt x="65" y="8"/>
                      <a:pt x="64" y="10"/>
                      <a:pt x="46" y="28"/>
                    </a:cubicBezTo>
                    <a:lnTo>
                      <a:pt x="50" y="28"/>
                    </a:lnTo>
                    <a:lnTo>
                      <a:pt x="52" y="29"/>
                    </a:lnTo>
                    <a:lnTo>
                      <a:pt x="75" y="15"/>
                    </a:lnTo>
                    <a:cubicBezTo>
                      <a:pt x="79" y="13"/>
                      <a:pt x="83" y="14"/>
                      <a:pt x="85" y="18"/>
                    </a:cubicBezTo>
                    <a:cubicBezTo>
                      <a:pt x="87" y="21"/>
                      <a:pt x="86" y="25"/>
                      <a:pt x="82" y="27"/>
                    </a:cubicBezTo>
                    <a:lnTo>
                      <a:pt x="50" y="46"/>
                    </a:lnTo>
                    <a:cubicBezTo>
                      <a:pt x="48" y="47"/>
                      <a:pt x="46" y="47"/>
                      <a:pt x="44" y="46"/>
                    </a:cubicBezTo>
                    <a:cubicBezTo>
                      <a:pt x="18" y="62"/>
                      <a:pt x="13" y="65"/>
                      <a:pt x="10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77" name="Freeform 1929">
                <a:extLst>
                  <a:ext uri="{FF2B5EF4-FFF2-40B4-BE49-F238E27FC236}">
                    <a16:creationId xmlns:a16="http://schemas.microsoft.com/office/drawing/2014/main" id="{A20D8A81-C8D3-4E56-BDC0-83A0C7D5C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9" y="5506"/>
                <a:ext cx="30" cy="19"/>
              </a:xfrm>
              <a:custGeom>
                <a:avLst/>
                <a:gdLst>
                  <a:gd name="T0" fmla="*/ 5 w 91"/>
                  <a:gd name="T1" fmla="*/ 58 h 58"/>
                  <a:gd name="T2" fmla="*/ 2 w 91"/>
                  <a:gd name="T3" fmla="*/ 55 h 58"/>
                  <a:gd name="T4" fmla="*/ 4 w 91"/>
                  <a:gd name="T5" fmla="*/ 46 h 58"/>
                  <a:gd name="T6" fmla="*/ 5 w 91"/>
                  <a:gd name="T7" fmla="*/ 45 h 58"/>
                  <a:gd name="T8" fmla="*/ 52 w 91"/>
                  <a:gd name="T9" fmla="*/ 18 h 58"/>
                  <a:gd name="T10" fmla="*/ 79 w 91"/>
                  <a:gd name="T11" fmla="*/ 2 h 58"/>
                  <a:gd name="T12" fmla="*/ 89 w 91"/>
                  <a:gd name="T13" fmla="*/ 5 h 58"/>
                  <a:gd name="T14" fmla="*/ 86 w 91"/>
                  <a:gd name="T15" fmla="*/ 14 h 58"/>
                  <a:gd name="T16" fmla="*/ 61 w 91"/>
                  <a:gd name="T17" fmla="*/ 29 h 58"/>
                  <a:gd name="T18" fmla="*/ 50 w 91"/>
                  <a:gd name="T19" fmla="*/ 36 h 58"/>
                  <a:gd name="T20" fmla="*/ 50 w 91"/>
                  <a:gd name="T21" fmla="*/ 38 h 58"/>
                  <a:gd name="T22" fmla="*/ 45 w 91"/>
                  <a:gd name="T23" fmla="*/ 40 h 58"/>
                  <a:gd name="T24" fmla="*/ 40 w 91"/>
                  <a:gd name="T25" fmla="*/ 41 h 58"/>
                  <a:gd name="T26" fmla="*/ 5 w 91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58">
                    <a:moveTo>
                      <a:pt x="5" y="58"/>
                    </a:moveTo>
                    <a:cubicBezTo>
                      <a:pt x="4" y="58"/>
                      <a:pt x="3" y="57"/>
                      <a:pt x="2" y="55"/>
                    </a:cubicBezTo>
                    <a:cubicBezTo>
                      <a:pt x="0" y="52"/>
                      <a:pt x="1" y="48"/>
                      <a:pt x="4" y="46"/>
                    </a:cubicBezTo>
                    <a:lnTo>
                      <a:pt x="5" y="45"/>
                    </a:lnTo>
                    <a:cubicBezTo>
                      <a:pt x="7" y="44"/>
                      <a:pt x="31" y="30"/>
                      <a:pt x="52" y="18"/>
                    </a:cubicBezTo>
                    <a:cubicBezTo>
                      <a:pt x="58" y="14"/>
                      <a:pt x="67" y="9"/>
                      <a:pt x="79" y="2"/>
                    </a:cubicBezTo>
                    <a:cubicBezTo>
                      <a:pt x="83" y="0"/>
                      <a:pt x="87" y="1"/>
                      <a:pt x="89" y="5"/>
                    </a:cubicBezTo>
                    <a:cubicBezTo>
                      <a:pt x="91" y="8"/>
                      <a:pt x="90" y="13"/>
                      <a:pt x="86" y="14"/>
                    </a:cubicBezTo>
                    <a:cubicBezTo>
                      <a:pt x="77" y="20"/>
                      <a:pt x="69" y="25"/>
                      <a:pt x="61" y="29"/>
                    </a:cubicBezTo>
                    <a:cubicBezTo>
                      <a:pt x="56" y="32"/>
                      <a:pt x="52" y="35"/>
                      <a:pt x="50" y="36"/>
                    </a:cubicBezTo>
                    <a:lnTo>
                      <a:pt x="50" y="38"/>
                    </a:lnTo>
                    <a:lnTo>
                      <a:pt x="45" y="40"/>
                    </a:lnTo>
                    <a:cubicBezTo>
                      <a:pt x="44" y="41"/>
                      <a:pt x="42" y="42"/>
                      <a:pt x="40" y="41"/>
                    </a:cubicBezTo>
                    <a:cubicBezTo>
                      <a:pt x="17" y="54"/>
                      <a:pt x="9" y="58"/>
                      <a:pt x="5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78" name="Freeform 1930">
                <a:extLst>
                  <a:ext uri="{FF2B5EF4-FFF2-40B4-BE49-F238E27FC236}">
                    <a16:creationId xmlns:a16="http://schemas.microsoft.com/office/drawing/2014/main" id="{18720A7B-4A4A-4254-BAE6-C3BD616F7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9" y="5486"/>
                <a:ext cx="24" cy="20"/>
              </a:xfrm>
              <a:custGeom>
                <a:avLst/>
                <a:gdLst>
                  <a:gd name="T0" fmla="*/ 11 w 74"/>
                  <a:gd name="T1" fmla="*/ 60 h 60"/>
                  <a:gd name="T2" fmla="*/ 9 w 74"/>
                  <a:gd name="T3" fmla="*/ 59 h 60"/>
                  <a:gd name="T4" fmla="*/ 4 w 74"/>
                  <a:gd name="T5" fmla="*/ 56 h 60"/>
                  <a:gd name="T6" fmla="*/ 34 w 74"/>
                  <a:gd name="T7" fmla="*/ 23 h 60"/>
                  <a:gd name="T8" fmla="*/ 59 w 74"/>
                  <a:gd name="T9" fmla="*/ 3 h 60"/>
                  <a:gd name="T10" fmla="*/ 64 w 74"/>
                  <a:gd name="T11" fmla="*/ 8 h 60"/>
                  <a:gd name="T12" fmla="*/ 64 w 74"/>
                  <a:gd name="T13" fmla="*/ 7 h 60"/>
                  <a:gd name="T14" fmla="*/ 60 w 74"/>
                  <a:gd name="T15" fmla="*/ 1 h 60"/>
                  <a:gd name="T16" fmla="*/ 66 w 74"/>
                  <a:gd name="T17" fmla="*/ 0 h 60"/>
                  <a:gd name="T18" fmla="*/ 71 w 74"/>
                  <a:gd name="T19" fmla="*/ 3 h 60"/>
                  <a:gd name="T20" fmla="*/ 47 w 74"/>
                  <a:gd name="T21" fmla="*/ 31 h 60"/>
                  <a:gd name="T22" fmla="*/ 45 w 74"/>
                  <a:gd name="T23" fmla="*/ 40 h 60"/>
                  <a:gd name="T24" fmla="*/ 11 w 74"/>
                  <a:gd name="T2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" h="60">
                    <a:moveTo>
                      <a:pt x="11" y="60"/>
                    </a:moveTo>
                    <a:lnTo>
                      <a:pt x="9" y="59"/>
                    </a:lnTo>
                    <a:cubicBezTo>
                      <a:pt x="7" y="59"/>
                      <a:pt x="5" y="58"/>
                      <a:pt x="4" y="56"/>
                    </a:cubicBezTo>
                    <a:cubicBezTo>
                      <a:pt x="0" y="49"/>
                      <a:pt x="4" y="47"/>
                      <a:pt x="34" y="23"/>
                    </a:cubicBezTo>
                    <a:cubicBezTo>
                      <a:pt x="44" y="16"/>
                      <a:pt x="57" y="6"/>
                      <a:pt x="59" y="3"/>
                    </a:cubicBezTo>
                    <a:lnTo>
                      <a:pt x="64" y="8"/>
                    </a:lnTo>
                    <a:lnTo>
                      <a:pt x="64" y="7"/>
                    </a:lnTo>
                    <a:lnTo>
                      <a:pt x="60" y="1"/>
                    </a:lnTo>
                    <a:cubicBezTo>
                      <a:pt x="62" y="0"/>
                      <a:pt x="64" y="0"/>
                      <a:pt x="66" y="0"/>
                    </a:cubicBezTo>
                    <a:cubicBezTo>
                      <a:pt x="68" y="1"/>
                      <a:pt x="70" y="2"/>
                      <a:pt x="71" y="3"/>
                    </a:cubicBezTo>
                    <a:cubicBezTo>
                      <a:pt x="74" y="10"/>
                      <a:pt x="73" y="12"/>
                      <a:pt x="47" y="31"/>
                    </a:cubicBezTo>
                    <a:cubicBezTo>
                      <a:pt x="49" y="34"/>
                      <a:pt x="48" y="38"/>
                      <a:pt x="45" y="40"/>
                    </a:cubicBezTo>
                    <a:cubicBezTo>
                      <a:pt x="19" y="57"/>
                      <a:pt x="14" y="60"/>
                      <a:pt x="11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79" name="Freeform 1931">
                <a:extLst>
                  <a:ext uri="{FF2B5EF4-FFF2-40B4-BE49-F238E27FC236}">
                    <a16:creationId xmlns:a16="http://schemas.microsoft.com/office/drawing/2014/main" id="{6AD1489F-31E5-4568-88A2-4C2780A1B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5450"/>
                <a:ext cx="32" cy="20"/>
              </a:xfrm>
              <a:custGeom>
                <a:avLst/>
                <a:gdLst>
                  <a:gd name="T0" fmla="*/ 5 w 95"/>
                  <a:gd name="T1" fmla="*/ 60 h 60"/>
                  <a:gd name="T2" fmla="*/ 2 w 95"/>
                  <a:gd name="T3" fmla="*/ 58 h 60"/>
                  <a:gd name="T4" fmla="*/ 4 w 95"/>
                  <a:gd name="T5" fmla="*/ 48 h 60"/>
                  <a:gd name="T6" fmla="*/ 5 w 95"/>
                  <a:gd name="T7" fmla="*/ 48 h 60"/>
                  <a:gd name="T8" fmla="*/ 83 w 95"/>
                  <a:gd name="T9" fmla="*/ 2 h 60"/>
                  <a:gd name="T10" fmla="*/ 93 w 95"/>
                  <a:gd name="T11" fmla="*/ 5 h 60"/>
                  <a:gd name="T12" fmla="*/ 91 w 95"/>
                  <a:gd name="T13" fmla="*/ 14 h 60"/>
                  <a:gd name="T14" fmla="*/ 5 w 95"/>
                  <a:gd name="T1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5" h="60">
                    <a:moveTo>
                      <a:pt x="5" y="60"/>
                    </a:moveTo>
                    <a:cubicBezTo>
                      <a:pt x="3" y="60"/>
                      <a:pt x="3" y="59"/>
                      <a:pt x="2" y="58"/>
                    </a:cubicBezTo>
                    <a:cubicBezTo>
                      <a:pt x="0" y="54"/>
                      <a:pt x="1" y="50"/>
                      <a:pt x="4" y="48"/>
                    </a:cubicBezTo>
                    <a:lnTo>
                      <a:pt x="5" y="48"/>
                    </a:lnTo>
                    <a:cubicBezTo>
                      <a:pt x="8" y="46"/>
                      <a:pt x="54" y="19"/>
                      <a:pt x="83" y="2"/>
                    </a:cubicBezTo>
                    <a:cubicBezTo>
                      <a:pt x="87" y="0"/>
                      <a:pt x="91" y="1"/>
                      <a:pt x="93" y="5"/>
                    </a:cubicBezTo>
                    <a:cubicBezTo>
                      <a:pt x="95" y="8"/>
                      <a:pt x="94" y="12"/>
                      <a:pt x="91" y="14"/>
                    </a:cubicBezTo>
                    <a:cubicBezTo>
                      <a:pt x="28" y="51"/>
                      <a:pt x="11" y="60"/>
                      <a:pt x="5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80" name="Freeform 1932">
                <a:extLst>
                  <a:ext uri="{FF2B5EF4-FFF2-40B4-BE49-F238E27FC236}">
                    <a16:creationId xmlns:a16="http://schemas.microsoft.com/office/drawing/2014/main" id="{2B9ACD64-A6DA-4D00-9BD3-5205E677B1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5745"/>
                <a:ext cx="30" cy="19"/>
              </a:xfrm>
              <a:custGeom>
                <a:avLst/>
                <a:gdLst>
                  <a:gd name="T0" fmla="*/ 6 w 91"/>
                  <a:gd name="T1" fmla="*/ 57 h 57"/>
                  <a:gd name="T2" fmla="*/ 2 w 91"/>
                  <a:gd name="T3" fmla="*/ 55 h 57"/>
                  <a:gd name="T4" fmla="*/ 4 w 91"/>
                  <a:gd name="T5" fmla="*/ 45 h 57"/>
                  <a:gd name="T6" fmla="*/ 5 w 91"/>
                  <a:gd name="T7" fmla="*/ 45 h 57"/>
                  <a:gd name="T8" fmla="*/ 59 w 91"/>
                  <a:gd name="T9" fmla="*/ 13 h 57"/>
                  <a:gd name="T10" fmla="*/ 79 w 91"/>
                  <a:gd name="T11" fmla="*/ 2 h 57"/>
                  <a:gd name="T12" fmla="*/ 89 w 91"/>
                  <a:gd name="T13" fmla="*/ 4 h 57"/>
                  <a:gd name="T14" fmla="*/ 86 w 91"/>
                  <a:gd name="T15" fmla="*/ 14 h 57"/>
                  <a:gd name="T16" fmla="*/ 70 w 91"/>
                  <a:gd name="T17" fmla="*/ 23 h 57"/>
                  <a:gd name="T18" fmla="*/ 53 w 91"/>
                  <a:gd name="T19" fmla="*/ 34 h 57"/>
                  <a:gd name="T20" fmla="*/ 50 w 91"/>
                  <a:gd name="T21" fmla="*/ 37 h 57"/>
                  <a:gd name="T22" fmla="*/ 49 w 91"/>
                  <a:gd name="T23" fmla="*/ 38 h 57"/>
                  <a:gd name="T24" fmla="*/ 47 w 91"/>
                  <a:gd name="T25" fmla="*/ 39 h 57"/>
                  <a:gd name="T26" fmla="*/ 42 w 91"/>
                  <a:gd name="T27" fmla="*/ 40 h 57"/>
                  <a:gd name="T28" fmla="*/ 42 w 91"/>
                  <a:gd name="T29" fmla="*/ 40 h 57"/>
                  <a:gd name="T30" fmla="*/ 6 w 91"/>
                  <a:gd name="T3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1" h="57">
                    <a:moveTo>
                      <a:pt x="6" y="57"/>
                    </a:moveTo>
                    <a:cubicBezTo>
                      <a:pt x="4" y="57"/>
                      <a:pt x="3" y="56"/>
                      <a:pt x="2" y="55"/>
                    </a:cubicBezTo>
                    <a:cubicBezTo>
                      <a:pt x="0" y="51"/>
                      <a:pt x="1" y="47"/>
                      <a:pt x="4" y="45"/>
                    </a:cubicBezTo>
                    <a:lnTo>
                      <a:pt x="5" y="45"/>
                    </a:lnTo>
                    <a:cubicBezTo>
                      <a:pt x="7" y="43"/>
                      <a:pt x="38" y="26"/>
                      <a:pt x="59" y="13"/>
                    </a:cubicBezTo>
                    <a:cubicBezTo>
                      <a:pt x="64" y="10"/>
                      <a:pt x="71" y="6"/>
                      <a:pt x="79" y="2"/>
                    </a:cubicBezTo>
                    <a:cubicBezTo>
                      <a:pt x="82" y="0"/>
                      <a:pt x="87" y="1"/>
                      <a:pt x="89" y="4"/>
                    </a:cubicBezTo>
                    <a:cubicBezTo>
                      <a:pt x="91" y="8"/>
                      <a:pt x="89" y="12"/>
                      <a:pt x="86" y="14"/>
                    </a:cubicBezTo>
                    <a:cubicBezTo>
                      <a:pt x="80" y="17"/>
                      <a:pt x="75" y="20"/>
                      <a:pt x="70" y="23"/>
                    </a:cubicBezTo>
                    <a:cubicBezTo>
                      <a:pt x="63" y="28"/>
                      <a:pt x="56" y="32"/>
                      <a:pt x="53" y="34"/>
                    </a:cubicBezTo>
                    <a:lnTo>
                      <a:pt x="50" y="37"/>
                    </a:lnTo>
                    <a:lnTo>
                      <a:pt x="49" y="38"/>
                    </a:lnTo>
                    <a:lnTo>
                      <a:pt x="47" y="39"/>
                    </a:lnTo>
                    <a:cubicBezTo>
                      <a:pt x="46" y="40"/>
                      <a:pt x="44" y="40"/>
                      <a:pt x="42" y="40"/>
                    </a:cubicBezTo>
                    <a:lnTo>
                      <a:pt x="42" y="40"/>
                    </a:lnTo>
                    <a:cubicBezTo>
                      <a:pt x="18" y="53"/>
                      <a:pt x="9" y="57"/>
                      <a:pt x="6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81" name="Freeform 1933">
                <a:extLst>
                  <a:ext uri="{FF2B5EF4-FFF2-40B4-BE49-F238E27FC236}">
                    <a16:creationId xmlns:a16="http://schemas.microsoft.com/office/drawing/2014/main" id="{118657AF-43A2-45C7-AA44-88232B1E1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" y="5446"/>
                <a:ext cx="28" cy="19"/>
              </a:xfrm>
              <a:custGeom>
                <a:avLst/>
                <a:gdLst>
                  <a:gd name="T0" fmla="*/ 2 w 86"/>
                  <a:gd name="T1" fmla="*/ 59 h 59"/>
                  <a:gd name="T2" fmla="*/ 1 w 86"/>
                  <a:gd name="T3" fmla="*/ 58 h 59"/>
                  <a:gd name="T4" fmla="*/ 3 w 86"/>
                  <a:gd name="T5" fmla="*/ 52 h 59"/>
                  <a:gd name="T6" fmla="*/ 0 w 86"/>
                  <a:gd name="T7" fmla="*/ 45 h 59"/>
                  <a:gd name="T8" fmla="*/ 38 w 86"/>
                  <a:gd name="T9" fmla="*/ 24 h 59"/>
                  <a:gd name="T10" fmla="*/ 75 w 86"/>
                  <a:gd name="T11" fmla="*/ 2 h 59"/>
                  <a:gd name="T12" fmla="*/ 84 w 86"/>
                  <a:gd name="T13" fmla="*/ 5 h 59"/>
                  <a:gd name="T14" fmla="*/ 82 w 86"/>
                  <a:gd name="T15" fmla="*/ 14 h 59"/>
                  <a:gd name="T16" fmla="*/ 44 w 86"/>
                  <a:gd name="T17" fmla="*/ 36 h 59"/>
                  <a:gd name="T18" fmla="*/ 43 w 86"/>
                  <a:gd name="T19" fmla="*/ 37 h 59"/>
                  <a:gd name="T20" fmla="*/ 44 w 86"/>
                  <a:gd name="T21" fmla="*/ 38 h 59"/>
                  <a:gd name="T22" fmla="*/ 40 w 86"/>
                  <a:gd name="T23" fmla="*/ 40 h 59"/>
                  <a:gd name="T24" fmla="*/ 35 w 86"/>
                  <a:gd name="T25" fmla="*/ 41 h 59"/>
                  <a:gd name="T26" fmla="*/ 2 w 86"/>
                  <a:gd name="T2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6" h="59">
                    <a:moveTo>
                      <a:pt x="2" y="59"/>
                    </a:moveTo>
                    <a:lnTo>
                      <a:pt x="1" y="58"/>
                    </a:lnTo>
                    <a:lnTo>
                      <a:pt x="3" y="52"/>
                    </a:lnTo>
                    <a:lnTo>
                      <a:pt x="0" y="45"/>
                    </a:lnTo>
                    <a:cubicBezTo>
                      <a:pt x="1" y="45"/>
                      <a:pt x="18" y="35"/>
                      <a:pt x="38" y="24"/>
                    </a:cubicBezTo>
                    <a:cubicBezTo>
                      <a:pt x="44" y="19"/>
                      <a:pt x="55" y="13"/>
                      <a:pt x="75" y="2"/>
                    </a:cubicBezTo>
                    <a:cubicBezTo>
                      <a:pt x="78" y="0"/>
                      <a:pt x="82" y="2"/>
                      <a:pt x="84" y="5"/>
                    </a:cubicBezTo>
                    <a:cubicBezTo>
                      <a:pt x="86" y="8"/>
                      <a:pt x="85" y="13"/>
                      <a:pt x="82" y="14"/>
                    </a:cubicBezTo>
                    <a:cubicBezTo>
                      <a:pt x="66" y="23"/>
                      <a:pt x="54" y="30"/>
                      <a:pt x="44" y="36"/>
                    </a:cubicBezTo>
                    <a:lnTo>
                      <a:pt x="43" y="37"/>
                    </a:lnTo>
                    <a:lnTo>
                      <a:pt x="44" y="38"/>
                    </a:lnTo>
                    <a:lnTo>
                      <a:pt x="40" y="40"/>
                    </a:lnTo>
                    <a:lnTo>
                      <a:pt x="35" y="41"/>
                    </a:lnTo>
                    <a:cubicBezTo>
                      <a:pt x="9" y="56"/>
                      <a:pt x="4" y="59"/>
                      <a:pt x="2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82" name="Freeform 1934">
                <a:extLst>
                  <a:ext uri="{FF2B5EF4-FFF2-40B4-BE49-F238E27FC236}">
                    <a16:creationId xmlns:a16="http://schemas.microsoft.com/office/drawing/2014/main" id="{FEFCA4F9-95FC-4CA1-B3B4-DA9DB9526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5434"/>
                <a:ext cx="28" cy="19"/>
              </a:xfrm>
              <a:custGeom>
                <a:avLst/>
                <a:gdLst>
                  <a:gd name="T0" fmla="*/ 3 w 85"/>
                  <a:gd name="T1" fmla="*/ 57 h 57"/>
                  <a:gd name="T2" fmla="*/ 2 w 85"/>
                  <a:gd name="T3" fmla="*/ 57 h 57"/>
                  <a:gd name="T4" fmla="*/ 4 w 85"/>
                  <a:gd name="T5" fmla="*/ 50 h 57"/>
                  <a:gd name="T6" fmla="*/ 0 w 85"/>
                  <a:gd name="T7" fmla="*/ 44 h 57"/>
                  <a:gd name="T8" fmla="*/ 73 w 85"/>
                  <a:gd name="T9" fmla="*/ 2 h 57"/>
                  <a:gd name="T10" fmla="*/ 83 w 85"/>
                  <a:gd name="T11" fmla="*/ 4 h 57"/>
                  <a:gd name="T12" fmla="*/ 80 w 85"/>
                  <a:gd name="T13" fmla="*/ 14 h 57"/>
                  <a:gd name="T14" fmla="*/ 80 w 85"/>
                  <a:gd name="T15" fmla="*/ 14 h 57"/>
                  <a:gd name="T16" fmla="*/ 44 w 85"/>
                  <a:gd name="T17" fmla="*/ 37 h 57"/>
                  <a:gd name="T18" fmla="*/ 41 w 85"/>
                  <a:gd name="T19" fmla="*/ 40 h 57"/>
                  <a:gd name="T20" fmla="*/ 40 w 85"/>
                  <a:gd name="T21" fmla="*/ 41 h 57"/>
                  <a:gd name="T22" fmla="*/ 38 w 85"/>
                  <a:gd name="T23" fmla="*/ 42 h 57"/>
                  <a:gd name="T24" fmla="*/ 32 w 85"/>
                  <a:gd name="T25" fmla="*/ 43 h 57"/>
                  <a:gd name="T26" fmla="*/ 31 w 85"/>
                  <a:gd name="T27" fmla="*/ 42 h 57"/>
                  <a:gd name="T28" fmla="*/ 3 w 85"/>
                  <a:gd name="T2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" h="57">
                    <a:moveTo>
                      <a:pt x="3" y="57"/>
                    </a:moveTo>
                    <a:lnTo>
                      <a:pt x="2" y="57"/>
                    </a:lnTo>
                    <a:lnTo>
                      <a:pt x="4" y="50"/>
                    </a:lnTo>
                    <a:lnTo>
                      <a:pt x="0" y="44"/>
                    </a:lnTo>
                    <a:cubicBezTo>
                      <a:pt x="2" y="43"/>
                      <a:pt x="73" y="2"/>
                      <a:pt x="73" y="2"/>
                    </a:cubicBezTo>
                    <a:cubicBezTo>
                      <a:pt x="77" y="0"/>
                      <a:pt x="81" y="1"/>
                      <a:pt x="83" y="4"/>
                    </a:cubicBezTo>
                    <a:cubicBezTo>
                      <a:pt x="85" y="8"/>
                      <a:pt x="84" y="12"/>
                      <a:pt x="80" y="14"/>
                    </a:cubicBezTo>
                    <a:lnTo>
                      <a:pt x="80" y="14"/>
                    </a:lnTo>
                    <a:cubicBezTo>
                      <a:pt x="67" y="22"/>
                      <a:pt x="51" y="32"/>
                      <a:pt x="44" y="37"/>
                    </a:cubicBezTo>
                    <a:lnTo>
                      <a:pt x="41" y="40"/>
                    </a:lnTo>
                    <a:lnTo>
                      <a:pt x="40" y="41"/>
                    </a:lnTo>
                    <a:lnTo>
                      <a:pt x="38" y="42"/>
                    </a:lnTo>
                    <a:cubicBezTo>
                      <a:pt x="36" y="43"/>
                      <a:pt x="34" y="43"/>
                      <a:pt x="32" y="43"/>
                    </a:cubicBezTo>
                    <a:lnTo>
                      <a:pt x="31" y="42"/>
                    </a:lnTo>
                    <a:cubicBezTo>
                      <a:pt x="9" y="55"/>
                      <a:pt x="5" y="57"/>
                      <a:pt x="3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83" name="Freeform 1935">
                <a:extLst>
                  <a:ext uri="{FF2B5EF4-FFF2-40B4-BE49-F238E27FC236}">
                    <a16:creationId xmlns:a16="http://schemas.microsoft.com/office/drawing/2014/main" id="{D40CEE7A-8732-4CF3-B131-BCD7A7357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9" y="5418"/>
                <a:ext cx="29" cy="19"/>
              </a:xfrm>
              <a:custGeom>
                <a:avLst/>
                <a:gdLst>
                  <a:gd name="T0" fmla="*/ 8 w 88"/>
                  <a:gd name="T1" fmla="*/ 56 h 56"/>
                  <a:gd name="T2" fmla="*/ 2 w 88"/>
                  <a:gd name="T3" fmla="*/ 53 h 56"/>
                  <a:gd name="T4" fmla="*/ 4 w 88"/>
                  <a:gd name="T5" fmla="*/ 43 h 56"/>
                  <a:gd name="T6" fmla="*/ 75 w 88"/>
                  <a:gd name="T7" fmla="*/ 2 h 56"/>
                  <a:gd name="T8" fmla="*/ 85 w 88"/>
                  <a:gd name="T9" fmla="*/ 5 h 56"/>
                  <a:gd name="T10" fmla="*/ 82 w 88"/>
                  <a:gd name="T11" fmla="*/ 14 h 56"/>
                  <a:gd name="T12" fmla="*/ 83 w 88"/>
                  <a:gd name="T13" fmla="*/ 14 h 56"/>
                  <a:gd name="T14" fmla="*/ 81 w 88"/>
                  <a:gd name="T15" fmla="*/ 15 h 56"/>
                  <a:gd name="T16" fmla="*/ 75 w 88"/>
                  <a:gd name="T17" fmla="*/ 19 h 56"/>
                  <a:gd name="T18" fmla="*/ 47 w 88"/>
                  <a:gd name="T19" fmla="*/ 36 h 56"/>
                  <a:gd name="T20" fmla="*/ 47 w 88"/>
                  <a:gd name="T21" fmla="*/ 36 h 56"/>
                  <a:gd name="T22" fmla="*/ 45 w 88"/>
                  <a:gd name="T23" fmla="*/ 38 h 56"/>
                  <a:gd name="T24" fmla="*/ 38 w 88"/>
                  <a:gd name="T25" fmla="*/ 40 h 56"/>
                  <a:gd name="T26" fmla="*/ 11 w 88"/>
                  <a:gd name="T27" fmla="*/ 55 h 56"/>
                  <a:gd name="T28" fmla="*/ 8 w 88"/>
                  <a:gd name="T2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8" h="56">
                    <a:moveTo>
                      <a:pt x="8" y="56"/>
                    </a:moveTo>
                    <a:cubicBezTo>
                      <a:pt x="5" y="56"/>
                      <a:pt x="3" y="55"/>
                      <a:pt x="2" y="53"/>
                    </a:cubicBezTo>
                    <a:cubicBezTo>
                      <a:pt x="0" y="49"/>
                      <a:pt x="1" y="45"/>
                      <a:pt x="4" y="43"/>
                    </a:cubicBezTo>
                    <a:lnTo>
                      <a:pt x="75" y="2"/>
                    </a:lnTo>
                    <a:cubicBezTo>
                      <a:pt x="79" y="0"/>
                      <a:pt x="83" y="1"/>
                      <a:pt x="85" y="5"/>
                    </a:cubicBezTo>
                    <a:cubicBezTo>
                      <a:pt x="88" y="9"/>
                      <a:pt x="87" y="11"/>
                      <a:pt x="82" y="14"/>
                    </a:cubicBezTo>
                    <a:lnTo>
                      <a:pt x="83" y="14"/>
                    </a:lnTo>
                    <a:lnTo>
                      <a:pt x="81" y="15"/>
                    </a:lnTo>
                    <a:cubicBezTo>
                      <a:pt x="79" y="16"/>
                      <a:pt x="77" y="18"/>
                      <a:pt x="75" y="19"/>
                    </a:cubicBezTo>
                    <a:cubicBezTo>
                      <a:pt x="68" y="23"/>
                      <a:pt x="53" y="32"/>
                      <a:pt x="47" y="36"/>
                    </a:cubicBezTo>
                    <a:lnTo>
                      <a:pt x="47" y="36"/>
                    </a:lnTo>
                    <a:lnTo>
                      <a:pt x="45" y="38"/>
                    </a:lnTo>
                    <a:cubicBezTo>
                      <a:pt x="43" y="39"/>
                      <a:pt x="40" y="40"/>
                      <a:pt x="38" y="40"/>
                    </a:cubicBezTo>
                    <a:lnTo>
                      <a:pt x="11" y="55"/>
                    </a:lnTo>
                    <a:lnTo>
                      <a:pt x="8" y="5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84" name="Freeform 1936">
                <a:extLst>
                  <a:ext uri="{FF2B5EF4-FFF2-40B4-BE49-F238E27FC236}">
                    <a16:creationId xmlns:a16="http://schemas.microsoft.com/office/drawing/2014/main" id="{6E167537-5D2C-42C9-9FF5-429E0B3B1A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" y="5749"/>
                <a:ext cx="31" cy="25"/>
              </a:xfrm>
              <a:custGeom>
                <a:avLst/>
                <a:gdLst>
                  <a:gd name="T0" fmla="*/ 40 w 96"/>
                  <a:gd name="T1" fmla="*/ 75 h 75"/>
                  <a:gd name="T2" fmla="*/ 38 w 96"/>
                  <a:gd name="T3" fmla="*/ 74 h 75"/>
                  <a:gd name="T4" fmla="*/ 34 w 96"/>
                  <a:gd name="T5" fmla="*/ 71 h 75"/>
                  <a:gd name="T6" fmla="*/ 34 w 96"/>
                  <a:gd name="T7" fmla="*/ 62 h 75"/>
                  <a:gd name="T8" fmla="*/ 33 w 96"/>
                  <a:gd name="T9" fmla="*/ 62 h 75"/>
                  <a:gd name="T10" fmla="*/ 28 w 96"/>
                  <a:gd name="T11" fmla="*/ 59 h 75"/>
                  <a:gd name="T12" fmla="*/ 27 w 96"/>
                  <a:gd name="T13" fmla="*/ 53 h 75"/>
                  <a:gd name="T14" fmla="*/ 28 w 96"/>
                  <a:gd name="T15" fmla="*/ 53 h 75"/>
                  <a:gd name="T16" fmla="*/ 12 w 96"/>
                  <a:gd name="T17" fmla="*/ 62 h 75"/>
                  <a:gd name="T18" fmla="*/ 2 w 96"/>
                  <a:gd name="T19" fmla="*/ 59 h 75"/>
                  <a:gd name="T20" fmla="*/ 4 w 96"/>
                  <a:gd name="T21" fmla="*/ 50 h 75"/>
                  <a:gd name="T22" fmla="*/ 44 w 96"/>
                  <a:gd name="T23" fmla="*/ 27 h 75"/>
                  <a:gd name="T24" fmla="*/ 94 w 96"/>
                  <a:gd name="T25" fmla="*/ 6 h 75"/>
                  <a:gd name="T26" fmla="*/ 91 w 96"/>
                  <a:gd name="T27" fmla="*/ 18 h 75"/>
                  <a:gd name="T28" fmla="*/ 93 w 96"/>
                  <a:gd name="T29" fmla="*/ 20 h 75"/>
                  <a:gd name="T30" fmla="*/ 93 w 96"/>
                  <a:gd name="T31" fmla="*/ 25 h 75"/>
                  <a:gd name="T32" fmla="*/ 71 w 96"/>
                  <a:gd name="T33" fmla="*/ 43 h 75"/>
                  <a:gd name="T34" fmla="*/ 77 w 96"/>
                  <a:gd name="T35" fmla="*/ 46 h 75"/>
                  <a:gd name="T36" fmla="*/ 74 w 96"/>
                  <a:gd name="T37" fmla="*/ 56 h 75"/>
                  <a:gd name="T38" fmla="*/ 40 w 96"/>
                  <a:gd name="T39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" h="75">
                    <a:moveTo>
                      <a:pt x="40" y="75"/>
                    </a:moveTo>
                    <a:lnTo>
                      <a:pt x="38" y="74"/>
                    </a:lnTo>
                    <a:cubicBezTo>
                      <a:pt x="36" y="74"/>
                      <a:pt x="35" y="73"/>
                      <a:pt x="34" y="71"/>
                    </a:cubicBezTo>
                    <a:cubicBezTo>
                      <a:pt x="33" y="69"/>
                      <a:pt x="33" y="68"/>
                      <a:pt x="34" y="62"/>
                    </a:cubicBezTo>
                    <a:lnTo>
                      <a:pt x="33" y="62"/>
                    </a:lnTo>
                    <a:cubicBezTo>
                      <a:pt x="31" y="62"/>
                      <a:pt x="29" y="60"/>
                      <a:pt x="28" y="59"/>
                    </a:cubicBezTo>
                    <a:cubicBezTo>
                      <a:pt x="27" y="57"/>
                      <a:pt x="27" y="55"/>
                      <a:pt x="27" y="53"/>
                    </a:cubicBezTo>
                    <a:lnTo>
                      <a:pt x="28" y="53"/>
                    </a:lnTo>
                    <a:cubicBezTo>
                      <a:pt x="22" y="56"/>
                      <a:pt x="17" y="59"/>
                      <a:pt x="12" y="62"/>
                    </a:cubicBezTo>
                    <a:cubicBezTo>
                      <a:pt x="8" y="64"/>
                      <a:pt x="4" y="63"/>
                      <a:pt x="2" y="59"/>
                    </a:cubicBezTo>
                    <a:cubicBezTo>
                      <a:pt x="0" y="56"/>
                      <a:pt x="1" y="52"/>
                      <a:pt x="4" y="50"/>
                    </a:cubicBezTo>
                    <a:cubicBezTo>
                      <a:pt x="4" y="50"/>
                      <a:pt x="24" y="38"/>
                      <a:pt x="44" y="27"/>
                    </a:cubicBezTo>
                    <a:cubicBezTo>
                      <a:pt x="90" y="0"/>
                      <a:pt x="90" y="0"/>
                      <a:pt x="94" y="6"/>
                    </a:cubicBezTo>
                    <a:cubicBezTo>
                      <a:pt x="96" y="10"/>
                      <a:pt x="96" y="11"/>
                      <a:pt x="91" y="18"/>
                    </a:cubicBezTo>
                    <a:lnTo>
                      <a:pt x="93" y="20"/>
                    </a:lnTo>
                    <a:cubicBezTo>
                      <a:pt x="93" y="21"/>
                      <a:pt x="94" y="23"/>
                      <a:pt x="93" y="25"/>
                    </a:cubicBezTo>
                    <a:cubicBezTo>
                      <a:pt x="93" y="28"/>
                      <a:pt x="92" y="30"/>
                      <a:pt x="71" y="43"/>
                    </a:cubicBezTo>
                    <a:cubicBezTo>
                      <a:pt x="73" y="43"/>
                      <a:pt x="76" y="44"/>
                      <a:pt x="77" y="46"/>
                    </a:cubicBezTo>
                    <a:cubicBezTo>
                      <a:pt x="79" y="50"/>
                      <a:pt x="78" y="54"/>
                      <a:pt x="74" y="56"/>
                    </a:cubicBezTo>
                    <a:cubicBezTo>
                      <a:pt x="47" y="72"/>
                      <a:pt x="42" y="75"/>
                      <a:pt x="40" y="7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85" name="Freeform 1937">
                <a:extLst>
                  <a:ext uri="{FF2B5EF4-FFF2-40B4-BE49-F238E27FC236}">
                    <a16:creationId xmlns:a16="http://schemas.microsoft.com/office/drawing/2014/main" id="{6734C6BA-DBA0-43E3-9874-C4B3F0CE3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6" y="5736"/>
                <a:ext cx="40" cy="31"/>
              </a:xfrm>
              <a:custGeom>
                <a:avLst/>
                <a:gdLst>
                  <a:gd name="T0" fmla="*/ 9 w 122"/>
                  <a:gd name="T1" fmla="*/ 93 h 93"/>
                  <a:gd name="T2" fmla="*/ 8 w 122"/>
                  <a:gd name="T3" fmla="*/ 93 h 93"/>
                  <a:gd name="T4" fmla="*/ 3 w 122"/>
                  <a:gd name="T5" fmla="*/ 90 h 93"/>
                  <a:gd name="T6" fmla="*/ 5 w 122"/>
                  <a:gd name="T7" fmla="*/ 81 h 93"/>
                  <a:gd name="T8" fmla="*/ 5 w 122"/>
                  <a:gd name="T9" fmla="*/ 80 h 93"/>
                  <a:gd name="T10" fmla="*/ 7 w 122"/>
                  <a:gd name="T11" fmla="*/ 79 h 93"/>
                  <a:gd name="T12" fmla="*/ 20 w 122"/>
                  <a:gd name="T13" fmla="*/ 69 h 93"/>
                  <a:gd name="T14" fmla="*/ 32 w 122"/>
                  <a:gd name="T15" fmla="*/ 61 h 93"/>
                  <a:gd name="T16" fmla="*/ 24 w 122"/>
                  <a:gd name="T17" fmla="*/ 64 h 93"/>
                  <a:gd name="T18" fmla="*/ 18 w 122"/>
                  <a:gd name="T19" fmla="*/ 61 h 93"/>
                  <a:gd name="T20" fmla="*/ 21 w 122"/>
                  <a:gd name="T21" fmla="*/ 51 h 93"/>
                  <a:gd name="T22" fmla="*/ 21 w 122"/>
                  <a:gd name="T23" fmla="*/ 51 h 93"/>
                  <a:gd name="T24" fmla="*/ 50 w 122"/>
                  <a:gd name="T25" fmla="*/ 29 h 93"/>
                  <a:gd name="T26" fmla="*/ 52 w 122"/>
                  <a:gd name="T27" fmla="*/ 28 h 93"/>
                  <a:gd name="T28" fmla="*/ 62 w 122"/>
                  <a:gd name="T29" fmla="*/ 23 h 93"/>
                  <a:gd name="T30" fmla="*/ 66 w 122"/>
                  <a:gd name="T31" fmla="*/ 25 h 93"/>
                  <a:gd name="T32" fmla="*/ 108 w 122"/>
                  <a:gd name="T33" fmla="*/ 1 h 93"/>
                  <a:gd name="T34" fmla="*/ 113 w 122"/>
                  <a:gd name="T35" fmla="*/ 0 h 93"/>
                  <a:gd name="T36" fmla="*/ 117 w 122"/>
                  <a:gd name="T37" fmla="*/ 4 h 93"/>
                  <a:gd name="T38" fmla="*/ 34 w 122"/>
                  <a:gd name="T39" fmla="*/ 77 h 93"/>
                  <a:gd name="T40" fmla="*/ 31 w 122"/>
                  <a:gd name="T41" fmla="*/ 82 h 93"/>
                  <a:gd name="T42" fmla="*/ 28 w 122"/>
                  <a:gd name="T43" fmla="*/ 83 h 93"/>
                  <a:gd name="T44" fmla="*/ 13 w 122"/>
                  <a:gd name="T45" fmla="*/ 92 h 93"/>
                  <a:gd name="T46" fmla="*/ 9 w 122"/>
                  <a:gd name="T47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2" h="93">
                    <a:moveTo>
                      <a:pt x="9" y="93"/>
                    </a:moveTo>
                    <a:lnTo>
                      <a:pt x="8" y="93"/>
                    </a:lnTo>
                    <a:cubicBezTo>
                      <a:pt x="6" y="93"/>
                      <a:pt x="4" y="92"/>
                      <a:pt x="3" y="90"/>
                    </a:cubicBezTo>
                    <a:cubicBezTo>
                      <a:pt x="1" y="86"/>
                      <a:pt x="0" y="85"/>
                      <a:pt x="5" y="81"/>
                    </a:cubicBezTo>
                    <a:lnTo>
                      <a:pt x="5" y="80"/>
                    </a:lnTo>
                    <a:lnTo>
                      <a:pt x="7" y="79"/>
                    </a:lnTo>
                    <a:cubicBezTo>
                      <a:pt x="10" y="77"/>
                      <a:pt x="14" y="74"/>
                      <a:pt x="20" y="69"/>
                    </a:cubicBezTo>
                    <a:cubicBezTo>
                      <a:pt x="23" y="67"/>
                      <a:pt x="27" y="64"/>
                      <a:pt x="32" y="61"/>
                    </a:cubicBezTo>
                    <a:cubicBezTo>
                      <a:pt x="25" y="64"/>
                      <a:pt x="25" y="64"/>
                      <a:pt x="24" y="64"/>
                    </a:cubicBezTo>
                    <a:cubicBezTo>
                      <a:pt x="22" y="64"/>
                      <a:pt x="19" y="63"/>
                      <a:pt x="18" y="61"/>
                    </a:cubicBezTo>
                    <a:cubicBezTo>
                      <a:pt x="16" y="58"/>
                      <a:pt x="15" y="56"/>
                      <a:pt x="21" y="51"/>
                    </a:cubicBezTo>
                    <a:lnTo>
                      <a:pt x="21" y="51"/>
                    </a:lnTo>
                    <a:cubicBezTo>
                      <a:pt x="25" y="47"/>
                      <a:pt x="34" y="41"/>
                      <a:pt x="50" y="29"/>
                    </a:cubicBezTo>
                    <a:lnTo>
                      <a:pt x="52" y="28"/>
                    </a:lnTo>
                    <a:cubicBezTo>
                      <a:pt x="57" y="23"/>
                      <a:pt x="60" y="23"/>
                      <a:pt x="62" y="23"/>
                    </a:cubicBezTo>
                    <a:lnTo>
                      <a:pt x="66" y="25"/>
                    </a:lnTo>
                    <a:cubicBezTo>
                      <a:pt x="87" y="13"/>
                      <a:pt x="108" y="1"/>
                      <a:pt x="108" y="1"/>
                    </a:cubicBezTo>
                    <a:cubicBezTo>
                      <a:pt x="109" y="0"/>
                      <a:pt x="111" y="0"/>
                      <a:pt x="113" y="0"/>
                    </a:cubicBezTo>
                    <a:cubicBezTo>
                      <a:pt x="115" y="1"/>
                      <a:pt x="116" y="2"/>
                      <a:pt x="117" y="4"/>
                    </a:cubicBezTo>
                    <a:cubicBezTo>
                      <a:pt x="121" y="11"/>
                      <a:pt x="122" y="12"/>
                      <a:pt x="34" y="77"/>
                    </a:cubicBezTo>
                    <a:cubicBezTo>
                      <a:pt x="34" y="79"/>
                      <a:pt x="33" y="81"/>
                      <a:pt x="31" y="82"/>
                    </a:cubicBezTo>
                    <a:lnTo>
                      <a:pt x="28" y="83"/>
                    </a:lnTo>
                    <a:cubicBezTo>
                      <a:pt x="25" y="84"/>
                      <a:pt x="19" y="88"/>
                      <a:pt x="13" y="92"/>
                    </a:cubicBezTo>
                    <a:lnTo>
                      <a:pt x="9" y="9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86" name="Freeform 1938">
                <a:extLst>
                  <a:ext uri="{FF2B5EF4-FFF2-40B4-BE49-F238E27FC236}">
                    <a16:creationId xmlns:a16="http://schemas.microsoft.com/office/drawing/2014/main" id="{73CC486C-B86E-4BC8-94E0-CE6FA533A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" y="5729"/>
                <a:ext cx="31" cy="22"/>
              </a:xfrm>
              <a:custGeom>
                <a:avLst/>
                <a:gdLst>
                  <a:gd name="T0" fmla="*/ 36 w 94"/>
                  <a:gd name="T1" fmla="*/ 67 h 67"/>
                  <a:gd name="T2" fmla="*/ 34 w 94"/>
                  <a:gd name="T3" fmla="*/ 67 h 67"/>
                  <a:gd name="T4" fmla="*/ 29 w 94"/>
                  <a:gd name="T5" fmla="*/ 64 h 67"/>
                  <a:gd name="T6" fmla="*/ 43 w 94"/>
                  <a:gd name="T7" fmla="*/ 41 h 67"/>
                  <a:gd name="T8" fmla="*/ 12 w 94"/>
                  <a:gd name="T9" fmla="*/ 59 h 67"/>
                  <a:gd name="T10" fmla="*/ 2 w 94"/>
                  <a:gd name="T11" fmla="*/ 56 h 67"/>
                  <a:gd name="T12" fmla="*/ 4 w 94"/>
                  <a:gd name="T13" fmla="*/ 47 h 67"/>
                  <a:gd name="T14" fmla="*/ 82 w 94"/>
                  <a:gd name="T15" fmla="*/ 2 h 67"/>
                  <a:gd name="T16" fmla="*/ 91 w 94"/>
                  <a:gd name="T17" fmla="*/ 5 h 67"/>
                  <a:gd name="T18" fmla="*/ 80 w 94"/>
                  <a:gd name="T19" fmla="*/ 23 h 67"/>
                  <a:gd name="T20" fmla="*/ 68 w 94"/>
                  <a:gd name="T21" fmla="*/ 36 h 67"/>
                  <a:gd name="T22" fmla="*/ 72 w 94"/>
                  <a:gd name="T23" fmla="*/ 39 h 67"/>
                  <a:gd name="T24" fmla="*/ 69 w 94"/>
                  <a:gd name="T25" fmla="*/ 49 h 67"/>
                  <a:gd name="T26" fmla="*/ 67 w 94"/>
                  <a:gd name="T27" fmla="*/ 50 h 67"/>
                  <a:gd name="T28" fmla="*/ 53 w 94"/>
                  <a:gd name="T29" fmla="*/ 58 h 67"/>
                  <a:gd name="T30" fmla="*/ 36 w 94"/>
                  <a:gd name="T31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4" h="67">
                    <a:moveTo>
                      <a:pt x="36" y="67"/>
                    </a:moveTo>
                    <a:lnTo>
                      <a:pt x="34" y="67"/>
                    </a:lnTo>
                    <a:cubicBezTo>
                      <a:pt x="32" y="67"/>
                      <a:pt x="30" y="66"/>
                      <a:pt x="29" y="64"/>
                    </a:cubicBezTo>
                    <a:cubicBezTo>
                      <a:pt x="27" y="60"/>
                      <a:pt x="26" y="58"/>
                      <a:pt x="43" y="41"/>
                    </a:cubicBezTo>
                    <a:lnTo>
                      <a:pt x="12" y="59"/>
                    </a:lnTo>
                    <a:cubicBezTo>
                      <a:pt x="8" y="61"/>
                      <a:pt x="4" y="60"/>
                      <a:pt x="2" y="56"/>
                    </a:cubicBezTo>
                    <a:cubicBezTo>
                      <a:pt x="0" y="53"/>
                      <a:pt x="1" y="49"/>
                      <a:pt x="4" y="47"/>
                    </a:cubicBezTo>
                    <a:lnTo>
                      <a:pt x="82" y="2"/>
                    </a:lnTo>
                    <a:cubicBezTo>
                      <a:pt x="85" y="0"/>
                      <a:pt x="89" y="1"/>
                      <a:pt x="91" y="5"/>
                    </a:cubicBezTo>
                    <a:cubicBezTo>
                      <a:pt x="94" y="10"/>
                      <a:pt x="94" y="10"/>
                      <a:pt x="80" y="23"/>
                    </a:cubicBezTo>
                    <a:cubicBezTo>
                      <a:pt x="77" y="27"/>
                      <a:pt x="72" y="31"/>
                      <a:pt x="68" y="36"/>
                    </a:cubicBezTo>
                    <a:cubicBezTo>
                      <a:pt x="69" y="37"/>
                      <a:pt x="71" y="38"/>
                      <a:pt x="72" y="39"/>
                    </a:cubicBezTo>
                    <a:cubicBezTo>
                      <a:pt x="74" y="43"/>
                      <a:pt x="72" y="47"/>
                      <a:pt x="69" y="49"/>
                    </a:cubicBezTo>
                    <a:lnTo>
                      <a:pt x="67" y="50"/>
                    </a:lnTo>
                    <a:cubicBezTo>
                      <a:pt x="65" y="51"/>
                      <a:pt x="58" y="55"/>
                      <a:pt x="53" y="58"/>
                    </a:cubicBezTo>
                    <a:cubicBezTo>
                      <a:pt x="41" y="66"/>
                      <a:pt x="38" y="67"/>
                      <a:pt x="36" y="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87" name="Freeform 1939">
                <a:extLst>
                  <a:ext uri="{FF2B5EF4-FFF2-40B4-BE49-F238E27FC236}">
                    <a16:creationId xmlns:a16="http://schemas.microsoft.com/office/drawing/2014/main" id="{53281239-2366-492D-B142-9E398CF4D0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0" y="5722"/>
                <a:ext cx="31" cy="20"/>
              </a:xfrm>
              <a:custGeom>
                <a:avLst/>
                <a:gdLst>
                  <a:gd name="T0" fmla="*/ 5 w 96"/>
                  <a:gd name="T1" fmla="*/ 61 h 61"/>
                  <a:gd name="T2" fmla="*/ 2 w 96"/>
                  <a:gd name="T3" fmla="*/ 58 h 61"/>
                  <a:gd name="T4" fmla="*/ 4 w 96"/>
                  <a:gd name="T5" fmla="*/ 48 h 61"/>
                  <a:gd name="T6" fmla="*/ 5 w 96"/>
                  <a:gd name="T7" fmla="*/ 48 h 61"/>
                  <a:gd name="T8" fmla="*/ 84 w 96"/>
                  <a:gd name="T9" fmla="*/ 2 h 61"/>
                  <a:gd name="T10" fmla="*/ 94 w 96"/>
                  <a:gd name="T11" fmla="*/ 4 h 61"/>
                  <a:gd name="T12" fmla="*/ 92 w 96"/>
                  <a:gd name="T13" fmla="*/ 14 h 61"/>
                  <a:gd name="T14" fmla="*/ 47 w 96"/>
                  <a:gd name="T15" fmla="*/ 47 h 61"/>
                  <a:gd name="T16" fmla="*/ 44 w 96"/>
                  <a:gd name="T17" fmla="*/ 52 h 61"/>
                  <a:gd name="T18" fmla="*/ 43 w 96"/>
                  <a:gd name="T19" fmla="*/ 52 h 61"/>
                  <a:gd name="T20" fmla="*/ 38 w 96"/>
                  <a:gd name="T21" fmla="*/ 53 h 61"/>
                  <a:gd name="T22" fmla="*/ 33 w 96"/>
                  <a:gd name="T23" fmla="*/ 50 h 61"/>
                  <a:gd name="T24" fmla="*/ 32 w 96"/>
                  <a:gd name="T25" fmla="*/ 48 h 61"/>
                  <a:gd name="T26" fmla="*/ 5 w 96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61">
                    <a:moveTo>
                      <a:pt x="5" y="61"/>
                    </a:moveTo>
                    <a:cubicBezTo>
                      <a:pt x="3" y="61"/>
                      <a:pt x="3" y="59"/>
                      <a:pt x="2" y="58"/>
                    </a:cubicBezTo>
                    <a:cubicBezTo>
                      <a:pt x="0" y="54"/>
                      <a:pt x="1" y="50"/>
                      <a:pt x="4" y="48"/>
                    </a:cubicBezTo>
                    <a:lnTo>
                      <a:pt x="5" y="48"/>
                    </a:lnTo>
                    <a:cubicBezTo>
                      <a:pt x="9" y="46"/>
                      <a:pt x="54" y="19"/>
                      <a:pt x="84" y="2"/>
                    </a:cubicBezTo>
                    <a:cubicBezTo>
                      <a:pt x="88" y="0"/>
                      <a:pt x="92" y="1"/>
                      <a:pt x="94" y="4"/>
                    </a:cubicBezTo>
                    <a:cubicBezTo>
                      <a:pt x="96" y="7"/>
                      <a:pt x="95" y="12"/>
                      <a:pt x="92" y="14"/>
                    </a:cubicBezTo>
                    <a:cubicBezTo>
                      <a:pt x="74" y="26"/>
                      <a:pt x="54" y="41"/>
                      <a:pt x="47" y="47"/>
                    </a:cubicBezTo>
                    <a:cubicBezTo>
                      <a:pt x="47" y="49"/>
                      <a:pt x="46" y="51"/>
                      <a:pt x="44" y="52"/>
                    </a:cubicBezTo>
                    <a:lnTo>
                      <a:pt x="43" y="52"/>
                    </a:lnTo>
                    <a:cubicBezTo>
                      <a:pt x="42" y="53"/>
                      <a:pt x="40" y="53"/>
                      <a:pt x="38" y="53"/>
                    </a:cubicBezTo>
                    <a:cubicBezTo>
                      <a:pt x="36" y="53"/>
                      <a:pt x="34" y="52"/>
                      <a:pt x="33" y="50"/>
                    </a:cubicBezTo>
                    <a:lnTo>
                      <a:pt x="32" y="48"/>
                    </a:lnTo>
                    <a:cubicBezTo>
                      <a:pt x="16" y="57"/>
                      <a:pt x="9" y="61"/>
                      <a:pt x="5" y="6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88" name="Freeform 1940">
                <a:extLst>
                  <a:ext uri="{FF2B5EF4-FFF2-40B4-BE49-F238E27FC236}">
                    <a16:creationId xmlns:a16="http://schemas.microsoft.com/office/drawing/2014/main" id="{A33814F1-E184-4A44-8AF8-E4FE91AF8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" y="5687"/>
                <a:ext cx="33" cy="28"/>
              </a:xfrm>
              <a:custGeom>
                <a:avLst/>
                <a:gdLst>
                  <a:gd name="T0" fmla="*/ 7 w 100"/>
                  <a:gd name="T1" fmla="*/ 84 h 84"/>
                  <a:gd name="T2" fmla="*/ 2 w 100"/>
                  <a:gd name="T3" fmla="*/ 81 h 84"/>
                  <a:gd name="T4" fmla="*/ 4 w 100"/>
                  <a:gd name="T5" fmla="*/ 71 h 84"/>
                  <a:gd name="T6" fmla="*/ 21 w 100"/>
                  <a:gd name="T7" fmla="*/ 57 h 84"/>
                  <a:gd name="T8" fmla="*/ 15 w 100"/>
                  <a:gd name="T9" fmla="*/ 58 h 84"/>
                  <a:gd name="T10" fmla="*/ 17 w 100"/>
                  <a:gd name="T11" fmla="*/ 51 h 84"/>
                  <a:gd name="T12" fmla="*/ 23 w 100"/>
                  <a:gd name="T13" fmla="*/ 48 h 84"/>
                  <a:gd name="T14" fmla="*/ 17 w 100"/>
                  <a:gd name="T15" fmla="*/ 51 h 84"/>
                  <a:gd name="T16" fmla="*/ 14 w 100"/>
                  <a:gd name="T17" fmla="*/ 45 h 84"/>
                  <a:gd name="T18" fmla="*/ 81 w 100"/>
                  <a:gd name="T19" fmla="*/ 6 h 84"/>
                  <a:gd name="T20" fmla="*/ 94 w 100"/>
                  <a:gd name="T21" fmla="*/ 1 h 84"/>
                  <a:gd name="T22" fmla="*/ 99 w 100"/>
                  <a:gd name="T23" fmla="*/ 6 h 84"/>
                  <a:gd name="T24" fmla="*/ 97 w 100"/>
                  <a:gd name="T25" fmla="*/ 13 h 84"/>
                  <a:gd name="T26" fmla="*/ 52 w 100"/>
                  <a:gd name="T27" fmla="*/ 50 h 84"/>
                  <a:gd name="T28" fmla="*/ 53 w 100"/>
                  <a:gd name="T29" fmla="*/ 51 h 84"/>
                  <a:gd name="T30" fmla="*/ 51 w 100"/>
                  <a:gd name="T31" fmla="*/ 60 h 84"/>
                  <a:gd name="T32" fmla="*/ 49 w 100"/>
                  <a:gd name="T33" fmla="*/ 61 h 84"/>
                  <a:gd name="T34" fmla="*/ 20 w 100"/>
                  <a:gd name="T35" fmla="*/ 78 h 84"/>
                  <a:gd name="T36" fmla="*/ 13 w 100"/>
                  <a:gd name="T37" fmla="*/ 82 h 84"/>
                  <a:gd name="T38" fmla="*/ 13 w 100"/>
                  <a:gd name="T39" fmla="*/ 82 h 84"/>
                  <a:gd name="T40" fmla="*/ 13 w 100"/>
                  <a:gd name="T41" fmla="*/ 82 h 84"/>
                  <a:gd name="T42" fmla="*/ 7 w 100"/>
                  <a:gd name="T43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0" h="84">
                    <a:moveTo>
                      <a:pt x="7" y="84"/>
                    </a:moveTo>
                    <a:cubicBezTo>
                      <a:pt x="5" y="84"/>
                      <a:pt x="4" y="83"/>
                      <a:pt x="2" y="81"/>
                    </a:cubicBezTo>
                    <a:cubicBezTo>
                      <a:pt x="0" y="78"/>
                      <a:pt x="1" y="74"/>
                      <a:pt x="4" y="71"/>
                    </a:cubicBezTo>
                    <a:lnTo>
                      <a:pt x="21" y="57"/>
                    </a:lnTo>
                    <a:cubicBezTo>
                      <a:pt x="17" y="59"/>
                      <a:pt x="16" y="59"/>
                      <a:pt x="15" y="58"/>
                    </a:cubicBezTo>
                    <a:lnTo>
                      <a:pt x="17" y="51"/>
                    </a:lnTo>
                    <a:lnTo>
                      <a:pt x="23" y="48"/>
                    </a:lnTo>
                    <a:lnTo>
                      <a:pt x="17" y="51"/>
                    </a:lnTo>
                    <a:lnTo>
                      <a:pt x="14" y="45"/>
                    </a:lnTo>
                    <a:cubicBezTo>
                      <a:pt x="17" y="43"/>
                      <a:pt x="40" y="30"/>
                      <a:pt x="81" y="6"/>
                    </a:cubicBezTo>
                    <a:cubicBezTo>
                      <a:pt x="91" y="0"/>
                      <a:pt x="91" y="0"/>
                      <a:pt x="94" y="1"/>
                    </a:cubicBezTo>
                    <a:cubicBezTo>
                      <a:pt x="97" y="2"/>
                      <a:pt x="99" y="4"/>
                      <a:pt x="99" y="6"/>
                    </a:cubicBezTo>
                    <a:cubicBezTo>
                      <a:pt x="100" y="9"/>
                      <a:pt x="99" y="12"/>
                      <a:pt x="97" y="13"/>
                    </a:cubicBezTo>
                    <a:lnTo>
                      <a:pt x="52" y="50"/>
                    </a:lnTo>
                    <a:lnTo>
                      <a:pt x="53" y="51"/>
                    </a:lnTo>
                    <a:cubicBezTo>
                      <a:pt x="55" y="54"/>
                      <a:pt x="54" y="59"/>
                      <a:pt x="51" y="60"/>
                    </a:cubicBezTo>
                    <a:lnTo>
                      <a:pt x="49" y="61"/>
                    </a:lnTo>
                    <a:cubicBezTo>
                      <a:pt x="46" y="63"/>
                      <a:pt x="29" y="73"/>
                      <a:pt x="20" y="78"/>
                    </a:cubicBezTo>
                    <a:cubicBezTo>
                      <a:pt x="17" y="80"/>
                      <a:pt x="15" y="81"/>
                      <a:pt x="13" y="82"/>
                    </a:cubicBezTo>
                    <a:lnTo>
                      <a:pt x="13" y="82"/>
                    </a:lnTo>
                    <a:lnTo>
                      <a:pt x="13" y="82"/>
                    </a:lnTo>
                    <a:cubicBezTo>
                      <a:pt x="10" y="84"/>
                      <a:pt x="8" y="84"/>
                      <a:pt x="7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89" name="Freeform 1941">
                <a:extLst>
                  <a:ext uri="{FF2B5EF4-FFF2-40B4-BE49-F238E27FC236}">
                    <a16:creationId xmlns:a16="http://schemas.microsoft.com/office/drawing/2014/main" id="{058AD089-97C9-4712-85F7-AFDAAA2B1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6" y="5684"/>
                <a:ext cx="27" cy="17"/>
              </a:xfrm>
              <a:custGeom>
                <a:avLst/>
                <a:gdLst>
                  <a:gd name="T0" fmla="*/ 8 w 82"/>
                  <a:gd name="T1" fmla="*/ 52 h 52"/>
                  <a:gd name="T2" fmla="*/ 2 w 82"/>
                  <a:gd name="T3" fmla="*/ 48 h 52"/>
                  <a:gd name="T4" fmla="*/ 4 w 82"/>
                  <a:gd name="T5" fmla="*/ 38 h 52"/>
                  <a:gd name="T6" fmla="*/ 74 w 82"/>
                  <a:gd name="T7" fmla="*/ 0 h 52"/>
                  <a:gd name="T8" fmla="*/ 78 w 82"/>
                  <a:gd name="T9" fmla="*/ 4 h 52"/>
                  <a:gd name="T10" fmla="*/ 44 w 82"/>
                  <a:gd name="T11" fmla="*/ 37 h 52"/>
                  <a:gd name="T12" fmla="*/ 42 w 82"/>
                  <a:gd name="T13" fmla="*/ 38 h 52"/>
                  <a:gd name="T14" fmla="*/ 42 w 82"/>
                  <a:gd name="T15" fmla="*/ 39 h 52"/>
                  <a:gd name="T16" fmla="*/ 38 w 82"/>
                  <a:gd name="T17" fmla="*/ 41 h 52"/>
                  <a:gd name="T18" fmla="*/ 32 w 82"/>
                  <a:gd name="T19" fmla="*/ 42 h 52"/>
                  <a:gd name="T20" fmla="*/ 29 w 82"/>
                  <a:gd name="T21" fmla="*/ 40 h 52"/>
                  <a:gd name="T22" fmla="*/ 12 w 82"/>
                  <a:gd name="T23" fmla="*/ 51 h 52"/>
                  <a:gd name="T24" fmla="*/ 8 w 82"/>
                  <a:gd name="T2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" h="52">
                    <a:moveTo>
                      <a:pt x="8" y="52"/>
                    </a:moveTo>
                    <a:cubicBezTo>
                      <a:pt x="6" y="52"/>
                      <a:pt x="3" y="50"/>
                      <a:pt x="2" y="48"/>
                    </a:cubicBezTo>
                    <a:cubicBezTo>
                      <a:pt x="0" y="45"/>
                      <a:pt x="1" y="40"/>
                      <a:pt x="4" y="38"/>
                    </a:cubicBezTo>
                    <a:cubicBezTo>
                      <a:pt x="71" y="0"/>
                      <a:pt x="71" y="0"/>
                      <a:pt x="74" y="0"/>
                    </a:cubicBezTo>
                    <a:cubicBezTo>
                      <a:pt x="76" y="1"/>
                      <a:pt x="77" y="2"/>
                      <a:pt x="78" y="4"/>
                    </a:cubicBezTo>
                    <a:cubicBezTo>
                      <a:pt x="82" y="10"/>
                      <a:pt x="81" y="11"/>
                      <a:pt x="44" y="37"/>
                    </a:cubicBezTo>
                    <a:lnTo>
                      <a:pt x="42" y="38"/>
                    </a:lnTo>
                    <a:lnTo>
                      <a:pt x="42" y="39"/>
                    </a:lnTo>
                    <a:lnTo>
                      <a:pt x="38" y="41"/>
                    </a:lnTo>
                    <a:cubicBezTo>
                      <a:pt x="36" y="42"/>
                      <a:pt x="34" y="43"/>
                      <a:pt x="32" y="42"/>
                    </a:cubicBezTo>
                    <a:lnTo>
                      <a:pt x="29" y="40"/>
                    </a:lnTo>
                    <a:cubicBezTo>
                      <a:pt x="23" y="44"/>
                      <a:pt x="17" y="47"/>
                      <a:pt x="12" y="51"/>
                    </a:cubicBezTo>
                    <a:lnTo>
                      <a:pt x="8" y="5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90" name="Freeform 1942">
                <a:extLst>
                  <a:ext uri="{FF2B5EF4-FFF2-40B4-BE49-F238E27FC236}">
                    <a16:creationId xmlns:a16="http://schemas.microsoft.com/office/drawing/2014/main" id="{BD012B72-28D6-469B-8574-12C029982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1" y="5672"/>
                <a:ext cx="34" cy="21"/>
              </a:xfrm>
              <a:custGeom>
                <a:avLst/>
                <a:gdLst>
                  <a:gd name="T0" fmla="*/ 6 w 103"/>
                  <a:gd name="T1" fmla="*/ 64 h 64"/>
                  <a:gd name="T2" fmla="*/ 2 w 103"/>
                  <a:gd name="T3" fmla="*/ 61 h 64"/>
                  <a:gd name="T4" fmla="*/ 4 w 103"/>
                  <a:gd name="T5" fmla="*/ 52 h 64"/>
                  <a:gd name="T6" fmla="*/ 5 w 103"/>
                  <a:gd name="T7" fmla="*/ 51 h 64"/>
                  <a:gd name="T8" fmla="*/ 91 w 103"/>
                  <a:gd name="T9" fmla="*/ 2 h 64"/>
                  <a:gd name="T10" fmla="*/ 101 w 103"/>
                  <a:gd name="T11" fmla="*/ 4 h 64"/>
                  <a:gd name="T12" fmla="*/ 99 w 103"/>
                  <a:gd name="T13" fmla="*/ 14 h 64"/>
                  <a:gd name="T14" fmla="*/ 43 w 103"/>
                  <a:gd name="T15" fmla="*/ 55 h 64"/>
                  <a:gd name="T16" fmla="*/ 44 w 103"/>
                  <a:gd name="T17" fmla="*/ 58 h 64"/>
                  <a:gd name="T18" fmla="*/ 36 w 103"/>
                  <a:gd name="T19" fmla="*/ 62 h 64"/>
                  <a:gd name="T20" fmla="*/ 31 w 103"/>
                  <a:gd name="T21" fmla="*/ 63 h 64"/>
                  <a:gd name="T22" fmla="*/ 27 w 103"/>
                  <a:gd name="T23" fmla="*/ 59 h 64"/>
                  <a:gd name="T24" fmla="*/ 25 w 103"/>
                  <a:gd name="T25" fmla="*/ 56 h 64"/>
                  <a:gd name="T26" fmla="*/ 6 w 103"/>
                  <a:gd name="T2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3" h="64">
                    <a:moveTo>
                      <a:pt x="6" y="64"/>
                    </a:moveTo>
                    <a:cubicBezTo>
                      <a:pt x="4" y="64"/>
                      <a:pt x="3" y="63"/>
                      <a:pt x="2" y="61"/>
                    </a:cubicBezTo>
                    <a:cubicBezTo>
                      <a:pt x="0" y="58"/>
                      <a:pt x="1" y="54"/>
                      <a:pt x="4" y="52"/>
                    </a:cubicBezTo>
                    <a:lnTo>
                      <a:pt x="5" y="51"/>
                    </a:lnTo>
                    <a:cubicBezTo>
                      <a:pt x="10" y="49"/>
                      <a:pt x="59" y="20"/>
                      <a:pt x="91" y="2"/>
                    </a:cubicBezTo>
                    <a:cubicBezTo>
                      <a:pt x="94" y="0"/>
                      <a:pt x="99" y="1"/>
                      <a:pt x="101" y="4"/>
                    </a:cubicBezTo>
                    <a:cubicBezTo>
                      <a:pt x="103" y="7"/>
                      <a:pt x="102" y="11"/>
                      <a:pt x="99" y="14"/>
                    </a:cubicBezTo>
                    <a:cubicBezTo>
                      <a:pt x="76" y="29"/>
                      <a:pt x="52" y="47"/>
                      <a:pt x="43" y="55"/>
                    </a:cubicBezTo>
                    <a:lnTo>
                      <a:pt x="44" y="58"/>
                    </a:lnTo>
                    <a:lnTo>
                      <a:pt x="36" y="62"/>
                    </a:lnTo>
                    <a:cubicBezTo>
                      <a:pt x="35" y="63"/>
                      <a:pt x="33" y="63"/>
                      <a:pt x="31" y="63"/>
                    </a:cubicBezTo>
                    <a:cubicBezTo>
                      <a:pt x="29" y="62"/>
                      <a:pt x="28" y="61"/>
                      <a:pt x="27" y="59"/>
                    </a:cubicBezTo>
                    <a:lnTo>
                      <a:pt x="25" y="56"/>
                    </a:lnTo>
                    <a:cubicBezTo>
                      <a:pt x="14" y="62"/>
                      <a:pt x="9" y="64"/>
                      <a:pt x="6" y="6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91" name="Freeform 1943">
                <a:extLst>
                  <a:ext uri="{FF2B5EF4-FFF2-40B4-BE49-F238E27FC236}">
                    <a16:creationId xmlns:a16="http://schemas.microsoft.com/office/drawing/2014/main" id="{00D3FFC5-DBF9-4835-A02C-B32892A95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8" y="5682"/>
                <a:ext cx="30" cy="20"/>
              </a:xfrm>
              <a:custGeom>
                <a:avLst/>
                <a:gdLst>
                  <a:gd name="T0" fmla="*/ 6 w 91"/>
                  <a:gd name="T1" fmla="*/ 58 h 58"/>
                  <a:gd name="T2" fmla="*/ 2 w 91"/>
                  <a:gd name="T3" fmla="*/ 55 h 58"/>
                  <a:gd name="T4" fmla="*/ 5 w 91"/>
                  <a:gd name="T5" fmla="*/ 45 h 58"/>
                  <a:gd name="T6" fmla="*/ 5 w 91"/>
                  <a:gd name="T7" fmla="*/ 45 h 58"/>
                  <a:gd name="T8" fmla="*/ 80 w 91"/>
                  <a:gd name="T9" fmla="*/ 2 h 58"/>
                  <a:gd name="T10" fmla="*/ 89 w 91"/>
                  <a:gd name="T11" fmla="*/ 4 h 58"/>
                  <a:gd name="T12" fmla="*/ 87 w 91"/>
                  <a:gd name="T13" fmla="*/ 14 h 58"/>
                  <a:gd name="T14" fmla="*/ 46 w 91"/>
                  <a:gd name="T15" fmla="*/ 44 h 58"/>
                  <a:gd name="T16" fmla="*/ 46 w 91"/>
                  <a:gd name="T17" fmla="*/ 45 h 58"/>
                  <a:gd name="T18" fmla="*/ 43 w 91"/>
                  <a:gd name="T19" fmla="*/ 47 h 58"/>
                  <a:gd name="T20" fmla="*/ 37 w 91"/>
                  <a:gd name="T21" fmla="*/ 48 h 58"/>
                  <a:gd name="T22" fmla="*/ 33 w 91"/>
                  <a:gd name="T23" fmla="*/ 45 h 58"/>
                  <a:gd name="T24" fmla="*/ 6 w 91"/>
                  <a:gd name="T2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1" h="58">
                    <a:moveTo>
                      <a:pt x="6" y="58"/>
                    </a:moveTo>
                    <a:cubicBezTo>
                      <a:pt x="4" y="58"/>
                      <a:pt x="3" y="57"/>
                      <a:pt x="2" y="55"/>
                    </a:cubicBezTo>
                    <a:cubicBezTo>
                      <a:pt x="0" y="52"/>
                      <a:pt x="1" y="47"/>
                      <a:pt x="5" y="45"/>
                    </a:cubicBezTo>
                    <a:lnTo>
                      <a:pt x="5" y="45"/>
                    </a:lnTo>
                    <a:cubicBezTo>
                      <a:pt x="9" y="43"/>
                      <a:pt x="80" y="2"/>
                      <a:pt x="80" y="2"/>
                    </a:cubicBezTo>
                    <a:cubicBezTo>
                      <a:pt x="83" y="0"/>
                      <a:pt x="87" y="1"/>
                      <a:pt x="89" y="4"/>
                    </a:cubicBezTo>
                    <a:cubicBezTo>
                      <a:pt x="91" y="7"/>
                      <a:pt x="91" y="12"/>
                      <a:pt x="87" y="14"/>
                    </a:cubicBezTo>
                    <a:cubicBezTo>
                      <a:pt x="70" y="25"/>
                      <a:pt x="50" y="40"/>
                      <a:pt x="46" y="44"/>
                    </a:cubicBezTo>
                    <a:lnTo>
                      <a:pt x="46" y="45"/>
                    </a:lnTo>
                    <a:lnTo>
                      <a:pt x="43" y="47"/>
                    </a:lnTo>
                    <a:cubicBezTo>
                      <a:pt x="41" y="48"/>
                      <a:pt x="39" y="48"/>
                      <a:pt x="37" y="48"/>
                    </a:cubicBezTo>
                    <a:cubicBezTo>
                      <a:pt x="36" y="47"/>
                      <a:pt x="34" y="46"/>
                      <a:pt x="33" y="45"/>
                    </a:cubicBezTo>
                    <a:cubicBezTo>
                      <a:pt x="16" y="55"/>
                      <a:pt x="9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92" name="Freeform 1944">
                <a:extLst>
                  <a:ext uri="{FF2B5EF4-FFF2-40B4-BE49-F238E27FC236}">
                    <a16:creationId xmlns:a16="http://schemas.microsoft.com/office/drawing/2014/main" id="{00F2273D-EAD3-43D1-845D-94A3E8589D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9" y="5551"/>
                <a:ext cx="29" cy="19"/>
              </a:xfrm>
              <a:custGeom>
                <a:avLst/>
                <a:gdLst>
                  <a:gd name="T0" fmla="*/ 2 w 88"/>
                  <a:gd name="T1" fmla="*/ 59 h 59"/>
                  <a:gd name="T2" fmla="*/ 1 w 88"/>
                  <a:gd name="T3" fmla="*/ 59 h 59"/>
                  <a:gd name="T4" fmla="*/ 3 w 88"/>
                  <a:gd name="T5" fmla="*/ 52 h 59"/>
                  <a:gd name="T6" fmla="*/ 0 w 88"/>
                  <a:gd name="T7" fmla="*/ 46 h 59"/>
                  <a:gd name="T8" fmla="*/ 34 w 88"/>
                  <a:gd name="T9" fmla="*/ 26 h 59"/>
                  <a:gd name="T10" fmla="*/ 76 w 88"/>
                  <a:gd name="T11" fmla="*/ 2 h 59"/>
                  <a:gd name="T12" fmla="*/ 86 w 88"/>
                  <a:gd name="T13" fmla="*/ 4 h 59"/>
                  <a:gd name="T14" fmla="*/ 83 w 88"/>
                  <a:gd name="T15" fmla="*/ 14 h 59"/>
                  <a:gd name="T16" fmla="*/ 46 w 88"/>
                  <a:gd name="T17" fmla="*/ 35 h 59"/>
                  <a:gd name="T18" fmla="*/ 46 w 88"/>
                  <a:gd name="T19" fmla="*/ 35 h 59"/>
                  <a:gd name="T20" fmla="*/ 42 w 88"/>
                  <a:gd name="T21" fmla="*/ 38 h 59"/>
                  <a:gd name="T22" fmla="*/ 40 w 88"/>
                  <a:gd name="T23" fmla="*/ 39 h 59"/>
                  <a:gd name="T24" fmla="*/ 2 w 88"/>
                  <a:gd name="T2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59">
                    <a:moveTo>
                      <a:pt x="2" y="59"/>
                    </a:moveTo>
                    <a:lnTo>
                      <a:pt x="1" y="59"/>
                    </a:lnTo>
                    <a:lnTo>
                      <a:pt x="3" y="52"/>
                    </a:lnTo>
                    <a:lnTo>
                      <a:pt x="0" y="46"/>
                    </a:lnTo>
                    <a:cubicBezTo>
                      <a:pt x="1" y="45"/>
                      <a:pt x="16" y="36"/>
                      <a:pt x="34" y="26"/>
                    </a:cubicBezTo>
                    <a:cubicBezTo>
                      <a:pt x="38" y="22"/>
                      <a:pt x="48" y="16"/>
                      <a:pt x="76" y="2"/>
                    </a:cubicBezTo>
                    <a:cubicBezTo>
                      <a:pt x="80" y="0"/>
                      <a:pt x="84" y="1"/>
                      <a:pt x="86" y="4"/>
                    </a:cubicBezTo>
                    <a:cubicBezTo>
                      <a:pt x="88" y="8"/>
                      <a:pt x="86" y="12"/>
                      <a:pt x="83" y="14"/>
                    </a:cubicBezTo>
                    <a:cubicBezTo>
                      <a:pt x="68" y="23"/>
                      <a:pt x="56" y="30"/>
                      <a:pt x="46" y="35"/>
                    </a:cubicBezTo>
                    <a:lnTo>
                      <a:pt x="46" y="35"/>
                    </a:lnTo>
                    <a:lnTo>
                      <a:pt x="42" y="38"/>
                    </a:lnTo>
                    <a:lnTo>
                      <a:pt x="40" y="39"/>
                    </a:lnTo>
                    <a:cubicBezTo>
                      <a:pt x="10" y="56"/>
                      <a:pt x="5" y="59"/>
                      <a:pt x="2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93" name="Freeform 1945">
                <a:extLst>
                  <a:ext uri="{FF2B5EF4-FFF2-40B4-BE49-F238E27FC236}">
                    <a16:creationId xmlns:a16="http://schemas.microsoft.com/office/drawing/2014/main" id="{CB80412E-67F4-47C9-9FF6-0C1B46E5E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5472"/>
                <a:ext cx="15" cy="11"/>
              </a:xfrm>
              <a:custGeom>
                <a:avLst/>
                <a:gdLst>
                  <a:gd name="T0" fmla="*/ 15 w 46"/>
                  <a:gd name="T1" fmla="*/ 32 h 32"/>
                  <a:gd name="T2" fmla="*/ 13 w 46"/>
                  <a:gd name="T3" fmla="*/ 32 h 32"/>
                  <a:gd name="T4" fmla="*/ 11 w 46"/>
                  <a:gd name="T5" fmla="*/ 31 h 32"/>
                  <a:gd name="T6" fmla="*/ 6 w 46"/>
                  <a:gd name="T7" fmla="*/ 31 h 32"/>
                  <a:gd name="T8" fmla="*/ 2 w 46"/>
                  <a:gd name="T9" fmla="*/ 28 h 32"/>
                  <a:gd name="T10" fmla="*/ 4 w 46"/>
                  <a:gd name="T11" fmla="*/ 18 h 32"/>
                  <a:gd name="T12" fmla="*/ 7 w 46"/>
                  <a:gd name="T13" fmla="*/ 17 h 32"/>
                  <a:gd name="T14" fmla="*/ 21 w 46"/>
                  <a:gd name="T15" fmla="*/ 8 h 32"/>
                  <a:gd name="T16" fmla="*/ 24 w 46"/>
                  <a:gd name="T17" fmla="*/ 7 h 32"/>
                  <a:gd name="T18" fmla="*/ 39 w 46"/>
                  <a:gd name="T19" fmla="*/ 1 h 32"/>
                  <a:gd name="T20" fmla="*/ 44 w 46"/>
                  <a:gd name="T21" fmla="*/ 4 h 32"/>
                  <a:gd name="T22" fmla="*/ 42 w 46"/>
                  <a:gd name="T23" fmla="*/ 14 h 32"/>
                  <a:gd name="T24" fmla="*/ 42 w 46"/>
                  <a:gd name="T25" fmla="*/ 14 h 32"/>
                  <a:gd name="T26" fmla="*/ 38 w 46"/>
                  <a:gd name="T27" fmla="*/ 20 h 32"/>
                  <a:gd name="T28" fmla="*/ 15 w 46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32">
                    <a:moveTo>
                      <a:pt x="15" y="32"/>
                    </a:moveTo>
                    <a:lnTo>
                      <a:pt x="13" y="32"/>
                    </a:lnTo>
                    <a:lnTo>
                      <a:pt x="11" y="31"/>
                    </a:lnTo>
                    <a:cubicBezTo>
                      <a:pt x="9" y="32"/>
                      <a:pt x="8" y="32"/>
                      <a:pt x="6" y="31"/>
                    </a:cubicBezTo>
                    <a:cubicBezTo>
                      <a:pt x="4" y="31"/>
                      <a:pt x="3" y="30"/>
                      <a:pt x="2" y="28"/>
                    </a:cubicBezTo>
                    <a:cubicBezTo>
                      <a:pt x="0" y="25"/>
                      <a:pt x="1" y="20"/>
                      <a:pt x="4" y="18"/>
                    </a:cubicBezTo>
                    <a:lnTo>
                      <a:pt x="7" y="17"/>
                    </a:lnTo>
                    <a:cubicBezTo>
                      <a:pt x="9" y="16"/>
                      <a:pt x="16" y="12"/>
                      <a:pt x="21" y="8"/>
                    </a:cubicBezTo>
                    <a:lnTo>
                      <a:pt x="24" y="7"/>
                    </a:lnTo>
                    <a:cubicBezTo>
                      <a:pt x="35" y="0"/>
                      <a:pt x="37" y="0"/>
                      <a:pt x="39" y="1"/>
                    </a:cubicBezTo>
                    <a:cubicBezTo>
                      <a:pt x="41" y="1"/>
                      <a:pt x="43" y="3"/>
                      <a:pt x="44" y="4"/>
                    </a:cubicBezTo>
                    <a:cubicBezTo>
                      <a:pt x="46" y="8"/>
                      <a:pt x="45" y="11"/>
                      <a:pt x="42" y="14"/>
                    </a:cubicBezTo>
                    <a:lnTo>
                      <a:pt x="42" y="14"/>
                    </a:lnTo>
                    <a:cubicBezTo>
                      <a:pt x="41" y="16"/>
                      <a:pt x="40" y="18"/>
                      <a:pt x="38" y="20"/>
                    </a:cubicBezTo>
                    <a:cubicBezTo>
                      <a:pt x="21" y="30"/>
                      <a:pt x="17" y="32"/>
                      <a:pt x="15" y="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94" name="Freeform 1946">
                <a:extLst>
                  <a:ext uri="{FF2B5EF4-FFF2-40B4-BE49-F238E27FC236}">
                    <a16:creationId xmlns:a16="http://schemas.microsoft.com/office/drawing/2014/main" id="{CA7B4A55-DC16-4377-885F-21CB7F9E5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5481"/>
                <a:ext cx="22" cy="15"/>
              </a:xfrm>
              <a:custGeom>
                <a:avLst/>
                <a:gdLst>
                  <a:gd name="T0" fmla="*/ 8 w 64"/>
                  <a:gd name="T1" fmla="*/ 45 h 45"/>
                  <a:gd name="T2" fmla="*/ 6 w 64"/>
                  <a:gd name="T3" fmla="*/ 44 h 45"/>
                  <a:gd name="T4" fmla="*/ 2 w 64"/>
                  <a:gd name="T5" fmla="*/ 41 h 45"/>
                  <a:gd name="T6" fmla="*/ 4 w 64"/>
                  <a:gd name="T7" fmla="*/ 31 h 45"/>
                  <a:gd name="T8" fmla="*/ 13 w 64"/>
                  <a:gd name="T9" fmla="*/ 26 h 45"/>
                  <a:gd name="T10" fmla="*/ 14 w 64"/>
                  <a:gd name="T11" fmla="*/ 25 h 45"/>
                  <a:gd name="T12" fmla="*/ 15 w 64"/>
                  <a:gd name="T13" fmla="*/ 25 h 45"/>
                  <a:gd name="T14" fmla="*/ 21 w 64"/>
                  <a:gd name="T15" fmla="*/ 22 h 45"/>
                  <a:gd name="T16" fmla="*/ 26 w 64"/>
                  <a:gd name="T17" fmla="*/ 20 h 45"/>
                  <a:gd name="T18" fmla="*/ 46 w 64"/>
                  <a:gd name="T19" fmla="*/ 8 h 45"/>
                  <a:gd name="T20" fmla="*/ 62 w 64"/>
                  <a:gd name="T21" fmla="*/ 6 h 45"/>
                  <a:gd name="T22" fmla="*/ 60 w 64"/>
                  <a:gd name="T23" fmla="*/ 16 h 45"/>
                  <a:gd name="T24" fmla="*/ 59 w 64"/>
                  <a:gd name="T25" fmla="*/ 16 h 45"/>
                  <a:gd name="T26" fmla="*/ 53 w 64"/>
                  <a:gd name="T27" fmla="*/ 20 h 45"/>
                  <a:gd name="T28" fmla="*/ 8 w 64"/>
                  <a:gd name="T2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" h="45">
                    <a:moveTo>
                      <a:pt x="8" y="45"/>
                    </a:moveTo>
                    <a:lnTo>
                      <a:pt x="6" y="44"/>
                    </a:lnTo>
                    <a:cubicBezTo>
                      <a:pt x="4" y="44"/>
                      <a:pt x="3" y="43"/>
                      <a:pt x="2" y="41"/>
                    </a:cubicBezTo>
                    <a:cubicBezTo>
                      <a:pt x="0" y="38"/>
                      <a:pt x="1" y="33"/>
                      <a:pt x="4" y="31"/>
                    </a:cubicBezTo>
                    <a:cubicBezTo>
                      <a:pt x="4" y="31"/>
                      <a:pt x="9" y="29"/>
                      <a:pt x="13" y="26"/>
                    </a:cubicBezTo>
                    <a:lnTo>
                      <a:pt x="14" y="25"/>
                    </a:lnTo>
                    <a:lnTo>
                      <a:pt x="15" y="25"/>
                    </a:lnTo>
                    <a:cubicBezTo>
                      <a:pt x="17" y="24"/>
                      <a:pt x="19" y="23"/>
                      <a:pt x="21" y="22"/>
                    </a:cubicBezTo>
                    <a:cubicBezTo>
                      <a:pt x="22" y="20"/>
                      <a:pt x="24" y="20"/>
                      <a:pt x="26" y="20"/>
                    </a:cubicBezTo>
                    <a:cubicBezTo>
                      <a:pt x="34" y="15"/>
                      <a:pt x="42" y="10"/>
                      <a:pt x="46" y="8"/>
                    </a:cubicBezTo>
                    <a:cubicBezTo>
                      <a:pt x="54" y="3"/>
                      <a:pt x="58" y="0"/>
                      <a:pt x="62" y="6"/>
                    </a:cubicBezTo>
                    <a:cubicBezTo>
                      <a:pt x="64" y="9"/>
                      <a:pt x="63" y="14"/>
                      <a:pt x="60" y="16"/>
                    </a:cubicBezTo>
                    <a:lnTo>
                      <a:pt x="59" y="16"/>
                    </a:lnTo>
                    <a:cubicBezTo>
                      <a:pt x="58" y="17"/>
                      <a:pt x="56" y="18"/>
                      <a:pt x="53" y="20"/>
                    </a:cubicBezTo>
                    <a:cubicBezTo>
                      <a:pt x="18" y="41"/>
                      <a:pt x="12" y="45"/>
                      <a:pt x="8" y="4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95" name="Freeform 1947">
                <a:extLst>
                  <a:ext uri="{FF2B5EF4-FFF2-40B4-BE49-F238E27FC236}">
                    <a16:creationId xmlns:a16="http://schemas.microsoft.com/office/drawing/2014/main" id="{13274C05-DEC7-4460-BCAA-6D439A4F7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9" y="5457"/>
                <a:ext cx="74" cy="45"/>
              </a:xfrm>
              <a:custGeom>
                <a:avLst/>
                <a:gdLst>
                  <a:gd name="T0" fmla="*/ 7 w 221"/>
                  <a:gd name="T1" fmla="*/ 137 h 137"/>
                  <a:gd name="T2" fmla="*/ 3 w 221"/>
                  <a:gd name="T3" fmla="*/ 136 h 137"/>
                  <a:gd name="T4" fmla="*/ 1 w 221"/>
                  <a:gd name="T5" fmla="*/ 128 h 137"/>
                  <a:gd name="T6" fmla="*/ 4 w 221"/>
                  <a:gd name="T7" fmla="*/ 124 h 137"/>
                  <a:gd name="T8" fmla="*/ 3 w 221"/>
                  <a:gd name="T9" fmla="*/ 124 h 137"/>
                  <a:gd name="T10" fmla="*/ 24 w 221"/>
                  <a:gd name="T11" fmla="*/ 111 h 137"/>
                  <a:gd name="T12" fmla="*/ 26 w 221"/>
                  <a:gd name="T13" fmla="*/ 108 h 137"/>
                  <a:gd name="T14" fmla="*/ 26 w 221"/>
                  <a:gd name="T15" fmla="*/ 108 h 137"/>
                  <a:gd name="T16" fmla="*/ 27 w 221"/>
                  <a:gd name="T17" fmla="*/ 107 h 137"/>
                  <a:gd name="T18" fmla="*/ 60 w 221"/>
                  <a:gd name="T19" fmla="*/ 85 h 137"/>
                  <a:gd name="T20" fmla="*/ 63 w 221"/>
                  <a:gd name="T21" fmla="*/ 81 h 137"/>
                  <a:gd name="T22" fmla="*/ 169 w 221"/>
                  <a:gd name="T23" fmla="*/ 21 h 137"/>
                  <a:gd name="T24" fmla="*/ 173 w 221"/>
                  <a:gd name="T25" fmla="*/ 23 h 137"/>
                  <a:gd name="T26" fmla="*/ 210 w 221"/>
                  <a:gd name="T27" fmla="*/ 1 h 137"/>
                  <a:gd name="T28" fmla="*/ 216 w 221"/>
                  <a:gd name="T29" fmla="*/ 1 h 137"/>
                  <a:gd name="T30" fmla="*/ 220 w 221"/>
                  <a:gd name="T31" fmla="*/ 4 h 137"/>
                  <a:gd name="T32" fmla="*/ 221 w 221"/>
                  <a:gd name="T33" fmla="*/ 10 h 137"/>
                  <a:gd name="T34" fmla="*/ 41 w 221"/>
                  <a:gd name="T35" fmla="*/ 119 h 137"/>
                  <a:gd name="T36" fmla="*/ 12 w 221"/>
                  <a:gd name="T37" fmla="*/ 135 h 137"/>
                  <a:gd name="T38" fmla="*/ 11 w 221"/>
                  <a:gd name="T39" fmla="*/ 136 h 137"/>
                  <a:gd name="T40" fmla="*/ 7 w 221"/>
                  <a:gd name="T41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1" h="137">
                    <a:moveTo>
                      <a:pt x="7" y="137"/>
                    </a:moveTo>
                    <a:lnTo>
                      <a:pt x="3" y="136"/>
                    </a:lnTo>
                    <a:cubicBezTo>
                      <a:pt x="1" y="134"/>
                      <a:pt x="0" y="131"/>
                      <a:pt x="1" y="128"/>
                    </a:cubicBezTo>
                    <a:cubicBezTo>
                      <a:pt x="1" y="127"/>
                      <a:pt x="1" y="126"/>
                      <a:pt x="4" y="124"/>
                    </a:cubicBezTo>
                    <a:lnTo>
                      <a:pt x="3" y="124"/>
                    </a:lnTo>
                    <a:cubicBezTo>
                      <a:pt x="10" y="119"/>
                      <a:pt x="17" y="115"/>
                      <a:pt x="24" y="111"/>
                    </a:cubicBezTo>
                    <a:lnTo>
                      <a:pt x="26" y="108"/>
                    </a:lnTo>
                    <a:lnTo>
                      <a:pt x="26" y="108"/>
                    </a:lnTo>
                    <a:lnTo>
                      <a:pt x="27" y="107"/>
                    </a:lnTo>
                    <a:cubicBezTo>
                      <a:pt x="32" y="103"/>
                      <a:pt x="42" y="96"/>
                      <a:pt x="60" y="85"/>
                    </a:cubicBezTo>
                    <a:cubicBezTo>
                      <a:pt x="60" y="84"/>
                      <a:pt x="61" y="82"/>
                      <a:pt x="63" y="81"/>
                    </a:cubicBezTo>
                    <a:cubicBezTo>
                      <a:pt x="158" y="18"/>
                      <a:pt x="166" y="20"/>
                      <a:pt x="169" y="21"/>
                    </a:cubicBezTo>
                    <a:lnTo>
                      <a:pt x="173" y="23"/>
                    </a:lnTo>
                    <a:cubicBezTo>
                      <a:pt x="186" y="15"/>
                      <a:pt x="199" y="8"/>
                      <a:pt x="210" y="1"/>
                    </a:cubicBezTo>
                    <a:cubicBezTo>
                      <a:pt x="212" y="0"/>
                      <a:pt x="214" y="0"/>
                      <a:pt x="216" y="1"/>
                    </a:cubicBezTo>
                    <a:cubicBezTo>
                      <a:pt x="217" y="1"/>
                      <a:pt x="219" y="2"/>
                      <a:pt x="220" y="4"/>
                    </a:cubicBezTo>
                    <a:cubicBezTo>
                      <a:pt x="221" y="6"/>
                      <a:pt x="221" y="8"/>
                      <a:pt x="221" y="10"/>
                    </a:cubicBezTo>
                    <a:cubicBezTo>
                      <a:pt x="219" y="17"/>
                      <a:pt x="205" y="28"/>
                      <a:pt x="41" y="119"/>
                    </a:cubicBezTo>
                    <a:cubicBezTo>
                      <a:pt x="27" y="127"/>
                      <a:pt x="15" y="134"/>
                      <a:pt x="12" y="135"/>
                    </a:cubicBezTo>
                    <a:lnTo>
                      <a:pt x="11" y="136"/>
                    </a:lnTo>
                    <a:lnTo>
                      <a:pt x="7" y="13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96" name="Freeform 1948">
                <a:extLst>
                  <a:ext uri="{FF2B5EF4-FFF2-40B4-BE49-F238E27FC236}">
                    <a16:creationId xmlns:a16="http://schemas.microsoft.com/office/drawing/2014/main" id="{BA5D02F4-8455-4606-84A8-140C046AB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5" y="5432"/>
                <a:ext cx="21" cy="15"/>
              </a:xfrm>
              <a:custGeom>
                <a:avLst/>
                <a:gdLst>
                  <a:gd name="T0" fmla="*/ 3 w 65"/>
                  <a:gd name="T1" fmla="*/ 45 h 45"/>
                  <a:gd name="T2" fmla="*/ 1 w 65"/>
                  <a:gd name="T3" fmla="*/ 45 h 45"/>
                  <a:gd name="T4" fmla="*/ 3 w 65"/>
                  <a:gd name="T5" fmla="*/ 38 h 45"/>
                  <a:gd name="T6" fmla="*/ 9 w 65"/>
                  <a:gd name="T7" fmla="*/ 35 h 45"/>
                  <a:gd name="T8" fmla="*/ 3 w 65"/>
                  <a:gd name="T9" fmla="*/ 38 h 45"/>
                  <a:gd name="T10" fmla="*/ 0 w 65"/>
                  <a:gd name="T11" fmla="*/ 31 h 45"/>
                  <a:gd name="T12" fmla="*/ 43 w 65"/>
                  <a:gd name="T13" fmla="*/ 7 h 45"/>
                  <a:gd name="T14" fmla="*/ 56 w 65"/>
                  <a:gd name="T15" fmla="*/ 0 h 45"/>
                  <a:gd name="T16" fmla="*/ 57 w 65"/>
                  <a:gd name="T17" fmla="*/ 0 h 45"/>
                  <a:gd name="T18" fmla="*/ 58 w 65"/>
                  <a:gd name="T19" fmla="*/ 1 h 45"/>
                  <a:gd name="T20" fmla="*/ 62 w 65"/>
                  <a:gd name="T21" fmla="*/ 4 h 45"/>
                  <a:gd name="T22" fmla="*/ 63 w 65"/>
                  <a:gd name="T23" fmla="*/ 8 h 45"/>
                  <a:gd name="T24" fmla="*/ 65 w 65"/>
                  <a:gd name="T25" fmla="*/ 12 h 45"/>
                  <a:gd name="T26" fmla="*/ 52 w 65"/>
                  <a:gd name="T27" fmla="*/ 18 h 45"/>
                  <a:gd name="T28" fmla="*/ 50 w 65"/>
                  <a:gd name="T29" fmla="*/ 19 h 45"/>
                  <a:gd name="T30" fmla="*/ 3 w 65"/>
                  <a:gd name="T3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5" h="45">
                    <a:moveTo>
                      <a:pt x="3" y="45"/>
                    </a:moveTo>
                    <a:lnTo>
                      <a:pt x="1" y="45"/>
                    </a:lnTo>
                    <a:lnTo>
                      <a:pt x="3" y="38"/>
                    </a:lnTo>
                    <a:lnTo>
                      <a:pt x="9" y="35"/>
                    </a:lnTo>
                    <a:lnTo>
                      <a:pt x="3" y="38"/>
                    </a:lnTo>
                    <a:lnTo>
                      <a:pt x="0" y="31"/>
                    </a:lnTo>
                    <a:cubicBezTo>
                      <a:pt x="4" y="30"/>
                      <a:pt x="32" y="13"/>
                      <a:pt x="43" y="7"/>
                    </a:cubicBezTo>
                    <a:cubicBezTo>
                      <a:pt x="53" y="1"/>
                      <a:pt x="54" y="0"/>
                      <a:pt x="56" y="0"/>
                    </a:cubicBezTo>
                    <a:lnTo>
                      <a:pt x="57" y="0"/>
                    </a:lnTo>
                    <a:lnTo>
                      <a:pt x="58" y="1"/>
                    </a:lnTo>
                    <a:lnTo>
                      <a:pt x="62" y="4"/>
                    </a:lnTo>
                    <a:lnTo>
                      <a:pt x="63" y="8"/>
                    </a:lnTo>
                    <a:lnTo>
                      <a:pt x="65" y="12"/>
                    </a:lnTo>
                    <a:cubicBezTo>
                      <a:pt x="57" y="17"/>
                      <a:pt x="55" y="18"/>
                      <a:pt x="52" y="18"/>
                    </a:cubicBezTo>
                    <a:lnTo>
                      <a:pt x="50" y="19"/>
                    </a:lnTo>
                    <a:cubicBezTo>
                      <a:pt x="12" y="42"/>
                      <a:pt x="6" y="45"/>
                      <a:pt x="3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97" name="Freeform 1949">
                <a:extLst>
                  <a:ext uri="{FF2B5EF4-FFF2-40B4-BE49-F238E27FC236}">
                    <a16:creationId xmlns:a16="http://schemas.microsoft.com/office/drawing/2014/main" id="{2867F9D5-DF74-40F9-8317-6276B347A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5" y="5684"/>
                <a:ext cx="30" cy="19"/>
              </a:xfrm>
              <a:custGeom>
                <a:avLst/>
                <a:gdLst>
                  <a:gd name="T0" fmla="*/ 6 w 91"/>
                  <a:gd name="T1" fmla="*/ 58 h 58"/>
                  <a:gd name="T2" fmla="*/ 2 w 91"/>
                  <a:gd name="T3" fmla="*/ 55 h 58"/>
                  <a:gd name="T4" fmla="*/ 4 w 91"/>
                  <a:gd name="T5" fmla="*/ 45 h 58"/>
                  <a:gd name="T6" fmla="*/ 5 w 91"/>
                  <a:gd name="T7" fmla="*/ 45 h 58"/>
                  <a:gd name="T8" fmla="*/ 79 w 91"/>
                  <a:gd name="T9" fmla="*/ 2 h 58"/>
                  <a:gd name="T10" fmla="*/ 89 w 91"/>
                  <a:gd name="T11" fmla="*/ 4 h 58"/>
                  <a:gd name="T12" fmla="*/ 87 w 91"/>
                  <a:gd name="T13" fmla="*/ 14 h 58"/>
                  <a:gd name="T14" fmla="*/ 47 w 91"/>
                  <a:gd name="T15" fmla="*/ 45 h 58"/>
                  <a:gd name="T16" fmla="*/ 46 w 91"/>
                  <a:gd name="T17" fmla="*/ 44 h 58"/>
                  <a:gd name="T18" fmla="*/ 47 w 91"/>
                  <a:gd name="T19" fmla="*/ 46 h 58"/>
                  <a:gd name="T20" fmla="*/ 44 w 91"/>
                  <a:gd name="T21" fmla="*/ 48 h 58"/>
                  <a:gd name="T22" fmla="*/ 39 w 91"/>
                  <a:gd name="T23" fmla="*/ 48 h 58"/>
                  <a:gd name="T24" fmla="*/ 35 w 91"/>
                  <a:gd name="T25" fmla="*/ 45 h 58"/>
                  <a:gd name="T26" fmla="*/ 34 w 91"/>
                  <a:gd name="T27" fmla="*/ 44 h 58"/>
                  <a:gd name="T28" fmla="*/ 6 w 91"/>
                  <a:gd name="T2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58">
                    <a:moveTo>
                      <a:pt x="6" y="58"/>
                    </a:moveTo>
                    <a:cubicBezTo>
                      <a:pt x="4" y="58"/>
                      <a:pt x="3" y="57"/>
                      <a:pt x="2" y="55"/>
                    </a:cubicBezTo>
                    <a:cubicBezTo>
                      <a:pt x="0" y="52"/>
                      <a:pt x="1" y="47"/>
                      <a:pt x="4" y="45"/>
                    </a:cubicBezTo>
                    <a:lnTo>
                      <a:pt x="5" y="45"/>
                    </a:lnTo>
                    <a:cubicBezTo>
                      <a:pt x="9" y="43"/>
                      <a:pt x="79" y="2"/>
                      <a:pt x="79" y="2"/>
                    </a:cubicBezTo>
                    <a:cubicBezTo>
                      <a:pt x="82" y="0"/>
                      <a:pt x="87" y="1"/>
                      <a:pt x="89" y="4"/>
                    </a:cubicBezTo>
                    <a:cubicBezTo>
                      <a:pt x="91" y="8"/>
                      <a:pt x="90" y="12"/>
                      <a:pt x="87" y="14"/>
                    </a:cubicBezTo>
                    <a:cubicBezTo>
                      <a:pt x="70" y="26"/>
                      <a:pt x="49" y="41"/>
                      <a:pt x="47" y="45"/>
                    </a:cubicBezTo>
                    <a:lnTo>
                      <a:pt x="46" y="44"/>
                    </a:lnTo>
                    <a:lnTo>
                      <a:pt x="47" y="46"/>
                    </a:lnTo>
                    <a:lnTo>
                      <a:pt x="44" y="48"/>
                    </a:lnTo>
                    <a:cubicBezTo>
                      <a:pt x="43" y="49"/>
                      <a:pt x="41" y="49"/>
                      <a:pt x="39" y="48"/>
                    </a:cubicBezTo>
                    <a:cubicBezTo>
                      <a:pt x="37" y="48"/>
                      <a:pt x="36" y="47"/>
                      <a:pt x="35" y="45"/>
                    </a:cubicBezTo>
                    <a:lnTo>
                      <a:pt x="34" y="44"/>
                    </a:lnTo>
                    <a:cubicBezTo>
                      <a:pt x="16" y="54"/>
                      <a:pt x="9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98" name="Freeform 1950">
                <a:extLst>
                  <a:ext uri="{FF2B5EF4-FFF2-40B4-BE49-F238E27FC236}">
                    <a16:creationId xmlns:a16="http://schemas.microsoft.com/office/drawing/2014/main" id="{B3968122-1CA8-491B-87BE-599A2843A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9" y="5423"/>
                <a:ext cx="34" cy="21"/>
              </a:xfrm>
              <a:custGeom>
                <a:avLst/>
                <a:gdLst>
                  <a:gd name="T0" fmla="*/ 5 w 103"/>
                  <a:gd name="T1" fmla="*/ 65 h 65"/>
                  <a:gd name="T2" fmla="*/ 2 w 103"/>
                  <a:gd name="T3" fmla="*/ 63 h 65"/>
                  <a:gd name="T4" fmla="*/ 4 w 103"/>
                  <a:gd name="T5" fmla="*/ 53 h 65"/>
                  <a:gd name="T6" fmla="*/ 5 w 103"/>
                  <a:gd name="T7" fmla="*/ 52 h 65"/>
                  <a:gd name="T8" fmla="*/ 51 w 103"/>
                  <a:gd name="T9" fmla="*/ 26 h 65"/>
                  <a:gd name="T10" fmla="*/ 92 w 103"/>
                  <a:gd name="T11" fmla="*/ 2 h 65"/>
                  <a:gd name="T12" fmla="*/ 102 w 103"/>
                  <a:gd name="T13" fmla="*/ 5 h 65"/>
                  <a:gd name="T14" fmla="*/ 99 w 103"/>
                  <a:gd name="T15" fmla="*/ 14 h 65"/>
                  <a:gd name="T16" fmla="*/ 60 w 103"/>
                  <a:gd name="T17" fmla="*/ 37 h 65"/>
                  <a:gd name="T18" fmla="*/ 43 w 103"/>
                  <a:gd name="T19" fmla="*/ 48 h 65"/>
                  <a:gd name="T20" fmla="*/ 40 w 103"/>
                  <a:gd name="T21" fmla="*/ 52 h 65"/>
                  <a:gd name="T22" fmla="*/ 39 w 103"/>
                  <a:gd name="T23" fmla="*/ 53 h 65"/>
                  <a:gd name="T24" fmla="*/ 33 w 103"/>
                  <a:gd name="T25" fmla="*/ 54 h 65"/>
                  <a:gd name="T26" fmla="*/ 31 w 103"/>
                  <a:gd name="T27" fmla="*/ 54 h 65"/>
                  <a:gd name="T28" fmla="*/ 5 w 103"/>
                  <a:gd name="T2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3" h="65">
                    <a:moveTo>
                      <a:pt x="5" y="65"/>
                    </a:moveTo>
                    <a:cubicBezTo>
                      <a:pt x="3" y="65"/>
                      <a:pt x="3" y="64"/>
                      <a:pt x="2" y="63"/>
                    </a:cubicBezTo>
                    <a:cubicBezTo>
                      <a:pt x="0" y="59"/>
                      <a:pt x="1" y="55"/>
                      <a:pt x="4" y="53"/>
                    </a:cubicBezTo>
                    <a:lnTo>
                      <a:pt x="5" y="52"/>
                    </a:lnTo>
                    <a:cubicBezTo>
                      <a:pt x="8" y="51"/>
                      <a:pt x="28" y="39"/>
                      <a:pt x="51" y="26"/>
                    </a:cubicBezTo>
                    <a:cubicBezTo>
                      <a:pt x="60" y="20"/>
                      <a:pt x="74" y="12"/>
                      <a:pt x="92" y="2"/>
                    </a:cubicBezTo>
                    <a:cubicBezTo>
                      <a:pt x="95" y="0"/>
                      <a:pt x="100" y="1"/>
                      <a:pt x="102" y="5"/>
                    </a:cubicBezTo>
                    <a:cubicBezTo>
                      <a:pt x="103" y="8"/>
                      <a:pt x="102" y="13"/>
                      <a:pt x="99" y="14"/>
                    </a:cubicBezTo>
                    <a:cubicBezTo>
                      <a:pt x="84" y="23"/>
                      <a:pt x="71" y="31"/>
                      <a:pt x="60" y="37"/>
                    </a:cubicBezTo>
                    <a:cubicBezTo>
                      <a:pt x="53" y="42"/>
                      <a:pt x="46" y="46"/>
                      <a:pt x="43" y="48"/>
                    </a:cubicBezTo>
                    <a:cubicBezTo>
                      <a:pt x="42" y="50"/>
                      <a:pt x="41" y="51"/>
                      <a:pt x="40" y="52"/>
                    </a:cubicBezTo>
                    <a:lnTo>
                      <a:pt x="39" y="53"/>
                    </a:lnTo>
                    <a:cubicBezTo>
                      <a:pt x="37" y="54"/>
                      <a:pt x="35" y="54"/>
                      <a:pt x="33" y="54"/>
                    </a:cubicBezTo>
                    <a:lnTo>
                      <a:pt x="31" y="54"/>
                    </a:lnTo>
                    <a:cubicBezTo>
                      <a:pt x="15" y="62"/>
                      <a:pt x="9" y="65"/>
                      <a:pt x="5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99" name="Freeform 1951">
                <a:extLst>
                  <a:ext uri="{FF2B5EF4-FFF2-40B4-BE49-F238E27FC236}">
                    <a16:creationId xmlns:a16="http://schemas.microsoft.com/office/drawing/2014/main" id="{65029B71-9BF8-405B-BA82-6B5064C5D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" y="5446"/>
                <a:ext cx="18" cy="12"/>
              </a:xfrm>
              <a:custGeom>
                <a:avLst/>
                <a:gdLst>
                  <a:gd name="T0" fmla="*/ 8 w 54"/>
                  <a:gd name="T1" fmla="*/ 35 h 35"/>
                  <a:gd name="T2" fmla="*/ 2 w 54"/>
                  <a:gd name="T3" fmla="*/ 32 h 35"/>
                  <a:gd name="T4" fmla="*/ 4 w 54"/>
                  <a:gd name="T5" fmla="*/ 22 h 35"/>
                  <a:gd name="T6" fmla="*/ 46 w 54"/>
                  <a:gd name="T7" fmla="*/ 1 h 35"/>
                  <a:gd name="T8" fmla="*/ 50 w 54"/>
                  <a:gd name="T9" fmla="*/ 4 h 35"/>
                  <a:gd name="T10" fmla="*/ 37 w 54"/>
                  <a:gd name="T11" fmla="*/ 20 h 35"/>
                  <a:gd name="T12" fmla="*/ 24 w 54"/>
                  <a:gd name="T13" fmla="*/ 29 h 35"/>
                  <a:gd name="T14" fmla="*/ 21 w 54"/>
                  <a:gd name="T15" fmla="*/ 32 h 35"/>
                  <a:gd name="T16" fmla="*/ 20 w 54"/>
                  <a:gd name="T17" fmla="*/ 32 h 35"/>
                  <a:gd name="T18" fmla="*/ 14 w 54"/>
                  <a:gd name="T19" fmla="*/ 33 h 35"/>
                  <a:gd name="T20" fmla="*/ 13 w 54"/>
                  <a:gd name="T21" fmla="*/ 33 h 35"/>
                  <a:gd name="T22" fmla="*/ 11 w 54"/>
                  <a:gd name="T23" fmla="*/ 34 h 35"/>
                  <a:gd name="T24" fmla="*/ 8 w 54"/>
                  <a:gd name="T2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5">
                    <a:moveTo>
                      <a:pt x="8" y="35"/>
                    </a:moveTo>
                    <a:cubicBezTo>
                      <a:pt x="5" y="35"/>
                      <a:pt x="3" y="34"/>
                      <a:pt x="2" y="32"/>
                    </a:cubicBezTo>
                    <a:cubicBezTo>
                      <a:pt x="0" y="29"/>
                      <a:pt x="1" y="24"/>
                      <a:pt x="4" y="22"/>
                    </a:cubicBezTo>
                    <a:cubicBezTo>
                      <a:pt x="42" y="0"/>
                      <a:pt x="42" y="0"/>
                      <a:pt x="46" y="1"/>
                    </a:cubicBezTo>
                    <a:cubicBezTo>
                      <a:pt x="48" y="1"/>
                      <a:pt x="49" y="2"/>
                      <a:pt x="50" y="4"/>
                    </a:cubicBezTo>
                    <a:cubicBezTo>
                      <a:pt x="54" y="10"/>
                      <a:pt x="50" y="12"/>
                      <a:pt x="37" y="20"/>
                    </a:cubicBezTo>
                    <a:cubicBezTo>
                      <a:pt x="34" y="23"/>
                      <a:pt x="27" y="27"/>
                      <a:pt x="24" y="29"/>
                    </a:cubicBezTo>
                    <a:lnTo>
                      <a:pt x="21" y="32"/>
                    </a:lnTo>
                    <a:lnTo>
                      <a:pt x="20" y="32"/>
                    </a:lnTo>
                    <a:cubicBezTo>
                      <a:pt x="18" y="33"/>
                      <a:pt x="16" y="34"/>
                      <a:pt x="14" y="33"/>
                    </a:cubicBezTo>
                    <a:lnTo>
                      <a:pt x="13" y="33"/>
                    </a:lnTo>
                    <a:lnTo>
                      <a:pt x="11" y="34"/>
                    </a:lnTo>
                    <a:lnTo>
                      <a:pt x="8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00" name="Freeform 1952">
                <a:extLst>
                  <a:ext uri="{FF2B5EF4-FFF2-40B4-BE49-F238E27FC236}">
                    <a16:creationId xmlns:a16="http://schemas.microsoft.com/office/drawing/2014/main" id="{1AB637F4-B925-49BE-B2D3-4962F7A63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2" y="5452"/>
                <a:ext cx="22" cy="15"/>
              </a:xfrm>
              <a:custGeom>
                <a:avLst/>
                <a:gdLst>
                  <a:gd name="T0" fmla="*/ 8 w 67"/>
                  <a:gd name="T1" fmla="*/ 47 h 47"/>
                  <a:gd name="T2" fmla="*/ 2 w 67"/>
                  <a:gd name="T3" fmla="*/ 43 h 47"/>
                  <a:gd name="T4" fmla="*/ 4 w 67"/>
                  <a:gd name="T5" fmla="*/ 33 h 47"/>
                  <a:gd name="T6" fmla="*/ 14 w 67"/>
                  <a:gd name="T7" fmla="*/ 28 h 47"/>
                  <a:gd name="T8" fmla="*/ 13 w 67"/>
                  <a:gd name="T9" fmla="*/ 26 h 47"/>
                  <a:gd name="T10" fmla="*/ 55 w 67"/>
                  <a:gd name="T11" fmla="*/ 2 h 47"/>
                  <a:gd name="T12" fmla="*/ 65 w 67"/>
                  <a:gd name="T13" fmla="*/ 5 h 47"/>
                  <a:gd name="T14" fmla="*/ 63 w 67"/>
                  <a:gd name="T15" fmla="*/ 14 h 47"/>
                  <a:gd name="T16" fmla="*/ 58 w 67"/>
                  <a:gd name="T17" fmla="*/ 17 h 47"/>
                  <a:gd name="T18" fmla="*/ 59 w 67"/>
                  <a:gd name="T19" fmla="*/ 19 h 47"/>
                  <a:gd name="T20" fmla="*/ 12 w 67"/>
                  <a:gd name="T21" fmla="*/ 46 h 47"/>
                  <a:gd name="T22" fmla="*/ 8 w 67"/>
                  <a:gd name="T2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47">
                    <a:moveTo>
                      <a:pt x="8" y="47"/>
                    </a:moveTo>
                    <a:cubicBezTo>
                      <a:pt x="6" y="47"/>
                      <a:pt x="3" y="45"/>
                      <a:pt x="2" y="43"/>
                    </a:cubicBezTo>
                    <a:cubicBezTo>
                      <a:pt x="0" y="40"/>
                      <a:pt x="1" y="35"/>
                      <a:pt x="4" y="33"/>
                    </a:cubicBezTo>
                    <a:lnTo>
                      <a:pt x="14" y="28"/>
                    </a:lnTo>
                    <a:lnTo>
                      <a:pt x="13" y="26"/>
                    </a:lnTo>
                    <a:cubicBezTo>
                      <a:pt x="16" y="25"/>
                      <a:pt x="40" y="11"/>
                      <a:pt x="55" y="2"/>
                    </a:cubicBezTo>
                    <a:cubicBezTo>
                      <a:pt x="59" y="0"/>
                      <a:pt x="63" y="1"/>
                      <a:pt x="65" y="5"/>
                    </a:cubicBezTo>
                    <a:cubicBezTo>
                      <a:pt x="67" y="8"/>
                      <a:pt x="66" y="12"/>
                      <a:pt x="63" y="14"/>
                    </a:cubicBezTo>
                    <a:lnTo>
                      <a:pt x="58" y="17"/>
                    </a:lnTo>
                    <a:lnTo>
                      <a:pt x="59" y="19"/>
                    </a:lnTo>
                    <a:cubicBezTo>
                      <a:pt x="56" y="20"/>
                      <a:pt x="29" y="35"/>
                      <a:pt x="12" y="46"/>
                    </a:cubicBezTo>
                    <a:lnTo>
                      <a:pt x="8" y="4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01" name="Freeform 1953">
                <a:extLst>
                  <a:ext uri="{FF2B5EF4-FFF2-40B4-BE49-F238E27FC236}">
                    <a16:creationId xmlns:a16="http://schemas.microsoft.com/office/drawing/2014/main" id="{BA71C993-7402-48E4-BF51-07B137833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5455"/>
                <a:ext cx="29" cy="17"/>
              </a:xfrm>
              <a:custGeom>
                <a:avLst/>
                <a:gdLst>
                  <a:gd name="T0" fmla="*/ 14 w 87"/>
                  <a:gd name="T1" fmla="*/ 54 h 54"/>
                  <a:gd name="T2" fmla="*/ 12 w 87"/>
                  <a:gd name="T3" fmla="*/ 53 h 54"/>
                  <a:gd name="T4" fmla="*/ 7 w 87"/>
                  <a:gd name="T5" fmla="*/ 49 h 54"/>
                  <a:gd name="T6" fmla="*/ 7 w 87"/>
                  <a:gd name="T7" fmla="*/ 47 h 54"/>
                  <a:gd name="T8" fmla="*/ 6 w 87"/>
                  <a:gd name="T9" fmla="*/ 47 h 54"/>
                  <a:gd name="T10" fmla="*/ 2 w 87"/>
                  <a:gd name="T11" fmla="*/ 44 h 54"/>
                  <a:gd name="T12" fmla="*/ 4 w 87"/>
                  <a:gd name="T13" fmla="*/ 34 h 54"/>
                  <a:gd name="T14" fmla="*/ 6 w 87"/>
                  <a:gd name="T15" fmla="*/ 33 h 54"/>
                  <a:gd name="T16" fmla="*/ 18 w 87"/>
                  <a:gd name="T17" fmla="*/ 26 h 54"/>
                  <a:gd name="T18" fmla="*/ 23 w 87"/>
                  <a:gd name="T19" fmla="*/ 26 h 54"/>
                  <a:gd name="T20" fmla="*/ 27 w 87"/>
                  <a:gd name="T21" fmla="*/ 29 h 54"/>
                  <a:gd name="T22" fmla="*/ 28 w 87"/>
                  <a:gd name="T23" fmla="*/ 30 h 54"/>
                  <a:gd name="T24" fmla="*/ 81 w 87"/>
                  <a:gd name="T25" fmla="*/ 2 h 54"/>
                  <a:gd name="T26" fmla="*/ 85 w 87"/>
                  <a:gd name="T27" fmla="*/ 5 h 54"/>
                  <a:gd name="T28" fmla="*/ 83 w 87"/>
                  <a:gd name="T29" fmla="*/ 15 h 54"/>
                  <a:gd name="T30" fmla="*/ 79 w 87"/>
                  <a:gd name="T31" fmla="*/ 16 h 54"/>
                  <a:gd name="T32" fmla="*/ 31 w 87"/>
                  <a:gd name="T33" fmla="*/ 44 h 54"/>
                  <a:gd name="T34" fmla="*/ 14 w 87"/>
                  <a:gd name="T3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54">
                    <a:moveTo>
                      <a:pt x="14" y="54"/>
                    </a:moveTo>
                    <a:lnTo>
                      <a:pt x="12" y="53"/>
                    </a:lnTo>
                    <a:cubicBezTo>
                      <a:pt x="10" y="53"/>
                      <a:pt x="8" y="51"/>
                      <a:pt x="7" y="49"/>
                    </a:cubicBezTo>
                    <a:lnTo>
                      <a:pt x="7" y="47"/>
                    </a:lnTo>
                    <a:lnTo>
                      <a:pt x="6" y="47"/>
                    </a:lnTo>
                    <a:cubicBezTo>
                      <a:pt x="4" y="47"/>
                      <a:pt x="3" y="45"/>
                      <a:pt x="2" y="44"/>
                    </a:cubicBezTo>
                    <a:cubicBezTo>
                      <a:pt x="0" y="40"/>
                      <a:pt x="1" y="36"/>
                      <a:pt x="4" y="34"/>
                    </a:cubicBezTo>
                    <a:lnTo>
                      <a:pt x="6" y="33"/>
                    </a:lnTo>
                    <a:cubicBezTo>
                      <a:pt x="8" y="32"/>
                      <a:pt x="13" y="29"/>
                      <a:pt x="18" y="26"/>
                    </a:cubicBezTo>
                    <a:cubicBezTo>
                      <a:pt x="19" y="25"/>
                      <a:pt x="21" y="25"/>
                      <a:pt x="23" y="26"/>
                    </a:cubicBezTo>
                    <a:cubicBezTo>
                      <a:pt x="25" y="26"/>
                      <a:pt x="26" y="27"/>
                      <a:pt x="27" y="29"/>
                    </a:cubicBezTo>
                    <a:lnTo>
                      <a:pt x="28" y="30"/>
                    </a:lnTo>
                    <a:cubicBezTo>
                      <a:pt x="75" y="0"/>
                      <a:pt x="77" y="1"/>
                      <a:pt x="81" y="2"/>
                    </a:cubicBezTo>
                    <a:cubicBezTo>
                      <a:pt x="82" y="2"/>
                      <a:pt x="84" y="4"/>
                      <a:pt x="85" y="5"/>
                    </a:cubicBezTo>
                    <a:cubicBezTo>
                      <a:pt x="87" y="9"/>
                      <a:pt x="86" y="13"/>
                      <a:pt x="83" y="15"/>
                    </a:cubicBezTo>
                    <a:lnTo>
                      <a:pt x="79" y="16"/>
                    </a:lnTo>
                    <a:cubicBezTo>
                      <a:pt x="72" y="19"/>
                      <a:pt x="44" y="36"/>
                      <a:pt x="31" y="44"/>
                    </a:cubicBezTo>
                    <a:cubicBezTo>
                      <a:pt x="19" y="52"/>
                      <a:pt x="16" y="54"/>
                      <a:pt x="14" y="5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02" name="Freeform 1954">
                <a:extLst>
                  <a:ext uri="{FF2B5EF4-FFF2-40B4-BE49-F238E27FC236}">
                    <a16:creationId xmlns:a16="http://schemas.microsoft.com/office/drawing/2014/main" id="{15DCC3F1-EDFE-442E-81F0-0CAD1ECA3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5451"/>
                <a:ext cx="29" cy="18"/>
              </a:xfrm>
              <a:custGeom>
                <a:avLst/>
                <a:gdLst>
                  <a:gd name="T0" fmla="*/ 8 w 88"/>
                  <a:gd name="T1" fmla="*/ 55 h 55"/>
                  <a:gd name="T2" fmla="*/ 2 w 88"/>
                  <a:gd name="T3" fmla="*/ 52 h 55"/>
                  <a:gd name="T4" fmla="*/ 4 w 88"/>
                  <a:gd name="T5" fmla="*/ 42 h 55"/>
                  <a:gd name="T6" fmla="*/ 72 w 88"/>
                  <a:gd name="T7" fmla="*/ 4 h 55"/>
                  <a:gd name="T8" fmla="*/ 72 w 88"/>
                  <a:gd name="T9" fmla="*/ 4 h 55"/>
                  <a:gd name="T10" fmla="*/ 72 w 88"/>
                  <a:gd name="T11" fmla="*/ 4 h 55"/>
                  <a:gd name="T12" fmla="*/ 84 w 88"/>
                  <a:gd name="T13" fmla="*/ 4 h 55"/>
                  <a:gd name="T14" fmla="*/ 48 w 88"/>
                  <a:gd name="T15" fmla="*/ 36 h 55"/>
                  <a:gd name="T16" fmla="*/ 48 w 88"/>
                  <a:gd name="T17" fmla="*/ 36 h 55"/>
                  <a:gd name="T18" fmla="*/ 47 w 88"/>
                  <a:gd name="T19" fmla="*/ 37 h 55"/>
                  <a:gd name="T20" fmla="*/ 43 w 88"/>
                  <a:gd name="T21" fmla="*/ 39 h 55"/>
                  <a:gd name="T22" fmla="*/ 41 w 88"/>
                  <a:gd name="T23" fmla="*/ 40 h 55"/>
                  <a:gd name="T24" fmla="*/ 36 w 88"/>
                  <a:gd name="T25" fmla="*/ 41 h 55"/>
                  <a:gd name="T26" fmla="*/ 35 w 88"/>
                  <a:gd name="T27" fmla="*/ 41 h 55"/>
                  <a:gd name="T28" fmla="*/ 12 w 88"/>
                  <a:gd name="T29" fmla="*/ 54 h 55"/>
                  <a:gd name="T30" fmla="*/ 8 w 88"/>
                  <a:gd name="T31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8" h="55">
                    <a:moveTo>
                      <a:pt x="8" y="55"/>
                    </a:moveTo>
                    <a:cubicBezTo>
                      <a:pt x="6" y="55"/>
                      <a:pt x="3" y="54"/>
                      <a:pt x="2" y="52"/>
                    </a:cubicBezTo>
                    <a:cubicBezTo>
                      <a:pt x="0" y="48"/>
                      <a:pt x="1" y="44"/>
                      <a:pt x="4" y="42"/>
                    </a:cubicBezTo>
                    <a:cubicBezTo>
                      <a:pt x="43" y="19"/>
                      <a:pt x="62" y="8"/>
                      <a:pt x="72" y="4"/>
                    </a:cubicBezTo>
                    <a:lnTo>
                      <a:pt x="72" y="4"/>
                    </a:lnTo>
                    <a:lnTo>
                      <a:pt x="72" y="4"/>
                    </a:lnTo>
                    <a:cubicBezTo>
                      <a:pt x="81" y="0"/>
                      <a:pt x="82" y="1"/>
                      <a:pt x="84" y="4"/>
                    </a:cubicBezTo>
                    <a:cubicBezTo>
                      <a:pt x="88" y="12"/>
                      <a:pt x="86" y="12"/>
                      <a:pt x="48" y="36"/>
                    </a:cubicBezTo>
                    <a:lnTo>
                      <a:pt x="48" y="36"/>
                    </a:lnTo>
                    <a:lnTo>
                      <a:pt x="47" y="37"/>
                    </a:lnTo>
                    <a:lnTo>
                      <a:pt x="43" y="39"/>
                    </a:lnTo>
                    <a:lnTo>
                      <a:pt x="41" y="40"/>
                    </a:lnTo>
                    <a:cubicBezTo>
                      <a:pt x="40" y="41"/>
                      <a:pt x="38" y="41"/>
                      <a:pt x="36" y="41"/>
                    </a:cubicBezTo>
                    <a:lnTo>
                      <a:pt x="35" y="41"/>
                    </a:lnTo>
                    <a:cubicBezTo>
                      <a:pt x="27" y="45"/>
                      <a:pt x="19" y="50"/>
                      <a:pt x="12" y="54"/>
                    </a:cubicBezTo>
                    <a:lnTo>
                      <a:pt x="8" y="5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03" name="Freeform 1955">
                <a:extLst>
                  <a:ext uri="{FF2B5EF4-FFF2-40B4-BE49-F238E27FC236}">
                    <a16:creationId xmlns:a16="http://schemas.microsoft.com/office/drawing/2014/main" id="{EFE7285C-5487-4F8E-8B71-E72436826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5463"/>
                <a:ext cx="23" cy="16"/>
              </a:xfrm>
              <a:custGeom>
                <a:avLst/>
                <a:gdLst>
                  <a:gd name="T0" fmla="*/ 11 w 72"/>
                  <a:gd name="T1" fmla="*/ 49 h 49"/>
                  <a:gd name="T2" fmla="*/ 9 w 72"/>
                  <a:gd name="T3" fmla="*/ 48 h 49"/>
                  <a:gd name="T4" fmla="*/ 4 w 72"/>
                  <a:gd name="T5" fmla="*/ 45 h 49"/>
                  <a:gd name="T6" fmla="*/ 34 w 72"/>
                  <a:gd name="T7" fmla="*/ 18 h 49"/>
                  <a:gd name="T8" fmla="*/ 42 w 72"/>
                  <a:gd name="T9" fmla="*/ 12 h 49"/>
                  <a:gd name="T10" fmla="*/ 45 w 72"/>
                  <a:gd name="T11" fmla="*/ 9 h 49"/>
                  <a:gd name="T12" fmla="*/ 46 w 72"/>
                  <a:gd name="T13" fmla="*/ 9 h 49"/>
                  <a:gd name="T14" fmla="*/ 59 w 72"/>
                  <a:gd name="T15" fmla="*/ 1 h 49"/>
                  <a:gd name="T16" fmla="*/ 64 w 72"/>
                  <a:gd name="T17" fmla="*/ 0 h 49"/>
                  <a:gd name="T18" fmla="*/ 69 w 72"/>
                  <a:gd name="T19" fmla="*/ 4 h 49"/>
                  <a:gd name="T20" fmla="*/ 48 w 72"/>
                  <a:gd name="T21" fmla="*/ 25 h 49"/>
                  <a:gd name="T22" fmla="*/ 45 w 72"/>
                  <a:gd name="T23" fmla="*/ 29 h 49"/>
                  <a:gd name="T24" fmla="*/ 11 w 72"/>
                  <a:gd name="T2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" h="49">
                    <a:moveTo>
                      <a:pt x="11" y="49"/>
                    </a:moveTo>
                    <a:lnTo>
                      <a:pt x="9" y="48"/>
                    </a:lnTo>
                    <a:cubicBezTo>
                      <a:pt x="7" y="48"/>
                      <a:pt x="5" y="47"/>
                      <a:pt x="4" y="45"/>
                    </a:cubicBezTo>
                    <a:cubicBezTo>
                      <a:pt x="0" y="38"/>
                      <a:pt x="3" y="36"/>
                      <a:pt x="34" y="18"/>
                    </a:cubicBezTo>
                    <a:cubicBezTo>
                      <a:pt x="37" y="16"/>
                      <a:pt x="39" y="14"/>
                      <a:pt x="42" y="12"/>
                    </a:cubicBezTo>
                    <a:lnTo>
                      <a:pt x="45" y="9"/>
                    </a:lnTo>
                    <a:lnTo>
                      <a:pt x="46" y="9"/>
                    </a:lnTo>
                    <a:cubicBezTo>
                      <a:pt x="49" y="7"/>
                      <a:pt x="59" y="1"/>
                      <a:pt x="59" y="1"/>
                    </a:cubicBezTo>
                    <a:cubicBezTo>
                      <a:pt x="61" y="0"/>
                      <a:pt x="62" y="0"/>
                      <a:pt x="64" y="0"/>
                    </a:cubicBezTo>
                    <a:cubicBezTo>
                      <a:pt x="66" y="1"/>
                      <a:pt x="68" y="2"/>
                      <a:pt x="69" y="4"/>
                    </a:cubicBezTo>
                    <a:cubicBezTo>
                      <a:pt x="72" y="10"/>
                      <a:pt x="70" y="12"/>
                      <a:pt x="48" y="25"/>
                    </a:cubicBezTo>
                    <a:cubicBezTo>
                      <a:pt x="48" y="27"/>
                      <a:pt x="47" y="28"/>
                      <a:pt x="45" y="29"/>
                    </a:cubicBezTo>
                    <a:cubicBezTo>
                      <a:pt x="19" y="46"/>
                      <a:pt x="14" y="49"/>
                      <a:pt x="11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04" name="Freeform 1956">
                <a:extLst>
                  <a:ext uri="{FF2B5EF4-FFF2-40B4-BE49-F238E27FC236}">
                    <a16:creationId xmlns:a16="http://schemas.microsoft.com/office/drawing/2014/main" id="{1F963FED-8AC0-4646-9312-3BBB78586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5452"/>
                <a:ext cx="30" cy="18"/>
              </a:xfrm>
              <a:custGeom>
                <a:avLst/>
                <a:gdLst>
                  <a:gd name="T0" fmla="*/ 6 w 89"/>
                  <a:gd name="T1" fmla="*/ 57 h 57"/>
                  <a:gd name="T2" fmla="*/ 3 w 89"/>
                  <a:gd name="T3" fmla="*/ 56 h 57"/>
                  <a:gd name="T4" fmla="*/ 3 w 89"/>
                  <a:gd name="T5" fmla="*/ 46 h 57"/>
                  <a:gd name="T6" fmla="*/ 4 w 89"/>
                  <a:gd name="T7" fmla="*/ 45 h 57"/>
                  <a:gd name="T8" fmla="*/ 78 w 89"/>
                  <a:gd name="T9" fmla="*/ 2 h 57"/>
                  <a:gd name="T10" fmla="*/ 87 w 89"/>
                  <a:gd name="T11" fmla="*/ 5 h 57"/>
                  <a:gd name="T12" fmla="*/ 85 w 89"/>
                  <a:gd name="T13" fmla="*/ 14 h 57"/>
                  <a:gd name="T14" fmla="*/ 42 w 89"/>
                  <a:gd name="T15" fmla="*/ 44 h 57"/>
                  <a:gd name="T16" fmla="*/ 43 w 89"/>
                  <a:gd name="T17" fmla="*/ 46 h 57"/>
                  <a:gd name="T18" fmla="*/ 36 w 89"/>
                  <a:gd name="T19" fmla="*/ 51 h 57"/>
                  <a:gd name="T20" fmla="*/ 30 w 89"/>
                  <a:gd name="T21" fmla="*/ 51 h 57"/>
                  <a:gd name="T22" fmla="*/ 26 w 89"/>
                  <a:gd name="T23" fmla="*/ 48 h 57"/>
                  <a:gd name="T24" fmla="*/ 6 w 89"/>
                  <a:gd name="T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57">
                    <a:moveTo>
                      <a:pt x="6" y="57"/>
                    </a:moveTo>
                    <a:lnTo>
                      <a:pt x="3" y="56"/>
                    </a:lnTo>
                    <a:cubicBezTo>
                      <a:pt x="0" y="53"/>
                      <a:pt x="0" y="49"/>
                      <a:pt x="3" y="46"/>
                    </a:cubicBezTo>
                    <a:lnTo>
                      <a:pt x="4" y="45"/>
                    </a:lnTo>
                    <a:cubicBezTo>
                      <a:pt x="8" y="42"/>
                      <a:pt x="78" y="2"/>
                      <a:pt x="78" y="2"/>
                    </a:cubicBezTo>
                    <a:cubicBezTo>
                      <a:pt x="81" y="0"/>
                      <a:pt x="85" y="1"/>
                      <a:pt x="87" y="5"/>
                    </a:cubicBezTo>
                    <a:cubicBezTo>
                      <a:pt x="89" y="8"/>
                      <a:pt x="88" y="12"/>
                      <a:pt x="85" y="14"/>
                    </a:cubicBezTo>
                    <a:cubicBezTo>
                      <a:pt x="69" y="25"/>
                      <a:pt x="51" y="37"/>
                      <a:pt x="42" y="44"/>
                    </a:cubicBezTo>
                    <a:lnTo>
                      <a:pt x="43" y="46"/>
                    </a:lnTo>
                    <a:lnTo>
                      <a:pt x="36" y="51"/>
                    </a:lnTo>
                    <a:cubicBezTo>
                      <a:pt x="34" y="52"/>
                      <a:pt x="32" y="52"/>
                      <a:pt x="30" y="51"/>
                    </a:cubicBezTo>
                    <a:cubicBezTo>
                      <a:pt x="28" y="51"/>
                      <a:pt x="27" y="50"/>
                      <a:pt x="26" y="48"/>
                    </a:cubicBezTo>
                    <a:cubicBezTo>
                      <a:pt x="13" y="55"/>
                      <a:pt x="8" y="57"/>
                      <a:pt x="6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05" name="Freeform 1957">
                <a:extLst>
                  <a:ext uri="{FF2B5EF4-FFF2-40B4-BE49-F238E27FC236}">
                    <a16:creationId xmlns:a16="http://schemas.microsoft.com/office/drawing/2014/main" id="{E915126F-996D-43EE-9B1D-96B4CADBF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" y="5427"/>
                <a:ext cx="30" cy="25"/>
              </a:xfrm>
              <a:custGeom>
                <a:avLst/>
                <a:gdLst>
                  <a:gd name="T0" fmla="*/ 6 w 90"/>
                  <a:gd name="T1" fmla="*/ 76 h 76"/>
                  <a:gd name="T2" fmla="*/ 1 w 90"/>
                  <a:gd name="T3" fmla="*/ 72 h 76"/>
                  <a:gd name="T4" fmla="*/ 3 w 90"/>
                  <a:gd name="T5" fmla="*/ 63 h 76"/>
                  <a:gd name="T6" fmla="*/ 14 w 90"/>
                  <a:gd name="T7" fmla="*/ 54 h 76"/>
                  <a:gd name="T8" fmla="*/ 9 w 90"/>
                  <a:gd name="T9" fmla="*/ 51 h 76"/>
                  <a:gd name="T10" fmla="*/ 12 w 90"/>
                  <a:gd name="T11" fmla="*/ 41 h 76"/>
                  <a:gd name="T12" fmla="*/ 13 w 90"/>
                  <a:gd name="T13" fmla="*/ 41 h 76"/>
                  <a:gd name="T14" fmla="*/ 74 w 90"/>
                  <a:gd name="T15" fmla="*/ 6 h 76"/>
                  <a:gd name="T16" fmla="*/ 87 w 90"/>
                  <a:gd name="T17" fmla="*/ 4 h 76"/>
                  <a:gd name="T18" fmla="*/ 90 w 90"/>
                  <a:gd name="T19" fmla="*/ 9 h 76"/>
                  <a:gd name="T20" fmla="*/ 87 w 90"/>
                  <a:gd name="T21" fmla="*/ 14 h 76"/>
                  <a:gd name="T22" fmla="*/ 46 w 90"/>
                  <a:gd name="T23" fmla="*/ 47 h 76"/>
                  <a:gd name="T24" fmla="*/ 49 w 90"/>
                  <a:gd name="T25" fmla="*/ 53 h 76"/>
                  <a:gd name="T26" fmla="*/ 21 w 90"/>
                  <a:gd name="T27" fmla="*/ 69 h 76"/>
                  <a:gd name="T28" fmla="*/ 12 w 90"/>
                  <a:gd name="T29" fmla="*/ 74 h 76"/>
                  <a:gd name="T30" fmla="*/ 12 w 90"/>
                  <a:gd name="T31" fmla="*/ 74 h 76"/>
                  <a:gd name="T32" fmla="*/ 12 w 90"/>
                  <a:gd name="T33" fmla="*/ 74 h 76"/>
                  <a:gd name="T34" fmla="*/ 6 w 90"/>
                  <a:gd name="T35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0" h="76">
                    <a:moveTo>
                      <a:pt x="6" y="76"/>
                    </a:moveTo>
                    <a:cubicBezTo>
                      <a:pt x="4" y="76"/>
                      <a:pt x="3" y="75"/>
                      <a:pt x="1" y="72"/>
                    </a:cubicBezTo>
                    <a:cubicBezTo>
                      <a:pt x="0" y="69"/>
                      <a:pt x="0" y="65"/>
                      <a:pt x="3" y="63"/>
                    </a:cubicBezTo>
                    <a:lnTo>
                      <a:pt x="14" y="54"/>
                    </a:lnTo>
                    <a:cubicBezTo>
                      <a:pt x="11" y="55"/>
                      <a:pt x="10" y="53"/>
                      <a:pt x="9" y="51"/>
                    </a:cubicBezTo>
                    <a:cubicBezTo>
                      <a:pt x="7" y="48"/>
                      <a:pt x="8" y="43"/>
                      <a:pt x="12" y="41"/>
                    </a:cubicBezTo>
                    <a:lnTo>
                      <a:pt x="13" y="41"/>
                    </a:lnTo>
                    <a:cubicBezTo>
                      <a:pt x="16" y="39"/>
                      <a:pt x="37" y="27"/>
                      <a:pt x="74" y="6"/>
                    </a:cubicBezTo>
                    <a:cubicBezTo>
                      <a:pt x="81" y="2"/>
                      <a:pt x="84" y="0"/>
                      <a:pt x="87" y="4"/>
                    </a:cubicBezTo>
                    <a:cubicBezTo>
                      <a:pt x="89" y="5"/>
                      <a:pt x="90" y="7"/>
                      <a:pt x="90" y="9"/>
                    </a:cubicBezTo>
                    <a:cubicBezTo>
                      <a:pt x="89" y="11"/>
                      <a:pt x="88" y="13"/>
                      <a:pt x="87" y="14"/>
                    </a:cubicBezTo>
                    <a:lnTo>
                      <a:pt x="46" y="47"/>
                    </a:lnTo>
                    <a:lnTo>
                      <a:pt x="49" y="53"/>
                    </a:lnTo>
                    <a:cubicBezTo>
                      <a:pt x="47" y="54"/>
                      <a:pt x="29" y="64"/>
                      <a:pt x="21" y="69"/>
                    </a:cubicBezTo>
                    <a:cubicBezTo>
                      <a:pt x="17" y="71"/>
                      <a:pt x="14" y="73"/>
                      <a:pt x="12" y="74"/>
                    </a:cubicBezTo>
                    <a:lnTo>
                      <a:pt x="12" y="74"/>
                    </a:lnTo>
                    <a:lnTo>
                      <a:pt x="12" y="74"/>
                    </a:lnTo>
                    <a:cubicBezTo>
                      <a:pt x="10" y="75"/>
                      <a:pt x="8" y="76"/>
                      <a:pt x="6" y="7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06" name="Freeform 1958">
                <a:extLst>
                  <a:ext uri="{FF2B5EF4-FFF2-40B4-BE49-F238E27FC236}">
                    <a16:creationId xmlns:a16="http://schemas.microsoft.com/office/drawing/2014/main" id="{A88241C1-98DF-4D5D-BC4E-A59FA2B31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5" y="5416"/>
                <a:ext cx="30" cy="19"/>
              </a:xfrm>
              <a:custGeom>
                <a:avLst/>
                <a:gdLst>
                  <a:gd name="T0" fmla="*/ 5 w 91"/>
                  <a:gd name="T1" fmla="*/ 58 h 58"/>
                  <a:gd name="T2" fmla="*/ 2 w 91"/>
                  <a:gd name="T3" fmla="*/ 56 h 58"/>
                  <a:gd name="T4" fmla="*/ 4 w 91"/>
                  <a:gd name="T5" fmla="*/ 46 h 58"/>
                  <a:gd name="T6" fmla="*/ 4 w 91"/>
                  <a:gd name="T7" fmla="*/ 45 h 58"/>
                  <a:gd name="T8" fmla="*/ 80 w 91"/>
                  <a:gd name="T9" fmla="*/ 2 h 58"/>
                  <a:gd name="T10" fmla="*/ 89 w 91"/>
                  <a:gd name="T11" fmla="*/ 4 h 58"/>
                  <a:gd name="T12" fmla="*/ 87 w 91"/>
                  <a:gd name="T13" fmla="*/ 14 h 58"/>
                  <a:gd name="T14" fmla="*/ 42 w 91"/>
                  <a:gd name="T15" fmla="*/ 45 h 58"/>
                  <a:gd name="T16" fmla="*/ 43 w 91"/>
                  <a:gd name="T17" fmla="*/ 46 h 58"/>
                  <a:gd name="T18" fmla="*/ 40 w 91"/>
                  <a:gd name="T19" fmla="*/ 48 h 58"/>
                  <a:gd name="T20" fmla="*/ 34 w 91"/>
                  <a:gd name="T21" fmla="*/ 49 h 58"/>
                  <a:gd name="T22" fmla="*/ 30 w 91"/>
                  <a:gd name="T23" fmla="*/ 47 h 58"/>
                  <a:gd name="T24" fmla="*/ 5 w 91"/>
                  <a:gd name="T2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1" h="58">
                    <a:moveTo>
                      <a:pt x="5" y="58"/>
                    </a:moveTo>
                    <a:cubicBezTo>
                      <a:pt x="3" y="58"/>
                      <a:pt x="3" y="57"/>
                      <a:pt x="2" y="56"/>
                    </a:cubicBezTo>
                    <a:cubicBezTo>
                      <a:pt x="0" y="52"/>
                      <a:pt x="0" y="48"/>
                      <a:pt x="4" y="46"/>
                    </a:cubicBezTo>
                    <a:lnTo>
                      <a:pt x="4" y="45"/>
                    </a:lnTo>
                    <a:cubicBezTo>
                      <a:pt x="7" y="44"/>
                      <a:pt x="51" y="18"/>
                      <a:pt x="80" y="2"/>
                    </a:cubicBezTo>
                    <a:cubicBezTo>
                      <a:pt x="83" y="0"/>
                      <a:pt x="87" y="1"/>
                      <a:pt x="89" y="4"/>
                    </a:cubicBezTo>
                    <a:cubicBezTo>
                      <a:pt x="91" y="7"/>
                      <a:pt x="90" y="12"/>
                      <a:pt x="87" y="14"/>
                    </a:cubicBezTo>
                    <a:cubicBezTo>
                      <a:pt x="68" y="26"/>
                      <a:pt x="47" y="41"/>
                      <a:pt x="42" y="45"/>
                    </a:cubicBezTo>
                    <a:lnTo>
                      <a:pt x="43" y="46"/>
                    </a:lnTo>
                    <a:lnTo>
                      <a:pt x="40" y="48"/>
                    </a:lnTo>
                    <a:cubicBezTo>
                      <a:pt x="38" y="49"/>
                      <a:pt x="36" y="50"/>
                      <a:pt x="34" y="49"/>
                    </a:cubicBezTo>
                    <a:cubicBezTo>
                      <a:pt x="33" y="49"/>
                      <a:pt x="31" y="48"/>
                      <a:pt x="30" y="47"/>
                    </a:cubicBezTo>
                    <a:cubicBezTo>
                      <a:pt x="15" y="55"/>
                      <a:pt x="8" y="58"/>
                      <a:pt x="5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07" name="Freeform 1959">
                <a:extLst>
                  <a:ext uri="{FF2B5EF4-FFF2-40B4-BE49-F238E27FC236}">
                    <a16:creationId xmlns:a16="http://schemas.microsoft.com/office/drawing/2014/main" id="{05934775-2356-4B47-8AD2-118D55AA6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3" y="5435"/>
                <a:ext cx="33" cy="23"/>
              </a:xfrm>
              <a:custGeom>
                <a:avLst/>
                <a:gdLst>
                  <a:gd name="T0" fmla="*/ 10 w 100"/>
                  <a:gd name="T1" fmla="*/ 72 h 72"/>
                  <a:gd name="T2" fmla="*/ 8 w 100"/>
                  <a:gd name="T3" fmla="*/ 71 h 72"/>
                  <a:gd name="T4" fmla="*/ 4 w 100"/>
                  <a:gd name="T5" fmla="*/ 68 h 72"/>
                  <a:gd name="T6" fmla="*/ 59 w 100"/>
                  <a:gd name="T7" fmla="*/ 22 h 72"/>
                  <a:gd name="T8" fmla="*/ 80 w 100"/>
                  <a:gd name="T9" fmla="*/ 8 h 72"/>
                  <a:gd name="T10" fmla="*/ 82 w 100"/>
                  <a:gd name="T11" fmla="*/ 5 h 72"/>
                  <a:gd name="T12" fmla="*/ 88 w 100"/>
                  <a:gd name="T13" fmla="*/ 2 h 72"/>
                  <a:gd name="T14" fmla="*/ 98 w 100"/>
                  <a:gd name="T15" fmla="*/ 5 h 72"/>
                  <a:gd name="T16" fmla="*/ 95 w 100"/>
                  <a:gd name="T17" fmla="*/ 14 h 72"/>
                  <a:gd name="T18" fmla="*/ 95 w 100"/>
                  <a:gd name="T19" fmla="*/ 14 h 72"/>
                  <a:gd name="T20" fmla="*/ 94 w 100"/>
                  <a:gd name="T21" fmla="*/ 15 h 72"/>
                  <a:gd name="T22" fmla="*/ 67 w 100"/>
                  <a:gd name="T23" fmla="*/ 33 h 72"/>
                  <a:gd name="T24" fmla="*/ 29 w 100"/>
                  <a:gd name="T25" fmla="*/ 59 h 72"/>
                  <a:gd name="T26" fmla="*/ 30 w 100"/>
                  <a:gd name="T27" fmla="*/ 61 h 72"/>
                  <a:gd name="T28" fmla="*/ 24 w 100"/>
                  <a:gd name="T29" fmla="*/ 65 h 72"/>
                  <a:gd name="T30" fmla="*/ 10 w 100"/>
                  <a:gd name="T31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0" h="72">
                    <a:moveTo>
                      <a:pt x="10" y="72"/>
                    </a:moveTo>
                    <a:lnTo>
                      <a:pt x="8" y="71"/>
                    </a:lnTo>
                    <a:cubicBezTo>
                      <a:pt x="6" y="71"/>
                      <a:pt x="5" y="70"/>
                      <a:pt x="4" y="68"/>
                    </a:cubicBezTo>
                    <a:cubicBezTo>
                      <a:pt x="0" y="61"/>
                      <a:pt x="0" y="61"/>
                      <a:pt x="59" y="22"/>
                    </a:cubicBezTo>
                    <a:cubicBezTo>
                      <a:pt x="66" y="17"/>
                      <a:pt x="74" y="12"/>
                      <a:pt x="80" y="8"/>
                    </a:cubicBezTo>
                    <a:lnTo>
                      <a:pt x="82" y="5"/>
                    </a:lnTo>
                    <a:lnTo>
                      <a:pt x="88" y="2"/>
                    </a:lnTo>
                    <a:cubicBezTo>
                      <a:pt x="91" y="0"/>
                      <a:pt x="96" y="1"/>
                      <a:pt x="98" y="5"/>
                    </a:cubicBezTo>
                    <a:cubicBezTo>
                      <a:pt x="100" y="8"/>
                      <a:pt x="100" y="10"/>
                      <a:pt x="95" y="14"/>
                    </a:cubicBezTo>
                    <a:lnTo>
                      <a:pt x="95" y="14"/>
                    </a:lnTo>
                    <a:lnTo>
                      <a:pt x="94" y="15"/>
                    </a:lnTo>
                    <a:cubicBezTo>
                      <a:pt x="90" y="19"/>
                      <a:pt x="81" y="24"/>
                      <a:pt x="67" y="33"/>
                    </a:cubicBezTo>
                    <a:cubicBezTo>
                      <a:pt x="56" y="41"/>
                      <a:pt x="40" y="51"/>
                      <a:pt x="29" y="59"/>
                    </a:cubicBezTo>
                    <a:lnTo>
                      <a:pt x="30" y="61"/>
                    </a:lnTo>
                    <a:cubicBezTo>
                      <a:pt x="29" y="62"/>
                      <a:pt x="27" y="63"/>
                      <a:pt x="24" y="65"/>
                    </a:cubicBezTo>
                    <a:cubicBezTo>
                      <a:pt x="14" y="70"/>
                      <a:pt x="12" y="72"/>
                      <a:pt x="10" y="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08" name="Freeform 1960">
                <a:extLst>
                  <a:ext uri="{FF2B5EF4-FFF2-40B4-BE49-F238E27FC236}">
                    <a16:creationId xmlns:a16="http://schemas.microsoft.com/office/drawing/2014/main" id="{A7484AA3-FCD9-450C-8CC5-37BB04D40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3" y="5439"/>
                <a:ext cx="11" cy="12"/>
              </a:xfrm>
              <a:custGeom>
                <a:avLst/>
                <a:gdLst>
                  <a:gd name="T0" fmla="*/ 10 w 33"/>
                  <a:gd name="T1" fmla="*/ 36 h 36"/>
                  <a:gd name="T2" fmla="*/ 9 w 33"/>
                  <a:gd name="T3" fmla="*/ 35 h 36"/>
                  <a:gd name="T4" fmla="*/ 4 w 33"/>
                  <a:gd name="T5" fmla="*/ 32 h 36"/>
                  <a:gd name="T6" fmla="*/ 5 w 33"/>
                  <a:gd name="T7" fmla="*/ 24 h 36"/>
                  <a:gd name="T8" fmla="*/ 0 w 33"/>
                  <a:gd name="T9" fmla="*/ 16 h 36"/>
                  <a:gd name="T10" fmla="*/ 10 w 33"/>
                  <a:gd name="T11" fmla="*/ 10 h 36"/>
                  <a:gd name="T12" fmla="*/ 30 w 33"/>
                  <a:gd name="T13" fmla="*/ 7 h 36"/>
                  <a:gd name="T14" fmla="*/ 23 w 33"/>
                  <a:gd name="T15" fmla="*/ 23 h 36"/>
                  <a:gd name="T16" fmla="*/ 20 w 33"/>
                  <a:gd name="T17" fmla="*/ 31 h 36"/>
                  <a:gd name="T18" fmla="*/ 14 w 33"/>
                  <a:gd name="T19" fmla="*/ 35 h 36"/>
                  <a:gd name="T20" fmla="*/ 10 w 33"/>
                  <a:gd name="T2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36">
                    <a:moveTo>
                      <a:pt x="10" y="36"/>
                    </a:moveTo>
                    <a:lnTo>
                      <a:pt x="9" y="35"/>
                    </a:lnTo>
                    <a:cubicBezTo>
                      <a:pt x="7" y="35"/>
                      <a:pt x="5" y="34"/>
                      <a:pt x="4" y="32"/>
                    </a:cubicBezTo>
                    <a:cubicBezTo>
                      <a:pt x="3" y="29"/>
                      <a:pt x="3" y="27"/>
                      <a:pt x="5" y="24"/>
                    </a:cubicBezTo>
                    <a:lnTo>
                      <a:pt x="0" y="16"/>
                    </a:lnTo>
                    <a:lnTo>
                      <a:pt x="10" y="10"/>
                    </a:lnTo>
                    <a:cubicBezTo>
                      <a:pt x="23" y="2"/>
                      <a:pt x="27" y="0"/>
                      <a:pt x="30" y="7"/>
                    </a:cubicBezTo>
                    <a:cubicBezTo>
                      <a:pt x="33" y="11"/>
                      <a:pt x="31" y="14"/>
                      <a:pt x="23" y="23"/>
                    </a:cubicBezTo>
                    <a:cubicBezTo>
                      <a:pt x="24" y="26"/>
                      <a:pt x="23" y="29"/>
                      <a:pt x="20" y="31"/>
                    </a:cubicBezTo>
                    <a:lnTo>
                      <a:pt x="14" y="35"/>
                    </a:lnTo>
                    <a:lnTo>
                      <a:pt x="1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09" name="Freeform 1961">
                <a:extLst>
                  <a:ext uri="{FF2B5EF4-FFF2-40B4-BE49-F238E27FC236}">
                    <a16:creationId xmlns:a16="http://schemas.microsoft.com/office/drawing/2014/main" id="{D7FBC46E-D4C3-42EA-A6AE-45179FCEE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7" y="5438"/>
                <a:ext cx="10" cy="8"/>
              </a:xfrm>
              <a:custGeom>
                <a:avLst/>
                <a:gdLst>
                  <a:gd name="T0" fmla="*/ 6 w 32"/>
                  <a:gd name="T1" fmla="*/ 25 h 25"/>
                  <a:gd name="T2" fmla="*/ 2 w 32"/>
                  <a:gd name="T3" fmla="*/ 22 h 25"/>
                  <a:gd name="T4" fmla="*/ 4 w 32"/>
                  <a:gd name="T5" fmla="*/ 12 h 25"/>
                  <a:gd name="T6" fmla="*/ 5 w 32"/>
                  <a:gd name="T7" fmla="*/ 11 h 25"/>
                  <a:gd name="T8" fmla="*/ 21 w 32"/>
                  <a:gd name="T9" fmla="*/ 2 h 25"/>
                  <a:gd name="T10" fmla="*/ 30 w 32"/>
                  <a:gd name="T11" fmla="*/ 3 h 25"/>
                  <a:gd name="T12" fmla="*/ 30 w 32"/>
                  <a:gd name="T13" fmla="*/ 12 h 25"/>
                  <a:gd name="T14" fmla="*/ 26 w 32"/>
                  <a:gd name="T15" fmla="*/ 18 h 25"/>
                  <a:gd name="T16" fmla="*/ 23 w 32"/>
                  <a:gd name="T17" fmla="*/ 23 h 25"/>
                  <a:gd name="T18" fmla="*/ 22 w 32"/>
                  <a:gd name="T19" fmla="*/ 24 h 25"/>
                  <a:gd name="T20" fmla="*/ 15 w 32"/>
                  <a:gd name="T21" fmla="*/ 25 h 25"/>
                  <a:gd name="T22" fmla="*/ 12 w 32"/>
                  <a:gd name="T23" fmla="*/ 23 h 25"/>
                  <a:gd name="T24" fmla="*/ 6 w 32"/>
                  <a:gd name="T2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25">
                    <a:moveTo>
                      <a:pt x="6" y="25"/>
                    </a:moveTo>
                    <a:cubicBezTo>
                      <a:pt x="4" y="25"/>
                      <a:pt x="3" y="24"/>
                      <a:pt x="2" y="22"/>
                    </a:cubicBezTo>
                    <a:cubicBezTo>
                      <a:pt x="0" y="18"/>
                      <a:pt x="1" y="14"/>
                      <a:pt x="4" y="12"/>
                    </a:cubicBezTo>
                    <a:lnTo>
                      <a:pt x="5" y="11"/>
                    </a:lnTo>
                    <a:cubicBezTo>
                      <a:pt x="7" y="10"/>
                      <a:pt x="21" y="2"/>
                      <a:pt x="21" y="2"/>
                    </a:cubicBezTo>
                    <a:cubicBezTo>
                      <a:pt x="24" y="0"/>
                      <a:pt x="27" y="1"/>
                      <a:pt x="30" y="3"/>
                    </a:cubicBezTo>
                    <a:cubicBezTo>
                      <a:pt x="32" y="6"/>
                      <a:pt x="32" y="10"/>
                      <a:pt x="30" y="12"/>
                    </a:cubicBezTo>
                    <a:lnTo>
                      <a:pt x="26" y="18"/>
                    </a:lnTo>
                    <a:cubicBezTo>
                      <a:pt x="26" y="20"/>
                      <a:pt x="25" y="22"/>
                      <a:pt x="23" y="23"/>
                    </a:cubicBezTo>
                    <a:lnTo>
                      <a:pt x="22" y="24"/>
                    </a:lnTo>
                    <a:cubicBezTo>
                      <a:pt x="20" y="24"/>
                      <a:pt x="17" y="25"/>
                      <a:pt x="15" y="25"/>
                    </a:cubicBezTo>
                    <a:lnTo>
                      <a:pt x="12" y="23"/>
                    </a:lnTo>
                    <a:cubicBezTo>
                      <a:pt x="9" y="25"/>
                      <a:pt x="7" y="25"/>
                      <a:pt x="6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10" name="Freeform 1962">
                <a:extLst>
                  <a:ext uri="{FF2B5EF4-FFF2-40B4-BE49-F238E27FC236}">
                    <a16:creationId xmlns:a16="http://schemas.microsoft.com/office/drawing/2014/main" id="{4A0D0FFE-1F13-4D2B-A085-CEC3C1985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2" y="5435"/>
                <a:ext cx="18" cy="11"/>
              </a:xfrm>
              <a:custGeom>
                <a:avLst/>
                <a:gdLst>
                  <a:gd name="T0" fmla="*/ 8 w 52"/>
                  <a:gd name="T1" fmla="*/ 33 h 33"/>
                  <a:gd name="T2" fmla="*/ 0 w 52"/>
                  <a:gd name="T3" fmla="*/ 21 h 33"/>
                  <a:gd name="T4" fmla="*/ 29 w 52"/>
                  <a:gd name="T5" fmla="*/ 8 h 33"/>
                  <a:gd name="T6" fmla="*/ 30 w 52"/>
                  <a:gd name="T7" fmla="*/ 8 h 33"/>
                  <a:gd name="T8" fmla="*/ 30 w 52"/>
                  <a:gd name="T9" fmla="*/ 8 h 33"/>
                  <a:gd name="T10" fmla="*/ 46 w 52"/>
                  <a:gd name="T11" fmla="*/ 1 h 33"/>
                  <a:gd name="T12" fmla="*/ 50 w 52"/>
                  <a:gd name="T13" fmla="*/ 5 h 33"/>
                  <a:gd name="T14" fmla="*/ 48 w 52"/>
                  <a:gd name="T15" fmla="*/ 14 h 33"/>
                  <a:gd name="T16" fmla="*/ 46 w 52"/>
                  <a:gd name="T17" fmla="*/ 15 h 33"/>
                  <a:gd name="T18" fmla="*/ 38 w 52"/>
                  <a:gd name="T19" fmla="*/ 20 h 33"/>
                  <a:gd name="T20" fmla="*/ 18 w 52"/>
                  <a:gd name="T21" fmla="*/ 30 h 33"/>
                  <a:gd name="T22" fmla="*/ 16 w 52"/>
                  <a:gd name="T23" fmla="*/ 29 h 33"/>
                  <a:gd name="T24" fmla="*/ 8 w 52"/>
                  <a:gd name="T2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33">
                    <a:moveTo>
                      <a:pt x="8" y="33"/>
                    </a:moveTo>
                    <a:lnTo>
                      <a:pt x="0" y="21"/>
                    </a:lnTo>
                    <a:cubicBezTo>
                      <a:pt x="26" y="7"/>
                      <a:pt x="26" y="7"/>
                      <a:pt x="29" y="8"/>
                    </a:cubicBezTo>
                    <a:lnTo>
                      <a:pt x="30" y="8"/>
                    </a:lnTo>
                    <a:lnTo>
                      <a:pt x="30" y="8"/>
                    </a:lnTo>
                    <a:cubicBezTo>
                      <a:pt x="41" y="1"/>
                      <a:pt x="42" y="0"/>
                      <a:pt x="46" y="1"/>
                    </a:cubicBezTo>
                    <a:cubicBezTo>
                      <a:pt x="48" y="2"/>
                      <a:pt x="49" y="3"/>
                      <a:pt x="50" y="5"/>
                    </a:cubicBezTo>
                    <a:cubicBezTo>
                      <a:pt x="52" y="8"/>
                      <a:pt x="51" y="12"/>
                      <a:pt x="48" y="14"/>
                    </a:cubicBezTo>
                    <a:lnTo>
                      <a:pt x="46" y="15"/>
                    </a:lnTo>
                    <a:cubicBezTo>
                      <a:pt x="44" y="16"/>
                      <a:pt x="41" y="18"/>
                      <a:pt x="38" y="20"/>
                    </a:cubicBezTo>
                    <a:cubicBezTo>
                      <a:pt x="24" y="29"/>
                      <a:pt x="21" y="31"/>
                      <a:pt x="18" y="30"/>
                    </a:cubicBezTo>
                    <a:lnTo>
                      <a:pt x="16" y="29"/>
                    </a:lnTo>
                    <a:cubicBezTo>
                      <a:pt x="11" y="31"/>
                      <a:pt x="8" y="33"/>
                      <a:pt x="8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11" name="Freeform 1963">
                <a:extLst>
                  <a:ext uri="{FF2B5EF4-FFF2-40B4-BE49-F238E27FC236}">
                    <a16:creationId xmlns:a16="http://schemas.microsoft.com/office/drawing/2014/main" id="{8D8D06B1-F8E8-48BF-9682-40A3E18F9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5" y="5435"/>
                <a:ext cx="19" cy="14"/>
              </a:xfrm>
              <a:custGeom>
                <a:avLst/>
                <a:gdLst>
                  <a:gd name="T0" fmla="*/ 7 w 57"/>
                  <a:gd name="T1" fmla="*/ 40 h 40"/>
                  <a:gd name="T2" fmla="*/ 1 w 57"/>
                  <a:gd name="T3" fmla="*/ 37 h 40"/>
                  <a:gd name="T4" fmla="*/ 0 w 57"/>
                  <a:gd name="T5" fmla="*/ 31 h 40"/>
                  <a:gd name="T6" fmla="*/ 43 w 57"/>
                  <a:gd name="T7" fmla="*/ 3 h 40"/>
                  <a:gd name="T8" fmla="*/ 52 w 57"/>
                  <a:gd name="T9" fmla="*/ 1 h 40"/>
                  <a:gd name="T10" fmla="*/ 57 w 57"/>
                  <a:gd name="T11" fmla="*/ 7 h 40"/>
                  <a:gd name="T12" fmla="*/ 53 w 57"/>
                  <a:gd name="T13" fmla="*/ 14 h 40"/>
                  <a:gd name="T14" fmla="*/ 50 w 57"/>
                  <a:gd name="T15" fmla="*/ 16 h 40"/>
                  <a:gd name="T16" fmla="*/ 48 w 57"/>
                  <a:gd name="T17" fmla="*/ 17 h 40"/>
                  <a:gd name="T18" fmla="*/ 47 w 57"/>
                  <a:gd name="T19" fmla="*/ 17 h 40"/>
                  <a:gd name="T20" fmla="*/ 33 w 57"/>
                  <a:gd name="T21" fmla="*/ 25 h 40"/>
                  <a:gd name="T22" fmla="*/ 31 w 57"/>
                  <a:gd name="T23" fmla="*/ 28 h 40"/>
                  <a:gd name="T24" fmla="*/ 11 w 57"/>
                  <a:gd name="T25" fmla="*/ 39 h 40"/>
                  <a:gd name="T26" fmla="*/ 7 w 57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" h="40">
                    <a:moveTo>
                      <a:pt x="7" y="40"/>
                    </a:moveTo>
                    <a:cubicBezTo>
                      <a:pt x="5" y="40"/>
                      <a:pt x="3" y="39"/>
                      <a:pt x="1" y="37"/>
                    </a:cubicBezTo>
                    <a:cubicBezTo>
                      <a:pt x="0" y="35"/>
                      <a:pt x="0" y="33"/>
                      <a:pt x="0" y="31"/>
                    </a:cubicBezTo>
                    <a:cubicBezTo>
                      <a:pt x="1" y="28"/>
                      <a:pt x="2" y="26"/>
                      <a:pt x="43" y="3"/>
                    </a:cubicBezTo>
                    <a:cubicBezTo>
                      <a:pt x="47" y="1"/>
                      <a:pt x="49" y="0"/>
                      <a:pt x="52" y="1"/>
                    </a:cubicBezTo>
                    <a:cubicBezTo>
                      <a:pt x="54" y="1"/>
                      <a:pt x="56" y="4"/>
                      <a:pt x="57" y="7"/>
                    </a:cubicBezTo>
                    <a:cubicBezTo>
                      <a:pt x="57" y="10"/>
                      <a:pt x="56" y="12"/>
                      <a:pt x="53" y="14"/>
                    </a:cubicBezTo>
                    <a:lnTo>
                      <a:pt x="50" y="16"/>
                    </a:lnTo>
                    <a:lnTo>
                      <a:pt x="48" y="17"/>
                    </a:lnTo>
                    <a:lnTo>
                      <a:pt x="47" y="17"/>
                    </a:lnTo>
                    <a:cubicBezTo>
                      <a:pt x="42" y="20"/>
                      <a:pt x="38" y="23"/>
                      <a:pt x="33" y="25"/>
                    </a:cubicBezTo>
                    <a:lnTo>
                      <a:pt x="31" y="28"/>
                    </a:lnTo>
                    <a:lnTo>
                      <a:pt x="11" y="39"/>
                    </a:lnTo>
                    <a:lnTo>
                      <a:pt x="7" y="4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12" name="Freeform 1964">
                <a:extLst>
                  <a:ext uri="{FF2B5EF4-FFF2-40B4-BE49-F238E27FC236}">
                    <a16:creationId xmlns:a16="http://schemas.microsoft.com/office/drawing/2014/main" id="{595DBE6D-4F9D-458E-8C9D-92D3EA8B8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2" y="5421"/>
                <a:ext cx="25" cy="17"/>
              </a:xfrm>
              <a:custGeom>
                <a:avLst/>
                <a:gdLst>
                  <a:gd name="T0" fmla="*/ 9 w 76"/>
                  <a:gd name="T1" fmla="*/ 49 h 49"/>
                  <a:gd name="T2" fmla="*/ 2 w 76"/>
                  <a:gd name="T3" fmla="*/ 46 h 49"/>
                  <a:gd name="T4" fmla="*/ 5 w 76"/>
                  <a:gd name="T5" fmla="*/ 36 h 49"/>
                  <a:gd name="T6" fmla="*/ 71 w 76"/>
                  <a:gd name="T7" fmla="*/ 1 h 49"/>
                  <a:gd name="T8" fmla="*/ 75 w 76"/>
                  <a:gd name="T9" fmla="*/ 4 h 49"/>
                  <a:gd name="T10" fmla="*/ 76 w 76"/>
                  <a:gd name="T11" fmla="*/ 10 h 49"/>
                  <a:gd name="T12" fmla="*/ 54 w 76"/>
                  <a:gd name="T13" fmla="*/ 24 h 49"/>
                  <a:gd name="T14" fmla="*/ 53 w 76"/>
                  <a:gd name="T15" fmla="*/ 25 h 49"/>
                  <a:gd name="T16" fmla="*/ 36 w 76"/>
                  <a:gd name="T17" fmla="*/ 35 h 49"/>
                  <a:gd name="T18" fmla="*/ 33 w 76"/>
                  <a:gd name="T19" fmla="*/ 36 h 49"/>
                  <a:gd name="T20" fmla="*/ 12 w 76"/>
                  <a:gd name="T21" fmla="*/ 49 h 49"/>
                  <a:gd name="T22" fmla="*/ 9 w 76"/>
                  <a:gd name="T2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49">
                    <a:moveTo>
                      <a:pt x="9" y="49"/>
                    </a:moveTo>
                    <a:cubicBezTo>
                      <a:pt x="6" y="49"/>
                      <a:pt x="4" y="48"/>
                      <a:pt x="2" y="46"/>
                    </a:cubicBezTo>
                    <a:cubicBezTo>
                      <a:pt x="0" y="43"/>
                      <a:pt x="2" y="38"/>
                      <a:pt x="5" y="36"/>
                    </a:cubicBezTo>
                    <a:cubicBezTo>
                      <a:pt x="67" y="0"/>
                      <a:pt x="67" y="0"/>
                      <a:pt x="71" y="1"/>
                    </a:cubicBezTo>
                    <a:cubicBezTo>
                      <a:pt x="72" y="1"/>
                      <a:pt x="74" y="2"/>
                      <a:pt x="75" y="4"/>
                    </a:cubicBezTo>
                    <a:cubicBezTo>
                      <a:pt x="76" y="6"/>
                      <a:pt x="76" y="8"/>
                      <a:pt x="76" y="10"/>
                    </a:cubicBezTo>
                    <a:cubicBezTo>
                      <a:pt x="75" y="13"/>
                      <a:pt x="74" y="14"/>
                      <a:pt x="54" y="24"/>
                    </a:cubicBezTo>
                    <a:lnTo>
                      <a:pt x="53" y="25"/>
                    </a:lnTo>
                    <a:lnTo>
                      <a:pt x="36" y="35"/>
                    </a:lnTo>
                    <a:lnTo>
                      <a:pt x="33" y="36"/>
                    </a:lnTo>
                    <a:cubicBezTo>
                      <a:pt x="26" y="41"/>
                      <a:pt x="18" y="45"/>
                      <a:pt x="12" y="49"/>
                    </a:cubicBezTo>
                    <a:lnTo>
                      <a:pt x="9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13" name="Freeform 1965">
                <a:extLst>
                  <a:ext uri="{FF2B5EF4-FFF2-40B4-BE49-F238E27FC236}">
                    <a16:creationId xmlns:a16="http://schemas.microsoft.com/office/drawing/2014/main" id="{77D685AA-03F3-40D9-865D-5D0ED1B92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5" y="5418"/>
                <a:ext cx="22" cy="15"/>
              </a:xfrm>
              <a:custGeom>
                <a:avLst/>
                <a:gdLst>
                  <a:gd name="T0" fmla="*/ 3 w 64"/>
                  <a:gd name="T1" fmla="*/ 46 h 46"/>
                  <a:gd name="T2" fmla="*/ 2 w 64"/>
                  <a:gd name="T3" fmla="*/ 45 h 46"/>
                  <a:gd name="T4" fmla="*/ 4 w 64"/>
                  <a:gd name="T5" fmla="*/ 38 h 46"/>
                  <a:gd name="T6" fmla="*/ 0 w 64"/>
                  <a:gd name="T7" fmla="*/ 32 h 46"/>
                  <a:gd name="T8" fmla="*/ 52 w 64"/>
                  <a:gd name="T9" fmla="*/ 2 h 46"/>
                  <a:gd name="T10" fmla="*/ 62 w 64"/>
                  <a:gd name="T11" fmla="*/ 5 h 46"/>
                  <a:gd name="T12" fmla="*/ 59 w 64"/>
                  <a:gd name="T13" fmla="*/ 15 h 46"/>
                  <a:gd name="T14" fmla="*/ 31 w 64"/>
                  <a:gd name="T15" fmla="*/ 33 h 46"/>
                  <a:gd name="T16" fmla="*/ 32 w 64"/>
                  <a:gd name="T17" fmla="*/ 34 h 46"/>
                  <a:gd name="T18" fmla="*/ 21 w 64"/>
                  <a:gd name="T19" fmla="*/ 38 h 46"/>
                  <a:gd name="T20" fmla="*/ 19 w 64"/>
                  <a:gd name="T21" fmla="*/ 38 h 46"/>
                  <a:gd name="T22" fmla="*/ 3 w 64"/>
                  <a:gd name="T2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4" h="46">
                    <a:moveTo>
                      <a:pt x="3" y="46"/>
                    </a:moveTo>
                    <a:lnTo>
                      <a:pt x="2" y="45"/>
                    </a:lnTo>
                    <a:lnTo>
                      <a:pt x="4" y="38"/>
                    </a:lnTo>
                    <a:lnTo>
                      <a:pt x="0" y="32"/>
                    </a:lnTo>
                    <a:cubicBezTo>
                      <a:pt x="2" y="31"/>
                      <a:pt x="52" y="2"/>
                      <a:pt x="52" y="2"/>
                    </a:cubicBezTo>
                    <a:cubicBezTo>
                      <a:pt x="55" y="0"/>
                      <a:pt x="60" y="2"/>
                      <a:pt x="62" y="5"/>
                    </a:cubicBezTo>
                    <a:cubicBezTo>
                      <a:pt x="64" y="8"/>
                      <a:pt x="63" y="13"/>
                      <a:pt x="59" y="15"/>
                    </a:cubicBezTo>
                    <a:cubicBezTo>
                      <a:pt x="49" y="21"/>
                      <a:pt x="37" y="28"/>
                      <a:pt x="31" y="33"/>
                    </a:cubicBezTo>
                    <a:lnTo>
                      <a:pt x="32" y="34"/>
                    </a:lnTo>
                    <a:cubicBezTo>
                      <a:pt x="27" y="38"/>
                      <a:pt x="24" y="39"/>
                      <a:pt x="21" y="38"/>
                    </a:cubicBezTo>
                    <a:lnTo>
                      <a:pt x="19" y="38"/>
                    </a:lnTo>
                    <a:cubicBezTo>
                      <a:pt x="8" y="44"/>
                      <a:pt x="5" y="46"/>
                      <a:pt x="3" y="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14" name="Freeform 1966">
                <a:extLst>
                  <a:ext uri="{FF2B5EF4-FFF2-40B4-BE49-F238E27FC236}">
                    <a16:creationId xmlns:a16="http://schemas.microsoft.com/office/drawing/2014/main" id="{1E5DA9F9-3638-4001-9918-E31100F2D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4" y="5412"/>
                <a:ext cx="29" cy="18"/>
              </a:xfrm>
              <a:custGeom>
                <a:avLst/>
                <a:gdLst>
                  <a:gd name="T0" fmla="*/ 9 w 86"/>
                  <a:gd name="T1" fmla="*/ 54 h 54"/>
                  <a:gd name="T2" fmla="*/ 2 w 86"/>
                  <a:gd name="T3" fmla="*/ 50 h 54"/>
                  <a:gd name="T4" fmla="*/ 5 w 86"/>
                  <a:gd name="T5" fmla="*/ 41 h 54"/>
                  <a:gd name="T6" fmla="*/ 77 w 86"/>
                  <a:gd name="T7" fmla="*/ 1 h 54"/>
                  <a:gd name="T8" fmla="*/ 82 w 86"/>
                  <a:gd name="T9" fmla="*/ 5 h 54"/>
                  <a:gd name="T10" fmla="*/ 49 w 86"/>
                  <a:gd name="T11" fmla="*/ 34 h 54"/>
                  <a:gd name="T12" fmla="*/ 48 w 86"/>
                  <a:gd name="T13" fmla="*/ 35 h 54"/>
                  <a:gd name="T14" fmla="*/ 48 w 86"/>
                  <a:gd name="T15" fmla="*/ 35 h 54"/>
                  <a:gd name="T16" fmla="*/ 43 w 86"/>
                  <a:gd name="T17" fmla="*/ 38 h 54"/>
                  <a:gd name="T18" fmla="*/ 38 w 86"/>
                  <a:gd name="T19" fmla="*/ 39 h 54"/>
                  <a:gd name="T20" fmla="*/ 37 w 86"/>
                  <a:gd name="T21" fmla="*/ 39 h 54"/>
                  <a:gd name="T22" fmla="*/ 12 w 86"/>
                  <a:gd name="T23" fmla="*/ 53 h 54"/>
                  <a:gd name="T24" fmla="*/ 9 w 86"/>
                  <a:gd name="T2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54">
                    <a:moveTo>
                      <a:pt x="9" y="54"/>
                    </a:moveTo>
                    <a:cubicBezTo>
                      <a:pt x="6" y="54"/>
                      <a:pt x="4" y="53"/>
                      <a:pt x="2" y="50"/>
                    </a:cubicBezTo>
                    <a:cubicBezTo>
                      <a:pt x="0" y="47"/>
                      <a:pt x="2" y="43"/>
                      <a:pt x="5" y="41"/>
                    </a:cubicBezTo>
                    <a:cubicBezTo>
                      <a:pt x="74" y="0"/>
                      <a:pt x="74" y="1"/>
                      <a:pt x="77" y="1"/>
                    </a:cubicBezTo>
                    <a:cubicBezTo>
                      <a:pt x="79" y="2"/>
                      <a:pt x="81" y="3"/>
                      <a:pt x="82" y="5"/>
                    </a:cubicBezTo>
                    <a:cubicBezTo>
                      <a:pt x="86" y="12"/>
                      <a:pt x="84" y="12"/>
                      <a:pt x="49" y="34"/>
                    </a:cubicBezTo>
                    <a:lnTo>
                      <a:pt x="48" y="35"/>
                    </a:lnTo>
                    <a:lnTo>
                      <a:pt x="48" y="35"/>
                    </a:lnTo>
                    <a:lnTo>
                      <a:pt x="43" y="38"/>
                    </a:lnTo>
                    <a:cubicBezTo>
                      <a:pt x="42" y="39"/>
                      <a:pt x="40" y="39"/>
                      <a:pt x="38" y="39"/>
                    </a:cubicBezTo>
                    <a:lnTo>
                      <a:pt x="37" y="39"/>
                    </a:lnTo>
                    <a:cubicBezTo>
                      <a:pt x="28" y="44"/>
                      <a:pt x="20" y="49"/>
                      <a:pt x="12" y="53"/>
                    </a:cubicBezTo>
                    <a:lnTo>
                      <a:pt x="9" y="5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15" name="Freeform 1967">
                <a:extLst>
                  <a:ext uri="{FF2B5EF4-FFF2-40B4-BE49-F238E27FC236}">
                    <a16:creationId xmlns:a16="http://schemas.microsoft.com/office/drawing/2014/main" id="{6ECED207-62AF-417C-92A9-25B4DF432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" y="5414"/>
                <a:ext cx="5" cy="5"/>
              </a:xfrm>
              <a:custGeom>
                <a:avLst/>
                <a:gdLst>
                  <a:gd name="T0" fmla="*/ 7 w 13"/>
                  <a:gd name="T1" fmla="*/ 14 h 14"/>
                  <a:gd name="T2" fmla="*/ 2 w 13"/>
                  <a:gd name="T3" fmla="*/ 12 h 14"/>
                  <a:gd name="T4" fmla="*/ 2 w 13"/>
                  <a:gd name="T5" fmla="*/ 2 h 14"/>
                  <a:gd name="T6" fmla="*/ 4 w 13"/>
                  <a:gd name="T7" fmla="*/ 1 h 14"/>
                  <a:gd name="T8" fmla="*/ 6 w 13"/>
                  <a:gd name="T9" fmla="*/ 0 h 14"/>
                  <a:gd name="T10" fmla="*/ 6 w 13"/>
                  <a:gd name="T11" fmla="*/ 0 h 14"/>
                  <a:gd name="T12" fmla="*/ 13 w 13"/>
                  <a:gd name="T13" fmla="*/ 2 h 14"/>
                  <a:gd name="T14" fmla="*/ 9 w 13"/>
                  <a:gd name="T15" fmla="*/ 5 h 14"/>
                  <a:gd name="T16" fmla="*/ 13 w 13"/>
                  <a:gd name="T17" fmla="*/ 12 h 14"/>
                  <a:gd name="T18" fmla="*/ 7 w 13"/>
                  <a:gd name="T1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4">
                    <a:moveTo>
                      <a:pt x="7" y="14"/>
                    </a:moveTo>
                    <a:cubicBezTo>
                      <a:pt x="6" y="14"/>
                      <a:pt x="4" y="14"/>
                      <a:pt x="2" y="12"/>
                    </a:cubicBezTo>
                    <a:cubicBezTo>
                      <a:pt x="0" y="10"/>
                      <a:pt x="0" y="5"/>
                      <a:pt x="2" y="2"/>
                    </a:cubicBezTo>
                    <a:lnTo>
                      <a:pt x="4" y="1"/>
                    </a:lnTo>
                    <a:lnTo>
                      <a:pt x="6" y="0"/>
                    </a:lnTo>
                    <a:lnTo>
                      <a:pt x="6" y="0"/>
                    </a:lnTo>
                    <a:cubicBezTo>
                      <a:pt x="9" y="0"/>
                      <a:pt x="11" y="1"/>
                      <a:pt x="13" y="2"/>
                    </a:cubicBezTo>
                    <a:lnTo>
                      <a:pt x="9" y="5"/>
                    </a:lnTo>
                    <a:lnTo>
                      <a:pt x="13" y="12"/>
                    </a:lnTo>
                    <a:cubicBezTo>
                      <a:pt x="12" y="13"/>
                      <a:pt x="9" y="14"/>
                      <a:pt x="7" y="1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16" name="Freeform 1968">
                <a:extLst>
                  <a:ext uri="{FF2B5EF4-FFF2-40B4-BE49-F238E27FC236}">
                    <a16:creationId xmlns:a16="http://schemas.microsoft.com/office/drawing/2014/main" id="{D9B35508-C047-4366-AB05-BF66166C2D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3" y="5435"/>
                <a:ext cx="27" cy="17"/>
              </a:xfrm>
              <a:custGeom>
                <a:avLst/>
                <a:gdLst>
                  <a:gd name="T0" fmla="*/ 9 w 79"/>
                  <a:gd name="T1" fmla="*/ 51 h 51"/>
                  <a:gd name="T2" fmla="*/ 3 w 79"/>
                  <a:gd name="T3" fmla="*/ 48 h 51"/>
                  <a:gd name="T4" fmla="*/ 5 w 79"/>
                  <a:gd name="T5" fmla="*/ 38 h 51"/>
                  <a:gd name="T6" fmla="*/ 5 w 79"/>
                  <a:gd name="T7" fmla="*/ 38 h 51"/>
                  <a:gd name="T8" fmla="*/ 5 w 79"/>
                  <a:gd name="T9" fmla="*/ 38 h 51"/>
                  <a:gd name="T10" fmla="*/ 20 w 79"/>
                  <a:gd name="T11" fmla="*/ 28 h 51"/>
                  <a:gd name="T12" fmla="*/ 22 w 79"/>
                  <a:gd name="T13" fmla="*/ 25 h 51"/>
                  <a:gd name="T14" fmla="*/ 39 w 79"/>
                  <a:gd name="T15" fmla="*/ 17 h 51"/>
                  <a:gd name="T16" fmla="*/ 41 w 79"/>
                  <a:gd name="T17" fmla="*/ 18 h 51"/>
                  <a:gd name="T18" fmla="*/ 67 w 79"/>
                  <a:gd name="T19" fmla="*/ 2 h 51"/>
                  <a:gd name="T20" fmla="*/ 77 w 79"/>
                  <a:gd name="T21" fmla="*/ 5 h 51"/>
                  <a:gd name="T22" fmla="*/ 74 w 79"/>
                  <a:gd name="T23" fmla="*/ 15 h 51"/>
                  <a:gd name="T24" fmla="*/ 12 w 79"/>
                  <a:gd name="T25" fmla="*/ 50 h 51"/>
                  <a:gd name="T26" fmla="*/ 9 w 79"/>
                  <a:gd name="T2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9" h="51">
                    <a:moveTo>
                      <a:pt x="9" y="51"/>
                    </a:moveTo>
                    <a:cubicBezTo>
                      <a:pt x="6" y="51"/>
                      <a:pt x="4" y="50"/>
                      <a:pt x="3" y="48"/>
                    </a:cubicBezTo>
                    <a:cubicBezTo>
                      <a:pt x="1" y="44"/>
                      <a:pt x="0" y="43"/>
                      <a:pt x="5" y="38"/>
                    </a:cubicBezTo>
                    <a:lnTo>
                      <a:pt x="5" y="38"/>
                    </a:lnTo>
                    <a:lnTo>
                      <a:pt x="5" y="38"/>
                    </a:lnTo>
                    <a:cubicBezTo>
                      <a:pt x="8" y="36"/>
                      <a:pt x="13" y="32"/>
                      <a:pt x="20" y="28"/>
                    </a:cubicBezTo>
                    <a:lnTo>
                      <a:pt x="22" y="25"/>
                    </a:lnTo>
                    <a:cubicBezTo>
                      <a:pt x="35" y="16"/>
                      <a:pt x="36" y="16"/>
                      <a:pt x="39" y="17"/>
                    </a:cubicBezTo>
                    <a:lnTo>
                      <a:pt x="41" y="18"/>
                    </a:lnTo>
                    <a:lnTo>
                      <a:pt x="67" y="2"/>
                    </a:lnTo>
                    <a:cubicBezTo>
                      <a:pt x="71" y="0"/>
                      <a:pt x="75" y="1"/>
                      <a:pt x="77" y="5"/>
                    </a:cubicBezTo>
                    <a:cubicBezTo>
                      <a:pt x="79" y="8"/>
                      <a:pt x="78" y="13"/>
                      <a:pt x="74" y="15"/>
                    </a:cubicBezTo>
                    <a:lnTo>
                      <a:pt x="12" y="50"/>
                    </a:lnTo>
                    <a:lnTo>
                      <a:pt x="9" y="5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17" name="Freeform 1969">
                <a:extLst>
                  <a:ext uri="{FF2B5EF4-FFF2-40B4-BE49-F238E27FC236}">
                    <a16:creationId xmlns:a16="http://schemas.microsoft.com/office/drawing/2014/main" id="{5906C2D7-EDD9-4962-83E8-0A5620B15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" y="5436"/>
                <a:ext cx="19" cy="13"/>
              </a:xfrm>
              <a:custGeom>
                <a:avLst/>
                <a:gdLst>
                  <a:gd name="T0" fmla="*/ 7 w 57"/>
                  <a:gd name="T1" fmla="*/ 39 h 39"/>
                  <a:gd name="T2" fmla="*/ 5 w 57"/>
                  <a:gd name="T3" fmla="*/ 39 h 39"/>
                  <a:gd name="T4" fmla="*/ 1 w 57"/>
                  <a:gd name="T5" fmla="*/ 35 h 39"/>
                  <a:gd name="T6" fmla="*/ 0 w 57"/>
                  <a:gd name="T7" fmla="*/ 30 h 39"/>
                  <a:gd name="T8" fmla="*/ 26 w 57"/>
                  <a:gd name="T9" fmla="*/ 13 h 39"/>
                  <a:gd name="T10" fmla="*/ 40 w 57"/>
                  <a:gd name="T11" fmla="*/ 5 h 39"/>
                  <a:gd name="T12" fmla="*/ 40 w 57"/>
                  <a:gd name="T13" fmla="*/ 4 h 39"/>
                  <a:gd name="T14" fmla="*/ 46 w 57"/>
                  <a:gd name="T15" fmla="*/ 1 h 39"/>
                  <a:gd name="T16" fmla="*/ 51 w 57"/>
                  <a:gd name="T17" fmla="*/ 0 h 39"/>
                  <a:gd name="T18" fmla="*/ 55 w 57"/>
                  <a:gd name="T19" fmla="*/ 4 h 39"/>
                  <a:gd name="T20" fmla="*/ 56 w 57"/>
                  <a:gd name="T21" fmla="*/ 9 h 39"/>
                  <a:gd name="T22" fmla="*/ 32 w 57"/>
                  <a:gd name="T23" fmla="*/ 25 h 39"/>
                  <a:gd name="T24" fmla="*/ 30 w 57"/>
                  <a:gd name="T25" fmla="*/ 26 h 39"/>
                  <a:gd name="T26" fmla="*/ 29 w 57"/>
                  <a:gd name="T27" fmla="*/ 27 h 39"/>
                  <a:gd name="T28" fmla="*/ 7 w 57"/>
                  <a:gd name="T2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" h="39">
                    <a:moveTo>
                      <a:pt x="7" y="39"/>
                    </a:moveTo>
                    <a:lnTo>
                      <a:pt x="5" y="39"/>
                    </a:lnTo>
                    <a:cubicBezTo>
                      <a:pt x="4" y="38"/>
                      <a:pt x="2" y="37"/>
                      <a:pt x="1" y="35"/>
                    </a:cubicBezTo>
                    <a:cubicBezTo>
                      <a:pt x="0" y="34"/>
                      <a:pt x="0" y="31"/>
                      <a:pt x="0" y="30"/>
                    </a:cubicBezTo>
                    <a:cubicBezTo>
                      <a:pt x="1" y="26"/>
                      <a:pt x="3" y="24"/>
                      <a:pt x="26" y="13"/>
                    </a:cubicBezTo>
                    <a:cubicBezTo>
                      <a:pt x="30" y="10"/>
                      <a:pt x="36" y="7"/>
                      <a:pt x="40" y="5"/>
                    </a:cubicBezTo>
                    <a:lnTo>
                      <a:pt x="40" y="4"/>
                    </a:lnTo>
                    <a:lnTo>
                      <a:pt x="46" y="1"/>
                    </a:lnTo>
                    <a:cubicBezTo>
                      <a:pt x="47" y="0"/>
                      <a:pt x="49" y="0"/>
                      <a:pt x="51" y="0"/>
                    </a:cubicBezTo>
                    <a:cubicBezTo>
                      <a:pt x="53" y="1"/>
                      <a:pt x="54" y="2"/>
                      <a:pt x="55" y="4"/>
                    </a:cubicBezTo>
                    <a:cubicBezTo>
                      <a:pt x="56" y="5"/>
                      <a:pt x="57" y="7"/>
                      <a:pt x="56" y="9"/>
                    </a:cubicBezTo>
                    <a:cubicBezTo>
                      <a:pt x="55" y="13"/>
                      <a:pt x="54" y="14"/>
                      <a:pt x="32" y="25"/>
                    </a:cubicBezTo>
                    <a:lnTo>
                      <a:pt x="30" y="26"/>
                    </a:lnTo>
                    <a:lnTo>
                      <a:pt x="29" y="27"/>
                    </a:lnTo>
                    <a:cubicBezTo>
                      <a:pt x="13" y="37"/>
                      <a:pt x="10" y="39"/>
                      <a:pt x="7" y="3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18" name="Freeform 1970">
                <a:extLst>
                  <a:ext uri="{FF2B5EF4-FFF2-40B4-BE49-F238E27FC236}">
                    <a16:creationId xmlns:a16="http://schemas.microsoft.com/office/drawing/2014/main" id="{A9C56523-0F6F-49C9-BBB0-5C8809D3E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7" y="5449"/>
                <a:ext cx="31" cy="19"/>
              </a:xfrm>
              <a:custGeom>
                <a:avLst/>
                <a:gdLst>
                  <a:gd name="T0" fmla="*/ 6 w 92"/>
                  <a:gd name="T1" fmla="*/ 58 h 58"/>
                  <a:gd name="T2" fmla="*/ 2 w 92"/>
                  <a:gd name="T3" fmla="*/ 55 h 58"/>
                  <a:gd name="T4" fmla="*/ 5 w 92"/>
                  <a:gd name="T5" fmla="*/ 45 h 58"/>
                  <a:gd name="T6" fmla="*/ 5 w 92"/>
                  <a:gd name="T7" fmla="*/ 45 h 58"/>
                  <a:gd name="T8" fmla="*/ 73 w 92"/>
                  <a:gd name="T9" fmla="*/ 6 h 58"/>
                  <a:gd name="T10" fmla="*/ 80 w 92"/>
                  <a:gd name="T11" fmla="*/ 2 h 58"/>
                  <a:gd name="T12" fmla="*/ 90 w 92"/>
                  <a:gd name="T13" fmla="*/ 4 h 58"/>
                  <a:gd name="T14" fmla="*/ 87 w 92"/>
                  <a:gd name="T15" fmla="*/ 14 h 58"/>
                  <a:gd name="T16" fmla="*/ 83 w 92"/>
                  <a:gd name="T17" fmla="*/ 16 h 58"/>
                  <a:gd name="T18" fmla="*/ 49 w 92"/>
                  <a:gd name="T19" fmla="*/ 38 h 58"/>
                  <a:gd name="T20" fmla="*/ 50 w 92"/>
                  <a:gd name="T21" fmla="*/ 39 h 58"/>
                  <a:gd name="T22" fmla="*/ 46 w 92"/>
                  <a:gd name="T23" fmla="*/ 41 h 58"/>
                  <a:gd name="T24" fmla="*/ 41 w 92"/>
                  <a:gd name="T25" fmla="*/ 41 h 58"/>
                  <a:gd name="T26" fmla="*/ 40 w 92"/>
                  <a:gd name="T27" fmla="*/ 41 h 58"/>
                  <a:gd name="T28" fmla="*/ 6 w 92"/>
                  <a:gd name="T2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58">
                    <a:moveTo>
                      <a:pt x="6" y="58"/>
                    </a:moveTo>
                    <a:cubicBezTo>
                      <a:pt x="4" y="58"/>
                      <a:pt x="3" y="57"/>
                      <a:pt x="2" y="55"/>
                    </a:cubicBezTo>
                    <a:cubicBezTo>
                      <a:pt x="0" y="52"/>
                      <a:pt x="1" y="47"/>
                      <a:pt x="5" y="45"/>
                    </a:cubicBezTo>
                    <a:lnTo>
                      <a:pt x="5" y="45"/>
                    </a:lnTo>
                    <a:cubicBezTo>
                      <a:pt x="8" y="44"/>
                      <a:pt x="45" y="22"/>
                      <a:pt x="73" y="6"/>
                    </a:cubicBezTo>
                    <a:cubicBezTo>
                      <a:pt x="75" y="4"/>
                      <a:pt x="78" y="3"/>
                      <a:pt x="80" y="2"/>
                    </a:cubicBezTo>
                    <a:cubicBezTo>
                      <a:pt x="83" y="0"/>
                      <a:pt x="88" y="1"/>
                      <a:pt x="90" y="4"/>
                    </a:cubicBezTo>
                    <a:cubicBezTo>
                      <a:pt x="92" y="8"/>
                      <a:pt x="91" y="12"/>
                      <a:pt x="87" y="14"/>
                    </a:cubicBezTo>
                    <a:lnTo>
                      <a:pt x="83" y="16"/>
                    </a:lnTo>
                    <a:cubicBezTo>
                      <a:pt x="69" y="25"/>
                      <a:pt x="54" y="34"/>
                      <a:pt x="49" y="38"/>
                    </a:cubicBezTo>
                    <a:lnTo>
                      <a:pt x="50" y="39"/>
                    </a:lnTo>
                    <a:lnTo>
                      <a:pt x="46" y="41"/>
                    </a:lnTo>
                    <a:cubicBezTo>
                      <a:pt x="45" y="42"/>
                      <a:pt x="43" y="42"/>
                      <a:pt x="41" y="41"/>
                    </a:cubicBezTo>
                    <a:lnTo>
                      <a:pt x="40" y="41"/>
                    </a:lnTo>
                    <a:cubicBezTo>
                      <a:pt x="18" y="54"/>
                      <a:pt x="9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19" name="Freeform 1971">
                <a:extLst>
                  <a:ext uri="{FF2B5EF4-FFF2-40B4-BE49-F238E27FC236}">
                    <a16:creationId xmlns:a16="http://schemas.microsoft.com/office/drawing/2014/main" id="{CE7DA4A9-19F7-4603-91D3-4D9DD37D5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7" y="5690"/>
                <a:ext cx="19" cy="15"/>
              </a:xfrm>
              <a:custGeom>
                <a:avLst/>
                <a:gdLst>
                  <a:gd name="T0" fmla="*/ 10 w 58"/>
                  <a:gd name="T1" fmla="*/ 44 h 44"/>
                  <a:gd name="T2" fmla="*/ 8 w 58"/>
                  <a:gd name="T3" fmla="*/ 44 h 44"/>
                  <a:gd name="T4" fmla="*/ 4 w 58"/>
                  <a:gd name="T5" fmla="*/ 40 h 44"/>
                  <a:gd name="T6" fmla="*/ 26 w 58"/>
                  <a:gd name="T7" fmla="*/ 15 h 44"/>
                  <a:gd name="T8" fmla="*/ 34 w 58"/>
                  <a:gd name="T9" fmla="*/ 9 h 44"/>
                  <a:gd name="T10" fmla="*/ 37 w 58"/>
                  <a:gd name="T11" fmla="*/ 5 h 44"/>
                  <a:gd name="T12" fmla="*/ 38 w 58"/>
                  <a:gd name="T13" fmla="*/ 5 h 44"/>
                  <a:gd name="T14" fmla="*/ 45 w 58"/>
                  <a:gd name="T15" fmla="*/ 1 h 44"/>
                  <a:gd name="T16" fmla="*/ 50 w 58"/>
                  <a:gd name="T17" fmla="*/ 0 h 44"/>
                  <a:gd name="T18" fmla="*/ 54 w 58"/>
                  <a:gd name="T19" fmla="*/ 3 h 44"/>
                  <a:gd name="T20" fmla="*/ 34 w 58"/>
                  <a:gd name="T21" fmla="*/ 27 h 44"/>
                  <a:gd name="T22" fmla="*/ 32 w 58"/>
                  <a:gd name="T23" fmla="*/ 28 h 44"/>
                  <a:gd name="T24" fmla="*/ 29 w 58"/>
                  <a:gd name="T25" fmla="*/ 34 h 44"/>
                  <a:gd name="T26" fmla="*/ 10 w 58"/>
                  <a:gd name="T2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44">
                    <a:moveTo>
                      <a:pt x="10" y="44"/>
                    </a:moveTo>
                    <a:lnTo>
                      <a:pt x="8" y="44"/>
                    </a:lnTo>
                    <a:cubicBezTo>
                      <a:pt x="6" y="43"/>
                      <a:pt x="5" y="42"/>
                      <a:pt x="4" y="40"/>
                    </a:cubicBezTo>
                    <a:cubicBezTo>
                      <a:pt x="0" y="34"/>
                      <a:pt x="3" y="32"/>
                      <a:pt x="26" y="15"/>
                    </a:cubicBezTo>
                    <a:cubicBezTo>
                      <a:pt x="28" y="14"/>
                      <a:pt x="31" y="11"/>
                      <a:pt x="34" y="9"/>
                    </a:cubicBezTo>
                    <a:cubicBezTo>
                      <a:pt x="35" y="8"/>
                      <a:pt x="36" y="6"/>
                      <a:pt x="37" y="5"/>
                    </a:cubicBezTo>
                    <a:lnTo>
                      <a:pt x="38" y="5"/>
                    </a:lnTo>
                    <a:lnTo>
                      <a:pt x="45" y="1"/>
                    </a:lnTo>
                    <a:cubicBezTo>
                      <a:pt x="46" y="0"/>
                      <a:pt x="48" y="0"/>
                      <a:pt x="50" y="0"/>
                    </a:cubicBezTo>
                    <a:cubicBezTo>
                      <a:pt x="52" y="1"/>
                      <a:pt x="53" y="2"/>
                      <a:pt x="54" y="3"/>
                    </a:cubicBezTo>
                    <a:cubicBezTo>
                      <a:pt x="58" y="10"/>
                      <a:pt x="55" y="12"/>
                      <a:pt x="34" y="27"/>
                    </a:cubicBezTo>
                    <a:lnTo>
                      <a:pt x="32" y="28"/>
                    </a:lnTo>
                    <a:cubicBezTo>
                      <a:pt x="32" y="30"/>
                      <a:pt x="31" y="32"/>
                      <a:pt x="29" y="34"/>
                    </a:cubicBezTo>
                    <a:cubicBezTo>
                      <a:pt x="15" y="42"/>
                      <a:pt x="12" y="44"/>
                      <a:pt x="10" y="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20" name="Freeform 1972">
                <a:extLst>
                  <a:ext uri="{FF2B5EF4-FFF2-40B4-BE49-F238E27FC236}">
                    <a16:creationId xmlns:a16="http://schemas.microsoft.com/office/drawing/2014/main" id="{78236FD4-4D5E-4FC2-AB30-9BEA28B81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5694"/>
                <a:ext cx="32" cy="21"/>
              </a:xfrm>
              <a:custGeom>
                <a:avLst/>
                <a:gdLst>
                  <a:gd name="T0" fmla="*/ 6 w 97"/>
                  <a:gd name="T1" fmla="*/ 61 h 61"/>
                  <a:gd name="T2" fmla="*/ 2 w 97"/>
                  <a:gd name="T3" fmla="*/ 58 h 61"/>
                  <a:gd name="T4" fmla="*/ 5 w 97"/>
                  <a:gd name="T5" fmla="*/ 48 h 61"/>
                  <a:gd name="T6" fmla="*/ 5 w 97"/>
                  <a:gd name="T7" fmla="*/ 48 h 61"/>
                  <a:gd name="T8" fmla="*/ 43 w 97"/>
                  <a:gd name="T9" fmla="*/ 27 h 61"/>
                  <a:gd name="T10" fmla="*/ 86 w 97"/>
                  <a:gd name="T11" fmla="*/ 2 h 61"/>
                  <a:gd name="T12" fmla="*/ 95 w 97"/>
                  <a:gd name="T13" fmla="*/ 4 h 61"/>
                  <a:gd name="T14" fmla="*/ 93 w 97"/>
                  <a:gd name="T15" fmla="*/ 14 h 61"/>
                  <a:gd name="T16" fmla="*/ 51 w 97"/>
                  <a:gd name="T17" fmla="*/ 38 h 61"/>
                  <a:gd name="T18" fmla="*/ 46 w 97"/>
                  <a:gd name="T19" fmla="*/ 41 h 61"/>
                  <a:gd name="T20" fmla="*/ 43 w 97"/>
                  <a:gd name="T21" fmla="*/ 45 h 61"/>
                  <a:gd name="T22" fmla="*/ 42 w 97"/>
                  <a:gd name="T23" fmla="*/ 45 h 61"/>
                  <a:gd name="T24" fmla="*/ 36 w 97"/>
                  <a:gd name="T25" fmla="*/ 47 h 61"/>
                  <a:gd name="T26" fmla="*/ 36 w 97"/>
                  <a:gd name="T27" fmla="*/ 47 h 61"/>
                  <a:gd name="T28" fmla="*/ 6 w 97"/>
                  <a:gd name="T29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7" h="61">
                    <a:moveTo>
                      <a:pt x="6" y="61"/>
                    </a:moveTo>
                    <a:cubicBezTo>
                      <a:pt x="4" y="61"/>
                      <a:pt x="3" y="60"/>
                      <a:pt x="2" y="58"/>
                    </a:cubicBezTo>
                    <a:cubicBezTo>
                      <a:pt x="0" y="55"/>
                      <a:pt x="1" y="50"/>
                      <a:pt x="5" y="48"/>
                    </a:cubicBezTo>
                    <a:lnTo>
                      <a:pt x="5" y="48"/>
                    </a:lnTo>
                    <a:cubicBezTo>
                      <a:pt x="8" y="47"/>
                      <a:pt x="24" y="38"/>
                      <a:pt x="43" y="27"/>
                    </a:cubicBezTo>
                    <a:cubicBezTo>
                      <a:pt x="51" y="21"/>
                      <a:pt x="64" y="14"/>
                      <a:pt x="86" y="2"/>
                    </a:cubicBezTo>
                    <a:cubicBezTo>
                      <a:pt x="89" y="0"/>
                      <a:pt x="93" y="1"/>
                      <a:pt x="95" y="4"/>
                    </a:cubicBezTo>
                    <a:cubicBezTo>
                      <a:pt x="97" y="8"/>
                      <a:pt x="96" y="12"/>
                      <a:pt x="93" y="14"/>
                    </a:cubicBezTo>
                    <a:cubicBezTo>
                      <a:pt x="76" y="24"/>
                      <a:pt x="62" y="32"/>
                      <a:pt x="51" y="38"/>
                    </a:cubicBezTo>
                    <a:cubicBezTo>
                      <a:pt x="49" y="39"/>
                      <a:pt x="48" y="40"/>
                      <a:pt x="46" y="41"/>
                    </a:cubicBezTo>
                    <a:cubicBezTo>
                      <a:pt x="46" y="43"/>
                      <a:pt x="45" y="44"/>
                      <a:pt x="43" y="45"/>
                    </a:cubicBezTo>
                    <a:lnTo>
                      <a:pt x="42" y="45"/>
                    </a:lnTo>
                    <a:cubicBezTo>
                      <a:pt x="41" y="47"/>
                      <a:pt x="38" y="47"/>
                      <a:pt x="36" y="47"/>
                    </a:cubicBezTo>
                    <a:lnTo>
                      <a:pt x="36" y="47"/>
                    </a:lnTo>
                    <a:cubicBezTo>
                      <a:pt x="17" y="58"/>
                      <a:pt x="10" y="61"/>
                      <a:pt x="6" y="6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21" name="Freeform 1973">
                <a:extLst>
                  <a:ext uri="{FF2B5EF4-FFF2-40B4-BE49-F238E27FC236}">
                    <a16:creationId xmlns:a16="http://schemas.microsoft.com/office/drawing/2014/main" id="{98320BC0-6982-4043-96B0-1D2C6109F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8" y="5660"/>
                <a:ext cx="29" cy="19"/>
              </a:xfrm>
              <a:custGeom>
                <a:avLst/>
                <a:gdLst>
                  <a:gd name="T0" fmla="*/ 2 w 85"/>
                  <a:gd name="T1" fmla="*/ 57 h 57"/>
                  <a:gd name="T2" fmla="*/ 1 w 85"/>
                  <a:gd name="T3" fmla="*/ 56 h 57"/>
                  <a:gd name="T4" fmla="*/ 4 w 85"/>
                  <a:gd name="T5" fmla="*/ 50 h 57"/>
                  <a:gd name="T6" fmla="*/ 0 w 85"/>
                  <a:gd name="T7" fmla="*/ 44 h 57"/>
                  <a:gd name="T8" fmla="*/ 73 w 85"/>
                  <a:gd name="T9" fmla="*/ 2 h 57"/>
                  <a:gd name="T10" fmla="*/ 83 w 85"/>
                  <a:gd name="T11" fmla="*/ 4 h 57"/>
                  <a:gd name="T12" fmla="*/ 80 w 85"/>
                  <a:gd name="T13" fmla="*/ 14 h 57"/>
                  <a:gd name="T14" fmla="*/ 49 w 85"/>
                  <a:gd name="T15" fmla="*/ 34 h 57"/>
                  <a:gd name="T16" fmla="*/ 46 w 85"/>
                  <a:gd name="T17" fmla="*/ 37 h 57"/>
                  <a:gd name="T18" fmla="*/ 45 w 85"/>
                  <a:gd name="T19" fmla="*/ 37 h 57"/>
                  <a:gd name="T20" fmla="*/ 38 w 85"/>
                  <a:gd name="T21" fmla="*/ 38 h 57"/>
                  <a:gd name="T22" fmla="*/ 2 w 85"/>
                  <a:gd name="T2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57">
                    <a:moveTo>
                      <a:pt x="2" y="57"/>
                    </a:moveTo>
                    <a:lnTo>
                      <a:pt x="1" y="56"/>
                    </a:lnTo>
                    <a:lnTo>
                      <a:pt x="4" y="50"/>
                    </a:lnTo>
                    <a:lnTo>
                      <a:pt x="0" y="44"/>
                    </a:lnTo>
                    <a:cubicBezTo>
                      <a:pt x="2" y="42"/>
                      <a:pt x="73" y="2"/>
                      <a:pt x="73" y="2"/>
                    </a:cubicBezTo>
                    <a:cubicBezTo>
                      <a:pt x="76" y="0"/>
                      <a:pt x="81" y="1"/>
                      <a:pt x="83" y="4"/>
                    </a:cubicBezTo>
                    <a:cubicBezTo>
                      <a:pt x="85" y="8"/>
                      <a:pt x="83" y="12"/>
                      <a:pt x="80" y="14"/>
                    </a:cubicBezTo>
                    <a:cubicBezTo>
                      <a:pt x="68" y="21"/>
                      <a:pt x="54" y="30"/>
                      <a:pt x="49" y="34"/>
                    </a:cubicBezTo>
                    <a:lnTo>
                      <a:pt x="46" y="37"/>
                    </a:lnTo>
                    <a:lnTo>
                      <a:pt x="45" y="37"/>
                    </a:lnTo>
                    <a:cubicBezTo>
                      <a:pt x="43" y="38"/>
                      <a:pt x="40" y="39"/>
                      <a:pt x="38" y="38"/>
                    </a:cubicBezTo>
                    <a:cubicBezTo>
                      <a:pt x="11" y="54"/>
                      <a:pt x="5" y="57"/>
                      <a:pt x="2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22" name="Freeform 1974">
                <a:extLst>
                  <a:ext uri="{FF2B5EF4-FFF2-40B4-BE49-F238E27FC236}">
                    <a16:creationId xmlns:a16="http://schemas.microsoft.com/office/drawing/2014/main" id="{A80D1CFC-301D-4DA2-BF53-4FB7D4096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9" y="5680"/>
                <a:ext cx="29" cy="18"/>
              </a:xfrm>
              <a:custGeom>
                <a:avLst/>
                <a:gdLst>
                  <a:gd name="T0" fmla="*/ 6 w 90"/>
                  <a:gd name="T1" fmla="*/ 56 h 56"/>
                  <a:gd name="T2" fmla="*/ 3 w 90"/>
                  <a:gd name="T3" fmla="*/ 54 h 56"/>
                  <a:gd name="T4" fmla="*/ 4 w 90"/>
                  <a:gd name="T5" fmla="*/ 44 h 56"/>
                  <a:gd name="T6" fmla="*/ 5 w 90"/>
                  <a:gd name="T7" fmla="*/ 44 h 56"/>
                  <a:gd name="T8" fmla="*/ 78 w 90"/>
                  <a:gd name="T9" fmla="*/ 2 h 56"/>
                  <a:gd name="T10" fmla="*/ 88 w 90"/>
                  <a:gd name="T11" fmla="*/ 4 h 56"/>
                  <a:gd name="T12" fmla="*/ 85 w 90"/>
                  <a:gd name="T13" fmla="*/ 14 h 56"/>
                  <a:gd name="T14" fmla="*/ 53 w 90"/>
                  <a:gd name="T15" fmla="*/ 35 h 56"/>
                  <a:gd name="T16" fmla="*/ 51 w 90"/>
                  <a:gd name="T17" fmla="*/ 38 h 56"/>
                  <a:gd name="T18" fmla="*/ 50 w 90"/>
                  <a:gd name="T19" fmla="*/ 39 h 56"/>
                  <a:gd name="T20" fmla="*/ 48 w 90"/>
                  <a:gd name="T21" fmla="*/ 40 h 56"/>
                  <a:gd name="T22" fmla="*/ 43 w 90"/>
                  <a:gd name="T23" fmla="*/ 40 h 56"/>
                  <a:gd name="T24" fmla="*/ 41 w 90"/>
                  <a:gd name="T25" fmla="*/ 39 h 56"/>
                  <a:gd name="T26" fmla="*/ 6 w 90"/>
                  <a:gd name="T2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56">
                    <a:moveTo>
                      <a:pt x="6" y="56"/>
                    </a:moveTo>
                    <a:cubicBezTo>
                      <a:pt x="4" y="56"/>
                      <a:pt x="4" y="56"/>
                      <a:pt x="3" y="54"/>
                    </a:cubicBezTo>
                    <a:cubicBezTo>
                      <a:pt x="0" y="51"/>
                      <a:pt x="1" y="47"/>
                      <a:pt x="4" y="44"/>
                    </a:cubicBezTo>
                    <a:lnTo>
                      <a:pt x="5" y="44"/>
                    </a:lnTo>
                    <a:cubicBezTo>
                      <a:pt x="8" y="42"/>
                      <a:pt x="78" y="2"/>
                      <a:pt x="78" y="2"/>
                    </a:cubicBezTo>
                    <a:cubicBezTo>
                      <a:pt x="81" y="0"/>
                      <a:pt x="86" y="1"/>
                      <a:pt x="88" y="4"/>
                    </a:cubicBezTo>
                    <a:cubicBezTo>
                      <a:pt x="90" y="7"/>
                      <a:pt x="89" y="12"/>
                      <a:pt x="85" y="14"/>
                    </a:cubicBezTo>
                    <a:cubicBezTo>
                      <a:pt x="73" y="21"/>
                      <a:pt x="60" y="30"/>
                      <a:pt x="53" y="35"/>
                    </a:cubicBezTo>
                    <a:lnTo>
                      <a:pt x="51" y="38"/>
                    </a:lnTo>
                    <a:lnTo>
                      <a:pt x="50" y="39"/>
                    </a:lnTo>
                    <a:lnTo>
                      <a:pt x="48" y="40"/>
                    </a:lnTo>
                    <a:cubicBezTo>
                      <a:pt x="47" y="40"/>
                      <a:pt x="45" y="41"/>
                      <a:pt x="43" y="40"/>
                    </a:cubicBezTo>
                    <a:lnTo>
                      <a:pt x="41" y="39"/>
                    </a:lnTo>
                    <a:cubicBezTo>
                      <a:pt x="18" y="53"/>
                      <a:pt x="10" y="56"/>
                      <a:pt x="6" y="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23" name="Freeform 1975">
                <a:extLst>
                  <a:ext uri="{FF2B5EF4-FFF2-40B4-BE49-F238E27FC236}">
                    <a16:creationId xmlns:a16="http://schemas.microsoft.com/office/drawing/2014/main" id="{E3C1B215-B26C-45BD-817A-CCB191356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" y="5662"/>
                <a:ext cx="28" cy="19"/>
              </a:xfrm>
              <a:custGeom>
                <a:avLst/>
                <a:gdLst>
                  <a:gd name="T0" fmla="*/ 2 w 84"/>
                  <a:gd name="T1" fmla="*/ 57 h 57"/>
                  <a:gd name="T2" fmla="*/ 1 w 84"/>
                  <a:gd name="T3" fmla="*/ 57 h 57"/>
                  <a:gd name="T4" fmla="*/ 3 w 84"/>
                  <a:gd name="T5" fmla="*/ 50 h 57"/>
                  <a:gd name="T6" fmla="*/ 0 w 84"/>
                  <a:gd name="T7" fmla="*/ 44 h 57"/>
                  <a:gd name="T8" fmla="*/ 72 w 84"/>
                  <a:gd name="T9" fmla="*/ 2 h 57"/>
                  <a:gd name="T10" fmla="*/ 82 w 84"/>
                  <a:gd name="T11" fmla="*/ 4 h 57"/>
                  <a:gd name="T12" fmla="*/ 80 w 84"/>
                  <a:gd name="T13" fmla="*/ 14 h 57"/>
                  <a:gd name="T14" fmla="*/ 47 w 84"/>
                  <a:gd name="T15" fmla="*/ 39 h 57"/>
                  <a:gd name="T16" fmla="*/ 47 w 84"/>
                  <a:gd name="T17" fmla="*/ 41 h 57"/>
                  <a:gd name="T18" fmla="*/ 43 w 84"/>
                  <a:gd name="T19" fmla="*/ 43 h 57"/>
                  <a:gd name="T20" fmla="*/ 38 w 84"/>
                  <a:gd name="T21" fmla="*/ 44 h 57"/>
                  <a:gd name="T22" fmla="*/ 33 w 84"/>
                  <a:gd name="T23" fmla="*/ 41 h 57"/>
                  <a:gd name="T24" fmla="*/ 2 w 84"/>
                  <a:gd name="T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57">
                    <a:moveTo>
                      <a:pt x="2" y="57"/>
                    </a:moveTo>
                    <a:lnTo>
                      <a:pt x="1" y="57"/>
                    </a:lnTo>
                    <a:lnTo>
                      <a:pt x="3" y="50"/>
                    </a:lnTo>
                    <a:lnTo>
                      <a:pt x="0" y="44"/>
                    </a:lnTo>
                    <a:cubicBezTo>
                      <a:pt x="1" y="43"/>
                      <a:pt x="72" y="2"/>
                      <a:pt x="72" y="2"/>
                    </a:cubicBezTo>
                    <a:cubicBezTo>
                      <a:pt x="75" y="0"/>
                      <a:pt x="80" y="1"/>
                      <a:pt x="82" y="4"/>
                    </a:cubicBezTo>
                    <a:cubicBezTo>
                      <a:pt x="84" y="7"/>
                      <a:pt x="83" y="12"/>
                      <a:pt x="80" y="14"/>
                    </a:cubicBezTo>
                    <a:cubicBezTo>
                      <a:pt x="67" y="23"/>
                      <a:pt x="51" y="35"/>
                      <a:pt x="47" y="39"/>
                    </a:cubicBezTo>
                    <a:lnTo>
                      <a:pt x="47" y="41"/>
                    </a:lnTo>
                    <a:lnTo>
                      <a:pt x="43" y="43"/>
                    </a:lnTo>
                    <a:cubicBezTo>
                      <a:pt x="42" y="44"/>
                      <a:pt x="40" y="44"/>
                      <a:pt x="38" y="44"/>
                    </a:cubicBezTo>
                    <a:cubicBezTo>
                      <a:pt x="36" y="43"/>
                      <a:pt x="34" y="42"/>
                      <a:pt x="33" y="41"/>
                    </a:cubicBezTo>
                    <a:cubicBezTo>
                      <a:pt x="9" y="55"/>
                      <a:pt x="4" y="57"/>
                      <a:pt x="2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24" name="Freeform 1976">
                <a:extLst>
                  <a:ext uri="{FF2B5EF4-FFF2-40B4-BE49-F238E27FC236}">
                    <a16:creationId xmlns:a16="http://schemas.microsoft.com/office/drawing/2014/main" id="{3DCBBBA7-BB1F-4BA0-AD14-50D7B86EF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" y="5672"/>
                <a:ext cx="30" cy="19"/>
              </a:xfrm>
              <a:custGeom>
                <a:avLst/>
                <a:gdLst>
                  <a:gd name="T0" fmla="*/ 5 w 92"/>
                  <a:gd name="T1" fmla="*/ 59 h 59"/>
                  <a:gd name="T2" fmla="*/ 2 w 92"/>
                  <a:gd name="T3" fmla="*/ 56 h 59"/>
                  <a:gd name="T4" fmla="*/ 4 w 92"/>
                  <a:gd name="T5" fmla="*/ 47 h 59"/>
                  <a:gd name="T6" fmla="*/ 5 w 92"/>
                  <a:gd name="T7" fmla="*/ 46 h 59"/>
                  <a:gd name="T8" fmla="*/ 39 w 92"/>
                  <a:gd name="T9" fmla="*/ 26 h 59"/>
                  <a:gd name="T10" fmla="*/ 81 w 92"/>
                  <a:gd name="T11" fmla="*/ 2 h 59"/>
                  <a:gd name="T12" fmla="*/ 90 w 92"/>
                  <a:gd name="T13" fmla="*/ 5 h 59"/>
                  <a:gd name="T14" fmla="*/ 88 w 92"/>
                  <a:gd name="T15" fmla="*/ 14 h 59"/>
                  <a:gd name="T16" fmla="*/ 51 w 92"/>
                  <a:gd name="T17" fmla="*/ 36 h 59"/>
                  <a:gd name="T18" fmla="*/ 51 w 92"/>
                  <a:gd name="T19" fmla="*/ 36 h 59"/>
                  <a:gd name="T20" fmla="*/ 47 w 92"/>
                  <a:gd name="T21" fmla="*/ 38 h 59"/>
                  <a:gd name="T22" fmla="*/ 45 w 92"/>
                  <a:gd name="T23" fmla="*/ 39 h 59"/>
                  <a:gd name="T24" fmla="*/ 5 w 92"/>
                  <a:gd name="T2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59">
                    <a:moveTo>
                      <a:pt x="5" y="59"/>
                    </a:moveTo>
                    <a:cubicBezTo>
                      <a:pt x="4" y="59"/>
                      <a:pt x="3" y="58"/>
                      <a:pt x="2" y="56"/>
                    </a:cubicBezTo>
                    <a:cubicBezTo>
                      <a:pt x="0" y="53"/>
                      <a:pt x="1" y="49"/>
                      <a:pt x="4" y="47"/>
                    </a:cubicBezTo>
                    <a:lnTo>
                      <a:pt x="5" y="46"/>
                    </a:lnTo>
                    <a:cubicBezTo>
                      <a:pt x="6" y="45"/>
                      <a:pt x="21" y="37"/>
                      <a:pt x="39" y="26"/>
                    </a:cubicBezTo>
                    <a:cubicBezTo>
                      <a:pt x="43" y="23"/>
                      <a:pt x="52" y="17"/>
                      <a:pt x="81" y="2"/>
                    </a:cubicBezTo>
                    <a:cubicBezTo>
                      <a:pt x="84" y="0"/>
                      <a:pt x="89" y="2"/>
                      <a:pt x="90" y="5"/>
                    </a:cubicBezTo>
                    <a:cubicBezTo>
                      <a:pt x="92" y="8"/>
                      <a:pt x="91" y="13"/>
                      <a:pt x="88" y="14"/>
                    </a:cubicBezTo>
                    <a:cubicBezTo>
                      <a:pt x="73" y="23"/>
                      <a:pt x="61" y="30"/>
                      <a:pt x="51" y="36"/>
                    </a:cubicBezTo>
                    <a:lnTo>
                      <a:pt x="51" y="36"/>
                    </a:lnTo>
                    <a:lnTo>
                      <a:pt x="47" y="38"/>
                    </a:lnTo>
                    <a:lnTo>
                      <a:pt x="45" y="39"/>
                    </a:lnTo>
                    <a:cubicBezTo>
                      <a:pt x="18" y="54"/>
                      <a:pt x="9" y="59"/>
                      <a:pt x="5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25" name="Freeform 1977">
                <a:extLst>
                  <a:ext uri="{FF2B5EF4-FFF2-40B4-BE49-F238E27FC236}">
                    <a16:creationId xmlns:a16="http://schemas.microsoft.com/office/drawing/2014/main" id="{9A28D148-3BF3-4629-BC5A-A7C4FEC6E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5" y="5560"/>
                <a:ext cx="30" cy="19"/>
              </a:xfrm>
              <a:custGeom>
                <a:avLst/>
                <a:gdLst>
                  <a:gd name="T0" fmla="*/ 6 w 92"/>
                  <a:gd name="T1" fmla="*/ 58 h 58"/>
                  <a:gd name="T2" fmla="*/ 2 w 92"/>
                  <a:gd name="T3" fmla="*/ 55 h 58"/>
                  <a:gd name="T4" fmla="*/ 5 w 92"/>
                  <a:gd name="T5" fmla="*/ 46 h 58"/>
                  <a:gd name="T6" fmla="*/ 5 w 92"/>
                  <a:gd name="T7" fmla="*/ 45 h 58"/>
                  <a:gd name="T8" fmla="*/ 52 w 92"/>
                  <a:gd name="T9" fmla="*/ 19 h 58"/>
                  <a:gd name="T10" fmla="*/ 80 w 92"/>
                  <a:gd name="T11" fmla="*/ 2 h 58"/>
                  <a:gd name="T12" fmla="*/ 90 w 92"/>
                  <a:gd name="T13" fmla="*/ 5 h 58"/>
                  <a:gd name="T14" fmla="*/ 87 w 92"/>
                  <a:gd name="T15" fmla="*/ 14 h 58"/>
                  <a:gd name="T16" fmla="*/ 61 w 92"/>
                  <a:gd name="T17" fmla="*/ 30 h 58"/>
                  <a:gd name="T18" fmla="*/ 52 w 92"/>
                  <a:gd name="T19" fmla="*/ 35 h 58"/>
                  <a:gd name="T20" fmla="*/ 52 w 92"/>
                  <a:gd name="T21" fmla="*/ 36 h 58"/>
                  <a:gd name="T22" fmla="*/ 48 w 92"/>
                  <a:gd name="T23" fmla="*/ 39 h 58"/>
                  <a:gd name="T24" fmla="*/ 43 w 92"/>
                  <a:gd name="T25" fmla="*/ 40 h 58"/>
                  <a:gd name="T26" fmla="*/ 6 w 92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" h="58">
                    <a:moveTo>
                      <a:pt x="6" y="58"/>
                    </a:moveTo>
                    <a:cubicBezTo>
                      <a:pt x="4" y="58"/>
                      <a:pt x="3" y="57"/>
                      <a:pt x="2" y="55"/>
                    </a:cubicBezTo>
                    <a:cubicBezTo>
                      <a:pt x="0" y="52"/>
                      <a:pt x="1" y="48"/>
                      <a:pt x="5" y="46"/>
                    </a:cubicBezTo>
                    <a:lnTo>
                      <a:pt x="5" y="45"/>
                    </a:lnTo>
                    <a:cubicBezTo>
                      <a:pt x="7" y="44"/>
                      <a:pt x="29" y="32"/>
                      <a:pt x="52" y="19"/>
                    </a:cubicBezTo>
                    <a:cubicBezTo>
                      <a:pt x="58" y="15"/>
                      <a:pt x="67" y="9"/>
                      <a:pt x="80" y="2"/>
                    </a:cubicBezTo>
                    <a:cubicBezTo>
                      <a:pt x="84" y="0"/>
                      <a:pt x="88" y="1"/>
                      <a:pt x="90" y="5"/>
                    </a:cubicBezTo>
                    <a:cubicBezTo>
                      <a:pt x="92" y="8"/>
                      <a:pt x="91" y="12"/>
                      <a:pt x="87" y="14"/>
                    </a:cubicBezTo>
                    <a:cubicBezTo>
                      <a:pt x="77" y="20"/>
                      <a:pt x="69" y="25"/>
                      <a:pt x="61" y="30"/>
                    </a:cubicBezTo>
                    <a:cubicBezTo>
                      <a:pt x="57" y="32"/>
                      <a:pt x="54" y="34"/>
                      <a:pt x="52" y="35"/>
                    </a:cubicBezTo>
                    <a:lnTo>
                      <a:pt x="52" y="36"/>
                    </a:lnTo>
                    <a:lnTo>
                      <a:pt x="48" y="39"/>
                    </a:lnTo>
                    <a:cubicBezTo>
                      <a:pt x="46" y="40"/>
                      <a:pt x="45" y="40"/>
                      <a:pt x="43" y="40"/>
                    </a:cubicBezTo>
                    <a:cubicBezTo>
                      <a:pt x="18" y="54"/>
                      <a:pt x="10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26" name="Freeform 1978">
                <a:extLst>
                  <a:ext uri="{FF2B5EF4-FFF2-40B4-BE49-F238E27FC236}">
                    <a16:creationId xmlns:a16="http://schemas.microsoft.com/office/drawing/2014/main" id="{D2B48BB2-262B-4EFB-AE47-4CBE891F2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4" y="5589"/>
                <a:ext cx="31" cy="19"/>
              </a:xfrm>
              <a:custGeom>
                <a:avLst/>
                <a:gdLst>
                  <a:gd name="T0" fmla="*/ 5 w 92"/>
                  <a:gd name="T1" fmla="*/ 59 h 59"/>
                  <a:gd name="T2" fmla="*/ 2 w 92"/>
                  <a:gd name="T3" fmla="*/ 56 h 59"/>
                  <a:gd name="T4" fmla="*/ 4 w 92"/>
                  <a:gd name="T5" fmla="*/ 47 h 59"/>
                  <a:gd name="T6" fmla="*/ 5 w 92"/>
                  <a:gd name="T7" fmla="*/ 46 h 59"/>
                  <a:gd name="T8" fmla="*/ 70 w 92"/>
                  <a:gd name="T9" fmla="*/ 9 h 59"/>
                  <a:gd name="T10" fmla="*/ 81 w 92"/>
                  <a:gd name="T11" fmla="*/ 2 h 59"/>
                  <a:gd name="T12" fmla="*/ 90 w 92"/>
                  <a:gd name="T13" fmla="*/ 5 h 59"/>
                  <a:gd name="T14" fmla="*/ 88 w 92"/>
                  <a:gd name="T15" fmla="*/ 15 h 59"/>
                  <a:gd name="T16" fmla="*/ 80 w 92"/>
                  <a:gd name="T17" fmla="*/ 19 h 59"/>
                  <a:gd name="T18" fmla="*/ 54 w 92"/>
                  <a:gd name="T19" fmla="*/ 35 h 59"/>
                  <a:gd name="T20" fmla="*/ 55 w 92"/>
                  <a:gd name="T21" fmla="*/ 37 h 59"/>
                  <a:gd name="T22" fmla="*/ 47 w 92"/>
                  <a:gd name="T23" fmla="*/ 41 h 59"/>
                  <a:gd name="T24" fmla="*/ 41 w 92"/>
                  <a:gd name="T25" fmla="*/ 42 h 59"/>
                  <a:gd name="T26" fmla="*/ 41 w 92"/>
                  <a:gd name="T27" fmla="*/ 42 h 59"/>
                  <a:gd name="T28" fmla="*/ 5 w 92"/>
                  <a:gd name="T2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59">
                    <a:moveTo>
                      <a:pt x="5" y="59"/>
                    </a:moveTo>
                    <a:cubicBezTo>
                      <a:pt x="3" y="59"/>
                      <a:pt x="3" y="58"/>
                      <a:pt x="2" y="56"/>
                    </a:cubicBezTo>
                    <a:cubicBezTo>
                      <a:pt x="0" y="53"/>
                      <a:pt x="1" y="48"/>
                      <a:pt x="4" y="47"/>
                    </a:cubicBezTo>
                    <a:lnTo>
                      <a:pt x="5" y="46"/>
                    </a:lnTo>
                    <a:cubicBezTo>
                      <a:pt x="7" y="45"/>
                      <a:pt x="42" y="25"/>
                      <a:pt x="70" y="9"/>
                    </a:cubicBezTo>
                    <a:cubicBezTo>
                      <a:pt x="73" y="7"/>
                      <a:pt x="77" y="5"/>
                      <a:pt x="81" y="2"/>
                    </a:cubicBezTo>
                    <a:cubicBezTo>
                      <a:pt x="84" y="0"/>
                      <a:pt x="88" y="2"/>
                      <a:pt x="90" y="5"/>
                    </a:cubicBezTo>
                    <a:cubicBezTo>
                      <a:pt x="92" y="8"/>
                      <a:pt x="91" y="13"/>
                      <a:pt x="88" y="15"/>
                    </a:cubicBezTo>
                    <a:cubicBezTo>
                      <a:pt x="85" y="16"/>
                      <a:pt x="83" y="18"/>
                      <a:pt x="80" y="19"/>
                    </a:cubicBezTo>
                    <a:cubicBezTo>
                      <a:pt x="70" y="25"/>
                      <a:pt x="60" y="31"/>
                      <a:pt x="54" y="35"/>
                    </a:cubicBezTo>
                    <a:lnTo>
                      <a:pt x="55" y="37"/>
                    </a:lnTo>
                    <a:lnTo>
                      <a:pt x="47" y="41"/>
                    </a:lnTo>
                    <a:cubicBezTo>
                      <a:pt x="45" y="42"/>
                      <a:pt x="43" y="42"/>
                      <a:pt x="41" y="42"/>
                    </a:cubicBezTo>
                    <a:lnTo>
                      <a:pt x="41" y="42"/>
                    </a:lnTo>
                    <a:cubicBezTo>
                      <a:pt x="18" y="55"/>
                      <a:pt x="9" y="59"/>
                      <a:pt x="5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27" name="Freeform 1979">
                <a:extLst>
                  <a:ext uri="{FF2B5EF4-FFF2-40B4-BE49-F238E27FC236}">
                    <a16:creationId xmlns:a16="http://schemas.microsoft.com/office/drawing/2014/main" id="{C7BB3F31-02E1-43F0-BE83-66FBD64D9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" y="5583"/>
                <a:ext cx="35" cy="31"/>
              </a:xfrm>
              <a:custGeom>
                <a:avLst/>
                <a:gdLst>
                  <a:gd name="T0" fmla="*/ 7 w 106"/>
                  <a:gd name="T1" fmla="*/ 93 h 93"/>
                  <a:gd name="T2" fmla="*/ 5 w 106"/>
                  <a:gd name="T3" fmla="*/ 93 h 93"/>
                  <a:gd name="T4" fmla="*/ 0 w 106"/>
                  <a:gd name="T5" fmla="*/ 88 h 93"/>
                  <a:gd name="T6" fmla="*/ 3 w 106"/>
                  <a:gd name="T7" fmla="*/ 81 h 93"/>
                  <a:gd name="T8" fmla="*/ 21 w 106"/>
                  <a:gd name="T9" fmla="*/ 66 h 93"/>
                  <a:gd name="T10" fmla="*/ 25 w 106"/>
                  <a:gd name="T11" fmla="*/ 58 h 93"/>
                  <a:gd name="T12" fmla="*/ 5 w 106"/>
                  <a:gd name="T13" fmla="*/ 62 h 93"/>
                  <a:gd name="T14" fmla="*/ 7 w 106"/>
                  <a:gd name="T15" fmla="*/ 52 h 93"/>
                  <a:gd name="T16" fmla="*/ 8 w 106"/>
                  <a:gd name="T17" fmla="*/ 52 h 93"/>
                  <a:gd name="T18" fmla="*/ 95 w 106"/>
                  <a:gd name="T19" fmla="*/ 2 h 93"/>
                  <a:gd name="T20" fmla="*/ 104 w 106"/>
                  <a:gd name="T21" fmla="*/ 4 h 93"/>
                  <a:gd name="T22" fmla="*/ 102 w 106"/>
                  <a:gd name="T23" fmla="*/ 14 h 93"/>
                  <a:gd name="T24" fmla="*/ 54 w 106"/>
                  <a:gd name="T25" fmla="*/ 51 h 93"/>
                  <a:gd name="T26" fmla="*/ 54 w 106"/>
                  <a:gd name="T27" fmla="*/ 51 h 93"/>
                  <a:gd name="T28" fmla="*/ 48 w 106"/>
                  <a:gd name="T29" fmla="*/ 63 h 93"/>
                  <a:gd name="T30" fmla="*/ 45 w 106"/>
                  <a:gd name="T31" fmla="*/ 73 h 93"/>
                  <a:gd name="T32" fmla="*/ 12 w 106"/>
                  <a:gd name="T33" fmla="*/ 92 h 93"/>
                  <a:gd name="T34" fmla="*/ 12 w 106"/>
                  <a:gd name="T35" fmla="*/ 92 h 93"/>
                  <a:gd name="T36" fmla="*/ 12 w 106"/>
                  <a:gd name="T37" fmla="*/ 92 h 93"/>
                  <a:gd name="T38" fmla="*/ 7 w 106"/>
                  <a:gd name="T3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6" h="93">
                    <a:moveTo>
                      <a:pt x="7" y="93"/>
                    </a:moveTo>
                    <a:lnTo>
                      <a:pt x="5" y="93"/>
                    </a:lnTo>
                    <a:cubicBezTo>
                      <a:pt x="3" y="92"/>
                      <a:pt x="1" y="90"/>
                      <a:pt x="0" y="88"/>
                    </a:cubicBezTo>
                    <a:cubicBezTo>
                      <a:pt x="0" y="85"/>
                      <a:pt x="1" y="82"/>
                      <a:pt x="3" y="81"/>
                    </a:cubicBezTo>
                    <a:cubicBezTo>
                      <a:pt x="8" y="76"/>
                      <a:pt x="15" y="71"/>
                      <a:pt x="21" y="66"/>
                    </a:cubicBezTo>
                    <a:cubicBezTo>
                      <a:pt x="21" y="65"/>
                      <a:pt x="21" y="62"/>
                      <a:pt x="25" y="58"/>
                    </a:cubicBezTo>
                    <a:cubicBezTo>
                      <a:pt x="8" y="67"/>
                      <a:pt x="7" y="65"/>
                      <a:pt x="5" y="62"/>
                    </a:cubicBezTo>
                    <a:cubicBezTo>
                      <a:pt x="3" y="58"/>
                      <a:pt x="4" y="54"/>
                      <a:pt x="7" y="52"/>
                    </a:cubicBezTo>
                    <a:lnTo>
                      <a:pt x="8" y="52"/>
                    </a:lnTo>
                    <a:cubicBezTo>
                      <a:pt x="13" y="49"/>
                      <a:pt x="62" y="21"/>
                      <a:pt x="95" y="2"/>
                    </a:cubicBezTo>
                    <a:cubicBezTo>
                      <a:pt x="98" y="0"/>
                      <a:pt x="102" y="1"/>
                      <a:pt x="104" y="4"/>
                    </a:cubicBezTo>
                    <a:cubicBezTo>
                      <a:pt x="106" y="7"/>
                      <a:pt x="106" y="11"/>
                      <a:pt x="102" y="14"/>
                    </a:cubicBezTo>
                    <a:cubicBezTo>
                      <a:pt x="85" y="26"/>
                      <a:pt x="67" y="40"/>
                      <a:pt x="54" y="51"/>
                    </a:cubicBezTo>
                    <a:lnTo>
                      <a:pt x="54" y="51"/>
                    </a:lnTo>
                    <a:cubicBezTo>
                      <a:pt x="56" y="54"/>
                      <a:pt x="57" y="55"/>
                      <a:pt x="48" y="63"/>
                    </a:cubicBezTo>
                    <a:cubicBezTo>
                      <a:pt x="49" y="67"/>
                      <a:pt x="48" y="71"/>
                      <a:pt x="45" y="73"/>
                    </a:cubicBezTo>
                    <a:cubicBezTo>
                      <a:pt x="25" y="84"/>
                      <a:pt x="16" y="89"/>
                      <a:pt x="12" y="92"/>
                    </a:cubicBezTo>
                    <a:lnTo>
                      <a:pt x="12" y="92"/>
                    </a:lnTo>
                    <a:lnTo>
                      <a:pt x="12" y="92"/>
                    </a:lnTo>
                    <a:cubicBezTo>
                      <a:pt x="9" y="93"/>
                      <a:pt x="8" y="93"/>
                      <a:pt x="7" y="9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28" name="Freeform 1980">
                <a:extLst>
                  <a:ext uri="{FF2B5EF4-FFF2-40B4-BE49-F238E27FC236}">
                    <a16:creationId xmlns:a16="http://schemas.microsoft.com/office/drawing/2014/main" id="{66062591-6E0D-4E67-83F1-BDA7DFB10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2" y="5569"/>
                <a:ext cx="31" cy="20"/>
              </a:xfrm>
              <a:custGeom>
                <a:avLst/>
                <a:gdLst>
                  <a:gd name="T0" fmla="*/ 5 w 94"/>
                  <a:gd name="T1" fmla="*/ 60 h 60"/>
                  <a:gd name="T2" fmla="*/ 2 w 94"/>
                  <a:gd name="T3" fmla="*/ 57 h 60"/>
                  <a:gd name="T4" fmla="*/ 4 w 94"/>
                  <a:gd name="T5" fmla="*/ 47 h 60"/>
                  <a:gd name="T6" fmla="*/ 5 w 94"/>
                  <a:gd name="T7" fmla="*/ 47 h 60"/>
                  <a:gd name="T8" fmla="*/ 48 w 94"/>
                  <a:gd name="T9" fmla="*/ 22 h 60"/>
                  <a:gd name="T10" fmla="*/ 83 w 94"/>
                  <a:gd name="T11" fmla="*/ 2 h 60"/>
                  <a:gd name="T12" fmla="*/ 92 w 94"/>
                  <a:gd name="T13" fmla="*/ 5 h 60"/>
                  <a:gd name="T14" fmla="*/ 90 w 94"/>
                  <a:gd name="T15" fmla="*/ 14 h 60"/>
                  <a:gd name="T16" fmla="*/ 56 w 94"/>
                  <a:gd name="T17" fmla="*/ 34 h 60"/>
                  <a:gd name="T18" fmla="*/ 52 w 94"/>
                  <a:gd name="T19" fmla="*/ 36 h 60"/>
                  <a:gd name="T20" fmla="*/ 53 w 94"/>
                  <a:gd name="T21" fmla="*/ 37 h 60"/>
                  <a:gd name="T22" fmla="*/ 47 w 94"/>
                  <a:gd name="T23" fmla="*/ 41 h 60"/>
                  <a:gd name="T24" fmla="*/ 42 w 94"/>
                  <a:gd name="T25" fmla="*/ 42 h 60"/>
                  <a:gd name="T26" fmla="*/ 5 w 94"/>
                  <a:gd name="T2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60">
                    <a:moveTo>
                      <a:pt x="5" y="60"/>
                    </a:moveTo>
                    <a:cubicBezTo>
                      <a:pt x="3" y="60"/>
                      <a:pt x="3" y="59"/>
                      <a:pt x="2" y="57"/>
                    </a:cubicBezTo>
                    <a:cubicBezTo>
                      <a:pt x="0" y="54"/>
                      <a:pt x="1" y="49"/>
                      <a:pt x="4" y="47"/>
                    </a:cubicBezTo>
                    <a:lnTo>
                      <a:pt x="5" y="47"/>
                    </a:lnTo>
                    <a:cubicBezTo>
                      <a:pt x="7" y="46"/>
                      <a:pt x="26" y="34"/>
                      <a:pt x="48" y="22"/>
                    </a:cubicBezTo>
                    <a:cubicBezTo>
                      <a:pt x="54" y="18"/>
                      <a:pt x="65" y="11"/>
                      <a:pt x="83" y="2"/>
                    </a:cubicBezTo>
                    <a:cubicBezTo>
                      <a:pt x="86" y="0"/>
                      <a:pt x="90" y="1"/>
                      <a:pt x="92" y="5"/>
                    </a:cubicBezTo>
                    <a:cubicBezTo>
                      <a:pt x="94" y="8"/>
                      <a:pt x="93" y="12"/>
                      <a:pt x="90" y="14"/>
                    </a:cubicBezTo>
                    <a:cubicBezTo>
                      <a:pt x="76" y="22"/>
                      <a:pt x="65" y="28"/>
                      <a:pt x="56" y="34"/>
                    </a:cubicBezTo>
                    <a:lnTo>
                      <a:pt x="52" y="36"/>
                    </a:lnTo>
                    <a:lnTo>
                      <a:pt x="53" y="37"/>
                    </a:lnTo>
                    <a:lnTo>
                      <a:pt x="47" y="41"/>
                    </a:lnTo>
                    <a:cubicBezTo>
                      <a:pt x="45" y="42"/>
                      <a:pt x="44" y="42"/>
                      <a:pt x="42" y="42"/>
                    </a:cubicBezTo>
                    <a:cubicBezTo>
                      <a:pt x="18" y="55"/>
                      <a:pt x="9" y="60"/>
                      <a:pt x="5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29" name="Freeform 1981">
                <a:extLst>
                  <a:ext uri="{FF2B5EF4-FFF2-40B4-BE49-F238E27FC236}">
                    <a16:creationId xmlns:a16="http://schemas.microsoft.com/office/drawing/2014/main" id="{965787F0-D248-43F2-B60A-B18808F0A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" y="5658"/>
                <a:ext cx="30" cy="18"/>
              </a:xfrm>
              <a:custGeom>
                <a:avLst/>
                <a:gdLst>
                  <a:gd name="T0" fmla="*/ 6 w 89"/>
                  <a:gd name="T1" fmla="*/ 56 h 56"/>
                  <a:gd name="T2" fmla="*/ 3 w 89"/>
                  <a:gd name="T3" fmla="*/ 55 h 56"/>
                  <a:gd name="T4" fmla="*/ 3 w 89"/>
                  <a:gd name="T5" fmla="*/ 45 h 56"/>
                  <a:gd name="T6" fmla="*/ 5 w 89"/>
                  <a:gd name="T7" fmla="*/ 44 h 56"/>
                  <a:gd name="T8" fmla="*/ 77 w 89"/>
                  <a:gd name="T9" fmla="*/ 2 h 56"/>
                  <a:gd name="T10" fmla="*/ 87 w 89"/>
                  <a:gd name="T11" fmla="*/ 4 h 56"/>
                  <a:gd name="T12" fmla="*/ 85 w 89"/>
                  <a:gd name="T13" fmla="*/ 14 h 56"/>
                  <a:gd name="T14" fmla="*/ 50 w 89"/>
                  <a:gd name="T15" fmla="*/ 37 h 56"/>
                  <a:gd name="T16" fmla="*/ 48 w 89"/>
                  <a:gd name="T17" fmla="*/ 39 h 56"/>
                  <a:gd name="T18" fmla="*/ 47 w 89"/>
                  <a:gd name="T19" fmla="*/ 41 h 56"/>
                  <a:gd name="T20" fmla="*/ 38 w 89"/>
                  <a:gd name="T21" fmla="*/ 40 h 56"/>
                  <a:gd name="T22" fmla="*/ 6 w 89"/>
                  <a:gd name="T23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" h="56">
                    <a:moveTo>
                      <a:pt x="6" y="56"/>
                    </a:moveTo>
                    <a:lnTo>
                      <a:pt x="3" y="55"/>
                    </a:lnTo>
                    <a:cubicBezTo>
                      <a:pt x="0" y="52"/>
                      <a:pt x="0" y="48"/>
                      <a:pt x="3" y="45"/>
                    </a:cubicBezTo>
                    <a:lnTo>
                      <a:pt x="5" y="44"/>
                    </a:lnTo>
                    <a:cubicBezTo>
                      <a:pt x="8" y="41"/>
                      <a:pt x="77" y="2"/>
                      <a:pt x="77" y="2"/>
                    </a:cubicBezTo>
                    <a:cubicBezTo>
                      <a:pt x="81" y="0"/>
                      <a:pt x="85" y="1"/>
                      <a:pt x="87" y="4"/>
                    </a:cubicBezTo>
                    <a:cubicBezTo>
                      <a:pt x="89" y="7"/>
                      <a:pt x="88" y="12"/>
                      <a:pt x="85" y="14"/>
                    </a:cubicBezTo>
                    <a:cubicBezTo>
                      <a:pt x="71" y="22"/>
                      <a:pt x="56" y="33"/>
                      <a:pt x="50" y="37"/>
                    </a:cubicBezTo>
                    <a:lnTo>
                      <a:pt x="48" y="39"/>
                    </a:lnTo>
                    <a:lnTo>
                      <a:pt x="47" y="41"/>
                    </a:lnTo>
                    <a:cubicBezTo>
                      <a:pt x="44" y="42"/>
                      <a:pt x="41" y="42"/>
                      <a:pt x="38" y="40"/>
                    </a:cubicBezTo>
                    <a:cubicBezTo>
                      <a:pt x="16" y="53"/>
                      <a:pt x="9" y="56"/>
                      <a:pt x="6" y="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30" name="Freeform 1982">
                <a:extLst>
                  <a:ext uri="{FF2B5EF4-FFF2-40B4-BE49-F238E27FC236}">
                    <a16:creationId xmlns:a16="http://schemas.microsoft.com/office/drawing/2014/main" id="{F36C6C9D-A4EC-49F2-8EB6-9383FAEE2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6" y="5445"/>
                <a:ext cx="12" cy="10"/>
              </a:xfrm>
              <a:custGeom>
                <a:avLst/>
                <a:gdLst>
                  <a:gd name="T0" fmla="*/ 10 w 36"/>
                  <a:gd name="T1" fmla="*/ 31 h 31"/>
                  <a:gd name="T2" fmla="*/ 7 w 36"/>
                  <a:gd name="T3" fmla="*/ 30 h 31"/>
                  <a:gd name="T4" fmla="*/ 3 w 36"/>
                  <a:gd name="T5" fmla="*/ 27 h 31"/>
                  <a:gd name="T6" fmla="*/ 22 w 36"/>
                  <a:gd name="T7" fmla="*/ 3 h 31"/>
                  <a:gd name="T8" fmla="*/ 21 w 36"/>
                  <a:gd name="T9" fmla="*/ 3 h 31"/>
                  <a:gd name="T10" fmla="*/ 30 w 36"/>
                  <a:gd name="T11" fmla="*/ 0 h 31"/>
                  <a:gd name="T12" fmla="*/ 35 w 36"/>
                  <a:gd name="T13" fmla="*/ 6 h 31"/>
                  <a:gd name="T14" fmla="*/ 33 w 36"/>
                  <a:gd name="T15" fmla="*/ 13 h 31"/>
                  <a:gd name="T16" fmla="*/ 19 w 36"/>
                  <a:gd name="T17" fmla="*/ 24 h 31"/>
                  <a:gd name="T18" fmla="*/ 20 w 36"/>
                  <a:gd name="T19" fmla="*/ 26 h 31"/>
                  <a:gd name="T20" fmla="*/ 10 w 36"/>
                  <a:gd name="T2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31">
                    <a:moveTo>
                      <a:pt x="10" y="31"/>
                    </a:moveTo>
                    <a:lnTo>
                      <a:pt x="7" y="30"/>
                    </a:lnTo>
                    <a:cubicBezTo>
                      <a:pt x="6" y="30"/>
                      <a:pt x="4" y="29"/>
                      <a:pt x="3" y="27"/>
                    </a:cubicBezTo>
                    <a:cubicBezTo>
                      <a:pt x="0" y="21"/>
                      <a:pt x="3" y="17"/>
                      <a:pt x="22" y="3"/>
                    </a:cubicBezTo>
                    <a:lnTo>
                      <a:pt x="21" y="3"/>
                    </a:lnTo>
                    <a:cubicBezTo>
                      <a:pt x="25" y="1"/>
                      <a:pt x="27" y="0"/>
                      <a:pt x="30" y="0"/>
                    </a:cubicBezTo>
                    <a:cubicBezTo>
                      <a:pt x="33" y="1"/>
                      <a:pt x="35" y="3"/>
                      <a:pt x="35" y="6"/>
                    </a:cubicBezTo>
                    <a:cubicBezTo>
                      <a:pt x="36" y="9"/>
                      <a:pt x="35" y="11"/>
                      <a:pt x="33" y="13"/>
                    </a:cubicBezTo>
                    <a:cubicBezTo>
                      <a:pt x="28" y="17"/>
                      <a:pt x="22" y="21"/>
                      <a:pt x="19" y="24"/>
                    </a:cubicBezTo>
                    <a:lnTo>
                      <a:pt x="20" y="26"/>
                    </a:lnTo>
                    <a:cubicBezTo>
                      <a:pt x="13" y="29"/>
                      <a:pt x="11" y="31"/>
                      <a:pt x="10" y="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31" name="Freeform 1983">
                <a:extLst>
                  <a:ext uri="{FF2B5EF4-FFF2-40B4-BE49-F238E27FC236}">
                    <a16:creationId xmlns:a16="http://schemas.microsoft.com/office/drawing/2014/main" id="{6210FB7B-51C7-4240-B2B6-5557FC075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6" y="5415"/>
                <a:ext cx="22" cy="14"/>
              </a:xfrm>
              <a:custGeom>
                <a:avLst/>
                <a:gdLst>
                  <a:gd name="T0" fmla="*/ 8 w 65"/>
                  <a:gd name="T1" fmla="*/ 43 h 43"/>
                  <a:gd name="T2" fmla="*/ 2 w 65"/>
                  <a:gd name="T3" fmla="*/ 39 h 43"/>
                  <a:gd name="T4" fmla="*/ 4 w 65"/>
                  <a:gd name="T5" fmla="*/ 29 h 43"/>
                  <a:gd name="T6" fmla="*/ 39 w 65"/>
                  <a:gd name="T7" fmla="*/ 9 h 43"/>
                  <a:gd name="T8" fmla="*/ 41 w 65"/>
                  <a:gd name="T9" fmla="*/ 8 h 43"/>
                  <a:gd name="T10" fmla="*/ 42 w 65"/>
                  <a:gd name="T11" fmla="*/ 7 h 43"/>
                  <a:gd name="T12" fmla="*/ 43 w 65"/>
                  <a:gd name="T13" fmla="*/ 6 h 43"/>
                  <a:gd name="T14" fmla="*/ 46 w 65"/>
                  <a:gd name="T15" fmla="*/ 5 h 43"/>
                  <a:gd name="T16" fmla="*/ 52 w 65"/>
                  <a:gd name="T17" fmla="*/ 2 h 43"/>
                  <a:gd name="T18" fmla="*/ 62 w 65"/>
                  <a:gd name="T19" fmla="*/ 4 h 43"/>
                  <a:gd name="T20" fmla="*/ 53 w 65"/>
                  <a:gd name="T21" fmla="*/ 20 h 43"/>
                  <a:gd name="T22" fmla="*/ 50 w 65"/>
                  <a:gd name="T23" fmla="*/ 22 h 43"/>
                  <a:gd name="T24" fmla="*/ 50 w 65"/>
                  <a:gd name="T25" fmla="*/ 23 h 43"/>
                  <a:gd name="T26" fmla="*/ 43 w 65"/>
                  <a:gd name="T27" fmla="*/ 24 h 43"/>
                  <a:gd name="T28" fmla="*/ 11 w 65"/>
                  <a:gd name="T29" fmla="*/ 42 h 43"/>
                  <a:gd name="T30" fmla="*/ 8 w 65"/>
                  <a:gd name="T3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5" h="43">
                    <a:moveTo>
                      <a:pt x="8" y="43"/>
                    </a:moveTo>
                    <a:cubicBezTo>
                      <a:pt x="5" y="43"/>
                      <a:pt x="3" y="41"/>
                      <a:pt x="2" y="39"/>
                    </a:cubicBezTo>
                    <a:cubicBezTo>
                      <a:pt x="0" y="36"/>
                      <a:pt x="1" y="31"/>
                      <a:pt x="4" y="29"/>
                    </a:cubicBezTo>
                    <a:lnTo>
                      <a:pt x="39" y="9"/>
                    </a:lnTo>
                    <a:lnTo>
                      <a:pt x="41" y="8"/>
                    </a:lnTo>
                    <a:lnTo>
                      <a:pt x="42" y="7"/>
                    </a:lnTo>
                    <a:lnTo>
                      <a:pt x="43" y="6"/>
                    </a:lnTo>
                    <a:lnTo>
                      <a:pt x="46" y="5"/>
                    </a:lnTo>
                    <a:lnTo>
                      <a:pt x="52" y="2"/>
                    </a:lnTo>
                    <a:cubicBezTo>
                      <a:pt x="56" y="0"/>
                      <a:pt x="60" y="1"/>
                      <a:pt x="62" y="4"/>
                    </a:cubicBezTo>
                    <a:cubicBezTo>
                      <a:pt x="65" y="9"/>
                      <a:pt x="65" y="10"/>
                      <a:pt x="53" y="20"/>
                    </a:cubicBezTo>
                    <a:lnTo>
                      <a:pt x="50" y="22"/>
                    </a:lnTo>
                    <a:lnTo>
                      <a:pt x="50" y="23"/>
                    </a:lnTo>
                    <a:cubicBezTo>
                      <a:pt x="47" y="25"/>
                      <a:pt x="44" y="25"/>
                      <a:pt x="43" y="24"/>
                    </a:cubicBezTo>
                    <a:cubicBezTo>
                      <a:pt x="36" y="28"/>
                      <a:pt x="27" y="34"/>
                      <a:pt x="11" y="42"/>
                    </a:cubicBezTo>
                    <a:lnTo>
                      <a:pt x="8" y="4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32" name="Freeform 1984">
                <a:extLst>
                  <a:ext uri="{FF2B5EF4-FFF2-40B4-BE49-F238E27FC236}">
                    <a16:creationId xmlns:a16="http://schemas.microsoft.com/office/drawing/2014/main" id="{01762791-948C-46BA-A9E4-D8CCA3F42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1" y="5416"/>
                <a:ext cx="27" cy="18"/>
              </a:xfrm>
              <a:custGeom>
                <a:avLst/>
                <a:gdLst>
                  <a:gd name="T0" fmla="*/ 7 w 81"/>
                  <a:gd name="T1" fmla="*/ 55 h 55"/>
                  <a:gd name="T2" fmla="*/ 1 w 81"/>
                  <a:gd name="T3" fmla="*/ 51 h 55"/>
                  <a:gd name="T4" fmla="*/ 1 w 81"/>
                  <a:gd name="T5" fmla="*/ 46 h 55"/>
                  <a:gd name="T6" fmla="*/ 18 w 81"/>
                  <a:gd name="T7" fmla="*/ 33 h 55"/>
                  <a:gd name="T8" fmla="*/ 21 w 81"/>
                  <a:gd name="T9" fmla="*/ 32 h 55"/>
                  <a:gd name="T10" fmla="*/ 20 w 81"/>
                  <a:gd name="T11" fmla="*/ 32 h 55"/>
                  <a:gd name="T12" fmla="*/ 50 w 81"/>
                  <a:gd name="T13" fmla="*/ 15 h 55"/>
                  <a:gd name="T14" fmla="*/ 80 w 81"/>
                  <a:gd name="T15" fmla="*/ 0 h 55"/>
                  <a:gd name="T16" fmla="*/ 76 w 81"/>
                  <a:gd name="T17" fmla="*/ 14 h 55"/>
                  <a:gd name="T18" fmla="*/ 78 w 81"/>
                  <a:gd name="T19" fmla="*/ 7 h 55"/>
                  <a:gd name="T20" fmla="*/ 81 w 81"/>
                  <a:gd name="T21" fmla="*/ 13 h 55"/>
                  <a:gd name="T22" fmla="*/ 63 w 81"/>
                  <a:gd name="T23" fmla="*/ 23 h 55"/>
                  <a:gd name="T24" fmla="*/ 30 w 81"/>
                  <a:gd name="T25" fmla="*/ 43 h 55"/>
                  <a:gd name="T26" fmla="*/ 25 w 81"/>
                  <a:gd name="T27" fmla="*/ 46 h 55"/>
                  <a:gd name="T28" fmla="*/ 11 w 81"/>
                  <a:gd name="T29" fmla="*/ 54 h 55"/>
                  <a:gd name="T30" fmla="*/ 7 w 81"/>
                  <a:gd name="T31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1" h="55">
                    <a:moveTo>
                      <a:pt x="7" y="55"/>
                    </a:moveTo>
                    <a:cubicBezTo>
                      <a:pt x="5" y="55"/>
                      <a:pt x="3" y="54"/>
                      <a:pt x="1" y="51"/>
                    </a:cubicBezTo>
                    <a:cubicBezTo>
                      <a:pt x="0" y="50"/>
                      <a:pt x="0" y="48"/>
                      <a:pt x="1" y="46"/>
                    </a:cubicBezTo>
                    <a:cubicBezTo>
                      <a:pt x="2" y="42"/>
                      <a:pt x="3" y="41"/>
                      <a:pt x="18" y="33"/>
                    </a:cubicBezTo>
                    <a:lnTo>
                      <a:pt x="21" y="32"/>
                    </a:lnTo>
                    <a:lnTo>
                      <a:pt x="20" y="32"/>
                    </a:lnTo>
                    <a:cubicBezTo>
                      <a:pt x="35" y="23"/>
                      <a:pt x="44" y="18"/>
                      <a:pt x="50" y="15"/>
                    </a:cubicBezTo>
                    <a:cubicBezTo>
                      <a:pt x="77" y="0"/>
                      <a:pt x="78" y="0"/>
                      <a:pt x="80" y="0"/>
                    </a:cubicBezTo>
                    <a:lnTo>
                      <a:pt x="76" y="14"/>
                    </a:lnTo>
                    <a:lnTo>
                      <a:pt x="78" y="7"/>
                    </a:lnTo>
                    <a:lnTo>
                      <a:pt x="81" y="13"/>
                    </a:lnTo>
                    <a:cubicBezTo>
                      <a:pt x="80" y="14"/>
                      <a:pt x="73" y="18"/>
                      <a:pt x="63" y="23"/>
                    </a:cubicBezTo>
                    <a:cubicBezTo>
                      <a:pt x="61" y="27"/>
                      <a:pt x="53" y="31"/>
                      <a:pt x="30" y="43"/>
                    </a:cubicBezTo>
                    <a:cubicBezTo>
                      <a:pt x="28" y="44"/>
                      <a:pt x="27" y="45"/>
                      <a:pt x="25" y="46"/>
                    </a:cubicBezTo>
                    <a:cubicBezTo>
                      <a:pt x="17" y="50"/>
                      <a:pt x="11" y="54"/>
                      <a:pt x="11" y="54"/>
                    </a:cubicBezTo>
                    <a:lnTo>
                      <a:pt x="7" y="5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33" name="Freeform 1985">
                <a:extLst>
                  <a:ext uri="{FF2B5EF4-FFF2-40B4-BE49-F238E27FC236}">
                    <a16:creationId xmlns:a16="http://schemas.microsoft.com/office/drawing/2014/main" id="{8E434B38-B1A1-41B8-A4C4-6DCEB2A7C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" y="5422"/>
                <a:ext cx="14" cy="8"/>
              </a:xfrm>
              <a:custGeom>
                <a:avLst/>
                <a:gdLst>
                  <a:gd name="T0" fmla="*/ 8 w 43"/>
                  <a:gd name="T1" fmla="*/ 24 h 24"/>
                  <a:gd name="T2" fmla="*/ 2 w 43"/>
                  <a:gd name="T3" fmla="*/ 21 h 24"/>
                  <a:gd name="T4" fmla="*/ 4 w 43"/>
                  <a:gd name="T5" fmla="*/ 11 h 24"/>
                  <a:gd name="T6" fmla="*/ 9 w 43"/>
                  <a:gd name="T7" fmla="*/ 9 h 24"/>
                  <a:gd name="T8" fmla="*/ 30 w 43"/>
                  <a:gd name="T9" fmla="*/ 6 h 24"/>
                  <a:gd name="T10" fmla="*/ 42 w 43"/>
                  <a:gd name="T11" fmla="*/ 1 h 24"/>
                  <a:gd name="T12" fmla="*/ 38 w 43"/>
                  <a:gd name="T13" fmla="*/ 15 h 24"/>
                  <a:gd name="T14" fmla="*/ 40 w 43"/>
                  <a:gd name="T15" fmla="*/ 8 h 24"/>
                  <a:gd name="T16" fmla="*/ 43 w 43"/>
                  <a:gd name="T17" fmla="*/ 14 h 24"/>
                  <a:gd name="T18" fmla="*/ 35 w 43"/>
                  <a:gd name="T19" fmla="*/ 19 h 24"/>
                  <a:gd name="T20" fmla="*/ 31 w 43"/>
                  <a:gd name="T21" fmla="*/ 20 h 24"/>
                  <a:gd name="T22" fmla="*/ 12 w 43"/>
                  <a:gd name="T23" fmla="*/ 23 h 24"/>
                  <a:gd name="T24" fmla="*/ 12 w 43"/>
                  <a:gd name="T25" fmla="*/ 23 h 24"/>
                  <a:gd name="T26" fmla="*/ 8 w 43"/>
                  <a:gd name="T2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24">
                    <a:moveTo>
                      <a:pt x="8" y="24"/>
                    </a:moveTo>
                    <a:cubicBezTo>
                      <a:pt x="6" y="24"/>
                      <a:pt x="3" y="23"/>
                      <a:pt x="2" y="21"/>
                    </a:cubicBezTo>
                    <a:cubicBezTo>
                      <a:pt x="0" y="17"/>
                      <a:pt x="1" y="13"/>
                      <a:pt x="4" y="11"/>
                    </a:cubicBezTo>
                    <a:cubicBezTo>
                      <a:pt x="6" y="10"/>
                      <a:pt x="8" y="9"/>
                      <a:pt x="9" y="9"/>
                    </a:cubicBezTo>
                    <a:cubicBezTo>
                      <a:pt x="20" y="7"/>
                      <a:pt x="26" y="6"/>
                      <a:pt x="30" y="6"/>
                    </a:cubicBezTo>
                    <a:cubicBezTo>
                      <a:pt x="39" y="0"/>
                      <a:pt x="39" y="0"/>
                      <a:pt x="42" y="1"/>
                    </a:cubicBezTo>
                    <a:lnTo>
                      <a:pt x="38" y="15"/>
                    </a:lnTo>
                    <a:lnTo>
                      <a:pt x="40" y="8"/>
                    </a:lnTo>
                    <a:lnTo>
                      <a:pt x="43" y="14"/>
                    </a:lnTo>
                    <a:lnTo>
                      <a:pt x="35" y="19"/>
                    </a:lnTo>
                    <a:lnTo>
                      <a:pt x="31" y="20"/>
                    </a:lnTo>
                    <a:cubicBezTo>
                      <a:pt x="29" y="20"/>
                      <a:pt x="20" y="21"/>
                      <a:pt x="12" y="23"/>
                    </a:cubicBezTo>
                    <a:lnTo>
                      <a:pt x="12" y="23"/>
                    </a:lnTo>
                    <a:lnTo>
                      <a:pt x="8" y="2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34" name="Freeform 1986">
                <a:extLst>
                  <a:ext uri="{FF2B5EF4-FFF2-40B4-BE49-F238E27FC236}">
                    <a16:creationId xmlns:a16="http://schemas.microsoft.com/office/drawing/2014/main" id="{111B4AE0-D3C6-4F96-80CE-D95ABC973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0" y="5443"/>
                <a:ext cx="28" cy="17"/>
              </a:xfrm>
              <a:custGeom>
                <a:avLst/>
                <a:gdLst>
                  <a:gd name="T0" fmla="*/ 6 w 83"/>
                  <a:gd name="T1" fmla="*/ 53 h 53"/>
                  <a:gd name="T2" fmla="*/ 2 w 83"/>
                  <a:gd name="T3" fmla="*/ 50 h 53"/>
                  <a:gd name="T4" fmla="*/ 5 w 83"/>
                  <a:gd name="T5" fmla="*/ 40 h 53"/>
                  <a:gd name="T6" fmla="*/ 6 w 83"/>
                  <a:gd name="T7" fmla="*/ 40 h 53"/>
                  <a:gd name="T8" fmla="*/ 64 w 83"/>
                  <a:gd name="T9" fmla="*/ 6 h 53"/>
                  <a:gd name="T10" fmla="*/ 69 w 83"/>
                  <a:gd name="T11" fmla="*/ 3 h 53"/>
                  <a:gd name="T12" fmla="*/ 72 w 83"/>
                  <a:gd name="T13" fmla="*/ 1 h 53"/>
                  <a:gd name="T14" fmla="*/ 72 w 83"/>
                  <a:gd name="T15" fmla="*/ 1 h 53"/>
                  <a:gd name="T16" fmla="*/ 78 w 83"/>
                  <a:gd name="T17" fmla="*/ 0 h 53"/>
                  <a:gd name="T18" fmla="*/ 83 w 83"/>
                  <a:gd name="T19" fmla="*/ 6 h 53"/>
                  <a:gd name="T20" fmla="*/ 79 w 83"/>
                  <a:gd name="T21" fmla="*/ 13 h 53"/>
                  <a:gd name="T22" fmla="*/ 35 w 83"/>
                  <a:gd name="T23" fmla="*/ 39 h 53"/>
                  <a:gd name="T24" fmla="*/ 35 w 83"/>
                  <a:gd name="T25" fmla="*/ 39 h 53"/>
                  <a:gd name="T26" fmla="*/ 34 w 83"/>
                  <a:gd name="T27" fmla="*/ 39 h 53"/>
                  <a:gd name="T28" fmla="*/ 6 w 83"/>
                  <a:gd name="T2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" h="53">
                    <a:moveTo>
                      <a:pt x="6" y="53"/>
                    </a:moveTo>
                    <a:cubicBezTo>
                      <a:pt x="4" y="53"/>
                      <a:pt x="3" y="52"/>
                      <a:pt x="2" y="50"/>
                    </a:cubicBezTo>
                    <a:cubicBezTo>
                      <a:pt x="0" y="46"/>
                      <a:pt x="1" y="42"/>
                      <a:pt x="5" y="40"/>
                    </a:cubicBezTo>
                    <a:lnTo>
                      <a:pt x="6" y="40"/>
                    </a:lnTo>
                    <a:cubicBezTo>
                      <a:pt x="9" y="38"/>
                      <a:pt x="49" y="15"/>
                      <a:pt x="64" y="6"/>
                    </a:cubicBezTo>
                    <a:cubicBezTo>
                      <a:pt x="66" y="5"/>
                      <a:pt x="68" y="4"/>
                      <a:pt x="69" y="3"/>
                    </a:cubicBezTo>
                    <a:lnTo>
                      <a:pt x="72" y="1"/>
                    </a:lnTo>
                    <a:lnTo>
                      <a:pt x="72" y="1"/>
                    </a:lnTo>
                    <a:cubicBezTo>
                      <a:pt x="75" y="0"/>
                      <a:pt x="76" y="0"/>
                      <a:pt x="78" y="0"/>
                    </a:cubicBezTo>
                    <a:cubicBezTo>
                      <a:pt x="81" y="1"/>
                      <a:pt x="83" y="4"/>
                      <a:pt x="83" y="6"/>
                    </a:cubicBezTo>
                    <a:cubicBezTo>
                      <a:pt x="83" y="9"/>
                      <a:pt x="82" y="12"/>
                      <a:pt x="79" y="13"/>
                    </a:cubicBezTo>
                    <a:lnTo>
                      <a:pt x="35" y="39"/>
                    </a:lnTo>
                    <a:lnTo>
                      <a:pt x="35" y="39"/>
                    </a:lnTo>
                    <a:lnTo>
                      <a:pt x="34" y="39"/>
                    </a:lnTo>
                    <a:cubicBezTo>
                      <a:pt x="17" y="49"/>
                      <a:pt x="10" y="53"/>
                      <a:pt x="6" y="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35" name="Freeform 1987">
                <a:extLst>
                  <a:ext uri="{FF2B5EF4-FFF2-40B4-BE49-F238E27FC236}">
                    <a16:creationId xmlns:a16="http://schemas.microsoft.com/office/drawing/2014/main" id="{312E2DF2-2B01-4E29-90EF-BF262F6FC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5" y="5443"/>
                <a:ext cx="24" cy="19"/>
              </a:xfrm>
              <a:custGeom>
                <a:avLst/>
                <a:gdLst>
                  <a:gd name="T0" fmla="*/ 7 w 70"/>
                  <a:gd name="T1" fmla="*/ 58 h 58"/>
                  <a:gd name="T2" fmla="*/ 5 w 70"/>
                  <a:gd name="T3" fmla="*/ 57 h 58"/>
                  <a:gd name="T4" fmla="*/ 0 w 70"/>
                  <a:gd name="T5" fmla="*/ 52 h 58"/>
                  <a:gd name="T6" fmla="*/ 3 w 70"/>
                  <a:gd name="T7" fmla="*/ 45 h 58"/>
                  <a:gd name="T8" fmla="*/ 49 w 70"/>
                  <a:gd name="T9" fmla="*/ 8 h 58"/>
                  <a:gd name="T10" fmla="*/ 48 w 70"/>
                  <a:gd name="T11" fmla="*/ 7 h 58"/>
                  <a:gd name="T12" fmla="*/ 63 w 70"/>
                  <a:gd name="T13" fmla="*/ 1 h 58"/>
                  <a:gd name="T14" fmla="*/ 67 w 70"/>
                  <a:gd name="T15" fmla="*/ 4 h 58"/>
                  <a:gd name="T16" fmla="*/ 65 w 70"/>
                  <a:gd name="T17" fmla="*/ 13 h 58"/>
                  <a:gd name="T18" fmla="*/ 68 w 70"/>
                  <a:gd name="T19" fmla="*/ 15 h 58"/>
                  <a:gd name="T20" fmla="*/ 65 w 70"/>
                  <a:gd name="T21" fmla="*/ 25 h 58"/>
                  <a:gd name="T22" fmla="*/ 7 w 70"/>
                  <a:gd name="T2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58">
                    <a:moveTo>
                      <a:pt x="7" y="58"/>
                    </a:moveTo>
                    <a:lnTo>
                      <a:pt x="5" y="57"/>
                    </a:lnTo>
                    <a:cubicBezTo>
                      <a:pt x="3" y="57"/>
                      <a:pt x="1" y="55"/>
                      <a:pt x="0" y="52"/>
                    </a:cubicBezTo>
                    <a:cubicBezTo>
                      <a:pt x="0" y="49"/>
                      <a:pt x="1" y="47"/>
                      <a:pt x="3" y="45"/>
                    </a:cubicBezTo>
                    <a:cubicBezTo>
                      <a:pt x="17" y="34"/>
                      <a:pt x="38" y="17"/>
                      <a:pt x="49" y="8"/>
                    </a:cubicBezTo>
                    <a:lnTo>
                      <a:pt x="48" y="7"/>
                    </a:lnTo>
                    <a:cubicBezTo>
                      <a:pt x="59" y="0"/>
                      <a:pt x="59" y="0"/>
                      <a:pt x="63" y="1"/>
                    </a:cubicBezTo>
                    <a:cubicBezTo>
                      <a:pt x="64" y="1"/>
                      <a:pt x="66" y="2"/>
                      <a:pt x="67" y="4"/>
                    </a:cubicBezTo>
                    <a:cubicBezTo>
                      <a:pt x="68" y="7"/>
                      <a:pt x="69" y="8"/>
                      <a:pt x="65" y="13"/>
                    </a:cubicBezTo>
                    <a:lnTo>
                      <a:pt x="68" y="15"/>
                    </a:lnTo>
                    <a:cubicBezTo>
                      <a:pt x="70" y="19"/>
                      <a:pt x="69" y="23"/>
                      <a:pt x="65" y="25"/>
                    </a:cubicBezTo>
                    <a:cubicBezTo>
                      <a:pt x="18" y="53"/>
                      <a:pt x="10" y="58"/>
                      <a:pt x="7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36" name="Freeform 1988">
                <a:extLst>
                  <a:ext uri="{FF2B5EF4-FFF2-40B4-BE49-F238E27FC236}">
                    <a16:creationId xmlns:a16="http://schemas.microsoft.com/office/drawing/2014/main" id="{449730EE-4D4B-41BA-B08A-CD089FACC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7" y="5456"/>
                <a:ext cx="11" cy="8"/>
              </a:xfrm>
              <a:custGeom>
                <a:avLst/>
                <a:gdLst>
                  <a:gd name="T0" fmla="*/ 7 w 32"/>
                  <a:gd name="T1" fmla="*/ 25 h 25"/>
                  <a:gd name="T2" fmla="*/ 5 w 32"/>
                  <a:gd name="T3" fmla="*/ 25 h 25"/>
                  <a:gd name="T4" fmla="*/ 1 w 32"/>
                  <a:gd name="T5" fmla="*/ 22 h 25"/>
                  <a:gd name="T6" fmla="*/ 0 w 32"/>
                  <a:gd name="T7" fmla="*/ 16 h 25"/>
                  <a:gd name="T8" fmla="*/ 13 w 32"/>
                  <a:gd name="T9" fmla="*/ 6 h 25"/>
                  <a:gd name="T10" fmla="*/ 15 w 32"/>
                  <a:gd name="T11" fmla="*/ 5 h 25"/>
                  <a:gd name="T12" fmla="*/ 16 w 32"/>
                  <a:gd name="T13" fmla="*/ 4 h 25"/>
                  <a:gd name="T14" fmla="*/ 18 w 32"/>
                  <a:gd name="T15" fmla="*/ 3 h 25"/>
                  <a:gd name="T16" fmla="*/ 21 w 32"/>
                  <a:gd name="T17" fmla="*/ 1 h 25"/>
                  <a:gd name="T18" fmla="*/ 27 w 32"/>
                  <a:gd name="T19" fmla="*/ 0 h 25"/>
                  <a:gd name="T20" fmla="*/ 31 w 32"/>
                  <a:gd name="T21" fmla="*/ 3 h 25"/>
                  <a:gd name="T22" fmla="*/ 32 w 32"/>
                  <a:gd name="T23" fmla="*/ 9 h 25"/>
                  <a:gd name="T24" fmla="*/ 22 w 32"/>
                  <a:gd name="T25" fmla="*/ 17 h 25"/>
                  <a:gd name="T26" fmla="*/ 20 w 32"/>
                  <a:gd name="T27" fmla="*/ 19 h 25"/>
                  <a:gd name="T28" fmla="*/ 18 w 32"/>
                  <a:gd name="T29" fmla="*/ 20 h 25"/>
                  <a:gd name="T30" fmla="*/ 11 w 32"/>
                  <a:gd name="T31" fmla="*/ 24 h 25"/>
                  <a:gd name="T32" fmla="*/ 7 w 32"/>
                  <a:gd name="T3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5">
                    <a:moveTo>
                      <a:pt x="7" y="25"/>
                    </a:moveTo>
                    <a:lnTo>
                      <a:pt x="5" y="25"/>
                    </a:lnTo>
                    <a:cubicBezTo>
                      <a:pt x="3" y="25"/>
                      <a:pt x="2" y="23"/>
                      <a:pt x="1" y="22"/>
                    </a:cubicBezTo>
                    <a:cubicBezTo>
                      <a:pt x="0" y="20"/>
                      <a:pt x="0" y="18"/>
                      <a:pt x="0" y="16"/>
                    </a:cubicBezTo>
                    <a:cubicBezTo>
                      <a:pt x="1" y="13"/>
                      <a:pt x="3" y="11"/>
                      <a:pt x="13" y="6"/>
                    </a:cubicBezTo>
                    <a:lnTo>
                      <a:pt x="15" y="5"/>
                    </a:lnTo>
                    <a:lnTo>
                      <a:pt x="16" y="4"/>
                    </a:lnTo>
                    <a:lnTo>
                      <a:pt x="18" y="3"/>
                    </a:lnTo>
                    <a:lnTo>
                      <a:pt x="21" y="1"/>
                    </a:lnTo>
                    <a:cubicBezTo>
                      <a:pt x="23" y="0"/>
                      <a:pt x="25" y="0"/>
                      <a:pt x="27" y="0"/>
                    </a:cubicBezTo>
                    <a:cubicBezTo>
                      <a:pt x="28" y="0"/>
                      <a:pt x="30" y="2"/>
                      <a:pt x="31" y="3"/>
                    </a:cubicBezTo>
                    <a:cubicBezTo>
                      <a:pt x="32" y="5"/>
                      <a:pt x="32" y="7"/>
                      <a:pt x="32" y="9"/>
                    </a:cubicBezTo>
                    <a:cubicBezTo>
                      <a:pt x="31" y="12"/>
                      <a:pt x="29" y="13"/>
                      <a:pt x="22" y="17"/>
                    </a:cubicBezTo>
                    <a:lnTo>
                      <a:pt x="20" y="19"/>
                    </a:lnTo>
                    <a:lnTo>
                      <a:pt x="18" y="20"/>
                    </a:lnTo>
                    <a:cubicBezTo>
                      <a:pt x="16" y="21"/>
                      <a:pt x="11" y="24"/>
                      <a:pt x="11" y="24"/>
                    </a:cubicBezTo>
                    <a:lnTo>
                      <a:pt x="7" y="2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37" name="Freeform 1989">
                <a:extLst>
                  <a:ext uri="{FF2B5EF4-FFF2-40B4-BE49-F238E27FC236}">
                    <a16:creationId xmlns:a16="http://schemas.microsoft.com/office/drawing/2014/main" id="{2F722D58-FF33-4803-9E2D-C5728CAA0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8" y="5450"/>
                <a:ext cx="11" cy="8"/>
              </a:xfrm>
              <a:custGeom>
                <a:avLst/>
                <a:gdLst>
                  <a:gd name="T0" fmla="*/ 2 w 35"/>
                  <a:gd name="T1" fmla="*/ 25 h 25"/>
                  <a:gd name="T2" fmla="*/ 0 w 35"/>
                  <a:gd name="T3" fmla="*/ 25 h 25"/>
                  <a:gd name="T4" fmla="*/ 3 w 35"/>
                  <a:gd name="T5" fmla="*/ 18 h 25"/>
                  <a:gd name="T6" fmla="*/ 0 w 35"/>
                  <a:gd name="T7" fmla="*/ 12 h 25"/>
                  <a:gd name="T8" fmla="*/ 18 w 35"/>
                  <a:gd name="T9" fmla="*/ 1 h 25"/>
                  <a:gd name="T10" fmla="*/ 23 w 35"/>
                  <a:gd name="T11" fmla="*/ 1 h 25"/>
                  <a:gd name="T12" fmla="*/ 28 w 35"/>
                  <a:gd name="T13" fmla="*/ 4 h 25"/>
                  <a:gd name="T14" fmla="*/ 33 w 35"/>
                  <a:gd name="T15" fmla="*/ 3 h 25"/>
                  <a:gd name="T16" fmla="*/ 31 w 35"/>
                  <a:gd name="T17" fmla="*/ 10 h 25"/>
                  <a:gd name="T18" fmla="*/ 29 w 35"/>
                  <a:gd name="T19" fmla="*/ 11 h 25"/>
                  <a:gd name="T20" fmla="*/ 31 w 35"/>
                  <a:gd name="T21" fmla="*/ 10 h 25"/>
                  <a:gd name="T22" fmla="*/ 35 w 35"/>
                  <a:gd name="T23" fmla="*/ 16 h 25"/>
                  <a:gd name="T24" fmla="*/ 33 w 35"/>
                  <a:gd name="T25" fmla="*/ 17 h 25"/>
                  <a:gd name="T26" fmla="*/ 20 w 35"/>
                  <a:gd name="T27" fmla="*/ 22 h 25"/>
                  <a:gd name="T28" fmla="*/ 16 w 35"/>
                  <a:gd name="T29" fmla="*/ 19 h 25"/>
                  <a:gd name="T30" fmla="*/ 16 w 35"/>
                  <a:gd name="T31" fmla="*/ 19 h 25"/>
                  <a:gd name="T32" fmla="*/ 2 w 35"/>
                  <a:gd name="T3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25">
                    <a:moveTo>
                      <a:pt x="2" y="25"/>
                    </a:moveTo>
                    <a:lnTo>
                      <a:pt x="0" y="25"/>
                    </a:lnTo>
                    <a:lnTo>
                      <a:pt x="3" y="18"/>
                    </a:lnTo>
                    <a:lnTo>
                      <a:pt x="0" y="12"/>
                    </a:lnTo>
                    <a:lnTo>
                      <a:pt x="18" y="1"/>
                    </a:lnTo>
                    <a:cubicBezTo>
                      <a:pt x="19" y="0"/>
                      <a:pt x="21" y="0"/>
                      <a:pt x="23" y="1"/>
                    </a:cubicBezTo>
                    <a:cubicBezTo>
                      <a:pt x="25" y="1"/>
                      <a:pt x="27" y="2"/>
                      <a:pt x="28" y="4"/>
                    </a:cubicBezTo>
                    <a:cubicBezTo>
                      <a:pt x="29" y="3"/>
                      <a:pt x="31" y="3"/>
                      <a:pt x="33" y="3"/>
                    </a:cubicBezTo>
                    <a:lnTo>
                      <a:pt x="31" y="10"/>
                    </a:lnTo>
                    <a:lnTo>
                      <a:pt x="29" y="11"/>
                    </a:lnTo>
                    <a:lnTo>
                      <a:pt x="31" y="10"/>
                    </a:lnTo>
                    <a:lnTo>
                      <a:pt x="35" y="16"/>
                    </a:lnTo>
                    <a:lnTo>
                      <a:pt x="33" y="17"/>
                    </a:lnTo>
                    <a:cubicBezTo>
                      <a:pt x="25" y="22"/>
                      <a:pt x="24" y="23"/>
                      <a:pt x="20" y="22"/>
                    </a:cubicBezTo>
                    <a:cubicBezTo>
                      <a:pt x="19" y="22"/>
                      <a:pt x="17" y="21"/>
                      <a:pt x="16" y="19"/>
                    </a:cubicBezTo>
                    <a:lnTo>
                      <a:pt x="16" y="19"/>
                    </a:lnTo>
                    <a:cubicBezTo>
                      <a:pt x="7" y="24"/>
                      <a:pt x="4" y="25"/>
                      <a:pt x="2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38" name="Freeform 1990">
                <a:extLst>
                  <a:ext uri="{FF2B5EF4-FFF2-40B4-BE49-F238E27FC236}">
                    <a16:creationId xmlns:a16="http://schemas.microsoft.com/office/drawing/2014/main" id="{C388FA8F-5763-4AA6-8C98-518E87969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4" y="5456"/>
                <a:ext cx="24" cy="17"/>
              </a:xfrm>
              <a:custGeom>
                <a:avLst/>
                <a:gdLst>
                  <a:gd name="T0" fmla="*/ 8 w 72"/>
                  <a:gd name="T1" fmla="*/ 52 h 52"/>
                  <a:gd name="T2" fmla="*/ 8 w 72"/>
                  <a:gd name="T3" fmla="*/ 52 h 52"/>
                  <a:gd name="T4" fmla="*/ 3 w 72"/>
                  <a:gd name="T5" fmla="*/ 48 h 52"/>
                  <a:gd name="T6" fmla="*/ 6 w 72"/>
                  <a:gd name="T7" fmla="*/ 37 h 52"/>
                  <a:gd name="T8" fmla="*/ 5 w 72"/>
                  <a:gd name="T9" fmla="*/ 34 h 52"/>
                  <a:gd name="T10" fmla="*/ 34 w 72"/>
                  <a:gd name="T11" fmla="*/ 17 h 52"/>
                  <a:gd name="T12" fmla="*/ 60 w 72"/>
                  <a:gd name="T13" fmla="*/ 2 h 52"/>
                  <a:gd name="T14" fmla="*/ 61 w 72"/>
                  <a:gd name="T15" fmla="*/ 1 h 52"/>
                  <a:gd name="T16" fmla="*/ 61 w 72"/>
                  <a:gd name="T17" fmla="*/ 2 h 52"/>
                  <a:gd name="T18" fmla="*/ 66 w 72"/>
                  <a:gd name="T19" fmla="*/ 1 h 52"/>
                  <a:gd name="T20" fmla="*/ 71 w 72"/>
                  <a:gd name="T21" fmla="*/ 7 h 52"/>
                  <a:gd name="T22" fmla="*/ 68 w 72"/>
                  <a:gd name="T23" fmla="*/ 14 h 52"/>
                  <a:gd name="T24" fmla="*/ 15 w 72"/>
                  <a:gd name="T25" fmla="*/ 48 h 52"/>
                  <a:gd name="T26" fmla="*/ 14 w 72"/>
                  <a:gd name="T27" fmla="*/ 47 h 52"/>
                  <a:gd name="T28" fmla="*/ 15 w 72"/>
                  <a:gd name="T29" fmla="*/ 49 h 52"/>
                  <a:gd name="T30" fmla="*/ 8 w 72"/>
                  <a:gd name="T3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52">
                    <a:moveTo>
                      <a:pt x="8" y="52"/>
                    </a:moveTo>
                    <a:lnTo>
                      <a:pt x="8" y="52"/>
                    </a:lnTo>
                    <a:cubicBezTo>
                      <a:pt x="6" y="51"/>
                      <a:pt x="4" y="50"/>
                      <a:pt x="3" y="48"/>
                    </a:cubicBezTo>
                    <a:cubicBezTo>
                      <a:pt x="1" y="45"/>
                      <a:pt x="0" y="43"/>
                      <a:pt x="6" y="37"/>
                    </a:cubicBezTo>
                    <a:lnTo>
                      <a:pt x="5" y="34"/>
                    </a:lnTo>
                    <a:cubicBezTo>
                      <a:pt x="7" y="33"/>
                      <a:pt x="23" y="24"/>
                      <a:pt x="34" y="17"/>
                    </a:cubicBezTo>
                    <a:cubicBezTo>
                      <a:pt x="49" y="8"/>
                      <a:pt x="56" y="4"/>
                      <a:pt x="60" y="2"/>
                    </a:cubicBezTo>
                    <a:lnTo>
                      <a:pt x="61" y="1"/>
                    </a:lnTo>
                    <a:lnTo>
                      <a:pt x="61" y="2"/>
                    </a:lnTo>
                    <a:cubicBezTo>
                      <a:pt x="64" y="0"/>
                      <a:pt x="65" y="0"/>
                      <a:pt x="66" y="1"/>
                    </a:cubicBezTo>
                    <a:cubicBezTo>
                      <a:pt x="69" y="1"/>
                      <a:pt x="71" y="4"/>
                      <a:pt x="71" y="7"/>
                    </a:cubicBezTo>
                    <a:cubicBezTo>
                      <a:pt x="72" y="9"/>
                      <a:pt x="70" y="12"/>
                      <a:pt x="68" y="14"/>
                    </a:cubicBezTo>
                    <a:cubicBezTo>
                      <a:pt x="45" y="27"/>
                      <a:pt x="18" y="44"/>
                      <a:pt x="15" y="48"/>
                    </a:cubicBezTo>
                    <a:lnTo>
                      <a:pt x="14" y="47"/>
                    </a:lnTo>
                    <a:lnTo>
                      <a:pt x="15" y="49"/>
                    </a:lnTo>
                    <a:cubicBezTo>
                      <a:pt x="14" y="50"/>
                      <a:pt x="10" y="52"/>
                      <a:pt x="8" y="5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39" name="Freeform 1991">
                <a:extLst>
                  <a:ext uri="{FF2B5EF4-FFF2-40B4-BE49-F238E27FC236}">
                    <a16:creationId xmlns:a16="http://schemas.microsoft.com/office/drawing/2014/main" id="{22C0CD93-8866-4E15-8827-CD3E72F1B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5" y="5462"/>
                <a:ext cx="28" cy="19"/>
              </a:xfrm>
              <a:custGeom>
                <a:avLst/>
                <a:gdLst>
                  <a:gd name="T0" fmla="*/ 7 w 85"/>
                  <a:gd name="T1" fmla="*/ 58 h 58"/>
                  <a:gd name="T2" fmla="*/ 3 w 85"/>
                  <a:gd name="T3" fmla="*/ 56 h 58"/>
                  <a:gd name="T4" fmla="*/ 6 w 85"/>
                  <a:gd name="T5" fmla="*/ 45 h 58"/>
                  <a:gd name="T6" fmla="*/ 6 w 85"/>
                  <a:gd name="T7" fmla="*/ 45 h 58"/>
                  <a:gd name="T8" fmla="*/ 6 w 85"/>
                  <a:gd name="T9" fmla="*/ 45 h 58"/>
                  <a:gd name="T10" fmla="*/ 21 w 85"/>
                  <a:gd name="T11" fmla="*/ 35 h 58"/>
                  <a:gd name="T12" fmla="*/ 36 w 85"/>
                  <a:gd name="T13" fmla="*/ 26 h 58"/>
                  <a:gd name="T14" fmla="*/ 37 w 85"/>
                  <a:gd name="T15" fmla="*/ 25 h 58"/>
                  <a:gd name="T16" fmla="*/ 40 w 85"/>
                  <a:gd name="T17" fmla="*/ 18 h 58"/>
                  <a:gd name="T18" fmla="*/ 43 w 85"/>
                  <a:gd name="T19" fmla="*/ 17 h 58"/>
                  <a:gd name="T20" fmla="*/ 55 w 85"/>
                  <a:gd name="T21" fmla="*/ 10 h 58"/>
                  <a:gd name="T22" fmla="*/ 74 w 85"/>
                  <a:gd name="T23" fmla="*/ 1 h 58"/>
                  <a:gd name="T24" fmla="*/ 78 w 85"/>
                  <a:gd name="T25" fmla="*/ 4 h 58"/>
                  <a:gd name="T26" fmla="*/ 84 w 85"/>
                  <a:gd name="T27" fmla="*/ 3 h 58"/>
                  <a:gd name="T28" fmla="*/ 79 w 85"/>
                  <a:gd name="T29" fmla="*/ 17 h 58"/>
                  <a:gd name="T30" fmla="*/ 81 w 85"/>
                  <a:gd name="T31" fmla="*/ 10 h 58"/>
                  <a:gd name="T32" fmla="*/ 85 w 85"/>
                  <a:gd name="T33" fmla="*/ 16 h 58"/>
                  <a:gd name="T34" fmla="*/ 57 w 85"/>
                  <a:gd name="T35" fmla="*/ 32 h 58"/>
                  <a:gd name="T36" fmla="*/ 17 w 85"/>
                  <a:gd name="T37" fmla="*/ 55 h 58"/>
                  <a:gd name="T38" fmla="*/ 14 w 85"/>
                  <a:gd name="T39" fmla="*/ 57 h 58"/>
                  <a:gd name="T40" fmla="*/ 14 w 85"/>
                  <a:gd name="T41" fmla="*/ 56 h 58"/>
                  <a:gd name="T42" fmla="*/ 7 w 85"/>
                  <a:gd name="T4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5" h="58">
                    <a:moveTo>
                      <a:pt x="7" y="58"/>
                    </a:moveTo>
                    <a:cubicBezTo>
                      <a:pt x="5" y="58"/>
                      <a:pt x="4" y="57"/>
                      <a:pt x="3" y="56"/>
                    </a:cubicBezTo>
                    <a:cubicBezTo>
                      <a:pt x="1" y="51"/>
                      <a:pt x="0" y="50"/>
                      <a:pt x="6" y="45"/>
                    </a:cubicBezTo>
                    <a:lnTo>
                      <a:pt x="6" y="45"/>
                    </a:lnTo>
                    <a:lnTo>
                      <a:pt x="6" y="45"/>
                    </a:lnTo>
                    <a:cubicBezTo>
                      <a:pt x="9" y="43"/>
                      <a:pt x="14" y="40"/>
                      <a:pt x="21" y="35"/>
                    </a:cubicBezTo>
                    <a:cubicBezTo>
                      <a:pt x="26" y="33"/>
                      <a:pt x="32" y="29"/>
                      <a:pt x="36" y="26"/>
                    </a:cubicBezTo>
                    <a:lnTo>
                      <a:pt x="37" y="25"/>
                    </a:lnTo>
                    <a:cubicBezTo>
                      <a:pt x="37" y="22"/>
                      <a:pt x="38" y="19"/>
                      <a:pt x="40" y="18"/>
                    </a:cubicBezTo>
                    <a:lnTo>
                      <a:pt x="43" y="17"/>
                    </a:lnTo>
                    <a:cubicBezTo>
                      <a:pt x="45" y="16"/>
                      <a:pt x="51" y="12"/>
                      <a:pt x="55" y="10"/>
                    </a:cubicBezTo>
                    <a:cubicBezTo>
                      <a:pt x="67" y="2"/>
                      <a:pt x="70" y="0"/>
                      <a:pt x="74" y="1"/>
                    </a:cubicBezTo>
                    <a:cubicBezTo>
                      <a:pt x="75" y="1"/>
                      <a:pt x="77" y="3"/>
                      <a:pt x="78" y="4"/>
                    </a:cubicBezTo>
                    <a:cubicBezTo>
                      <a:pt x="82" y="2"/>
                      <a:pt x="83" y="3"/>
                      <a:pt x="84" y="3"/>
                    </a:cubicBezTo>
                    <a:lnTo>
                      <a:pt x="79" y="17"/>
                    </a:lnTo>
                    <a:lnTo>
                      <a:pt x="81" y="10"/>
                    </a:lnTo>
                    <a:lnTo>
                      <a:pt x="85" y="16"/>
                    </a:lnTo>
                    <a:cubicBezTo>
                      <a:pt x="84" y="17"/>
                      <a:pt x="71" y="24"/>
                      <a:pt x="57" y="32"/>
                    </a:cubicBezTo>
                    <a:cubicBezTo>
                      <a:pt x="36" y="44"/>
                      <a:pt x="24" y="51"/>
                      <a:pt x="17" y="55"/>
                    </a:cubicBezTo>
                    <a:lnTo>
                      <a:pt x="14" y="57"/>
                    </a:lnTo>
                    <a:lnTo>
                      <a:pt x="14" y="56"/>
                    </a:lnTo>
                    <a:cubicBezTo>
                      <a:pt x="11" y="58"/>
                      <a:pt x="9" y="58"/>
                      <a:pt x="7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40" name="Freeform 1992">
                <a:extLst>
                  <a:ext uri="{FF2B5EF4-FFF2-40B4-BE49-F238E27FC236}">
                    <a16:creationId xmlns:a16="http://schemas.microsoft.com/office/drawing/2014/main" id="{7CFD5196-DD78-4D2B-BDDB-3666EAE2F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" y="5474"/>
                <a:ext cx="6" cy="6"/>
              </a:xfrm>
              <a:custGeom>
                <a:avLst/>
                <a:gdLst>
                  <a:gd name="T0" fmla="*/ 8 w 19"/>
                  <a:gd name="T1" fmla="*/ 19 h 19"/>
                  <a:gd name="T2" fmla="*/ 6 w 19"/>
                  <a:gd name="T3" fmla="*/ 19 h 19"/>
                  <a:gd name="T4" fmla="*/ 2 w 19"/>
                  <a:gd name="T5" fmla="*/ 15 h 19"/>
                  <a:gd name="T6" fmla="*/ 1 w 19"/>
                  <a:gd name="T7" fmla="*/ 12 h 19"/>
                  <a:gd name="T8" fmla="*/ 4 w 19"/>
                  <a:gd name="T9" fmla="*/ 4 h 19"/>
                  <a:gd name="T10" fmla="*/ 8 w 19"/>
                  <a:gd name="T11" fmla="*/ 2 h 19"/>
                  <a:gd name="T12" fmla="*/ 17 w 19"/>
                  <a:gd name="T13" fmla="*/ 3 h 19"/>
                  <a:gd name="T14" fmla="*/ 19 w 19"/>
                  <a:gd name="T15" fmla="*/ 9 h 19"/>
                  <a:gd name="T16" fmla="*/ 15 w 19"/>
                  <a:gd name="T17" fmla="*/ 16 h 19"/>
                  <a:gd name="T18" fmla="*/ 8 w 19"/>
                  <a:gd name="T1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9">
                    <a:moveTo>
                      <a:pt x="8" y="19"/>
                    </a:moveTo>
                    <a:lnTo>
                      <a:pt x="6" y="19"/>
                    </a:lnTo>
                    <a:cubicBezTo>
                      <a:pt x="4" y="18"/>
                      <a:pt x="3" y="17"/>
                      <a:pt x="2" y="15"/>
                    </a:cubicBezTo>
                    <a:lnTo>
                      <a:pt x="1" y="12"/>
                    </a:lnTo>
                    <a:cubicBezTo>
                      <a:pt x="0" y="9"/>
                      <a:pt x="1" y="6"/>
                      <a:pt x="4" y="4"/>
                    </a:cubicBezTo>
                    <a:lnTo>
                      <a:pt x="8" y="2"/>
                    </a:lnTo>
                    <a:cubicBezTo>
                      <a:pt x="11" y="0"/>
                      <a:pt x="15" y="1"/>
                      <a:pt x="17" y="3"/>
                    </a:cubicBezTo>
                    <a:cubicBezTo>
                      <a:pt x="19" y="5"/>
                      <a:pt x="19" y="7"/>
                      <a:pt x="19" y="9"/>
                    </a:cubicBezTo>
                    <a:cubicBezTo>
                      <a:pt x="19" y="12"/>
                      <a:pt x="18" y="14"/>
                      <a:pt x="15" y="16"/>
                    </a:cubicBezTo>
                    <a:cubicBezTo>
                      <a:pt x="12" y="18"/>
                      <a:pt x="10" y="19"/>
                      <a:pt x="8" y="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41" name="Freeform 1993">
                <a:extLst>
                  <a:ext uri="{FF2B5EF4-FFF2-40B4-BE49-F238E27FC236}">
                    <a16:creationId xmlns:a16="http://schemas.microsoft.com/office/drawing/2014/main" id="{08F3E2F3-E694-4427-855B-FDDCEAD33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0" y="5467"/>
                <a:ext cx="19" cy="14"/>
              </a:xfrm>
              <a:custGeom>
                <a:avLst/>
                <a:gdLst>
                  <a:gd name="T0" fmla="*/ 10 w 56"/>
                  <a:gd name="T1" fmla="*/ 42 h 42"/>
                  <a:gd name="T2" fmla="*/ 8 w 56"/>
                  <a:gd name="T3" fmla="*/ 41 h 42"/>
                  <a:gd name="T4" fmla="*/ 4 w 56"/>
                  <a:gd name="T5" fmla="*/ 38 h 42"/>
                  <a:gd name="T6" fmla="*/ 17 w 56"/>
                  <a:gd name="T7" fmla="*/ 20 h 42"/>
                  <a:gd name="T8" fmla="*/ 15 w 56"/>
                  <a:gd name="T9" fmla="*/ 16 h 42"/>
                  <a:gd name="T10" fmla="*/ 18 w 56"/>
                  <a:gd name="T11" fmla="*/ 14 h 42"/>
                  <a:gd name="T12" fmla="*/ 18 w 56"/>
                  <a:gd name="T13" fmla="*/ 14 h 42"/>
                  <a:gd name="T14" fmla="*/ 43 w 56"/>
                  <a:gd name="T15" fmla="*/ 2 h 42"/>
                  <a:gd name="T16" fmla="*/ 45 w 56"/>
                  <a:gd name="T17" fmla="*/ 1 h 42"/>
                  <a:gd name="T18" fmla="*/ 45 w 56"/>
                  <a:gd name="T19" fmla="*/ 1 h 42"/>
                  <a:gd name="T20" fmla="*/ 45 w 56"/>
                  <a:gd name="T21" fmla="*/ 1 h 42"/>
                  <a:gd name="T22" fmla="*/ 51 w 56"/>
                  <a:gd name="T23" fmla="*/ 0 h 42"/>
                  <a:gd name="T24" fmla="*/ 56 w 56"/>
                  <a:gd name="T25" fmla="*/ 6 h 42"/>
                  <a:gd name="T26" fmla="*/ 53 w 56"/>
                  <a:gd name="T27" fmla="*/ 13 h 42"/>
                  <a:gd name="T28" fmla="*/ 44 w 56"/>
                  <a:gd name="T29" fmla="*/ 19 h 42"/>
                  <a:gd name="T30" fmla="*/ 40 w 56"/>
                  <a:gd name="T31" fmla="*/ 25 h 42"/>
                  <a:gd name="T32" fmla="*/ 39 w 56"/>
                  <a:gd name="T33" fmla="*/ 26 h 42"/>
                  <a:gd name="T34" fmla="*/ 13 w 56"/>
                  <a:gd name="T35" fmla="*/ 41 h 42"/>
                  <a:gd name="T36" fmla="*/ 10 w 56"/>
                  <a:gd name="T3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6" h="42">
                    <a:moveTo>
                      <a:pt x="10" y="42"/>
                    </a:moveTo>
                    <a:lnTo>
                      <a:pt x="8" y="41"/>
                    </a:lnTo>
                    <a:cubicBezTo>
                      <a:pt x="6" y="41"/>
                      <a:pt x="5" y="40"/>
                      <a:pt x="4" y="38"/>
                    </a:cubicBezTo>
                    <a:cubicBezTo>
                      <a:pt x="1" y="33"/>
                      <a:pt x="0" y="32"/>
                      <a:pt x="17" y="20"/>
                    </a:cubicBezTo>
                    <a:lnTo>
                      <a:pt x="15" y="16"/>
                    </a:lnTo>
                    <a:lnTo>
                      <a:pt x="18" y="14"/>
                    </a:lnTo>
                    <a:lnTo>
                      <a:pt x="18" y="14"/>
                    </a:lnTo>
                    <a:cubicBezTo>
                      <a:pt x="31" y="7"/>
                      <a:pt x="39" y="3"/>
                      <a:pt x="43" y="2"/>
                    </a:cubicBezTo>
                    <a:lnTo>
                      <a:pt x="45" y="1"/>
                    </a:lnTo>
                    <a:lnTo>
                      <a:pt x="45" y="1"/>
                    </a:lnTo>
                    <a:lnTo>
                      <a:pt x="45" y="1"/>
                    </a:lnTo>
                    <a:cubicBezTo>
                      <a:pt x="47" y="0"/>
                      <a:pt x="48" y="0"/>
                      <a:pt x="51" y="0"/>
                    </a:cubicBezTo>
                    <a:cubicBezTo>
                      <a:pt x="53" y="1"/>
                      <a:pt x="55" y="3"/>
                      <a:pt x="56" y="6"/>
                    </a:cubicBezTo>
                    <a:cubicBezTo>
                      <a:pt x="56" y="9"/>
                      <a:pt x="55" y="12"/>
                      <a:pt x="53" y="13"/>
                    </a:cubicBezTo>
                    <a:cubicBezTo>
                      <a:pt x="50" y="15"/>
                      <a:pt x="47" y="17"/>
                      <a:pt x="44" y="19"/>
                    </a:cubicBezTo>
                    <a:cubicBezTo>
                      <a:pt x="44" y="21"/>
                      <a:pt x="42" y="24"/>
                      <a:pt x="40" y="25"/>
                    </a:cubicBezTo>
                    <a:lnTo>
                      <a:pt x="39" y="26"/>
                    </a:lnTo>
                    <a:cubicBezTo>
                      <a:pt x="37" y="27"/>
                      <a:pt x="23" y="35"/>
                      <a:pt x="13" y="41"/>
                    </a:cubicBezTo>
                    <a:lnTo>
                      <a:pt x="10" y="4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42" name="Freeform 1994">
                <a:extLst>
                  <a:ext uri="{FF2B5EF4-FFF2-40B4-BE49-F238E27FC236}">
                    <a16:creationId xmlns:a16="http://schemas.microsoft.com/office/drawing/2014/main" id="{BDFF08B3-7A15-4287-9227-8C3E03759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3" y="5470"/>
                <a:ext cx="20" cy="15"/>
              </a:xfrm>
              <a:custGeom>
                <a:avLst/>
                <a:gdLst>
                  <a:gd name="T0" fmla="*/ 10 w 58"/>
                  <a:gd name="T1" fmla="*/ 45 h 45"/>
                  <a:gd name="T2" fmla="*/ 8 w 58"/>
                  <a:gd name="T3" fmla="*/ 45 h 45"/>
                  <a:gd name="T4" fmla="*/ 4 w 58"/>
                  <a:gd name="T5" fmla="*/ 41 h 45"/>
                  <a:gd name="T6" fmla="*/ 24 w 58"/>
                  <a:gd name="T7" fmla="*/ 18 h 45"/>
                  <a:gd name="T8" fmla="*/ 28 w 58"/>
                  <a:gd name="T9" fmla="*/ 16 h 45"/>
                  <a:gd name="T10" fmla="*/ 31 w 58"/>
                  <a:gd name="T11" fmla="*/ 10 h 45"/>
                  <a:gd name="T12" fmla="*/ 32 w 58"/>
                  <a:gd name="T13" fmla="*/ 10 h 45"/>
                  <a:gd name="T14" fmla="*/ 37 w 58"/>
                  <a:gd name="T15" fmla="*/ 7 h 45"/>
                  <a:gd name="T16" fmla="*/ 51 w 58"/>
                  <a:gd name="T17" fmla="*/ 1 h 45"/>
                  <a:gd name="T18" fmla="*/ 55 w 58"/>
                  <a:gd name="T19" fmla="*/ 4 h 45"/>
                  <a:gd name="T20" fmla="*/ 44 w 58"/>
                  <a:gd name="T21" fmla="*/ 22 h 45"/>
                  <a:gd name="T22" fmla="*/ 46 w 58"/>
                  <a:gd name="T23" fmla="*/ 26 h 45"/>
                  <a:gd name="T24" fmla="*/ 31 w 58"/>
                  <a:gd name="T25" fmla="*/ 34 h 45"/>
                  <a:gd name="T26" fmla="*/ 10 w 58"/>
                  <a:gd name="T2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45">
                    <a:moveTo>
                      <a:pt x="10" y="45"/>
                    </a:moveTo>
                    <a:lnTo>
                      <a:pt x="8" y="45"/>
                    </a:lnTo>
                    <a:cubicBezTo>
                      <a:pt x="7" y="44"/>
                      <a:pt x="5" y="43"/>
                      <a:pt x="4" y="41"/>
                    </a:cubicBezTo>
                    <a:cubicBezTo>
                      <a:pt x="0" y="35"/>
                      <a:pt x="3" y="33"/>
                      <a:pt x="24" y="18"/>
                    </a:cubicBezTo>
                    <a:lnTo>
                      <a:pt x="28" y="16"/>
                    </a:lnTo>
                    <a:cubicBezTo>
                      <a:pt x="28" y="14"/>
                      <a:pt x="29" y="12"/>
                      <a:pt x="31" y="10"/>
                    </a:cubicBezTo>
                    <a:lnTo>
                      <a:pt x="32" y="10"/>
                    </a:lnTo>
                    <a:cubicBezTo>
                      <a:pt x="33" y="9"/>
                      <a:pt x="35" y="8"/>
                      <a:pt x="37" y="7"/>
                    </a:cubicBezTo>
                    <a:cubicBezTo>
                      <a:pt x="45" y="2"/>
                      <a:pt x="47" y="0"/>
                      <a:pt x="51" y="1"/>
                    </a:cubicBezTo>
                    <a:cubicBezTo>
                      <a:pt x="53" y="2"/>
                      <a:pt x="54" y="3"/>
                      <a:pt x="55" y="4"/>
                    </a:cubicBezTo>
                    <a:cubicBezTo>
                      <a:pt x="58" y="10"/>
                      <a:pt x="57" y="12"/>
                      <a:pt x="44" y="22"/>
                    </a:cubicBezTo>
                    <a:lnTo>
                      <a:pt x="46" y="26"/>
                    </a:lnTo>
                    <a:cubicBezTo>
                      <a:pt x="44" y="26"/>
                      <a:pt x="38" y="30"/>
                      <a:pt x="31" y="34"/>
                    </a:cubicBezTo>
                    <a:cubicBezTo>
                      <a:pt x="16" y="43"/>
                      <a:pt x="12" y="45"/>
                      <a:pt x="10" y="4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43" name="Freeform 1995">
                <a:extLst>
                  <a:ext uri="{FF2B5EF4-FFF2-40B4-BE49-F238E27FC236}">
                    <a16:creationId xmlns:a16="http://schemas.microsoft.com/office/drawing/2014/main" id="{724F9ABD-452B-4D0E-A5EA-76CD9CA52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7" y="5472"/>
                <a:ext cx="19" cy="9"/>
              </a:xfrm>
              <a:custGeom>
                <a:avLst/>
                <a:gdLst>
                  <a:gd name="T0" fmla="*/ 8 w 57"/>
                  <a:gd name="T1" fmla="*/ 26 h 26"/>
                  <a:gd name="T2" fmla="*/ 2 w 57"/>
                  <a:gd name="T3" fmla="*/ 22 h 26"/>
                  <a:gd name="T4" fmla="*/ 5 w 57"/>
                  <a:gd name="T5" fmla="*/ 12 h 26"/>
                  <a:gd name="T6" fmla="*/ 22 w 57"/>
                  <a:gd name="T7" fmla="*/ 2 h 26"/>
                  <a:gd name="T8" fmla="*/ 28 w 57"/>
                  <a:gd name="T9" fmla="*/ 2 h 26"/>
                  <a:gd name="T10" fmla="*/ 32 w 57"/>
                  <a:gd name="T11" fmla="*/ 5 h 26"/>
                  <a:gd name="T12" fmla="*/ 33 w 57"/>
                  <a:gd name="T13" fmla="*/ 8 h 26"/>
                  <a:gd name="T14" fmla="*/ 50 w 57"/>
                  <a:gd name="T15" fmla="*/ 0 h 26"/>
                  <a:gd name="T16" fmla="*/ 55 w 57"/>
                  <a:gd name="T17" fmla="*/ 4 h 26"/>
                  <a:gd name="T18" fmla="*/ 52 w 57"/>
                  <a:gd name="T19" fmla="*/ 14 h 26"/>
                  <a:gd name="T20" fmla="*/ 50 w 57"/>
                  <a:gd name="T21" fmla="*/ 14 h 26"/>
                  <a:gd name="T22" fmla="*/ 38 w 57"/>
                  <a:gd name="T23" fmla="*/ 22 h 26"/>
                  <a:gd name="T24" fmla="*/ 29 w 57"/>
                  <a:gd name="T25" fmla="*/ 25 h 26"/>
                  <a:gd name="T26" fmla="*/ 24 w 57"/>
                  <a:gd name="T27" fmla="*/ 21 h 26"/>
                  <a:gd name="T28" fmla="*/ 23 w 57"/>
                  <a:gd name="T29" fmla="*/ 18 h 26"/>
                  <a:gd name="T30" fmla="*/ 12 w 57"/>
                  <a:gd name="T31" fmla="*/ 25 h 26"/>
                  <a:gd name="T32" fmla="*/ 8 w 57"/>
                  <a:gd name="T3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26">
                    <a:moveTo>
                      <a:pt x="8" y="26"/>
                    </a:moveTo>
                    <a:cubicBezTo>
                      <a:pt x="6" y="26"/>
                      <a:pt x="3" y="24"/>
                      <a:pt x="2" y="22"/>
                    </a:cubicBezTo>
                    <a:cubicBezTo>
                      <a:pt x="0" y="19"/>
                      <a:pt x="1" y="14"/>
                      <a:pt x="5" y="12"/>
                    </a:cubicBezTo>
                    <a:lnTo>
                      <a:pt x="22" y="2"/>
                    </a:lnTo>
                    <a:cubicBezTo>
                      <a:pt x="24" y="1"/>
                      <a:pt x="26" y="1"/>
                      <a:pt x="28" y="2"/>
                    </a:cubicBezTo>
                    <a:cubicBezTo>
                      <a:pt x="29" y="2"/>
                      <a:pt x="31" y="3"/>
                      <a:pt x="32" y="5"/>
                    </a:cubicBezTo>
                    <a:cubicBezTo>
                      <a:pt x="32" y="5"/>
                      <a:pt x="33" y="6"/>
                      <a:pt x="33" y="8"/>
                    </a:cubicBezTo>
                    <a:cubicBezTo>
                      <a:pt x="46" y="0"/>
                      <a:pt x="47" y="0"/>
                      <a:pt x="50" y="0"/>
                    </a:cubicBezTo>
                    <a:cubicBezTo>
                      <a:pt x="52" y="1"/>
                      <a:pt x="54" y="2"/>
                      <a:pt x="55" y="4"/>
                    </a:cubicBezTo>
                    <a:cubicBezTo>
                      <a:pt x="57" y="7"/>
                      <a:pt x="56" y="12"/>
                      <a:pt x="52" y="14"/>
                    </a:cubicBezTo>
                    <a:lnTo>
                      <a:pt x="50" y="14"/>
                    </a:lnTo>
                    <a:cubicBezTo>
                      <a:pt x="48" y="16"/>
                      <a:pt x="40" y="20"/>
                      <a:pt x="38" y="22"/>
                    </a:cubicBezTo>
                    <a:cubicBezTo>
                      <a:pt x="33" y="25"/>
                      <a:pt x="32" y="26"/>
                      <a:pt x="29" y="25"/>
                    </a:cubicBezTo>
                    <a:cubicBezTo>
                      <a:pt x="27" y="24"/>
                      <a:pt x="25" y="23"/>
                      <a:pt x="24" y="21"/>
                    </a:cubicBezTo>
                    <a:cubicBezTo>
                      <a:pt x="24" y="21"/>
                      <a:pt x="24" y="20"/>
                      <a:pt x="23" y="18"/>
                    </a:cubicBezTo>
                    <a:lnTo>
                      <a:pt x="12" y="25"/>
                    </a:lnTo>
                    <a:lnTo>
                      <a:pt x="8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44" name="Freeform 1996">
                <a:extLst>
                  <a:ext uri="{FF2B5EF4-FFF2-40B4-BE49-F238E27FC236}">
                    <a16:creationId xmlns:a16="http://schemas.microsoft.com/office/drawing/2014/main" id="{82649032-8994-4154-86F7-13FEDED5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1" y="5465"/>
                <a:ext cx="17" cy="14"/>
              </a:xfrm>
              <a:custGeom>
                <a:avLst/>
                <a:gdLst>
                  <a:gd name="T0" fmla="*/ 10 w 50"/>
                  <a:gd name="T1" fmla="*/ 41 h 41"/>
                  <a:gd name="T2" fmla="*/ 8 w 50"/>
                  <a:gd name="T3" fmla="*/ 41 h 41"/>
                  <a:gd name="T4" fmla="*/ 4 w 50"/>
                  <a:gd name="T5" fmla="*/ 37 h 41"/>
                  <a:gd name="T6" fmla="*/ 14 w 50"/>
                  <a:gd name="T7" fmla="*/ 21 h 41"/>
                  <a:gd name="T8" fmla="*/ 23 w 50"/>
                  <a:gd name="T9" fmla="*/ 15 h 41"/>
                  <a:gd name="T10" fmla="*/ 22 w 50"/>
                  <a:gd name="T11" fmla="*/ 12 h 41"/>
                  <a:gd name="T12" fmla="*/ 26 w 50"/>
                  <a:gd name="T13" fmla="*/ 10 h 41"/>
                  <a:gd name="T14" fmla="*/ 46 w 50"/>
                  <a:gd name="T15" fmla="*/ 6 h 41"/>
                  <a:gd name="T16" fmla="*/ 23 w 50"/>
                  <a:gd name="T17" fmla="*/ 33 h 41"/>
                  <a:gd name="T18" fmla="*/ 19 w 50"/>
                  <a:gd name="T19" fmla="*/ 36 h 41"/>
                  <a:gd name="T20" fmla="*/ 16 w 50"/>
                  <a:gd name="T21" fmla="*/ 38 h 41"/>
                  <a:gd name="T22" fmla="*/ 13 w 50"/>
                  <a:gd name="T23" fmla="*/ 40 h 41"/>
                  <a:gd name="T24" fmla="*/ 10 w 50"/>
                  <a:gd name="T2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41">
                    <a:moveTo>
                      <a:pt x="10" y="41"/>
                    </a:moveTo>
                    <a:lnTo>
                      <a:pt x="8" y="41"/>
                    </a:lnTo>
                    <a:cubicBezTo>
                      <a:pt x="6" y="40"/>
                      <a:pt x="5" y="39"/>
                      <a:pt x="4" y="37"/>
                    </a:cubicBezTo>
                    <a:cubicBezTo>
                      <a:pt x="0" y="32"/>
                      <a:pt x="3" y="30"/>
                      <a:pt x="14" y="21"/>
                    </a:cubicBezTo>
                    <a:cubicBezTo>
                      <a:pt x="17" y="20"/>
                      <a:pt x="20" y="17"/>
                      <a:pt x="23" y="15"/>
                    </a:cubicBezTo>
                    <a:lnTo>
                      <a:pt x="22" y="12"/>
                    </a:lnTo>
                    <a:lnTo>
                      <a:pt x="26" y="10"/>
                    </a:lnTo>
                    <a:cubicBezTo>
                      <a:pt x="40" y="1"/>
                      <a:pt x="43" y="0"/>
                      <a:pt x="46" y="6"/>
                    </a:cubicBezTo>
                    <a:cubicBezTo>
                      <a:pt x="50" y="13"/>
                      <a:pt x="47" y="15"/>
                      <a:pt x="23" y="33"/>
                    </a:cubicBezTo>
                    <a:cubicBezTo>
                      <a:pt x="21" y="34"/>
                      <a:pt x="20" y="35"/>
                      <a:pt x="19" y="36"/>
                    </a:cubicBezTo>
                    <a:lnTo>
                      <a:pt x="16" y="38"/>
                    </a:lnTo>
                    <a:lnTo>
                      <a:pt x="13" y="40"/>
                    </a:lnTo>
                    <a:lnTo>
                      <a:pt x="10" y="4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45" name="Freeform 1997">
                <a:extLst>
                  <a:ext uri="{FF2B5EF4-FFF2-40B4-BE49-F238E27FC236}">
                    <a16:creationId xmlns:a16="http://schemas.microsoft.com/office/drawing/2014/main" id="{A7FE8F69-356E-4309-B265-8F9E6FFD6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9" y="5470"/>
                <a:ext cx="20" cy="14"/>
              </a:xfrm>
              <a:custGeom>
                <a:avLst/>
                <a:gdLst>
                  <a:gd name="T0" fmla="*/ 7 w 60"/>
                  <a:gd name="T1" fmla="*/ 41 h 41"/>
                  <a:gd name="T2" fmla="*/ 3 w 60"/>
                  <a:gd name="T3" fmla="*/ 38 h 41"/>
                  <a:gd name="T4" fmla="*/ 9 w 60"/>
                  <a:gd name="T5" fmla="*/ 25 h 41"/>
                  <a:gd name="T6" fmla="*/ 9 w 60"/>
                  <a:gd name="T7" fmla="*/ 25 h 41"/>
                  <a:gd name="T8" fmla="*/ 16 w 60"/>
                  <a:gd name="T9" fmla="*/ 21 h 41"/>
                  <a:gd name="T10" fmla="*/ 27 w 60"/>
                  <a:gd name="T11" fmla="*/ 14 h 41"/>
                  <a:gd name="T12" fmla="*/ 28 w 60"/>
                  <a:gd name="T13" fmla="*/ 14 h 41"/>
                  <a:gd name="T14" fmla="*/ 28 w 60"/>
                  <a:gd name="T15" fmla="*/ 14 h 41"/>
                  <a:gd name="T16" fmla="*/ 32 w 60"/>
                  <a:gd name="T17" fmla="*/ 13 h 41"/>
                  <a:gd name="T18" fmla="*/ 58 w 60"/>
                  <a:gd name="T19" fmla="*/ 5 h 41"/>
                  <a:gd name="T20" fmla="*/ 56 w 60"/>
                  <a:gd name="T21" fmla="*/ 15 h 41"/>
                  <a:gd name="T22" fmla="*/ 55 w 60"/>
                  <a:gd name="T23" fmla="*/ 16 h 41"/>
                  <a:gd name="T24" fmla="*/ 34 w 60"/>
                  <a:gd name="T25" fmla="*/ 28 h 41"/>
                  <a:gd name="T26" fmla="*/ 14 w 60"/>
                  <a:gd name="T27" fmla="*/ 39 h 41"/>
                  <a:gd name="T28" fmla="*/ 14 w 60"/>
                  <a:gd name="T29" fmla="*/ 39 h 41"/>
                  <a:gd name="T30" fmla="*/ 14 w 60"/>
                  <a:gd name="T31" fmla="*/ 39 h 41"/>
                  <a:gd name="T32" fmla="*/ 7 w 60"/>
                  <a:gd name="T3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41">
                    <a:moveTo>
                      <a:pt x="7" y="41"/>
                    </a:moveTo>
                    <a:cubicBezTo>
                      <a:pt x="5" y="41"/>
                      <a:pt x="4" y="40"/>
                      <a:pt x="3" y="38"/>
                    </a:cubicBezTo>
                    <a:cubicBezTo>
                      <a:pt x="0" y="33"/>
                      <a:pt x="0" y="31"/>
                      <a:pt x="9" y="25"/>
                    </a:cubicBezTo>
                    <a:lnTo>
                      <a:pt x="9" y="25"/>
                    </a:lnTo>
                    <a:cubicBezTo>
                      <a:pt x="10" y="24"/>
                      <a:pt x="13" y="23"/>
                      <a:pt x="16" y="21"/>
                    </a:cubicBezTo>
                    <a:cubicBezTo>
                      <a:pt x="21" y="17"/>
                      <a:pt x="25" y="15"/>
                      <a:pt x="27" y="14"/>
                    </a:cubicBezTo>
                    <a:lnTo>
                      <a:pt x="28" y="14"/>
                    </a:lnTo>
                    <a:lnTo>
                      <a:pt x="28" y="14"/>
                    </a:lnTo>
                    <a:cubicBezTo>
                      <a:pt x="30" y="13"/>
                      <a:pt x="31" y="13"/>
                      <a:pt x="32" y="13"/>
                    </a:cubicBezTo>
                    <a:cubicBezTo>
                      <a:pt x="54" y="0"/>
                      <a:pt x="55" y="0"/>
                      <a:pt x="58" y="5"/>
                    </a:cubicBezTo>
                    <a:cubicBezTo>
                      <a:pt x="60" y="9"/>
                      <a:pt x="59" y="13"/>
                      <a:pt x="56" y="15"/>
                    </a:cubicBezTo>
                    <a:lnTo>
                      <a:pt x="55" y="16"/>
                    </a:lnTo>
                    <a:cubicBezTo>
                      <a:pt x="54" y="16"/>
                      <a:pt x="44" y="22"/>
                      <a:pt x="34" y="28"/>
                    </a:cubicBezTo>
                    <a:cubicBezTo>
                      <a:pt x="24" y="33"/>
                      <a:pt x="18" y="37"/>
                      <a:pt x="14" y="39"/>
                    </a:cubicBezTo>
                    <a:lnTo>
                      <a:pt x="14" y="39"/>
                    </a:lnTo>
                    <a:lnTo>
                      <a:pt x="14" y="39"/>
                    </a:lnTo>
                    <a:cubicBezTo>
                      <a:pt x="11" y="41"/>
                      <a:pt x="9" y="41"/>
                      <a:pt x="7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46" name="Freeform 1998">
                <a:extLst>
                  <a:ext uri="{FF2B5EF4-FFF2-40B4-BE49-F238E27FC236}">
                    <a16:creationId xmlns:a16="http://schemas.microsoft.com/office/drawing/2014/main" id="{DBF3B7A9-C12C-43B0-9FF5-FA18474A5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" y="5457"/>
                <a:ext cx="36" cy="22"/>
              </a:xfrm>
              <a:custGeom>
                <a:avLst/>
                <a:gdLst>
                  <a:gd name="T0" fmla="*/ 7 w 108"/>
                  <a:gd name="T1" fmla="*/ 68 h 68"/>
                  <a:gd name="T2" fmla="*/ 5 w 108"/>
                  <a:gd name="T3" fmla="*/ 68 h 68"/>
                  <a:gd name="T4" fmla="*/ 0 w 108"/>
                  <a:gd name="T5" fmla="*/ 62 h 68"/>
                  <a:gd name="T6" fmla="*/ 3 w 108"/>
                  <a:gd name="T7" fmla="*/ 55 h 68"/>
                  <a:gd name="T8" fmla="*/ 31 w 108"/>
                  <a:gd name="T9" fmla="*/ 39 h 68"/>
                  <a:gd name="T10" fmla="*/ 34 w 108"/>
                  <a:gd name="T11" fmla="*/ 35 h 68"/>
                  <a:gd name="T12" fmla="*/ 85 w 108"/>
                  <a:gd name="T13" fmla="*/ 5 h 68"/>
                  <a:gd name="T14" fmla="*/ 90 w 108"/>
                  <a:gd name="T15" fmla="*/ 2 h 68"/>
                  <a:gd name="T16" fmla="*/ 90 w 108"/>
                  <a:gd name="T17" fmla="*/ 3 h 68"/>
                  <a:gd name="T18" fmla="*/ 96 w 108"/>
                  <a:gd name="T19" fmla="*/ 2 h 68"/>
                  <a:gd name="T20" fmla="*/ 96 w 108"/>
                  <a:gd name="T21" fmla="*/ 2 h 68"/>
                  <a:gd name="T22" fmla="*/ 101 w 108"/>
                  <a:gd name="T23" fmla="*/ 1 h 68"/>
                  <a:gd name="T24" fmla="*/ 106 w 108"/>
                  <a:gd name="T25" fmla="*/ 4 h 68"/>
                  <a:gd name="T26" fmla="*/ 103 w 108"/>
                  <a:gd name="T27" fmla="*/ 14 h 68"/>
                  <a:gd name="T28" fmla="*/ 101 w 108"/>
                  <a:gd name="T29" fmla="*/ 15 h 68"/>
                  <a:gd name="T30" fmla="*/ 31 w 108"/>
                  <a:gd name="T31" fmla="*/ 55 h 68"/>
                  <a:gd name="T32" fmla="*/ 13 w 108"/>
                  <a:gd name="T33" fmla="*/ 66 h 68"/>
                  <a:gd name="T34" fmla="*/ 11 w 108"/>
                  <a:gd name="T35" fmla="*/ 67 h 68"/>
                  <a:gd name="T36" fmla="*/ 11 w 108"/>
                  <a:gd name="T37" fmla="*/ 67 h 68"/>
                  <a:gd name="T38" fmla="*/ 7 w 108"/>
                  <a:gd name="T3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8" h="68">
                    <a:moveTo>
                      <a:pt x="7" y="68"/>
                    </a:moveTo>
                    <a:lnTo>
                      <a:pt x="5" y="68"/>
                    </a:lnTo>
                    <a:cubicBezTo>
                      <a:pt x="2" y="67"/>
                      <a:pt x="0" y="65"/>
                      <a:pt x="0" y="62"/>
                    </a:cubicBezTo>
                    <a:cubicBezTo>
                      <a:pt x="0" y="59"/>
                      <a:pt x="1" y="57"/>
                      <a:pt x="3" y="55"/>
                    </a:cubicBezTo>
                    <a:lnTo>
                      <a:pt x="31" y="39"/>
                    </a:lnTo>
                    <a:lnTo>
                      <a:pt x="34" y="35"/>
                    </a:lnTo>
                    <a:cubicBezTo>
                      <a:pt x="63" y="18"/>
                      <a:pt x="77" y="10"/>
                      <a:pt x="85" y="5"/>
                    </a:cubicBezTo>
                    <a:lnTo>
                      <a:pt x="90" y="2"/>
                    </a:lnTo>
                    <a:lnTo>
                      <a:pt x="90" y="3"/>
                    </a:lnTo>
                    <a:cubicBezTo>
                      <a:pt x="94" y="1"/>
                      <a:pt x="94" y="1"/>
                      <a:pt x="96" y="2"/>
                    </a:cubicBezTo>
                    <a:lnTo>
                      <a:pt x="96" y="2"/>
                    </a:lnTo>
                    <a:cubicBezTo>
                      <a:pt x="99" y="0"/>
                      <a:pt x="100" y="1"/>
                      <a:pt x="101" y="1"/>
                    </a:cubicBezTo>
                    <a:cubicBezTo>
                      <a:pt x="103" y="1"/>
                      <a:pt x="105" y="3"/>
                      <a:pt x="106" y="4"/>
                    </a:cubicBezTo>
                    <a:cubicBezTo>
                      <a:pt x="108" y="8"/>
                      <a:pt x="106" y="12"/>
                      <a:pt x="103" y="14"/>
                    </a:cubicBezTo>
                    <a:lnTo>
                      <a:pt x="101" y="15"/>
                    </a:lnTo>
                    <a:cubicBezTo>
                      <a:pt x="94" y="18"/>
                      <a:pt x="52" y="43"/>
                      <a:pt x="31" y="55"/>
                    </a:cubicBezTo>
                    <a:cubicBezTo>
                      <a:pt x="22" y="61"/>
                      <a:pt x="16" y="64"/>
                      <a:pt x="13" y="66"/>
                    </a:cubicBezTo>
                    <a:lnTo>
                      <a:pt x="11" y="67"/>
                    </a:lnTo>
                    <a:lnTo>
                      <a:pt x="11" y="67"/>
                    </a:lnTo>
                    <a:cubicBezTo>
                      <a:pt x="9" y="68"/>
                      <a:pt x="8" y="68"/>
                      <a:pt x="7" y="6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47" name="Freeform 1999">
                <a:extLst>
                  <a:ext uri="{FF2B5EF4-FFF2-40B4-BE49-F238E27FC236}">
                    <a16:creationId xmlns:a16="http://schemas.microsoft.com/office/drawing/2014/main" id="{58A808BB-35E3-4B89-BEDA-93DADB612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6" y="5471"/>
                <a:ext cx="17" cy="10"/>
              </a:xfrm>
              <a:custGeom>
                <a:avLst/>
                <a:gdLst>
                  <a:gd name="T0" fmla="*/ 8 w 51"/>
                  <a:gd name="T1" fmla="*/ 31 h 31"/>
                  <a:gd name="T2" fmla="*/ 2 w 51"/>
                  <a:gd name="T3" fmla="*/ 28 h 31"/>
                  <a:gd name="T4" fmla="*/ 4 w 51"/>
                  <a:gd name="T5" fmla="*/ 18 h 31"/>
                  <a:gd name="T6" fmla="*/ 39 w 51"/>
                  <a:gd name="T7" fmla="*/ 1 h 31"/>
                  <a:gd name="T8" fmla="*/ 40 w 51"/>
                  <a:gd name="T9" fmla="*/ 2 h 31"/>
                  <a:gd name="T10" fmla="*/ 49 w 51"/>
                  <a:gd name="T11" fmla="*/ 4 h 31"/>
                  <a:gd name="T12" fmla="*/ 46 w 51"/>
                  <a:gd name="T13" fmla="*/ 14 h 31"/>
                  <a:gd name="T14" fmla="*/ 38 w 51"/>
                  <a:gd name="T15" fmla="*/ 17 h 31"/>
                  <a:gd name="T16" fmla="*/ 36 w 51"/>
                  <a:gd name="T17" fmla="*/ 16 h 31"/>
                  <a:gd name="T18" fmla="*/ 11 w 51"/>
                  <a:gd name="T19" fmla="*/ 30 h 31"/>
                  <a:gd name="T20" fmla="*/ 8 w 51"/>
                  <a:gd name="T2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31">
                    <a:moveTo>
                      <a:pt x="8" y="31"/>
                    </a:moveTo>
                    <a:cubicBezTo>
                      <a:pt x="5" y="31"/>
                      <a:pt x="3" y="30"/>
                      <a:pt x="2" y="28"/>
                    </a:cubicBezTo>
                    <a:cubicBezTo>
                      <a:pt x="0" y="24"/>
                      <a:pt x="1" y="20"/>
                      <a:pt x="4" y="18"/>
                    </a:cubicBezTo>
                    <a:cubicBezTo>
                      <a:pt x="36" y="0"/>
                      <a:pt x="36" y="0"/>
                      <a:pt x="39" y="1"/>
                    </a:cubicBezTo>
                    <a:lnTo>
                      <a:pt x="40" y="2"/>
                    </a:lnTo>
                    <a:cubicBezTo>
                      <a:pt x="43" y="0"/>
                      <a:pt x="47" y="1"/>
                      <a:pt x="49" y="4"/>
                    </a:cubicBezTo>
                    <a:cubicBezTo>
                      <a:pt x="51" y="8"/>
                      <a:pt x="50" y="12"/>
                      <a:pt x="46" y="14"/>
                    </a:cubicBezTo>
                    <a:cubicBezTo>
                      <a:pt x="43" y="16"/>
                      <a:pt x="41" y="18"/>
                      <a:pt x="38" y="17"/>
                    </a:cubicBezTo>
                    <a:lnTo>
                      <a:pt x="36" y="16"/>
                    </a:lnTo>
                    <a:cubicBezTo>
                      <a:pt x="28" y="21"/>
                      <a:pt x="11" y="30"/>
                      <a:pt x="11" y="30"/>
                    </a:cubicBezTo>
                    <a:lnTo>
                      <a:pt x="8" y="3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48" name="Freeform 2000">
                <a:extLst>
                  <a:ext uri="{FF2B5EF4-FFF2-40B4-BE49-F238E27FC236}">
                    <a16:creationId xmlns:a16="http://schemas.microsoft.com/office/drawing/2014/main" id="{FD846698-01B2-4AB3-999F-689C994CC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0" y="5457"/>
                <a:ext cx="13" cy="14"/>
              </a:xfrm>
              <a:custGeom>
                <a:avLst/>
                <a:gdLst>
                  <a:gd name="T0" fmla="*/ 8 w 39"/>
                  <a:gd name="T1" fmla="*/ 43 h 43"/>
                  <a:gd name="T2" fmla="*/ 2 w 39"/>
                  <a:gd name="T3" fmla="*/ 41 h 43"/>
                  <a:gd name="T4" fmla="*/ 2 w 39"/>
                  <a:gd name="T5" fmla="*/ 31 h 43"/>
                  <a:gd name="T6" fmla="*/ 5 w 39"/>
                  <a:gd name="T7" fmla="*/ 28 h 43"/>
                  <a:gd name="T8" fmla="*/ 2 w 39"/>
                  <a:gd name="T9" fmla="*/ 25 h 43"/>
                  <a:gd name="T10" fmla="*/ 4 w 39"/>
                  <a:gd name="T11" fmla="*/ 16 h 43"/>
                  <a:gd name="T12" fmla="*/ 33 w 39"/>
                  <a:gd name="T13" fmla="*/ 1 h 43"/>
                  <a:gd name="T14" fmla="*/ 37 w 39"/>
                  <a:gd name="T15" fmla="*/ 5 h 43"/>
                  <a:gd name="T16" fmla="*/ 37 w 39"/>
                  <a:gd name="T17" fmla="*/ 13 h 43"/>
                  <a:gd name="T18" fmla="*/ 29 w 39"/>
                  <a:gd name="T19" fmla="*/ 22 h 43"/>
                  <a:gd name="T20" fmla="*/ 29 w 39"/>
                  <a:gd name="T21" fmla="*/ 23 h 43"/>
                  <a:gd name="T22" fmla="*/ 27 w 39"/>
                  <a:gd name="T23" fmla="*/ 33 h 43"/>
                  <a:gd name="T24" fmla="*/ 25 w 39"/>
                  <a:gd name="T25" fmla="*/ 34 h 43"/>
                  <a:gd name="T26" fmla="*/ 11 w 39"/>
                  <a:gd name="T27" fmla="*/ 42 h 43"/>
                  <a:gd name="T28" fmla="*/ 8 w 39"/>
                  <a:gd name="T2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43">
                    <a:moveTo>
                      <a:pt x="8" y="43"/>
                    </a:moveTo>
                    <a:cubicBezTo>
                      <a:pt x="6" y="43"/>
                      <a:pt x="4" y="42"/>
                      <a:pt x="2" y="41"/>
                    </a:cubicBezTo>
                    <a:cubicBezTo>
                      <a:pt x="0" y="38"/>
                      <a:pt x="0" y="34"/>
                      <a:pt x="2" y="31"/>
                    </a:cubicBezTo>
                    <a:lnTo>
                      <a:pt x="5" y="28"/>
                    </a:lnTo>
                    <a:lnTo>
                      <a:pt x="2" y="25"/>
                    </a:lnTo>
                    <a:cubicBezTo>
                      <a:pt x="0" y="22"/>
                      <a:pt x="1" y="18"/>
                      <a:pt x="4" y="16"/>
                    </a:cubicBezTo>
                    <a:cubicBezTo>
                      <a:pt x="28" y="0"/>
                      <a:pt x="30" y="1"/>
                      <a:pt x="33" y="1"/>
                    </a:cubicBezTo>
                    <a:cubicBezTo>
                      <a:pt x="35" y="2"/>
                      <a:pt x="36" y="3"/>
                      <a:pt x="37" y="5"/>
                    </a:cubicBezTo>
                    <a:cubicBezTo>
                      <a:pt x="39" y="7"/>
                      <a:pt x="39" y="11"/>
                      <a:pt x="37" y="13"/>
                    </a:cubicBezTo>
                    <a:lnTo>
                      <a:pt x="29" y="22"/>
                    </a:lnTo>
                    <a:lnTo>
                      <a:pt x="29" y="23"/>
                    </a:lnTo>
                    <a:cubicBezTo>
                      <a:pt x="31" y="27"/>
                      <a:pt x="30" y="31"/>
                      <a:pt x="27" y="33"/>
                    </a:cubicBezTo>
                    <a:lnTo>
                      <a:pt x="25" y="34"/>
                    </a:lnTo>
                    <a:cubicBezTo>
                      <a:pt x="23" y="35"/>
                      <a:pt x="16" y="39"/>
                      <a:pt x="11" y="42"/>
                    </a:cubicBezTo>
                    <a:lnTo>
                      <a:pt x="8" y="4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49" name="Freeform 2001">
                <a:extLst>
                  <a:ext uri="{FF2B5EF4-FFF2-40B4-BE49-F238E27FC236}">
                    <a16:creationId xmlns:a16="http://schemas.microsoft.com/office/drawing/2014/main" id="{86156C2F-4DC1-41F9-AD5F-3F8EE70F8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6" y="5448"/>
                <a:ext cx="25" cy="18"/>
              </a:xfrm>
              <a:custGeom>
                <a:avLst/>
                <a:gdLst>
                  <a:gd name="T0" fmla="*/ 14 w 74"/>
                  <a:gd name="T1" fmla="*/ 55 h 55"/>
                  <a:gd name="T2" fmla="*/ 13 w 74"/>
                  <a:gd name="T3" fmla="*/ 54 h 55"/>
                  <a:gd name="T4" fmla="*/ 9 w 74"/>
                  <a:gd name="T5" fmla="*/ 52 h 55"/>
                  <a:gd name="T6" fmla="*/ 8 w 74"/>
                  <a:gd name="T7" fmla="*/ 52 h 55"/>
                  <a:gd name="T8" fmla="*/ 4 w 74"/>
                  <a:gd name="T9" fmla="*/ 48 h 55"/>
                  <a:gd name="T10" fmla="*/ 55 w 74"/>
                  <a:gd name="T11" fmla="*/ 6 h 55"/>
                  <a:gd name="T12" fmla="*/ 57 w 74"/>
                  <a:gd name="T13" fmla="*/ 5 h 55"/>
                  <a:gd name="T14" fmla="*/ 59 w 74"/>
                  <a:gd name="T15" fmla="*/ 4 h 55"/>
                  <a:gd name="T16" fmla="*/ 63 w 74"/>
                  <a:gd name="T17" fmla="*/ 2 h 55"/>
                  <a:gd name="T18" fmla="*/ 72 w 74"/>
                  <a:gd name="T19" fmla="*/ 4 h 55"/>
                  <a:gd name="T20" fmla="*/ 71 w 74"/>
                  <a:gd name="T21" fmla="*/ 13 h 55"/>
                  <a:gd name="T22" fmla="*/ 65 w 74"/>
                  <a:gd name="T23" fmla="*/ 17 h 55"/>
                  <a:gd name="T24" fmla="*/ 43 w 74"/>
                  <a:gd name="T25" fmla="*/ 31 h 55"/>
                  <a:gd name="T26" fmla="*/ 40 w 74"/>
                  <a:gd name="T27" fmla="*/ 36 h 55"/>
                  <a:gd name="T28" fmla="*/ 23 w 74"/>
                  <a:gd name="T29" fmla="*/ 49 h 55"/>
                  <a:gd name="T30" fmla="*/ 24 w 74"/>
                  <a:gd name="T31" fmla="*/ 50 h 55"/>
                  <a:gd name="T32" fmla="*/ 14 w 74"/>
                  <a:gd name="T3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55">
                    <a:moveTo>
                      <a:pt x="14" y="55"/>
                    </a:moveTo>
                    <a:lnTo>
                      <a:pt x="13" y="54"/>
                    </a:lnTo>
                    <a:cubicBezTo>
                      <a:pt x="11" y="54"/>
                      <a:pt x="10" y="53"/>
                      <a:pt x="9" y="52"/>
                    </a:cubicBezTo>
                    <a:lnTo>
                      <a:pt x="8" y="52"/>
                    </a:lnTo>
                    <a:cubicBezTo>
                      <a:pt x="7" y="51"/>
                      <a:pt x="5" y="50"/>
                      <a:pt x="4" y="48"/>
                    </a:cubicBezTo>
                    <a:cubicBezTo>
                      <a:pt x="0" y="42"/>
                      <a:pt x="0" y="42"/>
                      <a:pt x="55" y="6"/>
                    </a:cubicBezTo>
                    <a:lnTo>
                      <a:pt x="57" y="5"/>
                    </a:lnTo>
                    <a:lnTo>
                      <a:pt x="59" y="4"/>
                    </a:lnTo>
                    <a:lnTo>
                      <a:pt x="63" y="2"/>
                    </a:lnTo>
                    <a:cubicBezTo>
                      <a:pt x="66" y="0"/>
                      <a:pt x="70" y="1"/>
                      <a:pt x="72" y="4"/>
                    </a:cubicBezTo>
                    <a:cubicBezTo>
                      <a:pt x="74" y="7"/>
                      <a:pt x="74" y="11"/>
                      <a:pt x="71" y="13"/>
                    </a:cubicBezTo>
                    <a:cubicBezTo>
                      <a:pt x="68" y="15"/>
                      <a:pt x="66" y="17"/>
                      <a:pt x="65" y="17"/>
                    </a:cubicBezTo>
                    <a:cubicBezTo>
                      <a:pt x="58" y="22"/>
                      <a:pt x="50" y="27"/>
                      <a:pt x="43" y="31"/>
                    </a:cubicBezTo>
                    <a:cubicBezTo>
                      <a:pt x="42" y="33"/>
                      <a:pt x="41" y="35"/>
                      <a:pt x="40" y="36"/>
                    </a:cubicBezTo>
                    <a:cubicBezTo>
                      <a:pt x="34" y="40"/>
                      <a:pt x="27" y="45"/>
                      <a:pt x="23" y="49"/>
                    </a:cubicBezTo>
                    <a:lnTo>
                      <a:pt x="24" y="50"/>
                    </a:lnTo>
                    <a:cubicBezTo>
                      <a:pt x="18" y="53"/>
                      <a:pt x="16" y="55"/>
                      <a:pt x="14" y="5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50" name="Freeform 2002">
                <a:extLst>
                  <a:ext uri="{FF2B5EF4-FFF2-40B4-BE49-F238E27FC236}">
                    <a16:creationId xmlns:a16="http://schemas.microsoft.com/office/drawing/2014/main" id="{87DE9EDB-33DC-4F7A-8CAA-3BB7D1B06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7" y="5442"/>
                <a:ext cx="22" cy="14"/>
              </a:xfrm>
              <a:custGeom>
                <a:avLst/>
                <a:gdLst>
                  <a:gd name="T0" fmla="*/ 8 w 68"/>
                  <a:gd name="T1" fmla="*/ 44 h 44"/>
                  <a:gd name="T2" fmla="*/ 0 w 68"/>
                  <a:gd name="T3" fmla="*/ 31 h 44"/>
                  <a:gd name="T4" fmla="*/ 19 w 68"/>
                  <a:gd name="T5" fmla="*/ 23 h 44"/>
                  <a:gd name="T6" fmla="*/ 22 w 68"/>
                  <a:gd name="T7" fmla="*/ 25 h 44"/>
                  <a:gd name="T8" fmla="*/ 49 w 68"/>
                  <a:gd name="T9" fmla="*/ 9 h 44"/>
                  <a:gd name="T10" fmla="*/ 66 w 68"/>
                  <a:gd name="T11" fmla="*/ 1 h 44"/>
                  <a:gd name="T12" fmla="*/ 65 w 68"/>
                  <a:gd name="T13" fmla="*/ 8 h 44"/>
                  <a:gd name="T14" fmla="*/ 58 w 68"/>
                  <a:gd name="T15" fmla="*/ 11 h 44"/>
                  <a:gd name="T16" fmla="*/ 65 w 68"/>
                  <a:gd name="T17" fmla="*/ 8 h 44"/>
                  <a:gd name="T18" fmla="*/ 68 w 68"/>
                  <a:gd name="T19" fmla="*/ 14 h 44"/>
                  <a:gd name="T20" fmla="*/ 57 w 68"/>
                  <a:gd name="T21" fmla="*/ 21 h 44"/>
                  <a:gd name="T22" fmla="*/ 17 w 68"/>
                  <a:gd name="T23" fmla="*/ 41 h 44"/>
                  <a:gd name="T24" fmla="*/ 14 w 68"/>
                  <a:gd name="T25" fmla="*/ 40 h 44"/>
                  <a:gd name="T26" fmla="*/ 8 w 68"/>
                  <a:gd name="T2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8" h="44">
                    <a:moveTo>
                      <a:pt x="8" y="44"/>
                    </a:moveTo>
                    <a:lnTo>
                      <a:pt x="0" y="31"/>
                    </a:lnTo>
                    <a:cubicBezTo>
                      <a:pt x="15" y="22"/>
                      <a:pt x="16" y="22"/>
                      <a:pt x="19" y="23"/>
                    </a:cubicBezTo>
                    <a:lnTo>
                      <a:pt x="22" y="25"/>
                    </a:lnTo>
                    <a:cubicBezTo>
                      <a:pt x="30" y="20"/>
                      <a:pt x="42" y="13"/>
                      <a:pt x="49" y="9"/>
                    </a:cubicBezTo>
                    <a:cubicBezTo>
                      <a:pt x="63" y="0"/>
                      <a:pt x="63" y="0"/>
                      <a:pt x="66" y="1"/>
                    </a:cubicBezTo>
                    <a:lnTo>
                      <a:pt x="65" y="8"/>
                    </a:lnTo>
                    <a:lnTo>
                      <a:pt x="58" y="11"/>
                    </a:lnTo>
                    <a:lnTo>
                      <a:pt x="65" y="8"/>
                    </a:lnTo>
                    <a:lnTo>
                      <a:pt x="68" y="14"/>
                    </a:lnTo>
                    <a:cubicBezTo>
                      <a:pt x="66" y="15"/>
                      <a:pt x="62" y="17"/>
                      <a:pt x="57" y="21"/>
                    </a:cubicBezTo>
                    <a:cubicBezTo>
                      <a:pt x="21" y="42"/>
                      <a:pt x="20" y="42"/>
                      <a:pt x="17" y="41"/>
                    </a:cubicBezTo>
                    <a:lnTo>
                      <a:pt x="14" y="40"/>
                    </a:lnTo>
                    <a:cubicBezTo>
                      <a:pt x="11" y="42"/>
                      <a:pt x="8" y="44"/>
                      <a:pt x="8" y="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51" name="Freeform 2003">
                <a:extLst>
                  <a:ext uri="{FF2B5EF4-FFF2-40B4-BE49-F238E27FC236}">
                    <a16:creationId xmlns:a16="http://schemas.microsoft.com/office/drawing/2014/main" id="{BFC830CF-4777-4799-A126-AE9955552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" y="5438"/>
                <a:ext cx="16" cy="12"/>
              </a:xfrm>
              <a:custGeom>
                <a:avLst/>
                <a:gdLst>
                  <a:gd name="T0" fmla="*/ 8 w 48"/>
                  <a:gd name="T1" fmla="*/ 35 h 35"/>
                  <a:gd name="T2" fmla="*/ 2 w 48"/>
                  <a:gd name="T3" fmla="*/ 32 h 35"/>
                  <a:gd name="T4" fmla="*/ 4 w 48"/>
                  <a:gd name="T5" fmla="*/ 22 h 35"/>
                  <a:gd name="T6" fmla="*/ 6 w 48"/>
                  <a:gd name="T7" fmla="*/ 21 h 35"/>
                  <a:gd name="T8" fmla="*/ 25 w 48"/>
                  <a:gd name="T9" fmla="*/ 9 h 35"/>
                  <a:gd name="T10" fmla="*/ 27 w 48"/>
                  <a:gd name="T11" fmla="*/ 7 h 35"/>
                  <a:gd name="T12" fmla="*/ 36 w 48"/>
                  <a:gd name="T13" fmla="*/ 2 h 35"/>
                  <a:gd name="T14" fmla="*/ 46 w 48"/>
                  <a:gd name="T15" fmla="*/ 4 h 35"/>
                  <a:gd name="T16" fmla="*/ 44 w 48"/>
                  <a:gd name="T17" fmla="*/ 14 h 35"/>
                  <a:gd name="T18" fmla="*/ 13 w 48"/>
                  <a:gd name="T19" fmla="*/ 33 h 35"/>
                  <a:gd name="T20" fmla="*/ 13 w 48"/>
                  <a:gd name="T21" fmla="*/ 33 h 35"/>
                  <a:gd name="T22" fmla="*/ 11 w 48"/>
                  <a:gd name="T23" fmla="*/ 34 h 35"/>
                  <a:gd name="T24" fmla="*/ 8 w 48"/>
                  <a:gd name="T2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35">
                    <a:moveTo>
                      <a:pt x="8" y="35"/>
                    </a:moveTo>
                    <a:cubicBezTo>
                      <a:pt x="5" y="35"/>
                      <a:pt x="3" y="34"/>
                      <a:pt x="2" y="32"/>
                    </a:cubicBezTo>
                    <a:cubicBezTo>
                      <a:pt x="0" y="29"/>
                      <a:pt x="1" y="24"/>
                      <a:pt x="4" y="22"/>
                    </a:cubicBezTo>
                    <a:lnTo>
                      <a:pt x="6" y="21"/>
                    </a:lnTo>
                    <a:lnTo>
                      <a:pt x="25" y="9"/>
                    </a:lnTo>
                    <a:lnTo>
                      <a:pt x="27" y="7"/>
                    </a:lnTo>
                    <a:lnTo>
                      <a:pt x="36" y="2"/>
                    </a:lnTo>
                    <a:cubicBezTo>
                      <a:pt x="40" y="0"/>
                      <a:pt x="44" y="1"/>
                      <a:pt x="46" y="4"/>
                    </a:cubicBezTo>
                    <a:cubicBezTo>
                      <a:pt x="48" y="8"/>
                      <a:pt x="47" y="12"/>
                      <a:pt x="44" y="14"/>
                    </a:cubicBezTo>
                    <a:lnTo>
                      <a:pt x="13" y="33"/>
                    </a:lnTo>
                    <a:lnTo>
                      <a:pt x="13" y="33"/>
                    </a:lnTo>
                    <a:lnTo>
                      <a:pt x="11" y="34"/>
                    </a:lnTo>
                    <a:lnTo>
                      <a:pt x="8" y="3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52" name="Freeform 2004">
                <a:extLst>
                  <a:ext uri="{FF2B5EF4-FFF2-40B4-BE49-F238E27FC236}">
                    <a16:creationId xmlns:a16="http://schemas.microsoft.com/office/drawing/2014/main" id="{5631341D-9A8A-4EF6-942B-A04011494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1" y="5444"/>
                <a:ext cx="23" cy="14"/>
              </a:xfrm>
              <a:custGeom>
                <a:avLst/>
                <a:gdLst>
                  <a:gd name="T0" fmla="*/ 9 w 68"/>
                  <a:gd name="T1" fmla="*/ 44 h 44"/>
                  <a:gd name="T2" fmla="*/ 7 w 68"/>
                  <a:gd name="T3" fmla="*/ 44 h 44"/>
                  <a:gd name="T4" fmla="*/ 3 w 68"/>
                  <a:gd name="T5" fmla="*/ 41 h 44"/>
                  <a:gd name="T6" fmla="*/ 6 w 68"/>
                  <a:gd name="T7" fmla="*/ 32 h 44"/>
                  <a:gd name="T8" fmla="*/ 6 w 68"/>
                  <a:gd name="T9" fmla="*/ 31 h 44"/>
                  <a:gd name="T10" fmla="*/ 11 w 68"/>
                  <a:gd name="T11" fmla="*/ 28 h 44"/>
                  <a:gd name="T12" fmla="*/ 51 w 68"/>
                  <a:gd name="T13" fmla="*/ 4 h 44"/>
                  <a:gd name="T14" fmla="*/ 56 w 68"/>
                  <a:gd name="T15" fmla="*/ 2 h 44"/>
                  <a:gd name="T16" fmla="*/ 57 w 68"/>
                  <a:gd name="T17" fmla="*/ 1 h 44"/>
                  <a:gd name="T18" fmla="*/ 57 w 68"/>
                  <a:gd name="T19" fmla="*/ 1 h 44"/>
                  <a:gd name="T20" fmla="*/ 63 w 68"/>
                  <a:gd name="T21" fmla="*/ 0 h 44"/>
                  <a:gd name="T22" fmla="*/ 68 w 68"/>
                  <a:gd name="T23" fmla="*/ 6 h 44"/>
                  <a:gd name="T24" fmla="*/ 64 w 68"/>
                  <a:gd name="T25" fmla="*/ 13 h 44"/>
                  <a:gd name="T26" fmla="*/ 58 w 68"/>
                  <a:gd name="T27" fmla="*/ 17 h 44"/>
                  <a:gd name="T28" fmla="*/ 52 w 68"/>
                  <a:gd name="T29" fmla="*/ 20 h 44"/>
                  <a:gd name="T30" fmla="*/ 48 w 68"/>
                  <a:gd name="T31" fmla="*/ 23 h 44"/>
                  <a:gd name="T32" fmla="*/ 47 w 68"/>
                  <a:gd name="T33" fmla="*/ 24 h 44"/>
                  <a:gd name="T34" fmla="*/ 13 w 68"/>
                  <a:gd name="T35" fmla="*/ 43 h 44"/>
                  <a:gd name="T36" fmla="*/ 9 w 68"/>
                  <a:gd name="T3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8" h="44">
                    <a:moveTo>
                      <a:pt x="9" y="44"/>
                    </a:moveTo>
                    <a:lnTo>
                      <a:pt x="7" y="44"/>
                    </a:lnTo>
                    <a:cubicBezTo>
                      <a:pt x="5" y="44"/>
                      <a:pt x="4" y="42"/>
                      <a:pt x="3" y="41"/>
                    </a:cubicBezTo>
                    <a:cubicBezTo>
                      <a:pt x="1" y="38"/>
                      <a:pt x="0" y="36"/>
                      <a:pt x="6" y="32"/>
                    </a:cubicBezTo>
                    <a:lnTo>
                      <a:pt x="6" y="31"/>
                    </a:lnTo>
                    <a:lnTo>
                      <a:pt x="11" y="28"/>
                    </a:lnTo>
                    <a:cubicBezTo>
                      <a:pt x="18" y="23"/>
                      <a:pt x="30" y="16"/>
                      <a:pt x="51" y="4"/>
                    </a:cubicBezTo>
                    <a:cubicBezTo>
                      <a:pt x="53" y="3"/>
                      <a:pt x="55" y="2"/>
                      <a:pt x="56" y="2"/>
                    </a:cubicBezTo>
                    <a:lnTo>
                      <a:pt x="57" y="1"/>
                    </a:lnTo>
                    <a:lnTo>
                      <a:pt x="57" y="1"/>
                    </a:lnTo>
                    <a:cubicBezTo>
                      <a:pt x="60" y="0"/>
                      <a:pt x="61" y="0"/>
                      <a:pt x="63" y="0"/>
                    </a:cubicBezTo>
                    <a:cubicBezTo>
                      <a:pt x="65" y="1"/>
                      <a:pt x="68" y="3"/>
                      <a:pt x="68" y="6"/>
                    </a:cubicBezTo>
                    <a:cubicBezTo>
                      <a:pt x="68" y="9"/>
                      <a:pt x="67" y="12"/>
                      <a:pt x="64" y="13"/>
                    </a:cubicBezTo>
                    <a:cubicBezTo>
                      <a:pt x="62" y="14"/>
                      <a:pt x="60" y="16"/>
                      <a:pt x="58" y="17"/>
                    </a:cubicBezTo>
                    <a:cubicBezTo>
                      <a:pt x="56" y="18"/>
                      <a:pt x="54" y="19"/>
                      <a:pt x="52" y="20"/>
                    </a:cubicBezTo>
                    <a:lnTo>
                      <a:pt x="48" y="23"/>
                    </a:lnTo>
                    <a:lnTo>
                      <a:pt x="47" y="24"/>
                    </a:lnTo>
                    <a:lnTo>
                      <a:pt x="13" y="43"/>
                    </a:lnTo>
                    <a:lnTo>
                      <a:pt x="9" y="4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53" name="Freeform 2005">
                <a:extLst>
                  <a:ext uri="{FF2B5EF4-FFF2-40B4-BE49-F238E27FC236}">
                    <a16:creationId xmlns:a16="http://schemas.microsoft.com/office/drawing/2014/main" id="{B46D9B13-5D61-4CE5-9F7F-CF76DB9F7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" y="5441"/>
                <a:ext cx="12" cy="9"/>
              </a:xfrm>
              <a:custGeom>
                <a:avLst/>
                <a:gdLst>
                  <a:gd name="T0" fmla="*/ 4 w 36"/>
                  <a:gd name="T1" fmla="*/ 27 h 27"/>
                  <a:gd name="T2" fmla="*/ 2 w 36"/>
                  <a:gd name="T3" fmla="*/ 27 h 27"/>
                  <a:gd name="T4" fmla="*/ 4 w 36"/>
                  <a:gd name="T5" fmla="*/ 20 h 27"/>
                  <a:gd name="T6" fmla="*/ 0 w 36"/>
                  <a:gd name="T7" fmla="*/ 14 h 27"/>
                  <a:gd name="T8" fmla="*/ 11 w 36"/>
                  <a:gd name="T9" fmla="*/ 8 h 27"/>
                  <a:gd name="T10" fmla="*/ 27 w 36"/>
                  <a:gd name="T11" fmla="*/ 1 h 27"/>
                  <a:gd name="T12" fmla="*/ 31 w 36"/>
                  <a:gd name="T13" fmla="*/ 3 h 27"/>
                  <a:gd name="T14" fmla="*/ 34 w 36"/>
                  <a:gd name="T15" fmla="*/ 6 h 27"/>
                  <a:gd name="T16" fmla="*/ 32 w 36"/>
                  <a:gd name="T17" fmla="*/ 15 h 27"/>
                  <a:gd name="T18" fmla="*/ 25 w 36"/>
                  <a:gd name="T19" fmla="*/ 17 h 27"/>
                  <a:gd name="T20" fmla="*/ 25 w 36"/>
                  <a:gd name="T21" fmla="*/ 16 h 27"/>
                  <a:gd name="T22" fmla="*/ 18 w 36"/>
                  <a:gd name="T23" fmla="*/ 20 h 27"/>
                  <a:gd name="T24" fmla="*/ 4 w 36"/>
                  <a:gd name="T2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27">
                    <a:moveTo>
                      <a:pt x="4" y="27"/>
                    </a:moveTo>
                    <a:lnTo>
                      <a:pt x="2" y="27"/>
                    </a:lnTo>
                    <a:lnTo>
                      <a:pt x="4" y="20"/>
                    </a:lnTo>
                    <a:lnTo>
                      <a:pt x="0" y="14"/>
                    </a:lnTo>
                    <a:cubicBezTo>
                      <a:pt x="1" y="14"/>
                      <a:pt x="6" y="11"/>
                      <a:pt x="11" y="8"/>
                    </a:cubicBezTo>
                    <a:cubicBezTo>
                      <a:pt x="25" y="0"/>
                      <a:pt x="25" y="0"/>
                      <a:pt x="27" y="1"/>
                    </a:cubicBezTo>
                    <a:lnTo>
                      <a:pt x="31" y="3"/>
                    </a:lnTo>
                    <a:lnTo>
                      <a:pt x="34" y="6"/>
                    </a:lnTo>
                    <a:cubicBezTo>
                      <a:pt x="36" y="9"/>
                      <a:pt x="36" y="13"/>
                      <a:pt x="32" y="15"/>
                    </a:cubicBezTo>
                    <a:cubicBezTo>
                      <a:pt x="30" y="16"/>
                      <a:pt x="28" y="17"/>
                      <a:pt x="25" y="17"/>
                    </a:cubicBezTo>
                    <a:lnTo>
                      <a:pt x="25" y="16"/>
                    </a:lnTo>
                    <a:cubicBezTo>
                      <a:pt x="23" y="17"/>
                      <a:pt x="20" y="19"/>
                      <a:pt x="18" y="20"/>
                    </a:cubicBezTo>
                    <a:cubicBezTo>
                      <a:pt x="8" y="26"/>
                      <a:pt x="5" y="27"/>
                      <a:pt x="4" y="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54" name="Freeform 2006">
                <a:extLst>
                  <a:ext uri="{FF2B5EF4-FFF2-40B4-BE49-F238E27FC236}">
                    <a16:creationId xmlns:a16="http://schemas.microsoft.com/office/drawing/2014/main" id="{B4E50D4C-0957-4B35-A3E5-48CB52406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6" y="5432"/>
                <a:ext cx="33" cy="22"/>
              </a:xfrm>
              <a:custGeom>
                <a:avLst/>
                <a:gdLst>
                  <a:gd name="T0" fmla="*/ 8 w 101"/>
                  <a:gd name="T1" fmla="*/ 66 h 66"/>
                  <a:gd name="T2" fmla="*/ 6 w 101"/>
                  <a:gd name="T3" fmla="*/ 65 h 66"/>
                  <a:gd name="T4" fmla="*/ 2 w 101"/>
                  <a:gd name="T5" fmla="*/ 62 h 66"/>
                  <a:gd name="T6" fmla="*/ 1 w 101"/>
                  <a:gd name="T7" fmla="*/ 56 h 66"/>
                  <a:gd name="T8" fmla="*/ 89 w 101"/>
                  <a:gd name="T9" fmla="*/ 2 h 66"/>
                  <a:gd name="T10" fmla="*/ 99 w 101"/>
                  <a:gd name="T11" fmla="*/ 5 h 66"/>
                  <a:gd name="T12" fmla="*/ 96 w 101"/>
                  <a:gd name="T13" fmla="*/ 14 h 66"/>
                  <a:gd name="T14" fmla="*/ 60 w 101"/>
                  <a:gd name="T15" fmla="*/ 35 h 66"/>
                  <a:gd name="T16" fmla="*/ 61 w 101"/>
                  <a:gd name="T17" fmla="*/ 36 h 66"/>
                  <a:gd name="T18" fmla="*/ 46 w 101"/>
                  <a:gd name="T19" fmla="*/ 44 h 66"/>
                  <a:gd name="T20" fmla="*/ 8 w 101"/>
                  <a:gd name="T21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66">
                    <a:moveTo>
                      <a:pt x="8" y="66"/>
                    </a:moveTo>
                    <a:lnTo>
                      <a:pt x="6" y="65"/>
                    </a:lnTo>
                    <a:cubicBezTo>
                      <a:pt x="4" y="65"/>
                      <a:pt x="3" y="64"/>
                      <a:pt x="2" y="62"/>
                    </a:cubicBezTo>
                    <a:cubicBezTo>
                      <a:pt x="1" y="60"/>
                      <a:pt x="0" y="58"/>
                      <a:pt x="1" y="56"/>
                    </a:cubicBezTo>
                    <a:cubicBezTo>
                      <a:pt x="2" y="53"/>
                      <a:pt x="4" y="47"/>
                      <a:pt x="89" y="2"/>
                    </a:cubicBezTo>
                    <a:cubicBezTo>
                      <a:pt x="93" y="0"/>
                      <a:pt x="97" y="1"/>
                      <a:pt x="99" y="5"/>
                    </a:cubicBezTo>
                    <a:cubicBezTo>
                      <a:pt x="101" y="8"/>
                      <a:pt x="100" y="12"/>
                      <a:pt x="96" y="14"/>
                    </a:cubicBezTo>
                    <a:lnTo>
                      <a:pt x="60" y="35"/>
                    </a:lnTo>
                    <a:lnTo>
                      <a:pt x="61" y="36"/>
                    </a:lnTo>
                    <a:cubicBezTo>
                      <a:pt x="59" y="37"/>
                      <a:pt x="54" y="40"/>
                      <a:pt x="46" y="44"/>
                    </a:cubicBezTo>
                    <a:cubicBezTo>
                      <a:pt x="16" y="62"/>
                      <a:pt x="11" y="66"/>
                      <a:pt x="8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55" name="Freeform 2007">
                <a:extLst>
                  <a:ext uri="{FF2B5EF4-FFF2-40B4-BE49-F238E27FC236}">
                    <a16:creationId xmlns:a16="http://schemas.microsoft.com/office/drawing/2014/main" id="{8DD2ABA2-5CEA-45DA-8B5C-AE63E3C97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" y="5437"/>
                <a:ext cx="19" cy="14"/>
              </a:xfrm>
              <a:custGeom>
                <a:avLst/>
                <a:gdLst>
                  <a:gd name="T0" fmla="*/ 10 w 58"/>
                  <a:gd name="T1" fmla="*/ 43 h 43"/>
                  <a:gd name="T2" fmla="*/ 8 w 58"/>
                  <a:gd name="T3" fmla="*/ 43 h 43"/>
                  <a:gd name="T4" fmla="*/ 4 w 58"/>
                  <a:gd name="T5" fmla="*/ 40 h 43"/>
                  <a:gd name="T6" fmla="*/ 21 w 58"/>
                  <a:gd name="T7" fmla="*/ 17 h 43"/>
                  <a:gd name="T8" fmla="*/ 29 w 58"/>
                  <a:gd name="T9" fmla="*/ 11 h 43"/>
                  <a:gd name="T10" fmla="*/ 33 w 58"/>
                  <a:gd name="T11" fmla="*/ 5 h 43"/>
                  <a:gd name="T12" fmla="*/ 38 w 58"/>
                  <a:gd name="T13" fmla="*/ 2 h 43"/>
                  <a:gd name="T14" fmla="*/ 48 w 58"/>
                  <a:gd name="T15" fmla="*/ 5 h 43"/>
                  <a:gd name="T16" fmla="*/ 49 w 58"/>
                  <a:gd name="T17" fmla="*/ 6 h 43"/>
                  <a:gd name="T18" fmla="*/ 56 w 58"/>
                  <a:gd name="T19" fmla="*/ 9 h 43"/>
                  <a:gd name="T20" fmla="*/ 54 w 58"/>
                  <a:gd name="T21" fmla="*/ 19 h 43"/>
                  <a:gd name="T22" fmla="*/ 13 w 58"/>
                  <a:gd name="T23" fmla="*/ 42 h 43"/>
                  <a:gd name="T24" fmla="*/ 10 w 58"/>
                  <a:gd name="T2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" h="43">
                    <a:moveTo>
                      <a:pt x="10" y="43"/>
                    </a:moveTo>
                    <a:lnTo>
                      <a:pt x="8" y="43"/>
                    </a:lnTo>
                    <a:cubicBezTo>
                      <a:pt x="6" y="42"/>
                      <a:pt x="5" y="41"/>
                      <a:pt x="4" y="40"/>
                    </a:cubicBezTo>
                    <a:cubicBezTo>
                      <a:pt x="0" y="33"/>
                      <a:pt x="4" y="30"/>
                      <a:pt x="21" y="17"/>
                    </a:cubicBezTo>
                    <a:cubicBezTo>
                      <a:pt x="23" y="15"/>
                      <a:pt x="26" y="13"/>
                      <a:pt x="29" y="11"/>
                    </a:cubicBezTo>
                    <a:cubicBezTo>
                      <a:pt x="29" y="9"/>
                      <a:pt x="30" y="7"/>
                      <a:pt x="33" y="5"/>
                    </a:cubicBezTo>
                    <a:lnTo>
                      <a:pt x="38" y="2"/>
                    </a:lnTo>
                    <a:cubicBezTo>
                      <a:pt x="42" y="0"/>
                      <a:pt x="46" y="1"/>
                      <a:pt x="48" y="5"/>
                    </a:cubicBezTo>
                    <a:lnTo>
                      <a:pt x="49" y="6"/>
                    </a:lnTo>
                    <a:cubicBezTo>
                      <a:pt x="52" y="5"/>
                      <a:pt x="55" y="6"/>
                      <a:pt x="56" y="9"/>
                    </a:cubicBezTo>
                    <a:cubicBezTo>
                      <a:pt x="58" y="13"/>
                      <a:pt x="57" y="17"/>
                      <a:pt x="54" y="19"/>
                    </a:cubicBezTo>
                    <a:lnTo>
                      <a:pt x="13" y="42"/>
                    </a:lnTo>
                    <a:lnTo>
                      <a:pt x="10" y="4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56" name="Freeform 2008">
                <a:extLst>
                  <a:ext uri="{FF2B5EF4-FFF2-40B4-BE49-F238E27FC236}">
                    <a16:creationId xmlns:a16="http://schemas.microsoft.com/office/drawing/2014/main" id="{69282B56-7856-454D-BCA9-A8CE05DDE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0" y="5436"/>
                <a:ext cx="18" cy="12"/>
              </a:xfrm>
              <a:custGeom>
                <a:avLst/>
                <a:gdLst>
                  <a:gd name="T0" fmla="*/ 10 w 52"/>
                  <a:gd name="T1" fmla="*/ 35 h 35"/>
                  <a:gd name="T2" fmla="*/ 8 w 52"/>
                  <a:gd name="T3" fmla="*/ 35 h 35"/>
                  <a:gd name="T4" fmla="*/ 4 w 52"/>
                  <a:gd name="T5" fmla="*/ 31 h 35"/>
                  <a:gd name="T6" fmla="*/ 13 w 52"/>
                  <a:gd name="T7" fmla="*/ 17 h 35"/>
                  <a:gd name="T8" fmla="*/ 14 w 52"/>
                  <a:gd name="T9" fmla="*/ 16 h 35"/>
                  <a:gd name="T10" fmla="*/ 15 w 52"/>
                  <a:gd name="T11" fmla="*/ 15 h 35"/>
                  <a:gd name="T12" fmla="*/ 20 w 52"/>
                  <a:gd name="T13" fmla="*/ 15 h 35"/>
                  <a:gd name="T14" fmla="*/ 28 w 52"/>
                  <a:gd name="T15" fmla="*/ 9 h 35"/>
                  <a:gd name="T16" fmla="*/ 46 w 52"/>
                  <a:gd name="T17" fmla="*/ 1 h 35"/>
                  <a:gd name="T18" fmla="*/ 50 w 52"/>
                  <a:gd name="T19" fmla="*/ 5 h 35"/>
                  <a:gd name="T20" fmla="*/ 48 w 52"/>
                  <a:gd name="T21" fmla="*/ 14 h 35"/>
                  <a:gd name="T22" fmla="*/ 46 w 52"/>
                  <a:gd name="T23" fmla="*/ 15 h 35"/>
                  <a:gd name="T24" fmla="*/ 36 w 52"/>
                  <a:gd name="T25" fmla="*/ 21 h 35"/>
                  <a:gd name="T26" fmla="*/ 10 w 52"/>
                  <a:gd name="T2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" h="35">
                    <a:moveTo>
                      <a:pt x="10" y="35"/>
                    </a:moveTo>
                    <a:lnTo>
                      <a:pt x="8" y="35"/>
                    </a:lnTo>
                    <a:cubicBezTo>
                      <a:pt x="7" y="34"/>
                      <a:pt x="5" y="33"/>
                      <a:pt x="4" y="31"/>
                    </a:cubicBezTo>
                    <a:cubicBezTo>
                      <a:pt x="0" y="26"/>
                      <a:pt x="4" y="23"/>
                      <a:pt x="13" y="17"/>
                    </a:cubicBezTo>
                    <a:lnTo>
                      <a:pt x="14" y="16"/>
                    </a:lnTo>
                    <a:lnTo>
                      <a:pt x="15" y="15"/>
                    </a:lnTo>
                    <a:cubicBezTo>
                      <a:pt x="16" y="14"/>
                      <a:pt x="18" y="14"/>
                      <a:pt x="20" y="15"/>
                    </a:cubicBezTo>
                    <a:cubicBezTo>
                      <a:pt x="23" y="13"/>
                      <a:pt x="26" y="11"/>
                      <a:pt x="28" y="9"/>
                    </a:cubicBezTo>
                    <a:cubicBezTo>
                      <a:pt x="41" y="1"/>
                      <a:pt x="42" y="0"/>
                      <a:pt x="46" y="1"/>
                    </a:cubicBezTo>
                    <a:cubicBezTo>
                      <a:pt x="48" y="2"/>
                      <a:pt x="49" y="3"/>
                      <a:pt x="50" y="5"/>
                    </a:cubicBezTo>
                    <a:cubicBezTo>
                      <a:pt x="52" y="8"/>
                      <a:pt x="51" y="12"/>
                      <a:pt x="48" y="14"/>
                    </a:cubicBezTo>
                    <a:lnTo>
                      <a:pt x="46" y="15"/>
                    </a:lnTo>
                    <a:cubicBezTo>
                      <a:pt x="44" y="16"/>
                      <a:pt x="40" y="18"/>
                      <a:pt x="36" y="21"/>
                    </a:cubicBezTo>
                    <a:cubicBezTo>
                      <a:pt x="19" y="32"/>
                      <a:pt x="14" y="35"/>
                      <a:pt x="1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57" name="Freeform 2009">
                <a:extLst>
                  <a:ext uri="{FF2B5EF4-FFF2-40B4-BE49-F238E27FC236}">
                    <a16:creationId xmlns:a16="http://schemas.microsoft.com/office/drawing/2014/main" id="{03BEFE58-A703-4047-9120-50973EE2A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0" y="5425"/>
                <a:ext cx="26" cy="22"/>
              </a:xfrm>
              <a:custGeom>
                <a:avLst/>
                <a:gdLst>
                  <a:gd name="T0" fmla="*/ 9 w 78"/>
                  <a:gd name="T1" fmla="*/ 64 h 64"/>
                  <a:gd name="T2" fmla="*/ 3 w 78"/>
                  <a:gd name="T3" fmla="*/ 61 h 64"/>
                  <a:gd name="T4" fmla="*/ 4 w 78"/>
                  <a:gd name="T5" fmla="*/ 52 h 64"/>
                  <a:gd name="T6" fmla="*/ 6 w 78"/>
                  <a:gd name="T7" fmla="*/ 50 h 64"/>
                  <a:gd name="T8" fmla="*/ 3 w 78"/>
                  <a:gd name="T9" fmla="*/ 48 h 64"/>
                  <a:gd name="T10" fmla="*/ 2 w 78"/>
                  <a:gd name="T11" fmla="*/ 46 h 64"/>
                  <a:gd name="T12" fmla="*/ 4 w 78"/>
                  <a:gd name="T13" fmla="*/ 38 h 64"/>
                  <a:gd name="T14" fmla="*/ 21 w 78"/>
                  <a:gd name="T15" fmla="*/ 20 h 64"/>
                  <a:gd name="T16" fmla="*/ 26 w 78"/>
                  <a:gd name="T17" fmla="*/ 23 h 64"/>
                  <a:gd name="T18" fmla="*/ 23 w 78"/>
                  <a:gd name="T19" fmla="*/ 18 h 64"/>
                  <a:gd name="T20" fmla="*/ 33 w 78"/>
                  <a:gd name="T21" fmla="*/ 20 h 64"/>
                  <a:gd name="T22" fmla="*/ 34 w 78"/>
                  <a:gd name="T23" fmla="*/ 20 h 64"/>
                  <a:gd name="T24" fmla="*/ 66 w 78"/>
                  <a:gd name="T25" fmla="*/ 2 h 64"/>
                  <a:gd name="T26" fmla="*/ 66 w 78"/>
                  <a:gd name="T27" fmla="*/ 2 h 64"/>
                  <a:gd name="T28" fmla="*/ 66 w 78"/>
                  <a:gd name="T29" fmla="*/ 2 h 64"/>
                  <a:gd name="T30" fmla="*/ 72 w 78"/>
                  <a:gd name="T31" fmla="*/ 0 h 64"/>
                  <a:gd name="T32" fmla="*/ 78 w 78"/>
                  <a:gd name="T33" fmla="*/ 6 h 64"/>
                  <a:gd name="T34" fmla="*/ 75 w 78"/>
                  <a:gd name="T35" fmla="*/ 13 h 64"/>
                  <a:gd name="T36" fmla="*/ 42 w 78"/>
                  <a:gd name="T37" fmla="*/ 39 h 64"/>
                  <a:gd name="T38" fmla="*/ 39 w 78"/>
                  <a:gd name="T39" fmla="*/ 48 h 64"/>
                  <a:gd name="T40" fmla="*/ 12 w 78"/>
                  <a:gd name="T41" fmla="*/ 63 h 64"/>
                  <a:gd name="T42" fmla="*/ 9 w 78"/>
                  <a:gd name="T4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8" h="64">
                    <a:moveTo>
                      <a:pt x="9" y="64"/>
                    </a:moveTo>
                    <a:cubicBezTo>
                      <a:pt x="6" y="64"/>
                      <a:pt x="4" y="63"/>
                      <a:pt x="3" y="61"/>
                    </a:cubicBezTo>
                    <a:cubicBezTo>
                      <a:pt x="1" y="58"/>
                      <a:pt x="1" y="54"/>
                      <a:pt x="4" y="52"/>
                    </a:cubicBezTo>
                    <a:lnTo>
                      <a:pt x="6" y="50"/>
                    </a:lnTo>
                    <a:lnTo>
                      <a:pt x="3" y="48"/>
                    </a:lnTo>
                    <a:lnTo>
                      <a:pt x="2" y="46"/>
                    </a:lnTo>
                    <a:cubicBezTo>
                      <a:pt x="0" y="44"/>
                      <a:pt x="1" y="40"/>
                      <a:pt x="4" y="38"/>
                    </a:cubicBezTo>
                    <a:cubicBezTo>
                      <a:pt x="19" y="23"/>
                      <a:pt x="21" y="20"/>
                      <a:pt x="21" y="20"/>
                    </a:cubicBezTo>
                    <a:lnTo>
                      <a:pt x="26" y="23"/>
                    </a:lnTo>
                    <a:lnTo>
                      <a:pt x="23" y="18"/>
                    </a:lnTo>
                    <a:cubicBezTo>
                      <a:pt x="26" y="16"/>
                      <a:pt x="32" y="16"/>
                      <a:pt x="33" y="20"/>
                    </a:cubicBezTo>
                    <a:lnTo>
                      <a:pt x="34" y="20"/>
                    </a:lnTo>
                    <a:cubicBezTo>
                      <a:pt x="52" y="10"/>
                      <a:pt x="61" y="4"/>
                      <a:pt x="66" y="2"/>
                    </a:cubicBezTo>
                    <a:lnTo>
                      <a:pt x="66" y="2"/>
                    </a:lnTo>
                    <a:lnTo>
                      <a:pt x="66" y="2"/>
                    </a:lnTo>
                    <a:cubicBezTo>
                      <a:pt x="70" y="0"/>
                      <a:pt x="71" y="0"/>
                      <a:pt x="72" y="0"/>
                    </a:cubicBezTo>
                    <a:cubicBezTo>
                      <a:pt x="75" y="1"/>
                      <a:pt x="77" y="3"/>
                      <a:pt x="78" y="6"/>
                    </a:cubicBezTo>
                    <a:cubicBezTo>
                      <a:pt x="78" y="8"/>
                      <a:pt x="77" y="11"/>
                      <a:pt x="75" y="13"/>
                    </a:cubicBezTo>
                    <a:lnTo>
                      <a:pt x="42" y="39"/>
                    </a:lnTo>
                    <a:cubicBezTo>
                      <a:pt x="43" y="42"/>
                      <a:pt x="42" y="46"/>
                      <a:pt x="39" y="48"/>
                    </a:cubicBezTo>
                    <a:lnTo>
                      <a:pt x="12" y="63"/>
                    </a:lnTo>
                    <a:lnTo>
                      <a:pt x="9" y="6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58" name="Freeform 2010">
                <a:extLst>
                  <a:ext uri="{FF2B5EF4-FFF2-40B4-BE49-F238E27FC236}">
                    <a16:creationId xmlns:a16="http://schemas.microsoft.com/office/drawing/2014/main" id="{40DB6DE0-33A3-4EC8-9EFB-7079C69BF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" y="5424"/>
                <a:ext cx="19" cy="13"/>
              </a:xfrm>
              <a:custGeom>
                <a:avLst/>
                <a:gdLst>
                  <a:gd name="T0" fmla="*/ 7 w 56"/>
                  <a:gd name="T1" fmla="*/ 41 h 41"/>
                  <a:gd name="T2" fmla="*/ 3 w 56"/>
                  <a:gd name="T3" fmla="*/ 40 h 41"/>
                  <a:gd name="T4" fmla="*/ 0 w 56"/>
                  <a:gd name="T5" fmla="*/ 34 h 41"/>
                  <a:gd name="T6" fmla="*/ 0 w 56"/>
                  <a:gd name="T7" fmla="*/ 19 h 41"/>
                  <a:gd name="T8" fmla="*/ 4 w 56"/>
                  <a:gd name="T9" fmla="*/ 19 h 41"/>
                  <a:gd name="T10" fmla="*/ 1 w 56"/>
                  <a:gd name="T11" fmla="*/ 13 h 41"/>
                  <a:gd name="T12" fmla="*/ 8 w 56"/>
                  <a:gd name="T13" fmla="*/ 11 h 41"/>
                  <a:gd name="T14" fmla="*/ 13 w 56"/>
                  <a:gd name="T15" fmla="*/ 14 h 41"/>
                  <a:gd name="T16" fmla="*/ 14 w 56"/>
                  <a:gd name="T17" fmla="*/ 22 h 41"/>
                  <a:gd name="T18" fmla="*/ 55 w 56"/>
                  <a:gd name="T19" fmla="*/ 1 h 41"/>
                  <a:gd name="T20" fmla="*/ 53 w 56"/>
                  <a:gd name="T21" fmla="*/ 7 h 41"/>
                  <a:gd name="T22" fmla="*/ 47 w 56"/>
                  <a:gd name="T23" fmla="*/ 11 h 41"/>
                  <a:gd name="T24" fmla="*/ 53 w 56"/>
                  <a:gd name="T25" fmla="*/ 7 h 41"/>
                  <a:gd name="T26" fmla="*/ 56 w 56"/>
                  <a:gd name="T27" fmla="*/ 14 h 41"/>
                  <a:gd name="T28" fmla="*/ 10 w 56"/>
                  <a:gd name="T29" fmla="*/ 40 h 41"/>
                  <a:gd name="T30" fmla="*/ 7 w 56"/>
                  <a:gd name="T3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6" h="41">
                    <a:moveTo>
                      <a:pt x="7" y="41"/>
                    </a:moveTo>
                    <a:lnTo>
                      <a:pt x="3" y="40"/>
                    </a:lnTo>
                    <a:cubicBezTo>
                      <a:pt x="1" y="39"/>
                      <a:pt x="0" y="36"/>
                      <a:pt x="0" y="34"/>
                    </a:cubicBezTo>
                    <a:cubicBezTo>
                      <a:pt x="0" y="34"/>
                      <a:pt x="0" y="21"/>
                      <a:pt x="0" y="19"/>
                    </a:cubicBezTo>
                    <a:lnTo>
                      <a:pt x="4" y="19"/>
                    </a:lnTo>
                    <a:lnTo>
                      <a:pt x="1" y="13"/>
                    </a:lnTo>
                    <a:cubicBezTo>
                      <a:pt x="3" y="12"/>
                      <a:pt x="5" y="10"/>
                      <a:pt x="8" y="11"/>
                    </a:cubicBezTo>
                    <a:cubicBezTo>
                      <a:pt x="10" y="11"/>
                      <a:pt x="12" y="13"/>
                      <a:pt x="13" y="14"/>
                    </a:cubicBezTo>
                    <a:cubicBezTo>
                      <a:pt x="14" y="16"/>
                      <a:pt x="14" y="16"/>
                      <a:pt x="14" y="22"/>
                    </a:cubicBezTo>
                    <a:cubicBezTo>
                      <a:pt x="51" y="0"/>
                      <a:pt x="52" y="0"/>
                      <a:pt x="55" y="1"/>
                    </a:cubicBezTo>
                    <a:lnTo>
                      <a:pt x="53" y="7"/>
                    </a:lnTo>
                    <a:lnTo>
                      <a:pt x="47" y="11"/>
                    </a:lnTo>
                    <a:lnTo>
                      <a:pt x="53" y="7"/>
                    </a:lnTo>
                    <a:lnTo>
                      <a:pt x="56" y="14"/>
                    </a:lnTo>
                    <a:cubicBezTo>
                      <a:pt x="54" y="15"/>
                      <a:pt x="27" y="31"/>
                      <a:pt x="10" y="40"/>
                    </a:cubicBezTo>
                    <a:lnTo>
                      <a:pt x="7" y="4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59" name="Freeform 2011">
                <a:extLst>
                  <a:ext uri="{FF2B5EF4-FFF2-40B4-BE49-F238E27FC236}">
                    <a16:creationId xmlns:a16="http://schemas.microsoft.com/office/drawing/2014/main" id="{25FD5B3F-6308-4003-B4D3-545877362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" y="5420"/>
                <a:ext cx="20" cy="13"/>
              </a:xfrm>
              <a:custGeom>
                <a:avLst/>
                <a:gdLst>
                  <a:gd name="T0" fmla="*/ 8 w 59"/>
                  <a:gd name="T1" fmla="*/ 39 h 39"/>
                  <a:gd name="T2" fmla="*/ 2 w 59"/>
                  <a:gd name="T3" fmla="*/ 35 h 39"/>
                  <a:gd name="T4" fmla="*/ 4 w 59"/>
                  <a:gd name="T5" fmla="*/ 26 h 39"/>
                  <a:gd name="T6" fmla="*/ 51 w 59"/>
                  <a:gd name="T7" fmla="*/ 1 h 39"/>
                  <a:gd name="T8" fmla="*/ 55 w 59"/>
                  <a:gd name="T9" fmla="*/ 4 h 39"/>
                  <a:gd name="T10" fmla="*/ 42 w 59"/>
                  <a:gd name="T11" fmla="*/ 21 h 39"/>
                  <a:gd name="T12" fmla="*/ 26 w 59"/>
                  <a:gd name="T13" fmla="*/ 31 h 39"/>
                  <a:gd name="T14" fmla="*/ 26 w 59"/>
                  <a:gd name="T15" fmla="*/ 32 h 39"/>
                  <a:gd name="T16" fmla="*/ 18 w 59"/>
                  <a:gd name="T17" fmla="*/ 34 h 39"/>
                  <a:gd name="T18" fmla="*/ 17 w 59"/>
                  <a:gd name="T19" fmla="*/ 34 h 39"/>
                  <a:gd name="T20" fmla="*/ 11 w 59"/>
                  <a:gd name="T21" fmla="*/ 38 h 39"/>
                  <a:gd name="T22" fmla="*/ 8 w 59"/>
                  <a:gd name="T2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39">
                    <a:moveTo>
                      <a:pt x="8" y="39"/>
                    </a:moveTo>
                    <a:cubicBezTo>
                      <a:pt x="5" y="39"/>
                      <a:pt x="3" y="37"/>
                      <a:pt x="2" y="35"/>
                    </a:cubicBezTo>
                    <a:cubicBezTo>
                      <a:pt x="0" y="32"/>
                      <a:pt x="1" y="28"/>
                      <a:pt x="4" y="26"/>
                    </a:cubicBezTo>
                    <a:cubicBezTo>
                      <a:pt x="47" y="0"/>
                      <a:pt x="47" y="0"/>
                      <a:pt x="51" y="1"/>
                    </a:cubicBezTo>
                    <a:cubicBezTo>
                      <a:pt x="53" y="1"/>
                      <a:pt x="54" y="3"/>
                      <a:pt x="55" y="4"/>
                    </a:cubicBezTo>
                    <a:cubicBezTo>
                      <a:pt x="59" y="11"/>
                      <a:pt x="55" y="13"/>
                      <a:pt x="42" y="21"/>
                    </a:cubicBezTo>
                    <a:cubicBezTo>
                      <a:pt x="37" y="24"/>
                      <a:pt x="29" y="29"/>
                      <a:pt x="26" y="31"/>
                    </a:cubicBezTo>
                    <a:lnTo>
                      <a:pt x="26" y="32"/>
                    </a:lnTo>
                    <a:cubicBezTo>
                      <a:pt x="23" y="33"/>
                      <a:pt x="21" y="35"/>
                      <a:pt x="18" y="34"/>
                    </a:cubicBezTo>
                    <a:lnTo>
                      <a:pt x="17" y="34"/>
                    </a:lnTo>
                    <a:cubicBezTo>
                      <a:pt x="15" y="35"/>
                      <a:pt x="13" y="37"/>
                      <a:pt x="11" y="38"/>
                    </a:cubicBezTo>
                    <a:lnTo>
                      <a:pt x="8" y="3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60" name="Freeform 2012">
                <a:extLst>
                  <a:ext uri="{FF2B5EF4-FFF2-40B4-BE49-F238E27FC236}">
                    <a16:creationId xmlns:a16="http://schemas.microsoft.com/office/drawing/2014/main" id="{594CC02C-3D84-471D-89F8-DAE02C38A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5416"/>
                <a:ext cx="20" cy="14"/>
              </a:xfrm>
              <a:custGeom>
                <a:avLst/>
                <a:gdLst>
                  <a:gd name="T0" fmla="*/ 8 w 61"/>
                  <a:gd name="T1" fmla="*/ 42 h 42"/>
                  <a:gd name="T2" fmla="*/ 2 w 61"/>
                  <a:gd name="T3" fmla="*/ 38 h 42"/>
                  <a:gd name="T4" fmla="*/ 5 w 61"/>
                  <a:gd name="T5" fmla="*/ 28 h 42"/>
                  <a:gd name="T6" fmla="*/ 9 w 61"/>
                  <a:gd name="T7" fmla="*/ 26 h 42"/>
                  <a:gd name="T8" fmla="*/ 11 w 61"/>
                  <a:gd name="T9" fmla="*/ 24 h 42"/>
                  <a:gd name="T10" fmla="*/ 12 w 61"/>
                  <a:gd name="T11" fmla="*/ 23 h 42"/>
                  <a:gd name="T12" fmla="*/ 49 w 61"/>
                  <a:gd name="T13" fmla="*/ 2 h 42"/>
                  <a:gd name="T14" fmla="*/ 59 w 61"/>
                  <a:gd name="T15" fmla="*/ 5 h 42"/>
                  <a:gd name="T16" fmla="*/ 56 w 61"/>
                  <a:gd name="T17" fmla="*/ 14 h 42"/>
                  <a:gd name="T18" fmla="*/ 53 w 61"/>
                  <a:gd name="T19" fmla="*/ 16 h 42"/>
                  <a:gd name="T20" fmla="*/ 51 w 61"/>
                  <a:gd name="T21" fmla="*/ 18 h 42"/>
                  <a:gd name="T22" fmla="*/ 50 w 61"/>
                  <a:gd name="T23" fmla="*/ 18 h 42"/>
                  <a:gd name="T24" fmla="*/ 12 w 61"/>
                  <a:gd name="T25" fmla="*/ 41 h 42"/>
                  <a:gd name="T26" fmla="*/ 8 w 61"/>
                  <a:gd name="T2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42">
                    <a:moveTo>
                      <a:pt x="8" y="42"/>
                    </a:moveTo>
                    <a:cubicBezTo>
                      <a:pt x="6" y="42"/>
                      <a:pt x="4" y="40"/>
                      <a:pt x="2" y="38"/>
                    </a:cubicBezTo>
                    <a:cubicBezTo>
                      <a:pt x="0" y="35"/>
                      <a:pt x="1" y="30"/>
                      <a:pt x="5" y="28"/>
                    </a:cubicBezTo>
                    <a:lnTo>
                      <a:pt x="9" y="26"/>
                    </a:lnTo>
                    <a:lnTo>
                      <a:pt x="11" y="24"/>
                    </a:lnTo>
                    <a:lnTo>
                      <a:pt x="12" y="23"/>
                    </a:lnTo>
                    <a:cubicBezTo>
                      <a:pt x="16" y="21"/>
                      <a:pt x="49" y="2"/>
                      <a:pt x="49" y="2"/>
                    </a:cubicBezTo>
                    <a:cubicBezTo>
                      <a:pt x="52" y="0"/>
                      <a:pt x="57" y="1"/>
                      <a:pt x="59" y="5"/>
                    </a:cubicBezTo>
                    <a:cubicBezTo>
                      <a:pt x="61" y="8"/>
                      <a:pt x="60" y="12"/>
                      <a:pt x="56" y="14"/>
                    </a:cubicBezTo>
                    <a:lnTo>
                      <a:pt x="53" y="16"/>
                    </a:lnTo>
                    <a:lnTo>
                      <a:pt x="51" y="18"/>
                    </a:lnTo>
                    <a:lnTo>
                      <a:pt x="50" y="18"/>
                    </a:lnTo>
                    <a:cubicBezTo>
                      <a:pt x="48" y="20"/>
                      <a:pt x="12" y="41"/>
                      <a:pt x="12" y="41"/>
                    </a:cubicBezTo>
                    <a:lnTo>
                      <a:pt x="8" y="4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61" name="Freeform 2013">
                <a:extLst>
                  <a:ext uri="{FF2B5EF4-FFF2-40B4-BE49-F238E27FC236}">
                    <a16:creationId xmlns:a16="http://schemas.microsoft.com/office/drawing/2014/main" id="{858D4BBA-852E-4BC7-AB9B-E1A2F5D07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" y="5415"/>
                <a:ext cx="25" cy="17"/>
              </a:xfrm>
              <a:custGeom>
                <a:avLst/>
                <a:gdLst>
                  <a:gd name="T0" fmla="*/ 8 w 77"/>
                  <a:gd name="T1" fmla="*/ 52 h 52"/>
                  <a:gd name="T2" fmla="*/ 6 w 77"/>
                  <a:gd name="T3" fmla="*/ 51 h 52"/>
                  <a:gd name="T4" fmla="*/ 1 w 77"/>
                  <a:gd name="T5" fmla="*/ 48 h 52"/>
                  <a:gd name="T6" fmla="*/ 1 w 77"/>
                  <a:gd name="T7" fmla="*/ 42 h 52"/>
                  <a:gd name="T8" fmla="*/ 7 w 77"/>
                  <a:gd name="T9" fmla="*/ 36 h 52"/>
                  <a:gd name="T10" fmla="*/ 6 w 77"/>
                  <a:gd name="T11" fmla="*/ 34 h 52"/>
                  <a:gd name="T12" fmla="*/ 46 w 77"/>
                  <a:gd name="T13" fmla="*/ 10 h 52"/>
                  <a:gd name="T14" fmla="*/ 58 w 77"/>
                  <a:gd name="T15" fmla="*/ 5 h 52"/>
                  <a:gd name="T16" fmla="*/ 63 w 77"/>
                  <a:gd name="T17" fmla="*/ 3 h 52"/>
                  <a:gd name="T18" fmla="*/ 66 w 77"/>
                  <a:gd name="T19" fmla="*/ 2 h 52"/>
                  <a:gd name="T20" fmla="*/ 71 w 77"/>
                  <a:gd name="T21" fmla="*/ 0 h 52"/>
                  <a:gd name="T22" fmla="*/ 76 w 77"/>
                  <a:gd name="T23" fmla="*/ 4 h 52"/>
                  <a:gd name="T24" fmla="*/ 77 w 77"/>
                  <a:gd name="T25" fmla="*/ 9 h 52"/>
                  <a:gd name="T26" fmla="*/ 21 w 77"/>
                  <a:gd name="T27" fmla="*/ 45 h 52"/>
                  <a:gd name="T28" fmla="*/ 19 w 77"/>
                  <a:gd name="T29" fmla="*/ 46 h 52"/>
                  <a:gd name="T30" fmla="*/ 8 w 77"/>
                  <a:gd name="T3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" h="52">
                    <a:moveTo>
                      <a:pt x="8" y="52"/>
                    </a:moveTo>
                    <a:lnTo>
                      <a:pt x="6" y="51"/>
                    </a:lnTo>
                    <a:cubicBezTo>
                      <a:pt x="4" y="51"/>
                      <a:pt x="2" y="50"/>
                      <a:pt x="1" y="48"/>
                    </a:cubicBezTo>
                    <a:cubicBezTo>
                      <a:pt x="0" y="46"/>
                      <a:pt x="0" y="44"/>
                      <a:pt x="1" y="42"/>
                    </a:cubicBezTo>
                    <a:cubicBezTo>
                      <a:pt x="1" y="40"/>
                      <a:pt x="1" y="40"/>
                      <a:pt x="7" y="36"/>
                    </a:cubicBezTo>
                    <a:lnTo>
                      <a:pt x="6" y="34"/>
                    </a:lnTo>
                    <a:cubicBezTo>
                      <a:pt x="9" y="32"/>
                      <a:pt x="35" y="17"/>
                      <a:pt x="46" y="10"/>
                    </a:cubicBezTo>
                    <a:cubicBezTo>
                      <a:pt x="55" y="5"/>
                      <a:pt x="56" y="4"/>
                      <a:pt x="58" y="5"/>
                    </a:cubicBezTo>
                    <a:cubicBezTo>
                      <a:pt x="60" y="4"/>
                      <a:pt x="63" y="3"/>
                      <a:pt x="63" y="3"/>
                    </a:cubicBezTo>
                    <a:lnTo>
                      <a:pt x="66" y="2"/>
                    </a:lnTo>
                    <a:cubicBezTo>
                      <a:pt x="68" y="0"/>
                      <a:pt x="70" y="0"/>
                      <a:pt x="71" y="0"/>
                    </a:cubicBezTo>
                    <a:cubicBezTo>
                      <a:pt x="73" y="1"/>
                      <a:pt x="75" y="2"/>
                      <a:pt x="76" y="4"/>
                    </a:cubicBezTo>
                    <a:cubicBezTo>
                      <a:pt x="77" y="5"/>
                      <a:pt x="77" y="7"/>
                      <a:pt x="77" y="9"/>
                    </a:cubicBezTo>
                    <a:cubicBezTo>
                      <a:pt x="76" y="13"/>
                      <a:pt x="75" y="14"/>
                      <a:pt x="21" y="45"/>
                    </a:cubicBezTo>
                    <a:lnTo>
                      <a:pt x="19" y="46"/>
                    </a:lnTo>
                    <a:cubicBezTo>
                      <a:pt x="11" y="50"/>
                      <a:pt x="9" y="52"/>
                      <a:pt x="8" y="5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62" name="Freeform 2014">
                <a:extLst>
                  <a:ext uri="{FF2B5EF4-FFF2-40B4-BE49-F238E27FC236}">
                    <a16:creationId xmlns:a16="http://schemas.microsoft.com/office/drawing/2014/main" id="{E9A32F44-8E8D-4F83-AA6F-B3035544D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1" y="5414"/>
                <a:ext cx="21" cy="15"/>
              </a:xfrm>
              <a:custGeom>
                <a:avLst/>
                <a:gdLst>
                  <a:gd name="T0" fmla="*/ 8 w 65"/>
                  <a:gd name="T1" fmla="*/ 43 h 43"/>
                  <a:gd name="T2" fmla="*/ 2 w 65"/>
                  <a:gd name="T3" fmla="*/ 39 h 43"/>
                  <a:gd name="T4" fmla="*/ 5 w 65"/>
                  <a:gd name="T5" fmla="*/ 30 h 43"/>
                  <a:gd name="T6" fmla="*/ 58 w 65"/>
                  <a:gd name="T7" fmla="*/ 1 h 43"/>
                  <a:gd name="T8" fmla="*/ 62 w 65"/>
                  <a:gd name="T9" fmla="*/ 4 h 43"/>
                  <a:gd name="T10" fmla="*/ 48 w 65"/>
                  <a:gd name="T11" fmla="*/ 26 h 43"/>
                  <a:gd name="T12" fmla="*/ 41 w 65"/>
                  <a:gd name="T13" fmla="*/ 32 h 43"/>
                  <a:gd name="T14" fmla="*/ 37 w 65"/>
                  <a:gd name="T15" fmla="*/ 36 h 43"/>
                  <a:gd name="T16" fmla="*/ 35 w 65"/>
                  <a:gd name="T17" fmla="*/ 38 h 43"/>
                  <a:gd name="T18" fmla="*/ 25 w 65"/>
                  <a:gd name="T19" fmla="*/ 35 h 43"/>
                  <a:gd name="T20" fmla="*/ 25 w 65"/>
                  <a:gd name="T21" fmla="*/ 34 h 43"/>
                  <a:gd name="T22" fmla="*/ 12 w 65"/>
                  <a:gd name="T23" fmla="*/ 42 h 43"/>
                  <a:gd name="T24" fmla="*/ 8 w 65"/>
                  <a:gd name="T2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43">
                    <a:moveTo>
                      <a:pt x="8" y="43"/>
                    </a:moveTo>
                    <a:cubicBezTo>
                      <a:pt x="6" y="43"/>
                      <a:pt x="4" y="42"/>
                      <a:pt x="2" y="39"/>
                    </a:cubicBezTo>
                    <a:cubicBezTo>
                      <a:pt x="0" y="36"/>
                      <a:pt x="1" y="32"/>
                      <a:pt x="5" y="30"/>
                    </a:cubicBezTo>
                    <a:cubicBezTo>
                      <a:pt x="55" y="0"/>
                      <a:pt x="55" y="0"/>
                      <a:pt x="58" y="1"/>
                    </a:cubicBezTo>
                    <a:cubicBezTo>
                      <a:pt x="60" y="2"/>
                      <a:pt x="61" y="3"/>
                      <a:pt x="62" y="4"/>
                    </a:cubicBezTo>
                    <a:cubicBezTo>
                      <a:pt x="65" y="10"/>
                      <a:pt x="64" y="11"/>
                      <a:pt x="48" y="26"/>
                    </a:cubicBezTo>
                    <a:cubicBezTo>
                      <a:pt x="45" y="28"/>
                      <a:pt x="43" y="30"/>
                      <a:pt x="41" y="32"/>
                    </a:cubicBezTo>
                    <a:cubicBezTo>
                      <a:pt x="40" y="34"/>
                      <a:pt x="39" y="35"/>
                      <a:pt x="37" y="36"/>
                    </a:cubicBezTo>
                    <a:lnTo>
                      <a:pt x="35" y="38"/>
                    </a:lnTo>
                    <a:cubicBezTo>
                      <a:pt x="31" y="40"/>
                      <a:pt x="27" y="39"/>
                      <a:pt x="25" y="35"/>
                    </a:cubicBezTo>
                    <a:lnTo>
                      <a:pt x="25" y="34"/>
                    </a:lnTo>
                    <a:cubicBezTo>
                      <a:pt x="20" y="37"/>
                      <a:pt x="16" y="40"/>
                      <a:pt x="12" y="42"/>
                    </a:cubicBezTo>
                    <a:lnTo>
                      <a:pt x="8" y="4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63" name="Freeform 2015">
                <a:extLst>
                  <a:ext uri="{FF2B5EF4-FFF2-40B4-BE49-F238E27FC236}">
                    <a16:creationId xmlns:a16="http://schemas.microsoft.com/office/drawing/2014/main" id="{F24DEF7F-A692-4BC2-B3A6-6B07C0E98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" y="5413"/>
                <a:ext cx="12" cy="9"/>
              </a:xfrm>
              <a:custGeom>
                <a:avLst/>
                <a:gdLst>
                  <a:gd name="T0" fmla="*/ 8 w 35"/>
                  <a:gd name="T1" fmla="*/ 26 h 26"/>
                  <a:gd name="T2" fmla="*/ 2 w 35"/>
                  <a:gd name="T3" fmla="*/ 22 h 26"/>
                  <a:gd name="T4" fmla="*/ 4 w 35"/>
                  <a:gd name="T5" fmla="*/ 13 h 26"/>
                  <a:gd name="T6" fmla="*/ 29 w 35"/>
                  <a:gd name="T7" fmla="*/ 1 h 26"/>
                  <a:gd name="T8" fmla="*/ 33 w 35"/>
                  <a:gd name="T9" fmla="*/ 4 h 26"/>
                  <a:gd name="T10" fmla="*/ 31 w 35"/>
                  <a:gd name="T11" fmla="*/ 14 h 26"/>
                  <a:gd name="T12" fmla="*/ 28 w 35"/>
                  <a:gd name="T13" fmla="*/ 15 h 26"/>
                  <a:gd name="T14" fmla="*/ 12 w 35"/>
                  <a:gd name="T15" fmla="*/ 25 h 26"/>
                  <a:gd name="T16" fmla="*/ 8 w 35"/>
                  <a:gd name="T1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26">
                    <a:moveTo>
                      <a:pt x="8" y="26"/>
                    </a:moveTo>
                    <a:cubicBezTo>
                      <a:pt x="6" y="26"/>
                      <a:pt x="4" y="25"/>
                      <a:pt x="2" y="22"/>
                    </a:cubicBezTo>
                    <a:cubicBezTo>
                      <a:pt x="0" y="19"/>
                      <a:pt x="1" y="15"/>
                      <a:pt x="4" y="13"/>
                    </a:cubicBezTo>
                    <a:cubicBezTo>
                      <a:pt x="24" y="0"/>
                      <a:pt x="26" y="0"/>
                      <a:pt x="29" y="1"/>
                    </a:cubicBezTo>
                    <a:cubicBezTo>
                      <a:pt x="31" y="1"/>
                      <a:pt x="32" y="2"/>
                      <a:pt x="33" y="4"/>
                    </a:cubicBezTo>
                    <a:cubicBezTo>
                      <a:pt x="35" y="8"/>
                      <a:pt x="34" y="12"/>
                      <a:pt x="31" y="14"/>
                    </a:cubicBezTo>
                    <a:lnTo>
                      <a:pt x="28" y="15"/>
                    </a:lnTo>
                    <a:cubicBezTo>
                      <a:pt x="26" y="16"/>
                      <a:pt x="18" y="21"/>
                      <a:pt x="12" y="25"/>
                    </a:cubicBezTo>
                    <a:lnTo>
                      <a:pt x="8" y="2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64" name="Freeform 2016">
                <a:extLst>
                  <a:ext uri="{FF2B5EF4-FFF2-40B4-BE49-F238E27FC236}">
                    <a16:creationId xmlns:a16="http://schemas.microsoft.com/office/drawing/2014/main" id="{DAA38B9A-9098-4FB1-9812-BF6159581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1" y="5405"/>
                <a:ext cx="27" cy="19"/>
              </a:xfrm>
              <a:custGeom>
                <a:avLst/>
                <a:gdLst>
                  <a:gd name="T0" fmla="*/ 7 w 82"/>
                  <a:gd name="T1" fmla="*/ 58 h 58"/>
                  <a:gd name="T2" fmla="*/ 5 w 82"/>
                  <a:gd name="T3" fmla="*/ 58 h 58"/>
                  <a:gd name="T4" fmla="*/ 0 w 82"/>
                  <a:gd name="T5" fmla="*/ 52 h 58"/>
                  <a:gd name="T6" fmla="*/ 3 w 82"/>
                  <a:gd name="T7" fmla="*/ 45 h 58"/>
                  <a:gd name="T8" fmla="*/ 4 w 82"/>
                  <a:gd name="T9" fmla="*/ 44 h 58"/>
                  <a:gd name="T10" fmla="*/ 3 w 82"/>
                  <a:gd name="T11" fmla="*/ 41 h 58"/>
                  <a:gd name="T12" fmla="*/ 64 w 82"/>
                  <a:gd name="T13" fmla="*/ 6 h 58"/>
                  <a:gd name="T14" fmla="*/ 70 w 82"/>
                  <a:gd name="T15" fmla="*/ 2 h 58"/>
                  <a:gd name="T16" fmla="*/ 70 w 82"/>
                  <a:gd name="T17" fmla="*/ 2 h 58"/>
                  <a:gd name="T18" fmla="*/ 70 w 82"/>
                  <a:gd name="T19" fmla="*/ 2 h 58"/>
                  <a:gd name="T20" fmla="*/ 76 w 82"/>
                  <a:gd name="T21" fmla="*/ 1 h 58"/>
                  <a:gd name="T22" fmla="*/ 81 w 82"/>
                  <a:gd name="T23" fmla="*/ 7 h 58"/>
                  <a:gd name="T24" fmla="*/ 78 w 82"/>
                  <a:gd name="T25" fmla="*/ 14 h 58"/>
                  <a:gd name="T26" fmla="*/ 64 w 82"/>
                  <a:gd name="T27" fmla="*/ 23 h 58"/>
                  <a:gd name="T28" fmla="*/ 60 w 82"/>
                  <a:gd name="T29" fmla="*/ 28 h 58"/>
                  <a:gd name="T30" fmla="*/ 58 w 82"/>
                  <a:gd name="T31" fmla="*/ 29 h 58"/>
                  <a:gd name="T32" fmla="*/ 23 w 82"/>
                  <a:gd name="T33" fmla="*/ 50 h 58"/>
                  <a:gd name="T34" fmla="*/ 12 w 82"/>
                  <a:gd name="T35" fmla="*/ 56 h 58"/>
                  <a:gd name="T36" fmla="*/ 11 w 82"/>
                  <a:gd name="T37" fmla="*/ 57 h 58"/>
                  <a:gd name="T38" fmla="*/ 11 w 82"/>
                  <a:gd name="T39" fmla="*/ 57 h 58"/>
                  <a:gd name="T40" fmla="*/ 7 w 82"/>
                  <a:gd name="T41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2" h="58">
                    <a:moveTo>
                      <a:pt x="7" y="58"/>
                    </a:moveTo>
                    <a:lnTo>
                      <a:pt x="5" y="58"/>
                    </a:lnTo>
                    <a:cubicBezTo>
                      <a:pt x="3" y="57"/>
                      <a:pt x="0" y="55"/>
                      <a:pt x="0" y="52"/>
                    </a:cubicBezTo>
                    <a:cubicBezTo>
                      <a:pt x="0" y="49"/>
                      <a:pt x="1" y="47"/>
                      <a:pt x="3" y="45"/>
                    </a:cubicBezTo>
                    <a:lnTo>
                      <a:pt x="4" y="44"/>
                    </a:lnTo>
                    <a:lnTo>
                      <a:pt x="3" y="41"/>
                    </a:lnTo>
                    <a:cubicBezTo>
                      <a:pt x="5" y="40"/>
                      <a:pt x="26" y="28"/>
                      <a:pt x="64" y="6"/>
                    </a:cubicBezTo>
                    <a:cubicBezTo>
                      <a:pt x="66" y="4"/>
                      <a:pt x="68" y="3"/>
                      <a:pt x="70" y="2"/>
                    </a:cubicBezTo>
                    <a:lnTo>
                      <a:pt x="70" y="2"/>
                    </a:lnTo>
                    <a:lnTo>
                      <a:pt x="70" y="2"/>
                    </a:lnTo>
                    <a:cubicBezTo>
                      <a:pt x="74" y="0"/>
                      <a:pt x="74" y="0"/>
                      <a:pt x="76" y="1"/>
                    </a:cubicBezTo>
                    <a:cubicBezTo>
                      <a:pt x="79" y="2"/>
                      <a:pt x="81" y="4"/>
                      <a:pt x="81" y="7"/>
                    </a:cubicBezTo>
                    <a:cubicBezTo>
                      <a:pt x="82" y="10"/>
                      <a:pt x="80" y="12"/>
                      <a:pt x="78" y="14"/>
                    </a:cubicBezTo>
                    <a:lnTo>
                      <a:pt x="64" y="23"/>
                    </a:lnTo>
                    <a:cubicBezTo>
                      <a:pt x="64" y="25"/>
                      <a:pt x="62" y="27"/>
                      <a:pt x="60" y="28"/>
                    </a:cubicBezTo>
                    <a:lnTo>
                      <a:pt x="58" y="29"/>
                    </a:lnTo>
                    <a:cubicBezTo>
                      <a:pt x="54" y="31"/>
                      <a:pt x="33" y="44"/>
                      <a:pt x="23" y="50"/>
                    </a:cubicBezTo>
                    <a:cubicBezTo>
                      <a:pt x="17" y="53"/>
                      <a:pt x="14" y="55"/>
                      <a:pt x="12" y="56"/>
                    </a:cubicBezTo>
                    <a:lnTo>
                      <a:pt x="11" y="57"/>
                    </a:lnTo>
                    <a:lnTo>
                      <a:pt x="11" y="57"/>
                    </a:lnTo>
                    <a:cubicBezTo>
                      <a:pt x="9" y="58"/>
                      <a:pt x="8" y="58"/>
                      <a:pt x="7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65" name="Freeform 2017">
                <a:extLst>
                  <a:ext uri="{FF2B5EF4-FFF2-40B4-BE49-F238E27FC236}">
                    <a16:creationId xmlns:a16="http://schemas.microsoft.com/office/drawing/2014/main" id="{DA90FCAC-2720-4FB0-B2F4-C3E7FBBC6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0" y="5399"/>
                <a:ext cx="29" cy="19"/>
              </a:xfrm>
              <a:custGeom>
                <a:avLst/>
                <a:gdLst>
                  <a:gd name="T0" fmla="*/ 3 w 86"/>
                  <a:gd name="T1" fmla="*/ 57 h 57"/>
                  <a:gd name="T2" fmla="*/ 2 w 86"/>
                  <a:gd name="T3" fmla="*/ 57 h 57"/>
                  <a:gd name="T4" fmla="*/ 4 w 86"/>
                  <a:gd name="T5" fmla="*/ 50 h 57"/>
                  <a:gd name="T6" fmla="*/ 0 w 86"/>
                  <a:gd name="T7" fmla="*/ 44 h 57"/>
                  <a:gd name="T8" fmla="*/ 43 w 86"/>
                  <a:gd name="T9" fmla="*/ 20 h 57"/>
                  <a:gd name="T10" fmla="*/ 74 w 86"/>
                  <a:gd name="T11" fmla="*/ 2 h 57"/>
                  <a:gd name="T12" fmla="*/ 84 w 86"/>
                  <a:gd name="T13" fmla="*/ 4 h 57"/>
                  <a:gd name="T14" fmla="*/ 81 w 86"/>
                  <a:gd name="T15" fmla="*/ 14 h 57"/>
                  <a:gd name="T16" fmla="*/ 50 w 86"/>
                  <a:gd name="T17" fmla="*/ 32 h 57"/>
                  <a:gd name="T18" fmla="*/ 45 w 86"/>
                  <a:gd name="T19" fmla="*/ 36 h 57"/>
                  <a:gd name="T20" fmla="*/ 45 w 86"/>
                  <a:gd name="T21" fmla="*/ 35 h 57"/>
                  <a:gd name="T22" fmla="*/ 45 w 86"/>
                  <a:gd name="T23" fmla="*/ 36 h 57"/>
                  <a:gd name="T24" fmla="*/ 43 w 86"/>
                  <a:gd name="T25" fmla="*/ 38 h 57"/>
                  <a:gd name="T26" fmla="*/ 39 w 86"/>
                  <a:gd name="T27" fmla="*/ 39 h 57"/>
                  <a:gd name="T28" fmla="*/ 3 w 86"/>
                  <a:gd name="T2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" h="57">
                    <a:moveTo>
                      <a:pt x="3" y="57"/>
                    </a:moveTo>
                    <a:lnTo>
                      <a:pt x="2" y="57"/>
                    </a:lnTo>
                    <a:lnTo>
                      <a:pt x="4" y="50"/>
                    </a:lnTo>
                    <a:lnTo>
                      <a:pt x="0" y="44"/>
                    </a:lnTo>
                    <a:cubicBezTo>
                      <a:pt x="2" y="43"/>
                      <a:pt x="23" y="31"/>
                      <a:pt x="43" y="20"/>
                    </a:cubicBezTo>
                    <a:cubicBezTo>
                      <a:pt x="49" y="16"/>
                      <a:pt x="58" y="10"/>
                      <a:pt x="74" y="2"/>
                    </a:cubicBezTo>
                    <a:cubicBezTo>
                      <a:pt x="78" y="0"/>
                      <a:pt x="82" y="1"/>
                      <a:pt x="84" y="4"/>
                    </a:cubicBezTo>
                    <a:cubicBezTo>
                      <a:pt x="86" y="8"/>
                      <a:pt x="85" y="12"/>
                      <a:pt x="81" y="14"/>
                    </a:cubicBezTo>
                    <a:cubicBezTo>
                      <a:pt x="69" y="21"/>
                      <a:pt x="59" y="27"/>
                      <a:pt x="50" y="32"/>
                    </a:cubicBezTo>
                    <a:cubicBezTo>
                      <a:pt x="48" y="34"/>
                      <a:pt x="46" y="35"/>
                      <a:pt x="45" y="36"/>
                    </a:cubicBezTo>
                    <a:lnTo>
                      <a:pt x="45" y="35"/>
                    </a:lnTo>
                    <a:lnTo>
                      <a:pt x="45" y="36"/>
                    </a:lnTo>
                    <a:lnTo>
                      <a:pt x="43" y="38"/>
                    </a:lnTo>
                    <a:cubicBezTo>
                      <a:pt x="42" y="38"/>
                      <a:pt x="40" y="39"/>
                      <a:pt x="39" y="39"/>
                    </a:cubicBezTo>
                    <a:cubicBezTo>
                      <a:pt x="10" y="55"/>
                      <a:pt x="5" y="57"/>
                      <a:pt x="3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66" name="Freeform 2018">
                <a:extLst>
                  <a:ext uri="{FF2B5EF4-FFF2-40B4-BE49-F238E27FC236}">
                    <a16:creationId xmlns:a16="http://schemas.microsoft.com/office/drawing/2014/main" id="{5E63AEBA-3731-4159-BA60-355E9A80AE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0" y="5872"/>
                <a:ext cx="33" cy="32"/>
              </a:xfrm>
              <a:custGeom>
                <a:avLst/>
                <a:gdLst>
                  <a:gd name="T0" fmla="*/ 7 w 100"/>
                  <a:gd name="T1" fmla="*/ 99 h 99"/>
                  <a:gd name="T2" fmla="*/ 5 w 100"/>
                  <a:gd name="T3" fmla="*/ 99 h 99"/>
                  <a:gd name="T4" fmla="*/ 0 w 100"/>
                  <a:gd name="T5" fmla="*/ 94 h 99"/>
                  <a:gd name="T6" fmla="*/ 2 w 100"/>
                  <a:gd name="T7" fmla="*/ 87 h 99"/>
                  <a:gd name="T8" fmla="*/ 17 w 100"/>
                  <a:gd name="T9" fmla="*/ 70 h 99"/>
                  <a:gd name="T10" fmla="*/ 16 w 100"/>
                  <a:gd name="T11" fmla="*/ 69 h 99"/>
                  <a:gd name="T12" fmla="*/ 20 w 100"/>
                  <a:gd name="T13" fmla="*/ 57 h 99"/>
                  <a:gd name="T14" fmla="*/ 5 w 100"/>
                  <a:gd name="T15" fmla="*/ 58 h 99"/>
                  <a:gd name="T16" fmla="*/ 8 w 100"/>
                  <a:gd name="T17" fmla="*/ 48 h 99"/>
                  <a:gd name="T18" fmla="*/ 9 w 100"/>
                  <a:gd name="T19" fmla="*/ 48 h 99"/>
                  <a:gd name="T20" fmla="*/ 88 w 100"/>
                  <a:gd name="T21" fmla="*/ 2 h 99"/>
                  <a:gd name="T22" fmla="*/ 98 w 100"/>
                  <a:gd name="T23" fmla="*/ 4 h 99"/>
                  <a:gd name="T24" fmla="*/ 96 w 100"/>
                  <a:gd name="T25" fmla="*/ 14 h 99"/>
                  <a:gd name="T26" fmla="*/ 43 w 100"/>
                  <a:gd name="T27" fmla="*/ 55 h 99"/>
                  <a:gd name="T28" fmla="*/ 28 w 100"/>
                  <a:gd name="T29" fmla="*/ 79 h 99"/>
                  <a:gd name="T30" fmla="*/ 28 w 100"/>
                  <a:gd name="T31" fmla="*/ 80 h 99"/>
                  <a:gd name="T32" fmla="*/ 26 w 100"/>
                  <a:gd name="T33" fmla="*/ 89 h 99"/>
                  <a:gd name="T34" fmla="*/ 7 w 100"/>
                  <a:gd name="T35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99">
                    <a:moveTo>
                      <a:pt x="7" y="99"/>
                    </a:moveTo>
                    <a:lnTo>
                      <a:pt x="5" y="99"/>
                    </a:lnTo>
                    <a:cubicBezTo>
                      <a:pt x="3" y="98"/>
                      <a:pt x="1" y="96"/>
                      <a:pt x="0" y="94"/>
                    </a:cubicBezTo>
                    <a:cubicBezTo>
                      <a:pt x="0" y="92"/>
                      <a:pt x="0" y="89"/>
                      <a:pt x="2" y="87"/>
                    </a:cubicBezTo>
                    <a:cubicBezTo>
                      <a:pt x="6" y="82"/>
                      <a:pt x="12" y="76"/>
                      <a:pt x="17" y="70"/>
                    </a:cubicBezTo>
                    <a:lnTo>
                      <a:pt x="16" y="69"/>
                    </a:lnTo>
                    <a:cubicBezTo>
                      <a:pt x="15" y="66"/>
                      <a:pt x="14" y="64"/>
                      <a:pt x="20" y="57"/>
                    </a:cubicBezTo>
                    <a:cubicBezTo>
                      <a:pt x="8" y="63"/>
                      <a:pt x="7" y="61"/>
                      <a:pt x="5" y="58"/>
                    </a:cubicBezTo>
                    <a:cubicBezTo>
                      <a:pt x="3" y="55"/>
                      <a:pt x="5" y="50"/>
                      <a:pt x="8" y="48"/>
                    </a:cubicBezTo>
                    <a:lnTo>
                      <a:pt x="9" y="48"/>
                    </a:lnTo>
                    <a:cubicBezTo>
                      <a:pt x="12" y="46"/>
                      <a:pt x="58" y="19"/>
                      <a:pt x="88" y="2"/>
                    </a:cubicBezTo>
                    <a:cubicBezTo>
                      <a:pt x="91" y="0"/>
                      <a:pt x="96" y="1"/>
                      <a:pt x="98" y="4"/>
                    </a:cubicBezTo>
                    <a:cubicBezTo>
                      <a:pt x="100" y="7"/>
                      <a:pt x="99" y="12"/>
                      <a:pt x="96" y="14"/>
                    </a:cubicBezTo>
                    <a:cubicBezTo>
                      <a:pt x="77" y="28"/>
                      <a:pt x="56" y="44"/>
                      <a:pt x="43" y="55"/>
                    </a:cubicBezTo>
                    <a:cubicBezTo>
                      <a:pt x="45" y="58"/>
                      <a:pt x="44" y="60"/>
                      <a:pt x="28" y="79"/>
                    </a:cubicBezTo>
                    <a:lnTo>
                      <a:pt x="28" y="80"/>
                    </a:lnTo>
                    <a:cubicBezTo>
                      <a:pt x="30" y="83"/>
                      <a:pt x="29" y="87"/>
                      <a:pt x="26" y="89"/>
                    </a:cubicBezTo>
                    <a:cubicBezTo>
                      <a:pt x="12" y="97"/>
                      <a:pt x="9" y="99"/>
                      <a:pt x="7" y="9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67" name="Freeform 2019">
                <a:extLst>
                  <a:ext uri="{FF2B5EF4-FFF2-40B4-BE49-F238E27FC236}">
                    <a16:creationId xmlns:a16="http://schemas.microsoft.com/office/drawing/2014/main" id="{82272D55-6D92-4178-90A7-BB5DBEA66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" y="5872"/>
                <a:ext cx="30" cy="20"/>
              </a:xfrm>
              <a:custGeom>
                <a:avLst/>
                <a:gdLst>
                  <a:gd name="T0" fmla="*/ 6 w 91"/>
                  <a:gd name="T1" fmla="*/ 59 h 59"/>
                  <a:gd name="T2" fmla="*/ 2 w 91"/>
                  <a:gd name="T3" fmla="*/ 56 h 59"/>
                  <a:gd name="T4" fmla="*/ 1 w 91"/>
                  <a:gd name="T5" fmla="*/ 50 h 59"/>
                  <a:gd name="T6" fmla="*/ 60 w 91"/>
                  <a:gd name="T7" fmla="*/ 13 h 59"/>
                  <a:gd name="T8" fmla="*/ 72 w 91"/>
                  <a:gd name="T9" fmla="*/ 6 h 59"/>
                  <a:gd name="T10" fmla="*/ 85 w 91"/>
                  <a:gd name="T11" fmla="*/ 1 h 59"/>
                  <a:gd name="T12" fmla="*/ 89 w 91"/>
                  <a:gd name="T13" fmla="*/ 4 h 59"/>
                  <a:gd name="T14" fmla="*/ 90 w 91"/>
                  <a:gd name="T15" fmla="*/ 10 h 59"/>
                  <a:gd name="T16" fmla="*/ 80 w 91"/>
                  <a:gd name="T17" fmla="*/ 18 h 59"/>
                  <a:gd name="T18" fmla="*/ 79 w 91"/>
                  <a:gd name="T19" fmla="*/ 19 h 59"/>
                  <a:gd name="T20" fmla="*/ 68 w 91"/>
                  <a:gd name="T21" fmla="*/ 26 h 59"/>
                  <a:gd name="T22" fmla="*/ 61 w 91"/>
                  <a:gd name="T23" fmla="*/ 32 h 59"/>
                  <a:gd name="T24" fmla="*/ 58 w 91"/>
                  <a:gd name="T25" fmla="*/ 41 h 59"/>
                  <a:gd name="T26" fmla="*/ 57 w 91"/>
                  <a:gd name="T27" fmla="*/ 42 h 59"/>
                  <a:gd name="T28" fmla="*/ 42 w 91"/>
                  <a:gd name="T29" fmla="*/ 50 h 59"/>
                  <a:gd name="T30" fmla="*/ 33 w 91"/>
                  <a:gd name="T31" fmla="*/ 49 h 59"/>
                  <a:gd name="T32" fmla="*/ 32 w 91"/>
                  <a:gd name="T33" fmla="*/ 47 h 59"/>
                  <a:gd name="T34" fmla="*/ 6 w 91"/>
                  <a:gd name="T3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59">
                    <a:moveTo>
                      <a:pt x="6" y="59"/>
                    </a:moveTo>
                    <a:cubicBezTo>
                      <a:pt x="3" y="59"/>
                      <a:pt x="3" y="58"/>
                      <a:pt x="2" y="56"/>
                    </a:cubicBezTo>
                    <a:cubicBezTo>
                      <a:pt x="1" y="54"/>
                      <a:pt x="0" y="52"/>
                      <a:pt x="1" y="50"/>
                    </a:cubicBezTo>
                    <a:cubicBezTo>
                      <a:pt x="2" y="45"/>
                      <a:pt x="5" y="42"/>
                      <a:pt x="60" y="13"/>
                    </a:cubicBezTo>
                    <a:cubicBezTo>
                      <a:pt x="64" y="11"/>
                      <a:pt x="69" y="8"/>
                      <a:pt x="72" y="6"/>
                    </a:cubicBezTo>
                    <a:cubicBezTo>
                      <a:pt x="80" y="1"/>
                      <a:pt x="82" y="0"/>
                      <a:pt x="85" y="1"/>
                    </a:cubicBezTo>
                    <a:cubicBezTo>
                      <a:pt x="87" y="1"/>
                      <a:pt x="89" y="3"/>
                      <a:pt x="89" y="4"/>
                    </a:cubicBezTo>
                    <a:cubicBezTo>
                      <a:pt x="90" y="6"/>
                      <a:pt x="91" y="8"/>
                      <a:pt x="90" y="10"/>
                    </a:cubicBezTo>
                    <a:cubicBezTo>
                      <a:pt x="89" y="12"/>
                      <a:pt x="89" y="13"/>
                      <a:pt x="80" y="18"/>
                    </a:cubicBezTo>
                    <a:lnTo>
                      <a:pt x="79" y="19"/>
                    </a:lnTo>
                    <a:cubicBezTo>
                      <a:pt x="74" y="22"/>
                      <a:pt x="70" y="24"/>
                      <a:pt x="68" y="26"/>
                    </a:cubicBezTo>
                    <a:lnTo>
                      <a:pt x="61" y="32"/>
                    </a:lnTo>
                    <a:cubicBezTo>
                      <a:pt x="62" y="36"/>
                      <a:pt x="61" y="39"/>
                      <a:pt x="58" y="41"/>
                    </a:cubicBezTo>
                    <a:lnTo>
                      <a:pt x="57" y="42"/>
                    </a:lnTo>
                    <a:cubicBezTo>
                      <a:pt x="55" y="43"/>
                      <a:pt x="42" y="50"/>
                      <a:pt x="42" y="50"/>
                    </a:cubicBezTo>
                    <a:cubicBezTo>
                      <a:pt x="39" y="52"/>
                      <a:pt x="35" y="51"/>
                      <a:pt x="33" y="49"/>
                    </a:cubicBezTo>
                    <a:lnTo>
                      <a:pt x="32" y="47"/>
                    </a:lnTo>
                    <a:cubicBezTo>
                      <a:pt x="16" y="56"/>
                      <a:pt x="9" y="59"/>
                      <a:pt x="6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68" name="Freeform 2020">
                <a:extLst>
                  <a:ext uri="{FF2B5EF4-FFF2-40B4-BE49-F238E27FC236}">
                    <a16:creationId xmlns:a16="http://schemas.microsoft.com/office/drawing/2014/main" id="{ADE24883-8A1C-442B-8511-B00830BAE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" y="5865"/>
                <a:ext cx="22" cy="22"/>
              </a:xfrm>
              <a:custGeom>
                <a:avLst/>
                <a:gdLst>
                  <a:gd name="T0" fmla="*/ 23 w 64"/>
                  <a:gd name="T1" fmla="*/ 66 h 66"/>
                  <a:gd name="T2" fmla="*/ 19 w 64"/>
                  <a:gd name="T3" fmla="*/ 62 h 66"/>
                  <a:gd name="T4" fmla="*/ 19 w 64"/>
                  <a:gd name="T5" fmla="*/ 54 h 66"/>
                  <a:gd name="T6" fmla="*/ 36 w 64"/>
                  <a:gd name="T7" fmla="*/ 27 h 66"/>
                  <a:gd name="T8" fmla="*/ 35 w 64"/>
                  <a:gd name="T9" fmla="*/ 27 h 66"/>
                  <a:gd name="T10" fmla="*/ 11 w 64"/>
                  <a:gd name="T11" fmla="*/ 40 h 66"/>
                  <a:gd name="T12" fmla="*/ 2 w 64"/>
                  <a:gd name="T13" fmla="*/ 38 h 66"/>
                  <a:gd name="T14" fmla="*/ 4 w 64"/>
                  <a:gd name="T15" fmla="*/ 28 h 66"/>
                  <a:gd name="T16" fmla="*/ 37 w 64"/>
                  <a:gd name="T17" fmla="*/ 9 h 66"/>
                  <a:gd name="T18" fmla="*/ 43 w 64"/>
                  <a:gd name="T19" fmla="*/ 8 h 66"/>
                  <a:gd name="T20" fmla="*/ 44 w 64"/>
                  <a:gd name="T21" fmla="*/ 9 h 66"/>
                  <a:gd name="T22" fmla="*/ 62 w 64"/>
                  <a:gd name="T23" fmla="*/ 6 h 66"/>
                  <a:gd name="T24" fmla="*/ 62 w 64"/>
                  <a:gd name="T25" fmla="*/ 14 h 66"/>
                  <a:gd name="T26" fmla="*/ 47 w 64"/>
                  <a:gd name="T27" fmla="*/ 37 h 66"/>
                  <a:gd name="T28" fmla="*/ 52 w 64"/>
                  <a:gd name="T29" fmla="*/ 34 h 66"/>
                  <a:gd name="T30" fmla="*/ 52 w 64"/>
                  <a:gd name="T31" fmla="*/ 34 h 66"/>
                  <a:gd name="T32" fmla="*/ 52 w 64"/>
                  <a:gd name="T33" fmla="*/ 34 h 66"/>
                  <a:gd name="T34" fmla="*/ 58 w 64"/>
                  <a:gd name="T35" fmla="*/ 33 h 66"/>
                  <a:gd name="T36" fmla="*/ 63 w 64"/>
                  <a:gd name="T37" fmla="*/ 42 h 66"/>
                  <a:gd name="T38" fmla="*/ 59 w 64"/>
                  <a:gd name="T39" fmla="*/ 46 h 66"/>
                  <a:gd name="T40" fmla="*/ 59 w 64"/>
                  <a:gd name="T41" fmla="*/ 46 h 66"/>
                  <a:gd name="T42" fmla="*/ 59 w 64"/>
                  <a:gd name="T43" fmla="*/ 47 h 66"/>
                  <a:gd name="T44" fmla="*/ 40 w 64"/>
                  <a:gd name="T45" fmla="*/ 58 h 66"/>
                  <a:gd name="T46" fmla="*/ 39 w 64"/>
                  <a:gd name="T47" fmla="*/ 59 h 66"/>
                  <a:gd name="T48" fmla="*/ 33 w 64"/>
                  <a:gd name="T49" fmla="*/ 62 h 66"/>
                  <a:gd name="T50" fmla="*/ 32 w 64"/>
                  <a:gd name="T51" fmla="*/ 63 h 66"/>
                  <a:gd name="T52" fmla="*/ 32 w 64"/>
                  <a:gd name="T53" fmla="*/ 63 h 66"/>
                  <a:gd name="T54" fmla="*/ 28 w 64"/>
                  <a:gd name="T55" fmla="*/ 64 h 66"/>
                  <a:gd name="T56" fmla="*/ 23 w 64"/>
                  <a:gd name="T5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4" h="66">
                    <a:moveTo>
                      <a:pt x="23" y="66"/>
                    </a:moveTo>
                    <a:cubicBezTo>
                      <a:pt x="21" y="66"/>
                      <a:pt x="20" y="64"/>
                      <a:pt x="19" y="62"/>
                    </a:cubicBezTo>
                    <a:cubicBezTo>
                      <a:pt x="17" y="60"/>
                      <a:pt x="17" y="57"/>
                      <a:pt x="19" y="54"/>
                    </a:cubicBezTo>
                    <a:lnTo>
                      <a:pt x="36" y="27"/>
                    </a:lnTo>
                    <a:lnTo>
                      <a:pt x="35" y="27"/>
                    </a:lnTo>
                    <a:lnTo>
                      <a:pt x="11" y="40"/>
                    </a:lnTo>
                    <a:cubicBezTo>
                      <a:pt x="8" y="42"/>
                      <a:pt x="4" y="41"/>
                      <a:pt x="2" y="38"/>
                    </a:cubicBezTo>
                    <a:cubicBezTo>
                      <a:pt x="0" y="34"/>
                      <a:pt x="1" y="30"/>
                      <a:pt x="4" y="28"/>
                    </a:cubicBezTo>
                    <a:lnTo>
                      <a:pt x="37" y="9"/>
                    </a:lnTo>
                    <a:cubicBezTo>
                      <a:pt x="39" y="8"/>
                      <a:pt x="41" y="8"/>
                      <a:pt x="43" y="8"/>
                    </a:cubicBezTo>
                    <a:lnTo>
                      <a:pt x="44" y="9"/>
                    </a:lnTo>
                    <a:cubicBezTo>
                      <a:pt x="58" y="0"/>
                      <a:pt x="59" y="1"/>
                      <a:pt x="62" y="6"/>
                    </a:cubicBezTo>
                    <a:cubicBezTo>
                      <a:pt x="63" y="8"/>
                      <a:pt x="63" y="11"/>
                      <a:pt x="62" y="14"/>
                    </a:cubicBezTo>
                    <a:lnTo>
                      <a:pt x="47" y="37"/>
                    </a:lnTo>
                    <a:cubicBezTo>
                      <a:pt x="49" y="36"/>
                      <a:pt x="51" y="35"/>
                      <a:pt x="52" y="34"/>
                    </a:cubicBezTo>
                    <a:lnTo>
                      <a:pt x="52" y="34"/>
                    </a:lnTo>
                    <a:lnTo>
                      <a:pt x="52" y="34"/>
                    </a:lnTo>
                    <a:cubicBezTo>
                      <a:pt x="56" y="33"/>
                      <a:pt x="57" y="33"/>
                      <a:pt x="58" y="33"/>
                    </a:cubicBezTo>
                    <a:cubicBezTo>
                      <a:pt x="62" y="34"/>
                      <a:pt x="64" y="38"/>
                      <a:pt x="63" y="42"/>
                    </a:cubicBezTo>
                    <a:cubicBezTo>
                      <a:pt x="63" y="43"/>
                      <a:pt x="63" y="44"/>
                      <a:pt x="59" y="46"/>
                    </a:cubicBezTo>
                    <a:lnTo>
                      <a:pt x="59" y="46"/>
                    </a:lnTo>
                    <a:lnTo>
                      <a:pt x="59" y="47"/>
                    </a:lnTo>
                    <a:cubicBezTo>
                      <a:pt x="56" y="49"/>
                      <a:pt x="50" y="52"/>
                      <a:pt x="40" y="58"/>
                    </a:cubicBezTo>
                    <a:lnTo>
                      <a:pt x="39" y="59"/>
                    </a:lnTo>
                    <a:cubicBezTo>
                      <a:pt x="37" y="60"/>
                      <a:pt x="35" y="61"/>
                      <a:pt x="33" y="62"/>
                    </a:cubicBezTo>
                    <a:lnTo>
                      <a:pt x="32" y="63"/>
                    </a:lnTo>
                    <a:lnTo>
                      <a:pt x="32" y="63"/>
                    </a:lnTo>
                    <a:lnTo>
                      <a:pt x="28" y="64"/>
                    </a:lnTo>
                    <a:cubicBezTo>
                      <a:pt x="26" y="65"/>
                      <a:pt x="24" y="66"/>
                      <a:pt x="23" y="6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69" name="Freeform 2021">
                <a:extLst>
                  <a:ext uri="{FF2B5EF4-FFF2-40B4-BE49-F238E27FC236}">
                    <a16:creationId xmlns:a16="http://schemas.microsoft.com/office/drawing/2014/main" id="{12309057-A5CC-44C3-8A00-6A621B3CC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4" y="5863"/>
                <a:ext cx="32" cy="19"/>
              </a:xfrm>
              <a:custGeom>
                <a:avLst/>
                <a:gdLst>
                  <a:gd name="T0" fmla="*/ 8 w 94"/>
                  <a:gd name="T1" fmla="*/ 59 h 59"/>
                  <a:gd name="T2" fmla="*/ 2 w 94"/>
                  <a:gd name="T3" fmla="*/ 55 h 59"/>
                  <a:gd name="T4" fmla="*/ 4 w 94"/>
                  <a:gd name="T5" fmla="*/ 46 h 59"/>
                  <a:gd name="T6" fmla="*/ 81 w 94"/>
                  <a:gd name="T7" fmla="*/ 2 h 59"/>
                  <a:gd name="T8" fmla="*/ 86 w 94"/>
                  <a:gd name="T9" fmla="*/ 1 h 59"/>
                  <a:gd name="T10" fmla="*/ 90 w 94"/>
                  <a:gd name="T11" fmla="*/ 4 h 59"/>
                  <a:gd name="T12" fmla="*/ 80 w 94"/>
                  <a:gd name="T13" fmla="*/ 19 h 59"/>
                  <a:gd name="T14" fmla="*/ 76 w 94"/>
                  <a:gd name="T15" fmla="*/ 23 h 59"/>
                  <a:gd name="T16" fmla="*/ 73 w 94"/>
                  <a:gd name="T17" fmla="*/ 25 h 59"/>
                  <a:gd name="T18" fmla="*/ 66 w 94"/>
                  <a:gd name="T19" fmla="*/ 29 h 59"/>
                  <a:gd name="T20" fmla="*/ 63 w 94"/>
                  <a:gd name="T21" fmla="*/ 28 h 59"/>
                  <a:gd name="T22" fmla="*/ 11 w 94"/>
                  <a:gd name="T23" fmla="*/ 58 h 59"/>
                  <a:gd name="T24" fmla="*/ 8 w 94"/>
                  <a:gd name="T2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59">
                    <a:moveTo>
                      <a:pt x="8" y="59"/>
                    </a:moveTo>
                    <a:cubicBezTo>
                      <a:pt x="5" y="59"/>
                      <a:pt x="3" y="58"/>
                      <a:pt x="2" y="55"/>
                    </a:cubicBezTo>
                    <a:cubicBezTo>
                      <a:pt x="0" y="52"/>
                      <a:pt x="1" y="48"/>
                      <a:pt x="4" y="46"/>
                    </a:cubicBezTo>
                    <a:lnTo>
                      <a:pt x="81" y="2"/>
                    </a:lnTo>
                    <a:cubicBezTo>
                      <a:pt x="82" y="1"/>
                      <a:pt x="84" y="0"/>
                      <a:pt x="86" y="1"/>
                    </a:cubicBezTo>
                    <a:cubicBezTo>
                      <a:pt x="88" y="1"/>
                      <a:pt x="89" y="3"/>
                      <a:pt x="90" y="4"/>
                    </a:cubicBezTo>
                    <a:cubicBezTo>
                      <a:pt x="94" y="10"/>
                      <a:pt x="90" y="13"/>
                      <a:pt x="80" y="19"/>
                    </a:cubicBezTo>
                    <a:cubicBezTo>
                      <a:pt x="79" y="20"/>
                      <a:pt x="77" y="22"/>
                      <a:pt x="76" y="23"/>
                    </a:cubicBezTo>
                    <a:lnTo>
                      <a:pt x="73" y="25"/>
                    </a:lnTo>
                    <a:cubicBezTo>
                      <a:pt x="72" y="27"/>
                      <a:pt x="69" y="29"/>
                      <a:pt x="66" y="29"/>
                    </a:cubicBezTo>
                    <a:lnTo>
                      <a:pt x="63" y="28"/>
                    </a:lnTo>
                    <a:lnTo>
                      <a:pt x="11" y="58"/>
                    </a:lnTo>
                    <a:lnTo>
                      <a:pt x="8" y="5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70" name="Freeform 2022">
                <a:extLst>
                  <a:ext uri="{FF2B5EF4-FFF2-40B4-BE49-F238E27FC236}">
                    <a16:creationId xmlns:a16="http://schemas.microsoft.com/office/drawing/2014/main" id="{055D8AA5-FA77-4233-B025-9E655F79A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9" y="5854"/>
                <a:ext cx="45" cy="27"/>
              </a:xfrm>
              <a:custGeom>
                <a:avLst/>
                <a:gdLst>
                  <a:gd name="T0" fmla="*/ 8 w 136"/>
                  <a:gd name="T1" fmla="*/ 81 h 81"/>
                  <a:gd name="T2" fmla="*/ 6 w 136"/>
                  <a:gd name="T3" fmla="*/ 80 h 81"/>
                  <a:gd name="T4" fmla="*/ 2 w 136"/>
                  <a:gd name="T5" fmla="*/ 77 h 81"/>
                  <a:gd name="T6" fmla="*/ 4 w 136"/>
                  <a:gd name="T7" fmla="*/ 67 h 81"/>
                  <a:gd name="T8" fmla="*/ 6 w 136"/>
                  <a:gd name="T9" fmla="*/ 67 h 81"/>
                  <a:gd name="T10" fmla="*/ 49 w 136"/>
                  <a:gd name="T11" fmla="*/ 41 h 81"/>
                  <a:gd name="T12" fmla="*/ 111 w 136"/>
                  <a:gd name="T13" fmla="*/ 8 h 81"/>
                  <a:gd name="T14" fmla="*/ 112 w 136"/>
                  <a:gd name="T15" fmla="*/ 9 h 81"/>
                  <a:gd name="T16" fmla="*/ 125 w 136"/>
                  <a:gd name="T17" fmla="*/ 2 h 81"/>
                  <a:gd name="T18" fmla="*/ 134 w 136"/>
                  <a:gd name="T19" fmla="*/ 4 h 81"/>
                  <a:gd name="T20" fmla="*/ 132 w 136"/>
                  <a:gd name="T21" fmla="*/ 14 h 81"/>
                  <a:gd name="T22" fmla="*/ 29 w 136"/>
                  <a:gd name="T23" fmla="*/ 73 h 81"/>
                  <a:gd name="T24" fmla="*/ 23 w 136"/>
                  <a:gd name="T25" fmla="*/ 74 h 81"/>
                  <a:gd name="T26" fmla="*/ 8 w 136"/>
                  <a:gd name="T27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6" h="81">
                    <a:moveTo>
                      <a:pt x="8" y="81"/>
                    </a:moveTo>
                    <a:lnTo>
                      <a:pt x="6" y="80"/>
                    </a:lnTo>
                    <a:cubicBezTo>
                      <a:pt x="4" y="80"/>
                      <a:pt x="3" y="79"/>
                      <a:pt x="2" y="77"/>
                    </a:cubicBezTo>
                    <a:cubicBezTo>
                      <a:pt x="0" y="74"/>
                      <a:pt x="1" y="69"/>
                      <a:pt x="4" y="67"/>
                    </a:cubicBezTo>
                    <a:lnTo>
                      <a:pt x="6" y="67"/>
                    </a:lnTo>
                    <a:cubicBezTo>
                      <a:pt x="11" y="65"/>
                      <a:pt x="32" y="52"/>
                      <a:pt x="49" y="41"/>
                    </a:cubicBezTo>
                    <a:cubicBezTo>
                      <a:pt x="106" y="7"/>
                      <a:pt x="106" y="7"/>
                      <a:pt x="111" y="8"/>
                    </a:cubicBezTo>
                    <a:lnTo>
                      <a:pt x="112" y="9"/>
                    </a:lnTo>
                    <a:lnTo>
                      <a:pt x="125" y="2"/>
                    </a:lnTo>
                    <a:cubicBezTo>
                      <a:pt x="128" y="0"/>
                      <a:pt x="132" y="1"/>
                      <a:pt x="134" y="4"/>
                    </a:cubicBezTo>
                    <a:cubicBezTo>
                      <a:pt x="136" y="8"/>
                      <a:pt x="135" y="12"/>
                      <a:pt x="132" y="14"/>
                    </a:cubicBezTo>
                    <a:lnTo>
                      <a:pt x="29" y="73"/>
                    </a:lnTo>
                    <a:cubicBezTo>
                      <a:pt x="27" y="74"/>
                      <a:pt x="24" y="75"/>
                      <a:pt x="23" y="74"/>
                    </a:cubicBezTo>
                    <a:cubicBezTo>
                      <a:pt x="13" y="80"/>
                      <a:pt x="10" y="81"/>
                      <a:pt x="8" y="8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71" name="Freeform 2023">
                <a:extLst>
                  <a:ext uri="{FF2B5EF4-FFF2-40B4-BE49-F238E27FC236}">
                    <a16:creationId xmlns:a16="http://schemas.microsoft.com/office/drawing/2014/main" id="{4C633A4A-D962-4F1B-B888-286C3E339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6" y="5847"/>
                <a:ext cx="12" cy="10"/>
              </a:xfrm>
              <a:custGeom>
                <a:avLst/>
                <a:gdLst>
                  <a:gd name="T0" fmla="*/ 8 w 36"/>
                  <a:gd name="T1" fmla="*/ 30 h 30"/>
                  <a:gd name="T2" fmla="*/ 6 w 36"/>
                  <a:gd name="T3" fmla="*/ 30 h 30"/>
                  <a:gd name="T4" fmla="*/ 4 w 36"/>
                  <a:gd name="T5" fmla="*/ 29 h 30"/>
                  <a:gd name="T6" fmla="*/ 4 w 36"/>
                  <a:gd name="T7" fmla="*/ 29 h 30"/>
                  <a:gd name="T8" fmla="*/ 4 w 36"/>
                  <a:gd name="T9" fmla="*/ 29 h 30"/>
                  <a:gd name="T10" fmla="*/ 1 w 36"/>
                  <a:gd name="T11" fmla="*/ 25 h 30"/>
                  <a:gd name="T12" fmla="*/ 3 w 36"/>
                  <a:gd name="T13" fmla="*/ 18 h 30"/>
                  <a:gd name="T14" fmla="*/ 4 w 36"/>
                  <a:gd name="T15" fmla="*/ 17 h 30"/>
                  <a:gd name="T16" fmla="*/ 3 w 36"/>
                  <a:gd name="T17" fmla="*/ 16 h 30"/>
                  <a:gd name="T18" fmla="*/ 5 w 36"/>
                  <a:gd name="T19" fmla="*/ 14 h 30"/>
                  <a:gd name="T20" fmla="*/ 16 w 36"/>
                  <a:gd name="T21" fmla="*/ 10 h 30"/>
                  <a:gd name="T22" fmla="*/ 36 w 36"/>
                  <a:gd name="T23" fmla="*/ 1 h 30"/>
                  <a:gd name="T24" fmla="*/ 34 w 36"/>
                  <a:gd name="T25" fmla="*/ 8 h 30"/>
                  <a:gd name="T26" fmla="*/ 28 w 36"/>
                  <a:gd name="T27" fmla="*/ 12 h 30"/>
                  <a:gd name="T28" fmla="*/ 34 w 36"/>
                  <a:gd name="T29" fmla="*/ 8 h 30"/>
                  <a:gd name="T30" fmla="*/ 36 w 36"/>
                  <a:gd name="T31" fmla="*/ 15 h 30"/>
                  <a:gd name="T32" fmla="*/ 23 w 36"/>
                  <a:gd name="T33" fmla="*/ 22 h 30"/>
                  <a:gd name="T34" fmla="*/ 8 w 36"/>
                  <a:gd name="T3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30">
                    <a:moveTo>
                      <a:pt x="8" y="30"/>
                    </a:moveTo>
                    <a:lnTo>
                      <a:pt x="6" y="30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4" y="29"/>
                    </a:lnTo>
                    <a:cubicBezTo>
                      <a:pt x="2" y="28"/>
                      <a:pt x="1" y="27"/>
                      <a:pt x="1" y="25"/>
                    </a:cubicBezTo>
                    <a:cubicBezTo>
                      <a:pt x="0" y="22"/>
                      <a:pt x="1" y="19"/>
                      <a:pt x="3" y="18"/>
                    </a:cubicBezTo>
                    <a:lnTo>
                      <a:pt x="4" y="17"/>
                    </a:lnTo>
                    <a:lnTo>
                      <a:pt x="3" y="16"/>
                    </a:lnTo>
                    <a:lnTo>
                      <a:pt x="5" y="14"/>
                    </a:lnTo>
                    <a:cubicBezTo>
                      <a:pt x="12" y="10"/>
                      <a:pt x="13" y="10"/>
                      <a:pt x="16" y="10"/>
                    </a:cubicBezTo>
                    <a:cubicBezTo>
                      <a:pt x="32" y="0"/>
                      <a:pt x="32" y="0"/>
                      <a:pt x="36" y="1"/>
                    </a:cubicBezTo>
                    <a:lnTo>
                      <a:pt x="34" y="8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36" y="15"/>
                    </a:lnTo>
                    <a:cubicBezTo>
                      <a:pt x="35" y="15"/>
                      <a:pt x="29" y="19"/>
                      <a:pt x="23" y="22"/>
                    </a:cubicBezTo>
                    <a:cubicBezTo>
                      <a:pt x="13" y="29"/>
                      <a:pt x="10" y="30"/>
                      <a:pt x="8" y="3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72" name="Freeform 2024">
                <a:extLst>
                  <a:ext uri="{FF2B5EF4-FFF2-40B4-BE49-F238E27FC236}">
                    <a16:creationId xmlns:a16="http://schemas.microsoft.com/office/drawing/2014/main" id="{B0CA0147-77DE-4054-BC04-76A7A49C4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" y="5849"/>
                <a:ext cx="47" cy="35"/>
              </a:xfrm>
              <a:custGeom>
                <a:avLst/>
                <a:gdLst>
                  <a:gd name="T0" fmla="*/ 11 w 140"/>
                  <a:gd name="T1" fmla="*/ 106 h 106"/>
                  <a:gd name="T2" fmla="*/ 9 w 140"/>
                  <a:gd name="T3" fmla="*/ 106 h 106"/>
                  <a:gd name="T4" fmla="*/ 5 w 140"/>
                  <a:gd name="T5" fmla="*/ 102 h 106"/>
                  <a:gd name="T6" fmla="*/ 55 w 140"/>
                  <a:gd name="T7" fmla="*/ 54 h 106"/>
                  <a:gd name="T8" fmla="*/ 53 w 140"/>
                  <a:gd name="T9" fmla="*/ 52 h 106"/>
                  <a:gd name="T10" fmla="*/ 55 w 140"/>
                  <a:gd name="T11" fmla="*/ 42 h 106"/>
                  <a:gd name="T12" fmla="*/ 128 w 140"/>
                  <a:gd name="T13" fmla="*/ 1 h 106"/>
                  <a:gd name="T14" fmla="*/ 133 w 140"/>
                  <a:gd name="T15" fmla="*/ 0 h 106"/>
                  <a:gd name="T16" fmla="*/ 137 w 140"/>
                  <a:gd name="T17" fmla="*/ 3 h 106"/>
                  <a:gd name="T18" fmla="*/ 135 w 140"/>
                  <a:gd name="T19" fmla="*/ 13 h 106"/>
                  <a:gd name="T20" fmla="*/ 135 w 140"/>
                  <a:gd name="T21" fmla="*/ 13 h 106"/>
                  <a:gd name="T22" fmla="*/ 134 w 140"/>
                  <a:gd name="T23" fmla="*/ 13 h 106"/>
                  <a:gd name="T24" fmla="*/ 97 w 140"/>
                  <a:gd name="T25" fmla="*/ 41 h 106"/>
                  <a:gd name="T26" fmla="*/ 99 w 140"/>
                  <a:gd name="T27" fmla="*/ 42 h 106"/>
                  <a:gd name="T28" fmla="*/ 103 w 140"/>
                  <a:gd name="T29" fmla="*/ 45 h 106"/>
                  <a:gd name="T30" fmla="*/ 101 w 140"/>
                  <a:gd name="T31" fmla="*/ 55 h 106"/>
                  <a:gd name="T32" fmla="*/ 98 w 140"/>
                  <a:gd name="T33" fmla="*/ 56 h 106"/>
                  <a:gd name="T34" fmla="*/ 68 w 140"/>
                  <a:gd name="T35" fmla="*/ 74 h 106"/>
                  <a:gd name="T36" fmla="*/ 11 w 140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0" h="106">
                    <a:moveTo>
                      <a:pt x="11" y="106"/>
                    </a:moveTo>
                    <a:lnTo>
                      <a:pt x="9" y="106"/>
                    </a:lnTo>
                    <a:cubicBezTo>
                      <a:pt x="8" y="105"/>
                      <a:pt x="6" y="104"/>
                      <a:pt x="5" y="102"/>
                    </a:cubicBezTo>
                    <a:cubicBezTo>
                      <a:pt x="1" y="96"/>
                      <a:pt x="0" y="95"/>
                      <a:pt x="55" y="54"/>
                    </a:cubicBezTo>
                    <a:lnTo>
                      <a:pt x="53" y="52"/>
                    </a:lnTo>
                    <a:cubicBezTo>
                      <a:pt x="51" y="49"/>
                      <a:pt x="52" y="44"/>
                      <a:pt x="55" y="42"/>
                    </a:cubicBezTo>
                    <a:lnTo>
                      <a:pt x="128" y="1"/>
                    </a:lnTo>
                    <a:cubicBezTo>
                      <a:pt x="129" y="0"/>
                      <a:pt x="131" y="0"/>
                      <a:pt x="133" y="0"/>
                    </a:cubicBezTo>
                    <a:cubicBezTo>
                      <a:pt x="135" y="1"/>
                      <a:pt x="136" y="2"/>
                      <a:pt x="137" y="3"/>
                    </a:cubicBezTo>
                    <a:cubicBezTo>
                      <a:pt x="139" y="6"/>
                      <a:pt x="140" y="8"/>
                      <a:pt x="135" y="13"/>
                    </a:cubicBezTo>
                    <a:lnTo>
                      <a:pt x="135" y="13"/>
                    </a:lnTo>
                    <a:lnTo>
                      <a:pt x="134" y="13"/>
                    </a:lnTo>
                    <a:cubicBezTo>
                      <a:pt x="129" y="18"/>
                      <a:pt x="118" y="26"/>
                      <a:pt x="97" y="41"/>
                    </a:cubicBezTo>
                    <a:lnTo>
                      <a:pt x="99" y="42"/>
                    </a:lnTo>
                    <a:cubicBezTo>
                      <a:pt x="101" y="42"/>
                      <a:pt x="102" y="43"/>
                      <a:pt x="103" y="45"/>
                    </a:cubicBezTo>
                    <a:cubicBezTo>
                      <a:pt x="105" y="48"/>
                      <a:pt x="104" y="53"/>
                      <a:pt x="101" y="55"/>
                    </a:cubicBezTo>
                    <a:lnTo>
                      <a:pt x="98" y="56"/>
                    </a:lnTo>
                    <a:cubicBezTo>
                      <a:pt x="94" y="58"/>
                      <a:pt x="80" y="67"/>
                      <a:pt x="68" y="74"/>
                    </a:cubicBezTo>
                    <a:cubicBezTo>
                      <a:pt x="26" y="101"/>
                      <a:pt x="17" y="106"/>
                      <a:pt x="11" y="10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73" name="Freeform 2025">
                <a:extLst>
                  <a:ext uri="{FF2B5EF4-FFF2-40B4-BE49-F238E27FC236}">
                    <a16:creationId xmlns:a16="http://schemas.microsoft.com/office/drawing/2014/main" id="{E46FF314-7E05-4FAC-B51A-2F7904161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7" y="5846"/>
                <a:ext cx="58" cy="35"/>
              </a:xfrm>
              <a:custGeom>
                <a:avLst/>
                <a:gdLst>
                  <a:gd name="T0" fmla="*/ 9 w 174"/>
                  <a:gd name="T1" fmla="*/ 103 h 103"/>
                  <a:gd name="T2" fmla="*/ 7 w 174"/>
                  <a:gd name="T3" fmla="*/ 103 h 103"/>
                  <a:gd name="T4" fmla="*/ 2 w 174"/>
                  <a:gd name="T5" fmla="*/ 99 h 103"/>
                  <a:gd name="T6" fmla="*/ 5 w 174"/>
                  <a:gd name="T7" fmla="*/ 90 h 103"/>
                  <a:gd name="T8" fmla="*/ 25 w 174"/>
                  <a:gd name="T9" fmla="*/ 77 h 103"/>
                  <a:gd name="T10" fmla="*/ 23 w 174"/>
                  <a:gd name="T11" fmla="*/ 72 h 103"/>
                  <a:gd name="T12" fmla="*/ 48 w 174"/>
                  <a:gd name="T13" fmla="*/ 57 h 103"/>
                  <a:gd name="T14" fmla="*/ 122 w 174"/>
                  <a:gd name="T15" fmla="*/ 17 h 103"/>
                  <a:gd name="T16" fmla="*/ 125 w 174"/>
                  <a:gd name="T17" fmla="*/ 18 h 103"/>
                  <a:gd name="T18" fmla="*/ 137 w 174"/>
                  <a:gd name="T19" fmla="*/ 15 h 103"/>
                  <a:gd name="T20" fmla="*/ 137 w 174"/>
                  <a:gd name="T21" fmla="*/ 15 h 103"/>
                  <a:gd name="T22" fmla="*/ 167 w 174"/>
                  <a:gd name="T23" fmla="*/ 2 h 103"/>
                  <a:gd name="T24" fmla="*/ 172 w 174"/>
                  <a:gd name="T25" fmla="*/ 5 h 103"/>
                  <a:gd name="T26" fmla="*/ 169 w 174"/>
                  <a:gd name="T27" fmla="*/ 15 h 103"/>
                  <a:gd name="T28" fmla="*/ 166 w 174"/>
                  <a:gd name="T29" fmla="*/ 16 h 103"/>
                  <a:gd name="T30" fmla="*/ 131 w 174"/>
                  <a:gd name="T31" fmla="*/ 35 h 103"/>
                  <a:gd name="T32" fmla="*/ 55 w 174"/>
                  <a:gd name="T33" fmla="*/ 81 h 103"/>
                  <a:gd name="T34" fmla="*/ 49 w 174"/>
                  <a:gd name="T35" fmla="*/ 81 h 103"/>
                  <a:gd name="T36" fmla="*/ 9 w 174"/>
                  <a:gd name="T37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4" h="103">
                    <a:moveTo>
                      <a:pt x="9" y="103"/>
                    </a:moveTo>
                    <a:lnTo>
                      <a:pt x="7" y="103"/>
                    </a:lnTo>
                    <a:cubicBezTo>
                      <a:pt x="5" y="102"/>
                      <a:pt x="3" y="101"/>
                      <a:pt x="2" y="99"/>
                    </a:cubicBezTo>
                    <a:cubicBezTo>
                      <a:pt x="0" y="96"/>
                      <a:pt x="1" y="92"/>
                      <a:pt x="5" y="90"/>
                    </a:cubicBezTo>
                    <a:cubicBezTo>
                      <a:pt x="11" y="86"/>
                      <a:pt x="18" y="82"/>
                      <a:pt x="25" y="77"/>
                    </a:cubicBezTo>
                    <a:lnTo>
                      <a:pt x="23" y="72"/>
                    </a:lnTo>
                    <a:cubicBezTo>
                      <a:pt x="25" y="71"/>
                      <a:pt x="36" y="64"/>
                      <a:pt x="48" y="57"/>
                    </a:cubicBezTo>
                    <a:cubicBezTo>
                      <a:pt x="112" y="17"/>
                      <a:pt x="117" y="15"/>
                      <a:pt x="122" y="17"/>
                    </a:cubicBezTo>
                    <a:lnTo>
                      <a:pt x="125" y="18"/>
                    </a:lnTo>
                    <a:cubicBezTo>
                      <a:pt x="132" y="15"/>
                      <a:pt x="134" y="14"/>
                      <a:pt x="137" y="15"/>
                    </a:cubicBezTo>
                    <a:lnTo>
                      <a:pt x="137" y="15"/>
                    </a:lnTo>
                    <a:cubicBezTo>
                      <a:pt x="163" y="0"/>
                      <a:pt x="165" y="1"/>
                      <a:pt x="167" y="2"/>
                    </a:cubicBezTo>
                    <a:cubicBezTo>
                      <a:pt x="169" y="2"/>
                      <a:pt x="171" y="3"/>
                      <a:pt x="172" y="5"/>
                    </a:cubicBezTo>
                    <a:cubicBezTo>
                      <a:pt x="174" y="8"/>
                      <a:pt x="172" y="13"/>
                      <a:pt x="169" y="15"/>
                    </a:cubicBezTo>
                    <a:lnTo>
                      <a:pt x="166" y="16"/>
                    </a:lnTo>
                    <a:cubicBezTo>
                      <a:pt x="161" y="17"/>
                      <a:pt x="148" y="25"/>
                      <a:pt x="131" y="35"/>
                    </a:cubicBezTo>
                    <a:cubicBezTo>
                      <a:pt x="120" y="42"/>
                      <a:pt x="99" y="56"/>
                      <a:pt x="55" y="81"/>
                    </a:cubicBezTo>
                    <a:cubicBezTo>
                      <a:pt x="53" y="82"/>
                      <a:pt x="51" y="82"/>
                      <a:pt x="49" y="81"/>
                    </a:cubicBezTo>
                    <a:cubicBezTo>
                      <a:pt x="20" y="99"/>
                      <a:pt x="13" y="103"/>
                      <a:pt x="9" y="10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74" name="Freeform 2026">
                <a:extLst>
                  <a:ext uri="{FF2B5EF4-FFF2-40B4-BE49-F238E27FC236}">
                    <a16:creationId xmlns:a16="http://schemas.microsoft.com/office/drawing/2014/main" id="{1260AC7B-5DA9-47AE-88B8-A7E629912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5" y="5843"/>
                <a:ext cx="45" cy="28"/>
              </a:xfrm>
              <a:custGeom>
                <a:avLst/>
                <a:gdLst>
                  <a:gd name="T0" fmla="*/ 8 w 135"/>
                  <a:gd name="T1" fmla="*/ 83 h 83"/>
                  <a:gd name="T2" fmla="*/ 7 w 135"/>
                  <a:gd name="T3" fmla="*/ 83 h 83"/>
                  <a:gd name="T4" fmla="*/ 3 w 135"/>
                  <a:gd name="T5" fmla="*/ 80 h 83"/>
                  <a:gd name="T6" fmla="*/ 8 w 135"/>
                  <a:gd name="T7" fmla="*/ 65 h 83"/>
                  <a:gd name="T8" fmla="*/ 12 w 135"/>
                  <a:gd name="T9" fmla="*/ 58 h 83"/>
                  <a:gd name="T10" fmla="*/ 15 w 135"/>
                  <a:gd name="T11" fmla="*/ 49 h 83"/>
                  <a:gd name="T12" fmla="*/ 17 w 135"/>
                  <a:gd name="T13" fmla="*/ 48 h 83"/>
                  <a:gd name="T14" fmla="*/ 22 w 135"/>
                  <a:gd name="T15" fmla="*/ 45 h 83"/>
                  <a:gd name="T16" fmla="*/ 27 w 135"/>
                  <a:gd name="T17" fmla="*/ 44 h 83"/>
                  <a:gd name="T18" fmla="*/ 32 w 135"/>
                  <a:gd name="T19" fmla="*/ 47 h 83"/>
                  <a:gd name="T20" fmla="*/ 30 w 135"/>
                  <a:gd name="T21" fmla="*/ 57 h 83"/>
                  <a:gd name="T22" fmla="*/ 123 w 135"/>
                  <a:gd name="T23" fmla="*/ 2 h 83"/>
                  <a:gd name="T24" fmla="*/ 133 w 135"/>
                  <a:gd name="T25" fmla="*/ 5 h 83"/>
                  <a:gd name="T26" fmla="*/ 130 w 135"/>
                  <a:gd name="T27" fmla="*/ 14 h 83"/>
                  <a:gd name="T28" fmla="*/ 8 w 135"/>
                  <a:gd name="T2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5" h="83">
                    <a:moveTo>
                      <a:pt x="8" y="83"/>
                    </a:moveTo>
                    <a:lnTo>
                      <a:pt x="7" y="83"/>
                    </a:lnTo>
                    <a:cubicBezTo>
                      <a:pt x="5" y="83"/>
                      <a:pt x="4" y="82"/>
                      <a:pt x="3" y="80"/>
                    </a:cubicBezTo>
                    <a:cubicBezTo>
                      <a:pt x="0" y="76"/>
                      <a:pt x="1" y="75"/>
                      <a:pt x="8" y="65"/>
                    </a:cubicBezTo>
                    <a:cubicBezTo>
                      <a:pt x="9" y="63"/>
                      <a:pt x="11" y="61"/>
                      <a:pt x="12" y="58"/>
                    </a:cubicBezTo>
                    <a:cubicBezTo>
                      <a:pt x="11" y="55"/>
                      <a:pt x="12" y="51"/>
                      <a:pt x="15" y="49"/>
                    </a:cubicBezTo>
                    <a:lnTo>
                      <a:pt x="17" y="48"/>
                    </a:lnTo>
                    <a:cubicBezTo>
                      <a:pt x="18" y="47"/>
                      <a:pt x="22" y="45"/>
                      <a:pt x="22" y="45"/>
                    </a:cubicBezTo>
                    <a:cubicBezTo>
                      <a:pt x="24" y="44"/>
                      <a:pt x="26" y="43"/>
                      <a:pt x="27" y="44"/>
                    </a:cubicBezTo>
                    <a:cubicBezTo>
                      <a:pt x="29" y="44"/>
                      <a:pt x="31" y="46"/>
                      <a:pt x="32" y="47"/>
                    </a:cubicBezTo>
                    <a:cubicBezTo>
                      <a:pt x="33" y="50"/>
                      <a:pt x="34" y="51"/>
                      <a:pt x="30" y="57"/>
                    </a:cubicBezTo>
                    <a:cubicBezTo>
                      <a:pt x="55" y="43"/>
                      <a:pt x="95" y="19"/>
                      <a:pt x="123" y="2"/>
                    </a:cubicBezTo>
                    <a:cubicBezTo>
                      <a:pt x="126" y="0"/>
                      <a:pt x="131" y="1"/>
                      <a:pt x="133" y="5"/>
                    </a:cubicBezTo>
                    <a:cubicBezTo>
                      <a:pt x="135" y="8"/>
                      <a:pt x="134" y="12"/>
                      <a:pt x="130" y="14"/>
                    </a:cubicBezTo>
                    <a:cubicBezTo>
                      <a:pt x="26" y="77"/>
                      <a:pt x="13" y="83"/>
                      <a:pt x="8" y="8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75" name="Freeform 2027">
                <a:extLst>
                  <a:ext uri="{FF2B5EF4-FFF2-40B4-BE49-F238E27FC236}">
                    <a16:creationId xmlns:a16="http://schemas.microsoft.com/office/drawing/2014/main" id="{82755E09-8447-4F97-AFF0-1691FEAB0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9" y="5843"/>
                <a:ext cx="11" cy="7"/>
              </a:xfrm>
              <a:custGeom>
                <a:avLst/>
                <a:gdLst>
                  <a:gd name="T0" fmla="*/ 10 w 31"/>
                  <a:gd name="T1" fmla="*/ 23 h 23"/>
                  <a:gd name="T2" fmla="*/ 8 w 31"/>
                  <a:gd name="T3" fmla="*/ 23 h 23"/>
                  <a:gd name="T4" fmla="*/ 4 w 31"/>
                  <a:gd name="T5" fmla="*/ 19 h 23"/>
                  <a:gd name="T6" fmla="*/ 11 w 31"/>
                  <a:gd name="T7" fmla="*/ 6 h 23"/>
                  <a:gd name="T8" fmla="*/ 11 w 31"/>
                  <a:gd name="T9" fmla="*/ 6 h 23"/>
                  <a:gd name="T10" fmla="*/ 10 w 31"/>
                  <a:gd name="T11" fmla="*/ 5 h 23"/>
                  <a:gd name="T12" fmla="*/ 21 w 31"/>
                  <a:gd name="T13" fmla="*/ 1 h 23"/>
                  <a:gd name="T14" fmla="*/ 22 w 31"/>
                  <a:gd name="T15" fmla="*/ 1 h 23"/>
                  <a:gd name="T16" fmla="*/ 29 w 31"/>
                  <a:gd name="T17" fmla="*/ 4 h 23"/>
                  <a:gd name="T18" fmla="*/ 27 w 31"/>
                  <a:gd name="T19" fmla="*/ 14 h 23"/>
                  <a:gd name="T20" fmla="*/ 10 w 31"/>
                  <a:gd name="T2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23">
                    <a:moveTo>
                      <a:pt x="10" y="23"/>
                    </a:moveTo>
                    <a:lnTo>
                      <a:pt x="8" y="23"/>
                    </a:lnTo>
                    <a:cubicBezTo>
                      <a:pt x="6" y="22"/>
                      <a:pt x="5" y="21"/>
                      <a:pt x="4" y="19"/>
                    </a:cubicBezTo>
                    <a:cubicBezTo>
                      <a:pt x="0" y="14"/>
                      <a:pt x="5" y="10"/>
                      <a:pt x="11" y="6"/>
                    </a:cubicBezTo>
                    <a:lnTo>
                      <a:pt x="11" y="6"/>
                    </a:lnTo>
                    <a:lnTo>
                      <a:pt x="10" y="5"/>
                    </a:lnTo>
                    <a:cubicBezTo>
                      <a:pt x="16" y="2"/>
                      <a:pt x="18" y="0"/>
                      <a:pt x="21" y="1"/>
                    </a:cubicBezTo>
                    <a:lnTo>
                      <a:pt x="22" y="1"/>
                    </a:lnTo>
                    <a:cubicBezTo>
                      <a:pt x="24" y="1"/>
                      <a:pt x="28" y="2"/>
                      <a:pt x="29" y="4"/>
                    </a:cubicBezTo>
                    <a:cubicBezTo>
                      <a:pt x="31" y="8"/>
                      <a:pt x="30" y="12"/>
                      <a:pt x="27" y="14"/>
                    </a:cubicBezTo>
                    <a:cubicBezTo>
                      <a:pt x="16" y="22"/>
                      <a:pt x="12" y="23"/>
                      <a:pt x="1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76" name="Freeform 2028">
                <a:extLst>
                  <a:ext uri="{FF2B5EF4-FFF2-40B4-BE49-F238E27FC236}">
                    <a16:creationId xmlns:a16="http://schemas.microsoft.com/office/drawing/2014/main" id="{F7B4934C-4A87-4685-B5B7-5DDB5B2EC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5" y="5843"/>
                <a:ext cx="37" cy="24"/>
              </a:xfrm>
              <a:custGeom>
                <a:avLst/>
                <a:gdLst>
                  <a:gd name="T0" fmla="*/ 8 w 110"/>
                  <a:gd name="T1" fmla="*/ 72 h 72"/>
                  <a:gd name="T2" fmla="*/ 2 w 110"/>
                  <a:gd name="T3" fmla="*/ 68 h 72"/>
                  <a:gd name="T4" fmla="*/ 5 w 110"/>
                  <a:gd name="T5" fmla="*/ 59 h 72"/>
                  <a:gd name="T6" fmla="*/ 11 w 110"/>
                  <a:gd name="T7" fmla="*/ 54 h 72"/>
                  <a:gd name="T8" fmla="*/ 15 w 110"/>
                  <a:gd name="T9" fmla="*/ 50 h 72"/>
                  <a:gd name="T10" fmla="*/ 15 w 110"/>
                  <a:gd name="T11" fmla="*/ 49 h 72"/>
                  <a:gd name="T12" fmla="*/ 54 w 110"/>
                  <a:gd name="T13" fmla="*/ 27 h 72"/>
                  <a:gd name="T14" fmla="*/ 59 w 110"/>
                  <a:gd name="T15" fmla="*/ 27 h 72"/>
                  <a:gd name="T16" fmla="*/ 109 w 110"/>
                  <a:gd name="T17" fmla="*/ 1 h 72"/>
                  <a:gd name="T18" fmla="*/ 108 w 110"/>
                  <a:gd name="T19" fmla="*/ 7 h 72"/>
                  <a:gd name="T20" fmla="*/ 101 w 110"/>
                  <a:gd name="T21" fmla="*/ 11 h 72"/>
                  <a:gd name="T22" fmla="*/ 108 w 110"/>
                  <a:gd name="T23" fmla="*/ 7 h 72"/>
                  <a:gd name="T24" fmla="*/ 110 w 110"/>
                  <a:gd name="T25" fmla="*/ 14 h 72"/>
                  <a:gd name="T26" fmla="*/ 12 w 110"/>
                  <a:gd name="T27" fmla="*/ 71 h 72"/>
                  <a:gd name="T28" fmla="*/ 8 w 110"/>
                  <a:gd name="T2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0" h="72">
                    <a:moveTo>
                      <a:pt x="8" y="72"/>
                    </a:moveTo>
                    <a:cubicBezTo>
                      <a:pt x="6" y="72"/>
                      <a:pt x="4" y="70"/>
                      <a:pt x="2" y="68"/>
                    </a:cubicBezTo>
                    <a:cubicBezTo>
                      <a:pt x="0" y="65"/>
                      <a:pt x="1" y="61"/>
                      <a:pt x="5" y="59"/>
                    </a:cubicBezTo>
                    <a:lnTo>
                      <a:pt x="11" y="54"/>
                    </a:lnTo>
                    <a:cubicBezTo>
                      <a:pt x="12" y="52"/>
                      <a:pt x="13" y="51"/>
                      <a:pt x="15" y="50"/>
                    </a:cubicBezTo>
                    <a:lnTo>
                      <a:pt x="15" y="49"/>
                    </a:lnTo>
                    <a:cubicBezTo>
                      <a:pt x="18" y="48"/>
                      <a:pt x="40" y="35"/>
                      <a:pt x="54" y="27"/>
                    </a:cubicBezTo>
                    <a:cubicBezTo>
                      <a:pt x="56" y="26"/>
                      <a:pt x="58" y="26"/>
                      <a:pt x="59" y="27"/>
                    </a:cubicBezTo>
                    <a:cubicBezTo>
                      <a:pt x="106" y="0"/>
                      <a:pt x="106" y="0"/>
                      <a:pt x="109" y="1"/>
                    </a:cubicBezTo>
                    <a:lnTo>
                      <a:pt x="108" y="7"/>
                    </a:lnTo>
                    <a:lnTo>
                      <a:pt x="101" y="11"/>
                    </a:lnTo>
                    <a:lnTo>
                      <a:pt x="108" y="7"/>
                    </a:lnTo>
                    <a:lnTo>
                      <a:pt x="110" y="14"/>
                    </a:lnTo>
                    <a:cubicBezTo>
                      <a:pt x="105" y="16"/>
                      <a:pt x="47" y="50"/>
                      <a:pt x="12" y="71"/>
                    </a:cubicBezTo>
                    <a:lnTo>
                      <a:pt x="8" y="7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77" name="Freeform 2029">
                <a:extLst>
                  <a:ext uri="{FF2B5EF4-FFF2-40B4-BE49-F238E27FC236}">
                    <a16:creationId xmlns:a16="http://schemas.microsoft.com/office/drawing/2014/main" id="{A9585A9C-B1FA-4E21-8E02-43A928F09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" y="5843"/>
                <a:ext cx="21" cy="13"/>
              </a:xfrm>
              <a:custGeom>
                <a:avLst/>
                <a:gdLst>
                  <a:gd name="T0" fmla="*/ 16 w 63"/>
                  <a:gd name="T1" fmla="*/ 38 h 38"/>
                  <a:gd name="T2" fmla="*/ 14 w 63"/>
                  <a:gd name="T3" fmla="*/ 38 h 38"/>
                  <a:gd name="T4" fmla="*/ 12 w 63"/>
                  <a:gd name="T5" fmla="*/ 37 h 38"/>
                  <a:gd name="T6" fmla="*/ 7 w 63"/>
                  <a:gd name="T7" fmla="*/ 37 h 38"/>
                  <a:gd name="T8" fmla="*/ 2 w 63"/>
                  <a:gd name="T9" fmla="*/ 34 h 38"/>
                  <a:gd name="T10" fmla="*/ 5 w 63"/>
                  <a:gd name="T11" fmla="*/ 24 h 38"/>
                  <a:gd name="T12" fmla="*/ 7 w 63"/>
                  <a:gd name="T13" fmla="*/ 23 h 38"/>
                  <a:gd name="T14" fmla="*/ 36 w 63"/>
                  <a:gd name="T15" fmla="*/ 6 h 38"/>
                  <a:gd name="T16" fmla="*/ 41 w 63"/>
                  <a:gd name="T17" fmla="*/ 5 h 38"/>
                  <a:gd name="T18" fmla="*/ 43 w 63"/>
                  <a:gd name="T19" fmla="*/ 6 h 38"/>
                  <a:gd name="T20" fmla="*/ 57 w 63"/>
                  <a:gd name="T21" fmla="*/ 1 h 38"/>
                  <a:gd name="T22" fmla="*/ 61 w 63"/>
                  <a:gd name="T23" fmla="*/ 5 h 38"/>
                  <a:gd name="T24" fmla="*/ 58 w 63"/>
                  <a:gd name="T25" fmla="*/ 14 h 38"/>
                  <a:gd name="T26" fmla="*/ 56 w 63"/>
                  <a:gd name="T27" fmla="*/ 15 h 38"/>
                  <a:gd name="T28" fmla="*/ 28 w 63"/>
                  <a:gd name="T29" fmla="*/ 32 h 38"/>
                  <a:gd name="T30" fmla="*/ 16 w 63"/>
                  <a:gd name="T31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38">
                    <a:moveTo>
                      <a:pt x="16" y="38"/>
                    </a:moveTo>
                    <a:lnTo>
                      <a:pt x="14" y="38"/>
                    </a:lnTo>
                    <a:lnTo>
                      <a:pt x="12" y="37"/>
                    </a:lnTo>
                    <a:cubicBezTo>
                      <a:pt x="9" y="38"/>
                      <a:pt x="8" y="37"/>
                      <a:pt x="7" y="37"/>
                    </a:cubicBezTo>
                    <a:cubicBezTo>
                      <a:pt x="5" y="37"/>
                      <a:pt x="3" y="35"/>
                      <a:pt x="2" y="34"/>
                    </a:cubicBezTo>
                    <a:cubicBezTo>
                      <a:pt x="0" y="30"/>
                      <a:pt x="1" y="26"/>
                      <a:pt x="5" y="24"/>
                    </a:cubicBezTo>
                    <a:lnTo>
                      <a:pt x="7" y="23"/>
                    </a:lnTo>
                    <a:cubicBezTo>
                      <a:pt x="11" y="21"/>
                      <a:pt x="25" y="13"/>
                      <a:pt x="36" y="6"/>
                    </a:cubicBezTo>
                    <a:cubicBezTo>
                      <a:pt x="37" y="5"/>
                      <a:pt x="39" y="5"/>
                      <a:pt x="41" y="5"/>
                    </a:cubicBezTo>
                    <a:lnTo>
                      <a:pt x="43" y="6"/>
                    </a:lnTo>
                    <a:cubicBezTo>
                      <a:pt x="53" y="0"/>
                      <a:pt x="54" y="1"/>
                      <a:pt x="57" y="1"/>
                    </a:cubicBezTo>
                    <a:cubicBezTo>
                      <a:pt x="58" y="2"/>
                      <a:pt x="60" y="3"/>
                      <a:pt x="61" y="5"/>
                    </a:cubicBezTo>
                    <a:cubicBezTo>
                      <a:pt x="63" y="8"/>
                      <a:pt x="62" y="13"/>
                      <a:pt x="58" y="14"/>
                    </a:cubicBezTo>
                    <a:lnTo>
                      <a:pt x="56" y="15"/>
                    </a:lnTo>
                    <a:cubicBezTo>
                      <a:pt x="52" y="17"/>
                      <a:pt x="35" y="27"/>
                      <a:pt x="28" y="32"/>
                    </a:cubicBezTo>
                    <a:cubicBezTo>
                      <a:pt x="20" y="37"/>
                      <a:pt x="18" y="38"/>
                      <a:pt x="16" y="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78" name="Freeform 2030">
                <a:extLst>
                  <a:ext uri="{FF2B5EF4-FFF2-40B4-BE49-F238E27FC236}">
                    <a16:creationId xmlns:a16="http://schemas.microsoft.com/office/drawing/2014/main" id="{20176D3C-F3F8-4D3E-92DE-12DA5664C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5" y="5835"/>
                <a:ext cx="30" cy="20"/>
              </a:xfrm>
              <a:custGeom>
                <a:avLst/>
                <a:gdLst>
                  <a:gd name="T0" fmla="*/ 8 w 88"/>
                  <a:gd name="T1" fmla="*/ 60 h 60"/>
                  <a:gd name="T2" fmla="*/ 6 w 88"/>
                  <a:gd name="T3" fmla="*/ 60 h 60"/>
                  <a:gd name="T4" fmla="*/ 2 w 88"/>
                  <a:gd name="T5" fmla="*/ 57 h 60"/>
                  <a:gd name="T6" fmla="*/ 5 w 88"/>
                  <a:gd name="T7" fmla="*/ 47 h 60"/>
                  <a:gd name="T8" fmla="*/ 4 w 88"/>
                  <a:gd name="T9" fmla="*/ 47 h 60"/>
                  <a:gd name="T10" fmla="*/ 5 w 88"/>
                  <a:gd name="T11" fmla="*/ 46 h 60"/>
                  <a:gd name="T12" fmla="*/ 22 w 88"/>
                  <a:gd name="T13" fmla="*/ 32 h 60"/>
                  <a:gd name="T14" fmla="*/ 25 w 88"/>
                  <a:gd name="T15" fmla="*/ 24 h 60"/>
                  <a:gd name="T16" fmla="*/ 60 w 88"/>
                  <a:gd name="T17" fmla="*/ 6 h 60"/>
                  <a:gd name="T18" fmla="*/ 65 w 88"/>
                  <a:gd name="T19" fmla="*/ 11 h 60"/>
                  <a:gd name="T20" fmla="*/ 88 w 88"/>
                  <a:gd name="T21" fmla="*/ 1 h 60"/>
                  <a:gd name="T22" fmla="*/ 86 w 88"/>
                  <a:gd name="T23" fmla="*/ 8 h 60"/>
                  <a:gd name="T24" fmla="*/ 80 w 88"/>
                  <a:gd name="T25" fmla="*/ 12 h 60"/>
                  <a:gd name="T26" fmla="*/ 86 w 88"/>
                  <a:gd name="T27" fmla="*/ 8 h 60"/>
                  <a:gd name="T28" fmla="*/ 88 w 88"/>
                  <a:gd name="T29" fmla="*/ 15 h 60"/>
                  <a:gd name="T30" fmla="*/ 12 w 88"/>
                  <a:gd name="T31" fmla="*/ 59 h 60"/>
                  <a:gd name="T32" fmla="*/ 8 w 88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60">
                    <a:moveTo>
                      <a:pt x="8" y="60"/>
                    </a:moveTo>
                    <a:lnTo>
                      <a:pt x="6" y="60"/>
                    </a:lnTo>
                    <a:cubicBezTo>
                      <a:pt x="4" y="59"/>
                      <a:pt x="3" y="58"/>
                      <a:pt x="2" y="57"/>
                    </a:cubicBezTo>
                    <a:cubicBezTo>
                      <a:pt x="0" y="54"/>
                      <a:pt x="0" y="52"/>
                      <a:pt x="5" y="47"/>
                    </a:cubicBezTo>
                    <a:lnTo>
                      <a:pt x="4" y="47"/>
                    </a:lnTo>
                    <a:lnTo>
                      <a:pt x="5" y="46"/>
                    </a:lnTo>
                    <a:cubicBezTo>
                      <a:pt x="9" y="43"/>
                      <a:pt x="14" y="39"/>
                      <a:pt x="22" y="32"/>
                    </a:cubicBezTo>
                    <a:cubicBezTo>
                      <a:pt x="21" y="29"/>
                      <a:pt x="22" y="26"/>
                      <a:pt x="25" y="24"/>
                    </a:cubicBezTo>
                    <a:cubicBezTo>
                      <a:pt x="56" y="5"/>
                      <a:pt x="57" y="5"/>
                      <a:pt x="60" y="6"/>
                    </a:cubicBezTo>
                    <a:cubicBezTo>
                      <a:pt x="63" y="7"/>
                      <a:pt x="64" y="9"/>
                      <a:pt x="65" y="11"/>
                    </a:cubicBezTo>
                    <a:cubicBezTo>
                      <a:pt x="84" y="0"/>
                      <a:pt x="86" y="1"/>
                      <a:pt x="88" y="1"/>
                    </a:cubicBezTo>
                    <a:lnTo>
                      <a:pt x="86" y="8"/>
                    </a:lnTo>
                    <a:lnTo>
                      <a:pt x="80" y="12"/>
                    </a:lnTo>
                    <a:lnTo>
                      <a:pt x="86" y="8"/>
                    </a:lnTo>
                    <a:lnTo>
                      <a:pt x="88" y="15"/>
                    </a:lnTo>
                    <a:cubicBezTo>
                      <a:pt x="84" y="17"/>
                      <a:pt x="39" y="43"/>
                      <a:pt x="12" y="59"/>
                    </a:cubicBezTo>
                    <a:lnTo>
                      <a:pt x="8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79" name="Freeform 2031">
                <a:extLst>
                  <a:ext uri="{FF2B5EF4-FFF2-40B4-BE49-F238E27FC236}">
                    <a16:creationId xmlns:a16="http://schemas.microsoft.com/office/drawing/2014/main" id="{4212E0A3-347A-4FF0-ACA8-5BA9CD95A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9" y="5825"/>
                <a:ext cx="18" cy="12"/>
              </a:xfrm>
              <a:custGeom>
                <a:avLst/>
                <a:gdLst>
                  <a:gd name="T0" fmla="*/ 11 w 54"/>
                  <a:gd name="T1" fmla="*/ 37 h 37"/>
                  <a:gd name="T2" fmla="*/ 9 w 54"/>
                  <a:gd name="T3" fmla="*/ 36 h 37"/>
                  <a:gd name="T4" fmla="*/ 6 w 54"/>
                  <a:gd name="T5" fmla="*/ 34 h 37"/>
                  <a:gd name="T6" fmla="*/ 2 w 54"/>
                  <a:gd name="T7" fmla="*/ 31 h 37"/>
                  <a:gd name="T8" fmla="*/ 5 w 54"/>
                  <a:gd name="T9" fmla="*/ 22 h 37"/>
                  <a:gd name="T10" fmla="*/ 7 w 54"/>
                  <a:gd name="T11" fmla="*/ 21 h 37"/>
                  <a:gd name="T12" fmla="*/ 18 w 54"/>
                  <a:gd name="T13" fmla="*/ 14 h 37"/>
                  <a:gd name="T14" fmla="*/ 30 w 54"/>
                  <a:gd name="T15" fmla="*/ 10 h 37"/>
                  <a:gd name="T16" fmla="*/ 31 w 54"/>
                  <a:gd name="T17" fmla="*/ 10 h 37"/>
                  <a:gd name="T18" fmla="*/ 38 w 54"/>
                  <a:gd name="T19" fmla="*/ 6 h 37"/>
                  <a:gd name="T20" fmla="*/ 52 w 54"/>
                  <a:gd name="T21" fmla="*/ 5 h 37"/>
                  <a:gd name="T22" fmla="*/ 50 w 54"/>
                  <a:gd name="T23" fmla="*/ 15 h 37"/>
                  <a:gd name="T24" fmla="*/ 49 w 54"/>
                  <a:gd name="T25" fmla="*/ 15 h 37"/>
                  <a:gd name="T26" fmla="*/ 45 w 54"/>
                  <a:gd name="T27" fmla="*/ 18 h 37"/>
                  <a:gd name="T28" fmla="*/ 11 w 54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4" h="37">
                    <a:moveTo>
                      <a:pt x="11" y="37"/>
                    </a:moveTo>
                    <a:lnTo>
                      <a:pt x="9" y="36"/>
                    </a:lnTo>
                    <a:lnTo>
                      <a:pt x="6" y="34"/>
                    </a:lnTo>
                    <a:lnTo>
                      <a:pt x="2" y="31"/>
                    </a:lnTo>
                    <a:cubicBezTo>
                      <a:pt x="0" y="28"/>
                      <a:pt x="1" y="24"/>
                      <a:pt x="5" y="22"/>
                    </a:cubicBezTo>
                    <a:lnTo>
                      <a:pt x="7" y="21"/>
                    </a:lnTo>
                    <a:cubicBezTo>
                      <a:pt x="9" y="20"/>
                      <a:pt x="15" y="16"/>
                      <a:pt x="18" y="14"/>
                    </a:cubicBezTo>
                    <a:cubicBezTo>
                      <a:pt x="26" y="9"/>
                      <a:pt x="26" y="9"/>
                      <a:pt x="30" y="10"/>
                    </a:cubicBezTo>
                    <a:lnTo>
                      <a:pt x="31" y="10"/>
                    </a:lnTo>
                    <a:cubicBezTo>
                      <a:pt x="34" y="8"/>
                      <a:pt x="36" y="7"/>
                      <a:pt x="38" y="6"/>
                    </a:cubicBezTo>
                    <a:cubicBezTo>
                      <a:pt x="44" y="2"/>
                      <a:pt x="48" y="0"/>
                      <a:pt x="52" y="5"/>
                    </a:cubicBezTo>
                    <a:cubicBezTo>
                      <a:pt x="54" y="8"/>
                      <a:pt x="53" y="13"/>
                      <a:pt x="50" y="15"/>
                    </a:cubicBezTo>
                    <a:lnTo>
                      <a:pt x="49" y="15"/>
                    </a:lnTo>
                    <a:lnTo>
                      <a:pt x="45" y="18"/>
                    </a:lnTo>
                    <a:cubicBezTo>
                      <a:pt x="19" y="34"/>
                      <a:pt x="14" y="37"/>
                      <a:pt x="11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80" name="Freeform 2032">
                <a:extLst>
                  <a:ext uri="{FF2B5EF4-FFF2-40B4-BE49-F238E27FC236}">
                    <a16:creationId xmlns:a16="http://schemas.microsoft.com/office/drawing/2014/main" id="{DC2B1061-1CE3-45CB-B2CB-076DE9843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9" y="5645"/>
                <a:ext cx="31" cy="19"/>
              </a:xfrm>
              <a:custGeom>
                <a:avLst/>
                <a:gdLst>
                  <a:gd name="T0" fmla="*/ 6 w 92"/>
                  <a:gd name="T1" fmla="*/ 58 h 58"/>
                  <a:gd name="T2" fmla="*/ 2 w 92"/>
                  <a:gd name="T3" fmla="*/ 55 h 58"/>
                  <a:gd name="T4" fmla="*/ 4 w 92"/>
                  <a:gd name="T5" fmla="*/ 46 h 58"/>
                  <a:gd name="T6" fmla="*/ 5 w 92"/>
                  <a:gd name="T7" fmla="*/ 45 h 58"/>
                  <a:gd name="T8" fmla="*/ 80 w 92"/>
                  <a:gd name="T9" fmla="*/ 2 h 58"/>
                  <a:gd name="T10" fmla="*/ 90 w 92"/>
                  <a:gd name="T11" fmla="*/ 4 h 58"/>
                  <a:gd name="T12" fmla="*/ 88 w 92"/>
                  <a:gd name="T13" fmla="*/ 14 h 58"/>
                  <a:gd name="T14" fmla="*/ 53 w 92"/>
                  <a:gd name="T15" fmla="*/ 42 h 58"/>
                  <a:gd name="T16" fmla="*/ 54 w 92"/>
                  <a:gd name="T17" fmla="*/ 44 h 58"/>
                  <a:gd name="T18" fmla="*/ 49 w 92"/>
                  <a:gd name="T19" fmla="*/ 46 h 58"/>
                  <a:gd name="T20" fmla="*/ 44 w 92"/>
                  <a:gd name="T21" fmla="*/ 47 h 58"/>
                  <a:gd name="T22" fmla="*/ 39 w 92"/>
                  <a:gd name="T23" fmla="*/ 44 h 58"/>
                  <a:gd name="T24" fmla="*/ 38 w 92"/>
                  <a:gd name="T25" fmla="*/ 42 h 58"/>
                  <a:gd name="T26" fmla="*/ 6 w 92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" h="58">
                    <a:moveTo>
                      <a:pt x="6" y="58"/>
                    </a:moveTo>
                    <a:cubicBezTo>
                      <a:pt x="4" y="58"/>
                      <a:pt x="3" y="57"/>
                      <a:pt x="2" y="55"/>
                    </a:cubicBezTo>
                    <a:cubicBezTo>
                      <a:pt x="0" y="52"/>
                      <a:pt x="1" y="48"/>
                      <a:pt x="4" y="46"/>
                    </a:cubicBezTo>
                    <a:lnTo>
                      <a:pt x="5" y="45"/>
                    </a:lnTo>
                    <a:cubicBezTo>
                      <a:pt x="8" y="44"/>
                      <a:pt x="52" y="18"/>
                      <a:pt x="80" y="2"/>
                    </a:cubicBezTo>
                    <a:cubicBezTo>
                      <a:pt x="84" y="0"/>
                      <a:pt x="88" y="1"/>
                      <a:pt x="90" y="4"/>
                    </a:cubicBezTo>
                    <a:cubicBezTo>
                      <a:pt x="92" y="7"/>
                      <a:pt x="91" y="11"/>
                      <a:pt x="88" y="14"/>
                    </a:cubicBezTo>
                    <a:cubicBezTo>
                      <a:pt x="74" y="24"/>
                      <a:pt x="58" y="37"/>
                      <a:pt x="53" y="42"/>
                    </a:cubicBezTo>
                    <a:lnTo>
                      <a:pt x="54" y="44"/>
                    </a:lnTo>
                    <a:lnTo>
                      <a:pt x="49" y="46"/>
                    </a:lnTo>
                    <a:cubicBezTo>
                      <a:pt x="47" y="47"/>
                      <a:pt x="45" y="48"/>
                      <a:pt x="44" y="47"/>
                    </a:cubicBezTo>
                    <a:cubicBezTo>
                      <a:pt x="42" y="47"/>
                      <a:pt x="40" y="46"/>
                      <a:pt x="39" y="44"/>
                    </a:cubicBezTo>
                    <a:lnTo>
                      <a:pt x="38" y="42"/>
                    </a:lnTo>
                    <a:cubicBezTo>
                      <a:pt x="17" y="54"/>
                      <a:pt x="9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81" name="Freeform 2033">
                <a:extLst>
                  <a:ext uri="{FF2B5EF4-FFF2-40B4-BE49-F238E27FC236}">
                    <a16:creationId xmlns:a16="http://schemas.microsoft.com/office/drawing/2014/main" id="{0BD2C14F-5649-4CFA-840A-84CB6C948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5646"/>
                <a:ext cx="29" cy="20"/>
              </a:xfrm>
              <a:custGeom>
                <a:avLst/>
                <a:gdLst>
                  <a:gd name="T0" fmla="*/ 2 w 89"/>
                  <a:gd name="T1" fmla="*/ 60 h 60"/>
                  <a:gd name="T2" fmla="*/ 1 w 89"/>
                  <a:gd name="T3" fmla="*/ 60 h 60"/>
                  <a:gd name="T4" fmla="*/ 3 w 89"/>
                  <a:gd name="T5" fmla="*/ 53 h 60"/>
                  <a:gd name="T6" fmla="*/ 9 w 89"/>
                  <a:gd name="T7" fmla="*/ 50 h 60"/>
                  <a:gd name="T8" fmla="*/ 3 w 89"/>
                  <a:gd name="T9" fmla="*/ 53 h 60"/>
                  <a:gd name="T10" fmla="*/ 0 w 89"/>
                  <a:gd name="T11" fmla="*/ 47 h 60"/>
                  <a:gd name="T12" fmla="*/ 77 w 89"/>
                  <a:gd name="T13" fmla="*/ 2 h 60"/>
                  <a:gd name="T14" fmla="*/ 87 w 89"/>
                  <a:gd name="T15" fmla="*/ 4 h 60"/>
                  <a:gd name="T16" fmla="*/ 85 w 89"/>
                  <a:gd name="T17" fmla="*/ 14 h 60"/>
                  <a:gd name="T18" fmla="*/ 44 w 89"/>
                  <a:gd name="T19" fmla="*/ 48 h 60"/>
                  <a:gd name="T20" fmla="*/ 40 w 89"/>
                  <a:gd name="T21" fmla="*/ 53 h 60"/>
                  <a:gd name="T22" fmla="*/ 40 w 89"/>
                  <a:gd name="T23" fmla="*/ 53 h 60"/>
                  <a:gd name="T24" fmla="*/ 36 w 89"/>
                  <a:gd name="T25" fmla="*/ 54 h 60"/>
                  <a:gd name="T26" fmla="*/ 30 w 89"/>
                  <a:gd name="T27" fmla="*/ 50 h 60"/>
                  <a:gd name="T28" fmla="*/ 29 w 89"/>
                  <a:gd name="T29" fmla="*/ 47 h 60"/>
                  <a:gd name="T30" fmla="*/ 2 w 89"/>
                  <a:gd name="T3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60">
                    <a:moveTo>
                      <a:pt x="2" y="60"/>
                    </a:moveTo>
                    <a:lnTo>
                      <a:pt x="1" y="60"/>
                    </a:lnTo>
                    <a:lnTo>
                      <a:pt x="3" y="53"/>
                    </a:lnTo>
                    <a:lnTo>
                      <a:pt x="9" y="50"/>
                    </a:lnTo>
                    <a:lnTo>
                      <a:pt x="3" y="53"/>
                    </a:lnTo>
                    <a:lnTo>
                      <a:pt x="0" y="47"/>
                    </a:lnTo>
                    <a:cubicBezTo>
                      <a:pt x="2" y="46"/>
                      <a:pt x="48" y="19"/>
                      <a:pt x="77" y="2"/>
                    </a:cubicBezTo>
                    <a:cubicBezTo>
                      <a:pt x="81" y="0"/>
                      <a:pt x="85" y="1"/>
                      <a:pt x="87" y="4"/>
                    </a:cubicBezTo>
                    <a:cubicBezTo>
                      <a:pt x="89" y="7"/>
                      <a:pt x="88" y="11"/>
                      <a:pt x="85" y="14"/>
                    </a:cubicBezTo>
                    <a:cubicBezTo>
                      <a:pt x="68" y="27"/>
                      <a:pt x="49" y="43"/>
                      <a:pt x="44" y="48"/>
                    </a:cubicBezTo>
                    <a:cubicBezTo>
                      <a:pt x="43" y="50"/>
                      <a:pt x="42" y="52"/>
                      <a:pt x="40" y="53"/>
                    </a:cubicBezTo>
                    <a:lnTo>
                      <a:pt x="40" y="53"/>
                    </a:lnTo>
                    <a:cubicBezTo>
                      <a:pt x="39" y="54"/>
                      <a:pt x="37" y="54"/>
                      <a:pt x="36" y="54"/>
                    </a:cubicBezTo>
                    <a:cubicBezTo>
                      <a:pt x="33" y="54"/>
                      <a:pt x="31" y="52"/>
                      <a:pt x="30" y="50"/>
                    </a:cubicBezTo>
                    <a:lnTo>
                      <a:pt x="29" y="47"/>
                    </a:lnTo>
                    <a:cubicBezTo>
                      <a:pt x="8" y="58"/>
                      <a:pt x="4" y="60"/>
                      <a:pt x="2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82" name="Freeform 2034">
                <a:extLst>
                  <a:ext uri="{FF2B5EF4-FFF2-40B4-BE49-F238E27FC236}">
                    <a16:creationId xmlns:a16="http://schemas.microsoft.com/office/drawing/2014/main" id="{00A1ABCA-52F4-46EF-97D3-CFB714243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5580"/>
                <a:ext cx="28" cy="19"/>
              </a:xfrm>
              <a:custGeom>
                <a:avLst/>
                <a:gdLst>
                  <a:gd name="T0" fmla="*/ 3 w 86"/>
                  <a:gd name="T1" fmla="*/ 58 h 58"/>
                  <a:gd name="T2" fmla="*/ 2 w 86"/>
                  <a:gd name="T3" fmla="*/ 58 h 58"/>
                  <a:gd name="T4" fmla="*/ 4 w 86"/>
                  <a:gd name="T5" fmla="*/ 51 h 58"/>
                  <a:gd name="T6" fmla="*/ 0 w 86"/>
                  <a:gd name="T7" fmla="*/ 45 h 58"/>
                  <a:gd name="T8" fmla="*/ 74 w 86"/>
                  <a:gd name="T9" fmla="*/ 2 h 58"/>
                  <a:gd name="T10" fmla="*/ 84 w 86"/>
                  <a:gd name="T11" fmla="*/ 4 h 58"/>
                  <a:gd name="T12" fmla="*/ 82 w 86"/>
                  <a:gd name="T13" fmla="*/ 14 h 58"/>
                  <a:gd name="T14" fmla="*/ 47 w 86"/>
                  <a:gd name="T15" fmla="*/ 37 h 58"/>
                  <a:gd name="T16" fmla="*/ 44 w 86"/>
                  <a:gd name="T17" fmla="*/ 41 h 58"/>
                  <a:gd name="T18" fmla="*/ 44 w 86"/>
                  <a:gd name="T19" fmla="*/ 42 h 58"/>
                  <a:gd name="T20" fmla="*/ 41 w 86"/>
                  <a:gd name="T21" fmla="*/ 43 h 58"/>
                  <a:gd name="T22" fmla="*/ 36 w 86"/>
                  <a:gd name="T23" fmla="*/ 44 h 58"/>
                  <a:gd name="T24" fmla="*/ 33 w 86"/>
                  <a:gd name="T25" fmla="*/ 42 h 58"/>
                  <a:gd name="T26" fmla="*/ 3 w 86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6" h="58">
                    <a:moveTo>
                      <a:pt x="3" y="58"/>
                    </a:moveTo>
                    <a:lnTo>
                      <a:pt x="2" y="58"/>
                    </a:lnTo>
                    <a:lnTo>
                      <a:pt x="4" y="51"/>
                    </a:lnTo>
                    <a:lnTo>
                      <a:pt x="0" y="45"/>
                    </a:lnTo>
                    <a:cubicBezTo>
                      <a:pt x="3" y="43"/>
                      <a:pt x="74" y="2"/>
                      <a:pt x="74" y="2"/>
                    </a:cubicBezTo>
                    <a:cubicBezTo>
                      <a:pt x="78" y="0"/>
                      <a:pt x="82" y="1"/>
                      <a:pt x="84" y="4"/>
                    </a:cubicBezTo>
                    <a:cubicBezTo>
                      <a:pt x="86" y="8"/>
                      <a:pt x="85" y="12"/>
                      <a:pt x="82" y="14"/>
                    </a:cubicBezTo>
                    <a:cubicBezTo>
                      <a:pt x="69" y="22"/>
                      <a:pt x="54" y="32"/>
                      <a:pt x="47" y="37"/>
                    </a:cubicBezTo>
                    <a:cubicBezTo>
                      <a:pt x="47" y="39"/>
                      <a:pt x="46" y="40"/>
                      <a:pt x="44" y="41"/>
                    </a:cubicBezTo>
                    <a:lnTo>
                      <a:pt x="44" y="42"/>
                    </a:lnTo>
                    <a:lnTo>
                      <a:pt x="41" y="43"/>
                    </a:lnTo>
                    <a:cubicBezTo>
                      <a:pt x="40" y="44"/>
                      <a:pt x="38" y="44"/>
                      <a:pt x="36" y="44"/>
                    </a:cubicBezTo>
                    <a:lnTo>
                      <a:pt x="33" y="42"/>
                    </a:lnTo>
                    <a:cubicBezTo>
                      <a:pt x="9" y="56"/>
                      <a:pt x="5" y="58"/>
                      <a:pt x="3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83" name="Freeform 2035">
                <a:extLst>
                  <a:ext uri="{FF2B5EF4-FFF2-40B4-BE49-F238E27FC236}">
                    <a16:creationId xmlns:a16="http://schemas.microsoft.com/office/drawing/2014/main" id="{B2873861-CC73-4CBE-8007-4D7349EFE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" y="5554"/>
                <a:ext cx="33" cy="21"/>
              </a:xfrm>
              <a:custGeom>
                <a:avLst/>
                <a:gdLst>
                  <a:gd name="T0" fmla="*/ 8 w 98"/>
                  <a:gd name="T1" fmla="*/ 63 h 63"/>
                  <a:gd name="T2" fmla="*/ 2 w 98"/>
                  <a:gd name="T3" fmla="*/ 59 h 63"/>
                  <a:gd name="T4" fmla="*/ 4 w 98"/>
                  <a:gd name="T5" fmla="*/ 49 h 63"/>
                  <a:gd name="T6" fmla="*/ 91 w 98"/>
                  <a:gd name="T7" fmla="*/ 1 h 63"/>
                  <a:gd name="T8" fmla="*/ 96 w 98"/>
                  <a:gd name="T9" fmla="*/ 5 h 63"/>
                  <a:gd name="T10" fmla="*/ 92 w 98"/>
                  <a:gd name="T11" fmla="*/ 16 h 63"/>
                  <a:gd name="T12" fmla="*/ 89 w 98"/>
                  <a:gd name="T13" fmla="*/ 19 h 63"/>
                  <a:gd name="T14" fmla="*/ 86 w 98"/>
                  <a:gd name="T15" fmla="*/ 20 h 63"/>
                  <a:gd name="T16" fmla="*/ 79 w 98"/>
                  <a:gd name="T17" fmla="*/ 25 h 63"/>
                  <a:gd name="T18" fmla="*/ 73 w 98"/>
                  <a:gd name="T19" fmla="*/ 26 h 63"/>
                  <a:gd name="T20" fmla="*/ 73 w 98"/>
                  <a:gd name="T21" fmla="*/ 26 h 63"/>
                  <a:gd name="T22" fmla="*/ 11 w 98"/>
                  <a:gd name="T23" fmla="*/ 62 h 63"/>
                  <a:gd name="T24" fmla="*/ 8 w 98"/>
                  <a:gd name="T2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" h="63">
                    <a:moveTo>
                      <a:pt x="8" y="63"/>
                    </a:moveTo>
                    <a:cubicBezTo>
                      <a:pt x="5" y="63"/>
                      <a:pt x="3" y="61"/>
                      <a:pt x="2" y="59"/>
                    </a:cubicBezTo>
                    <a:cubicBezTo>
                      <a:pt x="0" y="56"/>
                      <a:pt x="1" y="51"/>
                      <a:pt x="4" y="49"/>
                    </a:cubicBezTo>
                    <a:cubicBezTo>
                      <a:pt x="87" y="0"/>
                      <a:pt x="87" y="1"/>
                      <a:pt x="91" y="1"/>
                    </a:cubicBezTo>
                    <a:cubicBezTo>
                      <a:pt x="93" y="2"/>
                      <a:pt x="95" y="3"/>
                      <a:pt x="96" y="5"/>
                    </a:cubicBezTo>
                    <a:cubicBezTo>
                      <a:pt x="98" y="9"/>
                      <a:pt x="97" y="11"/>
                      <a:pt x="92" y="16"/>
                    </a:cubicBezTo>
                    <a:lnTo>
                      <a:pt x="89" y="19"/>
                    </a:lnTo>
                    <a:lnTo>
                      <a:pt x="86" y="20"/>
                    </a:lnTo>
                    <a:cubicBezTo>
                      <a:pt x="85" y="21"/>
                      <a:pt x="82" y="23"/>
                      <a:pt x="79" y="25"/>
                    </a:cubicBezTo>
                    <a:cubicBezTo>
                      <a:pt x="77" y="26"/>
                      <a:pt x="75" y="26"/>
                      <a:pt x="73" y="26"/>
                    </a:cubicBezTo>
                    <a:lnTo>
                      <a:pt x="73" y="26"/>
                    </a:lnTo>
                    <a:cubicBezTo>
                      <a:pt x="55" y="36"/>
                      <a:pt x="30" y="51"/>
                      <a:pt x="11" y="62"/>
                    </a:cubicBezTo>
                    <a:lnTo>
                      <a:pt x="8" y="6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84" name="Freeform 2036">
                <a:extLst>
                  <a:ext uri="{FF2B5EF4-FFF2-40B4-BE49-F238E27FC236}">
                    <a16:creationId xmlns:a16="http://schemas.microsoft.com/office/drawing/2014/main" id="{C521A830-C72C-4472-9629-24DDC3BB0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0" y="5547"/>
                <a:ext cx="37" cy="25"/>
              </a:xfrm>
              <a:custGeom>
                <a:avLst/>
                <a:gdLst>
                  <a:gd name="T0" fmla="*/ 9 w 114"/>
                  <a:gd name="T1" fmla="*/ 76 h 76"/>
                  <a:gd name="T2" fmla="*/ 7 w 114"/>
                  <a:gd name="T3" fmla="*/ 76 h 76"/>
                  <a:gd name="T4" fmla="*/ 3 w 114"/>
                  <a:gd name="T5" fmla="*/ 72 h 76"/>
                  <a:gd name="T6" fmla="*/ 5 w 114"/>
                  <a:gd name="T7" fmla="*/ 63 h 76"/>
                  <a:gd name="T8" fmla="*/ 5 w 114"/>
                  <a:gd name="T9" fmla="*/ 63 h 76"/>
                  <a:gd name="T10" fmla="*/ 12 w 114"/>
                  <a:gd name="T11" fmla="*/ 58 h 76"/>
                  <a:gd name="T12" fmla="*/ 15 w 114"/>
                  <a:gd name="T13" fmla="*/ 51 h 76"/>
                  <a:gd name="T14" fmla="*/ 15 w 114"/>
                  <a:gd name="T15" fmla="*/ 51 h 76"/>
                  <a:gd name="T16" fmla="*/ 16 w 114"/>
                  <a:gd name="T17" fmla="*/ 51 h 76"/>
                  <a:gd name="T18" fmla="*/ 39 w 114"/>
                  <a:gd name="T19" fmla="*/ 34 h 76"/>
                  <a:gd name="T20" fmla="*/ 41 w 114"/>
                  <a:gd name="T21" fmla="*/ 31 h 76"/>
                  <a:gd name="T22" fmla="*/ 59 w 114"/>
                  <a:gd name="T23" fmla="*/ 22 h 76"/>
                  <a:gd name="T24" fmla="*/ 63 w 114"/>
                  <a:gd name="T25" fmla="*/ 23 h 76"/>
                  <a:gd name="T26" fmla="*/ 99 w 114"/>
                  <a:gd name="T27" fmla="*/ 2 h 76"/>
                  <a:gd name="T28" fmla="*/ 109 w 114"/>
                  <a:gd name="T29" fmla="*/ 5 h 76"/>
                  <a:gd name="T30" fmla="*/ 31 w 114"/>
                  <a:gd name="T31" fmla="*/ 64 h 76"/>
                  <a:gd name="T32" fmla="*/ 29 w 114"/>
                  <a:gd name="T33" fmla="*/ 66 h 76"/>
                  <a:gd name="T34" fmla="*/ 27 w 114"/>
                  <a:gd name="T35" fmla="*/ 66 h 76"/>
                  <a:gd name="T36" fmla="*/ 27 w 114"/>
                  <a:gd name="T37" fmla="*/ 66 h 76"/>
                  <a:gd name="T38" fmla="*/ 13 w 114"/>
                  <a:gd name="T39" fmla="*/ 74 h 76"/>
                  <a:gd name="T40" fmla="*/ 13 w 114"/>
                  <a:gd name="T41" fmla="*/ 75 h 76"/>
                  <a:gd name="T42" fmla="*/ 9 w 114"/>
                  <a:gd name="T4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76">
                    <a:moveTo>
                      <a:pt x="9" y="76"/>
                    </a:moveTo>
                    <a:lnTo>
                      <a:pt x="7" y="76"/>
                    </a:lnTo>
                    <a:cubicBezTo>
                      <a:pt x="5" y="75"/>
                      <a:pt x="4" y="74"/>
                      <a:pt x="3" y="72"/>
                    </a:cubicBezTo>
                    <a:cubicBezTo>
                      <a:pt x="0" y="69"/>
                      <a:pt x="0" y="67"/>
                      <a:pt x="5" y="63"/>
                    </a:cubicBezTo>
                    <a:lnTo>
                      <a:pt x="5" y="63"/>
                    </a:lnTo>
                    <a:cubicBezTo>
                      <a:pt x="7" y="61"/>
                      <a:pt x="10" y="60"/>
                      <a:pt x="12" y="58"/>
                    </a:cubicBezTo>
                    <a:cubicBezTo>
                      <a:pt x="11" y="56"/>
                      <a:pt x="11" y="55"/>
                      <a:pt x="15" y="51"/>
                    </a:cubicBezTo>
                    <a:lnTo>
                      <a:pt x="15" y="51"/>
                    </a:lnTo>
                    <a:lnTo>
                      <a:pt x="16" y="51"/>
                    </a:lnTo>
                    <a:cubicBezTo>
                      <a:pt x="19" y="47"/>
                      <a:pt x="27" y="42"/>
                      <a:pt x="39" y="34"/>
                    </a:cubicBezTo>
                    <a:lnTo>
                      <a:pt x="41" y="31"/>
                    </a:lnTo>
                    <a:cubicBezTo>
                      <a:pt x="54" y="21"/>
                      <a:pt x="57" y="21"/>
                      <a:pt x="59" y="22"/>
                    </a:cubicBezTo>
                    <a:lnTo>
                      <a:pt x="63" y="23"/>
                    </a:lnTo>
                    <a:cubicBezTo>
                      <a:pt x="82" y="12"/>
                      <a:pt x="99" y="2"/>
                      <a:pt x="99" y="2"/>
                    </a:cubicBezTo>
                    <a:cubicBezTo>
                      <a:pt x="103" y="0"/>
                      <a:pt x="107" y="2"/>
                      <a:pt x="109" y="5"/>
                    </a:cubicBezTo>
                    <a:cubicBezTo>
                      <a:pt x="114" y="13"/>
                      <a:pt x="114" y="14"/>
                      <a:pt x="31" y="64"/>
                    </a:cubicBezTo>
                    <a:lnTo>
                      <a:pt x="29" y="66"/>
                    </a:lnTo>
                    <a:lnTo>
                      <a:pt x="27" y="66"/>
                    </a:lnTo>
                    <a:lnTo>
                      <a:pt x="27" y="66"/>
                    </a:lnTo>
                    <a:cubicBezTo>
                      <a:pt x="20" y="70"/>
                      <a:pt x="15" y="73"/>
                      <a:pt x="13" y="74"/>
                    </a:cubicBezTo>
                    <a:lnTo>
                      <a:pt x="13" y="75"/>
                    </a:lnTo>
                    <a:lnTo>
                      <a:pt x="9" y="7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85" name="Freeform 2037">
                <a:extLst>
                  <a:ext uri="{FF2B5EF4-FFF2-40B4-BE49-F238E27FC236}">
                    <a16:creationId xmlns:a16="http://schemas.microsoft.com/office/drawing/2014/main" id="{6E1EA746-C30B-46BC-AE9E-4F2305D07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7" y="5552"/>
                <a:ext cx="25" cy="16"/>
              </a:xfrm>
              <a:custGeom>
                <a:avLst/>
                <a:gdLst>
                  <a:gd name="T0" fmla="*/ 8 w 75"/>
                  <a:gd name="T1" fmla="*/ 51 h 51"/>
                  <a:gd name="T2" fmla="*/ 6 w 75"/>
                  <a:gd name="T3" fmla="*/ 51 h 51"/>
                  <a:gd name="T4" fmla="*/ 1 w 75"/>
                  <a:gd name="T5" fmla="*/ 48 h 51"/>
                  <a:gd name="T6" fmla="*/ 1 w 75"/>
                  <a:gd name="T7" fmla="*/ 42 h 51"/>
                  <a:gd name="T8" fmla="*/ 35 w 75"/>
                  <a:gd name="T9" fmla="*/ 19 h 51"/>
                  <a:gd name="T10" fmla="*/ 45 w 75"/>
                  <a:gd name="T11" fmla="*/ 13 h 51"/>
                  <a:gd name="T12" fmla="*/ 48 w 75"/>
                  <a:gd name="T13" fmla="*/ 10 h 51"/>
                  <a:gd name="T14" fmla="*/ 49 w 75"/>
                  <a:gd name="T15" fmla="*/ 9 h 51"/>
                  <a:gd name="T16" fmla="*/ 64 w 75"/>
                  <a:gd name="T17" fmla="*/ 1 h 51"/>
                  <a:gd name="T18" fmla="*/ 69 w 75"/>
                  <a:gd name="T19" fmla="*/ 0 h 51"/>
                  <a:gd name="T20" fmla="*/ 73 w 75"/>
                  <a:gd name="T21" fmla="*/ 3 h 51"/>
                  <a:gd name="T22" fmla="*/ 74 w 75"/>
                  <a:gd name="T23" fmla="*/ 9 h 51"/>
                  <a:gd name="T24" fmla="*/ 59 w 75"/>
                  <a:gd name="T25" fmla="*/ 21 h 51"/>
                  <a:gd name="T26" fmla="*/ 57 w 75"/>
                  <a:gd name="T27" fmla="*/ 24 h 51"/>
                  <a:gd name="T28" fmla="*/ 8 w 75"/>
                  <a:gd name="T2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51">
                    <a:moveTo>
                      <a:pt x="8" y="51"/>
                    </a:moveTo>
                    <a:lnTo>
                      <a:pt x="6" y="51"/>
                    </a:lnTo>
                    <a:cubicBezTo>
                      <a:pt x="4" y="51"/>
                      <a:pt x="2" y="49"/>
                      <a:pt x="1" y="48"/>
                    </a:cubicBezTo>
                    <a:cubicBezTo>
                      <a:pt x="0" y="46"/>
                      <a:pt x="0" y="44"/>
                      <a:pt x="1" y="42"/>
                    </a:cubicBezTo>
                    <a:cubicBezTo>
                      <a:pt x="2" y="38"/>
                      <a:pt x="4" y="36"/>
                      <a:pt x="35" y="19"/>
                    </a:cubicBezTo>
                    <a:cubicBezTo>
                      <a:pt x="38" y="17"/>
                      <a:pt x="42" y="15"/>
                      <a:pt x="45" y="13"/>
                    </a:cubicBezTo>
                    <a:lnTo>
                      <a:pt x="48" y="10"/>
                    </a:lnTo>
                    <a:lnTo>
                      <a:pt x="49" y="9"/>
                    </a:lnTo>
                    <a:cubicBezTo>
                      <a:pt x="52" y="8"/>
                      <a:pt x="64" y="1"/>
                      <a:pt x="64" y="1"/>
                    </a:cubicBezTo>
                    <a:cubicBezTo>
                      <a:pt x="65" y="0"/>
                      <a:pt x="67" y="0"/>
                      <a:pt x="69" y="0"/>
                    </a:cubicBezTo>
                    <a:cubicBezTo>
                      <a:pt x="71" y="1"/>
                      <a:pt x="72" y="2"/>
                      <a:pt x="73" y="3"/>
                    </a:cubicBezTo>
                    <a:cubicBezTo>
                      <a:pt x="74" y="5"/>
                      <a:pt x="75" y="7"/>
                      <a:pt x="74" y="9"/>
                    </a:cubicBezTo>
                    <a:cubicBezTo>
                      <a:pt x="73" y="12"/>
                      <a:pt x="72" y="13"/>
                      <a:pt x="59" y="21"/>
                    </a:cubicBezTo>
                    <a:lnTo>
                      <a:pt x="57" y="24"/>
                    </a:lnTo>
                    <a:cubicBezTo>
                      <a:pt x="19" y="48"/>
                      <a:pt x="11" y="51"/>
                      <a:pt x="8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86" name="Freeform 2038">
                <a:extLst>
                  <a:ext uri="{FF2B5EF4-FFF2-40B4-BE49-F238E27FC236}">
                    <a16:creationId xmlns:a16="http://schemas.microsoft.com/office/drawing/2014/main" id="{6E7405C8-1720-4346-BA17-B550C4787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5539"/>
                <a:ext cx="31" cy="21"/>
              </a:xfrm>
              <a:custGeom>
                <a:avLst/>
                <a:gdLst>
                  <a:gd name="T0" fmla="*/ 2 w 92"/>
                  <a:gd name="T1" fmla="*/ 61 h 61"/>
                  <a:gd name="T2" fmla="*/ 1 w 92"/>
                  <a:gd name="T3" fmla="*/ 61 h 61"/>
                  <a:gd name="T4" fmla="*/ 3 w 92"/>
                  <a:gd name="T5" fmla="*/ 54 h 61"/>
                  <a:gd name="T6" fmla="*/ 9 w 92"/>
                  <a:gd name="T7" fmla="*/ 51 h 61"/>
                  <a:gd name="T8" fmla="*/ 3 w 92"/>
                  <a:gd name="T9" fmla="*/ 54 h 61"/>
                  <a:gd name="T10" fmla="*/ 0 w 92"/>
                  <a:gd name="T11" fmla="*/ 48 h 61"/>
                  <a:gd name="T12" fmla="*/ 32 w 92"/>
                  <a:gd name="T13" fmla="*/ 29 h 61"/>
                  <a:gd name="T14" fmla="*/ 80 w 92"/>
                  <a:gd name="T15" fmla="*/ 1 h 61"/>
                  <a:gd name="T16" fmla="*/ 90 w 92"/>
                  <a:gd name="T17" fmla="*/ 4 h 61"/>
                  <a:gd name="T18" fmla="*/ 87 w 92"/>
                  <a:gd name="T19" fmla="*/ 14 h 61"/>
                  <a:gd name="T20" fmla="*/ 39 w 92"/>
                  <a:gd name="T21" fmla="*/ 41 h 61"/>
                  <a:gd name="T22" fmla="*/ 37 w 92"/>
                  <a:gd name="T23" fmla="*/ 45 h 61"/>
                  <a:gd name="T24" fmla="*/ 36 w 92"/>
                  <a:gd name="T25" fmla="*/ 45 h 61"/>
                  <a:gd name="T26" fmla="*/ 32 w 92"/>
                  <a:gd name="T27" fmla="*/ 46 h 61"/>
                  <a:gd name="T28" fmla="*/ 2 w 92"/>
                  <a:gd name="T29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61">
                    <a:moveTo>
                      <a:pt x="2" y="61"/>
                    </a:moveTo>
                    <a:lnTo>
                      <a:pt x="1" y="61"/>
                    </a:lnTo>
                    <a:lnTo>
                      <a:pt x="3" y="54"/>
                    </a:lnTo>
                    <a:lnTo>
                      <a:pt x="9" y="51"/>
                    </a:lnTo>
                    <a:lnTo>
                      <a:pt x="3" y="54"/>
                    </a:lnTo>
                    <a:lnTo>
                      <a:pt x="0" y="48"/>
                    </a:lnTo>
                    <a:cubicBezTo>
                      <a:pt x="1" y="47"/>
                      <a:pt x="15" y="39"/>
                      <a:pt x="32" y="29"/>
                    </a:cubicBezTo>
                    <a:cubicBezTo>
                      <a:pt x="39" y="24"/>
                      <a:pt x="53" y="16"/>
                      <a:pt x="80" y="1"/>
                    </a:cubicBezTo>
                    <a:cubicBezTo>
                      <a:pt x="84" y="0"/>
                      <a:pt x="88" y="1"/>
                      <a:pt x="90" y="4"/>
                    </a:cubicBezTo>
                    <a:cubicBezTo>
                      <a:pt x="92" y="8"/>
                      <a:pt x="91" y="12"/>
                      <a:pt x="87" y="14"/>
                    </a:cubicBezTo>
                    <a:cubicBezTo>
                      <a:pt x="67" y="26"/>
                      <a:pt x="51" y="35"/>
                      <a:pt x="39" y="41"/>
                    </a:cubicBezTo>
                    <a:lnTo>
                      <a:pt x="37" y="45"/>
                    </a:lnTo>
                    <a:lnTo>
                      <a:pt x="36" y="45"/>
                    </a:lnTo>
                    <a:cubicBezTo>
                      <a:pt x="35" y="46"/>
                      <a:pt x="33" y="46"/>
                      <a:pt x="32" y="46"/>
                    </a:cubicBezTo>
                    <a:cubicBezTo>
                      <a:pt x="9" y="59"/>
                      <a:pt x="4" y="61"/>
                      <a:pt x="2" y="6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87" name="Freeform 2039">
                <a:extLst>
                  <a:ext uri="{FF2B5EF4-FFF2-40B4-BE49-F238E27FC236}">
                    <a16:creationId xmlns:a16="http://schemas.microsoft.com/office/drawing/2014/main" id="{807E3AA3-5B0B-47AC-B46F-525A271B2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4" y="5495"/>
                <a:ext cx="37" cy="21"/>
              </a:xfrm>
              <a:custGeom>
                <a:avLst/>
                <a:gdLst>
                  <a:gd name="T0" fmla="*/ 8 w 111"/>
                  <a:gd name="T1" fmla="*/ 64 h 64"/>
                  <a:gd name="T2" fmla="*/ 2 w 111"/>
                  <a:gd name="T3" fmla="*/ 60 h 64"/>
                  <a:gd name="T4" fmla="*/ 4 w 111"/>
                  <a:gd name="T5" fmla="*/ 51 h 64"/>
                  <a:gd name="T6" fmla="*/ 70 w 111"/>
                  <a:gd name="T7" fmla="*/ 15 h 64"/>
                  <a:gd name="T8" fmla="*/ 73 w 111"/>
                  <a:gd name="T9" fmla="*/ 17 h 64"/>
                  <a:gd name="T10" fmla="*/ 105 w 111"/>
                  <a:gd name="T11" fmla="*/ 1 h 64"/>
                  <a:gd name="T12" fmla="*/ 109 w 111"/>
                  <a:gd name="T13" fmla="*/ 4 h 64"/>
                  <a:gd name="T14" fmla="*/ 107 w 111"/>
                  <a:gd name="T15" fmla="*/ 14 h 64"/>
                  <a:gd name="T16" fmla="*/ 103 w 111"/>
                  <a:gd name="T17" fmla="*/ 15 h 64"/>
                  <a:gd name="T18" fmla="*/ 80 w 111"/>
                  <a:gd name="T19" fmla="*/ 29 h 64"/>
                  <a:gd name="T20" fmla="*/ 66 w 111"/>
                  <a:gd name="T21" fmla="*/ 35 h 64"/>
                  <a:gd name="T22" fmla="*/ 63 w 111"/>
                  <a:gd name="T23" fmla="*/ 33 h 64"/>
                  <a:gd name="T24" fmla="*/ 11 w 111"/>
                  <a:gd name="T25" fmla="*/ 63 h 64"/>
                  <a:gd name="T26" fmla="*/ 8 w 111"/>
                  <a:gd name="T2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1" h="64">
                    <a:moveTo>
                      <a:pt x="8" y="64"/>
                    </a:moveTo>
                    <a:cubicBezTo>
                      <a:pt x="5" y="64"/>
                      <a:pt x="3" y="63"/>
                      <a:pt x="2" y="60"/>
                    </a:cubicBezTo>
                    <a:cubicBezTo>
                      <a:pt x="0" y="57"/>
                      <a:pt x="1" y="53"/>
                      <a:pt x="4" y="51"/>
                    </a:cubicBezTo>
                    <a:cubicBezTo>
                      <a:pt x="67" y="14"/>
                      <a:pt x="67" y="14"/>
                      <a:pt x="70" y="15"/>
                    </a:cubicBezTo>
                    <a:lnTo>
                      <a:pt x="73" y="17"/>
                    </a:lnTo>
                    <a:cubicBezTo>
                      <a:pt x="98" y="1"/>
                      <a:pt x="101" y="0"/>
                      <a:pt x="105" y="1"/>
                    </a:cubicBezTo>
                    <a:cubicBezTo>
                      <a:pt x="107" y="1"/>
                      <a:pt x="108" y="3"/>
                      <a:pt x="109" y="4"/>
                    </a:cubicBezTo>
                    <a:cubicBezTo>
                      <a:pt x="111" y="8"/>
                      <a:pt x="110" y="12"/>
                      <a:pt x="107" y="14"/>
                    </a:cubicBezTo>
                    <a:lnTo>
                      <a:pt x="103" y="15"/>
                    </a:lnTo>
                    <a:cubicBezTo>
                      <a:pt x="99" y="17"/>
                      <a:pt x="86" y="25"/>
                      <a:pt x="80" y="29"/>
                    </a:cubicBezTo>
                    <a:cubicBezTo>
                      <a:pt x="70" y="36"/>
                      <a:pt x="69" y="36"/>
                      <a:pt x="66" y="35"/>
                    </a:cubicBezTo>
                    <a:lnTo>
                      <a:pt x="63" y="33"/>
                    </a:lnTo>
                    <a:cubicBezTo>
                      <a:pt x="50" y="40"/>
                      <a:pt x="28" y="53"/>
                      <a:pt x="11" y="63"/>
                    </a:cubicBezTo>
                    <a:lnTo>
                      <a:pt x="8" y="6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88" name="Freeform 2040">
                <a:extLst>
                  <a:ext uri="{FF2B5EF4-FFF2-40B4-BE49-F238E27FC236}">
                    <a16:creationId xmlns:a16="http://schemas.microsoft.com/office/drawing/2014/main" id="{087B0218-E8A7-4CEE-B417-E430E2EFB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5514"/>
                <a:ext cx="14" cy="19"/>
              </a:xfrm>
              <a:custGeom>
                <a:avLst/>
                <a:gdLst>
                  <a:gd name="T0" fmla="*/ 12 w 42"/>
                  <a:gd name="T1" fmla="*/ 59 h 59"/>
                  <a:gd name="T2" fmla="*/ 6 w 42"/>
                  <a:gd name="T3" fmla="*/ 56 h 59"/>
                  <a:gd name="T4" fmla="*/ 5 w 42"/>
                  <a:gd name="T5" fmla="*/ 48 h 59"/>
                  <a:gd name="T6" fmla="*/ 3 w 42"/>
                  <a:gd name="T7" fmla="*/ 47 h 59"/>
                  <a:gd name="T8" fmla="*/ 2 w 42"/>
                  <a:gd name="T9" fmla="*/ 37 h 59"/>
                  <a:gd name="T10" fmla="*/ 11 w 42"/>
                  <a:gd name="T11" fmla="*/ 25 h 59"/>
                  <a:gd name="T12" fmla="*/ 8 w 42"/>
                  <a:gd name="T13" fmla="*/ 23 h 59"/>
                  <a:gd name="T14" fmla="*/ 10 w 42"/>
                  <a:gd name="T15" fmla="*/ 13 h 59"/>
                  <a:gd name="T16" fmla="*/ 36 w 42"/>
                  <a:gd name="T17" fmla="*/ 1 h 59"/>
                  <a:gd name="T18" fmla="*/ 40 w 42"/>
                  <a:gd name="T19" fmla="*/ 4 h 59"/>
                  <a:gd name="T20" fmla="*/ 40 w 42"/>
                  <a:gd name="T21" fmla="*/ 12 h 59"/>
                  <a:gd name="T22" fmla="*/ 20 w 42"/>
                  <a:gd name="T23" fmla="*/ 37 h 59"/>
                  <a:gd name="T24" fmla="*/ 20 w 42"/>
                  <a:gd name="T25" fmla="*/ 39 h 59"/>
                  <a:gd name="T26" fmla="*/ 20 w 42"/>
                  <a:gd name="T27" fmla="*/ 40 h 59"/>
                  <a:gd name="T28" fmla="*/ 27 w 42"/>
                  <a:gd name="T29" fmla="*/ 43 h 59"/>
                  <a:gd name="T30" fmla="*/ 25 w 42"/>
                  <a:gd name="T31" fmla="*/ 53 h 59"/>
                  <a:gd name="T32" fmla="*/ 15 w 42"/>
                  <a:gd name="T33" fmla="*/ 58 h 59"/>
                  <a:gd name="T34" fmla="*/ 12 w 42"/>
                  <a:gd name="T3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" h="59">
                    <a:moveTo>
                      <a:pt x="12" y="59"/>
                    </a:moveTo>
                    <a:cubicBezTo>
                      <a:pt x="10" y="59"/>
                      <a:pt x="7" y="58"/>
                      <a:pt x="6" y="56"/>
                    </a:cubicBezTo>
                    <a:cubicBezTo>
                      <a:pt x="5" y="54"/>
                      <a:pt x="5" y="54"/>
                      <a:pt x="5" y="48"/>
                    </a:cubicBezTo>
                    <a:lnTo>
                      <a:pt x="3" y="47"/>
                    </a:lnTo>
                    <a:cubicBezTo>
                      <a:pt x="0" y="44"/>
                      <a:pt x="0" y="40"/>
                      <a:pt x="2" y="37"/>
                    </a:cubicBezTo>
                    <a:lnTo>
                      <a:pt x="11" y="25"/>
                    </a:lnTo>
                    <a:lnTo>
                      <a:pt x="8" y="23"/>
                    </a:lnTo>
                    <a:cubicBezTo>
                      <a:pt x="6" y="20"/>
                      <a:pt x="7" y="15"/>
                      <a:pt x="10" y="13"/>
                    </a:cubicBezTo>
                    <a:cubicBezTo>
                      <a:pt x="32" y="0"/>
                      <a:pt x="33" y="0"/>
                      <a:pt x="36" y="1"/>
                    </a:cubicBezTo>
                    <a:cubicBezTo>
                      <a:pt x="38" y="1"/>
                      <a:pt x="39" y="2"/>
                      <a:pt x="40" y="4"/>
                    </a:cubicBezTo>
                    <a:cubicBezTo>
                      <a:pt x="42" y="7"/>
                      <a:pt x="42" y="10"/>
                      <a:pt x="40" y="12"/>
                    </a:cubicBezTo>
                    <a:lnTo>
                      <a:pt x="20" y="37"/>
                    </a:lnTo>
                    <a:lnTo>
                      <a:pt x="20" y="39"/>
                    </a:lnTo>
                    <a:lnTo>
                      <a:pt x="20" y="40"/>
                    </a:lnTo>
                    <a:cubicBezTo>
                      <a:pt x="23" y="39"/>
                      <a:pt x="26" y="41"/>
                      <a:pt x="27" y="43"/>
                    </a:cubicBezTo>
                    <a:cubicBezTo>
                      <a:pt x="29" y="46"/>
                      <a:pt x="28" y="51"/>
                      <a:pt x="25" y="53"/>
                    </a:cubicBezTo>
                    <a:lnTo>
                      <a:pt x="15" y="58"/>
                    </a:lnTo>
                    <a:lnTo>
                      <a:pt x="12" y="5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89" name="Freeform 2041">
                <a:extLst>
                  <a:ext uri="{FF2B5EF4-FFF2-40B4-BE49-F238E27FC236}">
                    <a16:creationId xmlns:a16="http://schemas.microsoft.com/office/drawing/2014/main" id="{9CD8A00E-0EEF-4502-840E-9393704BB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5533"/>
                <a:ext cx="26" cy="18"/>
              </a:xfrm>
              <a:custGeom>
                <a:avLst/>
                <a:gdLst>
                  <a:gd name="T0" fmla="*/ 7 w 78"/>
                  <a:gd name="T1" fmla="*/ 52 h 52"/>
                  <a:gd name="T2" fmla="*/ 6 w 78"/>
                  <a:gd name="T3" fmla="*/ 51 h 52"/>
                  <a:gd name="T4" fmla="*/ 1 w 78"/>
                  <a:gd name="T5" fmla="*/ 46 h 52"/>
                  <a:gd name="T6" fmla="*/ 4 w 78"/>
                  <a:gd name="T7" fmla="*/ 39 h 52"/>
                  <a:gd name="T8" fmla="*/ 10 w 78"/>
                  <a:gd name="T9" fmla="*/ 35 h 52"/>
                  <a:gd name="T10" fmla="*/ 9 w 78"/>
                  <a:gd name="T11" fmla="*/ 33 h 52"/>
                  <a:gd name="T12" fmla="*/ 28 w 78"/>
                  <a:gd name="T13" fmla="*/ 22 h 52"/>
                  <a:gd name="T14" fmla="*/ 33 w 78"/>
                  <a:gd name="T15" fmla="*/ 22 h 52"/>
                  <a:gd name="T16" fmla="*/ 33 w 78"/>
                  <a:gd name="T17" fmla="*/ 22 h 52"/>
                  <a:gd name="T18" fmla="*/ 71 w 78"/>
                  <a:gd name="T19" fmla="*/ 0 h 52"/>
                  <a:gd name="T20" fmla="*/ 78 w 78"/>
                  <a:gd name="T21" fmla="*/ 12 h 52"/>
                  <a:gd name="T22" fmla="*/ 15 w 78"/>
                  <a:gd name="T23" fmla="*/ 48 h 52"/>
                  <a:gd name="T24" fmla="*/ 12 w 78"/>
                  <a:gd name="T25" fmla="*/ 51 h 52"/>
                  <a:gd name="T26" fmla="*/ 11 w 78"/>
                  <a:gd name="T27" fmla="*/ 50 h 52"/>
                  <a:gd name="T28" fmla="*/ 7 w 78"/>
                  <a:gd name="T2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" h="52">
                    <a:moveTo>
                      <a:pt x="7" y="52"/>
                    </a:moveTo>
                    <a:lnTo>
                      <a:pt x="6" y="51"/>
                    </a:lnTo>
                    <a:cubicBezTo>
                      <a:pt x="3" y="51"/>
                      <a:pt x="1" y="48"/>
                      <a:pt x="1" y="46"/>
                    </a:cubicBezTo>
                    <a:cubicBezTo>
                      <a:pt x="0" y="43"/>
                      <a:pt x="1" y="40"/>
                      <a:pt x="4" y="39"/>
                    </a:cubicBezTo>
                    <a:cubicBezTo>
                      <a:pt x="6" y="37"/>
                      <a:pt x="8" y="36"/>
                      <a:pt x="10" y="35"/>
                    </a:cubicBezTo>
                    <a:lnTo>
                      <a:pt x="9" y="33"/>
                    </a:lnTo>
                    <a:cubicBezTo>
                      <a:pt x="10" y="32"/>
                      <a:pt x="28" y="22"/>
                      <a:pt x="28" y="22"/>
                    </a:cubicBezTo>
                    <a:cubicBezTo>
                      <a:pt x="29" y="21"/>
                      <a:pt x="31" y="21"/>
                      <a:pt x="33" y="22"/>
                    </a:cubicBezTo>
                    <a:lnTo>
                      <a:pt x="33" y="22"/>
                    </a:lnTo>
                    <a:cubicBezTo>
                      <a:pt x="51" y="11"/>
                      <a:pt x="71" y="0"/>
                      <a:pt x="71" y="0"/>
                    </a:cubicBezTo>
                    <a:lnTo>
                      <a:pt x="78" y="12"/>
                    </a:lnTo>
                    <a:cubicBezTo>
                      <a:pt x="41" y="34"/>
                      <a:pt x="24" y="44"/>
                      <a:pt x="15" y="48"/>
                    </a:cubicBezTo>
                    <a:lnTo>
                      <a:pt x="12" y="51"/>
                    </a:lnTo>
                    <a:lnTo>
                      <a:pt x="11" y="50"/>
                    </a:lnTo>
                    <a:cubicBezTo>
                      <a:pt x="9" y="51"/>
                      <a:pt x="8" y="52"/>
                      <a:pt x="7" y="5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90" name="Freeform 2042">
                <a:extLst>
                  <a:ext uri="{FF2B5EF4-FFF2-40B4-BE49-F238E27FC236}">
                    <a16:creationId xmlns:a16="http://schemas.microsoft.com/office/drawing/2014/main" id="{0033E68E-210F-4329-B444-A6D866DBB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6" y="5537"/>
                <a:ext cx="23" cy="16"/>
              </a:xfrm>
              <a:custGeom>
                <a:avLst/>
                <a:gdLst>
                  <a:gd name="T0" fmla="*/ 9 w 70"/>
                  <a:gd name="T1" fmla="*/ 47 h 47"/>
                  <a:gd name="T2" fmla="*/ 3 w 70"/>
                  <a:gd name="T3" fmla="*/ 44 h 47"/>
                  <a:gd name="T4" fmla="*/ 6 w 70"/>
                  <a:gd name="T5" fmla="*/ 35 h 47"/>
                  <a:gd name="T6" fmla="*/ 6 w 70"/>
                  <a:gd name="T7" fmla="*/ 34 h 47"/>
                  <a:gd name="T8" fmla="*/ 9 w 70"/>
                  <a:gd name="T9" fmla="*/ 32 h 47"/>
                  <a:gd name="T10" fmla="*/ 27 w 70"/>
                  <a:gd name="T11" fmla="*/ 21 h 47"/>
                  <a:gd name="T12" fmla="*/ 27 w 70"/>
                  <a:gd name="T13" fmla="*/ 21 h 47"/>
                  <a:gd name="T14" fmla="*/ 46 w 70"/>
                  <a:gd name="T15" fmla="*/ 9 h 47"/>
                  <a:gd name="T16" fmla="*/ 58 w 70"/>
                  <a:gd name="T17" fmla="*/ 2 h 47"/>
                  <a:gd name="T18" fmla="*/ 59 w 70"/>
                  <a:gd name="T19" fmla="*/ 2 h 47"/>
                  <a:gd name="T20" fmla="*/ 59 w 70"/>
                  <a:gd name="T21" fmla="*/ 2 h 47"/>
                  <a:gd name="T22" fmla="*/ 64 w 70"/>
                  <a:gd name="T23" fmla="*/ 1 h 47"/>
                  <a:gd name="T24" fmla="*/ 70 w 70"/>
                  <a:gd name="T25" fmla="*/ 7 h 47"/>
                  <a:gd name="T26" fmla="*/ 66 w 70"/>
                  <a:gd name="T27" fmla="*/ 14 h 47"/>
                  <a:gd name="T28" fmla="*/ 38 w 70"/>
                  <a:gd name="T29" fmla="*/ 31 h 47"/>
                  <a:gd name="T30" fmla="*/ 36 w 70"/>
                  <a:gd name="T31" fmla="*/ 33 h 47"/>
                  <a:gd name="T32" fmla="*/ 13 w 70"/>
                  <a:gd name="T33" fmla="*/ 46 h 47"/>
                  <a:gd name="T34" fmla="*/ 9 w 70"/>
                  <a:gd name="T35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" h="47">
                    <a:moveTo>
                      <a:pt x="9" y="47"/>
                    </a:moveTo>
                    <a:cubicBezTo>
                      <a:pt x="7" y="47"/>
                      <a:pt x="4" y="46"/>
                      <a:pt x="3" y="44"/>
                    </a:cubicBezTo>
                    <a:cubicBezTo>
                      <a:pt x="1" y="41"/>
                      <a:pt x="0" y="39"/>
                      <a:pt x="6" y="35"/>
                    </a:cubicBezTo>
                    <a:lnTo>
                      <a:pt x="6" y="34"/>
                    </a:lnTo>
                    <a:lnTo>
                      <a:pt x="9" y="32"/>
                    </a:lnTo>
                    <a:cubicBezTo>
                      <a:pt x="13" y="29"/>
                      <a:pt x="19" y="26"/>
                      <a:pt x="27" y="21"/>
                    </a:cubicBezTo>
                    <a:lnTo>
                      <a:pt x="27" y="21"/>
                    </a:lnTo>
                    <a:cubicBezTo>
                      <a:pt x="29" y="20"/>
                      <a:pt x="40" y="13"/>
                      <a:pt x="46" y="9"/>
                    </a:cubicBezTo>
                    <a:cubicBezTo>
                      <a:pt x="52" y="6"/>
                      <a:pt x="56" y="3"/>
                      <a:pt x="58" y="2"/>
                    </a:cubicBezTo>
                    <a:lnTo>
                      <a:pt x="59" y="2"/>
                    </a:lnTo>
                    <a:lnTo>
                      <a:pt x="59" y="2"/>
                    </a:lnTo>
                    <a:cubicBezTo>
                      <a:pt x="62" y="0"/>
                      <a:pt x="63" y="1"/>
                      <a:pt x="64" y="1"/>
                    </a:cubicBezTo>
                    <a:cubicBezTo>
                      <a:pt x="67" y="2"/>
                      <a:pt x="69" y="4"/>
                      <a:pt x="70" y="7"/>
                    </a:cubicBezTo>
                    <a:cubicBezTo>
                      <a:pt x="70" y="10"/>
                      <a:pt x="69" y="13"/>
                      <a:pt x="66" y="14"/>
                    </a:cubicBezTo>
                    <a:cubicBezTo>
                      <a:pt x="58" y="19"/>
                      <a:pt x="48" y="25"/>
                      <a:pt x="38" y="31"/>
                    </a:cubicBezTo>
                    <a:lnTo>
                      <a:pt x="36" y="33"/>
                    </a:lnTo>
                    <a:lnTo>
                      <a:pt x="13" y="46"/>
                    </a:lnTo>
                    <a:lnTo>
                      <a:pt x="9" y="4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91" name="Freeform 2043">
                <a:extLst>
                  <a:ext uri="{FF2B5EF4-FFF2-40B4-BE49-F238E27FC236}">
                    <a16:creationId xmlns:a16="http://schemas.microsoft.com/office/drawing/2014/main" id="{4370F9B0-3C6A-4063-B612-75D85690C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8" y="5534"/>
                <a:ext cx="23" cy="15"/>
              </a:xfrm>
              <a:custGeom>
                <a:avLst/>
                <a:gdLst>
                  <a:gd name="T0" fmla="*/ 9 w 69"/>
                  <a:gd name="T1" fmla="*/ 45 h 45"/>
                  <a:gd name="T2" fmla="*/ 7 w 69"/>
                  <a:gd name="T3" fmla="*/ 44 h 45"/>
                  <a:gd name="T4" fmla="*/ 2 w 69"/>
                  <a:gd name="T5" fmla="*/ 41 h 45"/>
                  <a:gd name="T6" fmla="*/ 5 w 69"/>
                  <a:gd name="T7" fmla="*/ 31 h 45"/>
                  <a:gd name="T8" fmla="*/ 7 w 69"/>
                  <a:gd name="T9" fmla="*/ 30 h 45"/>
                  <a:gd name="T10" fmla="*/ 32 w 69"/>
                  <a:gd name="T11" fmla="*/ 16 h 45"/>
                  <a:gd name="T12" fmla="*/ 60 w 69"/>
                  <a:gd name="T13" fmla="*/ 1 h 45"/>
                  <a:gd name="T14" fmla="*/ 65 w 69"/>
                  <a:gd name="T15" fmla="*/ 5 h 45"/>
                  <a:gd name="T16" fmla="*/ 46 w 69"/>
                  <a:gd name="T17" fmla="*/ 25 h 45"/>
                  <a:gd name="T18" fmla="*/ 42 w 69"/>
                  <a:gd name="T19" fmla="*/ 27 h 45"/>
                  <a:gd name="T20" fmla="*/ 40 w 69"/>
                  <a:gd name="T21" fmla="*/ 29 h 45"/>
                  <a:gd name="T22" fmla="*/ 30 w 69"/>
                  <a:gd name="T23" fmla="*/ 34 h 45"/>
                  <a:gd name="T24" fmla="*/ 9 w 69"/>
                  <a:gd name="T2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45">
                    <a:moveTo>
                      <a:pt x="9" y="45"/>
                    </a:moveTo>
                    <a:lnTo>
                      <a:pt x="7" y="44"/>
                    </a:lnTo>
                    <a:cubicBezTo>
                      <a:pt x="5" y="44"/>
                      <a:pt x="3" y="42"/>
                      <a:pt x="2" y="41"/>
                    </a:cubicBezTo>
                    <a:cubicBezTo>
                      <a:pt x="0" y="37"/>
                      <a:pt x="1" y="33"/>
                      <a:pt x="5" y="31"/>
                    </a:cubicBezTo>
                    <a:lnTo>
                      <a:pt x="7" y="30"/>
                    </a:lnTo>
                    <a:cubicBezTo>
                      <a:pt x="11" y="28"/>
                      <a:pt x="24" y="21"/>
                      <a:pt x="32" y="16"/>
                    </a:cubicBezTo>
                    <a:cubicBezTo>
                      <a:pt x="56" y="1"/>
                      <a:pt x="57" y="0"/>
                      <a:pt x="60" y="1"/>
                    </a:cubicBezTo>
                    <a:cubicBezTo>
                      <a:pt x="62" y="2"/>
                      <a:pt x="64" y="3"/>
                      <a:pt x="65" y="5"/>
                    </a:cubicBezTo>
                    <a:cubicBezTo>
                      <a:pt x="69" y="12"/>
                      <a:pt x="64" y="14"/>
                      <a:pt x="46" y="25"/>
                    </a:cubicBezTo>
                    <a:cubicBezTo>
                      <a:pt x="45" y="26"/>
                      <a:pt x="43" y="27"/>
                      <a:pt x="42" y="27"/>
                    </a:cubicBezTo>
                    <a:lnTo>
                      <a:pt x="40" y="29"/>
                    </a:lnTo>
                    <a:cubicBezTo>
                      <a:pt x="34" y="33"/>
                      <a:pt x="32" y="34"/>
                      <a:pt x="30" y="34"/>
                    </a:cubicBezTo>
                    <a:cubicBezTo>
                      <a:pt x="15" y="43"/>
                      <a:pt x="11" y="45"/>
                      <a:pt x="9" y="4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92" name="Freeform 2044">
                <a:extLst>
                  <a:ext uri="{FF2B5EF4-FFF2-40B4-BE49-F238E27FC236}">
                    <a16:creationId xmlns:a16="http://schemas.microsoft.com/office/drawing/2014/main" id="{69ADC9E0-D0F6-4755-839E-EB6C3BD18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5525"/>
                <a:ext cx="27" cy="16"/>
              </a:xfrm>
              <a:custGeom>
                <a:avLst/>
                <a:gdLst>
                  <a:gd name="T0" fmla="*/ 14 w 79"/>
                  <a:gd name="T1" fmla="*/ 50 h 50"/>
                  <a:gd name="T2" fmla="*/ 12 w 79"/>
                  <a:gd name="T3" fmla="*/ 50 h 50"/>
                  <a:gd name="T4" fmla="*/ 7 w 79"/>
                  <a:gd name="T5" fmla="*/ 44 h 50"/>
                  <a:gd name="T6" fmla="*/ 1 w 79"/>
                  <a:gd name="T7" fmla="*/ 45 h 50"/>
                  <a:gd name="T8" fmla="*/ 2 w 79"/>
                  <a:gd name="T9" fmla="*/ 38 h 50"/>
                  <a:gd name="T10" fmla="*/ 6 w 79"/>
                  <a:gd name="T11" fmla="*/ 36 h 50"/>
                  <a:gd name="T12" fmla="*/ 2 w 79"/>
                  <a:gd name="T13" fmla="*/ 38 h 50"/>
                  <a:gd name="T14" fmla="*/ 0 w 79"/>
                  <a:gd name="T15" fmla="*/ 32 h 50"/>
                  <a:gd name="T16" fmla="*/ 9 w 79"/>
                  <a:gd name="T17" fmla="*/ 26 h 50"/>
                  <a:gd name="T18" fmla="*/ 14 w 79"/>
                  <a:gd name="T19" fmla="*/ 26 h 50"/>
                  <a:gd name="T20" fmla="*/ 19 w 79"/>
                  <a:gd name="T21" fmla="*/ 29 h 50"/>
                  <a:gd name="T22" fmla="*/ 20 w 79"/>
                  <a:gd name="T23" fmla="*/ 32 h 50"/>
                  <a:gd name="T24" fmla="*/ 52 w 79"/>
                  <a:gd name="T25" fmla="*/ 13 h 50"/>
                  <a:gd name="T26" fmla="*/ 78 w 79"/>
                  <a:gd name="T27" fmla="*/ 0 h 50"/>
                  <a:gd name="T28" fmla="*/ 76 w 79"/>
                  <a:gd name="T29" fmla="*/ 7 h 50"/>
                  <a:gd name="T30" fmla="*/ 70 w 79"/>
                  <a:gd name="T31" fmla="*/ 11 h 50"/>
                  <a:gd name="T32" fmla="*/ 76 w 79"/>
                  <a:gd name="T33" fmla="*/ 7 h 50"/>
                  <a:gd name="T34" fmla="*/ 79 w 79"/>
                  <a:gd name="T35" fmla="*/ 14 h 50"/>
                  <a:gd name="T36" fmla="*/ 59 w 79"/>
                  <a:gd name="T37" fmla="*/ 25 h 50"/>
                  <a:gd name="T38" fmla="*/ 14 w 79"/>
                  <a:gd name="T3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9" h="50">
                    <a:moveTo>
                      <a:pt x="14" y="50"/>
                    </a:moveTo>
                    <a:lnTo>
                      <a:pt x="12" y="50"/>
                    </a:lnTo>
                    <a:cubicBezTo>
                      <a:pt x="9" y="49"/>
                      <a:pt x="7" y="47"/>
                      <a:pt x="7" y="44"/>
                    </a:cubicBezTo>
                    <a:cubicBezTo>
                      <a:pt x="4" y="46"/>
                      <a:pt x="3" y="46"/>
                      <a:pt x="1" y="45"/>
                    </a:cubicBezTo>
                    <a:lnTo>
                      <a:pt x="2" y="38"/>
                    </a:lnTo>
                    <a:lnTo>
                      <a:pt x="6" y="36"/>
                    </a:lnTo>
                    <a:lnTo>
                      <a:pt x="2" y="38"/>
                    </a:lnTo>
                    <a:lnTo>
                      <a:pt x="0" y="32"/>
                    </a:lnTo>
                    <a:cubicBezTo>
                      <a:pt x="1" y="31"/>
                      <a:pt x="9" y="26"/>
                      <a:pt x="9" y="26"/>
                    </a:cubicBezTo>
                    <a:cubicBezTo>
                      <a:pt x="10" y="25"/>
                      <a:pt x="12" y="25"/>
                      <a:pt x="14" y="26"/>
                    </a:cubicBezTo>
                    <a:cubicBezTo>
                      <a:pt x="16" y="26"/>
                      <a:pt x="18" y="27"/>
                      <a:pt x="19" y="29"/>
                    </a:cubicBezTo>
                    <a:cubicBezTo>
                      <a:pt x="19" y="30"/>
                      <a:pt x="19" y="30"/>
                      <a:pt x="20" y="32"/>
                    </a:cubicBezTo>
                    <a:cubicBezTo>
                      <a:pt x="29" y="27"/>
                      <a:pt x="43" y="18"/>
                      <a:pt x="52" y="13"/>
                    </a:cubicBezTo>
                    <a:cubicBezTo>
                      <a:pt x="75" y="0"/>
                      <a:pt x="75" y="0"/>
                      <a:pt x="78" y="0"/>
                    </a:cubicBezTo>
                    <a:lnTo>
                      <a:pt x="76" y="7"/>
                    </a:lnTo>
                    <a:lnTo>
                      <a:pt x="70" y="11"/>
                    </a:lnTo>
                    <a:lnTo>
                      <a:pt x="76" y="7"/>
                    </a:lnTo>
                    <a:lnTo>
                      <a:pt x="79" y="14"/>
                    </a:lnTo>
                    <a:cubicBezTo>
                      <a:pt x="78" y="14"/>
                      <a:pt x="69" y="19"/>
                      <a:pt x="59" y="25"/>
                    </a:cubicBezTo>
                    <a:cubicBezTo>
                      <a:pt x="22" y="47"/>
                      <a:pt x="17" y="50"/>
                      <a:pt x="14" y="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93" name="Freeform 2045">
                <a:extLst>
                  <a:ext uri="{FF2B5EF4-FFF2-40B4-BE49-F238E27FC236}">
                    <a16:creationId xmlns:a16="http://schemas.microsoft.com/office/drawing/2014/main" id="{EECED195-05BB-4793-B32C-EC550D79D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5516"/>
                <a:ext cx="58" cy="35"/>
              </a:xfrm>
              <a:custGeom>
                <a:avLst/>
                <a:gdLst>
                  <a:gd name="T0" fmla="*/ 8 w 175"/>
                  <a:gd name="T1" fmla="*/ 107 h 107"/>
                  <a:gd name="T2" fmla="*/ 6 w 175"/>
                  <a:gd name="T3" fmla="*/ 107 h 107"/>
                  <a:gd name="T4" fmla="*/ 2 w 175"/>
                  <a:gd name="T5" fmla="*/ 104 h 107"/>
                  <a:gd name="T6" fmla="*/ 5 w 175"/>
                  <a:gd name="T7" fmla="*/ 94 h 107"/>
                  <a:gd name="T8" fmla="*/ 7 w 175"/>
                  <a:gd name="T9" fmla="*/ 93 h 107"/>
                  <a:gd name="T10" fmla="*/ 12 w 175"/>
                  <a:gd name="T11" fmla="*/ 90 h 107"/>
                  <a:gd name="T12" fmla="*/ 13 w 175"/>
                  <a:gd name="T13" fmla="*/ 89 h 107"/>
                  <a:gd name="T14" fmla="*/ 72 w 175"/>
                  <a:gd name="T15" fmla="*/ 55 h 107"/>
                  <a:gd name="T16" fmla="*/ 75 w 175"/>
                  <a:gd name="T17" fmla="*/ 54 h 107"/>
                  <a:gd name="T18" fmla="*/ 91 w 175"/>
                  <a:gd name="T19" fmla="*/ 44 h 107"/>
                  <a:gd name="T20" fmla="*/ 169 w 175"/>
                  <a:gd name="T21" fmla="*/ 2 h 107"/>
                  <a:gd name="T22" fmla="*/ 173 w 175"/>
                  <a:gd name="T23" fmla="*/ 5 h 107"/>
                  <a:gd name="T24" fmla="*/ 171 w 175"/>
                  <a:gd name="T25" fmla="*/ 15 h 107"/>
                  <a:gd name="T26" fmla="*/ 167 w 175"/>
                  <a:gd name="T27" fmla="*/ 16 h 107"/>
                  <a:gd name="T28" fmla="*/ 140 w 175"/>
                  <a:gd name="T29" fmla="*/ 31 h 107"/>
                  <a:gd name="T30" fmla="*/ 137 w 175"/>
                  <a:gd name="T31" fmla="*/ 34 h 107"/>
                  <a:gd name="T32" fmla="*/ 91 w 175"/>
                  <a:gd name="T33" fmla="*/ 61 h 107"/>
                  <a:gd name="T34" fmla="*/ 90 w 175"/>
                  <a:gd name="T35" fmla="*/ 61 h 107"/>
                  <a:gd name="T36" fmla="*/ 20 w 175"/>
                  <a:gd name="T37" fmla="*/ 102 h 107"/>
                  <a:gd name="T38" fmla="*/ 8 w 175"/>
                  <a:gd name="T39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5" h="107">
                    <a:moveTo>
                      <a:pt x="8" y="107"/>
                    </a:moveTo>
                    <a:lnTo>
                      <a:pt x="6" y="107"/>
                    </a:lnTo>
                    <a:cubicBezTo>
                      <a:pt x="4" y="107"/>
                      <a:pt x="3" y="105"/>
                      <a:pt x="2" y="104"/>
                    </a:cubicBezTo>
                    <a:cubicBezTo>
                      <a:pt x="0" y="100"/>
                      <a:pt x="1" y="96"/>
                      <a:pt x="5" y="94"/>
                    </a:cubicBezTo>
                    <a:lnTo>
                      <a:pt x="7" y="93"/>
                    </a:lnTo>
                    <a:cubicBezTo>
                      <a:pt x="8" y="93"/>
                      <a:pt x="9" y="92"/>
                      <a:pt x="12" y="90"/>
                    </a:cubicBezTo>
                    <a:lnTo>
                      <a:pt x="13" y="89"/>
                    </a:lnTo>
                    <a:lnTo>
                      <a:pt x="72" y="55"/>
                    </a:lnTo>
                    <a:lnTo>
                      <a:pt x="75" y="54"/>
                    </a:lnTo>
                    <a:cubicBezTo>
                      <a:pt x="81" y="50"/>
                      <a:pt x="86" y="47"/>
                      <a:pt x="91" y="44"/>
                    </a:cubicBezTo>
                    <a:cubicBezTo>
                      <a:pt x="160" y="2"/>
                      <a:pt x="164" y="0"/>
                      <a:pt x="169" y="2"/>
                    </a:cubicBezTo>
                    <a:cubicBezTo>
                      <a:pt x="171" y="2"/>
                      <a:pt x="172" y="3"/>
                      <a:pt x="173" y="5"/>
                    </a:cubicBezTo>
                    <a:cubicBezTo>
                      <a:pt x="175" y="8"/>
                      <a:pt x="174" y="13"/>
                      <a:pt x="171" y="15"/>
                    </a:cubicBezTo>
                    <a:cubicBezTo>
                      <a:pt x="170" y="15"/>
                      <a:pt x="169" y="16"/>
                      <a:pt x="167" y="16"/>
                    </a:cubicBezTo>
                    <a:cubicBezTo>
                      <a:pt x="163" y="17"/>
                      <a:pt x="153" y="23"/>
                      <a:pt x="140" y="31"/>
                    </a:cubicBezTo>
                    <a:lnTo>
                      <a:pt x="137" y="34"/>
                    </a:lnTo>
                    <a:lnTo>
                      <a:pt x="91" y="61"/>
                    </a:lnTo>
                    <a:lnTo>
                      <a:pt x="90" y="61"/>
                    </a:lnTo>
                    <a:cubicBezTo>
                      <a:pt x="41" y="91"/>
                      <a:pt x="26" y="100"/>
                      <a:pt x="20" y="102"/>
                    </a:cubicBezTo>
                    <a:cubicBezTo>
                      <a:pt x="12" y="106"/>
                      <a:pt x="10" y="107"/>
                      <a:pt x="8" y="10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94" name="Freeform 2046">
                <a:extLst>
                  <a:ext uri="{FF2B5EF4-FFF2-40B4-BE49-F238E27FC236}">
                    <a16:creationId xmlns:a16="http://schemas.microsoft.com/office/drawing/2014/main" id="{6E70673F-84E0-4671-83FD-E8C894A60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5507"/>
                <a:ext cx="77" cy="47"/>
              </a:xfrm>
              <a:custGeom>
                <a:avLst/>
                <a:gdLst>
                  <a:gd name="T0" fmla="*/ 8 w 232"/>
                  <a:gd name="T1" fmla="*/ 140 h 140"/>
                  <a:gd name="T2" fmla="*/ 6 w 232"/>
                  <a:gd name="T3" fmla="*/ 140 h 140"/>
                  <a:gd name="T4" fmla="*/ 2 w 232"/>
                  <a:gd name="T5" fmla="*/ 137 h 140"/>
                  <a:gd name="T6" fmla="*/ 4 w 232"/>
                  <a:gd name="T7" fmla="*/ 127 h 140"/>
                  <a:gd name="T8" fmla="*/ 8 w 232"/>
                  <a:gd name="T9" fmla="*/ 126 h 140"/>
                  <a:gd name="T10" fmla="*/ 101 w 232"/>
                  <a:gd name="T11" fmla="*/ 71 h 140"/>
                  <a:gd name="T12" fmla="*/ 225 w 232"/>
                  <a:gd name="T13" fmla="*/ 1 h 140"/>
                  <a:gd name="T14" fmla="*/ 230 w 232"/>
                  <a:gd name="T15" fmla="*/ 5 h 140"/>
                  <a:gd name="T16" fmla="*/ 227 w 232"/>
                  <a:gd name="T17" fmla="*/ 14 h 140"/>
                  <a:gd name="T18" fmla="*/ 223 w 232"/>
                  <a:gd name="T19" fmla="*/ 15 h 140"/>
                  <a:gd name="T20" fmla="*/ 108 w 232"/>
                  <a:gd name="T21" fmla="*/ 83 h 140"/>
                  <a:gd name="T22" fmla="*/ 8 w 232"/>
                  <a:gd name="T23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2" h="140">
                    <a:moveTo>
                      <a:pt x="8" y="140"/>
                    </a:moveTo>
                    <a:lnTo>
                      <a:pt x="6" y="140"/>
                    </a:lnTo>
                    <a:cubicBezTo>
                      <a:pt x="4" y="139"/>
                      <a:pt x="3" y="138"/>
                      <a:pt x="2" y="137"/>
                    </a:cubicBezTo>
                    <a:cubicBezTo>
                      <a:pt x="0" y="133"/>
                      <a:pt x="1" y="129"/>
                      <a:pt x="4" y="127"/>
                    </a:cubicBezTo>
                    <a:lnTo>
                      <a:pt x="8" y="126"/>
                    </a:lnTo>
                    <a:cubicBezTo>
                      <a:pt x="17" y="122"/>
                      <a:pt x="63" y="94"/>
                      <a:pt x="101" y="71"/>
                    </a:cubicBezTo>
                    <a:cubicBezTo>
                      <a:pt x="207" y="6"/>
                      <a:pt x="219" y="0"/>
                      <a:pt x="225" y="1"/>
                    </a:cubicBezTo>
                    <a:cubicBezTo>
                      <a:pt x="227" y="2"/>
                      <a:pt x="229" y="3"/>
                      <a:pt x="230" y="5"/>
                    </a:cubicBezTo>
                    <a:cubicBezTo>
                      <a:pt x="232" y="8"/>
                      <a:pt x="231" y="12"/>
                      <a:pt x="227" y="14"/>
                    </a:cubicBezTo>
                    <a:lnTo>
                      <a:pt x="223" y="15"/>
                    </a:lnTo>
                    <a:cubicBezTo>
                      <a:pt x="212" y="19"/>
                      <a:pt x="152" y="56"/>
                      <a:pt x="108" y="83"/>
                    </a:cubicBezTo>
                    <a:cubicBezTo>
                      <a:pt x="26" y="133"/>
                      <a:pt x="13" y="140"/>
                      <a:pt x="8" y="1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95" name="Freeform 2047">
                <a:extLst>
                  <a:ext uri="{FF2B5EF4-FFF2-40B4-BE49-F238E27FC236}">
                    <a16:creationId xmlns:a16="http://schemas.microsoft.com/office/drawing/2014/main" id="{F2F2460A-2BD5-4BE7-98D7-732326E68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6" y="5486"/>
                <a:ext cx="20" cy="11"/>
              </a:xfrm>
              <a:custGeom>
                <a:avLst/>
                <a:gdLst>
                  <a:gd name="T0" fmla="*/ 8 w 58"/>
                  <a:gd name="T1" fmla="*/ 31 h 31"/>
                  <a:gd name="T2" fmla="*/ 7 w 58"/>
                  <a:gd name="T3" fmla="*/ 31 h 31"/>
                  <a:gd name="T4" fmla="*/ 2 w 58"/>
                  <a:gd name="T5" fmla="*/ 28 h 31"/>
                  <a:gd name="T6" fmla="*/ 5 w 58"/>
                  <a:gd name="T7" fmla="*/ 18 h 31"/>
                  <a:gd name="T8" fmla="*/ 5 w 58"/>
                  <a:gd name="T9" fmla="*/ 18 h 31"/>
                  <a:gd name="T10" fmla="*/ 14 w 58"/>
                  <a:gd name="T11" fmla="*/ 15 h 31"/>
                  <a:gd name="T12" fmla="*/ 28 w 58"/>
                  <a:gd name="T13" fmla="*/ 14 h 31"/>
                  <a:gd name="T14" fmla="*/ 55 w 58"/>
                  <a:gd name="T15" fmla="*/ 6 h 31"/>
                  <a:gd name="T16" fmla="*/ 54 w 58"/>
                  <a:gd name="T17" fmla="*/ 15 h 31"/>
                  <a:gd name="T18" fmla="*/ 53 w 58"/>
                  <a:gd name="T19" fmla="*/ 16 h 31"/>
                  <a:gd name="T20" fmla="*/ 34 w 58"/>
                  <a:gd name="T21" fmla="*/ 27 h 31"/>
                  <a:gd name="T22" fmla="*/ 30 w 58"/>
                  <a:gd name="T23" fmla="*/ 28 h 31"/>
                  <a:gd name="T24" fmla="*/ 15 w 58"/>
                  <a:gd name="T25" fmla="*/ 29 h 31"/>
                  <a:gd name="T26" fmla="*/ 8 w 58"/>
                  <a:gd name="T2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31">
                    <a:moveTo>
                      <a:pt x="8" y="31"/>
                    </a:moveTo>
                    <a:lnTo>
                      <a:pt x="7" y="31"/>
                    </a:lnTo>
                    <a:cubicBezTo>
                      <a:pt x="5" y="31"/>
                      <a:pt x="3" y="30"/>
                      <a:pt x="2" y="28"/>
                    </a:cubicBezTo>
                    <a:cubicBezTo>
                      <a:pt x="0" y="24"/>
                      <a:pt x="1" y="20"/>
                      <a:pt x="5" y="18"/>
                    </a:cubicBezTo>
                    <a:lnTo>
                      <a:pt x="5" y="18"/>
                    </a:lnTo>
                    <a:cubicBezTo>
                      <a:pt x="8" y="16"/>
                      <a:pt x="11" y="14"/>
                      <a:pt x="14" y="15"/>
                    </a:cubicBezTo>
                    <a:cubicBezTo>
                      <a:pt x="16" y="15"/>
                      <a:pt x="24" y="14"/>
                      <a:pt x="28" y="14"/>
                    </a:cubicBezTo>
                    <a:cubicBezTo>
                      <a:pt x="52" y="0"/>
                      <a:pt x="52" y="1"/>
                      <a:pt x="55" y="6"/>
                    </a:cubicBezTo>
                    <a:cubicBezTo>
                      <a:pt x="58" y="9"/>
                      <a:pt x="57" y="13"/>
                      <a:pt x="54" y="15"/>
                    </a:cubicBezTo>
                    <a:lnTo>
                      <a:pt x="53" y="16"/>
                    </a:lnTo>
                    <a:cubicBezTo>
                      <a:pt x="51" y="17"/>
                      <a:pt x="34" y="27"/>
                      <a:pt x="34" y="27"/>
                    </a:cubicBezTo>
                    <a:lnTo>
                      <a:pt x="30" y="28"/>
                    </a:lnTo>
                    <a:cubicBezTo>
                      <a:pt x="23" y="29"/>
                      <a:pt x="18" y="29"/>
                      <a:pt x="15" y="29"/>
                    </a:cubicBezTo>
                    <a:cubicBezTo>
                      <a:pt x="12" y="30"/>
                      <a:pt x="10" y="31"/>
                      <a:pt x="8" y="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96" name="Freeform 2048">
                <a:extLst>
                  <a:ext uri="{FF2B5EF4-FFF2-40B4-BE49-F238E27FC236}">
                    <a16:creationId xmlns:a16="http://schemas.microsoft.com/office/drawing/2014/main" id="{8980E29B-1408-46CD-ADF0-33F6886DC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5490"/>
                <a:ext cx="36" cy="23"/>
              </a:xfrm>
              <a:custGeom>
                <a:avLst/>
                <a:gdLst>
                  <a:gd name="T0" fmla="*/ 8 w 108"/>
                  <a:gd name="T1" fmla="*/ 71 h 71"/>
                  <a:gd name="T2" fmla="*/ 6 w 108"/>
                  <a:gd name="T3" fmla="*/ 70 h 71"/>
                  <a:gd name="T4" fmla="*/ 1 w 108"/>
                  <a:gd name="T5" fmla="*/ 62 h 71"/>
                  <a:gd name="T6" fmla="*/ 5 w 108"/>
                  <a:gd name="T7" fmla="*/ 57 h 71"/>
                  <a:gd name="T8" fmla="*/ 5 w 108"/>
                  <a:gd name="T9" fmla="*/ 57 h 71"/>
                  <a:gd name="T10" fmla="*/ 17 w 108"/>
                  <a:gd name="T11" fmla="*/ 50 h 71"/>
                  <a:gd name="T12" fmla="*/ 60 w 108"/>
                  <a:gd name="T13" fmla="*/ 24 h 71"/>
                  <a:gd name="T14" fmla="*/ 63 w 108"/>
                  <a:gd name="T15" fmla="*/ 20 h 71"/>
                  <a:gd name="T16" fmla="*/ 66 w 108"/>
                  <a:gd name="T17" fmla="*/ 19 h 71"/>
                  <a:gd name="T18" fmla="*/ 95 w 108"/>
                  <a:gd name="T19" fmla="*/ 2 h 71"/>
                  <a:gd name="T20" fmla="*/ 101 w 108"/>
                  <a:gd name="T21" fmla="*/ 1 h 71"/>
                  <a:gd name="T22" fmla="*/ 105 w 108"/>
                  <a:gd name="T23" fmla="*/ 4 h 71"/>
                  <a:gd name="T24" fmla="*/ 106 w 108"/>
                  <a:gd name="T25" fmla="*/ 7 h 71"/>
                  <a:gd name="T26" fmla="*/ 104 w 108"/>
                  <a:gd name="T27" fmla="*/ 17 h 71"/>
                  <a:gd name="T28" fmla="*/ 101 w 108"/>
                  <a:gd name="T29" fmla="*/ 17 h 71"/>
                  <a:gd name="T30" fmla="*/ 93 w 108"/>
                  <a:gd name="T31" fmla="*/ 22 h 71"/>
                  <a:gd name="T32" fmla="*/ 14 w 108"/>
                  <a:gd name="T33" fmla="*/ 68 h 71"/>
                  <a:gd name="T34" fmla="*/ 12 w 108"/>
                  <a:gd name="T35" fmla="*/ 70 h 71"/>
                  <a:gd name="T36" fmla="*/ 12 w 108"/>
                  <a:gd name="T37" fmla="*/ 70 h 71"/>
                  <a:gd name="T38" fmla="*/ 8 w 108"/>
                  <a:gd name="T3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8" h="71">
                    <a:moveTo>
                      <a:pt x="8" y="71"/>
                    </a:moveTo>
                    <a:lnTo>
                      <a:pt x="6" y="70"/>
                    </a:lnTo>
                    <a:cubicBezTo>
                      <a:pt x="2" y="69"/>
                      <a:pt x="0" y="66"/>
                      <a:pt x="1" y="62"/>
                    </a:cubicBezTo>
                    <a:cubicBezTo>
                      <a:pt x="2" y="60"/>
                      <a:pt x="3" y="59"/>
                      <a:pt x="5" y="57"/>
                    </a:cubicBezTo>
                    <a:lnTo>
                      <a:pt x="5" y="57"/>
                    </a:lnTo>
                    <a:cubicBezTo>
                      <a:pt x="5" y="57"/>
                      <a:pt x="10" y="54"/>
                      <a:pt x="17" y="50"/>
                    </a:cubicBezTo>
                    <a:cubicBezTo>
                      <a:pt x="35" y="39"/>
                      <a:pt x="49" y="31"/>
                      <a:pt x="60" y="24"/>
                    </a:cubicBezTo>
                    <a:cubicBezTo>
                      <a:pt x="60" y="23"/>
                      <a:pt x="62" y="21"/>
                      <a:pt x="63" y="20"/>
                    </a:cubicBezTo>
                    <a:lnTo>
                      <a:pt x="66" y="19"/>
                    </a:lnTo>
                    <a:cubicBezTo>
                      <a:pt x="70" y="17"/>
                      <a:pt x="84" y="9"/>
                      <a:pt x="95" y="2"/>
                    </a:cubicBezTo>
                    <a:cubicBezTo>
                      <a:pt x="97" y="1"/>
                      <a:pt x="99" y="0"/>
                      <a:pt x="101" y="1"/>
                    </a:cubicBezTo>
                    <a:cubicBezTo>
                      <a:pt x="103" y="1"/>
                      <a:pt x="104" y="2"/>
                      <a:pt x="105" y="4"/>
                    </a:cubicBezTo>
                    <a:lnTo>
                      <a:pt x="106" y="7"/>
                    </a:lnTo>
                    <a:cubicBezTo>
                      <a:pt x="108" y="10"/>
                      <a:pt x="107" y="15"/>
                      <a:pt x="104" y="17"/>
                    </a:cubicBezTo>
                    <a:lnTo>
                      <a:pt x="101" y="17"/>
                    </a:lnTo>
                    <a:cubicBezTo>
                      <a:pt x="100" y="18"/>
                      <a:pt x="97" y="19"/>
                      <a:pt x="93" y="22"/>
                    </a:cubicBezTo>
                    <a:cubicBezTo>
                      <a:pt x="82" y="29"/>
                      <a:pt x="59" y="43"/>
                      <a:pt x="14" y="68"/>
                    </a:cubicBezTo>
                    <a:lnTo>
                      <a:pt x="12" y="70"/>
                    </a:lnTo>
                    <a:lnTo>
                      <a:pt x="12" y="70"/>
                    </a:lnTo>
                    <a:cubicBezTo>
                      <a:pt x="10" y="70"/>
                      <a:pt x="9" y="71"/>
                      <a:pt x="8" y="7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97" name="Freeform 2049">
                <a:extLst>
                  <a:ext uri="{FF2B5EF4-FFF2-40B4-BE49-F238E27FC236}">
                    <a16:creationId xmlns:a16="http://schemas.microsoft.com/office/drawing/2014/main" id="{E59582B5-3145-4FA7-8E9D-F75C41F6B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5503"/>
                <a:ext cx="57" cy="36"/>
              </a:xfrm>
              <a:custGeom>
                <a:avLst/>
                <a:gdLst>
                  <a:gd name="T0" fmla="*/ 7 w 172"/>
                  <a:gd name="T1" fmla="*/ 107 h 107"/>
                  <a:gd name="T2" fmla="*/ 6 w 172"/>
                  <a:gd name="T3" fmla="*/ 107 h 107"/>
                  <a:gd name="T4" fmla="*/ 1 w 172"/>
                  <a:gd name="T5" fmla="*/ 103 h 107"/>
                  <a:gd name="T6" fmla="*/ 0 w 172"/>
                  <a:gd name="T7" fmla="*/ 97 h 107"/>
                  <a:gd name="T8" fmla="*/ 101 w 172"/>
                  <a:gd name="T9" fmla="*/ 33 h 107"/>
                  <a:gd name="T10" fmla="*/ 163 w 172"/>
                  <a:gd name="T11" fmla="*/ 1 h 107"/>
                  <a:gd name="T12" fmla="*/ 167 w 172"/>
                  <a:gd name="T13" fmla="*/ 3 h 107"/>
                  <a:gd name="T14" fmla="*/ 170 w 172"/>
                  <a:gd name="T15" fmla="*/ 6 h 107"/>
                  <a:gd name="T16" fmla="*/ 167 w 172"/>
                  <a:gd name="T17" fmla="*/ 16 h 107"/>
                  <a:gd name="T18" fmla="*/ 164 w 172"/>
                  <a:gd name="T19" fmla="*/ 17 h 107"/>
                  <a:gd name="T20" fmla="*/ 90 w 172"/>
                  <a:gd name="T21" fmla="*/ 60 h 107"/>
                  <a:gd name="T22" fmla="*/ 7 w 172"/>
                  <a:gd name="T23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2" h="107">
                    <a:moveTo>
                      <a:pt x="7" y="107"/>
                    </a:moveTo>
                    <a:lnTo>
                      <a:pt x="6" y="107"/>
                    </a:lnTo>
                    <a:cubicBezTo>
                      <a:pt x="4" y="106"/>
                      <a:pt x="2" y="105"/>
                      <a:pt x="1" y="103"/>
                    </a:cubicBezTo>
                    <a:cubicBezTo>
                      <a:pt x="0" y="102"/>
                      <a:pt x="0" y="99"/>
                      <a:pt x="0" y="97"/>
                    </a:cubicBezTo>
                    <a:cubicBezTo>
                      <a:pt x="3" y="89"/>
                      <a:pt x="36" y="68"/>
                      <a:pt x="101" y="33"/>
                    </a:cubicBezTo>
                    <a:cubicBezTo>
                      <a:pt x="157" y="0"/>
                      <a:pt x="161" y="1"/>
                      <a:pt x="163" y="1"/>
                    </a:cubicBezTo>
                    <a:lnTo>
                      <a:pt x="167" y="3"/>
                    </a:lnTo>
                    <a:lnTo>
                      <a:pt x="170" y="6"/>
                    </a:lnTo>
                    <a:cubicBezTo>
                      <a:pt x="172" y="9"/>
                      <a:pt x="171" y="14"/>
                      <a:pt x="167" y="16"/>
                    </a:cubicBezTo>
                    <a:lnTo>
                      <a:pt x="164" y="17"/>
                    </a:lnTo>
                    <a:cubicBezTo>
                      <a:pt x="157" y="20"/>
                      <a:pt x="120" y="42"/>
                      <a:pt x="90" y="60"/>
                    </a:cubicBezTo>
                    <a:cubicBezTo>
                      <a:pt x="22" y="102"/>
                      <a:pt x="12" y="107"/>
                      <a:pt x="7" y="10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98" name="Freeform 2050">
                <a:extLst>
                  <a:ext uri="{FF2B5EF4-FFF2-40B4-BE49-F238E27FC236}">
                    <a16:creationId xmlns:a16="http://schemas.microsoft.com/office/drawing/2014/main" id="{6B465824-B368-4125-AE94-6FA364A45E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" y="5490"/>
                <a:ext cx="8" cy="9"/>
              </a:xfrm>
              <a:custGeom>
                <a:avLst/>
                <a:gdLst>
                  <a:gd name="T0" fmla="*/ 3 w 26"/>
                  <a:gd name="T1" fmla="*/ 25 h 25"/>
                  <a:gd name="T2" fmla="*/ 1 w 26"/>
                  <a:gd name="T3" fmla="*/ 25 h 25"/>
                  <a:gd name="T4" fmla="*/ 3 w 26"/>
                  <a:gd name="T5" fmla="*/ 18 h 25"/>
                  <a:gd name="T6" fmla="*/ 9 w 26"/>
                  <a:gd name="T7" fmla="*/ 14 h 25"/>
                  <a:gd name="T8" fmla="*/ 3 w 26"/>
                  <a:gd name="T9" fmla="*/ 18 h 25"/>
                  <a:gd name="T10" fmla="*/ 0 w 26"/>
                  <a:gd name="T11" fmla="*/ 11 h 25"/>
                  <a:gd name="T12" fmla="*/ 19 w 26"/>
                  <a:gd name="T13" fmla="*/ 0 h 25"/>
                  <a:gd name="T14" fmla="*/ 26 w 26"/>
                  <a:gd name="T15" fmla="*/ 12 h 25"/>
                  <a:gd name="T16" fmla="*/ 3 w 26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3" y="25"/>
                    </a:moveTo>
                    <a:lnTo>
                      <a:pt x="1" y="25"/>
                    </a:lnTo>
                    <a:lnTo>
                      <a:pt x="3" y="18"/>
                    </a:lnTo>
                    <a:lnTo>
                      <a:pt x="9" y="14"/>
                    </a:lnTo>
                    <a:lnTo>
                      <a:pt x="3" y="18"/>
                    </a:lnTo>
                    <a:lnTo>
                      <a:pt x="0" y="11"/>
                    </a:lnTo>
                    <a:cubicBezTo>
                      <a:pt x="2" y="10"/>
                      <a:pt x="19" y="0"/>
                      <a:pt x="19" y="0"/>
                    </a:cubicBezTo>
                    <a:lnTo>
                      <a:pt x="26" y="12"/>
                    </a:lnTo>
                    <a:cubicBezTo>
                      <a:pt x="9" y="23"/>
                      <a:pt x="5" y="25"/>
                      <a:pt x="3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99" name="Freeform 2051">
                <a:extLst>
                  <a:ext uri="{FF2B5EF4-FFF2-40B4-BE49-F238E27FC236}">
                    <a16:creationId xmlns:a16="http://schemas.microsoft.com/office/drawing/2014/main" id="{484659C3-D456-47EE-8A4B-0422C4CC0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1" y="5493"/>
                <a:ext cx="46" cy="33"/>
              </a:xfrm>
              <a:custGeom>
                <a:avLst/>
                <a:gdLst>
                  <a:gd name="T0" fmla="*/ 8 w 137"/>
                  <a:gd name="T1" fmla="*/ 101 h 101"/>
                  <a:gd name="T2" fmla="*/ 2 w 137"/>
                  <a:gd name="T3" fmla="*/ 98 h 101"/>
                  <a:gd name="T4" fmla="*/ 4 w 137"/>
                  <a:gd name="T5" fmla="*/ 89 h 101"/>
                  <a:gd name="T6" fmla="*/ 16 w 137"/>
                  <a:gd name="T7" fmla="*/ 80 h 101"/>
                  <a:gd name="T8" fmla="*/ 14 w 137"/>
                  <a:gd name="T9" fmla="*/ 80 h 101"/>
                  <a:gd name="T10" fmla="*/ 10 w 137"/>
                  <a:gd name="T11" fmla="*/ 77 h 101"/>
                  <a:gd name="T12" fmla="*/ 12 w 137"/>
                  <a:gd name="T13" fmla="*/ 67 h 101"/>
                  <a:gd name="T14" fmla="*/ 15 w 137"/>
                  <a:gd name="T15" fmla="*/ 66 h 101"/>
                  <a:gd name="T16" fmla="*/ 126 w 137"/>
                  <a:gd name="T17" fmla="*/ 2 h 101"/>
                  <a:gd name="T18" fmla="*/ 135 w 137"/>
                  <a:gd name="T19" fmla="*/ 4 h 101"/>
                  <a:gd name="T20" fmla="*/ 133 w 137"/>
                  <a:gd name="T21" fmla="*/ 13 h 101"/>
                  <a:gd name="T22" fmla="*/ 120 w 137"/>
                  <a:gd name="T23" fmla="*/ 23 h 101"/>
                  <a:gd name="T24" fmla="*/ 121 w 137"/>
                  <a:gd name="T25" fmla="*/ 23 h 101"/>
                  <a:gd name="T26" fmla="*/ 126 w 137"/>
                  <a:gd name="T27" fmla="*/ 26 h 101"/>
                  <a:gd name="T28" fmla="*/ 126 w 137"/>
                  <a:gd name="T29" fmla="*/ 26 h 101"/>
                  <a:gd name="T30" fmla="*/ 134 w 137"/>
                  <a:gd name="T31" fmla="*/ 30 h 101"/>
                  <a:gd name="T32" fmla="*/ 132 w 137"/>
                  <a:gd name="T33" fmla="*/ 39 h 101"/>
                  <a:gd name="T34" fmla="*/ 68 w 137"/>
                  <a:gd name="T35" fmla="*/ 76 h 101"/>
                  <a:gd name="T36" fmla="*/ 63 w 137"/>
                  <a:gd name="T37" fmla="*/ 77 h 101"/>
                  <a:gd name="T38" fmla="*/ 59 w 137"/>
                  <a:gd name="T39" fmla="*/ 73 h 101"/>
                  <a:gd name="T40" fmla="*/ 58 w 137"/>
                  <a:gd name="T41" fmla="*/ 73 h 101"/>
                  <a:gd name="T42" fmla="*/ 11 w 137"/>
                  <a:gd name="T43" fmla="*/ 100 h 101"/>
                  <a:gd name="T44" fmla="*/ 8 w 137"/>
                  <a:gd name="T45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7" h="101">
                    <a:moveTo>
                      <a:pt x="8" y="101"/>
                    </a:moveTo>
                    <a:cubicBezTo>
                      <a:pt x="6" y="101"/>
                      <a:pt x="3" y="100"/>
                      <a:pt x="2" y="98"/>
                    </a:cubicBezTo>
                    <a:cubicBezTo>
                      <a:pt x="0" y="95"/>
                      <a:pt x="1" y="91"/>
                      <a:pt x="4" y="89"/>
                    </a:cubicBezTo>
                    <a:lnTo>
                      <a:pt x="16" y="80"/>
                    </a:lnTo>
                    <a:lnTo>
                      <a:pt x="14" y="80"/>
                    </a:lnTo>
                    <a:cubicBezTo>
                      <a:pt x="12" y="79"/>
                      <a:pt x="11" y="78"/>
                      <a:pt x="10" y="77"/>
                    </a:cubicBezTo>
                    <a:cubicBezTo>
                      <a:pt x="8" y="73"/>
                      <a:pt x="9" y="69"/>
                      <a:pt x="12" y="67"/>
                    </a:cubicBezTo>
                    <a:lnTo>
                      <a:pt x="15" y="66"/>
                    </a:lnTo>
                    <a:cubicBezTo>
                      <a:pt x="24" y="62"/>
                      <a:pt x="87" y="25"/>
                      <a:pt x="126" y="2"/>
                    </a:cubicBezTo>
                    <a:cubicBezTo>
                      <a:pt x="129" y="0"/>
                      <a:pt x="133" y="1"/>
                      <a:pt x="135" y="4"/>
                    </a:cubicBezTo>
                    <a:cubicBezTo>
                      <a:pt x="137" y="7"/>
                      <a:pt x="136" y="11"/>
                      <a:pt x="133" y="13"/>
                    </a:cubicBezTo>
                    <a:lnTo>
                      <a:pt x="120" y="23"/>
                    </a:lnTo>
                    <a:lnTo>
                      <a:pt x="121" y="23"/>
                    </a:lnTo>
                    <a:cubicBezTo>
                      <a:pt x="123" y="23"/>
                      <a:pt x="125" y="25"/>
                      <a:pt x="126" y="26"/>
                    </a:cubicBezTo>
                    <a:lnTo>
                      <a:pt x="126" y="26"/>
                    </a:lnTo>
                    <a:cubicBezTo>
                      <a:pt x="129" y="25"/>
                      <a:pt x="132" y="27"/>
                      <a:pt x="134" y="30"/>
                    </a:cubicBezTo>
                    <a:cubicBezTo>
                      <a:pt x="136" y="33"/>
                      <a:pt x="135" y="37"/>
                      <a:pt x="132" y="39"/>
                    </a:cubicBezTo>
                    <a:lnTo>
                      <a:pt x="68" y="76"/>
                    </a:lnTo>
                    <a:cubicBezTo>
                      <a:pt x="67" y="77"/>
                      <a:pt x="65" y="77"/>
                      <a:pt x="63" y="77"/>
                    </a:cubicBezTo>
                    <a:cubicBezTo>
                      <a:pt x="61" y="76"/>
                      <a:pt x="60" y="75"/>
                      <a:pt x="59" y="73"/>
                    </a:cubicBezTo>
                    <a:lnTo>
                      <a:pt x="58" y="73"/>
                    </a:lnTo>
                    <a:cubicBezTo>
                      <a:pt x="42" y="82"/>
                      <a:pt x="26" y="92"/>
                      <a:pt x="11" y="100"/>
                    </a:cubicBezTo>
                    <a:lnTo>
                      <a:pt x="8" y="10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00" name="Freeform 2052">
                <a:extLst>
                  <a:ext uri="{FF2B5EF4-FFF2-40B4-BE49-F238E27FC236}">
                    <a16:creationId xmlns:a16="http://schemas.microsoft.com/office/drawing/2014/main" id="{2F310E51-CD87-44B2-BD1C-353FBE03B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1" y="5487"/>
                <a:ext cx="51" cy="31"/>
              </a:xfrm>
              <a:custGeom>
                <a:avLst/>
                <a:gdLst>
                  <a:gd name="T0" fmla="*/ 9 w 154"/>
                  <a:gd name="T1" fmla="*/ 94 h 94"/>
                  <a:gd name="T2" fmla="*/ 7 w 154"/>
                  <a:gd name="T3" fmla="*/ 94 h 94"/>
                  <a:gd name="T4" fmla="*/ 3 w 154"/>
                  <a:gd name="T5" fmla="*/ 91 h 94"/>
                  <a:gd name="T6" fmla="*/ 6 w 154"/>
                  <a:gd name="T7" fmla="*/ 82 h 94"/>
                  <a:gd name="T8" fmla="*/ 5 w 154"/>
                  <a:gd name="T9" fmla="*/ 81 h 94"/>
                  <a:gd name="T10" fmla="*/ 9 w 154"/>
                  <a:gd name="T11" fmla="*/ 79 h 94"/>
                  <a:gd name="T12" fmla="*/ 35 w 154"/>
                  <a:gd name="T13" fmla="*/ 62 h 94"/>
                  <a:gd name="T14" fmla="*/ 38 w 154"/>
                  <a:gd name="T15" fmla="*/ 57 h 94"/>
                  <a:gd name="T16" fmla="*/ 108 w 154"/>
                  <a:gd name="T17" fmla="*/ 19 h 94"/>
                  <a:gd name="T18" fmla="*/ 109 w 154"/>
                  <a:gd name="T19" fmla="*/ 19 h 94"/>
                  <a:gd name="T20" fmla="*/ 148 w 154"/>
                  <a:gd name="T21" fmla="*/ 1 h 94"/>
                  <a:gd name="T22" fmla="*/ 152 w 154"/>
                  <a:gd name="T23" fmla="*/ 5 h 94"/>
                  <a:gd name="T24" fmla="*/ 150 w 154"/>
                  <a:gd name="T25" fmla="*/ 14 h 94"/>
                  <a:gd name="T26" fmla="*/ 146 w 154"/>
                  <a:gd name="T27" fmla="*/ 15 h 94"/>
                  <a:gd name="T28" fmla="*/ 13 w 154"/>
                  <a:gd name="T29" fmla="*/ 93 h 94"/>
                  <a:gd name="T30" fmla="*/ 9 w 154"/>
                  <a:gd name="T31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94">
                    <a:moveTo>
                      <a:pt x="9" y="94"/>
                    </a:moveTo>
                    <a:lnTo>
                      <a:pt x="7" y="94"/>
                    </a:lnTo>
                    <a:cubicBezTo>
                      <a:pt x="5" y="94"/>
                      <a:pt x="4" y="93"/>
                      <a:pt x="3" y="91"/>
                    </a:cubicBezTo>
                    <a:cubicBezTo>
                      <a:pt x="1" y="88"/>
                      <a:pt x="0" y="86"/>
                      <a:pt x="6" y="82"/>
                    </a:cubicBezTo>
                    <a:lnTo>
                      <a:pt x="5" y="81"/>
                    </a:lnTo>
                    <a:lnTo>
                      <a:pt x="9" y="79"/>
                    </a:lnTo>
                    <a:cubicBezTo>
                      <a:pt x="14" y="75"/>
                      <a:pt x="22" y="70"/>
                      <a:pt x="35" y="62"/>
                    </a:cubicBezTo>
                    <a:cubicBezTo>
                      <a:pt x="35" y="60"/>
                      <a:pt x="36" y="58"/>
                      <a:pt x="38" y="57"/>
                    </a:cubicBezTo>
                    <a:cubicBezTo>
                      <a:pt x="101" y="17"/>
                      <a:pt x="104" y="18"/>
                      <a:pt x="108" y="19"/>
                    </a:cubicBezTo>
                    <a:lnTo>
                      <a:pt x="109" y="19"/>
                    </a:lnTo>
                    <a:cubicBezTo>
                      <a:pt x="143" y="0"/>
                      <a:pt x="145" y="1"/>
                      <a:pt x="148" y="1"/>
                    </a:cubicBezTo>
                    <a:cubicBezTo>
                      <a:pt x="149" y="2"/>
                      <a:pt x="151" y="3"/>
                      <a:pt x="152" y="5"/>
                    </a:cubicBezTo>
                    <a:cubicBezTo>
                      <a:pt x="154" y="8"/>
                      <a:pt x="153" y="12"/>
                      <a:pt x="150" y="14"/>
                    </a:cubicBezTo>
                    <a:lnTo>
                      <a:pt x="146" y="15"/>
                    </a:lnTo>
                    <a:cubicBezTo>
                      <a:pt x="135" y="20"/>
                      <a:pt x="59" y="65"/>
                      <a:pt x="13" y="93"/>
                    </a:cubicBezTo>
                    <a:lnTo>
                      <a:pt x="9" y="9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01" name="Freeform 2053">
                <a:extLst>
                  <a:ext uri="{FF2B5EF4-FFF2-40B4-BE49-F238E27FC236}">
                    <a16:creationId xmlns:a16="http://schemas.microsoft.com/office/drawing/2014/main" id="{279AB204-DC4A-4218-9C2A-788EF08EA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7" y="5477"/>
                <a:ext cx="50" cy="31"/>
              </a:xfrm>
              <a:custGeom>
                <a:avLst/>
                <a:gdLst>
                  <a:gd name="T0" fmla="*/ 8 w 151"/>
                  <a:gd name="T1" fmla="*/ 93 h 93"/>
                  <a:gd name="T2" fmla="*/ 2 w 151"/>
                  <a:gd name="T3" fmla="*/ 89 h 93"/>
                  <a:gd name="T4" fmla="*/ 4 w 151"/>
                  <a:gd name="T5" fmla="*/ 80 h 93"/>
                  <a:gd name="T6" fmla="*/ 143 w 151"/>
                  <a:gd name="T7" fmla="*/ 2 h 93"/>
                  <a:gd name="T8" fmla="*/ 147 w 151"/>
                  <a:gd name="T9" fmla="*/ 5 h 93"/>
                  <a:gd name="T10" fmla="*/ 147 w 151"/>
                  <a:gd name="T11" fmla="*/ 12 h 93"/>
                  <a:gd name="T12" fmla="*/ 149 w 151"/>
                  <a:gd name="T13" fmla="*/ 14 h 93"/>
                  <a:gd name="T14" fmla="*/ 146 w 151"/>
                  <a:gd name="T15" fmla="*/ 24 h 93"/>
                  <a:gd name="T16" fmla="*/ 142 w 151"/>
                  <a:gd name="T17" fmla="*/ 25 h 93"/>
                  <a:gd name="T18" fmla="*/ 88 w 151"/>
                  <a:gd name="T19" fmla="*/ 57 h 93"/>
                  <a:gd name="T20" fmla="*/ 83 w 151"/>
                  <a:gd name="T21" fmla="*/ 58 h 93"/>
                  <a:gd name="T22" fmla="*/ 78 w 151"/>
                  <a:gd name="T23" fmla="*/ 55 h 93"/>
                  <a:gd name="T24" fmla="*/ 77 w 151"/>
                  <a:gd name="T25" fmla="*/ 53 h 93"/>
                  <a:gd name="T26" fmla="*/ 11 w 151"/>
                  <a:gd name="T27" fmla="*/ 92 h 93"/>
                  <a:gd name="T28" fmla="*/ 8 w 151"/>
                  <a:gd name="T2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93">
                    <a:moveTo>
                      <a:pt x="8" y="93"/>
                    </a:moveTo>
                    <a:cubicBezTo>
                      <a:pt x="5" y="93"/>
                      <a:pt x="3" y="92"/>
                      <a:pt x="2" y="89"/>
                    </a:cubicBezTo>
                    <a:cubicBezTo>
                      <a:pt x="0" y="86"/>
                      <a:pt x="1" y="82"/>
                      <a:pt x="4" y="80"/>
                    </a:cubicBezTo>
                    <a:cubicBezTo>
                      <a:pt x="136" y="0"/>
                      <a:pt x="139" y="1"/>
                      <a:pt x="143" y="2"/>
                    </a:cubicBezTo>
                    <a:cubicBezTo>
                      <a:pt x="144" y="3"/>
                      <a:pt x="146" y="4"/>
                      <a:pt x="147" y="5"/>
                    </a:cubicBezTo>
                    <a:cubicBezTo>
                      <a:pt x="148" y="8"/>
                      <a:pt x="149" y="10"/>
                      <a:pt x="147" y="12"/>
                    </a:cubicBezTo>
                    <a:lnTo>
                      <a:pt x="149" y="14"/>
                    </a:lnTo>
                    <a:cubicBezTo>
                      <a:pt x="151" y="17"/>
                      <a:pt x="149" y="22"/>
                      <a:pt x="146" y="24"/>
                    </a:cubicBezTo>
                    <a:lnTo>
                      <a:pt x="142" y="25"/>
                    </a:lnTo>
                    <a:cubicBezTo>
                      <a:pt x="136" y="27"/>
                      <a:pt x="110" y="43"/>
                      <a:pt x="88" y="57"/>
                    </a:cubicBezTo>
                    <a:cubicBezTo>
                      <a:pt x="87" y="58"/>
                      <a:pt x="85" y="59"/>
                      <a:pt x="83" y="58"/>
                    </a:cubicBezTo>
                    <a:cubicBezTo>
                      <a:pt x="81" y="58"/>
                      <a:pt x="79" y="56"/>
                      <a:pt x="78" y="55"/>
                    </a:cubicBezTo>
                    <a:lnTo>
                      <a:pt x="77" y="53"/>
                    </a:lnTo>
                    <a:cubicBezTo>
                      <a:pt x="55" y="66"/>
                      <a:pt x="31" y="80"/>
                      <a:pt x="11" y="92"/>
                    </a:cubicBezTo>
                    <a:lnTo>
                      <a:pt x="8" y="9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02" name="Freeform 2054">
                <a:extLst>
                  <a:ext uri="{FF2B5EF4-FFF2-40B4-BE49-F238E27FC236}">
                    <a16:creationId xmlns:a16="http://schemas.microsoft.com/office/drawing/2014/main" id="{6CC8320C-2579-4385-AFA1-2107BC8F0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7" y="5474"/>
                <a:ext cx="49" cy="30"/>
              </a:xfrm>
              <a:custGeom>
                <a:avLst/>
                <a:gdLst>
                  <a:gd name="T0" fmla="*/ 8 w 148"/>
                  <a:gd name="T1" fmla="*/ 91 h 91"/>
                  <a:gd name="T2" fmla="*/ 2 w 148"/>
                  <a:gd name="T3" fmla="*/ 87 h 91"/>
                  <a:gd name="T4" fmla="*/ 4 w 148"/>
                  <a:gd name="T5" fmla="*/ 78 h 91"/>
                  <a:gd name="T6" fmla="*/ 137 w 148"/>
                  <a:gd name="T7" fmla="*/ 1 h 91"/>
                  <a:gd name="T8" fmla="*/ 144 w 148"/>
                  <a:gd name="T9" fmla="*/ 2 h 91"/>
                  <a:gd name="T10" fmla="*/ 147 w 148"/>
                  <a:gd name="T11" fmla="*/ 9 h 91"/>
                  <a:gd name="T12" fmla="*/ 144 w 148"/>
                  <a:gd name="T13" fmla="*/ 13 h 91"/>
                  <a:gd name="T14" fmla="*/ 144 w 148"/>
                  <a:gd name="T15" fmla="*/ 14 h 91"/>
                  <a:gd name="T16" fmla="*/ 142 w 148"/>
                  <a:gd name="T17" fmla="*/ 15 h 91"/>
                  <a:gd name="T18" fmla="*/ 127 w 148"/>
                  <a:gd name="T19" fmla="*/ 23 h 91"/>
                  <a:gd name="T20" fmla="*/ 87 w 148"/>
                  <a:gd name="T21" fmla="*/ 46 h 91"/>
                  <a:gd name="T22" fmla="*/ 84 w 148"/>
                  <a:gd name="T23" fmla="*/ 51 h 91"/>
                  <a:gd name="T24" fmla="*/ 81 w 148"/>
                  <a:gd name="T25" fmla="*/ 51 h 91"/>
                  <a:gd name="T26" fmla="*/ 72 w 148"/>
                  <a:gd name="T27" fmla="*/ 57 h 91"/>
                  <a:gd name="T28" fmla="*/ 56 w 148"/>
                  <a:gd name="T29" fmla="*/ 65 h 91"/>
                  <a:gd name="T30" fmla="*/ 55 w 148"/>
                  <a:gd name="T31" fmla="*/ 65 h 91"/>
                  <a:gd name="T32" fmla="*/ 11 w 148"/>
                  <a:gd name="T33" fmla="*/ 90 h 91"/>
                  <a:gd name="T34" fmla="*/ 8 w 148"/>
                  <a:gd name="T35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" h="91">
                    <a:moveTo>
                      <a:pt x="8" y="91"/>
                    </a:moveTo>
                    <a:cubicBezTo>
                      <a:pt x="5" y="91"/>
                      <a:pt x="3" y="90"/>
                      <a:pt x="2" y="87"/>
                    </a:cubicBezTo>
                    <a:cubicBezTo>
                      <a:pt x="0" y="84"/>
                      <a:pt x="1" y="80"/>
                      <a:pt x="4" y="78"/>
                    </a:cubicBezTo>
                    <a:lnTo>
                      <a:pt x="137" y="1"/>
                    </a:lnTo>
                    <a:cubicBezTo>
                      <a:pt x="139" y="0"/>
                      <a:pt x="142" y="0"/>
                      <a:pt x="144" y="2"/>
                    </a:cubicBezTo>
                    <a:cubicBezTo>
                      <a:pt x="147" y="4"/>
                      <a:pt x="148" y="6"/>
                      <a:pt x="147" y="9"/>
                    </a:cubicBezTo>
                    <a:cubicBezTo>
                      <a:pt x="147" y="11"/>
                      <a:pt x="146" y="12"/>
                      <a:pt x="144" y="13"/>
                    </a:cubicBezTo>
                    <a:lnTo>
                      <a:pt x="144" y="14"/>
                    </a:lnTo>
                    <a:lnTo>
                      <a:pt x="142" y="15"/>
                    </a:lnTo>
                    <a:cubicBezTo>
                      <a:pt x="139" y="16"/>
                      <a:pt x="135" y="19"/>
                      <a:pt x="127" y="23"/>
                    </a:cubicBezTo>
                    <a:cubicBezTo>
                      <a:pt x="118" y="29"/>
                      <a:pt x="101" y="38"/>
                      <a:pt x="87" y="46"/>
                    </a:cubicBezTo>
                    <a:cubicBezTo>
                      <a:pt x="87" y="48"/>
                      <a:pt x="86" y="50"/>
                      <a:pt x="84" y="51"/>
                    </a:cubicBezTo>
                    <a:lnTo>
                      <a:pt x="81" y="51"/>
                    </a:lnTo>
                    <a:cubicBezTo>
                      <a:pt x="79" y="53"/>
                      <a:pt x="75" y="55"/>
                      <a:pt x="72" y="57"/>
                    </a:cubicBezTo>
                    <a:cubicBezTo>
                      <a:pt x="64" y="63"/>
                      <a:pt x="60" y="66"/>
                      <a:pt x="56" y="65"/>
                    </a:cubicBezTo>
                    <a:lnTo>
                      <a:pt x="55" y="65"/>
                    </a:lnTo>
                    <a:lnTo>
                      <a:pt x="11" y="90"/>
                    </a:lnTo>
                    <a:lnTo>
                      <a:pt x="8" y="9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4180" name="Group 2256">
              <a:extLst>
                <a:ext uri="{FF2B5EF4-FFF2-40B4-BE49-F238E27FC236}">
                  <a16:creationId xmlns:a16="http://schemas.microsoft.com/office/drawing/2014/main" id="{FC800CA1-06A5-4DDB-9004-E5EE2F98B8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89713" y="8704263"/>
              <a:ext cx="1095375" cy="2166938"/>
              <a:chOff x="4151" y="5483"/>
              <a:chExt cx="690" cy="1365"/>
            </a:xfrm>
            <a:grpFill/>
          </p:grpSpPr>
          <p:sp>
            <p:nvSpPr>
              <p:cNvPr id="9582" name="Freeform 2056">
                <a:extLst>
                  <a:ext uri="{FF2B5EF4-FFF2-40B4-BE49-F238E27FC236}">
                    <a16:creationId xmlns:a16="http://schemas.microsoft.com/office/drawing/2014/main" id="{150543BC-7B3B-40BF-8D14-6D5F26CC6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" y="5546"/>
                <a:ext cx="30" cy="20"/>
              </a:xfrm>
              <a:custGeom>
                <a:avLst/>
                <a:gdLst>
                  <a:gd name="T0" fmla="*/ 3 w 89"/>
                  <a:gd name="T1" fmla="*/ 60 h 60"/>
                  <a:gd name="T2" fmla="*/ 2 w 89"/>
                  <a:gd name="T3" fmla="*/ 60 h 60"/>
                  <a:gd name="T4" fmla="*/ 4 w 89"/>
                  <a:gd name="T5" fmla="*/ 53 h 60"/>
                  <a:gd name="T6" fmla="*/ 10 w 89"/>
                  <a:gd name="T7" fmla="*/ 49 h 60"/>
                  <a:gd name="T8" fmla="*/ 4 w 89"/>
                  <a:gd name="T9" fmla="*/ 53 h 60"/>
                  <a:gd name="T10" fmla="*/ 0 w 89"/>
                  <a:gd name="T11" fmla="*/ 47 h 60"/>
                  <a:gd name="T12" fmla="*/ 77 w 89"/>
                  <a:gd name="T13" fmla="*/ 2 h 60"/>
                  <a:gd name="T14" fmla="*/ 87 w 89"/>
                  <a:gd name="T15" fmla="*/ 5 h 60"/>
                  <a:gd name="T16" fmla="*/ 85 w 89"/>
                  <a:gd name="T17" fmla="*/ 14 h 60"/>
                  <a:gd name="T18" fmla="*/ 3 w 89"/>
                  <a:gd name="T1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" h="60">
                    <a:moveTo>
                      <a:pt x="3" y="60"/>
                    </a:moveTo>
                    <a:lnTo>
                      <a:pt x="2" y="60"/>
                    </a:lnTo>
                    <a:lnTo>
                      <a:pt x="4" y="53"/>
                    </a:lnTo>
                    <a:lnTo>
                      <a:pt x="10" y="49"/>
                    </a:lnTo>
                    <a:lnTo>
                      <a:pt x="4" y="53"/>
                    </a:lnTo>
                    <a:lnTo>
                      <a:pt x="0" y="47"/>
                    </a:lnTo>
                    <a:cubicBezTo>
                      <a:pt x="3" y="45"/>
                      <a:pt x="48" y="19"/>
                      <a:pt x="77" y="2"/>
                    </a:cubicBezTo>
                    <a:cubicBezTo>
                      <a:pt x="81" y="0"/>
                      <a:pt x="85" y="1"/>
                      <a:pt x="87" y="5"/>
                    </a:cubicBezTo>
                    <a:cubicBezTo>
                      <a:pt x="89" y="8"/>
                      <a:pt x="88" y="12"/>
                      <a:pt x="85" y="14"/>
                    </a:cubicBezTo>
                    <a:cubicBezTo>
                      <a:pt x="14" y="55"/>
                      <a:pt x="6" y="60"/>
                      <a:pt x="3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83" name="Freeform 2057">
                <a:extLst>
                  <a:ext uri="{FF2B5EF4-FFF2-40B4-BE49-F238E27FC236}">
                    <a16:creationId xmlns:a16="http://schemas.microsoft.com/office/drawing/2014/main" id="{004C894D-6066-4A33-9CC2-08234DA06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3" y="5511"/>
                <a:ext cx="25" cy="16"/>
              </a:xfrm>
              <a:custGeom>
                <a:avLst/>
                <a:gdLst>
                  <a:gd name="T0" fmla="*/ 10 w 75"/>
                  <a:gd name="T1" fmla="*/ 51 h 51"/>
                  <a:gd name="T2" fmla="*/ 3 w 75"/>
                  <a:gd name="T3" fmla="*/ 47 h 51"/>
                  <a:gd name="T4" fmla="*/ 6 w 75"/>
                  <a:gd name="T5" fmla="*/ 38 h 51"/>
                  <a:gd name="T6" fmla="*/ 6 w 75"/>
                  <a:gd name="T7" fmla="*/ 38 h 51"/>
                  <a:gd name="T8" fmla="*/ 9 w 75"/>
                  <a:gd name="T9" fmla="*/ 36 h 51"/>
                  <a:gd name="T10" fmla="*/ 21 w 75"/>
                  <a:gd name="T11" fmla="*/ 29 h 51"/>
                  <a:gd name="T12" fmla="*/ 22 w 75"/>
                  <a:gd name="T13" fmla="*/ 28 h 51"/>
                  <a:gd name="T14" fmla="*/ 41 w 75"/>
                  <a:gd name="T15" fmla="*/ 17 h 51"/>
                  <a:gd name="T16" fmla="*/ 74 w 75"/>
                  <a:gd name="T17" fmla="*/ 1 h 51"/>
                  <a:gd name="T18" fmla="*/ 72 w 75"/>
                  <a:gd name="T19" fmla="*/ 8 h 51"/>
                  <a:gd name="T20" fmla="*/ 66 w 75"/>
                  <a:gd name="T21" fmla="*/ 11 h 51"/>
                  <a:gd name="T22" fmla="*/ 72 w 75"/>
                  <a:gd name="T23" fmla="*/ 8 h 51"/>
                  <a:gd name="T24" fmla="*/ 75 w 75"/>
                  <a:gd name="T25" fmla="*/ 14 h 51"/>
                  <a:gd name="T26" fmla="*/ 13 w 75"/>
                  <a:gd name="T27" fmla="*/ 50 h 51"/>
                  <a:gd name="T28" fmla="*/ 10 w 75"/>
                  <a:gd name="T2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51">
                    <a:moveTo>
                      <a:pt x="10" y="51"/>
                    </a:moveTo>
                    <a:cubicBezTo>
                      <a:pt x="7" y="51"/>
                      <a:pt x="5" y="50"/>
                      <a:pt x="3" y="47"/>
                    </a:cubicBezTo>
                    <a:cubicBezTo>
                      <a:pt x="1" y="44"/>
                      <a:pt x="0" y="42"/>
                      <a:pt x="6" y="38"/>
                    </a:cubicBezTo>
                    <a:lnTo>
                      <a:pt x="6" y="38"/>
                    </a:lnTo>
                    <a:lnTo>
                      <a:pt x="9" y="36"/>
                    </a:lnTo>
                    <a:cubicBezTo>
                      <a:pt x="12" y="34"/>
                      <a:pt x="15" y="32"/>
                      <a:pt x="21" y="29"/>
                    </a:cubicBezTo>
                    <a:lnTo>
                      <a:pt x="22" y="28"/>
                    </a:lnTo>
                    <a:cubicBezTo>
                      <a:pt x="35" y="20"/>
                      <a:pt x="39" y="17"/>
                      <a:pt x="41" y="17"/>
                    </a:cubicBezTo>
                    <a:cubicBezTo>
                      <a:pt x="71" y="0"/>
                      <a:pt x="71" y="0"/>
                      <a:pt x="74" y="1"/>
                    </a:cubicBezTo>
                    <a:lnTo>
                      <a:pt x="72" y="8"/>
                    </a:lnTo>
                    <a:lnTo>
                      <a:pt x="66" y="11"/>
                    </a:lnTo>
                    <a:lnTo>
                      <a:pt x="72" y="8"/>
                    </a:lnTo>
                    <a:lnTo>
                      <a:pt x="75" y="14"/>
                    </a:lnTo>
                    <a:cubicBezTo>
                      <a:pt x="72" y="16"/>
                      <a:pt x="35" y="37"/>
                      <a:pt x="13" y="50"/>
                    </a:cubicBezTo>
                    <a:lnTo>
                      <a:pt x="10" y="5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84" name="Freeform 2058">
                <a:extLst>
                  <a:ext uri="{FF2B5EF4-FFF2-40B4-BE49-F238E27FC236}">
                    <a16:creationId xmlns:a16="http://schemas.microsoft.com/office/drawing/2014/main" id="{69A57F76-DD72-4631-B263-EFD20FB34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9" y="5507"/>
                <a:ext cx="13" cy="10"/>
              </a:xfrm>
              <a:custGeom>
                <a:avLst/>
                <a:gdLst>
                  <a:gd name="T0" fmla="*/ 7 w 39"/>
                  <a:gd name="T1" fmla="*/ 29 h 29"/>
                  <a:gd name="T2" fmla="*/ 6 w 39"/>
                  <a:gd name="T3" fmla="*/ 29 h 29"/>
                  <a:gd name="T4" fmla="*/ 1 w 39"/>
                  <a:gd name="T5" fmla="*/ 25 h 29"/>
                  <a:gd name="T6" fmla="*/ 1 w 39"/>
                  <a:gd name="T7" fmla="*/ 20 h 29"/>
                  <a:gd name="T8" fmla="*/ 19 w 39"/>
                  <a:gd name="T9" fmla="*/ 6 h 29"/>
                  <a:gd name="T10" fmla="*/ 22 w 39"/>
                  <a:gd name="T11" fmla="*/ 5 h 29"/>
                  <a:gd name="T12" fmla="*/ 28 w 39"/>
                  <a:gd name="T13" fmla="*/ 1 h 29"/>
                  <a:gd name="T14" fmla="*/ 34 w 39"/>
                  <a:gd name="T15" fmla="*/ 0 h 29"/>
                  <a:gd name="T16" fmla="*/ 38 w 39"/>
                  <a:gd name="T17" fmla="*/ 3 h 29"/>
                  <a:gd name="T18" fmla="*/ 39 w 39"/>
                  <a:gd name="T19" fmla="*/ 9 h 29"/>
                  <a:gd name="T20" fmla="*/ 33 w 39"/>
                  <a:gd name="T21" fmla="*/ 15 h 29"/>
                  <a:gd name="T22" fmla="*/ 31 w 39"/>
                  <a:gd name="T23" fmla="*/ 17 h 29"/>
                  <a:gd name="T24" fmla="*/ 30 w 39"/>
                  <a:gd name="T25" fmla="*/ 17 h 29"/>
                  <a:gd name="T26" fmla="*/ 11 w 39"/>
                  <a:gd name="T27" fmla="*/ 28 h 29"/>
                  <a:gd name="T28" fmla="*/ 7 w 39"/>
                  <a:gd name="T2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29">
                    <a:moveTo>
                      <a:pt x="7" y="29"/>
                    </a:moveTo>
                    <a:lnTo>
                      <a:pt x="6" y="29"/>
                    </a:lnTo>
                    <a:cubicBezTo>
                      <a:pt x="4" y="28"/>
                      <a:pt x="2" y="27"/>
                      <a:pt x="1" y="25"/>
                    </a:cubicBezTo>
                    <a:cubicBezTo>
                      <a:pt x="0" y="24"/>
                      <a:pt x="0" y="22"/>
                      <a:pt x="1" y="20"/>
                    </a:cubicBezTo>
                    <a:cubicBezTo>
                      <a:pt x="2" y="16"/>
                      <a:pt x="4" y="14"/>
                      <a:pt x="19" y="6"/>
                    </a:cubicBezTo>
                    <a:lnTo>
                      <a:pt x="22" y="5"/>
                    </a:lnTo>
                    <a:cubicBezTo>
                      <a:pt x="24" y="4"/>
                      <a:pt x="26" y="2"/>
                      <a:pt x="28" y="1"/>
                    </a:cubicBezTo>
                    <a:cubicBezTo>
                      <a:pt x="30" y="0"/>
                      <a:pt x="32" y="0"/>
                      <a:pt x="34" y="0"/>
                    </a:cubicBezTo>
                    <a:cubicBezTo>
                      <a:pt x="35" y="1"/>
                      <a:pt x="37" y="2"/>
                      <a:pt x="38" y="3"/>
                    </a:cubicBezTo>
                    <a:cubicBezTo>
                      <a:pt x="39" y="5"/>
                      <a:pt x="39" y="7"/>
                      <a:pt x="39" y="9"/>
                    </a:cubicBezTo>
                    <a:cubicBezTo>
                      <a:pt x="38" y="11"/>
                      <a:pt x="37" y="13"/>
                      <a:pt x="33" y="15"/>
                    </a:cubicBezTo>
                    <a:lnTo>
                      <a:pt x="31" y="17"/>
                    </a:lnTo>
                    <a:lnTo>
                      <a:pt x="30" y="17"/>
                    </a:lnTo>
                    <a:cubicBezTo>
                      <a:pt x="26" y="19"/>
                      <a:pt x="11" y="28"/>
                      <a:pt x="11" y="28"/>
                    </a:cubicBezTo>
                    <a:lnTo>
                      <a:pt x="7" y="2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85" name="Freeform 2059">
                <a:extLst>
                  <a:ext uri="{FF2B5EF4-FFF2-40B4-BE49-F238E27FC236}">
                    <a16:creationId xmlns:a16="http://schemas.microsoft.com/office/drawing/2014/main" id="{472A7F23-A65E-4F9C-AF35-BC4EEF446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1" y="5489"/>
                <a:ext cx="49" cy="38"/>
              </a:xfrm>
              <a:custGeom>
                <a:avLst/>
                <a:gdLst>
                  <a:gd name="T0" fmla="*/ 8 w 149"/>
                  <a:gd name="T1" fmla="*/ 113 h 113"/>
                  <a:gd name="T2" fmla="*/ 7 w 149"/>
                  <a:gd name="T3" fmla="*/ 113 h 113"/>
                  <a:gd name="T4" fmla="*/ 2 w 149"/>
                  <a:gd name="T5" fmla="*/ 109 h 113"/>
                  <a:gd name="T6" fmla="*/ 4 w 149"/>
                  <a:gd name="T7" fmla="*/ 100 h 113"/>
                  <a:gd name="T8" fmla="*/ 4 w 149"/>
                  <a:gd name="T9" fmla="*/ 100 h 113"/>
                  <a:gd name="T10" fmla="*/ 8 w 149"/>
                  <a:gd name="T11" fmla="*/ 98 h 113"/>
                  <a:gd name="T12" fmla="*/ 23 w 149"/>
                  <a:gd name="T13" fmla="*/ 86 h 113"/>
                  <a:gd name="T14" fmla="*/ 59 w 149"/>
                  <a:gd name="T15" fmla="*/ 61 h 113"/>
                  <a:gd name="T16" fmla="*/ 46 w 149"/>
                  <a:gd name="T17" fmla="*/ 67 h 113"/>
                  <a:gd name="T18" fmla="*/ 40 w 149"/>
                  <a:gd name="T19" fmla="*/ 64 h 113"/>
                  <a:gd name="T20" fmla="*/ 65 w 149"/>
                  <a:gd name="T21" fmla="*/ 37 h 113"/>
                  <a:gd name="T22" fmla="*/ 64 w 149"/>
                  <a:gd name="T23" fmla="*/ 36 h 113"/>
                  <a:gd name="T24" fmla="*/ 81 w 149"/>
                  <a:gd name="T25" fmla="*/ 28 h 113"/>
                  <a:gd name="T26" fmla="*/ 84 w 149"/>
                  <a:gd name="T27" fmla="*/ 30 h 113"/>
                  <a:gd name="T28" fmla="*/ 134 w 149"/>
                  <a:gd name="T29" fmla="*/ 1 h 113"/>
                  <a:gd name="T30" fmla="*/ 139 w 149"/>
                  <a:gd name="T31" fmla="*/ 0 h 113"/>
                  <a:gd name="T32" fmla="*/ 144 w 149"/>
                  <a:gd name="T33" fmla="*/ 4 h 113"/>
                  <a:gd name="T34" fmla="*/ 32 w 149"/>
                  <a:gd name="T35" fmla="*/ 98 h 113"/>
                  <a:gd name="T36" fmla="*/ 26 w 149"/>
                  <a:gd name="T37" fmla="*/ 102 h 113"/>
                  <a:gd name="T38" fmla="*/ 22 w 149"/>
                  <a:gd name="T39" fmla="*/ 106 h 113"/>
                  <a:gd name="T40" fmla="*/ 20 w 149"/>
                  <a:gd name="T41" fmla="*/ 107 h 113"/>
                  <a:gd name="T42" fmla="*/ 13 w 149"/>
                  <a:gd name="T43" fmla="*/ 112 h 113"/>
                  <a:gd name="T44" fmla="*/ 8 w 149"/>
                  <a:gd name="T4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9" h="113">
                    <a:moveTo>
                      <a:pt x="8" y="113"/>
                    </a:moveTo>
                    <a:lnTo>
                      <a:pt x="7" y="113"/>
                    </a:lnTo>
                    <a:cubicBezTo>
                      <a:pt x="5" y="112"/>
                      <a:pt x="3" y="111"/>
                      <a:pt x="2" y="109"/>
                    </a:cubicBezTo>
                    <a:cubicBezTo>
                      <a:pt x="0" y="106"/>
                      <a:pt x="0" y="105"/>
                      <a:pt x="4" y="100"/>
                    </a:cubicBezTo>
                    <a:lnTo>
                      <a:pt x="4" y="100"/>
                    </a:lnTo>
                    <a:lnTo>
                      <a:pt x="8" y="98"/>
                    </a:lnTo>
                    <a:cubicBezTo>
                      <a:pt x="11" y="95"/>
                      <a:pt x="16" y="91"/>
                      <a:pt x="23" y="86"/>
                    </a:cubicBezTo>
                    <a:cubicBezTo>
                      <a:pt x="32" y="80"/>
                      <a:pt x="45" y="71"/>
                      <a:pt x="59" y="61"/>
                    </a:cubicBezTo>
                    <a:cubicBezTo>
                      <a:pt x="47" y="67"/>
                      <a:pt x="47" y="67"/>
                      <a:pt x="46" y="67"/>
                    </a:cubicBezTo>
                    <a:cubicBezTo>
                      <a:pt x="43" y="67"/>
                      <a:pt x="41" y="66"/>
                      <a:pt x="40" y="64"/>
                    </a:cubicBezTo>
                    <a:cubicBezTo>
                      <a:pt x="36" y="58"/>
                      <a:pt x="36" y="58"/>
                      <a:pt x="65" y="37"/>
                    </a:cubicBezTo>
                    <a:lnTo>
                      <a:pt x="64" y="36"/>
                    </a:lnTo>
                    <a:cubicBezTo>
                      <a:pt x="76" y="28"/>
                      <a:pt x="78" y="28"/>
                      <a:pt x="81" y="28"/>
                    </a:cubicBezTo>
                    <a:lnTo>
                      <a:pt x="84" y="30"/>
                    </a:lnTo>
                    <a:cubicBezTo>
                      <a:pt x="108" y="16"/>
                      <a:pt x="134" y="1"/>
                      <a:pt x="134" y="1"/>
                    </a:cubicBezTo>
                    <a:cubicBezTo>
                      <a:pt x="135" y="0"/>
                      <a:pt x="137" y="0"/>
                      <a:pt x="139" y="0"/>
                    </a:cubicBezTo>
                    <a:cubicBezTo>
                      <a:pt x="141" y="1"/>
                      <a:pt x="143" y="2"/>
                      <a:pt x="144" y="4"/>
                    </a:cubicBezTo>
                    <a:cubicBezTo>
                      <a:pt x="148" y="11"/>
                      <a:pt x="149" y="13"/>
                      <a:pt x="32" y="98"/>
                    </a:cubicBezTo>
                    <a:cubicBezTo>
                      <a:pt x="30" y="99"/>
                      <a:pt x="27" y="101"/>
                      <a:pt x="26" y="102"/>
                    </a:cubicBezTo>
                    <a:cubicBezTo>
                      <a:pt x="25" y="104"/>
                      <a:pt x="24" y="105"/>
                      <a:pt x="22" y="106"/>
                    </a:cubicBezTo>
                    <a:lnTo>
                      <a:pt x="20" y="107"/>
                    </a:lnTo>
                    <a:cubicBezTo>
                      <a:pt x="18" y="108"/>
                      <a:pt x="15" y="110"/>
                      <a:pt x="13" y="112"/>
                    </a:cubicBezTo>
                    <a:lnTo>
                      <a:pt x="8" y="11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86" name="Freeform 2060">
                <a:extLst>
                  <a:ext uri="{FF2B5EF4-FFF2-40B4-BE49-F238E27FC236}">
                    <a16:creationId xmlns:a16="http://schemas.microsoft.com/office/drawing/2014/main" id="{45DCC6C9-D93E-47B1-90CC-98FAEE057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5486"/>
                <a:ext cx="33" cy="21"/>
              </a:xfrm>
              <a:custGeom>
                <a:avLst/>
                <a:gdLst>
                  <a:gd name="T0" fmla="*/ 5 w 99"/>
                  <a:gd name="T1" fmla="*/ 63 h 63"/>
                  <a:gd name="T2" fmla="*/ 2 w 99"/>
                  <a:gd name="T3" fmla="*/ 60 h 63"/>
                  <a:gd name="T4" fmla="*/ 4 w 99"/>
                  <a:gd name="T5" fmla="*/ 50 h 63"/>
                  <a:gd name="T6" fmla="*/ 5 w 99"/>
                  <a:gd name="T7" fmla="*/ 50 h 63"/>
                  <a:gd name="T8" fmla="*/ 58 w 99"/>
                  <a:gd name="T9" fmla="*/ 19 h 63"/>
                  <a:gd name="T10" fmla="*/ 88 w 99"/>
                  <a:gd name="T11" fmla="*/ 2 h 63"/>
                  <a:gd name="T12" fmla="*/ 97 w 99"/>
                  <a:gd name="T13" fmla="*/ 5 h 63"/>
                  <a:gd name="T14" fmla="*/ 95 w 99"/>
                  <a:gd name="T15" fmla="*/ 14 h 63"/>
                  <a:gd name="T16" fmla="*/ 69 w 99"/>
                  <a:gd name="T17" fmla="*/ 29 h 63"/>
                  <a:gd name="T18" fmla="*/ 47 w 99"/>
                  <a:gd name="T19" fmla="*/ 43 h 63"/>
                  <a:gd name="T20" fmla="*/ 48 w 99"/>
                  <a:gd name="T21" fmla="*/ 45 h 63"/>
                  <a:gd name="T22" fmla="*/ 40 w 99"/>
                  <a:gd name="T23" fmla="*/ 49 h 63"/>
                  <a:gd name="T24" fmla="*/ 34 w 99"/>
                  <a:gd name="T25" fmla="*/ 50 h 63"/>
                  <a:gd name="T26" fmla="*/ 33 w 99"/>
                  <a:gd name="T27" fmla="*/ 50 h 63"/>
                  <a:gd name="T28" fmla="*/ 5 w 99"/>
                  <a:gd name="T2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" h="63">
                    <a:moveTo>
                      <a:pt x="5" y="63"/>
                    </a:moveTo>
                    <a:cubicBezTo>
                      <a:pt x="3" y="63"/>
                      <a:pt x="3" y="61"/>
                      <a:pt x="2" y="60"/>
                    </a:cubicBezTo>
                    <a:cubicBezTo>
                      <a:pt x="0" y="56"/>
                      <a:pt x="1" y="52"/>
                      <a:pt x="4" y="50"/>
                    </a:cubicBezTo>
                    <a:lnTo>
                      <a:pt x="5" y="50"/>
                    </a:lnTo>
                    <a:cubicBezTo>
                      <a:pt x="8" y="48"/>
                      <a:pt x="32" y="34"/>
                      <a:pt x="58" y="19"/>
                    </a:cubicBezTo>
                    <a:cubicBezTo>
                      <a:pt x="65" y="15"/>
                      <a:pt x="75" y="9"/>
                      <a:pt x="88" y="2"/>
                    </a:cubicBezTo>
                    <a:cubicBezTo>
                      <a:pt x="91" y="0"/>
                      <a:pt x="95" y="1"/>
                      <a:pt x="97" y="5"/>
                    </a:cubicBezTo>
                    <a:cubicBezTo>
                      <a:pt x="99" y="8"/>
                      <a:pt x="98" y="12"/>
                      <a:pt x="95" y="14"/>
                    </a:cubicBezTo>
                    <a:cubicBezTo>
                      <a:pt x="85" y="20"/>
                      <a:pt x="77" y="25"/>
                      <a:pt x="69" y="29"/>
                    </a:cubicBezTo>
                    <a:cubicBezTo>
                      <a:pt x="60" y="34"/>
                      <a:pt x="52" y="39"/>
                      <a:pt x="47" y="43"/>
                    </a:cubicBezTo>
                    <a:lnTo>
                      <a:pt x="48" y="45"/>
                    </a:lnTo>
                    <a:cubicBezTo>
                      <a:pt x="46" y="45"/>
                      <a:pt x="40" y="49"/>
                      <a:pt x="40" y="49"/>
                    </a:cubicBezTo>
                    <a:cubicBezTo>
                      <a:pt x="38" y="50"/>
                      <a:pt x="36" y="51"/>
                      <a:pt x="34" y="50"/>
                    </a:cubicBezTo>
                    <a:lnTo>
                      <a:pt x="33" y="50"/>
                    </a:lnTo>
                    <a:cubicBezTo>
                      <a:pt x="16" y="59"/>
                      <a:pt x="9" y="63"/>
                      <a:pt x="5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87" name="Freeform 2061">
                <a:extLst>
                  <a:ext uri="{FF2B5EF4-FFF2-40B4-BE49-F238E27FC236}">
                    <a16:creationId xmlns:a16="http://schemas.microsoft.com/office/drawing/2014/main" id="{70FF7372-BA91-4181-96FC-E4F18C3E1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5492"/>
                <a:ext cx="37" cy="26"/>
              </a:xfrm>
              <a:custGeom>
                <a:avLst/>
                <a:gdLst>
                  <a:gd name="T0" fmla="*/ 11 w 113"/>
                  <a:gd name="T1" fmla="*/ 79 h 79"/>
                  <a:gd name="T2" fmla="*/ 9 w 113"/>
                  <a:gd name="T3" fmla="*/ 78 h 79"/>
                  <a:gd name="T4" fmla="*/ 4 w 113"/>
                  <a:gd name="T5" fmla="*/ 75 h 79"/>
                  <a:gd name="T6" fmla="*/ 67 w 113"/>
                  <a:gd name="T7" fmla="*/ 24 h 79"/>
                  <a:gd name="T8" fmla="*/ 83 w 113"/>
                  <a:gd name="T9" fmla="*/ 14 h 79"/>
                  <a:gd name="T10" fmla="*/ 86 w 113"/>
                  <a:gd name="T11" fmla="*/ 10 h 79"/>
                  <a:gd name="T12" fmla="*/ 100 w 113"/>
                  <a:gd name="T13" fmla="*/ 2 h 79"/>
                  <a:gd name="T14" fmla="*/ 110 w 113"/>
                  <a:gd name="T15" fmla="*/ 5 h 79"/>
                  <a:gd name="T16" fmla="*/ 107 w 113"/>
                  <a:gd name="T17" fmla="*/ 14 h 79"/>
                  <a:gd name="T18" fmla="*/ 108 w 113"/>
                  <a:gd name="T19" fmla="*/ 14 h 79"/>
                  <a:gd name="T20" fmla="*/ 106 w 113"/>
                  <a:gd name="T21" fmla="*/ 15 h 79"/>
                  <a:gd name="T22" fmla="*/ 75 w 113"/>
                  <a:gd name="T23" fmla="*/ 36 h 79"/>
                  <a:gd name="T24" fmla="*/ 42 w 113"/>
                  <a:gd name="T25" fmla="*/ 57 h 79"/>
                  <a:gd name="T26" fmla="*/ 44 w 113"/>
                  <a:gd name="T27" fmla="*/ 60 h 79"/>
                  <a:gd name="T28" fmla="*/ 33 w 113"/>
                  <a:gd name="T29" fmla="*/ 67 h 79"/>
                  <a:gd name="T30" fmla="*/ 11 w 113"/>
                  <a:gd name="T31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" h="79">
                    <a:moveTo>
                      <a:pt x="11" y="79"/>
                    </a:moveTo>
                    <a:lnTo>
                      <a:pt x="9" y="78"/>
                    </a:lnTo>
                    <a:cubicBezTo>
                      <a:pt x="7" y="78"/>
                      <a:pt x="5" y="77"/>
                      <a:pt x="4" y="75"/>
                    </a:cubicBezTo>
                    <a:cubicBezTo>
                      <a:pt x="0" y="67"/>
                      <a:pt x="0" y="67"/>
                      <a:pt x="67" y="24"/>
                    </a:cubicBezTo>
                    <a:cubicBezTo>
                      <a:pt x="73" y="21"/>
                      <a:pt x="78" y="17"/>
                      <a:pt x="83" y="14"/>
                    </a:cubicBezTo>
                    <a:lnTo>
                      <a:pt x="86" y="10"/>
                    </a:lnTo>
                    <a:lnTo>
                      <a:pt x="100" y="2"/>
                    </a:lnTo>
                    <a:cubicBezTo>
                      <a:pt x="104" y="0"/>
                      <a:pt x="108" y="1"/>
                      <a:pt x="110" y="5"/>
                    </a:cubicBezTo>
                    <a:cubicBezTo>
                      <a:pt x="112" y="8"/>
                      <a:pt x="113" y="10"/>
                      <a:pt x="107" y="14"/>
                    </a:cubicBezTo>
                    <a:lnTo>
                      <a:pt x="108" y="14"/>
                    </a:lnTo>
                    <a:lnTo>
                      <a:pt x="106" y="15"/>
                    </a:lnTo>
                    <a:cubicBezTo>
                      <a:pt x="101" y="19"/>
                      <a:pt x="92" y="25"/>
                      <a:pt x="75" y="36"/>
                    </a:cubicBezTo>
                    <a:cubicBezTo>
                      <a:pt x="66" y="42"/>
                      <a:pt x="53" y="50"/>
                      <a:pt x="42" y="57"/>
                    </a:cubicBezTo>
                    <a:lnTo>
                      <a:pt x="44" y="60"/>
                    </a:lnTo>
                    <a:cubicBezTo>
                      <a:pt x="42" y="61"/>
                      <a:pt x="38" y="64"/>
                      <a:pt x="33" y="67"/>
                    </a:cubicBezTo>
                    <a:cubicBezTo>
                      <a:pt x="17" y="76"/>
                      <a:pt x="13" y="79"/>
                      <a:pt x="11" y="7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88" name="Freeform 2062">
                <a:extLst>
                  <a:ext uri="{FF2B5EF4-FFF2-40B4-BE49-F238E27FC236}">
                    <a16:creationId xmlns:a16="http://schemas.microsoft.com/office/drawing/2014/main" id="{B2F762EA-5ECD-44A7-9D59-782BB610E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4" y="5513"/>
                <a:ext cx="23" cy="14"/>
              </a:xfrm>
              <a:custGeom>
                <a:avLst/>
                <a:gdLst>
                  <a:gd name="T0" fmla="*/ 8 w 69"/>
                  <a:gd name="T1" fmla="*/ 44 h 44"/>
                  <a:gd name="T2" fmla="*/ 2 w 69"/>
                  <a:gd name="T3" fmla="*/ 41 h 44"/>
                  <a:gd name="T4" fmla="*/ 5 w 69"/>
                  <a:gd name="T5" fmla="*/ 31 h 44"/>
                  <a:gd name="T6" fmla="*/ 61 w 69"/>
                  <a:gd name="T7" fmla="*/ 1 h 44"/>
                  <a:gd name="T8" fmla="*/ 66 w 69"/>
                  <a:gd name="T9" fmla="*/ 4 h 44"/>
                  <a:gd name="T10" fmla="*/ 47 w 69"/>
                  <a:gd name="T11" fmla="*/ 24 h 44"/>
                  <a:gd name="T12" fmla="*/ 39 w 69"/>
                  <a:gd name="T13" fmla="*/ 28 h 44"/>
                  <a:gd name="T14" fmla="*/ 36 w 69"/>
                  <a:gd name="T15" fmla="*/ 32 h 44"/>
                  <a:gd name="T16" fmla="*/ 35 w 69"/>
                  <a:gd name="T17" fmla="*/ 33 h 44"/>
                  <a:gd name="T18" fmla="*/ 28 w 69"/>
                  <a:gd name="T19" fmla="*/ 36 h 44"/>
                  <a:gd name="T20" fmla="*/ 16 w 69"/>
                  <a:gd name="T21" fmla="*/ 41 h 44"/>
                  <a:gd name="T22" fmla="*/ 15 w 69"/>
                  <a:gd name="T23" fmla="*/ 41 h 44"/>
                  <a:gd name="T24" fmla="*/ 12 w 69"/>
                  <a:gd name="T25" fmla="*/ 43 h 44"/>
                  <a:gd name="T26" fmla="*/ 8 w 69"/>
                  <a:gd name="T2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44">
                    <a:moveTo>
                      <a:pt x="8" y="44"/>
                    </a:moveTo>
                    <a:cubicBezTo>
                      <a:pt x="6" y="44"/>
                      <a:pt x="4" y="43"/>
                      <a:pt x="2" y="41"/>
                    </a:cubicBezTo>
                    <a:cubicBezTo>
                      <a:pt x="0" y="38"/>
                      <a:pt x="1" y="33"/>
                      <a:pt x="5" y="31"/>
                    </a:cubicBezTo>
                    <a:cubicBezTo>
                      <a:pt x="57" y="0"/>
                      <a:pt x="58" y="0"/>
                      <a:pt x="61" y="1"/>
                    </a:cubicBezTo>
                    <a:cubicBezTo>
                      <a:pt x="63" y="1"/>
                      <a:pt x="65" y="3"/>
                      <a:pt x="66" y="4"/>
                    </a:cubicBezTo>
                    <a:cubicBezTo>
                      <a:pt x="69" y="11"/>
                      <a:pt x="67" y="12"/>
                      <a:pt x="47" y="24"/>
                    </a:cubicBezTo>
                    <a:cubicBezTo>
                      <a:pt x="45" y="25"/>
                      <a:pt x="42" y="27"/>
                      <a:pt x="39" y="28"/>
                    </a:cubicBezTo>
                    <a:lnTo>
                      <a:pt x="36" y="32"/>
                    </a:lnTo>
                    <a:lnTo>
                      <a:pt x="35" y="33"/>
                    </a:lnTo>
                    <a:cubicBezTo>
                      <a:pt x="33" y="33"/>
                      <a:pt x="31" y="35"/>
                      <a:pt x="28" y="36"/>
                    </a:cubicBezTo>
                    <a:cubicBezTo>
                      <a:pt x="20" y="41"/>
                      <a:pt x="19" y="42"/>
                      <a:pt x="16" y="41"/>
                    </a:cubicBezTo>
                    <a:lnTo>
                      <a:pt x="15" y="41"/>
                    </a:lnTo>
                    <a:lnTo>
                      <a:pt x="12" y="43"/>
                    </a:lnTo>
                    <a:lnTo>
                      <a:pt x="8" y="4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89" name="Freeform 2063">
                <a:extLst>
                  <a:ext uri="{FF2B5EF4-FFF2-40B4-BE49-F238E27FC236}">
                    <a16:creationId xmlns:a16="http://schemas.microsoft.com/office/drawing/2014/main" id="{CC79BF60-FB98-4164-B7A6-1842F02F8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8" y="5499"/>
                <a:ext cx="41" cy="31"/>
              </a:xfrm>
              <a:custGeom>
                <a:avLst/>
                <a:gdLst>
                  <a:gd name="T0" fmla="*/ 10 w 125"/>
                  <a:gd name="T1" fmla="*/ 95 h 95"/>
                  <a:gd name="T2" fmla="*/ 8 w 125"/>
                  <a:gd name="T3" fmla="*/ 95 h 95"/>
                  <a:gd name="T4" fmla="*/ 3 w 125"/>
                  <a:gd name="T5" fmla="*/ 91 h 95"/>
                  <a:gd name="T6" fmla="*/ 23 w 125"/>
                  <a:gd name="T7" fmla="*/ 69 h 95"/>
                  <a:gd name="T8" fmla="*/ 39 w 125"/>
                  <a:gd name="T9" fmla="*/ 57 h 95"/>
                  <a:gd name="T10" fmla="*/ 20 w 125"/>
                  <a:gd name="T11" fmla="*/ 65 h 95"/>
                  <a:gd name="T12" fmla="*/ 15 w 125"/>
                  <a:gd name="T13" fmla="*/ 62 h 95"/>
                  <a:gd name="T14" fmla="*/ 18 w 125"/>
                  <a:gd name="T15" fmla="*/ 52 h 95"/>
                  <a:gd name="T16" fmla="*/ 21 w 125"/>
                  <a:gd name="T17" fmla="*/ 51 h 95"/>
                  <a:gd name="T18" fmla="*/ 85 w 125"/>
                  <a:gd name="T19" fmla="*/ 13 h 95"/>
                  <a:gd name="T20" fmla="*/ 104 w 125"/>
                  <a:gd name="T21" fmla="*/ 4 h 95"/>
                  <a:gd name="T22" fmla="*/ 105 w 125"/>
                  <a:gd name="T23" fmla="*/ 5 h 95"/>
                  <a:gd name="T24" fmla="*/ 111 w 125"/>
                  <a:gd name="T25" fmla="*/ 1 h 95"/>
                  <a:gd name="T26" fmla="*/ 116 w 125"/>
                  <a:gd name="T27" fmla="*/ 0 h 95"/>
                  <a:gd name="T28" fmla="*/ 121 w 125"/>
                  <a:gd name="T29" fmla="*/ 3 h 95"/>
                  <a:gd name="T30" fmla="*/ 41 w 125"/>
                  <a:gd name="T31" fmla="*/ 73 h 95"/>
                  <a:gd name="T32" fmla="*/ 43 w 125"/>
                  <a:gd name="T33" fmla="*/ 78 h 95"/>
                  <a:gd name="T34" fmla="*/ 34 w 125"/>
                  <a:gd name="T35" fmla="*/ 83 h 95"/>
                  <a:gd name="T36" fmla="*/ 30 w 125"/>
                  <a:gd name="T37" fmla="*/ 84 h 95"/>
                  <a:gd name="T38" fmla="*/ 22 w 125"/>
                  <a:gd name="T39" fmla="*/ 89 h 95"/>
                  <a:gd name="T40" fmla="*/ 10 w 125"/>
                  <a:gd name="T41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5" h="95">
                    <a:moveTo>
                      <a:pt x="10" y="95"/>
                    </a:moveTo>
                    <a:lnTo>
                      <a:pt x="8" y="95"/>
                    </a:lnTo>
                    <a:cubicBezTo>
                      <a:pt x="6" y="94"/>
                      <a:pt x="4" y="93"/>
                      <a:pt x="3" y="91"/>
                    </a:cubicBezTo>
                    <a:cubicBezTo>
                      <a:pt x="0" y="86"/>
                      <a:pt x="0" y="86"/>
                      <a:pt x="23" y="69"/>
                    </a:cubicBezTo>
                    <a:cubicBezTo>
                      <a:pt x="27" y="66"/>
                      <a:pt x="33" y="62"/>
                      <a:pt x="39" y="57"/>
                    </a:cubicBezTo>
                    <a:cubicBezTo>
                      <a:pt x="24" y="66"/>
                      <a:pt x="22" y="66"/>
                      <a:pt x="20" y="65"/>
                    </a:cubicBezTo>
                    <a:cubicBezTo>
                      <a:pt x="18" y="64"/>
                      <a:pt x="16" y="63"/>
                      <a:pt x="15" y="62"/>
                    </a:cubicBezTo>
                    <a:cubicBezTo>
                      <a:pt x="13" y="58"/>
                      <a:pt x="14" y="54"/>
                      <a:pt x="18" y="52"/>
                    </a:cubicBezTo>
                    <a:lnTo>
                      <a:pt x="21" y="51"/>
                    </a:lnTo>
                    <a:cubicBezTo>
                      <a:pt x="28" y="48"/>
                      <a:pt x="69" y="23"/>
                      <a:pt x="85" y="13"/>
                    </a:cubicBezTo>
                    <a:cubicBezTo>
                      <a:pt x="101" y="3"/>
                      <a:pt x="101" y="3"/>
                      <a:pt x="104" y="4"/>
                    </a:cubicBezTo>
                    <a:lnTo>
                      <a:pt x="105" y="5"/>
                    </a:lnTo>
                    <a:cubicBezTo>
                      <a:pt x="107" y="3"/>
                      <a:pt x="109" y="2"/>
                      <a:pt x="111" y="1"/>
                    </a:cubicBezTo>
                    <a:cubicBezTo>
                      <a:pt x="112" y="0"/>
                      <a:pt x="114" y="0"/>
                      <a:pt x="116" y="0"/>
                    </a:cubicBezTo>
                    <a:cubicBezTo>
                      <a:pt x="118" y="1"/>
                      <a:pt x="120" y="2"/>
                      <a:pt x="121" y="3"/>
                    </a:cubicBezTo>
                    <a:cubicBezTo>
                      <a:pt x="125" y="10"/>
                      <a:pt x="125" y="12"/>
                      <a:pt x="41" y="73"/>
                    </a:cubicBezTo>
                    <a:lnTo>
                      <a:pt x="43" y="78"/>
                    </a:lnTo>
                    <a:cubicBezTo>
                      <a:pt x="41" y="79"/>
                      <a:pt x="34" y="83"/>
                      <a:pt x="34" y="83"/>
                    </a:cubicBezTo>
                    <a:lnTo>
                      <a:pt x="30" y="84"/>
                    </a:lnTo>
                    <a:cubicBezTo>
                      <a:pt x="28" y="85"/>
                      <a:pt x="25" y="87"/>
                      <a:pt x="22" y="89"/>
                    </a:cubicBezTo>
                    <a:cubicBezTo>
                      <a:pt x="14" y="94"/>
                      <a:pt x="12" y="95"/>
                      <a:pt x="10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90" name="Freeform 2064">
                <a:extLst>
                  <a:ext uri="{FF2B5EF4-FFF2-40B4-BE49-F238E27FC236}">
                    <a16:creationId xmlns:a16="http://schemas.microsoft.com/office/drawing/2014/main" id="{F82A8E22-186C-4421-B4A0-B069ABC18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9" y="5495"/>
                <a:ext cx="27" cy="18"/>
              </a:xfrm>
              <a:custGeom>
                <a:avLst/>
                <a:gdLst>
                  <a:gd name="T0" fmla="*/ 7 w 81"/>
                  <a:gd name="T1" fmla="*/ 52 h 52"/>
                  <a:gd name="T2" fmla="*/ 6 w 81"/>
                  <a:gd name="T3" fmla="*/ 52 h 52"/>
                  <a:gd name="T4" fmla="*/ 0 w 81"/>
                  <a:gd name="T5" fmla="*/ 46 h 52"/>
                  <a:gd name="T6" fmla="*/ 2 w 81"/>
                  <a:gd name="T7" fmla="*/ 41 h 52"/>
                  <a:gd name="T8" fmla="*/ 5 w 81"/>
                  <a:gd name="T9" fmla="*/ 35 h 52"/>
                  <a:gd name="T10" fmla="*/ 6 w 81"/>
                  <a:gd name="T11" fmla="*/ 35 h 52"/>
                  <a:gd name="T12" fmla="*/ 57 w 81"/>
                  <a:gd name="T13" fmla="*/ 6 h 52"/>
                  <a:gd name="T14" fmla="*/ 63 w 81"/>
                  <a:gd name="T15" fmla="*/ 2 h 52"/>
                  <a:gd name="T16" fmla="*/ 64 w 81"/>
                  <a:gd name="T17" fmla="*/ 1 h 52"/>
                  <a:gd name="T18" fmla="*/ 64 w 81"/>
                  <a:gd name="T19" fmla="*/ 1 h 52"/>
                  <a:gd name="T20" fmla="*/ 70 w 81"/>
                  <a:gd name="T21" fmla="*/ 0 h 52"/>
                  <a:gd name="T22" fmla="*/ 71 w 81"/>
                  <a:gd name="T23" fmla="*/ 1 h 52"/>
                  <a:gd name="T24" fmla="*/ 74 w 81"/>
                  <a:gd name="T25" fmla="*/ 1 h 52"/>
                  <a:gd name="T26" fmla="*/ 79 w 81"/>
                  <a:gd name="T27" fmla="*/ 4 h 52"/>
                  <a:gd name="T28" fmla="*/ 76 w 81"/>
                  <a:gd name="T29" fmla="*/ 14 h 52"/>
                  <a:gd name="T30" fmla="*/ 74 w 81"/>
                  <a:gd name="T31" fmla="*/ 15 h 52"/>
                  <a:gd name="T32" fmla="*/ 27 w 81"/>
                  <a:gd name="T33" fmla="*/ 42 h 52"/>
                  <a:gd name="T34" fmla="*/ 12 w 81"/>
                  <a:gd name="T35" fmla="*/ 51 h 52"/>
                  <a:gd name="T36" fmla="*/ 11 w 81"/>
                  <a:gd name="T37" fmla="*/ 51 h 52"/>
                  <a:gd name="T38" fmla="*/ 11 w 81"/>
                  <a:gd name="T39" fmla="*/ 51 h 52"/>
                  <a:gd name="T40" fmla="*/ 7 w 81"/>
                  <a:gd name="T4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1" h="52">
                    <a:moveTo>
                      <a:pt x="7" y="52"/>
                    </a:moveTo>
                    <a:lnTo>
                      <a:pt x="6" y="52"/>
                    </a:lnTo>
                    <a:cubicBezTo>
                      <a:pt x="3" y="51"/>
                      <a:pt x="1" y="49"/>
                      <a:pt x="0" y="46"/>
                    </a:cubicBezTo>
                    <a:cubicBezTo>
                      <a:pt x="0" y="44"/>
                      <a:pt x="1" y="43"/>
                      <a:pt x="2" y="41"/>
                    </a:cubicBezTo>
                    <a:cubicBezTo>
                      <a:pt x="2" y="39"/>
                      <a:pt x="3" y="37"/>
                      <a:pt x="5" y="35"/>
                    </a:cubicBezTo>
                    <a:lnTo>
                      <a:pt x="6" y="35"/>
                    </a:lnTo>
                    <a:cubicBezTo>
                      <a:pt x="9" y="33"/>
                      <a:pt x="44" y="13"/>
                      <a:pt x="57" y="6"/>
                    </a:cubicBezTo>
                    <a:cubicBezTo>
                      <a:pt x="60" y="4"/>
                      <a:pt x="62" y="3"/>
                      <a:pt x="63" y="2"/>
                    </a:cubicBezTo>
                    <a:lnTo>
                      <a:pt x="64" y="1"/>
                    </a:lnTo>
                    <a:lnTo>
                      <a:pt x="64" y="1"/>
                    </a:lnTo>
                    <a:cubicBezTo>
                      <a:pt x="68" y="0"/>
                      <a:pt x="68" y="0"/>
                      <a:pt x="70" y="0"/>
                    </a:cubicBezTo>
                    <a:lnTo>
                      <a:pt x="71" y="1"/>
                    </a:lnTo>
                    <a:cubicBezTo>
                      <a:pt x="72" y="0"/>
                      <a:pt x="73" y="0"/>
                      <a:pt x="74" y="1"/>
                    </a:cubicBezTo>
                    <a:cubicBezTo>
                      <a:pt x="76" y="1"/>
                      <a:pt x="78" y="2"/>
                      <a:pt x="79" y="4"/>
                    </a:cubicBezTo>
                    <a:cubicBezTo>
                      <a:pt x="81" y="7"/>
                      <a:pt x="80" y="12"/>
                      <a:pt x="76" y="14"/>
                    </a:cubicBezTo>
                    <a:lnTo>
                      <a:pt x="74" y="15"/>
                    </a:lnTo>
                    <a:cubicBezTo>
                      <a:pt x="67" y="17"/>
                      <a:pt x="40" y="34"/>
                      <a:pt x="27" y="42"/>
                    </a:cubicBezTo>
                    <a:cubicBezTo>
                      <a:pt x="19" y="47"/>
                      <a:pt x="15" y="49"/>
                      <a:pt x="12" y="51"/>
                    </a:cubicBezTo>
                    <a:lnTo>
                      <a:pt x="11" y="51"/>
                    </a:lnTo>
                    <a:lnTo>
                      <a:pt x="11" y="51"/>
                    </a:lnTo>
                    <a:cubicBezTo>
                      <a:pt x="9" y="52"/>
                      <a:pt x="8" y="52"/>
                      <a:pt x="7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91" name="Freeform 2065">
                <a:extLst>
                  <a:ext uri="{FF2B5EF4-FFF2-40B4-BE49-F238E27FC236}">
                    <a16:creationId xmlns:a16="http://schemas.microsoft.com/office/drawing/2014/main" id="{208655D7-CB7B-4682-B17C-74CE342A9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1" y="5487"/>
                <a:ext cx="36" cy="22"/>
              </a:xfrm>
              <a:custGeom>
                <a:avLst/>
                <a:gdLst>
                  <a:gd name="T0" fmla="*/ 8 w 106"/>
                  <a:gd name="T1" fmla="*/ 68 h 68"/>
                  <a:gd name="T2" fmla="*/ 2 w 106"/>
                  <a:gd name="T3" fmla="*/ 64 h 68"/>
                  <a:gd name="T4" fmla="*/ 5 w 106"/>
                  <a:gd name="T5" fmla="*/ 55 h 68"/>
                  <a:gd name="T6" fmla="*/ 101 w 106"/>
                  <a:gd name="T7" fmla="*/ 2 h 68"/>
                  <a:gd name="T8" fmla="*/ 105 w 106"/>
                  <a:gd name="T9" fmla="*/ 5 h 68"/>
                  <a:gd name="T10" fmla="*/ 106 w 106"/>
                  <a:gd name="T11" fmla="*/ 10 h 68"/>
                  <a:gd name="T12" fmla="*/ 102 w 106"/>
                  <a:gd name="T13" fmla="*/ 16 h 68"/>
                  <a:gd name="T14" fmla="*/ 100 w 106"/>
                  <a:gd name="T15" fmla="*/ 16 h 68"/>
                  <a:gd name="T16" fmla="*/ 100 w 106"/>
                  <a:gd name="T17" fmla="*/ 17 h 68"/>
                  <a:gd name="T18" fmla="*/ 82 w 106"/>
                  <a:gd name="T19" fmla="*/ 27 h 68"/>
                  <a:gd name="T20" fmla="*/ 79 w 106"/>
                  <a:gd name="T21" fmla="*/ 29 h 68"/>
                  <a:gd name="T22" fmla="*/ 75 w 106"/>
                  <a:gd name="T23" fmla="*/ 30 h 68"/>
                  <a:gd name="T24" fmla="*/ 12 w 106"/>
                  <a:gd name="T25" fmla="*/ 67 h 68"/>
                  <a:gd name="T26" fmla="*/ 8 w 106"/>
                  <a:gd name="T2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" h="68">
                    <a:moveTo>
                      <a:pt x="8" y="68"/>
                    </a:moveTo>
                    <a:cubicBezTo>
                      <a:pt x="6" y="68"/>
                      <a:pt x="4" y="67"/>
                      <a:pt x="2" y="64"/>
                    </a:cubicBezTo>
                    <a:cubicBezTo>
                      <a:pt x="0" y="61"/>
                      <a:pt x="1" y="57"/>
                      <a:pt x="5" y="55"/>
                    </a:cubicBezTo>
                    <a:cubicBezTo>
                      <a:pt x="96" y="0"/>
                      <a:pt x="97" y="1"/>
                      <a:pt x="101" y="2"/>
                    </a:cubicBezTo>
                    <a:cubicBezTo>
                      <a:pt x="103" y="2"/>
                      <a:pt x="104" y="3"/>
                      <a:pt x="105" y="5"/>
                    </a:cubicBezTo>
                    <a:cubicBezTo>
                      <a:pt x="106" y="7"/>
                      <a:pt x="106" y="9"/>
                      <a:pt x="106" y="10"/>
                    </a:cubicBezTo>
                    <a:cubicBezTo>
                      <a:pt x="105" y="12"/>
                      <a:pt x="105" y="13"/>
                      <a:pt x="102" y="16"/>
                    </a:cubicBezTo>
                    <a:lnTo>
                      <a:pt x="100" y="16"/>
                    </a:lnTo>
                    <a:lnTo>
                      <a:pt x="100" y="17"/>
                    </a:lnTo>
                    <a:cubicBezTo>
                      <a:pt x="97" y="19"/>
                      <a:pt x="91" y="22"/>
                      <a:pt x="82" y="27"/>
                    </a:cubicBezTo>
                    <a:lnTo>
                      <a:pt x="79" y="29"/>
                    </a:lnTo>
                    <a:lnTo>
                      <a:pt x="75" y="30"/>
                    </a:lnTo>
                    <a:cubicBezTo>
                      <a:pt x="56" y="41"/>
                      <a:pt x="30" y="56"/>
                      <a:pt x="12" y="67"/>
                    </a:cubicBezTo>
                    <a:lnTo>
                      <a:pt x="8" y="6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92" name="Freeform 2066">
                <a:extLst>
                  <a:ext uri="{FF2B5EF4-FFF2-40B4-BE49-F238E27FC236}">
                    <a16:creationId xmlns:a16="http://schemas.microsoft.com/office/drawing/2014/main" id="{C834F659-9EBB-4AEF-A2D1-8327EDEEC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" y="5488"/>
                <a:ext cx="25" cy="17"/>
              </a:xfrm>
              <a:custGeom>
                <a:avLst/>
                <a:gdLst>
                  <a:gd name="T0" fmla="*/ 9 w 75"/>
                  <a:gd name="T1" fmla="*/ 49 h 49"/>
                  <a:gd name="T2" fmla="*/ 3 w 75"/>
                  <a:gd name="T3" fmla="*/ 45 h 49"/>
                  <a:gd name="T4" fmla="*/ 20 w 75"/>
                  <a:gd name="T5" fmla="*/ 25 h 49"/>
                  <a:gd name="T6" fmla="*/ 22 w 75"/>
                  <a:gd name="T7" fmla="*/ 23 h 49"/>
                  <a:gd name="T8" fmla="*/ 33 w 75"/>
                  <a:gd name="T9" fmla="*/ 19 h 49"/>
                  <a:gd name="T10" fmla="*/ 34 w 75"/>
                  <a:gd name="T11" fmla="*/ 19 h 49"/>
                  <a:gd name="T12" fmla="*/ 64 w 75"/>
                  <a:gd name="T13" fmla="*/ 2 h 49"/>
                  <a:gd name="T14" fmla="*/ 73 w 75"/>
                  <a:gd name="T15" fmla="*/ 5 h 49"/>
                  <a:gd name="T16" fmla="*/ 71 w 75"/>
                  <a:gd name="T17" fmla="*/ 15 h 49"/>
                  <a:gd name="T18" fmla="*/ 13 w 75"/>
                  <a:gd name="T19" fmla="*/ 48 h 49"/>
                  <a:gd name="T20" fmla="*/ 9 w 75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49">
                    <a:moveTo>
                      <a:pt x="9" y="49"/>
                    </a:moveTo>
                    <a:cubicBezTo>
                      <a:pt x="7" y="49"/>
                      <a:pt x="5" y="48"/>
                      <a:pt x="3" y="45"/>
                    </a:cubicBezTo>
                    <a:cubicBezTo>
                      <a:pt x="0" y="40"/>
                      <a:pt x="0" y="39"/>
                      <a:pt x="20" y="25"/>
                    </a:cubicBezTo>
                    <a:lnTo>
                      <a:pt x="22" y="23"/>
                    </a:lnTo>
                    <a:cubicBezTo>
                      <a:pt x="27" y="20"/>
                      <a:pt x="30" y="18"/>
                      <a:pt x="33" y="19"/>
                    </a:cubicBezTo>
                    <a:lnTo>
                      <a:pt x="34" y="19"/>
                    </a:lnTo>
                    <a:lnTo>
                      <a:pt x="64" y="2"/>
                    </a:lnTo>
                    <a:cubicBezTo>
                      <a:pt x="67" y="0"/>
                      <a:pt x="71" y="2"/>
                      <a:pt x="73" y="5"/>
                    </a:cubicBezTo>
                    <a:cubicBezTo>
                      <a:pt x="75" y="8"/>
                      <a:pt x="74" y="13"/>
                      <a:pt x="71" y="15"/>
                    </a:cubicBezTo>
                    <a:lnTo>
                      <a:pt x="13" y="48"/>
                    </a:lnTo>
                    <a:lnTo>
                      <a:pt x="9" y="4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93" name="Freeform 2067">
                <a:extLst>
                  <a:ext uri="{FF2B5EF4-FFF2-40B4-BE49-F238E27FC236}">
                    <a16:creationId xmlns:a16="http://schemas.microsoft.com/office/drawing/2014/main" id="{D4568278-FE71-4289-B2DB-A45324D63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3" y="5483"/>
                <a:ext cx="31" cy="20"/>
              </a:xfrm>
              <a:custGeom>
                <a:avLst/>
                <a:gdLst>
                  <a:gd name="T0" fmla="*/ 6 w 94"/>
                  <a:gd name="T1" fmla="*/ 60 h 60"/>
                  <a:gd name="T2" fmla="*/ 2 w 94"/>
                  <a:gd name="T3" fmla="*/ 57 h 60"/>
                  <a:gd name="T4" fmla="*/ 4 w 94"/>
                  <a:gd name="T5" fmla="*/ 48 h 60"/>
                  <a:gd name="T6" fmla="*/ 5 w 94"/>
                  <a:gd name="T7" fmla="*/ 47 h 60"/>
                  <a:gd name="T8" fmla="*/ 83 w 94"/>
                  <a:gd name="T9" fmla="*/ 2 h 60"/>
                  <a:gd name="T10" fmla="*/ 92 w 94"/>
                  <a:gd name="T11" fmla="*/ 5 h 60"/>
                  <a:gd name="T12" fmla="*/ 90 w 94"/>
                  <a:gd name="T13" fmla="*/ 15 h 60"/>
                  <a:gd name="T14" fmla="*/ 48 w 94"/>
                  <a:gd name="T15" fmla="*/ 42 h 60"/>
                  <a:gd name="T16" fmla="*/ 44 w 94"/>
                  <a:gd name="T17" fmla="*/ 47 h 60"/>
                  <a:gd name="T18" fmla="*/ 43 w 94"/>
                  <a:gd name="T19" fmla="*/ 47 h 60"/>
                  <a:gd name="T20" fmla="*/ 40 w 94"/>
                  <a:gd name="T21" fmla="*/ 49 h 60"/>
                  <a:gd name="T22" fmla="*/ 35 w 94"/>
                  <a:gd name="T23" fmla="*/ 50 h 60"/>
                  <a:gd name="T24" fmla="*/ 32 w 94"/>
                  <a:gd name="T25" fmla="*/ 48 h 60"/>
                  <a:gd name="T26" fmla="*/ 6 w 94"/>
                  <a:gd name="T2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60">
                    <a:moveTo>
                      <a:pt x="6" y="60"/>
                    </a:moveTo>
                    <a:cubicBezTo>
                      <a:pt x="4" y="60"/>
                      <a:pt x="3" y="59"/>
                      <a:pt x="2" y="57"/>
                    </a:cubicBezTo>
                    <a:cubicBezTo>
                      <a:pt x="0" y="54"/>
                      <a:pt x="1" y="50"/>
                      <a:pt x="4" y="48"/>
                    </a:cubicBezTo>
                    <a:lnTo>
                      <a:pt x="5" y="47"/>
                    </a:lnTo>
                    <a:cubicBezTo>
                      <a:pt x="9" y="45"/>
                      <a:pt x="53" y="19"/>
                      <a:pt x="83" y="2"/>
                    </a:cubicBezTo>
                    <a:cubicBezTo>
                      <a:pt x="86" y="0"/>
                      <a:pt x="90" y="2"/>
                      <a:pt x="92" y="5"/>
                    </a:cubicBezTo>
                    <a:cubicBezTo>
                      <a:pt x="94" y="8"/>
                      <a:pt x="93" y="13"/>
                      <a:pt x="90" y="15"/>
                    </a:cubicBezTo>
                    <a:cubicBezTo>
                      <a:pt x="74" y="24"/>
                      <a:pt x="56" y="36"/>
                      <a:pt x="48" y="42"/>
                    </a:cubicBezTo>
                    <a:cubicBezTo>
                      <a:pt x="47" y="44"/>
                      <a:pt x="46" y="46"/>
                      <a:pt x="44" y="47"/>
                    </a:cubicBezTo>
                    <a:lnTo>
                      <a:pt x="43" y="47"/>
                    </a:lnTo>
                    <a:lnTo>
                      <a:pt x="40" y="49"/>
                    </a:lnTo>
                    <a:cubicBezTo>
                      <a:pt x="39" y="50"/>
                      <a:pt x="37" y="50"/>
                      <a:pt x="35" y="50"/>
                    </a:cubicBezTo>
                    <a:lnTo>
                      <a:pt x="32" y="48"/>
                    </a:lnTo>
                    <a:cubicBezTo>
                      <a:pt x="16" y="57"/>
                      <a:pt x="9" y="60"/>
                      <a:pt x="6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94" name="Freeform 2068">
                <a:extLst>
                  <a:ext uri="{FF2B5EF4-FFF2-40B4-BE49-F238E27FC236}">
                    <a16:creationId xmlns:a16="http://schemas.microsoft.com/office/drawing/2014/main" id="{0A562DE2-3704-4522-89BE-8B9E7454B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5575"/>
                <a:ext cx="30" cy="19"/>
              </a:xfrm>
              <a:custGeom>
                <a:avLst/>
                <a:gdLst>
                  <a:gd name="T0" fmla="*/ 5 w 92"/>
                  <a:gd name="T1" fmla="*/ 58 h 58"/>
                  <a:gd name="T2" fmla="*/ 2 w 92"/>
                  <a:gd name="T3" fmla="*/ 56 h 58"/>
                  <a:gd name="T4" fmla="*/ 4 w 92"/>
                  <a:gd name="T5" fmla="*/ 46 h 58"/>
                  <a:gd name="T6" fmla="*/ 5 w 92"/>
                  <a:gd name="T7" fmla="*/ 45 h 58"/>
                  <a:gd name="T8" fmla="*/ 40 w 92"/>
                  <a:gd name="T9" fmla="*/ 25 h 58"/>
                  <a:gd name="T10" fmla="*/ 81 w 92"/>
                  <a:gd name="T11" fmla="*/ 1 h 58"/>
                  <a:gd name="T12" fmla="*/ 90 w 92"/>
                  <a:gd name="T13" fmla="*/ 4 h 58"/>
                  <a:gd name="T14" fmla="*/ 88 w 92"/>
                  <a:gd name="T15" fmla="*/ 14 h 58"/>
                  <a:gd name="T16" fmla="*/ 50 w 92"/>
                  <a:gd name="T17" fmla="*/ 36 h 58"/>
                  <a:gd name="T18" fmla="*/ 50 w 92"/>
                  <a:gd name="T19" fmla="*/ 36 h 58"/>
                  <a:gd name="T20" fmla="*/ 47 w 92"/>
                  <a:gd name="T21" fmla="*/ 38 h 58"/>
                  <a:gd name="T22" fmla="*/ 43 w 92"/>
                  <a:gd name="T23" fmla="*/ 39 h 58"/>
                  <a:gd name="T24" fmla="*/ 5 w 92"/>
                  <a:gd name="T2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58">
                    <a:moveTo>
                      <a:pt x="5" y="58"/>
                    </a:moveTo>
                    <a:cubicBezTo>
                      <a:pt x="3" y="58"/>
                      <a:pt x="3" y="57"/>
                      <a:pt x="2" y="56"/>
                    </a:cubicBezTo>
                    <a:cubicBezTo>
                      <a:pt x="0" y="52"/>
                      <a:pt x="0" y="48"/>
                      <a:pt x="4" y="46"/>
                    </a:cubicBezTo>
                    <a:lnTo>
                      <a:pt x="5" y="45"/>
                    </a:lnTo>
                    <a:cubicBezTo>
                      <a:pt x="6" y="44"/>
                      <a:pt x="22" y="36"/>
                      <a:pt x="40" y="25"/>
                    </a:cubicBezTo>
                    <a:cubicBezTo>
                      <a:pt x="45" y="21"/>
                      <a:pt x="56" y="15"/>
                      <a:pt x="81" y="1"/>
                    </a:cubicBezTo>
                    <a:cubicBezTo>
                      <a:pt x="84" y="0"/>
                      <a:pt x="88" y="1"/>
                      <a:pt x="90" y="4"/>
                    </a:cubicBezTo>
                    <a:cubicBezTo>
                      <a:pt x="92" y="8"/>
                      <a:pt x="91" y="12"/>
                      <a:pt x="88" y="14"/>
                    </a:cubicBezTo>
                    <a:cubicBezTo>
                      <a:pt x="73" y="23"/>
                      <a:pt x="60" y="30"/>
                      <a:pt x="50" y="36"/>
                    </a:cubicBezTo>
                    <a:lnTo>
                      <a:pt x="50" y="36"/>
                    </a:lnTo>
                    <a:lnTo>
                      <a:pt x="47" y="38"/>
                    </a:lnTo>
                    <a:lnTo>
                      <a:pt x="43" y="39"/>
                    </a:lnTo>
                    <a:cubicBezTo>
                      <a:pt x="18" y="54"/>
                      <a:pt x="9" y="58"/>
                      <a:pt x="5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95" name="Freeform 2069">
                <a:extLst>
                  <a:ext uri="{FF2B5EF4-FFF2-40B4-BE49-F238E27FC236}">
                    <a16:creationId xmlns:a16="http://schemas.microsoft.com/office/drawing/2014/main" id="{45DC6DBC-9BC0-4A0A-B7E8-3B949A5E76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3" y="5606"/>
                <a:ext cx="29" cy="19"/>
              </a:xfrm>
              <a:custGeom>
                <a:avLst/>
                <a:gdLst>
                  <a:gd name="T0" fmla="*/ 6 w 89"/>
                  <a:gd name="T1" fmla="*/ 57 h 57"/>
                  <a:gd name="T2" fmla="*/ 3 w 89"/>
                  <a:gd name="T3" fmla="*/ 55 h 57"/>
                  <a:gd name="T4" fmla="*/ 3 w 89"/>
                  <a:gd name="T5" fmla="*/ 45 h 57"/>
                  <a:gd name="T6" fmla="*/ 5 w 89"/>
                  <a:gd name="T7" fmla="*/ 44 h 57"/>
                  <a:gd name="T8" fmla="*/ 77 w 89"/>
                  <a:gd name="T9" fmla="*/ 2 h 57"/>
                  <a:gd name="T10" fmla="*/ 87 w 89"/>
                  <a:gd name="T11" fmla="*/ 5 h 57"/>
                  <a:gd name="T12" fmla="*/ 85 w 89"/>
                  <a:gd name="T13" fmla="*/ 14 h 57"/>
                  <a:gd name="T14" fmla="*/ 51 w 89"/>
                  <a:gd name="T15" fmla="*/ 37 h 57"/>
                  <a:gd name="T16" fmla="*/ 48 w 89"/>
                  <a:gd name="T17" fmla="*/ 41 h 57"/>
                  <a:gd name="T18" fmla="*/ 47 w 89"/>
                  <a:gd name="T19" fmla="*/ 41 h 57"/>
                  <a:gd name="T20" fmla="*/ 45 w 89"/>
                  <a:gd name="T21" fmla="*/ 43 h 57"/>
                  <a:gd name="T22" fmla="*/ 39 w 89"/>
                  <a:gd name="T23" fmla="*/ 44 h 57"/>
                  <a:gd name="T24" fmla="*/ 36 w 89"/>
                  <a:gd name="T25" fmla="*/ 42 h 57"/>
                  <a:gd name="T26" fmla="*/ 6 w 89"/>
                  <a:gd name="T2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9" h="57">
                    <a:moveTo>
                      <a:pt x="6" y="57"/>
                    </a:moveTo>
                    <a:lnTo>
                      <a:pt x="3" y="55"/>
                    </a:lnTo>
                    <a:cubicBezTo>
                      <a:pt x="0" y="53"/>
                      <a:pt x="0" y="48"/>
                      <a:pt x="3" y="45"/>
                    </a:cubicBezTo>
                    <a:lnTo>
                      <a:pt x="5" y="44"/>
                    </a:lnTo>
                    <a:cubicBezTo>
                      <a:pt x="8" y="42"/>
                      <a:pt x="77" y="2"/>
                      <a:pt x="77" y="2"/>
                    </a:cubicBezTo>
                    <a:cubicBezTo>
                      <a:pt x="81" y="0"/>
                      <a:pt x="85" y="1"/>
                      <a:pt x="87" y="5"/>
                    </a:cubicBezTo>
                    <a:cubicBezTo>
                      <a:pt x="89" y="8"/>
                      <a:pt x="88" y="12"/>
                      <a:pt x="85" y="14"/>
                    </a:cubicBezTo>
                    <a:cubicBezTo>
                      <a:pt x="72" y="22"/>
                      <a:pt x="58" y="31"/>
                      <a:pt x="51" y="37"/>
                    </a:cubicBezTo>
                    <a:cubicBezTo>
                      <a:pt x="51" y="38"/>
                      <a:pt x="50" y="40"/>
                      <a:pt x="48" y="41"/>
                    </a:cubicBezTo>
                    <a:lnTo>
                      <a:pt x="47" y="41"/>
                    </a:lnTo>
                    <a:lnTo>
                      <a:pt x="45" y="43"/>
                    </a:lnTo>
                    <a:cubicBezTo>
                      <a:pt x="43" y="44"/>
                      <a:pt x="41" y="44"/>
                      <a:pt x="39" y="44"/>
                    </a:cubicBezTo>
                    <a:lnTo>
                      <a:pt x="36" y="42"/>
                    </a:lnTo>
                    <a:cubicBezTo>
                      <a:pt x="16" y="54"/>
                      <a:pt x="9" y="57"/>
                      <a:pt x="6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96" name="Freeform 2070">
                <a:extLst>
                  <a:ext uri="{FF2B5EF4-FFF2-40B4-BE49-F238E27FC236}">
                    <a16:creationId xmlns:a16="http://schemas.microsoft.com/office/drawing/2014/main" id="{6599C1E0-1EB4-4C8A-B8A1-69E172BB6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5605"/>
                <a:ext cx="29" cy="19"/>
              </a:xfrm>
              <a:custGeom>
                <a:avLst/>
                <a:gdLst>
                  <a:gd name="T0" fmla="*/ 6 w 90"/>
                  <a:gd name="T1" fmla="*/ 57 h 57"/>
                  <a:gd name="T2" fmla="*/ 2 w 90"/>
                  <a:gd name="T3" fmla="*/ 55 h 57"/>
                  <a:gd name="T4" fmla="*/ 4 w 90"/>
                  <a:gd name="T5" fmla="*/ 45 h 57"/>
                  <a:gd name="T6" fmla="*/ 5 w 90"/>
                  <a:gd name="T7" fmla="*/ 45 h 57"/>
                  <a:gd name="T8" fmla="*/ 79 w 90"/>
                  <a:gd name="T9" fmla="*/ 2 h 57"/>
                  <a:gd name="T10" fmla="*/ 88 w 90"/>
                  <a:gd name="T11" fmla="*/ 4 h 57"/>
                  <a:gd name="T12" fmla="*/ 87 w 90"/>
                  <a:gd name="T13" fmla="*/ 13 h 57"/>
                  <a:gd name="T14" fmla="*/ 52 w 90"/>
                  <a:gd name="T15" fmla="*/ 48 h 57"/>
                  <a:gd name="T16" fmla="*/ 51 w 90"/>
                  <a:gd name="T17" fmla="*/ 48 h 57"/>
                  <a:gd name="T18" fmla="*/ 53 w 90"/>
                  <a:gd name="T19" fmla="*/ 50 h 57"/>
                  <a:gd name="T20" fmla="*/ 50 w 90"/>
                  <a:gd name="T21" fmla="*/ 52 h 57"/>
                  <a:gd name="T22" fmla="*/ 44 w 90"/>
                  <a:gd name="T23" fmla="*/ 53 h 57"/>
                  <a:gd name="T24" fmla="*/ 40 w 90"/>
                  <a:gd name="T25" fmla="*/ 49 h 57"/>
                  <a:gd name="T26" fmla="*/ 40 w 90"/>
                  <a:gd name="T27" fmla="*/ 40 h 57"/>
                  <a:gd name="T28" fmla="*/ 6 w 90"/>
                  <a:gd name="T2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" h="57">
                    <a:moveTo>
                      <a:pt x="6" y="57"/>
                    </a:moveTo>
                    <a:cubicBezTo>
                      <a:pt x="4" y="57"/>
                      <a:pt x="3" y="56"/>
                      <a:pt x="2" y="55"/>
                    </a:cubicBezTo>
                    <a:cubicBezTo>
                      <a:pt x="0" y="52"/>
                      <a:pt x="1" y="47"/>
                      <a:pt x="4" y="45"/>
                    </a:cubicBezTo>
                    <a:lnTo>
                      <a:pt x="5" y="45"/>
                    </a:lnTo>
                    <a:cubicBezTo>
                      <a:pt x="8" y="43"/>
                      <a:pt x="79" y="2"/>
                      <a:pt x="79" y="2"/>
                    </a:cubicBezTo>
                    <a:cubicBezTo>
                      <a:pt x="82" y="0"/>
                      <a:pt x="86" y="1"/>
                      <a:pt x="88" y="4"/>
                    </a:cubicBezTo>
                    <a:cubicBezTo>
                      <a:pt x="90" y="7"/>
                      <a:pt x="90" y="11"/>
                      <a:pt x="87" y="13"/>
                    </a:cubicBezTo>
                    <a:cubicBezTo>
                      <a:pt x="72" y="27"/>
                      <a:pt x="54" y="45"/>
                      <a:pt x="52" y="48"/>
                    </a:cubicBezTo>
                    <a:lnTo>
                      <a:pt x="51" y="48"/>
                    </a:lnTo>
                    <a:lnTo>
                      <a:pt x="53" y="50"/>
                    </a:lnTo>
                    <a:lnTo>
                      <a:pt x="50" y="52"/>
                    </a:lnTo>
                    <a:cubicBezTo>
                      <a:pt x="48" y="53"/>
                      <a:pt x="46" y="53"/>
                      <a:pt x="44" y="53"/>
                    </a:cubicBezTo>
                    <a:cubicBezTo>
                      <a:pt x="42" y="52"/>
                      <a:pt x="41" y="51"/>
                      <a:pt x="40" y="49"/>
                    </a:cubicBezTo>
                    <a:cubicBezTo>
                      <a:pt x="38" y="47"/>
                      <a:pt x="37" y="45"/>
                      <a:pt x="40" y="40"/>
                    </a:cubicBezTo>
                    <a:cubicBezTo>
                      <a:pt x="18" y="53"/>
                      <a:pt x="9" y="57"/>
                      <a:pt x="6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97" name="Freeform 2071">
                <a:extLst>
                  <a:ext uri="{FF2B5EF4-FFF2-40B4-BE49-F238E27FC236}">
                    <a16:creationId xmlns:a16="http://schemas.microsoft.com/office/drawing/2014/main" id="{93A2D31A-2F7E-4B64-92F3-814CC3A29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1" y="5659"/>
                <a:ext cx="24" cy="17"/>
              </a:xfrm>
              <a:custGeom>
                <a:avLst/>
                <a:gdLst>
                  <a:gd name="T0" fmla="*/ 10 w 71"/>
                  <a:gd name="T1" fmla="*/ 52 h 52"/>
                  <a:gd name="T2" fmla="*/ 8 w 71"/>
                  <a:gd name="T3" fmla="*/ 52 h 52"/>
                  <a:gd name="T4" fmla="*/ 4 w 71"/>
                  <a:gd name="T5" fmla="*/ 48 h 52"/>
                  <a:gd name="T6" fmla="*/ 33 w 71"/>
                  <a:gd name="T7" fmla="*/ 19 h 52"/>
                  <a:gd name="T8" fmla="*/ 52 w 71"/>
                  <a:gd name="T9" fmla="*/ 6 h 52"/>
                  <a:gd name="T10" fmla="*/ 52 w 71"/>
                  <a:gd name="T11" fmla="*/ 5 h 52"/>
                  <a:gd name="T12" fmla="*/ 58 w 71"/>
                  <a:gd name="T13" fmla="*/ 1 h 52"/>
                  <a:gd name="T14" fmla="*/ 64 w 71"/>
                  <a:gd name="T15" fmla="*/ 0 h 52"/>
                  <a:gd name="T16" fmla="*/ 68 w 71"/>
                  <a:gd name="T17" fmla="*/ 4 h 52"/>
                  <a:gd name="T18" fmla="*/ 66 w 71"/>
                  <a:gd name="T19" fmla="*/ 13 h 52"/>
                  <a:gd name="T20" fmla="*/ 63 w 71"/>
                  <a:gd name="T21" fmla="*/ 22 h 52"/>
                  <a:gd name="T22" fmla="*/ 10 w 71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1" h="52">
                    <a:moveTo>
                      <a:pt x="10" y="52"/>
                    </a:moveTo>
                    <a:lnTo>
                      <a:pt x="8" y="52"/>
                    </a:lnTo>
                    <a:cubicBezTo>
                      <a:pt x="6" y="51"/>
                      <a:pt x="5" y="50"/>
                      <a:pt x="4" y="48"/>
                    </a:cubicBezTo>
                    <a:cubicBezTo>
                      <a:pt x="0" y="41"/>
                      <a:pt x="3" y="39"/>
                      <a:pt x="33" y="19"/>
                    </a:cubicBezTo>
                    <a:cubicBezTo>
                      <a:pt x="39" y="15"/>
                      <a:pt x="47" y="10"/>
                      <a:pt x="52" y="6"/>
                    </a:cubicBezTo>
                    <a:lnTo>
                      <a:pt x="52" y="5"/>
                    </a:lnTo>
                    <a:lnTo>
                      <a:pt x="58" y="1"/>
                    </a:lnTo>
                    <a:cubicBezTo>
                      <a:pt x="60" y="0"/>
                      <a:pt x="62" y="0"/>
                      <a:pt x="64" y="0"/>
                    </a:cubicBezTo>
                    <a:cubicBezTo>
                      <a:pt x="66" y="1"/>
                      <a:pt x="67" y="2"/>
                      <a:pt x="68" y="4"/>
                    </a:cubicBezTo>
                    <a:cubicBezTo>
                      <a:pt x="70" y="7"/>
                      <a:pt x="71" y="9"/>
                      <a:pt x="66" y="13"/>
                    </a:cubicBezTo>
                    <a:cubicBezTo>
                      <a:pt x="68" y="17"/>
                      <a:pt x="66" y="20"/>
                      <a:pt x="63" y="22"/>
                    </a:cubicBezTo>
                    <a:cubicBezTo>
                      <a:pt x="22" y="48"/>
                      <a:pt x="14" y="52"/>
                      <a:pt x="10" y="5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99" name="Freeform 2072">
                <a:extLst>
                  <a:ext uri="{FF2B5EF4-FFF2-40B4-BE49-F238E27FC236}">
                    <a16:creationId xmlns:a16="http://schemas.microsoft.com/office/drawing/2014/main" id="{A38FC634-0628-4CD9-8104-B442212DA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6" y="5833"/>
                <a:ext cx="30" cy="27"/>
              </a:xfrm>
              <a:custGeom>
                <a:avLst/>
                <a:gdLst>
                  <a:gd name="T0" fmla="*/ 39 w 91"/>
                  <a:gd name="T1" fmla="*/ 82 h 82"/>
                  <a:gd name="T2" fmla="*/ 37 w 91"/>
                  <a:gd name="T3" fmla="*/ 82 h 82"/>
                  <a:gd name="T4" fmla="*/ 33 w 91"/>
                  <a:gd name="T5" fmla="*/ 78 h 82"/>
                  <a:gd name="T6" fmla="*/ 32 w 91"/>
                  <a:gd name="T7" fmla="*/ 73 h 82"/>
                  <a:gd name="T8" fmla="*/ 40 w 91"/>
                  <a:gd name="T9" fmla="*/ 51 h 82"/>
                  <a:gd name="T10" fmla="*/ 39 w 91"/>
                  <a:gd name="T11" fmla="*/ 50 h 82"/>
                  <a:gd name="T12" fmla="*/ 40 w 91"/>
                  <a:gd name="T13" fmla="*/ 40 h 82"/>
                  <a:gd name="T14" fmla="*/ 1 w 91"/>
                  <a:gd name="T15" fmla="*/ 60 h 82"/>
                  <a:gd name="T16" fmla="*/ 3 w 91"/>
                  <a:gd name="T17" fmla="*/ 53 h 82"/>
                  <a:gd name="T18" fmla="*/ 9 w 91"/>
                  <a:gd name="T19" fmla="*/ 50 h 82"/>
                  <a:gd name="T20" fmla="*/ 3 w 91"/>
                  <a:gd name="T21" fmla="*/ 53 h 82"/>
                  <a:gd name="T22" fmla="*/ 0 w 91"/>
                  <a:gd name="T23" fmla="*/ 47 h 82"/>
                  <a:gd name="T24" fmla="*/ 78 w 91"/>
                  <a:gd name="T25" fmla="*/ 2 h 82"/>
                  <a:gd name="T26" fmla="*/ 87 w 91"/>
                  <a:gd name="T27" fmla="*/ 4 h 82"/>
                  <a:gd name="T28" fmla="*/ 86 w 91"/>
                  <a:gd name="T29" fmla="*/ 13 h 82"/>
                  <a:gd name="T30" fmla="*/ 57 w 91"/>
                  <a:gd name="T31" fmla="*/ 42 h 82"/>
                  <a:gd name="T32" fmla="*/ 52 w 91"/>
                  <a:gd name="T33" fmla="*/ 59 h 82"/>
                  <a:gd name="T34" fmla="*/ 60 w 91"/>
                  <a:gd name="T35" fmla="*/ 55 h 82"/>
                  <a:gd name="T36" fmla="*/ 66 w 91"/>
                  <a:gd name="T37" fmla="*/ 54 h 82"/>
                  <a:gd name="T38" fmla="*/ 77 w 91"/>
                  <a:gd name="T39" fmla="*/ 57 h 82"/>
                  <a:gd name="T40" fmla="*/ 79 w 91"/>
                  <a:gd name="T41" fmla="*/ 57 h 82"/>
                  <a:gd name="T42" fmla="*/ 81 w 91"/>
                  <a:gd name="T43" fmla="*/ 56 h 82"/>
                  <a:gd name="T44" fmla="*/ 89 w 91"/>
                  <a:gd name="T45" fmla="*/ 54 h 82"/>
                  <a:gd name="T46" fmla="*/ 88 w 91"/>
                  <a:gd name="T47" fmla="*/ 60 h 82"/>
                  <a:gd name="T48" fmla="*/ 82 w 91"/>
                  <a:gd name="T49" fmla="*/ 64 h 82"/>
                  <a:gd name="T50" fmla="*/ 88 w 91"/>
                  <a:gd name="T51" fmla="*/ 60 h 82"/>
                  <a:gd name="T52" fmla="*/ 91 w 91"/>
                  <a:gd name="T53" fmla="*/ 67 h 82"/>
                  <a:gd name="T54" fmla="*/ 89 w 91"/>
                  <a:gd name="T55" fmla="*/ 68 h 82"/>
                  <a:gd name="T56" fmla="*/ 79 w 91"/>
                  <a:gd name="T57" fmla="*/ 72 h 82"/>
                  <a:gd name="T58" fmla="*/ 78 w 91"/>
                  <a:gd name="T59" fmla="*/ 71 h 82"/>
                  <a:gd name="T60" fmla="*/ 74 w 91"/>
                  <a:gd name="T61" fmla="*/ 70 h 82"/>
                  <a:gd name="T62" fmla="*/ 65 w 91"/>
                  <a:gd name="T63" fmla="*/ 68 h 82"/>
                  <a:gd name="T64" fmla="*/ 39 w 91"/>
                  <a:gd name="T65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1" h="82">
                    <a:moveTo>
                      <a:pt x="39" y="82"/>
                    </a:moveTo>
                    <a:lnTo>
                      <a:pt x="37" y="82"/>
                    </a:lnTo>
                    <a:cubicBezTo>
                      <a:pt x="35" y="81"/>
                      <a:pt x="34" y="80"/>
                      <a:pt x="33" y="78"/>
                    </a:cubicBezTo>
                    <a:cubicBezTo>
                      <a:pt x="32" y="77"/>
                      <a:pt x="32" y="75"/>
                      <a:pt x="32" y="73"/>
                    </a:cubicBezTo>
                    <a:cubicBezTo>
                      <a:pt x="32" y="73"/>
                      <a:pt x="37" y="60"/>
                      <a:pt x="40" y="51"/>
                    </a:cubicBezTo>
                    <a:lnTo>
                      <a:pt x="39" y="50"/>
                    </a:lnTo>
                    <a:cubicBezTo>
                      <a:pt x="37" y="47"/>
                      <a:pt x="36" y="46"/>
                      <a:pt x="40" y="40"/>
                    </a:cubicBezTo>
                    <a:cubicBezTo>
                      <a:pt x="4" y="61"/>
                      <a:pt x="3" y="61"/>
                      <a:pt x="1" y="60"/>
                    </a:cubicBezTo>
                    <a:lnTo>
                      <a:pt x="3" y="53"/>
                    </a:lnTo>
                    <a:lnTo>
                      <a:pt x="9" y="50"/>
                    </a:lnTo>
                    <a:lnTo>
                      <a:pt x="3" y="53"/>
                    </a:lnTo>
                    <a:lnTo>
                      <a:pt x="0" y="47"/>
                    </a:lnTo>
                    <a:cubicBezTo>
                      <a:pt x="2" y="46"/>
                      <a:pt x="48" y="19"/>
                      <a:pt x="78" y="2"/>
                    </a:cubicBezTo>
                    <a:cubicBezTo>
                      <a:pt x="81" y="0"/>
                      <a:pt x="85" y="1"/>
                      <a:pt x="87" y="4"/>
                    </a:cubicBezTo>
                    <a:cubicBezTo>
                      <a:pt x="89" y="7"/>
                      <a:pt x="89" y="11"/>
                      <a:pt x="86" y="13"/>
                    </a:cubicBezTo>
                    <a:cubicBezTo>
                      <a:pt x="75" y="23"/>
                      <a:pt x="64" y="35"/>
                      <a:pt x="57" y="42"/>
                    </a:cubicBezTo>
                    <a:cubicBezTo>
                      <a:pt x="57" y="44"/>
                      <a:pt x="56" y="48"/>
                      <a:pt x="52" y="59"/>
                    </a:cubicBezTo>
                    <a:cubicBezTo>
                      <a:pt x="56" y="57"/>
                      <a:pt x="60" y="55"/>
                      <a:pt x="60" y="55"/>
                    </a:cubicBezTo>
                    <a:cubicBezTo>
                      <a:pt x="62" y="53"/>
                      <a:pt x="64" y="53"/>
                      <a:pt x="66" y="54"/>
                    </a:cubicBezTo>
                    <a:cubicBezTo>
                      <a:pt x="68" y="55"/>
                      <a:pt x="73" y="56"/>
                      <a:pt x="77" y="57"/>
                    </a:cubicBezTo>
                    <a:lnTo>
                      <a:pt x="79" y="57"/>
                    </a:lnTo>
                    <a:lnTo>
                      <a:pt x="81" y="56"/>
                    </a:lnTo>
                    <a:cubicBezTo>
                      <a:pt x="85" y="54"/>
                      <a:pt x="86" y="53"/>
                      <a:pt x="89" y="54"/>
                    </a:cubicBezTo>
                    <a:lnTo>
                      <a:pt x="88" y="60"/>
                    </a:lnTo>
                    <a:lnTo>
                      <a:pt x="82" y="64"/>
                    </a:lnTo>
                    <a:lnTo>
                      <a:pt x="88" y="60"/>
                    </a:lnTo>
                    <a:lnTo>
                      <a:pt x="91" y="67"/>
                    </a:lnTo>
                    <a:lnTo>
                      <a:pt x="89" y="68"/>
                    </a:lnTo>
                    <a:cubicBezTo>
                      <a:pt x="84" y="71"/>
                      <a:pt x="82" y="72"/>
                      <a:pt x="79" y="72"/>
                    </a:cubicBezTo>
                    <a:lnTo>
                      <a:pt x="78" y="71"/>
                    </a:lnTo>
                    <a:cubicBezTo>
                      <a:pt x="77" y="71"/>
                      <a:pt x="76" y="71"/>
                      <a:pt x="74" y="70"/>
                    </a:cubicBezTo>
                    <a:cubicBezTo>
                      <a:pt x="70" y="70"/>
                      <a:pt x="67" y="69"/>
                      <a:pt x="65" y="68"/>
                    </a:cubicBezTo>
                    <a:cubicBezTo>
                      <a:pt x="45" y="80"/>
                      <a:pt x="41" y="82"/>
                      <a:pt x="39" y="8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20" name="Freeform 2073">
                <a:extLst>
                  <a:ext uri="{FF2B5EF4-FFF2-40B4-BE49-F238E27FC236}">
                    <a16:creationId xmlns:a16="http://schemas.microsoft.com/office/drawing/2014/main" id="{585C694C-EBE2-4E0E-8004-623202215E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7" y="5780"/>
                <a:ext cx="31" cy="19"/>
              </a:xfrm>
              <a:custGeom>
                <a:avLst/>
                <a:gdLst>
                  <a:gd name="T0" fmla="*/ 8 w 94"/>
                  <a:gd name="T1" fmla="*/ 59 h 59"/>
                  <a:gd name="T2" fmla="*/ 2 w 94"/>
                  <a:gd name="T3" fmla="*/ 56 h 59"/>
                  <a:gd name="T4" fmla="*/ 5 w 94"/>
                  <a:gd name="T5" fmla="*/ 46 h 59"/>
                  <a:gd name="T6" fmla="*/ 82 w 94"/>
                  <a:gd name="T7" fmla="*/ 1 h 59"/>
                  <a:gd name="T8" fmla="*/ 87 w 94"/>
                  <a:gd name="T9" fmla="*/ 1 h 59"/>
                  <a:gd name="T10" fmla="*/ 92 w 94"/>
                  <a:gd name="T11" fmla="*/ 4 h 59"/>
                  <a:gd name="T12" fmla="*/ 89 w 94"/>
                  <a:gd name="T13" fmla="*/ 14 h 59"/>
                  <a:gd name="T14" fmla="*/ 89 w 94"/>
                  <a:gd name="T15" fmla="*/ 14 h 59"/>
                  <a:gd name="T16" fmla="*/ 89 w 94"/>
                  <a:gd name="T17" fmla="*/ 14 h 59"/>
                  <a:gd name="T18" fmla="*/ 82 w 94"/>
                  <a:gd name="T19" fmla="*/ 19 h 59"/>
                  <a:gd name="T20" fmla="*/ 56 w 94"/>
                  <a:gd name="T21" fmla="*/ 39 h 59"/>
                  <a:gd name="T22" fmla="*/ 56 w 94"/>
                  <a:gd name="T23" fmla="*/ 40 h 59"/>
                  <a:gd name="T24" fmla="*/ 54 w 94"/>
                  <a:gd name="T25" fmla="*/ 41 h 59"/>
                  <a:gd name="T26" fmla="*/ 46 w 94"/>
                  <a:gd name="T27" fmla="*/ 44 h 59"/>
                  <a:gd name="T28" fmla="*/ 42 w 94"/>
                  <a:gd name="T29" fmla="*/ 41 h 59"/>
                  <a:gd name="T30" fmla="*/ 12 w 94"/>
                  <a:gd name="T31" fmla="*/ 58 h 59"/>
                  <a:gd name="T32" fmla="*/ 8 w 94"/>
                  <a:gd name="T3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59">
                    <a:moveTo>
                      <a:pt x="8" y="59"/>
                    </a:moveTo>
                    <a:cubicBezTo>
                      <a:pt x="6" y="59"/>
                      <a:pt x="3" y="58"/>
                      <a:pt x="2" y="56"/>
                    </a:cubicBezTo>
                    <a:cubicBezTo>
                      <a:pt x="0" y="52"/>
                      <a:pt x="1" y="48"/>
                      <a:pt x="5" y="46"/>
                    </a:cubicBezTo>
                    <a:lnTo>
                      <a:pt x="82" y="1"/>
                    </a:lnTo>
                    <a:cubicBezTo>
                      <a:pt x="84" y="0"/>
                      <a:pt x="86" y="0"/>
                      <a:pt x="87" y="1"/>
                    </a:cubicBezTo>
                    <a:cubicBezTo>
                      <a:pt x="89" y="1"/>
                      <a:pt x="91" y="2"/>
                      <a:pt x="92" y="4"/>
                    </a:cubicBezTo>
                    <a:cubicBezTo>
                      <a:pt x="94" y="8"/>
                      <a:pt x="93" y="10"/>
                      <a:pt x="89" y="14"/>
                    </a:cubicBezTo>
                    <a:lnTo>
                      <a:pt x="89" y="14"/>
                    </a:lnTo>
                    <a:lnTo>
                      <a:pt x="89" y="14"/>
                    </a:lnTo>
                    <a:cubicBezTo>
                      <a:pt x="87" y="15"/>
                      <a:pt x="85" y="17"/>
                      <a:pt x="82" y="19"/>
                    </a:cubicBezTo>
                    <a:cubicBezTo>
                      <a:pt x="75" y="24"/>
                      <a:pt x="61" y="34"/>
                      <a:pt x="56" y="39"/>
                    </a:cubicBezTo>
                    <a:lnTo>
                      <a:pt x="56" y="40"/>
                    </a:lnTo>
                    <a:lnTo>
                      <a:pt x="54" y="41"/>
                    </a:lnTo>
                    <a:cubicBezTo>
                      <a:pt x="51" y="43"/>
                      <a:pt x="49" y="44"/>
                      <a:pt x="46" y="44"/>
                    </a:cubicBezTo>
                    <a:cubicBezTo>
                      <a:pt x="44" y="43"/>
                      <a:pt x="43" y="42"/>
                      <a:pt x="42" y="41"/>
                    </a:cubicBezTo>
                    <a:lnTo>
                      <a:pt x="12" y="58"/>
                    </a:lnTo>
                    <a:lnTo>
                      <a:pt x="8" y="5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21" name="Freeform 2074">
                <a:extLst>
                  <a:ext uri="{FF2B5EF4-FFF2-40B4-BE49-F238E27FC236}">
                    <a16:creationId xmlns:a16="http://schemas.microsoft.com/office/drawing/2014/main" id="{165CA6C2-341F-4529-8E5E-60FB57B52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3" y="5786"/>
                <a:ext cx="21" cy="13"/>
              </a:xfrm>
              <a:custGeom>
                <a:avLst/>
                <a:gdLst>
                  <a:gd name="T0" fmla="*/ 11 w 62"/>
                  <a:gd name="T1" fmla="*/ 41 h 41"/>
                  <a:gd name="T2" fmla="*/ 9 w 62"/>
                  <a:gd name="T3" fmla="*/ 41 h 41"/>
                  <a:gd name="T4" fmla="*/ 4 w 62"/>
                  <a:gd name="T5" fmla="*/ 38 h 41"/>
                  <a:gd name="T6" fmla="*/ 28 w 62"/>
                  <a:gd name="T7" fmla="*/ 14 h 41"/>
                  <a:gd name="T8" fmla="*/ 47 w 62"/>
                  <a:gd name="T9" fmla="*/ 3 h 41"/>
                  <a:gd name="T10" fmla="*/ 46 w 62"/>
                  <a:gd name="T11" fmla="*/ 3 h 41"/>
                  <a:gd name="T12" fmla="*/ 48 w 62"/>
                  <a:gd name="T13" fmla="*/ 2 h 41"/>
                  <a:gd name="T14" fmla="*/ 54 w 62"/>
                  <a:gd name="T15" fmla="*/ 1 h 41"/>
                  <a:gd name="T16" fmla="*/ 58 w 62"/>
                  <a:gd name="T17" fmla="*/ 4 h 41"/>
                  <a:gd name="T18" fmla="*/ 45 w 62"/>
                  <a:gd name="T19" fmla="*/ 21 h 41"/>
                  <a:gd name="T20" fmla="*/ 42 w 62"/>
                  <a:gd name="T21" fmla="*/ 24 h 41"/>
                  <a:gd name="T22" fmla="*/ 11 w 62"/>
                  <a:gd name="T2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" h="41">
                    <a:moveTo>
                      <a:pt x="11" y="41"/>
                    </a:moveTo>
                    <a:lnTo>
                      <a:pt x="9" y="41"/>
                    </a:lnTo>
                    <a:cubicBezTo>
                      <a:pt x="7" y="41"/>
                      <a:pt x="5" y="39"/>
                      <a:pt x="4" y="38"/>
                    </a:cubicBezTo>
                    <a:cubicBezTo>
                      <a:pt x="0" y="31"/>
                      <a:pt x="4" y="29"/>
                      <a:pt x="28" y="14"/>
                    </a:cubicBezTo>
                    <a:cubicBezTo>
                      <a:pt x="35" y="10"/>
                      <a:pt x="45" y="5"/>
                      <a:pt x="47" y="3"/>
                    </a:cubicBezTo>
                    <a:lnTo>
                      <a:pt x="46" y="3"/>
                    </a:lnTo>
                    <a:lnTo>
                      <a:pt x="48" y="2"/>
                    </a:lnTo>
                    <a:cubicBezTo>
                      <a:pt x="50" y="1"/>
                      <a:pt x="52" y="0"/>
                      <a:pt x="54" y="1"/>
                    </a:cubicBezTo>
                    <a:cubicBezTo>
                      <a:pt x="56" y="1"/>
                      <a:pt x="57" y="2"/>
                      <a:pt x="58" y="4"/>
                    </a:cubicBezTo>
                    <a:cubicBezTo>
                      <a:pt x="62" y="10"/>
                      <a:pt x="59" y="12"/>
                      <a:pt x="45" y="21"/>
                    </a:cubicBezTo>
                    <a:lnTo>
                      <a:pt x="42" y="24"/>
                    </a:lnTo>
                    <a:cubicBezTo>
                      <a:pt x="19" y="39"/>
                      <a:pt x="14" y="41"/>
                      <a:pt x="11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22" name="Freeform 2075">
                <a:extLst>
                  <a:ext uri="{FF2B5EF4-FFF2-40B4-BE49-F238E27FC236}">
                    <a16:creationId xmlns:a16="http://schemas.microsoft.com/office/drawing/2014/main" id="{0C3FE81B-9BF9-4B52-A86E-670DA2595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" y="5869"/>
                <a:ext cx="33" cy="28"/>
              </a:xfrm>
              <a:custGeom>
                <a:avLst/>
                <a:gdLst>
                  <a:gd name="T0" fmla="*/ 43 w 98"/>
                  <a:gd name="T1" fmla="*/ 85 h 85"/>
                  <a:gd name="T2" fmla="*/ 41 w 98"/>
                  <a:gd name="T3" fmla="*/ 85 h 85"/>
                  <a:gd name="T4" fmla="*/ 37 w 98"/>
                  <a:gd name="T5" fmla="*/ 81 h 85"/>
                  <a:gd name="T6" fmla="*/ 37 w 98"/>
                  <a:gd name="T7" fmla="*/ 75 h 85"/>
                  <a:gd name="T8" fmla="*/ 48 w 98"/>
                  <a:gd name="T9" fmla="*/ 53 h 85"/>
                  <a:gd name="T10" fmla="*/ 47 w 98"/>
                  <a:gd name="T11" fmla="*/ 51 h 85"/>
                  <a:gd name="T12" fmla="*/ 48 w 98"/>
                  <a:gd name="T13" fmla="*/ 41 h 85"/>
                  <a:gd name="T14" fmla="*/ 2 w 98"/>
                  <a:gd name="T15" fmla="*/ 59 h 85"/>
                  <a:gd name="T16" fmla="*/ 5 w 98"/>
                  <a:gd name="T17" fmla="*/ 49 h 85"/>
                  <a:gd name="T18" fmla="*/ 6 w 98"/>
                  <a:gd name="T19" fmla="*/ 49 h 85"/>
                  <a:gd name="T20" fmla="*/ 87 w 98"/>
                  <a:gd name="T21" fmla="*/ 2 h 85"/>
                  <a:gd name="T22" fmla="*/ 96 w 98"/>
                  <a:gd name="T23" fmla="*/ 4 h 85"/>
                  <a:gd name="T24" fmla="*/ 95 w 98"/>
                  <a:gd name="T25" fmla="*/ 13 h 85"/>
                  <a:gd name="T26" fmla="*/ 68 w 98"/>
                  <a:gd name="T27" fmla="*/ 40 h 85"/>
                  <a:gd name="T28" fmla="*/ 61 w 98"/>
                  <a:gd name="T29" fmla="*/ 60 h 85"/>
                  <a:gd name="T30" fmla="*/ 62 w 98"/>
                  <a:gd name="T31" fmla="*/ 59 h 85"/>
                  <a:gd name="T32" fmla="*/ 66 w 98"/>
                  <a:gd name="T33" fmla="*/ 58 h 85"/>
                  <a:gd name="T34" fmla="*/ 70 w 98"/>
                  <a:gd name="T35" fmla="*/ 58 h 85"/>
                  <a:gd name="T36" fmla="*/ 72 w 98"/>
                  <a:gd name="T37" fmla="*/ 57 h 85"/>
                  <a:gd name="T38" fmla="*/ 75 w 98"/>
                  <a:gd name="T39" fmla="*/ 55 h 85"/>
                  <a:gd name="T40" fmla="*/ 83 w 98"/>
                  <a:gd name="T41" fmla="*/ 53 h 85"/>
                  <a:gd name="T42" fmla="*/ 82 w 98"/>
                  <a:gd name="T43" fmla="*/ 60 h 85"/>
                  <a:gd name="T44" fmla="*/ 80 w 98"/>
                  <a:gd name="T45" fmla="*/ 61 h 85"/>
                  <a:gd name="T46" fmla="*/ 82 w 98"/>
                  <a:gd name="T47" fmla="*/ 60 h 85"/>
                  <a:gd name="T48" fmla="*/ 85 w 98"/>
                  <a:gd name="T49" fmla="*/ 66 h 85"/>
                  <a:gd name="T50" fmla="*/ 82 w 98"/>
                  <a:gd name="T51" fmla="*/ 67 h 85"/>
                  <a:gd name="T52" fmla="*/ 73 w 98"/>
                  <a:gd name="T53" fmla="*/ 71 h 85"/>
                  <a:gd name="T54" fmla="*/ 72 w 98"/>
                  <a:gd name="T55" fmla="*/ 72 h 85"/>
                  <a:gd name="T56" fmla="*/ 68 w 98"/>
                  <a:gd name="T57" fmla="*/ 72 h 85"/>
                  <a:gd name="T58" fmla="*/ 43 w 98"/>
                  <a:gd name="T59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8" h="85">
                    <a:moveTo>
                      <a:pt x="43" y="85"/>
                    </a:moveTo>
                    <a:lnTo>
                      <a:pt x="41" y="85"/>
                    </a:lnTo>
                    <a:cubicBezTo>
                      <a:pt x="39" y="84"/>
                      <a:pt x="38" y="83"/>
                      <a:pt x="37" y="81"/>
                    </a:cubicBezTo>
                    <a:cubicBezTo>
                      <a:pt x="36" y="79"/>
                      <a:pt x="36" y="77"/>
                      <a:pt x="37" y="75"/>
                    </a:cubicBezTo>
                    <a:cubicBezTo>
                      <a:pt x="40" y="68"/>
                      <a:pt x="45" y="60"/>
                      <a:pt x="48" y="53"/>
                    </a:cubicBezTo>
                    <a:lnTo>
                      <a:pt x="47" y="51"/>
                    </a:lnTo>
                    <a:cubicBezTo>
                      <a:pt x="45" y="48"/>
                      <a:pt x="44" y="46"/>
                      <a:pt x="48" y="41"/>
                    </a:cubicBezTo>
                    <a:cubicBezTo>
                      <a:pt x="6" y="65"/>
                      <a:pt x="5" y="64"/>
                      <a:pt x="2" y="59"/>
                    </a:cubicBezTo>
                    <a:cubicBezTo>
                      <a:pt x="0" y="56"/>
                      <a:pt x="1" y="51"/>
                      <a:pt x="5" y="49"/>
                    </a:cubicBezTo>
                    <a:lnTo>
                      <a:pt x="6" y="49"/>
                    </a:lnTo>
                    <a:cubicBezTo>
                      <a:pt x="10" y="47"/>
                      <a:pt x="56" y="20"/>
                      <a:pt x="87" y="2"/>
                    </a:cubicBezTo>
                    <a:cubicBezTo>
                      <a:pt x="90" y="0"/>
                      <a:pt x="94" y="1"/>
                      <a:pt x="96" y="4"/>
                    </a:cubicBezTo>
                    <a:cubicBezTo>
                      <a:pt x="98" y="7"/>
                      <a:pt x="98" y="11"/>
                      <a:pt x="95" y="13"/>
                    </a:cubicBezTo>
                    <a:cubicBezTo>
                      <a:pt x="86" y="22"/>
                      <a:pt x="76" y="32"/>
                      <a:pt x="68" y="40"/>
                    </a:cubicBezTo>
                    <a:cubicBezTo>
                      <a:pt x="69" y="42"/>
                      <a:pt x="68" y="45"/>
                      <a:pt x="61" y="60"/>
                    </a:cubicBezTo>
                    <a:lnTo>
                      <a:pt x="62" y="59"/>
                    </a:lnTo>
                    <a:lnTo>
                      <a:pt x="66" y="58"/>
                    </a:lnTo>
                    <a:cubicBezTo>
                      <a:pt x="67" y="58"/>
                      <a:pt x="68" y="58"/>
                      <a:pt x="70" y="58"/>
                    </a:cubicBezTo>
                    <a:lnTo>
                      <a:pt x="72" y="57"/>
                    </a:lnTo>
                    <a:lnTo>
                      <a:pt x="75" y="55"/>
                    </a:lnTo>
                    <a:cubicBezTo>
                      <a:pt x="79" y="53"/>
                      <a:pt x="80" y="52"/>
                      <a:pt x="83" y="53"/>
                    </a:cubicBezTo>
                    <a:lnTo>
                      <a:pt x="82" y="60"/>
                    </a:lnTo>
                    <a:lnTo>
                      <a:pt x="80" y="61"/>
                    </a:lnTo>
                    <a:lnTo>
                      <a:pt x="82" y="60"/>
                    </a:lnTo>
                    <a:lnTo>
                      <a:pt x="85" y="66"/>
                    </a:lnTo>
                    <a:lnTo>
                      <a:pt x="82" y="67"/>
                    </a:lnTo>
                    <a:cubicBezTo>
                      <a:pt x="78" y="70"/>
                      <a:pt x="76" y="71"/>
                      <a:pt x="73" y="71"/>
                    </a:cubicBezTo>
                    <a:lnTo>
                      <a:pt x="72" y="72"/>
                    </a:lnTo>
                    <a:lnTo>
                      <a:pt x="68" y="72"/>
                    </a:lnTo>
                    <a:cubicBezTo>
                      <a:pt x="49" y="83"/>
                      <a:pt x="45" y="85"/>
                      <a:pt x="43" y="8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23" name="Freeform 2076">
                <a:extLst>
                  <a:ext uri="{FF2B5EF4-FFF2-40B4-BE49-F238E27FC236}">
                    <a16:creationId xmlns:a16="http://schemas.microsoft.com/office/drawing/2014/main" id="{38936846-2DE3-477B-B535-95B1F7630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5667"/>
                <a:ext cx="23" cy="20"/>
              </a:xfrm>
              <a:custGeom>
                <a:avLst/>
                <a:gdLst>
                  <a:gd name="T0" fmla="*/ 10 w 68"/>
                  <a:gd name="T1" fmla="*/ 61 h 61"/>
                  <a:gd name="T2" fmla="*/ 8 w 68"/>
                  <a:gd name="T3" fmla="*/ 61 h 61"/>
                  <a:gd name="T4" fmla="*/ 4 w 68"/>
                  <a:gd name="T5" fmla="*/ 57 h 61"/>
                  <a:gd name="T6" fmla="*/ 31 w 68"/>
                  <a:gd name="T7" fmla="*/ 24 h 61"/>
                  <a:gd name="T8" fmla="*/ 53 w 68"/>
                  <a:gd name="T9" fmla="*/ 4 h 61"/>
                  <a:gd name="T10" fmla="*/ 53 w 68"/>
                  <a:gd name="T11" fmla="*/ 4 h 61"/>
                  <a:gd name="T12" fmla="*/ 52 w 68"/>
                  <a:gd name="T13" fmla="*/ 3 h 61"/>
                  <a:gd name="T14" fmla="*/ 55 w 68"/>
                  <a:gd name="T15" fmla="*/ 1 h 61"/>
                  <a:gd name="T16" fmla="*/ 60 w 68"/>
                  <a:gd name="T17" fmla="*/ 0 h 61"/>
                  <a:gd name="T18" fmla="*/ 65 w 68"/>
                  <a:gd name="T19" fmla="*/ 4 h 61"/>
                  <a:gd name="T20" fmla="*/ 40 w 68"/>
                  <a:gd name="T21" fmla="*/ 35 h 61"/>
                  <a:gd name="T22" fmla="*/ 33 w 68"/>
                  <a:gd name="T23" fmla="*/ 42 h 61"/>
                  <a:gd name="T24" fmla="*/ 30 w 68"/>
                  <a:gd name="T25" fmla="*/ 51 h 61"/>
                  <a:gd name="T26" fmla="*/ 10 w 68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8" h="61">
                    <a:moveTo>
                      <a:pt x="10" y="61"/>
                    </a:moveTo>
                    <a:lnTo>
                      <a:pt x="8" y="61"/>
                    </a:lnTo>
                    <a:cubicBezTo>
                      <a:pt x="7" y="60"/>
                      <a:pt x="5" y="59"/>
                      <a:pt x="4" y="57"/>
                    </a:cubicBezTo>
                    <a:cubicBezTo>
                      <a:pt x="0" y="51"/>
                      <a:pt x="3" y="49"/>
                      <a:pt x="31" y="24"/>
                    </a:cubicBezTo>
                    <a:cubicBezTo>
                      <a:pt x="39" y="17"/>
                      <a:pt x="51" y="6"/>
                      <a:pt x="53" y="4"/>
                    </a:cubicBezTo>
                    <a:lnTo>
                      <a:pt x="53" y="4"/>
                    </a:lnTo>
                    <a:lnTo>
                      <a:pt x="52" y="3"/>
                    </a:lnTo>
                    <a:lnTo>
                      <a:pt x="55" y="1"/>
                    </a:lnTo>
                    <a:cubicBezTo>
                      <a:pt x="57" y="0"/>
                      <a:pt x="59" y="0"/>
                      <a:pt x="60" y="0"/>
                    </a:cubicBezTo>
                    <a:cubicBezTo>
                      <a:pt x="62" y="1"/>
                      <a:pt x="64" y="2"/>
                      <a:pt x="65" y="4"/>
                    </a:cubicBezTo>
                    <a:cubicBezTo>
                      <a:pt x="68" y="10"/>
                      <a:pt x="66" y="12"/>
                      <a:pt x="40" y="35"/>
                    </a:cubicBezTo>
                    <a:cubicBezTo>
                      <a:pt x="38" y="37"/>
                      <a:pt x="35" y="39"/>
                      <a:pt x="33" y="42"/>
                    </a:cubicBezTo>
                    <a:cubicBezTo>
                      <a:pt x="34" y="45"/>
                      <a:pt x="33" y="49"/>
                      <a:pt x="30" y="51"/>
                    </a:cubicBezTo>
                    <a:cubicBezTo>
                      <a:pt x="16" y="59"/>
                      <a:pt x="13" y="61"/>
                      <a:pt x="10" y="6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24" name="Freeform 2077">
                <a:extLst>
                  <a:ext uri="{FF2B5EF4-FFF2-40B4-BE49-F238E27FC236}">
                    <a16:creationId xmlns:a16="http://schemas.microsoft.com/office/drawing/2014/main" id="{7E733436-8F4E-41BD-940B-933165437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" y="5640"/>
                <a:ext cx="25" cy="17"/>
              </a:xfrm>
              <a:custGeom>
                <a:avLst/>
                <a:gdLst>
                  <a:gd name="T0" fmla="*/ 9 w 75"/>
                  <a:gd name="T1" fmla="*/ 51 h 51"/>
                  <a:gd name="T2" fmla="*/ 7 w 75"/>
                  <a:gd name="T3" fmla="*/ 51 h 51"/>
                  <a:gd name="T4" fmla="*/ 3 w 75"/>
                  <a:gd name="T5" fmla="*/ 48 h 51"/>
                  <a:gd name="T6" fmla="*/ 12 w 75"/>
                  <a:gd name="T7" fmla="*/ 31 h 51"/>
                  <a:gd name="T8" fmla="*/ 14 w 75"/>
                  <a:gd name="T9" fmla="*/ 22 h 51"/>
                  <a:gd name="T10" fmla="*/ 38 w 75"/>
                  <a:gd name="T11" fmla="*/ 10 h 51"/>
                  <a:gd name="T12" fmla="*/ 43 w 75"/>
                  <a:gd name="T13" fmla="*/ 16 h 51"/>
                  <a:gd name="T14" fmla="*/ 43 w 75"/>
                  <a:gd name="T15" fmla="*/ 16 h 51"/>
                  <a:gd name="T16" fmla="*/ 74 w 75"/>
                  <a:gd name="T17" fmla="*/ 1 h 51"/>
                  <a:gd name="T18" fmla="*/ 72 w 75"/>
                  <a:gd name="T19" fmla="*/ 7 h 51"/>
                  <a:gd name="T20" fmla="*/ 66 w 75"/>
                  <a:gd name="T21" fmla="*/ 11 h 51"/>
                  <a:gd name="T22" fmla="*/ 72 w 75"/>
                  <a:gd name="T23" fmla="*/ 7 h 51"/>
                  <a:gd name="T24" fmla="*/ 75 w 75"/>
                  <a:gd name="T25" fmla="*/ 14 h 51"/>
                  <a:gd name="T26" fmla="*/ 13 w 75"/>
                  <a:gd name="T27" fmla="*/ 50 h 51"/>
                  <a:gd name="T28" fmla="*/ 9 w 75"/>
                  <a:gd name="T2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51">
                    <a:moveTo>
                      <a:pt x="9" y="51"/>
                    </a:moveTo>
                    <a:lnTo>
                      <a:pt x="7" y="51"/>
                    </a:lnTo>
                    <a:cubicBezTo>
                      <a:pt x="5" y="50"/>
                      <a:pt x="4" y="49"/>
                      <a:pt x="3" y="48"/>
                    </a:cubicBezTo>
                    <a:cubicBezTo>
                      <a:pt x="1" y="44"/>
                      <a:pt x="0" y="43"/>
                      <a:pt x="12" y="31"/>
                    </a:cubicBezTo>
                    <a:cubicBezTo>
                      <a:pt x="10" y="28"/>
                      <a:pt x="11" y="24"/>
                      <a:pt x="14" y="22"/>
                    </a:cubicBezTo>
                    <a:cubicBezTo>
                      <a:pt x="35" y="10"/>
                      <a:pt x="35" y="10"/>
                      <a:pt x="38" y="10"/>
                    </a:cubicBezTo>
                    <a:cubicBezTo>
                      <a:pt x="41" y="11"/>
                      <a:pt x="43" y="13"/>
                      <a:pt x="43" y="16"/>
                    </a:cubicBezTo>
                    <a:lnTo>
                      <a:pt x="43" y="16"/>
                    </a:lnTo>
                    <a:cubicBezTo>
                      <a:pt x="71" y="0"/>
                      <a:pt x="72" y="0"/>
                      <a:pt x="74" y="1"/>
                    </a:cubicBezTo>
                    <a:lnTo>
                      <a:pt x="72" y="7"/>
                    </a:lnTo>
                    <a:lnTo>
                      <a:pt x="66" y="11"/>
                    </a:lnTo>
                    <a:lnTo>
                      <a:pt x="72" y="7"/>
                    </a:lnTo>
                    <a:lnTo>
                      <a:pt x="75" y="14"/>
                    </a:lnTo>
                    <a:cubicBezTo>
                      <a:pt x="72" y="15"/>
                      <a:pt x="35" y="37"/>
                      <a:pt x="13" y="50"/>
                    </a:cubicBezTo>
                    <a:lnTo>
                      <a:pt x="9" y="5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25" name="Freeform 2078">
                <a:extLst>
                  <a:ext uri="{FF2B5EF4-FFF2-40B4-BE49-F238E27FC236}">
                    <a16:creationId xmlns:a16="http://schemas.microsoft.com/office/drawing/2014/main" id="{A6D84796-5457-4F31-A1E3-8E57D8F9C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5635"/>
                <a:ext cx="11" cy="13"/>
              </a:xfrm>
              <a:custGeom>
                <a:avLst/>
                <a:gdLst>
                  <a:gd name="T0" fmla="*/ 10 w 35"/>
                  <a:gd name="T1" fmla="*/ 39 h 39"/>
                  <a:gd name="T2" fmla="*/ 8 w 35"/>
                  <a:gd name="T3" fmla="*/ 38 h 39"/>
                  <a:gd name="T4" fmla="*/ 4 w 35"/>
                  <a:gd name="T5" fmla="*/ 35 h 39"/>
                  <a:gd name="T6" fmla="*/ 4 w 35"/>
                  <a:gd name="T7" fmla="*/ 35 h 39"/>
                  <a:gd name="T8" fmla="*/ 2 w 35"/>
                  <a:gd name="T9" fmla="*/ 32 h 39"/>
                  <a:gd name="T10" fmla="*/ 2 w 35"/>
                  <a:gd name="T11" fmla="*/ 25 h 39"/>
                  <a:gd name="T12" fmla="*/ 1 w 35"/>
                  <a:gd name="T13" fmla="*/ 23 h 39"/>
                  <a:gd name="T14" fmla="*/ 0 w 35"/>
                  <a:gd name="T15" fmla="*/ 18 h 39"/>
                  <a:gd name="T16" fmla="*/ 16 w 35"/>
                  <a:gd name="T17" fmla="*/ 6 h 39"/>
                  <a:gd name="T18" fmla="*/ 17 w 35"/>
                  <a:gd name="T19" fmla="*/ 5 h 39"/>
                  <a:gd name="T20" fmla="*/ 23 w 35"/>
                  <a:gd name="T21" fmla="*/ 2 h 39"/>
                  <a:gd name="T22" fmla="*/ 29 w 35"/>
                  <a:gd name="T23" fmla="*/ 1 h 39"/>
                  <a:gd name="T24" fmla="*/ 33 w 35"/>
                  <a:gd name="T25" fmla="*/ 4 h 39"/>
                  <a:gd name="T26" fmla="*/ 34 w 35"/>
                  <a:gd name="T27" fmla="*/ 6 h 39"/>
                  <a:gd name="T28" fmla="*/ 34 w 35"/>
                  <a:gd name="T29" fmla="*/ 7 h 39"/>
                  <a:gd name="T30" fmla="*/ 32 w 35"/>
                  <a:gd name="T31" fmla="*/ 13 h 39"/>
                  <a:gd name="T32" fmla="*/ 31 w 35"/>
                  <a:gd name="T33" fmla="*/ 14 h 39"/>
                  <a:gd name="T34" fmla="*/ 30 w 35"/>
                  <a:gd name="T35" fmla="*/ 24 h 39"/>
                  <a:gd name="T36" fmla="*/ 19 w 35"/>
                  <a:gd name="T37" fmla="*/ 33 h 39"/>
                  <a:gd name="T38" fmla="*/ 20 w 35"/>
                  <a:gd name="T39" fmla="*/ 34 h 39"/>
                  <a:gd name="T40" fmla="*/ 16 w 35"/>
                  <a:gd name="T41" fmla="*/ 36 h 39"/>
                  <a:gd name="T42" fmla="*/ 10 w 35"/>
                  <a:gd name="T4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" h="39">
                    <a:moveTo>
                      <a:pt x="10" y="39"/>
                    </a:moveTo>
                    <a:lnTo>
                      <a:pt x="8" y="38"/>
                    </a:lnTo>
                    <a:cubicBezTo>
                      <a:pt x="7" y="38"/>
                      <a:pt x="5" y="37"/>
                      <a:pt x="4" y="35"/>
                    </a:cubicBezTo>
                    <a:lnTo>
                      <a:pt x="4" y="35"/>
                    </a:lnTo>
                    <a:lnTo>
                      <a:pt x="2" y="32"/>
                    </a:lnTo>
                    <a:cubicBezTo>
                      <a:pt x="0" y="29"/>
                      <a:pt x="0" y="28"/>
                      <a:pt x="2" y="25"/>
                    </a:cubicBezTo>
                    <a:lnTo>
                      <a:pt x="1" y="23"/>
                    </a:lnTo>
                    <a:cubicBezTo>
                      <a:pt x="0" y="22"/>
                      <a:pt x="0" y="20"/>
                      <a:pt x="0" y="18"/>
                    </a:cubicBezTo>
                    <a:cubicBezTo>
                      <a:pt x="1" y="14"/>
                      <a:pt x="4" y="13"/>
                      <a:pt x="16" y="6"/>
                    </a:cubicBezTo>
                    <a:lnTo>
                      <a:pt x="17" y="5"/>
                    </a:lnTo>
                    <a:cubicBezTo>
                      <a:pt x="19" y="4"/>
                      <a:pt x="21" y="3"/>
                      <a:pt x="23" y="2"/>
                    </a:cubicBezTo>
                    <a:cubicBezTo>
                      <a:pt x="25" y="1"/>
                      <a:pt x="27" y="0"/>
                      <a:pt x="29" y="1"/>
                    </a:cubicBezTo>
                    <a:cubicBezTo>
                      <a:pt x="30" y="1"/>
                      <a:pt x="32" y="3"/>
                      <a:pt x="33" y="4"/>
                    </a:cubicBezTo>
                    <a:lnTo>
                      <a:pt x="34" y="6"/>
                    </a:lnTo>
                    <a:lnTo>
                      <a:pt x="34" y="7"/>
                    </a:lnTo>
                    <a:cubicBezTo>
                      <a:pt x="35" y="9"/>
                      <a:pt x="34" y="12"/>
                      <a:pt x="32" y="13"/>
                    </a:cubicBezTo>
                    <a:lnTo>
                      <a:pt x="31" y="14"/>
                    </a:lnTo>
                    <a:cubicBezTo>
                      <a:pt x="33" y="17"/>
                      <a:pt x="32" y="21"/>
                      <a:pt x="30" y="24"/>
                    </a:cubicBezTo>
                    <a:cubicBezTo>
                      <a:pt x="26" y="27"/>
                      <a:pt x="22" y="30"/>
                      <a:pt x="19" y="33"/>
                    </a:cubicBezTo>
                    <a:lnTo>
                      <a:pt x="20" y="34"/>
                    </a:lnTo>
                    <a:lnTo>
                      <a:pt x="16" y="36"/>
                    </a:lnTo>
                    <a:cubicBezTo>
                      <a:pt x="14" y="38"/>
                      <a:pt x="12" y="39"/>
                      <a:pt x="10" y="3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26" name="Freeform 2079">
                <a:extLst>
                  <a:ext uri="{FF2B5EF4-FFF2-40B4-BE49-F238E27FC236}">
                    <a16:creationId xmlns:a16="http://schemas.microsoft.com/office/drawing/2014/main" id="{971983A0-2760-4284-9F6D-E22921146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5634"/>
                <a:ext cx="22" cy="18"/>
              </a:xfrm>
              <a:custGeom>
                <a:avLst/>
                <a:gdLst>
                  <a:gd name="T0" fmla="*/ 8 w 66"/>
                  <a:gd name="T1" fmla="*/ 56 h 56"/>
                  <a:gd name="T2" fmla="*/ 6 w 66"/>
                  <a:gd name="T3" fmla="*/ 56 h 56"/>
                  <a:gd name="T4" fmla="*/ 2 w 66"/>
                  <a:gd name="T5" fmla="*/ 52 h 56"/>
                  <a:gd name="T6" fmla="*/ 3 w 66"/>
                  <a:gd name="T7" fmla="*/ 43 h 56"/>
                  <a:gd name="T8" fmla="*/ 17 w 66"/>
                  <a:gd name="T9" fmla="*/ 32 h 56"/>
                  <a:gd name="T10" fmla="*/ 16 w 66"/>
                  <a:gd name="T11" fmla="*/ 31 h 56"/>
                  <a:gd name="T12" fmla="*/ 19 w 66"/>
                  <a:gd name="T13" fmla="*/ 22 h 56"/>
                  <a:gd name="T14" fmla="*/ 23 w 66"/>
                  <a:gd name="T15" fmla="*/ 21 h 56"/>
                  <a:gd name="T16" fmla="*/ 43 w 66"/>
                  <a:gd name="T17" fmla="*/ 8 h 56"/>
                  <a:gd name="T18" fmla="*/ 59 w 66"/>
                  <a:gd name="T19" fmla="*/ 1 h 56"/>
                  <a:gd name="T20" fmla="*/ 63 w 66"/>
                  <a:gd name="T21" fmla="*/ 4 h 56"/>
                  <a:gd name="T22" fmla="*/ 59 w 66"/>
                  <a:gd name="T23" fmla="*/ 14 h 56"/>
                  <a:gd name="T24" fmla="*/ 60 w 66"/>
                  <a:gd name="T25" fmla="*/ 14 h 56"/>
                  <a:gd name="T26" fmla="*/ 59 w 66"/>
                  <a:gd name="T27" fmla="*/ 15 h 56"/>
                  <a:gd name="T28" fmla="*/ 56 w 66"/>
                  <a:gd name="T29" fmla="*/ 27 h 56"/>
                  <a:gd name="T30" fmla="*/ 58 w 66"/>
                  <a:gd name="T31" fmla="*/ 20 h 56"/>
                  <a:gd name="T32" fmla="*/ 61 w 66"/>
                  <a:gd name="T33" fmla="*/ 26 h 56"/>
                  <a:gd name="T34" fmla="*/ 55 w 66"/>
                  <a:gd name="T35" fmla="*/ 30 h 56"/>
                  <a:gd name="T36" fmla="*/ 8 w 66"/>
                  <a:gd name="T3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56">
                    <a:moveTo>
                      <a:pt x="8" y="56"/>
                    </a:moveTo>
                    <a:lnTo>
                      <a:pt x="6" y="56"/>
                    </a:lnTo>
                    <a:cubicBezTo>
                      <a:pt x="4" y="55"/>
                      <a:pt x="3" y="54"/>
                      <a:pt x="2" y="52"/>
                    </a:cubicBezTo>
                    <a:cubicBezTo>
                      <a:pt x="0" y="49"/>
                      <a:pt x="1" y="46"/>
                      <a:pt x="3" y="43"/>
                    </a:cubicBezTo>
                    <a:cubicBezTo>
                      <a:pt x="3" y="43"/>
                      <a:pt x="9" y="39"/>
                      <a:pt x="17" y="32"/>
                    </a:cubicBezTo>
                    <a:lnTo>
                      <a:pt x="16" y="31"/>
                    </a:lnTo>
                    <a:cubicBezTo>
                      <a:pt x="14" y="28"/>
                      <a:pt x="15" y="24"/>
                      <a:pt x="19" y="22"/>
                    </a:cubicBezTo>
                    <a:lnTo>
                      <a:pt x="23" y="21"/>
                    </a:lnTo>
                    <a:cubicBezTo>
                      <a:pt x="27" y="19"/>
                      <a:pt x="37" y="12"/>
                      <a:pt x="43" y="8"/>
                    </a:cubicBezTo>
                    <a:cubicBezTo>
                      <a:pt x="54" y="1"/>
                      <a:pt x="55" y="0"/>
                      <a:pt x="59" y="1"/>
                    </a:cubicBezTo>
                    <a:cubicBezTo>
                      <a:pt x="61" y="1"/>
                      <a:pt x="62" y="3"/>
                      <a:pt x="63" y="4"/>
                    </a:cubicBezTo>
                    <a:cubicBezTo>
                      <a:pt x="65" y="7"/>
                      <a:pt x="66" y="8"/>
                      <a:pt x="59" y="14"/>
                    </a:cubicBezTo>
                    <a:lnTo>
                      <a:pt x="60" y="14"/>
                    </a:lnTo>
                    <a:lnTo>
                      <a:pt x="59" y="15"/>
                    </a:lnTo>
                    <a:lnTo>
                      <a:pt x="56" y="27"/>
                    </a:lnTo>
                    <a:lnTo>
                      <a:pt x="58" y="20"/>
                    </a:lnTo>
                    <a:lnTo>
                      <a:pt x="61" y="26"/>
                    </a:lnTo>
                    <a:cubicBezTo>
                      <a:pt x="60" y="27"/>
                      <a:pt x="58" y="28"/>
                      <a:pt x="55" y="30"/>
                    </a:cubicBezTo>
                    <a:cubicBezTo>
                      <a:pt x="18" y="53"/>
                      <a:pt x="11" y="56"/>
                      <a:pt x="8" y="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27" name="Freeform 2080">
                <a:extLst>
                  <a:ext uri="{FF2B5EF4-FFF2-40B4-BE49-F238E27FC236}">
                    <a16:creationId xmlns:a16="http://schemas.microsoft.com/office/drawing/2014/main" id="{593F637F-0B9D-46FA-96D9-32CA0F969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6" y="5621"/>
                <a:ext cx="46" cy="28"/>
              </a:xfrm>
              <a:custGeom>
                <a:avLst/>
                <a:gdLst>
                  <a:gd name="T0" fmla="*/ 8 w 140"/>
                  <a:gd name="T1" fmla="*/ 86 h 86"/>
                  <a:gd name="T2" fmla="*/ 7 w 140"/>
                  <a:gd name="T3" fmla="*/ 86 h 86"/>
                  <a:gd name="T4" fmla="*/ 3 w 140"/>
                  <a:gd name="T5" fmla="*/ 83 h 86"/>
                  <a:gd name="T6" fmla="*/ 6 w 140"/>
                  <a:gd name="T7" fmla="*/ 73 h 86"/>
                  <a:gd name="T8" fmla="*/ 6 w 140"/>
                  <a:gd name="T9" fmla="*/ 73 h 86"/>
                  <a:gd name="T10" fmla="*/ 6 w 140"/>
                  <a:gd name="T11" fmla="*/ 73 h 86"/>
                  <a:gd name="T12" fmla="*/ 30 w 140"/>
                  <a:gd name="T13" fmla="*/ 57 h 86"/>
                  <a:gd name="T14" fmla="*/ 32 w 140"/>
                  <a:gd name="T15" fmla="*/ 53 h 86"/>
                  <a:gd name="T16" fmla="*/ 88 w 140"/>
                  <a:gd name="T17" fmla="*/ 23 h 86"/>
                  <a:gd name="T18" fmla="*/ 90 w 140"/>
                  <a:gd name="T19" fmla="*/ 24 h 86"/>
                  <a:gd name="T20" fmla="*/ 128 w 140"/>
                  <a:gd name="T21" fmla="*/ 2 h 86"/>
                  <a:gd name="T22" fmla="*/ 138 w 140"/>
                  <a:gd name="T23" fmla="*/ 5 h 86"/>
                  <a:gd name="T24" fmla="*/ 135 w 140"/>
                  <a:gd name="T25" fmla="*/ 14 h 86"/>
                  <a:gd name="T26" fmla="*/ 15 w 140"/>
                  <a:gd name="T27" fmla="*/ 83 h 86"/>
                  <a:gd name="T28" fmla="*/ 14 w 140"/>
                  <a:gd name="T29" fmla="*/ 84 h 86"/>
                  <a:gd name="T30" fmla="*/ 14 w 140"/>
                  <a:gd name="T31" fmla="*/ 84 h 86"/>
                  <a:gd name="T32" fmla="*/ 8 w 140"/>
                  <a:gd name="T33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0" h="86">
                    <a:moveTo>
                      <a:pt x="8" y="86"/>
                    </a:moveTo>
                    <a:lnTo>
                      <a:pt x="7" y="86"/>
                    </a:lnTo>
                    <a:cubicBezTo>
                      <a:pt x="5" y="85"/>
                      <a:pt x="4" y="84"/>
                      <a:pt x="3" y="83"/>
                    </a:cubicBezTo>
                    <a:cubicBezTo>
                      <a:pt x="1" y="80"/>
                      <a:pt x="0" y="78"/>
                      <a:pt x="6" y="73"/>
                    </a:cubicBezTo>
                    <a:lnTo>
                      <a:pt x="6" y="73"/>
                    </a:lnTo>
                    <a:lnTo>
                      <a:pt x="6" y="73"/>
                    </a:lnTo>
                    <a:cubicBezTo>
                      <a:pt x="10" y="69"/>
                      <a:pt x="17" y="64"/>
                      <a:pt x="30" y="57"/>
                    </a:cubicBezTo>
                    <a:lnTo>
                      <a:pt x="32" y="53"/>
                    </a:lnTo>
                    <a:cubicBezTo>
                      <a:pt x="80" y="21"/>
                      <a:pt x="84" y="22"/>
                      <a:pt x="88" y="23"/>
                    </a:cubicBezTo>
                    <a:lnTo>
                      <a:pt x="90" y="24"/>
                    </a:lnTo>
                    <a:cubicBezTo>
                      <a:pt x="111" y="12"/>
                      <a:pt x="128" y="2"/>
                      <a:pt x="128" y="2"/>
                    </a:cubicBezTo>
                    <a:cubicBezTo>
                      <a:pt x="132" y="0"/>
                      <a:pt x="136" y="1"/>
                      <a:pt x="138" y="5"/>
                    </a:cubicBezTo>
                    <a:cubicBezTo>
                      <a:pt x="140" y="8"/>
                      <a:pt x="139" y="12"/>
                      <a:pt x="135" y="14"/>
                    </a:cubicBezTo>
                    <a:cubicBezTo>
                      <a:pt x="56" y="60"/>
                      <a:pt x="26" y="77"/>
                      <a:pt x="15" y="83"/>
                    </a:cubicBezTo>
                    <a:lnTo>
                      <a:pt x="14" y="84"/>
                    </a:lnTo>
                    <a:lnTo>
                      <a:pt x="14" y="84"/>
                    </a:lnTo>
                    <a:cubicBezTo>
                      <a:pt x="10" y="86"/>
                      <a:pt x="9" y="86"/>
                      <a:pt x="8" y="8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28" name="Freeform 2081">
                <a:extLst>
                  <a:ext uri="{FF2B5EF4-FFF2-40B4-BE49-F238E27FC236}">
                    <a16:creationId xmlns:a16="http://schemas.microsoft.com/office/drawing/2014/main" id="{C8B6904A-8EA1-4A2D-87AE-EB6BF3453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8" y="5608"/>
                <a:ext cx="41" cy="37"/>
              </a:xfrm>
              <a:custGeom>
                <a:avLst/>
                <a:gdLst>
                  <a:gd name="T0" fmla="*/ 7 w 123"/>
                  <a:gd name="T1" fmla="*/ 113 h 113"/>
                  <a:gd name="T2" fmla="*/ 6 w 123"/>
                  <a:gd name="T3" fmla="*/ 112 h 113"/>
                  <a:gd name="T4" fmla="*/ 1 w 123"/>
                  <a:gd name="T5" fmla="*/ 107 h 113"/>
                  <a:gd name="T6" fmla="*/ 3 w 123"/>
                  <a:gd name="T7" fmla="*/ 100 h 113"/>
                  <a:gd name="T8" fmla="*/ 41 w 123"/>
                  <a:gd name="T9" fmla="*/ 65 h 113"/>
                  <a:gd name="T10" fmla="*/ 44 w 123"/>
                  <a:gd name="T11" fmla="*/ 57 h 113"/>
                  <a:gd name="T12" fmla="*/ 32 w 123"/>
                  <a:gd name="T13" fmla="*/ 61 h 113"/>
                  <a:gd name="T14" fmla="*/ 34 w 123"/>
                  <a:gd name="T15" fmla="*/ 55 h 113"/>
                  <a:gd name="T16" fmla="*/ 40 w 123"/>
                  <a:gd name="T17" fmla="*/ 51 h 113"/>
                  <a:gd name="T18" fmla="*/ 34 w 123"/>
                  <a:gd name="T19" fmla="*/ 55 h 113"/>
                  <a:gd name="T20" fmla="*/ 30 w 123"/>
                  <a:gd name="T21" fmla="*/ 48 h 113"/>
                  <a:gd name="T22" fmla="*/ 111 w 123"/>
                  <a:gd name="T23" fmla="*/ 1 h 113"/>
                  <a:gd name="T24" fmla="*/ 121 w 123"/>
                  <a:gd name="T25" fmla="*/ 4 h 113"/>
                  <a:gd name="T26" fmla="*/ 119 w 123"/>
                  <a:gd name="T27" fmla="*/ 13 h 113"/>
                  <a:gd name="T28" fmla="*/ 67 w 123"/>
                  <a:gd name="T29" fmla="*/ 54 h 113"/>
                  <a:gd name="T30" fmla="*/ 57 w 123"/>
                  <a:gd name="T31" fmla="*/ 69 h 113"/>
                  <a:gd name="T32" fmla="*/ 66 w 123"/>
                  <a:gd name="T33" fmla="*/ 64 h 113"/>
                  <a:gd name="T34" fmla="*/ 76 w 123"/>
                  <a:gd name="T35" fmla="*/ 66 h 113"/>
                  <a:gd name="T36" fmla="*/ 73 w 123"/>
                  <a:gd name="T37" fmla="*/ 76 h 113"/>
                  <a:gd name="T38" fmla="*/ 7 w 123"/>
                  <a:gd name="T39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3" h="113">
                    <a:moveTo>
                      <a:pt x="7" y="113"/>
                    </a:moveTo>
                    <a:lnTo>
                      <a:pt x="6" y="112"/>
                    </a:lnTo>
                    <a:cubicBezTo>
                      <a:pt x="3" y="112"/>
                      <a:pt x="1" y="110"/>
                      <a:pt x="1" y="107"/>
                    </a:cubicBezTo>
                    <a:cubicBezTo>
                      <a:pt x="0" y="105"/>
                      <a:pt x="1" y="102"/>
                      <a:pt x="3" y="100"/>
                    </a:cubicBezTo>
                    <a:cubicBezTo>
                      <a:pt x="14" y="90"/>
                      <a:pt x="30" y="75"/>
                      <a:pt x="41" y="65"/>
                    </a:cubicBezTo>
                    <a:cubicBezTo>
                      <a:pt x="40" y="63"/>
                      <a:pt x="40" y="61"/>
                      <a:pt x="44" y="57"/>
                    </a:cubicBezTo>
                    <a:cubicBezTo>
                      <a:pt x="34" y="62"/>
                      <a:pt x="33" y="62"/>
                      <a:pt x="32" y="61"/>
                    </a:cubicBezTo>
                    <a:lnTo>
                      <a:pt x="34" y="55"/>
                    </a:lnTo>
                    <a:lnTo>
                      <a:pt x="40" y="51"/>
                    </a:lnTo>
                    <a:lnTo>
                      <a:pt x="34" y="55"/>
                    </a:lnTo>
                    <a:lnTo>
                      <a:pt x="30" y="48"/>
                    </a:lnTo>
                    <a:cubicBezTo>
                      <a:pt x="33" y="47"/>
                      <a:pt x="80" y="19"/>
                      <a:pt x="111" y="1"/>
                    </a:cubicBezTo>
                    <a:cubicBezTo>
                      <a:pt x="115" y="0"/>
                      <a:pt x="119" y="1"/>
                      <a:pt x="121" y="4"/>
                    </a:cubicBezTo>
                    <a:cubicBezTo>
                      <a:pt x="123" y="7"/>
                      <a:pt x="122" y="11"/>
                      <a:pt x="119" y="13"/>
                    </a:cubicBezTo>
                    <a:cubicBezTo>
                      <a:pt x="100" y="28"/>
                      <a:pt x="79" y="44"/>
                      <a:pt x="67" y="54"/>
                    </a:cubicBezTo>
                    <a:cubicBezTo>
                      <a:pt x="68" y="57"/>
                      <a:pt x="67" y="59"/>
                      <a:pt x="57" y="69"/>
                    </a:cubicBezTo>
                    <a:cubicBezTo>
                      <a:pt x="60" y="67"/>
                      <a:pt x="63" y="65"/>
                      <a:pt x="66" y="64"/>
                    </a:cubicBezTo>
                    <a:cubicBezTo>
                      <a:pt x="70" y="62"/>
                      <a:pt x="74" y="63"/>
                      <a:pt x="76" y="66"/>
                    </a:cubicBezTo>
                    <a:cubicBezTo>
                      <a:pt x="78" y="69"/>
                      <a:pt x="77" y="74"/>
                      <a:pt x="73" y="76"/>
                    </a:cubicBezTo>
                    <a:cubicBezTo>
                      <a:pt x="19" y="108"/>
                      <a:pt x="11" y="113"/>
                      <a:pt x="7" y="11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29" name="Freeform 2082">
                <a:extLst>
                  <a:ext uri="{FF2B5EF4-FFF2-40B4-BE49-F238E27FC236}">
                    <a16:creationId xmlns:a16="http://schemas.microsoft.com/office/drawing/2014/main" id="{9919278F-C453-4A72-995F-952673E76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5741"/>
                <a:ext cx="28" cy="18"/>
              </a:xfrm>
              <a:custGeom>
                <a:avLst/>
                <a:gdLst>
                  <a:gd name="T0" fmla="*/ 9 w 83"/>
                  <a:gd name="T1" fmla="*/ 53 h 53"/>
                  <a:gd name="T2" fmla="*/ 2 w 83"/>
                  <a:gd name="T3" fmla="*/ 49 h 53"/>
                  <a:gd name="T4" fmla="*/ 5 w 83"/>
                  <a:gd name="T5" fmla="*/ 40 h 53"/>
                  <a:gd name="T6" fmla="*/ 39 w 83"/>
                  <a:gd name="T7" fmla="*/ 20 h 53"/>
                  <a:gd name="T8" fmla="*/ 65 w 83"/>
                  <a:gd name="T9" fmla="*/ 5 h 53"/>
                  <a:gd name="T10" fmla="*/ 69 w 83"/>
                  <a:gd name="T11" fmla="*/ 3 h 53"/>
                  <a:gd name="T12" fmla="*/ 72 w 83"/>
                  <a:gd name="T13" fmla="*/ 1 h 53"/>
                  <a:gd name="T14" fmla="*/ 80 w 83"/>
                  <a:gd name="T15" fmla="*/ 1 h 53"/>
                  <a:gd name="T16" fmla="*/ 83 w 83"/>
                  <a:gd name="T17" fmla="*/ 9 h 53"/>
                  <a:gd name="T18" fmla="*/ 79 w 83"/>
                  <a:gd name="T19" fmla="*/ 13 h 53"/>
                  <a:gd name="T20" fmla="*/ 79 w 83"/>
                  <a:gd name="T21" fmla="*/ 13 h 53"/>
                  <a:gd name="T22" fmla="*/ 78 w 83"/>
                  <a:gd name="T23" fmla="*/ 14 h 53"/>
                  <a:gd name="T24" fmla="*/ 76 w 83"/>
                  <a:gd name="T25" fmla="*/ 15 h 53"/>
                  <a:gd name="T26" fmla="*/ 47 w 83"/>
                  <a:gd name="T27" fmla="*/ 32 h 53"/>
                  <a:gd name="T28" fmla="*/ 46 w 83"/>
                  <a:gd name="T29" fmla="*/ 33 h 53"/>
                  <a:gd name="T30" fmla="*/ 46 w 83"/>
                  <a:gd name="T31" fmla="*/ 33 h 53"/>
                  <a:gd name="T32" fmla="*/ 44 w 83"/>
                  <a:gd name="T33" fmla="*/ 34 h 53"/>
                  <a:gd name="T34" fmla="*/ 12 w 83"/>
                  <a:gd name="T35" fmla="*/ 52 h 53"/>
                  <a:gd name="T36" fmla="*/ 9 w 83"/>
                  <a:gd name="T3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53">
                    <a:moveTo>
                      <a:pt x="9" y="53"/>
                    </a:moveTo>
                    <a:cubicBezTo>
                      <a:pt x="6" y="53"/>
                      <a:pt x="4" y="52"/>
                      <a:pt x="2" y="49"/>
                    </a:cubicBezTo>
                    <a:cubicBezTo>
                      <a:pt x="0" y="46"/>
                      <a:pt x="2" y="42"/>
                      <a:pt x="5" y="40"/>
                    </a:cubicBezTo>
                    <a:lnTo>
                      <a:pt x="39" y="20"/>
                    </a:lnTo>
                    <a:cubicBezTo>
                      <a:pt x="43" y="17"/>
                      <a:pt x="51" y="13"/>
                      <a:pt x="65" y="5"/>
                    </a:cubicBezTo>
                    <a:lnTo>
                      <a:pt x="69" y="3"/>
                    </a:lnTo>
                    <a:lnTo>
                      <a:pt x="72" y="1"/>
                    </a:lnTo>
                    <a:cubicBezTo>
                      <a:pt x="75" y="0"/>
                      <a:pt x="78" y="0"/>
                      <a:pt x="80" y="1"/>
                    </a:cubicBezTo>
                    <a:cubicBezTo>
                      <a:pt x="82" y="3"/>
                      <a:pt x="83" y="6"/>
                      <a:pt x="83" y="9"/>
                    </a:cubicBezTo>
                    <a:cubicBezTo>
                      <a:pt x="82" y="11"/>
                      <a:pt x="82" y="11"/>
                      <a:pt x="79" y="13"/>
                    </a:cubicBezTo>
                    <a:lnTo>
                      <a:pt x="79" y="13"/>
                    </a:lnTo>
                    <a:lnTo>
                      <a:pt x="78" y="14"/>
                    </a:lnTo>
                    <a:lnTo>
                      <a:pt x="76" y="15"/>
                    </a:lnTo>
                    <a:lnTo>
                      <a:pt x="47" y="32"/>
                    </a:lnTo>
                    <a:lnTo>
                      <a:pt x="46" y="33"/>
                    </a:lnTo>
                    <a:lnTo>
                      <a:pt x="46" y="33"/>
                    </a:lnTo>
                    <a:lnTo>
                      <a:pt x="44" y="34"/>
                    </a:lnTo>
                    <a:lnTo>
                      <a:pt x="12" y="52"/>
                    </a:lnTo>
                    <a:lnTo>
                      <a:pt x="9" y="5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30" name="Freeform 2083">
                <a:extLst>
                  <a:ext uri="{FF2B5EF4-FFF2-40B4-BE49-F238E27FC236}">
                    <a16:creationId xmlns:a16="http://schemas.microsoft.com/office/drawing/2014/main" id="{0C4D8F17-3234-4F3F-9523-E3F174DC9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1" y="5744"/>
                <a:ext cx="5" cy="6"/>
              </a:xfrm>
              <a:custGeom>
                <a:avLst/>
                <a:gdLst>
                  <a:gd name="T0" fmla="*/ 3 w 16"/>
                  <a:gd name="T1" fmla="*/ 18 h 18"/>
                  <a:gd name="T2" fmla="*/ 1 w 16"/>
                  <a:gd name="T3" fmla="*/ 18 h 18"/>
                  <a:gd name="T4" fmla="*/ 3 w 16"/>
                  <a:gd name="T5" fmla="*/ 11 h 18"/>
                  <a:gd name="T6" fmla="*/ 0 w 16"/>
                  <a:gd name="T7" fmla="*/ 5 h 18"/>
                  <a:gd name="T8" fmla="*/ 4 w 16"/>
                  <a:gd name="T9" fmla="*/ 2 h 18"/>
                  <a:gd name="T10" fmla="*/ 14 w 16"/>
                  <a:gd name="T11" fmla="*/ 5 h 18"/>
                  <a:gd name="T12" fmla="*/ 11 w 16"/>
                  <a:gd name="T13" fmla="*/ 14 h 18"/>
                  <a:gd name="T14" fmla="*/ 3 w 16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8">
                    <a:moveTo>
                      <a:pt x="3" y="18"/>
                    </a:moveTo>
                    <a:lnTo>
                      <a:pt x="1" y="18"/>
                    </a:lnTo>
                    <a:lnTo>
                      <a:pt x="3" y="11"/>
                    </a:lnTo>
                    <a:lnTo>
                      <a:pt x="0" y="5"/>
                    </a:lnTo>
                    <a:lnTo>
                      <a:pt x="4" y="2"/>
                    </a:lnTo>
                    <a:cubicBezTo>
                      <a:pt x="8" y="0"/>
                      <a:pt x="12" y="1"/>
                      <a:pt x="14" y="5"/>
                    </a:cubicBezTo>
                    <a:cubicBezTo>
                      <a:pt x="16" y="8"/>
                      <a:pt x="15" y="12"/>
                      <a:pt x="11" y="14"/>
                    </a:cubicBezTo>
                    <a:cubicBezTo>
                      <a:pt x="7" y="17"/>
                      <a:pt x="5" y="18"/>
                      <a:pt x="3" y="1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31" name="Freeform 2084">
                <a:extLst>
                  <a:ext uri="{FF2B5EF4-FFF2-40B4-BE49-F238E27FC236}">
                    <a16:creationId xmlns:a16="http://schemas.microsoft.com/office/drawing/2014/main" id="{AF12629C-0DBC-4D68-9444-DBFFBFE3C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5739"/>
                <a:ext cx="28" cy="19"/>
              </a:xfrm>
              <a:custGeom>
                <a:avLst/>
                <a:gdLst>
                  <a:gd name="T0" fmla="*/ 2 w 86"/>
                  <a:gd name="T1" fmla="*/ 58 h 58"/>
                  <a:gd name="T2" fmla="*/ 1 w 86"/>
                  <a:gd name="T3" fmla="*/ 58 h 58"/>
                  <a:gd name="T4" fmla="*/ 3 w 86"/>
                  <a:gd name="T5" fmla="*/ 51 h 58"/>
                  <a:gd name="T6" fmla="*/ 0 w 86"/>
                  <a:gd name="T7" fmla="*/ 45 h 58"/>
                  <a:gd name="T8" fmla="*/ 74 w 86"/>
                  <a:gd name="T9" fmla="*/ 2 h 58"/>
                  <a:gd name="T10" fmla="*/ 84 w 86"/>
                  <a:gd name="T11" fmla="*/ 5 h 58"/>
                  <a:gd name="T12" fmla="*/ 81 w 86"/>
                  <a:gd name="T13" fmla="*/ 14 h 58"/>
                  <a:gd name="T14" fmla="*/ 41 w 86"/>
                  <a:gd name="T15" fmla="*/ 39 h 58"/>
                  <a:gd name="T16" fmla="*/ 42 w 86"/>
                  <a:gd name="T17" fmla="*/ 42 h 58"/>
                  <a:gd name="T18" fmla="*/ 29 w 86"/>
                  <a:gd name="T19" fmla="*/ 49 h 58"/>
                  <a:gd name="T20" fmla="*/ 24 w 86"/>
                  <a:gd name="T21" fmla="*/ 50 h 58"/>
                  <a:gd name="T22" fmla="*/ 21 w 86"/>
                  <a:gd name="T23" fmla="*/ 49 h 58"/>
                  <a:gd name="T24" fmla="*/ 2 w 86"/>
                  <a:gd name="T2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58">
                    <a:moveTo>
                      <a:pt x="2" y="58"/>
                    </a:moveTo>
                    <a:lnTo>
                      <a:pt x="1" y="58"/>
                    </a:lnTo>
                    <a:lnTo>
                      <a:pt x="3" y="51"/>
                    </a:lnTo>
                    <a:lnTo>
                      <a:pt x="0" y="45"/>
                    </a:lnTo>
                    <a:cubicBezTo>
                      <a:pt x="3" y="43"/>
                      <a:pt x="74" y="2"/>
                      <a:pt x="74" y="2"/>
                    </a:cubicBezTo>
                    <a:cubicBezTo>
                      <a:pt x="77" y="0"/>
                      <a:pt x="82" y="1"/>
                      <a:pt x="84" y="5"/>
                    </a:cubicBezTo>
                    <a:cubicBezTo>
                      <a:pt x="86" y="8"/>
                      <a:pt x="85" y="12"/>
                      <a:pt x="81" y="14"/>
                    </a:cubicBezTo>
                    <a:cubicBezTo>
                      <a:pt x="67" y="23"/>
                      <a:pt x="51" y="33"/>
                      <a:pt x="41" y="39"/>
                    </a:cubicBezTo>
                    <a:lnTo>
                      <a:pt x="42" y="42"/>
                    </a:lnTo>
                    <a:cubicBezTo>
                      <a:pt x="39" y="43"/>
                      <a:pt x="29" y="49"/>
                      <a:pt x="29" y="49"/>
                    </a:cubicBezTo>
                    <a:cubicBezTo>
                      <a:pt x="28" y="50"/>
                      <a:pt x="26" y="50"/>
                      <a:pt x="24" y="50"/>
                    </a:cubicBezTo>
                    <a:lnTo>
                      <a:pt x="21" y="49"/>
                    </a:lnTo>
                    <a:cubicBezTo>
                      <a:pt x="7" y="57"/>
                      <a:pt x="4" y="58"/>
                      <a:pt x="2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32" name="Freeform 2085">
                <a:extLst>
                  <a:ext uri="{FF2B5EF4-FFF2-40B4-BE49-F238E27FC236}">
                    <a16:creationId xmlns:a16="http://schemas.microsoft.com/office/drawing/2014/main" id="{7E7D469B-B04E-46E0-8A47-4DAD8C9B0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" y="6188"/>
                <a:ext cx="30" cy="19"/>
              </a:xfrm>
              <a:custGeom>
                <a:avLst/>
                <a:gdLst>
                  <a:gd name="T0" fmla="*/ 8 w 90"/>
                  <a:gd name="T1" fmla="*/ 57 h 57"/>
                  <a:gd name="T2" fmla="*/ 2 w 90"/>
                  <a:gd name="T3" fmla="*/ 54 h 57"/>
                  <a:gd name="T4" fmla="*/ 5 w 90"/>
                  <a:gd name="T5" fmla="*/ 44 h 57"/>
                  <a:gd name="T6" fmla="*/ 78 w 90"/>
                  <a:gd name="T7" fmla="*/ 1 h 57"/>
                  <a:gd name="T8" fmla="*/ 84 w 90"/>
                  <a:gd name="T9" fmla="*/ 1 h 57"/>
                  <a:gd name="T10" fmla="*/ 88 w 90"/>
                  <a:gd name="T11" fmla="*/ 4 h 57"/>
                  <a:gd name="T12" fmla="*/ 85 w 90"/>
                  <a:gd name="T13" fmla="*/ 14 h 57"/>
                  <a:gd name="T14" fmla="*/ 85 w 90"/>
                  <a:gd name="T15" fmla="*/ 14 h 57"/>
                  <a:gd name="T16" fmla="*/ 84 w 90"/>
                  <a:gd name="T17" fmla="*/ 14 h 57"/>
                  <a:gd name="T18" fmla="*/ 78 w 90"/>
                  <a:gd name="T19" fmla="*/ 18 h 57"/>
                  <a:gd name="T20" fmla="*/ 53 w 90"/>
                  <a:gd name="T21" fmla="*/ 34 h 57"/>
                  <a:gd name="T22" fmla="*/ 53 w 90"/>
                  <a:gd name="T23" fmla="*/ 35 h 57"/>
                  <a:gd name="T24" fmla="*/ 51 w 90"/>
                  <a:gd name="T25" fmla="*/ 36 h 57"/>
                  <a:gd name="T26" fmla="*/ 43 w 90"/>
                  <a:gd name="T27" fmla="*/ 38 h 57"/>
                  <a:gd name="T28" fmla="*/ 43 w 90"/>
                  <a:gd name="T29" fmla="*/ 38 h 57"/>
                  <a:gd name="T30" fmla="*/ 12 w 90"/>
                  <a:gd name="T31" fmla="*/ 56 h 57"/>
                  <a:gd name="T32" fmla="*/ 8 w 90"/>
                  <a:gd name="T33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57">
                    <a:moveTo>
                      <a:pt x="8" y="57"/>
                    </a:moveTo>
                    <a:cubicBezTo>
                      <a:pt x="6" y="57"/>
                      <a:pt x="4" y="56"/>
                      <a:pt x="2" y="54"/>
                    </a:cubicBezTo>
                    <a:cubicBezTo>
                      <a:pt x="0" y="50"/>
                      <a:pt x="1" y="46"/>
                      <a:pt x="5" y="44"/>
                    </a:cubicBezTo>
                    <a:lnTo>
                      <a:pt x="78" y="1"/>
                    </a:lnTo>
                    <a:cubicBezTo>
                      <a:pt x="80" y="1"/>
                      <a:pt x="82" y="0"/>
                      <a:pt x="84" y="1"/>
                    </a:cubicBezTo>
                    <a:cubicBezTo>
                      <a:pt x="86" y="1"/>
                      <a:pt x="87" y="3"/>
                      <a:pt x="88" y="4"/>
                    </a:cubicBezTo>
                    <a:cubicBezTo>
                      <a:pt x="90" y="8"/>
                      <a:pt x="89" y="11"/>
                      <a:pt x="85" y="14"/>
                    </a:cubicBezTo>
                    <a:lnTo>
                      <a:pt x="85" y="14"/>
                    </a:lnTo>
                    <a:lnTo>
                      <a:pt x="84" y="14"/>
                    </a:lnTo>
                    <a:cubicBezTo>
                      <a:pt x="82" y="16"/>
                      <a:pt x="80" y="17"/>
                      <a:pt x="78" y="18"/>
                    </a:cubicBezTo>
                    <a:cubicBezTo>
                      <a:pt x="72" y="22"/>
                      <a:pt x="59" y="30"/>
                      <a:pt x="53" y="34"/>
                    </a:cubicBezTo>
                    <a:lnTo>
                      <a:pt x="53" y="35"/>
                    </a:lnTo>
                    <a:lnTo>
                      <a:pt x="51" y="36"/>
                    </a:lnTo>
                    <a:cubicBezTo>
                      <a:pt x="48" y="38"/>
                      <a:pt x="46" y="39"/>
                      <a:pt x="43" y="38"/>
                    </a:cubicBezTo>
                    <a:lnTo>
                      <a:pt x="43" y="38"/>
                    </a:lnTo>
                    <a:lnTo>
                      <a:pt x="12" y="56"/>
                    </a:lnTo>
                    <a:lnTo>
                      <a:pt x="8" y="5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33" name="Freeform 2086">
                <a:extLst>
                  <a:ext uri="{FF2B5EF4-FFF2-40B4-BE49-F238E27FC236}">
                    <a16:creationId xmlns:a16="http://schemas.microsoft.com/office/drawing/2014/main" id="{CE4FE3DD-F736-435C-83BC-9F0EDF04C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7" y="6182"/>
                <a:ext cx="32" cy="26"/>
              </a:xfrm>
              <a:custGeom>
                <a:avLst/>
                <a:gdLst>
                  <a:gd name="T0" fmla="*/ 41 w 97"/>
                  <a:gd name="T1" fmla="*/ 79 h 79"/>
                  <a:gd name="T2" fmla="*/ 37 w 97"/>
                  <a:gd name="T3" fmla="*/ 75 h 79"/>
                  <a:gd name="T4" fmla="*/ 37 w 97"/>
                  <a:gd name="T5" fmla="*/ 67 h 79"/>
                  <a:gd name="T6" fmla="*/ 47 w 97"/>
                  <a:gd name="T7" fmla="*/ 54 h 79"/>
                  <a:gd name="T8" fmla="*/ 45 w 97"/>
                  <a:gd name="T9" fmla="*/ 51 h 79"/>
                  <a:gd name="T10" fmla="*/ 47 w 97"/>
                  <a:gd name="T11" fmla="*/ 41 h 79"/>
                  <a:gd name="T12" fmla="*/ 2 w 97"/>
                  <a:gd name="T13" fmla="*/ 59 h 79"/>
                  <a:gd name="T14" fmla="*/ 5 w 97"/>
                  <a:gd name="T15" fmla="*/ 49 h 79"/>
                  <a:gd name="T16" fmla="*/ 5 w 97"/>
                  <a:gd name="T17" fmla="*/ 49 h 79"/>
                  <a:gd name="T18" fmla="*/ 86 w 97"/>
                  <a:gd name="T19" fmla="*/ 2 h 79"/>
                  <a:gd name="T20" fmla="*/ 95 w 97"/>
                  <a:gd name="T21" fmla="*/ 4 h 79"/>
                  <a:gd name="T22" fmla="*/ 94 w 97"/>
                  <a:gd name="T23" fmla="*/ 13 h 79"/>
                  <a:gd name="T24" fmla="*/ 73 w 97"/>
                  <a:gd name="T25" fmla="*/ 34 h 79"/>
                  <a:gd name="T26" fmla="*/ 73 w 97"/>
                  <a:gd name="T27" fmla="*/ 35 h 79"/>
                  <a:gd name="T28" fmla="*/ 64 w 97"/>
                  <a:gd name="T29" fmla="*/ 54 h 79"/>
                  <a:gd name="T30" fmla="*/ 67 w 97"/>
                  <a:gd name="T31" fmla="*/ 57 h 79"/>
                  <a:gd name="T32" fmla="*/ 65 w 97"/>
                  <a:gd name="T33" fmla="*/ 67 h 79"/>
                  <a:gd name="T34" fmla="*/ 41 w 97"/>
                  <a:gd name="T35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79">
                    <a:moveTo>
                      <a:pt x="41" y="79"/>
                    </a:moveTo>
                    <a:cubicBezTo>
                      <a:pt x="39" y="79"/>
                      <a:pt x="38" y="78"/>
                      <a:pt x="37" y="75"/>
                    </a:cubicBezTo>
                    <a:cubicBezTo>
                      <a:pt x="35" y="73"/>
                      <a:pt x="35" y="70"/>
                      <a:pt x="37" y="67"/>
                    </a:cubicBezTo>
                    <a:cubicBezTo>
                      <a:pt x="40" y="63"/>
                      <a:pt x="44" y="58"/>
                      <a:pt x="47" y="54"/>
                    </a:cubicBezTo>
                    <a:lnTo>
                      <a:pt x="45" y="51"/>
                    </a:lnTo>
                    <a:cubicBezTo>
                      <a:pt x="44" y="49"/>
                      <a:pt x="43" y="47"/>
                      <a:pt x="47" y="41"/>
                    </a:cubicBezTo>
                    <a:cubicBezTo>
                      <a:pt x="6" y="64"/>
                      <a:pt x="5" y="63"/>
                      <a:pt x="2" y="59"/>
                    </a:cubicBezTo>
                    <a:cubicBezTo>
                      <a:pt x="0" y="55"/>
                      <a:pt x="1" y="51"/>
                      <a:pt x="5" y="49"/>
                    </a:cubicBezTo>
                    <a:lnTo>
                      <a:pt x="5" y="49"/>
                    </a:lnTo>
                    <a:cubicBezTo>
                      <a:pt x="9" y="46"/>
                      <a:pt x="55" y="20"/>
                      <a:pt x="86" y="2"/>
                    </a:cubicBezTo>
                    <a:cubicBezTo>
                      <a:pt x="89" y="0"/>
                      <a:pt x="93" y="1"/>
                      <a:pt x="95" y="4"/>
                    </a:cubicBezTo>
                    <a:cubicBezTo>
                      <a:pt x="97" y="7"/>
                      <a:pt x="97" y="11"/>
                      <a:pt x="94" y="13"/>
                    </a:cubicBezTo>
                    <a:cubicBezTo>
                      <a:pt x="87" y="20"/>
                      <a:pt x="79" y="27"/>
                      <a:pt x="73" y="34"/>
                    </a:cubicBezTo>
                    <a:lnTo>
                      <a:pt x="73" y="35"/>
                    </a:lnTo>
                    <a:cubicBezTo>
                      <a:pt x="75" y="38"/>
                      <a:pt x="76" y="39"/>
                      <a:pt x="64" y="54"/>
                    </a:cubicBezTo>
                    <a:lnTo>
                      <a:pt x="67" y="57"/>
                    </a:lnTo>
                    <a:cubicBezTo>
                      <a:pt x="69" y="61"/>
                      <a:pt x="68" y="65"/>
                      <a:pt x="65" y="67"/>
                    </a:cubicBezTo>
                    <a:cubicBezTo>
                      <a:pt x="50" y="76"/>
                      <a:pt x="44" y="79"/>
                      <a:pt x="41" y="7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34" name="Freeform 2087">
                <a:extLst>
                  <a:ext uri="{FF2B5EF4-FFF2-40B4-BE49-F238E27FC236}">
                    <a16:creationId xmlns:a16="http://schemas.microsoft.com/office/drawing/2014/main" id="{360ADEB4-DC02-4E0E-945D-3E957A30E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7" y="6181"/>
                <a:ext cx="28" cy="19"/>
              </a:xfrm>
              <a:custGeom>
                <a:avLst/>
                <a:gdLst>
                  <a:gd name="T0" fmla="*/ 2 w 86"/>
                  <a:gd name="T1" fmla="*/ 59 h 59"/>
                  <a:gd name="T2" fmla="*/ 1 w 86"/>
                  <a:gd name="T3" fmla="*/ 58 h 59"/>
                  <a:gd name="T4" fmla="*/ 3 w 86"/>
                  <a:gd name="T5" fmla="*/ 52 h 59"/>
                  <a:gd name="T6" fmla="*/ 0 w 86"/>
                  <a:gd name="T7" fmla="*/ 45 h 59"/>
                  <a:gd name="T8" fmla="*/ 75 w 86"/>
                  <a:gd name="T9" fmla="*/ 2 h 59"/>
                  <a:gd name="T10" fmla="*/ 84 w 86"/>
                  <a:gd name="T11" fmla="*/ 4 h 59"/>
                  <a:gd name="T12" fmla="*/ 82 w 86"/>
                  <a:gd name="T13" fmla="*/ 14 h 59"/>
                  <a:gd name="T14" fmla="*/ 47 w 86"/>
                  <a:gd name="T15" fmla="*/ 37 h 59"/>
                  <a:gd name="T16" fmla="*/ 48 w 86"/>
                  <a:gd name="T17" fmla="*/ 38 h 59"/>
                  <a:gd name="T18" fmla="*/ 45 w 86"/>
                  <a:gd name="T19" fmla="*/ 39 h 59"/>
                  <a:gd name="T20" fmla="*/ 40 w 86"/>
                  <a:gd name="T21" fmla="*/ 40 h 59"/>
                  <a:gd name="T22" fmla="*/ 38 w 86"/>
                  <a:gd name="T23" fmla="*/ 39 h 59"/>
                  <a:gd name="T24" fmla="*/ 2 w 86"/>
                  <a:gd name="T2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59">
                    <a:moveTo>
                      <a:pt x="2" y="59"/>
                    </a:moveTo>
                    <a:lnTo>
                      <a:pt x="1" y="58"/>
                    </a:lnTo>
                    <a:lnTo>
                      <a:pt x="3" y="52"/>
                    </a:lnTo>
                    <a:lnTo>
                      <a:pt x="0" y="45"/>
                    </a:lnTo>
                    <a:cubicBezTo>
                      <a:pt x="2" y="44"/>
                      <a:pt x="46" y="19"/>
                      <a:pt x="75" y="2"/>
                    </a:cubicBezTo>
                    <a:cubicBezTo>
                      <a:pt x="78" y="0"/>
                      <a:pt x="83" y="1"/>
                      <a:pt x="84" y="4"/>
                    </a:cubicBezTo>
                    <a:cubicBezTo>
                      <a:pt x="86" y="8"/>
                      <a:pt x="85" y="12"/>
                      <a:pt x="82" y="14"/>
                    </a:cubicBezTo>
                    <a:cubicBezTo>
                      <a:pt x="67" y="23"/>
                      <a:pt x="50" y="34"/>
                      <a:pt x="47" y="37"/>
                    </a:cubicBezTo>
                    <a:lnTo>
                      <a:pt x="48" y="38"/>
                    </a:lnTo>
                    <a:lnTo>
                      <a:pt x="45" y="39"/>
                    </a:lnTo>
                    <a:cubicBezTo>
                      <a:pt x="44" y="40"/>
                      <a:pt x="42" y="40"/>
                      <a:pt x="40" y="40"/>
                    </a:cubicBezTo>
                    <a:lnTo>
                      <a:pt x="38" y="39"/>
                    </a:lnTo>
                    <a:cubicBezTo>
                      <a:pt x="9" y="56"/>
                      <a:pt x="4" y="59"/>
                      <a:pt x="2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35" name="Freeform 2088">
                <a:extLst>
                  <a:ext uri="{FF2B5EF4-FFF2-40B4-BE49-F238E27FC236}">
                    <a16:creationId xmlns:a16="http://schemas.microsoft.com/office/drawing/2014/main" id="{529795D0-1C9F-4CED-99D3-45CBEE5AF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9" y="6169"/>
                <a:ext cx="31" cy="19"/>
              </a:xfrm>
              <a:custGeom>
                <a:avLst/>
                <a:gdLst>
                  <a:gd name="T0" fmla="*/ 5 w 92"/>
                  <a:gd name="T1" fmla="*/ 58 h 58"/>
                  <a:gd name="T2" fmla="*/ 2 w 92"/>
                  <a:gd name="T3" fmla="*/ 56 h 58"/>
                  <a:gd name="T4" fmla="*/ 4 w 92"/>
                  <a:gd name="T5" fmla="*/ 46 h 58"/>
                  <a:gd name="T6" fmla="*/ 5 w 92"/>
                  <a:gd name="T7" fmla="*/ 46 h 58"/>
                  <a:gd name="T8" fmla="*/ 57 w 92"/>
                  <a:gd name="T9" fmla="*/ 15 h 58"/>
                  <a:gd name="T10" fmla="*/ 80 w 92"/>
                  <a:gd name="T11" fmla="*/ 2 h 58"/>
                  <a:gd name="T12" fmla="*/ 90 w 92"/>
                  <a:gd name="T13" fmla="*/ 5 h 58"/>
                  <a:gd name="T14" fmla="*/ 87 w 92"/>
                  <a:gd name="T15" fmla="*/ 14 h 58"/>
                  <a:gd name="T16" fmla="*/ 67 w 92"/>
                  <a:gd name="T17" fmla="*/ 26 h 58"/>
                  <a:gd name="T18" fmla="*/ 52 w 92"/>
                  <a:gd name="T19" fmla="*/ 36 h 58"/>
                  <a:gd name="T20" fmla="*/ 52 w 92"/>
                  <a:gd name="T21" fmla="*/ 37 h 58"/>
                  <a:gd name="T22" fmla="*/ 50 w 92"/>
                  <a:gd name="T23" fmla="*/ 38 h 58"/>
                  <a:gd name="T24" fmla="*/ 44 w 92"/>
                  <a:gd name="T25" fmla="*/ 39 h 58"/>
                  <a:gd name="T26" fmla="*/ 5 w 92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" h="58">
                    <a:moveTo>
                      <a:pt x="5" y="58"/>
                    </a:moveTo>
                    <a:cubicBezTo>
                      <a:pt x="3" y="58"/>
                      <a:pt x="3" y="57"/>
                      <a:pt x="2" y="56"/>
                    </a:cubicBezTo>
                    <a:cubicBezTo>
                      <a:pt x="0" y="52"/>
                      <a:pt x="1" y="48"/>
                      <a:pt x="4" y="46"/>
                    </a:cubicBezTo>
                    <a:lnTo>
                      <a:pt x="5" y="46"/>
                    </a:lnTo>
                    <a:cubicBezTo>
                      <a:pt x="7" y="44"/>
                      <a:pt x="32" y="30"/>
                      <a:pt x="57" y="15"/>
                    </a:cubicBezTo>
                    <a:cubicBezTo>
                      <a:pt x="63" y="12"/>
                      <a:pt x="70" y="7"/>
                      <a:pt x="80" y="2"/>
                    </a:cubicBezTo>
                    <a:cubicBezTo>
                      <a:pt x="84" y="0"/>
                      <a:pt x="88" y="1"/>
                      <a:pt x="90" y="5"/>
                    </a:cubicBezTo>
                    <a:cubicBezTo>
                      <a:pt x="92" y="8"/>
                      <a:pt x="91" y="12"/>
                      <a:pt x="87" y="14"/>
                    </a:cubicBezTo>
                    <a:cubicBezTo>
                      <a:pt x="80" y="18"/>
                      <a:pt x="73" y="22"/>
                      <a:pt x="67" y="26"/>
                    </a:cubicBezTo>
                    <a:cubicBezTo>
                      <a:pt x="60" y="30"/>
                      <a:pt x="54" y="34"/>
                      <a:pt x="52" y="36"/>
                    </a:cubicBezTo>
                    <a:lnTo>
                      <a:pt x="52" y="37"/>
                    </a:lnTo>
                    <a:lnTo>
                      <a:pt x="50" y="38"/>
                    </a:lnTo>
                    <a:cubicBezTo>
                      <a:pt x="48" y="39"/>
                      <a:pt x="46" y="40"/>
                      <a:pt x="44" y="39"/>
                    </a:cubicBezTo>
                    <a:cubicBezTo>
                      <a:pt x="18" y="54"/>
                      <a:pt x="9" y="58"/>
                      <a:pt x="5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36" name="Freeform 2089">
                <a:extLst>
                  <a:ext uri="{FF2B5EF4-FFF2-40B4-BE49-F238E27FC236}">
                    <a16:creationId xmlns:a16="http://schemas.microsoft.com/office/drawing/2014/main" id="{7FFA4B51-1D89-4D9F-80CC-6E4C61FEB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2" y="6144"/>
                <a:ext cx="13" cy="10"/>
              </a:xfrm>
              <a:custGeom>
                <a:avLst/>
                <a:gdLst>
                  <a:gd name="T0" fmla="*/ 8 w 40"/>
                  <a:gd name="T1" fmla="*/ 30 h 30"/>
                  <a:gd name="T2" fmla="*/ 2 w 40"/>
                  <a:gd name="T3" fmla="*/ 26 h 30"/>
                  <a:gd name="T4" fmla="*/ 5 w 40"/>
                  <a:gd name="T5" fmla="*/ 17 h 30"/>
                  <a:gd name="T6" fmla="*/ 32 w 40"/>
                  <a:gd name="T7" fmla="*/ 2 h 30"/>
                  <a:gd name="T8" fmla="*/ 38 w 40"/>
                  <a:gd name="T9" fmla="*/ 0 h 30"/>
                  <a:gd name="T10" fmla="*/ 37 w 40"/>
                  <a:gd name="T11" fmla="*/ 4 h 30"/>
                  <a:gd name="T12" fmla="*/ 39 w 40"/>
                  <a:gd name="T13" fmla="*/ 5 h 30"/>
                  <a:gd name="T14" fmla="*/ 39 w 40"/>
                  <a:gd name="T15" fmla="*/ 12 h 30"/>
                  <a:gd name="T16" fmla="*/ 39 w 40"/>
                  <a:gd name="T17" fmla="*/ 14 h 30"/>
                  <a:gd name="T18" fmla="*/ 35 w 40"/>
                  <a:gd name="T19" fmla="*/ 16 h 30"/>
                  <a:gd name="T20" fmla="*/ 24 w 40"/>
                  <a:gd name="T21" fmla="*/ 22 h 30"/>
                  <a:gd name="T22" fmla="*/ 12 w 40"/>
                  <a:gd name="T23" fmla="*/ 29 h 30"/>
                  <a:gd name="T24" fmla="*/ 8 w 40"/>
                  <a:gd name="T2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30">
                    <a:moveTo>
                      <a:pt x="8" y="30"/>
                    </a:moveTo>
                    <a:cubicBezTo>
                      <a:pt x="6" y="30"/>
                      <a:pt x="3" y="29"/>
                      <a:pt x="2" y="26"/>
                    </a:cubicBezTo>
                    <a:cubicBezTo>
                      <a:pt x="0" y="23"/>
                      <a:pt x="1" y="19"/>
                      <a:pt x="5" y="17"/>
                    </a:cubicBezTo>
                    <a:cubicBezTo>
                      <a:pt x="23" y="6"/>
                      <a:pt x="29" y="3"/>
                      <a:pt x="32" y="2"/>
                    </a:cubicBezTo>
                    <a:cubicBezTo>
                      <a:pt x="34" y="0"/>
                      <a:pt x="36" y="0"/>
                      <a:pt x="38" y="0"/>
                    </a:cubicBezTo>
                    <a:lnTo>
                      <a:pt x="37" y="4"/>
                    </a:lnTo>
                    <a:lnTo>
                      <a:pt x="39" y="5"/>
                    </a:lnTo>
                    <a:cubicBezTo>
                      <a:pt x="40" y="8"/>
                      <a:pt x="40" y="10"/>
                      <a:pt x="39" y="12"/>
                    </a:cubicBezTo>
                    <a:lnTo>
                      <a:pt x="39" y="14"/>
                    </a:lnTo>
                    <a:cubicBezTo>
                      <a:pt x="39" y="14"/>
                      <a:pt x="37" y="15"/>
                      <a:pt x="35" y="16"/>
                    </a:cubicBezTo>
                    <a:cubicBezTo>
                      <a:pt x="30" y="20"/>
                      <a:pt x="27" y="22"/>
                      <a:pt x="24" y="22"/>
                    </a:cubicBezTo>
                    <a:cubicBezTo>
                      <a:pt x="18" y="25"/>
                      <a:pt x="12" y="29"/>
                      <a:pt x="12" y="29"/>
                    </a:cubicBezTo>
                    <a:lnTo>
                      <a:pt x="8" y="3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37" name="Freeform 2090">
                <a:extLst>
                  <a:ext uri="{FF2B5EF4-FFF2-40B4-BE49-F238E27FC236}">
                    <a16:creationId xmlns:a16="http://schemas.microsoft.com/office/drawing/2014/main" id="{F79E0F11-9475-4761-A037-7DC039282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3" y="6172"/>
                <a:ext cx="20" cy="15"/>
              </a:xfrm>
              <a:custGeom>
                <a:avLst/>
                <a:gdLst>
                  <a:gd name="T0" fmla="*/ 7 w 62"/>
                  <a:gd name="T1" fmla="*/ 45 h 45"/>
                  <a:gd name="T2" fmla="*/ 5 w 62"/>
                  <a:gd name="T3" fmla="*/ 44 h 45"/>
                  <a:gd name="T4" fmla="*/ 1 w 62"/>
                  <a:gd name="T5" fmla="*/ 41 h 45"/>
                  <a:gd name="T6" fmla="*/ 0 w 62"/>
                  <a:gd name="T7" fmla="*/ 36 h 45"/>
                  <a:gd name="T8" fmla="*/ 38 w 62"/>
                  <a:gd name="T9" fmla="*/ 9 h 45"/>
                  <a:gd name="T10" fmla="*/ 38 w 62"/>
                  <a:gd name="T11" fmla="*/ 9 h 45"/>
                  <a:gd name="T12" fmla="*/ 56 w 62"/>
                  <a:gd name="T13" fmla="*/ 1 h 45"/>
                  <a:gd name="T14" fmla="*/ 62 w 62"/>
                  <a:gd name="T15" fmla="*/ 7 h 45"/>
                  <a:gd name="T16" fmla="*/ 58 w 62"/>
                  <a:gd name="T17" fmla="*/ 14 h 45"/>
                  <a:gd name="T18" fmla="*/ 39 w 62"/>
                  <a:gd name="T19" fmla="*/ 26 h 45"/>
                  <a:gd name="T20" fmla="*/ 35 w 62"/>
                  <a:gd name="T21" fmla="*/ 29 h 45"/>
                  <a:gd name="T22" fmla="*/ 10 w 62"/>
                  <a:gd name="T23" fmla="*/ 44 h 45"/>
                  <a:gd name="T24" fmla="*/ 7 w 62"/>
                  <a:gd name="T2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45">
                    <a:moveTo>
                      <a:pt x="7" y="45"/>
                    </a:moveTo>
                    <a:lnTo>
                      <a:pt x="5" y="44"/>
                    </a:lnTo>
                    <a:cubicBezTo>
                      <a:pt x="3" y="44"/>
                      <a:pt x="2" y="43"/>
                      <a:pt x="1" y="41"/>
                    </a:cubicBezTo>
                    <a:cubicBezTo>
                      <a:pt x="0" y="39"/>
                      <a:pt x="0" y="37"/>
                      <a:pt x="0" y="36"/>
                    </a:cubicBezTo>
                    <a:cubicBezTo>
                      <a:pt x="1" y="33"/>
                      <a:pt x="1" y="31"/>
                      <a:pt x="38" y="9"/>
                    </a:cubicBezTo>
                    <a:lnTo>
                      <a:pt x="38" y="9"/>
                    </a:lnTo>
                    <a:cubicBezTo>
                      <a:pt x="52" y="1"/>
                      <a:pt x="53" y="0"/>
                      <a:pt x="56" y="1"/>
                    </a:cubicBezTo>
                    <a:cubicBezTo>
                      <a:pt x="59" y="2"/>
                      <a:pt x="61" y="4"/>
                      <a:pt x="62" y="7"/>
                    </a:cubicBezTo>
                    <a:cubicBezTo>
                      <a:pt x="62" y="10"/>
                      <a:pt x="61" y="13"/>
                      <a:pt x="58" y="14"/>
                    </a:cubicBezTo>
                    <a:cubicBezTo>
                      <a:pt x="52" y="18"/>
                      <a:pt x="45" y="22"/>
                      <a:pt x="39" y="26"/>
                    </a:cubicBezTo>
                    <a:lnTo>
                      <a:pt x="35" y="29"/>
                    </a:lnTo>
                    <a:lnTo>
                      <a:pt x="10" y="44"/>
                    </a:lnTo>
                    <a:lnTo>
                      <a:pt x="7" y="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38" name="Freeform 2091">
                <a:extLst>
                  <a:ext uri="{FF2B5EF4-FFF2-40B4-BE49-F238E27FC236}">
                    <a16:creationId xmlns:a16="http://schemas.microsoft.com/office/drawing/2014/main" id="{EF11B8A6-B6FF-4324-91B9-1F351F7E24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5" y="6168"/>
                <a:ext cx="22" cy="17"/>
              </a:xfrm>
              <a:custGeom>
                <a:avLst/>
                <a:gdLst>
                  <a:gd name="T0" fmla="*/ 19 w 66"/>
                  <a:gd name="T1" fmla="*/ 53 h 53"/>
                  <a:gd name="T2" fmla="*/ 17 w 66"/>
                  <a:gd name="T3" fmla="*/ 53 h 53"/>
                  <a:gd name="T4" fmla="*/ 13 w 66"/>
                  <a:gd name="T5" fmla="*/ 50 h 53"/>
                  <a:gd name="T6" fmla="*/ 29 w 66"/>
                  <a:gd name="T7" fmla="*/ 26 h 53"/>
                  <a:gd name="T8" fmla="*/ 36 w 66"/>
                  <a:gd name="T9" fmla="*/ 19 h 53"/>
                  <a:gd name="T10" fmla="*/ 28 w 66"/>
                  <a:gd name="T11" fmla="*/ 18 h 53"/>
                  <a:gd name="T12" fmla="*/ 14 w 66"/>
                  <a:gd name="T13" fmla="*/ 16 h 53"/>
                  <a:gd name="T14" fmla="*/ 8 w 66"/>
                  <a:gd name="T15" fmla="*/ 19 h 53"/>
                  <a:gd name="T16" fmla="*/ 2 w 66"/>
                  <a:gd name="T17" fmla="*/ 15 h 53"/>
                  <a:gd name="T18" fmla="*/ 4 w 66"/>
                  <a:gd name="T19" fmla="*/ 6 h 53"/>
                  <a:gd name="T20" fmla="*/ 13 w 66"/>
                  <a:gd name="T21" fmla="*/ 0 h 53"/>
                  <a:gd name="T22" fmla="*/ 18 w 66"/>
                  <a:gd name="T23" fmla="*/ 2 h 53"/>
                  <a:gd name="T24" fmla="*/ 30 w 66"/>
                  <a:gd name="T25" fmla="*/ 4 h 53"/>
                  <a:gd name="T26" fmla="*/ 45 w 66"/>
                  <a:gd name="T27" fmla="*/ 7 h 53"/>
                  <a:gd name="T28" fmla="*/ 52 w 66"/>
                  <a:gd name="T29" fmla="*/ 2 h 53"/>
                  <a:gd name="T30" fmla="*/ 57 w 66"/>
                  <a:gd name="T31" fmla="*/ 1 h 53"/>
                  <a:gd name="T32" fmla="*/ 62 w 66"/>
                  <a:gd name="T33" fmla="*/ 4 h 53"/>
                  <a:gd name="T34" fmla="*/ 45 w 66"/>
                  <a:gd name="T35" fmla="*/ 30 h 53"/>
                  <a:gd name="T36" fmla="*/ 45 w 66"/>
                  <a:gd name="T37" fmla="*/ 31 h 53"/>
                  <a:gd name="T38" fmla="*/ 43 w 66"/>
                  <a:gd name="T39" fmla="*/ 41 h 53"/>
                  <a:gd name="T40" fmla="*/ 41 w 66"/>
                  <a:gd name="T41" fmla="*/ 41 h 53"/>
                  <a:gd name="T42" fmla="*/ 23 w 66"/>
                  <a:gd name="T43" fmla="*/ 52 h 53"/>
                  <a:gd name="T44" fmla="*/ 19 w 66"/>
                  <a:gd name="T45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6" h="53">
                    <a:moveTo>
                      <a:pt x="19" y="53"/>
                    </a:moveTo>
                    <a:lnTo>
                      <a:pt x="17" y="53"/>
                    </a:lnTo>
                    <a:cubicBezTo>
                      <a:pt x="15" y="53"/>
                      <a:pt x="14" y="51"/>
                      <a:pt x="13" y="50"/>
                    </a:cubicBezTo>
                    <a:cubicBezTo>
                      <a:pt x="9" y="44"/>
                      <a:pt x="11" y="42"/>
                      <a:pt x="29" y="26"/>
                    </a:cubicBezTo>
                    <a:cubicBezTo>
                      <a:pt x="31" y="24"/>
                      <a:pt x="33" y="22"/>
                      <a:pt x="36" y="19"/>
                    </a:cubicBezTo>
                    <a:cubicBezTo>
                      <a:pt x="33" y="19"/>
                      <a:pt x="30" y="19"/>
                      <a:pt x="28" y="18"/>
                    </a:cubicBezTo>
                    <a:cubicBezTo>
                      <a:pt x="21" y="17"/>
                      <a:pt x="17" y="17"/>
                      <a:pt x="14" y="16"/>
                    </a:cubicBezTo>
                    <a:cubicBezTo>
                      <a:pt x="12" y="18"/>
                      <a:pt x="9" y="19"/>
                      <a:pt x="8" y="19"/>
                    </a:cubicBezTo>
                    <a:cubicBezTo>
                      <a:pt x="5" y="19"/>
                      <a:pt x="3" y="17"/>
                      <a:pt x="2" y="15"/>
                    </a:cubicBezTo>
                    <a:cubicBezTo>
                      <a:pt x="0" y="12"/>
                      <a:pt x="1" y="8"/>
                      <a:pt x="4" y="6"/>
                    </a:cubicBezTo>
                    <a:cubicBezTo>
                      <a:pt x="6" y="4"/>
                      <a:pt x="9" y="0"/>
                      <a:pt x="13" y="0"/>
                    </a:cubicBezTo>
                    <a:lnTo>
                      <a:pt x="18" y="2"/>
                    </a:lnTo>
                    <a:cubicBezTo>
                      <a:pt x="20" y="3"/>
                      <a:pt x="26" y="4"/>
                      <a:pt x="30" y="4"/>
                    </a:cubicBezTo>
                    <a:cubicBezTo>
                      <a:pt x="38" y="5"/>
                      <a:pt x="42" y="6"/>
                      <a:pt x="45" y="7"/>
                    </a:cubicBezTo>
                    <a:cubicBezTo>
                      <a:pt x="47" y="6"/>
                      <a:pt x="50" y="4"/>
                      <a:pt x="52" y="2"/>
                    </a:cubicBezTo>
                    <a:cubicBezTo>
                      <a:pt x="53" y="1"/>
                      <a:pt x="55" y="0"/>
                      <a:pt x="57" y="1"/>
                    </a:cubicBezTo>
                    <a:cubicBezTo>
                      <a:pt x="59" y="1"/>
                      <a:pt x="61" y="2"/>
                      <a:pt x="62" y="4"/>
                    </a:cubicBezTo>
                    <a:cubicBezTo>
                      <a:pt x="66" y="10"/>
                      <a:pt x="62" y="14"/>
                      <a:pt x="45" y="30"/>
                    </a:cubicBezTo>
                    <a:lnTo>
                      <a:pt x="45" y="31"/>
                    </a:lnTo>
                    <a:cubicBezTo>
                      <a:pt x="47" y="34"/>
                      <a:pt x="46" y="39"/>
                      <a:pt x="43" y="41"/>
                    </a:cubicBezTo>
                    <a:lnTo>
                      <a:pt x="41" y="41"/>
                    </a:lnTo>
                    <a:cubicBezTo>
                      <a:pt x="38" y="43"/>
                      <a:pt x="30" y="48"/>
                      <a:pt x="23" y="52"/>
                    </a:cubicBezTo>
                    <a:lnTo>
                      <a:pt x="19" y="5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39" name="Freeform 2092">
                <a:extLst>
                  <a:ext uri="{FF2B5EF4-FFF2-40B4-BE49-F238E27FC236}">
                    <a16:creationId xmlns:a16="http://schemas.microsoft.com/office/drawing/2014/main" id="{057C3FA6-EDD0-4752-986B-B7EF9A8E9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8" y="6157"/>
                <a:ext cx="25" cy="15"/>
              </a:xfrm>
              <a:custGeom>
                <a:avLst/>
                <a:gdLst>
                  <a:gd name="T0" fmla="*/ 32 w 75"/>
                  <a:gd name="T1" fmla="*/ 46 h 46"/>
                  <a:gd name="T2" fmla="*/ 30 w 75"/>
                  <a:gd name="T3" fmla="*/ 46 h 46"/>
                  <a:gd name="T4" fmla="*/ 25 w 75"/>
                  <a:gd name="T5" fmla="*/ 40 h 46"/>
                  <a:gd name="T6" fmla="*/ 25 w 75"/>
                  <a:gd name="T7" fmla="*/ 40 h 46"/>
                  <a:gd name="T8" fmla="*/ 22 w 75"/>
                  <a:gd name="T9" fmla="*/ 39 h 46"/>
                  <a:gd name="T10" fmla="*/ 17 w 75"/>
                  <a:gd name="T11" fmla="*/ 36 h 46"/>
                  <a:gd name="T12" fmla="*/ 7 w 75"/>
                  <a:gd name="T13" fmla="*/ 39 h 46"/>
                  <a:gd name="T14" fmla="*/ 2 w 75"/>
                  <a:gd name="T15" fmla="*/ 35 h 46"/>
                  <a:gd name="T16" fmla="*/ 5 w 75"/>
                  <a:gd name="T17" fmla="*/ 26 h 46"/>
                  <a:gd name="T18" fmla="*/ 7 w 75"/>
                  <a:gd name="T19" fmla="*/ 25 h 46"/>
                  <a:gd name="T20" fmla="*/ 36 w 75"/>
                  <a:gd name="T21" fmla="*/ 7 h 46"/>
                  <a:gd name="T22" fmla="*/ 42 w 75"/>
                  <a:gd name="T23" fmla="*/ 7 h 46"/>
                  <a:gd name="T24" fmla="*/ 46 w 75"/>
                  <a:gd name="T25" fmla="*/ 10 h 46"/>
                  <a:gd name="T26" fmla="*/ 46 w 75"/>
                  <a:gd name="T27" fmla="*/ 10 h 46"/>
                  <a:gd name="T28" fmla="*/ 68 w 75"/>
                  <a:gd name="T29" fmla="*/ 1 h 46"/>
                  <a:gd name="T30" fmla="*/ 72 w 75"/>
                  <a:gd name="T31" fmla="*/ 4 h 46"/>
                  <a:gd name="T32" fmla="*/ 72 w 75"/>
                  <a:gd name="T33" fmla="*/ 13 h 46"/>
                  <a:gd name="T34" fmla="*/ 73 w 75"/>
                  <a:gd name="T35" fmla="*/ 15 h 46"/>
                  <a:gd name="T36" fmla="*/ 71 w 75"/>
                  <a:gd name="T37" fmla="*/ 25 h 46"/>
                  <a:gd name="T38" fmla="*/ 68 w 75"/>
                  <a:gd name="T39" fmla="*/ 26 h 46"/>
                  <a:gd name="T40" fmla="*/ 43 w 75"/>
                  <a:gd name="T41" fmla="*/ 40 h 46"/>
                  <a:gd name="T42" fmla="*/ 32 w 75"/>
                  <a:gd name="T4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46">
                    <a:moveTo>
                      <a:pt x="32" y="46"/>
                    </a:moveTo>
                    <a:lnTo>
                      <a:pt x="30" y="46"/>
                    </a:lnTo>
                    <a:cubicBezTo>
                      <a:pt x="28" y="45"/>
                      <a:pt x="26" y="43"/>
                      <a:pt x="25" y="40"/>
                    </a:cubicBezTo>
                    <a:lnTo>
                      <a:pt x="25" y="40"/>
                    </a:lnTo>
                    <a:lnTo>
                      <a:pt x="22" y="39"/>
                    </a:lnTo>
                    <a:cubicBezTo>
                      <a:pt x="20" y="39"/>
                      <a:pt x="18" y="37"/>
                      <a:pt x="17" y="36"/>
                    </a:cubicBezTo>
                    <a:cubicBezTo>
                      <a:pt x="10" y="39"/>
                      <a:pt x="9" y="39"/>
                      <a:pt x="7" y="39"/>
                    </a:cubicBezTo>
                    <a:cubicBezTo>
                      <a:pt x="5" y="38"/>
                      <a:pt x="3" y="37"/>
                      <a:pt x="2" y="35"/>
                    </a:cubicBezTo>
                    <a:cubicBezTo>
                      <a:pt x="0" y="32"/>
                      <a:pt x="1" y="28"/>
                      <a:pt x="5" y="26"/>
                    </a:cubicBezTo>
                    <a:lnTo>
                      <a:pt x="7" y="25"/>
                    </a:lnTo>
                    <a:cubicBezTo>
                      <a:pt x="11" y="23"/>
                      <a:pt x="25" y="15"/>
                      <a:pt x="36" y="7"/>
                    </a:cubicBezTo>
                    <a:cubicBezTo>
                      <a:pt x="38" y="6"/>
                      <a:pt x="40" y="6"/>
                      <a:pt x="42" y="7"/>
                    </a:cubicBezTo>
                    <a:cubicBezTo>
                      <a:pt x="44" y="7"/>
                      <a:pt x="45" y="8"/>
                      <a:pt x="46" y="10"/>
                    </a:cubicBezTo>
                    <a:lnTo>
                      <a:pt x="46" y="10"/>
                    </a:lnTo>
                    <a:cubicBezTo>
                      <a:pt x="64" y="0"/>
                      <a:pt x="65" y="0"/>
                      <a:pt x="68" y="1"/>
                    </a:cubicBezTo>
                    <a:cubicBezTo>
                      <a:pt x="70" y="1"/>
                      <a:pt x="72" y="3"/>
                      <a:pt x="72" y="4"/>
                    </a:cubicBezTo>
                    <a:cubicBezTo>
                      <a:pt x="74" y="7"/>
                      <a:pt x="75" y="9"/>
                      <a:pt x="72" y="13"/>
                    </a:cubicBezTo>
                    <a:lnTo>
                      <a:pt x="73" y="15"/>
                    </a:lnTo>
                    <a:cubicBezTo>
                      <a:pt x="75" y="18"/>
                      <a:pt x="74" y="23"/>
                      <a:pt x="71" y="25"/>
                    </a:cubicBezTo>
                    <a:lnTo>
                      <a:pt x="68" y="26"/>
                    </a:lnTo>
                    <a:cubicBezTo>
                      <a:pt x="63" y="27"/>
                      <a:pt x="50" y="36"/>
                      <a:pt x="43" y="40"/>
                    </a:cubicBezTo>
                    <a:cubicBezTo>
                      <a:pt x="36" y="45"/>
                      <a:pt x="34" y="46"/>
                      <a:pt x="32" y="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40" name="Freeform 2093">
                <a:extLst>
                  <a:ext uri="{FF2B5EF4-FFF2-40B4-BE49-F238E27FC236}">
                    <a16:creationId xmlns:a16="http://schemas.microsoft.com/office/drawing/2014/main" id="{E7E32D4C-5AE2-4F1B-8315-71F2AA7BB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" y="6140"/>
                <a:ext cx="54" cy="36"/>
              </a:xfrm>
              <a:custGeom>
                <a:avLst/>
                <a:gdLst>
                  <a:gd name="T0" fmla="*/ 49 w 163"/>
                  <a:gd name="T1" fmla="*/ 110 h 110"/>
                  <a:gd name="T2" fmla="*/ 47 w 163"/>
                  <a:gd name="T3" fmla="*/ 109 h 110"/>
                  <a:gd name="T4" fmla="*/ 43 w 163"/>
                  <a:gd name="T5" fmla="*/ 106 h 110"/>
                  <a:gd name="T6" fmla="*/ 72 w 163"/>
                  <a:gd name="T7" fmla="*/ 74 h 110"/>
                  <a:gd name="T8" fmla="*/ 79 w 163"/>
                  <a:gd name="T9" fmla="*/ 61 h 110"/>
                  <a:gd name="T10" fmla="*/ 92 w 163"/>
                  <a:gd name="T11" fmla="*/ 44 h 110"/>
                  <a:gd name="T12" fmla="*/ 66 w 163"/>
                  <a:gd name="T13" fmla="*/ 56 h 110"/>
                  <a:gd name="T14" fmla="*/ 62 w 163"/>
                  <a:gd name="T15" fmla="*/ 53 h 110"/>
                  <a:gd name="T16" fmla="*/ 61 w 163"/>
                  <a:gd name="T17" fmla="*/ 46 h 110"/>
                  <a:gd name="T18" fmla="*/ 50 w 163"/>
                  <a:gd name="T19" fmla="*/ 52 h 110"/>
                  <a:gd name="T20" fmla="*/ 40 w 163"/>
                  <a:gd name="T21" fmla="*/ 50 h 110"/>
                  <a:gd name="T22" fmla="*/ 48 w 163"/>
                  <a:gd name="T23" fmla="*/ 31 h 110"/>
                  <a:gd name="T24" fmla="*/ 12 w 163"/>
                  <a:gd name="T25" fmla="*/ 53 h 110"/>
                  <a:gd name="T26" fmla="*/ 2 w 163"/>
                  <a:gd name="T27" fmla="*/ 50 h 110"/>
                  <a:gd name="T28" fmla="*/ 4 w 163"/>
                  <a:gd name="T29" fmla="*/ 41 h 110"/>
                  <a:gd name="T30" fmla="*/ 77 w 163"/>
                  <a:gd name="T31" fmla="*/ 1 h 110"/>
                  <a:gd name="T32" fmla="*/ 81 w 163"/>
                  <a:gd name="T33" fmla="*/ 4 h 110"/>
                  <a:gd name="T34" fmla="*/ 73 w 163"/>
                  <a:gd name="T35" fmla="*/ 23 h 110"/>
                  <a:gd name="T36" fmla="*/ 80 w 163"/>
                  <a:gd name="T37" fmla="*/ 26 h 110"/>
                  <a:gd name="T38" fmla="*/ 80 w 163"/>
                  <a:gd name="T39" fmla="*/ 35 h 110"/>
                  <a:gd name="T40" fmla="*/ 111 w 163"/>
                  <a:gd name="T41" fmla="*/ 16 h 110"/>
                  <a:gd name="T42" fmla="*/ 116 w 163"/>
                  <a:gd name="T43" fmla="*/ 16 h 110"/>
                  <a:gd name="T44" fmla="*/ 120 w 163"/>
                  <a:gd name="T45" fmla="*/ 19 h 110"/>
                  <a:gd name="T46" fmla="*/ 106 w 163"/>
                  <a:gd name="T47" fmla="*/ 50 h 110"/>
                  <a:gd name="T48" fmla="*/ 109 w 163"/>
                  <a:gd name="T49" fmla="*/ 50 h 110"/>
                  <a:gd name="T50" fmla="*/ 115 w 163"/>
                  <a:gd name="T51" fmla="*/ 55 h 110"/>
                  <a:gd name="T52" fmla="*/ 115 w 163"/>
                  <a:gd name="T53" fmla="*/ 56 h 110"/>
                  <a:gd name="T54" fmla="*/ 152 w 163"/>
                  <a:gd name="T55" fmla="*/ 35 h 110"/>
                  <a:gd name="T56" fmla="*/ 161 w 163"/>
                  <a:gd name="T57" fmla="*/ 38 h 110"/>
                  <a:gd name="T58" fmla="*/ 159 w 163"/>
                  <a:gd name="T59" fmla="*/ 47 h 110"/>
                  <a:gd name="T60" fmla="*/ 52 w 163"/>
                  <a:gd name="T61" fmla="*/ 109 h 110"/>
                  <a:gd name="T62" fmla="*/ 49 w 163"/>
                  <a:gd name="T63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3" h="110">
                    <a:moveTo>
                      <a:pt x="49" y="110"/>
                    </a:moveTo>
                    <a:lnTo>
                      <a:pt x="47" y="109"/>
                    </a:lnTo>
                    <a:cubicBezTo>
                      <a:pt x="45" y="109"/>
                      <a:pt x="44" y="108"/>
                      <a:pt x="43" y="106"/>
                    </a:cubicBezTo>
                    <a:cubicBezTo>
                      <a:pt x="39" y="101"/>
                      <a:pt x="39" y="99"/>
                      <a:pt x="72" y="74"/>
                    </a:cubicBezTo>
                    <a:cubicBezTo>
                      <a:pt x="71" y="71"/>
                      <a:pt x="73" y="69"/>
                      <a:pt x="79" y="61"/>
                    </a:cubicBezTo>
                    <a:cubicBezTo>
                      <a:pt x="82" y="58"/>
                      <a:pt x="87" y="51"/>
                      <a:pt x="92" y="44"/>
                    </a:cubicBezTo>
                    <a:cubicBezTo>
                      <a:pt x="70" y="57"/>
                      <a:pt x="69" y="57"/>
                      <a:pt x="66" y="56"/>
                    </a:cubicBezTo>
                    <a:cubicBezTo>
                      <a:pt x="64" y="56"/>
                      <a:pt x="63" y="54"/>
                      <a:pt x="62" y="53"/>
                    </a:cubicBezTo>
                    <a:cubicBezTo>
                      <a:pt x="60" y="51"/>
                      <a:pt x="60" y="49"/>
                      <a:pt x="61" y="46"/>
                    </a:cubicBezTo>
                    <a:lnTo>
                      <a:pt x="50" y="52"/>
                    </a:lnTo>
                    <a:cubicBezTo>
                      <a:pt x="46" y="54"/>
                      <a:pt x="42" y="53"/>
                      <a:pt x="40" y="50"/>
                    </a:cubicBezTo>
                    <a:cubicBezTo>
                      <a:pt x="38" y="46"/>
                      <a:pt x="37" y="45"/>
                      <a:pt x="48" y="31"/>
                    </a:cubicBezTo>
                    <a:cubicBezTo>
                      <a:pt x="36" y="38"/>
                      <a:pt x="22" y="46"/>
                      <a:pt x="12" y="53"/>
                    </a:cubicBezTo>
                    <a:cubicBezTo>
                      <a:pt x="8" y="55"/>
                      <a:pt x="4" y="54"/>
                      <a:pt x="2" y="50"/>
                    </a:cubicBezTo>
                    <a:cubicBezTo>
                      <a:pt x="0" y="47"/>
                      <a:pt x="1" y="43"/>
                      <a:pt x="4" y="41"/>
                    </a:cubicBezTo>
                    <a:cubicBezTo>
                      <a:pt x="73" y="0"/>
                      <a:pt x="73" y="0"/>
                      <a:pt x="77" y="1"/>
                    </a:cubicBezTo>
                    <a:cubicBezTo>
                      <a:pt x="79" y="1"/>
                      <a:pt x="80" y="3"/>
                      <a:pt x="81" y="4"/>
                    </a:cubicBezTo>
                    <a:cubicBezTo>
                      <a:pt x="84" y="8"/>
                      <a:pt x="84" y="9"/>
                      <a:pt x="73" y="23"/>
                    </a:cubicBezTo>
                    <a:cubicBezTo>
                      <a:pt x="76" y="23"/>
                      <a:pt x="78" y="24"/>
                      <a:pt x="80" y="26"/>
                    </a:cubicBezTo>
                    <a:cubicBezTo>
                      <a:pt x="82" y="29"/>
                      <a:pt x="81" y="30"/>
                      <a:pt x="80" y="35"/>
                    </a:cubicBezTo>
                    <a:cubicBezTo>
                      <a:pt x="89" y="30"/>
                      <a:pt x="100" y="23"/>
                      <a:pt x="111" y="16"/>
                    </a:cubicBezTo>
                    <a:cubicBezTo>
                      <a:pt x="112" y="15"/>
                      <a:pt x="114" y="15"/>
                      <a:pt x="116" y="16"/>
                    </a:cubicBezTo>
                    <a:cubicBezTo>
                      <a:pt x="118" y="16"/>
                      <a:pt x="119" y="17"/>
                      <a:pt x="120" y="19"/>
                    </a:cubicBezTo>
                    <a:cubicBezTo>
                      <a:pt x="123" y="23"/>
                      <a:pt x="124" y="25"/>
                      <a:pt x="106" y="50"/>
                    </a:cubicBezTo>
                    <a:cubicBezTo>
                      <a:pt x="107" y="49"/>
                      <a:pt x="108" y="49"/>
                      <a:pt x="109" y="50"/>
                    </a:cubicBezTo>
                    <a:cubicBezTo>
                      <a:pt x="112" y="50"/>
                      <a:pt x="114" y="52"/>
                      <a:pt x="115" y="55"/>
                    </a:cubicBezTo>
                    <a:lnTo>
                      <a:pt x="115" y="56"/>
                    </a:lnTo>
                    <a:lnTo>
                      <a:pt x="152" y="35"/>
                    </a:lnTo>
                    <a:cubicBezTo>
                      <a:pt x="155" y="33"/>
                      <a:pt x="159" y="34"/>
                      <a:pt x="161" y="38"/>
                    </a:cubicBezTo>
                    <a:cubicBezTo>
                      <a:pt x="163" y="41"/>
                      <a:pt x="162" y="45"/>
                      <a:pt x="159" y="47"/>
                    </a:cubicBezTo>
                    <a:lnTo>
                      <a:pt x="52" y="109"/>
                    </a:lnTo>
                    <a:lnTo>
                      <a:pt x="49" y="11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41" name="Freeform 2094">
                <a:extLst>
                  <a:ext uri="{FF2B5EF4-FFF2-40B4-BE49-F238E27FC236}">
                    <a16:creationId xmlns:a16="http://schemas.microsoft.com/office/drawing/2014/main" id="{B8B85A07-8658-4F4A-B82B-85F8233C4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5" y="6140"/>
                <a:ext cx="36" cy="20"/>
              </a:xfrm>
              <a:custGeom>
                <a:avLst/>
                <a:gdLst>
                  <a:gd name="T0" fmla="*/ 27 w 109"/>
                  <a:gd name="T1" fmla="*/ 61 h 61"/>
                  <a:gd name="T2" fmla="*/ 25 w 109"/>
                  <a:gd name="T3" fmla="*/ 61 h 61"/>
                  <a:gd name="T4" fmla="*/ 20 w 109"/>
                  <a:gd name="T5" fmla="*/ 57 h 61"/>
                  <a:gd name="T6" fmla="*/ 20 w 109"/>
                  <a:gd name="T7" fmla="*/ 52 h 61"/>
                  <a:gd name="T8" fmla="*/ 20 w 109"/>
                  <a:gd name="T9" fmla="*/ 50 h 61"/>
                  <a:gd name="T10" fmla="*/ 8 w 109"/>
                  <a:gd name="T11" fmla="*/ 55 h 61"/>
                  <a:gd name="T12" fmla="*/ 3 w 109"/>
                  <a:gd name="T13" fmla="*/ 52 h 61"/>
                  <a:gd name="T14" fmla="*/ 16 w 109"/>
                  <a:gd name="T15" fmla="*/ 31 h 61"/>
                  <a:gd name="T16" fmla="*/ 28 w 109"/>
                  <a:gd name="T17" fmla="*/ 18 h 61"/>
                  <a:gd name="T18" fmla="*/ 26 w 109"/>
                  <a:gd name="T19" fmla="*/ 16 h 61"/>
                  <a:gd name="T20" fmla="*/ 39 w 109"/>
                  <a:gd name="T21" fmla="*/ 11 h 61"/>
                  <a:gd name="T22" fmla="*/ 43 w 109"/>
                  <a:gd name="T23" fmla="*/ 14 h 61"/>
                  <a:gd name="T24" fmla="*/ 44 w 109"/>
                  <a:gd name="T25" fmla="*/ 19 h 61"/>
                  <a:gd name="T26" fmla="*/ 60 w 109"/>
                  <a:gd name="T27" fmla="*/ 13 h 61"/>
                  <a:gd name="T28" fmla="*/ 64 w 109"/>
                  <a:gd name="T29" fmla="*/ 16 h 61"/>
                  <a:gd name="T30" fmla="*/ 65 w 109"/>
                  <a:gd name="T31" fmla="*/ 20 h 61"/>
                  <a:gd name="T32" fmla="*/ 104 w 109"/>
                  <a:gd name="T33" fmla="*/ 1 h 61"/>
                  <a:gd name="T34" fmla="*/ 108 w 109"/>
                  <a:gd name="T35" fmla="*/ 4 h 61"/>
                  <a:gd name="T36" fmla="*/ 109 w 109"/>
                  <a:gd name="T37" fmla="*/ 10 h 61"/>
                  <a:gd name="T38" fmla="*/ 77 w 109"/>
                  <a:gd name="T39" fmla="*/ 32 h 61"/>
                  <a:gd name="T40" fmla="*/ 74 w 109"/>
                  <a:gd name="T41" fmla="*/ 35 h 61"/>
                  <a:gd name="T42" fmla="*/ 71 w 109"/>
                  <a:gd name="T43" fmla="*/ 36 h 61"/>
                  <a:gd name="T44" fmla="*/ 30 w 109"/>
                  <a:gd name="T45" fmla="*/ 60 h 61"/>
                  <a:gd name="T46" fmla="*/ 27 w 109"/>
                  <a:gd name="T4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9" h="61">
                    <a:moveTo>
                      <a:pt x="27" y="61"/>
                    </a:moveTo>
                    <a:lnTo>
                      <a:pt x="25" y="61"/>
                    </a:lnTo>
                    <a:cubicBezTo>
                      <a:pt x="23" y="60"/>
                      <a:pt x="21" y="59"/>
                      <a:pt x="20" y="57"/>
                    </a:cubicBezTo>
                    <a:cubicBezTo>
                      <a:pt x="20" y="56"/>
                      <a:pt x="19" y="53"/>
                      <a:pt x="20" y="52"/>
                    </a:cubicBezTo>
                    <a:lnTo>
                      <a:pt x="20" y="50"/>
                    </a:lnTo>
                    <a:cubicBezTo>
                      <a:pt x="11" y="56"/>
                      <a:pt x="10" y="56"/>
                      <a:pt x="8" y="55"/>
                    </a:cubicBezTo>
                    <a:cubicBezTo>
                      <a:pt x="6" y="54"/>
                      <a:pt x="4" y="53"/>
                      <a:pt x="3" y="52"/>
                    </a:cubicBezTo>
                    <a:cubicBezTo>
                      <a:pt x="0" y="46"/>
                      <a:pt x="2" y="44"/>
                      <a:pt x="16" y="31"/>
                    </a:cubicBezTo>
                    <a:cubicBezTo>
                      <a:pt x="19" y="27"/>
                      <a:pt x="25" y="22"/>
                      <a:pt x="28" y="18"/>
                    </a:cubicBezTo>
                    <a:lnTo>
                      <a:pt x="26" y="16"/>
                    </a:lnTo>
                    <a:cubicBezTo>
                      <a:pt x="33" y="11"/>
                      <a:pt x="35" y="10"/>
                      <a:pt x="39" y="11"/>
                    </a:cubicBezTo>
                    <a:cubicBezTo>
                      <a:pt x="41" y="11"/>
                      <a:pt x="42" y="12"/>
                      <a:pt x="43" y="14"/>
                    </a:cubicBezTo>
                    <a:cubicBezTo>
                      <a:pt x="44" y="16"/>
                      <a:pt x="45" y="18"/>
                      <a:pt x="44" y="19"/>
                    </a:cubicBezTo>
                    <a:cubicBezTo>
                      <a:pt x="57" y="12"/>
                      <a:pt x="57" y="12"/>
                      <a:pt x="60" y="13"/>
                    </a:cubicBezTo>
                    <a:cubicBezTo>
                      <a:pt x="62" y="13"/>
                      <a:pt x="64" y="15"/>
                      <a:pt x="64" y="16"/>
                    </a:cubicBezTo>
                    <a:lnTo>
                      <a:pt x="65" y="20"/>
                    </a:lnTo>
                    <a:cubicBezTo>
                      <a:pt x="99" y="0"/>
                      <a:pt x="101" y="0"/>
                      <a:pt x="104" y="1"/>
                    </a:cubicBezTo>
                    <a:cubicBezTo>
                      <a:pt x="105" y="2"/>
                      <a:pt x="107" y="3"/>
                      <a:pt x="108" y="4"/>
                    </a:cubicBezTo>
                    <a:cubicBezTo>
                      <a:pt x="109" y="6"/>
                      <a:pt x="109" y="8"/>
                      <a:pt x="109" y="10"/>
                    </a:cubicBezTo>
                    <a:cubicBezTo>
                      <a:pt x="108" y="14"/>
                      <a:pt x="106" y="16"/>
                      <a:pt x="77" y="32"/>
                    </a:cubicBezTo>
                    <a:lnTo>
                      <a:pt x="74" y="35"/>
                    </a:lnTo>
                    <a:lnTo>
                      <a:pt x="71" y="36"/>
                    </a:lnTo>
                    <a:cubicBezTo>
                      <a:pt x="66" y="38"/>
                      <a:pt x="47" y="49"/>
                      <a:pt x="30" y="60"/>
                    </a:cubicBezTo>
                    <a:lnTo>
                      <a:pt x="27" y="6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42" name="Freeform 2095">
                <a:extLst>
                  <a:ext uri="{FF2B5EF4-FFF2-40B4-BE49-F238E27FC236}">
                    <a16:creationId xmlns:a16="http://schemas.microsoft.com/office/drawing/2014/main" id="{1AB8B332-E678-4AAD-9072-4A7F209FD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0" y="6130"/>
                <a:ext cx="30" cy="19"/>
              </a:xfrm>
              <a:custGeom>
                <a:avLst/>
                <a:gdLst>
                  <a:gd name="T0" fmla="*/ 5 w 90"/>
                  <a:gd name="T1" fmla="*/ 57 h 57"/>
                  <a:gd name="T2" fmla="*/ 2 w 90"/>
                  <a:gd name="T3" fmla="*/ 54 h 57"/>
                  <a:gd name="T4" fmla="*/ 4 w 90"/>
                  <a:gd name="T5" fmla="*/ 44 h 57"/>
                  <a:gd name="T6" fmla="*/ 5 w 90"/>
                  <a:gd name="T7" fmla="*/ 44 h 57"/>
                  <a:gd name="T8" fmla="*/ 78 w 90"/>
                  <a:gd name="T9" fmla="*/ 2 h 57"/>
                  <a:gd name="T10" fmla="*/ 87 w 90"/>
                  <a:gd name="T11" fmla="*/ 4 h 57"/>
                  <a:gd name="T12" fmla="*/ 85 w 90"/>
                  <a:gd name="T13" fmla="*/ 14 h 57"/>
                  <a:gd name="T14" fmla="*/ 71 w 90"/>
                  <a:gd name="T15" fmla="*/ 24 h 57"/>
                  <a:gd name="T16" fmla="*/ 74 w 90"/>
                  <a:gd name="T17" fmla="*/ 24 h 57"/>
                  <a:gd name="T18" fmla="*/ 72 w 90"/>
                  <a:gd name="T19" fmla="*/ 31 h 57"/>
                  <a:gd name="T20" fmla="*/ 66 w 90"/>
                  <a:gd name="T21" fmla="*/ 34 h 57"/>
                  <a:gd name="T22" fmla="*/ 72 w 90"/>
                  <a:gd name="T23" fmla="*/ 31 h 57"/>
                  <a:gd name="T24" fmla="*/ 75 w 90"/>
                  <a:gd name="T25" fmla="*/ 37 h 57"/>
                  <a:gd name="T26" fmla="*/ 59 w 90"/>
                  <a:gd name="T27" fmla="*/ 47 h 57"/>
                  <a:gd name="T28" fmla="*/ 53 w 90"/>
                  <a:gd name="T29" fmla="*/ 48 h 57"/>
                  <a:gd name="T30" fmla="*/ 49 w 90"/>
                  <a:gd name="T31" fmla="*/ 44 h 57"/>
                  <a:gd name="T32" fmla="*/ 48 w 90"/>
                  <a:gd name="T33" fmla="*/ 43 h 57"/>
                  <a:gd name="T34" fmla="*/ 37 w 90"/>
                  <a:gd name="T35" fmla="*/ 47 h 57"/>
                  <a:gd name="T36" fmla="*/ 33 w 90"/>
                  <a:gd name="T37" fmla="*/ 44 h 57"/>
                  <a:gd name="T38" fmla="*/ 5 w 90"/>
                  <a:gd name="T3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0" h="57">
                    <a:moveTo>
                      <a:pt x="5" y="57"/>
                    </a:moveTo>
                    <a:cubicBezTo>
                      <a:pt x="3" y="57"/>
                      <a:pt x="3" y="56"/>
                      <a:pt x="2" y="54"/>
                    </a:cubicBezTo>
                    <a:cubicBezTo>
                      <a:pt x="0" y="51"/>
                      <a:pt x="1" y="46"/>
                      <a:pt x="4" y="44"/>
                    </a:cubicBezTo>
                    <a:lnTo>
                      <a:pt x="5" y="44"/>
                    </a:lnTo>
                    <a:cubicBezTo>
                      <a:pt x="9" y="42"/>
                      <a:pt x="51" y="18"/>
                      <a:pt x="78" y="2"/>
                    </a:cubicBezTo>
                    <a:cubicBezTo>
                      <a:pt x="81" y="0"/>
                      <a:pt x="85" y="1"/>
                      <a:pt x="87" y="4"/>
                    </a:cubicBezTo>
                    <a:cubicBezTo>
                      <a:pt x="90" y="7"/>
                      <a:pt x="89" y="11"/>
                      <a:pt x="85" y="14"/>
                    </a:cubicBezTo>
                    <a:cubicBezTo>
                      <a:pt x="81" y="17"/>
                      <a:pt x="75" y="20"/>
                      <a:pt x="71" y="24"/>
                    </a:cubicBezTo>
                    <a:lnTo>
                      <a:pt x="74" y="24"/>
                    </a:lnTo>
                    <a:lnTo>
                      <a:pt x="72" y="31"/>
                    </a:lnTo>
                    <a:lnTo>
                      <a:pt x="66" y="34"/>
                    </a:lnTo>
                    <a:lnTo>
                      <a:pt x="72" y="31"/>
                    </a:lnTo>
                    <a:lnTo>
                      <a:pt x="75" y="37"/>
                    </a:lnTo>
                    <a:cubicBezTo>
                      <a:pt x="73" y="38"/>
                      <a:pt x="59" y="47"/>
                      <a:pt x="59" y="47"/>
                    </a:cubicBezTo>
                    <a:cubicBezTo>
                      <a:pt x="57" y="48"/>
                      <a:pt x="55" y="48"/>
                      <a:pt x="53" y="48"/>
                    </a:cubicBezTo>
                    <a:cubicBezTo>
                      <a:pt x="51" y="47"/>
                      <a:pt x="50" y="46"/>
                      <a:pt x="49" y="44"/>
                    </a:cubicBezTo>
                    <a:lnTo>
                      <a:pt x="48" y="43"/>
                    </a:lnTo>
                    <a:cubicBezTo>
                      <a:pt x="42" y="48"/>
                      <a:pt x="40" y="48"/>
                      <a:pt x="37" y="47"/>
                    </a:cubicBezTo>
                    <a:cubicBezTo>
                      <a:pt x="36" y="47"/>
                      <a:pt x="34" y="45"/>
                      <a:pt x="33" y="44"/>
                    </a:cubicBezTo>
                    <a:cubicBezTo>
                      <a:pt x="16" y="54"/>
                      <a:pt x="9" y="57"/>
                      <a:pt x="5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43" name="Freeform 2096">
                <a:extLst>
                  <a:ext uri="{FF2B5EF4-FFF2-40B4-BE49-F238E27FC236}">
                    <a16:creationId xmlns:a16="http://schemas.microsoft.com/office/drawing/2014/main" id="{471404C3-02C1-4335-B91F-B5B0EB0CB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6136"/>
                <a:ext cx="28" cy="18"/>
              </a:xfrm>
              <a:custGeom>
                <a:avLst/>
                <a:gdLst>
                  <a:gd name="T0" fmla="*/ 9 w 86"/>
                  <a:gd name="T1" fmla="*/ 55 h 55"/>
                  <a:gd name="T2" fmla="*/ 3 w 86"/>
                  <a:gd name="T3" fmla="*/ 51 h 55"/>
                  <a:gd name="T4" fmla="*/ 6 w 86"/>
                  <a:gd name="T5" fmla="*/ 41 h 55"/>
                  <a:gd name="T6" fmla="*/ 6 w 86"/>
                  <a:gd name="T7" fmla="*/ 41 h 55"/>
                  <a:gd name="T8" fmla="*/ 19 w 86"/>
                  <a:gd name="T9" fmla="*/ 32 h 55"/>
                  <a:gd name="T10" fmla="*/ 21 w 86"/>
                  <a:gd name="T11" fmla="*/ 30 h 55"/>
                  <a:gd name="T12" fmla="*/ 32 w 86"/>
                  <a:gd name="T13" fmla="*/ 26 h 55"/>
                  <a:gd name="T14" fmla="*/ 74 w 86"/>
                  <a:gd name="T15" fmla="*/ 2 h 55"/>
                  <a:gd name="T16" fmla="*/ 84 w 86"/>
                  <a:gd name="T17" fmla="*/ 4 h 55"/>
                  <a:gd name="T18" fmla="*/ 81 w 86"/>
                  <a:gd name="T19" fmla="*/ 14 h 55"/>
                  <a:gd name="T20" fmla="*/ 13 w 86"/>
                  <a:gd name="T21" fmla="*/ 54 h 55"/>
                  <a:gd name="T22" fmla="*/ 9 w 86"/>
                  <a:gd name="T2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" h="55">
                    <a:moveTo>
                      <a:pt x="9" y="55"/>
                    </a:moveTo>
                    <a:cubicBezTo>
                      <a:pt x="7" y="55"/>
                      <a:pt x="5" y="53"/>
                      <a:pt x="3" y="51"/>
                    </a:cubicBezTo>
                    <a:cubicBezTo>
                      <a:pt x="1" y="47"/>
                      <a:pt x="0" y="46"/>
                      <a:pt x="6" y="41"/>
                    </a:cubicBezTo>
                    <a:lnTo>
                      <a:pt x="6" y="41"/>
                    </a:lnTo>
                    <a:cubicBezTo>
                      <a:pt x="9" y="39"/>
                      <a:pt x="13" y="36"/>
                      <a:pt x="19" y="32"/>
                    </a:cubicBezTo>
                    <a:lnTo>
                      <a:pt x="21" y="30"/>
                    </a:lnTo>
                    <a:cubicBezTo>
                      <a:pt x="26" y="27"/>
                      <a:pt x="29" y="25"/>
                      <a:pt x="32" y="26"/>
                    </a:cubicBezTo>
                    <a:lnTo>
                      <a:pt x="74" y="2"/>
                    </a:lnTo>
                    <a:cubicBezTo>
                      <a:pt x="78" y="0"/>
                      <a:pt x="82" y="1"/>
                      <a:pt x="84" y="4"/>
                    </a:cubicBezTo>
                    <a:cubicBezTo>
                      <a:pt x="86" y="8"/>
                      <a:pt x="85" y="12"/>
                      <a:pt x="81" y="14"/>
                    </a:cubicBezTo>
                    <a:lnTo>
                      <a:pt x="13" y="54"/>
                    </a:lnTo>
                    <a:lnTo>
                      <a:pt x="9" y="5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44" name="Freeform 2097">
                <a:extLst>
                  <a:ext uri="{FF2B5EF4-FFF2-40B4-BE49-F238E27FC236}">
                    <a16:creationId xmlns:a16="http://schemas.microsoft.com/office/drawing/2014/main" id="{C3F535B1-4F0F-482C-B8F9-7CC2B7F84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0" y="6136"/>
                <a:ext cx="26" cy="19"/>
              </a:xfrm>
              <a:custGeom>
                <a:avLst/>
                <a:gdLst>
                  <a:gd name="T0" fmla="*/ 11 w 80"/>
                  <a:gd name="T1" fmla="*/ 56 h 56"/>
                  <a:gd name="T2" fmla="*/ 9 w 80"/>
                  <a:gd name="T3" fmla="*/ 55 h 56"/>
                  <a:gd name="T4" fmla="*/ 5 w 80"/>
                  <a:gd name="T5" fmla="*/ 52 h 56"/>
                  <a:gd name="T6" fmla="*/ 38 w 80"/>
                  <a:gd name="T7" fmla="*/ 21 h 56"/>
                  <a:gd name="T8" fmla="*/ 50 w 80"/>
                  <a:gd name="T9" fmla="*/ 14 h 56"/>
                  <a:gd name="T10" fmla="*/ 49 w 80"/>
                  <a:gd name="T11" fmla="*/ 12 h 56"/>
                  <a:gd name="T12" fmla="*/ 67 w 80"/>
                  <a:gd name="T13" fmla="*/ 2 h 56"/>
                  <a:gd name="T14" fmla="*/ 73 w 80"/>
                  <a:gd name="T15" fmla="*/ 1 h 56"/>
                  <a:gd name="T16" fmla="*/ 77 w 80"/>
                  <a:gd name="T17" fmla="*/ 4 h 56"/>
                  <a:gd name="T18" fmla="*/ 71 w 80"/>
                  <a:gd name="T19" fmla="*/ 17 h 56"/>
                  <a:gd name="T20" fmla="*/ 68 w 80"/>
                  <a:gd name="T21" fmla="*/ 23 h 56"/>
                  <a:gd name="T22" fmla="*/ 11 w 80"/>
                  <a:gd name="T23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0" h="56">
                    <a:moveTo>
                      <a:pt x="11" y="56"/>
                    </a:moveTo>
                    <a:lnTo>
                      <a:pt x="9" y="55"/>
                    </a:lnTo>
                    <a:cubicBezTo>
                      <a:pt x="7" y="55"/>
                      <a:pt x="6" y="54"/>
                      <a:pt x="5" y="52"/>
                    </a:cubicBezTo>
                    <a:cubicBezTo>
                      <a:pt x="0" y="45"/>
                      <a:pt x="4" y="42"/>
                      <a:pt x="38" y="21"/>
                    </a:cubicBezTo>
                    <a:cubicBezTo>
                      <a:pt x="42" y="19"/>
                      <a:pt x="46" y="16"/>
                      <a:pt x="50" y="14"/>
                    </a:cubicBezTo>
                    <a:lnTo>
                      <a:pt x="49" y="12"/>
                    </a:lnTo>
                    <a:cubicBezTo>
                      <a:pt x="51" y="11"/>
                      <a:pt x="67" y="2"/>
                      <a:pt x="67" y="2"/>
                    </a:cubicBezTo>
                    <a:cubicBezTo>
                      <a:pt x="69" y="1"/>
                      <a:pt x="71" y="0"/>
                      <a:pt x="73" y="1"/>
                    </a:cubicBezTo>
                    <a:cubicBezTo>
                      <a:pt x="75" y="1"/>
                      <a:pt x="76" y="2"/>
                      <a:pt x="77" y="4"/>
                    </a:cubicBezTo>
                    <a:cubicBezTo>
                      <a:pt x="80" y="9"/>
                      <a:pt x="80" y="11"/>
                      <a:pt x="71" y="17"/>
                    </a:cubicBezTo>
                    <a:cubicBezTo>
                      <a:pt x="72" y="19"/>
                      <a:pt x="70" y="22"/>
                      <a:pt x="68" y="23"/>
                    </a:cubicBezTo>
                    <a:cubicBezTo>
                      <a:pt x="24" y="52"/>
                      <a:pt x="15" y="56"/>
                      <a:pt x="11" y="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45" name="Freeform 2098">
                <a:extLst>
                  <a:ext uri="{FF2B5EF4-FFF2-40B4-BE49-F238E27FC236}">
                    <a16:creationId xmlns:a16="http://schemas.microsoft.com/office/drawing/2014/main" id="{91621023-BE83-44F5-ADD9-70D2C4F57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" y="6151"/>
                <a:ext cx="18" cy="13"/>
              </a:xfrm>
              <a:custGeom>
                <a:avLst/>
                <a:gdLst>
                  <a:gd name="T0" fmla="*/ 11 w 55"/>
                  <a:gd name="T1" fmla="*/ 37 h 37"/>
                  <a:gd name="T2" fmla="*/ 9 w 55"/>
                  <a:gd name="T3" fmla="*/ 36 h 37"/>
                  <a:gd name="T4" fmla="*/ 4 w 55"/>
                  <a:gd name="T5" fmla="*/ 33 h 37"/>
                  <a:gd name="T6" fmla="*/ 25 w 55"/>
                  <a:gd name="T7" fmla="*/ 11 h 37"/>
                  <a:gd name="T8" fmla="*/ 41 w 55"/>
                  <a:gd name="T9" fmla="*/ 2 h 37"/>
                  <a:gd name="T10" fmla="*/ 42 w 55"/>
                  <a:gd name="T11" fmla="*/ 3 h 37"/>
                  <a:gd name="T12" fmla="*/ 41 w 55"/>
                  <a:gd name="T13" fmla="*/ 1 h 37"/>
                  <a:gd name="T14" fmla="*/ 47 w 55"/>
                  <a:gd name="T15" fmla="*/ 0 h 37"/>
                  <a:gd name="T16" fmla="*/ 52 w 55"/>
                  <a:gd name="T17" fmla="*/ 3 h 37"/>
                  <a:gd name="T18" fmla="*/ 38 w 55"/>
                  <a:gd name="T19" fmla="*/ 20 h 37"/>
                  <a:gd name="T20" fmla="*/ 36 w 55"/>
                  <a:gd name="T21" fmla="*/ 23 h 37"/>
                  <a:gd name="T22" fmla="*/ 11 w 55"/>
                  <a:gd name="T2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5" h="37">
                    <a:moveTo>
                      <a:pt x="11" y="37"/>
                    </a:moveTo>
                    <a:lnTo>
                      <a:pt x="9" y="36"/>
                    </a:lnTo>
                    <a:cubicBezTo>
                      <a:pt x="7" y="36"/>
                      <a:pt x="5" y="35"/>
                      <a:pt x="4" y="33"/>
                    </a:cubicBezTo>
                    <a:cubicBezTo>
                      <a:pt x="0" y="26"/>
                      <a:pt x="4" y="24"/>
                      <a:pt x="25" y="11"/>
                    </a:cubicBezTo>
                    <a:cubicBezTo>
                      <a:pt x="31" y="8"/>
                      <a:pt x="39" y="3"/>
                      <a:pt x="41" y="2"/>
                    </a:cubicBezTo>
                    <a:lnTo>
                      <a:pt x="42" y="3"/>
                    </a:lnTo>
                    <a:lnTo>
                      <a:pt x="41" y="1"/>
                    </a:lnTo>
                    <a:cubicBezTo>
                      <a:pt x="42" y="0"/>
                      <a:pt x="45" y="0"/>
                      <a:pt x="47" y="0"/>
                    </a:cubicBezTo>
                    <a:cubicBezTo>
                      <a:pt x="49" y="1"/>
                      <a:pt x="51" y="1"/>
                      <a:pt x="52" y="3"/>
                    </a:cubicBezTo>
                    <a:cubicBezTo>
                      <a:pt x="55" y="9"/>
                      <a:pt x="53" y="11"/>
                      <a:pt x="38" y="20"/>
                    </a:cubicBezTo>
                    <a:lnTo>
                      <a:pt x="36" y="23"/>
                    </a:lnTo>
                    <a:cubicBezTo>
                      <a:pt x="17" y="34"/>
                      <a:pt x="13" y="37"/>
                      <a:pt x="11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46" name="Freeform 2099">
                <a:extLst>
                  <a:ext uri="{FF2B5EF4-FFF2-40B4-BE49-F238E27FC236}">
                    <a16:creationId xmlns:a16="http://schemas.microsoft.com/office/drawing/2014/main" id="{01F639F8-57A6-4C31-9953-65A532DB8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4" y="6141"/>
                <a:ext cx="29" cy="20"/>
              </a:xfrm>
              <a:custGeom>
                <a:avLst/>
                <a:gdLst>
                  <a:gd name="T0" fmla="*/ 2 w 88"/>
                  <a:gd name="T1" fmla="*/ 60 h 60"/>
                  <a:gd name="T2" fmla="*/ 1 w 88"/>
                  <a:gd name="T3" fmla="*/ 59 h 60"/>
                  <a:gd name="T4" fmla="*/ 3 w 88"/>
                  <a:gd name="T5" fmla="*/ 53 h 60"/>
                  <a:gd name="T6" fmla="*/ 9 w 88"/>
                  <a:gd name="T7" fmla="*/ 49 h 60"/>
                  <a:gd name="T8" fmla="*/ 3 w 88"/>
                  <a:gd name="T9" fmla="*/ 53 h 60"/>
                  <a:gd name="T10" fmla="*/ 0 w 88"/>
                  <a:gd name="T11" fmla="*/ 46 h 60"/>
                  <a:gd name="T12" fmla="*/ 54 w 88"/>
                  <a:gd name="T13" fmla="*/ 15 h 60"/>
                  <a:gd name="T14" fmla="*/ 77 w 88"/>
                  <a:gd name="T15" fmla="*/ 2 h 60"/>
                  <a:gd name="T16" fmla="*/ 86 w 88"/>
                  <a:gd name="T17" fmla="*/ 4 h 60"/>
                  <a:gd name="T18" fmla="*/ 84 w 88"/>
                  <a:gd name="T19" fmla="*/ 14 h 60"/>
                  <a:gd name="T20" fmla="*/ 65 w 88"/>
                  <a:gd name="T21" fmla="*/ 25 h 60"/>
                  <a:gd name="T22" fmla="*/ 48 w 88"/>
                  <a:gd name="T23" fmla="*/ 36 h 60"/>
                  <a:gd name="T24" fmla="*/ 48 w 88"/>
                  <a:gd name="T25" fmla="*/ 37 h 60"/>
                  <a:gd name="T26" fmla="*/ 43 w 88"/>
                  <a:gd name="T27" fmla="*/ 40 h 60"/>
                  <a:gd name="T28" fmla="*/ 37 w 88"/>
                  <a:gd name="T29" fmla="*/ 41 h 60"/>
                  <a:gd name="T30" fmla="*/ 37 w 88"/>
                  <a:gd name="T31" fmla="*/ 41 h 60"/>
                  <a:gd name="T32" fmla="*/ 2 w 88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60">
                    <a:moveTo>
                      <a:pt x="2" y="60"/>
                    </a:moveTo>
                    <a:lnTo>
                      <a:pt x="1" y="59"/>
                    </a:lnTo>
                    <a:lnTo>
                      <a:pt x="3" y="53"/>
                    </a:lnTo>
                    <a:lnTo>
                      <a:pt x="9" y="49"/>
                    </a:lnTo>
                    <a:lnTo>
                      <a:pt x="3" y="53"/>
                    </a:lnTo>
                    <a:lnTo>
                      <a:pt x="0" y="46"/>
                    </a:lnTo>
                    <a:cubicBezTo>
                      <a:pt x="1" y="45"/>
                      <a:pt x="28" y="30"/>
                      <a:pt x="54" y="15"/>
                    </a:cubicBezTo>
                    <a:cubicBezTo>
                      <a:pt x="60" y="11"/>
                      <a:pt x="67" y="7"/>
                      <a:pt x="77" y="2"/>
                    </a:cubicBezTo>
                    <a:cubicBezTo>
                      <a:pt x="80" y="0"/>
                      <a:pt x="85" y="1"/>
                      <a:pt x="86" y="4"/>
                    </a:cubicBezTo>
                    <a:cubicBezTo>
                      <a:pt x="88" y="8"/>
                      <a:pt x="87" y="12"/>
                      <a:pt x="84" y="14"/>
                    </a:cubicBezTo>
                    <a:cubicBezTo>
                      <a:pt x="77" y="18"/>
                      <a:pt x="71" y="22"/>
                      <a:pt x="65" y="25"/>
                    </a:cubicBezTo>
                    <a:cubicBezTo>
                      <a:pt x="58" y="29"/>
                      <a:pt x="51" y="33"/>
                      <a:pt x="48" y="36"/>
                    </a:cubicBezTo>
                    <a:lnTo>
                      <a:pt x="48" y="37"/>
                    </a:lnTo>
                    <a:lnTo>
                      <a:pt x="43" y="40"/>
                    </a:lnTo>
                    <a:cubicBezTo>
                      <a:pt x="41" y="41"/>
                      <a:pt x="39" y="42"/>
                      <a:pt x="37" y="41"/>
                    </a:cubicBezTo>
                    <a:lnTo>
                      <a:pt x="37" y="41"/>
                    </a:lnTo>
                    <a:cubicBezTo>
                      <a:pt x="9" y="57"/>
                      <a:pt x="4" y="60"/>
                      <a:pt x="2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47" name="Freeform 2100">
                <a:extLst>
                  <a:ext uri="{FF2B5EF4-FFF2-40B4-BE49-F238E27FC236}">
                    <a16:creationId xmlns:a16="http://schemas.microsoft.com/office/drawing/2014/main" id="{0DD34ED7-2B76-48CF-977A-4EDBB1FCB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4" y="6130"/>
                <a:ext cx="28" cy="24"/>
              </a:xfrm>
              <a:custGeom>
                <a:avLst/>
                <a:gdLst>
                  <a:gd name="T0" fmla="*/ 15 w 85"/>
                  <a:gd name="T1" fmla="*/ 72 h 72"/>
                  <a:gd name="T2" fmla="*/ 11 w 85"/>
                  <a:gd name="T3" fmla="*/ 70 h 72"/>
                  <a:gd name="T4" fmla="*/ 9 w 85"/>
                  <a:gd name="T5" fmla="*/ 64 h 72"/>
                  <a:gd name="T6" fmla="*/ 12 w 85"/>
                  <a:gd name="T7" fmla="*/ 59 h 72"/>
                  <a:gd name="T8" fmla="*/ 36 w 85"/>
                  <a:gd name="T9" fmla="*/ 42 h 72"/>
                  <a:gd name="T10" fmla="*/ 38 w 85"/>
                  <a:gd name="T11" fmla="*/ 39 h 72"/>
                  <a:gd name="T12" fmla="*/ 2 w 85"/>
                  <a:gd name="T13" fmla="*/ 57 h 72"/>
                  <a:gd name="T14" fmla="*/ 4 w 85"/>
                  <a:gd name="T15" fmla="*/ 50 h 72"/>
                  <a:gd name="T16" fmla="*/ 0 w 85"/>
                  <a:gd name="T17" fmla="*/ 44 h 72"/>
                  <a:gd name="T18" fmla="*/ 73 w 85"/>
                  <a:gd name="T19" fmla="*/ 2 h 72"/>
                  <a:gd name="T20" fmla="*/ 82 w 85"/>
                  <a:gd name="T21" fmla="*/ 4 h 72"/>
                  <a:gd name="T22" fmla="*/ 82 w 85"/>
                  <a:gd name="T23" fmla="*/ 13 h 72"/>
                  <a:gd name="T24" fmla="*/ 52 w 85"/>
                  <a:gd name="T25" fmla="*/ 43 h 72"/>
                  <a:gd name="T26" fmla="*/ 48 w 85"/>
                  <a:gd name="T27" fmla="*/ 50 h 72"/>
                  <a:gd name="T28" fmla="*/ 48 w 85"/>
                  <a:gd name="T29" fmla="*/ 50 h 72"/>
                  <a:gd name="T30" fmla="*/ 47 w 85"/>
                  <a:gd name="T31" fmla="*/ 51 h 72"/>
                  <a:gd name="T32" fmla="*/ 33 w 85"/>
                  <a:gd name="T33" fmla="*/ 61 h 72"/>
                  <a:gd name="T34" fmla="*/ 34 w 85"/>
                  <a:gd name="T35" fmla="*/ 62 h 72"/>
                  <a:gd name="T36" fmla="*/ 21 w 85"/>
                  <a:gd name="T37" fmla="*/ 70 h 72"/>
                  <a:gd name="T38" fmla="*/ 20 w 85"/>
                  <a:gd name="T39" fmla="*/ 70 h 72"/>
                  <a:gd name="T40" fmla="*/ 20 w 85"/>
                  <a:gd name="T41" fmla="*/ 70 h 72"/>
                  <a:gd name="T42" fmla="*/ 15 w 85"/>
                  <a:gd name="T43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5" h="72">
                    <a:moveTo>
                      <a:pt x="15" y="72"/>
                    </a:moveTo>
                    <a:cubicBezTo>
                      <a:pt x="13" y="72"/>
                      <a:pt x="12" y="71"/>
                      <a:pt x="11" y="70"/>
                    </a:cubicBezTo>
                    <a:cubicBezTo>
                      <a:pt x="9" y="68"/>
                      <a:pt x="8" y="66"/>
                      <a:pt x="9" y="64"/>
                    </a:cubicBezTo>
                    <a:cubicBezTo>
                      <a:pt x="9" y="62"/>
                      <a:pt x="10" y="60"/>
                      <a:pt x="12" y="59"/>
                    </a:cubicBezTo>
                    <a:cubicBezTo>
                      <a:pt x="12" y="59"/>
                      <a:pt x="28" y="47"/>
                      <a:pt x="36" y="42"/>
                    </a:cubicBezTo>
                    <a:lnTo>
                      <a:pt x="38" y="39"/>
                    </a:lnTo>
                    <a:cubicBezTo>
                      <a:pt x="5" y="58"/>
                      <a:pt x="4" y="57"/>
                      <a:pt x="2" y="57"/>
                    </a:cubicBezTo>
                    <a:lnTo>
                      <a:pt x="4" y="50"/>
                    </a:lnTo>
                    <a:lnTo>
                      <a:pt x="0" y="44"/>
                    </a:lnTo>
                    <a:cubicBezTo>
                      <a:pt x="2" y="43"/>
                      <a:pt x="73" y="2"/>
                      <a:pt x="73" y="2"/>
                    </a:cubicBezTo>
                    <a:cubicBezTo>
                      <a:pt x="76" y="0"/>
                      <a:pt x="80" y="1"/>
                      <a:pt x="82" y="4"/>
                    </a:cubicBezTo>
                    <a:cubicBezTo>
                      <a:pt x="85" y="6"/>
                      <a:pt x="84" y="10"/>
                      <a:pt x="82" y="13"/>
                    </a:cubicBezTo>
                    <a:cubicBezTo>
                      <a:pt x="71" y="24"/>
                      <a:pt x="58" y="36"/>
                      <a:pt x="52" y="43"/>
                    </a:cubicBezTo>
                    <a:cubicBezTo>
                      <a:pt x="52" y="45"/>
                      <a:pt x="51" y="47"/>
                      <a:pt x="48" y="50"/>
                    </a:cubicBezTo>
                    <a:lnTo>
                      <a:pt x="48" y="50"/>
                    </a:lnTo>
                    <a:lnTo>
                      <a:pt x="47" y="51"/>
                    </a:lnTo>
                    <a:cubicBezTo>
                      <a:pt x="44" y="53"/>
                      <a:pt x="39" y="57"/>
                      <a:pt x="33" y="61"/>
                    </a:cubicBezTo>
                    <a:lnTo>
                      <a:pt x="34" y="62"/>
                    </a:lnTo>
                    <a:cubicBezTo>
                      <a:pt x="28" y="66"/>
                      <a:pt x="24" y="68"/>
                      <a:pt x="21" y="70"/>
                    </a:cubicBezTo>
                    <a:lnTo>
                      <a:pt x="20" y="70"/>
                    </a:lnTo>
                    <a:lnTo>
                      <a:pt x="20" y="70"/>
                    </a:lnTo>
                    <a:cubicBezTo>
                      <a:pt x="17" y="71"/>
                      <a:pt x="16" y="72"/>
                      <a:pt x="15" y="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48" name="Freeform 2101">
                <a:extLst>
                  <a:ext uri="{FF2B5EF4-FFF2-40B4-BE49-F238E27FC236}">
                    <a16:creationId xmlns:a16="http://schemas.microsoft.com/office/drawing/2014/main" id="{F3495643-3ACB-4386-8DBF-352526468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1" y="6118"/>
                <a:ext cx="30" cy="24"/>
              </a:xfrm>
              <a:custGeom>
                <a:avLst/>
                <a:gdLst>
                  <a:gd name="T0" fmla="*/ 16 w 90"/>
                  <a:gd name="T1" fmla="*/ 72 h 72"/>
                  <a:gd name="T2" fmla="*/ 11 w 90"/>
                  <a:gd name="T3" fmla="*/ 68 h 72"/>
                  <a:gd name="T4" fmla="*/ 10 w 90"/>
                  <a:gd name="T5" fmla="*/ 63 h 72"/>
                  <a:gd name="T6" fmla="*/ 13 w 90"/>
                  <a:gd name="T7" fmla="*/ 59 h 72"/>
                  <a:gd name="T8" fmla="*/ 39 w 90"/>
                  <a:gd name="T9" fmla="*/ 43 h 72"/>
                  <a:gd name="T10" fmla="*/ 40 w 90"/>
                  <a:gd name="T11" fmla="*/ 41 h 72"/>
                  <a:gd name="T12" fmla="*/ 2 w 90"/>
                  <a:gd name="T13" fmla="*/ 56 h 72"/>
                  <a:gd name="T14" fmla="*/ 3 w 90"/>
                  <a:gd name="T15" fmla="*/ 46 h 72"/>
                  <a:gd name="T16" fmla="*/ 4 w 90"/>
                  <a:gd name="T17" fmla="*/ 45 h 72"/>
                  <a:gd name="T18" fmla="*/ 79 w 90"/>
                  <a:gd name="T19" fmla="*/ 2 h 72"/>
                  <a:gd name="T20" fmla="*/ 88 w 90"/>
                  <a:gd name="T21" fmla="*/ 4 h 72"/>
                  <a:gd name="T22" fmla="*/ 87 w 90"/>
                  <a:gd name="T23" fmla="*/ 13 h 72"/>
                  <a:gd name="T24" fmla="*/ 58 w 90"/>
                  <a:gd name="T25" fmla="*/ 42 h 72"/>
                  <a:gd name="T26" fmla="*/ 54 w 90"/>
                  <a:gd name="T27" fmla="*/ 50 h 72"/>
                  <a:gd name="T28" fmla="*/ 54 w 90"/>
                  <a:gd name="T29" fmla="*/ 50 h 72"/>
                  <a:gd name="T30" fmla="*/ 51 w 90"/>
                  <a:gd name="T31" fmla="*/ 52 h 72"/>
                  <a:gd name="T32" fmla="*/ 39 w 90"/>
                  <a:gd name="T33" fmla="*/ 60 h 72"/>
                  <a:gd name="T34" fmla="*/ 39 w 90"/>
                  <a:gd name="T35" fmla="*/ 60 h 72"/>
                  <a:gd name="T36" fmla="*/ 24 w 90"/>
                  <a:gd name="T37" fmla="*/ 69 h 72"/>
                  <a:gd name="T38" fmla="*/ 21 w 90"/>
                  <a:gd name="T39" fmla="*/ 71 h 72"/>
                  <a:gd name="T40" fmla="*/ 21 w 90"/>
                  <a:gd name="T41" fmla="*/ 70 h 72"/>
                  <a:gd name="T42" fmla="*/ 16 w 90"/>
                  <a:gd name="T43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0" h="72">
                    <a:moveTo>
                      <a:pt x="16" y="72"/>
                    </a:moveTo>
                    <a:cubicBezTo>
                      <a:pt x="13" y="72"/>
                      <a:pt x="13" y="71"/>
                      <a:pt x="11" y="68"/>
                    </a:cubicBezTo>
                    <a:cubicBezTo>
                      <a:pt x="10" y="67"/>
                      <a:pt x="10" y="65"/>
                      <a:pt x="10" y="63"/>
                    </a:cubicBezTo>
                    <a:cubicBezTo>
                      <a:pt x="11" y="61"/>
                      <a:pt x="12" y="60"/>
                      <a:pt x="13" y="59"/>
                    </a:cubicBezTo>
                    <a:cubicBezTo>
                      <a:pt x="21" y="54"/>
                      <a:pt x="31" y="48"/>
                      <a:pt x="39" y="43"/>
                    </a:cubicBezTo>
                    <a:lnTo>
                      <a:pt x="40" y="41"/>
                    </a:lnTo>
                    <a:cubicBezTo>
                      <a:pt x="6" y="60"/>
                      <a:pt x="5" y="59"/>
                      <a:pt x="2" y="56"/>
                    </a:cubicBezTo>
                    <a:cubicBezTo>
                      <a:pt x="0" y="53"/>
                      <a:pt x="0" y="48"/>
                      <a:pt x="3" y="46"/>
                    </a:cubicBezTo>
                    <a:lnTo>
                      <a:pt x="4" y="45"/>
                    </a:lnTo>
                    <a:cubicBezTo>
                      <a:pt x="8" y="43"/>
                      <a:pt x="79" y="2"/>
                      <a:pt x="79" y="2"/>
                    </a:cubicBezTo>
                    <a:cubicBezTo>
                      <a:pt x="82" y="0"/>
                      <a:pt x="86" y="1"/>
                      <a:pt x="88" y="4"/>
                    </a:cubicBezTo>
                    <a:cubicBezTo>
                      <a:pt x="90" y="7"/>
                      <a:pt x="90" y="11"/>
                      <a:pt x="87" y="13"/>
                    </a:cubicBezTo>
                    <a:cubicBezTo>
                      <a:pt x="77" y="23"/>
                      <a:pt x="65" y="34"/>
                      <a:pt x="58" y="42"/>
                    </a:cubicBezTo>
                    <a:cubicBezTo>
                      <a:pt x="59" y="44"/>
                      <a:pt x="59" y="46"/>
                      <a:pt x="54" y="50"/>
                    </a:cubicBezTo>
                    <a:lnTo>
                      <a:pt x="54" y="50"/>
                    </a:lnTo>
                    <a:lnTo>
                      <a:pt x="51" y="52"/>
                    </a:lnTo>
                    <a:cubicBezTo>
                      <a:pt x="48" y="54"/>
                      <a:pt x="44" y="56"/>
                      <a:pt x="39" y="60"/>
                    </a:cubicBezTo>
                    <a:lnTo>
                      <a:pt x="39" y="60"/>
                    </a:lnTo>
                    <a:cubicBezTo>
                      <a:pt x="32" y="64"/>
                      <a:pt x="27" y="67"/>
                      <a:pt x="24" y="69"/>
                    </a:cubicBezTo>
                    <a:lnTo>
                      <a:pt x="21" y="71"/>
                    </a:lnTo>
                    <a:lnTo>
                      <a:pt x="21" y="70"/>
                    </a:lnTo>
                    <a:cubicBezTo>
                      <a:pt x="18" y="72"/>
                      <a:pt x="17" y="72"/>
                      <a:pt x="16" y="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49" name="Freeform 2102">
                <a:extLst>
                  <a:ext uri="{FF2B5EF4-FFF2-40B4-BE49-F238E27FC236}">
                    <a16:creationId xmlns:a16="http://schemas.microsoft.com/office/drawing/2014/main" id="{6BB80330-151C-48CE-AF7A-9607E4215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0" y="6144"/>
                <a:ext cx="30" cy="19"/>
              </a:xfrm>
              <a:custGeom>
                <a:avLst/>
                <a:gdLst>
                  <a:gd name="T0" fmla="*/ 5 w 92"/>
                  <a:gd name="T1" fmla="*/ 58 h 58"/>
                  <a:gd name="T2" fmla="*/ 2 w 92"/>
                  <a:gd name="T3" fmla="*/ 55 h 58"/>
                  <a:gd name="T4" fmla="*/ 4 w 92"/>
                  <a:gd name="T5" fmla="*/ 46 h 58"/>
                  <a:gd name="T6" fmla="*/ 5 w 92"/>
                  <a:gd name="T7" fmla="*/ 45 h 58"/>
                  <a:gd name="T8" fmla="*/ 80 w 92"/>
                  <a:gd name="T9" fmla="*/ 2 h 58"/>
                  <a:gd name="T10" fmla="*/ 90 w 92"/>
                  <a:gd name="T11" fmla="*/ 4 h 58"/>
                  <a:gd name="T12" fmla="*/ 88 w 92"/>
                  <a:gd name="T13" fmla="*/ 14 h 58"/>
                  <a:gd name="T14" fmla="*/ 55 w 92"/>
                  <a:gd name="T15" fmla="*/ 36 h 58"/>
                  <a:gd name="T16" fmla="*/ 53 w 92"/>
                  <a:gd name="T17" fmla="*/ 34 h 58"/>
                  <a:gd name="T18" fmla="*/ 53 w 92"/>
                  <a:gd name="T19" fmla="*/ 34 h 58"/>
                  <a:gd name="T20" fmla="*/ 54 w 92"/>
                  <a:gd name="T21" fmla="*/ 37 h 58"/>
                  <a:gd name="T22" fmla="*/ 46 w 92"/>
                  <a:gd name="T23" fmla="*/ 38 h 58"/>
                  <a:gd name="T24" fmla="*/ 5 w 92"/>
                  <a:gd name="T2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58">
                    <a:moveTo>
                      <a:pt x="5" y="58"/>
                    </a:moveTo>
                    <a:cubicBezTo>
                      <a:pt x="3" y="58"/>
                      <a:pt x="3" y="57"/>
                      <a:pt x="2" y="55"/>
                    </a:cubicBezTo>
                    <a:cubicBezTo>
                      <a:pt x="0" y="52"/>
                      <a:pt x="1" y="48"/>
                      <a:pt x="4" y="46"/>
                    </a:cubicBezTo>
                    <a:lnTo>
                      <a:pt x="5" y="45"/>
                    </a:lnTo>
                    <a:cubicBezTo>
                      <a:pt x="8" y="44"/>
                      <a:pt x="51" y="19"/>
                      <a:pt x="80" y="2"/>
                    </a:cubicBezTo>
                    <a:cubicBezTo>
                      <a:pt x="84" y="0"/>
                      <a:pt x="88" y="1"/>
                      <a:pt x="90" y="4"/>
                    </a:cubicBezTo>
                    <a:cubicBezTo>
                      <a:pt x="92" y="8"/>
                      <a:pt x="91" y="12"/>
                      <a:pt x="88" y="14"/>
                    </a:cubicBezTo>
                    <a:cubicBezTo>
                      <a:pt x="74" y="22"/>
                      <a:pt x="57" y="33"/>
                      <a:pt x="55" y="36"/>
                    </a:cubicBezTo>
                    <a:lnTo>
                      <a:pt x="53" y="34"/>
                    </a:lnTo>
                    <a:lnTo>
                      <a:pt x="53" y="34"/>
                    </a:lnTo>
                    <a:lnTo>
                      <a:pt x="54" y="37"/>
                    </a:lnTo>
                    <a:cubicBezTo>
                      <a:pt x="52" y="39"/>
                      <a:pt x="49" y="39"/>
                      <a:pt x="46" y="38"/>
                    </a:cubicBezTo>
                    <a:cubicBezTo>
                      <a:pt x="19" y="53"/>
                      <a:pt x="10" y="58"/>
                      <a:pt x="5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50" name="Freeform 2103">
                <a:extLst>
                  <a:ext uri="{FF2B5EF4-FFF2-40B4-BE49-F238E27FC236}">
                    <a16:creationId xmlns:a16="http://schemas.microsoft.com/office/drawing/2014/main" id="{888C1F0A-FA10-4740-8609-BFFB7C571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4" y="6157"/>
                <a:ext cx="31" cy="20"/>
              </a:xfrm>
              <a:custGeom>
                <a:avLst/>
                <a:gdLst>
                  <a:gd name="T0" fmla="*/ 2 w 93"/>
                  <a:gd name="T1" fmla="*/ 63 h 63"/>
                  <a:gd name="T2" fmla="*/ 1 w 93"/>
                  <a:gd name="T3" fmla="*/ 62 h 63"/>
                  <a:gd name="T4" fmla="*/ 3 w 93"/>
                  <a:gd name="T5" fmla="*/ 56 h 63"/>
                  <a:gd name="T6" fmla="*/ 9 w 93"/>
                  <a:gd name="T7" fmla="*/ 52 h 63"/>
                  <a:gd name="T8" fmla="*/ 3 w 93"/>
                  <a:gd name="T9" fmla="*/ 56 h 63"/>
                  <a:gd name="T10" fmla="*/ 0 w 93"/>
                  <a:gd name="T11" fmla="*/ 49 h 63"/>
                  <a:gd name="T12" fmla="*/ 82 w 93"/>
                  <a:gd name="T13" fmla="*/ 2 h 63"/>
                  <a:gd name="T14" fmla="*/ 91 w 93"/>
                  <a:gd name="T15" fmla="*/ 4 h 63"/>
                  <a:gd name="T16" fmla="*/ 89 w 93"/>
                  <a:gd name="T17" fmla="*/ 14 h 63"/>
                  <a:gd name="T18" fmla="*/ 49 w 93"/>
                  <a:gd name="T19" fmla="*/ 41 h 63"/>
                  <a:gd name="T20" fmla="*/ 46 w 93"/>
                  <a:gd name="T21" fmla="*/ 45 h 63"/>
                  <a:gd name="T22" fmla="*/ 44 w 93"/>
                  <a:gd name="T23" fmla="*/ 46 h 63"/>
                  <a:gd name="T24" fmla="*/ 42 w 93"/>
                  <a:gd name="T25" fmla="*/ 47 h 63"/>
                  <a:gd name="T26" fmla="*/ 37 w 93"/>
                  <a:gd name="T27" fmla="*/ 48 h 63"/>
                  <a:gd name="T28" fmla="*/ 33 w 93"/>
                  <a:gd name="T29" fmla="*/ 46 h 63"/>
                  <a:gd name="T30" fmla="*/ 2 w 93"/>
                  <a:gd name="T3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3" h="63">
                    <a:moveTo>
                      <a:pt x="2" y="63"/>
                    </a:moveTo>
                    <a:lnTo>
                      <a:pt x="1" y="62"/>
                    </a:lnTo>
                    <a:lnTo>
                      <a:pt x="3" y="56"/>
                    </a:lnTo>
                    <a:lnTo>
                      <a:pt x="9" y="52"/>
                    </a:lnTo>
                    <a:lnTo>
                      <a:pt x="3" y="56"/>
                    </a:lnTo>
                    <a:lnTo>
                      <a:pt x="0" y="49"/>
                    </a:lnTo>
                    <a:cubicBezTo>
                      <a:pt x="3" y="48"/>
                      <a:pt x="51" y="20"/>
                      <a:pt x="82" y="2"/>
                    </a:cubicBezTo>
                    <a:cubicBezTo>
                      <a:pt x="85" y="0"/>
                      <a:pt x="89" y="1"/>
                      <a:pt x="91" y="4"/>
                    </a:cubicBezTo>
                    <a:cubicBezTo>
                      <a:pt x="93" y="8"/>
                      <a:pt x="92" y="12"/>
                      <a:pt x="89" y="14"/>
                    </a:cubicBezTo>
                    <a:cubicBezTo>
                      <a:pt x="74" y="23"/>
                      <a:pt x="58" y="34"/>
                      <a:pt x="49" y="41"/>
                    </a:cubicBezTo>
                    <a:cubicBezTo>
                      <a:pt x="49" y="42"/>
                      <a:pt x="48" y="44"/>
                      <a:pt x="46" y="45"/>
                    </a:cubicBezTo>
                    <a:lnTo>
                      <a:pt x="44" y="46"/>
                    </a:lnTo>
                    <a:lnTo>
                      <a:pt x="42" y="47"/>
                    </a:lnTo>
                    <a:cubicBezTo>
                      <a:pt x="41" y="48"/>
                      <a:pt x="39" y="49"/>
                      <a:pt x="37" y="48"/>
                    </a:cubicBezTo>
                    <a:lnTo>
                      <a:pt x="33" y="46"/>
                    </a:lnTo>
                    <a:cubicBezTo>
                      <a:pt x="9" y="60"/>
                      <a:pt x="4" y="63"/>
                      <a:pt x="2" y="6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51" name="Freeform 2104">
                <a:extLst>
                  <a:ext uri="{FF2B5EF4-FFF2-40B4-BE49-F238E27FC236}">
                    <a16:creationId xmlns:a16="http://schemas.microsoft.com/office/drawing/2014/main" id="{CDCE1D9D-860C-4891-B703-9803E5B91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7" y="6110"/>
                <a:ext cx="28" cy="19"/>
              </a:xfrm>
              <a:custGeom>
                <a:avLst/>
                <a:gdLst>
                  <a:gd name="T0" fmla="*/ 2 w 85"/>
                  <a:gd name="T1" fmla="*/ 58 h 58"/>
                  <a:gd name="T2" fmla="*/ 1 w 85"/>
                  <a:gd name="T3" fmla="*/ 57 h 58"/>
                  <a:gd name="T4" fmla="*/ 3 w 85"/>
                  <a:gd name="T5" fmla="*/ 51 h 58"/>
                  <a:gd name="T6" fmla="*/ 0 w 85"/>
                  <a:gd name="T7" fmla="*/ 44 h 58"/>
                  <a:gd name="T8" fmla="*/ 74 w 85"/>
                  <a:gd name="T9" fmla="*/ 1 h 58"/>
                  <a:gd name="T10" fmla="*/ 83 w 85"/>
                  <a:gd name="T11" fmla="*/ 3 h 58"/>
                  <a:gd name="T12" fmla="*/ 82 w 85"/>
                  <a:gd name="T13" fmla="*/ 13 h 58"/>
                  <a:gd name="T14" fmla="*/ 53 w 85"/>
                  <a:gd name="T15" fmla="*/ 41 h 58"/>
                  <a:gd name="T16" fmla="*/ 48 w 85"/>
                  <a:gd name="T17" fmla="*/ 38 h 58"/>
                  <a:gd name="T18" fmla="*/ 51 w 85"/>
                  <a:gd name="T19" fmla="*/ 44 h 58"/>
                  <a:gd name="T20" fmla="*/ 41 w 85"/>
                  <a:gd name="T21" fmla="*/ 42 h 58"/>
                  <a:gd name="T22" fmla="*/ 39 w 85"/>
                  <a:gd name="T23" fmla="*/ 38 h 58"/>
                  <a:gd name="T24" fmla="*/ 2 w 85"/>
                  <a:gd name="T2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5" h="58">
                    <a:moveTo>
                      <a:pt x="2" y="58"/>
                    </a:moveTo>
                    <a:lnTo>
                      <a:pt x="1" y="57"/>
                    </a:lnTo>
                    <a:lnTo>
                      <a:pt x="3" y="51"/>
                    </a:lnTo>
                    <a:lnTo>
                      <a:pt x="0" y="44"/>
                    </a:lnTo>
                    <a:cubicBezTo>
                      <a:pt x="2" y="43"/>
                      <a:pt x="74" y="1"/>
                      <a:pt x="74" y="1"/>
                    </a:cubicBezTo>
                    <a:cubicBezTo>
                      <a:pt x="77" y="0"/>
                      <a:pt x="81" y="0"/>
                      <a:pt x="83" y="3"/>
                    </a:cubicBezTo>
                    <a:cubicBezTo>
                      <a:pt x="85" y="6"/>
                      <a:pt x="85" y="10"/>
                      <a:pt x="82" y="13"/>
                    </a:cubicBezTo>
                    <a:cubicBezTo>
                      <a:pt x="70" y="24"/>
                      <a:pt x="55" y="38"/>
                      <a:pt x="53" y="41"/>
                    </a:cubicBezTo>
                    <a:lnTo>
                      <a:pt x="48" y="38"/>
                    </a:lnTo>
                    <a:lnTo>
                      <a:pt x="51" y="44"/>
                    </a:lnTo>
                    <a:cubicBezTo>
                      <a:pt x="48" y="46"/>
                      <a:pt x="43" y="46"/>
                      <a:pt x="41" y="42"/>
                    </a:cubicBezTo>
                    <a:cubicBezTo>
                      <a:pt x="40" y="41"/>
                      <a:pt x="39" y="39"/>
                      <a:pt x="39" y="38"/>
                    </a:cubicBezTo>
                    <a:cubicBezTo>
                      <a:pt x="10" y="55"/>
                      <a:pt x="4" y="58"/>
                      <a:pt x="2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52" name="Freeform 2105">
                <a:extLst>
                  <a:ext uri="{FF2B5EF4-FFF2-40B4-BE49-F238E27FC236}">
                    <a16:creationId xmlns:a16="http://schemas.microsoft.com/office/drawing/2014/main" id="{BDE44D43-A7FA-4FD1-83A6-A91CB5D54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0" y="6112"/>
                <a:ext cx="31" cy="19"/>
              </a:xfrm>
              <a:custGeom>
                <a:avLst/>
                <a:gdLst>
                  <a:gd name="T0" fmla="*/ 5 w 92"/>
                  <a:gd name="T1" fmla="*/ 58 h 58"/>
                  <a:gd name="T2" fmla="*/ 2 w 92"/>
                  <a:gd name="T3" fmla="*/ 55 h 58"/>
                  <a:gd name="T4" fmla="*/ 4 w 92"/>
                  <a:gd name="T5" fmla="*/ 46 h 58"/>
                  <a:gd name="T6" fmla="*/ 5 w 92"/>
                  <a:gd name="T7" fmla="*/ 45 h 58"/>
                  <a:gd name="T8" fmla="*/ 80 w 92"/>
                  <a:gd name="T9" fmla="*/ 2 h 58"/>
                  <a:gd name="T10" fmla="*/ 90 w 92"/>
                  <a:gd name="T11" fmla="*/ 4 h 58"/>
                  <a:gd name="T12" fmla="*/ 89 w 92"/>
                  <a:gd name="T13" fmla="*/ 13 h 58"/>
                  <a:gd name="T14" fmla="*/ 53 w 92"/>
                  <a:gd name="T15" fmla="*/ 45 h 58"/>
                  <a:gd name="T16" fmla="*/ 54 w 92"/>
                  <a:gd name="T17" fmla="*/ 47 h 58"/>
                  <a:gd name="T18" fmla="*/ 49 w 92"/>
                  <a:gd name="T19" fmla="*/ 50 h 58"/>
                  <a:gd name="T20" fmla="*/ 43 w 92"/>
                  <a:gd name="T21" fmla="*/ 51 h 58"/>
                  <a:gd name="T22" fmla="*/ 39 w 92"/>
                  <a:gd name="T23" fmla="*/ 48 h 58"/>
                  <a:gd name="T24" fmla="*/ 38 w 92"/>
                  <a:gd name="T25" fmla="*/ 43 h 58"/>
                  <a:gd name="T26" fmla="*/ 5 w 92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" h="58">
                    <a:moveTo>
                      <a:pt x="5" y="58"/>
                    </a:moveTo>
                    <a:cubicBezTo>
                      <a:pt x="3" y="58"/>
                      <a:pt x="3" y="57"/>
                      <a:pt x="2" y="55"/>
                    </a:cubicBezTo>
                    <a:cubicBezTo>
                      <a:pt x="0" y="52"/>
                      <a:pt x="1" y="48"/>
                      <a:pt x="4" y="46"/>
                    </a:cubicBezTo>
                    <a:lnTo>
                      <a:pt x="5" y="45"/>
                    </a:lnTo>
                    <a:cubicBezTo>
                      <a:pt x="8" y="44"/>
                      <a:pt x="51" y="18"/>
                      <a:pt x="80" y="2"/>
                    </a:cubicBezTo>
                    <a:cubicBezTo>
                      <a:pt x="84" y="0"/>
                      <a:pt x="88" y="1"/>
                      <a:pt x="90" y="4"/>
                    </a:cubicBezTo>
                    <a:cubicBezTo>
                      <a:pt x="92" y="7"/>
                      <a:pt x="91" y="11"/>
                      <a:pt x="89" y="13"/>
                    </a:cubicBezTo>
                    <a:cubicBezTo>
                      <a:pt x="74" y="25"/>
                      <a:pt x="58" y="40"/>
                      <a:pt x="53" y="45"/>
                    </a:cubicBezTo>
                    <a:lnTo>
                      <a:pt x="54" y="47"/>
                    </a:lnTo>
                    <a:lnTo>
                      <a:pt x="49" y="50"/>
                    </a:lnTo>
                    <a:cubicBezTo>
                      <a:pt x="47" y="51"/>
                      <a:pt x="45" y="51"/>
                      <a:pt x="43" y="51"/>
                    </a:cubicBezTo>
                    <a:cubicBezTo>
                      <a:pt x="42" y="51"/>
                      <a:pt x="40" y="49"/>
                      <a:pt x="39" y="48"/>
                    </a:cubicBezTo>
                    <a:cubicBezTo>
                      <a:pt x="38" y="46"/>
                      <a:pt x="37" y="45"/>
                      <a:pt x="38" y="43"/>
                    </a:cubicBezTo>
                    <a:cubicBezTo>
                      <a:pt x="17" y="54"/>
                      <a:pt x="9" y="58"/>
                      <a:pt x="5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53" name="Freeform 2106">
                <a:extLst>
                  <a:ext uri="{FF2B5EF4-FFF2-40B4-BE49-F238E27FC236}">
                    <a16:creationId xmlns:a16="http://schemas.microsoft.com/office/drawing/2014/main" id="{D5F1892A-442E-40A0-86CB-C75911904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3" y="6122"/>
                <a:ext cx="30" cy="20"/>
              </a:xfrm>
              <a:custGeom>
                <a:avLst/>
                <a:gdLst>
                  <a:gd name="T0" fmla="*/ 2 w 91"/>
                  <a:gd name="T1" fmla="*/ 61 h 61"/>
                  <a:gd name="T2" fmla="*/ 1 w 91"/>
                  <a:gd name="T3" fmla="*/ 61 h 61"/>
                  <a:gd name="T4" fmla="*/ 3 w 91"/>
                  <a:gd name="T5" fmla="*/ 54 h 61"/>
                  <a:gd name="T6" fmla="*/ 9 w 91"/>
                  <a:gd name="T7" fmla="*/ 51 h 61"/>
                  <a:gd name="T8" fmla="*/ 3 w 91"/>
                  <a:gd name="T9" fmla="*/ 54 h 61"/>
                  <a:gd name="T10" fmla="*/ 0 w 91"/>
                  <a:gd name="T11" fmla="*/ 48 h 61"/>
                  <a:gd name="T12" fmla="*/ 79 w 91"/>
                  <a:gd name="T13" fmla="*/ 2 h 61"/>
                  <a:gd name="T14" fmla="*/ 89 w 91"/>
                  <a:gd name="T15" fmla="*/ 4 h 61"/>
                  <a:gd name="T16" fmla="*/ 87 w 91"/>
                  <a:gd name="T17" fmla="*/ 14 h 61"/>
                  <a:gd name="T18" fmla="*/ 54 w 91"/>
                  <a:gd name="T19" fmla="*/ 36 h 61"/>
                  <a:gd name="T20" fmla="*/ 50 w 91"/>
                  <a:gd name="T21" fmla="*/ 41 h 61"/>
                  <a:gd name="T22" fmla="*/ 49 w 91"/>
                  <a:gd name="T23" fmla="*/ 42 h 61"/>
                  <a:gd name="T24" fmla="*/ 43 w 91"/>
                  <a:gd name="T25" fmla="*/ 45 h 61"/>
                  <a:gd name="T26" fmla="*/ 38 w 91"/>
                  <a:gd name="T27" fmla="*/ 46 h 61"/>
                  <a:gd name="T28" fmla="*/ 35 w 91"/>
                  <a:gd name="T29" fmla="*/ 44 h 61"/>
                  <a:gd name="T30" fmla="*/ 2 w 91"/>
                  <a:gd name="T3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1" h="61">
                    <a:moveTo>
                      <a:pt x="2" y="61"/>
                    </a:moveTo>
                    <a:lnTo>
                      <a:pt x="1" y="61"/>
                    </a:lnTo>
                    <a:lnTo>
                      <a:pt x="3" y="54"/>
                    </a:lnTo>
                    <a:lnTo>
                      <a:pt x="9" y="51"/>
                    </a:lnTo>
                    <a:lnTo>
                      <a:pt x="3" y="54"/>
                    </a:lnTo>
                    <a:lnTo>
                      <a:pt x="0" y="48"/>
                    </a:lnTo>
                    <a:cubicBezTo>
                      <a:pt x="3" y="46"/>
                      <a:pt x="49" y="19"/>
                      <a:pt x="79" y="2"/>
                    </a:cubicBezTo>
                    <a:cubicBezTo>
                      <a:pt x="83" y="0"/>
                      <a:pt x="87" y="1"/>
                      <a:pt x="89" y="4"/>
                    </a:cubicBezTo>
                    <a:cubicBezTo>
                      <a:pt x="91" y="7"/>
                      <a:pt x="90" y="12"/>
                      <a:pt x="87" y="14"/>
                    </a:cubicBezTo>
                    <a:cubicBezTo>
                      <a:pt x="75" y="21"/>
                      <a:pt x="62" y="30"/>
                      <a:pt x="54" y="36"/>
                    </a:cubicBezTo>
                    <a:cubicBezTo>
                      <a:pt x="54" y="38"/>
                      <a:pt x="52" y="40"/>
                      <a:pt x="50" y="41"/>
                    </a:cubicBezTo>
                    <a:lnTo>
                      <a:pt x="49" y="42"/>
                    </a:lnTo>
                    <a:cubicBezTo>
                      <a:pt x="48" y="43"/>
                      <a:pt x="43" y="45"/>
                      <a:pt x="43" y="45"/>
                    </a:cubicBezTo>
                    <a:cubicBezTo>
                      <a:pt x="42" y="46"/>
                      <a:pt x="40" y="47"/>
                      <a:pt x="38" y="46"/>
                    </a:cubicBezTo>
                    <a:lnTo>
                      <a:pt x="35" y="44"/>
                    </a:lnTo>
                    <a:cubicBezTo>
                      <a:pt x="9" y="59"/>
                      <a:pt x="4" y="61"/>
                      <a:pt x="2" y="6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54" name="Freeform 2107">
                <a:extLst>
                  <a:ext uri="{FF2B5EF4-FFF2-40B4-BE49-F238E27FC236}">
                    <a16:creationId xmlns:a16="http://schemas.microsoft.com/office/drawing/2014/main" id="{75016460-3CEA-4BD7-8CE0-73D9995E5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6091"/>
                <a:ext cx="30" cy="27"/>
              </a:xfrm>
              <a:custGeom>
                <a:avLst/>
                <a:gdLst>
                  <a:gd name="T0" fmla="*/ 18 w 89"/>
                  <a:gd name="T1" fmla="*/ 82 h 82"/>
                  <a:gd name="T2" fmla="*/ 14 w 89"/>
                  <a:gd name="T3" fmla="*/ 80 h 82"/>
                  <a:gd name="T4" fmla="*/ 12 w 89"/>
                  <a:gd name="T5" fmla="*/ 74 h 82"/>
                  <a:gd name="T6" fmla="*/ 14 w 89"/>
                  <a:gd name="T7" fmla="*/ 69 h 82"/>
                  <a:gd name="T8" fmla="*/ 43 w 89"/>
                  <a:gd name="T9" fmla="*/ 42 h 82"/>
                  <a:gd name="T10" fmla="*/ 45 w 89"/>
                  <a:gd name="T11" fmla="*/ 37 h 82"/>
                  <a:gd name="T12" fmla="*/ 3 w 89"/>
                  <a:gd name="T13" fmla="*/ 54 h 82"/>
                  <a:gd name="T14" fmla="*/ 4 w 89"/>
                  <a:gd name="T15" fmla="*/ 44 h 82"/>
                  <a:gd name="T16" fmla="*/ 5 w 89"/>
                  <a:gd name="T17" fmla="*/ 44 h 82"/>
                  <a:gd name="T18" fmla="*/ 78 w 89"/>
                  <a:gd name="T19" fmla="*/ 2 h 82"/>
                  <a:gd name="T20" fmla="*/ 87 w 89"/>
                  <a:gd name="T21" fmla="*/ 4 h 82"/>
                  <a:gd name="T22" fmla="*/ 87 w 89"/>
                  <a:gd name="T23" fmla="*/ 13 h 82"/>
                  <a:gd name="T24" fmla="*/ 61 w 89"/>
                  <a:gd name="T25" fmla="*/ 41 h 82"/>
                  <a:gd name="T26" fmla="*/ 35 w 89"/>
                  <a:gd name="T27" fmla="*/ 69 h 82"/>
                  <a:gd name="T28" fmla="*/ 37 w 89"/>
                  <a:gd name="T29" fmla="*/ 72 h 82"/>
                  <a:gd name="T30" fmla="*/ 18 w 89"/>
                  <a:gd name="T3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82">
                    <a:moveTo>
                      <a:pt x="18" y="82"/>
                    </a:moveTo>
                    <a:cubicBezTo>
                      <a:pt x="16" y="82"/>
                      <a:pt x="16" y="81"/>
                      <a:pt x="14" y="80"/>
                    </a:cubicBezTo>
                    <a:cubicBezTo>
                      <a:pt x="13" y="78"/>
                      <a:pt x="12" y="76"/>
                      <a:pt x="12" y="74"/>
                    </a:cubicBezTo>
                    <a:cubicBezTo>
                      <a:pt x="12" y="73"/>
                      <a:pt x="13" y="71"/>
                      <a:pt x="14" y="69"/>
                    </a:cubicBezTo>
                    <a:cubicBezTo>
                      <a:pt x="23" y="61"/>
                      <a:pt x="36" y="49"/>
                      <a:pt x="43" y="42"/>
                    </a:cubicBezTo>
                    <a:cubicBezTo>
                      <a:pt x="43" y="41"/>
                      <a:pt x="44" y="39"/>
                      <a:pt x="45" y="37"/>
                    </a:cubicBezTo>
                    <a:cubicBezTo>
                      <a:pt x="6" y="59"/>
                      <a:pt x="6" y="58"/>
                      <a:pt x="3" y="54"/>
                    </a:cubicBezTo>
                    <a:cubicBezTo>
                      <a:pt x="0" y="51"/>
                      <a:pt x="1" y="47"/>
                      <a:pt x="4" y="44"/>
                    </a:cubicBezTo>
                    <a:lnTo>
                      <a:pt x="5" y="44"/>
                    </a:lnTo>
                    <a:cubicBezTo>
                      <a:pt x="9" y="42"/>
                      <a:pt x="78" y="2"/>
                      <a:pt x="78" y="2"/>
                    </a:cubicBezTo>
                    <a:cubicBezTo>
                      <a:pt x="81" y="0"/>
                      <a:pt x="85" y="1"/>
                      <a:pt x="87" y="4"/>
                    </a:cubicBezTo>
                    <a:cubicBezTo>
                      <a:pt x="89" y="6"/>
                      <a:pt x="89" y="10"/>
                      <a:pt x="87" y="13"/>
                    </a:cubicBezTo>
                    <a:cubicBezTo>
                      <a:pt x="77" y="22"/>
                      <a:pt x="66" y="34"/>
                      <a:pt x="61" y="41"/>
                    </a:cubicBezTo>
                    <a:cubicBezTo>
                      <a:pt x="61" y="44"/>
                      <a:pt x="57" y="49"/>
                      <a:pt x="35" y="69"/>
                    </a:cubicBezTo>
                    <a:lnTo>
                      <a:pt x="37" y="72"/>
                    </a:lnTo>
                    <a:cubicBezTo>
                      <a:pt x="25" y="79"/>
                      <a:pt x="21" y="82"/>
                      <a:pt x="18" y="8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55" name="Freeform 2108">
                <a:extLst>
                  <a:ext uri="{FF2B5EF4-FFF2-40B4-BE49-F238E27FC236}">
                    <a16:creationId xmlns:a16="http://schemas.microsoft.com/office/drawing/2014/main" id="{9CF31252-F902-4ABD-9B19-0CB42C099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8" y="6092"/>
                <a:ext cx="30" cy="19"/>
              </a:xfrm>
              <a:custGeom>
                <a:avLst/>
                <a:gdLst>
                  <a:gd name="T0" fmla="*/ 5 w 91"/>
                  <a:gd name="T1" fmla="*/ 58 h 58"/>
                  <a:gd name="T2" fmla="*/ 2 w 91"/>
                  <a:gd name="T3" fmla="*/ 55 h 58"/>
                  <a:gd name="T4" fmla="*/ 4 w 91"/>
                  <a:gd name="T5" fmla="*/ 45 h 58"/>
                  <a:gd name="T6" fmla="*/ 5 w 91"/>
                  <a:gd name="T7" fmla="*/ 45 h 58"/>
                  <a:gd name="T8" fmla="*/ 80 w 91"/>
                  <a:gd name="T9" fmla="*/ 1 h 58"/>
                  <a:gd name="T10" fmla="*/ 89 w 91"/>
                  <a:gd name="T11" fmla="*/ 4 h 58"/>
                  <a:gd name="T12" fmla="*/ 87 w 91"/>
                  <a:gd name="T13" fmla="*/ 14 h 58"/>
                  <a:gd name="T14" fmla="*/ 50 w 91"/>
                  <a:gd name="T15" fmla="*/ 40 h 58"/>
                  <a:gd name="T16" fmla="*/ 51 w 91"/>
                  <a:gd name="T17" fmla="*/ 42 h 58"/>
                  <a:gd name="T18" fmla="*/ 45 w 91"/>
                  <a:gd name="T19" fmla="*/ 45 h 58"/>
                  <a:gd name="T20" fmla="*/ 40 w 91"/>
                  <a:gd name="T21" fmla="*/ 46 h 58"/>
                  <a:gd name="T22" fmla="*/ 36 w 91"/>
                  <a:gd name="T23" fmla="*/ 43 h 58"/>
                  <a:gd name="T24" fmla="*/ 5 w 91"/>
                  <a:gd name="T2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1" h="58">
                    <a:moveTo>
                      <a:pt x="5" y="58"/>
                    </a:moveTo>
                    <a:cubicBezTo>
                      <a:pt x="3" y="58"/>
                      <a:pt x="3" y="56"/>
                      <a:pt x="2" y="55"/>
                    </a:cubicBezTo>
                    <a:cubicBezTo>
                      <a:pt x="0" y="52"/>
                      <a:pt x="1" y="47"/>
                      <a:pt x="4" y="45"/>
                    </a:cubicBezTo>
                    <a:lnTo>
                      <a:pt x="5" y="45"/>
                    </a:lnTo>
                    <a:cubicBezTo>
                      <a:pt x="8" y="43"/>
                      <a:pt x="51" y="18"/>
                      <a:pt x="80" y="1"/>
                    </a:cubicBezTo>
                    <a:cubicBezTo>
                      <a:pt x="83" y="0"/>
                      <a:pt x="87" y="1"/>
                      <a:pt x="89" y="4"/>
                    </a:cubicBezTo>
                    <a:cubicBezTo>
                      <a:pt x="91" y="7"/>
                      <a:pt x="90" y="11"/>
                      <a:pt x="87" y="14"/>
                    </a:cubicBezTo>
                    <a:cubicBezTo>
                      <a:pt x="73" y="23"/>
                      <a:pt x="56" y="35"/>
                      <a:pt x="50" y="40"/>
                    </a:cubicBezTo>
                    <a:lnTo>
                      <a:pt x="51" y="42"/>
                    </a:lnTo>
                    <a:lnTo>
                      <a:pt x="45" y="45"/>
                    </a:lnTo>
                    <a:cubicBezTo>
                      <a:pt x="44" y="46"/>
                      <a:pt x="42" y="46"/>
                      <a:pt x="40" y="46"/>
                    </a:cubicBezTo>
                    <a:cubicBezTo>
                      <a:pt x="38" y="45"/>
                      <a:pt x="37" y="44"/>
                      <a:pt x="36" y="43"/>
                    </a:cubicBezTo>
                    <a:cubicBezTo>
                      <a:pt x="16" y="54"/>
                      <a:pt x="9" y="58"/>
                      <a:pt x="5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56" name="Freeform 2109">
                <a:extLst>
                  <a:ext uri="{FF2B5EF4-FFF2-40B4-BE49-F238E27FC236}">
                    <a16:creationId xmlns:a16="http://schemas.microsoft.com/office/drawing/2014/main" id="{CB71084C-2E47-4F71-9C8C-7578A8536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6" y="5942"/>
                <a:ext cx="15" cy="12"/>
              </a:xfrm>
              <a:custGeom>
                <a:avLst/>
                <a:gdLst>
                  <a:gd name="T0" fmla="*/ 10 w 45"/>
                  <a:gd name="T1" fmla="*/ 37 h 37"/>
                  <a:gd name="T2" fmla="*/ 8 w 45"/>
                  <a:gd name="T3" fmla="*/ 36 h 37"/>
                  <a:gd name="T4" fmla="*/ 3 w 45"/>
                  <a:gd name="T5" fmla="*/ 33 h 37"/>
                  <a:gd name="T6" fmla="*/ 19 w 45"/>
                  <a:gd name="T7" fmla="*/ 12 h 37"/>
                  <a:gd name="T8" fmla="*/ 30 w 45"/>
                  <a:gd name="T9" fmla="*/ 4 h 37"/>
                  <a:gd name="T10" fmla="*/ 33 w 45"/>
                  <a:gd name="T11" fmla="*/ 1 h 37"/>
                  <a:gd name="T12" fmla="*/ 33 w 45"/>
                  <a:gd name="T13" fmla="*/ 1 h 37"/>
                  <a:gd name="T14" fmla="*/ 37 w 45"/>
                  <a:gd name="T15" fmla="*/ 0 h 37"/>
                  <a:gd name="T16" fmla="*/ 43 w 45"/>
                  <a:gd name="T17" fmla="*/ 3 h 37"/>
                  <a:gd name="T18" fmla="*/ 38 w 45"/>
                  <a:gd name="T19" fmla="*/ 16 h 37"/>
                  <a:gd name="T20" fmla="*/ 35 w 45"/>
                  <a:gd name="T21" fmla="*/ 23 h 37"/>
                  <a:gd name="T22" fmla="*/ 10 w 45"/>
                  <a:gd name="T2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" h="37">
                    <a:moveTo>
                      <a:pt x="10" y="37"/>
                    </a:moveTo>
                    <a:lnTo>
                      <a:pt x="8" y="36"/>
                    </a:lnTo>
                    <a:cubicBezTo>
                      <a:pt x="6" y="36"/>
                      <a:pt x="4" y="35"/>
                      <a:pt x="3" y="33"/>
                    </a:cubicBezTo>
                    <a:cubicBezTo>
                      <a:pt x="0" y="27"/>
                      <a:pt x="3" y="24"/>
                      <a:pt x="19" y="12"/>
                    </a:cubicBezTo>
                    <a:cubicBezTo>
                      <a:pt x="23" y="9"/>
                      <a:pt x="28" y="5"/>
                      <a:pt x="30" y="4"/>
                    </a:cubicBezTo>
                    <a:lnTo>
                      <a:pt x="33" y="1"/>
                    </a:lnTo>
                    <a:lnTo>
                      <a:pt x="33" y="1"/>
                    </a:lnTo>
                    <a:cubicBezTo>
                      <a:pt x="34" y="0"/>
                      <a:pt x="36" y="0"/>
                      <a:pt x="37" y="0"/>
                    </a:cubicBezTo>
                    <a:cubicBezTo>
                      <a:pt x="40" y="0"/>
                      <a:pt x="42" y="1"/>
                      <a:pt x="43" y="3"/>
                    </a:cubicBezTo>
                    <a:cubicBezTo>
                      <a:pt x="45" y="8"/>
                      <a:pt x="44" y="10"/>
                      <a:pt x="38" y="16"/>
                    </a:cubicBezTo>
                    <a:cubicBezTo>
                      <a:pt x="38" y="18"/>
                      <a:pt x="37" y="21"/>
                      <a:pt x="35" y="23"/>
                    </a:cubicBezTo>
                    <a:cubicBezTo>
                      <a:pt x="16" y="34"/>
                      <a:pt x="12" y="37"/>
                      <a:pt x="10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57" name="Freeform 2110">
                <a:extLst>
                  <a:ext uri="{FF2B5EF4-FFF2-40B4-BE49-F238E27FC236}">
                    <a16:creationId xmlns:a16="http://schemas.microsoft.com/office/drawing/2014/main" id="{1B917875-89E5-44B4-B247-91D946CE3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" y="6068"/>
                <a:ext cx="30" cy="19"/>
              </a:xfrm>
              <a:custGeom>
                <a:avLst/>
                <a:gdLst>
                  <a:gd name="T0" fmla="*/ 6 w 88"/>
                  <a:gd name="T1" fmla="*/ 57 h 57"/>
                  <a:gd name="T2" fmla="*/ 4 w 88"/>
                  <a:gd name="T3" fmla="*/ 56 h 57"/>
                  <a:gd name="T4" fmla="*/ 0 w 88"/>
                  <a:gd name="T5" fmla="*/ 50 h 57"/>
                  <a:gd name="T6" fmla="*/ 4 w 88"/>
                  <a:gd name="T7" fmla="*/ 44 h 57"/>
                  <a:gd name="T8" fmla="*/ 76 w 88"/>
                  <a:gd name="T9" fmla="*/ 2 h 57"/>
                  <a:gd name="T10" fmla="*/ 85 w 88"/>
                  <a:gd name="T11" fmla="*/ 4 h 57"/>
                  <a:gd name="T12" fmla="*/ 83 w 88"/>
                  <a:gd name="T13" fmla="*/ 14 h 57"/>
                  <a:gd name="T14" fmla="*/ 48 w 88"/>
                  <a:gd name="T15" fmla="*/ 40 h 57"/>
                  <a:gd name="T16" fmla="*/ 45 w 88"/>
                  <a:gd name="T17" fmla="*/ 43 h 57"/>
                  <a:gd name="T18" fmla="*/ 36 w 88"/>
                  <a:gd name="T19" fmla="*/ 42 h 57"/>
                  <a:gd name="T20" fmla="*/ 6 w 88"/>
                  <a:gd name="T2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57">
                    <a:moveTo>
                      <a:pt x="6" y="57"/>
                    </a:moveTo>
                    <a:lnTo>
                      <a:pt x="4" y="56"/>
                    </a:lnTo>
                    <a:cubicBezTo>
                      <a:pt x="2" y="55"/>
                      <a:pt x="0" y="52"/>
                      <a:pt x="0" y="50"/>
                    </a:cubicBezTo>
                    <a:cubicBezTo>
                      <a:pt x="0" y="47"/>
                      <a:pt x="2" y="45"/>
                      <a:pt x="4" y="44"/>
                    </a:cubicBezTo>
                    <a:cubicBezTo>
                      <a:pt x="5" y="43"/>
                      <a:pt x="76" y="2"/>
                      <a:pt x="76" y="2"/>
                    </a:cubicBezTo>
                    <a:cubicBezTo>
                      <a:pt x="79" y="0"/>
                      <a:pt x="83" y="1"/>
                      <a:pt x="85" y="4"/>
                    </a:cubicBezTo>
                    <a:cubicBezTo>
                      <a:pt x="88" y="8"/>
                      <a:pt x="87" y="12"/>
                      <a:pt x="83" y="14"/>
                    </a:cubicBezTo>
                    <a:cubicBezTo>
                      <a:pt x="69" y="24"/>
                      <a:pt x="53" y="35"/>
                      <a:pt x="48" y="40"/>
                    </a:cubicBezTo>
                    <a:cubicBezTo>
                      <a:pt x="47" y="41"/>
                      <a:pt x="46" y="43"/>
                      <a:pt x="45" y="43"/>
                    </a:cubicBezTo>
                    <a:cubicBezTo>
                      <a:pt x="42" y="45"/>
                      <a:pt x="38" y="44"/>
                      <a:pt x="36" y="42"/>
                    </a:cubicBezTo>
                    <a:cubicBezTo>
                      <a:pt x="14" y="54"/>
                      <a:pt x="8" y="57"/>
                      <a:pt x="6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58" name="Freeform 2111">
                <a:extLst>
                  <a:ext uri="{FF2B5EF4-FFF2-40B4-BE49-F238E27FC236}">
                    <a16:creationId xmlns:a16="http://schemas.microsoft.com/office/drawing/2014/main" id="{5A6135E4-EAC6-4ADE-90CF-411FAF1B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9" y="5767"/>
                <a:ext cx="28" cy="20"/>
              </a:xfrm>
              <a:custGeom>
                <a:avLst/>
                <a:gdLst>
                  <a:gd name="T0" fmla="*/ 2 w 85"/>
                  <a:gd name="T1" fmla="*/ 58 h 58"/>
                  <a:gd name="T2" fmla="*/ 1 w 85"/>
                  <a:gd name="T3" fmla="*/ 58 h 58"/>
                  <a:gd name="T4" fmla="*/ 3 w 85"/>
                  <a:gd name="T5" fmla="*/ 51 h 58"/>
                  <a:gd name="T6" fmla="*/ 0 w 85"/>
                  <a:gd name="T7" fmla="*/ 45 h 58"/>
                  <a:gd name="T8" fmla="*/ 53 w 85"/>
                  <a:gd name="T9" fmla="*/ 14 h 58"/>
                  <a:gd name="T10" fmla="*/ 73 w 85"/>
                  <a:gd name="T11" fmla="*/ 2 h 58"/>
                  <a:gd name="T12" fmla="*/ 83 w 85"/>
                  <a:gd name="T13" fmla="*/ 5 h 58"/>
                  <a:gd name="T14" fmla="*/ 80 w 85"/>
                  <a:gd name="T15" fmla="*/ 15 h 58"/>
                  <a:gd name="T16" fmla="*/ 64 w 85"/>
                  <a:gd name="T17" fmla="*/ 24 h 58"/>
                  <a:gd name="T18" fmla="*/ 43 w 85"/>
                  <a:gd name="T19" fmla="*/ 37 h 58"/>
                  <a:gd name="T20" fmla="*/ 42 w 85"/>
                  <a:gd name="T21" fmla="*/ 36 h 58"/>
                  <a:gd name="T22" fmla="*/ 42 w 85"/>
                  <a:gd name="T23" fmla="*/ 37 h 58"/>
                  <a:gd name="T24" fmla="*/ 43 w 85"/>
                  <a:gd name="T25" fmla="*/ 39 h 58"/>
                  <a:gd name="T26" fmla="*/ 37 w 85"/>
                  <a:gd name="T27" fmla="*/ 40 h 58"/>
                  <a:gd name="T28" fmla="*/ 2 w 85"/>
                  <a:gd name="T2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" h="58">
                    <a:moveTo>
                      <a:pt x="2" y="58"/>
                    </a:moveTo>
                    <a:lnTo>
                      <a:pt x="1" y="58"/>
                    </a:lnTo>
                    <a:lnTo>
                      <a:pt x="3" y="51"/>
                    </a:lnTo>
                    <a:lnTo>
                      <a:pt x="0" y="45"/>
                    </a:lnTo>
                    <a:cubicBezTo>
                      <a:pt x="1" y="44"/>
                      <a:pt x="31" y="26"/>
                      <a:pt x="53" y="14"/>
                    </a:cubicBezTo>
                    <a:cubicBezTo>
                      <a:pt x="58" y="11"/>
                      <a:pt x="65" y="7"/>
                      <a:pt x="73" y="2"/>
                    </a:cubicBezTo>
                    <a:cubicBezTo>
                      <a:pt x="76" y="0"/>
                      <a:pt x="81" y="2"/>
                      <a:pt x="83" y="5"/>
                    </a:cubicBezTo>
                    <a:cubicBezTo>
                      <a:pt x="85" y="8"/>
                      <a:pt x="83" y="13"/>
                      <a:pt x="80" y="15"/>
                    </a:cubicBezTo>
                    <a:cubicBezTo>
                      <a:pt x="74" y="18"/>
                      <a:pt x="69" y="21"/>
                      <a:pt x="64" y="24"/>
                    </a:cubicBezTo>
                    <a:cubicBezTo>
                      <a:pt x="54" y="30"/>
                      <a:pt x="45" y="35"/>
                      <a:pt x="43" y="37"/>
                    </a:cubicBezTo>
                    <a:lnTo>
                      <a:pt x="42" y="36"/>
                    </a:lnTo>
                    <a:lnTo>
                      <a:pt x="42" y="37"/>
                    </a:lnTo>
                    <a:lnTo>
                      <a:pt x="43" y="39"/>
                    </a:lnTo>
                    <a:cubicBezTo>
                      <a:pt x="41" y="39"/>
                      <a:pt x="39" y="40"/>
                      <a:pt x="37" y="40"/>
                    </a:cubicBezTo>
                    <a:cubicBezTo>
                      <a:pt x="9" y="55"/>
                      <a:pt x="4" y="58"/>
                      <a:pt x="2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59" name="Freeform 2112">
                <a:extLst>
                  <a:ext uri="{FF2B5EF4-FFF2-40B4-BE49-F238E27FC236}">
                    <a16:creationId xmlns:a16="http://schemas.microsoft.com/office/drawing/2014/main" id="{AD56A465-2E84-4FB6-A2BD-0E32084FB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0" y="6817"/>
                <a:ext cx="28" cy="18"/>
              </a:xfrm>
              <a:custGeom>
                <a:avLst/>
                <a:gdLst>
                  <a:gd name="T0" fmla="*/ 3 w 85"/>
                  <a:gd name="T1" fmla="*/ 57 h 57"/>
                  <a:gd name="T2" fmla="*/ 1 w 85"/>
                  <a:gd name="T3" fmla="*/ 57 h 57"/>
                  <a:gd name="T4" fmla="*/ 3 w 85"/>
                  <a:gd name="T5" fmla="*/ 50 h 57"/>
                  <a:gd name="T6" fmla="*/ 0 w 85"/>
                  <a:gd name="T7" fmla="*/ 44 h 57"/>
                  <a:gd name="T8" fmla="*/ 73 w 85"/>
                  <a:gd name="T9" fmla="*/ 2 h 57"/>
                  <a:gd name="T10" fmla="*/ 83 w 85"/>
                  <a:gd name="T11" fmla="*/ 4 h 57"/>
                  <a:gd name="T12" fmla="*/ 81 w 85"/>
                  <a:gd name="T13" fmla="*/ 14 h 57"/>
                  <a:gd name="T14" fmla="*/ 53 w 85"/>
                  <a:gd name="T15" fmla="*/ 32 h 57"/>
                  <a:gd name="T16" fmla="*/ 54 w 85"/>
                  <a:gd name="T17" fmla="*/ 33 h 57"/>
                  <a:gd name="T18" fmla="*/ 46 w 85"/>
                  <a:gd name="T19" fmla="*/ 37 h 57"/>
                  <a:gd name="T20" fmla="*/ 41 w 85"/>
                  <a:gd name="T21" fmla="*/ 38 h 57"/>
                  <a:gd name="T22" fmla="*/ 39 w 85"/>
                  <a:gd name="T23" fmla="*/ 38 h 57"/>
                  <a:gd name="T24" fmla="*/ 3 w 85"/>
                  <a:gd name="T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5" h="57">
                    <a:moveTo>
                      <a:pt x="3" y="57"/>
                    </a:moveTo>
                    <a:lnTo>
                      <a:pt x="1" y="57"/>
                    </a:lnTo>
                    <a:lnTo>
                      <a:pt x="3" y="50"/>
                    </a:lnTo>
                    <a:lnTo>
                      <a:pt x="0" y="44"/>
                    </a:lnTo>
                    <a:cubicBezTo>
                      <a:pt x="2" y="43"/>
                      <a:pt x="73" y="2"/>
                      <a:pt x="73" y="2"/>
                    </a:cubicBezTo>
                    <a:cubicBezTo>
                      <a:pt x="77" y="0"/>
                      <a:pt x="81" y="1"/>
                      <a:pt x="83" y="4"/>
                    </a:cubicBezTo>
                    <a:cubicBezTo>
                      <a:pt x="85" y="7"/>
                      <a:pt x="84" y="12"/>
                      <a:pt x="81" y="14"/>
                    </a:cubicBezTo>
                    <a:cubicBezTo>
                      <a:pt x="71" y="20"/>
                      <a:pt x="59" y="27"/>
                      <a:pt x="53" y="32"/>
                    </a:cubicBezTo>
                    <a:lnTo>
                      <a:pt x="54" y="33"/>
                    </a:lnTo>
                    <a:lnTo>
                      <a:pt x="46" y="37"/>
                    </a:lnTo>
                    <a:cubicBezTo>
                      <a:pt x="45" y="38"/>
                      <a:pt x="43" y="39"/>
                      <a:pt x="41" y="38"/>
                    </a:cubicBezTo>
                    <a:lnTo>
                      <a:pt x="39" y="38"/>
                    </a:lnTo>
                    <a:cubicBezTo>
                      <a:pt x="10" y="55"/>
                      <a:pt x="5" y="57"/>
                      <a:pt x="3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60" name="Freeform 2113">
                <a:extLst>
                  <a:ext uri="{FF2B5EF4-FFF2-40B4-BE49-F238E27FC236}">
                    <a16:creationId xmlns:a16="http://schemas.microsoft.com/office/drawing/2014/main" id="{ADA3F57F-2754-4DA7-AB52-C0C0973E9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2" y="6826"/>
                <a:ext cx="30" cy="19"/>
              </a:xfrm>
              <a:custGeom>
                <a:avLst/>
                <a:gdLst>
                  <a:gd name="T0" fmla="*/ 5 w 91"/>
                  <a:gd name="T1" fmla="*/ 57 h 57"/>
                  <a:gd name="T2" fmla="*/ 2 w 91"/>
                  <a:gd name="T3" fmla="*/ 55 h 57"/>
                  <a:gd name="T4" fmla="*/ 4 w 91"/>
                  <a:gd name="T5" fmla="*/ 45 h 57"/>
                  <a:gd name="T6" fmla="*/ 4 w 91"/>
                  <a:gd name="T7" fmla="*/ 45 h 57"/>
                  <a:gd name="T8" fmla="*/ 79 w 91"/>
                  <a:gd name="T9" fmla="*/ 1 h 57"/>
                  <a:gd name="T10" fmla="*/ 88 w 91"/>
                  <a:gd name="T11" fmla="*/ 4 h 57"/>
                  <a:gd name="T12" fmla="*/ 87 w 91"/>
                  <a:gd name="T13" fmla="*/ 13 h 57"/>
                  <a:gd name="T14" fmla="*/ 56 w 91"/>
                  <a:gd name="T15" fmla="*/ 39 h 57"/>
                  <a:gd name="T16" fmla="*/ 56 w 91"/>
                  <a:gd name="T17" fmla="*/ 40 h 57"/>
                  <a:gd name="T18" fmla="*/ 52 w 91"/>
                  <a:gd name="T19" fmla="*/ 42 h 57"/>
                  <a:gd name="T20" fmla="*/ 47 w 91"/>
                  <a:gd name="T21" fmla="*/ 43 h 57"/>
                  <a:gd name="T22" fmla="*/ 43 w 91"/>
                  <a:gd name="T23" fmla="*/ 40 h 57"/>
                  <a:gd name="T24" fmla="*/ 42 w 91"/>
                  <a:gd name="T25" fmla="*/ 39 h 57"/>
                  <a:gd name="T26" fmla="*/ 5 w 91"/>
                  <a:gd name="T2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57">
                    <a:moveTo>
                      <a:pt x="5" y="57"/>
                    </a:moveTo>
                    <a:cubicBezTo>
                      <a:pt x="3" y="57"/>
                      <a:pt x="3" y="56"/>
                      <a:pt x="2" y="55"/>
                    </a:cubicBezTo>
                    <a:cubicBezTo>
                      <a:pt x="0" y="51"/>
                      <a:pt x="1" y="47"/>
                      <a:pt x="4" y="45"/>
                    </a:cubicBezTo>
                    <a:lnTo>
                      <a:pt x="4" y="45"/>
                    </a:lnTo>
                    <a:cubicBezTo>
                      <a:pt x="8" y="42"/>
                      <a:pt x="79" y="1"/>
                      <a:pt x="79" y="1"/>
                    </a:cubicBezTo>
                    <a:cubicBezTo>
                      <a:pt x="82" y="0"/>
                      <a:pt x="86" y="1"/>
                      <a:pt x="88" y="4"/>
                    </a:cubicBezTo>
                    <a:cubicBezTo>
                      <a:pt x="91" y="7"/>
                      <a:pt x="90" y="11"/>
                      <a:pt x="87" y="13"/>
                    </a:cubicBezTo>
                    <a:cubicBezTo>
                      <a:pt x="74" y="23"/>
                      <a:pt x="59" y="35"/>
                      <a:pt x="56" y="39"/>
                    </a:cubicBezTo>
                    <a:lnTo>
                      <a:pt x="56" y="40"/>
                    </a:lnTo>
                    <a:lnTo>
                      <a:pt x="52" y="42"/>
                    </a:lnTo>
                    <a:cubicBezTo>
                      <a:pt x="51" y="43"/>
                      <a:pt x="49" y="44"/>
                      <a:pt x="47" y="43"/>
                    </a:cubicBezTo>
                    <a:cubicBezTo>
                      <a:pt x="45" y="43"/>
                      <a:pt x="44" y="42"/>
                      <a:pt x="43" y="40"/>
                    </a:cubicBezTo>
                    <a:lnTo>
                      <a:pt x="42" y="39"/>
                    </a:lnTo>
                    <a:cubicBezTo>
                      <a:pt x="18" y="53"/>
                      <a:pt x="9" y="57"/>
                      <a:pt x="5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61" name="Freeform 2114">
                <a:extLst>
                  <a:ext uri="{FF2B5EF4-FFF2-40B4-BE49-F238E27FC236}">
                    <a16:creationId xmlns:a16="http://schemas.microsoft.com/office/drawing/2014/main" id="{1C39534F-B9DE-4894-84C4-D476790AF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6" y="6818"/>
                <a:ext cx="33" cy="20"/>
              </a:xfrm>
              <a:custGeom>
                <a:avLst/>
                <a:gdLst>
                  <a:gd name="T0" fmla="*/ 8 w 101"/>
                  <a:gd name="T1" fmla="*/ 63 h 63"/>
                  <a:gd name="T2" fmla="*/ 2 w 101"/>
                  <a:gd name="T3" fmla="*/ 60 h 63"/>
                  <a:gd name="T4" fmla="*/ 5 w 101"/>
                  <a:gd name="T5" fmla="*/ 50 h 63"/>
                  <a:gd name="T6" fmla="*/ 89 w 101"/>
                  <a:gd name="T7" fmla="*/ 1 h 63"/>
                  <a:gd name="T8" fmla="*/ 94 w 101"/>
                  <a:gd name="T9" fmla="*/ 0 h 63"/>
                  <a:gd name="T10" fmla="*/ 99 w 101"/>
                  <a:gd name="T11" fmla="*/ 4 h 63"/>
                  <a:gd name="T12" fmla="*/ 96 w 101"/>
                  <a:gd name="T13" fmla="*/ 13 h 63"/>
                  <a:gd name="T14" fmla="*/ 96 w 101"/>
                  <a:gd name="T15" fmla="*/ 13 h 63"/>
                  <a:gd name="T16" fmla="*/ 94 w 101"/>
                  <a:gd name="T17" fmla="*/ 14 h 63"/>
                  <a:gd name="T18" fmla="*/ 86 w 101"/>
                  <a:gd name="T19" fmla="*/ 19 h 63"/>
                  <a:gd name="T20" fmla="*/ 48 w 101"/>
                  <a:gd name="T21" fmla="*/ 43 h 63"/>
                  <a:gd name="T22" fmla="*/ 47 w 101"/>
                  <a:gd name="T23" fmla="*/ 42 h 63"/>
                  <a:gd name="T24" fmla="*/ 47 w 101"/>
                  <a:gd name="T25" fmla="*/ 42 h 63"/>
                  <a:gd name="T26" fmla="*/ 48 w 101"/>
                  <a:gd name="T27" fmla="*/ 44 h 63"/>
                  <a:gd name="T28" fmla="*/ 41 w 101"/>
                  <a:gd name="T29" fmla="*/ 45 h 63"/>
                  <a:gd name="T30" fmla="*/ 41 w 101"/>
                  <a:gd name="T31" fmla="*/ 45 h 63"/>
                  <a:gd name="T32" fmla="*/ 12 w 101"/>
                  <a:gd name="T33" fmla="*/ 62 h 63"/>
                  <a:gd name="T34" fmla="*/ 8 w 101"/>
                  <a:gd name="T35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1" h="63">
                    <a:moveTo>
                      <a:pt x="8" y="63"/>
                    </a:moveTo>
                    <a:cubicBezTo>
                      <a:pt x="6" y="63"/>
                      <a:pt x="3" y="62"/>
                      <a:pt x="2" y="60"/>
                    </a:cubicBezTo>
                    <a:cubicBezTo>
                      <a:pt x="0" y="56"/>
                      <a:pt x="1" y="52"/>
                      <a:pt x="5" y="50"/>
                    </a:cubicBezTo>
                    <a:lnTo>
                      <a:pt x="89" y="1"/>
                    </a:lnTo>
                    <a:cubicBezTo>
                      <a:pt x="91" y="0"/>
                      <a:pt x="93" y="0"/>
                      <a:pt x="94" y="0"/>
                    </a:cubicBezTo>
                    <a:cubicBezTo>
                      <a:pt x="96" y="1"/>
                      <a:pt x="98" y="2"/>
                      <a:pt x="99" y="4"/>
                    </a:cubicBezTo>
                    <a:cubicBezTo>
                      <a:pt x="101" y="8"/>
                      <a:pt x="101" y="10"/>
                      <a:pt x="96" y="13"/>
                    </a:cubicBezTo>
                    <a:lnTo>
                      <a:pt x="96" y="13"/>
                    </a:lnTo>
                    <a:lnTo>
                      <a:pt x="94" y="14"/>
                    </a:lnTo>
                    <a:cubicBezTo>
                      <a:pt x="92" y="16"/>
                      <a:pt x="90" y="17"/>
                      <a:pt x="86" y="19"/>
                    </a:cubicBezTo>
                    <a:cubicBezTo>
                      <a:pt x="76" y="26"/>
                      <a:pt x="52" y="40"/>
                      <a:pt x="48" y="43"/>
                    </a:cubicBezTo>
                    <a:lnTo>
                      <a:pt x="47" y="42"/>
                    </a:lnTo>
                    <a:lnTo>
                      <a:pt x="47" y="42"/>
                    </a:lnTo>
                    <a:lnTo>
                      <a:pt x="48" y="44"/>
                    </a:lnTo>
                    <a:cubicBezTo>
                      <a:pt x="46" y="45"/>
                      <a:pt x="43" y="46"/>
                      <a:pt x="41" y="45"/>
                    </a:cubicBezTo>
                    <a:lnTo>
                      <a:pt x="41" y="45"/>
                    </a:lnTo>
                    <a:lnTo>
                      <a:pt x="12" y="62"/>
                    </a:lnTo>
                    <a:lnTo>
                      <a:pt x="8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62" name="Freeform 2115">
                <a:extLst>
                  <a:ext uri="{FF2B5EF4-FFF2-40B4-BE49-F238E27FC236}">
                    <a16:creationId xmlns:a16="http://schemas.microsoft.com/office/drawing/2014/main" id="{74B33F46-A6DF-4128-9D5A-3509E0321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" y="6823"/>
                <a:ext cx="19" cy="13"/>
              </a:xfrm>
              <a:custGeom>
                <a:avLst/>
                <a:gdLst>
                  <a:gd name="T0" fmla="*/ 8 w 58"/>
                  <a:gd name="T1" fmla="*/ 41 h 41"/>
                  <a:gd name="T2" fmla="*/ 6 w 58"/>
                  <a:gd name="T3" fmla="*/ 40 h 41"/>
                  <a:gd name="T4" fmla="*/ 1 w 58"/>
                  <a:gd name="T5" fmla="*/ 37 h 41"/>
                  <a:gd name="T6" fmla="*/ 1 w 58"/>
                  <a:gd name="T7" fmla="*/ 32 h 41"/>
                  <a:gd name="T8" fmla="*/ 26 w 58"/>
                  <a:gd name="T9" fmla="*/ 14 h 41"/>
                  <a:gd name="T10" fmla="*/ 39 w 58"/>
                  <a:gd name="T11" fmla="*/ 6 h 41"/>
                  <a:gd name="T12" fmla="*/ 39 w 58"/>
                  <a:gd name="T13" fmla="*/ 6 h 41"/>
                  <a:gd name="T14" fmla="*/ 47 w 58"/>
                  <a:gd name="T15" fmla="*/ 1 h 41"/>
                  <a:gd name="T16" fmla="*/ 52 w 58"/>
                  <a:gd name="T17" fmla="*/ 1 h 41"/>
                  <a:gd name="T18" fmla="*/ 56 w 58"/>
                  <a:gd name="T19" fmla="*/ 4 h 41"/>
                  <a:gd name="T20" fmla="*/ 57 w 58"/>
                  <a:gd name="T21" fmla="*/ 10 h 41"/>
                  <a:gd name="T22" fmla="*/ 33 w 58"/>
                  <a:gd name="T23" fmla="*/ 26 h 41"/>
                  <a:gd name="T24" fmla="*/ 32 w 58"/>
                  <a:gd name="T25" fmla="*/ 27 h 41"/>
                  <a:gd name="T26" fmla="*/ 30 w 58"/>
                  <a:gd name="T27" fmla="*/ 29 h 41"/>
                  <a:gd name="T28" fmla="*/ 8 w 58"/>
                  <a:gd name="T2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41">
                    <a:moveTo>
                      <a:pt x="8" y="41"/>
                    </a:moveTo>
                    <a:lnTo>
                      <a:pt x="6" y="40"/>
                    </a:lnTo>
                    <a:cubicBezTo>
                      <a:pt x="4" y="40"/>
                      <a:pt x="2" y="39"/>
                      <a:pt x="1" y="37"/>
                    </a:cubicBezTo>
                    <a:cubicBezTo>
                      <a:pt x="0" y="35"/>
                      <a:pt x="0" y="33"/>
                      <a:pt x="1" y="32"/>
                    </a:cubicBezTo>
                    <a:cubicBezTo>
                      <a:pt x="2" y="28"/>
                      <a:pt x="4" y="26"/>
                      <a:pt x="26" y="14"/>
                    </a:cubicBezTo>
                    <a:cubicBezTo>
                      <a:pt x="30" y="11"/>
                      <a:pt x="35" y="9"/>
                      <a:pt x="39" y="6"/>
                    </a:cubicBezTo>
                    <a:lnTo>
                      <a:pt x="39" y="6"/>
                    </a:lnTo>
                    <a:lnTo>
                      <a:pt x="47" y="1"/>
                    </a:lnTo>
                    <a:cubicBezTo>
                      <a:pt x="48" y="0"/>
                      <a:pt x="50" y="0"/>
                      <a:pt x="52" y="1"/>
                    </a:cubicBezTo>
                    <a:cubicBezTo>
                      <a:pt x="54" y="1"/>
                      <a:pt x="55" y="2"/>
                      <a:pt x="56" y="4"/>
                    </a:cubicBezTo>
                    <a:cubicBezTo>
                      <a:pt x="57" y="6"/>
                      <a:pt x="58" y="8"/>
                      <a:pt x="57" y="10"/>
                    </a:cubicBezTo>
                    <a:cubicBezTo>
                      <a:pt x="56" y="13"/>
                      <a:pt x="55" y="14"/>
                      <a:pt x="33" y="26"/>
                    </a:cubicBezTo>
                    <a:lnTo>
                      <a:pt x="32" y="27"/>
                    </a:lnTo>
                    <a:lnTo>
                      <a:pt x="30" y="29"/>
                    </a:lnTo>
                    <a:cubicBezTo>
                      <a:pt x="14" y="39"/>
                      <a:pt x="10" y="41"/>
                      <a:pt x="8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63" name="Freeform 2116">
                <a:extLst>
                  <a:ext uri="{FF2B5EF4-FFF2-40B4-BE49-F238E27FC236}">
                    <a16:creationId xmlns:a16="http://schemas.microsoft.com/office/drawing/2014/main" id="{1FD89E53-2156-48DE-A638-0210C45030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" y="6362"/>
                <a:ext cx="28" cy="19"/>
              </a:xfrm>
              <a:custGeom>
                <a:avLst/>
                <a:gdLst>
                  <a:gd name="T0" fmla="*/ 3 w 86"/>
                  <a:gd name="T1" fmla="*/ 58 h 58"/>
                  <a:gd name="T2" fmla="*/ 2 w 86"/>
                  <a:gd name="T3" fmla="*/ 58 h 58"/>
                  <a:gd name="T4" fmla="*/ 4 w 86"/>
                  <a:gd name="T5" fmla="*/ 51 h 58"/>
                  <a:gd name="T6" fmla="*/ 0 w 86"/>
                  <a:gd name="T7" fmla="*/ 45 h 58"/>
                  <a:gd name="T8" fmla="*/ 75 w 86"/>
                  <a:gd name="T9" fmla="*/ 2 h 58"/>
                  <a:gd name="T10" fmla="*/ 84 w 86"/>
                  <a:gd name="T11" fmla="*/ 4 h 58"/>
                  <a:gd name="T12" fmla="*/ 83 w 86"/>
                  <a:gd name="T13" fmla="*/ 13 h 58"/>
                  <a:gd name="T14" fmla="*/ 49 w 86"/>
                  <a:gd name="T15" fmla="*/ 41 h 58"/>
                  <a:gd name="T16" fmla="*/ 49 w 86"/>
                  <a:gd name="T17" fmla="*/ 42 h 58"/>
                  <a:gd name="T18" fmla="*/ 46 w 86"/>
                  <a:gd name="T19" fmla="*/ 44 h 58"/>
                  <a:gd name="T20" fmla="*/ 41 w 86"/>
                  <a:gd name="T21" fmla="*/ 45 h 58"/>
                  <a:gd name="T22" fmla="*/ 36 w 86"/>
                  <a:gd name="T23" fmla="*/ 42 h 58"/>
                  <a:gd name="T24" fmla="*/ 36 w 86"/>
                  <a:gd name="T25" fmla="*/ 41 h 58"/>
                  <a:gd name="T26" fmla="*/ 3 w 86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6" h="58">
                    <a:moveTo>
                      <a:pt x="3" y="58"/>
                    </a:moveTo>
                    <a:lnTo>
                      <a:pt x="2" y="58"/>
                    </a:lnTo>
                    <a:lnTo>
                      <a:pt x="4" y="51"/>
                    </a:lnTo>
                    <a:lnTo>
                      <a:pt x="0" y="45"/>
                    </a:lnTo>
                    <a:cubicBezTo>
                      <a:pt x="2" y="44"/>
                      <a:pt x="46" y="18"/>
                      <a:pt x="75" y="2"/>
                    </a:cubicBezTo>
                    <a:cubicBezTo>
                      <a:pt x="78" y="0"/>
                      <a:pt x="82" y="1"/>
                      <a:pt x="84" y="4"/>
                    </a:cubicBezTo>
                    <a:cubicBezTo>
                      <a:pt x="86" y="7"/>
                      <a:pt x="86" y="11"/>
                      <a:pt x="83" y="13"/>
                    </a:cubicBezTo>
                    <a:cubicBezTo>
                      <a:pt x="68" y="24"/>
                      <a:pt x="51" y="38"/>
                      <a:pt x="49" y="41"/>
                    </a:cubicBezTo>
                    <a:lnTo>
                      <a:pt x="49" y="42"/>
                    </a:lnTo>
                    <a:lnTo>
                      <a:pt x="46" y="44"/>
                    </a:lnTo>
                    <a:cubicBezTo>
                      <a:pt x="45" y="45"/>
                      <a:pt x="43" y="45"/>
                      <a:pt x="41" y="45"/>
                    </a:cubicBezTo>
                    <a:cubicBezTo>
                      <a:pt x="39" y="44"/>
                      <a:pt x="37" y="43"/>
                      <a:pt x="36" y="42"/>
                    </a:cubicBezTo>
                    <a:lnTo>
                      <a:pt x="36" y="41"/>
                    </a:lnTo>
                    <a:cubicBezTo>
                      <a:pt x="10" y="56"/>
                      <a:pt x="5" y="58"/>
                      <a:pt x="3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64" name="Freeform 2117">
                <a:extLst>
                  <a:ext uri="{FF2B5EF4-FFF2-40B4-BE49-F238E27FC236}">
                    <a16:creationId xmlns:a16="http://schemas.microsoft.com/office/drawing/2014/main" id="{E255A0A1-7A79-4AF2-AD92-FD3C7FCE9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9" y="6387"/>
                <a:ext cx="32" cy="21"/>
              </a:xfrm>
              <a:custGeom>
                <a:avLst/>
                <a:gdLst>
                  <a:gd name="T0" fmla="*/ 2 w 97"/>
                  <a:gd name="T1" fmla="*/ 64 h 64"/>
                  <a:gd name="T2" fmla="*/ 1 w 97"/>
                  <a:gd name="T3" fmla="*/ 64 h 64"/>
                  <a:gd name="T4" fmla="*/ 3 w 97"/>
                  <a:gd name="T5" fmla="*/ 57 h 64"/>
                  <a:gd name="T6" fmla="*/ 9 w 97"/>
                  <a:gd name="T7" fmla="*/ 54 h 64"/>
                  <a:gd name="T8" fmla="*/ 3 w 97"/>
                  <a:gd name="T9" fmla="*/ 57 h 64"/>
                  <a:gd name="T10" fmla="*/ 0 w 97"/>
                  <a:gd name="T11" fmla="*/ 51 h 64"/>
                  <a:gd name="T12" fmla="*/ 36 w 97"/>
                  <a:gd name="T13" fmla="*/ 30 h 64"/>
                  <a:gd name="T14" fmla="*/ 85 w 97"/>
                  <a:gd name="T15" fmla="*/ 2 h 64"/>
                  <a:gd name="T16" fmla="*/ 95 w 97"/>
                  <a:gd name="T17" fmla="*/ 4 h 64"/>
                  <a:gd name="T18" fmla="*/ 92 w 97"/>
                  <a:gd name="T19" fmla="*/ 14 h 64"/>
                  <a:gd name="T20" fmla="*/ 51 w 97"/>
                  <a:gd name="T21" fmla="*/ 38 h 64"/>
                  <a:gd name="T22" fmla="*/ 48 w 97"/>
                  <a:gd name="T23" fmla="*/ 41 h 64"/>
                  <a:gd name="T24" fmla="*/ 47 w 97"/>
                  <a:gd name="T25" fmla="*/ 41 h 64"/>
                  <a:gd name="T26" fmla="*/ 41 w 97"/>
                  <a:gd name="T27" fmla="*/ 45 h 64"/>
                  <a:gd name="T28" fmla="*/ 37 w 97"/>
                  <a:gd name="T29" fmla="*/ 46 h 64"/>
                  <a:gd name="T30" fmla="*/ 2 w 97"/>
                  <a:gd name="T3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7" h="64">
                    <a:moveTo>
                      <a:pt x="2" y="64"/>
                    </a:moveTo>
                    <a:lnTo>
                      <a:pt x="1" y="64"/>
                    </a:lnTo>
                    <a:lnTo>
                      <a:pt x="3" y="57"/>
                    </a:lnTo>
                    <a:lnTo>
                      <a:pt x="9" y="54"/>
                    </a:lnTo>
                    <a:lnTo>
                      <a:pt x="3" y="57"/>
                    </a:lnTo>
                    <a:lnTo>
                      <a:pt x="0" y="51"/>
                    </a:lnTo>
                    <a:cubicBezTo>
                      <a:pt x="2" y="50"/>
                      <a:pt x="17" y="41"/>
                      <a:pt x="36" y="30"/>
                    </a:cubicBezTo>
                    <a:cubicBezTo>
                      <a:pt x="42" y="25"/>
                      <a:pt x="56" y="17"/>
                      <a:pt x="85" y="2"/>
                    </a:cubicBezTo>
                    <a:cubicBezTo>
                      <a:pt x="89" y="0"/>
                      <a:pt x="93" y="1"/>
                      <a:pt x="95" y="4"/>
                    </a:cubicBezTo>
                    <a:cubicBezTo>
                      <a:pt x="97" y="8"/>
                      <a:pt x="95" y="12"/>
                      <a:pt x="92" y="14"/>
                    </a:cubicBezTo>
                    <a:cubicBezTo>
                      <a:pt x="75" y="24"/>
                      <a:pt x="62" y="32"/>
                      <a:pt x="51" y="38"/>
                    </a:cubicBezTo>
                    <a:lnTo>
                      <a:pt x="48" y="41"/>
                    </a:lnTo>
                    <a:lnTo>
                      <a:pt x="47" y="41"/>
                    </a:lnTo>
                    <a:cubicBezTo>
                      <a:pt x="46" y="42"/>
                      <a:pt x="41" y="45"/>
                      <a:pt x="41" y="45"/>
                    </a:cubicBezTo>
                    <a:lnTo>
                      <a:pt x="37" y="46"/>
                    </a:lnTo>
                    <a:cubicBezTo>
                      <a:pt x="9" y="62"/>
                      <a:pt x="4" y="64"/>
                      <a:pt x="2" y="6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65" name="Freeform 2118">
                <a:extLst>
                  <a:ext uri="{FF2B5EF4-FFF2-40B4-BE49-F238E27FC236}">
                    <a16:creationId xmlns:a16="http://schemas.microsoft.com/office/drawing/2014/main" id="{72FE5599-5BC3-4454-8F3A-D973A1607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6" y="6382"/>
                <a:ext cx="33" cy="21"/>
              </a:xfrm>
              <a:custGeom>
                <a:avLst/>
                <a:gdLst>
                  <a:gd name="T0" fmla="*/ 6 w 98"/>
                  <a:gd name="T1" fmla="*/ 62 h 62"/>
                  <a:gd name="T2" fmla="*/ 3 w 98"/>
                  <a:gd name="T3" fmla="*/ 59 h 62"/>
                  <a:gd name="T4" fmla="*/ 5 w 98"/>
                  <a:gd name="T5" fmla="*/ 49 h 62"/>
                  <a:gd name="T6" fmla="*/ 6 w 98"/>
                  <a:gd name="T7" fmla="*/ 49 h 62"/>
                  <a:gd name="T8" fmla="*/ 69 w 98"/>
                  <a:gd name="T9" fmla="*/ 12 h 62"/>
                  <a:gd name="T10" fmla="*/ 87 w 98"/>
                  <a:gd name="T11" fmla="*/ 2 h 62"/>
                  <a:gd name="T12" fmla="*/ 96 w 98"/>
                  <a:gd name="T13" fmla="*/ 5 h 62"/>
                  <a:gd name="T14" fmla="*/ 94 w 98"/>
                  <a:gd name="T15" fmla="*/ 15 h 62"/>
                  <a:gd name="T16" fmla="*/ 80 w 98"/>
                  <a:gd name="T17" fmla="*/ 22 h 62"/>
                  <a:gd name="T18" fmla="*/ 59 w 98"/>
                  <a:gd name="T19" fmla="*/ 36 h 62"/>
                  <a:gd name="T20" fmla="*/ 59 w 98"/>
                  <a:gd name="T21" fmla="*/ 37 h 62"/>
                  <a:gd name="T22" fmla="*/ 53 w 98"/>
                  <a:gd name="T23" fmla="*/ 41 h 62"/>
                  <a:gd name="T24" fmla="*/ 47 w 98"/>
                  <a:gd name="T25" fmla="*/ 42 h 62"/>
                  <a:gd name="T26" fmla="*/ 47 w 98"/>
                  <a:gd name="T27" fmla="*/ 42 h 62"/>
                  <a:gd name="T28" fmla="*/ 6 w 98"/>
                  <a:gd name="T2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8" h="62">
                    <a:moveTo>
                      <a:pt x="6" y="62"/>
                    </a:moveTo>
                    <a:cubicBezTo>
                      <a:pt x="4" y="62"/>
                      <a:pt x="4" y="61"/>
                      <a:pt x="3" y="59"/>
                    </a:cubicBezTo>
                    <a:cubicBezTo>
                      <a:pt x="0" y="56"/>
                      <a:pt x="2" y="51"/>
                      <a:pt x="5" y="49"/>
                    </a:cubicBezTo>
                    <a:lnTo>
                      <a:pt x="6" y="49"/>
                    </a:lnTo>
                    <a:cubicBezTo>
                      <a:pt x="9" y="47"/>
                      <a:pt x="41" y="29"/>
                      <a:pt x="69" y="12"/>
                    </a:cubicBezTo>
                    <a:cubicBezTo>
                      <a:pt x="74" y="9"/>
                      <a:pt x="80" y="6"/>
                      <a:pt x="87" y="2"/>
                    </a:cubicBezTo>
                    <a:cubicBezTo>
                      <a:pt x="90" y="0"/>
                      <a:pt x="94" y="1"/>
                      <a:pt x="96" y="5"/>
                    </a:cubicBezTo>
                    <a:cubicBezTo>
                      <a:pt x="98" y="8"/>
                      <a:pt x="97" y="13"/>
                      <a:pt x="94" y="15"/>
                    </a:cubicBezTo>
                    <a:cubicBezTo>
                      <a:pt x="89" y="17"/>
                      <a:pt x="84" y="20"/>
                      <a:pt x="80" y="22"/>
                    </a:cubicBezTo>
                    <a:cubicBezTo>
                      <a:pt x="72" y="27"/>
                      <a:pt x="64" y="32"/>
                      <a:pt x="59" y="36"/>
                    </a:cubicBezTo>
                    <a:lnTo>
                      <a:pt x="59" y="37"/>
                    </a:lnTo>
                    <a:lnTo>
                      <a:pt x="53" y="41"/>
                    </a:lnTo>
                    <a:cubicBezTo>
                      <a:pt x="51" y="42"/>
                      <a:pt x="49" y="42"/>
                      <a:pt x="47" y="42"/>
                    </a:cubicBezTo>
                    <a:lnTo>
                      <a:pt x="47" y="42"/>
                    </a:lnTo>
                    <a:cubicBezTo>
                      <a:pt x="20" y="57"/>
                      <a:pt x="10" y="62"/>
                      <a:pt x="6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66" name="Freeform 2119">
                <a:extLst>
                  <a:ext uri="{FF2B5EF4-FFF2-40B4-BE49-F238E27FC236}">
                    <a16:creationId xmlns:a16="http://schemas.microsoft.com/office/drawing/2014/main" id="{511E0E5B-2ADE-476F-B3DA-E26608E00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" y="6832"/>
                <a:ext cx="7" cy="7"/>
              </a:xfrm>
              <a:custGeom>
                <a:avLst/>
                <a:gdLst>
                  <a:gd name="T0" fmla="*/ 8 w 19"/>
                  <a:gd name="T1" fmla="*/ 20 h 20"/>
                  <a:gd name="T2" fmla="*/ 4 w 19"/>
                  <a:gd name="T3" fmla="*/ 20 h 20"/>
                  <a:gd name="T4" fmla="*/ 2 w 19"/>
                  <a:gd name="T5" fmla="*/ 19 h 20"/>
                  <a:gd name="T6" fmla="*/ 2 w 19"/>
                  <a:gd name="T7" fmla="*/ 18 h 20"/>
                  <a:gd name="T8" fmla="*/ 2 w 19"/>
                  <a:gd name="T9" fmla="*/ 10 h 20"/>
                  <a:gd name="T10" fmla="*/ 2 w 19"/>
                  <a:gd name="T11" fmla="*/ 9 h 20"/>
                  <a:gd name="T12" fmla="*/ 1 w 19"/>
                  <a:gd name="T13" fmla="*/ 6 h 20"/>
                  <a:gd name="T14" fmla="*/ 6 w 19"/>
                  <a:gd name="T15" fmla="*/ 3 h 20"/>
                  <a:gd name="T16" fmla="*/ 16 w 19"/>
                  <a:gd name="T17" fmla="*/ 3 h 20"/>
                  <a:gd name="T18" fmla="*/ 17 w 19"/>
                  <a:gd name="T19" fmla="*/ 5 h 20"/>
                  <a:gd name="T20" fmla="*/ 14 w 19"/>
                  <a:gd name="T21" fmla="*/ 17 h 20"/>
                  <a:gd name="T22" fmla="*/ 14 w 19"/>
                  <a:gd name="T23" fmla="*/ 17 h 20"/>
                  <a:gd name="T24" fmla="*/ 14 w 19"/>
                  <a:gd name="T25" fmla="*/ 18 h 20"/>
                  <a:gd name="T26" fmla="*/ 12 w 19"/>
                  <a:gd name="T27" fmla="*/ 19 h 20"/>
                  <a:gd name="T28" fmla="*/ 8 w 19"/>
                  <a:gd name="T2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20">
                    <a:moveTo>
                      <a:pt x="8" y="20"/>
                    </a:moveTo>
                    <a:lnTo>
                      <a:pt x="4" y="20"/>
                    </a:lnTo>
                    <a:lnTo>
                      <a:pt x="2" y="19"/>
                    </a:lnTo>
                    <a:lnTo>
                      <a:pt x="2" y="18"/>
                    </a:lnTo>
                    <a:cubicBezTo>
                      <a:pt x="1" y="16"/>
                      <a:pt x="0" y="12"/>
                      <a:pt x="2" y="10"/>
                    </a:cubicBezTo>
                    <a:lnTo>
                      <a:pt x="2" y="9"/>
                    </a:lnTo>
                    <a:lnTo>
                      <a:pt x="1" y="6"/>
                    </a:lnTo>
                    <a:cubicBezTo>
                      <a:pt x="2" y="6"/>
                      <a:pt x="4" y="4"/>
                      <a:pt x="6" y="3"/>
                    </a:cubicBezTo>
                    <a:cubicBezTo>
                      <a:pt x="7" y="2"/>
                      <a:pt x="12" y="0"/>
                      <a:pt x="16" y="3"/>
                    </a:cubicBezTo>
                    <a:lnTo>
                      <a:pt x="17" y="5"/>
                    </a:lnTo>
                    <a:cubicBezTo>
                      <a:pt x="19" y="9"/>
                      <a:pt x="18" y="11"/>
                      <a:pt x="14" y="17"/>
                    </a:cubicBezTo>
                    <a:lnTo>
                      <a:pt x="14" y="17"/>
                    </a:lnTo>
                    <a:lnTo>
                      <a:pt x="14" y="18"/>
                    </a:lnTo>
                    <a:lnTo>
                      <a:pt x="12" y="19"/>
                    </a:lnTo>
                    <a:lnTo>
                      <a:pt x="8" y="2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67" name="Freeform 2120">
                <a:extLst>
                  <a:ext uri="{FF2B5EF4-FFF2-40B4-BE49-F238E27FC236}">
                    <a16:creationId xmlns:a16="http://schemas.microsoft.com/office/drawing/2014/main" id="{AE7D525E-5E16-4641-AD46-7E569BD216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5550"/>
                <a:ext cx="8" cy="6"/>
              </a:xfrm>
              <a:custGeom>
                <a:avLst/>
                <a:gdLst>
                  <a:gd name="T0" fmla="*/ 9 w 24"/>
                  <a:gd name="T1" fmla="*/ 19 h 19"/>
                  <a:gd name="T2" fmla="*/ 8 w 24"/>
                  <a:gd name="T3" fmla="*/ 19 h 19"/>
                  <a:gd name="T4" fmla="*/ 3 w 24"/>
                  <a:gd name="T5" fmla="*/ 15 h 19"/>
                  <a:gd name="T6" fmla="*/ 7 w 24"/>
                  <a:gd name="T7" fmla="*/ 5 h 19"/>
                  <a:gd name="T8" fmla="*/ 9 w 24"/>
                  <a:gd name="T9" fmla="*/ 3 h 19"/>
                  <a:gd name="T10" fmla="*/ 12 w 24"/>
                  <a:gd name="T11" fmla="*/ 1 h 19"/>
                  <a:gd name="T12" fmla="*/ 17 w 24"/>
                  <a:gd name="T13" fmla="*/ 1 h 19"/>
                  <a:gd name="T14" fmla="*/ 21 w 24"/>
                  <a:gd name="T15" fmla="*/ 4 h 19"/>
                  <a:gd name="T16" fmla="*/ 17 w 24"/>
                  <a:gd name="T17" fmla="*/ 15 h 19"/>
                  <a:gd name="T18" fmla="*/ 17 w 24"/>
                  <a:gd name="T19" fmla="*/ 15 h 19"/>
                  <a:gd name="T20" fmla="*/ 9 w 24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9">
                    <a:moveTo>
                      <a:pt x="9" y="19"/>
                    </a:moveTo>
                    <a:lnTo>
                      <a:pt x="8" y="19"/>
                    </a:lnTo>
                    <a:cubicBezTo>
                      <a:pt x="6" y="18"/>
                      <a:pt x="4" y="17"/>
                      <a:pt x="3" y="15"/>
                    </a:cubicBezTo>
                    <a:cubicBezTo>
                      <a:pt x="0" y="11"/>
                      <a:pt x="4" y="7"/>
                      <a:pt x="7" y="5"/>
                    </a:cubicBezTo>
                    <a:lnTo>
                      <a:pt x="9" y="3"/>
                    </a:lnTo>
                    <a:lnTo>
                      <a:pt x="12" y="1"/>
                    </a:lnTo>
                    <a:cubicBezTo>
                      <a:pt x="13" y="0"/>
                      <a:pt x="15" y="0"/>
                      <a:pt x="17" y="1"/>
                    </a:cubicBezTo>
                    <a:cubicBezTo>
                      <a:pt x="19" y="1"/>
                      <a:pt x="20" y="2"/>
                      <a:pt x="21" y="4"/>
                    </a:cubicBezTo>
                    <a:cubicBezTo>
                      <a:pt x="24" y="9"/>
                      <a:pt x="20" y="13"/>
                      <a:pt x="17" y="15"/>
                    </a:cubicBezTo>
                    <a:lnTo>
                      <a:pt x="17" y="15"/>
                    </a:lnTo>
                    <a:cubicBezTo>
                      <a:pt x="13" y="18"/>
                      <a:pt x="11" y="19"/>
                      <a:pt x="9" y="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68" name="Freeform 2121">
                <a:extLst>
                  <a:ext uri="{FF2B5EF4-FFF2-40B4-BE49-F238E27FC236}">
                    <a16:creationId xmlns:a16="http://schemas.microsoft.com/office/drawing/2014/main" id="{E0869789-18AA-4DCA-BA86-6E6261B31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3" y="5525"/>
                <a:ext cx="27" cy="18"/>
              </a:xfrm>
              <a:custGeom>
                <a:avLst/>
                <a:gdLst>
                  <a:gd name="T0" fmla="*/ 7 w 81"/>
                  <a:gd name="T1" fmla="*/ 56 h 56"/>
                  <a:gd name="T2" fmla="*/ 6 w 81"/>
                  <a:gd name="T3" fmla="*/ 55 h 56"/>
                  <a:gd name="T4" fmla="*/ 1 w 81"/>
                  <a:gd name="T5" fmla="*/ 52 h 56"/>
                  <a:gd name="T6" fmla="*/ 0 w 81"/>
                  <a:gd name="T7" fmla="*/ 46 h 56"/>
                  <a:gd name="T8" fmla="*/ 12 w 81"/>
                  <a:gd name="T9" fmla="*/ 35 h 56"/>
                  <a:gd name="T10" fmla="*/ 12 w 81"/>
                  <a:gd name="T11" fmla="*/ 35 h 56"/>
                  <a:gd name="T12" fmla="*/ 31 w 81"/>
                  <a:gd name="T13" fmla="*/ 24 h 56"/>
                  <a:gd name="T14" fmla="*/ 75 w 81"/>
                  <a:gd name="T15" fmla="*/ 1 h 56"/>
                  <a:gd name="T16" fmla="*/ 80 w 81"/>
                  <a:gd name="T17" fmla="*/ 4 h 56"/>
                  <a:gd name="T18" fmla="*/ 80 w 81"/>
                  <a:gd name="T19" fmla="*/ 9 h 56"/>
                  <a:gd name="T20" fmla="*/ 61 w 81"/>
                  <a:gd name="T21" fmla="*/ 23 h 56"/>
                  <a:gd name="T22" fmla="*/ 58 w 81"/>
                  <a:gd name="T23" fmla="*/ 28 h 56"/>
                  <a:gd name="T24" fmla="*/ 54 w 81"/>
                  <a:gd name="T25" fmla="*/ 28 h 56"/>
                  <a:gd name="T26" fmla="*/ 11 w 81"/>
                  <a:gd name="T27" fmla="*/ 54 h 56"/>
                  <a:gd name="T28" fmla="*/ 7 w 81"/>
                  <a:gd name="T2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" h="56">
                    <a:moveTo>
                      <a:pt x="7" y="56"/>
                    </a:moveTo>
                    <a:lnTo>
                      <a:pt x="6" y="55"/>
                    </a:lnTo>
                    <a:cubicBezTo>
                      <a:pt x="4" y="55"/>
                      <a:pt x="2" y="54"/>
                      <a:pt x="1" y="52"/>
                    </a:cubicBezTo>
                    <a:cubicBezTo>
                      <a:pt x="0" y="50"/>
                      <a:pt x="0" y="48"/>
                      <a:pt x="0" y="46"/>
                    </a:cubicBezTo>
                    <a:cubicBezTo>
                      <a:pt x="1" y="44"/>
                      <a:pt x="2" y="42"/>
                      <a:pt x="12" y="35"/>
                    </a:cubicBezTo>
                    <a:lnTo>
                      <a:pt x="12" y="35"/>
                    </a:lnTo>
                    <a:cubicBezTo>
                      <a:pt x="13" y="34"/>
                      <a:pt x="21" y="29"/>
                      <a:pt x="31" y="24"/>
                    </a:cubicBezTo>
                    <a:cubicBezTo>
                      <a:pt x="71" y="0"/>
                      <a:pt x="71" y="0"/>
                      <a:pt x="75" y="1"/>
                    </a:cubicBezTo>
                    <a:cubicBezTo>
                      <a:pt x="77" y="1"/>
                      <a:pt x="79" y="2"/>
                      <a:pt x="80" y="4"/>
                    </a:cubicBezTo>
                    <a:cubicBezTo>
                      <a:pt x="81" y="6"/>
                      <a:pt x="81" y="8"/>
                      <a:pt x="80" y="9"/>
                    </a:cubicBezTo>
                    <a:cubicBezTo>
                      <a:pt x="80" y="13"/>
                      <a:pt x="79" y="13"/>
                      <a:pt x="61" y="23"/>
                    </a:cubicBezTo>
                    <a:cubicBezTo>
                      <a:pt x="60" y="25"/>
                      <a:pt x="59" y="27"/>
                      <a:pt x="58" y="28"/>
                    </a:cubicBezTo>
                    <a:lnTo>
                      <a:pt x="54" y="28"/>
                    </a:lnTo>
                    <a:cubicBezTo>
                      <a:pt x="48" y="31"/>
                      <a:pt x="28" y="43"/>
                      <a:pt x="11" y="54"/>
                    </a:cubicBezTo>
                    <a:lnTo>
                      <a:pt x="7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69" name="Freeform 2122">
                <a:extLst>
                  <a:ext uri="{FF2B5EF4-FFF2-40B4-BE49-F238E27FC236}">
                    <a16:creationId xmlns:a16="http://schemas.microsoft.com/office/drawing/2014/main" id="{CC704CB9-9069-40CA-8B93-42A51DDF0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6" y="5581"/>
                <a:ext cx="31" cy="20"/>
              </a:xfrm>
              <a:custGeom>
                <a:avLst/>
                <a:gdLst>
                  <a:gd name="T0" fmla="*/ 7 w 96"/>
                  <a:gd name="T1" fmla="*/ 62 h 62"/>
                  <a:gd name="T2" fmla="*/ 3 w 96"/>
                  <a:gd name="T3" fmla="*/ 59 h 62"/>
                  <a:gd name="T4" fmla="*/ 27 w 96"/>
                  <a:gd name="T5" fmla="*/ 33 h 62"/>
                  <a:gd name="T6" fmla="*/ 27 w 96"/>
                  <a:gd name="T7" fmla="*/ 32 h 62"/>
                  <a:gd name="T8" fmla="*/ 33 w 96"/>
                  <a:gd name="T9" fmla="*/ 28 h 62"/>
                  <a:gd name="T10" fmla="*/ 41 w 96"/>
                  <a:gd name="T11" fmla="*/ 29 h 62"/>
                  <a:gd name="T12" fmla="*/ 94 w 96"/>
                  <a:gd name="T13" fmla="*/ 6 h 62"/>
                  <a:gd name="T14" fmla="*/ 92 w 96"/>
                  <a:gd name="T15" fmla="*/ 16 h 62"/>
                  <a:gd name="T16" fmla="*/ 91 w 96"/>
                  <a:gd name="T17" fmla="*/ 16 h 62"/>
                  <a:gd name="T18" fmla="*/ 46 w 96"/>
                  <a:gd name="T19" fmla="*/ 42 h 62"/>
                  <a:gd name="T20" fmla="*/ 7 w 96"/>
                  <a:gd name="T2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62">
                    <a:moveTo>
                      <a:pt x="7" y="62"/>
                    </a:moveTo>
                    <a:cubicBezTo>
                      <a:pt x="5" y="62"/>
                      <a:pt x="4" y="61"/>
                      <a:pt x="3" y="59"/>
                    </a:cubicBezTo>
                    <a:cubicBezTo>
                      <a:pt x="0" y="52"/>
                      <a:pt x="1" y="50"/>
                      <a:pt x="27" y="33"/>
                    </a:cubicBezTo>
                    <a:lnTo>
                      <a:pt x="27" y="32"/>
                    </a:lnTo>
                    <a:cubicBezTo>
                      <a:pt x="28" y="32"/>
                      <a:pt x="33" y="28"/>
                      <a:pt x="33" y="28"/>
                    </a:cubicBezTo>
                    <a:cubicBezTo>
                      <a:pt x="36" y="27"/>
                      <a:pt x="39" y="27"/>
                      <a:pt x="41" y="29"/>
                    </a:cubicBezTo>
                    <a:cubicBezTo>
                      <a:pt x="90" y="0"/>
                      <a:pt x="90" y="0"/>
                      <a:pt x="94" y="6"/>
                    </a:cubicBezTo>
                    <a:cubicBezTo>
                      <a:pt x="96" y="9"/>
                      <a:pt x="95" y="14"/>
                      <a:pt x="92" y="16"/>
                    </a:cubicBezTo>
                    <a:lnTo>
                      <a:pt x="91" y="16"/>
                    </a:lnTo>
                    <a:cubicBezTo>
                      <a:pt x="88" y="17"/>
                      <a:pt x="66" y="30"/>
                      <a:pt x="46" y="42"/>
                    </a:cubicBezTo>
                    <a:cubicBezTo>
                      <a:pt x="20" y="57"/>
                      <a:pt x="11" y="62"/>
                      <a:pt x="7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70" name="Freeform 2123">
                <a:extLst>
                  <a:ext uri="{FF2B5EF4-FFF2-40B4-BE49-F238E27FC236}">
                    <a16:creationId xmlns:a16="http://schemas.microsoft.com/office/drawing/2014/main" id="{2C2646D1-7C02-4F14-9F62-9B7E982A0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8" y="5580"/>
                <a:ext cx="27" cy="18"/>
              </a:xfrm>
              <a:custGeom>
                <a:avLst/>
                <a:gdLst>
                  <a:gd name="T0" fmla="*/ 8 w 82"/>
                  <a:gd name="T1" fmla="*/ 55 h 55"/>
                  <a:gd name="T2" fmla="*/ 6 w 82"/>
                  <a:gd name="T3" fmla="*/ 54 h 55"/>
                  <a:gd name="T4" fmla="*/ 2 w 82"/>
                  <a:gd name="T5" fmla="*/ 51 h 55"/>
                  <a:gd name="T6" fmla="*/ 4 w 82"/>
                  <a:gd name="T7" fmla="*/ 41 h 55"/>
                  <a:gd name="T8" fmla="*/ 7 w 82"/>
                  <a:gd name="T9" fmla="*/ 40 h 55"/>
                  <a:gd name="T10" fmla="*/ 38 w 82"/>
                  <a:gd name="T11" fmla="*/ 22 h 55"/>
                  <a:gd name="T12" fmla="*/ 50 w 82"/>
                  <a:gd name="T13" fmla="*/ 16 h 55"/>
                  <a:gd name="T14" fmla="*/ 80 w 82"/>
                  <a:gd name="T15" fmla="*/ 6 h 55"/>
                  <a:gd name="T16" fmla="*/ 78 w 82"/>
                  <a:gd name="T17" fmla="*/ 16 h 55"/>
                  <a:gd name="T18" fmla="*/ 77 w 82"/>
                  <a:gd name="T19" fmla="*/ 17 h 55"/>
                  <a:gd name="T20" fmla="*/ 49 w 82"/>
                  <a:gd name="T21" fmla="*/ 32 h 55"/>
                  <a:gd name="T22" fmla="*/ 29 w 82"/>
                  <a:gd name="T23" fmla="*/ 45 h 55"/>
                  <a:gd name="T24" fmla="*/ 28 w 82"/>
                  <a:gd name="T25" fmla="*/ 45 h 55"/>
                  <a:gd name="T26" fmla="*/ 8 w 82"/>
                  <a:gd name="T2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55">
                    <a:moveTo>
                      <a:pt x="8" y="55"/>
                    </a:moveTo>
                    <a:lnTo>
                      <a:pt x="6" y="54"/>
                    </a:lnTo>
                    <a:cubicBezTo>
                      <a:pt x="4" y="54"/>
                      <a:pt x="3" y="52"/>
                      <a:pt x="2" y="51"/>
                    </a:cubicBezTo>
                    <a:cubicBezTo>
                      <a:pt x="0" y="47"/>
                      <a:pt x="1" y="43"/>
                      <a:pt x="4" y="41"/>
                    </a:cubicBezTo>
                    <a:lnTo>
                      <a:pt x="7" y="40"/>
                    </a:lnTo>
                    <a:cubicBezTo>
                      <a:pt x="13" y="38"/>
                      <a:pt x="31" y="26"/>
                      <a:pt x="38" y="22"/>
                    </a:cubicBezTo>
                    <a:cubicBezTo>
                      <a:pt x="46" y="17"/>
                      <a:pt x="48" y="16"/>
                      <a:pt x="50" y="16"/>
                    </a:cubicBezTo>
                    <a:cubicBezTo>
                      <a:pt x="77" y="0"/>
                      <a:pt x="77" y="0"/>
                      <a:pt x="80" y="6"/>
                    </a:cubicBezTo>
                    <a:cubicBezTo>
                      <a:pt x="82" y="10"/>
                      <a:pt x="81" y="14"/>
                      <a:pt x="78" y="16"/>
                    </a:cubicBezTo>
                    <a:lnTo>
                      <a:pt x="77" y="17"/>
                    </a:lnTo>
                    <a:cubicBezTo>
                      <a:pt x="74" y="18"/>
                      <a:pt x="62" y="25"/>
                      <a:pt x="49" y="32"/>
                    </a:cubicBezTo>
                    <a:cubicBezTo>
                      <a:pt x="45" y="35"/>
                      <a:pt x="39" y="39"/>
                      <a:pt x="29" y="45"/>
                    </a:cubicBezTo>
                    <a:lnTo>
                      <a:pt x="28" y="45"/>
                    </a:lnTo>
                    <a:cubicBezTo>
                      <a:pt x="15" y="53"/>
                      <a:pt x="11" y="55"/>
                      <a:pt x="8" y="5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71" name="Freeform 2124">
                <a:extLst>
                  <a:ext uri="{FF2B5EF4-FFF2-40B4-BE49-F238E27FC236}">
                    <a16:creationId xmlns:a16="http://schemas.microsoft.com/office/drawing/2014/main" id="{CFE8DBF4-C55E-44A2-B8DB-3B38A757A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1" y="5554"/>
                <a:ext cx="39" cy="24"/>
              </a:xfrm>
              <a:custGeom>
                <a:avLst/>
                <a:gdLst>
                  <a:gd name="T0" fmla="*/ 9 w 118"/>
                  <a:gd name="T1" fmla="*/ 73 h 73"/>
                  <a:gd name="T2" fmla="*/ 7 w 118"/>
                  <a:gd name="T3" fmla="*/ 73 h 73"/>
                  <a:gd name="T4" fmla="*/ 2 w 118"/>
                  <a:gd name="T5" fmla="*/ 69 h 73"/>
                  <a:gd name="T6" fmla="*/ 4 w 118"/>
                  <a:gd name="T7" fmla="*/ 60 h 73"/>
                  <a:gd name="T8" fmla="*/ 8 w 118"/>
                  <a:gd name="T9" fmla="*/ 59 h 73"/>
                  <a:gd name="T10" fmla="*/ 28 w 118"/>
                  <a:gd name="T11" fmla="*/ 46 h 73"/>
                  <a:gd name="T12" fmla="*/ 54 w 118"/>
                  <a:gd name="T13" fmla="*/ 31 h 73"/>
                  <a:gd name="T14" fmla="*/ 111 w 118"/>
                  <a:gd name="T15" fmla="*/ 1 h 73"/>
                  <a:gd name="T16" fmla="*/ 116 w 118"/>
                  <a:gd name="T17" fmla="*/ 5 h 73"/>
                  <a:gd name="T18" fmla="*/ 113 w 118"/>
                  <a:gd name="T19" fmla="*/ 14 h 73"/>
                  <a:gd name="T20" fmla="*/ 111 w 118"/>
                  <a:gd name="T21" fmla="*/ 15 h 73"/>
                  <a:gd name="T22" fmla="*/ 34 w 118"/>
                  <a:gd name="T23" fmla="*/ 60 h 73"/>
                  <a:gd name="T24" fmla="*/ 31 w 118"/>
                  <a:gd name="T25" fmla="*/ 61 h 73"/>
                  <a:gd name="T26" fmla="*/ 9 w 118"/>
                  <a:gd name="T27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8" h="73">
                    <a:moveTo>
                      <a:pt x="9" y="73"/>
                    </a:moveTo>
                    <a:lnTo>
                      <a:pt x="7" y="73"/>
                    </a:lnTo>
                    <a:cubicBezTo>
                      <a:pt x="5" y="73"/>
                      <a:pt x="3" y="71"/>
                      <a:pt x="2" y="69"/>
                    </a:cubicBezTo>
                    <a:cubicBezTo>
                      <a:pt x="0" y="66"/>
                      <a:pt x="1" y="62"/>
                      <a:pt x="4" y="60"/>
                    </a:cubicBezTo>
                    <a:lnTo>
                      <a:pt x="8" y="59"/>
                    </a:lnTo>
                    <a:cubicBezTo>
                      <a:pt x="12" y="57"/>
                      <a:pt x="21" y="51"/>
                      <a:pt x="28" y="46"/>
                    </a:cubicBezTo>
                    <a:cubicBezTo>
                      <a:pt x="45" y="35"/>
                      <a:pt x="50" y="32"/>
                      <a:pt x="54" y="31"/>
                    </a:cubicBezTo>
                    <a:cubicBezTo>
                      <a:pt x="106" y="0"/>
                      <a:pt x="108" y="1"/>
                      <a:pt x="111" y="1"/>
                    </a:cubicBezTo>
                    <a:cubicBezTo>
                      <a:pt x="113" y="2"/>
                      <a:pt x="115" y="3"/>
                      <a:pt x="116" y="5"/>
                    </a:cubicBezTo>
                    <a:cubicBezTo>
                      <a:pt x="118" y="8"/>
                      <a:pt x="117" y="12"/>
                      <a:pt x="113" y="14"/>
                    </a:cubicBezTo>
                    <a:lnTo>
                      <a:pt x="111" y="15"/>
                    </a:lnTo>
                    <a:cubicBezTo>
                      <a:pt x="104" y="18"/>
                      <a:pt x="67" y="40"/>
                      <a:pt x="34" y="60"/>
                    </a:cubicBezTo>
                    <a:lnTo>
                      <a:pt x="31" y="61"/>
                    </a:lnTo>
                    <a:cubicBezTo>
                      <a:pt x="17" y="70"/>
                      <a:pt x="12" y="73"/>
                      <a:pt x="9" y="7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72" name="Freeform 2125">
                <a:extLst>
                  <a:ext uri="{FF2B5EF4-FFF2-40B4-BE49-F238E27FC236}">
                    <a16:creationId xmlns:a16="http://schemas.microsoft.com/office/drawing/2014/main" id="{5BC5EBD2-CE19-4E03-880E-89E92D1AB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9" y="5763"/>
                <a:ext cx="38" cy="33"/>
              </a:xfrm>
              <a:custGeom>
                <a:avLst/>
                <a:gdLst>
                  <a:gd name="T0" fmla="*/ 11 w 116"/>
                  <a:gd name="T1" fmla="*/ 98 h 98"/>
                  <a:gd name="T2" fmla="*/ 9 w 116"/>
                  <a:gd name="T3" fmla="*/ 98 h 98"/>
                  <a:gd name="T4" fmla="*/ 5 w 116"/>
                  <a:gd name="T5" fmla="*/ 94 h 98"/>
                  <a:gd name="T6" fmla="*/ 41 w 116"/>
                  <a:gd name="T7" fmla="*/ 52 h 98"/>
                  <a:gd name="T8" fmla="*/ 40 w 116"/>
                  <a:gd name="T9" fmla="*/ 52 h 98"/>
                  <a:gd name="T10" fmla="*/ 42 w 116"/>
                  <a:gd name="T11" fmla="*/ 45 h 98"/>
                  <a:gd name="T12" fmla="*/ 48 w 116"/>
                  <a:gd name="T13" fmla="*/ 41 h 98"/>
                  <a:gd name="T14" fmla="*/ 42 w 116"/>
                  <a:gd name="T15" fmla="*/ 45 h 98"/>
                  <a:gd name="T16" fmla="*/ 39 w 116"/>
                  <a:gd name="T17" fmla="*/ 38 h 98"/>
                  <a:gd name="T18" fmla="*/ 84 w 116"/>
                  <a:gd name="T19" fmla="*/ 12 h 98"/>
                  <a:gd name="T20" fmla="*/ 102 w 116"/>
                  <a:gd name="T21" fmla="*/ 2 h 98"/>
                  <a:gd name="T22" fmla="*/ 102 w 116"/>
                  <a:gd name="T23" fmla="*/ 2 h 98"/>
                  <a:gd name="T24" fmla="*/ 102 w 116"/>
                  <a:gd name="T25" fmla="*/ 2 h 98"/>
                  <a:gd name="T26" fmla="*/ 109 w 116"/>
                  <a:gd name="T27" fmla="*/ 0 h 98"/>
                  <a:gd name="T28" fmla="*/ 113 w 116"/>
                  <a:gd name="T29" fmla="*/ 4 h 98"/>
                  <a:gd name="T30" fmla="*/ 108 w 116"/>
                  <a:gd name="T31" fmla="*/ 15 h 98"/>
                  <a:gd name="T32" fmla="*/ 61 w 116"/>
                  <a:gd name="T33" fmla="*/ 54 h 98"/>
                  <a:gd name="T34" fmla="*/ 100 w 116"/>
                  <a:gd name="T35" fmla="*/ 34 h 98"/>
                  <a:gd name="T36" fmla="*/ 104 w 116"/>
                  <a:gd name="T37" fmla="*/ 37 h 98"/>
                  <a:gd name="T38" fmla="*/ 89 w 116"/>
                  <a:gd name="T39" fmla="*/ 56 h 98"/>
                  <a:gd name="T40" fmla="*/ 86 w 116"/>
                  <a:gd name="T41" fmla="*/ 60 h 98"/>
                  <a:gd name="T42" fmla="*/ 47 w 116"/>
                  <a:gd name="T43" fmla="*/ 81 h 98"/>
                  <a:gd name="T44" fmla="*/ 44 w 116"/>
                  <a:gd name="T45" fmla="*/ 83 h 98"/>
                  <a:gd name="T46" fmla="*/ 38 w 116"/>
                  <a:gd name="T47" fmla="*/ 86 h 98"/>
                  <a:gd name="T48" fmla="*/ 37 w 116"/>
                  <a:gd name="T49" fmla="*/ 87 h 98"/>
                  <a:gd name="T50" fmla="*/ 16 w 116"/>
                  <a:gd name="T51" fmla="*/ 97 h 98"/>
                  <a:gd name="T52" fmla="*/ 16 w 116"/>
                  <a:gd name="T53" fmla="*/ 97 h 98"/>
                  <a:gd name="T54" fmla="*/ 11 w 116"/>
                  <a:gd name="T5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6" h="98">
                    <a:moveTo>
                      <a:pt x="11" y="98"/>
                    </a:moveTo>
                    <a:lnTo>
                      <a:pt x="9" y="98"/>
                    </a:lnTo>
                    <a:cubicBezTo>
                      <a:pt x="7" y="97"/>
                      <a:pt x="6" y="96"/>
                      <a:pt x="5" y="94"/>
                    </a:cubicBezTo>
                    <a:cubicBezTo>
                      <a:pt x="2" y="90"/>
                      <a:pt x="0" y="87"/>
                      <a:pt x="41" y="52"/>
                    </a:cubicBezTo>
                    <a:lnTo>
                      <a:pt x="40" y="52"/>
                    </a:lnTo>
                    <a:lnTo>
                      <a:pt x="42" y="45"/>
                    </a:lnTo>
                    <a:lnTo>
                      <a:pt x="48" y="41"/>
                    </a:lnTo>
                    <a:lnTo>
                      <a:pt x="42" y="45"/>
                    </a:lnTo>
                    <a:lnTo>
                      <a:pt x="39" y="38"/>
                    </a:lnTo>
                    <a:cubicBezTo>
                      <a:pt x="41" y="37"/>
                      <a:pt x="68" y="21"/>
                      <a:pt x="84" y="12"/>
                    </a:cubicBezTo>
                    <a:cubicBezTo>
                      <a:pt x="94" y="7"/>
                      <a:pt x="99" y="3"/>
                      <a:pt x="102" y="2"/>
                    </a:cubicBezTo>
                    <a:lnTo>
                      <a:pt x="102" y="2"/>
                    </a:lnTo>
                    <a:lnTo>
                      <a:pt x="102" y="2"/>
                    </a:lnTo>
                    <a:cubicBezTo>
                      <a:pt x="106" y="0"/>
                      <a:pt x="107" y="0"/>
                      <a:pt x="109" y="0"/>
                    </a:cubicBezTo>
                    <a:cubicBezTo>
                      <a:pt x="111" y="1"/>
                      <a:pt x="112" y="2"/>
                      <a:pt x="113" y="4"/>
                    </a:cubicBezTo>
                    <a:cubicBezTo>
                      <a:pt x="116" y="9"/>
                      <a:pt x="112" y="12"/>
                      <a:pt x="108" y="15"/>
                    </a:cubicBezTo>
                    <a:cubicBezTo>
                      <a:pt x="89" y="31"/>
                      <a:pt x="73" y="44"/>
                      <a:pt x="61" y="54"/>
                    </a:cubicBezTo>
                    <a:cubicBezTo>
                      <a:pt x="96" y="33"/>
                      <a:pt x="96" y="33"/>
                      <a:pt x="100" y="34"/>
                    </a:cubicBezTo>
                    <a:cubicBezTo>
                      <a:pt x="102" y="34"/>
                      <a:pt x="103" y="35"/>
                      <a:pt x="104" y="37"/>
                    </a:cubicBezTo>
                    <a:cubicBezTo>
                      <a:pt x="107" y="42"/>
                      <a:pt x="108" y="44"/>
                      <a:pt x="89" y="56"/>
                    </a:cubicBezTo>
                    <a:cubicBezTo>
                      <a:pt x="89" y="58"/>
                      <a:pt x="88" y="59"/>
                      <a:pt x="86" y="60"/>
                    </a:cubicBezTo>
                    <a:cubicBezTo>
                      <a:pt x="54" y="81"/>
                      <a:pt x="50" y="82"/>
                      <a:pt x="47" y="81"/>
                    </a:cubicBezTo>
                    <a:lnTo>
                      <a:pt x="44" y="83"/>
                    </a:lnTo>
                    <a:cubicBezTo>
                      <a:pt x="42" y="84"/>
                      <a:pt x="40" y="85"/>
                      <a:pt x="38" y="86"/>
                    </a:cubicBezTo>
                    <a:lnTo>
                      <a:pt x="37" y="87"/>
                    </a:lnTo>
                    <a:cubicBezTo>
                      <a:pt x="20" y="98"/>
                      <a:pt x="19" y="98"/>
                      <a:pt x="16" y="97"/>
                    </a:cubicBezTo>
                    <a:lnTo>
                      <a:pt x="16" y="97"/>
                    </a:lnTo>
                    <a:cubicBezTo>
                      <a:pt x="13" y="98"/>
                      <a:pt x="12" y="98"/>
                      <a:pt x="11" y="9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73" name="Freeform 2126">
                <a:extLst>
                  <a:ext uri="{FF2B5EF4-FFF2-40B4-BE49-F238E27FC236}">
                    <a16:creationId xmlns:a16="http://schemas.microsoft.com/office/drawing/2014/main" id="{8FE177AF-74EE-4122-9AA4-67AAF6B70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6" y="5782"/>
                <a:ext cx="24" cy="16"/>
              </a:xfrm>
              <a:custGeom>
                <a:avLst/>
                <a:gdLst>
                  <a:gd name="T0" fmla="*/ 9 w 74"/>
                  <a:gd name="T1" fmla="*/ 49 h 49"/>
                  <a:gd name="T2" fmla="*/ 8 w 74"/>
                  <a:gd name="T3" fmla="*/ 48 h 49"/>
                  <a:gd name="T4" fmla="*/ 3 w 74"/>
                  <a:gd name="T5" fmla="*/ 45 h 49"/>
                  <a:gd name="T6" fmla="*/ 18 w 74"/>
                  <a:gd name="T7" fmla="*/ 25 h 49"/>
                  <a:gd name="T8" fmla="*/ 22 w 74"/>
                  <a:gd name="T9" fmla="*/ 20 h 49"/>
                  <a:gd name="T10" fmla="*/ 58 w 74"/>
                  <a:gd name="T11" fmla="*/ 1 h 49"/>
                  <a:gd name="T12" fmla="*/ 61 w 74"/>
                  <a:gd name="T13" fmla="*/ 3 h 49"/>
                  <a:gd name="T14" fmla="*/ 63 w 74"/>
                  <a:gd name="T15" fmla="*/ 3 h 49"/>
                  <a:gd name="T16" fmla="*/ 72 w 74"/>
                  <a:gd name="T17" fmla="*/ 5 h 49"/>
                  <a:gd name="T18" fmla="*/ 70 w 74"/>
                  <a:gd name="T19" fmla="*/ 15 h 49"/>
                  <a:gd name="T20" fmla="*/ 13 w 74"/>
                  <a:gd name="T21" fmla="*/ 48 h 49"/>
                  <a:gd name="T22" fmla="*/ 9 w 74"/>
                  <a:gd name="T2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" h="49">
                    <a:moveTo>
                      <a:pt x="9" y="49"/>
                    </a:moveTo>
                    <a:lnTo>
                      <a:pt x="8" y="48"/>
                    </a:lnTo>
                    <a:cubicBezTo>
                      <a:pt x="6" y="48"/>
                      <a:pt x="4" y="47"/>
                      <a:pt x="3" y="45"/>
                    </a:cubicBezTo>
                    <a:cubicBezTo>
                      <a:pt x="0" y="39"/>
                      <a:pt x="3" y="36"/>
                      <a:pt x="18" y="25"/>
                    </a:cubicBezTo>
                    <a:cubicBezTo>
                      <a:pt x="19" y="23"/>
                      <a:pt x="20" y="22"/>
                      <a:pt x="22" y="20"/>
                    </a:cubicBezTo>
                    <a:cubicBezTo>
                      <a:pt x="53" y="0"/>
                      <a:pt x="55" y="1"/>
                      <a:pt x="58" y="1"/>
                    </a:cubicBezTo>
                    <a:lnTo>
                      <a:pt x="61" y="3"/>
                    </a:lnTo>
                    <a:lnTo>
                      <a:pt x="63" y="3"/>
                    </a:lnTo>
                    <a:cubicBezTo>
                      <a:pt x="66" y="1"/>
                      <a:pt x="70" y="2"/>
                      <a:pt x="72" y="5"/>
                    </a:cubicBezTo>
                    <a:cubicBezTo>
                      <a:pt x="74" y="9"/>
                      <a:pt x="73" y="13"/>
                      <a:pt x="70" y="15"/>
                    </a:cubicBezTo>
                    <a:lnTo>
                      <a:pt x="13" y="48"/>
                    </a:lnTo>
                    <a:lnTo>
                      <a:pt x="9" y="4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74" name="Freeform 2127">
                <a:extLst>
                  <a:ext uri="{FF2B5EF4-FFF2-40B4-BE49-F238E27FC236}">
                    <a16:creationId xmlns:a16="http://schemas.microsoft.com/office/drawing/2014/main" id="{0BCBDE66-1E72-4057-9C4E-73E477636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" y="6064"/>
                <a:ext cx="36" cy="35"/>
              </a:xfrm>
              <a:custGeom>
                <a:avLst/>
                <a:gdLst>
                  <a:gd name="T0" fmla="*/ 55 w 109"/>
                  <a:gd name="T1" fmla="*/ 105 h 105"/>
                  <a:gd name="T2" fmla="*/ 53 w 109"/>
                  <a:gd name="T3" fmla="*/ 105 h 105"/>
                  <a:gd name="T4" fmla="*/ 49 w 109"/>
                  <a:gd name="T5" fmla="*/ 101 h 105"/>
                  <a:gd name="T6" fmla="*/ 67 w 109"/>
                  <a:gd name="T7" fmla="*/ 77 h 105"/>
                  <a:gd name="T8" fmla="*/ 70 w 109"/>
                  <a:gd name="T9" fmla="*/ 64 h 105"/>
                  <a:gd name="T10" fmla="*/ 66 w 109"/>
                  <a:gd name="T11" fmla="*/ 64 h 105"/>
                  <a:gd name="T12" fmla="*/ 59 w 109"/>
                  <a:gd name="T13" fmla="*/ 65 h 105"/>
                  <a:gd name="T14" fmla="*/ 13 w 109"/>
                  <a:gd name="T15" fmla="*/ 89 h 105"/>
                  <a:gd name="T16" fmla="*/ 8 w 109"/>
                  <a:gd name="T17" fmla="*/ 84 h 105"/>
                  <a:gd name="T18" fmla="*/ 10 w 109"/>
                  <a:gd name="T19" fmla="*/ 77 h 105"/>
                  <a:gd name="T20" fmla="*/ 46 w 109"/>
                  <a:gd name="T21" fmla="*/ 43 h 105"/>
                  <a:gd name="T22" fmla="*/ 6 w 109"/>
                  <a:gd name="T23" fmla="*/ 64 h 105"/>
                  <a:gd name="T24" fmla="*/ 1 w 109"/>
                  <a:gd name="T25" fmla="*/ 59 h 105"/>
                  <a:gd name="T26" fmla="*/ 3 w 109"/>
                  <a:gd name="T27" fmla="*/ 52 h 105"/>
                  <a:gd name="T28" fmla="*/ 33 w 109"/>
                  <a:gd name="T29" fmla="*/ 28 h 105"/>
                  <a:gd name="T30" fmla="*/ 33 w 109"/>
                  <a:gd name="T31" fmla="*/ 27 h 105"/>
                  <a:gd name="T32" fmla="*/ 41 w 109"/>
                  <a:gd name="T33" fmla="*/ 22 h 105"/>
                  <a:gd name="T34" fmla="*/ 51 w 109"/>
                  <a:gd name="T35" fmla="*/ 24 h 105"/>
                  <a:gd name="T36" fmla="*/ 95 w 109"/>
                  <a:gd name="T37" fmla="*/ 1 h 105"/>
                  <a:gd name="T38" fmla="*/ 99 w 109"/>
                  <a:gd name="T39" fmla="*/ 4 h 105"/>
                  <a:gd name="T40" fmla="*/ 59 w 109"/>
                  <a:gd name="T41" fmla="*/ 51 h 105"/>
                  <a:gd name="T42" fmla="*/ 59 w 109"/>
                  <a:gd name="T43" fmla="*/ 51 h 105"/>
                  <a:gd name="T44" fmla="*/ 65 w 109"/>
                  <a:gd name="T45" fmla="*/ 50 h 105"/>
                  <a:gd name="T46" fmla="*/ 71 w 109"/>
                  <a:gd name="T47" fmla="*/ 50 h 105"/>
                  <a:gd name="T48" fmla="*/ 81 w 109"/>
                  <a:gd name="T49" fmla="*/ 43 h 105"/>
                  <a:gd name="T50" fmla="*/ 86 w 109"/>
                  <a:gd name="T51" fmla="*/ 43 h 105"/>
                  <a:gd name="T52" fmla="*/ 91 w 109"/>
                  <a:gd name="T53" fmla="*/ 46 h 105"/>
                  <a:gd name="T54" fmla="*/ 89 w 109"/>
                  <a:gd name="T55" fmla="*/ 57 h 105"/>
                  <a:gd name="T56" fmla="*/ 101 w 109"/>
                  <a:gd name="T57" fmla="*/ 52 h 105"/>
                  <a:gd name="T58" fmla="*/ 106 w 109"/>
                  <a:gd name="T59" fmla="*/ 56 h 105"/>
                  <a:gd name="T60" fmla="*/ 94 w 109"/>
                  <a:gd name="T61" fmla="*/ 73 h 105"/>
                  <a:gd name="T62" fmla="*/ 79 w 109"/>
                  <a:gd name="T63" fmla="*/ 85 h 105"/>
                  <a:gd name="T64" fmla="*/ 84 w 109"/>
                  <a:gd name="T65" fmla="*/ 94 h 105"/>
                  <a:gd name="T66" fmla="*/ 69 w 109"/>
                  <a:gd name="T67" fmla="*/ 101 h 105"/>
                  <a:gd name="T68" fmla="*/ 66 w 109"/>
                  <a:gd name="T69" fmla="*/ 99 h 105"/>
                  <a:gd name="T70" fmla="*/ 58 w 109"/>
                  <a:gd name="T71" fmla="*/ 104 h 105"/>
                  <a:gd name="T72" fmla="*/ 55 w 109"/>
                  <a:gd name="T73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9" h="105">
                    <a:moveTo>
                      <a:pt x="55" y="105"/>
                    </a:moveTo>
                    <a:lnTo>
                      <a:pt x="53" y="105"/>
                    </a:lnTo>
                    <a:cubicBezTo>
                      <a:pt x="51" y="104"/>
                      <a:pt x="50" y="103"/>
                      <a:pt x="49" y="101"/>
                    </a:cubicBezTo>
                    <a:cubicBezTo>
                      <a:pt x="46" y="96"/>
                      <a:pt x="46" y="94"/>
                      <a:pt x="67" y="77"/>
                    </a:cubicBezTo>
                    <a:cubicBezTo>
                      <a:pt x="65" y="74"/>
                      <a:pt x="66" y="72"/>
                      <a:pt x="70" y="64"/>
                    </a:cubicBezTo>
                    <a:lnTo>
                      <a:pt x="66" y="64"/>
                    </a:lnTo>
                    <a:cubicBezTo>
                      <a:pt x="63" y="65"/>
                      <a:pt x="61" y="65"/>
                      <a:pt x="59" y="65"/>
                    </a:cubicBezTo>
                    <a:cubicBezTo>
                      <a:pt x="17" y="90"/>
                      <a:pt x="17" y="90"/>
                      <a:pt x="13" y="89"/>
                    </a:cubicBezTo>
                    <a:cubicBezTo>
                      <a:pt x="11" y="88"/>
                      <a:pt x="9" y="86"/>
                      <a:pt x="8" y="84"/>
                    </a:cubicBezTo>
                    <a:cubicBezTo>
                      <a:pt x="7" y="81"/>
                      <a:pt x="8" y="79"/>
                      <a:pt x="10" y="77"/>
                    </a:cubicBezTo>
                    <a:cubicBezTo>
                      <a:pt x="21" y="67"/>
                      <a:pt x="34" y="55"/>
                      <a:pt x="46" y="43"/>
                    </a:cubicBezTo>
                    <a:cubicBezTo>
                      <a:pt x="9" y="65"/>
                      <a:pt x="9" y="65"/>
                      <a:pt x="6" y="64"/>
                    </a:cubicBezTo>
                    <a:cubicBezTo>
                      <a:pt x="3" y="64"/>
                      <a:pt x="1" y="61"/>
                      <a:pt x="1" y="59"/>
                    </a:cubicBezTo>
                    <a:cubicBezTo>
                      <a:pt x="0" y="56"/>
                      <a:pt x="1" y="53"/>
                      <a:pt x="3" y="52"/>
                    </a:cubicBezTo>
                    <a:cubicBezTo>
                      <a:pt x="12" y="45"/>
                      <a:pt x="26" y="34"/>
                      <a:pt x="33" y="28"/>
                    </a:cubicBezTo>
                    <a:lnTo>
                      <a:pt x="33" y="27"/>
                    </a:lnTo>
                    <a:lnTo>
                      <a:pt x="41" y="22"/>
                    </a:lnTo>
                    <a:cubicBezTo>
                      <a:pt x="44" y="20"/>
                      <a:pt x="48" y="21"/>
                      <a:pt x="51" y="24"/>
                    </a:cubicBezTo>
                    <a:cubicBezTo>
                      <a:pt x="91" y="0"/>
                      <a:pt x="91" y="0"/>
                      <a:pt x="95" y="1"/>
                    </a:cubicBezTo>
                    <a:cubicBezTo>
                      <a:pt x="97" y="1"/>
                      <a:pt x="99" y="3"/>
                      <a:pt x="99" y="4"/>
                    </a:cubicBezTo>
                    <a:cubicBezTo>
                      <a:pt x="102" y="9"/>
                      <a:pt x="103" y="10"/>
                      <a:pt x="59" y="51"/>
                    </a:cubicBezTo>
                    <a:lnTo>
                      <a:pt x="59" y="51"/>
                    </a:lnTo>
                    <a:cubicBezTo>
                      <a:pt x="60" y="51"/>
                      <a:pt x="62" y="50"/>
                      <a:pt x="65" y="50"/>
                    </a:cubicBezTo>
                    <a:cubicBezTo>
                      <a:pt x="67" y="50"/>
                      <a:pt x="69" y="50"/>
                      <a:pt x="71" y="50"/>
                    </a:cubicBezTo>
                    <a:cubicBezTo>
                      <a:pt x="74" y="48"/>
                      <a:pt x="81" y="43"/>
                      <a:pt x="81" y="43"/>
                    </a:cubicBezTo>
                    <a:cubicBezTo>
                      <a:pt x="83" y="42"/>
                      <a:pt x="85" y="42"/>
                      <a:pt x="86" y="43"/>
                    </a:cubicBezTo>
                    <a:cubicBezTo>
                      <a:pt x="88" y="43"/>
                      <a:pt x="90" y="44"/>
                      <a:pt x="91" y="46"/>
                    </a:cubicBezTo>
                    <a:cubicBezTo>
                      <a:pt x="93" y="49"/>
                      <a:pt x="92" y="50"/>
                      <a:pt x="89" y="57"/>
                    </a:cubicBezTo>
                    <a:cubicBezTo>
                      <a:pt x="98" y="52"/>
                      <a:pt x="99" y="52"/>
                      <a:pt x="101" y="52"/>
                    </a:cubicBezTo>
                    <a:cubicBezTo>
                      <a:pt x="103" y="53"/>
                      <a:pt x="105" y="54"/>
                      <a:pt x="106" y="56"/>
                    </a:cubicBezTo>
                    <a:cubicBezTo>
                      <a:pt x="109" y="61"/>
                      <a:pt x="107" y="62"/>
                      <a:pt x="94" y="73"/>
                    </a:cubicBezTo>
                    <a:cubicBezTo>
                      <a:pt x="90" y="76"/>
                      <a:pt x="84" y="81"/>
                      <a:pt x="79" y="85"/>
                    </a:cubicBezTo>
                    <a:lnTo>
                      <a:pt x="84" y="94"/>
                    </a:lnTo>
                    <a:cubicBezTo>
                      <a:pt x="74" y="101"/>
                      <a:pt x="72" y="101"/>
                      <a:pt x="69" y="101"/>
                    </a:cubicBezTo>
                    <a:lnTo>
                      <a:pt x="66" y="99"/>
                    </a:lnTo>
                    <a:cubicBezTo>
                      <a:pt x="62" y="101"/>
                      <a:pt x="58" y="104"/>
                      <a:pt x="58" y="104"/>
                    </a:cubicBezTo>
                    <a:lnTo>
                      <a:pt x="55" y="10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75" name="Freeform 2128">
                <a:extLst>
                  <a:ext uri="{FF2B5EF4-FFF2-40B4-BE49-F238E27FC236}">
                    <a16:creationId xmlns:a16="http://schemas.microsoft.com/office/drawing/2014/main" id="{F22FAEC0-B2F1-43BC-82C9-8C4FED345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2" y="6045"/>
                <a:ext cx="29" cy="23"/>
              </a:xfrm>
              <a:custGeom>
                <a:avLst/>
                <a:gdLst>
                  <a:gd name="T0" fmla="*/ 38 w 87"/>
                  <a:gd name="T1" fmla="*/ 71 h 71"/>
                  <a:gd name="T2" fmla="*/ 36 w 87"/>
                  <a:gd name="T3" fmla="*/ 71 h 71"/>
                  <a:gd name="T4" fmla="*/ 32 w 87"/>
                  <a:gd name="T5" fmla="*/ 68 h 71"/>
                  <a:gd name="T6" fmla="*/ 32 w 87"/>
                  <a:gd name="T7" fmla="*/ 60 h 71"/>
                  <a:gd name="T8" fmla="*/ 32 w 87"/>
                  <a:gd name="T9" fmla="*/ 57 h 71"/>
                  <a:gd name="T10" fmla="*/ 32 w 87"/>
                  <a:gd name="T11" fmla="*/ 56 h 71"/>
                  <a:gd name="T12" fmla="*/ 36 w 87"/>
                  <a:gd name="T13" fmla="*/ 41 h 71"/>
                  <a:gd name="T14" fmla="*/ 3 w 87"/>
                  <a:gd name="T15" fmla="*/ 54 h 71"/>
                  <a:gd name="T16" fmla="*/ 3 w 87"/>
                  <a:gd name="T17" fmla="*/ 44 h 71"/>
                  <a:gd name="T18" fmla="*/ 4 w 87"/>
                  <a:gd name="T19" fmla="*/ 43 h 71"/>
                  <a:gd name="T20" fmla="*/ 76 w 87"/>
                  <a:gd name="T21" fmla="*/ 1 h 71"/>
                  <a:gd name="T22" fmla="*/ 81 w 87"/>
                  <a:gd name="T23" fmla="*/ 1 h 71"/>
                  <a:gd name="T24" fmla="*/ 86 w 87"/>
                  <a:gd name="T25" fmla="*/ 4 h 71"/>
                  <a:gd name="T26" fmla="*/ 86 w 87"/>
                  <a:gd name="T27" fmla="*/ 9 h 71"/>
                  <a:gd name="T28" fmla="*/ 53 w 87"/>
                  <a:gd name="T29" fmla="*/ 32 h 71"/>
                  <a:gd name="T30" fmla="*/ 48 w 87"/>
                  <a:gd name="T31" fmla="*/ 50 h 71"/>
                  <a:gd name="T32" fmla="*/ 50 w 87"/>
                  <a:gd name="T33" fmla="*/ 52 h 71"/>
                  <a:gd name="T34" fmla="*/ 51 w 87"/>
                  <a:gd name="T35" fmla="*/ 57 h 71"/>
                  <a:gd name="T36" fmla="*/ 51 w 87"/>
                  <a:gd name="T37" fmla="*/ 58 h 71"/>
                  <a:gd name="T38" fmla="*/ 48 w 87"/>
                  <a:gd name="T39" fmla="*/ 66 h 71"/>
                  <a:gd name="T40" fmla="*/ 38 w 87"/>
                  <a:gd name="T41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7" h="71">
                    <a:moveTo>
                      <a:pt x="38" y="71"/>
                    </a:moveTo>
                    <a:lnTo>
                      <a:pt x="36" y="71"/>
                    </a:lnTo>
                    <a:cubicBezTo>
                      <a:pt x="34" y="70"/>
                      <a:pt x="32" y="69"/>
                      <a:pt x="32" y="68"/>
                    </a:cubicBezTo>
                    <a:cubicBezTo>
                      <a:pt x="30" y="65"/>
                      <a:pt x="30" y="63"/>
                      <a:pt x="32" y="60"/>
                    </a:cubicBezTo>
                    <a:lnTo>
                      <a:pt x="32" y="57"/>
                    </a:lnTo>
                    <a:lnTo>
                      <a:pt x="32" y="56"/>
                    </a:lnTo>
                    <a:lnTo>
                      <a:pt x="36" y="41"/>
                    </a:lnTo>
                    <a:cubicBezTo>
                      <a:pt x="6" y="57"/>
                      <a:pt x="6" y="57"/>
                      <a:pt x="3" y="54"/>
                    </a:cubicBezTo>
                    <a:cubicBezTo>
                      <a:pt x="0" y="51"/>
                      <a:pt x="0" y="47"/>
                      <a:pt x="3" y="44"/>
                    </a:cubicBezTo>
                    <a:lnTo>
                      <a:pt x="4" y="43"/>
                    </a:lnTo>
                    <a:cubicBezTo>
                      <a:pt x="8" y="41"/>
                      <a:pt x="76" y="1"/>
                      <a:pt x="76" y="1"/>
                    </a:cubicBezTo>
                    <a:cubicBezTo>
                      <a:pt x="78" y="0"/>
                      <a:pt x="80" y="0"/>
                      <a:pt x="81" y="1"/>
                    </a:cubicBezTo>
                    <a:cubicBezTo>
                      <a:pt x="83" y="1"/>
                      <a:pt x="85" y="2"/>
                      <a:pt x="86" y="4"/>
                    </a:cubicBezTo>
                    <a:cubicBezTo>
                      <a:pt x="87" y="6"/>
                      <a:pt x="87" y="8"/>
                      <a:pt x="86" y="9"/>
                    </a:cubicBezTo>
                    <a:cubicBezTo>
                      <a:pt x="85" y="13"/>
                      <a:pt x="85" y="14"/>
                      <a:pt x="53" y="32"/>
                    </a:cubicBezTo>
                    <a:lnTo>
                      <a:pt x="48" y="50"/>
                    </a:lnTo>
                    <a:lnTo>
                      <a:pt x="50" y="52"/>
                    </a:lnTo>
                    <a:cubicBezTo>
                      <a:pt x="51" y="54"/>
                      <a:pt x="51" y="55"/>
                      <a:pt x="51" y="57"/>
                    </a:cubicBezTo>
                    <a:lnTo>
                      <a:pt x="51" y="58"/>
                    </a:lnTo>
                    <a:cubicBezTo>
                      <a:pt x="52" y="61"/>
                      <a:pt x="51" y="65"/>
                      <a:pt x="48" y="66"/>
                    </a:cubicBezTo>
                    <a:cubicBezTo>
                      <a:pt x="41" y="70"/>
                      <a:pt x="39" y="71"/>
                      <a:pt x="38" y="7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76" name="Freeform 2129">
                <a:extLst>
                  <a:ext uri="{FF2B5EF4-FFF2-40B4-BE49-F238E27FC236}">
                    <a16:creationId xmlns:a16="http://schemas.microsoft.com/office/drawing/2014/main" id="{71E42E4D-C1D1-4FA6-BAFB-8F625B013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4" y="6033"/>
                <a:ext cx="38" cy="49"/>
              </a:xfrm>
              <a:custGeom>
                <a:avLst/>
                <a:gdLst>
                  <a:gd name="T0" fmla="*/ 12 w 112"/>
                  <a:gd name="T1" fmla="*/ 147 h 147"/>
                  <a:gd name="T2" fmla="*/ 6 w 112"/>
                  <a:gd name="T3" fmla="*/ 144 h 147"/>
                  <a:gd name="T4" fmla="*/ 7 w 112"/>
                  <a:gd name="T5" fmla="*/ 134 h 147"/>
                  <a:gd name="T6" fmla="*/ 13 w 112"/>
                  <a:gd name="T7" fmla="*/ 130 h 147"/>
                  <a:gd name="T8" fmla="*/ 12 w 112"/>
                  <a:gd name="T9" fmla="*/ 130 h 147"/>
                  <a:gd name="T10" fmla="*/ 7 w 112"/>
                  <a:gd name="T11" fmla="*/ 124 h 147"/>
                  <a:gd name="T12" fmla="*/ 10 w 112"/>
                  <a:gd name="T13" fmla="*/ 117 h 147"/>
                  <a:gd name="T14" fmla="*/ 27 w 112"/>
                  <a:gd name="T15" fmla="*/ 103 h 147"/>
                  <a:gd name="T16" fmla="*/ 17 w 112"/>
                  <a:gd name="T17" fmla="*/ 106 h 147"/>
                  <a:gd name="T18" fmla="*/ 13 w 112"/>
                  <a:gd name="T19" fmla="*/ 103 h 147"/>
                  <a:gd name="T20" fmla="*/ 24 w 112"/>
                  <a:gd name="T21" fmla="*/ 80 h 147"/>
                  <a:gd name="T22" fmla="*/ 23 w 112"/>
                  <a:gd name="T23" fmla="*/ 80 h 147"/>
                  <a:gd name="T24" fmla="*/ 19 w 112"/>
                  <a:gd name="T25" fmla="*/ 77 h 147"/>
                  <a:gd name="T26" fmla="*/ 27 w 112"/>
                  <a:gd name="T27" fmla="*/ 62 h 147"/>
                  <a:gd name="T28" fmla="*/ 1 w 112"/>
                  <a:gd name="T29" fmla="*/ 74 h 147"/>
                  <a:gd name="T30" fmla="*/ 3 w 112"/>
                  <a:gd name="T31" fmla="*/ 67 h 147"/>
                  <a:gd name="T32" fmla="*/ 9 w 112"/>
                  <a:gd name="T33" fmla="*/ 64 h 147"/>
                  <a:gd name="T34" fmla="*/ 3 w 112"/>
                  <a:gd name="T35" fmla="*/ 67 h 147"/>
                  <a:gd name="T36" fmla="*/ 0 w 112"/>
                  <a:gd name="T37" fmla="*/ 61 h 147"/>
                  <a:gd name="T38" fmla="*/ 71 w 112"/>
                  <a:gd name="T39" fmla="*/ 20 h 147"/>
                  <a:gd name="T40" fmla="*/ 108 w 112"/>
                  <a:gd name="T41" fmla="*/ 6 h 147"/>
                  <a:gd name="T42" fmla="*/ 83 w 112"/>
                  <a:gd name="T43" fmla="*/ 35 h 147"/>
                  <a:gd name="T44" fmla="*/ 58 w 112"/>
                  <a:gd name="T45" fmla="*/ 55 h 147"/>
                  <a:gd name="T46" fmla="*/ 57 w 112"/>
                  <a:gd name="T47" fmla="*/ 63 h 147"/>
                  <a:gd name="T48" fmla="*/ 46 w 112"/>
                  <a:gd name="T49" fmla="*/ 75 h 147"/>
                  <a:gd name="T50" fmla="*/ 83 w 112"/>
                  <a:gd name="T51" fmla="*/ 54 h 147"/>
                  <a:gd name="T52" fmla="*/ 93 w 112"/>
                  <a:gd name="T53" fmla="*/ 56 h 147"/>
                  <a:gd name="T54" fmla="*/ 91 w 112"/>
                  <a:gd name="T55" fmla="*/ 65 h 147"/>
                  <a:gd name="T56" fmla="*/ 66 w 112"/>
                  <a:gd name="T57" fmla="*/ 87 h 147"/>
                  <a:gd name="T58" fmla="*/ 70 w 112"/>
                  <a:gd name="T59" fmla="*/ 91 h 147"/>
                  <a:gd name="T60" fmla="*/ 69 w 112"/>
                  <a:gd name="T61" fmla="*/ 99 h 147"/>
                  <a:gd name="T62" fmla="*/ 89 w 112"/>
                  <a:gd name="T63" fmla="*/ 90 h 147"/>
                  <a:gd name="T64" fmla="*/ 94 w 112"/>
                  <a:gd name="T65" fmla="*/ 96 h 147"/>
                  <a:gd name="T66" fmla="*/ 90 w 112"/>
                  <a:gd name="T67" fmla="*/ 103 h 147"/>
                  <a:gd name="T68" fmla="*/ 15 w 112"/>
                  <a:gd name="T69" fmla="*/ 146 h 147"/>
                  <a:gd name="T70" fmla="*/ 12 w 112"/>
                  <a:gd name="T71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2" h="147">
                    <a:moveTo>
                      <a:pt x="12" y="147"/>
                    </a:moveTo>
                    <a:cubicBezTo>
                      <a:pt x="10" y="147"/>
                      <a:pt x="7" y="146"/>
                      <a:pt x="6" y="144"/>
                    </a:cubicBezTo>
                    <a:cubicBezTo>
                      <a:pt x="4" y="141"/>
                      <a:pt x="4" y="137"/>
                      <a:pt x="7" y="134"/>
                    </a:cubicBezTo>
                    <a:lnTo>
                      <a:pt x="13" y="130"/>
                    </a:lnTo>
                    <a:lnTo>
                      <a:pt x="12" y="130"/>
                    </a:lnTo>
                    <a:cubicBezTo>
                      <a:pt x="10" y="129"/>
                      <a:pt x="8" y="127"/>
                      <a:pt x="7" y="124"/>
                    </a:cubicBezTo>
                    <a:cubicBezTo>
                      <a:pt x="7" y="122"/>
                      <a:pt x="8" y="119"/>
                      <a:pt x="10" y="117"/>
                    </a:cubicBezTo>
                    <a:lnTo>
                      <a:pt x="27" y="103"/>
                    </a:lnTo>
                    <a:cubicBezTo>
                      <a:pt x="19" y="107"/>
                      <a:pt x="18" y="107"/>
                      <a:pt x="17" y="106"/>
                    </a:cubicBezTo>
                    <a:cubicBezTo>
                      <a:pt x="15" y="106"/>
                      <a:pt x="14" y="104"/>
                      <a:pt x="13" y="103"/>
                    </a:cubicBezTo>
                    <a:cubicBezTo>
                      <a:pt x="11" y="99"/>
                      <a:pt x="10" y="97"/>
                      <a:pt x="24" y="80"/>
                    </a:cubicBezTo>
                    <a:lnTo>
                      <a:pt x="23" y="80"/>
                    </a:lnTo>
                    <a:cubicBezTo>
                      <a:pt x="22" y="80"/>
                      <a:pt x="20" y="79"/>
                      <a:pt x="19" y="77"/>
                    </a:cubicBezTo>
                    <a:cubicBezTo>
                      <a:pt x="17" y="73"/>
                      <a:pt x="16" y="72"/>
                      <a:pt x="27" y="62"/>
                    </a:cubicBezTo>
                    <a:cubicBezTo>
                      <a:pt x="4" y="75"/>
                      <a:pt x="3" y="75"/>
                      <a:pt x="1" y="74"/>
                    </a:cubicBezTo>
                    <a:lnTo>
                      <a:pt x="3" y="67"/>
                    </a:lnTo>
                    <a:lnTo>
                      <a:pt x="9" y="64"/>
                    </a:lnTo>
                    <a:lnTo>
                      <a:pt x="3" y="67"/>
                    </a:lnTo>
                    <a:lnTo>
                      <a:pt x="0" y="61"/>
                    </a:lnTo>
                    <a:cubicBezTo>
                      <a:pt x="5" y="59"/>
                      <a:pt x="46" y="34"/>
                      <a:pt x="71" y="20"/>
                    </a:cubicBezTo>
                    <a:cubicBezTo>
                      <a:pt x="105" y="0"/>
                      <a:pt x="105" y="0"/>
                      <a:pt x="108" y="6"/>
                    </a:cubicBezTo>
                    <a:cubicBezTo>
                      <a:pt x="112" y="11"/>
                      <a:pt x="112" y="11"/>
                      <a:pt x="83" y="35"/>
                    </a:cubicBezTo>
                    <a:cubicBezTo>
                      <a:pt x="75" y="41"/>
                      <a:pt x="66" y="48"/>
                      <a:pt x="58" y="55"/>
                    </a:cubicBezTo>
                    <a:cubicBezTo>
                      <a:pt x="59" y="57"/>
                      <a:pt x="59" y="60"/>
                      <a:pt x="57" y="63"/>
                    </a:cubicBezTo>
                    <a:cubicBezTo>
                      <a:pt x="54" y="67"/>
                      <a:pt x="50" y="71"/>
                      <a:pt x="46" y="75"/>
                    </a:cubicBezTo>
                    <a:cubicBezTo>
                      <a:pt x="59" y="68"/>
                      <a:pt x="72" y="60"/>
                      <a:pt x="83" y="54"/>
                    </a:cubicBezTo>
                    <a:cubicBezTo>
                      <a:pt x="86" y="52"/>
                      <a:pt x="90" y="53"/>
                      <a:pt x="93" y="56"/>
                    </a:cubicBezTo>
                    <a:cubicBezTo>
                      <a:pt x="95" y="59"/>
                      <a:pt x="94" y="63"/>
                      <a:pt x="91" y="65"/>
                    </a:cubicBezTo>
                    <a:lnTo>
                      <a:pt x="66" y="87"/>
                    </a:lnTo>
                    <a:cubicBezTo>
                      <a:pt x="68" y="88"/>
                      <a:pt x="68" y="89"/>
                      <a:pt x="70" y="91"/>
                    </a:cubicBezTo>
                    <a:cubicBezTo>
                      <a:pt x="71" y="93"/>
                      <a:pt x="71" y="96"/>
                      <a:pt x="69" y="99"/>
                    </a:cubicBezTo>
                    <a:cubicBezTo>
                      <a:pt x="87" y="89"/>
                      <a:pt x="87" y="89"/>
                      <a:pt x="89" y="90"/>
                    </a:cubicBezTo>
                    <a:cubicBezTo>
                      <a:pt x="92" y="90"/>
                      <a:pt x="94" y="93"/>
                      <a:pt x="94" y="96"/>
                    </a:cubicBezTo>
                    <a:cubicBezTo>
                      <a:pt x="94" y="98"/>
                      <a:pt x="93" y="101"/>
                      <a:pt x="90" y="103"/>
                    </a:cubicBezTo>
                    <a:cubicBezTo>
                      <a:pt x="89" y="104"/>
                      <a:pt x="15" y="146"/>
                      <a:pt x="15" y="146"/>
                    </a:cubicBezTo>
                    <a:lnTo>
                      <a:pt x="12" y="14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77" name="Freeform 2130">
                <a:extLst>
                  <a:ext uri="{FF2B5EF4-FFF2-40B4-BE49-F238E27FC236}">
                    <a16:creationId xmlns:a16="http://schemas.microsoft.com/office/drawing/2014/main" id="{0714669B-906D-4A49-9B2E-B09469595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4" y="6033"/>
                <a:ext cx="24" cy="22"/>
              </a:xfrm>
              <a:custGeom>
                <a:avLst/>
                <a:gdLst>
                  <a:gd name="T0" fmla="*/ 8 w 72"/>
                  <a:gd name="T1" fmla="*/ 67 h 67"/>
                  <a:gd name="T2" fmla="*/ 7 w 72"/>
                  <a:gd name="T3" fmla="*/ 67 h 67"/>
                  <a:gd name="T4" fmla="*/ 2 w 72"/>
                  <a:gd name="T5" fmla="*/ 64 h 67"/>
                  <a:gd name="T6" fmla="*/ 5 w 72"/>
                  <a:gd name="T7" fmla="*/ 54 h 67"/>
                  <a:gd name="T8" fmla="*/ 5 w 72"/>
                  <a:gd name="T9" fmla="*/ 54 h 67"/>
                  <a:gd name="T10" fmla="*/ 5 w 72"/>
                  <a:gd name="T11" fmla="*/ 54 h 67"/>
                  <a:gd name="T12" fmla="*/ 14 w 72"/>
                  <a:gd name="T13" fmla="*/ 47 h 67"/>
                  <a:gd name="T14" fmla="*/ 43 w 72"/>
                  <a:gd name="T15" fmla="*/ 26 h 67"/>
                  <a:gd name="T16" fmla="*/ 34 w 72"/>
                  <a:gd name="T17" fmla="*/ 21 h 67"/>
                  <a:gd name="T18" fmla="*/ 33 w 72"/>
                  <a:gd name="T19" fmla="*/ 21 h 67"/>
                  <a:gd name="T20" fmla="*/ 22 w 72"/>
                  <a:gd name="T21" fmla="*/ 26 h 67"/>
                  <a:gd name="T22" fmla="*/ 17 w 72"/>
                  <a:gd name="T23" fmla="*/ 22 h 67"/>
                  <a:gd name="T24" fmla="*/ 15 w 72"/>
                  <a:gd name="T25" fmla="*/ 15 h 67"/>
                  <a:gd name="T26" fmla="*/ 13 w 72"/>
                  <a:gd name="T27" fmla="*/ 13 h 67"/>
                  <a:gd name="T28" fmla="*/ 15 w 72"/>
                  <a:gd name="T29" fmla="*/ 3 h 67"/>
                  <a:gd name="T30" fmla="*/ 16 w 72"/>
                  <a:gd name="T31" fmla="*/ 2 h 67"/>
                  <a:gd name="T32" fmla="*/ 23 w 72"/>
                  <a:gd name="T33" fmla="*/ 1 h 67"/>
                  <a:gd name="T34" fmla="*/ 27 w 72"/>
                  <a:gd name="T35" fmla="*/ 4 h 67"/>
                  <a:gd name="T36" fmla="*/ 28 w 72"/>
                  <a:gd name="T37" fmla="*/ 8 h 67"/>
                  <a:gd name="T38" fmla="*/ 35 w 72"/>
                  <a:gd name="T39" fmla="*/ 6 h 67"/>
                  <a:gd name="T40" fmla="*/ 37 w 72"/>
                  <a:gd name="T41" fmla="*/ 7 h 67"/>
                  <a:gd name="T42" fmla="*/ 51 w 72"/>
                  <a:gd name="T43" fmla="*/ 14 h 67"/>
                  <a:gd name="T44" fmla="*/ 52 w 72"/>
                  <a:gd name="T45" fmla="*/ 14 h 67"/>
                  <a:gd name="T46" fmla="*/ 65 w 72"/>
                  <a:gd name="T47" fmla="*/ 8 h 67"/>
                  <a:gd name="T48" fmla="*/ 70 w 72"/>
                  <a:gd name="T49" fmla="*/ 12 h 67"/>
                  <a:gd name="T50" fmla="*/ 68 w 72"/>
                  <a:gd name="T51" fmla="*/ 22 h 67"/>
                  <a:gd name="T52" fmla="*/ 70 w 72"/>
                  <a:gd name="T53" fmla="*/ 24 h 67"/>
                  <a:gd name="T54" fmla="*/ 68 w 72"/>
                  <a:gd name="T55" fmla="*/ 34 h 67"/>
                  <a:gd name="T56" fmla="*/ 65 w 72"/>
                  <a:gd name="T57" fmla="*/ 35 h 67"/>
                  <a:gd name="T58" fmla="*/ 12 w 72"/>
                  <a:gd name="T59" fmla="*/ 66 h 67"/>
                  <a:gd name="T60" fmla="*/ 8 w 72"/>
                  <a:gd name="T61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67">
                    <a:moveTo>
                      <a:pt x="8" y="67"/>
                    </a:moveTo>
                    <a:lnTo>
                      <a:pt x="7" y="67"/>
                    </a:lnTo>
                    <a:cubicBezTo>
                      <a:pt x="5" y="66"/>
                      <a:pt x="3" y="65"/>
                      <a:pt x="2" y="64"/>
                    </a:cubicBezTo>
                    <a:cubicBezTo>
                      <a:pt x="0" y="60"/>
                      <a:pt x="0" y="58"/>
                      <a:pt x="5" y="54"/>
                    </a:cubicBezTo>
                    <a:lnTo>
                      <a:pt x="5" y="54"/>
                    </a:lnTo>
                    <a:lnTo>
                      <a:pt x="5" y="54"/>
                    </a:lnTo>
                    <a:cubicBezTo>
                      <a:pt x="7" y="52"/>
                      <a:pt x="10" y="50"/>
                      <a:pt x="14" y="47"/>
                    </a:cubicBezTo>
                    <a:cubicBezTo>
                      <a:pt x="20" y="43"/>
                      <a:pt x="33" y="33"/>
                      <a:pt x="43" y="26"/>
                    </a:cubicBezTo>
                    <a:lnTo>
                      <a:pt x="34" y="21"/>
                    </a:lnTo>
                    <a:lnTo>
                      <a:pt x="33" y="21"/>
                    </a:lnTo>
                    <a:cubicBezTo>
                      <a:pt x="27" y="25"/>
                      <a:pt x="25" y="27"/>
                      <a:pt x="22" y="26"/>
                    </a:cubicBezTo>
                    <a:cubicBezTo>
                      <a:pt x="20" y="25"/>
                      <a:pt x="18" y="24"/>
                      <a:pt x="17" y="22"/>
                    </a:cubicBezTo>
                    <a:cubicBezTo>
                      <a:pt x="17" y="21"/>
                      <a:pt x="16" y="21"/>
                      <a:pt x="15" y="15"/>
                    </a:cubicBezTo>
                    <a:lnTo>
                      <a:pt x="13" y="13"/>
                    </a:lnTo>
                    <a:cubicBezTo>
                      <a:pt x="11" y="9"/>
                      <a:pt x="12" y="5"/>
                      <a:pt x="15" y="3"/>
                    </a:cubicBezTo>
                    <a:lnTo>
                      <a:pt x="16" y="2"/>
                    </a:lnTo>
                    <a:cubicBezTo>
                      <a:pt x="18" y="1"/>
                      <a:pt x="21" y="0"/>
                      <a:pt x="23" y="1"/>
                    </a:cubicBezTo>
                    <a:cubicBezTo>
                      <a:pt x="25" y="1"/>
                      <a:pt x="26" y="2"/>
                      <a:pt x="27" y="4"/>
                    </a:cubicBezTo>
                    <a:cubicBezTo>
                      <a:pt x="28" y="5"/>
                      <a:pt x="28" y="5"/>
                      <a:pt x="28" y="8"/>
                    </a:cubicBezTo>
                    <a:cubicBezTo>
                      <a:pt x="31" y="6"/>
                      <a:pt x="33" y="5"/>
                      <a:pt x="35" y="6"/>
                    </a:cubicBezTo>
                    <a:lnTo>
                      <a:pt x="37" y="7"/>
                    </a:lnTo>
                    <a:lnTo>
                      <a:pt x="51" y="14"/>
                    </a:lnTo>
                    <a:lnTo>
                      <a:pt x="52" y="14"/>
                    </a:lnTo>
                    <a:cubicBezTo>
                      <a:pt x="58" y="10"/>
                      <a:pt x="61" y="7"/>
                      <a:pt x="65" y="8"/>
                    </a:cubicBezTo>
                    <a:cubicBezTo>
                      <a:pt x="67" y="9"/>
                      <a:pt x="69" y="10"/>
                      <a:pt x="70" y="12"/>
                    </a:cubicBezTo>
                    <a:cubicBezTo>
                      <a:pt x="72" y="15"/>
                      <a:pt x="72" y="17"/>
                      <a:pt x="68" y="22"/>
                    </a:cubicBezTo>
                    <a:lnTo>
                      <a:pt x="70" y="24"/>
                    </a:lnTo>
                    <a:cubicBezTo>
                      <a:pt x="72" y="28"/>
                      <a:pt x="71" y="32"/>
                      <a:pt x="68" y="34"/>
                    </a:cubicBezTo>
                    <a:lnTo>
                      <a:pt x="65" y="35"/>
                    </a:lnTo>
                    <a:cubicBezTo>
                      <a:pt x="59" y="37"/>
                      <a:pt x="34" y="52"/>
                      <a:pt x="12" y="66"/>
                    </a:cubicBezTo>
                    <a:lnTo>
                      <a:pt x="8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78" name="Freeform 2131">
                <a:extLst>
                  <a:ext uri="{FF2B5EF4-FFF2-40B4-BE49-F238E27FC236}">
                    <a16:creationId xmlns:a16="http://schemas.microsoft.com/office/drawing/2014/main" id="{9328D000-D80D-4FAE-9796-CEF563CA6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6020"/>
                <a:ext cx="39" cy="25"/>
              </a:xfrm>
              <a:custGeom>
                <a:avLst/>
                <a:gdLst>
                  <a:gd name="T0" fmla="*/ 7 w 117"/>
                  <a:gd name="T1" fmla="*/ 76 h 76"/>
                  <a:gd name="T2" fmla="*/ 5 w 117"/>
                  <a:gd name="T3" fmla="*/ 76 h 76"/>
                  <a:gd name="T4" fmla="*/ 1 w 117"/>
                  <a:gd name="T5" fmla="*/ 73 h 76"/>
                  <a:gd name="T6" fmla="*/ 0 w 117"/>
                  <a:gd name="T7" fmla="*/ 67 h 76"/>
                  <a:gd name="T8" fmla="*/ 91 w 117"/>
                  <a:gd name="T9" fmla="*/ 10 h 76"/>
                  <a:gd name="T10" fmla="*/ 111 w 117"/>
                  <a:gd name="T11" fmla="*/ 1 h 76"/>
                  <a:gd name="T12" fmla="*/ 116 w 117"/>
                  <a:gd name="T13" fmla="*/ 4 h 76"/>
                  <a:gd name="T14" fmla="*/ 116 w 117"/>
                  <a:gd name="T15" fmla="*/ 9 h 76"/>
                  <a:gd name="T16" fmla="*/ 113 w 117"/>
                  <a:gd name="T17" fmla="*/ 14 h 76"/>
                  <a:gd name="T18" fmla="*/ 98 w 117"/>
                  <a:gd name="T19" fmla="*/ 22 h 76"/>
                  <a:gd name="T20" fmla="*/ 88 w 117"/>
                  <a:gd name="T21" fmla="*/ 28 h 76"/>
                  <a:gd name="T22" fmla="*/ 86 w 117"/>
                  <a:gd name="T23" fmla="*/ 29 h 76"/>
                  <a:gd name="T24" fmla="*/ 82 w 117"/>
                  <a:gd name="T25" fmla="*/ 34 h 76"/>
                  <a:gd name="T26" fmla="*/ 11 w 117"/>
                  <a:gd name="T27" fmla="*/ 75 h 76"/>
                  <a:gd name="T28" fmla="*/ 7 w 117"/>
                  <a:gd name="T2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7" h="76">
                    <a:moveTo>
                      <a:pt x="7" y="76"/>
                    </a:moveTo>
                    <a:lnTo>
                      <a:pt x="5" y="76"/>
                    </a:lnTo>
                    <a:cubicBezTo>
                      <a:pt x="4" y="75"/>
                      <a:pt x="2" y="74"/>
                      <a:pt x="1" y="73"/>
                    </a:cubicBezTo>
                    <a:cubicBezTo>
                      <a:pt x="0" y="71"/>
                      <a:pt x="0" y="68"/>
                      <a:pt x="0" y="67"/>
                    </a:cubicBezTo>
                    <a:cubicBezTo>
                      <a:pt x="1" y="64"/>
                      <a:pt x="3" y="57"/>
                      <a:pt x="91" y="10"/>
                    </a:cubicBezTo>
                    <a:cubicBezTo>
                      <a:pt x="107" y="0"/>
                      <a:pt x="108" y="0"/>
                      <a:pt x="111" y="1"/>
                    </a:cubicBezTo>
                    <a:cubicBezTo>
                      <a:pt x="113" y="1"/>
                      <a:pt x="115" y="2"/>
                      <a:pt x="116" y="4"/>
                    </a:cubicBezTo>
                    <a:cubicBezTo>
                      <a:pt x="117" y="6"/>
                      <a:pt x="117" y="8"/>
                      <a:pt x="116" y="9"/>
                    </a:cubicBezTo>
                    <a:cubicBezTo>
                      <a:pt x="116" y="11"/>
                      <a:pt x="114" y="13"/>
                      <a:pt x="113" y="14"/>
                    </a:cubicBezTo>
                    <a:cubicBezTo>
                      <a:pt x="108" y="16"/>
                      <a:pt x="103" y="19"/>
                      <a:pt x="98" y="22"/>
                    </a:cubicBezTo>
                    <a:cubicBezTo>
                      <a:pt x="95" y="24"/>
                      <a:pt x="91" y="26"/>
                      <a:pt x="88" y="28"/>
                    </a:cubicBezTo>
                    <a:lnTo>
                      <a:pt x="86" y="29"/>
                    </a:lnTo>
                    <a:cubicBezTo>
                      <a:pt x="85" y="31"/>
                      <a:pt x="84" y="33"/>
                      <a:pt x="82" y="34"/>
                    </a:cubicBezTo>
                    <a:lnTo>
                      <a:pt x="11" y="75"/>
                    </a:lnTo>
                    <a:lnTo>
                      <a:pt x="7" y="7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79" name="Freeform 2132">
                <a:extLst>
                  <a:ext uri="{FF2B5EF4-FFF2-40B4-BE49-F238E27FC236}">
                    <a16:creationId xmlns:a16="http://schemas.microsoft.com/office/drawing/2014/main" id="{24B5E69C-705E-4ACC-8F29-DC90AD831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" y="6191"/>
                <a:ext cx="13" cy="10"/>
              </a:xfrm>
              <a:custGeom>
                <a:avLst/>
                <a:gdLst>
                  <a:gd name="T0" fmla="*/ 7 w 37"/>
                  <a:gd name="T1" fmla="*/ 30 h 30"/>
                  <a:gd name="T2" fmla="*/ 6 w 37"/>
                  <a:gd name="T3" fmla="*/ 30 h 30"/>
                  <a:gd name="T4" fmla="*/ 2 w 37"/>
                  <a:gd name="T5" fmla="*/ 27 h 30"/>
                  <a:gd name="T6" fmla="*/ 1 w 37"/>
                  <a:gd name="T7" fmla="*/ 21 h 30"/>
                  <a:gd name="T8" fmla="*/ 9 w 37"/>
                  <a:gd name="T9" fmla="*/ 14 h 30"/>
                  <a:gd name="T10" fmla="*/ 13 w 37"/>
                  <a:gd name="T11" fmla="*/ 12 h 30"/>
                  <a:gd name="T12" fmla="*/ 17 w 37"/>
                  <a:gd name="T13" fmla="*/ 9 h 30"/>
                  <a:gd name="T14" fmla="*/ 36 w 37"/>
                  <a:gd name="T15" fmla="*/ 1 h 30"/>
                  <a:gd name="T16" fmla="*/ 32 w 37"/>
                  <a:gd name="T17" fmla="*/ 15 h 30"/>
                  <a:gd name="T18" fmla="*/ 34 w 37"/>
                  <a:gd name="T19" fmla="*/ 8 h 30"/>
                  <a:gd name="T20" fmla="*/ 37 w 37"/>
                  <a:gd name="T21" fmla="*/ 14 h 30"/>
                  <a:gd name="T22" fmla="*/ 24 w 37"/>
                  <a:gd name="T23" fmla="*/ 22 h 30"/>
                  <a:gd name="T24" fmla="*/ 7 w 37"/>
                  <a:gd name="T2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0">
                    <a:moveTo>
                      <a:pt x="7" y="30"/>
                    </a:moveTo>
                    <a:lnTo>
                      <a:pt x="6" y="30"/>
                    </a:lnTo>
                    <a:cubicBezTo>
                      <a:pt x="4" y="29"/>
                      <a:pt x="2" y="28"/>
                      <a:pt x="2" y="27"/>
                    </a:cubicBezTo>
                    <a:cubicBezTo>
                      <a:pt x="1" y="25"/>
                      <a:pt x="0" y="23"/>
                      <a:pt x="1" y="21"/>
                    </a:cubicBezTo>
                    <a:cubicBezTo>
                      <a:pt x="2" y="18"/>
                      <a:pt x="4" y="17"/>
                      <a:pt x="9" y="14"/>
                    </a:cubicBezTo>
                    <a:lnTo>
                      <a:pt x="13" y="12"/>
                    </a:lnTo>
                    <a:lnTo>
                      <a:pt x="17" y="9"/>
                    </a:lnTo>
                    <a:cubicBezTo>
                      <a:pt x="33" y="0"/>
                      <a:pt x="33" y="0"/>
                      <a:pt x="36" y="1"/>
                    </a:cubicBezTo>
                    <a:lnTo>
                      <a:pt x="32" y="15"/>
                    </a:lnTo>
                    <a:lnTo>
                      <a:pt x="34" y="8"/>
                    </a:lnTo>
                    <a:lnTo>
                      <a:pt x="37" y="14"/>
                    </a:lnTo>
                    <a:cubicBezTo>
                      <a:pt x="37" y="15"/>
                      <a:pt x="30" y="18"/>
                      <a:pt x="24" y="22"/>
                    </a:cubicBezTo>
                    <a:cubicBezTo>
                      <a:pt x="12" y="29"/>
                      <a:pt x="9" y="30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80" name="Freeform 2133">
                <a:extLst>
                  <a:ext uri="{FF2B5EF4-FFF2-40B4-BE49-F238E27FC236}">
                    <a16:creationId xmlns:a16="http://schemas.microsoft.com/office/drawing/2014/main" id="{C61BB268-2108-4C7E-8426-AD4AD5C11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6" y="6293"/>
                <a:ext cx="22" cy="21"/>
              </a:xfrm>
              <a:custGeom>
                <a:avLst/>
                <a:gdLst>
                  <a:gd name="T0" fmla="*/ 7 w 67"/>
                  <a:gd name="T1" fmla="*/ 61 h 61"/>
                  <a:gd name="T2" fmla="*/ 5 w 67"/>
                  <a:gd name="T3" fmla="*/ 61 h 61"/>
                  <a:gd name="T4" fmla="*/ 0 w 67"/>
                  <a:gd name="T5" fmla="*/ 55 h 61"/>
                  <a:gd name="T6" fmla="*/ 3 w 67"/>
                  <a:gd name="T7" fmla="*/ 48 h 61"/>
                  <a:gd name="T8" fmla="*/ 36 w 67"/>
                  <a:gd name="T9" fmla="*/ 25 h 61"/>
                  <a:gd name="T10" fmla="*/ 37 w 67"/>
                  <a:gd name="T11" fmla="*/ 21 h 61"/>
                  <a:gd name="T12" fmla="*/ 41 w 67"/>
                  <a:gd name="T13" fmla="*/ 15 h 61"/>
                  <a:gd name="T14" fmla="*/ 39 w 67"/>
                  <a:gd name="T15" fmla="*/ 9 h 61"/>
                  <a:gd name="T16" fmla="*/ 48 w 67"/>
                  <a:gd name="T17" fmla="*/ 4 h 61"/>
                  <a:gd name="T18" fmla="*/ 57 w 67"/>
                  <a:gd name="T19" fmla="*/ 1 h 61"/>
                  <a:gd name="T20" fmla="*/ 61 w 67"/>
                  <a:gd name="T21" fmla="*/ 4 h 61"/>
                  <a:gd name="T22" fmla="*/ 62 w 67"/>
                  <a:gd name="T23" fmla="*/ 11 h 61"/>
                  <a:gd name="T24" fmla="*/ 64 w 67"/>
                  <a:gd name="T25" fmla="*/ 13 h 61"/>
                  <a:gd name="T26" fmla="*/ 58 w 67"/>
                  <a:gd name="T27" fmla="*/ 25 h 61"/>
                  <a:gd name="T28" fmla="*/ 61 w 67"/>
                  <a:gd name="T29" fmla="*/ 28 h 61"/>
                  <a:gd name="T30" fmla="*/ 58 w 67"/>
                  <a:gd name="T31" fmla="*/ 37 h 61"/>
                  <a:gd name="T32" fmla="*/ 44 w 67"/>
                  <a:gd name="T33" fmla="*/ 43 h 61"/>
                  <a:gd name="T34" fmla="*/ 43 w 67"/>
                  <a:gd name="T35" fmla="*/ 42 h 61"/>
                  <a:gd name="T36" fmla="*/ 42 w 67"/>
                  <a:gd name="T37" fmla="*/ 42 h 61"/>
                  <a:gd name="T38" fmla="*/ 13 w 67"/>
                  <a:gd name="T39" fmla="*/ 59 h 61"/>
                  <a:gd name="T40" fmla="*/ 11 w 67"/>
                  <a:gd name="T41" fmla="*/ 60 h 61"/>
                  <a:gd name="T42" fmla="*/ 11 w 67"/>
                  <a:gd name="T43" fmla="*/ 60 h 61"/>
                  <a:gd name="T44" fmla="*/ 7 w 67"/>
                  <a:gd name="T4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7" h="61">
                    <a:moveTo>
                      <a:pt x="7" y="61"/>
                    </a:moveTo>
                    <a:lnTo>
                      <a:pt x="5" y="61"/>
                    </a:lnTo>
                    <a:cubicBezTo>
                      <a:pt x="3" y="60"/>
                      <a:pt x="1" y="58"/>
                      <a:pt x="0" y="55"/>
                    </a:cubicBezTo>
                    <a:cubicBezTo>
                      <a:pt x="0" y="53"/>
                      <a:pt x="1" y="50"/>
                      <a:pt x="3" y="48"/>
                    </a:cubicBezTo>
                    <a:cubicBezTo>
                      <a:pt x="14" y="40"/>
                      <a:pt x="26" y="31"/>
                      <a:pt x="36" y="25"/>
                    </a:cubicBezTo>
                    <a:lnTo>
                      <a:pt x="37" y="21"/>
                    </a:lnTo>
                    <a:cubicBezTo>
                      <a:pt x="37" y="21"/>
                      <a:pt x="39" y="18"/>
                      <a:pt x="41" y="15"/>
                    </a:cubicBezTo>
                    <a:lnTo>
                      <a:pt x="39" y="9"/>
                    </a:lnTo>
                    <a:cubicBezTo>
                      <a:pt x="40" y="8"/>
                      <a:pt x="44" y="6"/>
                      <a:pt x="48" y="4"/>
                    </a:cubicBezTo>
                    <a:cubicBezTo>
                      <a:pt x="53" y="1"/>
                      <a:pt x="54" y="0"/>
                      <a:pt x="57" y="1"/>
                    </a:cubicBezTo>
                    <a:cubicBezTo>
                      <a:pt x="59" y="1"/>
                      <a:pt x="60" y="2"/>
                      <a:pt x="61" y="4"/>
                    </a:cubicBezTo>
                    <a:cubicBezTo>
                      <a:pt x="63" y="6"/>
                      <a:pt x="63" y="7"/>
                      <a:pt x="62" y="11"/>
                    </a:cubicBezTo>
                    <a:lnTo>
                      <a:pt x="64" y="13"/>
                    </a:lnTo>
                    <a:cubicBezTo>
                      <a:pt x="66" y="16"/>
                      <a:pt x="67" y="18"/>
                      <a:pt x="58" y="25"/>
                    </a:cubicBezTo>
                    <a:lnTo>
                      <a:pt x="61" y="28"/>
                    </a:lnTo>
                    <a:cubicBezTo>
                      <a:pt x="63" y="31"/>
                      <a:pt x="61" y="35"/>
                      <a:pt x="58" y="37"/>
                    </a:cubicBezTo>
                    <a:cubicBezTo>
                      <a:pt x="47" y="44"/>
                      <a:pt x="47" y="44"/>
                      <a:pt x="44" y="43"/>
                    </a:cubicBezTo>
                    <a:lnTo>
                      <a:pt x="43" y="42"/>
                    </a:lnTo>
                    <a:lnTo>
                      <a:pt x="42" y="42"/>
                    </a:lnTo>
                    <a:cubicBezTo>
                      <a:pt x="26" y="51"/>
                      <a:pt x="18" y="56"/>
                      <a:pt x="13" y="59"/>
                    </a:cubicBezTo>
                    <a:lnTo>
                      <a:pt x="11" y="60"/>
                    </a:lnTo>
                    <a:lnTo>
                      <a:pt x="11" y="60"/>
                    </a:lnTo>
                    <a:cubicBezTo>
                      <a:pt x="9" y="61"/>
                      <a:pt x="8" y="61"/>
                      <a:pt x="7" y="6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81" name="Freeform 2134">
                <a:extLst>
                  <a:ext uri="{FF2B5EF4-FFF2-40B4-BE49-F238E27FC236}">
                    <a16:creationId xmlns:a16="http://schemas.microsoft.com/office/drawing/2014/main" id="{BF0A30FB-FA2B-4D89-BC36-CED627917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6782"/>
                <a:ext cx="13" cy="10"/>
              </a:xfrm>
              <a:custGeom>
                <a:avLst/>
                <a:gdLst>
                  <a:gd name="T0" fmla="*/ 8 w 39"/>
                  <a:gd name="T1" fmla="*/ 28 h 28"/>
                  <a:gd name="T2" fmla="*/ 2 w 39"/>
                  <a:gd name="T3" fmla="*/ 25 h 28"/>
                  <a:gd name="T4" fmla="*/ 5 w 39"/>
                  <a:gd name="T5" fmla="*/ 15 h 28"/>
                  <a:gd name="T6" fmla="*/ 33 w 39"/>
                  <a:gd name="T7" fmla="*/ 1 h 28"/>
                  <a:gd name="T8" fmla="*/ 38 w 39"/>
                  <a:gd name="T9" fmla="*/ 4 h 28"/>
                  <a:gd name="T10" fmla="*/ 37 w 39"/>
                  <a:gd name="T11" fmla="*/ 12 h 28"/>
                  <a:gd name="T12" fmla="*/ 34 w 39"/>
                  <a:gd name="T13" fmla="*/ 19 h 28"/>
                  <a:gd name="T14" fmla="*/ 25 w 39"/>
                  <a:gd name="T15" fmla="*/ 24 h 28"/>
                  <a:gd name="T16" fmla="*/ 17 w 39"/>
                  <a:gd name="T17" fmla="*/ 24 h 28"/>
                  <a:gd name="T18" fmla="*/ 12 w 39"/>
                  <a:gd name="T19" fmla="*/ 27 h 28"/>
                  <a:gd name="T20" fmla="*/ 8 w 39"/>
                  <a:gd name="T2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28">
                    <a:moveTo>
                      <a:pt x="8" y="28"/>
                    </a:moveTo>
                    <a:cubicBezTo>
                      <a:pt x="6" y="28"/>
                      <a:pt x="3" y="27"/>
                      <a:pt x="2" y="25"/>
                    </a:cubicBezTo>
                    <a:cubicBezTo>
                      <a:pt x="0" y="21"/>
                      <a:pt x="1" y="17"/>
                      <a:pt x="5" y="15"/>
                    </a:cubicBezTo>
                    <a:cubicBezTo>
                      <a:pt x="30" y="0"/>
                      <a:pt x="30" y="0"/>
                      <a:pt x="33" y="1"/>
                    </a:cubicBezTo>
                    <a:cubicBezTo>
                      <a:pt x="35" y="1"/>
                      <a:pt x="37" y="2"/>
                      <a:pt x="38" y="4"/>
                    </a:cubicBezTo>
                    <a:cubicBezTo>
                      <a:pt x="39" y="7"/>
                      <a:pt x="39" y="9"/>
                      <a:pt x="37" y="12"/>
                    </a:cubicBezTo>
                    <a:cubicBezTo>
                      <a:pt x="38" y="15"/>
                      <a:pt x="36" y="18"/>
                      <a:pt x="34" y="19"/>
                    </a:cubicBezTo>
                    <a:lnTo>
                      <a:pt x="25" y="24"/>
                    </a:lnTo>
                    <a:cubicBezTo>
                      <a:pt x="22" y="26"/>
                      <a:pt x="19" y="26"/>
                      <a:pt x="17" y="24"/>
                    </a:cubicBezTo>
                    <a:cubicBezTo>
                      <a:pt x="14" y="26"/>
                      <a:pt x="12" y="27"/>
                      <a:pt x="12" y="27"/>
                    </a:cubicBezTo>
                    <a:lnTo>
                      <a:pt x="8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82" name="Freeform 2135">
                <a:extLst>
                  <a:ext uri="{FF2B5EF4-FFF2-40B4-BE49-F238E27FC236}">
                    <a16:creationId xmlns:a16="http://schemas.microsoft.com/office/drawing/2014/main" id="{16A9F0CD-BA52-4F8F-B09D-8FC70BC68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6788"/>
                <a:ext cx="15" cy="10"/>
              </a:xfrm>
              <a:custGeom>
                <a:avLst/>
                <a:gdLst>
                  <a:gd name="T0" fmla="*/ 3 w 46"/>
                  <a:gd name="T1" fmla="*/ 31 h 31"/>
                  <a:gd name="T2" fmla="*/ 0 w 46"/>
                  <a:gd name="T3" fmla="*/ 30 h 31"/>
                  <a:gd name="T4" fmla="*/ 4 w 46"/>
                  <a:gd name="T5" fmla="*/ 23 h 31"/>
                  <a:gd name="T6" fmla="*/ 0 w 46"/>
                  <a:gd name="T7" fmla="*/ 17 h 31"/>
                  <a:gd name="T8" fmla="*/ 28 w 46"/>
                  <a:gd name="T9" fmla="*/ 1 h 31"/>
                  <a:gd name="T10" fmla="*/ 36 w 46"/>
                  <a:gd name="T11" fmla="*/ 1 h 31"/>
                  <a:gd name="T12" fmla="*/ 44 w 46"/>
                  <a:gd name="T13" fmla="*/ 4 h 31"/>
                  <a:gd name="T14" fmla="*/ 42 w 46"/>
                  <a:gd name="T15" fmla="*/ 14 h 31"/>
                  <a:gd name="T16" fmla="*/ 18 w 46"/>
                  <a:gd name="T17" fmla="*/ 28 h 31"/>
                  <a:gd name="T18" fmla="*/ 16 w 46"/>
                  <a:gd name="T19" fmla="*/ 28 h 31"/>
                  <a:gd name="T20" fmla="*/ 16 w 46"/>
                  <a:gd name="T21" fmla="*/ 28 h 31"/>
                  <a:gd name="T22" fmla="*/ 8 w 46"/>
                  <a:gd name="T23" fmla="*/ 29 h 31"/>
                  <a:gd name="T24" fmla="*/ 3 w 46"/>
                  <a:gd name="T2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31">
                    <a:moveTo>
                      <a:pt x="3" y="31"/>
                    </a:moveTo>
                    <a:lnTo>
                      <a:pt x="0" y="30"/>
                    </a:lnTo>
                    <a:lnTo>
                      <a:pt x="4" y="23"/>
                    </a:lnTo>
                    <a:lnTo>
                      <a:pt x="0" y="17"/>
                    </a:lnTo>
                    <a:lnTo>
                      <a:pt x="28" y="1"/>
                    </a:lnTo>
                    <a:cubicBezTo>
                      <a:pt x="31" y="0"/>
                      <a:pt x="34" y="0"/>
                      <a:pt x="36" y="1"/>
                    </a:cubicBezTo>
                    <a:cubicBezTo>
                      <a:pt x="39" y="0"/>
                      <a:pt x="43" y="1"/>
                      <a:pt x="44" y="4"/>
                    </a:cubicBezTo>
                    <a:cubicBezTo>
                      <a:pt x="46" y="8"/>
                      <a:pt x="45" y="12"/>
                      <a:pt x="42" y="14"/>
                    </a:cubicBezTo>
                    <a:cubicBezTo>
                      <a:pt x="30" y="21"/>
                      <a:pt x="22" y="25"/>
                      <a:pt x="18" y="28"/>
                    </a:cubicBezTo>
                    <a:lnTo>
                      <a:pt x="16" y="28"/>
                    </a:lnTo>
                    <a:lnTo>
                      <a:pt x="16" y="28"/>
                    </a:lnTo>
                    <a:cubicBezTo>
                      <a:pt x="11" y="31"/>
                      <a:pt x="9" y="31"/>
                      <a:pt x="8" y="29"/>
                    </a:cubicBezTo>
                    <a:cubicBezTo>
                      <a:pt x="5" y="30"/>
                      <a:pt x="4" y="31"/>
                      <a:pt x="3" y="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83" name="Freeform 2136">
                <a:extLst>
                  <a:ext uri="{FF2B5EF4-FFF2-40B4-BE49-F238E27FC236}">
                    <a16:creationId xmlns:a16="http://schemas.microsoft.com/office/drawing/2014/main" id="{1873945B-C673-44BF-A6CF-7E4A99012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6781"/>
                <a:ext cx="29" cy="20"/>
              </a:xfrm>
              <a:custGeom>
                <a:avLst/>
                <a:gdLst>
                  <a:gd name="T0" fmla="*/ 6 w 88"/>
                  <a:gd name="T1" fmla="*/ 60 h 60"/>
                  <a:gd name="T2" fmla="*/ 1 w 88"/>
                  <a:gd name="T3" fmla="*/ 56 h 60"/>
                  <a:gd name="T4" fmla="*/ 1 w 88"/>
                  <a:gd name="T5" fmla="*/ 51 h 60"/>
                  <a:gd name="T6" fmla="*/ 4 w 88"/>
                  <a:gd name="T7" fmla="*/ 47 h 60"/>
                  <a:gd name="T8" fmla="*/ 16 w 88"/>
                  <a:gd name="T9" fmla="*/ 39 h 60"/>
                  <a:gd name="T10" fmla="*/ 14 w 88"/>
                  <a:gd name="T11" fmla="*/ 35 h 60"/>
                  <a:gd name="T12" fmla="*/ 40 w 88"/>
                  <a:gd name="T13" fmla="*/ 21 h 60"/>
                  <a:gd name="T14" fmla="*/ 65 w 88"/>
                  <a:gd name="T15" fmla="*/ 8 h 60"/>
                  <a:gd name="T16" fmla="*/ 67 w 88"/>
                  <a:gd name="T17" fmla="*/ 9 h 60"/>
                  <a:gd name="T18" fmla="*/ 87 w 88"/>
                  <a:gd name="T19" fmla="*/ 1 h 60"/>
                  <a:gd name="T20" fmla="*/ 86 w 88"/>
                  <a:gd name="T21" fmla="*/ 7 h 60"/>
                  <a:gd name="T22" fmla="*/ 80 w 88"/>
                  <a:gd name="T23" fmla="*/ 11 h 60"/>
                  <a:gd name="T24" fmla="*/ 86 w 88"/>
                  <a:gd name="T25" fmla="*/ 7 h 60"/>
                  <a:gd name="T26" fmla="*/ 88 w 88"/>
                  <a:gd name="T27" fmla="*/ 14 h 60"/>
                  <a:gd name="T28" fmla="*/ 23 w 88"/>
                  <a:gd name="T29" fmla="*/ 52 h 60"/>
                  <a:gd name="T30" fmla="*/ 15 w 88"/>
                  <a:gd name="T31" fmla="*/ 56 h 60"/>
                  <a:gd name="T32" fmla="*/ 11 w 88"/>
                  <a:gd name="T33" fmla="*/ 59 h 60"/>
                  <a:gd name="T34" fmla="*/ 11 w 88"/>
                  <a:gd name="T35" fmla="*/ 58 h 60"/>
                  <a:gd name="T36" fmla="*/ 6 w 88"/>
                  <a:gd name="T3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60">
                    <a:moveTo>
                      <a:pt x="6" y="60"/>
                    </a:moveTo>
                    <a:cubicBezTo>
                      <a:pt x="4" y="60"/>
                      <a:pt x="3" y="59"/>
                      <a:pt x="1" y="56"/>
                    </a:cubicBezTo>
                    <a:cubicBezTo>
                      <a:pt x="0" y="55"/>
                      <a:pt x="0" y="53"/>
                      <a:pt x="1" y="51"/>
                    </a:cubicBezTo>
                    <a:cubicBezTo>
                      <a:pt x="1" y="49"/>
                      <a:pt x="2" y="47"/>
                      <a:pt x="4" y="47"/>
                    </a:cubicBezTo>
                    <a:cubicBezTo>
                      <a:pt x="8" y="44"/>
                      <a:pt x="12" y="42"/>
                      <a:pt x="16" y="39"/>
                    </a:cubicBezTo>
                    <a:lnTo>
                      <a:pt x="14" y="35"/>
                    </a:lnTo>
                    <a:cubicBezTo>
                      <a:pt x="16" y="35"/>
                      <a:pt x="30" y="26"/>
                      <a:pt x="40" y="21"/>
                    </a:cubicBezTo>
                    <a:cubicBezTo>
                      <a:pt x="62" y="7"/>
                      <a:pt x="62" y="7"/>
                      <a:pt x="65" y="8"/>
                    </a:cubicBezTo>
                    <a:lnTo>
                      <a:pt x="67" y="9"/>
                    </a:lnTo>
                    <a:cubicBezTo>
                      <a:pt x="84" y="0"/>
                      <a:pt x="85" y="0"/>
                      <a:pt x="87" y="1"/>
                    </a:cubicBezTo>
                    <a:lnTo>
                      <a:pt x="86" y="7"/>
                    </a:lnTo>
                    <a:lnTo>
                      <a:pt x="80" y="11"/>
                    </a:lnTo>
                    <a:lnTo>
                      <a:pt x="86" y="7"/>
                    </a:lnTo>
                    <a:lnTo>
                      <a:pt x="88" y="14"/>
                    </a:lnTo>
                    <a:cubicBezTo>
                      <a:pt x="84" y="16"/>
                      <a:pt x="39" y="42"/>
                      <a:pt x="23" y="52"/>
                    </a:cubicBezTo>
                    <a:cubicBezTo>
                      <a:pt x="20" y="54"/>
                      <a:pt x="17" y="55"/>
                      <a:pt x="15" y="56"/>
                    </a:cubicBezTo>
                    <a:lnTo>
                      <a:pt x="11" y="59"/>
                    </a:lnTo>
                    <a:lnTo>
                      <a:pt x="11" y="58"/>
                    </a:lnTo>
                    <a:cubicBezTo>
                      <a:pt x="9" y="59"/>
                      <a:pt x="7" y="60"/>
                      <a:pt x="6" y="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84" name="Freeform 2137">
                <a:extLst>
                  <a:ext uri="{FF2B5EF4-FFF2-40B4-BE49-F238E27FC236}">
                    <a16:creationId xmlns:a16="http://schemas.microsoft.com/office/drawing/2014/main" id="{F449D7A4-99A4-4E49-B436-48FE8DA308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6822"/>
                <a:ext cx="19" cy="12"/>
              </a:xfrm>
              <a:custGeom>
                <a:avLst/>
                <a:gdLst>
                  <a:gd name="T0" fmla="*/ 7 w 56"/>
                  <a:gd name="T1" fmla="*/ 37 h 37"/>
                  <a:gd name="T2" fmla="*/ 2 w 56"/>
                  <a:gd name="T3" fmla="*/ 34 h 37"/>
                  <a:gd name="T4" fmla="*/ 4 w 56"/>
                  <a:gd name="T5" fmla="*/ 24 h 37"/>
                  <a:gd name="T6" fmla="*/ 5 w 56"/>
                  <a:gd name="T7" fmla="*/ 24 h 37"/>
                  <a:gd name="T8" fmla="*/ 24 w 56"/>
                  <a:gd name="T9" fmla="*/ 13 h 37"/>
                  <a:gd name="T10" fmla="*/ 48 w 56"/>
                  <a:gd name="T11" fmla="*/ 1 h 37"/>
                  <a:gd name="T12" fmla="*/ 52 w 56"/>
                  <a:gd name="T13" fmla="*/ 5 h 37"/>
                  <a:gd name="T14" fmla="*/ 38 w 56"/>
                  <a:gd name="T15" fmla="*/ 21 h 37"/>
                  <a:gd name="T16" fmla="*/ 31 w 56"/>
                  <a:gd name="T17" fmla="*/ 26 h 37"/>
                  <a:gd name="T18" fmla="*/ 31 w 56"/>
                  <a:gd name="T19" fmla="*/ 26 h 37"/>
                  <a:gd name="T20" fmla="*/ 25 w 56"/>
                  <a:gd name="T21" fmla="*/ 28 h 37"/>
                  <a:gd name="T22" fmla="*/ 7 w 56"/>
                  <a:gd name="T2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6" h="37">
                    <a:moveTo>
                      <a:pt x="7" y="37"/>
                    </a:moveTo>
                    <a:cubicBezTo>
                      <a:pt x="5" y="37"/>
                      <a:pt x="4" y="36"/>
                      <a:pt x="2" y="34"/>
                    </a:cubicBezTo>
                    <a:cubicBezTo>
                      <a:pt x="0" y="31"/>
                      <a:pt x="1" y="26"/>
                      <a:pt x="4" y="24"/>
                    </a:cubicBezTo>
                    <a:lnTo>
                      <a:pt x="5" y="24"/>
                    </a:lnTo>
                    <a:cubicBezTo>
                      <a:pt x="6" y="23"/>
                      <a:pt x="15" y="18"/>
                      <a:pt x="24" y="13"/>
                    </a:cubicBezTo>
                    <a:cubicBezTo>
                      <a:pt x="45" y="0"/>
                      <a:pt x="45" y="0"/>
                      <a:pt x="48" y="1"/>
                    </a:cubicBezTo>
                    <a:cubicBezTo>
                      <a:pt x="50" y="2"/>
                      <a:pt x="51" y="3"/>
                      <a:pt x="52" y="5"/>
                    </a:cubicBezTo>
                    <a:cubicBezTo>
                      <a:pt x="56" y="11"/>
                      <a:pt x="52" y="13"/>
                      <a:pt x="38" y="21"/>
                    </a:cubicBezTo>
                    <a:cubicBezTo>
                      <a:pt x="35" y="23"/>
                      <a:pt x="32" y="25"/>
                      <a:pt x="31" y="26"/>
                    </a:cubicBezTo>
                    <a:lnTo>
                      <a:pt x="31" y="26"/>
                    </a:lnTo>
                    <a:cubicBezTo>
                      <a:pt x="29" y="27"/>
                      <a:pt x="27" y="29"/>
                      <a:pt x="25" y="28"/>
                    </a:cubicBezTo>
                    <a:cubicBezTo>
                      <a:pt x="14" y="35"/>
                      <a:pt x="9" y="37"/>
                      <a:pt x="7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85" name="Freeform 2138">
                <a:extLst>
                  <a:ext uri="{FF2B5EF4-FFF2-40B4-BE49-F238E27FC236}">
                    <a16:creationId xmlns:a16="http://schemas.microsoft.com/office/drawing/2014/main" id="{D1FE5DCD-B37C-49D1-AB4B-C2395866F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1" y="6828"/>
                <a:ext cx="25" cy="15"/>
              </a:xfrm>
              <a:custGeom>
                <a:avLst/>
                <a:gdLst>
                  <a:gd name="T0" fmla="*/ 8 w 74"/>
                  <a:gd name="T1" fmla="*/ 48 h 48"/>
                  <a:gd name="T2" fmla="*/ 4 w 74"/>
                  <a:gd name="T3" fmla="*/ 44 h 48"/>
                  <a:gd name="T4" fmla="*/ 31 w 74"/>
                  <a:gd name="T5" fmla="*/ 16 h 48"/>
                  <a:gd name="T6" fmla="*/ 36 w 74"/>
                  <a:gd name="T7" fmla="*/ 12 h 48"/>
                  <a:gd name="T8" fmla="*/ 39 w 74"/>
                  <a:gd name="T9" fmla="*/ 8 h 48"/>
                  <a:gd name="T10" fmla="*/ 46 w 74"/>
                  <a:gd name="T11" fmla="*/ 5 h 48"/>
                  <a:gd name="T12" fmla="*/ 55 w 74"/>
                  <a:gd name="T13" fmla="*/ 6 h 48"/>
                  <a:gd name="T14" fmla="*/ 63 w 74"/>
                  <a:gd name="T15" fmla="*/ 2 h 48"/>
                  <a:gd name="T16" fmla="*/ 72 w 74"/>
                  <a:gd name="T17" fmla="*/ 5 h 48"/>
                  <a:gd name="T18" fmla="*/ 70 w 74"/>
                  <a:gd name="T19" fmla="*/ 14 h 48"/>
                  <a:gd name="T20" fmla="*/ 8 w 74"/>
                  <a:gd name="T2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48">
                    <a:moveTo>
                      <a:pt x="8" y="48"/>
                    </a:moveTo>
                    <a:cubicBezTo>
                      <a:pt x="6" y="48"/>
                      <a:pt x="5" y="46"/>
                      <a:pt x="4" y="44"/>
                    </a:cubicBezTo>
                    <a:cubicBezTo>
                      <a:pt x="0" y="37"/>
                      <a:pt x="4" y="34"/>
                      <a:pt x="31" y="16"/>
                    </a:cubicBezTo>
                    <a:cubicBezTo>
                      <a:pt x="33" y="14"/>
                      <a:pt x="35" y="13"/>
                      <a:pt x="36" y="12"/>
                    </a:cubicBezTo>
                    <a:lnTo>
                      <a:pt x="39" y="8"/>
                    </a:lnTo>
                    <a:lnTo>
                      <a:pt x="46" y="5"/>
                    </a:lnTo>
                    <a:cubicBezTo>
                      <a:pt x="49" y="3"/>
                      <a:pt x="53" y="4"/>
                      <a:pt x="55" y="6"/>
                    </a:cubicBezTo>
                    <a:cubicBezTo>
                      <a:pt x="58" y="5"/>
                      <a:pt x="60" y="4"/>
                      <a:pt x="63" y="2"/>
                    </a:cubicBezTo>
                    <a:cubicBezTo>
                      <a:pt x="66" y="0"/>
                      <a:pt x="70" y="1"/>
                      <a:pt x="72" y="5"/>
                    </a:cubicBezTo>
                    <a:cubicBezTo>
                      <a:pt x="74" y="8"/>
                      <a:pt x="73" y="12"/>
                      <a:pt x="70" y="14"/>
                    </a:cubicBezTo>
                    <a:cubicBezTo>
                      <a:pt x="26" y="40"/>
                      <a:pt x="13" y="48"/>
                      <a:pt x="8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86" name="Freeform 2139">
                <a:extLst>
                  <a:ext uri="{FF2B5EF4-FFF2-40B4-BE49-F238E27FC236}">
                    <a16:creationId xmlns:a16="http://schemas.microsoft.com/office/drawing/2014/main" id="{0235227E-6568-4775-BDA1-793FF3FA9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" y="6831"/>
                <a:ext cx="26" cy="17"/>
              </a:xfrm>
              <a:custGeom>
                <a:avLst/>
                <a:gdLst>
                  <a:gd name="T0" fmla="*/ 8 w 79"/>
                  <a:gd name="T1" fmla="*/ 51 h 51"/>
                  <a:gd name="T2" fmla="*/ 2 w 79"/>
                  <a:gd name="T3" fmla="*/ 47 h 51"/>
                  <a:gd name="T4" fmla="*/ 5 w 79"/>
                  <a:gd name="T5" fmla="*/ 37 h 51"/>
                  <a:gd name="T6" fmla="*/ 67 w 79"/>
                  <a:gd name="T7" fmla="*/ 1 h 51"/>
                  <a:gd name="T8" fmla="*/ 73 w 79"/>
                  <a:gd name="T9" fmla="*/ 0 h 51"/>
                  <a:gd name="T10" fmla="*/ 77 w 79"/>
                  <a:gd name="T11" fmla="*/ 4 h 51"/>
                  <a:gd name="T12" fmla="*/ 75 w 79"/>
                  <a:gd name="T13" fmla="*/ 13 h 51"/>
                  <a:gd name="T14" fmla="*/ 62 w 79"/>
                  <a:gd name="T15" fmla="*/ 29 h 51"/>
                  <a:gd name="T16" fmla="*/ 59 w 79"/>
                  <a:gd name="T17" fmla="*/ 37 h 51"/>
                  <a:gd name="T18" fmla="*/ 53 w 79"/>
                  <a:gd name="T19" fmla="*/ 41 h 51"/>
                  <a:gd name="T20" fmla="*/ 43 w 79"/>
                  <a:gd name="T21" fmla="*/ 38 h 51"/>
                  <a:gd name="T22" fmla="*/ 43 w 79"/>
                  <a:gd name="T23" fmla="*/ 32 h 51"/>
                  <a:gd name="T24" fmla="*/ 12 w 79"/>
                  <a:gd name="T25" fmla="*/ 50 h 51"/>
                  <a:gd name="T26" fmla="*/ 8 w 79"/>
                  <a:gd name="T2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9" h="51">
                    <a:moveTo>
                      <a:pt x="8" y="51"/>
                    </a:moveTo>
                    <a:cubicBezTo>
                      <a:pt x="6" y="51"/>
                      <a:pt x="3" y="49"/>
                      <a:pt x="2" y="47"/>
                    </a:cubicBezTo>
                    <a:cubicBezTo>
                      <a:pt x="0" y="44"/>
                      <a:pt x="1" y="39"/>
                      <a:pt x="5" y="37"/>
                    </a:cubicBezTo>
                    <a:lnTo>
                      <a:pt x="67" y="1"/>
                    </a:lnTo>
                    <a:cubicBezTo>
                      <a:pt x="69" y="0"/>
                      <a:pt x="71" y="0"/>
                      <a:pt x="73" y="0"/>
                    </a:cubicBezTo>
                    <a:cubicBezTo>
                      <a:pt x="75" y="1"/>
                      <a:pt x="76" y="2"/>
                      <a:pt x="77" y="4"/>
                    </a:cubicBezTo>
                    <a:cubicBezTo>
                      <a:pt x="79" y="7"/>
                      <a:pt x="77" y="11"/>
                      <a:pt x="75" y="13"/>
                    </a:cubicBezTo>
                    <a:cubicBezTo>
                      <a:pt x="69" y="20"/>
                      <a:pt x="65" y="26"/>
                      <a:pt x="62" y="29"/>
                    </a:cubicBezTo>
                    <a:cubicBezTo>
                      <a:pt x="63" y="32"/>
                      <a:pt x="61" y="36"/>
                      <a:pt x="59" y="37"/>
                    </a:cubicBezTo>
                    <a:lnTo>
                      <a:pt x="53" y="41"/>
                    </a:lnTo>
                    <a:cubicBezTo>
                      <a:pt x="49" y="42"/>
                      <a:pt x="45" y="41"/>
                      <a:pt x="43" y="38"/>
                    </a:cubicBezTo>
                    <a:cubicBezTo>
                      <a:pt x="42" y="36"/>
                      <a:pt x="41" y="35"/>
                      <a:pt x="43" y="32"/>
                    </a:cubicBezTo>
                    <a:lnTo>
                      <a:pt x="12" y="50"/>
                    </a:lnTo>
                    <a:lnTo>
                      <a:pt x="8" y="5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87" name="Freeform 2140">
                <a:extLst>
                  <a:ext uri="{FF2B5EF4-FFF2-40B4-BE49-F238E27FC236}">
                    <a16:creationId xmlns:a16="http://schemas.microsoft.com/office/drawing/2014/main" id="{26ED8EAF-4947-4604-BD64-9175544B5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6834"/>
                <a:ext cx="14" cy="10"/>
              </a:xfrm>
              <a:custGeom>
                <a:avLst/>
                <a:gdLst>
                  <a:gd name="T0" fmla="*/ 8 w 44"/>
                  <a:gd name="T1" fmla="*/ 31 h 31"/>
                  <a:gd name="T2" fmla="*/ 6 w 44"/>
                  <a:gd name="T3" fmla="*/ 31 h 31"/>
                  <a:gd name="T4" fmla="*/ 1 w 44"/>
                  <a:gd name="T5" fmla="*/ 27 h 31"/>
                  <a:gd name="T6" fmla="*/ 1 w 44"/>
                  <a:gd name="T7" fmla="*/ 22 h 31"/>
                  <a:gd name="T8" fmla="*/ 17 w 44"/>
                  <a:gd name="T9" fmla="*/ 9 h 31"/>
                  <a:gd name="T10" fmla="*/ 19 w 44"/>
                  <a:gd name="T11" fmla="*/ 8 h 31"/>
                  <a:gd name="T12" fmla="*/ 30 w 44"/>
                  <a:gd name="T13" fmla="*/ 1 h 31"/>
                  <a:gd name="T14" fmla="*/ 36 w 44"/>
                  <a:gd name="T15" fmla="*/ 1 h 31"/>
                  <a:gd name="T16" fmla="*/ 40 w 44"/>
                  <a:gd name="T17" fmla="*/ 4 h 31"/>
                  <a:gd name="T18" fmla="*/ 34 w 44"/>
                  <a:gd name="T19" fmla="*/ 16 h 31"/>
                  <a:gd name="T20" fmla="*/ 25 w 44"/>
                  <a:gd name="T21" fmla="*/ 22 h 31"/>
                  <a:gd name="T22" fmla="*/ 24 w 44"/>
                  <a:gd name="T23" fmla="*/ 22 h 31"/>
                  <a:gd name="T24" fmla="*/ 24 w 44"/>
                  <a:gd name="T25" fmla="*/ 23 h 31"/>
                  <a:gd name="T26" fmla="*/ 17 w 44"/>
                  <a:gd name="T27" fmla="*/ 27 h 31"/>
                  <a:gd name="T28" fmla="*/ 8 w 44"/>
                  <a:gd name="T2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31">
                    <a:moveTo>
                      <a:pt x="8" y="31"/>
                    </a:moveTo>
                    <a:lnTo>
                      <a:pt x="6" y="31"/>
                    </a:lnTo>
                    <a:cubicBezTo>
                      <a:pt x="4" y="30"/>
                      <a:pt x="2" y="29"/>
                      <a:pt x="1" y="27"/>
                    </a:cubicBezTo>
                    <a:cubicBezTo>
                      <a:pt x="1" y="26"/>
                      <a:pt x="0" y="24"/>
                      <a:pt x="1" y="22"/>
                    </a:cubicBezTo>
                    <a:cubicBezTo>
                      <a:pt x="2" y="18"/>
                      <a:pt x="3" y="18"/>
                      <a:pt x="17" y="9"/>
                    </a:cubicBezTo>
                    <a:lnTo>
                      <a:pt x="19" y="8"/>
                    </a:lnTo>
                    <a:lnTo>
                      <a:pt x="30" y="1"/>
                    </a:lnTo>
                    <a:cubicBezTo>
                      <a:pt x="32" y="0"/>
                      <a:pt x="34" y="0"/>
                      <a:pt x="36" y="1"/>
                    </a:cubicBezTo>
                    <a:cubicBezTo>
                      <a:pt x="38" y="1"/>
                      <a:pt x="39" y="2"/>
                      <a:pt x="40" y="4"/>
                    </a:cubicBezTo>
                    <a:cubicBezTo>
                      <a:pt x="44" y="10"/>
                      <a:pt x="37" y="14"/>
                      <a:pt x="34" y="16"/>
                    </a:cubicBezTo>
                    <a:cubicBezTo>
                      <a:pt x="31" y="18"/>
                      <a:pt x="28" y="20"/>
                      <a:pt x="25" y="22"/>
                    </a:cubicBezTo>
                    <a:lnTo>
                      <a:pt x="24" y="22"/>
                    </a:lnTo>
                    <a:lnTo>
                      <a:pt x="24" y="23"/>
                    </a:lnTo>
                    <a:cubicBezTo>
                      <a:pt x="23" y="23"/>
                      <a:pt x="20" y="25"/>
                      <a:pt x="17" y="27"/>
                    </a:cubicBezTo>
                    <a:cubicBezTo>
                      <a:pt x="12" y="30"/>
                      <a:pt x="10" y="31"/>
                      <a:pt x="8" y="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88" name="Freeform 2141">
                <a:extLst>
                  <a:ext uri="{FF2B5EF4-FFF2-40B4-BE49-F238E27FC236}">
                    <a16:creationId xmlns:a16="http://schemas.microsoft.com/office/drawing/2014/main" id="{C4864F95-3D54-4D4D-A908-76E0B776A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6820"/>
                <a:ext cx="31" cy="19"/>
              </a:xfrm>
              <a:custGeom>
                <a:avLst/>
                <a:gdLst>
                  <a:gd name="T0" fmla="*/ 6 w 93"/>
                  <a:gd name="T1" fmla="*/ 58 h 58"/>
                  <a:gd name="T2" fmla="*/ 2 w 93"/>
                  <a:gd name="T3" fmla="*/ 54 h 58"/>
                  <a:gd name="T4" fmla="*/ 5 w 93"/>
                  <a:gd name="T5" fmla="*/ 45 h 58"/>
                  <a:gd name="T6" fmla="*/ 5 w 93"/>
                  <a:gd name="T7" fmla="*/ 44 h 58"/>
                  <a:gd name="T8" fmla="*/ 36 w 93"/>
                  <a:gd name="T9" fmla="*/ 26 h 58"/>
                  <a:gd name="T10" fmla="*/ 84 w 93"/>
                  <a:gd name="T11" fmla="*/ 1 h 58"/>
                  <a:gd name="T12" fmla="*/ 89 w 93"/>
                  <a:gd name="T13" fmla="*/ 4 h 58"/>
                  <a:gd name="T14" fmla="*/ 67 w 93"/>
                  <a:gd name="T15" fmla="*/ 28 h 58"/>
                  <a:gd name="T16" fmla="*/ 68 w 93"/>
                  <a:gd name="T17" fmla="*/ 30 h 58"/>
                  <a:gd name="T18" fmla="*/ 47 w 93"/>
                  <a:gd name="T19" fmla="*/ 41 h 58"/>
                  <a:gd name="T20" fmla="*/ 44 w 93"/>
                  <a:gd name="T21" fmla="*/ 44 h 58"/>
                  <a:gd name="T22" fmla="*/ 44 w 93"/>
                  <a:gd name="T23" fmla="*/ 43 h 58"/>
                  <a:gd name="T24" fmla="*/ 36 w 93"/>
                  <a:gd name="T25" fmla="*/ 43 h 58"/>
                  <a:gd name="T26" fmla="*/ 6 w 93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3" h="58">
                    <a:moveTo>
                      <a:pt x="6" y="58"/>
                    </a:moveTo>
                    <a:cubicBezTo>
                      <a:pt x="4" y="58"/>
                      <a:pt x="3" y="56"/>
                      <a:pt x="2" y="54"/>
                    </a:cubicBezTo>
                    <a:cubicBezTo>
                      <a:pt x="0" y="51"/>
                      <a:pt x="1" y="47"/>
                      <a:pt x="5" y="45"/>
                    </a:cubicBezTo>
                    <a:lnTo>
                      <a:pt x="5" y="44"/>
                    </a:lnTo>
                    <a:cubicBezTo>
                      <a:pt x="7" y="43"/>
                      <a:pt x="21" y="35"/>
                      <a:pt x="36" y="26"/>
                    </a:cubicBezTo>
                    <a:cubicBezTo>
                      <a:pt x="81" y="0"/>
                      <a:pt x="81" y="0"/>
                      <a:pt x="84" y="1"/>
                    </a:cubicBezTo>
                    <a:cubicBezTo>
                      <a:pt x="86" y="2"/>
                      <a:pt x="88" y="3"/>
                      <a:pt x="89" y="4"/>
                    </a:cubicBezTo>
                    <a:cubicBezTo>
                      <a:pt x="92" y="10"/>
                      <a:pt x="93" y="11"/>
                      <a:pt x="67" y="28"/>
                    </a:cubicBezTo>
                    <a:lnTo>
                      <a:pt x="68" y="30"/>
                    </a:lnTo>
                    <a:cubicBezTo>
                      <a:pt x="58" y="35"/>
                      <a:pt x="52" y="39"/>
                      <a:pt x="47" y="41"/>
                    </a:cubicBezTo>
                    <a:lnTo>
                      <a:pt x="44" y="44"/>
                    </a:lnTo>
                    <a:lnTo>
                      <a:pt x="44" y="43"/>
                    </a:lnTo>
                    <a:cubicBezTo>
                      <a:pt x="39" y="45"/>
                      <a:pt x="38" y="45"/>
                      <a:pt x="36" y="43"/>
                    </a:cubicBezTo>
                    <a:cubicBezTo>
                      <a:pt x="17" y="54"/>
                      <a:pt x="10" y="58"/>
                      <a:pt x="6" y="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89" name="Freeform 2142">
                <a:extLst>
                  <a:ext uri="{FF2B5EF4-FFF2-40B4-BE49-F238E27FC236}">
                    <a16:creationId xmlns:a16="http://schemas.microsoft.com/office/drawing/2014/main" id="{C83C27F9-72E8-4DD8-88C3-66C44FB4B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3" y="6824"/>
                <a:ext cx="17" cy="12"/>
              </a:xfrm>
              <a:custGeom>
                <a:avLst/>
                <a:gdLst>
                  <a:gd name="T0" fmla="*/ 8 w 53"/>
                  <a:gd name="T1" fmla="*/ 38 h 38"/>
                  <a:gd name="T2" fmla="*/ 7 w 53"/>
                  <a:gd name="T3" fmla="*/ 38 h 38"/>
                  <a:gd name="T4" fmla="*/ 2 w 53"/>
                  <a:gd name="T5" fmla="*/ 34 h 38"/>
                  <a:gd name="T6" fmla="*/ 4 w 53"/>
                  <a:gd name="T7" fmla="*/ 24 h 38"/>
                  <a:gd name="T8" fmla="*/ 7 w 53"/>
                  <a:gd name="T9" fmla="*/ 24 h 38"/>
                  <a:gd name="T10" fmla="*/ 13 w 53"/>
                  <a:gd name="T11" fmla="*/ 19 h 38"/>
                  <a:gd name="T12" fmla="*/ 31 w 53"/>
                  <a:gd name="T13" fmla="*/ 11 h 38"/>
                  <a:gd name="T14" fmla="*/ 38 w 53"/>
                  <a:gd name="T15" fmla="*/ 6 h 38"/>
                  <a:gd name="T16" fmla="*/ 52 w 53"/>
                  <a:gd name="T17" fmla="*/ 1 h 38"/>
                  <a:gd name="T18" fmla="*/ 50 w 53"/>
                  <a:gd name="T19" fmla="*/ 8 h 38"/>
                  <a:gd name="T20" fmla="*/ 44 w 53"/>
                  <a:gd name="T21" fmla="*/ 11 h 38"/>
                  <a:gd name="T22" fmla="*/ 50 w 53"/>
                  <a:gd name="T23" fmla="*/ 8 h 38"/>
                  <a:gd name="T24" fmla="*/ 53 w 53"/>
                  <a:gd name="T25" fmla="*/ 14 h 38"/>
                  <a:gd name="T26" fmla="*/ 46 w 53"/>
                  <a:gd name="T27" fmla="*/ 19 h 38"/>
                  <a:gd name="T28" fmla="*/ 24 w 53"/>
                  <a:gd name="T29" fmla="*/ 29 h 38"/>
                  <a:gd name="T30" fmla="*/ 21 w 53"/>
                  <a:gd name="T31" fmla="*/ 31 h 38"/>
                  <a:gd name="T32" fmla="*/ 8 w 53"/>
                  <a:gd name="T3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38">
                    <a:moveTo>
                      <a:pt x="8" y="38"/>
                    </a:moveTo>
                    <a:lnTo>
                      <a:pt x="7" y="38"/>
                    </a:lnTo>
                    <a:cubicBezTo>
                      <a:pt x="5" y="37"/>
                      <a:pt x="3" y="36"/>
                      <a:pt x="2" y="34"/>
                    </a:cubicBezTo>
                    <a:cubicBezTo>
                      <a:pt x="0" y="31"/>
                      <a:pt x="1" y="26"/>
                      <a:pt x="4" y="24"/>
                    </a:cubicBezTo>
                    <a:lnTo>
                      <a:pt x="7" y="24"/>
                    </a:lnTo>
                    <a:cubicBezTo>
                      <a:pt x="8" y="23"/>
                      <a:pt x="11" y="21"/>
                      <a:pt x="13" y="19"/>
                    </a:cubicBezTo>
                    <a:cubicBezTo>
                      <a:pt x="24" y="12"/>
                      <a:pt x="27" y="10"/>
                      <a:pt x="31" y="11"/>
                    </a:cubicBezTo>
                    <a:cubicBezTo>
                      <a:pt x="34" y="9"/>
                      <a:pt x="36" y="8"/>
                      <a:pt x="38" y="6"/>
                    </a:cubicBezTo>
                    <a:cubicBezTo>
                      <a:pt x="48" y="0"/>
                      <a:pt x="48" y="0"/>
                      <a:pt x="52" y="1"/>
                    </a:cubicBezTo>
                    <a:lnTo>
                      <a:pt x="50" y="8"/>
                    </a:lnTo>
                    <a:lnTo>
                      <a:pt x="44" y="11"/>
                    </a:lnTo>
                    <a:lnTo>
                      <a:pt x="50" y="8"/>
                    </a:lnTo>
                    <a:lnTo>
                      <a:pt x="53" y="14"/>
                    </a:lnTo>
                    <a:cubicBezTo>
                      <a:pt x="52" y="15"/>
                      <a:pt x="49" y="16"/>
                      <a:pt x="46" y="19"/>
                    </a:cubicBezTo>
                    <a:cubicBezTo>
                      <a:pt x="30" y="28"/>
                      <a:pt x="28" y="30"/>
                      <a:pt x="24" y="29"/>
                    </a:cubicBezTo>
                    <a:lnTo>
                      <a:pt x="21" y="31"/>
                    </a:lnTo>
                    <a:cubicBezTo>
                      <a:pt x="14" y="36"/>
                      <a:pt x="11" y="38"/>
                      <a:pt x="8" y="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90" name="Freeform 2143">
                <a:extLst>
                  <a:ext uri="{FF2B5EF4-FFF2-40B4-BE49-F238E27FC236}">
                    <a16:creationId xmlns:a16="http://schemas.microsoft.com/office/drawing/2014/main" id="{E7F4D9D6-15F7-40FB-90EE-CB1131058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6831"/>
                <a:ext cx="10" cy="11"/>
              </a:xfrm>
              <a:custGeom>
                <a:avLst/>
                <a:gdLst>
                  <a:gd name="T0" fmla="*/ 12 w 29"/>
                  <a:gd name="T1" fmla="*/ 31 h 31"/>
                  <a:gd name="T2" fmla="*/ 10 w 29"/>
                  <a:gd name="T3" fmla="*/ 30 h 31"/>
                  <a:gd name="T4" fmla="*/ 8 w 29"/>
                  <a:gd name="T5" fmla="*/ 29 h 31"/>
                  <a:gd name="T6" fmla="*/ 6 w 29"/>
                  <a:gd name="T7" fmla="*/ 29 h 31"/>
                  <a:gd name="T8" fmla="*/ 2 w 29"/>
                  <a:gd name="T9" fmla="*/ 26 h 31"/>
                  <a:gd name="T10" fmla="*/ 4 w 29"/>
                  <a:gd name="T11" fmla="*/ 16 h 31"/>
                  <a:gd name="T12" fmla="*/ 7 w 29"/>
                  <a:gd name="T13" fmla="*/ 7 h 31"/>
                  <a:gd name="T14" fmla="*/ 17 w 29"/>
                  <a:gd name="T15" fmla="*/ 2 h 31"/>
                  <a:gd name="T16" fmla="*/ 27 w 29"/>
                  <a:gd name="T17" fmla="*/ 4 h 31"/>
                  <a:gd name="T18" fmla="*/ 22 w 29"/>
                  <a:gd name="T19" fmla="*/ 18 h 31"/>
                  <a:gd name="T20" fmla="*/ 22 w 29"/>
                  <a:gd name="T21" fmla="*/ 19 h 31"/>
                  <a:gd name="T22" fmla="*/ 19 w 29"/>
                  <a:gd name="T23" fmla="*/ 28 h 31"/>
                  <a:gd name="T24" fmla="*/ 15 w 29"/>
                  <a:gd name="T25" fmla="*/ 30 h 31"/>
                  <a:gd name="T26" fmla="*/ 12 w 29"/>
                  <a:gd name="T2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31">
                    <a:moveTo>
                      <a:pt x="12" y="31"/>
                    </a:moveTo>
                    <a:lnTo>
                      <a:pt x="10" y="30"/>
                    </a:lnTo>
                    <a:lnTo>
                      <a:pt x="8" y="29"/>
                    </a:lnTo>
                    <a:lnTo>
                      <a:pt x="6" y="29"/>
                    </a:lnTo>
                    <a:cubicBezTo>
                      <a:pt x="4" y="29"/>
                      <a:pt x="3" y="27"/>
                      <a:pt x="2" y="26"/>
                    </a:cubicBezTo>
                    <a:cubicBezTo>
                      <a:pt x="0" y="22"/>
                      <a:pt x="1" y="20"/>
                      <a:pt x="4" y="16"/>
                    </a:cubicBezTo>
                    <a:cubicBezTo>
                      <a:pt x="3" y="13"/>
                      <a:pt x="4" y="9"/>
                      <a:pt x="7" y="7"/>
                    </a:cubicBezTo>
                    <a:lnTo>
                      <a:pt x="17" y="2"/>
                    </a:lnTo>
                    <a:cubicBezTo>
                      <a:pt x="20" y="0"/>
                      <a:pt x="25" y="1"/>
                      <a:pt x="27" y="4"/>
                    </a:cubicBezTo>
                    <a:cubicBezTo>
                      <a:pt x="29" y="8"/>
                      <a:pt x="28" y="11"/>
                      <a:pt x="22" y="18"/>
                    </a:cubicBezTo>
                    <a:lnTo>
                      <a:pt x="22" y="19"/>
                    </a:lnTo>
                    <a:cubicBezTo>
                      <a:pt x="23" y="22"/>
                      <a:pt x="22" y="26"/>
                      <a:pt x="19" y="28"/>
                    </a:cubicBezTo>
                    <a:lnTo>
                      <a:pt x="15" y="30"/>
                    </a:lnTo>
                    <a:lnTo>
                      <a:pt x="12" y="3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91" name="Freeform 2144">
                <a:extLst>
                  <a:ext uri="{FF2B5EF4-FFF2-40B4-BE49-F238E27FC236}">
                    <a16:creationId xmlns:a16="http://schemas.microsoft.com/office/drawing/2014/main" id="{C57F2056-08D4-44B2-983E-0D981FFF3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6826"/>
                <a:ext cx="27" cy="17"/>
              </a:xfrm>
              <a:custGeom>
                <a:avLst/>
                <a:gdLst>
                  <a:gd name="T0" fmla="*/ 3 w 81"/>
                  <a:gd name="T1" fmla="*/ 51 h 51"/>
                  <a:gd name="T2" fmla="*/ 1 w 81"/>
                  <a:gd name="T3" fmla="*/ 51 h 51"/>
                  <a:gd name="T4" fmla="*/ 3 w 81"/>
                  <a:gd name="T5" fmla="*/ 44 h 51"/>
                  <a:gd name="T6" fmla="*/ 9 w 81"/>
                  <a:gd name="T7" fmla="*/ 40 h 51"/>
                  <a:gd name="T8" fmla="*/ 3 w 81"/>
                  <a:gd name="T9" fmla="*/ 44 h 51"/>
                  <a:gd name="T10" fmla="*/ 0 w 81"/>
                  <a:gd name="T11" fmla="*/ 37 h 51"/>
                  <a:gd name="T12" fmla="*/ 11 w 81"/>
                  <a:gd name="T13" fmla="*/ 30 h 51"/>
                  <a:gd name="T14" fmla="*/ 47 w 81"/>
                  <a:gd name="T15" fmla="*/ 11 h 51"/>
                  <a:gd name="T16" fmla="*/ 51 w 81"/>
                  <a:gd name="T17" fmla="*/ 10 h 51"/>
                  <a:gd name="T18" fmla="*/ 60 w 81"/>
                  <a:gd name="T19" fmla="*/ 7 h 51"/>
                  <a:gd name="T20" fmla="*/ 75 w 81"/>
                  <a:gd name="T21" fmla="*/ 0 h 51"/>
                  <a:gd name="T22" fmla="*/ 79 w 81"/>
                  <a:gd name="T23" fmla="*/ 4 h 51"/>
                  <a:gd name="T24" fmla="*/ 77 w 81"/>
                  <a:gd name="T25" fmla="*/ 14 h 51"/>
                  <a:gd name="T26" fmla="*/ 74 w 81"/>
                  <a:gd name="T27" fmla="*/ 14 h 51"/>
                  <a:gd name="T28" fmla="*/ 66 w 81"/>
                  <a:gd name="T29" fmla="*/ 20 h 51"/>
                  <a:gd name="T30" fmla="*/ 62 w 81"/>
                  <a:gd name="T31" fmla="*/ 21 h 51"/>
                  <a:gd name="T32" fmla="*/ 56 w 81"/>
                  <a:gd name="T33" fmla="*/ 23 h 51"/>
                  <a:gd name="T34" fmla="*/ 48 w 81"/>
                  <a:gd name="T35" fmla="*/ 26 h 51"/>
                  <a:gd name="T36" fmla="*/ 19 w 81"/>
                  <a:gd name="T37" fmla="*/ 42 h 51"/>
                  <a:gd name="T38" fmla="*/ 3 w 81"/>
                  <a:gd name="T3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51">
                    <a:moveTo>
                      <a:pt x="3" y="51"/>
                    </a:moveTo>
                    <a:lnTo>
                      <a:pt x="1" y="51"/>
                    </a:lnTo>
                    <a:lnTo>
                      <a:pt x="3" y="44"/>
                    </a:lnTo>
                    <a:lnTo>
                      <a:pt x="9" y="40"/>
                    </a:lnTo>
                    <a:lnTo>
                      <a:pt x="3" y="44"/>
                    </a:lnTo>
                    <a:lnTo>
                      <a:pt x="0" y="37"/>
                    </a:lnTo>
                    <a:cubicBezTo>
                      <a:pt x="1" y="37"/>
                      <a:pt x="6" y="34"/>
                      <a:pt x="11" y="30"/>
                    </a:cubicBezTo>
                    <a:cubicBezTo>
                      <a:pt x="39" y="13"/>
                      <a:pt x="44" y="11"/>
                      <a:pt x="47" y="11"/>
                    </a:cubicBezTo>
                    <a:cubicBezTo>
                      <a:pt x="48" y="11"/>
                      <a:pt x="49" y="10"/>
                      <a:pt x="51" y="10"/>
                    </a:cubicBezTo>
                    <a:cubicBezTo>
                      <a:pt x="55" y="8"/>
                      <a:pt x="57" y="7"/>
                      <a:pt x="60" y="7"/>
                    </a:cubicBezTo>
                    <a:cubicBezTo>
                      <a:pt x="70" y="0"/>
                      <a:pt x="72" y="0"/>
                      <a:pt x="75" y="0"/>
                    </a:cubicBezTo>
                    <a:cubicBezTo>
                      <a:pt x="77" y="1"/>
                      <a:pt x="78" y="2"/>
                      <a:pt x="79" y="4"/>
                    </a:cubicBezTo>
                    <a:cubicBezTo>
                      <a:pt x="81" y="7"/>
                      <a:pt x="80" y="12"/>
                      <a:pt x="77" y="14"/>
                    </a:cubicBezTo>
                    <a:lnTo>
                      <a:pt x="74" y="14"/>
                    </a:lnTo>
                    <a:cubicBezTo>
                      <a:pt x="73" y="15"/>
                      <a:pt x="69" y="18"/>
                      <a:pt x="66" y="20"/>
                    </a:cubicBezTo>
                    <a:lnTo>
                      <a:pt x="62" y="21"/>
                    </a:lnTo>
                    <a:cubicBezTo>
                      <a:pt x="61" y="21"/>
                      <a:pt x="58" y="22"/>
                      <a:pt x="56" y="23"/>
                    </a:cubicBezTo>
                    <a:cubicBezTo>
                      <a:pt x="53" y="24"/>
                      <a:pt x="50" y="25"/>
                      <a:pt x="48" y="26"/>
                    </a:cubicBezTo>
                    <a:cubicBezTo>
                      <a:pt x="43" y="27"/>
                      <a:pt x="27" y="37"/>
                      <a:pt x="19" y="42"/>
                    </a:cubicBezTo>
                    <a:cubicBezTo>
                      <a:pt x="8" y="49"/>
                      <a:pt x="5" y="51"/>
                      <a:pt x="3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92" name="Freeform 2145">
                <a:extLst>
                  <a:ext uri="{FF2B5EF4-FFF2-40B4-BE49-F238E27FC236}">
                    <a16:creationId xmlns:a16="http://schemas.microsoft.com/office/drawing/2014/main" id="{8D01F975-6034-43E5-9BEC-6C8877E3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6820"/>
                <a:ext cx="36" cy="22"/>
              </a:xfrm>
              <a:custGeom>
                <a:avLst/>
                <a:gdLst>
                  <a:gd name="T0" fmla="*/ 7 w 107"/>
                  <a:gd name="T1" fmla="*/ 68 h 68"/>
                  <a:gd name="T2" fmla="*/ 6 w 107"/>
                  <a:gd name="T3" fmla="*/ 68 h 68"/>
                  <a:gd name="T4" fmla="*/ 0 w 107"/>
                  <a:gd name="T5" fmla="*/ 62 h 68"/>
                  <a:gd name="T6" fmla="*/ 4 w 107"/>
                  <a:gd name="T7" fmla="*/ 55 h 68"/>
                  <a:gd name="T8" fmla="*/ 40 w 107"/>
                  <a:gd name="T9" fmla="*/ 34 h 68"/>
                  <a:gd name="T10" fmla="*/ 41 w 107"/>
                  <a:gd name="T11" fmla="*/ 33 h 68"/>
                  <a:gd name="T12" fmla="*/ 42 w 107"/>
                  <a:gd name="T13" fmla="*/ 32 h 68"/>
                  <a:gd name="T14" fmla="*/ 51 w 107"/>
                  <a:gd name="T15" fmla="*/ 27 h 68"/>
                  <a:gd name="T16" fmla="*/ 60 w 107"/>
                  <a:gd name="T17" fmla="*/ 22 h 68"/>
                  <a:gd name="T18" fmla="*/ 101 w 107"/>
                  <a:gd name="T19" fmla="*/ 1 h 68"/>
                  <a:gd name="T20" fmla="*/ 105 w 107"/>
                  <a:gd name="T21" fmla="*/ 4 h 68"/>
                  <a:gd name="T22" fmla="*/ 103 w 107"/>
                  <a:gd name="T23" fmla="*/ 14 h 68"/>
                  <a:gd name="T24" fmla="*/ 100 w 107"/>
                  <a:gd name="T25" fmla="*/ 15 h 68"/>
                  <a:gd name="T26" fmla="*/ 99 w 107"/>
                  <a:gd name="T27" fmla="*/ 16 h 68"/>
                  <a:gd name="T28" fmla="*/ 12 w 107"/>
                  <a:gd name="T29" fmla="*/ 66 h 68"/>
                  <a:gd name="T30" fmla="*/ 11 w 107"/>
                  <a:gd name="T31" fmla="*/ 67 h 68"/>
                  <a:gd name="T32" fmla="*/ 11 w 107"/>
                  <a:gd name="T33" fmla="*/ 67 h 68"/>
                  <a:gd name="T34" fmla="*/ 7 w 107"/>
                  <a:gd name="T3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7" h="68">
                    <a:moveTo>
                      <a:pt x="7" y="68"/>
                    </a:moveTo>
                    <a:lnTo>
                      <a:pt x="6" y="68"/>
                    </a:lnTo>
                    <a:cubicBezTo>
                      <a:pt x="3" y="67"/>
                      <a:pt x="1" y="65"/>
                      <a:pt x="0" y="62"/>
                    </a:cubicBezTo>
                    <a:cubicBezTo>
                      <a:pt x="0" y="59"/>
                      <a:pt x="1" y="56"/>
                      <a:pt x="4" y="55"/>
                    </a:cubicBezTo>
                    <a:lnTo>
                      <a:pt x="40" y="34"/>
                    </a:lnTo>
                    <a:lnTo>
                      <a:pt x="41" y="33"/>
                    </a:lnTo>
                    <a:lnTo>
                      <a:pt x="42" y="32"/>
                    </a:lnTo>
                    <a:lnTo>
                      <a:pt x="51" y="27"/>
                    </a:lnTo>
                    <a:cubicBezTo>
                      <a:pt x="54" y="25"/>
                      <a:pt x="57" y="23"/>
                      <a:pt x="60" y="22"/>
                    </a:cubicBezTo>
                    <a:cubicBezTo>
                      <a:pt x="95" y="0"/>
                      <a:pt x="97" y="0"/>
                      <a:pt x="101" y="1"/>
                    </a:cubicBezTo>
                    <a:cubicBezTo>
                      <a:pt x="103" y="1"/>
                      <a:pt x="104" y="2"/>
                      <a:pt x="105" y="4"/>
                    </a:cubicBezTo>
                    <a:cubicBezTo>
                      <a:pt x="107" y="7"/>
                      <a:pt x="106" y="12"/>
                      <a:pt x="103" y="14"/>
                    </a:cubicBezTo>
                    <a:lnTo>
                      <a:pt x="100" y="15"/>
                    </a:lnTo>
                    <a:lnTo>
                      <a:pt x="99" y="16"/>
                    </a:lnTo>
                    <a:cubicBezTo>
                      <a:pt x="41" y="50"/>
                      <a:pt x="20" y="62"/>
                      <a:pt x="12" y="66"/>
                    </a:cubicBezTo>
                    <a:lnTo>
                      <a:pt x="11" y="67"/>
                    </a:lnTo>
                    <a:lnTo>
                      <a:pt x="11" y="67"/>
                    </a:lnTo>
                    <a:cubicBezTo>
                      <a:pt x="9" y="68"/>
                      <a:pt x="8" y="68"/>
                      <a:pt x="7" y="6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93" name="Freeform 2146">
                <a:extLst>
                  <a:ext uri="{FF2B5EF4-FFF2-40B4-BE49-F238E27FC236}">
                    <a16:creationId xmlns:a16="http://schemas.microsoft.com/office/drawing/2014/main" id="{195591E1-89AB-4C2A-8537-150595E0B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8" y="6807"/>
                <a:ext cx="16" cy="12"/>
              </a:xfrm>
              <a:custGeom>
                <a:avLst/>
                <a:gdLst>
                  <a:gd name="T0" fmla="*/ 2 w 49"/>
                  <a:gd name="T1" fmla="*/ 36 h 36"/>
                  <a:gd name="T2" fmla="*/ 0 w 49"/>
                  <a:gd name="T3" fmla="*/ 36 h 36"/>
                  <a:gd name="T4" fmla="*/ 2 w 49"/>
                  <a:gd name="T5" fmla="*/ 29 h 36"/>
                  <a:gd name="T6" fmla="*/ 8 w 49"/>
                  <a:gd name="T7" fmla="*/ 25 h 36"/>
                  <a:gd name="T8" fmla="*/ 2 w 49"/>
                  <a:gd name="T9" fmla="*/ 29 h 36"/>
                  <a:gd name="T10" fmla="*/ 0 w 49"/>
                  <a:gd name="T11" fmla="*/ 22 h 36"/>
                  <a:gd name="T12" fmla="*/ 24 w 49"/>
                  <a:gd name="T13" fmla="*/ 7 h 36"/>
                  <a:gd name="T14" fmla="*/ 29 w 49"/>
                  <a:gd name="T15" fmla="*/ 6 h 36"/>
                  <a:gd name="T16" fmla="*/ 37 w 49"/>
                  <a:gd name="T17" fmla="*/ 2 h 36"/>
                  <a:gd name="T18" fmla="*/ 47 w 49"/>
                  <a:gd name="T19" fmla="*/ 4 h 36"/>
                  <a:gd name="T20" fmla="*/ 44 w 49"/>
                  <a:gd name="T21" fmla="*/ 14 h 36"/>
                  <a:gd name="T22" fmla="*/ 32 w 49"/>
                  <a:gd name="T23" fmla="*/ 21 h 36"/>
                  <a:gd name="T24" fmla="*/ 28 w 49"/>
                  <a:gd name="T25" fmla="*/ 22 h 36"/>
                  <a:gd name="T26" fmla="*/ 2 w 49"/>
                  <a:gd name="T2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9" h="36">
                    <a:moveTo>
                      <a:pt x="2" y="36"/>
                    </a:moveTo>
                    <a:lnTo>
                      <a:pt x="0" y="36"/>
                    </a:lnTo>
                    <a:lnTo>
                      <a:pt x="2" y="29"/>
                    </a:lnTo>
                    <a:lnTo>
                      <a:pt x="8" y="25"/>
                    </a:lnTo>
                    <a:lnTo>
                      <a:pt x="2" y="29"/>
                    </a:lnTo>
                    <a:lnTo>
                      <a:pt x="0" y="22"/>
                    </a:lnTo>
                    <a:cubicBezTo>
                      <a:pt x="2" y="21"/>
                      <a:pt x="14" y="14"/>
                      <a:pt x="24" y="7"/>
                    </a:cubicBezTo>
                    <a:cubicBezTo>
                      <a:pt x="26" y="7"/>
                      <a:pt x="27" y="6"/>
                      <a:pt x="29" y="6"/>
                    </a:cubicBezTo>
                    <a:lnTo>
                      <a:pt x="37" y="2"/>
                    </a:lnTo>
                    <a:cubicBezTo>
                      <a:pt x="40" y="0"/>
                      <a:pt x="45" y="1"/>
                      <a:pt x="47" y="4"/>
                    </a:cubicBezTo>
                    <a:cubicBezTo>
                      <a:pt x="49" y="8"/>
                      <a:pt x="47" y="12"/>
                      <a:pt x="44" y="14"/>
                    </a:cubicBezTo>
                    <a:lnTo>
                      <a:pt x="32" y="21"/>
                    </a:lnTo>
                    <a:lnTo>
                      <a:pt x="28" y="22"/>
                    </a:lnTo>
                    <a:cubicBezTo>
                      <a:pt x="9" y="34"/>
                      <a:pt x="4" y="36"/>
                      <a:pt x="2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94" name="Freeform 2147">
                <a:extLst>
                  <a:ext uri="{FF2B5EF4-FFF2-40B4-BE49-F238E27FC236}">
                    <a16:creationId xmlns:a16="http://schemas.microsoft.com/office/drawing/2014/main" id="{A737A05F-D517-4B19-ACA2-74A6A390D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" y="6807"/>
                <a:ext cx="40" cy="31"/>
              </a:xfrm>
              <a:custGeom>
                <a:avLst/>
                <a:gdLst>
                  <a:gd name="T0" fmla="*/ 13 w 122"/>
                  <a:gd name="T1" fmla="*/ 95 h 95"/>
                  <a:gd name="T2" fmla="*/ 11 w 122"/>
                  <a:gd name="T3" fmla="*/ 95 h 95"/>
                  <a:gd name="T4" fmla="*/ 6 w 122"/>
                  <a:gd name="T5" fmla="*/ 92 h 95"/>
                  <a:gd name="T6" fmla="*/ 2 w 122"/>
                  <a:gd name="T7" fmla="*/ 89 h 95"/>
                  <a:gd name="T8" fmla="*/ 4 w 122"/>
                  <a:gd name="T9" fmla="*/ 79 h 95"/>
                  <a:gd name="T10" fmla="*/ 36 w 122"/>
                  <a:gd name="T11" fmla="*/ 61 h 95"/>
                  <a:gd name="T12" fmla="*/ 37 w 122"/>
                  <a:gd name="T13" fmla="*/ 60 h 95"/>
                  <a:gd name="T14" fmla="*/ 25 w 122"/>
                  <a:gd name="T15" fmla="*/ 67 h 95"/>
                  <a:gd name="T16" fmla="*/ 15 w 122"/>
                  <a:gd name="T17" fmla="*/ 64 h 95"/>
                  <a:gd name="T18" fmla="*/ 18 w 122"/>
                  <a:gd name="T19" fmla="*/ 54 h 95"/>
                  <a:gd name="T20" fmla="*/ 114 w 122"/>
                  <a:gd name="T21" fmla="*/ 1 h 95"/>
                  <a:gd name="T22" fmla="*/ 119 w 122"/>
                  <a:gd name="T23" fmla="*/ 4 h 95"/>
                  <a:gd name="T24" fmla="*/ 86 w 122"/>
                  <a:gd name="T25" fmla="*/ 38 h 95"/>
                  <a:gd name="T26" fmla="*/ 90 w 122"/>
                  <a:gd name="T27" fmla="*/ 40 h 95"/>
                  <a:gd name="T28" fmla="*/ 92 w 122"/>
                  <a:gd name="T29" fmla="*/ 47 h 95"/>
                  <a:gd name="T30" fmla="*/ 89 w 122"/>
                  <a:gd name="T31" fmla="*/ 51 h 95"/>
                  <a:gd name="T32" fmla="*/ 89 w 122"/>
                  <a:gd name="T33" fmla="*/ 51 h 95"/>
                  <a:gd name="T34" fmla="*/ 85 w 122"/>
                  <a:gd name="T35" fmla="*/ 54 h 95"/>
                  <a:gd name="T36" fmla="*/ 84 w 122"/>
                  <a:gd name="T37" fmla="*/ 55 h 95"/>
                  <a:gd name="T38" fmla="*/ 69 w 122"/>
                  <a:gd name="T39" fmla="*/ 64 h 95"/>
                  <a:gd name="T40" fmla="*/ 28 w 122"/>
                  <a:gd name="T41" fmla="*/ 87 h 95"/>
                  <a:gd name="T42" fmla="*/ 13 w 122"/>
                  <a:gd name="T4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2" h="95">
                    <a:moveTo>
                      <a:pt x="13" y="95"/>
                    </a:moveTo>
                    <a:lnTo>
                      <a:pt x="11" y="95"/>
                    </a:lnTo>
                    <a:cubicBezTo>
                      <a:pt x="9" y="95"/>
                      <a:pt x="8" y="94"/>
                      <a:pt x="6" y="92"/>
                    </a:cubicBezTo>
                    <a:cubicBezTo>
                      <a:pt x="5" y="92"/>
                      <a:pt x="3" y="91"/>
                      <a:pt x="2" y="89"/>
                    </a:cubicBezTo>
                    <a:cubicBezTo>
                      <a:pt x="0" y="86"/>
                      <a:pt x="1" y="82"/>
                      <a:pt x="4" y="79"/>
                    </a:cubicBezTo>
                    <a:cubicBezTo>
                      <a:pt x="20" y="70"/>
                      <a:pt x="30" y="64"/>
                      <a:pt x="36" y="61"/>
                    </a:cubicBezTo>
                    <a:lnTo>
                      <a:pt x="37" y="60"/>
                    </a:lnTo>
                    <a:cubicBezTo>
                      <a:pt x="33" y="62"/>
                      <a:pt x="29" y="65"/>
                      <a:pt x="25" y="67"/>
                    </a:cubicBezTo>
                    <a:cubicBezTo>
                      <a:pt x="22" y="69"/>
                      <a:pt x="17" y="68"/>
                      <a:pt x="15" y="64"/>
                    </a:cubicBezTo>
                    <a:cubicBezTo>
                      <a:pt x="13" y="61"/>
                      <a:pt x="15" y="56"/>
                      <a:pt x="18" y="54"/>
                    </a:cubicBezTo>
                    <a:cubicBezTo>
                      <a:pt x="109" y="0"/>
                      <a:pt x="111" y="0"/>
                      <a:pt x="114" y="1"/>
                    </a:cubicBezTo>
                    <a:cubicBezTo>
                      <a:pt x="116" y="2"/>
                      <a:pt x="118" y="3"/>
                      <a:pt x="119" y="4"/>
                    </a:cubicBezTo>
                    <a:cubicBezTo>
                      <a:pt x="122" y="10"/>
                      <a:pt x="122" y="10"/>
                      <a:pt x="86" y="38"/>
                    </a:cubicBezTo>
                    <a:lnTo>
                      <a:pt x="90" y="40"/>
                    </a:lnTo>
                    <a:cubicBezTo>
                      <a:pt x="92" y="41"/>
                      <a:pt x="93" y="44"/>
                      <a:pt x="92" y="47"/>
                    </a:cubicBezTo>
                    <a:cubicBezTo>
                      <a:pt x="92" y="48"/>
                      <a:pt x="92" y="49"/>
                      <a:pt x="89" y="51"/>
                    </a:cubicBezTo>
                    <a:lnTo>
                      <a:pt x="89" y="51"/>
                    </a:lnTo>
                    <a:lnTo>
                      <a:pt x="85" y="54"/>
                    </a:lnTo>
                    <a:lnTo>
                      <a:pt x="84" y="55"/>
                    </a:lnTo>
                    <a:cubicBezTo>
                      <a:pt x="77" y="59"/>
                      <a:pt x="72" y="62"/>
                      <a:pt x="69" y="64"/>
                    </a:cubicBezTo>
                    <a:cubicBezTo>
                      <a:pt x="60" y="69"/>
                      <a:pt x="46" y="77"/>
                      <a:pt x="28" y="87"/>
                    </a:cubicBezTo>
                    <a:cubicBezTo>
                      <a:pt x="20" y="93"/>
                      <a:pt x="16" y="95"/>
                      <a:pt x="13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95" name="Freeform 2148">
                <a:extLst>
                  <a:ext uri="{FF2B5EF4-FFF2-40B4-BE49-F238E27FC236}">
                    <a16:creationId xmlns:a16="http://schemas.microsoft.com/office/drawing/2014/main" id="{D2D13384-91CD-4C29-92F3-6128EB451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6821"/>
                <a:ext cx="18" cy="11"/>
              </a:xfrm>
              <a:custGeom>
                <a:avLst/>
                <a:gdLst>
                  <a:gd name="T0" fmla="*/ 15 w 54"/>
                  <a:gd name="T1" fmla="*/ 32 h 32"/>
                  <a:gd name="T2" fmla="*/ 13 w 54"/>
                  <a:gd name="T3" fmla="*/ 32 h 32"/>
                  <a:gd name="T4" fmla="*/ 9 w 54"/>
                  <a:gd name="T5" fmla="*/ 29 h 32"/>
                  <a:gd name="T6" fmla="*/ 7 w 54"/>
                  <a:gd name="T7" fmla="*/ 26 h 32"/>
                  <a:gd name="T8" fmla="*/ 6 w 54"/>
                  <a:gd name="T9" fmla="*/ 25 h 32"/>
                  <a:gd name="T10" fmla="*/ 2 w 54"/>
                  <a:gd name="T11" fmla="*/ 23 h 32"/>
                  <a:gd name="T12" fmla="*/ 4 w 54"/>
                  <a:gd name="T13" fmla="*/ 13 h 32"/>
                  <a:gd name="T14" fmla="*/ 12 w 54"/>
                  <a:gd name="T15" fmla="*/ 11 h 32"/>
                  <a:gd name="T16" fmla="*/ 16 w 54"/>
                  <a:gd name="T17" fmla="*/ 14 h 32"/>
                  <a:gd name="T18" fmla="*/ 17 w 54"/>
                  <a:gd name="T19" fmla="*/ 16 h 32"/>
                  <a:gd name="T20" fmla="*/ 41 w 54"/>
                  <a:gd name="T21" fmla="*/ 3 h 32"/>
                  <a:gd name="T22" fmla="*/ 40 w 54"/>
                  <a:gd name="T23" fmla="*/ 2 h 32"/>
                  <a:gd name="T24" fmla="*/ 42 w 54"/>
                  <a:gd name="T25" fmla="*/ 2 h 32"/>
                  <a:gd name="T26" fmla="*/ 52 w 54"/>
                  <a:gd name="T27" fmla="*/ 4 h 32"/>
                  <a:gd name="T28" fmla="*/ 49 w 54"/>
                  <a:gd name="T29" fmla="*/ 14 h 32"/>
                  <a:gd name="T30" fmla="*/ 46 w 54"/>
                  <a:gd name="T31" fmla="*/ 15 h 32"/>
                  <a:gd name="T32" fmla="*/ 46 w 54"/>
                  <a:gd name="T33" fmla="*/ 15 h 32"/>
                  <a:gd name="T34" fmla="*/ 21 w 54"/>
                  <a:gd name="T35" fmla="*/ 30 h 32"/>
                  <a:gd name="T36" fmla="*/ 15 w 54"/>
                  <a:gd name="T3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32">
                    <a:moveTo>
                      <a:pt x="15" y="32"/>
                    </a:moveTo>
                    <a:lnTo>
                      <a:pt x="13" y="32"/>
                    </a:lnTo>
                    <a:cubicBezTo>
                      <a:pt x="11" y="31"/>
                      <a:pt x="10" y="30"/>
                      <a:pt x="9" y="29"/>
                    </a:cubicBezTo>
                    <a:lnTo>
                      <a:pt x="7" y="26"/>
                    </a:lnTo>
                    <a:lnTo>
                      <a:pt x="6" y="25"/>
                    </a:lnTo>
                    <a:cubicBezTo>
                      <a:pt x="5" y="25"/>
                      <a:pt x="3" y="24"/>
                      <a:pt x="2" y="23"/>
                    </a:cubicBezTo>
                    <a:cubicBezTo>
                      <a:pt x="0" y="19"/>
                      <a:pt x="1" y="15"/>
                      <a:pt x="4" y="13"/>
                    </a:cubicBezTo>
                    <a:cubicBezTo>
                      <a:pt x="6" y="12"/>
                      <a:pt x="8" y="10"/>
                      <a:pt x="12" y="11"/>
                    </a:cubicBezTo>
                    <a:cubicBezTo>
                      <a:pt x="13" y="12"/>
                      <a:pt x="15" y="13"/>
                      <a:pt x="16" y="14"/>
                    </a:cubicBezTo>
                    <a:lnTo>
                      <a:pt x="17" y="16"/>
                    </a:lnTo>
                    <a:cubicBezTo>
                      <a:pt x="29" y="9"/>
                      <a:pt x="36" y="5"/>
                      <a:pt x="41" y="3"/>
                    </a:cubicBezTo>
                    <a:lnTo>
                      <a:pt x="40" y="2"/>
                    </a:lnTo>
                    <a:lnTo>
                      <a:pt x="42" y="2"/>
                    </a:lnTo>
                    <a:cubicBezTo>
                      <a:pt x="45" y="0"/>
                      <a:pt x="50" y="1"/>
                      <a:pt x="52" y="4"/>
                    </a:cubicBezTo>
                    <a:cubicBezTo>
                      <a:pt x="54" y="7"/>
                      <a:pt x="52" y="12"/>
                      <a:pt x="49" y="14"/>
                    </a:cubicBezTo>
                    <a:lnTo>
                      <a:pt x="46" y="15"/>
                    </a:lnTo>
                    <a:lnTo>
                      <a:pt x="46" y="15"/>
                    </a:lnTo>
                    <a:cubicBezTo>
                      <a:pt x="45" y="16"/>
                      <a:pt x="32" y="23"/>
                      <a:pt x="21" y="30"/>
                    </a:cubicBezTo>
                    <a:cubicBezTo>
                      <a:pt x="19" y="31"/>
                      <a:pt x="17" y="32"/>
                      <a:pt x="1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96" name="Freeform 2149">
                <a:extLst>
                  <a:ext uri="{FF2B5EF4-FFF2-40B4-BE49-F238E27FC236}">
                    <a16:creationId xmlns:a16="http://schemas.microsoft.com/office/drawing/2014/main" id="{BD02088A-3652-4936-9554-274E4FE29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6803"/>
                <a:ext cx="42" cy="26"/>
              </a:xfrm>
              <a:custGeom>
                <a:avLst/>
                <a:gdLst>
                  <a:gd name="T0" fmla="*/ 8 w 126"/>
                  <a:gd name="T1" fmla="*/ 79 h 79"/>
                  <a:gd name="T2" fmla="*/ 2 w 126"/>
                  <a:gd name="T3" fmla="*/ 75 h 79"/>
                  <a:gd name="T4" fmla="*/ 4 w 126"/>
                  <a:gd name="T5" fmla="*/ 66 h 79"/>
                  <a:gd name="T6" fmla="*/ 38 w 126"/>
                  <a:gd name="T7" fmla="*/ 45 h 79"/>
                  <a:gd name="T8" fmla="*/ 41 w 126"/>
                  <a:gd name="T9" fmla="*/ 42 h 79"/>
                  <a:gd name="T10" fmla="*/ 45 w 126"/>
                  <a:gd name="T11" fmla="*/ 41 h 79"/>
                  <a:gd name="T12" fmla="*/ 93 w 126"/>
                  <a:gd name="T13" fmla="*/ 12 h 79"/>
                  <a:gd name="T14" fmla="*/ 99 w 126"/>
                  <a:gd name="T15" fmla="*/ 11 h 79"/>
                  <a:gd name="T16" fmla="*/ 115 w 126"/>
                  <a:gd name="T17" fmla="*/ 2 h 79"/>
                  <a:gd name="T18" fmla="*/ 124 w 126"/>
                  <a:gd name="T19" fmla="*/ 4 h 79"/>
                  <a:gd name="T20" fmla="*/ 122 w 126"/>
                  <a:gd name="T21" fmla="*/ 14 h 79"/>
                  <a:gd name="T22" fmla="*/ 81 w 126"/>
                  <a:gd name="T23" fmla="*/ 37 h 79"/>
                  <a:gd name="T24" fmla="*/ 53 w 126"/>
                  <a:gd name="T25" fmla="*/ 54 h 79"/>
                  <a:gd name="T26" fmla="*/ 11 w 126"/>
                  <a:gd name="T27" fmla="*/ 78 h 79"/>
                  <a:gd name="T28" fmla="*/ 8 w 126"/>
                  <a:gd name="T29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6" h="79">
                    <a:moveTo>
                      <a:pt x="8" y="79"/>
                    </a:moveTo>
                    <a:cubicBezTo>
                      <a:pt x="5" y="79"/>
                      <a:pt x="3" y="78"/>
                      <a:pt x="2" y="75"/>
                    </a:cubicBezTo>
                    <a:cubicBezTo>
                      <a:pt x="0" y="72"/>
                      <a:pt x="1" y="68"/>
                      <a:pt x="4" y="66"/>
                    </a:cubicBezTo>
                    <a:lnTo>
                      <a:pt x="38" y="45"/>
                    </a:lnTo>
                    <a:lnTo>
                      <a:pt x="41" y="42"/>
                    </a:lnTo>
                    <a:lnTo>
                      <a:pt x="45" y="41"/>
                    </a:lnTo>
                    <a:lnTo>
                      <a:pt x="93" y="12"/>
                    </a:lnTo>
                    <a:cubicBezTo>
                      <a:pt x="95" y="11"/>
                      <a:pt x="97" y="11"/>
                      <a:pt x="99" y="11"/>
                    </a:cubicBezTo>
                    <a:lnTo>
                      <a:pt x="115" y="2"/>
                    </a:lnTo>
                    <a:cubicBezTo>
                      <a:pt x="118" y="0"/>
                      <a:pt x="122" y="1"/>
                      <a:pt x="124" y="4"/>
                    </a:cubicBezTo>
                    <a:cubicBezTo>
                      <a:pt x="126" y="8"/>
                      <a:pt x="125" y="12"/>
                      <a:pt x="122" y="14"/>
                    </a:cubicBezTo>
                    <a:lnTo>
                      <a:pt x="81" y="37"/>
                    </a:lnTo>
                    <a:cubicBezTo>
                      <a:pt x="67" y="47"/>
                      <a:pt x="58" y="52"/>
                      <a:pt x="53" y="54"/>
                    </a:cubicBezTo>
                    <a:lnTo>
                      <a:pt x="11" y="78"/>
                    </a:lnTo>
                    <a:lnTo>
                      <a:pt x="8" y="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97" name="Freeform 2150">
                <a:extLst>
                  <a:ext uri="{FF2B5EF4-FFF2-40B4-BE49-F238E27FC236}">
                    <a16:creationId xmlns:a16="http://schemas.microsoft.com/office/drawing/2014/main" id="{59AD71FB-5951-49E8-B39F-0A6D7FC0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6794"/>
                <a:ext cx="57" cy="34"/>
              </a:xfrm>
              <a:custGeom>
                <a:avLst/>
                <a:gdLst>
                  <a:gd name="T0" fmla="*/ 8 w 171"/>
                  <a:gd name="T1" fmla="*/ 103 h 103"/>
                  <a:gd name="T2" fmla="*/ 2 w 171"/>
                  <a:gd name="T3" fmla="*/ 100 h 103"/>
                  <a:gd name="T4" fmla="*/ 5 w 171"/>
                  <a:gd name="T5" fmla="*/ 90 h 103"/>
                  <a:gd name="T6" fmla="*/ 163 w 171"/>
                  <a:gd name="T7" fmla="*/ 1 h 103"/>
                  <a:gd name="T8" fmla="*/ 166 w 171"/>
                  <a:gd name="T9" fmla="*/ 3 h 103"/>
                  <a:gd name="T10" fmla="*/ 169 w 171"/>
                  <a:gd name="T11" fmla="*/ 6 h 103"/>
                  <a:gd name="T12" fmla="*/ 167 w 171"/>
                  <a:gd name="T13" fmla="*/ 16 h 103"/>
                  <a:gd name="T14" fmla="*/ 165 w 171"/>
                  <a:gd name="T15" fmla="*/ 17 h 103"/>
                  <a:gd name="T16" fmla="*/ 145 w 171"/>
                  <a:gd name="T17" fmla="*/ 28 h 103"/>
                  <a:gd name="T18" fmla="*/ 79 w 171"/>
                  <a:gd name="T19" fmla="*/ 67 h 103"/>
                  <a:gd name="T20" fmla="*/ 51 w 171"/>
                  <a:gd name="T21" fmla="*/ 83 h 103"/>
                  <a:gd name="T22" fmla="*/ 49 w 171"/>
                  <a:gd name="T23" fmla="*/ 84 h 103"/>
                  <a:gd name="T24" fmla="*/ 49 w 171"/>
                  <a:gd name="T25" fmla="*/ 84 h 103"/>
                  <a:gd name="T26" fmla="*/ 43 w 171"/>
                  <a:gd name="T27" fmla="*/ 85 h 103"/>
                  <a:gd name="T28" fmla="*/ 42 w 171"/>
                  <a:gd name="T29" fmla="*/ 85 h 103"/>
                  <a:gd name="T30" fmla="*/ 12 w 171"/>
                  <a:gd name="T31" fmla="*/ 102 h 103"/>
                  <a:gd name="T32" fmla="*/ 8 w 171"/>
                  <a:gd name="T33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1" h="103">
                    <a:moveTo>
                      <a:pt x="8" y="103"/>
                    </a:moveTo>
                    <a:cubicBezTo>
                      <a:pt x="6" y="103"/>
                      <a:pt x="4" y="102"/>
                      <a:pt x="2" y="100"/>
                    </a:cubicBezTo>
                    <a:cubicBezTo>
                      <a:pt x="0" y="97"/>
                      <a:pt x="1" y="92"/>
                      <a:pt x="5" y="90"/>
                    </a:cubicBezTo>
                    <a:cubicBezTo>
                      <a:pt x="157" y="0"/>
                      <a:pt x="159" y="0"/>
                      <a:pt x="163" y="1"/>
                    </a:cubicBezTo>
                    <a:lnTo>
                      <a:pt x="166" y="3"/>
                    </a:lnTo>
                    <a:cubicBezTo>
                      <a:pt x="167" y="4"/>
                      <a:pt x="169" y="5"/>
                      <a:pt x="169" y="6"/>
                    </a:cubicBezTo>
                    <a:cubicBezTo>
                      <a:pt x="171" y="10"/>
                      <a:pt x="170" y="14"/>
                      <a:pt x="167" y="16"/>
                    </a:cubicBezTo>
                    <a:lnTo>
                      <a:pt x="165" y="17"/>
                    </a:lnTo>
                    <a:cubicBezTo>
                      <a:pt x="162" y="18"/>
                      <a:pt x="155" y="22"/>
                      <a:pt x="145" y="28"/>
                    </a:cubicBezTo>
                    <a:cubicBezTo>
                      <a:pt x="132" y="36"/>
                      <a:pt x="111" y="48"/>
                      <a:pt x="79" y="67"/>
                    </a:cubicBezTo>
                    <a:cubicBezTo>
                      <a:pt x="64" y="76"/>
                      <a:pt x="55" y="81"/>
                      <a:pt x="51" y="83"/>
                    </a:cubicBezTo>
                    <a:lnTo>
                      <a:pt x="49" y="84"/>
                    </a:lnTo>
                    <a:lnTo>
                      <a:pt x="49" y="84"/>
                    </a:lnTo>
                    <a:cubicBezTo>
                      <a:pt x="46" y="86"/>
                      <a:pt x="45" y="85"/>
                      <a:pt x="43" y="85"/>
                    </a:cubicBezTo>
                    <a:lnTo>
                      <a:pt x="42" y="85"/>
                    </a:lnTo>
                    <a:cubicBezTo>
                      <a:pt x="32" y="91"/>
                      <a:pt x="21" y="97"/>
                      <a:pt x="12" y="102"/>
                    </a:cubicBezTo>
                    <a:lnTo>
                      <a:pt x="8" y="10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98" name="Freeform 2151">
                <a:extLst>
                  <a:ext uri="{FF2B5EF4-FFF2-40B4-BE49-F238E27FC236}">
                    <a16:creationId xmlns:a16="http://schemas.microsoft.com/office/drawing/2014/main" id="{494D45B3-1EBE-4165-9A30-9D05AB2AE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4" y="6790"/>
                <a:ext cx="63" cy="38"/>
              </a:xfrm>
              <a:custGeom>
                <a:avLst/>
                <a:gdLst>
                  <a:gd name="T0" fmla="*/ 8 w 191"/>
                  <a:gd name="T1" fmla="*/ 116 h 116"/>
                  <a:gd name="T2" fmla="*/ 6 w 191"/>
                  <a:gd name="T3" fmla="*/ 116 h 116"/>
                  <a:gd name="T4" fmla="*/ 2 w 191"/>
                  <a:gd name="T5" fmla="*/ 112 h 116"/>
                  <a:gd name="T6" fmla="*/ 4 w 191"/>
                  <a:gd name="T7" fmla="*/ 103 h 116"/>
                  <a:gd name="T8" fmla="*/ 67 w 191"/>
                  <a:gd name="T9" fmla="*/ 65 h 116"/>
                  <a:gd name="T10" fmla="*/ 80 w 191"/>
                  <a:gd name="T11" fmla="*/ 52 h 116"/>
                  <a:gd name="T12" fmla="*/ 68 w 191"/>
                  <a:gd name="T13" fmla="*/ 59 h 116"/>
                  <a:gd name="T14" fmla="*/ 51 w 191"/>
                  <a:gd name="T15" fmla="*/ 68 h 116"/>
                  <a:gd name="T16" fmla="*/ 52 w 191"/>
                  <a:gd name="T17" fmla="*/ 61 h 116"/>
                  <a:gd name="T18" fmla="*/ 58 w 191"/>
                  <a:gd name="T19" fmla="*/ 58 h 116"/>
                  <a:gd name="T20" fmla="*/ 52 w 191"/>
                  <a:gd name="T21" fmla="*/ 61 h 116"/>
                  <a:gd name="T22" fmla="*/ 49 w 191"/>
                  <a:gd name="T23" fmla="*/ 55 h 116"/>
                  <a:gd name="T24" fmla="*/ 60 w 191"/>
                  <a:gd name="T25" fmla="*/ 48 h 116"/>
                  <a:gd name="T26" fmla="*/ 125 w 191"/>
                  <a:gd name="T27" fmla="*/ 13 h 116"/>
                  <a:gd name="T28" fmla="*/ 130 w 191"/>
                  <a:gd name="T29" fmla="*/ 17 h 116"/>
                  <a:gd name="T30" fmla="*/ 125 w 191"/>
                  <a:gd name="T31" fmla="*/ 30 h 116"/>
                  <a:gd name="T32" fmla="*/ 128 w 191"/>
                  <a:gd name="T33" fmla="*/ 29 h 116"/>
                  <a:gd name="T34" fmla="*/ 184 w 191"/>
                  <a:gd name="T35" fmla="*/ 1 h 116"/>
                  <a:gd name="T36" fmla="*/ 189 w 191"/>
                  <a:gd name="T37" fmla="*/ 4 h 116"/>
                  <a:gd name="T38" fmla="*/ 186 w 191"/>
                  <a:gd name="T39" fmla="*/ 14 h 116"/>
                  <a:gd name="T40" fmla="*/ 182 w 191"/>
                  <a:gd name="T41" fmla="*/ 15 h 116"/>
                  <a:gd name="T42" fmla="*/ 134 w 191"/>
                  <a:gd name="T43" fmla="*/ 42 h 116"/>
                  <a:gd name="T44" fmla="*/ 133 w 191"/>
                  <a:gd name="T45" fmla="*/ 43 h 116"/>
                  <a:gd name="T46" fmla="*/ 114 w 191"/>
                  <a:gd name="T47" fmla="*/ 54 h 116"/>
                  <a:gd name="T48" fmla="*/ 83 w 191"/>
                  <a:gd name="T49" fmla="*/ 73 h 116"/>
                  <a:gd name="T50" fmla="*/ 8 w 191"/>
                  <a:gd name="T51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1" h="116">
                    <a:moveTo>
                      <a:pt x="8" y="116"/>
                    </a:moveTo>
                    <a:lnTo>
                      <a:pt x="6" y="116"/>
                    </a:lnTo>
                    <a:cubicBezTo>
                      <a:pt x="4" y="115"/>
                      <a:pt x="3" y="114"/>
                      <a:pt x="2" y="112"/>
                    </a:cubicBezTo>
                    <a:cubicBezTo>
                      <a:pt x="0" y="109"/>
                      <a:pt x="1" y="105"/>
                      <a:pt x="4" y="103"/>
                    </a:cubicBezTo>
                    <a:lnTo>
                      <a:pt x="67" y="65"/>
                    </a:lnTo>
                    <a:cubicBezTo>
                      <a:pt x="69" y="63"/>
                      <a:pt x="72" y="59"/>
                      <a:pt x="80" y="52"/>
                    </a:cubicBezTo>
                    <a:cubicBezTo>
                      <a:pt x="75" y="55"/>
                      <a:pt x="71" y="58"/>
                      <a:pt x="68" y="59"/>
                    </a:cubicBezTo>
                    <a:cubicBezTo>
                      <a:pt x="54" y="69"/>
                      <a:pt x="54" y="69"/>
                      <a:pt x="51" y="68"/>
                    </a:cubicBezTo>
                    <a:lnTo>
                      <a:pt x="52" y="61"/>
                    </a:lnTo>
                    <a:lnTo>
                      <a:pt x="58" y="58"/>
                    </a:lnTo>
                    <a:lnTo>
                      <a:pt x="52" y="61"/>
                    </a:lnTo>
                    <a:lnTo>
                      <a:pt x="49" y="55"/>
                    </a:lnTo>
                    <a:cubicBezTo>
                      <a:pt x="51" y="54"/>
                      <a:pt x="55" y="51"/>
                      <a:pt x="60" y="48"/>
                    </a:cubicBezTo>
                    <a:cubicBezTo>
                      <a:pt x="108" y="16"/>
                      <a:pt x="118" y="11"/>
                      <a:pt x="125" y="13"/>
                    </a:cubicBezTo>
                    <a:cubicBezTo>
                      <a:pt x="126" y="13"/>
                      <a:pt x="129" y="15"/>
                      <a:pt x="130" y="17"/>
                    </a:cubicBezTo>
                    <a:cubicBezTo>
                      <a:pt x="132" y="20"/>
                      <a:pt x="133" y="22"/>
                      <a:pt x="125" y="30"/>
                    </a:cubicBezTo>
                    <a:lnTo>
                      <a:pt x="128" y="29"/>
                    </a:lnTo>
                    <a:cubicBezTo>
                      <a:pt x="171" y="3"/>
                      <a:pt x="179" y="0"/>
                      <a:pt x="184" y="1"/>
                    </a:cubicBezTo>
                    <a:cubicBezTo>
                      <a:pt x="186" y="1"/>
                      <a:pt x="188" y="3"/>
                      <a:pt x="189" y="4"/>
                    </a:cubicBezTo>
                    <a:cubicBezTo>
                      <a:pt x="191" y="8"/>
                      <a:pt x="190" y="12"/>
                      <a:pt x="186" y="14"/>
                    </a:cubicBezTo>
                    <a:lnTo>
                      <a:pt x="182" y="15"/>
                    </a:lnTo>
                    <a:cubicBezTo>
                      <a:pt x="176" y="17"/>
                      <a:pt x="156" y="28"/>
                      <a:pt x="134" y="42"/>
                    </a:cubicBezTo>
                    <a:lnTo>
                      <a:pt x="133" y="43"/>
                    </a:lnTo>
                    <a:lnTo>
                      <a:pt x="114" y="54"/>
                    </a:lnTo>
                    <a:cubicBezTo>
                      <a:pt x="104" y="60"/>
                      <a:pt x="93" y="67"/>
                      <a:pt x="83" y="73"/>
                    </a:cubicBezTo>
                    <a:cubicBezTo>
                      <a:pt x="22" y="111"/>
                      <a:pt x="13" y="116"/>
                      <a:pt x="8" y="11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99" name="Freeform 2152">
                <a:extLst>
                  <a:ext uri="{FF2B5EF4-FFF2-40B4-BE49-F238E27FC236}">
                    <a16:creationId xmlns:a16="http://schemas.microsoft.com/office/drawing/2014/main" id="{1DF057D5-287C-49F5-91D9-A174420DD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4" y="6784"/>
                <a:ext cx="54" cy="34"/>
              </a:xfrm>
              <a:custGeom>
                <a:avLst/>
                <a:gdLst>
                  <a:gd name="T0" fmla="*/ 10 w 161"/>
                  <a:gd name="T1" fmla="*/ 102 h 102"/>
                  <a:gd name="T2" fmla="*/ 9 w 161"/>
                  <a:gd name="T3" fmla="*/ 102 h 102"/>
                  <a:gd name="T4" fmla="*/ 5 w 161"/>
                  <a:gd name="T5" fmla="*/ 99 h 102"/>
                  <a:gd name="T6" fmla="*/ 4 w 161"/>
                  <a:gd name="T7" fmla="*/ 97 h 102"/>
                  <a:gd name="T8" fmla="*/ 2 w 161"/>
                  <a:gd name="T9" fmla="*/ 95 h 102"/>
                  <a:gd name="T10" fmla="*/ 5 w 161"/>
                  <a:gd name="T11" fmla="*/ 85 h 102"/>
                  <a:gd name="T12" fmla="*/ 7 w 161"/>
                  <a:gd name="T13" fmla="*/ 84 h 102"/>
                  <a:gd name="T14" fmla="*/ 150 w 161"/>
                  <a:gd name="T15" fmla="*/ 1 h 102"/>
                  <a:gd name="T16" fmla="*/ 156 w 161"/>
                  <a:gd name="T17" fmla="*/ 0 h 102"/>
                  <a:gd name="T18" fmla="*/ 160 w 161"/>
                  <a:gd name="T19" fmla="*/ 4 h 102"/>
                  <a:gd name="T20" fmla="*/ 161 w 161"/>
                  <a:gd name="T21" fmla="*/ 10 h 102"/>
                  <a:gd name="T22" fmla="*/ 117 w 161"/>
                  <a:gd name="T23" fmla="*/ 41 h 102"/>
                  <a:gd name="T24" fmla="*/ 114 w 161"/>
                  <a:gd name="T25" fmla="*/ 44 h 102"/>
                  <a:gd name="T26" fmla="*/ 10 w 161"/>
                  <a:gd name="T2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1" h="102">
                    <a:moveTo>
                      <a:pt x="10" y="102"/>
                    </a:moveTo>
                    <a:lnTo>
                      <a:pt x="9" y="102"/>
                    </a:lnTo>
                    <a:cubicBezTo>
                      <a:pt x="7" y="102"/>
                      <a:pt x="6" y="100"/>
                      <a:pt x="5" y="99"/>
                    </a:cubicBezTo>
                    <a:lnTo>
                      <a:pt x="4" y="97"/>
                    </a:lnTo>
                    <a:lnTo>
                      <a:pt x="2" y="95"/>
                    </a:lnTo>
                    <a:cubicBezTo>
                      <a:pt x="0" y="92"/>
                      <a:pt x="1" y="87"/>
                      <a:pt x="5" y="85"/>
                    </a:cubicBezTo>
                    <a:lnTo>
                      <a:pt x="7" y="84"/>
                    </a:lnTo>
                    <a:cubicBezTo>
                      <a:pt x="18" y="80"/>
                      <a:pt x="100" y="31"/>
                      <a:pt x="150" y="1"/>
                    </a:cubicBezTo>
                    <a:cubicBezTo>
                      <a:pt x="152" y="0"/>
                      <a:pt x="154" y="0"/>
                      <a:pt x="156" y="0"/>
                    </a:cubicBezTo>
                    <a:cubicBezTo>
                      <a:pt x="158" y="1"/>
                      <a:pt x="159" y="2"/>
                      <a:pt x="160" y="4"/>
                    </a:cubicBezTo>
                    <a:cubicBezTo>
                      <a:pt x="161" y="5"/>
                      <a:pt x="161" y="8"/>
                      <a:pt x="161" y="10"/>
                    </a:cubicBezTo>
                    <a:cubicBezTo>
                      <a:pt x="159" y="16"/>
                      <a:pt x="149" y="24"/>
                      <a:pt x="117" y="41"/>
                    </a:cubicBezTo>
                    <a:lnTo>
                      <a:pt x="114" y="44"/>
                    </a:lnTo>
                    <a:cubicBezTo>
                      <a:pt x="27" y="97"/>
                      <a:pt x="15" y="102"/>
                      <a:pt x="10" y="10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00" name="Freeform 2153">
                <a:extLst>
                  <a:ext uri="{FF2B5EF4-FFF2-40B4-BE49-F238E27FC236}">
                    <a16:creationId xmlns:a16="http://schemas.microsoft.com/office/drawing/2014/main" id="{FCE9D801-EF05-401B-B8CC-9CD815EEE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5" y="6779"/>
                <a:ext cx="62" cy="42"/>
              </a:xfrm>
              <a:custGeom>
                <a:avLst/>
                <a:gdLst>
                  <a:gd name="T0" fmla="*/ 8 w 187"/>
                  <a:gd name="T1" fmla="*/ 126 h 126"/>
                  <a:gd name="T2" fmla="*/ 2 w 187"/>
                  <a:gd name="T3" fmla="*/ 123 h 126"/>
                  <a:gd name="T4" fmla="*/ 4 w 187"/>
                  <a:gd name="T5" fmla="*/ 113 h 126"/>
                  <a:gd name="T6" fmla="*/ 19 w 187"/>
                  <a:gd name="T7" fmla="*/ 104 h 126"/>
                  <a:gd name="T8" fmla="*/ 18 w 187"/>
                  <a:gd name="T9" fmla="*/ 104 h 126"/>
                  <a:gd name="T10" fmla="*/ 13 w 187"/>
                  <a:gd name="T11" fmla="*/ 101 h 126"/>
                  <a:gd name="T12" fmla="*/ 16 w 187"/>
                  <a:gd name="T13" fmla="*/ 91 h 126"/>
                  <a:gd name="T14" fmla="*/ 20 w 187"/>
                  <a:gd name="T15" fmla="*/ 90 h 126"/>
                  <a:gd name="T16" fmla="*/ 135 w 187"/>
                  <a:gd name="T17" fmla="*/ 22 h 126"/>
                  <a:gd name="T18" fmla="*/ 176 w 187"/>
                  <a:gd name="T19" fmla="*/ 1 h 126"/>
                  <a:gd name="T20" fmla="*/ 181 w 187"/>
                  <a:gd name="T21" fmla="*/ 4 h 126"/>
                  <a:gd name="T22" fmla="*/ 59 w 187"/>
                  <a:gd name="T23" fmla="*/ 96 h 126"/>
                  <a:gd name="T24" fmla="*/ 55 w 187"/>
                  <a:gd name="T25" fmla="*/ 100 h 126"/>
                  <a:gd name="T26" fmla="*/ 12 w 187"/>
                  <a:gd name="T27" fmla="*/ 125 h 126"/>
                  <a:gd name="T28" fmla="*/ 8 w 187"/>
                  <a:gd name="T29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7" h="126">
                    <a:moveTo>
                      <a:pt x="8" y="126"/>
                    </a:moveTo>
                    <a:cubicBezTo>
                      <a:pt x="6" y="126"/>
                      <a:pt x="3" y="125"/>
                      <a:pt x="2" y="123"/>
                    </a:cubicBezTo>
                    <a:cubicBezTo>
                      <a:pt x="0" y="120"/>
                      <a:pt x="1" y="115"/>
                      <a:pt x="4" y="113"/>
                    </a:cubicBezTo>
                    <a:cubicBezTo>
                      <a:pt x="9" y="110"/>
                      <a:pt x="14" y="107"/>
                      <a:pt x="19" y="104"/>
                    </a:cubicBezTo>
                    <a:lnTo>
                      <a:pt x="18" y="104"/>
                    </a:lnTo>
                    <a:cubicBezTo>
                      <a:pt x="16" y="104"/>
                      <a:pt x="14" y="102"/>
                      <a:pt x="13" y="101"/>
                    </a:cubicBezTo>
                    <a:cubicBezTo>
                      <a:pt x="11" y="97"/>
                      <a:pt x="12" y="93"/>
                      <a:pt x="16" y="91"/>
                    </a:cubicBezTo>
                    <a:lnTo>
                      <a:pt x="20" y="90"/>
                    </a:lnTo>
                    <a:cubicBezTo>
                      <a:pt x="32" y="86"/>
                      <a:pt x="102" y="43"/>
                      <a:pt x="135" y="22"/>
                    </a:cubicBezTo>
                    <a:cubicBezTo>
                      <a:pt x="173" y="0"/>
                      <a:pt x="173" y="0"/>
                      <a:pt x="176" y="1"/>
                    </a:cubicBezTo>
                    <a:cubicBezTo>
                      <a:pt x="178" y="1"/>
                      <a:pt x="180" y="2"/>
                      <a:pt x="181" y="4"/>
                    </a:cubicBezTo>
                    <a:cubicBezTo>
                      <a:pt x="184" y="10"/>
                      <a:pt x="187" y="14"/>
                      <a:pt x="59" y="96"/>
                    </a:cubicBezTo>
                    <a:cubicBezTo>
                      <a:pt x="58" y="98"/>
                      <a:pt x="57" y="99"/>
                      <a:pt x="55" y="100"/>
                    </a:cubicBezTo>
                    <a:lnTo>
                      <a:pt x="12" y="125"/>
                    </a:lnTo>
                    <a:lnTo>
                      <a:pt x="8" y="12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01" name="Freeform 2154">
                <a:extLst>
                  <a:ext uri="{FF2B5EF4-FFF2-40B4-BE49-F238E27FC236}">
                    <a16:creationId xmlns:a16="http://schemas.microsoft.com/office/drawing/2014/main" id="{CE62013C-701B-4066-A992-9C797B474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8" y="6774"/>
                <a:ext cx="13" cy="10"/>
              </a:xfrm>
              <a:custGeom>
                <a:avLst/>
                <a:gdLst>
                  <a:gd name="T0" fmla="*/ 8 w 40"/>
                  <a:gd name="T1" fmla="*/ 31 h 31"/>
                  <a:gd name="T2" fmla="*/ 7 w 40"/>
                  <a:gd name="T3" fmla="*/ 30 h 31"/>
                  <a:gd name="T4" fmla="*/ 6 w 40"/>
                  <a:gd name="T5" fmla="*/ 29 h 31"/>
                  <a:gd name="T6" fmla="*/ 2 w 40"/>
                  <a:gd name="T7" fmla="*/ 26 h 31"/>
                  <a:gd name="T8" fmla="*/ 4 w 40"/>
                  <a:gd name="T9" fmla="*/ 25 h 31"/>
                  <a:gd name="T10" fmla="*/ 0 w 40"/>
                  <a:gd name="T11" fmla="*/ 19 h 31"/>
                  <a:gd name="T12" fmla="*/ 5 w 40"/>
                  <a:gd name="T13" fmla="*/ 16 h 31"/>
                  <a:gd name="T14" fmla="*/ 8 w 40"/>
                  <a:gd name="T15" fmla="*/ 15 h 31"/>
                  <a:gd name="T16" fmla="*/ 30 w 40"/>
                  <a:gd name="T17" fmla="*/ 3 h 31"/>
                  <a:gd name="T18" fmla="*/ 30 w 40"/>
                  <a:gd name="T19" fmla="*/ 3 h 31"/>
                  <a:gd name="T20" fmla="*/ 39 w 40"/>
                  <a:gd name="T21" fmla="*/ 0 h 31"/>
                  <a:gd name="T22" fmla="*/ 38 w 40"/>
                  <a:gd name="T23" fmla="*/ 4 h 31"/>
                  <a:gd name="T24" fmla="*/ 39 w 40"/>
                  <a:gd name="T25" fmla="*/ 6 h 31"/>
                  <a:gd name="T26" fmla="*/ 37 w 40"/>
                  <a:gd name="T27" fmla="*/ 7 h 31"/>
                  <a:gd name="T28" fmla="*/ 35 w 40"/>
                  <a:gd name="T29" fmla="*/ 14 h 31"/>
                  <a:gd name="T30" fmla="*/ 37 w 40"/>
                  <a:gd name="T31" fmla="*/ 7 h 31"/>
                  <a:gd name="T32" fmla="*/ 40 w 40"/>
                  <a:gd name="T33" fmla="*/ 14 h 31"/>
                  <a:gd name="T34" fmla="*/ 36 w 40"/>
                  <a:gd name="T35" fmla="*/ 16 h 31"/>
                  <a:gd name="T36" fmla="*/ 36 w 40"/>
                  <a:gd name="T37" fmla="*/ 16 h 31"/>
                  <a:gd name="T38" fmla="*/ 15 w 40"/>
                  <a:gd name="T39" fmla="*/ 27 h 31"/>
                  <a:gd name="T40" fmla="*/ 11 w 40"/>
                  <a:gd name="T41" fmla="*/ 29 h 31"/>
                  <a:gd name="T42" fmla="*/ 11 w 40"/>
                  <a:gd name="T43" fmla="*/ 29 h 31"/>
                  <a:gd name="T44" fmla="*/ 8 w 40"/>
                  <a:gd name="T4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0" h="31">
                    <a:moveTo>
                      <a:pt x="8" y="31"/>
                    </a:moveTo>
                    <a:lnTo>
                      <a:pt x="7" y="30"/>
                    </a:lnTo>
                    <a:lnTo>
                      <a:pt x="6" y="29"/>
                    </a:lnTo>
                    <a:cubicBezTo>
                      <a:pt x="4" y="29"/>
                      <a:pt x="3" y="28"/>
                      <a:pt x="2" y="26"/>
                    </a:cubicBezTo>
                    <a:lnTo>
                      <a:pt x="4" y="25"/>
                    </a:lnTo>
                    <a:lnTo>
                      <a:pt x="0" y="19"/>
                    </a:lnTo>
                    <a:cubicBezTo>
                      <a:pt x="2" y="18"/>
                      <a:pt x="4" y="17"/>
                      <a:pt x="5" y="16"/>
                    </a:cubicBezTo>
                    <a:lnTo>
                      <a:pt x="8" y="15"/>
                    </a:lnTo>
                    <a:cubicBezTo>
                      <a:pt x="19" y="9"/>
                      <a:pt x="26" y="5"/>
                      <a:pt x="30" y="3"/>
                    </a:cubicBezTo>
                    <a:lnTo>
                      <a:pt x="30" y="3"/>
                    </a:lnTo>
                    <a:cubicBezTo>
                      <a:pt x="33" y="1"/>
                      <a:pt x="36" y="0"/>
                      <a:pt x="39" y="0"/>
                    </a:cubicBezTo>
                    <a:lnTo>
                      <a:pt x="38" y="4"/>
                    </a:lnTo>
                    <a:lnTo>
                      <a:pt x="39" y="6"/>
                    </a:lnTo>
                    <a:lnTo>
                      <a:pt x="37" y="7"/>
                    </a:lnTo>
                    <a:lnTo>
                      <a:pt x="35" y="14"/>
                    </a:lnTo>
                    <a:lnTo>
                      <a:pt x="37" y="7"/>
                    </a:lnTo>
                    <a:lnTo>
                      <a:pt x="40" y="14"/>
                    </a:lnTo>
                    <a:cubicBezTo>
                      <a:pt x="38" y="15"/>
                      <a:pt x="37" y="16"/>
                      <a:pt x="36" y="16"/>
                    </a:cubicBezTo>
                    <a:lnTo>
                      <a:pt x="36" y="16"/>
                    </a:lnTo>
                    <a:cubicBezTo>
                      <a:pt x="34" y="17"/>
                      <a:pt x="21" y="24"/>
                      <a:pt x="15" y="27"/>
                    </a:cubicBezTo>
                    <a:cubicBezTo>
                      <a:pt x="13" y="28"/>
                      <a:pt x="12" y="29"/>
                      <a:pt x="11" y="29"/>
                    </a:cubicBezTo>
                    <a:lnTo>
                      <a:pt x="11" y="29"/>
                    </a:lnTo>
                    <a:lnTo>
                      <a:pt x="8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02" name="Freeform 2155">
                <a:extLst>
                  <a:ext uri="{FF2B5EF4-FFF2-40B4-BE49-F238E27FC236}">
                    <a16:creationId xmlns:a16="http://schemas.microsoft.com/office/drawing/2014/main" id="{31385BB1-72A3-41F7-ABAF-80861B513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1" y="6791"/>
                <a:ext cx="31" cy="15"/>
              </a:xfrm>
              <a:custGeom>
                <a:avLst/>
                <a:gdLst>
                  <a:gd name="T0" fmla="*/ 12 w 92"/>
                  <a:gd name="T1" fmla="*/ 47 h 47"/>
                  <a:gd name="T2" fmla="*/ 10 w 92"/>
                  <a:gd name="T3" fmla="*/ 46 h 47"/>
                  <a:gd name="T4" fmla="*/ 7 w 92"/>
                  <a:gd name="T5" fmla="*/ 45 h 47"/>
                  <a:gd name="T6" fmla="*/ 3 w 92"/>
                  <a:gd name="T7" fmla="*/ 42 h 47"/>
                  <a:gd name="T8" fmla="*/ 4 w 92"/>
                  <a:gd name="T9" fmla="*/ 32 h 47"/>
                  <a:gd name="T10" fmla="*/ 5 w 92"/>
                  <a:gd name="T11" fmla="*/ 31 h 47"/>
                  <a:gd name="T12" fmla="*/ 10 w 92"/>
                  <a:gd name="T13" fmla="*/ 29 h 47"/>
                  <a:gd name="T14" fmla="*/ 17 w 92"/>
                  <a:gd name="T15" fmla="*/ 28 h 47"/>
                  <a:gd name="T16" fmla="*/ 21 w 92"/>
                  <a:gd name="T17" fmla="*/ 28 h 47"/>
                  <a:gd name="T18" fmla="*/ 25 w 92"/>
                  <a:gd name="T19" fmla="*/ 28 h 47"/>
                  <a:gd name="T20" fmla="*/ 39 w 92"/>
                  <a:gd name="T21" fmla="*/ 28 h 47"/>
                  <a:gd name="T22" fmla="*/ 57 w 92"/>
                  <a:gd name="T23" fmla="*/ 16 h 47"/>
                  <a:gd name="T24" fmla="*/ 85 w 92"/>
                  <a:gd name="T25" fmla="*/ 2 h 47"/>
                  <a:gd name="T26" fmla="*/ 90 w 92"/>
                  <a:gd name="T27" fmla="*/ 5 h 47"/>
                  <a:gd name="T28" fmla="*/ 87 w 92"/>
                  <a:gd name="T29" fmla="*/ 15 h 47"/>
                  <a:gd name="T30" fmla="*/ 83 w 92"/>
                  <a:gd name="T31" fmla="*/ 16 h 47"/>
                  <a:gd name="T32" fmla="*/ 65 w 92"/>
                  <a:gd name="T33" fmla="*/ 28 h 47"/>
                  <a:gd name="T34" fmla="*/ 37 w 92"/>
                  <a:gd name="T35" fmla="*/ 42 h 47"/>
                  <a:gd name="T36" fmla="*/ 36 w 92"/>
                  <a:gd name="T37" fmla="*/ 42 h 47"/>
                  <a:gd name="T38" fmla="*/ 25 w 92"/>
                  <a:gd name="T39" fmla="*/ 42 h 47"/>
                  <a:gd name="T40" fmla="*/ 21 w 92"/>
                  <a:gd name="T41" fmla="*/ 42 h 47"/>
                  <a:gd name="T42" fmla="*/ 16 w 92"/>
                  <a:gd name="T43" fmla="*/ 45 h 47"/>
                  <a:gd name="T44" fmla="*/ 12 w 92"/>
                  <a:gd name="T45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2" h="47">
                    <a:moveTo>
                      <a:pt x="12" y="47"/>
                    </a:moveTo>
                    <a:lnTo>
                      <a:pt x="10" y="46"/>
                    </a:lnTo>
                    <a:lnTo>
                      <a:pt x="7" y="45"/>
                    </a:lnTo>
                    <a:cubicBezTo>
                      <a:pt x="5" y="44"/>
                      <a:pt x="4" y="44"/>
                      <a:pt x="3" y="42"/>
                    </a:cubicBezTo>
                    <a:cubicBezTo>
                      <a:pt x="0" y="39"/>
                      <a:pt x="1" y="34"/>
                      <a:pt x="4" y="32"/>
                    </a:cubicBezTo>
                    <a:lnTo>
                      <a:pt x="5" y="31"/>
                    </a:lnTo>
                    <a:lnTo>
                      <a:pt x="10" y="29"/>
                    </a:lnTo>
                    <a:cubicBezTo>
                      <a:pt x="12" y="27"/>
                      <a:pt x="15" y="27"/>
                      <a:pt x="17" y="28"/>
                    </a:cubicBezTo>
                    <a:cubicBezTo>
                      <a:pt x="18" y="28"/>
                      <a:pt x="20" y="28"/>
                      <a:pt x="21" y="28"/>
                    </a:cubicBezTo>
                    <a:cubicBezTo>
                      <a:pt x="22" y="28"/>
                      <a:pt x="23" y="28"/>
                      <a:pt x="25" y="28"/>
                    </a:cubicBezTo>
                    <a:cubicBezTo>
                      <a:pt x="32" y="28"/>
                      <a:pt x="36" y="28"/>
                      <a:pt x="39" y="28"/>
                    </a:cubicBezTo>
                    <a:cubicBezTo>
                      <a:pt x="43" y="26"/>
                      <a:pt x="51" y="20"/>
                      <a:pt x="57" y="16"/>
                    </a:cubicBezTo>
                    <a:cubicBezTo>
                      <a:pt x="75" y="3"/>
                      <a:pt x="80" y="0"/>
                      <a:pt x="85" y="2"/>
                    </a:cubicBezTo>
                    <a:cubicBezTo>
                      <a:pt x="87" y="2"/>
                      <a:pt x="89" y="4"/>
                      <a:pt x="90" y="5"/>
                    </a:cubicBezTo>
                    <a:cubicBezTo>
                      <a:pt x="92" y="9"/>
                      <a:pt x="90" y="13"/>
                      <a:pt x="87" y="15"/>
                    </a:cubicBezTo>
                    <a:lnTo>
                      <a:pt x="83" y="16"/>
                    </a:lnTo>
                    <a:cubicBezTo>
                      <a:pt x="79" y="18"/>
                      <a:pt x="71" y="24"/>
                      <a:pt x="65" y="28"/>
                    </a:cubicBezTo>
                    <a:cubicBezTo>
                      <a:pt x="47" y="41"/>
                      <a:pt x="42" y="43"/>
                      <a:pt x="37" y="42"/>
                    </a:cubicBezTo>
                    <a:lnTo>
                      <a:pt x="36" y="42"/>
                    </a:lnTo>
                    <a:cubicBezTo>
                      <a:pt x="33" y="42"/>
                      <a:pt x="28" y="42"/>
                      <a:pt x="25" y="42"/>
                    </a:cubicBezTo>
                    <a:lnTo>
                      <a:pt x="21" y="42"/>
                    </a:lnTo>
                    <a:cubicBezTo>
                      <a:pt x="19" y="43"/>
                      <a:pt x="16" y="45"/>
                      <a:pt x="16" y="45"/>
                    </a:cubicBezTo>
                    <a:lnTo>
                      <a:pt x="12" y="4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03" name="Freeform 2156">
                <a:extLst>
                  <a:ext uri="{FF2B5EF4-FFF2-40B4-BE49-F238E27FC236}">
                    <a16:creationId xmlns:a16="http://schemas.microsoft.com/office/drawing/2014/main" id="{AE997688-C44C-4DB9-80A2-954880A0F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9" y="6778"/>
                <a:ext cx="47" cy="24"/>
              </a:xfrm>
              <a:custGeom>
                <a:avLst/>
                <a:gdLst>
                  <a:gd name="T0" fmla="*/ 5 w 141"/>
                  <a:gd name="T1" fmla="*/ 72 h 72"/>
                  <a:gd name="T2" fmla="*/ 3 w 141"/>
                  <a:gd name="T3" fmla="*/ 72 h 72"/>
                  <a:gd name="T4" fmla="*/ 3 w 141"/>
                  <a:gd name="T5" fmla="*/ 71 h 72"/>
                  <a:gd name="T6" fmla="*/ 0 w 141"/>
                  <a:gd name="T7" fmla="*/ 68 h 72"/>
                  <a:gd name="T8" fmla="*/ 5 w 141"/>
                  <a:gd name="T9" fmla="*/ 65 h 72"/>
                  <a:gd name="T10" fmla="*/ 2 w 141"/>
                  <a:gd name="T11" fmla="*/ 59 h 72"/>
                  <a:gd name="T12" fmla="*/ 5 w 141"/>
                  <a:gd name="T13" fmla="*/ 58 h 72"/>
                  <a:gd name="T14" fmla="*/ 5 w 141"/>
                  <a:gd name="T15" fmla="*/ 58 h 72"/>
                  <a:gd name="T16" fmla="*/ 12 w 141"/>
                  <a:gd name="T17" fmla="*/ 55 h 72"/>
                  <a:gd name="T18" fmla="*/ 67 w 141"/>
                  <a:gd name="T19" fmla="*/ 39 h 72"/>
                  <a:gd name="T20" fmla="*/ 129 w 141"/>
                  <a:gd name="T21" fmla="*/ 2 h 72"/>
                  <a:gd name="T22" fmla="*/ 139 w 141"/>
                  <a:gd name="T23" fmla="*/ 5 h 72"/>
                  <a:gd name="T24" fmla="*/ 136 w 141"/>
                  <a:gd name="T25" fmla="*/ 14 h 72"/>
                  <a:gd name="T26" fmla="*/ 65 w 141"/>
                  <a:gd name="T27" fmla="*/ 54 h 72"/>
                  <a:gd name="T28" fmla="*/ 65 w 141"/>
                  <a:gd name="T29" fmla="*/ 54 h 72"/>
                  <a:gd name="T30" fmla="*/ 17 w 141"/>
                  <a:gd name="T31" fmla="*/ 69 h 72"/>
                  <a:gd name="T32" fmla="*/ 10 w 141"/>
                  <a:gd name="T33" fmla="*/ 71 h 72"/>
                  <a:gd name="T34" fmla="*/ 5 w 141"/>
                  <a:gd name="T3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1" h="72">
                    <a:moveTo>
                      <a:pt x="5" y="72"/>
                    </a:moveTo>
                    <a:lnTo>
                      <a:pt x="3" y="72"/>
                    </a:lnTo>
                    <a:lnTo>
                      <a:pt x="3" y="71"/>
                    </a:lnTo>
                    <a:cubicBezTo>
                      <a:pt x="2" y="71"/>
                      <a:pt x="1" y="70"/>
                      <a:pt x="0" y="68"/>
                    </a:cubicBezTo>
                    <a:lnTo>
                      <a:pt x="5" y="65"/>
                    </a:lnTo>
                    <a:lnTo>
                      <a:pt x="2" y="59"/>
                    </a:lnTo>
                    <a:lnTo>
                      <a:pt x="5" y="58"/>
                    </a:lnTo>
                    <a:lnTo>
                      <a:pt x="5" y="58"/>
                    </a:lnTo>
                    <a:cubicBezTo>
                      <a:pt x="5" y="58"/>
                      <a:pt x="8" y="57"/>
                      <a:pt x="12" y="55"/>
                    </a:cubicBezTo>
                    <a:cubicBezTo>
                      <a:pt x="49" y="43"/>
                      <a:pt x="62" y="39"/>
                      <a:pt x="67" y="39"/>
                    </a:cubicBezTo>
                    <a:cubicBezTo>
                      <a:pt x="76" y="36"/>
                      <a:pt x="104" y="18"/>
                      <a:pt x="129" y="2"/>
                    </a:cubicBezTo>
                    <a:cubicBezTo>
                      <a:pt x="132" y="0"/>
                      <a:pt x="136" y="1"/>
                      <a:pt x="139" y="5"/>
                    </a:cubicBezTo>
                    <a:cubicBezTo>
                      <a:pt x="141" y="8"/>
                      <a:pt x="140" y="12"/>
                      <a:pt x="136" y="14"/>
                    </a:cubicBezTo>
                    <a:cubicBezTo>
                      <a:pt x="73" y="56"/>
                      <a:pt x="68" y="55"/>
                      <a:pt x="65" y="54"/>
                    </a:cubicBezTo>
                    <a:lnTo>
                      <a:pt x="65" y="54"/>
                    </a:lnTo>
                    <a:cubicBezTo>
                      <a:pt x="57" y="55"/>
                      <a:pt x="27" y="65"/>
                      <a:pt x="17" y="69"/>
                    </a:cubicBezTo>
                    <a:cubicBezTo>
                      <a:pt x="14" y="70"/>
                      <a:pt x="11" y="71"/>
                      <a:pt x="10" y="71"/>
                    </a:cubicBezTo>
                    <a:cubicBezTo>
                      <a:pt x="8" y="72"/>
                      <a:pt x="6" y="72"/>
                      <a:pt x="5" y="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04" name="Freeform 2157">
                <a:extLst>
                  <a:ext uri="{FF2B5EF4-FFF2-40B4-BE49-F238E27FC236}">
                    <a16:creationId xmlns:a16="http://schemas.microsoft.com/office/drawing/2014/main" id="{85C70266-D250-4D12-9341-BF219FE91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4" y="6762"/>
                <a:ext cx="56" cy="35"/>
              </a:xfrm>
              <a:custGeom>
                <a:avLst/>
                <a:gdLst>
                  <a:gd name="T0" fmla="*/ 10 w 167"/>
                  <a:gd name="T1" fmla="*/ 106 h 106"/>
                  <a:gd name="T2" fmla="*/ 4 w 167"/>
                  <a:gd name="T3" fmla="*/ 103 h 106"/>
                  <a:gd name="T4" fmla="*/ 3 w 167"/>
                  <a:gd name="T5" fmla="*/ 100 h 106"/>
                  <a:gd name="T6" fmla="*/ 2 w 167"/>
                  <a:gd name="T7" fmla="*/ 99 h 106"/>
                  <a:gd name="T8" fmla="*/ 4 w 167"/>
                  <a:gd name="T9" fmla="*/ 89 h 106"/>
                  <a:gd name="T10" fmla="*/ 10 w 167"/>
                  <a:gd name="T11" fmla="*/ 88 h 106"/>
                  <a:gd name="T12" fmla="*/ 102 w 167"/>
                  <a:gd name="T13" fmla="*/ 33 h 106"/>
                  <a:gd name="T14" fmla="*/ 161 w 167"/>
                  <a:gd name="T15" fmla="*/ 1 h 106"/>
                  <a:gd name="T16" fmla="*/ 165 w 167"/>
                  <a:gd name="T17" fmla="*/ 4 h 106"/>
                  <a:gd name="T18" fmla="*/ 163 w 167"/>
                  <a:gd name="T19" fmla="*/ 14 h 106"/>
                  <a:gd name="T20" fmla="*/ 143 w 167"/>
                  <a:gd name="T21" fmla="*/ 26 h 106"/>
                  <a:gd name="T22" fmla="*/ 140 w 167"/>
                  <a:gd name="T23" fmla="*/ 33 h 106"/>
                  <a:gd name="T24" fmla="*/ 14 w 167"/>
                  <a:gd name="T25" fmla="*/ 105 h 106"/>
                  <a:gd name="T26" fmla="*/ 10 w 167"/>
                  <a:gd name="T2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7" h="106">
                    <a:moveTo>
                      <a:pt x="10" y="106"/>
                    </a:moveTo>
                    <a:cubicBezTo>
                      <a:pt x="8" y="106"/>
                      <a:pt x="6" y="105"/>
                      <a:pt x="4" y="103"/>
                    </a:cubicBezTo>
                    <a:lnTo>
                      <a:pt x="3" y="100"/>
                    </a:lnTo>
                    <a:lnTo>
                      <a:pt x="2" y="99"/>
                    </a:lnTo>
                    <a:cubicBezTo>
                      <a:pt x="0" y="95"/>
                      <a:pt x="1" y="91"/>
                      <a:pt x="4" y="89"/>
                    </a:cubicBezTo>
                    <a:cubicBezTo>
                      <a:pt x="6" y="88"/>
                      <a:pt x="8" y="88"/>
                      <a:pt x="10" y="88"/>
                    </a:cubicBezTo>
                    <a:cubicBezTo>
                      <a:pt x="21" y="85"/>
                      <a:pt x="72" y="53"/>
                      <a:pt x="102" y="33"/>
                    </a:cubicBezTo>
                    <a:cubicBezTo>
                      <a:pt x="156" y="0"/>
                      <a:pt x="156" y="0"/>
                      <a:pt x="161" y="1"/>
                    </a:cubicBezTo>
                    <a:cubicBezTo>
                      <a:pt x="162" y="1"/>
                      <a:pt x="164" y="3"/>
                      <a:pt x="165" y="4"/>
                    </a:cubicBezTo>
                    <a:cubicBezTo>
                      <a:pt x="167" y="8"/>
                      <a:pt x="166" y="12"/>
                      <a:pt x="163" y="14"/>
                    </a:cubicBezTo>
                    <a:lnTo>
                      <a:pt x="143" y="26"/>
                    </a:lnTo>
                    <a:cubicBezTo>
                      <a:pt x="144" y="29"/>
                      <a:pt x="142" y="31"/>
                      <a:pt x="140" y="33"/>
                    </a:cubicBezTo>
                    <a:lnTo>
                      <a:pt x="14" y="105"/>
                    </a:lnTo>
                    <a:lnTo>
                      <a:pt x="10" y="10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05" name="Freeform 2158">
                <a:extLst>
                  <a:ext uri="{FF2B5EF4-FFF2-40B4-BE49-F238E27FC236}">
                    <a16:creationId xmlns:a16="http://schemas.microsoft.com/office/drawing/2014/main" id="{67C7C0C2-5519-4282-844A-3419091D3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6762"/>
                <a:ext cx="68" cy="42"/>
              </a:xfrm>
              <a:custGeom>
                <a:avLst/>
                <a:gdLst>
                  <a:gd name="T0" fmla="*/ 8 w 206"/>
                  <a:gd name="T1" fmla="*/ 126 h 126"/>
                  <a:gd name="T2" fmla="*/ 7 w 206"/>
                  <a:gd name="T3" fmla="*/ 125 h 126"/>
                  <a:gd name="T4" fmla="*/ 2 w 206"/>
                  <a:gd name="T5" fmla="*/ 122 h 126"/>
                  <a:gd name="T6" fmla="*/ 4 w 206"/>
                  <a:gd name="T7" fmla="*/ 113 h 126"/>
                  <a:gd name="T8" fmla="*/ 31 w 206"/>
                  <a:gd name="T9" fmla="*/ 89 h 126"/>
                  <a:gd name="T10" fmla="*/ 31 w 206"/>
                  <a:gd name="T11" fmla="*/ 89 h 126"/>
                  <a:gd name="T12" fmla="*/ 38 w 206"/>
                  <a:gd name="T13" fmla="*/ 87 h 126"/>
                  <a:gd name="T14" fmla="*/ 42 w 206"/>
                  <a:gd name="T15" fmla="*/ 90 h 126"/>
                  <a:gd name="T16" fmla="*/ 139 w 206"/>
                  <a:gd name="T17" fmla="*/ 33 h 126"/>
                  <a:gd name="T18" fmla="*/ 200 w 206"/>
                  <a:gd name="T19" fmla="*/ 1 h 126"/>
                  <a:gd name="T20" fmla="*/ 205 w 206"/>
                  <a:gd name="T21" fmla="*/ 5 h 126"/>
                  <a:gd name="T22" fmla="*/ 206 w 206"/>
                  <a:gd name="T23" fmla="*/ 10 h 126"/>
                  <a:gd name="T24" fmla="*/ 202 w 206"/>
                  <a:gd name="T25" fmla="*/ 15 h 126"/>
                  <a:gd name="T26" fmla="*/ 161 w 206"/>
                  <a:gd name="T27" fmla="*/ 37 h 126"/>
                  <a:gd name="T28" fmla="*/ 158 w 206"/>
                  <a:gd name="T29" fmla="*/ 42 h 126"/>
                  <a:gd name="T30" fmla="*/ 154 w 206"/>
                  <a:gd name="T31" fmla="*/ 43 h 126"/>
                  <a:gd name="T32" fmla="*/ 56 w 206"/>
                  <a:gd name="T33" fmla="*/ 100 h 126"/>
                  <a:gd name="T34" fmla="*/ 34 w 206"/>
                  <a:gd name="T35" fmla="*/ 112 h 126"/>
                  <a:gd name="T36" fmla="*/ 8 w 206"/>
                  <a:gd name="T37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6" h="126">
                    <a:moveTo>
                      <a:pt x="8" y="126"/>
                    </a:moveTo>
                    <a:lnTo>
                      <a:pt x="7" y="125"/>
                    </a:lnTo>
                    <a:cubicBezTo>
                      <a:pt x="5" y="125"/>
                      <a:pt x="3" y="124"/>
                      <a:pt x="2" y="122"/>
                    </a:cubicBezTo>
                    <a:cubicBezTo>
                      <a:pt x="0" y="119"/>
                      <a:pt x="1" y="115"/>
                      <a:pt x="4" y="113"/>
                    </a:cubicBezTo>
                    <a:cubicBezTo>
                      <a:pt x="13" y="105"/>
                      <a:pt x="29" y="91"/>
                      <a:pt x="31" y="89"/>
                    </a:cubicBezTo>
                    <a:lnTo>
                      <a:pt x="31" y="89"/>
                    </a:lnTo>
                    <a:cubicBezTo>
                      <a:pt x="32" y="88"/>
                      <a:pt x="36" y="86"/>
                      <a:pt x="38" y="87"/>
                    </a:cubicBezTo>
                    <a:cubicBezTo>
                      <a:pt x="40" y="87"/>
                      <a:pt x="41" y="88"/>
                      <a:pt x="42" y="90"/>
                    </a:cubicBezTo>
                    <a:cubicBezTo>
                      <a:pt x="56" y="81"/>
                      <a:pt x="84" y="64"/>
                      <a:pt x="139" y="33"/>
                    </a:cubicBezTo>
                    <a:cubicBezTo>
                      <a:pt x="195" y="0"/>
                      <a:pt x="197" y="1"/>
                      <a:pt x="200" y="1"/>
                    </a:cubicBezTo>
                    <a:cubicBezTo>
                      <a:pt x="202" y="2"/>
                      <a:pt x="204" y="3"/>
                      <a:pt x="205" y="5"/>
                    </a:cubicBezTo>
                    <a:cubicBezTo>
                      <a:pt x="206" y="6"/>
                      <a:pt x="206" y="8"/>
                      <a:pt x="206" y="10"/>
                    </a:cubicBezTo>
                    <a:cubicBezTo>
                      <a:pt x="205" y="12"/>
                      <a:pt x="204" y="14"/>
                      <a:pt x="202" y="15"/>
                    </a:cubicBezTo>
                    <a:cubicBezTo>
                      <a:pt x="190" y="21"/>
                      <a:pt x="176" y="29"/>
                      <a:pt x="161" y="37"/>
                    </a:cubicBezTo>
                    <a:cubicBezTo>
                      <a:pt x="161" y="39"/>
                      <a:pt x="159" y="41"/>
                      <a:pt x="158" y="42"/>
                    </a:cubicBezTo>
                    <a:lnTo>
                      <a:pt x="154" y="43"/>
                    </a:lnTo>
                    <a:cubicBezTo>
                      <a:pt x="144" y="47"/>
                      <a:pt x="80" y="86"/>
                      <a:pt x="56" y="100"/>
                    </a:cubicBezTo>
                    <a:cubicBezTo>
                      <a:pt x="39" y="111"/>
                      <a:pt x="36" y="112"/>
                      <a:pt x="34" y="112"/>
                    </a:cubicBezTo>
                    <a:cubicBezTo>
                      <a:pt x="15" y="123"/>
                      <a:pt x="11" y="126"/>
                      <a:pt x="8" y="1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06" name="Freeform 2159">
                <a:extLst>
                  <a:ext uri="{FF2B5EF4-FFF2-40B4-BE49-F238E27FC236}">
                    <a16:creationId xmlns:a16="http://schemas.microsoft.com/office/drawing/2014/main" id="{AC1320C6-8F9A-42E8-84F9-89B28DE26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" y="6754"/>
                <a:ext cx="28" cy="19"/>
              </a:xfrm>
              <a:custGeom>
                <a:avLst/>
                <a:gdLst>
                  <a:gd name="T0" fmla="*/ 10 w 84"/>
                  <a:gd name="T1" fmla="*/ 56 h 56"/>
                  <a:gd name="T2" fmla="*/ 8 w 84"/>
                  <a:gd name="T3" fmla="*/ 55 h 56"/>
                  <a:gd name="T4" fmla="*/ 4 w 84"/>
                  <a:gd name="T5" fmla="*/ 52 h 56"/>
                  <a:gd name="T6" fmla="*/ 36 w 84"/>
                  <a:gd name="T7" fmla="*/ 18 h 56"/>
                  <a:gd name="T8" fmla="*/ 38 w 84"/>
                  <a:gd name="T9" fmla="*/ 16 h 56"/>
                  <a:gd name="T10" fmla="*/ 37 w 84"/>
                  <a:gd name="T11" fmla="*/ 13 h 56"/>
                  <a:gd name="T12" fmla="*/ 53 w 84"/>
                  <a:gd name="T13" fmla="*/ 4 h 56"/>
                  <a:gd name="T14" fmla="*/ 58 w 84"/>
                  <a:gd name="T15" fmla="*/ 3 h 56"/>
                  <a:gd name="T16" fmla="*/ 63 w 84"/>
                  <a:gd name="T17" fmla="*/ 6 h 56"/>
                  <a:gd name="T18" fmla="*/ 64 w 84"/>
                  <a:gd name="T19" fmla="*/ 9 h 56"/>
                  <a:gd name="T20" fmla="*/ 83 w 84"/>
                  <a:gd name="T21" fmla="*/ 1 h 56"/>
                  <a:gd name="T22" fmla="*/ 81 w 84"/>
                  <a:gd name="T23" fmla="*/ 7 h 56"/>
                  <a:gd name="T24" fmla="*/ 75 w 84"/>
                  <a:gd name="T25" fmla="*/ 11 h 56"/>
                  <a:gd name="T26" fmla="*/ 81 w 84"/>
                  <a:gd name="T27" fmla="*/ 7 h 56"/>
                  <a:gd name="T28" fmla="*/ 84 w 84"/>
                  <a:gd name="T29" fmla="*/ 14 h 56"/>
                  <a:gd name="T30" fmla="*/ 14 w 84"/>
                  <a:gd name="T31" fmla="*/ 55 h 56"/>
                  <a:gd name="T32" fmla="*/ 10 w 84"/>
                  <a:gd name="T33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4" h="56">
                    <a:moveTo>
                      <a:pt x="10" y="56"/>
                    </a:moveTo>
                    <a:lnTo>
                      <a:pt x="8" y="55"/>
                    </a:lnTo>
                    <a:cubicBezTo>
                      <a:pt x="6" y="55"/>
                      <a:pt x="5" y="54"/>
                      <a:pt x="4" y="52"/>
                    </a:cubicBezTo>
                    <a:cubicBezTo>
                      <a:pt x="0" y="46"/>
                      <a:pt x="0" y="46"/>
                      <a:pt x="36" y="18"/>
                    </a:cubicBezTo>
                    <a:lnTo>
                      <a:pt x="38" y="16"/>
                    </a:lnTo>
                    <a:lnTo>
                      <a:pt x="37" y="13"/>
                    </a:lnTo>
                    <a:lnTo>
                      <a:pt x="53" y="4"/>
                    </a:lnTo>
                    <a:cubicBezTo>
                      <a:pt x="55" y="3"/>
                      <a:pt x="56" y="3"/>
                      <a:pt x="58" y="3"/>
                    </a:cubicBezTo>
                    <a:cubicBezTo>
                      <a:pt x="60" y="4"/>
                      <a:pt x="62" y="5"/>
                      <a:pt x="63" y="6"/>
                    </a:cubicBezTo>
                    <a:lnTo>
                      <a:pt x="64" y="9"/>
                    </a:lnTo>
                    <a:cubicBezTo>
                      <a:pt x="80" y="0"/>
                      <a:pt x="81" y="0"/>
                      <a:pt x="83" y="1"/>
                    </a:cubicBezTo>
                    <a:lnTo>
                      <a:pt x="81" y="7"/>
                    </a:lnTo>
                    <a:lnTo>
                      <a:pt x="75" y="11"/>
                    </a:lnTo>
                    <a:lnTo>
                      <a:pt x="81" y="7"/>
                    </a:lnTo>
                    <a:lnTo>
                      <a:pt x="84" y="14"/>
                    </a:lnTo>
                    <a:cubicBezTo>
                      <a:pt x="80" y="16"/>
                      <a:pt x="39" y="40"/>
                      <a:pt x="14" y="55"/>
                    </a:cubicBezTo>
                    <a:lnTo>
                      <a:pt x="10" y="5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07" name="Freeform 2160">
                <a:extLst>
                  <a:ext uri="{FF2B5EF4-FFF2-40B4-BE49-F238E27FC236}">
                    <a16:creationId xmlns:a16="http://schemas.microsoft.com/office/drawing/2014/main" id="{EA45F49E-1DAD-40E1-8CCD-4A4387C1B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6751"/>
                <a:ext cx="83" cy="49"/>
              </a:xfrm>
              <a:custGeom>
                <a:avLst/>
                <a:gdLst>
                  <a:gd name="T0" fmla="*/ 20 w 249"/>
                  <a:gd name="T1" fmla="*/ 149 h 149"/>
                  <a:gd name="T2" fmla="*/ 19 w 249"/>
                  <a:gd name="T3" fmla="*/ 148 h 149"/>
                  <a:gd name="T4" fmla="*/ 16 w 249"/>
                  <a:gd name="T5" fmla="*/ 147 h 149"/>
                  <a:gd name="T6" fmla="*/ 9 w 249"/>
                  <a:gd name="T7" fmla="*/ 148 h 149"/>
                  <a:gd name="T8" fmla="*/ 4 w 249"/>
                  <a:gd name="T9" fmla="*/ 144 h 149"/>
                  <a:gd name="T10" fmla="*/ 47 w 249"/>
                  <a:gd name="T11" fmla="*/ 108 h 149"/>
                  <a:gd name="T12" fmla="*/ 46 w 249"/>
                  <a:gd name="T13" fmla="*/ 106 h 149"/>
                  <a:gd name="T14" fmla="*/ 15 w 249"/>
                  <a:gd name="T15" fmla="*/ 120 h 149"/>
                  <a:gd name="T16" fmla="*/ 11 w 249"/>
                  <a:gd name="T17" fmla="*/ 116 h 149"/>
                  <a:gd name="T18" fmla="*/ 14 w 249"/>
                  <a:gd name="T19" fmla="*/ 107 h 149"/>
                  <a:gd name="T20" fmla="*/ 16 w 249"/>
                  <a:gd name="T21" fmla="*/ 106 h 149"/>
                  <a:gd name="T22" fmla="*/ 146 w 249"/>
                  <a:gd name="T23" fmla="*/ 30 h 149"/>
                  <a:gd name="T24" fmla="*/ 167 w 249"/>
                  <a:gd name="T25" fmla="*/ 20 h 149"/>
                  <a:gd name="T26" fmla="*/ 172 w 249"/>
                  <a:gd name="T27" fmla="*/ 24 h 149"/>
                  <a:gd name="T28" fmla="*/ 162 w 249"/>
                  <a:gd name="T29" fmla="*/ 41 h 149"/>
                  <a:gd name="T30" fmla="*/ 163 w 249"/>
                  <a:gd name="T31" fmla="*/ 42 h 149"/>
                  <a:gd name="T32" fmla="*/ 238 w 249"/>
                  <a:gd name="T33" fmla="*/ 1 h 149"/>
                  <a:gd name="T34" fmla="*/ 247 w 249"/>
                  <a:gd name="T35" fmla="*/ 4 h 149"/>
                  <a:gd name="T36" fmla="*/ 245 w 249"/>
                  <a:gd name="T37" fmla="*/ 14 h 149"/>
                  <a:gd name="T38" fmla="*/ 226 w 249"/>
                  <a:gd name="T39" fmla="*/ 26 h 149"/>
                  <a:gd name="T40" fmla="*/ 222 w 249"/>
                  <a:gd name="T41" fmla="*/ 33 h 149"/>
                  <a:gd name="T42" fmla="*/ 20 w 249"/>
                  <a:gd name="T43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9" h="149">
                    <a:moveTo>
                      <a:pt x="20" y="149"/>
                    </a:moveTo>
                    <a:lnTo>
                      <a:pt x="19" y="148"/>
                    </a:lnTo>
                    <a:lnTo>
                      <a:pt x="16" y="147"/>
                    </a:lnTo>
                    <a:cubicBezTo>
                      <a:pt x="13" y="148"/>
                      <a:pt x="11" y="148"/>
                      <a:pt x="9" y="148"/>
                    </a:cubicBezTo>
                    <a:cubicBezTo>
                      <a:pt x="8" y="148"/>
                      <a:pt x="5" y="146"/>
                      <a:pt x="4" y="144"/>
                    </a:cubicBezTo>
                    <a:cubicBezTo>
                      <a:pt x="1" y="138"/>
                      <a:pt x="0" y="137"/>
                      <a:pt x="47" y="108"/>
                    </a:cubicBezTo>
                    <a:lnTo>
                      <a:pt x="46" y="106"/>
                    </a:lnTo>
                    <a:cubicBezTo>
                      <a:pt x="19" y="121"/>
                      <a:pt x="18" y="120"/>
                      <a:pt x="15" y="120"/>
                    </a:cubicBezTo>
                    <a:cubicBezTo>
                      <a:pt x="14" y="119"/>
                      <a:pt x="12" y="118"/>
                      <a:pt x="11" y="116"/>
                    </a:cubicBezTo>
                    <a:cubicBezTo>
                      <a:pt x="9" y="113"/>
                      <a:pt x="10" y="109"/>
                      <a:pt x="14" y="107"/>
                    </a:cubicBezTo>
                    <a:lnTo>
                      <a:pt x="16" y="106"/>
                    </a:lnTo>
                    <a:cubicBezTo>
                      <a:pt x="28" y="101"/>
                      <a:pt x="117" y="48"/>
                      <a:pt x="146" y="30"/>
                    </a:cubicBezTo>
                    <a:cubicBezTo>
                      <a:pt x="164" y="20"/>
                      <a:pt x="164" y="20"/>
                      <a:pt x="167" y="20"/>
                    </a:cubicBezTo>
                    <a:cubicBezTo>
                      <a:pt x="169" y="21"/>
                      <a:pt x="171" y="22"/>
                      <a:pt x="172" y="24"/>
                    </a:cubicBezTo>
                    <a:cubicBezTo>
                      <a:pt x="174" y="28"/>
                      <a:pt x="174" y="31"/>
                      <a:pt x="162" y="41"/>
                    </a:cubicBezTo>
                    <a:lnTo>
                      <a:pt x="163" y="42"/>
                    </a:lnTo>
                    <a:cubicBezTo>
                      <a:pt x="191" y="26"/>
                      <a:pt x="218" y="12"/>
                      <a:pt x="238" y="1"/>
                    </a:cubicBezTo>
                    <a:cubicBezTo>
                      <a:pt x="241" y="0"/>
                      <a:pt x="245" y="1"/>
                      <a:pt x="247" y="4"/>
                    </a:cubicBezTo>
                    <a:cubicBezTo>
                      <a:pt x="249" y="7"/>
                      <a:pt x="248" y="12"/>
                      <a:pt x="245" y="14"/>
                    </a:cubicBezTo>
                    <a:cubicBezTo>
                      <a:pt x="238" y="18"/>
                      <a:pt x="232" y="22"/>
                      <a:pt x="226" y="26"/>
                    </a:cubicBezTo>
                    <a:cubicBezTo>
                      <a:pt x="226" y="28"/>
                      <a:pt x="225" y="31"/>
                      <a:pt x="222" y="33"/>
                    </a:cubicBezTo>
                    <a:cubicBezTo>
                      <a:pt x="50" y="140"/>
                      <a:pt x="26" y="149"/>
                      <a:pt x="20" y="1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08" name="Freeform 2161">
                <a:extLst>
                  <a:ext uri="{FF2B5EF4-FFF2-40B4-BE49-F238E27FC236}">
                    <a16:creationId xmlns:a16="http://schemas.microsoft.com/office/drawing/2014/main" id="{966156DF-E794-4609-A786-735DCC873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6" y="6733"/>
                <a:ext cx="27" cy="25"/>
              </a:xfrm>
              <a:custGeom>
                <a:avLst/>
                <a:gdLst>
                  <a:gd name="T0" fmla="*/ 7 w 82"/>
                  <a:gd name="T1" fmla="*/ 75 h 75"/>
                  <a:gd name="T2" fmla="*/ 6 w 82"/>
                  <a:gd name="T3" fmla="*/ 75 h 75"/>
                  <a:gd name="T4" fmla="*/ 1 w 82"/>
                  <a:gd name="T5" fmla="*/ 69 h 75"/>
                  <a:gd name="T6" fmla="*/ 4 w 82"/>
                  <a:gd name="T7" fmla="*/ 62 h 75"/>
                  <a:gd name="T8" fmla="*/ 11 w 82"/>
                  <a:gd name="T9" fmla="*/ 57 h 75"/>
                  <a:gd name="T10" fmla="*/ 6 w 82"/>
                  <a:gd name="T11" fmla="*/ 54 h 75"/>
                  <a:gd name="T12" fmla="*/ 8 w 82"/>
                  <a:gd name="T13" fmla="*/ 44 h 75"/>
                  <a:gd name="T14" fmla="*/ 12 w 82"/>
                  <a:gd name="T15" fmla="*/ 36 h 75"/>
                  <a:gd name="T16" fmla="*/ 14 w 82"/>
                  <a:gd name="T17" fmla="*/ 35 h 75"/>
                  <a:gd name="T18" fmla="*/ 48 w 82"/>
                  <a:gd name="T19" fmla="*/ 15 h 75"/>
                  <a:gd name="T20" fmla="*/ 76 w 82"/>
                  <a:gd name="T21" fmla="*/ 1 h 75"/>
                  <a:gd name="T22" fmla="*/ 81 w 82"/>
                  <a:gd name="T23" fmla="*/ 7 h 75"/>
                  <a:gd name="T24" fmla="*/ 78 w 82"/>
                  <a:gd name="T25" fmla="*/ 14 h 75"/>
                  <a:gd name="T26" fmla="*/ 74 w 82"/>
                  <a:gd name="T27" fmla="*/ 17 h 75"/>
                  <a:gd name="T28" fmla="*/ 79 w 82"/>
                  <a:gd name="T29" fmla="*/ 20 h 75"/>
                  <a:gd name="T30" fmla="*/ 77 w 82"/>
                  <a:gd name="T31" fmla="*/ 30 h 75"/>
                  <a:gd name="T32" fmla="*/ 71 w 82"/>
                  <a:gd name="T33" fmla="*/ 34 h 75"/>
                  <a:gd name="T34" fmla="*/ 50 w 82"/>
                  <a:gd name="T35" fmla="*/ 62 h 75"/>
                  <a:gd name="T36" fmla="*/ 51 w 82"/>
                  <a:gd name="T37" fmla="*/ 62 h 75"/>
                  <a:gd name="T38" fmla="*/ 43 w 82"/>
                  <a:gd name="T39" fmla="*/ 65 h 75"/>
                  <a:gd name="T40" fmla="*/ 37 w 82"/>
                  <a:gd name="T41" fmla="*/ 62 h 75"/>
                  <a:gd name="T42" fmla="*/ 37 w 82"/>
                  <a:gd name="T43" fmla="*/ 59 h 75"/>
                  <a:gd name="T44" fmla="*/ 32 w 82"/>
                  <a:gd name="T45" fmla="*/ 62 h 75"/>
                  <a:gd name="T46" fmla="*/ 12 w 82"/>
                  <a:gd name="T47" fmla="*/ 73 h 75"/>
                  <a:gd name="T48" fmla="*/ 12 w 82"/>
                  <a:gd name="T49" fmla="*/ 74 h 75"/>
                  <a:gd name="T50" fmla="*/ 11 w 82"/>
                  <a:gd name="T51" fmla="*/ 74 h 75"/>
                  <a:gd name="T52" fmla="*/ 7 w 82"/>
                  <a:gd name="T5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2" h="75">
                    <a:moveTo>
                      <a:pt x="7" y="75"/>
                    </a:moveTo>
                    <a:lnTo>
                      <a:pt x="6" y="75"/>
                    </a:lnTo>
                    <a:cubicBezTo>
                      <a:pt x="3" y="74"/>
                      <a:pt x="1" y="72"/>
                      <a:pt x="1" y="69"/>
                    </a:cubicBezTo>
                    <a:cubicBezTo>
                      <a:pt x="0" y="66"/>
                      <a:pt x="1" y="64"/>
                      <a:pt x="4" y="62"/>
                    </a:cubicBezTo>
                    <a:lnTo>
                      <a:pt x="11" y="57"/>
                    </a:lnTo>
                    <a:cubicBezTo>
                      <a:pt x="9" y="57"/>
                      <a:pt x="7" y="56"/>
                      <a:pt x="6" y="54"/>
                    </a:cubicBezTo>
                    <a:cubicBezTo>
                      <a:pt x="4" y="51"/>
                      <a:pt x="3" y="49"/>
                      <a:pt x="8" y="44"/>
                    </a:cubicBezTo>
                    <a:cubicBezTo>
                      <a:pt x="8" y="41"/>
                      <a:pt x="9" y="37"/>
                      <a:pt x="12" y="36"/>
                    </a:cubicBezTo>
                    <a:lnTo>
                      <a:pt x="14" y="35"/>
                    </a:lnTo>
                    <a:cubicBezTo>
                      <a:pt x="19" y="33"/>
                      <a:pt x="37" y="22"/>
                      <a:pt x="48" y="15"/>
                    </a:cubicBezTo>
                    <a:cubicBezTo>
                      <a:pt x="73" y="0"/>
                      <a:pt x="73" y="0"/>
                      <a:pt x="76" y="1"/>
                    </a:cubicBezTo>
                    <a:cubicBezTo>
                      <a:pt x="79" y="2"/>
                      <a:pt x="81" y="4"/>
                      <a:pt x="81" y="7"/>
                    </a:cubicBezTo>
                    <a:cubicBezTo>
                      <a:pt x="82" y="10"/>
                      <a:pt x="80" y="13"/>
                      <a:pt x="78" y="14"/>
                    </a:cubicBezTo>
                    <a:lnTo>
                      <a:pt x="74" y="17"/>
                    </a:lnTo>
                    <a:cubicBezTo>
                      <a:pt x="76" y="17"/>
                      <a:pt x="78" y="18"/>
                      <a:pt x="79" y="20"/>
                    </a:cubicBezTo>
                    <a:cubicBezTo>
                      <a:pt x="81" y="23"/>
                      <a:pt x="80" y="27"/>
                      <a:pt x="77" y="30"/>
                    </a:cubicBezTo>
                    <a:lnTo>
                      <a:pt x="71" y="34"/>
                    </a:lnTo>
                    <a:cubicBezTo>
                      <a:pt x="72" y="38"/>
                      <a:pt x="70" y="40"/>
                      <a:pt x="50" y="62"/>
                    </a:cubicBezTo>
                    <a:lnTo>
                      <a:pt x="51" y="62"/>
                    </a:lnTo>
                    <a:cubicBezTo>
                      <a:pt x="49" y="64"/>
                      <a:pt x="45" y="66"/>
                      <a:pt x="43" y="65"/>
                    </a:cubicBezTo>
                    <a:cubicBezTo>
                      <a:pt x="41" y="65"/>
                      <a:pt x="39" y="64"/>
                      <a:pt x="37" y="62"/>
                    </a:cubicBezTo>
                    <a:lnTo>
                      <a:pt x="37" y="59"/>
                    </a:lnTo>
                    <a:cubicBezTo>
                      <a:pt x="35" y="60"/>
                      <a:pt x="34" y="61"/>
                      <a:pt x="32" y="62"/>
                    </a:cubicBezTo>
                    <a:cubicBezTo>
                      <a:pt x="22" y="68"/>
                      <a:pt x="16" y="71"/>
                      <a:pt x="12" y="73"/>
                    </a:cubicBezTo>
                    <a:lnTo>
                      <a:pt x="12" y="74"/>
                    </a:lnTo>
                    <a:lnTo>
                      <a:pt x="11" y="74"/>
                    </a:lnTo>
                    <a:cubicBezTo>
                      <a:pt x="9" y="75"/>
                      <a:pt x="8" y="75"/>
                      <a:pt x="7" y="7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09" name="Freeform 2162">
                <a:extLst>
                  <a:ext uri="{FF2B5EF4-FFF2-40B4-BE49-F238E27FC236}">
                    <a16:creationId xmlns:a16="http://schemas.microsoft.com/office/drawing/2014/main" id="{5A0EB4F1-E7EE-4C1F-B20A-BE9F5498B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6729"/>
                <a:ext cx="19" cy="12"/>
              </a:xfrm>
              <a:custGeom>
                <a:avLst/>
                <a:gdLst>
                  <a:gd name="T0" fmla="*/ 9 w 58"/>
                  <a:gd name="T1" fmla="*/ 38 h 38"/>
                  <a:gd name="T2" fmla="*/ 7 w 58"/>
                  <a:gd name="T3" fmla="*/ 37 h 38"/>
                  <a:gd name="T4" fmla="*/ 2 w 58"/>
                  <a:gd name="T5" fmla="*/ 34 h 38"/>
                  <a:gd name="T6" fmla="*/ 5 w 58"/>
                  <a:gd name="T7" fmla="*/ 24 h 38"/>
                  <a:gd name="T8" fmla="*/ 7 w 58"/>
                  <a:gd name="T9" fmla="*/ 24 h 38"/>
                  <a:gd name="T10" fmla="*/ 24 w 58"/>
                  <a:gd name="T11" fmla="*/ 13 h 38"/>
                  <a:gd name="T12" fmla="*/ 43 w 58"/>
                  <a:gd name="T13" fmla="*/ 3 h 38"/>
                  <a:gd name="T14" fmla="*/ 46 w 58"/>
                  <a:gd name="T15" fmla="*/ 2 h 38"/>
                  <a:gd name="T16" fmla="*/ 56 w 58"/>
                  <a:gd name="T17" fmla="*/ 4 h 38"/>
                  <a:gd name="T18" fmla="*/ 53 w 58"/>
                  <a:gd name="T19" fmla="*/ 14 h 38"/>
                  <a:gd name="T20" fmla="*/ 31 w 58"/>
                  <a:gd name="T21" fmla="*/ 27 h 38"/>
                  <a:gd name="T22" fmla="*/ 28 w 58"/>
                  <a:gd name="T23" fmla="*/ 27 h 38"/>
                  <a:gd name="T24" fmla="*/ 9 w 58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" h="38">
                    <a:moveTo>
                      <a:pt x="9" y="38"/>
                    </a:moveTo>
                    <a:lnTo>
                      <a:pt x="7" y="37"/>
                    </a:lnTo>
                    <a:cubicBezTo>
                      <a:pt x="5" y="37"/>
                      <a:pt x="3" y="36"/>
                      <a:pt x="2" y="34"/>
                    </a:cubicBezTo>
                    <a:cubicBezTo>
                      <a:pt x="0" y="31"/>
                      <a:pt x="1" y="26"/>
                      <a:pt x="5" y="24"/>
                    </a:cubicBezTo>
                    <a:lnTo>
                      <a:pt x="7" y="24"/>
                    </a:lnTo>
                    <a:cubicBezTo>
                      <a:pt x="10" y="22"/>
                      <a:pt x="18" y="17"/>
                      <a:pt x="24" y="13"/>
                    </a:cubicBezTo>
                    <a:cubicBezTo>
                      <a:pt x="38" y="5"/>
                      <a:pt x="41" y="3"/>
                      <a:pt x="43" y="3"/>
                    </a:cubicBezTo>
                    <a:lnTo>
                      <a:pt x="46" y="2"/>
                    </a:lnTo>
                    <a:cubicBezTo>
                      <a:pt x="49" y="0"/>
                      <a:pt x="54" y="1"/>
                      <a:pt x="56" y="4"/>
                    </a:cubicBezTo>
                    <a:cubicBezTo>
                      <a:pt x="58" y="7"/>
                      <a:pt x="57" y="12"/>
                      <a:pt x="53" y="14"/>
                    </a:cubicBezTo>
                    <a:lnTo>
                      <a:pt x="31" y="27"/>
                    </a:lnTo>
                    <a:lnTo>
                      <a:pt x="28" y="27"/>
                    </a:lnTo>
                    <a:cubicBezTo>
                      <a:pt x="14" y="36"/>
                      <a:pt x="11" y="38"/>
                      <a:pt x="9" y="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10" name="Freeform 2163">
                <a:extLst>
                  <a:ext uri="{FF2B5EF4-FFF2-40B4-BE49-F238E27FC236}">
                    <a16:creationId xmlns:a16="http://schemas.microsoft.com/office/drawing/2014/main" id="{28E6814A-7E8D-4A19-BEAA-09BC1C382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6708"/>
                <a:ext cx="45" cy="32"/>
              </a:xfrm>
              <a:custGeom>
                <a:avLst/>
                <a:gdLst>
                  <a:gd name="T0" fmla="*/ 51 w 135"/>
                  <a:gd name="T1" fmla="*/ 96 h 96"/>
                  <a:gd name="T2" fmla="*/ 49 w 135"/>
                  <a:gd name="T3" fmla="*/ 96 h 96"/>
                  <a:gd name="T4" fmla="*/ 45 w 135"/>
                  <a:gd name="T5" fmla="*/ 92 h 96"/>
                  <a:gd name="T6" fmla="*/ 72 w 135"/>
                  <a:gd name="T7" fmla="*/ 57 h 96"/>
                  <a:gd name="T8" fmla="*/ 17 w 135"/>
                  <a:gd name="T9" fmla="*/ 90 h 96"/>
                  <a:gd name="T10" fmla="*/ 12 w 135"/>
                  <a:gd name="T11" fmla="*/ 90 h 96"/>
                  <a:gd name="T12" fmla="*/ 8 w 135"/>
                  <a:gd name="T13" fmla="*/ 87 h 96"/>
                  <a:gd name="T14" fmla="*/ 7 w 135"/>
                  <a:gd name="T15" fmla="*/ 82 h 96"/>
                  <a:gd name="T16" fmla="*/ 2 w 135"/>
                  <a:gd name="T17" fmla="*/ 79 h 96"/>
                  <a:gd name="T18" fmla="*/ 5 w 135"/>
                  <a:gd name="T19" fmla="*/ 69 h 96"/>
                  <a:gd name="T20" fmla="*/ 122 w 135"/>
                  <a:gd name="T21" fmla="*/ 1 h 96"/>
                  <a:gd name="T22" fmla="*/ 128 w 135"/>
                  <a:gd name="T23" fmla="*/ 0 h 96"/>
                  <a:gd name="T24" fmla="*/ 132 w 135"/>
                  <a:gd name="T25" fmla="*/ 4 h 96"/>
                  <a:gd name="T26" fmla="*/ 130 w 135"/>
                  <a:gd name="T27" fmla="*/ 13 h 96"/>
                  <a:gd name="T28" fmla="*/ 132 w 135"/>
                  <a:gd name="T29" fmla="*/ 15 h 96"/>
                  <a:gd name="T30" fmla="*/ 131 w 135"/>
                  <a:gd name="T31" fmla="*/ 24 h 96"/>
                  <a:gd name="T32" fmla="*/ 99 w 135"/>
                  <a:gd name="T33" fmla="*/ 53 h 96"/>
                  <a:gd name="T34" fmla="*/ 127 w 135"/>
                  <a:gd name="T35" fmla="*/ 39 h 96"/>
                  <a:gd name="T36" fmla="*/ 131 w 135"/>
                  <a:gd name="T37" fmla="*/ 42 h 96"/>
                  <a:gd name="T38" fmla="*/ 129 w 135"/>
                  <a:gd name="T39" fmla="*/ 52 h 96"/>
                  <a:gd name="T40" fmla="*/ 126 w 135"/>
                  <a:gd name="T41" fmla="*/ 53 h 96"/>
                  <a:gd name="T42" fmla="*/ 90 w 135"/>
                  <a:gd name="T43" fmla="*/ 74 h 96"/>
                  <a:gd name="T44" fmla="*/ 51 w 135"/>
                  <a:gd name="T45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5" h="96">
                    <a:moveTo>
                      <a:pt x="51" y="96"/>
                    </a:moveTo>
                    <a:lnTo>
                      <a:pt x="49" y="96"/>
                    </a:lnTo>
                    <a:cubicBezTo>
                      <a:pt x="47" y="95"/>
                      <a:pt x="46" y="94"/>
                      <a:pt x="45" y="92"/>
                    </a:cubicBezTo>
                    <a:cubicBezTo>
                      <a:pt x="42" y="88"/>
                      <a:pt x="41" y="86"/>
                      <a:pt x="72" y="57"/>
                    </a:cubicBezTo>
                    <a:cubicBezTo>
                      <a:pt x="53" y="68"/>
                      <a:pt x="33" y="80"/>
                      <a:pt x="17" y="90"/>
                    </a:cubicBezTo>
                    <a:cubicBezTo>
                      <a:pt x="16" y="91"/>
                      <a:pt x="14" y="91"/>
                      <a:pt x="12" y="90"/>
                    </a:cubicBezTo>
                    <a:cubicBezTo>
                      <a:pt x="10" y="90"/>
                      <a:pt x="8" y="89"/>
                      <a:pt x="8" y="87"/>
                    </a:cubicBezTo>
                    <a:cubicBezTo>
                      <a:pt x="6" y="85"/>
                      <a:pt x="6" y="84"/>
                      <a:pt x="7" y="82"/>
                    </a:cubicBezTo>
                    <a:cubicBezTo>
                      <a:pt x="5" y="81"/>
                      <a:pt x="3" y="80"/>
                      <a:pt x="2" y="79"/>
                    </a:cubicBezTo>
                    <a:cubicBezTo>
                      <a:pt x="0" y="75"/>
                      <a:pt x="2" y="71"/>
                      <a:pt x="5" y="69"/>
                    </a:cubicBezTo>
                    <a:lnTo>
                      <a:pt x="122" y="1"/>
                    </a:lnTo>
                    <a:cubicBezTo>
                      <a:pt x="124" y="0"/>
                      <a:pt x="126" y="0"/>
                      <a:pt x="128" y="0"/>
                    </a:cubicBezTo>
                    <a:cubicBezTo>
                      <a:pt x="129" y="1"/>
                      <a:pt x="131" y="2"/>
                      <a:pt x="132" y="4"/>
                    </a:cubicBezTo>
                    <a:cubicBezTo>
                      <a:pt x="134" y="7"/>
                      <a:pt x="135" y="8"/>
                      <a:pt x="130" y="13"/>
                    </a:cubicBezTo>
                    <a:lnTo>
                      <a:pt x="132" y="15"/>
                    </a:lnTo>
                    <a:cubicBezTo>
                      <a:pt x="134" y="18"/>
                      <a:pt x="133" y="22"/>
                      <a:pt x="131" y="24"/>
                    </a:cubicBezTo>
                    <a:cubicBezTo>
                      <a:pt x="120" y="34"/>
                      <a:pt x="109" y="43"/>
                      <a:pt x="99" y="53"/>
                    </a:cubicBezTo>
                    <a:cubicBezTo>
                      <a:pt x="123" y="38"/>
                      <a:pt x="123" y="38"/>
                      <a:pt x="127" y="39"/>
                    </a:cubicBezTo>
                    <a:cubicBezTo>
                      <a:pt x="129" y="40"/>
                      <a:pt x="130" y="41"/>
                      <a:pt x="131" y="42"/>
                    </a:cubicBezTo>
                    <a:cubicBezTo>
                      <a:pt x="133" y="46"/>
                      <a:pt x="132" y="50"/>
                      <a:pt x="129" y="52"/>
                    </a:cubicBezTo>
                    <a:lnTo>
                      <a:pt x="126" y="53"/>
                    </a:lnTo>
                    <a:cubicBezTo>
                      <a:pt x="122" y="55"/>
                      <a:pt x="103" y="66"/>
                      <a:pt x="90" y="74"/>
                    </a:cubicBezTo>
                    <a:cubicBezTo>
                      <a:pt x="60" y="93"/>
                      <a:pt x="54" y="96"/>
                      <a:pt x="51" y="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11" name="Freeform 2164">
                <a:extLst>
                  <a:ext uri="{FF2B5EF4-FFF2-40B4-BE49-F238E27FC236}">
                    <a16:creationId xmlns:a16="http://schemas.microsoft.com/office/drawing/2014/main" id="{8F744920-4CC8-4A60-86FA-6782CAA6B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6731"/>
                <a:ext cx="84" cy="56"/>
              </a:xfrm>
              <a:custGeom>
                <a:avLst/>
                <a:gdLst>
                  <a:gd name="T0" fmla="*/ 37 w 255"/>
                  <a:gd name="T1" fmla="*/ 170 h 170"/>
                  <a:gd name="T2" fmla="*/ 35 w 255"/>
                  <a:gd name="T3" fmla="*/ 169 h 170"/>
                  <a:gd name="T4" fmla="*/ 31 w 255"/>
                  <a:gd name="T5" fmla="*/ 166 h 170"/>
                  <a:gd name="T6" fmla="*/ 32 w 255"/>
                  <a:gd name="T7" fmla="*/ 156 h 170"/>
                  <a:gd name="T8" fmla="*/ 30 w 255"/>
                  <a:gd name="T9" fmla="*/ 154 h 170"/>
                  <a:gd name="T10" fmla="*/ 65 w 255"/>
                  <a:gd name="T11" fmla="*/ 118 h 170"/>
                  <a:gd name="T12" fmla="*/ 65 w 255"/>
                  <a:gd name="T13" fmla="*/ 115 h 170"/>
                  <a:gd name="T14" fmla="*/ 68 w 255"/>
                  <a:gd name="T15" fmla="*/ 111 h 170"/>
                  <a:gd name="T16" fmla="*/ 82 w 255"/>
                  <a:gd name="T17" fmla="*/ 104 h 170"/>
                  <a:gd name="T18" fmla="*/ 50 w 255"/>
                  <a:gd name="T19" fmla="*/ 101 h 170"/>
                  <a:gd name="T20" fmla="*/ 49 w 255"/>
                  <a:gd name="T21" fmla="*/ 101 h 170"/>
                  <a:gd name="T22" fmla="*/ 49 w 255"/>
                  <a:gd name="T23" fmla="*/ 102 h 170"/>
                  <a:gd name="T24" fmla="*/ 45 w 255"/>
                  <a:gd name="T25" fmla="*/ 103 h 170"/>
                  <a:gd name="T26" fmla="*/ 34 w 255"/>
                  <a:gd name="T27" fmla="*/ 106 h 170"/>
                  <a:gd name="T28" fmla="*/ 12 w 255"/>
                  <a:gd name="T29" fmla="*/ 119 h 170"/>
                  <a:gd name="T30" fmla="*/ 2 w 255"/>
                  <a:gd name="T31" fmla="*/ 116 h 170"/>
                  <a:gd name="T32" fmla="*/ 5 w 255"/>
                  <a:gd name="T33" fmla="*/ 107 h 170"/>
                  <a:gd name="T34" fmla="*/ 29 w 255"/>
                  <a:gd name="T35" fmla="*/ 93 h 170"/>
                  <a:gd name="T36" fmla="*/ 32 w 255"/>
                  <a:gd name="T37" fmla="*/ 92 h 170"/>
                  <a:gd name="T38" fmla="*/ 41 w 255"/>
                  <a:gd name="T39" fmla="*/ 89 h 170"/>
                  <a:gd name="T40" fmla="*/ 45 w 255"/>
                  <a:gd name="T41" fmla="*/ 88 h 170"/>
                  <a:gd name="T42" fmla="*/ 49 w 255"/>
                  <a:gd name="T43" fmla="*/ 87 h 170"/>
                  <a:gd name="T44" fmla="*/ 49 w 255"/>
                  <a:gd name="T45" fmla="*/ 87 h 170"/>
                  <a:gd name="T46" fmla="*/ 96 w 255"/>
                  <a:gd name="T47" fmla="*/ 92 h 170"/>
                  <a:gd name="T48" fmla="*/ 201 w 255"/>
                  <a:gd name="T49" fmla="*/ 29 h 170"/>
                  <a:gd name="T50" fmla="*/ 250 w 255"/>
                  <a:gd name="T51" fmla="*/ 2 h 170"/>
                  <a:gd name="T52" fmla="*/ 254 w 255"/>
                  <a:gd name="T53" fmla="*/ 5 h 170"/>
                  <a:gd name="T54" fmla="*/ 255 w 255"/>
                  <a:gd name="T55" fmla="*/ 11 h 170"/>
                  <a:gd name="T56" fmla="*/ 233 w 255"/>
                  <a:gd name="T57" fmla="*/ 30 h 170"/>
                  <a:gd name="T58" fmla="*/ 230 w 255"/>
                  <a:gd name="T59" fmla="*/ 34 h 170"/>
                  <a:gd name="T60" fmla="*/ 198 w 255"/>
                  <a:gd name="T61" fmla="*/ 53 h 170"/>
                  <a:gd name="T62" fmla="*/ 190 w 255"/>
                  <a:gd name="T63" fmla="*/ 58 h 170"/>
                  <a:gd name="T64" fmla="*/ 192 w 255"/>
                  <a:gd name="T65" fmla="*/ 60 h 170"/>
                  <a:gd name="T66" fmla="*/ 189 w 255"/>
                  <a:gd name="T67" fmla="*/ 73 h 170"/>
                  <a:gd name="T68" fmla="*/ 190 w 255"/>
                  <a:gd name="T69" fmla="*/ 74 h 170"/>
                  <a:gd name="T70" fmla="*/ 187 w 255"/>
                  <a:gd name="T71" fmla="*/ 84 h 170"/>
                  <a:gd name="T72" fmla="*/ 184 w 255"/>
                  <a:gd name="T73" fmla="*/ 85 h 170"/>
                  <a:gd name="T74" fmla="*/ 41 w 255"/>
                  <a:gd name="T75" fmla="*/ 169 h 170"/>
                  <a:gd name="T76" fmla="*/ 37 w 255"/>
                  <a:gd name="T7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5" h="170">
                    <a:moveTo>
                      <a:pt x="37" y="170"/>
                    </a:moveTo>
                    <a:lnTo>
                      <a:pt x="35" y="169"/>
                    </a:lnTo>
                    <a:cubicBezTo>
                      <a:pt x="33" y="169"/>
                      <a:pt x="32" y="168"/>
                      <a:pt x="31" y="166"/>
                    </a:cubicBezTo>
                    <a:cubicBezTo>
                      <a:pt x="29" y="163"/>
                      <a:pt x="28" y="160"/>
                      <a:pt x="32" y="156"/>
                    </a:cubicBezTo>
                    <a:lnTo>
                      <a:pt x="30" y="154"/>
                    </a:lnTo>
                    <a:cubicBezTo>
                      <a:pt x="27" y="150"/>
                      <a:pt x="25" y="145"/>
                      <a:pt x="65" y="118"/>
                    </a:cubicBezTo>
                    <a:lnTo>
                      <a:pt x="65" y="115"/>
                    </a:lnTo>
                    <a:cubicBezTo>
                      <a:pt x="65" y="114"/>
                      <a:pt x="66" y="112"/>
                      <a:pt x="68" y="111"/>
                    </a:cubicBezTo>
                    <a:cubicBezTo>
                      <a:pt x="73" y="109"/>
                      <a:pt x="77" y="106"/>
                      <a:pt x="82" y="104"/>
                    </a:cubicBezTo>
                    <a:cubicBezTo>
                      <a:pt x="74" y="103"/>
                      <a:pt x="61" y="102"/>
                      <a:pt x="50" y="101"/>
                    </a:cubicBezTo>
                    <a:lnTo>
                      <a:pt x="49" y="101"/>
                    </a:lnTo>
                    <a:lnTo>
                      <a:pt x="49" y="102"/>
                    </a:lnTo>
                    <a:cubicBezTo>
                      <a:pt x="49" y="102"/>
                      <a:pt x="47" y="102"/>
                      <a:pt x="45" y="103"/>
                    </a:cubicBezTo>
                    <a:cubicBezTo>
                      <a:pt x="41" y="104"/>
                      <a:pt x="37" y="106"/>
                      <a:pt x="34" y="106"/>
                    </a:cubicBezTo>
                    <a:lnTo>
                      <a:pt x="12" y="119"/>
                    </a:lnTo>
                    <a:cubicBezTo>
                      <a:pt x="9" y="121"/>
                      <a:pt x="4" y="120"/>
                      <a:pt x="2" y="116"/>
                    </a:cubicBezTo>
                    <a:cubicBezTo>
                      <a:pt x="0" y="113"/>
                      <a:pt x="1" y="109"/>
                      <a:pt x="5" y="107"/>
                    </a:cubicBezTo>
                    <a:lnTo>
                      <a:pt x="29" y="93"/>
                    </a:lnTo>
                    <a:lnTo>
                      <a:pt x="32" y="92"/>
                    </a:lnTo>
                    <a:cubicBezTo>
                      <a:pt x="34" y="92"/>
                      <a:pt x="38" y="90"/>
                      <a:pt x="41" y="89"/>
                    </a:cubicBezTo>
                    <a:cubicBezTo>
                      <a:pt x="42" y="89"/>
                      <a:pt x="44" y="88"/>
                      <a:pt x="45" y="88"/>
                    </a:cubicBezTo>
                    <a:lnTo>
                      <a:pt x="49" y="87"/>
                    </a:lnTo>
                    <a:lnTo>
                      <a:pt x="49" y="87"/>
                    </a:lnTo>
                    <a:cubicBezTo>
                      <a:pt x="81" y="89"/>
                      <a:pt x="92" y="90"/>
                      <a:pt x="96" y="92"/>
                    </a:cubicBezTo>
                    <a:cubicBezTo>
                      <a:pt x="109" y="89"/>
                      <a:pt x="169" y="50"/>
                      <a:pt x="201" y="29"/>
                    </a:cubicBezTo>
                    <a:cubicBezTo>
                      <a:pt x="245" y="0"/>
                      <a:pt x="245" y="1"/>
                      <a:pt x="250" y="2"/>
                    </a:cubicBezTo>
                    <a:cubicBezTo>
                      <a:pt x="252" y="2"/>
                      <a:pt x="253" y="3"/>
                      <a:pt x="254" y="5"/>
                    </a:cubicBezTo>
                    <a:cubicBezTo>
                      <a:pt x="255" y="7"/>
                      <a:pt x="255" y="9"/>
                      <a:pt x="255" y="11"/>
                    </a:cubicBezTo>
                    <a:cubicBezTo>
                      <a:pt x="254" y="14"/>
                      <a:pt x="247" y="21"/>
                      <a:pt x="233" y="30"/>
                    </a:cubicBezTo>
                    <a:cubicBezTo>
                      <a:pt x="233" y="32"/>
                      <a:pt x="232" y="33"/>
                      <a:pt x="230" y="34"/>
                    </a:cubicBezTo>
                    <a:cubicBezTo>
                      <a:pt x="219" y="40"/>
                      <a:pt x="209" y="47"/>
                      <a:pt x="198" y="53"/>
                    </a:cubicBezTo>
                    <a:cubicBezTo>
                      <a:pt x="195" y="55"/>
                      <a:pt x="193" y="56"/>
                      <a:pt x="190" y="58"/>
                    </a:cubicBezTo>
                    <a:lnTo>
                      <a:pt x="192" y="60"/>
                    </a:lnTo>
                    <a:cubicBezTo>
                      <a:pt x="194" y="64"/>
                      <a:pt x="195" y="67"/>
                      <a:pt x="189" y="73"/>
                    </a:cubicBezTo>
                    <a:lnTo>
                      <a:pt x="190" y="74"/>
                    </a:lnTo>
                    <a:cubicBezTo>
                      <a:pt x="192" y="78"/>
                      <a:pt x="191" y="82"/>
                      <a:pt x="187" y="84"/>
                    </a:cubicBezTo>
                    <a:lnTo>
                      <a:pt x="184" y="85"/>
                    </a:lnTo>
                    <a:cubicBezTo>
                      <a:pt x="171" y="89"/>
                      <a:pt x="90" y="138"/>
                      <a:pt x="41" y="169"/>
                    </a:cubicBezTo>
                    <a:lnTo>
                      <a:pt x="37" y="17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12" name="Freeform 2165">
                <a:extLst>
                  <a:ext uri="{FF2B5EF4-FFF2-40B4-BE49-F238E27FC236}">
                    <a16:creationId xmlns:a16="http://schemas.microsoft.com/office/drawing/2014/main" id="{92D7F37A-7F70-4126-9420-642ABB27E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6" y="6696"/>
                <a:ext cx="120" cy="72"/>
              </a:xfrm>
              <a:custGeom>
                <a:avLst/>
                <a:gdLst>
                  <a:gd name="T0" fmla="*/ 7 w 362"/>
                  <a:gd name="T1" fmla="*/ 218 h 218"/>
                  <a:gd name="T2" fmla="*/ 6 w 362"/>
                  <a:gd name="T3" fmla="*/ 218 h 218"/>
                  <a:gd name="T4" fmla="*/ 1 w 362"/>
                  <a:gd name="T5" fmla="*/ 214 h 218"/>
                  <a:gd name="T6" fmla="*/ 0 w 362"/>
                  <a:gd name="T7" fmla="*/ 208 h 218"/>
                  <a:gd name="T8" fmla="*/ 24 w 362"/>
                  <a:gd name="T9" fmla="*/ 188 h 218"/>
                  <a:gd name="T10" fmla="*/ 27 w 362"/>
                  <a:gd name="T11" fmla="*/ 182 h 218"/>
                  <a:gd name="T12" fmla="*/ 31 w 362"/>
                  <a:gd name="T13" fmla="*/ 181 h 218"/>
                  <a:gd name="T14" fmla="*/ 46 w 362"/>
                  <a:gd name="T15" fmla="*/ 174 h 218"/>
                  <a:gd name="T16" fmla="*/ 274 w 362"/>
                  <a:gd name="T17" fmla="*/ 39 h 218"/>
                  <a:gd name="T18" fmla="*/ 345 w 362"/>
                  <a:gd name="T19" fmla="*/ 1 h 218"/>
                  <a:gd name="T20" fmla="*/ 349 w 362"/>
                  <a:gd name="T21" fmla="*/ 5 h 218"/>
                  <a:gd name="T22" fmla="*/ 349 w 362"/>
                  <a:gd name="T23" fmla="*/ 5 h 218"/>
                  <a:gd name="T24" fmla="*/ 361 w 362"/>
                  <a:gd name="T25" fmla="*/ 0 h 218"/>
                  <a:gd name="T26" fmla="*/ 359 w 362"/>
                  <a:gd name="T27" fmla="*/ 7 h 218"/>
                  <a:gd name="T28" fmla="*/ 353 w 362"/>
                  <a:gd name="T29" fmla="*/ 11 h 218"/>
                  <a:gd name="T30" fmla="*/ 359 w 362"/>
                  <a:gd name="T31" fmla="*/ 7 h 218"/>
                  <a:gd name="T32" fmla="*/ 362 w 362"/>
                  <a:gd name="T33" fmla="*/ 14 h 218"/>
                  <a:gd name="T34" fmla="*/ 307 w 362"/>
                  <a:gd name="T35" fmla="*/ 47 h 218"/>
                  <a:gd name="T36" fmla="*/ 7 w 362"/>
                  <a:gd name="T37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2" h="218">
                    <a:moveTo>
                      <a:pt x="7" y="218"/>
                    </a:moveTo>
                    <a:lnTo>
                      <a:pt x="6" y="218"/>
                    </a:lnTo>
                    <a:cubicBezTo>
                      <a:pt x="4" y="217"/>
                      <a:pt x="2" y="216"/>
                      <a:pt x="1" y="214"/>
                    </a:cubicBezTo>
                    <a:cubicBezTo>
                      <a:pt x="0" y="212"/>
                      <a:pt x="0" y="210"/>
                      <a:pt x="0" y="208"/>
                    </a:cubicBezTo>
                    <a:cubicBezTo>
                      <a:pt x="1" y="205"/>
                      <a:pt x="10" y="198"/>
                      <a:pt x="24" y="188"/>
                    </a:cubicBezTo>
                    <a:cubicBezTo>
                      <a:pt x="24" y="186"/>
                      <a:pt x="25" y="183"/>
                      <a:pt x="27" y="182"/>
                    </a:cubicBezTo>
                    <a:lnTo>
                      <a:pt x="31" y="181"/>
                    </a:lnTo>
                    <a:cubicBezTo>
                      <a:pt x="33" y="180"/>
                      <a:pt x="38" y="178"/>
                      <a:pt x="46" y="174"/>
                    </a:cubicBezTo>
                    <a:cubicBezTo>
                      <a:pt x="100" y="139"/>
                      <a:pt x="193" y="85"/>
                      <a:pt x="274" y="39"/>
                    </a:cubicBezTo>
                    <a:cubicBezTo>
                      <a:pt x="340" y="0"/>
                      <a:pt x="341" y="0"/>
                      <a:pt x="345" y="1"/>
                    </a:cubicBezTo>
                    <a:cubicBezTo>
                      <a:pt x="347" y="2"/>
                      <a:pt x="348" y="3"/>
                      <a:pt x="349" y="5"/>
                    </a:cubicBezTo>
                    <a:lnTo>
                      <a:pt x="349" y="5"/>
                    </a:lnTo>
                    <a:cubicBezTo>
                      <a:pt x="358" y="0"/>
                      <a:pt x="359" y="0"/>
                      <a:pt x="361" y="0"/>
                    </a:cubicBezTo>
                    <a:lnTo>
                      <a:pt x="359" y="7"/>
                    </a:lnTo>
                    <a:lnTo>
                      <a:pt x="353" y="11"/>
                    </a:lnTo>
                    <a:lnTo>
                      <a:pt x="359" y="7"/>
                    </a:lnTo>
                    <a:lnTo>
                      <a:pt x="362" y="14"/>
                    </a:lnTo>
                    <a:cubicBezTo>
                      <a:pt x="360" y="15"/>
                      <a:pt x="335" y="30"/>
                      <a:pt x="307" y="47"/>
                    </a:cubicBezTo>
                    <a:cubicBezTo>
                      <a:pt x="72" y="189"/>
                      <a:pt x="19" y="218"/>
                      <a:pt x="7" y="21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13" name="Freeform 2166">
                <a:extLst>
                  <a:ext uri="{FF2B5EF4-FFF2-40B4-BE49-F238E27FC236}">
                    <a16:creationId xmlns:a16="http://schemas.microsoft.com/office/drawing/2014/main" id="{E62E9F88-4EDB-4249-B23F-F158074B1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9" y="6702"/>
                <a:ext cx="107" cy="64"/>
              </a:xfrm>
              <a:custGeom>
                <a:avLst/>
                <a:gdLst>
                  <a:gd name="T0" fmla="*/ 8 w 322"/>
                  <a:gd name="T1" fmla="*/ 193 h 193"/>
                  <a:gd name="T2" fmla="*/ 6 w 322"/>
                  <a:gd name="T3" fmla="*/ 193 h 193"/>
                  <a:gd name="T4" fmla="*/ 2 w 322"/>
                  <a:gd name="T5" fmla="*/ 189 h 193"/>
                  <a:gd name="T6" fmla="*/ 4 w 322"/>
                  <a:gd name="T7" fmla="*/ 179 h 193"/>
                  <a:gd name="T8" fmla="*/ 9 w 322"/>
                  <a:gd name="T9" fmla="*/ 178 h 193"/>
                  <a:gd name="T10" fmla="*/ 42 w 322"/>
                  <a:gd name="T11" fmla="*/ 161 h 193"/>
                  <a:gd name="T12" fmla="*/ 199 w 322"/>
                  <a:gd name="T13" fmla="*/ 66 h 193"/>
                  <a:gd name="T14" fmla="*/ 316 w 322"/>
                  <a:gd name="T15" fmla="*/ 1 h 193"/>
                  <a:gd name="T16" fmla="*/ 321 w 322"/>
                  <a:gd name="T17" fmla="*/ 5 h 193"/>
                  <a:gd name="T18" fmla="*/ 322 w 322"/>
                  <a:gd name="T19" fmla="*/ 10 h 193"/>
                  <a:gd name="T20" fmla="*/ 298 w 322"/>
                  <a:gd name="T21" fmla="*/ 28 h 193"/>
                  <a:gd name="T22" fmla="*/ 296 w 322"/>
                  <a:gd name="T23" fmla="*/ 30 h 193"/>
                  <a:gd name="T24" fmla="*/ 293 w 322"/>
                  <a:gd name="T25" fmla="*/ 31 h 193"/>
                  <a:gd name="T26" fmla="*/ 230 w 322"/>
                  <a:gd name="T27" fmla="*/ 65 h 193"/>
                  <a:gd name="T28" fmla="*/ 186 w 322"/>
                  <a:gd name="T29" fmla="*/ 94 h 193"/>
                  <a:gd name="T30" fmla="*/ 50 w 322"/>
                  <a:gd name="T31" fmla="*/ 173 h 193"/>
                  <a:gd name="T32" fmla="*/ 8 w 322"/>
                  <a:gd name="T33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2" h="193">
                    <a:moveTo>
                      <a:pt x="8" y="193"/>
                    </a:moveTo>
                    <a:lnTo>
                      <a:pt x="6" y="193"/>
                    </a:lnTo>
                    <a:cubicBezTo>
                      <a:pt x="4" y="192"/>
                      <a:pt x="2" y="191"/>
                      <a:pt x="2" y="189"/>
                    </a:cubicBezTo>
                    <a:cubicBezTo>
                      <a:pt x="0" y="186"/>
                      <a:pt x="1" y="181"/>
                      <a:pt x="4" y="179"/>
                    </a:cubicBezTo>
                    <a:cubicBezTo>
                      <a:pt x="6" y="178"/>
                      <a:pt x="7" y="178"/>
                      <a:pt x="9" y="178"/>
                    </a:cubicBezTo>
                    <a:cubicBezTo>
                      <a:pt x="13" y="177"/>
                      <a:pt x="25" y="171"/>
                      <a:pt x="42" y="161"/>
                    </a:cubicBezTo>
                    <a:cubicBezTo>
                      <a:pt x="45" y="151"/>
                      <a:pt x="78" y="131"/>
                      <a:pt x="199" y="66"/>
                    </a:cubicBezTo>
                    <a:cubicBezTo>
                      <a:pt x="297" y="6"/>
                      <a:pt x="310" y="0"/>
                      <a:pt x="316" y="1"/>
                    </a:cubicBezTo>
                    <a:cubicBezTo>
                      <a:pt x="318" y="2"/>
                      <a:pt x="320" y="3"/>
                      <a:pt x="321" y="5"/>
                    </a:cubicBezTo>
                    <a:cubicBezTo>
                      <a:pt x="322" y="6"/>
                      <a:pt x="322" y="8"/>
                      <a:pt x="322" y="10"/>
                    </a:cubicBezTo>
                    <a:cubicBezTo>
                      <a:pt x="321" y="13"/>
                      <a:pt x="319" y="16"/>
                      <a:pt x="298" y="28"/>
                    </a:cubicBezTo>
                    <a:lnTo>
                      <a:pt x="296" y="30"/>
                    </a:lnTo>
                    <a:lnTo>
                      <a:pt x="293" y="31"/>
                    </a:lnTo>
                    <a:cubicBezTo>
                      <a:pt x="279" y="38"/>
                      <a:pt x="259" y="49"/>
                      <a:pt x="230" y="65"/>
                    </a:cubicBezTo>
                    <a:cubicBezTo>
                      <a:pt x="216" y="74"/>
                      <a:pt x="200" y="85"/>
                      <a:pt x="186" y="94"/>
                    </a:cubicBezTo>
                    <a:cubicBezTo>
                      <a:pt x="104" y="149"/>
                      <a:pt x="65" y="173"/>
                      <a:pt x="50" y="173"/>
                    </a:cubicBezTo>
                    <a:cubicBezTo>
                      <a:pt x="22" y="189"/>
                      <a:pt x="13" y="193"/>
                      <a:pt x="8" y="19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14" name="Freeform 2167">
                <a:extLst>
                  <a:ext uri="{FF2B5EF4-FFF2-40B4-BE49-F238E27FC236}">
                    <a16:creationId xmlns:a16="http://schemas.microsoft.com/office/drawing/2014/main" id="{4C9A4BB3-CE8A-4063-9FC0-74944CC6B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6692"/>
                <a:ext cx="108" cy="65"/>
              </a:xfrm>
              <a:custGeom>
                <a:avLst/>
                <a:gdLst>
                  <a:gd name="T0" fmla="*/ 8 w 326"/>
                  <a:gd name="T1" fmla="*/ 197 h 197"/>
                  <a:gd name="T2" fmla="*/ 7 w 326"/>
                  <a:gd name="T3" fmla="*/ 197 h 197"/>
                  <a:gd name="T4" fmla="*/ 1 w 326"/>
                  <a:gd name="T5" fmla="*/ 193 h 197"/>
                  <a:gd name="T6" fmla="*/ 4 w 326"/>
                  <a:gd name="T7" fmla="*/ 183 h 197"/>
                  <a:gd name="T8" fmla="*/ 10 w 326"/>
                  <a:gd name="T9" fmla="*/ 183 h 197"/>
                  <a:gd name="T10" fmla="*/ 39 w 326"/>
                  <a:gd name="T11" fmla="*/ 168 h 197"/>
                  <a:gd name="T12" fmla="*/ 39 w 326"/>
                  <a:gd name="T13" fmla="*/ 165 h 197"/>
                  <a:gd name="T14" fmla="*/ 169 w 326"/>
                  <a:gd name="T15" fmla="*/ 88 h 197"/>
                  <a:gd name="T16" fmla="*/ 320 w 326"/>
                  <a:gd name="T17" fmla="*/ 2 h 197"/>
                  <a:gd name="T18" fmla="*/ 325 w 326"/>
                  <a:gd name="T19" fmla="*/ 6 h 197"/>
                  <a:gd name="T20" fmla="*/ 325 w 326"/>
                  <a:gd name="T21" fmla="*/ 13 h 197"/>
                  <a:gd name="T22" fmla="*/ 198 w 326"/>
                  <a:gd name="T23" fmla="*/ 89 h 197"/>
                  <a:gd name="T24" fmla="*/ 148 w 326"/>
                  <a:gd name="T25" fmla="*/ 118 h 197"/>
                  <a:gd name="T26" fmla="*/ 8 w 326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6" h="197">
                    <a:moveTo>
                      <a:pt x="8" y="197"/>
                    </a:moveTo>
                    <a:lnTo>
                      <a:pt x="7" y="197"/>
                    </a:lnTo>
                    <a:cubicBezTo>
                      <a:pt x="5" y="196"/>
                      <a:pt x="2" y="195"/>
                      <a:pt x="1" y="193"/>
                    </a:cubicBezTo>
                    <a:cubicBezTo>
                      <a:pt x="0" y="190"/>
                      <a:pt x="1" y="185"/>
                      <a:pt x="4" y="183"/>
                    </a:cubicBezTo>
                    <a:cubicBezTo>
                      <a:pt x="6" y="182"/>
                      <a:pt x="8" y="182"/>
                      <a:pt x="10" y="183"/>
                    </a:cubicBezTo>
                    <a:cubicBezTo>
                      <a:pt x="14" y="182"/>
                      <a:pt x="25" y="176"/>
                      <a:pt x="39" y="168"/>
                    </a:cubicBezTo>
                    <a:lnTo>
                      <a:pt x="39" y="165"/>
                    </a:lnTo>
                    <a:cubicBezTo>
                      <a:pt x="42" y="154"/>
                      <a:pt x="73" y="136"/>
                      <a:pt x="169" y="88"/>
                    </a:cubicBezTo>
                    <a:cubicBezTo>
                      <a:pt x="284" y="15"/>
                      <a:pt x="310" y="0"/>
                      <a:pt x="320" y="2"/>
                    </a:cubicBezTo>
                    <a:cubicBezTo>
                      <a:pt x="321" y="3"/>
                      <a:pt x="324" y="5"/>
                      <a:pt x="325" y="6"/>
                    </a:cubicBezTo>
                    <a:cubicBezTo>
                      <a:pt x="326" y="8"/>
                      <a:pt x="326" y="11"/>
                      <a:pt x="325" y="13"/>
                    </a:cubicBezTo>
                    <a:cubicBezTo>
                      <a:pt x="322" y="24"/>
                      <a:pt x="292" y="41"/>
                      <a:pt x="198" y="89"/>
                    </a:cubicBezTo>
                    <a:lnTo>
                      <a:pt x="148" y="118"/>
                    </a:lnTo>
                    <a:cubicBezTo>
                      <a:pt x="53" y="177"/>
                      <a:pt x="20" y="197"/>
                      <a:pt x="8" y="19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15" name="Freeform 2168">
                <a:extLst>
                  <a:ext uri="{FF2B5EF4-FFF2-40B4-BE49-F238E27FC236}">
                    <a16:creationId xmlns:a16="http://schemas.microsoft.com/office/drawing/2014/main" id="{9D20FC3C-1E55-436E-8FDA-385179CBB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6" y="6659"/>
                <a:ext cx="19" cy="18"/>
              </a:xfrm>
              <a:custGeom>
                <a:avLst/>
                <a:gdLst>
                  <a:gd name="T0" fmla="*/ 6 w 58"/>
                  <a:gd name="T1" fmla="*/ 57 h 57"/>
                  <a:gd name="T2" fmla="*/ 2 w 58"/>
                  <a:gd name="T3" fmla="*/ 54 h 57"/>
                  <a:gd name="T4" fmla="*/ 4 w 58"/>
                  <a:gd name="T5" fmla="*/ 44 h 57"/>
                  <a:gd name="T6" fmla="*/ 23 w 58"/>
                  <a:gd name="T7" fmla="*/ 32 h 57"/>
                  <a:gd name="T8" fmla="*/ 22 w 58"/>
                  <a:gd name="T9" fmla="*/ 21 h 57"/>
                  <a:gd name="T10" fmla="*/ 9 w 58"/>
                  <a:gd name="T11" fmla="*/ 26 h 57"/>
                  <a:gd name="T12" fmla="*/ 4 w 58"/>
                  <a:gd name="T13" fmla="*/ 22 h 57"/>
                  <a:gd name="T14" fmla="*/ 6 w 58"/>
                  <a:gd name="T15" fmla="*/ 12 h 57"/>
                  <a:gd name="T16" fmla="*/ 11 w 58"/>
                  <a:gd name="T17" fmla="*/ 12 h 57"/>
                  <a:gd name="T18" fmla="*/ 24 w 58"/>
                  <a:gd name="T19" fmla="*/ 2 h 57"/>
                  <a:gd name="T20" fmla="*/ 30 w 58"/>
                  <a:gd name="T21" fmla="*/ 1 h 57"/>
                  <a:gd name="T22" fmla="*/ 35 w 58"/>
                  <a:gd name="T23" fmla="*/ 4 h 57"/>
                  <a:gd name="T24" fmla="*/ 36 w 58"/>
                  <a:gd name="T25" fmla="*/ 17 h 57"/>
                  <a:gd name="T26" fmla="*/ 36 w 58"/>
                  <a:gd name="T27" fmla="*/ 21 h 57"/>
                  <a:gd name="T28" fmla="*/ 41 w 58"/>
                  <a:gd name="T29" fmla="*/ 21 h 57"/>
                  <a:gd name="T30" fmla="*/ 43 w 58"/>
                  <a:gd name="T31" fmla="*/ 21 h 57"/>
                  <a:gd name="T32" fmla="*/ 46 w 58"/>
                  <a:gd name="T33" fmla="*/ 20 h 57"/>
                  <a:gd name="T34" fmla="*/ 56 w 58"/>
                  <a:gd name="T35" fmla="*/ 23 h 57"/>
                  <a:gd name="T36" fmla="*/ 53 w 58"/>
                  <a:gd name="T37" fmla="*/ 32 h 57"/>
                  <a:gd name="T38" fmla="*/ 39 w 58"/>
                  <a:gd name="T39" fmla="*/ 40 h 57"/>
                  <a:gd name="T40" fmla="*/ 38 w 58"/>
                  <a:gd name="T41" fmla="*/ 41 h 57"/>
                  <a:gd name="T42" fmla="*/ 31 w 58"/>
                  <a:gd name="T43" fmla="*/ 45 h 57"/>
                  <a:gd name="T44" fmla="*/ 16 w 58"/>
                  <a:gd name="T45" fmla="*/ 53 h 57"/>
                  <a:gd name="T46" fmla="*/ 11 w 58"/>
                  <a:gd name="T47" fmla="*/ 56 h 57"/>
                  <a:gd name="T48" fmla="*/ 11 w 58"/>
                  <a:gd name="T49" fmla="*/ 56 h 57"/>
                  <a:gd name="T50" fmla="*/ 6 w 58"/>
                  <a:gd name="T5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8" h="57">
                    <a:moveTo>
                      <a:pt x="6" y="57"/>
                    </a:moveTo>
                    <a:cubicBezTo>
                      <a:pt x="4" y="57"/>
                      <a:pt x="3" y="56"/>
                      <a:pt x="2" y="54"/>
                    </a:cubicBezTo>
                    <a:cubicBezTo>
                      <a:pt x="0" y="51"/>
                      <a:pt x="1" y="46"/>
                      <a:pt x="4" y="44"/>
                    </a:cubicBezTo>
                    <a:cubicBezTo>
                      <a:pt x="10" y="40"/>
                      <a:pt x="17" y="36"/>
                      <a:pt x="23" y="32"/>
                    </a:cubicBezTo>
                    <a:cubicBezTo>
                      <a:pt x="23" y="30"/>
                      <a:pt x="22" y="26"/>
                      <a:pt x="22" y="21"/>
                    </a:cubicBezTo>
                    <a:cubicBezTo>
                      <a:pt x="14" y="27"/>
                      <a:pt x="11" y="26"/>
                      <a:pt x="9" y="26"/>
                    </a:cubicBezTo>
                    <a:cubicBezTo>
                      <a:pt x="7" y="25"/>
                      <a:pt x="5" y="24"/>
                      <a:pt x="4" y="22"/>
                    </a:cubicBezTo>
                    <a:cubicBezTo>
                      <a:pt x="2" y="19"/>
                      <a:pt x="3" y="14"/>
                      <a:pt x="6" y="12"/>
                    </a:cubicBezTo>
                    <a:lnTo>
                      <a:pt x="11" y="12"/>
                    </a:lnTo>
                    <a:cubicBezTo>
                      <a:pt x="13" y="10"/>
                      <a:pt x="19" y="6"/>
                      <a:pt x="24" y="2"/>
                    </a:cubicBezTo>
                    <a:cubicBezTo>
                      <a:pt x="26" y="1"/>
                      <a:pt x="28" y="0"/>
                      <a:pt x="30" y="1"/>
                    </a:cubicBezTo>
                    <a:cubicBezTo>
                      <a:pt x="32" y="1"/>
                      <a:pt x="34" y="2"/>
                      <a:pt x="35" y="4"/>
                    </a:cubicBezTo>
                    <a:cubicBezTo>
                      <a:pt x="36" y="6"/>
                      <a:pt x="36" y="6"/>
                      <a:pt x="36" y="17"/>
                    </a:cubicBezTo>
                    <a:lnTo>
                      <a:pt x="36" y="21"/>
                    </a:lnTo>
                    <a:cubicBezTo>
                      <a:pt x="38" y="20"/>
                      <a:pt x="40" y="20"/>
                      <a:pt x="41" y="21"/>
                    </a:cubicBezTo>
                    <a:lnTo>
                      <a:pt x="43" y="21"/>
                    </a:lnTo>
                    <a:lnTo>
                      <a:pt x="46" y="20"/>
                    </a:lnTo>
                    <a:cubicBezTo>
                      <a:pt x="50" y="18"/>
                      <a:pt x="54" y="19"/>
                      <a:pt x="56" y="23"/>
                    </a:cubicBezTo>
                    <a:cubicBezTo>
                      <a:pt x="58" y="26"/>
                      <a:pt x="56" y="30"/>
                      <a:pt x="53" y="32"/>
                    </a:cubicBezTo>
                    <a:cubicBezTo>
                      <a:pt x="48" y="35"/>
                      <a:pt x="43" y="38"/>
                      <a:pt x="39" y="40"/>
                    </a:cubicBezTo>
                    <a:lnTo>
                      <a:pt x="38" y="41"/>
                    </a:lnTo>
                    <a:cubicBezTo>
                      <a:pt x="35" y="43"/>
                      <a:pt x="33" y="44"/>
                      <a:pt x="31" y="45"/>
                    </a:cubicBezTo>
                    <a:cubicBezTo>
                      <a:pt x="24" y="49"/>
                      <a:pt x="20" y="52"/>
                      <a:pt x="16" y="53"/>
                    </a:cubicBezTo>
                    <a:cubicBezTo>
                      <a:pt x="14" y="54"/>
                      <a:pt x="13" y="55"/>
                      <a:pt x="11" y="56"/>
                    </a:cubicBezTo>
                    <a:lnTo>
                      <a:pt x="11" y="56"/>
                    </a:lnTo>
                    <a:cubicBezTo>
                      <a:pt x="9" y="57"/>
                      <a:pt x="7" y="57"/>
                      <a:pt x="6" y="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16" name="Freeform 2169">
                <a:extLst>
                  <a:ext uri="{FF2B5EF4-FFF2-40B4-BE49-F238E27FC236}">
                    <a16:creationId xmlns:a16="http://schemas.microsoft.com/office/drawing/2014/main" id="{5EE1660A-361D-46C6-AC2F-F42140F8A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6650"/>
                <a:ext cx="77" cy="63"/>
              </a:xfrm>
              <a:custGeom>
                <a:avLst/>
                <a:gdLst>
                  <a:gd name="T0" fmla="*/ 37 w 235"/>
                  <a:gd name="T1" fmla="*/ 190 h 190"/>
                  <a:gd name="T2" fmla="*/ 35 w 235"/>
                  <a:gd name="T3" fmla="*/ 190 h 190"/>
                  <a:gd name="T4" fmla="*/ 30 w 235"/>
                  <a:gd name="T5" fmla="*/ 186 h 190"/>
                  <a:gd name="T6" fmla="*/ 53 w 235"/>
                  <a:gd name="T7" fmla="*/ 161 h 190"/>
                  <a:gd name="T8" fmla="*/ 51 w 235"/>
                  <a:gd name="T9" fmla="*/ 160 h 190"/>
                  <a:gd name="T10" fmla="*/ 45 w 235"/>
                  <a:gd name="T11" fmla="*/ 157 h 190"/>
                  <a:gd name="T12" fmla="*/ 121 w 235"/>
                  <a:gd name="T13" fmla="*/ 87 h 190"/>
                  <a:gd name="T14" fmla="*/ 44 w 235"/>
                  <a:gd name="T15" fmla="*/ 133 h 190"/>
                  <a:gd name="T16" fmla="*/ 34 w 235"/>
                  <a:gd name="T17" fmla="*/ 131 h 190"/>
                  <a:gd name="T18" fmla="*/ 33 w 235"/>
                  <a:gd name="T19" fmla="*/ 127 h 190"/>
                  <a:gd name="T20" fmla="*/ 12 w 235"/>
                  <a:gd name="T21" fmla="*/ 140 h 190"/>
                  <a:gd name="T22" fmla="*/ 2 w 235"/>
                  <a:gd name="T23" fmla="*/ 137 h 190"/>
                  <a:gd name="T24" fmla="*/ 4 w 235"/>
                  <a:gd name="T25" fmla="*/ 128 h 190"/>
                  <a:gd name="T26" fmla="*/ 220 w 235"/>
                  <a:gd name="T27" fmla="*/ 3 h 190"/>
                  <a:gd name="T28" fmla="*/ 223 w 235"/>
                  <a:gd name="T29" fmla="*/ 2 h 190"/>
                  <a:gd name="T30" fmla="*/ 223 w 235"/>
                  <a:gd name="T31" fmla="*/ 2 h 190"/>
                  <a:gd name="T32" fmla="*/ 229 w 235"/>
                  <a:gd name="T33" fmla="*/ 1 h 190"/>
                  <a:gd name="T34" fmla="*/ 233 w 235"/>
                  <a:gd name="T35" fmla="*/ 4 h 190"/>
                  <a:gd name="T36" fmla="*/ 229 w 235"/>
                  <a:gd name="T37" fmla="*/ 13 h 190"/>
                  <a:gd name="T38" fmla="*/ 229 w 235"/>
                  <a:gd name="T39" fmla="*/ 14 h 190"/>
                  <a:gd name="T40" fmla="*/ 222 w 235"/>
                  <a:gd name="T41" fmla="*/ 18 h 190"/>
                  <a:gd name="T42" fmla="*/ 192 w 235"/>
                  <a:gd name="T43" fmla="*/ 38 h 190"/>
                  <a:gd name="T44" fmla="*/ 193 w 235"/>
                  <a:gd name="T45" fmla="*/ 39 h 190"/>
                  <a:gd name="T46" fmla="*/ 133 w 235"/>
                  <a:gd name="T47" fmla="*/ 95 h 190"/>
                  <a:gd name="T48" fmla="*/ 119 w 235"/>
                  <a:gd name="T49" fmla="*/ 106 h 190"/>
                  <a:gd name="T50" fmla="*/ 139 w 235"/>
                  <a:gd name="T51" fmla="*/ 96 h 190"/>
                  <a:gd name="T52" fmla="*/ 144 w 235"/>
                  <a:gd name="T53" fmla="*/ 100 h 190"/>
                  <a:gd name="T54" fmla="*/ 133 w 235"/>
                  <a:gd name="T55" fmla="*/ 118 h 190"/>
                  <a:gd name="T56" fmla="*/ 140 w 235"/>
                  <a:gd name="T57" fmla="*/ 117 h 190"/>
                  <a:gd name="T58" fmla="*/ 144 w 235"/>
                  <a:gd name="T59" fmla="*/ 120 h 190"/>
                  <a:gd name="T60" fmla="*/ 145 w 235"/>
                  <a:gd name="T61" fmla="*/ 124 h 190"/>
                  <a:gd name="T62" fmla="*/ 149 w 235"/>
                  <a:gd name="T63" fmla="*/ 124 h 190"/>
                  <a:gd name="T64" fmla="*/ 154 w 235"/>
                  <a:gd name="T65" fmla="*/ 127 h 190"/>
                  <a:gd name="T66" fmla="*/ 155 w 235"/>
                  <a:gd name="T67" fmla="*/ 130 h 190"/>
                  <a:gd name="T68" fmla="*/ 161 w 235"/>
                  <a:gd name="T69" fmla="*/ 133 h 190"/>
                  <a:gd name="T70" fmla="*/ 159 w 235"/>
                  <a:gd name="T71" fmla="*/ 143 h 190"/>
                  <a:gd name="T72" fmla="*/ 128 w 235"/>
                  <a:gd name="T73" fmla="*/ 159 h 190"/>
                  <a:gd name="T74" fmla="*/ 123 w 235"/>
                  <a:gd name="T75" fmla="*/ 156 h 190"/>
                  <a:gd name="T76" fmla="*/ 123 w 235"/>
                  <a:gd name="T77" fmla="*/ 148 h 190"/>
                  <a:gd name="T78" fmla="*/ 122 w 235"/>
                  <a:gd name="T79" fmla="*/ 146 h 190"/>
                  <a:gd name="T80" fmla="*/ 121 w 235"/>
                  <a:gd name="T81" fmla="*/ 140 h 190"/>
                  <a:gd name="T82" fmla="*/ 87 w 235"/>
                  <a:gd name="T83" fmla="*/ 161 h 190"/>
                  <a:gd name="T84" fmla="*/ 37 w 235"/>
                  <a:gd name="T85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5" h="190">
                    <a:moveTo>
                      <a:pt x="37" y="190"/>
                    </a:moveTo>
                    <a:lnTo>
                      <a:pt x="35" y="190"/>
                    </a:lnTo>
                    <a:cubicBezTo>
                      <a:pt x="33" y="189"/>
                      <a:pt x="31" y="188"/>
                      <a:pt x="30" y="186"/>
                    </a:cubicBezTo>
                    <a:cubicBezTo>
                      <a:pt x="27" y="181"/>
                      <a:pt x="27" y="180"/>
                      <a:pt x="53" y="161"/>
                    </a:cubicBezTo>
                    <a:lnTo>
                      <a:pt x="51" y="160"/>
                    </a:lnTo>
                    <a:cubicBezTo>
                      <a:pt x="49" y="160"/>
                      <a:pt x="46" y="158"/>
                      <a:pt x="45" y="157"/>
                    </a:cubicBezTo>
                    <a:cubicBezTo>
                      <a:pt x="41" y="149"/>
                      <a:pt x="40" y="148"/>
                      <a:pt x="121" y="87"/>
                    </a:cubicBezTo>
                    <a:cubicBezTo>
                      <a:pt x="97" y="101"/>
                      <a:pt x="70" y="118"/>
                      <a:pt x="44" y="133"/>
                    </a:cubicBezTo>
                    <a:cubicBezTo>
                      <a:pt x="41" y="136"/>
                      <a:pt x="36" y="135"/>
                      <a:pt x="34" y="131"/>
                    </a:cubicBezTo>
                    <a:lnTo>
                      <a:pt x="33" y="127"/>
                    </a:lnTo>
                    <a:cubicBezTo>
                      <a:pt x="26" y="132"/>
                      <a:pt x="19" y="136"/>
                      <a:pt x="12" y="140"/>
                    </a:cubicBezTo>
                    <a:cubicBezTo>
                      <a:pt x="8" y="142"/>
                      <a:pt x="4" y="141"/>
                      <a:pt x="2" y="137"/>
                    </a:cubicBezTo>
                    <a:cubicBezTo>
                      <a:pt x="0" y="134"/>
                      <a:pt x="1" y="130"/>
                      <a:pt x="4" y="128"/>
                    </a:cubicBezTo>
                    <a:cubicBezTo>
                      <a:pt x="160" y="37"/>
                      <a:pt x="206" y="10"/>
                      <a:pt x="220" y="3"/>
                    </a:cubicBezTo>
                    <a:lnTo>
                      <a:pt x="223" y="2"/>
                    </a:lnTo>
                    <a:lnTo>
                      <a:pt x="223" y="2"/>
                    </a:lnTo>
                    <a:cubicBezTo>
                      <a:pt x="227" y="0"/>
                      <a:pt x="228" y="0"/>
                      <a:pt x="229" y="1"/>
                    </a:cubicBezTo>
                    <a:cubicBezTo>
                      <a:pt x="230" y="1"/>
                      <a:pt x="232" y="2"/>
                      <a:pt x="233" y="4"/>
                    </a:cubicBezTo>
                    <a:cubicBezTo>
                      <a:pt x="234" y="6"/>
                      <a:pt x="235" y="8"/>
                      <a:pt x="229" y="13"/>
                    </a:cubicBezTo>
                    <a:lnTo>
                      <a:pt x="229" y="14"/>
                    </a:lnTo>
                    <a:cubicBezTo>
                      <a:pt x="229" y="14"/>
                      <a:pt x="226" y="16"/>
                      <a:pt x="222" y="18"/>
                    </a:cubicBezTo>
                    <a:cubicBezTo>
                      <a:pt x="216" y="22"/>
                      <a:pt x="206" y="29"/>
                      <a:pt x="192" y="38"/>
                    </a:cubicBezTo>
                    <a:lnTo>
                      <a:pt x="193" y="39"/>
                    </a:lnTo>
                    <a:cubicBezTo>
                      <a:pt x="197" y="47"/>
                      <a:pt x="197" y="47"/>
                      <a:pt x="133" y="95"/>
                    </a:cubicBezTo>
                    <a:cubicBezTo>
                      <a:pt x="129" y="98"/>
                      <a:pt x="124" y="102"/>
                      <a:pt x="119" y="106"/>
                    </a:cubicBezTo>
                    <a:cubicBezTo>
                      <a:pt x="134" y="96"/>
                      <a:pt x="136" y="96"/>
                      <a:pt x="139" y="96"/>
                    </a:cubicBezTo>
                    <a:cubicBezTo>
                      <a:pt x="141" y="97"/>
                      <a:pt x="143" y="98"/>
                      <a:pt x="144" y="100"/>
                    </a:cubicBezTo>
                    <a:cubicBezTo>
                      <a:pt x="146" y="104"/>
                      <a:pt x="147" y="106"/>
                      <a:pt x="133" y="118"/>
                    </a:cubicBezTo>
                    <a:cubicBezTo>
                      <a:pt x="136" y="116"/>
                      <a:pt x="138" y="117"/>
                      <a:pt x="140" y="117"/>
                    </a:cubicBezTo>
                    <a:cubicBezTo>
                      <a:pt x="141" y="117"/>
                      <a:pt x="143" y="119"/>
                      <a:pt x="144" y="120"/>
                    </a:cubicBezTo>
                    <a:lnTo>
                      <a:pt x="145" y="124"/>
                    </a:lnTo>
                    <a:cubicBezTo>
                      <a:pt x="147" y="123"/>
                      <a:pt x="148" y="124"/>
                      <a:pt x="149" y="124"/>
                    </a:cubicBezTo>
                    <a:cubicBezTo>
                      <a:pt x="151" y="124"/>
                      <a:pt x="153" y="126"/>
                      <a:pt x="154" y="127"/>
                    </a:cubicBezTo>
                    <a:lnTo>
                      <a:pt x="155" y="130"/>
                    </a:lnTo>
                    <a:cubicBezTo>
                      <a:pt x="157" y="130"/>
                      <a:pt x="159" y="131"/>
                      <a:pt x="161" y="133"/>
                    </a:cubicBezTo>
                    <a:cubicBezTo>
                      <a:pt x="163" y="137"/>
                      <a:pt x="162" y="141"/>
                      <a:pt x="159" y="143"/>
                    </a:cubicBezTo>
                    <a:cubicBezTo>
                      <a:pt x="133" y="160"/>
                      <a:pt x="131" y="160"/>
                      <a:pt x="128" y="159"/>
                    </a:cubicBezTo>
                    <a:cubicBezTo>
                      <a:pt x="126" y="159"/>
                      <a:pt x="124" y="157"/>
                      <a:pt x="123" y="156"/>
                    </a:cubicBezTo>
                    <a:cubicBezTo>
                      <a:pt x="121" y="153"/>
                      <a:pt x="122" y="150"/>
                      <a:pt x="123" y="148"/>
                    </a:cubicBezTo>
                    <a:lnTo>
                      <a:pt x="122" y="146"/>
                    </a:lnTo>
                    <a:cubicBezTo>
                      <a:pt x="121" y="144"/>
                      <a:pt x="120" y="143"/>
                      <a:pt x="121" y="140"/>
                    </a:cubicBezTo>
                    <a:cubicBezTo>
                      <a:pt x="110" y="147"/>
                      <a:pt x="97" y="155"/>
                      <a:pt x="87" y="161"/>
                    </a:cubicBezTo>
                    <a:cubicBezTo>
                      <a:pt x="50" y="186"/>
                      <a:pt x="42" y="190"/>
                      <a:pt x="37" y="19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17" name="Freeform 2170">
                <a:extLst>
                  <a:ext uri="{FF2B5EF4-FFF2-40B4-BE49-F238E27FC236}">
                    <a16:creationId xmlns:a16="http://schemas.microsoft.com/office/drawing/2014/main" id="{232FD91C-1BA8-4943-9366-9D2DE742E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" y="6633"/>
                <a:ext cx="200" cy="133"/>
              </a:xfrm>
              <a:custGeom>
                <a:avLst/>
                <a:gdLst>
                  <a:gd name="T0" fmla="*/ 25 w 602"/>
                  <a:gd name="T1" fmla="*/ 402 h 402"/>
                  <a:gd name="T2" fmla="*/ 23 w 602"/>
                  <a:gd name="T3" fmla="*/ 401 h 402"/>
                  <a:gd name="T4" fmla="*/ 19 w 602"/>
                  <a:gd name="T5" fmla="*/ 398 h 402"/>
                  <a:gd name="T6" fmla="*/ 18 w 602"/>
                  <a:gd name="T7" fmla="*/ 391 h 402"/>
                  <a:gd name="T8" fmla="*/ 19 w 602"/>
                  <a:gd name="T9" fmla="*/ 388 h 402"/>
                  <a:gd name="T10" fmla="*/ 19 w 602"/>
                  <a:gd name="T11" fmla="*/ 385 h 402"/>
                  <a:gd name="T12" fmla="*/ 21 w 602"/>
                  <a:gd name="T13" fmla="*/ 381 h 402"/>
                  <a:gd name="T14" fmla="*/ 19 w 602"/>
                  <a:gd name="T15" fmla="*/ 379 h 402"/>
                  <a:gd name="T16" fmla="*/ 22 w 602"/>
                  <a:gd name="T17" fmla="*/ 369 h 402"/>
                  <a:gd name="T18" fmla="*/ 262 w 602"/>
                  <a:gd name="T19" fmla="*/ 223 h 402"/>
                  <a:gd name="T20" fmla="*/ 146 w 602"/>
                  <a:gd name="T21" fmla="*/ 287 h 402"/>
                  <a:gd name="T22" fmla="*/ 13 w 602"/>
                  <a:gd name="T23" fmla="*/ 361 h 402"/>
                  <a:gd name="T24" fmla="*/ 12 w 602"/>
                  <a:gd name="T25" fmla="*/ 361 h 402"/>
                  <a:gd name="T26" fmla="*/ 12 w 602"/>
                  <a:gd name="T27" fmla="*/ 361 h 402"/>
                  <a:gd name="T28" fmla="*/ 6 w 602"/>
                  <a:gd name="T29" fmla="*/ 363 h 402"/>
                  <a:gd name="T30" fmla="*/ 1 w 602"/>
                  <a:gd name="T31" fmla="*/ 359 h 402"/>
                  <a:gd name="T32" fmla="*/ 1 w 602"/>
                  <a:gd name="T33" fmla="*/ 354 h 402"/>
                  <a:gd name="T34" fmla="*/ 59 w 602"/>
                  <a:gd name="T35" fmla="*/ 319 h 402"/>
                  <a:gd name="T36" fmla="*/ 62 w 602"/>
                  <a:gd name="T37" fmla="*/ 311 h 402"/>
                  <a:gd name="T38" fmla="*/ 596 w 602"/>
                  <a:gd name="T39" fmla="*/ 4 h 402"/>
                  <a:gd name="T40" fmla="*/ 601 w 602"/>
                  <a:gd name="T41" fmla="*/ 8 h 402"/>
                  <a:gd name="T42" fmla="*/ 602 w 602"/>
                  <a:gd name="T43" fmla="*/ 15 h 402"/>
                  <a:gd name="T44" fmla="*/ 598 w 602"/>
                  <a:gd name="T45" fmla="*/ 20 h 402"/>
                  <a:gd name="T46" fmla="*/ 386 w 602"/>
                  <a:gd name="T47" fmla="*/ 163 h 402"/>
                  <a:gd name="T48" fmla="*/ 389 w 602"/>
                  <a:gd name="T49" fmla="*/ 166 h 402"/>
                  <a:gd name="T50" fmla="*/ 389 w 602"/>
                  <a:gd name="T51" fmla="*/ 171 h 402"/>
                  <a:gd name="T52" fmla="*/ 329 w 602"/>
                  <a:gd name="T53" fmla="*/ 208 h 402"/>
                  <a:gd name="T54" fmla="*/ 322 w 602"/>
                  <a:gd name="T55" fmla="*/ 212 h 402"/>
                  <a:gd name="T56" fmla="*/ 327 w 602"/>
                  <a:gd name="T57" fmla="*/ 216 h 402"/>
                  <a:gd name="T58" fmla="*/ 324 w 602"/>
                  <a:gd name="T59" fmla="*/ 225 h 402"/>
                  <a:gd name="T60" fmla="*/ 113 w 602"/>
                  <a:gd name="T61" fmla="*/ 350 h 402"/>
                  <a:gd name="T62" fmla="*/ 109 w 602"/>
                  <a:gd name="T63" fmla="*/ 354 h 402"/>
                  <a:gd name="T64" fmla="*/ 109 w 602"/>
                  <a:gd name="T65" fmla="*/ 354 h 402"/>
                  <a:gd name="T66" fmla="*/ 28 w 602"/>
                  <a:gd name="T67" fmla="*/ 401 h 402"/>
                  <a:gd name="T68" fmla="*/ 25 w 602"/>
                  <a:gd name="T69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2" h="402">
                    <a:moveTo>
                      <a:pt x="25" y="402"/>
                    </a:moveTo>
                    <a:lnTo>
                      <a:pt x="23" y="401"/>
                    </a:lnTo>
                    <a:cubicBezTo>
                      <a:pt x="21" y="401"/>
                      <a:pt x="20" y="400"/>
                      <a:pt x="19" y="398"/>
                    </a:cubicBezTo>
                    <a:cubicBezTo>
                      <a:pt x="17" y="396"/>
                      <a:pt x="17" y="393"/>
                      <a:pt x="18" y="391"/>
                    </a:cubicBezTo>
                    <a:lnTo>
                      <a:pt x="19" y="388"/>
                    </a:lnTo>
                    <a:lnTo>
                      <a:pt x="19" y="385"/>
                    </a:lnTo>
                    <a:lnTo>
                      <a:pt x="21" y="381"/>
                    </a:lnTo>
                    <a:lnTo>
                      <a:pt x="19" y="379"/>
                    </a:lnTo>
                    <a:cubicBezTo>
                      <a:pt x="17" y="376"/>
                      <a:pt x="18" y="371"/>
                      <a:pt x="22" y="369"/>
                    </a:cubicBezTo>
                    <a:cubicBezTo>
                      <a:pt x="95" y="325"/>
                      <a:pt x="180" y="273"/>
                      <a:pt x="262" y="223"/>
                    </a:cubicBezTo>
                    <a:cubicBezTo>
                      <a:pt x="227" y="242"/>
                      <a:pt x="188" y="264"/>
                      <a:pt x="146" y="287"/>
                    </a:cubicBezTo>
                    <a:cubicBezTo>
                      <a:pt x="55" y="339"/>
                      <a:pt x="24" y="356"/>
                      <a:pt x="13" y="361"/>
                    </a:cubicBezTo>
                    <a:lnTo>
                      <a:pt x="12" y="361"/>
                    </a:lnTo>
                    <a:lnTo>
                      <a:pt x="12" y="361"/>
                    </a:lnTo>
                    <a:cubicBezTo>
                      <a:pt x="7" y="363"/>
                      <a:pt x="6" y="363"/>
                      <a:pt x="6" y="363"/>
                    </a:cubicBezTo>
                    <a:cubicBezTo>
                      <a:pt x="4" y="362"/>
                      <a:pt x="2" y="361"/>
                      <a:pt x="1" y="359"/>
                    </a:cubicBezTo>
                    <a:cubicBezTo>
                      <a:pt x="0" y="358"/>
                      <a:pt x="0" y="356"/>
                      <a:pt x="1" y="354"/>
                    </a:cubicBezTo>
                    <a:cubicBezTo>
                      <a:pt x="2" y="351"/>
                      <a:pt x="2" y="350"/>
                      <a:pt x="59" y="319"/>
                    </a:cubicBezTo>
                    <a:cubicBezTo>
                      <a:pt x="58" y="316"/>
                      <a:pt x="59" y="312"/>
                      <a:pt x="62" y="311"/>
                    </a:cubicBezTo>
                    <a:cubicBezTo>
                      <a:pt x="297" y="169"/>
                      <a:pt x="580" y="0"/>
                      <a:pt x="596" y="4"/>
                    </a:cubicBezTo>
                    <a:cubicBezTo>
                      <a:pt x="598" y="5"/>
                      <a:pt x="600" y="6"/>
                      <a:pt x="601" y="8"/>
                    </a:cubicBezTo>
                    <a:cubicBezTo>
                      <a:pt x="602" y="9"/>
                      <a:pt x="602" y="13"/>
                      <a:pt x="602" y="15"/>
                    </a:cubicBezTo>
                    <a:cubicBezTo>
                      <a:pt x="601" y="16"/>
                      <a:pt x="600" y="18"/>
                      <a:pt x="598" y="20"/>
                    </a:cubicBezTo>
                    <a:cubicBezTo>
                      <a:pt x="595" y="29"/>
                      <a:pt x="564" y="52"/>
                      <a:pt x="386" y="163"/>
                    </a:cubicBezTo>
                    <a:lnTo>
                      <a:pt x="389" y="166"/>
                    </a:lnTo>
                    <a:cubicBezTo>
                      <a:pt x="390" y="167"/>
                      <a:pt x="390" y="169"/>
                      <a:pt x="389" y="171"/>
                    </a:cubicBezTo>
                    <a:cubicBezTo>
                      <a:pt x="388" y="175"/>
                      <a:pt x="388" y="175"/>
                      <a:pt x="329" y="208"/>
                    </a:cubicBezTo>
                    <a:lnTo>
                      <a:pt x="322" y="212"/>
                    </a:lnTo>
                    <a:cubicBezTo>
                      <a:pt x="324" y="213"/>
                      <a:pt x="326" y="214"/>
                      <a:pt x="327" y="216"/>
                    </a:cubicBezTo>
                    <a:cubicBezTo>
                      <a:pt x="329" y="219"/>
                      <a:pt x="328" y="223"/>
                      <a:pt x="324" y="225"/>
                    </a:cubicBezTo>
                    <a:cubicBezTo>
                      <a:pt x="223" y="285"/>
                      <a:pt x="157" y="324"/>
                      <a:pt x="113" y="350"/>
                    </a:cubicBezTo>
                    <a:cubicBezTo>
                      <a:pt x="112" y="351"/>
                      <a:pt x="111" y="353"/>
                      <a:pt x="109" y="354"/>
                    </a:cubicBezTo>
                    <a:lnTo>
                      <a:pt x="109" y="354"/>
                    </a:lnTo>
                    <a:cubicBezTo>
                      <a:pt x="105" y="356"/>
                      <a:pt x="59" y="383"/>
                      <a:pt x="28" y="401"/>
                    </a:cubicBezTo>
                    <a:lnTo>
                      <a:pt x="25" y="40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18" name="Freeform 2171">
                <a:extLst>
                  <a:ext uri="{FF2B5EF4-FFF2-40B4-BE49-F238E27FC236}">
                    <a16:creationId xmlns:a16="http://schemas.microsoft.com/office/drawing/2014/main" id="{EACB29F3-CD2C-4DBD-B7D1-5117D0EE5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9" y="6609"/>
                <a:ext cx="13" cy="8"/>
              </a:xfrm>
              <a:custGeom>
                <a:avLst/>
                <a:gdLst>
                  <a:gd name="T0" fmla="*/ 8 w 38"/>
                  <a:gd name="T1" fmla="*/ 25 h 25"/>
                  <a:gd name="T2" fmla="*/ 2 w 38"/>
                  <a:gd name="T3" fmla="*/ 22 h 25"/>
                  <a:gd name="T4" fmla="*/ 4 w 38"/>
                  <a:gd name="T5" fmla="*/ 12 h 25"/>
                  <a:gd name="T6" fmla="*/ 18 w 38"/>
                  <a:gd name="T7" fmla="*/ 5 h 25"/>
                  <a:gd name="T8" fmla="*/ 26 w 38"/>
                  <a:gd name="T9" fmla="*/ 2 h 25"/>
                  <a:gd name="T10" fmla="*/ 31 w 38"/>
                  <a:gd name="T11" fmla="*/ 0 h 25"/>
                  <a:gd name="T12" fmla="*/ 32 w 38"/>
                  <a:gd name="T13" fmla="*/ 2 h 25"/>
                  <a:gd name="T14" fmla="*/ 35 w 38"/>
                  <a:gd name="T15" fmla="*/ 5 h 25"/>
                  <a:gd name="T16" fmla="*/ 34 w 38"/>
                  <a:gd name="T17" fmla="*/ 5 h 25"/>
                  <a:gd name="T18" fmla="*/ 38 w 38"/>
                  <a:gd name="T19" fmla="*/ 12 h 25"/>
                  <a:gd name="T20" fmla="*/ 31 w 38"/>
                  <a:gd name="T21" fmla="*/ 15 h 25"/>
                  <a:gd name="T22" fmla="*/ 31 w 38"/>
                  <a:gd name="T23" fmla="*/ 15 h 25"/>
                  <a:gd name="T24" fmla="*/ 21 w 38"/>
                  <a:gd name="T25" fmla="*/ 18 h 25"/>
                  <a:gd name="T26" fmla="*/ 12 w 38"/>
                  <a:gd name="T27" fmla="*/ 24 h 25"/>
                  <a:gd name="T28" fmla="*/ 8 w 38"/>
                  <a:gd name="T2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" h="25">
                    <a:moveTo>
                      <a:pt x="8" y="25"/>
                    </a:moveTo>
                    <a:cubicBezTo>
                      <a:pt x="6" y="25"/>
                      <a:pt x="3" y="24"/>
                      <a:pt x="2" y="22"/>
                    </a:cubicBezTo>
                    <a:cubicBezTo>
                      <a:pt x="0" y="18"/>
                      <a:pt x="1" y="14"/>
                      <a:pt x="4" y="12"/>
                    </a:cubicBezTo>
                    <a:cubicBezTo>
                      <a:pt x="12" y="7"/>
                      <a:pt x="15" y="5"/>
                      <a:pt x="18" y="5"/>
                    </a:cubicBezTo>
                    <a:lnTo>
                      <a:pt x="26" y="2"/>
                    </a:lnTo>
                    <a:lnTo>
                      <a:pt x="31" y="0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4" y="5"/>
                    </a:lnTo>
                    <a:lnTo>
                      <a:pt x="38" y="12"/>
                    </a:lnTo>
                    <a:cubicBezTo>
                      <a:pt x="35" y="13"/>
                      <a:pt x="33" y="15"/>
                      <a:pt x="31" y="15"/>
                    </a:cubicBezTo>
                    <a:lnTo>
                      <a:pt x="31" y="15"/>
                    </a:lnTo>
                    <a:lnTo>
                      <a:pt x="21" y="18"/>
                    </a:lnTo>
                    <a:cubicBezTo>
                      <a:pt x="19" y="20"/>
                      <a:pt x="12" y="24"/>
                      <a:pt x="12" y="24"/>
                    </a:cubicBezTo>
                    <a:lnTo>
                      <a:pt x="8" y="2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19" name="Freeform 2172">
                <a:extLst>
                  <a:ext uri="{FF2B5EF4-FFF2-40B4-BE49-F238E27FC236}">
                    <a16:creationId xmlns:a16="http://schemas.microsoft.com/office/drawing/2014/main" id="{0DCED25D-35E7-40F7-98A4-511A9BC5B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3" y="6581"/>
                <a:ext cx="39" cy="29"/>
              </a:xfrm>
              <a:custGeom>
                <a:avLst/>
                <a:gdLst>
                  <a:gd name="T0" fmla="*/ 11 w 116"/>
                  <a:gd name="T1" fmla="*/ 88 h 88"/>
                  <a:gd name="T2" fmla="*/ 9 w 116"/>
                  <a:gd name="T3" fmla="*/ 88 h 88"/>
                  <a:gd name="T4" fmla="*/ 5 w 116"/>
                  <a:gd name="T5" fmla="*/ 85 h 88"/>
                  <a:gd name="T6" fmla="*/ 34 w 116"/>
                  <a:gd name="T7" fmla="*/ 54 h 88"/>
                  <a:gd name="T8" fmla="*/ 33 w 116"/>
                  <a:gd name="T9" fmla="*/ 52 h 88"/>
                  <a:gd name="T10" fmla="*/ 35 w 116"/>
                  <a:gd name="T11" fmla="*/ 42 h 88"/>
                  <a:gd name="T12" fmla="*/ 39 w 116"/>
                  <a:gd name="T13" fmla="*/ 41 h 88"/>
                  <a:gd name="T14" fmla="*/ 46 w 116"/>
                  <a:gd name="T15" fmla="*/ 38 h 88"/>
                  <a:gd name="T16" fmla="*/ 104 w 116"/>
                  <a:gd name="T17" fmla="*/ 2 h 88"/>
                  <a:gd name="T18" fmla="*/ 114 w 116"/>
                  <a:gd name="T19" fmla="*/ 5 h 88"/>
                  <a:gd name="T20" fmla="*/ 112 w 116"/>
                  <a:gd name="T21" fmla="*/ 14 h 88"/>
                  <a:gd name="T22" fmla="*/ 78 w 116"/>
                  <a:gd name="T23" fmla="*/ 40 h 88"/>
                  <a:gd name="T24" fmla="*/ 75 w 116"/>
                  <a:gd name="T25" fmla="*/ 44 h 88"/>
                  <a:gd name="T26" fmla="*/ 60 w 116"/>
                  <a:gd name="T27" fmla="*/ 54 h 88"/>
                  <a:gd name="T28" fmla="*/ 40 w 116"/>
                  <a:gd name="T29" fmla="*/ 67 h 88"/>
                  <a:gd name="T30" fmla="*/ 42 w 116"/>
                  <a:gd name="T31" fmla="*/ 71 h 88"/>
                  <a:gd name="T32" fmla="*/ 36 w 116"/>
                  <a:gd name="T33" fmla="*/ 75 h 88"/>
                  <a:gd name="T34" fmla="*/ 11 w 116"/>
                  <a:gd name="T35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6" h="88">
                    <a:moveTo>
                      <a:pt x="11" y="88"/>
                    </a:moveTo>
                    <a:lnTo>
                      <a:pt x="9" y="88"/>
                    </a:lnTo>
                    <a:cubicBezTo>
                      <a:pt x="7" y="88"/>
                      <a:pt x="6" y="86"/>
                      <a:pt x="5" y="85"/>
                    </a:cubicBezTo>
                    <a:cubicBezTo>
                      <a:pt x="2" y="80"/>
                      <a:pt x="0" y="76"/>
                      <a:pt x="34" y="54"/>
                    </a:cubicBezTo>
                    <a:lnTo>
                      <a:pt x="33" y="52"/>
                    </a:lnTo>
                    <a:cubicBezTo>
                      <a:pt x="31" y="49"/>
                      <a:pt x="32" y="44"/>
                      <a:pt x="35" y="42"/>
                    </a:cubicBezTo>
                    <a:lnTo>
                      <a:pt x="39" y="41"/>
                    </a:lnTo>
                    <a:cubicBezTo>
                      <a:pt x="40" y="41"/>
                      <a:pt x="42" y="39"/>
                      <a:pt x="46" y="38"/>
                    </a:cubicBezTo>
                    <a:cubicBezTo>
                      <a:pt x="50" y="34"/>
                      <a:pt x="62" y="26"/>
                      <a:pt x="104" y="2"/>
                    </a:cubicBezTo>
                    <a:cubicBezTo>
                      <a:pt x="108" y="0"/>
                      <a:pt x="112" y="2"/>
                      <a:pt x="114" y="5"/>
                    </a:cubicBezTo>
                    <a:cubicBezTo>
                      <a:pt x="116" y="8"/>
                      <a:pt x="115" y="12"/>
                      <a:pt x="112" y="14"/>
                    </a:cubicBezTo>
                    <a:cubicBezTo>
                      <a:pt x="109" y="18"/>
                      <a:pt x="100" y="25"/>
                      <a:pt x="78" y="40"/>
                    </a:cubicBezTo>
                    <a:cubicBezTo>
                      <a:pt x="78" y="41"/>
                      <a:pt x="77" y="43"/>
                      <a:pt x="75" y="44"/>
                    </a:cubicBezTo>
                    <a:cubicBezTo>
                      <a:pt x="68" y="49"/>
                      <a:pt x="63" y="52"/>
                      <a:pt x="60" y="54"/>
                    </a:cubicBezTo>
                    <a:cubicBezTo>
                      <a:pt x="53" y="58"/>
                      <a:pt x="46" y="63"/>
                      <a:pt x="40" y="67"/>
                    </a:cubicBezTo>
                    <a:lnTo>
                      <a:pt x="42" y="71"/>
                    </a:lnTo>
                    <a:cubicBezTo>
                      <a:pt x="42" y="72"/>
                      <a:pt x="39" y="73"/>
                      <a:pt x="36" y="75"/>
                    </a:cubicBezTo>
                    <a:cubicBezTo>
                      <a:pt x="17" y="86"/>
                      <a:pt x="14" y="88"/>
                      <a:pt x="11" y="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20" name="Freeform 2173">
                <a:extLst>
                  <a:ext uri="{FF2B5EF4-FFF2-40B4-BE49-F238E27FC236}">
                    <a16:creationId xmlns:a16="http://schemas.microsoft.com/office/drawing/2014/main" id="{270B6B02-61FA-4DBA-B200-916829DBB1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01" y="6576"/>
                <a:ext cx="277" cy="168"/>
              </a:xfrm>
              <a:custGeom>
                <a:avLst/>
                <a:gdLst>
                  <a:gd name="T0" fmla="*/ 820 w 837"/>
                  <a:gd name="T1" fmla="*/ 19 h 507"/>
                  <a:gd name="T2" fmla="*/ 538 w 837"/>
                  <a:gd name="T3" fmla="*/ 190 h 507"/>
                  <a:gd name="T4" fmla="*/ 535 w 837"/>
                  <a:gd name="T5" fmla="*/ 192 h 507"/>
                  <a:gd name="T6" fmla="*/ 568 w 837"/>
                  <a:gd name="T7" fmla="*/ 182 h 507"/>
                  <a:gd name="T8" fmla="*/ 573 w 837"/>
                  <a:gd name="T9" fmla="*/ 186 h 507"/>
                  <a:gd name="T10" fmla="*/ 574 w 837"/>
                  <a:gd name="T11" fmla="*/ 188 h 507"/>
                  <a:gd name="T12" fmla="*/ 820 w 837"/>
                  <a:gd name="T13" fmla="*/ 19 h 507"/>
                  <a:gd name="T14" fmla="*/ 545 w 837"/>
                  <a:gd name="T15" fmla="*/ 202 h 507"/>
                  <a:gd name="T16" fmla="*/ 364 w 837"/>
                  <a:gd name="T17" fmla="*/ 304 h 507"/>
                  <a:gd name="T18" fmla="*/ 545 w 837"/>
                  <a:gd name="T19" fmla="*/ 202 h 507"/>
                  <a:gd name="T20" fmla="*/ 87 w 837"/>
                  <a:gd name="T21" fmla="*/ 477 h 507"/>
                  <a:gd name="T22" fmla="*/ 76 w 837"/>
                  <a:gd name="T23" fmla="*/ 487 h 507"/>
                  <a:gd name="T24" fmla="*/ 344 w 837"/>
                  <a:gd name="T25" fmla="*/ 336 h 507"/>
                  <a:gd name="T26" fmla="*/ 87 w 837"/>
                  <a:gd name="T27" fmla="*/ 477 h 507"/>
                  <a:gd name="T28" fmla="*/ 29 w 837"/>
                  <a:gd name="T29" fmla="*/ 507 h 507"/>
                  <a:gd name="T30" fmla="*/ 28 w 837"/>
                  <a:gd name="T31" fmla="*/ 507 h 507"/>
                  <a:gd name="T32" fmla="*/ 23 w 837"/>
                  <a:gd name="T33" fmla="*/ 500 h 507"/>
                  <a:gd name="T34" fmla="*/ 26 w 837"/>
                  <a:gd name="T35" fmla="*/ 493 h 507"/>
                  <a:gd name="T36" fmla="*/ 29 w 837"/>
                  <a:gd name="T37" fmla="*/ 492 h 507"/>
                  <a:gd name="T38" fmla="*/ 90 w 837"/>
                  <a:gd name="T39" fmla="*/ 454 h 507"/>
                  <a:gd name="T40" fmla="*/ 66 w 837"/>
                  <a:gd name="T41" fmla="*/ 459 h 507"/>
                  <a:gd name="T42" fmla="*/ 62 w 837"/>
                  <a:gd name="T43" fmla="*/ 457 h 507"/>
                  <a:gd name="T44" fmla="*/ 30 w 837"/>
                  <a:gd name="T45" fmla="*/ 448 h 507"/>
                  <a:gd name="T46" fmla="*/ 13 w 837"/>
                  <a:gd name="T47" fmla="*/ 457 h 507"/>
                  <a:gd name="T48" fmla="*/ 1 w 837"/>
                  <a:gd name="T49" fmla="*/ 462 h 507"/>
                  <a:gd name="T50" fmla="*/ 3 w 837"/>
                  <a:gd name="T51" fmla="*/ 455 h 507"/>
                  <a:gd name="T52" fmla="*/ 0 w 837"/>
                  <a:gd name="T53" fmla="*/ 449 h 507"/>
                  <a:gd name="T54" fmla="*/ 6 w 837"/>
                  <a:gd name="T55" fmla="*/ 445 h 507"/>
                  <a:gd name="T56" fmla="*/ 31 w 837"/>
                  <a:gd name="T57" fmla="*/ 433 h 507"/>
                  <a:gd name="T58" fmla="*/ 34 w 837"/>
                  <a:gd name="T59" fmla="*/ 434 h 507"/>
                  <a:gd name="T60" fmla="*/ 66 w 837"/>
                  <a:gd name="T61" fmla="*/ 443 h 507"/>
                  <a:gd name="T62" fmla="*/ 70 w 837"/>
                  <a:gd name="T63" fmla="*/ 445 h 507"/>
                  <a:gd name="T64" fmla="*/ 71 w 837"/>
                  <a:gd name="T65" fmla="*/ 446 h 507"/>
                  <a:gd name="T66" fmla="*/ 531 w 837"/>
                  <a:gd name="T67" fmla="*/ 178 h 507"/>
                  <a:gd name="T68" fmla="*/ 829 w 837"/>
                  <a:gd name="T69" fmla="*/ 3 h 507"/>
                  <a:gd name="T70" fmla="*/ 834 w 837"/>
                  <a:gd name="T71" fmla="*/ 7 h 507"/>
                  <a:gd name="T72" fmla="*/ 836 w 837"/>
                  <a:gd name="T73" fmla="*/ 18 h 507"/>
                  <a:gd name="T74" fmla="*/ 646 w 837"/>
                  <a:gd name="T75" fmla="*/ 161 h 507"/>
                  <a:gd name="T76" fmla="*/ 643 w 837"/>
                  <a:gd name="T77" fmla="*/ 168 h 507"/>
                  <a:gd name="T78" fmla="*/ 639 w 837"/>
                  <a:gd name="T79" fmla="*/ 169 h 507"/>
                  <a:gd name="T80" fmla="*/ 493 w 837"/>
                  <a:gd name="T81" fmla="*/ 259 h 507"/>
                  <a:gd name="T82" fmla="*/ 68 w 837"/>
                  <a:gd name="T83" fmla="*/ 501 h 507"/>
                  <a:gd name="T84" fmla="*/ 61 w 837"/>
                  <a:gd name="T85" fmla="*/ 496 h 507"/>
                  <a:gd name="T86" fmla="*/ 60 w 837"/>
                  <a:gd name="T87" fmla="*/ 492 h 507"/>
                  <a:gd name="T88" fmla="*/ 33 w 837"/>
                  <a:gd name="T89" fmla="*/ 506 h 507"/>
                  <a:gd name="T90" fmla="*/ 33 w 837"/>
                  <a:gd name="T91" fmla="*/ 506 h 507"/>
                  <a:gd name="T92" fmla="*/ 29 w 837"/>
                  <a:gd name="T93" fmla="*/ 507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507">
                    <a:moveTo>
                      <a:pt x="820" y="19"/>
                    </a:moveTo>
                    <a:cubicBezTo>
                      <a:pt x="786" y="34"/>
                      <a:pt x="660" y="113"/>
                      <a:pt x="538" y="190"/>
                    </a:cubicBezTo>
                    <a:lnTo>
                      <a:pt x="535" y="192"/>
                    </a:lnTo>
                    <a:cubicBezTo>
                      <a:pt x="553" y="184"/>
                      <a:pt x="563" y="180"/>
                      <a:pt x="568" y="182"/>
                    </a:cubicBezTo>
                    <a:cubicBezTo>
                      <a:pt x="570" y="182"/>
                      <a:pt x="573" y="184"/>
                      <a:pt x="573" y="186"/>
                    </a:cubicBezTo>
                    <a:lnTo>
                      <a:pt x="574" y="188"/>
                    </a:lnTo>
                    <a:cubicBezTo>
                      <a:pt x="709" y="107"/>
                      <a:pt x="804" y="44"/>
                      <a:pt x="820" y="19"/>
                    </a:cubicBezTo>
                    <a:close/>
                    <a:moveTo>
                      <a:pt x="545" y="202"/>
                    </a:moveTo>
                    <a:cubicBezTo>
                      <a:pt x="510" y="218"/>
                      <a:pt x="440" y="258"/>
                      <a:pt x="364" y="304"/>
                    </a:cubicBezTo>
                    <a:cubicBezTo>
                      <a:pt x="435" y="266"/>
                      <a:pt x="512" y="225"/>
                      <a:pt x="545" y="202"/>
                    </a:cubicBezTo>
                    <a:close/>
                    <a:moveTo>
                      <a:pt x="87" y="477"/>
                    </a:moveTo>
                    <a:cubicBezTo>
                      <a:pt x="82" y="481"/>
                      <a:pt x="79" y="484"/>
                      <a:pt x="76" y="487"/>
                    </a:cubicBezTo>
                    <a:cubicBezTo>
                      <a:pt x="106" y="482"/>
                      <a:pt x="229" y="408"/>
                      <a:pt x="344" y="336"/>
                    </a:cubicBezTo>
                    <a:cubicBezTo>
                      <a:pt x="241" y="394"/>
                      <a:pt x="146" y="445"/>
                      <a:pt x="87" y="477"/>
                    </a:cubicBezTo>
                    <a:close/>
                    <a:moveTo>
                      <a:pt x="29" y="507"/>
                    </a:moveTo>
                    <a:lnTo>
                      <a:pt x="28" y="507"/>
                    </a:lnTo>
                    <a:cubicBezTo>
                      <a:pt x="25" y="506"/>
                      <a:pt x="23" y="503"/>
                      <a:pt x="23" y="500"/>
                    </a:cubicBezTo>
                    <a:cubicBezTo>
                      <a:pt x="22" y="498"/>
                      <a:pt x="24" y="495"/>
                      <a:pt x="26" y="493"/>
                    </a:cubicBezTo>
                    <a:lnTo>
                      <a:pt x="29" y="492"/>
                    </a:lnTo>
                    <a:cubicBezTo>
                      <a:pt x="36" y="488"/>
                      <a:pt x="60" y="473"/>
                      <a:pt x="90" y="454"/>
                    </a:cubicBezTo>
                    <a:cubicBezTo>
                      <a:pt x="79" y="459"/>
                      <a:pt x="71" y="460"/>
                      <a:pt x="66" y="459"/>
                    </a:cubicBezTo>
                    <a:cubicBezTo>
                      <a:pt x="64" y="459"/>
                      <a:pt x="63" y="458"/>
                      <a:pt x="62" y="457"/>
                    </a:cubicBezTo>
                    <a:cubicBezTo>
                      <a:pt x="44" y="452"/>
                      <a:pt x="35" y="449"/>
                      <a:pt x="30" y="448"/>
                    </a:cubicBezTo>
                    <a:cubicBezTo>
                      <a:pt x="26" y="450"/>
                      <a:pt x="18" y="454"/>
                      <a:pt x="13" y="457"/>
                    </a:cubicBezTo>
                    <a:cubicBezTo>
                      <a:pt x="4" y="463"/>
                      <a:pt x="4" y="463"/>
                      <a:pt x="1" y="462"/>
                    </a:cubicBezTo>
                    <a:lnTo>
                      <a:pt x="3" y="455"/>
                    </a:lnTo>
                    <a:lnTo>
                      <a:pt x="0" y="449"/>
                    </a:lnTo>
                    <a:lnTo>
                      <a:pt x="6" y="445"/>
                    </a:lnTo>
                    <a:cubicBezTo>
                      <a:pt x="28" y="432"/>
                      <a:pt x="28" y="432"/>
                      <a:pt x="31" y="433"/>
                    </a:cubicBezTo>
                    <a:lnTo>
                      <a:pt x="34" y="434"/>
                    </a:lnTo>
                    <a:cubicBezTo>
                      <a:pt x="35" y="435"/>
                      <a:pt x="42" y="437"/>
                      <a:pt x="66" y="443"/>
                    </a:cubicBezTo>
                    <a:lnTo>
                      <a:pt x="70" y="445"/>
                    </a:lnTo>
                    <a:lnTo>
                      <a:pt x="71" y="446"/>
                    </a:lnTo>
                    <a:cubicBezTo>
                      <a:pt x="105" y="446"/>
                      <a:pt x="361" y="285"/>
                      <a:pt x="531" y="178"/>
                    </a:cubicBezTo>
                    <a:cubicBezTo>
                      <a:pt x="754" y="37"/>
                      <a:pt x="817" y="0"/>
                      <a:pt x="829" y="3"/>
                    </a:cubicBezTo>
                    <a:cubicBezTo>
                      <a:pt x="831" y="3"/>
                      <a:pt x="834" y="5"/>
                      <a:pt x="834" y="7"/>
                    </a:cubicBezTo>
                    <a:cubicBezTo>
                      <a:pt x="836" y="9"/>
                      <a:pt x="837" y="13"/>
                      <a:pt x="836" y="18"/>
                    </a:cubicBezTo>
                    <a:cubicBezTo>
                      <a:pt x="829" y="41"/>
                      <a:pt x="751" y="96"/>
                      <a:pt x="646" y="161"/>
                    </a:cubicBezTo>
                    <a:cubicBezTo>
                      <a:pt x="647" y="164"/>
                      <a:pt x="645" y="167"/>
                      <a:pt x="643" y="168"/>
                    </a:cubicBezTo>
                    <a:lnTo>
                      <a:pt x="639" y="169"/>
                    </a:lnTo>
                    <a:cubicBezTo>
                      <a:pt x="628" y="174"/>
                      <a:pt x="562" y="215"/>
                      <a:pt x="493" y="259"/>
                    </a:cubicBezTo>
                    <a:cubicBezTo>
                      <a:pt x="233" y="425"/>
                      <a:pt x="95" y="507"/>
                      <a:pt x="68" y="501"/>
                    </a:cubicBezTo>
                    <a:cubicBezTo>
                      <a:pt x="64" y="500"/>
                      <a:pt x="62" y="497"/>
                      <a:pt x="61" y="496"/>
                    </a:cubicBezTo>
                    <a:cubicBezTo>
                      <a:pt x="61" y="495"/>
                      <a:pt x="60" y="493"/>
                      <a:pt x="60" y="492"/>
                    </a:cubicBezTo>
                    <a:cubicBezTo>
                      <a:pt x="48" y="498"/>
                      <a:pt x="39" y="503"/>
                      <a:pt x="33" y="506"/>
                    </a:cubicBezTo>
                    <a:lnTo>
                      <a:pt x="33" y="506"/>
                    </a:lnTo>
                    <a:cubicBezTo>
                      <a:pt x="31" y="506"/>
                      <a:pt x="30" y="507"/>
                      <a:pt x="29" y="50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21" name="Freeform 2174">
                <a:extLst>
                  <a:ext uri="{FF2B5EF4-FFF2-40B4-BE49-F238E27FC236}">
                    <a16:creationId xmlns:a16="http://schemas.microsoft.com/office/drawing/2014/main" id="{7CE14898-A2B5-403F-A51E-3439BB4653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02" y="6529"/>
                <a:ext cx="302" cy="198"/>
              </a:xfrm>
              <a:custGeom>
                <a:avLst/>
                <a:gdLst>
                  <a:gd name="T0" fmla="*/ 839 w 911"/>
                  <a:gd name="T1" fmla="*/ 79 h 598"/>
                  <a:gd name="T2" fmla="*/ 805 w 911"/>
                  <a:gd name="T3" fmla="*/ 98 h 598"/>
                  <a:gd name="T4" fmla="*/ 825 w 911"/>
                  <a:gd name="T5" fmla="*/ 89 h 598"/>
                  <a:gd name="T6" fmla="*/ 839 w 911"/>
                  <a:gd name="T7" fmla="*/ 79 h 598"/>
                  <a:gd name="T8" fmla="*/ 847 w 911"/>
                  <a:gd name="T9" fmla="*/ 114 h 598"/>
                  <a:gd name="T10" fmla="*/ 586 w 911"/>
                  <a:gd name="T11" fmla="*/ 270 h 598"/>
                  <a:gd name="T12" fmla="*/ 440 w 911"/>
                  <a:gd name="T13" fmla="*/ 359 h 598"/>
                  <a:gd name="T14" fmla="*/ 847 w 911"/>
                  <a:gd name="T15" fmla="*/ 114 h 598"/>
                  <a:gd name="T16" fmla="*/ 198 w 911"/>
                  <a:gd name="T17" fmla="*/ 485 h 598"/>
                  <a:gd name="T18" fmla="*/ 173 w 911"/>
                  <a:gd name="T19" fmla="*/ 500 h 598"/>
                  <a:gd name="T20" fmla="*/ 192 w 911"/>
                  <a:gd name="T21" fmla="*/ 491 h 598"/>
                  <a:gd name="T22" fmla="*/ 290 w 911"/>
                  <a:gd name="T23" fmla="*/ 432 h 598"/>
                  <a:gd name="T24" fmla="*/ 215 w 911"/>
                  <a:gd name="T25" fmla="*/ 475 h 598"/>
                  <a:gd name="T26" fmla="*/ 198 w 911"/>
                  <a:gd name="T27" fmla="*/ 485 h 598"/>
                  <a:gd name="T28" fmla="*/ 13 w 911"/>
                  <a:gd name="T29" fmla="*/ 598 h 598"/>
                  <a:gd name="T30" fmla="*/ 11 w 911"/>
                  <a:gd name="T31" fmla="*/ 598 h 598"/>
                  <a:gd name="T32" fmla="*/ 6 w 911"/>
                  <a:gd name="T33" fmla="*/ 594 h 598"/>
                  <a:gd name="T34" fmla="*/ 5 w 911"/>
                  <a:gd name="T35" fmla="*/ 588 h 598"/>
                  <a:gd name="T36" fmla="*/ 9 w 911"/>
                  <a:gd name="T37" fmla="*/ 584 h 598"/>
                  <a:gd name="T38" fmla="*/ 46 w 911"/>
                  <a:gd name="T39" fmla="*/ 565 h 598"/>
                  <a:gd name="T40" fmla="*/ 45 w 911"/>
                  <a:gd name="T41" fmla="*/ 564 h 598"/>
                  <a:gd name="T42" fmla="*/ 44 w 911"/>
                  <a:gd name="T43" fmla="*/ 559 h 598"/>
                  <a:gd name="T44" fmla="*/ 56 w 911"/>
                  <a:gd name="T45" fmla="*/ 549 h 598"/>
                  <a:gd name="T46" fmla="*/ 56 w 911"/>
                  <a:gd name="T47" fmla="*/ 549 h 598"/>
                  <a:gd name="T48" fmla="*/ 55 w 911"/>
                  <a:gd name="T49" fmla="*/ 542 h 598"/>
                  <a:gd name="T50" fmla="*/ 332 w 911"/>
                  <a:gd name="T51" fmla="*/ 378 h 598"/>
                  <a:gd name="T52" fmla="*/ 399 w 911"/>
                  <a:gd name="T53" fmla="*/ 340 h 598"/>
                  <a:gd name="T54" fmla="*/ 559 w 911"/>
                  <a:gd name="T55" fmla="*/ 240 h 598"/>
                  <a:gd name="T56" fmla="*/ 12 w 911"/>
                  <a:gd name="T57" fmla="*/ 556 h 598"/>
                  <a:gd name="T58" fmla="*/ 2 w 911"/>
                  <a:gd name="T59" fmla="*/ 553 h 598"/>
                  <a:gd name="T60" fmla="*/ 5 w 911"/>
                  <a:gd name="T61" fmla="*/ 544 h 598"/>
                  <a:gd name="T62" fmla="*/ 5 w 911"/>
                  <a:gd name="T63" fmla="*/ 544 h 598"/>
                  <a:gd name="T64" fmla="*/ 6 w 911"/>
                  <a:gd name="T65" fmla="*/ 543 h 598"/>
                  <a:gd name="T66" fmla="*/ 57 w 911"/>
                  <a:gd name="T67" fmla="*/ 507 h 598"/>
                  <a:gd name="T68" fmla="*/ 51 w 911"/>
                  <a:gd name="T69" fmla="*/ 507 h 598"/>
                  <a:gd name="T70" fmla="*/ 46 w 911"/>
                  <a:gd name="T71" fmla="*/ 504 h 598"/>
                  <a:gd name="T72" fmla="*/ 48 w 911"/>
                  <a:gd name="T73" fmla="*/ 494 h 598"/>
                  <a:gd name="T74" fmla="*/ 54 w 911"/>
                  <a:gd name="T75" fmla="*/ 493 h 598"/>
                  <a:gd name="T76" fmla="*/ 200 w 911"/>
                  <a:gd name="T77" fmla="*/ 418 h 598"/>
                  <a:gd name="T78" fmla="*/ 449 w 911"/>
                  <a:gd name="T79" fmla="*/ 268 h 598"/>
                  <a:gd name="T80" fmla="*/ 900 w 911"/>
                  <a:gd name="T81" fmla="*/ 2 h 598"/>
                  <a:gd name="T82" fmla="*/ 909 w 911"/>
                  <a:gd name="T83" fmla="*/ 5 h 598"/>
                  <a:gd name="T84" fmla="*/ 907 w 911"/>
                  <a:gd name="T85" fmla="*/ 14 h 598"/>
                  <a:gd name="T86" fmla="*/ 586 w 911"/>
                  <a:gd name="T87" fmla="*/ 208 h 598"/>
                  <a:gd name="T88" fmla="*/ 864 w 911"/>
                  <a:gd name="T89" fmla="*/ 48 h 598"/>
                  <a:gd name="T90" fmla="*/ 874 w 911"/>
                  <a:gd name="T91" fmla="*/ 50 h 598"/>
                  <a:gd name="T92" fmla="*/ 875 w 911"/>
                  <a:gd name="T93" fmla="*/ 60 h 598"/>
                  <a:gd name="T94" fmla="*/ 868 w 911"/>
                  <a:gd name="T95" fmla="*/ 70 h 598"/>
                  <a:gd name="T96" fmla="*/ 889 w 911"/>
                  <a:gd name="T97" fmla="*/ 62 h 598"/>
                  <a:gd name="T98" fmla="*/ 893 w 911"/>
                  <a:gd name="T99" fmla="*/ 65 h 598"/>
                  <a:gd name="T100" fmla="*/ 894 w 911"/>
                  <a:gd name="T101" fmla="*/ 71 h 598"/>
                  <a:gd name="T102" fmla="*/ 880 w 911"/>
                  <a:gd name="T103" fmla="*/ 85 h 598"/>
                  <a:gd name="T104" fmla="*/ 880 w 911"/>
                  <a:gd name="T105" fmla="*/ 94 h 598"/>
                  <a:gd name="T106" fmla="*/ 201 w 911"/>
                  <a:gd name="T107" fmla="*/ 501 h 598"/>
                  <a:gd name="T108" fmla="*/ 13 w 911"/>
                  <a:gd name="T109" fmla="*/ 598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11" h="598">
                    <a:moveTo>
                      <a:pt x="839" y="79"/>
                    </a:moveTo>
                    <a:lnTo>
                      <a:pt x="805" y="98"/>
                    </a:lnTo>
                    <a:cubicBezTo>
                      <a:pt x="812" y="95"/>
                      <a:pt x="819" y="92"/>
                      <a:pt x="825" y="89"/>
                    </a:cubicBezTo>
                    <a:cubicBezTo>
                      <a:pt x="830" y="85"/>
                      <a:pt x="834" y="82"/>
                      <a:pt x="839" y="79"/>
                    </a:cubicBezTo>
                    <a:close/>
                    <a:moveTo>
                      <a:pt x="847" y="114"/>
                    </a:moveTo>
                    <a:cubicBezTo>
                      <a:pt x="806" y="137"/>
                      <a:pt x="699" y="202"/>
                      <a:pt x="586" y="270"/>
                    </a:cubicBezTo>
                    <a:cubicBezTo>
                      <a:pt x="533" y="302"/>
                      <a:pt x="485" y="332"/>
                      <a:pt x="440" y="359"/>
                    </a:cubicBezTo>
                    <a:cubicBezTo>
                      <a:pt x="636" y="253"/>
                      <a:pt x="794" y="160"/>
                      <a:pt x="847" y="114"/>
                    </a:cubicBezTo>
                    <a:close/>
                    <a:moveTo>
                      <a:pt x="198" y="485"/>
                    </a:moveTo>
                    <a:cubicBezTo>
                      <a:pt x="189" y="490"/>
                      <a:pt x="181" y="495"/>
                      <a:pt x="173" y="500"/>
                    </a:cubicBezTo>
                    <a:cubicBezTo>
                      <a:pt x="179" y="497"/>
                      <a:pt x="186" y="494"/>
                      <a:pt x="192" y="491"/>
                    </a:cubicBezTo>
                    <a:cubicBezTo>
                      <a:pt x="223" y="473"/>
                      <a:pt x="256" y="453"/>
                      <a:pt x="290" y="432"/>
                    </a:cubicBezTo>
                    <a:cubicBezTo>
                      <a:pt x="266" y="446"/>
                      <a:pt x="241" y="460"/>
                      <a:pt x="215" y="475"/>
                    </a:cubicBezTo>
                    <a:cubicBezTo>
                      <a:pt x="209" y="478"/>
                      <a:pt x="203" y="482"/>
                      <a:pt x="198" y="485"/>
                    </a:cubicBezTo>
                    <a:close/>
                    <a:moveTo>
                      <a:pt x="13" y="598"/>
                    </a:moveTo>
                    <a:lnTo>
                      <a:pt x="11" y="598"/>
                    </a:lnTo>
                    <a:cubicBezTo>
                      <a:pt x="9" y="598"/>
                      <a:pt x="6" y="596"/>
                      <a:pt x="6" y="594"/>
                    </a:cubicBezTo>
                    <a:cubicBezTo>
                      <a:pt x="5" y="592"/>
                      <a:pt x="4" y="590"/>
                      <a:pt x="5" y="588"/>
                    </a:cubicBezTo>
                    <a:cubicBezTo>
                      <a:pt x="5" y="586"/>
                      <a:pt x="7" y="585"/>
                      <a:pt x="9" y="584"/>
                    </a:cubicBezTo>
                    <a:cubicBezTo>
                      <a:pt x="21" y="578"/>
                      <a:pt x="33" y="571"/>
                      <a:pt x="46" y="565"/>
                    </a:cubicBezTo>
                    <a:lnTo>
                      <a:pt x="45" y="564"/>
                    </a:lnTo>
                    <a:cubicBezTo>
                      <a:pt x="44" y="562"/>
                      <a:pt x="44" y="560"/>
                      <a:pt x="44" y="559"/>
                    </a:cubicBezTo>
                    <a:cubicBezTo>
                      <a:pt x="45" y="557"/>
                      <a:pt x="45" y="556"/>
                      <a:pt x="56" y="549"/>
                    </a:cubicBezTo>
                    <a:lnTo>
                      <a:pt x="56" y="549"/>
                    </a:lnTo>
                    <a:cubicBezTo>
                      <a:pt x="55" y="547"/>
                      <a:pt x="54" y="544"/>
                      <a:pt x="55" y="542"/>
                    </a:cubicBezTo>
                    <a:cubicBezTo>
                      <a:pt x="58" y="531"/>
                      <a:pt x="113" y="499"/>
                      <a:pt x="332" y="378"/>
                    </a:cubicBezTo>
                    <a:cubicBezTo>
                      <a:pt x="353" y="366"/>
                      <a:pt x="376" y="353"/>
                      <a:pt x="399" y="340"/>
                    </a:cubicBezTo>
                    <a:cubicBezTo>
                      <a:pt x="456" y="304"/>
                      <a:pt x="510" y="271"/>
                      <a:pt x="559" y="240"/>
                    </a:cubicBezTo>
                    <a:lnTo>
                      <a:pt x="12" y="556"/>
                    </a:lnTo>
                    <a:cubicBezTo>
                      <a:pt x="9" y="558"/>
                      <a:pt x="4" y="557"/>
                      <a:pt x="2" y="553"/>
                    </a:cubicBezTo>
                    <a:cubicBezTo>
                      <a:pt x="1" y="551"/>
                      <a:pt x="0" y="549"/>
                      <a:pt x="5" y="544"/>
                    </a:cubicBezTo>
                    <a:lnTo>
                      <a:pt x="5" y="544"/>
                    </a:lnTo>
                    <a:lnTo>
                      <a:pt x="6" y="543"/>
                    </a:lnTo>
                    <a:cubicBezTo>
                      <a:pt x="12" y="537"/>
                      <a:pt x="27" y="526"/>
                      <a:pt x="57" y="507"/>
                    </a:cubicBezTo>
                    <a:cubicBezTo>
                      <a:pt x="54" y="507"/>
                      <a:pt x="52" y="508"/>
                      <a:pt x="51" y="507"/>
                    </a:cubicBezTo>
                    <a:cubicBezTo>
                      <a:pt x="49" y="507"/>
                      <a:pt x="46" y="505"/>
                      <a:pt x="46" y="504"/>
                    </a:cubicBezTo>
                    <a:cubicBezTo>
                      <a:pt x="44" y="500"/>
                      <a:pt x="45" y="496"/>
                      <a:pt x="48" y="494"/>
                    </a:cubicBezTo>
                    <a:cubicBezTo>
                      <a:pt x="50" y="493"/>
                      <a:pt x="52" y="493"/>
                      <a:pt x="54" y="493"/>
                    </a:cubicBezTo>
                    <a:cubicBezTo>
                      <a:pt x="67" y="491"/>
                      <a:pt x="121" y="462"/>
                      <a:pt x="200" y="418"/>
                    </a:cubicBezTo>
                    <a:cubicBezTo>
                      <a:pt x="262" y="380"/>
                      <a:pt x="343" y="331"/>
                      <a:pt x="449" y="268"/>
                    </a:cubicBezTo>
                    <a:cubicBezTo>
                      <a:pt x="671" y="136"/>
                      <a:pt x="897" y="4"/>
                      <a:pt x="900" y="2"/>
                    </a:cubicBezTo>
                    <a:cubicBezTo>
                      <a:pt x="903" y="0"/>
                      <a:pt x="907" y="1"/>
                      <a:pt x="909" y="5"/>
                    </a:cubicBezTo>
                    <a:cubicBezTo>
                      <a:pt x="911" y="8"/>
                      <a:pt x="910" y="12"/>
                      <a:pt x="907" y="14"/>
                    </a:cubicBezTo>
                    <a:cubicBezTo>
                      <a:pt x="839" y="56"/>
                      <a:pt x="717" y="130"/>
                      <a:pt x="586" y="208"/>
                    </a:cubicBezTo>
                    <a:lnTo>
                      <a:pt x="864" y="48"/>
                    </a:lnTo>
                    <a:cubicBezTo>
                      <a:pt x="867" y="46"/>
                      <a:pt x="872" y="47"/>
                      <a:pt x="874" y="50"/>
                    </a:cubicBezTo>
                    <a:cubicBezTo>
                      <a:pt x="875" y="52"/>
                      <a:pt x="876" y="55"/>
                      <a:pt x="875" y="60"/>
                    </a:cubicBezTo>
                    <a:cubicBezTo>
                      <a:pt x="874" y="62"/>
                      <a:pt x="872" y="66"/>
                      <a:pt x="868" y="70"/>
                    </a:cubicBezTo>
                    <a:cubicBezTo>
                      <a:pt x="885" y="61"/>
                      <a:pt x="886" y="61"/>
                      <a:pt x="889" y="62"/>
                    </a:cubicBezTo>
                    <a:cubicBezTo>
                      <a:pt x="890" y="62"/>
                      <a:pt x="892" y="63"/>
                      <a:pt x="893" y="65"/>
                    </a:cubicBezTo>
                    <a:cubicBezTo>
                      <a:pt x="894" y="67"/>
                      <a:pt x="894" y="69"/>
                      <a:pt x="894" y="71"/>
                    </a:cubicBezTo>
                    <a:cubicBezTo>
                      <a:pt x="893" y="74"/>
                      <a:pt x="889" y="78"/>
                      <a:pt x="880" y="85"/>
                    </a:cubicBezTo>
                    <a:cubicBezTo>
                      <a:pt x="881" y="87"/>
                      <a:pt x="882" y="90"/>
                      <a:pt x="880" y="94"/>
                    </a:cubicBezTo>
                    <a:cubicBezTo>
                      <a:pt x="864" y="151"/>
                      <a:pt x="453" y="371"/>
                      <a:pt x="201" y="501"/>
                    </a:cubicBezTo>
                    <a:cubicBezTo>
                      <a:pt x="89" y="567"/>
                      <a:pt x="29" y="598"/>
                      <a:pt x="13" y="59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22" name="Freeform 2175">
                <a:extLst>
                  <a:ext uri="{FF2B5EF4-FFF2-40B4-BE49-F238E27FC236}">
                    <a16:creationId xmlns:a16="http://schemas.microsoft.com/office/drawing/2014/main" id="{D9AF78E9-BEA4-4A54-8CEF-FD6744404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" y="6503"/>
                <a:ext cx="27" cy="20"/>
              </a:xfrm>
              <a:custGeom>
                <a:avLst/>
                <a:gdLst>
                  <a:gd name="T0" fmla="*/ 7 w 84"/>
                  <a:gd name="T1" fmla="*/ 61 h 61"/>
                  <a:gd name="T2" fmla="*/ 5 w 84"/>
                  <a:gd name="T3" fmla="*/ 61 h 61"/>
                  <a:gd name="T4" fmla="*/ 0 w 84"/>
                  <a:gd name="T5" fmla="*/ 55 h 61"/>
                  <a:gd name="T6" fmla="*/ 3 w 84"/>
                  <a:gd name="T7" fmla="*/ 48 h 61"/>
                  <a:gd name="T8" fmla="*/ 4 w 84"/>
                  <a:gd name="T9" fmla="*/ 47 h 61"/>
                  <a:gd name="T10" fmla="*/ 7 w 84"/>
                  <a:gd name="T11" fmla="*/ 38 h 61"/>
                  <a:gd name="T12" fmla="*/ 74 w 84"/>
                  <a:gd name="T13" fmla="*/ 1 h 61"/>
                  <a:gd name="T14" fmla="*/ 79 w 84"/>
                  <a:gd name="T15" fmla="*/ 5 h 61"/>
                  <a:gd name="T16" fmla="*/ 41 w 84"/>
                  <a:gd name="T17" fmla="*/ 41 h 61"/>
                  <a:gd name="T18" fmla="*/ 38 w 84"/>
                  <a:gd name="T19" fmla="*/ 44 h 61"/>
                  <a:gd name="T20" fmla="*/ 12 w 84"/>
                  <a:gd name="T21" fmla="*/ 59 h 61"/>
                  <a:gd name="T22" fmla="*/ 11 w 84"/>
                  <a:gd name="T23" fmla="*/ 60 h 61"/>
                  <a:gd name="T24" fmla="*/ 11 w 84"/>
                  <a:gd name="T25" fmla="*/ 60 h 61"/>
                  <a:gd name="T26" fmla="*/ 7 w 84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4" h="61">
                    <a:moveTo>
                      <a:pt x="7" y="61"/>
                    </a:moveTo>
                    <a:lnTo>
                      <a:pt x="5" y="61"/>
                    </a:lnTo>
                    <a:cubicBezTo>
                      <a:pt x="2" y="60"/>
                      <a:pt x="0" y="58"/>
                      <a:pt x="0" y="55"/>
                    </a:cubicBezTo>
                    <a:cubicBezTo>
                      <a:pt x="0" y="52"/>
                      <a:pt x="1" y="49"/>
                      <a:pt x="3" y="48"/>
                    </a:cubicBezTo>
                    <a:lnTo>
                      <a:pt x="4" y="47"/>
                    </a:lnTo>
                    <a:cubicBezTo>
                      <a:pt x="2" y="44"/>
                      <a:pt x="4" y="40"/>
                      <a:pt x="7" y="38"/>
                    </a:cubicBezTo>
                    <a:cubicBezTo>
                      <a:pt x="69" y="0"/>
                      <a:pt x="71" y="0"/>
                      <a:pt x="74" y="1"/>
                    </a:cubicBezTo>
                    <a:cubicBezTo>
                      <a:pt x="76" y="2"/>
                      <a:pt x="78" y="3"/>
                      <a:pt x="79" y="5"/>
                    </a:cubicBezTo>
                    <a:cubicBezTo>
                      <a:pt x="82" y="10"/>
                      <a:pt x="84" y="13"/>
                      <a:pt x="41" y="41"/>
                    </a:cubicBezTo>
                    <a:lnTo>
                      <a:pt x="38" y="44"/>
                    </a:lnTo>
                    <a:cubicBezTo>
                      <a:pt x="23" y="53"/>
                      <a:pt x="16" y="57"/>
                      <a:pt x="12" y="59"/>
                    </a:cubicBezTo>
                    <a:lnTo>
                      <a:pt x="11" y="60"/>
                    </a:lnTo>
                    <a:lnTo>
                      <a:pt x="11" y="60"/>
                    </a:lnTo>
                    <a:cubicBezTo>
                      <a:pt x="9" y="61"/>
                      <a:pt x="8" y="61"/>
                      <a:pt x="7" y="6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23" name="Freeform 2176">
                <a:extLst>
                  <a:ext uri="{FF2B5EF4-FFF2-40B4-BE49-F238E27FC236}">
                    <a16:creationId xmlns:a16="http://schemas.microsoft.com/office/drawing/2014/main" id="{31BA2D2C-E424-4F46-823E-519A095F6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" y="6507"/>
                <a:ext cx="10" cy="9"/>
              </a:xfrm>
              <a:custGeom>
                <a:avLst/>
                <a:gdLst>
                  <a:gd name="T0" fmla="*/ 8 w 28"/>
                  <a:gd name="T1" fmla="*/ 28 h 28"/>
                  <a:gd name="T2" fmla="*/ 2 w 28"/>
                  <a:gd name="T3" fmla="*/ 24 h 28"/>
                  <a:gd name="T4" fmla="*/ 1 w 28"/>
                  <a:gd name="T5" fmla="*/ 17 h 28"/>
                  <a:gd name="T6" fmla="*/ 3 w 28"/>
                  <a:gd name="T7" fmla="*/ 15 h 28"/>
                  <a:gd name="T8" fmla="*/ 11 w 28"/>
                  <a:gd name="T9" fmla="*/ 7 h 28"/>
                  <a:gd name="T10" fmla="*/ 15 w 28"/>
                  <a:gd name="T11" fmla="*/ 3 h 28"/>
                  <a:gd name="T12" fmla="*/ 16 w 28"/>
                  <a:gd name="T13" fmla="*/ 2 h 28"/>
                  <a:gd name="T14" fmla="*/ 25 w 28"/>
                  <a:gd name="T15" fmla="*/ 3 h 28"/>
                  <a:gd name="T16" fmla="*/ 26 w 28"/>
                  <a:gd name="T17" fmla="*/ 13 h 28"/>
                  <a:gd name="T18" fmla="*/ 14 w 28"/>
                  <a:gd name="T19" fmla="*/ 25 h 28"/>
                  <a:gd name="T20" fmla="*/ 11 w 28"/>
                  <a:gd name="T21" fmla="*/ 27 h 28"/>
                  <a:gd name="T22" fmla="*/ 8 w 28"/>
                  <a:gd name="T2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28">
                    <a:moveTo>
                      <a:pt x="8" y="28"/>
                    </a:moveTo>
                    <a:cubicBezTo>
                      <a:pt x="5" y="28"/>
                      <a:pt x="3" y="26"/>
                      <a:pt x="2" y="24"/>
                    </a:cubicBezTo>
                    <a:cubicBezTo>
                      <a:pt x="0" y="22"/>
                      <a:pt x="0" y="19"/>
                      <a:pt x="1" y="17"/>
                    </a:cubicBezTo>
                    <a:lnTo>
                      <a:pt x="3" y="15"/>
                    </a:lnTo>
                    <a:lnTo>
                      <a:pt x="11" y="7"/>
                    </a:lnTo>
                    <a:cubicBezTo>
                      <a:pt x="12" y="5"/>
                      <a:pt x="13" y="4"/>
                      <a:pt x="15" y="3"/>
                    </a:cubicBezTo>
                    <a:lnTo>
                      <a:pt x="16" y="2"/>
                    </a:lnTo>
                    <a:cubicBezTo>
                      <a:pt x="19" y="0"/>
                      <a:pt x="23" y="1"/>
                      <a:pt x="25" y="3"/>
                    </a:cubicBezTo>
                    <a:cubicBezTo>
                      <a:pt x="28" y="6"/>
                      <a:pt x="28" y="10"/>
                      <a:pt x="26" y="13"/>
                    </a:cubicBezTo>
                    <a:lnTo>
                      <a:pt x="14" y="25"/>
                    </a:lnTo>
                    <a:lnTo>
                      <a:pt x="11" y="27"/>
                    </a:lnTo>
                    <a:lnTo>
                      <a:pt x="8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24" name="Freeform 2177">
                <a:extLst>
                  <a:ext uri="{FF2B5EF4-FFF2-40B4-BE49-F238E27FC236}">
                    <a16:creationId xmlns:a16="http://schemas.microsoft.com/office/drawing/2014/main" id="{025224E4-E4D7-47BF-8FB8-242B26471E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95" y="6487"/>
                <a:ext cx="322" cy="208"/>
              </a:xfrm>
              <a:custGeom>
                <a:avLst/>
                <a:gdLst>
                  <a:gd name="T0" fmla="*/ 810 w 972"/>
                  <a:gd name="T1" fmla="*/ 152 h 628"/>
                  <a:gd name="T2" fmla="*/ 721 w 972"/>
                  <a:gd name="T3" fmla="*/ 207 h 628"/>
                  <a:gd name="T4" fmla="*/ 841 w 972"/>
                  <a:gd name="T5" fmla="*/ 136 h 628"/>
                  <a:gd name="T6" fmla="*/ 810 w 972"/>
                  <a:gd name="T7" fmla="*/ 152 h 628"/>
                  <a:gd name="T8" fmla="*/ 605 w 972"/>
                  <a:gd name="T9" fmla="*/ 265 h 628"/>
                  <a:gd name="T10" fmla="*/ 501 w 972"/>
                  <a:gd name="T11" fmla="*/ 328 h 628"/>
                  <a:gd name="T12" fmla="*/ 543 w 972"/>
                  <a:gd name="T13" fmla="*/ 305 h 628"/>
                  <a:gd name="T14" fmla="*/ 600 w 972"/>
                  <a:gd name="T15" fmla="*/ 269 h 628"/>
                  <a:gd name="T16" fmla="*/ 605 w 972"/>
                  <a:gd name="T17" fmla="*/ 265 h 628"/>
                  <a:gd name="T18" fmla="*/ 289 w 972"/>
                  <a:gd name="T19" fmla="*/ 457 h 628"/>
                  <a:gd name="T20" fmla="*/ 127 w 972"/>
                  <a:gd name="T21" fmla="*/ 555 h 628"/>
                  <a:gd name="T22" fmla="*/ 386 w 972"/>
                  <a:gd name="T23" fmla="*/ 405 h 628"/>
                  <a:gd name="T24" fmla="*/ 289 w 972"/>
                  <a:gd name="T25" fmla="*/ 457 h 628"/>
                  <a:gd name="T26" fmla="*/ 173 w 972"/>
                  <a:gd name="T27" fmla="*/ 554 h 628"/>
                  <a:gd name="T28" fmla="*/ 148 w 972"/>
                  <a:gd name="T29" fmla="*/ 570 h 628"/>
                  <a:gd name="T30" fmla="*/ 390 w 972"/>
                  <a:gd name="T31" fmla="*/ 431 h 628"/>
                  <a:gd name="T32" fmla="*/ 173 w 972"/>
                  <a:gd name="T33" fmla="*/ 554 h 628"/>
                  <a:gd name="T34" fmla="*/ 47 w 972"/>
                  <a:gd name="T35" fmla="*/ 628 h 628"/>
                  <a:gd name="T36" fmla="*/ 44 w 972"/>
                  <a:gd name="T37" fmla="*/ 628 h 628"/>
                  <a:gd name="T38" fmla="*/ 38 w 972"/>
                  <a:gd name="T39" fmla="*/ 623 h 628"/>
                  <a:gd name="T40" fmla="*/ 37 w 972"/>
                  <a:gd name="T41" fmla="*/ 618 h 628"/>
                  <a:gd name="T42" fmla="*/ 105 w 972"/>
                  <a:gd name="T43" fmla="*/ 576 h 628"/>
                  <a:gd name="T44" fmla="*/ 89 w 972"/>
                  <a:gd name="T45" fmla="*/ 577 h 628"/>
                  <a:gd name="T46" fmla="*/ 86 w 972"/>
                  <a:gd name="T47" fmla="*/ 576 h 628"/>
                  <a:gd name="T48" fmla="*/ 34 w 972"/>
                  <a:gd name="T49" fmla="*/ 609 h 628"/>
                  <a:gd name="T50" fmla="*/ 29 w 972"/>
                  <a:gd name="T51" fmla="*/ 610 h 628"/>
                  <a:gd name="T52" fmla="*/ 24 w 972"/>
                  <a:gd name="T53" fmla="*/ 606 h 628"/>
                  <a:gd name="T54" fmla="*/ 21 w 972"/>
                  <a:gd name="T55" fmla="*/ 604 h 628"/>
                  <a:gd name="T56" fmla="*/ 24 w 972"/>
                  <a:gd name="T57" fmla="*/ 594 h 628"/>
                  <a:gd name="T58" fmla="*/ 27 w 972"/>
                  <a:gd name="T59" fmla="*/ 587 h 628"/>
                  <a:gd name="T60" fmla="*/ 26 w 972"/>
                  <a:gd name="T61" fmla="*/ 584 h 628"/>
                  <a:gd name="T62" fmla="*/ 24 w 972"/>
                  <a:gd name="T63" fmla="*/ 576 h 628"/>
                  <a:gd name="T64" fmla="*/ 9 w 972"/>
                  <a:gd name="T65" fmla="*/ 578 h 628"/>
                  <a:gd name="T66" fmla="*/ 2 w 972"/>
                  <a:gd name="T67" fmla="*/ 573 h 628"/>
                  <a:gd name="T68" fmla="*/ 5 w 972"/>
                  <a:gd name="T69" fmla="*/ 563 h 628"/>
                  <a:gd name="T70" fmla="*/ 5 w 972"/>
                  <a:gd name="T71" fmla="*/ 563 h 628"/>
                  <a:gd name="T72" fmla="*/ 5 w 972"/>
                  <a:gd name="T73" fmla="*/ 557 h 628"/>
                  <a:gd name="T74" fmla="*/ 154 w 972"/>
                  <a:gd name="T75" fmla="*/ 470 h 628"/>
                  <a:gd name="T76" fmla="*/ 312 w 972"/>
                  <a:gd name="T77" fmla="*/ 376 h 628"/>
                  <a:gd name="T78" fmla="*/ 966 w 972"/>
                  <a:gd name="T79" fmla="*/ 3 h 628"/>
                  <a:gd name="T80" fmla="*/ 971 w 972"/>
                  <a:gd name="T81" fmla="*/ 6 h 628"/>
                  <a:gd name="T82" fmla="*/ 970 w 972"/>
                  <a:gd name="T83" fmla="*/ 15 h 628"/>
                  <a:gd name="T84" fmla="*/ 971 w 972"/>
                  <a:gd name="T85" fmla="*/ 21 h 628"/>
                  <a:gd name="T86" fmla="*/ 910 w 972"/>
                  <a:gd name="T87" fmla="*/ 69 h 628"/>
                  <a:gd name="T88" fmla="*/ 913 w 972"/>
                  <a:gd name="T89" fmla="*/ 72 h 628"/>
                  <a:gd name="T90" fmla="*/ 910 w 972"/>
                  <a:gd name="T91" fmla="*/ 82 h 628"/>
                  <a:gd name="T92" fmla="*/ 886 w 972"/>
                  <a:gd name="T93" fmla="*/ 96 h 628"/>
                  <a:gd name="T94" fmla="*/ 892 w 972"/>
                  <a:gd name="T95" fmla="*/ 101 h 628"/>
                  <a:gd name="T96" fmla="*/ 892 w 972"/>
                  <a:gd name="T97" fmla="*/ 109 h 628"/>
                  <a:gd name="T98" fmla="*/ 859 w 972"/>
                  <a:gd name="T99" fmla="*/ 140 h 628"/>
                  <a:gd name="T100" fmla="*/ 859 w 972"/>
                  <a:gd name="T101" fmla="*/ 140 h 628"/>
                  <a:gd name="T102" fmla="*/ 879 w 972"/>
                  <a:gd name="T103" fmla="*/ 129 h 628"/>
                  <a:gd name="T104" fmla="*/ 888 w 972"/>
                  <a:gd name="T105" fmla="*/ 132 h 628"/>
                  <a:gd name="T106" fmla="*/ 889 w 972"/>
                  <a:gd name="T107" fmla="*/ 136 h 628"/>
                  <a:gd name="T108" fmla="*/ 920 w 972"/>
                  <a:gd name="T109" fmla="*/ 124 h 628"/>
                  <a:gd name="T110" fmla="*/ 925 w 972"/>
                  <a:gd name="T111" fmla="*/ 128 h 628"/>
                  <a:gd name="T112" fmla="*/ 922 w 972"/>
                  <a:gd name="T113" fmla="*/ 137 h 628"/>
                  <a:gd name="T114" fmla="*/ 917 w 972"/>
                  <a:gd name="T115" fmla="*/ 138 h 628"/>
                  <a:gd name="T116" fmla="*/ 588 w 972"/>
                  <a:gd name="T117" fmla="*/ 333 h 628"/>
                  <a:gd name="T118" fmla="*/ 89 w 972"/>
                  <a:gd name="T119" fmla="*/ 618 h 628"/>
                  <a:gd name="T120" fmla="*/ 85 w 972"/>
                  <a:gd name="T121" fmla="*/ 616 h 628"/>
                  <a:gd name="T122" fmla="*/ 47 w 972"/>
                  <a:gd name="T1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72" h="628">
                    <a:moveTo>
                      <a:pt x="810" y="152"/>
                    </a:moveTo>
                    <a:cubicBezTo>
                      <a:pt x="785" y="167"/>
                      <a:pt x="754" y="186"/>
                      <a:pt x="721" y="207"/>
                    </a:cubicBezTo>
                    <a:cubicBezTo>
                      <a:pt x="771" y="179"/>
                      <a:pt x="813" y="154"/>
                      <a:pt x="841" y="136"/>
                    </a:cubicBezTo>
                    <a:cubicBezTo>
                      <a:pt x="831" y="141"/>
                      <a:pt x="820" y="146"/>
                      <a:pt x="810" y="152"/>
                    </a:cubicBezTo>
                    <a:close/>
                    <a:moveTo>
                      <a:pt x="605" y="265"/>
                    </a:moveTo>
                    <a:cubicBezTo>
                      <a:pt x="571" y="286"/>
                      <a:pt x="536" y="307"/>
                      <a:pt x="501" y="328"/>
                    </a:cubicBezTo>
                    <a:cubicBezTo>
                      <a:pt x="515" y="320"/>
                      <a:pt x="529" y="313"/>
                      <a:pt x="543" y="305"/>
                    </a:cubicBezTo>
                    <a:cubicBezTo>
                      <a:pt x="563" y="292"/>
                      <a:pt x="582" y="280"/>
                      <a:pt x="600" y="269"/>
                    </a:cubicBezTo>
                    <a:cubicBezTo>
                      <a:pt x="601" y="268"/>
                      <a:pt x="603" y="266"/>
                      <a:pt x="605" y="265"/>
                    </a:cubicBezTo>
                    <a:close/>
                    <a:moveTo>
                      <a:pt x="289" y="457"/>
                    </a:moveTo>
                    <a:cubicBezTo>
                      <a:pt x="223" y="499"/>
                      <a:pt x="169" y="532"/>
                      <a:pt x="127" y="555"/>
                    </a:cubicBezTo>
                    <a:cubicBezTo>
                      <a:pt x="179" y="532"/>
                      <a:pt x="281" y="471"/>
                      <a:pt x="386" y="405"/>
                    </a:cubicBezTo>
                    <a:cubicBezTo>
                      <a:pt x="353" y="423"/>
                      <a:pt x="321" y="440"/>
                      <a:pt x="289" y="457"/>
                    </a:cubicBezTo>
                    <a:close/>
                    <a:moveTo>
                      <a:pt x="173" y="554"/>
                    </a:moveTo>
                    <a:cubicBezTo>
                      <a:pt x="164" y="560"/>
                      <a:pt x="156" y="565"/>
                      <a:pt x="148" y="570"/>
                    </a:cubicBezTo>
                    <a:cubicBezTo>
                      <a:pt x="210" y="537"/>
                      <a:pt x="296" y="487"/>
                      <a:pt x="390" y="431"/>
                    </a:cubicBezTo>
                    <a:cubicBezTo>
                      <a:pt x="323" y="469"/>
                      <a:pt x="250" y="510"/>
                      <a:pt x="173" y="554"/>
                    </a:cubicBezTo>
                    <a:close/>
                    <a:moveTo>
                      <a:pt x="47" y="628"/>
                    </a:moveTo>
                    <a:lnTo>
                      <a:pt x="44" y="628"/>
                    </a:lnTo>
                    <a:cubicBezTo>
                      <a:pt x="40" y="627"/>
                      <a:pt x="39" y="625"/>
                      <a:pt x="38" y="623"/>
                    </a:cubicBezTo>
                    <a:cubicBezTo>
                      <a:pt x="37" y="622"/>
                      <a:pt x="36" y="620"/>
                      <a:pt x="37" y="618"/>
                    </a:cubicBezTo>
                    <a:cubicBezTo>
                      <a:pt x="38" y="614"/>
                      <a:pt x="38" y="614"/>
                      <a:pt x="105" y="576"/>
                    </a:cubicBezTo>
                    <a:cubicBezTo>
                      <a:pt x="98" y="578"/>
                      <a:pt x="93" y="578"/>
                      <a:pt x="89" y="577"/>
                    </a:cubicBezTo>
                    <a:lnTo>
                      <a:pt x="86" y="576"/>
                    </a:lnTo>
                    <a:cubicBezTo>
                      <a:pt x="68" y="587"/>
                      <a:pt x="51" y="598"/>
                      <a:pt x="34" y="609"/>
                    </a:cubicBezTo>
                    <a:cubicBezTo>
                      <a:pt x="33" y="610"/>
                      <a:pt x="31" y="610"/>
                      <a:pt x="29" y="610"/>
                    </a:cubicBezTo>
                    <a:cubicBezTo>
                      <a:pt x="27" y="609"/>
                      <a:pt x="25" y="608"/>
                      <a:pt x="24" y="606"/>
                    </a:cubicBezTo>
                    <a:lnTo>
                      <a:pt x="21" y="604"/>
                    </a:lnTo>
                    <a:cubicBezTo>
                      <a:pt x="19" y="600"/>
                      <a:pt x="20" y="596"/>
                      <a:pt x="24" y="594"/>
                    </a:cubicBezTo>
                    <a:cubicBezTo>
                      <a:pt x="24" y="592"/>
                      <a:pt x="26" y="589"/>
                      <a:pt x="27" y="587"/>
                    </a:cubicBezTo>
                    <a:lnTo>
                      <a:pt x="26" y="584"/>
                    </a:lnTo>
                    <a:cubicBezTo>
                      <a:pt x="25" y="583"/>
                      <a:pt x="24" y="580"/>
                      <a:pt x="24" y="576"/>
                    </a:cubicBezTo>
                    <a:cubicBezTo>
                      <a:pt x="17" y="578"/>
                      <a:pt x="12" y="579"/>
                      <a:pt x="9" y="578"/>
                    </a:cubicBezTo>
                    <a:cubicBezTo>
                      <a:pt x="5" y="577"/>
                      <a:pt x="3" y="575"/>
                      <a:pt x="2" y="573"/>
                    </a:cubicBezTo>
                    <a:cubicBezTo>
                      <a:pt x="0" y="570"/>
                      <a:pt x="1" y="565"/>
                      <a:pt x="5" y="563"/>
                    </a:cubicBezTo>
                    <a:lnTo>
                      <a:pt x="5" y="563"/>
                    </a:lnTo>
                    <a:cubicBezTo>
                      <a:pt x="4" y="562"/>
                      <a:pt x="4" y="559"/>
                      <a:pt x="5" y="557"/>
                    </a:cubicBezTo>
                    <a:cubicBezTo>
                      <a:pt x="7" y="549"/>
                      <a:pt x="41" y="530"/>
                      <a:pt x="154" y="470"/>
                    </a:cubicBezTo>
                    <a:cubicBezTo>
                      <a:pt x="201" y="442"/>
                      <a:pt x="256" y="410"/>
                      <a:pt x="312" y="376"/>
                    </a:cubicBezTo>
                    <a:cubicBezTo>
                      <a:pt x="812" y="79"/>
                      <a:pt x="953" y="0"/>
                      <a:pt x="966" y="3"/>
                    </a:cubicBezTo>
                    <a:cubicBezTo>
                      <a:pt x="968" y="3"/>
                      <a:pt x="970" y="5"/>
                      <a:pt x="971" y="6"/>
                    </a:cubicBezTo>
                    <a:cubicBezTo>
                      <a:pt x="972" y="9"/>
                      <a:pt x="972" y="12"/>
                      <a:pt x="970" y="15"/>
                    </a:cubicBezTo>
                    <a:cubicBezTo>
                      <a:pt x="971" y="16"/>
                      <a:pt x="971" y="20"/>
                      <a:pt x="971" y="21"/>
                    </a:cubicBezTo>
                    <a:cubicBezTo>
                      <a:pt x="969" y="29"/>
                      <a:pt x="949" y="44"/>
                      <a:pt x="910" y="69"/>
                    </a:cubicBezTo>
                    <a:lnTo>
                      <a:pt x="913" y="72"/>
                    </a:lnTo>
                    <a:cubicBezTo>
                      <a:pt x="915" y="76"/>
                      <a:pt x="914" y="80"/>
                      <a:pt x="910" y="82"/>
                    </a:cubicBezTo>
                    <a:lnTo>
                      <a:pt x="886" y="96"/>
                    </a:lnTo>
                    <a:cubicBezTo>
                      <a:pt x="889" y="98"/>
                      <a:pt x="891" y="99"/>
                      <a:pt x="892" y="101"/>
                    </a:cubicBezTo>
                    <a:cubicBezTo>
                      <a:pt x="893" y="103"/>
                      <a:pt x="894" y="105"/>
                      <a:pt x="892" y="109"/>
                    </a:cubicBezTo>
                    <a:cubicBezTo>
                      <a:pt x="891" y="116"/>
                      <a:pt x="879" y="126"/>
                      <a:pt x="859" y="140"/>
                    </a:cubicBezTo>
                    <a:lnTo>
                      <a:pt x="859" y="140"/>
                    </a:lnTo>
                    <a:cubicBezTo>
                      <a:pt x="867" y="136"/>
                      <a:pt x="873" y="132"/>
                      <a:pt x="879" y="129"/>
                    </a:cubicBezTo>
                    <a:cubicBezTo>
                      <a:pt x="882" y="127"/>
                      <a:pt x="886" y="129"/>
                      <a:pt x="888" y="132"/>
                    </a:cubicBezTo>
                    <a:lnTo>
                      <a:pt x="889" y="136"/>
                    </a:lnTo>
                    <a:cubicBezTo>
                      <a:pt x="907" y="126"/>
                      <a:pt x="916" y="123"/>
                      <a:pt x="920" y="124"/>
                    </a:cubicBezTo>
                    <a:cubicBezTo>
                      <a:pt x="922" y="125"/>
                      <a:pt x="924" y="126"/>
                      <a:pt x="925" y="128"/>
                    </a:cubicBezTo>
                    <a:cubicBezTo>
                      <a:pt x="927" y="131"/>
                      <a:pt x="925" y="135"/>
                      <a:pt x="922" y="137"/>
                    </a:cubicBezTo>
                    <a:cubicBezTo>
                      <a:pt x="920" y="138"/>
                      <a:pt x="918" y="139"/>
                      <a:pt x="917" y="138"/>
                    </a:cubicBezTo>
                    <a:cubicBezTo>
                      <a:pt x="896" y="144"/>
                      <a:pt x="740" y="240"/>
                      <a:pt x="588" y="333"/>
                    </a:cubicBezTo>
                    <a:cubicBezTo>
                      <a:pt x="254" y="538"/>
                      <a:pt x="110" y="623"/>
                      <a:pt x="89" y="618"/>
                    </a:cubicBezTo>
                    <a:lnTo>
                      <a:pt x="85" y="616"/>
                    </a:lnTo>
                    <a:cubicBezTo>
                      <a:pt x="67" y="624"/>
                      <a:pt x="54" y="628"/>
                      <a:pt x="47" y="6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25" name="Freeform 2178">
                <a:extLst>
                  <a:ext uri="{FF2B5EF4-FFF2-40B4-BE49-F238E27FC236}">
                    <a16:creationId xmlns:a16="http://schemas.microsoft.com/office/drawing/2014/main" id="{46E31D4A-A365-431C-AD51-9535A805D3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90" y="6431"/>
                <a:ext cx="351" cy="235"/>
              </a:xfrm>
              <a:custGeom>
                <a:avLst/>
                <a:gdLst>
                  <a:gd name="T0" fmla="*/ 925 w 1058"/>
                  <a:gd name="T1" fmla="*/ 100 h 711"/>
                  <a:gd name="T2" fmla="*/ 980 w 1058"/>
                  <a:gd name="T3" fmla="*/ 65 h 711"/>
                  <a:gd name="T4" fmla="*/ 706 w 1058"/>
                  <a:gd name="T5" fmla="*/ 166 h 711"/>
                  <a:gd name="T6" fmla="*/ 967 w 1058"/>
                  <a:gd name="T7" fmla="*/ 22 h 711"/>
                  <a:gd name="T8" fmla="*/ 893 w 1058"/>
                  <a:gd name="T9" fmla="*/ 195 h 711"/>
                  <a:gd name="T10" fmla="*/ 958 w 1058"/>
                  <a:gd name="T11" fmla="*/ 157 h 711"/>
                  <a:gd name="T12" fmla="*/ 648 w 1058"/>
                  <a:gd name="T13" fmla="*/ 229 h 711"/>
                  <a:gd name="T14" fmla="*/ 825 w 1058"/>
                  <a:gd name="T15" fmla="*/ 127 h 711"/>
                  <a:gd name="T16" fmla="*/ 532 w 1058"/>
                  <a:gd name="T17" fmla="*/ 276 h 711"/>
                  <a:gd name="T18" fmla="*/ 630 w 1058"/>
                  <a:gd name="T19" fmla="*/ 223 h 711"/>
                  <a:gd name="T20" fmla="*/ 683 w 1058"/>
                  <a:gd name="T21" fmla="*/ 263 h 711"/>
                  <a:gd name="T22" fmla="*/ 683 w 1058"/>
                  <a:gd name="T23" fmla="*/ 263 h 711"/>
                  <a:gd name="T24" fmla="*/ 366 w 1058"/>
                  <a:gd name="T25" fmla="*/ 504 h 711"/>
                  <a:gd name="T26" fmla="*/ 415 w 1058"/>
                  <a:gd name="T27" fmla="*/ 476 h 711"/>
                  <a:gd name="T28" fmla="*/ 696 w 1058"/>
                  <a:gd name="T29" fmla="*/ 220 h 711"/>
                  <a:gd name="T30" fmla="*/ 165 w 1058"/>
                  <a:gd name="T31" fmla="*/ 546 h 711"/>
                  <a:gd name="T32" fmla="*/ 840 w 1058"/>
                  <a:gd name="T33" fmla="*/ 138 h 711"/>
                  <a:gd name="T34" fmla="*/ 70 w 1058"/>
                  <a:gd name="T35" fmla="*/ 693 h 711"/>
                  <a:gd name="T36" fmla="*/ 82 w 1058"/>
                  <a:gd name="T37" fmla="*/ 690 h 711"/>
                  <a:gd name="T38" fmla="*/ 70 w 1058"/>
                  <a:gd name="T39" fmla="*/ 693 h 711"/>
                  <a:gd name="T40" fmla="*/ 48 w 1058"/>
                  <a:gd name="T41" fmla="*/ 711 h 711"/>
                  <a:gd name="T42" fmla="*/ 40 w 1058"/>
                  <a:gd name="T43" fmla="*/ 705 h 711"/>
                  <a:gd name="T44" fmla="*/ 17 w 1058"/>
                  <a:gd name="T45" fmla="*/ 700 h 711"/>
                  <a:gd name="T46" fmla="*/ 116 w 1058"/>
                  <a:gd name="T47" fmla="*/ 635 h 711"/>
                  <a:gd name="T48" fmla="*/ 80 w 1058"/>
                  <a:gd name="T49" fmla="*/ 644 h 711"/>
                  <a:gd name="T50" fmla="*/ 73 w 1058"/>
                  <a:gd name="T51" fmla="*/ 631 h 711"/>
                  <a:gd name="T52" fmla="*/ 33 w 1058"/>
                  <a:gd name="T53" fmla="*/ 642 h 711"/>
                  <a:gd name="T54" fmla="*/ 20 w 1058"/>
                  <a:gd name="T55" fmla="*/ 645 h 711"/>
                  <a:gd name="T56" fmla="*/ 21 w 1058"/>
                  <a:gd name="T57" fmla="*/ 634 h 711"/>
                  <a:gd name="T58" fmla="*/ 71 w 1058"/>
                  <a:gd name="T59" fmla="*/ 603 h 711"/>
                  <a:gd name="T60" fmla="*/ 34 w 1058"/>
                  <a:gd name="T61" fmla="*/ 601 h 711"/>
                  <a:gd name="T62" fmla="*/ 56 w 1058"/>
                  <a:gd name="T63" fmla="*/ 580 h 711"/>
                  <a:gd name="T64" fmla="*/ 53 w 1058"/>
                  <a:gd name="T65" fmla="*/ 567 h 711"/>
                  <a:gd name="T66" fmla="*/ 43 w 1058"/>
                  <a:gd name="T67" fmla="*/ 563 h 711"/>
                  <a:gd name="T68" fmla="*/ 9 w 1058"/>
                  <a:gd name="T69" fmla="*/ 564 h 711"/>
                  <a:gd name="T70" fmla="*/ 4 w 1058"/>
                  <a:gd name="T71" fmla="*/ 549 h 711"/>
                  <a:gd name="T72" fmla="*/ 64 w 1058"/>
                  <a:gd name="T73" fmla="*/ 533 h 711"/>
                  <a:gd name="T74" fmla="*/ 956 w 1058"/>
                  <a:gd name="T75" fmla="*/ 2 h 711"/>
                  <a:gd name="T76" fmla="*/ 961 w 1058"/>
                  <a:gd name="T77" fmla="*/ 11 h 711"/>
                  <a:gd name="T78" fmla="*/ 982 w 1058"/>
                  <a:gd name="T79" fmla="*/ 9 h 711"/>
                  <a:gd name="T80" fmla="*/ 992 w 1058"/>
                  <a:gd name="T81" fmla="*/ 26 h 711"/>
                  <a:gd name="T82" fmla="*/ 978 w 1058"/>
                  <a:gd name="T83" fmla="*/ 49 h 711"/>
                  <a:gd name="T84" fmla="*/ 995 w 1058"/>
                  <a:gd name="T85" fmla="*/ 41 h 711"/>
                  <a:gd name="T86" fmla="*/ 1000 w 1058"/>
                  <a:gd name="T87" fmla="*/ 56 h 711"/>
                  <a:gd name="T88" fmla="*/ 1009 w 1058"/>
                  <a:gd name="T89" fmla="*/ 64 h 711"/>
                  <a:gd name="T90" fmla="*/ 1016 w 1058"/>
                  <a:gd name="T91" fmla="*/ 73 h 711"/>
                  <a:gd name="T92" fmla="*/ 928 w 1058"/>
                  <a:gd name="T93" fmla="*/ 124 h 711"/>
                  <a:gd name="T94" fmla="*/ 90 w 1058"/>
                  <a:gd name="T95" fmla="*/ 629 h 711"/>
                  <a:gd name="T96" fmla="*/ 538 w 1058"/>
                  <a:gd name="T97" fmla="*/ 382 h 711"/>
                  <a:gd name="T98" fmla="*/ 1048 w 1058"/>
                  <a:gd name="T99" fmla="*/ 71 h 711"/>
                  <a:gd name="T100" fmla="*/ 994 w 1058"/>
                  <a:gd name="T101" fmla="*/ 125 h 711"/>
                  <a:gd name="T102" fmla="*/ 1008 w 1058"/>
                  <a:gd name="T103" fmla="*/ 128 h 711"/>
                  <a:gd name="T104" fmla="*/ 1033 w 1058"/>
                  <a:gd name="T105" fmla="*/ 124 h 711"/>
                  <a:gd name="T106" fmla="*/ 1040 w 1058"/>
                  <a:gd name="T107" fmla="*/ 134 h 711"/>
                  <a:gd name="T108" fmla="*/ 1008 w 1058"/>
                  <a:gd name="T109" fmla="*/ 152 h 711"/>
                  <a:gd name="T110" fmla="*/ 997 w 1058"/>
                  <a:gd name="T111" fmla="*/ 161 h 711"/>
                  <a:gd name="T112" fmla="*/ 656 w 1058"/>
                  <a:gd name="T113" fmla="*/ 363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58" h="711">
                    <a:moveTo>
                      <a:pt x="980" y="65"/>
                    </a:moveTo>
                    <a:cubicBezTo>
                      <a:pt x="966" y="74"/>
                      <a:pt x="948" y="86"/>
                      <a:pt x="925" y="100"/>
                    </a:cubicBezTo>
                    <a:cubicBezTo>
                      <a:pt x="939" y="93"/>
                      <a:pt x="952" y="86"/>
                      <a:pt x="963" y="81"/>
                    </a:cubicBezTo>
                    <a:cubicBezTo>
                      <a:pt x="970" y="75"/>
                      <a:pt x="976" y="69"/>
                      <a:pt x="980" y="65"/>
                    </a:cubicBezTo>
                    <a:close/>
                    <a:moveTo>
                      <a:pt x="967" y="22"/>
                    </a:moveTo>
                    <a:cubicBezTo>
                      <a:pt x="931" y="31"/>
                      <a:pt x="825" y="92"/>
                      <a:pt x="706" y="166"/>
                    </a:cubicBezTo>
                    <a:cubicBezTo>
                      <a:pt x="736" y="150"/>
                      <a:pt x="766" y="134"/>
                      <a:pt x="797" y="118"/>
                    </a:cubicBezTo>
                    <a:cubicBezTo>
                      <a:pt x="892" y="58"/>
                      <a:pt x="944" y="28"/>
                      <a:pt x="967" y="22"/>
                    </a:cubicBezTo>
                    <a:close/>
                    <a:moveTo>
                      <a:pt x="958" y="157"/>
                    </a:moveTo>
                    <a:cubicBezTo>
                      <a:pt x="941" y="167"/>
                      <a:pt x="919" y="180"/>
                      <a:pt x="893" y="195"/>
                    </a:cubicBezTo>
                    <a:cubicBezTo>
                      <a:pt x="903" y="190"/>
                      <a:pt x="912" y="185"/>
                      <a:pt x="921" y="181"/>
                    </a:cubicBezTo>
                    <a:cubicBezTo>
                      <a:pt x="935" y="172"/>
                      <a:pt x="948" y="164"/>
                      <a:pt x="958" y="157"/>
                    </a:cubicBezTo>
                    <a:close/>
                    <a:moveTo>
                      <a:pt x="659" y="222"/>
                    </a:moveTo>
                    <a:cubicBezTo>
                      <a:pt x="655" y="225"/>
                      <a:pt x="651" y="227"/>
                      <a:pt x="648" y="229"/>
                    </a:cubicBezTo>
                    <a:cubicBezTo>
                      <a:pt x="662" y="222"/>
                      <a:pt x="676" y="214"/>
                      <a:pt x="690" y="206"/>
                    </a:cubicBezTo>
                    <a:lnTo>
                      <a:pt x="825" y="127"/>
                    </a:lnTo>
                    <a:cubicBezTo>
                      <a:pt x="777" y="153"/>
                      <a:pt x="721" y="186"/>
                      <a:pt x="659" y="222"/>
                    </a:cubicBezTo>
                    <a:close/>
                    <a:moveTo>
                      <a:pt x="532" y="276"/>
                    </a:moveTo>
                    <a:cubicBezTo>
                      <a:pt x="496" y="299"/>
                      <a:pt x="461" y="322"/>
                      <a:pt x="428" y="343"/>
                    </a:cubicBezTo>
                    <a:cubicBezTo>
                      <a:pt x="495" y="302"/>
                      <a:pt x="564" y="261"/>
                      <a:pt x="630" y="223"/>
                    </a:cubicBezTo>
                    <a:cubicBezTo>
                      <a:pt x="598" y="240"/>
                      <a:pt x="565" y="258"/>
                      <a:pt x="532" y="276"/>
                    </a:cubicBezTo>
                    <a:close/>
                    <a:moveTo>
                      <a:pt x="683" y="263"/>
                    </a:moveTo>
                    <a:cubicBezTo>
                      <a:pt x="623" y="297"/>
                      <a:pt x="562" y="332"/>
                      <a:pt x="505" y="365"/>
                    </a:cubicBezTo>
                    <a:cubicBezTo>
                      <a:pt x="573" y="327"/>
                      <a:pt x="632" y="293"/>
                      <a:pt x="683" y="263"/>
                    </a:cubicBezTo>
                    <a:close/>
                    <a:moveTo>
                      <a:pt x="436" y="463"/>
                    </a:moveTo>
                    <a:cubicBezTo>
                      <a:pt x="413" y="477"/>
                      <a:pt x="389" y="491"/>
                      <a:pt x="366" y="504"/>
                    </a:cubicBezTo>
                    <a:cubicBezTo>
                      <a:pt x="374" y="500"/>
                      <a:pt x="381" y="496"/>
                      <a:pt x="389" y="491"/>
                    </a:cubicBezTo>
                    <a:cubicBezTo>
                      <a:pt x="397" y="486"/>
                      <a:pt x="406" y="481"/>
                      <a:pt x="415" y="476"/>
                    </a:cubicBezTo>
                    <a:cubicBezTo>
                      <a:pt x="422" y="472"/>
                      <a:pt x="429" y="468"/>
                      <a:pt x="436" y="463"/>
                    </a:cubicBezTo>
                    <a:close/>
                    <a:moveTo>
                      <a:pt x="696" y="220"/>
                    </a:moveTo>
                    <a:lnTo>
                      <a:pt x="64" y="592"/>
                    </a:lnTo>
                    <a:cubicBezTo>
                      <a:pt x="84" y="587"/>
                      <a:pt x="119" y="570"/>
                      <a:pt x="165" y="546"/>
                    </a:cubicBezTo>
                    <a:cubicBezTo>
                      <a:pt x="312" y="456"/>
                      <a:pt x="527" y="326"/>
                      <a:pt x="704" y="224"/>
                    </a:cubicBezTo>
                    <a:cubicBezTo>
                      <a:pt x="750" y="195"/>
                      <a:pt x="796" y="166"/>
                      <a:pt x="840" y="138"/>
                    </a:cubicBezTo>
                    <a:cubicBezTo>
                      <a:pt x="799" y="162"/>
                      <a:pt x="750" y="190"/>
                      <a:pt x="696" y="220"/>
                    </a:cubicBezTo>
                    <a:close/>
                    <a:moveTo>
                      <a:pt x="70" y="693"/>
                    </a:moveTo>
                    <a:cubicBezTo>
                      <a:pt x="68" y="694"/>
                      <a:pt x="67" y="695"/>
                      <a:pt x="65" y="696"/>
                    </a:cubicBezTo>
                    <a:cubicBezTo>
                      <a:pt x="70" y="695"/>
                      <a:pt x="75" y="693"/>
                      <a:pt x="82" y="690"/>
                    </a:cubicBezTo>
                    <a:lnTo>
                      <a:pt x="81" y="689"/>
                    </a:lnTo>
                    <a:cubicBezTo>
                      <a:pt x="77" y="690"/>
                      <a:pt x="73" y="692"/>
                      <a:pt x="70" y="693"/>
                    </a:cubicBezTo>
                    <a:close/>
                    <a:moveTo>
                      <a:pt x="52" y="711"/>
                    </a:moveTo>
                    <a:cubicBezTo>
                      <a:pt x="50" y="711"/>
                      <a:pt x="49" y="711"/>
                      <a:pt x="48" y="711"/>
                    </a:cubicBezTo>
                    <a:cubicBezTo>
                      <a:pt x="43" y="710"/>
                      <a:pt x="41" y="707"/>
                      <a:pt x="40" y="705"/>
                    </a:cubicBezTo>
                    <a:lnTo>
                      <a:pt x="40" y="705"/>
                    </a:lnTo>
                    <a:cubicBezTo>
                      <a:pt x="33" y="706"/>
                      <a:pt x="28" y="707"/>
                      <a:pt x="25" y="706"/>
                    </a:cubicBezTo>
                    <a:cubicBezTo>
                      <a:pt x="21" y="705"/>
                      <a:pt x="19" y="702"/>
                      <a:pt x="17" y="700"/>
                    </a:cubicBezTo>
                    <a:cubicBezTo>
                      <a:pt x="15" y="697"/>
                      <a:pt x="17" y="693"/>
                      <a:pt x="20" y="691"/>
                    </a:cubicBezTo>
                    <a:cubicBezTo>
                      <a:pt x="51" y="673"/>
                      <a:pt x="83" y="654"/>
                      <a:pt x="116" y="635"/>
                    </a:cubicBezTo>
                    <a:lnTo>
                      <a:pt x="120" y="632"/>
                    </a:lnTo>
                    <a:cubicBezTo>
                      <a:pt x="99" y="641"/>
                      <a:pt x="86" y="645"/>
                      <a:pt x="80" y="644"/>
                    </a:cubicBezTo>
                    <a:cubicBezTo>
                      <a:pt x="77" y="643"/>
                      <a:pt x="75" y="641"/>
                      <a:pt x="74" y="639"/>
                    </a:cubicBezTo>
                    <a:cubicBezTo>
                      <a:pt x="73" y="637"/>
                      <a:pt x="72" y="635"/>
                      <a:pt x="73" y="631"/>
                    </a:cubicBezTo>
                    <a:cubicBezTo>
                      <a:pt x="74" y="627"/>
                      <a:pt x="80" y="620"/>
                      <a:pt x="90" y="611"/>
                    </a:cubicBezTo>
                    <a:cubicBezTo>
                      <a:pt x="62" y="626"/>
                      <a:pt x="42" y="637"/>
                      <a:pt x="33" y="642"/>
                    </a:cubicBezTo>
                    <a:cubicBezTo>
                      <a:pt x="31" y="644"/>
                      <a:pt x="30" y="645"/>
                      <a:pt x="28" y="646"/>
                    </a:cubicBezTo>
                    <a:cubicBezTo>
                      <a:pt x="25" y="647"/>
                      <a:pt x="22" y="647"/>
                      <a:pt x="20" y="645"/>
                    </a:cubicBezTo>
                    <a:cubicBezTo>
                      <a:pt x="18" y="643"/>
                      <a:pt x="17" y="640"/>
                      <a:pt x="17" y="638"/>
                    </a:cubicBezTo>
                    <a:cubicBezTo>
                      <a:pt x="18" y="637"/>
                      <a:pt x="18" y="636"/>
                      <a:pt x="21" y="634"/>
                    </a:cubicBezTo>
                    <a:lnTo>
                      <a:pt x="21" y="634"/>
                    </a:lnTo>
                    <a:cubicBezTo>
                      <a:pt x="33" y="626"/>
                      <a:pt x="51" y="615"/>
                      <a:pt x="71" y="603"/>
                    </a:cubicBezTo>
                    <a:cubicBezTo>
                      <a:pt x="58" y="607"/>
                      <a:pt x="48" y="609"/>
                      <a:pt x="43" y="607"/>
                    </a:cubicBezTo>
                    <a:cubicBezTo>
                      <a:pt x="38" y="606"/>
                      <a:pt x="36" y="603"/>
                      <a:pt x="34" y="601"/>
                    </a:cubicBezTo>
                    <a:cubicBezTo>
                      <a:pt x="33" y="598"/>
                      <a:pt x="34" y="594"/>
                      <a:pt x="37" y="592"/>
                    </a:cubicBezTo>
                    <a:lnTo>
                      <a:pt x="56" y="580"/>
                    </a:lnTo>
                    <a:lnTo>
                      <a:pt x="54" y="578"/>
                    </a:lnTo>
                    <a:cubicBezTo>
                      <a:pt x="53" y="576"/>
                      <a:pt x="52" y="572"/>
                      <a:pt x="53" y="567"/>
                    </a:cubicBezTo>
                    <a:cubicBezTo>
                      <a:pt x="51" y="568"/>
                      <a:pt x="50" y="568"/>
                      <a:pt x="49" y="567"/>
                    </a:cubicBezTo>
                    <a:cubicBezTo>
                      <a:pt x="46" y="567"/>
                      <a:pt x="44" y="565"/>
                      <a:pt x="43" y="563"/>
                    </a:cubicBezTo>
                    <a:cubicBezTo>
                      <a:pt x="42" y="562"/>
                      <a:pt x="41" y="560"/>
                      <a:pt x="41" y="558"/>
                    </a:cubicBezTo>
                    <a:cubicBezTo>
                      <a:pt x="26" y="563"/>
                      <a:pt x="15" y="566"/>
                      <a:pt x="9" y="564"/>
                    </a:cubicBezTo>
                    <a:cubicBezTo>
                      <a:pt x="5" y="563"/>
                      <a:pt x="3" y="561"/>
                      <a:pt x="2" y="559"/>
                    </a:cubicBezTo>
                    <a:cubicBezTo>
                      <a:pt x="0" y="555"/>
                      <a:pt x="1" y="551"/>
                      <a:pt x="4" y="549"/>
                    </a:cubicBezTo>
                    <a:cubicBezTo>
                      <a:pt x="7" y="547"/>
                      <a:pt x="11" y="548"/>
                      <a:pt x="13" y="551"/>
                    </a:cubicBezTo>
                    <a:cubicBezTo>
                      <a:pt x="20" y="552"/>
                      <a:pt x="38" y="546"/>
                      <a:pt x="64" y="533"/>
                    </a:cubicBezTo>
                    <a:cubicBezTo>
                      <a:pt x="166" y="452"/>
                      <a:pt x="601" y="202"/>
                      <a:pt x="831" y="70"/>
                    </a:cubicBezTo>
                    <a:cubicBezTo>
                      <a:pt x="927" y="11"/>
                      <a:pt x="949" y="0"/>
                      <a:pt x="956" y="2"/>
                    </a:cubicBezTo>
                    <a:cubicBezTo>
                      <a:pt x="958" y="2"/>
                      <a:pt x="960" y="3"/>
                      <a:pt x="961" y="5"/>
                    </a:cubicBezTo>
                    <a:cubicBezTo>
                      <a:pt x="962" y="7"/>
                      <a:pt x="962" y="9"/>
                      <a:pt x="961" y="11"/>
                    </a:cubicBezTo>
                    <a:lnTo>
                      <a:pt x="961" y="11"/>
                    </a:lnTo>
                    <a:cubicBezTo>
                      <a:pt x="970" y="8"/>
                      <a:pt x="977" y="8"/>
                      <a:pt x="982" y="9"/>
                    </a:cubicBezTo>
                    <a:cubicBezTo>
                      <a:pt x="987" y="10"/>
                      <a:pt x="990" y="13"/>
                      <a:pt x="991" y="15"/>
                    </a:cubicBezTo>
                    <a:cubicBezTo>
                      <a:pt x="992" y="17"/>
                      <a:pt x="994" y="21"/>
                      <a:pt x="992" y="26"/>
                    </a:cubicBezTo>
                    <a:cubicBezTo>
                      <a:pt x="991" y="31"/>
                      <a:pt x="986" y="38"/>
                      <a:pt x="977" y="46"/>
                    </a:cubicBezTo>
                    <a:lnTo>
                      <a:pt x="978" y="49"/>
                    </a:lnTo>
                    <a:cubicBezTo>
                      <a:pt x="982" y="47"/>
                      <a:pt x="986" y="44"/>
                      <a:pt x="989" y="42"/>
                    </a:cubicBezTo>
                    <a:cubicBezTo>
                      <a:pt x="991" y="41"/>
                      <a:pt x="993" y="40"/>
                      <a:pt x="995" y="41"/>
                    </a:cubicBezTo>
                    <a:cubicBezTo>
                      <a:pt x="997" y="41"/>
                      <a:pt x="998" y="43"/>
                      <a:pt x="999" y="44"/>
                    </a:cubicBezTo>
                    <a:cubicBezTo>
                      <a:pt x="1001" y="47"/>
                      <a:pt x="1002" y="51"/>
                      <a:pt x="1000" y="56"/>
                    </a:cubicBezTo>
                    <a:cubicBezTo>
                      <a:pt x="999" y="59"/>
                      <a:pt x="997" y="63"/>
                      <a:pt x="994" y="67"/>
                    </a:cubicBezTo>
                    <a:cubicBezTo>
                      <a:pt x="1002" y="64"/>
                      <a:pt x="1007" y="63"/>
                      <a:pt x="1009" y="64"/>
                    </a:cubicBezTo>
                    <a:cubicBezTo>
                      <a:pt x="1011" y="64"/>
                      <a:pt x="1014" y="66"/>
                      <a:pt x="1015" y="68"/>
                    </a:cubicBezTo>
                    <a:cubicBezTo>
                      <a:pt x="1016" y="69"/>
                      <a:pt x="1016" y="71"/>
                      <a:pt x="1016" y="73"/>
                    </a:cubicBezTo>
                    <a:cubicBezTo>
                      <a:pt x="1015" y="75"/>
                      <a:pt x="1014" y="77"/>
                      <a:pt x="1012" y="77"/>
                    </a:cubicBezTo>
                    <a:cubicBezTo>
                      <a:pt x="985" y="92"/>
                      <a:pt x="957" y="108"/>
                      <a:pt x="928" y="124"/>
                    </a:cubicBezTo>
                    <a:cubicBezTo>
                      <a:pt x="791" y="224"/>
                      <a:pt x="479" y="399"/>
                      <a:pt x="184" y="560"/>
                    </a:cubicBezTo>
                    <a:cubicBezTo>
                      <a:pt x="134" y="593"/>
                      <a:pt x="100" y="617"/>
                      <a:pt x="90" y="629"/>
                    </a:cubicBezTo>
                    <a:cubicBezTo>
                      <a:pt x="106" y="626"/>
                      <a:pt x="142" y="608"/>
                      <a:pt x="192" y="581"/>
                    </a:cubicBezTo>
                    <a:cubicBezTo>
                      <a:pt x="280" y="524"/>
                      <a:pt x="408" y="452"/>
                      <a:pt x="538" y="382"/>
                    </a:cubicBezTo>
                    <a:cubicBezTo>
                      <a:pt x="705" y="281"/>
                      <a:pt x="891" y="167"/>
                      <a:pt x="1043" y="71"/>
                    </a:cubicBezTo>
                    <a:cubicBezTo>
                      <a:pt x="1044" y="70"/>
                      <a:pt x="1046" y="70"/>
                      <a:pt x="1048" y="71"/>
                    </a:cubicBezTo>
                    <a:cubicBezTo>
                      <a:pt x="1050" y="71"/>
                      <a:pt x="1052" y="72"/>
                      <a:pt x="1053" y="74"/>
                    </a:cubicBezTo>
                    <a:cubicBezTo>
                      <a:pt x="1055" y="79"/>
                      <a:pt x="1058" y="83"/>
                      <a:pt x="994" y="125"/>
                    </a:cubicBezTo>
                    <a:cubicBezTo>
                      <a:pt x="998" y="124"/>
                      <a:pt x="1001" y="124"/>
                      <a:pt x="1003" y="124"/>
                    </a:cubicBezTo>
                    <a:cubicBezTo>
                      <a:pt x="1005" y="125"/>
                      <a:pt x="1008" y="127"/>
                      <a:pt x="1008" y="128"/>
                    </a:cubicBezTo>
                    <a:lnTo>
                      <a:pt x="1009" y="131"/>
                    </a:lnTo>
                    <a:cubicBezTo>
                      <a:pt x="1022" y="126"/>
                      <a:pt x="1030" y="123"/>
                      <a:pt x="1033" y="124"/>
                    </a:cubicBezTo>
                    <a:cubicBezTo>
                      <a:pt x="1035" y="125"/>
                      <a:pt x="1038" y="127"/>
                      <a:pt x="1039" y="128"/>
                    </a:cubicBezTo>
                    <a:cubicBezTo>
                      <a:pt x="1040" y="130"/>
                      <a:pt x="1040" y="132"/>
                      <a:pt x="1040" y="134"/>
                    </a:cubicBezTo>
                    <a:cubicBezTo>
                      <a:pt x="1039" y="136"/>
                      <a:pt x="1038" y="137"/>
                      <a:pt x="1036" y="138"/>
                    </a:cubicBezTo>
                    <a:cubicBezTo>
                      <a:pt x="1027" y="143"/>
                      <a:pt x="1017" y="148"/>
                      <a:pt x="1008" y="152"/>
                    </a:cubicBezTo>
                    <a:cubicBezTo>
                      <a:pt x="1009" y="156"/>
                      <a:pt x="1008" y="160"/>
                      <a:pt x="1005" y="161"/>
                    </a:cubicBezTo>
                    <a:cubicBezTo>
                      <a:pt x="1003" y="163"/>
                      <a:pt x="1000" y="163"/>
                      <a:pt x="997" y="161"/>
                    </a:cubicBezTo>
                    <a:cubicBezTo>
                      <a:pt x="988" y="161"/>
                      <a:pt x="958" y="176"/>
                      <a:pt x="916" y="200"/>
                    </a:cubicBezTo>
                    <a:cubicBezTo>
                      <a:pt x="845" y="244"/>
                      <a:pt x="750" y="304"/>
                      <a:pt x="656" y="363"/>
                    </a:cubicBezTo>
                    <a:cubicBezTo>
                      <a:pt x="335" y="566"/>
                      <a:pt x="101" y="711"/>
                      <a:pt x="52" y="71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26" name="Freeform 2179">
                <a:extLst>
                  <a:ext uri="{FF2B5EF4-FFF2-40B4-BE49-F238E27FC236}">
                    <a16:creationId xmlns:a16="http://schemas.microsoft.com/office/drawing/2014/main" id="{57378AF9-D2B9-4867-9287-119335F21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9" y="6410"/>
                <a:ext cx="20" cy="15"/>
              </a:xfrm>
              <a:custGeom>
                <a:avLst/>
                <a:gdLst>
                  <a:gd name="T0" fmla="*/ 7 w 62"/>
                  <a:gd name="T1" fmla="*/ 45 h 45"/>
                  <a:gd name="T2" fmla="*/ 5 w 62"/>
                  <a:gd name="T3" fmla="*/ 44 h 45"/>
                  <a:gd name="T4" fmla="*/ 1 w 62"/>
                  <a:gd name="T5" fmla="*/ 41 h 45"/>
                  <a:gd name="T6" fmla="*/ 0 w 62"/>
                  <a:gd name="T7" fmla="*/ 35 h 45"/>
                  <a:gd name="T8" fmla="*/ 46 w 62"/>
                  <a:gd name="T9" fmla="*/ 5 h 45"/>
                  <a:gd name="T10" fmla="*/ 57 w 62"/>
                  <a:gd name="T11" fmla="*/ 0 h 45"/>
                  <a:gd name="T12" fmla="*/ 61 w 62"/>
                  <a:gd name="T13" fmla="*/ 4 h 45"/>
                  <a:gd name="T14" fmla="*/ 62 w 62"/>
                  <a:gd name="T15" fmla="*/ 9 h 45"/>
                  <a:gd name="T16" fmla="*/ 59 w 62"/>
                  <a:gd name="T17" fmla="*/ 14 h 45"/>
                  <a:gd name="T18" fmla="*/ 55 w 62"/>
                  <a:gd name="T19" fmla="*/ 16 h 45"/>
                  <a:gd name="T20" fmla="*/ 52 w 62"/>
                  <a:gd name="T21" fmla="*/ 20 h 45"/>
                  <a:gd name="T22" fmla="*/ 51 w 62"/>
                  <a:gd name="T23" fmla="*/ 20 h 45"/>
                  <a:gd name="T24" fmla="*/ 10 w 62"/>
                  <a:gd name="T25" fmla="*/ 44 h 45"/>
                  <a:gd name="T26" fmla="*/ 7 w 62"/>
                  <a:gd name="T2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" h="45">
                    <a:moveTo>
                      <a:pt x="7" y="45"/>
                    </a:moveTo>
                    <a:lnTo>
                      <a:pt x="5" y="44"/>
                    </a:lnTo>
                    <a:cubicBezTo>
                      <a:pt x="3" y="44"/>
                      <a:pt x="2" y="43"/>
                      <a:pt x="1" y="41"/>
                    </a:cubicBezTo>
                    <a:cubicBezTo>
                      <a:pt x="0" y="39"/>
                      <a:pt x="0" y="37"/>
                      <a:pt x="0" y="35"/>
                    </a:cubicBezTo>
                    <a:cubicBezTo>
                      <a:pt x="1" y="32"/>
                      <a:pt x="1" y="30"/>
                      <a:pt x="46" y="5"/>
                    </a:cubicBezTo>
                    <a:cubicBezTo>
                      <a:pt x="51" y="1"/>
                      <a:pt x="53" y="0"/>
                      <a:pt x="57" y="0"/>
                    </a:cubicBezTo>
                    <a:cubicBezTo>
                      <a:pt x="59" y="1"/>
                      <a:pt x="60" y="2"/>
                      <a:pt x="61" y="4"/>
                    </a:cubicBezTo>
                    <a:cubicBezTo>
                      <a:pt x="62" y="6"/>
                      <a:pt x="62" y="7"/>
                      <a:pt x="62" y="9"/>
                    </a:cubicBezTo>
                    <a:cubicBezTo>
                      <a:pt x="61" y="11"/>
                      <a:pt x="60" y="13"/>
                      <a:pt x="59" y="14"/>
                    </a:cubicBezTo>
                    <a:lnTo>
                      <a:pt x="55" y="16"/>
                    </a:lnTo>
                    <a:cubicBezTo>
                      <a:pt x="55" y="17"/>
                      <a:pt x="54" y="19"/>
                      <a:pt x="52" y="20"/>
                    </a:cubicBezTo>
                    <a:lnTo>
                      <a:pt x="51" y="20"/>
                    </a:lnTo>
                    <a:cubicBezTo>
                      <a:pt x="48" y="22"/>
                      <a:pt x="25" y="35"/>
                      <a:pt x="10" y="44"/>
                    </a:cubicBezTo>
                    <a:lnTo>
                      <a:pt x="7" y="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27" name="Freeform 2180">
                <a:extLst>
                  <a:ext uri="{FF2B5EF4-FFF2-40B4-BE49-F238E27FC236}">
                    <a16:creationId xmlns:a16="http://schemas.microsoft.com/office/drawing/2014/main" id="{0A34CE3C-6CD4-4FFA-9278-A65E68F9E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6" y="6411"/>
                <a:ext cx="26" cy="13"/>
              </a:xfrm>
              <a:custGeom>
                <a:avLst/>
                <a:gdLst>
                  <a:gd name="T0" fmla="*/ 6 w 78"/>
                  <a:gd name="T1" fmla="*/ 40 h 40"/>
                  <a:gd name="T2" fmla="*/ 0 w 78"/>
                  <a:gd name="T3" fmla="*/ 37 h 40"/>
                  <a:gd name="T4" fmla="*/ 4 w 78"/>
                  <a:gd name="T5" fmla="*/ 35 h 40"/>
                  <a:gd name="T6" fmla="*/ 4 w 78"/>
                  <a:gd name="T7" fmla="*/ 35 h 40"/>
                  <a:gd name="T8" fmla="*/ 0 w 78"/>
                  <a:gd name="T9" fmla="*/ 29 h 40"/>
                  <a:gd name="T10" fmla="*/ 6 w 78"/>
                  <a:gd name="T11" fmla="*/ 26 h 40"/>
                  <a:gd name="T12" fmla="*/ 10 w 78"/>
                  <a:gd name="T13" fmla="*/ 26 h 40"/>
                  <a:gd name="T14" fmla="*/ 30 w 78"/>
                  <a:gd name="T15" fmla="*/ 23 h 40"/>
                  <a:gd name="T16" fmla="*/ 71 w 78"/>
                  <a:gd name="T17" fmla="*/ 2 h 40"/>
                  <a:gd name="T18" fmla="*/ 76 w 78"/>
                  <a:gd name="T19" fmla="*/ 5 h 40"/>
                  <a:gd name="T20" fmla="*/ 73 w 78"/>
                  <a:gd name="T21" fmla="*/ 15 h 40"/>
                  <a:gd name="T22" fmla="*/ 70 w 78"/>
                  <a:gd name="T23" fmla="*/ 16 h 40"/>
                  <a:gd name="T24" fmla="*/ 36 w 78"/>
                  <a:gd name="T25" fmla="*/ 36 h 40"/>
                  <a:gd name="T26" fmla="*/ 31 w 78"/>
                  <a:gd name="T27" fmla="*/ 37 h 40"/>
                  <a:gd name="T28" fmla="*/ 31 w 78"/>
                  <a:gd name="T29" fmla="*/ 37 h 40"/>
                  <a:gd name="T30" fmla="*/ 12 w 78"/>
                  <a:gd name="T31" fmla="*/ 40 h 40"/>
                  <a:gd name="T32" fmla="*/ 6 w 78"/>
                  <a:gd name="T3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40">
                    <a:moveTo>
                      <a:pt x="6" y="40"/>
                    </a:moveTo>
                    <a:cubicBezTo>
                      <a:pt x="4" y="40"/>
                      <a:pt x="2" y="40"/>
                      <a:pt x="0" y="37"/>
                    </a:cubicBezTo>
                    <a:lnTo>
                      <a:pt x="4" y="35"/>
                    </a:lnTo>
                    <a:lnTo>
                      <a:pt x="4" y="35"/>
                    </a:lnTo>
                    <a:lnTo>
                      <a:pt x="0" y="29"/>
                    </a:lnTo>
                    <a:cubicBezTo>
                      <a:pt x="2" y="28"/>
                      <a:pt x="4" y="26"/>
                      <a:pt x="6" y="26"/>
                    </a:cubicBezTo>
                    <a:cubicBezTo>
                      <a:pt x="7" y="26"/>
                      <a:pt x="8" y="26"/>
                      <a:pt x="10" y="26"/>
                    </a:cubicBezTo>
                    <a:cubicBezTo>
                      <a:pt x="20" y="24"/>
                      <a:pt x="26" y="23"/>
                      <a:pt x="30" y="23"/>
                    </a:cubicBezTo>
                    <a:cubicBezTo>
                      <a:pt x="65" y="0"/>
                      <a:pt x="68" y="1"/>
                      <a:pt x="71" y="2"/>
                    </a:cubicBezTo>
                    <a:cubicBezTo>
                      <a:pt x="73" y="2"/>
                      <a:pt x="75" y="3"/>
                      <a:pt x="76" y="5"/>
                    </a:cubicBezTo>
                    <a:cubicBezTo>
                      <a:pt x="78" y="8"/>
                      <a:pt x="77" y="13"/>
                      <a:pt x="73" y="15"/>
                    </a:cubicBezTo>
                    <a:lnTo>
                      <a:pt x="70" y="16"/>
                    </a:lnTo>
                    <a:cubicBezTo>
                      <a:pt x="65" y="18"/>
                      <a:pt x="49" y="28"/>
                      <a:pt x="36" y="36"/>
                    </a:cubicBezTo>
                    <a:cubicBezTo>
                      <a:pt x="34" y="37"/>
                      <a:pt x="32" y="38"/>
                      <a:pt x="31" y="37"/>
                    </a:cubicBezTo>
                    <a:lnTo>
                      <a:pt x="31" y="37"/>
                    </a:lnTo>
                    <a:cubicBezTo>
                      <a:pt x="27" y="37"/>
                      <a:pt x="16" y="39"/>
                      <a:pt x="12" y="40"/>
                    </a:cubicBezTo>
                    <a:cubicBezTo>
                      <a:pt x="10" y="40"/>
                      <a:pt x="8" y="40"/>
                      <a:pt x="6" y="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28" name="Freeform 2181">
                <a:extLst>
                  <a:ext uri="{FF2B5EF4-FFF2-40B4-BE49-F238E27FC236}">
                    <a16:creationId xmlns:a16="http://schemas.microsoft.com/office/drawing/2014/main" id="{21390CAA-79B0-4C04-A7D2-ABFA353AE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2" y="6397"/>
                <a:ext cx="65" cy="40"/>
              </a:xfrm>
              <a:custGeom>
                <a:avLst/>
                <a:gdLst>
                  <a:gd name="T0" fmla="*/ 9 w 197"/>
                  <a:gd name="T1" fmla="*/ 120 h 120"/>
                  <a:gd name="T2" fmla="*/ 7 w 197"/>
                  <a:gd name="T3" fmla="*/ 119 h 120"/>
                  <a:gd name="T4" fmla="*/ 2 w 197"/>
                  <a:gd name="T5" fmla="*/ 116 h 120"/>
                  <a:gd name="T6" fmla="*/ 5 w 197"/>
                  <a:gd name="T7" fmla="*/ 106 h 120"/>
                  <a:gd name="T8" fmla="*/ 59 w 197"/>
                  <a:gd name="T9" fmla="*/ 71 h 120"/>
                  <a:gd name="T10" fmla="*/ 57 w 197"/>
                  <a:gd name="T11" fmla="*/ 71 h 120"/>
                  <a:gd name="T12" fmla="*/ 28 w 197"/>
                  <a:gd name="T13" fmla="*/ 88 h 120"/>
                  <a:gd name="T14" fmla="*/ 22 w 197"/>
                  <a:gd name="T15" fmla="*/ 89 h 120"/>
                  <a:gd name="T16" fmla="*/ 18 w 197"/>
                  <a:gd name="T17" fmla="*/ 86 h 120"/>
                  <a:gd name="T18" fmla="*/ 65 w 197"/>
                  <a:gd name="T19" fmla="*/ 36 h 120"/>
                  <a:gd name="T20" fmla="*/ 68 w 197"/>
                  <a:gd name="T21" fmla="*/ 27 h 120"/>
                  <a:gd name="T22" fmla="*/ 70 w 197"/>
                  <a:gd name="T23" fmla="*/ 26 h 120"/>
                  <a:gd name="T24" fmla="*/ 81 w 197"/>
                  <a:gd name="T25" fmla="*/ 19 h 120"/>
                  <a:gd name="T26" fmla="*/ 99 w 197"/>
                  <a:gd name="T27" fmla="*/ 11 h 120"/>
                  <a:gd name="T28" fmla="*/ 103 w 197"/>
                  <a:gd name="T29" fmla="*/ 15 h 120"/>
                  <a:gd name="T30" fmla="*/ 86 w 197"/>
                  <a:gd name="T31" fmla="*/ 37 h 120"/>
                  <a:gd name="T32" fmla="*/ 129 w 197"/>
                  <a:gd name="T33" fmla="*/ 13 h 120"/>
                  <a:gd name="T34" fmla="*/ 131 w 197"/>
                  <a:gd name="T35" fmla="*/ 12 h 120"/>
                  <a:gd name="T36" fmla="*/ 131 w 197"/>
                  <a:gd name="T37" fmla="*/ 12 h 120"/>
                  <a:gd name="T38" fmla="*/ 136 w 197"/>
                  <a:gd name="T39" fmla="*/ 12 h 120"/>
                  <a:gd name="T40" fmla="*/ 137 w 197"/>
                  <a:gd name="T41" fmla="*/ 12 h 120"/>
                  <a:gd name="T42" fmla="*/ 149 w 197"/>
                  <a:gd name="T43" fmla="*/ 5 h 120"/>
                  <a:gd name="T44" fmla="*/ 159 w 197"/>
                  <a:gd name="T45" fmla="*/ 8 h 120"/>
                  <a:gd name="T46" fmla="*/ 158 w 197"/>
                  <a:gd name="T47" fmla="*/ 16 h 120"/>
                  <a:gd name="T48" fmla="*/ 191 w 197"/>
                  <a:gd name="T49" fmla="*/ 1 h 120"/>
                  <a:gd name="T50" fmla="*/ 195 w 197"/>
                  <a:gd name="T51" fmla="*/ 4 h 120"/>
                  <a:gd name="T52" fmla="*/ 193 w 197"/>
                  <a:gd name="T53" fmla="*/ 14 h 120"/>
                  <a:gd name="T54" fmla="*/ 155 w 197"/>
                  <a:gd name="T55" fmla="*/ 36 h 120"/>
                  <a:gd name="T56" fmla="*/ 153 w 197"/>
                  <a:gd name="T57" fmla="*/ 38 h 120"/>
                  <a:gd name="T58" fmla="*/ 151 w 197"/>
                  <a:gd name="T59" fmla="*/ 39 h 120"/>
                  <a:gd name="T60" fmla="*/ 86 w 197"/>
                  <a:gd name="T61" fmla="*/ 76 h 120"/>
                  <a:gd name="T62" fmla="*/ 45 w 197"/>
                  <a:gd name="T63" fmla="*/ 101 h 120"/>
                  <a:gd name="T64" fmla="*/ 9 w 197"/>
                  <a:gd name="T6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7" h="120">
                    <a:moveTo>
                      <a:pt x="9" y="120"/>
                    </a:moveTo>
                    <a:lnTo>
                      <a:pt x="7" y="119"/>
                    </a:lnTo>
                    <a:cubicBezTo>
                      <a:pt x="5" y="119"/>
                      <a:pt x="3" y="118"/>
                      <a:pt x="2" y="116"/>
                    </a:cubicBezTo>
                    <a:cubicBezTo>
                      <a:pt x="0" y="113"/>
                      <a:pt x="1" y="108"/>
                      <a:pt x="5" y="106"/>
                    </a:cubicBezTo>
                    <a:cubicBezTo>
                      <a:pt x="23" y="95"/>
                      <a:pt x="41" y="83"/>
                      <a:pt x="59" y="71"/>
                    </a:cubicBezTo>
                    <a:lnTo>
                      <a:pt x="57" y="71"/>
                    </a:lnTo>
                    <a:cubicBezTo>
                      <a:pt x="47" y="77"/>
                      <a:pt x="36" y="83"/>
                      <a:pt x="28" y="88"/>
                    </a:cubicBezTo>
                    <a:cubicBezTo>
                      <a:pt x="26" y="89"/>
                      <a:pt x="24" y="89"/>
                      <a:pt x="22" y="89"/>
                    </a:cubicBezTo>
                    <a:cubicBezTo>
                      <a:pt x="20" y="88"/>
                      <a:pt x="19" y="87"/>
                      <a:pt x="18" y="86"/>
                    </a:cubicBezTo>
                    <a:cubicBezTo>
                      <a:pt x="14" y="79"/>
                      <a:pt x="14" y="79"/>
                      <a:pt x="65" y="36"/>
                    </a:cubicBezTo>
                    <a:cubicBezTo>
                      <a:pt x="63" y="33"/>
                      <a:pt x="64" y="29"/>
                      <a:pt x="68" y="27"/>
                    </a:cubicBezTo>
                    <a:lnTo>
                      <a:pt x="70" y="26"/>
                    </a:lnTo>
                    <a:cubicBezTo>
                      <a:pt x="72" y="25"/>
                      <a:pt x="76" y="22"/>
                      <a:pt x="81" y="19"/>
                    </a:cubicBezTo>
                    <a:cubicBezTo>
                      <a:pt x="94" y="11"/>
                      <a:pt x="95" y="10"/>
                      <a:pt x="99" y="11"/>
                    </a:cubicBezTo>
                    <a:cubicBezTo>
                      <a:pt x="101" y="12"/>
                      <a:pt x="102" y="13"/>
                      <a:pt x="103" y="15"/>
                    </a:cubicBezTo>
                    <a:cubicBezTo>
                      <a:pt x="106" y="20"/>
                      <a:pt x="106" y="20"/>
                      <a:pt x="86" y="37"/>
                    </a:cubicBezTo>
                    <a:cubicBezTo>
                      <a:pt x="111" y="22"/>
                      <a:pt x="123" y="16"/>
                      <a:pt x="129" y="13"/>
                    </a:cubicBezTo>
                    <a:lnTo>
                      <a:pt x="131" y="12"/>
                    </a:lnTo>
                    <a:lnTo>
                      <a:pt x="131" y="12"/>
                    </a:lnTo>
                    <a:cubicBezTo>
                      <a:pt x="134" y="11"/>
                      <a:pt x="135" y="11"/>
                      <a:pt x="136" y="12"/>
                    </a:cubicBezTo>
                    <a:lnTo>
                      <a:pt x="137" y="12"/>
                    </a:lnTo>
                    <a:lnTo>
                      <a:pt x="149" y="5"/>
                    </a:lnTo>
                    <a:cubicBezTo>
                      <a:pt x="152" y="3"/>
                      <a:pt x="157" y="4"/>
                      <a:pt x="159" y="8"/>
                    </a:cubicBezTo>
                    <a:cubicBezTo>
                      <a:pt x="160" y="10"/>
                      <a:pt x="161" y="12"/>
                      <a:pt x="158" y="16"/>
                    </a:cubicBezTo>
                    <a:cubicBezTo>
                      <a:pt x="184" y="1"/>
                      <a:pt x="188" y="0"/>
                      <a:pt x="191" y="1"/>
                    </a:cubicBezTo>
                    <a:cubicBezTo>
                      <a:pt x="193" y="1"/>
                      <a:pt x="195" y="3"/>
                      <a:pt x="195" y="4"/>
                    </a:cubicBezTo>
                    <a:cubicBezTo>
                      <a:pt x="197" y="8"/>
                      <a:pt x="196" y="12"/>
                      <a:pt x="193" y="14"/>
                    </a:cubicBezTo>
                    <a:lnTo>
                      <a:pt x="155" y="36"/>
                    </a:lnTo>
                    <a:lnTo>
                      <a:pt x="153" y="38"/>
                    </a:lnTo>
                    <a:lnTo>
                      <a:pt x="151" y="39"/>
                    </a:lnTo>
                    <a:lnTo>
                      <a:pt x="86" y="76"/>
                    </a:lnTo>
                    <a:cubicBezTo>
                      <a:pt x="64" y="90"/>
                      <a:pt x="52" y="97"/>
                      <a:pt x="45" y="101"/>
                    </a:cubicBezTo>
                    <a:cubicBezTo>
                      <a:pt x="18" y="117"/>
                      <a:pt x="12" y="120"/>
                      <a:pt x="9" y="1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29" name="Freeform 2182">
                <a:extLst>
                  <a:ext uri="{FF2B5EF4-FFF2-40B4-BE49-F238E27FC236}">
                    <a16:creationId xmlns:a16="http://schemas.microsoft.com/office/drawing/2014/main" id="{EF5EA50F-7FAE-4DD0-94DF-E7D9F1D5E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4" y="6395"/>
                <a:ext cx="37" cy="23"/>
              </a:xfrm>
              <a:custGeom>
                <a:avLst/>
                <a:gdLst>
                  <a:gd name="T0" fmla="*/ 7 w 111"/>
                  <a:gd name="T1" fmla="*/ 70 h 70"/>
                  <a:gd name="T2" fmla="*/ 5 w 111"/>
                  <a:gd name="T3" fmla="*/ 70 h 70"/>
                  <a:gd name="T4" fmla="*/ 1 w 111"/>
                  <a:gd name="T5" fmla="*/ 66 h 70"/>
                  <a:gd name="T6" fmla="*/ 0 w 111"/>
                  <a:gd name="T7" fmla="*/ 61 h 70"/>
                  <a:gd name="T8" fmla="*/ 3 w 111"/>
                  <a:gd name="T9" fmla="*/ 56 h 70"/>
                  <a:gd name="T10" fmla="*/ 21 w 111"/>
                  <a:gd name="T11" fmla="*/ 47 h 70"/>
                  <a:gd name="T12" fmla="*/ 20 w 111"/>
                  <a:gd name="T13" fmla="*/ 46 h 70"/>
                  <a:gd name="T14" fmla="*/ 42 w 111"/>
                  <a:gd name="T15" fmla="*/ 34 h 70"/>
                  <a:gd name="T16" fmla="*/ 66 w 111"/>
                  <a:gd name="T17" fmla="*/ 20 h 70"/>
                  <a:gd name="T18" fmla="*/ 104 w 111"/>
                  <a:gd name="T19" fmla="*/ 1 h 70"/>
                  <a:gd name="T20" fmla="*/ 107 w 111"/>
                  <a:gd name="T21" fmla="*/ 3 h 70"/>
                  <a:gd name="T22" fmla="*/ 109 w 111"/>
                  <a:gd name="T23" fmla="*/ 5 h 70"/>
                  <a:gd name="T24" fmla="*/ 107 w 111"/>
                  <a:gd name="T25" fmla="*/ 14 h 70"/>
                  <a:gd name="T26" fmla="*/ 37 w 111"/>
                  <a:gd name="T27" fmla="*/ 54 h 70"/>
                  <a:gd name="T28" fmla="*/ 7 w 111"/>
                  <a:gd name="T2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1" h="70">
                    <a:moveTo>
                      <a:pt x="7" y="70"/>
                    </a:moveTo>
                    <a:lnTo>
                      <a:pt x="5" y="70"/>
                    </a:lnTo>
                    <a:cubicBezTo>
                      <a:pt x="3" y="69"/>
                      <a:pt x="2" y="68"/>
                      <a:pt x="1" y="66"/>
                    </a:cubicBezTo>
                    <a:cubicBezTo>
                      <a:pt x="0" y="65"/>
                      <a:pt x="0" y="63"/>
                      <a:pt x="0" y="61"/>
                    </a:cubicBezTo>
                    <a:cubicBezTo>
                      <a:pt x="1" y="59"/>
                      <a:pt x="2" y="57"/>
                      <a:pt x="3" y="56"/>
                    </a:cubicBezTo>
                    <a:cubicBezTo>
                      <a:pt x="9" y="53"/>
                      <a:pt x="15" y="50"/>
                      <a:pt x="21" y="47"/>
                    </a:cubicBezTo>
                    <a:lnTo>
                      <a:pt x="20" y="46"/>
                    </a:lnTo>
                    <a:cubicBezTo>
                      <a:pt x="22" y="45"/>
                      <a:pt x="32" y="39"/>
                      <a:pt x="42" y="34"/>
                    </a:cubicBezTo>
                    <a:cubicBezTo>
                      <a:pt x="58" y="24"/>
                      <a:pt x="63" y="21"/>
                      <a:pt x="66" y="20"/>
                    </a:cubicBezTo>
                    <a:cubicBezTo>
                      <a:pt x="100" y="0"/>
                      <a:pt x="100" y="0"/>
                      <a:pt x="104" y="1"/>
                    </a:cubicBezTo>
                    <a:lnTo>
                      <a:pt x="107" y="3"/>
                    </a:lnTo>
                    <a:lnTo>
                      <a:pt x="109" y="5"/>
                    </a:lnTo>
                    <a:cubicBezTo>
                      <a:pt x="111" y="8"/>
                      <a:pt x="110" y="12"/>
                      <a:pt x="107" y="14"/>
                    </a:cubicBezTo>
                    <a:cubicBezTo>
                      <a:pt x="55" y="45"/>
                      <a:pt x="42" y="53"/>
                      <a:pt x="37" y="54"/>
                    </a:cubicBezTo>
                    <a:cubicBezTo>
                      <a:pt x="15" y="67"/>
                      <a:pt x="10" y="70"/>
                      <a:pt x="7" y="7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30" name="Freeform 2183">
                <a:extLst>
                  <a:ext uri="{FF2B5EF4-FFF2-40B4-BE49-F238E27FC236}">
                    <a16:creationId xmlns:a16="http://schemas.microsoft.com/office/drawing/2014/main" id="{3D8A4B41-230E-4450-9AEC-12AB3F58A3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7" y="6390"/>
                <a:ext cx="369" cy="213"/>
              </a:xfrm>
              <a:custGeom>
                <a:avLst/>
                <a:gdLst>
                  <a:gd name="T0" fmla="*/ 803 w 1112"/>
                  <a:gd name="T1" fmla="*/ 157 h 642"/>
                  <a:gd name="T2" fmla="*/ 766 w 1112"/>
                  <a:gd name="T3" fmla="*/ 295 h 642"/>
                  <a:gd name="T4" fmla="*/ 901 w 1112"/>
                  <a:gd name="T5" fmla="*/ 210 h 642"/>
                  <a:gd name="T6" fmla="*/ 533 w 1112"/>
                  <a:gd name="T7" fmla="*/ 354 h 642"/>
                  <a:gd name="T8" fmla="*/ 949 w 1112"/>
                  <a:gd name="T9" fmla="*/ 101 h 642"/>
                  <a:gd name="T10" fmla="*/ 93 w 1112"/>
                  <a:gd name="T11" fmla="*/ 413 h 642"/>
                  <a:gd name="T12" fmla="*/ 382 w 1112"/>
                  <a:gd name="T13" fmla="*/ 392 h 642"/>
                  <a:gd name="T14" fmla="*/ 132 w 1112"/>
                  <a:gd name="T15" fmla="*/ 491 h 642"/>
                  <a:gd name="T16" fmla="*/ 187 w 1112"/>
                  <a:gd name="T17" fmla="*/ 461 h 642"/>
                  <a:gd name="T18" fmla="*/ 468 w 1112"/>
                  <a:gd name="T19" fmla="*/ 378 h 642"/>
                  <a:gd name="T20" fmla="*/ 215 w 1112"/>
                  <a:gd name="T21" fmla="*/ 592 h 642"/>
                  <a:gd name="T22" fmla="*/ 265 w 1112"/>
                  <a:gd name="T23" fmla="*/ 559 h 642"/>
                  <a:gd name="T24" fmla="*/ 196 w 1112"/>
                  <a:gd name="T25" fmla="*/ 642 h 642"/>
                  <a:gd name="T26" fmla="*/ 210 w 1112"/>
                  <a:gd name="T27" fmla="*/ 607 h 642"/>
                  <a:gd name="T28" fmla="*/ 200 w 1112"/>
                  <a:gd name="T29" fmla="*/ 596 h 642"/>
                  <a:gd name="T30" fmla="*/ 154 w 1112"/>
                  <a:gd name="T31" fmla="*/ 605 h 642"/>
                  <a:gd name="T32" fmla="*/ 151 w 1112"/>
                  <a:gd name="T33" fmla="*/ 585 h 642"/>
                  <a:gd name="T34" fmla="*/ 151 w 1112"/>
                  <a:gd name="T35" fmla="*/ 567 h 642"/>
                  <a:gd name="T36" fmla="*/ 180 w 1112"/>
                  <a:gd name="T37" fmla="*/ 523 h 642"/>
                  <a:gd name="T38" fmla="*/ 842 w 1112"/>
                  <a:gd name="T39" fmla="*/ 113 h 642"/>
                  <a:gd name="T40" fmla="*/ 258 w 1112"/>
                  <a:gd name="T41" fmla="*/ 448 h 642"/>
                  <a:gd name="T42" fmla="*/ 110 w 1112"/>
                  <a:gd name="T43" fmla="*/ 528 h 642"/>
                  <a:gd name="T44" fmla="*/ 86 w 1112"/>
                  <a:gd name="T45" fmla="*/ 519 h 642"/>
                  <a:gd name="T46" fmla="*/ 120 w 1112"/>
                  <a:gd name="T47" fmla="*/ 478 h 642"/>
                  <a:gd name="T48" fmla="*/ 97 w 1112"/>
                  <a:gd name="T49" fmla="*/ 471 h 642"/>
                  <a:gd name="T50" fmla="*/ 60 w 1112"/>
                  <a:gd name="T51" fmla="*/ 486 h 642"/>
                  <a:gd name="T52" fmla="*/ 72 w 1112"/>
                  <a:gd name="T53" fmla="*/ 452 h 642"/>
                  <a:gd name="T54" fmla="*/ 54 w 1112"/>
                  <a:gd name="T55" fmla="*/ 445 h 642"/>
                  <a:gd name="T56" fmla="*/ 2 w 1112"/>
                  <a:gd name="T57" fmla="*/ 446 h 642"/>
                  <a:gd name="T58" fmla="*/ 176 w 1112"/>
                  <a:gd name="T59" fmla="*/ 347 h 642"/>
                  <a:gd name="T60" fmla="*/ 755 w 1112"/>
                  <a:gd name="T61" fmla="*/ 17 h 642"/>
                  <a:gd name="T62" fmla="*/ 691 w 1112"/>
                  <a:gd name="T63" fmla="*/ 82 h 642"/>
                  <a:gd name="T64" fmla="*/ 726 w 1112"/>
                  <a:gd name="T65" fmla="*/ 69 h 642"/>
                  <a:gd name="T66" fmla="*/ 738 w 1112"/>
                  <a:gd name="T67" fmla="*/ 93 h 642"/>
                  <a:gd name="T68" fmla="*/ 874 w 1112"/>
                  <a:gd name="T69" fmla="*/ 35 h 642"/>
                  <a:gd name="T70" fmla="*/ 880 w 1112"/>
                  <a:gd name="T71" fmla="*/ 47 h 642"/>
                  <a:gd name="T72" fmla="*/ 890 w 1112"/>
                  <a:gd name="T73" fmla="*/ 60 h 642"/>
                  <a:gd name="T74" fmla="*/ 870 w 1112"/>
                  <a:gd name="T75" fmla="*/ 87 h 642"/>
                  <a:gd name="T76" fmla="*/ 942 w 1112"/>
                  <a:gd name="T77" fmla="*/ 83 h 642"/>
                  <a:gd name="T78" fmla="*/ 994 w 1112"/>
                  <a:gd name="T79" fmla="*/ 80 h 642"/>
                  <a:gd name="T80" fmla="*/ 999 w 1112"/>
                  <a:gd name="T81" fmla="*/ 101 h 642"/>
                  <a:gd name="T82" fmla="*/ 198 w 1112"/>
                  <a:gd name="T83" fmla="*/ 575 h 642"/>
                  <a:gd name="T84" fmla="*/ 380 w 1112"/>
                  <a:gd name="T85" fmla="*/ 477 h 642"/>
                  <a:gd name="T86" fmla="*/ 1005 w 1112"/>
                  <a:gd name="T87" fmla="*/ 113 h 642"/>
                  <a:gd name="T88" fmla="*/ 1065 w 1112"/>
                  <a:gd name="T89" fmla="*/ 104 h 642"/>
                  <a:gd name="T90" fmla="*/ 1091 w 1112"/>
                  <a:gd name="T91" fmla="*/ 111 h 642"/>
                  <a:gd name="T92" fmla="*/ 1105 w 1112"/>
                  <a:gd name="T93" fmla="*/ 119 h 642"/>
                  <a:gd name="T94" fmla="*/ 201 w 1112"/>
                  <a:gd name="T95" fmla="*/ 641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12" h="642">
                    <a:moveTo>
                      <a:pt x="727" y="24"/>
                    </a:moveTo>
                    <a:cubicBezTo>
                      <a:pt x="681" y="43"/>
                      <a:pt x="559" y="119"/>
                      <a:pt x="441" y="195"/>
                    </a:cubicBezTo>
                    <a:cubicBezTo>
                      <a:pt x="565" y="123"/>
                      <a:pt x="685" y="53"/>
                      <a:pt x="727" y="24"/>
                    </a:cubicBezTo>
                    <a:close/>
                    <a:moveTo>
                      <a:pt x="803" y="157"/>
                    </a:moveTo>
                    <a:cubicBezTo>
                      <a:pt x="743" y="189"/>
                      <a:pt x="665" y="237"/>
                      <a:pt x="586" y="286"/>
                    </a:cubicBezTo>
                    <a:lnTo>
                      <a:pt x="803" y="157"/>
                    </a:lnTo>
                    <a:close/>
                    <a:moveTo>
                      <a:pt x="874" y="226"/>
                    </a:moveTo>
                    <a:cubicBezTo>
                      <a:pt x="838" y="250"/>
                      <a:pt x="802" y="273"/>
                      <a:pt x="766" y="295"/>
                    </a:cubicBezTo>
                    <a:cubicBezTo>
                      <a:pt x="955" y="186"/>
                      <a:pt x="1038" y="139"/>
                      <a:pt x="1075" y="119"/>
                    </a:cubicBezTo>
                    <a:lnTo>
                      <a:pt x="1076" y="117"/>
                    </a:lnTo>
                    <a:cubicBezTo>
                      <a:pt x="1064" y="118"/>
                      <a:pt x="1030" y="135"/>
                      <a:pt x="985" y="161"/>
                    </a:cubicBezTo>
                    <a:cubicBezTo>
                      <a:pt x="961" y="176"/>
                      <a:pt x="933" y="192"/>
                      <a:pt x="901" y="210"/>
                    </a:cubicBezTo>
                    <a:cubicBezTo>
                      <a:pt x="892" y="215"/>
                      <a:pt x="883" y="221"/>
                      <a:pt x="874" y="226"/>
                    </a:cubicBezTo>
                    <a:close/>
                    <a:moveTo>
                      <a:pt x="724" y="236"/>
                    </a:moveTo>
                    <a:cubicBezTo>
                      <a:pt x="697" y="253"/>
                      <a:pt x="669" y="270"/>
                      <a:pt x="641" y="288"/>
                    </a:cubicBezTo>
                    <a:cubicBezTo>
                      <a:pt x="603" y="311"/>
                      <a:pt x="567" y="333"/>
                      <a:pt x="533" y="354"/>
                    </a:cubicBezTo>
                    <a:cubicBezTo>
                      <a:pt x="557" y="341"/>
                      <a:pt x="581" y="326"/>
                      <a:pt x="607" y="311"/>
                    </a:cubicBezTo>
                    <a:cubicBezTo>
                      <a:pt x="628" y="299"/>
                      <a:pt x="649" y="287"/>
                      <a:pt x="669" y="275"/>
                    </a:cubicBezTo>
                    <a:cubicBezTo>
                      <a:pt x="754" y="222"/>
                      <a:pt x="820" y="182"/>
                      <a:pt x="870" y="152"/>
                    </a:cubicBezTo>
                    <a:cubicBezTo>
                      <a:pt x="903" y="131"/>
                      <a:pt x="930" y="114"/>
                      <a:pt x="949" y="101"/>
                    </a:cubicBezTo>
                    <a:cubicBezTo>
                      <a:pt x="939" y="107"/>
                      <a:pt x="926" y="114"/>
                      <a:pt x="911" y="122"/>
                    </a:cubicBezTo>
                    <a:cubicBezTo>
                      <a:pt x="900" y="136"/>
                      <a:pt x="848" y="167"/>
                      <a:pt x="724" y="236"/>
                    </a:cubicBezTo>
                    <a:close/>
                    <a:moveTo>
                      <a:pt x="183" y="359"/>
                    </a:moveTo>
                    <a:cubicBezTo>
                      <a:pt x="147" y="381"/>
                      <a:pt x="117" y="399"/>
                      <a:pt x="93" y="413"/>
                    </a:cubicBezTo>
                    <a:cubicBezTo>
                      <a:pt x="168" y="375"/>
                      <a:pt x="304" y="295"/>
                      <a:pt x="444" y="209"/>
                    </a:cubicBezTo>
                    <a:cubicBezTo>
                      <a:pt x="401" y="234"/>
                      <a:pt x="351" y="262"/>
                      <a:pt x="295" y="294"/>
                    </a:cubicBezTo>
                    <a:cubicBezTo>
                      <a:pt x="256" y="317"/>
                      <a:pt x="218" y="339"/>
                      <a:pt x="183" y="359"/>
                    </a:cubicBezTo>
                    <a:close/>
                    <a:moveTo>
                      <a:pt x="382" y="392"/>
                    </a:moveTo>
                    <a:cubicBezTo>
                      <a:pt x="305" y="436"/>
                      <a:pt x="238" y="476"/>
                      <a:pt x="208" y="500"/>
                    </a:cubicBezTo>
                    <a:cubicBezTo>
                      <a:pt x="242" y="480"/>
                      <a:pt x="307" y="439"/>
                      <a:pt x="374" y="397"/>
                    </a:cubicBezTo>
                    <a:cubicBezTo>
                      <a:pt x="377" y="395"/>
                      <a:pt x="379" y="394"/>
                      <a:pt x="382" y="392"/>
                    </a:cubicBezTo>
                    <a:close/>
                    <a:moveTo>
                      <a:pt x="132" y="491"/>
                    </a:moveTo>
                    <a:cubicBezTo>
                      <a:pt x="121" y="499"/>
                      <a:pt x="112" y="506"/>
                      <a:pt x="107" y="512"/>
                    </a:cubicBezTo>
                    <a:cubicBezTo>
                      <a:pt x="118" y="506"/>
                      <a:pt x="134" y="496"/>
                      <a:pt x="155" y="484"/>
                    </a:cubicBezTo>
                    <a:cubicBezTo>
                      <a:pt x="158" y="480"/>
                      <a:pt x="167" y="473"/>
                      <a:pt x="189" y="460"/>
                    </a:cubicBezTo>
                    <a:lnTo>
                      <a:pt x="187" y="461"/>
                    </a:lnTo>
                    <a:cubicBezTo>
                      <a:pt x="160" y="476"/>
                      <a:pt x="143" y="486"/>
                      <a:pt x="132" y="491"/>
                    </a:cubicBezTo>
                    <a:close/>
                    <a:moveTo>
                      <a:pt x="185" y="540"/>
                    </a:moveTo>
                    <a:cubicBezTo>
                      <a:pt x="180" y="543"/>
                      <a:pt x="176" y="545"/>
                      <a:pt x="173" y="548"/>
                    </a:cubicBezTo>
                    <a:cubicBezTo>
                      <a:pt x="220" y="527"/>
                      <a:pt x="342" y="455"/>
                      <a:pt x="468" y="378"/>
                    </a:cubicBezTo>
                    <a:cubicBezTo>
                      <a:pt x="422" y="403"/>
                      <a:pt x="376" y="428"/>
                      <a:pt x="334" y="452"/>
                    </a:cubicBezTo>
                    <a:lnTo>
                      <a:pt x="247" y="504"/>
                    </a:lnTo>
                    <a:cubicBezTo>
                      <a:pt x="197" y="536"/>
                      <a:pt x="189" y="540"/>
                      <a:pt x="185" y="540"/>
                    </a:cubicBezTo>
                    <a:close/>
                    <a:moveTo>
                      <a:pt x="215" y="592"/>
                    </a:moveTo>
                    <a:cubicBezTo>
                      <a:pt x="222" y="592"/>
                      <a:pt x="235" y="589"/>
                      <a:pt x="254" y="581"/>
                    </a:cubicBezTo>
                    <a:lnTo>
                      <a:pt x="522" y="418"/>
                    </a:lnTo>
                    <a:cubicBezTo>
                      <a:pt x="451" y="457"/>
                      <a:pt x="375" y="500"/>
                      <a:pt x="292" y="544"/>
                    </a:cubicBezTo>
                    <a:cubicBezTo>
                      <a:pt x="283" y="549"/>
                      <a:pt x="274" y="555"/>
                      <a:pt x="265" y="559"/>
                    </a:cubicBezTo>
                    <a:cubicBezTo>
                      <a:pt x="255" y="565"/>
                      <a:pt x="245" y="570"/>
                      <a:pt x="237" y="575"/>
                    </a:cubicBezTo>
                    <a:cubicBezTo>
                      <a:pt x="227" y="582"/>
                      <a:pt x="219" y="588"/>
                      <a:pt x="215" y="592"/>
                    </a:cubicBezTo>
                    <a:close/>
                    <a:moveTo>
                      <a:pt x="198" y="642"/>
                    </a:moveTo>
                    <a:lnTo>
                      <a:pt x="196" y="642"/>
                    </a:lnTo>
                    <a:cubicBezTo>
                      <a:pt x="194" y="642"/>
                      <a:pt x="192" y="640"/>
                      <a:pt x="191" y="639"/>
                    </a:cubicBezTo>
                    <a:cubicBezTo>
                      <a:pt x="190" y="636"/>
                      <a:pt x="190" y="634"/>
                      <a:pt x="191" y="631"/>
                    </a:cubicBezTo>
                    <a:cubicBezTo>
                      <a:pt x="192" y="627"/>
                      <a:pt x="197" y="621"/>
                      <a:pt x="207" y="614"/>
                    </a:cubicBezTo>
                    <a:cubicBezTo>
                      <a:pt x="206" y="611"/>
                      <a:pt x="208" y="609"/>
                      <a:pt x="210" y="607"/>
                    </a:cubicBezTo>
                    <a:lnTo>
                      <a:pt x="214" y="605"/>
                    </a:lnTo>
                    <a:cubicBezTo>
                      <a:pt x="213" y="605"/>
                      <a:pt x="211" y="604"/>
                      <a:pt x="209" y="604"/>
                    </a:cubicBezTo>
                    <a:cubicBezTo>
                      <a:pt x="204" y="603"/>
                      <a:pt x="202" y="600"/>
                      <a:pt x="200" y="598"/>
                    </a:cubicBezTo>
                    <a:lnTo>
                      <a:pt x="200" y="596"/>
                    </a:lnTo>
                    <a:cubicBezTo>
                      <a:pt x="159" y="619"/>
                      <a:pt x="157" y="619"/>
                      <a:pt x="155" y="618"/>
                    </a:cubicBezTo>
                    <a:cubicBezTo>
                      <a:pt x="153" y="618"/>
                      <a:pt x="151" y="617"/>
                      <a:pt x="150" y="615"/>
                    </a:cubicBezTo>
                    <a:cubicBezTo>
                      <a:pt x="149" y="613"/>
                      <a:pt x="149" y="611"/>
                      <a:pt x="150" y="609"/>
                    </a:cubicBezTo>
                    <a:cubicBezTo>
                      <a:pt x="150" y="608"/>
                      <a:pt x="150" y="607"/>
                      <a:pt x="154" y="605"/>
                    </a:cubicBezTo>
                    <a:cubicBezTo>
                      <a:pt x="153" y="603"/>
                      <a:pt x="152" y="601"/>
                      <a:pt x="153" y="598"/>
                    </a:cubicBezTo>
                    <a:cubicBezTo>
                      <a:pt x="154" y="596"/>
                      <a:pt x="156" y="593"/>
                      <a:pt x="159" y="589"/>
                    </a:cubicBezTo>
                    <a:lnTo>
                      <a:pt x="157" y="589"/>
                    </a:lnTo>
                    <a:cubicBezTo>
                      <a:pt x="155" y="589"/>
                      <a:pt x="152" y="586"/>
                      <a:pt x="151" y="585"/>
                    </a:cubicBezTo>
                    <a:cubicBezTo>
                      <a:pt x="150" y="583"/>
                      <a:pt x="150" y="581"/>
                      <a:pt x="150" y="579"/>
                    </a:cubicBezTo>
                    <a:cubicBezTo>
                      <a:pt x="151" y="578"/>
                      <a:pt x="152" y="576"/>
                      <a:pt x="154" y="575"/>
                    </a:cubicBezTo>
                    <a:cubicBezTo>
                      <a:pt x="164" y="569"/>
                      <a:pt x="174" y="564"/>
                      <a:pt x="184" y="558"/>
                    </a:cubicBezTo>
                    <a:cubicBezTo>
                      <a:pt x="167" y="565"/>
                      <a:pt x="156" y="569"/>
                      <a:pt x="151" y="567"/>
                    </a:cubicBezTo>
                    <a:cubicBezTo>
                      <a:pt x="148" y="567"/>
                      <a:pt x="146" y="565"/>
                      <a:pt x="145" y="563"/>
                    </a:cubicBezTo>
                    <a:cubicBezTo>
                      <a:pt x="144" y="561"/>
                      <a:pt x="144" y="558"/>
                      <a:pt x="144" y="556"/>
                    </a:cubicBezTo>
                    <a:cubicBezTo>
                      <a:pt x="146" y="551"/>
                      <a:pt x="157" y="541"/>
                      <a:pt x="182" y="525"/>
                    </a:cubicBezTo>
                    <a:lnTo>
                      <a:pt x="180" y="523"/>
                    </a:lnTo>
                    <a:cubicBezTo>
                      <a:pt x="179" y="521"/>
                      <a:pt x="178" y="518"/>
                      <a:pt x="179" y="514"/>
                    </a:cubicBezTo>
                    <a:cubicBezTo>
                      <a:pt x="187" y="484"/>
                      <a:pt x="336" y="400"/>
                      <a:pt x="563" y="275"/>
                    </a:cubicBezTo>
                    <a:cubicBezTo>
                      <a:pt x="583" y="264"/>
                      <a:pt x="603" y="253"/>
                      <a:pt x="623" y="242"/>
                    </a:cubicBezTo>
                    <a:cubicBezTo>
                      <a:pt x="711" y="187"/>
                      <a:pt x="787" y="142"/>
                      <a:pt x="842" y="113"/>
                    </a:cubicBezTo>
                    <a:cubicBezTo>
                      <a:pt x="850" y="108"/>
                      <a:pt x="856" y="103"/>
                      <a:pt x="859" y="100"/>
                    </a:cubicBezTo>
                    <a:cubicBezTo>
                      <a:pt x="854" y="101"/>
                      <a:pt x="844" y="104"/>
                      <a:pt x="832" y="109"/>
                    </a:cubicBezTo>
                    <a:cubicBezTo>
                      <a:pt x="734" y="165"/>
                      <a:pt x="626" y="228"/>
                      <a:pt x="523" y="288"/>
                    </a:cubicBezTo>
                    <a:cubicBezTo>
                      <a:pt x="399" y="364"/>
                      <a:pt x="314" y="415"/>
                      <a:pt x="258" y="448"/>
                    </a:cubicBezTo>
                    <a:cubicBezTo>
                      <a:pt x="209" y="478"/>
                      <a:pt x="163" y="509"/>
                      <a:pt x="120" y="536"/>
                    </a:cubicBezTo>
                    <a:cubicBezTo>
                      <a:pt x="119" y="537"/>
                      <a:pt x="117" y="538"/>
                      <a:pt x="115" y="537"/>
                    </a:cubicBezTo>
                    <a:cubicBezTo>
                      <a:pt x="113" y="537"/>
                      <a:pt x="111" y="535"/>
                      <a:pt x="110" y="534"/>
                    </a:cubicBezTo>
                    <a:cubicBezTo>
                      <a:pt x="109" y="532"/>
                      <a:pt x="109" y="530"/>
                      <a:pt x="110" y="528"/>
                    </a:cubicBezTo>
                    <a:lnTo>
                      <a:pt x="112" y="525"/>
                    </a:lnTo>
                    <a:cubicBezTo>
                      <a:pt x="98" y="532"/>
                      <a:pt x="94" y="533"/>
                      <a:pt x="91" y="532"/>
                    </a:cubicBezTo>
                    <a:cubicBezTo>
                      <a:pt x="90" y="532"/>
                      <a:pt x="88" y="531"/>
                      <a:pt x="87" y="529"/>
                    </a:cubicBezTo>
                    <a:cubicBezTo>
                      <a:pt x="86" y="527"/>
                      <a:pt x="84" y="523"/>
                      <a:pt x="86" y="519"/>
                    </a:cubicBezTo>
                    <a:cubicBezTo>
                      <a:pt x="88" y="512"/>
                      <a:pt x="95" y="504"/>
                      <a:pt x="108" y="493"/>
                    </a:cubicBezTo>
                    <a:cubicBezTo>
                      <a:pt x="107" y="491"/>
                      <a:pt x="107" y="489"/>
                      <a:pt x="108" y="488"/>
                    </a:cubicBezTo>
                    <a:cubicBezTo>
                      <a:pt x="108" y="486"/>
                      <a:pt x="109" y="484"/>
                      <a:pt x="111" y="483"/>
                    </a:cubicBezTo>
                    <a:cubicBezTo>
                      <a:pt x="114" y="482"/>
                      <a:pt x="117" y="480"/>
                      <a:pt x="120" y="478"/>
                    </a:cubicBezTo>
                    <a:lnTo>
                      <a:pt x="119" y="477"/>
                    </a:lnTo>
                    <a:lnTo>
                      <a:pt x="118" y="476"/>
                    </a:lnTo>
                    <a:cubicBezTo>
                      <a:pt x="112" y="477"/>
                      <a:pt x="108" y="478"/>
                      <a:pt x="105" y="477"/>
                    </a:cubicBezTo>
                    <a:cubicBezTo>
                      <a:pt x="100" y="476"/>
                      <a:pt x="98" y="473"/>
                      <a:pt x="97" y="471"/>
                    </a:cubicBezTo>
                    <a:lnTo>
                      <a:pt x="97" y="471"/>
                    </a:lnTo>
                    <a:cubicBezTo>
                      <a:pt x="88" y="477"/>
                      <a:pt x="79" y="482"/>
                      <a:pt x="70" y="488"/>
                    </a:cubicBezTo>
                    <a:cubicBezTo>
                      <a:pt x="68" y="489"/>
                      <a:pt x="66" y="489"/>
                      <a:pt x="64" y="489"/>
                    </a:cubicBezTo>
                    <a:cubicBezTo>
                      <a:pt x="63" y="488"/>
                      <a:pt x="61" y="487"/>
                      <a:pt x="60" y="486"/>
                    </a:cubicBezTo>
                    <a:cubicBezTo>
                      <a:pt x="59" y="484"/>
                      <a:pt x="58" y="481"/>
                      <a:pt x="59" y="477"/>
                    </a:cubicBezTo>
                    <a:cubicBezTo>
                      <a:pt x="61" y="472"/>
                      <a:pt x="68" y="465"/>
                      <a:pt x="80" y="455"/>
                    </a:cubicBezTo>
                    <a:lnTo>
                      <a:pt x="77" y="455"/>
                    </a:lnTo>
                    <a:cubicBezTo>
                      <a:pt x="75" y="455"/>
                      <a:pt x="73" y="454"/>
                      <a:pt x="72" y="452"/>
                    </a:cubicBezTo>
                    <a:lnTo>
                      <a:pt x="71" y="449"/>
                    </a:lnTo>
                    <a:cubicBezTo>
                      <a:pt x="69" y="450"/>
                      <a:pt x="66" y="452"/>
                      <a:pt x="64" y="453"/>
                    </a:cubicBezTo>
                    <a:cubicBezTo>
                      <a:pt x="61" y="455"/>
                      <a:pt x="57" y="454"/>
                      <a:pt x="55" y="450"/>
                    </a:cubicBezTo>
                    <a:cubicBezTo>
                      <a:pt x="54" y="449"/>
                      <a:pt x="53" y="447"/>
                      <a:pt x="54" y="445"/>
                    </a:cubicBezTo>
                    <a:cubicBezTo>
                      <a:pt x="43" y="449"/>
                      <a:pt x="35" y="451"/>
                      <a:pt x="31" y="450"/>
                    </a:cubicBezTo>
                    <a:cubicBezTo>
                      <a:pt x="29" y="449"/>
                      <a:pt x="27" y="448"/>
                      <a:pt x="26" y="447"/>
                    </a:cubicBezTo>
                    <a:cubicBezTo>
                      <a:pt x="18" y="450"/>
                      <a:pt x="12" y="451"/>
                      <a:pt x="8" y="450"/>
                    </a:cubicBezTo>
                    <a:cubicBezTo>
                      <a:pt x="5" y="450"/>
                      <a:pt x="3" y="448"/>
                      <a:pt x="2" y="446"/>
                    </a:cubicBezTo>
                    <a:cubicBezTo>
                      <a:pt x="0" y="442"/>
                      <a:pt x="1" y="438"/>
                      <a:pt x="4" y="436"/>
                    </a:cubicBezTo>
                    <a:cubicBezTo>
                      <a:pt x="7" y="435"/>
                      <a:pt x="10" y="435"/>
                      <a:pt x="12" y="437"/>
                    </a:cubicBezTo>
                    <a:cubicBezTo>
                      <a:pt x="17" y="437"/>
                      <a:pt x="27" y="433"/>
                      <a:pt x="41" y="426"/>
                    </a:cubicBezTo>
                    <a:cubicBezTo>
                      <a:pt x="59" y="414"/>
                      <a:pt x="97" y="392"/>
                      <a:pt x="176" y="347"/>
                    </a:cubicBezTo>
                    <a:cubicBezTo>
                      <a:pt x="233" y="311"/>
                      <a:pt x="298" y="269"/>
                      <a:pt x="357" y="231"/>
                    </a:cubicBezTo>
                    <a:cubicBezTo>
                      <a:pt x="582" y="87"/>
                      <a:pt x="721" y="0"/>
                      <a:pt x="748" y="6"/>
                    </a:cubicBezTo>
                    <a:cubicBezTo>
                      <a:pt x="752" y="7"/>
                      <a:pt x="754" y="9"/>
                      <a:pt x="755" y="11"/>
                    </a:cubicBezTo>
                    <a:cubicBezTo>
                      <a:pt x="756" y="13"/>
                      <a:pt x="756" y="15"/>
                      <a:pt x="755" y="17"/>
                    </a:cubicBezTo>
                    <a:cubicBezTo>
                      <a:pt x="755" y="19"/>
                      <a:pt x="752" y="23"/>
                      <a:pt x="745" y="28"/>
                    </a:cubicBezTo>
                    <a:lnTo>
                      <a:pt x="746" y="29"/>
                    </a:lnTo>
                    <a:cubicBezTo>
                      <a:pt x="747" y="30"/>
                      <a:pt x="748" y="33"/>
                      <a:pt x="747" y="36"/>
                    </a:cubicBezTo>
                    <a:cubicBezTo>
                      <a:pt x="745" y="43"/>
                      <a:pt x="724" y="60"/>
                      <a:pt x="691" y="82"/>
                    </a:cubicBezTo>
                    <a:lnTo>
                      <a:pt x="691" y="83"/>
                    </a:lnTo>
                    <a:lnTo>
                      <a:pt x="692" y="87"/>
                    </a:lnTo>
                    <a:cubicBezTo>
                      <a:pt x="702" y="81"/>
                      <a:pt x="711" y="75"/>
                      <a:pt x="720" y="70"/>
                    </a:cubicBezTo>
                    <a:cubicBezTo>
                      <a:pt x="722" y="69"/>
                      <a:pt x="724" y="68"/>
                      <a:pt x="726" y="69"/>
                    </a:cubicBezTo>
                    <a:cubicBezTo>
                      <a:pt x="728" y="69"/>
                      <a:pt x="729" y="70"/>
                      <a:pt x="730" y="72"/>
                    </a:cubicBezTo>
                    <a:cubicBezTo>
                      <a:pt x="731" y="74"/>
                      <a:pt x="732" y="77"/>
                      <a:pt x="731" y="79"/>
                    </a:cubicBezTo>
                    <a:cubicBezTo>
                      <a:pt x="730" y="84"/>
                      <a:pt x="722" y="92"/>
                      <a:pt x="708" y="102"/>
                    </a:cubicBezTo>
                    <a:cubicBezTo>
                      <a:pt x="723" y="95"/>
                      <a:pt x="733" y="92"/>
                      <a:pt x="738" y="93"/>
                    </a:cubicBezTo>
                    <a:cubicBezTo>
                      <a:pt x="740" y="94"/>
                      <a:pt x="742" y="95"/>
                      <a:pt x="744" y="97"/>
                    </a:cubicBezTo>
                    <a:cubicBezTo>
                      <a:pt x="793" y="69"/>
                      <a:pt x="821" y="56"/>
                      <a:pt x="832" y="57"/>
                    </a:cubicBezTo>
                    <a:cubicBezTo>
                      <a:pt x="845" y="49"/>
                      <a:pt x="857" y="42"/>
                      <a:pt x="869" y="35"/>
                    </a:cubicBezTo>
                    <a:cubicBezTo>
                      <a:pt x="870" y="34"/>
                      <a:pt x="872" y="34"/>
                      <a:pt x="874" y="35"/>
                    </a:cubicBezTo>
                    <a:cubicBezTo>
                      <a:pt x="876" y="35"/>
                      <a:pt x="877" y="36"/>
                      <a:pt x="878" y="38"/>
                    </a:cubicBezTo>
                    <a:cubicBezTo>
                      <a:pt x="879" y="40"/>
                      <a:pt x="880" y="43"/>
                      <a:pt x="879" y="45"/>
                    </a:cubicBezTo>
                    <a:lnTo>
                      <a:pt x="879" y="46"/>
                    </a:lnTo>
                    <a:lnTo>
                      <a:pt x="880" y="47"/>
                    </a:lnTo>
                    <a:cubicBezTo>
                      <a:pt x="881" y="49"/>
                      <a:pt x="882" y="52"/>
                      <a:pt x="881" y="53"/>
                    </a:cubicBezTo>
                    <a:cubicBezTo>
                      <a:pt x="880" y="56"/>
                      <a:pt x="878" y="59"/>
                      <a:pt x="870" y="65"/>
                    </a:cubicBezTo>
                    <a:cubicBezTo>
                      <a:pt x="875" y="63"/>
                      <a:pt x="878" y="62"/>
                      <a:pt x="881" y="62"/>
                    </a:cubicBezTo>
                    <a:cubicBezTo>
                      <a:pt x="886" y="61"/>
                      <a:pt x="889" y="60"/>
                      <a:pt x="890" y="60"/>
                    </a:cubicBezTo>
                    <a:cubicBezTo>
                      <a:pt x="892" y="61"/>
                      <a:pt x="894" y="62"/>
                      <a:pt x="895" y="64"/>
                    </a:cubicBezTo>
                    <a:cubicBezTo>
                      <a:pt x="896" y="66"/>
                      <a:pt x="897" y="68"/>
                      <a:pt x="896" y="69"/>
                    </a:cubicBezTo>
                    <a:cubicBezTo>
                      <a:pt x="896" y="71"/>
                      <a:pt x="894" y="73"/>
                      <a:pt x="893" y="74"/>
                    </a:cubicBezTo>
                    <a:cubicBezTo>
                      <a:pt x="885" y="78"/>
                      <a:pt x="878" y="83"/>
                      <a:pt x="870" y="87"/>
                    </a:cubicBezTo>
                    <a:cubicBezTo>
                      <a:pt x="873" y="88"/>
                      <a:pt x="875" y="90"/>
                      <a:pt x="876" y="92"/>
                    </a:cubicBezTo>
                    <a:cubicBezTo>
                      <a:pt x="876" y="93"/>
                      <a:pt x="877" y="94"/>
                      <a:pt x="877" y="96"/>
                    </a:cubicBezTo>
                    <a:cubicBezTo>
                      <a:pt x="906" y="82"/>
                      <a:pt x="926" y="76"/>
                      <a:pt x="934" y="78"/>
                    </a:cubicBezTo>
                    <a:cubicBezTo>
                      <a:pt x="939" y="79"/>
                      <a:pt x="941" y="81"/>
                      <a:pt x="942" y="83"/>
                    </a:cubicBezTo>
                    <a:cubicBezTo>
                      <a:pt x="943" y="85"/>
                      <a:pt x="943" y="87"/>
                      <a:pt x="943" y="88"/>
                    </a:cubicBezTo>
                    <a:cubicBezTo>
                      <a:pt x="970" y="73"/>
                      <a:pt x="983" y="68"/>
                      <a:pt x="988" y="69"/>
                    </a:cubicBezTo>
                    <a:cubicBezTo>
                      <a:pt x="990" y="70"/>
                      <a:pt x="993" y="72"/>
                      <a:pt x="993" y="73"/>
                    </a:cubicBezTo>
                    <a:cubicBezTo>
                      <a:pt x="995" y="75"/>
                      <a:pt x="995" y="77"/>
                      <a:pt x="994" y="80"/>
                    </a:cubicBezTo>
                    <a:cubicBezTo>
                      <a:pt x="994" y="82"/>
                      <a:pt x="989" y="87"/>
                      <a:pt x="981" y="94"/>
                    </a:cubicBezTo>
                    <a:cubicBezTo>
                      <a:pt x="987" y="92"/>
                      <a:pt x="990" y="91"/>
                      <a:pt x="993" y="92"/>
                    </a:cubicBezTo>
                    <a:cubicBezTo>
                      <a:pt x="995" y="92"/>
                      <a:pt x="997" y="94"/>
                      <a:pt x="998" y="96"/>
                    </a:cubicBezTo>
                    <a:cubicBezTo>
                      <a:pt x="999" y="97"/>
                      <a:pt x="1000" y="99"/>
                      <a:pt x="999" y="101"/>
                    </a:cubicBezTo>
                    <a:cubicBezTo>
                      <a:pt x="998" y="106"/>
                      <a:pt x="998" y="106"/>
                      <a:pt x="848" y="190"/>
                    </a:cubicBezTo>
                    <a:cubicBezTo>
                      <a:pt x="796" y="220"/>
                      <a:pt x="725" y="260"/>
                      <a:pt x="648" y="304"/>
                    </a:cubicBezTo>
                    <a:cubicBezTo>
                      <a:pt x="630" y="316"/>
                      <a:pt x="611" y="327"/>
                      <a:pt x="593" y="339"/>
                    </a:cubicBezTo>
                    <a:cubicBezTo>
                      <a:pt x="387" y="466"/>
                      <a:pt x="260" y="544"/>
                      <a:pt x="198" y="575"/>
                    </a:cubicBezTo>
                    <a:cubicBezTo>
                      <a:pt x="191" y="580"/>
                      <a:pt x="185" y="584"/>
                      <a:pt x="180" y="588"/>
                    </a:cubicBezTo>
                    <a:cubicBezTo>
                      <a:pt x="187" y="585"/>
                      <a:pt x="194" y="581"/>
                      <a:pt x="203" y="577"/>
                    </a:cubicBezTo>
                    <a:cubicBezTo>
                      <a:pt x="214" y="571"/>
                      <a:pt x="226" y="564"/>
                      <a:pt x="241" y="556"/>
                    </a:cubicBezTo>
                    <a:cubicBezTo>
                      <a:pt x="271" y="537"/>
                      <a:pt x="316" y="511"/>
                      <a:pt x="380" y="477"/>
                    </a:cubicBezTo>
                    <a:cubicBezTo>
                      <a:pt x="468" y="425"/>
                      <a:pt x="572" y="365"/>
                      <a:pt x="668" y="309"/>
                    </a:cubicBezTo>
                    <a:cubicBezTo>
                      <a:pt x="781" y="241"/>
                      <a:pt x="896" y="172"/>
                      <a:pt x="996" y="111"/>
                    </a:cubicBezTo>
                    <a:cubicBezTo>
                      <a:pt x="997" y="110"/>
                      <a:pt x="999" y="110"/>
                      <a:pt x="1001" y="110"/>
                    </a:cubicBezTo>
                    <a:lnTo>
                      <a:pt x="1005" y="113"/>
                    </a:lnTo>
                    <a:cubicBezTo>
                      <a:pt x="1066" y="77"/>
                      <a:pt x="1067" y="78"/>
                      <a:pt x="1070" y="78"/>
                    </a:cubicBezTo>
                    <a:cubicBezTo>
                      <a:pt x="1072" y="79"/>
                      <a:pt x="1073" y="80"/>
                      <a:pt x="1074" y="81"/>
                    </a:cubicBezTo>
                    <a:cubicBezTo>
                      <a:pt x="1075" y="83"/>
                      <a:pt x="1076" y="86"/>
                      <a:pt x="1075" y="91"/>
                    </a:cubicBezTo>
                    <a:cubicBezTo>
                      <a:pt x="1074" y="94"/>
                      <a:pt x="1071" y="99"/>
                      <a:pt x="1065" y="104"/>
                    </a:cubicBezTo>
                    <a:lnTo>
                      <a:pt x="1065" y="106"/>
                    </a:lnTo>
                    <a:cubicBezTo>
                      <a:pt x="1073" y="103"/>
                      <a:pt x="1079" y="102"/>
                      <a:pt x="1083" y="103"/>
                    </a:cubicBezTo>
                    <a:cubicBezTo>
                      <a:pt x="1086" y="104"/>
                      <a:pt x="1088" y="106"/>
                      <a:pt x="1089" y="108"/>
                    </a:cubicBezTo>
                    <a:lnTo>
                      <a:pt x="1091" y="111"/>
                    </a:lnTo>
                    <a:cubicBezTo>
                      <a:pt x="1104" y="105"/>
                      <a:pt x="1105" y="105"/>
                      <a:pt x="1105" y="105"/>
                    </a:cubicBezTo>
                    <a:cubicBezTo>
                      <a:pt x="1107" y="106"/>
                      <a:pt x="1109" y="107"/>
                      <a:pt x="1110" y="108"/>
                    </a:cubicBezTo>
                    <a:cubicBezTo>
                      <a:pt x="1112" y="112"/>
                      <a:pt x="1111" y="116"/>
                      <a:pt x="1107" y="118"/>
                    </a:cubicBezTo>
                    <a:lnTo>
                      <a:pt x="1105" y="119"/>
                    </a:lnTo>
                    <a:cubicBezTo>
                      <a:pt x="1102" y="120"/>
                      <a:pt x="1095" y="124"/>
                      <a:pt x="1083" y="130"/>
                    </a:cubicBezTo>
                    <a:cubicBezTo>
                      <a:pt x="1044" y="176"/>
                      <a:pt x="854" y="278"/>
                      <a:pt x="577" y="423"/>
                    </a:cubicBezTo>
                    <a:cubicBezTo>
                      <a:pt x="568" y="428"/>
                      <a:pt x="558" y="433"/>
                      <a:pt x="549" y="438"/>
                    </a:cubicBezTo>
                    <a:cubicBezTo>
                      <a:pt x="414" y="517"/>
                      <a:pt x="284" y="593"/>
                      <a:pt x="201" y="641"/>
                    </a:cubicBezTo>
                    <a:lnTo>
                      <a:pt x="198" y="64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31" name="Freeform 2184">
                <a:extLst>
                  <a:ext uri="{FF2B5EF4-FFF2-40B4-BE49-F238E27FC236}">
                    <a16:creationId xmlns:a16="http://schemas.microsoft.com/office/drawing/2014/main" id="{18E55094-5A1B-44F1-9D14-909BD56FA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6388"/>
                <a:ext cx="31" cy="19"/>
              </a:xfrm>
              <a:custGeom>
                <a:avLst/>
                <a:gdLst>
                  <a:gd name="T0" fmla="*/ 9 w 94"/>
                  <a:gd name="T1" fmla="*/ 60 h 60"/>
                  <a:gd name="T2" fmla="*/ 7 w 94"/>
                  <a:gd name="T3" fmla="*/ 59 h 60"/>
                  <a:gd name="T4" fmla="*/ 3 w 94"/>
                  <a:gd name="T5" fmla="*/ 56 h 60"/>
                  <a:gd name="T6" fmla="*/ 5 w 94"/>
                  <a:gd name="T7" fmla="*/ 46 h 60"/>
                  <a:gd name="T8" fmla="*/ 5 w 94"/>
                  <a:gd name="T9" fmla="*/ 46 h 60"/>
                  <a:gd name="T10" fmla="*/ 7 w 94"/>
                  <a:gd name="T11" fmla="*/ 46 h 60"/>
                  <a:gd name="T12" fmla="*/ 17 w 94"/>
                  <a:gd name="T13" fmla="*/ 39 h 60"/>
                  <a:gd name="T14" fmla="*/ 18 w 94"/>
                  <a:gd name="T15" fmla="*/ 38 h 60"/>
                  <a:gd name="T16" fmla="*/ 22 w 94"/>
                  <a:gd name="T17" fmla="*/ 30 h 60"/>
                  <a:gd name="T18" fmla="*/ 24 w 94"/>
                  <a:gd name="T19" fmla="*/ 29 h 60"/>
                  <a:gd name="T20" fmla="*/ 35 w 94"/>
                  <a:gd name="T21" fmla="*/ 22 h 60"/>
                  <a:gd name="T22" fmla="*/ 40 w 94"/>
                  <a:gd name="T23" fmla="*/ 21 h 60"/>
                  <a:gd name="T24" fmla="*/ 44 w 94"/>
                  <a:gd name="T25" fmla="*/ 23 h 60"/>
                  <a:gd name="T26" fmla="*/ 47 w 94"/>
                  <a:gd name="T27" fmla="*/ 23 h 60"/>
                  <a:gd name="T28" fmla="*/ 82 w 94"/>
                  <a:gd name="T29" fmla="*/ 2 h 60"/>
                  <a:gd name="T30" fmla="*/ 92 w 94"/>
                  <a:gd name="T31" fmla="*/ 5 h 60"/>
                  <a:gd name="T32" fmla="*/ 89 w 94"/>
                  <a:gd name="T33" fmla="*/ 14 h 60"/>
                  <a:gd name="T34" fmla="*/ 12 w 94"/>
                  <a:gd name="T35" fmla="*/ 59 h 60"/>
                  <a:gd name="T36" fmla="*/ 9 w 94"/>
                  <a:gd name="T3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4" h="60">
                    <a:moveTo>
                      <a:pt x="9" y="60"/>
                    </a:moveTo>
                    <a:lnTo>
                      <a:pt x="7" y="59"/>
                    </a:lnTo>
                    <a:cubicBezTo>
                      <a:pt x="5" y="59"/>
                      <a:pt x="4" y="58"/>
                      <a:pt x="3" y="56"/>
                    </a:cubicBezTo>
                    <a:cubicBezTo>
                      <a:pt x="0" y="52"/>
                      <a:pt x="1" y="50"/>
                      <a:pt x="5" y="46"/>
                    </a:cubicBezTo>
                    <a:lnTo>
                      <a:pt x="5" y="46"/>
                    </a:lnTo>
                    <a:lnTo>
                      <a:pt x="7" y="46"/>
                    </a:lnTo>
                    <a:cubicBezTo>
                      <a:pt x="9" y="44"/>
                      <a:pt x="13" y="42"/>
                      <a:pt x="17" y="39"/>
                    </a:cubicBezTo>
                    <a:lnTo>
                      <a:pt x="18" y="38"/>
                    </a:lnTo>
                    <a:cubicBezTo>
                      <a:pt x="17" y="35"/>
                      <a:pt x="19" y="32"/>
                      <a:pt x="22" y="30"/>
                    </a:cubicBezTo>
                    <a:lnTo>
                      <a:pt x="24" y="29"/>
                    </a:lnTo>
                    <a:cubicBezTo>
                      <a:pt x="26" y="28"/>
                      <a:pt x="31" y="25"/>
                      <a:pt x="35" y="22"/>
                    </a:cubicBezTo>
                    <a:cubicBezTo>
                      <a:pt x="36" y="21"/>
                      <a:pt x="38" y="21"/>
                      <a:pt x="40" y="21"/>
                    </a:cubicBezTo>
                    <a:lnTo>
                      <a:pt x="44" y="23"/>
                    </a:lnTo>
                    <a:lnTo>
                      <a:pt x="47" y="23"/>
                    </a:lnTo>
                    <a:lnTo>
                      <a:pt x="82" y="2"/>
                    </a:lnTo>
                    <a:cubicBezTo>
                      <a:pt x="85" y="0"/>
                      <a:pt x="90" y="1"/>
                      <a:pt x="92" y="5"/>
                    </a:cubicBezTo>
                    <a:cubicBezTo>
                      <a:pt x="94" y="8"/>
                      <a:pt x="92" y="12"/>
                      <a:pt x="89" y="14"/>
                    </a:cubicBezTo>
                    <a:lnTo>
                      <a:pt x="12" y="59"/>
                    </a:lnTo>
                    <a:lnTo>
                      <a:pt x="9" y="6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32" name="Freeform 2185">
                <a:extLst>
                  <a:ext uri="{FF2B5EF4-FFF2-40B4-BE49-F238E27FC236}">
                    <a16:creationId xmlns:a16="http://schemas.microsoft.com/office/drawing/2014/main" id="{1DFBAB87-74C0-46B7-939F-A54E0ABAC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6398"/>
                <a:ext cx="13" cy="11"/>
              </a:xfrm>
              <a:custGeom>
                <a:avLst/>
                <a:gdLst>
                  <a:gd name="T0" fmla="*/ 8 w 41"/>
                  <a:gd name="T1" fmla="*/ 32 h 32"/>
                  <a:gd name="T2" fmla="*/ 6 w 41"/>
                  <a:gd name="T3" fmla="*/ 31 h 32"/>
                  <a:gd name="T4" fmla="*/ 2 w 41"/>
                  <a:gd name="T5" fmla="*/ 28 h 32"/>
                  <a:gd name="T6" fmla="*/ 1 w 41"/>
                  <a:gd name="T7" fmla="*/ 22 h 32"/>
                  <a:gd name="T8" fmla="*/ 4 w 41"/>
                  <a:gd name="T9" fmla="*/ 16 h 32"/>
                  <a:gd name="T10" fmla="*/ 17 w 41"/>
                  <a:gd name="T11" fmla="*/ 8 h 32"/>
                  <a:gd name="T12" fmla="*/ 23 w 41"/>
                  <a:gd name="T13" fmla="*/ 8 h 32"/>
                  <a:gd name="T14" fmla="*/ 23 w 41"/>
                  <a:gd name="T15" fmla="*/ 8 h 32"/>
                  <a:gd name="T16" fmla="*/ 27 w 41"/>
                  <a:gd name="T17" fmla="*/ 5 h 32"/>
                  <a:gd name="T18" fmla="*/ 39 w 41"/>
                  <a:gd name="T19" fmla="*/ 0 h 32"/>
                  <a:gd name="T20" fmla="*/ 37 w 41"/>
                  <a:gd name="T21" fmla="*/ 7 h 32"/>
                  <a:gd name="T22" fmla="*/ 31 w 41"/>
                  <a:gd name="T23" fmla="*/ 11 h 32"/>
                  <a:gd name="T24" fmla="*/ 37 w 41"/>
                  <a:gd name="T25" fmla="*/ 7 h 32"/>
                  <a:gd name="T26" fmla="*/ 41 w 41"/>
                  <a:gd name="T27" fmla="*/ 14 h 32"/>
                  <a:gd name="T28" fmla="*/ 34 w 41"/>
                  <a:gd name="T29" fmla="*/ 17 h 32"/>
                  <a:gd name="T30" fmla="*/ 8 w 41"/>
                  <a:gd name="T3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" h="32">
                    <a:moveTo>
                      <a:pt x="8" y="32"/>
                    </a:moveTo>
                    <a:lnTo>
                      <a:pt x="6" y="31"/>
                    </a:lnTo>
                    <a:cubicBezTo>
                      <a:pt x="4" y="31"/>
                      <a:pt x="2" y="30"/>
                      <a:pt x="2" y="28"/>
                    </a:cubicBezTo>
                    <a:cubicBezTo>
                      <a:pt x="0" y="26"/>
                      <a:pt x="0" y="24"/>
                      <a:pt x="1" y="22"/>
                    </a:cubicBezTo>
                    <a:cubicBezTo>
                      <a:pt x="1" y="20"/>
                      <a:pt x="2" y="17"/>
                      <a:pt x="4" y="16"/>
                    </a:cubicBezTo>
                    <a:lnTo>
                      <a:pt x="17" y="8"/>
                    </a:lnTo>
                    <a:cubicBezTo>
                      <a:pt x="19" y="7"/>
                      <a:pt x="21" y="7"/>
                      <a:pt x="23" y="8"/>
                    </a:cubicBezTo>
                    <a:lnTo>
                      <a:pt x="23" y="8"/>
                    </a:lnTo>
                    <a:cubicBezTo>
                      <a:pt x="24" y="7"/>
                      <a:pt x="26" y="6"/>
                      <a:pt x="27" y="5"/>
                    </a:cubicBezTo>
                    <a:cubicBezTo>
                      <a:pt x="36" y="0"/>
                      <a:pt x="36" y="0"/>
                      <a:pt x="39" y="0"/>
                    </a:cubicBezTo>
                    <a:lnTo>
                      <a:pt x="37" y="7"/>
                    </a:lnTo>
                    <a:lnTo>
                      <a:pt x="31" y="11"/>
                    </a:lnTo>
                    <a:lnTo>
                      <a:pt x="37" y="7"/>
                    </a:lnTo>
                    <a:lnTo>
                      <a:pt x="41" y="14"/>
                    </a:lnTo>
                    <a:cubicBezTo>
                      <a:pt x="40" y="14"/>
                      <a:pt x="38" y="15"/>
                      <a:pt x="34" y="17"/>
                    </a:cubicBezTo>
                    <a:cubicBezTo>
                      <a:pt x="14" y="29"/>
                      <a:pt x="10" y="32"/>
                      <a:pt x="8" y="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33" name="Freeform 2186">
                <a:extLst>
                  <a:ext uri="{FF2B5EF4-FFF2-40B4-BE49-F238E27FC236}">
                    <a16:creationId xmlns:a16="http://schemas.microsoft.com/office/drawing/2014/main" id="{87E1EF8B-4629-49A8-A32B-7B8430690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6" y="6398"/>
                <a:ext cx="24" cy="14"/>
              </a:xfrm>
              <a:custGeom>
                <a:avLst/>
                <a:gdLst>
                  <a:gd name="T0" fmla="*/ 4 w 71"/>
                  <a:gd name="T1" fmla="*/ 44 h 44"/>
                  <a:gd name="T2" fmla="*/ 2 w 71"/>
                  <a:gd name="T3" fmla="*/ 44 h 44"/>
                  <a:gd name="T4" fmla="*/ 4 w 71"/>
                  <a:gd name="T5" fmla="*/ 37 h 44"/>
                  <a:gd name="T6" fmla="*/ 0 w 71"/>
                  <a:gd name="T7" fmla="*/ 31 h 44"/>
                  <a:gd name="T8" fmla="*/ 8 w 71"/>
                  <a:gd name="T9" fmla="*/ 27 h 44"/>
                  <a:gd name="T10" fmla="*/ 51 w 71"/>
                  <a:gd name="T11" fmla="*/ 3 h 44"/>
                  <a:gd name="T12" fmla="*/ 55 w 71"/>
                  <a:gd name="T13" fmla="*/ 2 h 44"/>
                  <a:gd name="T14" fmla="*/ 60 w 71"/>
                  <a:gd name="T15" fmla="*/ 1 h 44"/>
                  <a:gd name="T16" fmla="*/ 64 w 71"/>
                  <a:gd name="T17" fmla="*/ 0 h 44"/>
                  <a:gd name="T18" fmla="*/ 69 w 71"/>
                  <a:gd name="T19" fmla="*/ 4 h 44"/>
                  <a:gd name="T20" fmla="*/ 67 w 71"/>
                  <a:gd name="T21" fmla="*/ 14 h 44"/>
                  <a:gd name="T22" fmla="*/ 66 w 71"/>
                  <a:gd name="T23" fmla="*/ 14 h 44"/>
                  <a:gd name="T24" fmla="*/ 61 w 71"/>
                  <a:gd name="T25" fmla="*/ 15 h 44"/>
                  <a:gd name="T26" fmla="*/ 61 w 71"/>
                  <a:gd name="T27" fmla="*/ 15 h 44"/>
                  <a:gd name="T28" fmla="*/ 58 w 71"/>
                  <a:gd name="T29" fmla="*/ 16 h 44"/>
                  <a:gd name="T30" fmla="*/ 53 w 71"/>
                  <a:gd name="T31" fmla="*/ 17 h 44"/>
                  <a:gd name="T32" fmla="*/ 15 w 71"/>
                  <a:gd name="T33" fmla="*/ 39 h 44"/>
                  <a:gd name="T34" fmla="*/ 4 w 71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44">
                    <a:moveTo>
                      <a:pt x="4" y="44"/>
                    </a:moveTo>
                    <a:lnTo>
                      <a:pt x="2" y="44"/>
                    </a:lnTo>
                    <a:lnTo>
                      <a:pt x="4" y="37"/>
                    </a:lnTo>
                    <a:lnTo>
                      <a:pt x="0" y="31"/>
                    </a:lnTo>
                    <a:lnTo>
                      <a:pt x="8" y="27"/>
                    </a:lnTo>
                    <a:cubicBezTo>
                      <a:pt x="43" y="6"/>
                      <a:pt x="49" y="3"/>
                      <a:pt x="51" y="3"/>
                    </a:cubicBezTo>
                    <a:lnTo>
                      <a:pt x="55" y="2"/>
                    </a:lnTo>
                    <a:cubicBezTo>
                      <a:pt x="57" y="2"/>
                      <a:pt x="58" y="1"/>
                      <a:pt x="60" y="1"/>
                    </a:cubicBezTo>
                    <a:lnTo>
                      <a:pt x="64" y="0"/>
                    </a:lnTo>
                    <a:cubicBezTo>
                      <a:pt x="66" y="1"/>
                      <a:pt x="68" y="2"/>
                      <a:pt x="69" y="4"/>
                    </a:cubicBezTo>
                    <a:cubicBezTo>
                      <a:pt x="71" y="7"/>
                      <a:pt x="70" y="12"/>
                      <a:pt x="67" y="14"/>
                    </a:cubicBezTo>
                    <a:lnTo>
                      <a:pt x="66" y="14"/>
                    </a:lnTo>
                    <a:cubicBezTo>
                      <a:pt x="65" y="15"/>
                      <a:pt x="63" y="16"/>
                      <a:pt x="61" y="15"/>
                    </a:cubicBezTo>
                    <a:lnTo>
                      <a:pt x="61" y="15"/>
                    </a:lnTo>
                    <a:lnTo>
                      <a:pt x="58" y="16"/>
                    </a:lnTo>
                    <a:cubicBezTo>
                      <a:pt x="56" y="16"/>
                      <a:pt x="54" y="17"/>
                      <a:pt x="53" y="17"/>
                    </a:cubicBezTo>
                    <a:cubicBezTo>
                      <a:pt x="48" y="20"/>
                      <a:pt x="27" y="32"/>
                      <a:pt x="15" y="39"/>
                    </a:cubicBezTo>
                    <a:cubicBezTo>
                      <a:pt x="8" y="43"/>
                      <a:pt x="5" y="44"/>
                      <a:pt x="4" y="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34" name="Freeform 2187">
                <a:extLst>
                  <a:ext uri="{FF2B5EF4-FFF2-40B4-BE49-F238E27FC236}">
                    <a16:creationId xmlns:a16="http://schemas.microsoft.com/office/drawing/2014/main" id="{EE62ABC1-6359-46CB-A0EF-D6B8A748FB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0" y="6376"/>
                <a:ext cx="252" cy="165"/>
              </a:xfrm>
              <a:custGeom>
                <a:avLst/>
                <a:gdLst>
                  <a:gd name="T0" fmla="*/ 730 w 760"/>
                  <a:gd name="T1" fmla="*/ 21 h 498"/>
                  <a:gd name="T2" fmla="*/ 344 w 760"/>
                  <a:gd name="T3" fmla="*/ 250 h 498"/>
                  <a:gd name="T4" fmla="*/ 133 w 760"/>
                  <a:gd name="T5" fmla="*/ 385 h 498"/>
                  <a:gd name="T6" fmla="*/ 300 w 760"/>
                  <a:gd name="T7" fmla="*/ 298 h 498"/>
                  <a:gd name="T8" fmla="*/ 530 w 760"/>
                  <a:gd name="T9" fmla="*/ 165 h 498"/>
                  <a:gd name="T10" fmla="*/ 732 w 760"/>
                  <a:gd name="T11" fmla="*/ 21 h 498"/>
                  <a:gd name="T12" fmla="*/ 730 w 760"/>
                  <a:gd name="T13" fmla="*/ 21 h 498"/>
                  <a:gd name="T14" fmla="*/ 127 w 760"/>
                  <a:gd name="T15" fmla="*/ 446 h 498"/>
                  <a:gd name="T16" fmla="*/ 94 w 760"/>
                  <a:gd name="T17" fmla="*/ 467 h 498"/>
                  <a:gd name="T18" fmla="*/ 514 w 760"/>
                  <a:gd name="T19" fmla="*/ 222 h 498"/>
                  <a:gd name="T20" fmla="*/ 127 w 760"/>
                  <a:gd name="T21" fmla="*/ 446 h 498"/>
                  <a:gd name="T22" fmla="*/ 41 w 760"/>
                  <a:gd name="T23" fmla="*/ 498 h 498"/>
                  <a:gd name="T24" fmla="*/ 39 w 760"/>
                  <a:gd name="T25" fmla="*/ 498 h 498"/>
                  <a:gd name="T26" fmla="*/ 35 w 760"/>
                  <a:gd name="T27" fmla="*/ 494 h 498"/>
                  <a:gd name="T28" fmla="*/ 34 w 760"/>
                  <a:gd name="T29" fmla="*/ 489 h 498"/>
                  <a:gd name="T30" fmla="*/ 39 w 760"/>
                  <a:gd name="T31" fmla="*/ 484 h 498"/>
                  <a:gd name="T32" fmla="*/ 39 w 760"/>
                  <a:gd name="T33" fmla="*/ 484 h 498"/>
                  <a:gd name="T34" fmla="*/ 49 w 760"/>
                  <a:gd name="T35" fmla="*/ 477 h 498"/>
                  <a:gd name="T36" fmla="*/ 53 w 760"/>
                  <a:gd name="T37" fmla="*/ 473 h 498"/>
                  <a:gd name="T38" fmla="*/ 128 w 760"/>
                  <a:gd name="T39" fmla="*/ 429 h 498"/>
                  <a:gd name="T40" fmla="*/ 155 w 760"/>
                  <a:gd name="T41" fmla="*/ 412 h 498"/>
                  <a:gd name="T42" fmla="*/ 159 w 760"/>
                  <a:gd name="T43" fmla="*/ 409 h 498"/>
                  <a:gd name="T44" fmla="*/ 8 w 760"/>
                  <a:gd name="T45" fmla="*/ 478 h 498"/>
                  <a:gd name="T46" fmla="*/ 1 w 760"/>
                  <a:gd name="T47" fmla="*/ 473 h 498"/>
                  <a:gd name="T48" fmla="*/ 0 w 760"/>
                  <a:gd name="T49" fmla="*/ 467 h 498"/>
                  <a:gd name="T50" fmla="*/ 29 w 760"/>
                  <a:gd name="T51" fmla="*/ 449 h 498"/>
                  <a:gd name="T52" fmla="*/ 71 w 760"/>
                  <a:gd name="T53" fmla="*/ 420 h 498"/>
                  <a:gd name="T54" fmla="*/ 39 w 760"/>
                  <a:gd name="T55" fmla="*/ 430 h 498"/>
                  <a:gd name="T56" fmla="*/ 33 w 760"/>
                  <a:gd name="T57" fmla="*/ 425 h 498"/>
                  <a:gd name="T58" fmla="*/ 35 w 760"/>
                  <a:gd name="T59" fmla="*/ 415 h 498"/>
                  <a:gd name="T60" fmla="*/ 43 w 760"/>
                  <a:gd name="T61" fmla="*/ 416 h 498"/>
                  <a:gd name="T62" fmla="*/ 337 w 760"/>
                  <a:gd name="T63" fmla="*/ 238 h 498"/>
                  <a:gd name="T64" fmla="*/ 736 w 760"/>
                  <a:gd name="T65" fmla="*/ 8 h 498"/>
                  <a:gd name="T66" fmla="*/ 745 w 760"/>
                  <a:gd name="T67" fmla="*/ 14 h 498"/>
                  <a:gd name="T68" fmla="*/ 746 w 760"/>
                  <a:gd name="T69" fmla="*/ 25 h 498"/>
                  <a:gd name="T70" fmla="*/ 722 w 760"/>
                  <a:gd name="T71" fmla="*/ 53 h 498"/>
                  <a:gd name="T72" fmla="*/ 724 w 760"/>
                  <a:gd name="T73" fmla="*/ 55 h 498"/>
                  <a:gd name="T74" fmla="*/ 725 w 760"/>
                  <a:gd name="T75" fmla="*/ 65 h 498"/>
                  <a:gd name="T76" fmla="*/ 694 w 760"/>
                  <a:gd name="T77" fmla="*/ 97 h 498"/>
                  <a:gd name="T78" fmla="*/ 705 w 760"/>
                  <a:gd name="T79" fmla="*/ 96 h 498"/>
                  <a:gd name="T80" fmla="*/ 748 w 760"/>
                  <a:gd name="T81" fmla="*/ 71 h 498"/>
                  <a:gd name="T82" fmla="*/ 758 w 760"/>
                  <a:gd name="T83" fmla="*/ 74 h 498"/>
                  <a:gd name="T84" fmla="*/ 756 w 760"/>
                  <a:gd name="T85" fmla="*/ 83 h 498"/>
                  <a:gd name="T86" fmla="*/ 62 w 760"/>
                  <a:gd name="T87" fmla="*/ 489 h 498"/>
                  <a:gd name="T88" fmla="*/ 60 w 760"/>
                  <a:gd name="T89" fmla="*/ 489 h 498"/>
                  <a:gd name="T90" fmla="*/ 41 w 760"/>
                  <a:gd name="T91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60" h="498">
                    <a:moveTo>
                      <a:pt x="730" y="21"/>
                    </a:moveTo>
                    <a:cubicBezTo>
                      <a:pt x="693" y="21"/>
                      <a:pt x="484" y="158"/>
                      <a:pt x="344" y="250"/>
                    </a:cubicBezTo>
                    <a:cubicBezTo>
                      <a:pt x="251" y="311"/>
                      <a:pt x="182" y="356"/>
                      <a:pt x="133" y="385"/>
                    </a:cubicBezTo>
                    <a:cubicBezTo>
                      <a:pt x="176" y="362"/>
                      <a:pt x="231" y="334"/>
                      <a:pt x="300" y="298"/>
                    </a:cubicBezTo>
                    <a:lnTo>
                      <a:pt x="530" y="165"/>
                    </a:lnTo>
                    <a:cubicBezTo>
                      <a:pt x="684" y="73"/>
                      <a:pt x="729" y="35"/>
                      <a:pt x="732" y="21"/>
                    </a:cubicBezTo>
                    <a:lnTo>
                      <a:pt x="730" y="21"/>
                    </a:lnTo>
                    <a:close/>
                    <a:moveTo>
                      <a:pt x="127" y="446"/>
                    </a:moveTo>
                    <a:cubicBezTo>
                      <a:pt x="114" y="454"/>
                      <a:pt x="103" y="461"/>
                      <a:pt x="94" y="467"/>
                    </a:cubicBezTo>
                    <a:cubicBezTo>
                      <a:pt x="167" y="436"/>
                      <a:pt x="342" y="331"/>
                      <a:pt x="514" y="222"/>
                    </a:cubicBezTo>
                    <a:cubicBezTo>
                      <a:pt x="373" y="303"/>
                      <a:pt x="218" y="392"/>
                      <a:pt x="127" y="446"/>
                    </a:cubicBezTo>
                    <a:close/>
                    <a:moveTo>
                      <a:pt x="41" y="498"/>
                    </a:moveTo>
                    <a:lnTo>
                      <a:pt x="39" y="498"/>
                    </a:lnTo>
                    <a:cubicBezTo>
                      <a:pt x="37" y="497"/>
                      <a:pt x="36" y="496"/>
                      <a:pt x="35" y="494"/>
                    </a:cubicBezTo>
                    <a:cubicBezTo>
                      <a:pt x="34" y="493"/>
                      <a:pt x="34" y="490"/>
                      <a:pt x="34" y="489"/>
                    </a:cubicBezTo>
                    <a:cubicBezTo>
                      <a:pt x="34" y="488"/>
                      <a:pt x="35" y="487"/>
                      <a:pt x="39" y="484"/>
                    </a:cubicBezTo>
                    <a:lnTo>
                      <a:pt x="39" y="484"/>
                    </a:lnTo>
                    <a:cubicBezTo>
                      <a:pt x="41" y="482"/>
                      <a:pt x="45" y="480"/>
                      <a:pt x="49" y="477"/>
                    </a:cubicBezTo>
                    <a:cubicBezTo>
                      <a:pt x="50" y="475"/>
                      <a:pt x="51" y="474"/>
                      <a:pt x="53" y="473"/>
                    </a:cubicBezTo>
                    <a:cubicBezTo>
                      <a:pt x="77" y="459"/>
                      <a:pt x="102" y="444"/>
                      <a:pt x="128" y="429"/>
                    </a:cubicBezTo>
                    <a:cubicBezTo>
                      <a:pt x="137" y="423"/>
                      <a:pt x="146" y="418"/>
                      <a:pt x="155" y="412"/>
                    </a:cubicBezTo>
                    <a:lnTo>
                      <a:pt x="159" y="409"/>
                    </a:lnTo>
                    <a:cubicBezTo>
                      <a:pt x="81" y="453"/>
                      <a:pt x="22" y="481"/>
                      <a:pt x="8" y="478"/>
                    </a:cubicBezTo>
                    <a:cubicBezTo>
                      <a:pt x="4" y="477"/>
                      <a:pt x="2" y="474"/>
                      <a:pt x="1" y="473"/>
                    </a:cubicBezTo>
                    <a:cubicBezTo>
                      <a:pt x="0" y="471"/>
                      <a:pt x="0" y="469"/>
                      <a:pt x="0" y="467"/>
                    </a:cubicBezTo>
                    <a:cubicBezTo>
                      <a:pt x="1" y="465"/>
                      <a:pt x="1" y="464"/>
                      <a:pt x="29" y="449"/>
                    </a:cubicBezTo>
                    <a:cubicBezTo>
                      <a:pt x="37" y="441"/>
                      <a:pt x="51" y="432"/>
                      <a:pt x="71" y="420"/>
                    </a:cubicBezTo>
                    <a:cubicBezTo>
                      <a:pt x="55" y="428"/>
                      <a:pt x="45" y="431"/>
                      <a:pt x="39" y="430"/>
                    </a:cubicBezTo>
                    <a:cubicBezTo>
                      <a:pt x="36" y="429"/>
                      <a:pt x="34" y="427"/>
                      <a:pt x="33" y="425"/>
                    </a:cubicBezTo>
                    <a:cubicBezTo>
                      <a:pt x="31" y="422"/>
                      <a:pt x="32" y="417"/>
                      <a:pt x="35" y="415"/>
                    </a:cubicBezTo>
                    <a:cubicBezTo>
                      <a:pt x="38" y="414"/>
                      <a:pt x="41" y="414"/>
                      <a:pt x="43" y="416"/>
                    </a:cubicBezTo>
                    <a:cubicBezTo>
                      <a:pt x="66" y="415"/>
                      <a:pt x="210" y="321"/>
                      <a:pt x="337" y="238"/>
                    </a:cubicBezTo>
                    <a:cubicBezTo>
                      <a:pt x="556" y="94"/>
                      <a:pt x="703" y="0"/>
                      <a:pt x="736" y="8"/>
                    </a:cubicBezTo>
                    <a:cubicBezTo>
                      <a:pt x="741" y="9"/>
                      <a:pt x="743" y="12"/>
                      <a:pt x="745" y="14"/>
                    </a:cubicBezTo>
                    <a:cubicBezTo>
                      <a:pt x="746" y="16"/>
                      <a:pt x="747" y="20"/>
                      <a:pt x="746" y="25"/>
                    </a:cubicBezTo>
                    <a:cubicBezTo>
                      <a:pt x="744" y="31"/>
                      <a:pt x="736" y="41"/>
                      <a:pt x="722" y="53"/>
                    </a:cubicBezTo>
                    <a:lnTo>
                      <a:pt x="724" y="55"/>
                    </a:lnTo>
                    <a:cubicBezTo>
                      <a:pt x="726" y="57"/>
                      <a:pt x="727" y="61"/>
                      <a:pt x="725" y="65"/>
                    </a:cubicBezTo>
                    <a:cubicBezTo>
                      <a:pt x="723" y="73"/>
                      <a:pt x="712" y="84"/>
                      <a:pt x="694" y="97"/>
                    </a:cubicBezTo>
                    <a:cubicBezTo>
                      <a:pt x="698" y="96"/>
                      <a:pt x="702" y="96"/>
                      <a:pt x="705" y="96"/>
                    </a:cubicBezTo>
                    <a:cubicBezTo>
                      <a:pt x="719" y="88"/>
                      <a:pt x="733" y="80"/>
                      <a:pt x="748" y="71"/>
                    </a:cubicBezTo>
                    <a:cubicBezTo>
                      <a:pt x="751" y="69"/>
                      <a:pt x="756" y="71"/>
                      <a:pt x="758" y="74"/>
                    </a:cubicBezTo>
                    <a:cubicBezTo>
                      <a:pt x="760" y="77"/>
                      <a:pt x="759" y="81"/>
                      <a:pt x="756" y="83"/>
                    </a:cubicBezTo>
                    <a:cubicBezTo>
                      <a:pt x="691" y="126"/>
                      <a:pt x="137" y="489"/>
                      <a:pt x="62" y="489"/>
                    </a:cubicBezTo>
                    <a:lnTo>
                      <a:pt x="60" y="489"/>
                    </a:lnTo>
                    <a:cubicBezTo>
                      <a:pt x="47" y="496"/>
                      <a:pt x="43" y="498"/>
                      <a:pt x="41" y="49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35" name="Freeform 2188">
                <a:extLst>
                  <a:ext uri="{FF2B5EF4-FFF2-40B4-BE49-F238E27FC236}">
                    <a16:creationId xmlns:a16="http://schemas.microsoft.com/office/drawing/2014/main" id="{91D87324-A80A-4211-B1D4-376769DF6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6" y="6349"/>
                <a:ext cx="5" cy="5"/>
              </a:xfrm>
              <a:custGeom>
                <a:avLst/>
                <a:gdLst>
                  <a:gd name="T0" fmla="*/ 9 w 17"/>
                  <a:gd name="T1" fmla="*/ 15 h 15"/>
                  <a:gd name="T2" fmla="*/ 2 w 17"/>
                  <a:gd name="T3" fmla="*/ 12 h 15"/>
                  <a:gd name="T4" fmla="*/ 4 w 17"/>
                  <a:gd name="T5" fmla="*/ 3 h 15"/>
                  <a:gd name="T6" fmla="*/ 6 w 17"/>
                  <a:gd name="T7" fmla="*/ 2 h 15"/>
                  <a:gd name="T8" fmla="*/ 15 w 17"/>
                  <a:gd name="T9" fmla="*/ 5 h 15"/>
                  <a:gd name="T10" fmla="*/ 13 w 17"/>
                  <a:gd name="T11" fmla="*/ 14 h 15"/>
                  <a:gd name="T12" fmla="*/ 9 w 17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5">
                    <a:moveTo>
                      <a:pt x="9" y="15"/>
                    </a:moveTo>
                    <a:cubicBezTo>
                      <a:pt x="6" y="15"/>
                      <a:pt x="4" y="14"/>
                      <a:pt x="2" y="12"/>
                    </a:cubicBezTo>
                    <a:cubicBezTo>
                      <a:pt x="0" y="9"/>
                      <a:pt x="1" y="5"/>
                      <a:pt x="4" y="3"/>
                    </a:cubicBezTo>
                    <a:lnTo>
                      <a:pt x="6" y="2"/>
                    </a:lnTo>
                    <a:cubicBezTo>
                      <a:pt x="9" y="0"/>
                      <a:pt x="13" y="1"/>
                      <a:pt x="15" y="5"/>
                    </a:cubicBezTo>
                    <a:cubicBezTo>
                      <a:pt x="17" y="8"/>
                      <a:pt x="16" y="12"/>
                      <a:pt x="13" y="14"/>
                    </a:cubicBezTo>
                    <a:lnTo>
                      <a:pt x="9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36" name="Freeform 2189">
                <a:extLst>
                  <a:ext uri="{FF2B5EF4-FFF2-40B4-BE49-F238E27FC236}">
                    <a16:creationId xmlns:a16="http://schemas.microsoft.com/office/drawing/2014/main" id="{D90DCAD1-EDCF-4D87-B283-85ADEE3602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74" y="6317"/>
                <a:ext cx="321" cy="206"/>
              </a:xfrm>
              <a:custGeom>
                <a:avLst/>
                <a:gdLst>
                  <a:gd name="T0" fmla="*/ 841 w 968"/>
                  <a:gd name="T1" fmla="*/ 63 h 622"/>
                  <a:gd name="T2" fmla="*/ 871 w 968"/>
                  <a:gd name="T3" fmla="*/ 154 h 622"/>
                  <a:gd name="T4" fmla="*/ 351 w 968"/>
                  <a:gd name="T5" fmla="*/ 266 h 622"/>
                  <a:gd name="T6" fmla="*/ 351 w 968"/>
                  <a:gd name="T7" fmla="*/ 266 h 622"/>
                  <a:gd name="T8" fmla="*/ 655 w 968"/>
                  <a:gd name="T9" fmla="*/ 42 h 622"/>
                  <a:gd name="T10" fmla="*/ 673 w 968"/>
                  <a:gd name="T11" fmla="*/ 229 h 622"/>
                  <a:gd name="T12" fmla="*/ 345 w 968"/>
                  <a:gd name="T13" fmla="*/ 351 h 622"/>
                  <a:gd name="T14" fmla="*/ 517 w 968"/>
                  <a:gd name="T15" fmla="*/ 339 h 622"/>
                  <a:gd name="T16" fmla="*/ 78 w 968"/>
                  <a:gd name="T17" fmla="*/ 417 h 622"/>
                  <a:gd name="T18" fmla="*/ 89 w 968"/>
                  <a:gd name="T19" fmla="*/ 413 h 622"/>
                  <a:gd name="T20" fmla="*/ 222 w 968"/>
                  <a:gd name="T21" fmla="*/ 427 h 622"/>
                  <a:gd name="T22" fmla="*/ 171 w 968"/>
                  <a:gd name="T23" fmla="*/ 544 h 622"/>
                  <a:gd name="T24" fmla="*/ 362 w 968"/>
                  <a:gd name="T25" fmla="*/ 465 h 622"/>
                  <a:gd name="T26" fmla="*/ 171 w 968"/>
                  <a:gd name="T27" fmla="*/ 622 h 622"/>
                  <a:gd name="T28" fmla="*/ 185 w 968"/>
                  <a:gd name="T29" fmla="*/ 580 h 622"/>
                  <a:gd name="T30" fmla="*/ 180 w 968"/>
                  <a:gd name="T31" fmla="*/ 556 h 622"/>
                  <a:gd name="T32" fmla="*/ 137 w 968"/>
                  <a:gd name="T33" fmla="*/ 572 h 622"/>
                  <a:gd name="T34" fmla="*/ 110 w 968"/>
                  <a:gd name="T35" fmla="*/ 559 h 622"/>
                  <a:gd name="T36" fmla="*/ 135 w 968"/>
                  <a:gd name="T37" fmla="*/ 523 h 622"/>
                  <a:gd name="T38" fmla="*/ 471 w 968"/>
                  <a:gd name="T39" fmla="*/ 320 h 622"/>
                  <a:gd name="T40" fmla="*/ 147 w 968"/>
                  <a:gd name="T41" fmla="*/ 499 h 622"/>
                  <a:gd name="T42" fmla="*/ 128 w 968"/>
                  <a:gd name="T43" fmla="*/ 481 h 622"/>
                  <a:gd name="T44" fmla="*/ 402 w 968"/>
                  <a:gd name="T45" fmla="*/ 296 h 622"/>
                  <a:gd name="T46" fmla="*/ 276 w 968"/>
                  <a:gd name="T47" fmla="*/ 359 h 622"/>
                  <a:gd name="T48" fmla="*/ 288 w 968"/>
                  <a:gd name="T49" fmla="*/ 335 h 622"/>
                  <a:gd name="T50" fmla="*/ 60 w 968"/>
                  <a:gd name="T51" fmla="*/ 460 h 622"/>
                  <a:gd name="T52" fmla="*/ 65 w 968"/>
                  <a:gd name="T53" fmla="*/ 435 h 622"/>
                  <a:gd name="T54" fmla="*/ 49 w 968"/>
                  <a:gd name="T55" fmla="*/ 419 h 622"/>
                  <a:gd name="T56" fmla="*/ 34 w 968"/>
                  <a:gd name="T57" fmla="*/ 415 h 622"/>
                  <a:gd name="T58" fmla="*/ 60 w 968"/>
                  <a:gd name="T59" fmla="*/ 377 h 622"/>
                  <a:gd name="T60" fmla="*/ 5 w 968"/>
                  <a:gd name="T61" fmla="*/ 403 h 622"/>
                  <a:gd name="T62" fmla="*/ 34 w 968"/>
                  <a:gd name="T63" fmla="*/ 371 h 622"/>
                  <a:gd name="T64" fmla="*/ 665 w 968"/>
                  <a:gd name="T65" fmla="*/ 2 h 622"/>
                  <a:gd name="T66" fmla="*/ 663 w 968"/>
                  <a:gd name="T67" fmla="*/ 26 h 622"/>
                  <a:gd name="T68" fmla="*/ 689 w 968"/>
                  <a:gd name="T69" fmla="*/ 30 h 622"/>
                  <a:gd name="T70" fmla="*/ 705 w 968"/>
                  <a:gd name="T71" fmla="*/ 41 h 622"/>
                  <a:gd name="T72" fmla="*/ 746 w 968"/>
                  <a:gd name="T73" fmla="*/ 26 h 622"/>
                  <a:gd name="T74" fmla="*/ 739 w 968"/>
                  <a:gd name="T75" fmla="*/ 59 h 622"/>
                  <a:gd name="T76" fmla="*/ 773 w 968"/>
                  <a:gd name="T77" fmla="*/ 69 h 622"/>
                  <a:gd name="T78" fmla="*/ 857 w 968"/>
                  <a:gd name="T79" fmla="*/ 52 h 622"/>
                  <a:gd name="T80" fmla="*/ 822 w 968"/>
                  <a:gd name="T81" fmla="*/ 97 h 622"/>
                  <a:gd name="T82" fmla="*/ 897 w 968"/>
                  <a:gd name="T83" fmla="*/ 65 h 622"/>
                  <a:gd name="T84" fmla="*/ 885 w 968"/>
                  <a:gd name="T85" fmla="*/ 98 h 622"/>
                  <a:gd name="T86" fmla="*/ 842 w 968"/>
                  <a:gd name="T87" fmla="*/ 145 h 622"/>
                  <a:gd name="T88" fmla="*/ 911 w 968"/>
                  <a:gd name="T89" fmla="*/ 107 h 622"/>
                  <a:gd name="T90" fmla="*/ 915 w 968"/>
                  <a:gd name="T91" fmla="*/ 123 h 622"/>
                  <a:gd name="T92" fmla="*/ 925 w 968"/>
                  <a:gd name="T93" fmla="*/ 146 h 622"/>
                  <a:gd name="T94" fmla="*/ 899 w 968"/>
                  <a:gd name="T95" fmla="*/ 177 h 622"/>
                  <a:gd name="T96" fmla="*/ 966 w 968"/>
                  <a:gd name="T97" fmla="*/ 157 h 622"/>
                  <a:gd name="T98" fmla="*/ 927 w 968"/>
                  <a:gd name="T99" fmla="*/ 178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68" h="622">
                    <a:moveTo>
                      <a:pt x="841" y="63"/>
                    </a:moveTo>
                    <a:cubicBezTo>
                      <a:pt x="838" y="64"/>
                      <a:pt x="834" y="65"/>
                      <a:pt x="830" y="67"/>
                    </a:cubicBezTo>
                    <a:cubicBezTo>
                      <a:pt x="833" y="67"/>
                      <a:pt x="835" y="67"/>
                      <a:pt x="837" y="67"/>
                    </a:cubicBezTo>
                    <a:lnTo>
                      <a:pt x="841" y="63"/>
                    </a:lnTo>
                    <a:close/>
                    <a:moveTo>
                      <a:pt x="803" y="92"/>
                    </a:moveTo>
                    <a:cubicBezTo>
                      <a:pt x="784" y="101"/>
                      <a:pt x="758" y="116"/>
                      <a:pt x="728" y="134"/>
                    </a:cubicBezTo>
                    <a:cubicBezTo>
                      <a:pt x="758" y="118"/>
                      <a:pt x="784" y="103"/>
                      <a:pt x="803" y="92"/>
                    </a:cubicBezTo>
                    <a:close/>
                    <a:moveTo>
                      <a:pt x="871" y="154"/>
                    </a:moveTo>
                    <a:lnTo>
                      <a:pt x="873" y="155"/>
                    </a:lnTo>
                    <a:cubicBezTo>
                      <a:pt x="877" y="152"/>
                      <a:pt x="881" y="149"/>
                      <a:pt x="885" y="146"/>
                    </a:cubicBezTo>
                    <a:cubicBezTo>
                      <a:pt x="881" y="149"/>
                      <a:pt x="876" y="151"/>
                      <a:pt x="871" y="154"/>
                    </a:cubicBezTo>
                    <a:close/>
                    <a:moveTo>
                      <a:pt x="351" y="266"/>
                    </a:moveTo>
                    <a:lnTo>
                      <a:pt x="348" y="268"/>
                    </a:lnTo>
                    <a:cubicBezTo>
                      <a:pt x="447" y="210"/>
                      <a:pt x="558" y="142"/>
                      <a:pt x="658" y="80"/>
                    </a:cubicBezTo>
                    <a:cubicBezTo>
                      <a:pt x="652" y="84"/>
                      <a:pt x="644" y="87"/>
                      <a:pt x="636" y="92"/>
                    </a:cubicBezTo>
                    <a:cubicBezTo>
                      <a:pt x="564" y="137"/>
                      <a:pt x="455" y="204"/>
                      <a:pt x="351" y="266"/>
                    </a:cubicBezTo>
                    <a:close/>
                    <a:moveTo>
                      <a:pt x="276" y="263"/>
                    </a:moveTo>
                    <a:cubicBezTo>
                      <a:pt x="271" y="267"/>
                      <a:pt x="266" y="270"/>
                      <a:pt x="261" y="273"/>
                    </a:cubicBezTo>
                    <a:cubicBezTo>
                      <a:pt x="476" y="147"/>
                      <a:pt x="582" y="86"/>
                      <a:pt x="635" y="57"/>
                    </a:cubicBezTo>
                    <a:cubicBezTo>
                      <a:pt x="643" y="51"/>
                      <a:pt x="650" y="46"/>
                      <a:pt x="655" y="42"/>
                    </a:cubicBezTo>
                    <a:cubicBezTo>
                      <a:pt x="643" y="47"/>
                      <a:pt x="623" y="56"/>
                      <a:pt x="599" y="70"/>
                    </a:cubicBezTo>
                    <a:cubicBezTo>
                      <a:pt x="560" y="94"/>
                      <a:pt x="507" y="125"/>
                      <a:pt x="440" y="163"/>
                    </a:cubicBezTo>
                    <a:cubicBezTo>
                      <a:pt x="386" y="196"/>
                      <a:pt x="329" y="232"/>
                      <a:pt x="276" y="263"/>
                    </a:cubicBezTo>
                    <a:close/>
                    <a:moveTo>
                      <a:pt x="673" y="229"/>
                    </a:moveTo>
                    <a:cubicBezTo>
                      <a:pt x="630" y="255"/>
                      <a:pt x="581" y="284"/>
                      <a:pt x="531" y="314"/>
                    </a:cubicBezTo>
                    <a:cubicBezTo>
                      <a:pt x="581" y="285"/>
                      <a:pt x="630" y="255"/>
                      <a:pt x="673" y="229"/>
                    </a:cubicBezTo>
                    <a:close/>
                    <a:moveTo>
                      <a:pt x="504" y="254"/>
                    </a:moveTo>
                    <a:cubicBezTo>
                      <a:pt x="448" y="288"/>
                      <a:pt x="392" y="322"/>
                      <a:pt x="345" y="351"/>
                    </a:cubicBezTo>
                    <a:cubicBezTo>
                      <a:pt x="398" y="320"/>
                      <a:pt x="459" y="285"/>
                      <a:pt x="525" y="248"/>
                    </a:cubicBezTo>
                    <a:cubicBezTo>
                      <a:pt x="557" y="227"/>
                      <a:pt x="586" y="208"/>
                      <a:pt x="613" y="190"/>
                    </a:cubicBezTo>
                    <a:cubicBezTo>
                      <a:pt x="581" y="209"/>
                      <a:pt x="545" y="230"/>
                      <a:pt x="504" y="254"/>
                    </a:cubicBezTo>
                    <a:close/>
                    <a:moveTo>
                      <a:pt x="517" y="339"/>
                    </a:moveTo>
                    <a:cubicBezTo>
                      <a:pt x="480" y="362"/>
                      <a:pt x="442" y="384"/>
                      <a:pt x="407" y="405"/>
                    </a:cubicBezTo>
                    <a:cubicBezTo>
                      <a:pt x="462" y="373"/>
                      <a:pt x="511" y="345"/>
                      <a:pt x="555" y="319"/>
                    </a:cubicBezTo>
                    <a:cubicBezTo>
                      <a:pt x="542" y="326"/>
                      <a:pt x="530" y="333"/>
                      <a:pt x="517" y="339"/>
                    </a:cubicBezTo>
                    <a:close/>
                    <a:moveTo>
                      <a:pt x="78" y="417"/>
                    </a:moveTo>
                    <a:lnTo>
                      <a:pt x="77" y="419"/>
                    </a:lnTo>
                    <a:cubicBezTo>
                      <a:pt x="80" y="417"/>
                      <a:pt x="84" y="416"/>
                      <a:pt x="89" y="414"/>
                    </a:cubicBezTo>
                    <a:lnTo>
                      <a:pt x="89" y="413"/>
                    </a:lnTo>
                    <a:lnTo>
                      <a:pt x="89" y="413"/>
                    </a:lnTo>
                    <a:cubicBezTo>
                      <a:pt x="85" y="414"/>
                      <a:pt x="82" y="416"/>
                      <a:pt x="78" y="417"/>
                    </a:cubicBezTo>
                    <a:close/>
                    <a:moveTo>
                      <a:pt x="227" y="423"/>
                    </a:moveTo>
                    <a:cubicBezTo>
                      <a:pt x="224" y="425"/>
                      <a:pt x="221" y="427"/>
                      <a:pt x="218" y="429"/>
                    </a:cubicBezTo>
                    <a:lnTo>
                      <a:pt x="222" y="427"/>
                    </a:lnTo>
                    <a:cubicBezTo>
                      <a:pt x="223" y="426"/>
                      <a:pt x="225" y="424"/>
                      <a:pt x="227" y="423"/>
                    </a:cubicBezTo>
                    <a:close/>
                    <a:moveTo>
                      <a:pt x="170" y="543"/>
                    </a:moveTo>
                    <a:cubicBezTo>
                      <a:pt x="167" y="545"/>
                      <a:pt x="165" y="547"/>
                      <a:pt x="163" y="549"/>
                    </a:cubicBezTo>
                    <a:cubicBezTo>
                      <a:pt x="165" y="547"/>
                      <a:pt x="168" y="546"/>
                      <a:pt x="171" y="544"/>
                    </a:cubicBezTo>
                    <a:lnTo>
                      <a:pt x="170" y="543"/>
                    </a:lnTo>
                    <a:close/>
                    <a:moveTo>
                      <a:pt x="236" y="533"/>
                    </a:moveTo>
                    <a:cubicBezTo>
                      <a:pt x="221" y="544"/>
                      <a:pt x="209" y="553"/>
                      <a:pt x="201" y="560"/>
                    </a:cubicBezTo>
                    <a:cubicBezTo>
                      <a:pt x="229" y="546"/>
                      <a:pt x="290" y="509"/>
                      <a:pt x="362" y="465"/>
                    </a:cubicBezTo>
                    <a:cubicBezTo>
                      <a:pt x="322" y="488"/>
                      <a:pt x="286" y="507"/>
                      <a:pt x="256" y="521"/>
                    </a:cubicBezTo>
                    <a:cubicBezTo>
                      <a:pt x="249" y="526"/>
                      <a:pt x="242" y="530"/>
                      <a:pt x="236" y="533"/>
                    </a:cubicBezTo>
                    <a:close/>
                    <a:moveTo>
                      <a:pt x="173" y="622"/>
                    </a:moveTo>
                    <a:lnTo>
                      <a:pt x="171" y="622"/>
                    </a:lnTo>
                    <a:cubicBezTo>
                      <a:pt x="169" y="621"/>
                      <a:pt x="168" y="620"/>
                      <a:pt x="167" y="618"/>
                    </a:cubicBezTo>
                    <a:cubicBezTo>
                      <a:pt x="166" y="617"/>
                      <a:pt x="165" y="614"/>
                      <a:pt x="166" y="611"/>
                    </a:cubicBezTo>
                    <a:cubicBezTo>
                      <a:pt x="168" y="603"/>
                      <a:pt x="185" y="589"/>
                      <a:pt x="213" y="570"/>
                    </a:cubicBezTo>
                    <a:cubicBezTo>
                      <a:pt x="197" y="578"/>
                      <a:pt x="189" y="581"/>
                      <a:pt x="185" y="580"/>
                    </a:cubicBezTo>
                    <a:cubicBezTo>
                      <a:pt x="183" y="580"/>
                      <a:pt x="181" y="578"/>
                      <a:pt x="180" y="576"/>
                    </a:cubicBezTo>
                    <a:cubicBezTo>
                      <a:pt x="179" y="575"/>
                      <a:pt x="178" y="571"/>
                      <a:pt x="179" y="567"/>
                    </a:cubicBezTo>
                    <a:cubicBezTo>
                      <a:pt x="180" y="565"/>
                      <a:pt x="182" y="562"/>
                      <a:pt x="184" y="559"/>
                    </a:cubicBezTo>
                    <a:cubicBezTo>
                      <a:pt x="182" y="559"/>
                      <a:pt x="181" y="558"/>
                      <a:pt x="180" y="556"/>
                    </a:cubicBezTo>
                    <a:lnTo>
                      <a:pt x="180" y="555"/>
                    </a:lnTo>
                    <a:cubicBezTo>
                      <a:pt x="168" y="562"/>
                      <a:pt x="157" y="569"/>
                      <a:pt x="147" y="574"/>
                    </a:cubicBezTo>
                    <a:cubicBezTo>
                      <a:pt x="146" y="575"/>
                      <a:pt x="144" y="576"/>
                      <a:pt x="142" y="575"/>
                    </a:cubicBezTo>
                    <a:cubicBezTo>
                      <a:pt x="140" y="575"/>
                      <a:pt x="138" y="574"/>
                      <a:pt x="137" y="572"/>
                    </a:cubicBezTo>
                    <a:cubicBezTo>
                      <a:pt x="136" y="570"/>
                      <a:pt x="135" y="566"/>
                      <a:pt x="136" y="561"/>
                    </a:cubicBezTo>
                    <a:cubicBezTo>
                      <a:pt x="137" y="558"/>
                      <a:pt x="139" y="555"/>
                      <a:pt x="142" y="552"/>
                    </a:cubicBezTo>
                    <a:cubicBezTo>
                      <a:pt x="123" y="562"/>
                      <a:pt x="118" y="564"/>
                      <a:pt x="115" y="563"/>
                    </a:cubicBezTo>
                    <a:cubicBezTo>
                      <a:pt x="113" y="562"/>
                      <a:pt x="111" y="561"/>
                      <a:pt x="110" y="559"/>
                    </a:cubicBezTo>
                    <a:cubicBezTo>
                      <a:pt x="108" y="556"/>
                      <a:pt x="110" y="552"/>
                      <a:pt x="113" y="550"/>
                    </a:cubicBezTo>
                    <a:lnTo>
                      <a:pt x="171" y="515"/>
                    </a:lnTo>
                    <a:cubicBezTo>
                      <a:pt x="151" y="525"/>
                      <a:pt x="143" y="528"/>
                      <a:pt x="139" y="527"/>
                    </a:cubicBezTo>
                    <a:cubicBezTo>
                      <a:pt x="138" y="526"/>
                      <a:pt x="136" y="525"/>
                      <a:pt x="135" y="523"/>
                    </a:cubicBezTo>
                    <a:cubicBezTo>
                      <a:pt x="134" y="522"/>
                      <a:pt x="133" y="520"/>
                      <a:pt x="134" y="518"/>
                    </a:cubicBezTo>
                    <a:cubicBezTo>
                      <a:pt x="134" y="516"/>
                      <a:pt x="136" y="515"/>
                      <a:pt x="137" y="514"/>
                    </a:cubicBezTo>
                    <a:cubicBezTo>
                      <a:pt x="197" y="480"/>
                      <a:pt x="263" y="443"/>
                      <a:pt x="331" y="405"/>
                    </a:cubicBezTo>
                    <a:cubicBezTo>
                      <a:pt x="376" y="378"/>
                      <a:pt x="425" y="348"/>
                      <a:pt x="471" y="320"/>
                    </a:cubicBezTo>
                    <a:lnTo>
                      <a:pt x="472" y="319"/>
                    </a:lnTo>
                    <a:lnTo>
                      <a:pt x="157" y="501"/>
                    </a:lnTo>
                    <a:cubicBezTo>
                      <a:pt x="155" y="502"/>
                      <a:pt x="153" y="502"/>
                      <a:pt x="151" y="502"/>
                    </a:cubicBezTo>
                    <a:cubicBezTo>
                      <a:pt x="150" y="502"/>
                      <a:pt x="148" y="500"/>
                      <a:pt x="147" y="499"/>
                    </a:cubicBezTo>
                    <a:cubicBezTo>
                      <a:pt x="146" y="497"/>
                      <a:pt x="145" y="495"/>
                      <a:pt x="146" y="492"/>
                    </a:cubicBezTo>
                    <a:cubicBezTo>
                      <a:pt x="142" y="492"/>
                      <a:pt x="139" y="492"/>
                      <a:pt x="137" y="492"/>
                    </a:cubicBezTo>
                    <a:cubicBezTo>
                      <a:pt x="132" y="491"/>
                      <a:pt x="130" y="488"/>
                      <a:pt x="129" y="486"/>
                    </a:cubicBezTo>
                    <a:cubicBezTo>
                      <a:pt x="128" y="484"/>
                      <a:pt x="128" y="482"/>
                      <a:pt x="128" y="481"/>
                    </a:cubicBezTo>
                    <a:cubicBezTo>
                      <a:pt x="129" y="479"/>
                      <a:pt x="129" y="478"/>
                      <a:pt x="135" y="475"/>
                    </a:cubicBezTo>
                    <a:cubicBezTo>
                      <a:pt x="133" y="474"/>
                      <a:pt x="132" y="473"/>
                      <a:pt x="131" y="471"/>
                    </a:cubicBezTo>
                    <a:cubicBezTo>
                      <a:pt x="130" y="470"/>
                      <a:pt x="129" y="467"/>
                      <a:pt x="130" y="465"/>
                    </a:cubicBezTo>
                    <a:cubicBezTo>
                      <a:pt x="134" y="451"/>
                      <a:pt x="195" y="414"/>
                      <a:pt x="402" y="296"/>
                    </a:cubicBezTo>
                    <a:cubicBezTo>
                      <a:pt x="432" y="279"/>
                      <a:pt x="465" y="260"/>
                      <a:pt x="498" y="241"/>
                    </a:cubicBezTo>
                    <a:cubicBezTo>
                      <a:pt x="576" y="194"/>
                      <a:pt x="641" y="155"/>
                      <a:pt x="693" y="125"/>
                    </a:cubicBezTo>
                    <a:cubicBezTo>
                      <a:pt x="721" y="107"/>
                      <a:pt x="743" y="92"/>
                      <a:pt x="753" y="82"/>
                    </a:cubicBezTo>
                    <a:cubicBezTo>
                      <a:pt x="697" y="104"/>
                      <a:pt x="475" y="237"/>
                      <a:pt x="276" y="359"/>
                    </a:cubicBezTo>
                    <a:cubicBezTo>
                      <a:pt x="195" y="408"/>
                      <a:pt x="137" y="445"/>
                      <a:pt x="137" y="445"/>
                    </a:cubicBezTo>
                    <a:cubicBezTo>
                      <a:pt x="133" y="447"/>
                      <a:pt x="129" y="446"/>
                      <a:pt x="127" y="442"/>
                    </a:cubicBezTo>
                    <a:cubicBezTo>
                      <a:pt x="125" y="439"/>
                      <a:pt x="126" y="435"/>
                      <a:pt x="129" y="433"/>
                    </a:cubicBezTo>
                    <a:cubicBezTo>
                      <a:pt x="165" y="410"/>
                      <a:pt x="222" y="375"/>
                      <a:pt x="288" y="335"/>
                    </a:cubicBezTo>
                    <a:cubicBezTo>
                      <a:pt x="337" y="304"/>
                      <a:pt x="388" y="273"/>
                      <a:pt x="438" y="242"/>
                    </a:cubicBezTo>
                    <a:cubicBezTo>
                      <a:pt x="389" y="268"/>
                      <a:pt x="341" y="295"/>
                      <a:pt x="296" y="319"/>
                    </a:cubicBezTo>
                    <a:cubicBezTo>
                      <a:pt x="215" y="367"/>
                      <a:pt x="135" y="416"/>
                      <a:pt x="65" y="459"/>
                    </a:cubicBezTo>
                    <a:cubicBezTo>
                      <a:pt x="64" y="460"/>
                      <a:pt x="62" y="461"/>
                      <a:pt x="60" y="460"/>
                    </a:cubicBezTo>
                    <a:cubicBezTo>
                      <a:pt x="58" y="460"/>
                      <a:pt x="56" y="459"/>
                      <a:pt x="55" y="457"/>
                    </a:cubicBezTo>
                    <a:cubicBezTo>
                      <a:pt x="54" y="455"/>
                      <a:pt x="54" y="452"/>
                      <a:pt x="55" y="451"/>
                    </a:cubicBezTo>
                    <a:cubicBezTo>
                      <a:pt x="55" y="447"/>
                      <a:pt x="60" y="442"/>
                      <a:pt x="71" y="435"/>
                    </a:cubicBezTo>
                    <a:cubicBezTo>
                      <a:pt x="68" y="435"/>
                      <a:pt x="66" y="435"/>
                      <a:pt x="65" y="435"/>
                    </a:cubicBezTo>
                    <a:cubicBezTo>
                      <a:pt x="63" y="435"/>
                      <a:pt x="60" y="433"/>
                      <a:pt x="59" y="431"/>
                    </a:cubicBezTo>
                    <a:cubicBezTo>
                      <a:pt x="58" y="429"/>
                      <a:pt x="57" y="427"/>
                      <a:pt x="58" y="424"/>
                    </a:cubicBezTo>
                    <a:lnTo>
                      <a:pt x="55" y="424"/>
                    </a:lnTo>
                    <a:cubicBezTo>
                      <a:pt x="53" y="423"/>
                      <a:pt x="50" y="421"/>
                      <a:pt x="49" y="419"/>
                    </a:cubicBezTo>
                    <a:cubicBezTo>
                      <a:pt x="48" y="418"/>
                      <a:pt x="48" y="416"/>
                      <a:pt x="49" y="414"/>
                    </a:cubicBezTo>
                    <a:cubicBezTo>
                      <a:pt x="47" y="415"/>
                      <a:pt x="45" y="416"/>
                      <a:pt x="43" y="417"/>
                    </a:cubicBezTo>
                    <a:cubicBezTo>
                      <a:pt x="42" y="418"/>
                      <a:pt x="40" y="418"/>
                      <a:pt x="38" y="418"/>
                    </a:cubicBezTo>
                    <a:cubicBezTo>
                      <a:pt x="36" y="417"/>
                      <a:pt x="35" y="416"/>
                      <a:pt x="34" y="415"/>
                    </a:cubicBezTo>
                    <a:cubicBezTo>
                      <a:pt x="33" y="413"/>
                      <a:pt x="32" y="411"/>
                      <a:pt x="33" y="409"/>
                    </a:cubicBezTo>
                    <a:cubicBezTo>
                      <a:pt x="34" y="406"/>
                      <a:pt x="34" y="405"/>
                      <a:pt x="56" y="392"/>
                    </a:cubicBezTo>
                    <a:lnTo>
                      <a:pt x="54" y="390"/>
                    </a:lnTo>
                    <a:cubicBezTo>
                      <a:pt x="52" y="387"/>
                      <a:pt x="51" y="385"/>
                      <a:pt x="60" y="377"/>
                    </a:cubicBezTo>
                    <a:cubicBezTo>
                      <a:pt x="56" y="378"/>
                      <a:pt x="52" y="379"/>
                      <a:pt x="49" y="379"/>
                    </a:cubicBezTo>
                    <a:cubicBezTo>
                      <a:pt x="44" y="382"/>
                      <a:pt x="40" y="385"/>
                      <a:pt x="36" y="387"/>
                    </a:cubicBezTo>
                    <a:cubicBezTo>
                      <a:pt x="27" y="392"/>
                      <a:pt x="19" y="397"/>
                      <a:pt x="11" y="402"/>
                    </a:cubicBezTo>
                    <a:cubicBezTo>
                      <a:pt x="9" y="403"/>
                      <a:pt x="7" y="403"/>
                      <a:pt x="5" y="403"/>
                    </a:cubicBezTo>
                    <a:cubicBezTo>
                      <a:pt x="4" y="402"/>
                      <a:pt x="2" y="401"/>
                      <a:pt x="1" y="400"/>
                    </a:cubicBezTo>
                    <a:cubicBezTo>
                      <a:pt x="0" y="398"/>
                      <a:pt x="0" y="396"/>
                      <a:pt x="0" y="394"/>
                    </a:cubicBezTo>
                    <a:cubicBezTo>
                      <a:pt x="1" y="391"/>
                      <a:pt x="2" y="390"/>
                      <a:pt x="29" y="375"/>
                    </a:cubicBezTo>
                    <a:cubicBezTo>
                      <a:pt x="30" y="373"/>
                      <a:pt x="32" y="372"/>
                      <a:pt x="34" y="371"/>
                    </a:cubicBezTo>
                    <a:cubicBezTo>
                      <a:pt x="33" y="368"/>
                      <a:pt x="35" y="366"/>
                      <a:pt x="37" y="364"/>
                    </a:cubicBezTo>
                    <a:cubicBezTo>
                      <a:pt x="40" y="363"/>
                      <a:pt x="43" y="363"/>
                      <a:pt x="45" y="364"/>
                    </a:cubicBezTo>
                    <a:cubicBezTo>
                      <a:pt x="206" y="266"/>
                      <a:pt x="550" y="56"/>
                      <a:pt x="637" y="20"/>
                    </a:cubicBezTo>
                    <a:cubicBezTo>
                      <a:pt x="646" y="14"/>
                      <a:pt x="656" y="8"/>
                      <a:pt x="665" y="2"/>
                    </a:cubicBezTo>
                    <a:cubicBezTo>
                      <a:pt x="666" y="1"/>
                      <a:pt x="668" y="0"/>
                      <a:pt x="670" y="1"/>
                    </a:cubicBezTo>
                    <a:cubicBezTo>
                      <a:pt x="672" y="1"/>
                      <a:pt x="674" y="3"/>
                      <a:pt x="675" y="4"/>
                    </a:cubicBezTo>
                    <a:cubicBezTo>
                      <a:pt x="676" y="6"/>
                      <a:pt x="676" y="9"/>
                      <a:pt x="676" y="11"/>
                    </a:cubicBezTo>
                    <a:cubicBezTo>
                      <a:pt x="675" y="15"/>
                      <a:pt x="670" y="20"/>
                      <a:pt x="663" y="26"/>
                    </a:cubicBezTo>
                    <a:cubicBezTo>
                      <a:pt x="666" y="25"/>
                      <a:pt x="668" y="25"/>
                      <a:pt x="670" y="26"/>
                    </a:cubicBezTo>
                    <a:cubicBezTo>
                      <a:pt x="674" y="27"/>
                      <a:pt x="675" y="29"/>
                      <a:pt x="676" y="30"/>
                    </a:cubicBezTo>
                    <a:lnTo>
                      <a:pt x="677" y="34"/>
                    </a:lnTo>
                    <a:cubicBezTo>
                      <a:pt x="687" y="30"/>
                      <a:pt x="689" y="30"/>
                      <a:pt x="689" y="30"/>
                    </a:cubicBezTo>
                    <a:cubicBezTo>
                      <a:pt x="691" y="31"/>
                      <a:pt x="693" y="32"/>
                      <a:pt x="694" y="33"/>
                    </a:cubicBezTo>
                    <a:cubicBezTo>
                      <a:pt x="695" y="35"/>
                      <a:pt x="695" y="37"/>
                      <a:pt x="695" y="38"/>
                    </a:cubicBezTo>
                    <a:lnTo>
                      <a:pt x="695" y="38"/>
                    </a:lnTo>
                    <a:cubicBezTo>
                      <a:pt x="699" y="36"/>
                      <a:pt x="703" y="38"/>
                      <a:pt x="705" y="41"/>
                    </a:cubicBezTo>
                    <a:cubicBezTo>
                      <a:pt x="707" y="44"/>
                      <a:pt x="706" y="48"/>
                      <a:pt x="702" y="50"/>
                    </a:cubicBezTo>
                    <a:cubicBezTo>
                      <a:pt x="700" y="52"/>
                      <a:pt x="698" y="53"/>
                      <a:pt x="695" y="55"/>
                    </a:cubicBezTo>
                    <a:cubicBezTo>
                      <a:pt x="697" y="55"/>
                      <a:pt x="698" y="55"/>
                      <a:pt x="700" y="55"/>
                    </a:cubicBezTo>
                    <a:cubicBezTo>
                      <a:pt x="716" y="45"/>
                      <a:pt x="731" y="36"/>
                      <a:pt x="746" y="26"/>
                    </a:cubicBezTo>
                    <a:cubicBezTo>
                      <a:pt x="748" y="25"/>
                      <a:pt x="750" y="25"/>
                      <a:pt x="752" y="25"/>
                    </a:cubicBezTo>
                    <a:cubicBezTo>
                      <a:pt x="754" y="26"/>
                      <a:pt x="755" y="27"/>
                      <a:pt x="756" y="29"/>
                    </a:cubicBezTo>
                    <a:cubicBezTo>
                      <a:pt x="757" y="31"/>
                      <a:pt x="758" y="34"/>
                      <a:pt x="757" y="38"/>
                    </a:cubicBezTo>
                    <a:cubicBezTo>
                      <a:pt x="756" y="43"/>
                      <a:pt x="749" y="50"/>
                      <a:pt x="739" y="59"/>
                    </a:cubicBezTo>
                    <a:lnTo>
                      <a:pt x="741" y="61"/>
                    </a:lnTo>
                    <a:cubicBezTo>
                      <a:pt x="743" y="65"/>
                      <a:pt x="744" y="67"/>
                      <a:pt x="718" y="84"/>
                    </a:cubicBezTo>
                    <a:cubicBezTo>
                      <a:pt x="745" y="71"/>
                      <a:pt x="762" y="64"/>
                      <a:pt x="768" y="65"/>
                    </a:cubicBezTo>
                    <a:cubicBezTo>
                      <a:pt x="770" y="65"/>
                      <a:pt x="772" y="67"/>
                      <a:pt x="773" y="69"/>
                    </a:cubicBezTo>
                    <a:cubicBezTo>
                      <a:pt x="774" y="71"/>
                      <a:pt x="775" y="73"/>
                      <a:pt x="774" y="77"/>
                    </a:cubicBezTo>
                    <a:lnTo>
                      <a:pt x="773" y="80"/>
                    </a:lnTo>
                    <a:cubicBezTo>
                      <a:pt x="817" y="57"/>
                      <a:pt x="843" y="46"/>
                      <a:pt x="851" y="48"/>
                    </a:cubicBezTo>
                    <a:cubicBezTo>
                      <a:pt x="853" y="49"/>
                      <a:pt x="855" y="50"/>
                      <a:pt x="857" y="52"/>
                    </a:cubicBezTo>
                    <a:cubicBezTo>
                      <a:pt x="858" y="54"/>
                      <a:pt x="859" y="57"/>
                      <a:pt x="858" y="61"/>
                    </a:cubicBezTo>
                    <a:cubicBezTo>
                      <a:pt x="857" y="65"/>
                      <a:pt x="853" y="70"/>
                      <a:pt x="846" y="76"/>
                    </a:cubicBezTo>
                    <a:lnTo>
                      <a:pt x="846" y="78"/>
                    </a:lnTo>
                    <a:cubicBezTo>
                      <a:pt x="845" y="81"/>
                      <a:pt x="842" y="85"/>
                      <a:pt x="822" y="97"/>
                    </a:cubicBezTo>
                    <a:cubicBezTo>
                      <a:pt x="813" y="104"/>
                      <a:pt x="802" y="111"/>
                      <a:pt x="790" y="120"/>
                    </a:cubicBezTo>
                    <a:lnTo>
                      <a:pt x="888" y="63"/>
                    </a:lnTo>
                    <a:cubicBezTo>
                      <a:pt x="889" y="62"/>
                      <a:pt x="891" y="62"/>
                      <a:pt x="893" y="62"/>
                    </a:cubicBezTo>
                    <a:cubicBezTo>
                      <a:pt x="895" y="63"/>
                      <a:pt x="897" y="64"/>
                      <a:pt x="897" y="65"/>
                    </a:cubicBezTo>
                    <a:cubicBezTo>
                      <a:pt x="898" y="67"/>
                      <a:pt x="899" y="71"/>
                      <a:pt x="898" y="72"/>
                    </a:cubicBezTo>
                    <a:cubicBezTo>
                      <a:pt x="897" y="75"/>
                      <a:pt x="893" y="80"/>
                      <a:pt x="885" y="87"/>
                    </a:cubicBezTo>
                    <a:lnTo>
                      <a:pt x="887" y="89"/>
                    </a:lnTo>
                    <a:cubicBezTo>
                      <a:pt x="889" y="92"/>
                      <a:pt x="888" y="97"/>
                      <a:pt x="885" y="98"/>
                    </a:cubicBezTo>
                    <a:lnTo>
                      <a:pt x="829" y="132"/>
                    </a:lnTo>
                    <a:cubicBezTo>
                      <a:pt x="833" y="131"/>
                      <a:pt x="836" y="131"/>
                      <a:pt x="838" y="131"/>
                    </a:cubicBezTo>
                    <a:cubicBezTo>
                      <a:pt x="841" y="132"/>
                      <a:pt x="843" y="134"/>
                      <a:pt x="844" y="136"/>
                    </a:cubicBezTo>
                    <a:cubicBezTo>
                      <a:pt x="846" y="139"/>
                      <a:pt x="845" y="143"/>
                      <a:pt x="842" y="145"/>
                    </a:cubicBezTo>
                    <a:cubicBezTo>
                      <a:pt x="817" y="160"/>
                      <a:pt x="789" y="177"/>
                      <a:pt x="760" y="194"/>
                    </a:cubicBezTo>
                    <a:cubicBezTo>
                      <a:pt x="793" y="177"/>
                      <a:pt x="823" y="160"/>
                      <a:pt x="847" y="147"/>
                    </a:cubicBezTo>
                    <a:cubicBezTo>
                      <a:pt x="866" y="134"/>
                      <a:pt x="886" y="121"/>
                      <a:pt x="906" y="108"/>
                    </a:cubicBezTo>
                    <a:cubicBezTo>
                      <a:pt x="908" y="107"/>
                      <a:pt x="910" y="106"/>
                      <a:pt x="911" y="107"/>
                    </a:cubicBezTo>
                    <a:cubicBezTo>
                      <a:pt x="913" y="107"/>
                      <a:pt x="915" y="108"/>
                      <a:pt x="916" y="110"/>
                    </a:cubicBezTo>
                    <a:cubicBezTo>
                      <a:pt x="917" y="112"/>
                      <a:pt x="917" y="115"/>
                      <a:pt x="917" y="116"/>
                    </a:cubicBezTo>
                    <a:cubicBezTo>
                      <a:pt x="916" y="118"/>
                      <a:pt x="915" y="119"/>
                      <a:pt x="913" y="121"/>
                    </a:cubicBezTo>
                    <a:lnTo>
                      <a:pt x="915" y="123"/>
                    </a:lnTo>
                    <a:cubicBezTo>
                      <a:pt x="916" y="125"/>
                      <a:pt x="917" y="128"/>
                      <a:pt x="916" y="132"/>
                    </a:cubicBezTo>
                    <a:cubicBezTo>
                      <a:pt x="915" y="135"/>
                      <a:pt x="912" y="139"/>
                      <a:pt x="908" y="143"/>
                    </a:cubicBezTo>
                    <a:cubicBezTo>
                      <a:pt x="913" y="142"/>
                      <a:pt x="917" y="142"/>
                      <a:pt x="919" y="142"/>
                    </a:cubicBezTo>
                    <a:cubicBezTo>
                      <a:pt x="922" y="143"/>
                      <a:pt x="924" y="144"/>
                      <a:pt x="925" y="146"/>
                    </a:cubicBezTo>
                    <a:cubicBezTo>
                      <a:pt x="927" y="150"/>
                      <a:pt x="926" y="154"/>
                      <a:pt x="922" y="156"/>
                    </a:cubicBezTo>
                    <a:cubicBezTo>
                      <a:pt x="875" y="184"/>
                      <a:pt x="824" y="215"/>
                      <a:pt x="771" y="247"/>
                    </a:cubicBezTo>
                    <a:cubicBezTo>
                      <a:pt x="784" y="240"/>
                      <a:pt x="796" y="233"/>
                      <a:pt x="807" y="227"/>
                    </a:cubicBezTo>
                    <a:cubicBezTo>
                      <a:pt x="843" y="207"/>
                      <a:pt x="874" y="190"/>
                      <a:pt x="899" y="177"/>
                    </a:cubicBezTo>
                    <a:cubicBezTo>
                      <a:pt x="908" y="173"/>
                      <a:pt x="915" y="169"/>
                      <a:pt x="921" y="166"/>
                    </a:cubicBezTo>
                    <a:lnTo>
                      <a:pt x="924" y="165"/>
                    </a:lnTo>
                    <a:cubicBezTo>
                      <a:pt x="944" y="156"/>
                      <a:pt x="957" y="151"/>
                      <a:pt x="961" y="153"/>
                    </a:cubicBezTo>
                    <a:cubicBezTo>
                      <a:pt x="963" y="153"/>
                      <a:pt x="965" y="155"/>
                      <a:pt x="966" y="157"/>
                    </a:cubicBezTo>
                    <a:cubicBezTo>
                      <a:pt x="968" y="160"/>
                      <a:pt x="967" y="164"/>
                      <a:pt x="964" y="166"/>
                    </a:cubicBezTo>
                    <a:cubicBezTo>
                      <a:pt x="962" y="168"/>
                      <a:pt x="959" y="168"/>
                      <a:pt x="957" y="166"/>
                    </a:cubicBezTo>
                    <a:cubicBezTo>
                      <a:pt x="953" y="167"/>
                      <a:pt x="943" y="171"/>
                      <a:pt x="928" y="178"/>
                    </a:cubicBezTo>
                    <a:lnTo>
                      <a:pt x="927" y="178"/>
                    </a:lnTo>
                    <a:cubicBezTo>
                      <a:pt x="619" y="359"/>
                      <a:pt x="445" y="460"/>
                      <a:pt x="347" y="516"/>
                    </a:cubicBezTo>
                    <a:cubicBezTo>
                      <a:pt x="288" y="552"/>
                      <a:pt x="230" y="588"/>
                      <a:pt x="177" y="621"/>
                    </a:cubicBezTo>
                    <a:lnTo>
                      <a:pt x="173" y="62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37" name="Freeform 2190">
                <a:extLst>
                  <a:ext uri="{FF2B5EF4-FFF2-40B4-BE49-F238E27FC236}">
                    <a16:creationId xmlns:a16="http://schemas.microsoft.com/office/drawing/2014/main" id="{6D40A09D-C291-47DA-8E11-EE465D2800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72" y="6297"/>
                <a:ext cx="228" cy="147"/>
              </a:xfrm>
              <a:custGeom>
                <a:avLst/>
                <a:gdLst>
                  <a:gd name="T0" fmla="*/ 83 w 690"/>
                  <a:gd name="T1" fmla="*/ 396 h 442"/>
                  <a:gd name="T2" fmla="*/ 48 w 690"/>
                  <a:gd name="T3" fmla="*/ 420 h 442"/>
                  <a:gd name="T4" fmla="*/ 410 w 690"/>
                  <a:gd name="T5" fmla="*/ 207 h 442"/>
                  <a:gd name="T6" fmla="*/ 420 w 690"/>
                  <a:gd name="T7" fmla="*/ 202 h 442"/>
                  <a:gd name="T8" fmla="*/ 83 w 690"/>
                  <a:gd name="T9" fmla="*/ 396 h 442"/>
                  <a:gd name="T10" fmla="*/ 28 w 690"/>
                  <a:gd name="T11" fmla="*/ 442 h 442"/>
                  <a:gd name="T12" fmla="*/ 26 w 690"/>
                  <a:gd name="T13" fmla="*/ 442 h 442"/>
                  <a:gd name="T14" fmla="*/ 21 w 690"/>
                  <a:gd name="T15" fmla="*/ 438 h 442"/>
                  <a:gd name="T16" fmla="*/ 20 w 690"/>
                  <a:gd name="T17" fmla="*/ 431 h 442"/>
                  <a:gd name="T18" fmla="*/ 36 w 690"/>
                  <a:gd name="T19" fmla="*/ 413 h 442"/>
                  <a:gd name="T20" fmla="*/ 36 w 690"/>
                  <a:gd name="T21" fmla="*/ 413 h 442"/>
                  <a:gd name="T22" fmla="*/ 206 w 690"/>
                  <a:gd name="T23" fmla="*/ 289 h 442"/>
                  <a:gd name="T24" fmla="*/ 11 w 690"/>
                  <a:gd name="T25" fmla="*/ 403 h 442"/>
                  <a:gd name="T26" fmla="*/ 2 w 690"/>
                  <a:gd name="T27" fmla="*/ 400 h 442"/>
                  <a:gd name="T28" fmla="*/ 4 w 690"/>
                  <a:gd name="T29" fmla="*/ 390 h 442"/>
                  <a:gd name="T30" fmla="*/ 672 w 690"/>
                  <a:gd name="T31" fmla="*/ 5 h 442"/>
                  <a:gd name="T32" fmla="*/ 678 w 690"/>
                  <a:gd name="T33" fmla="*/ 2 h 442"/>
                  <a:gd name="T34" fmla="*/ 678 w 690"/>
                  <a:gd name="T35" fmla="*/ 2 h 442"/>
                  <a:gd name="T36" fmla="*/ 683 w 690"/>
                  <a:gd name="T37" fmla="*/ 1 h 442"/>
                  <a:gd name="T38" fmla="*/ 688 w 690"/>
                  <a:gd name="T39" fmla="*/ 4 h 442"/>
                  <a:gd name="T40" fmla="*/ 685 w 690"/>
                  <a:gd name="T41" fmla="*/ 14 h 442"/>
                  <a:gd name="T42" fmla="*/ 321 w 690"/>
                  <a:gd name="T43" fmla="*/ 234 h 442"/>
                  <a:gd name="T44" fmla="*/ 650 w 690"/>
                  <a:gd name="T45" fmla="*/ 50 h 442"/>
                  <a:gd name="T46" fmla="*/ 659 w 690"/>
                  <a:gd name="T47" fmla="*/ 53 h 442"/>
                  <a:gd name="T48" fmla="*/ 657 w 690"/>
                  <a:gd name="T49" fmla="*/ 62 h 442"/>
                  <a:gd name="T50" fmla="*/ 647 w 690"/>
                  <a:gd name="T51" fmla="*/ 68 h 442"/>
                  <a:gd name="T52" fmla="*/ 654 w 690"/>
                  <a:gd name="T53" fmla="*/ 67 h 442"/>
                  <a:gd name="T54" fmla="*/ 659 w 690"/>
                  <a:gd name="T55" fmla="*/ 70 h 442"/>
                  <a:gd name="T56" fmla="*/ 656 w 690"/>
                  <a:gd name="T57" fmla="*/ 80 h 442"/>
                  <a:gd name="T58" fmla="*/ 652 w 690"/>
                  <a:gd name="T59" fmla="*/ 81 h 442"/>
                  <a:gd name="T60" fmla="*/ 418 w 690"/>
                  <a:gd name="T61" fmla="*/ 219 h 442"/>
                  <a:gd name="T62" fmla="*/ 28 w 690"/>
                  <a:gd name="T63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90" h="442">
                    <a:moveTo>
                      <a:pt x="83" y="396"/>
                    </a:moveTo>
                    <a:cubicBezTo>
                      <a:pt x="68" y="405"/>
                      <a:pt x="57" y="414"/>
                      <a:pt x="48" y="420"/>
                    </a:cubicBezTo>
                    <a:cubicBezTo>
                      <a:pt x="108" y="391"/>
                      <a:pt x="280" y="287"/>
                      <a:pt x="410" y="207"/>
                    </a:cubicBezTo>
                    <a:cubicBezTo>
                      <a:pt x="413" y="205"/>
                      <a:pt x="417" y="203"/>
                      <a:pt x="420" y="202"/>
                    </a:cubicBezTo>
                    <a:cubicBezTo>
                      <a:pt x="222" y="318"/>
                      <a:pt x="128" y="371"/>
                      <a:pt x="83" y="396"/>
                    </a:cubicBezTo>
                    <a:close/>
                    <a:moveTo>
                      <a:pt x="28" y="442"/>
                    </a:moveTo>
                    <a:lnTo>
                      <a:pt x="26" y="442"/>
                    </a:lnTo>
                    <a:cubicBezTo>
                      <a:pt x="24" y="442"/>
                      <a:pt x="22" y="440"/>
                      <a:pt x="21" y="438"/>
                    </a:cubicBezTo>
                    <a:cubicBezTo>
                      <a:pt x="20" y="437"/>
                      <a:pt x="19" y="434"/>
                      <a:pt x="20" y="431"/>
                    </a:cubicBezTo>
                    <a:cubicBezTo>
                      <a:pt x="21" y="427"/>
                      <a:pt x="27" y="421"/>
                      <a:pt x="36" y="413"/>
                    </a:cubicBezTo>
                    <a:lnTo>
                      <a:pt x="36" y="413"/>
                    </a:lnTo>
                    <a:cubicBezTo>
                      <a:pt x="32" y="405"/>
                      <a:pt x="29" y="400"/>
                      <a:pt x="206" y="289"/>
                    </a:cubicBezTo>
                    <a:cubicBezTo>
                      <a:pt x="130" y="333"/>
                      <a:pt x="60" y="374"/>
                      <a:pt x="11" y="403"/>
                    </a:cubicBezTo>
                    <a:cubicBezTo>
                      <a:pt x="8" y="405"/>
                      <a:pt x="4" y="403"/>
                      <a:pt x="2" y="400"/>
                    </a:cubicBezTo>
                    <a:cubicBezTo>
                      <a:pt x="0" y="397"/>
                      <a:pt x="1" y="392"/>
                      <a:pt x="4" y="390"/>
                    </a:cubicBezTo>
                    <a:cubicBezTo>
                      <a:pt x="521" y="89"/>
                      <a:pt x="642" y="20"/>
                      <a:pt x="672" y="5"/>
                    </a:cubicBezTo>
                    <a:cubicBezTo>
                      <a:pt x="676" y="3"/>
                      <a:pt x="678" y="2"/>
                      <a:pt x="678" y="2"/>
                    </a:cubicBezTo>
                    <a:lnTo>
                      <a:pt x="678" y="2"/>
                    </a:lnTo>
                    <a:cubicBezTo>
                      <a:pt x="682" y="0"/>
                      <a:pt x="683" y="1"/>
                      <a:pt x="683" y="1"/>
                    </a:cubicBezTo>
                    <a:cubicBezTo>
                      <a:pt x="685" y="1"/>
                      <a:pt x="687" y="2"/>
                      <a:pt x="688" y="4"/>
                    </a:cubicBezTo>
                    <a:cubicBezTo>
                      <a:pt x="690" y="7"/>
                      <a:pt x="688" y="12"/>
                      <a:pt x="685" y="14"/>
                    </a:cubicBezTo>
                    <a:cubicBezTo>
                      <a:pt x="575" y="80"/>
                      <a:pt x="439" y="162"/>
                      <a:pt x="321" y="234"/>
                    </a:cubicBezTo>
                    <a:cubicBezTo>
                      <a:pt x="458" y="155"/>
                      <a:pt x="601" y="77"/>
                      <a:pt x="650" y="50"/>
                    </a:cubicBezTo>
                    <a:cubicBezTo>
                      <a:pt x="653" y="48"/>
                      <a:pt x="657" y="49"/>
                      <a:pt x="659" y="53"/>
                    </a:cubicBezTo>
                    <a:cubicBezTo>
                      <a:pt x="661" y="56"/>
                      <a:pt x="660" y="60"/>
                      <a:pt x="657" y="62"/>
                    </a:cubicBezTo>
                    <a:cubicBezTo>
                      <a:pt x="653" y="64"/>
                      <a:pt x="650" y="66"/>
                      <a:pt x="647" y="68"/>
                    </a:cubicBezTo>
                    <a:cubicBezTo>
                      <a:pt x="651" y="67"/>
                      <a:pt x="653" y="66"/>
                      <a:pt x="654" y="67"/>
                    </a:cubicBezTo>
                    <a:cubicBezTo>
                      <a:pt x="656" y="67"/>
                      <a:pt x="658" y="69"/>
                      <a:pt x="659" y="70"/>
                    </a:cubicBezTo>
                    <a:cubicBezTo>
                      <a:pt x="661" y="74"/>
                      <a:pt x="659" y="78"/>
                      <a:pt x="656" y="80"/>
                    </a:cubicBezTo>
                    <a:lnTo>
                      <a:pt x="652" y="81"/>
                    </a:lnTo>
                    <a:cubicBezTo>
                      <a:pt x="637" y="86"/>
                      <a:pt x="526" y="154"/>
                      <a:pt x="418" y="219"/>
                    </a:cubicBezTo>
                    <a:cubicBezTo>
                      <a:pt x="150" y="382"/>
                      <a:pt x="47" y="442"/>
                      <a:pt x="28" y="4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38" name="Freeform 2191">
                <a:extLst>
                  <a:ext uri="{FF2B5EF4-FFF2-40B4-BE49-F238E27FC236}">
                    <a16:creationId xmlns:a16="http://schemas.microsoft.com/office/drawing/2014/main" id="{0F17C0DC-EB4A-4C48-954E-5935F4729A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88" y="6293"/>
                <a:ext cx="203" cy="125"/>
              </a:xfrm>
              <a:custGeom>
                <a:avLst/>
                <a:gdLst>
                  <a:gd name="T0" fmla="*/ 548 w 615"/>
                  <a:gd name="T1" fmla="*/ 62 h 377"/>
                  <a:gd name="T2" fmla="*/ 430 w 615"/>
                  <a:gd name="T3" fmla="*/ 136 h 377"/>
                  <a:gd name="T4" fmla="*/ 548 w 615"/>
                  <a:gd name="T5" fmla="*/ 62 h 377"/>
                  <a:gd name="T6" fmla="*/ 213 w 615"/>
                  <a:gd name="T7" fmla="*/ 245 h 377"/>
                  <a:gd name="T8" fmla="*/ 75 w 615"/>
                  <a:gd name="T9" fmla="*/ 333 h 377"/>
                  <a:gd name="T10" fmla="*/ 228 w 615"/>
                  <a:gd name="T11" fmla="*/ 250 h 377"/>
                  <a:gd name="T12" fmla="*/ 324 w 615"/>
                  <a:gd name="T13" fmla="*/ 187 h 377"/>
                  <a:gd name="T14" fmla="*/ 362 w 615"/>
                  <a:gd name="T15" fmla="*/ 163 h 377"/>
                  <a:gd name="T16" fmla="*/ 314 w 615"/>
                  <a:gd name="T17" fmla="*/ 189 h 377"/>
                  <a:gd name="T18" fmla="*/ 213 w 615"/>
                  <a:gd name="T19" fmla="*/ 245 h 377"/>
                  <a:gd name="T20" fmla="*/ 8 w 615"/>
                  <a:gd name="T21" fmla="*/ 375 h 377"/>
                  <a:gd name="T22" fmla="*/ 6 w 615"/>
                  <a:gd name="T23" fmla="*/ 375 h 377"/>
                  <a:gd name="T24" fmla="*/ 2 w 615"/>
                  <a:gd name="T25" fmla="*/ 371 h 377"/>
                  <a:gd name="T26" fmla="*/ 1 w 615"/>
                  <a:gd name="T27" fmla="*/ 364 h 377"/>
                  <a:gd name="T28" fmla="*/ 62 w 615"/>
                  <a:gd name="T29" fmla="*/ 315 h 377"/>
                  <a:gd name="T30" fmla="*/ 65 w 615"/>
                  <a:gd name="T31" fmla="*/ 308 h 377"/>
                  <a:gd name="T32" fmla="*/ 587 w 615"/>
                  <a:gd name="T33" fmla="*/ 8 h 377"/>
                  <a:gd name="T34" fmla="*/ 593 w 615"/>
                  <a:gd name="T35" fmla="*/ 12 h 377"/>
                  <a:gd name="T36" fmla="*/ 594 w 615"/>
                  <a:gd name="T37" fmla="*/ 19 h 377"/>
                  <a:gd name="T38" fmla="*/ 592 w 615"/>
                  <a:gd name="T39" fmla="*/ 23 h 377"/>
                  <a:gd name="T40" fmla="*/ 594 w 615"/>
                  <a:gd name="T41" fmla="*/ 24 h 377"/>
                  <a:gd name="T42" fmla="*/ 607 w 615"/>
                  <a:gd name="T43" fmla="*/ 23 h 377"/>
                  <a:gd name="T44" fmla="*/ 613 w 615"/>
                  <a:gd name="T45" fmla="*/ 28 h 377"/>
                  <a:gd name="T46" fmla="*/ 611 w 615"/>
                  <a:gd name="T47" fmla="*/ 38 h 377"/>
                  <a:gd name="T48" fmla="*/ 602 w 615"/>
                  <a:gd name="T49" fmla="*/ 37 h 377"/>
                  <a:gd name="T50" fmla="*/ 602 w 615"/>
                  <a:gd name="T51" fmla="*/ 37 h 377"/>
                  <a:gd name="T52" fmla="*/ 597 w 615"/>
                  <a:gd name="T53" fmla="*/ 38 h 377"/>
                  <a:gd name="T54" fmla="*/ 233 w 615"/>
                  <a:gd name="T55" fmla="*/ 263 h 377"/>
                  <a:gd name="T56" fmla="*/ 32 w 615"/>
                  <a:gd name="T57" fmla="*/ 373 h 377"/>
                  <a:gd name="T58" fmla="*/ 25 w 615"/>
                  <a:gd name="T59" fmla="*/ 368 h 377"/>
                  <a:gd name="T60" fmla="*/ 24 w 615"/>
                  <a:gd name="T61" fmla="*/ 366 h 377"/>
                  <a:gd name="T62" fmla="*/ 12 w 615"/>
                  <a:gd name="T63" fmla="*/ 374 h 377"/>
                  <a:gd name="T64" fmla="*/ 8 w 615"/>
                  <a:gd name="T65" fmla="*/ 375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15" h="377">
                    <a:moveTo>
                      <a:pt x="548" y="62"/>
                    </a:moveTo>
                    <a:cubicBezTo>
                      <a:pt x="516" y="81"/>
                      <a:pt x="474" y="107"/>
                      <a:pt x="430" y="136"/>
                    </a:cubicBezTo>
                    <a:cubicBezTo>
                      <a:pt x="479" y="107"/>
                      <a:pt x="521" y="81"/>
                      <a:pt x="548" y="62"/>
                    </a:cubicBezTo>
                    <a:close/>
                    <a:moveTo>
                      <a:pt x="213" y="245"/>
                    </a:moveTo>
                    <a:cubicBezTo>
                      <a:pt x="166" y="274"/>
                      <a:pt x="119" y="304"/>
                      <a:pt x="75" y="333"/>
                    </a:cubicBezTo>
                    <a:cubicBezTo>
                      <a:pt x="123" y="307"/>
                      <a:pt x="176" y="278"/>
                      <a:pt x="228" y="250"/>
                    </a:cubicBezTo>
                    <a:cubicBezTo>
                      <a:pt x="261" y="229"/>
                      <a:pt x="294" y="207"/>
                      <a:pt x="324" y="187"/>
                    </a:cubicBezTo>
                    <a:cubicBezTo>
                      <a:pt x="337" y="179"/>
                      <a:pt x="349" y="171"/>
                      <a:pt x="362" y="163"/>
                    </a:cubicBezTo>
                    <a:cubicBezTo>
                      <a:pt x="346" y="171"/>
                      <a:pt x="330" y="180"/>
                      <a:pt x="314" y="189"/>
                    </a:cubicBezTo>
                    <a:cubicBezTo>
                      <a:pt x="281" y="207"/>
                      <a:pt x="247" y="226"/>
                      <a:pt x="213" y="245"/>
                    </a:cubicBezTo>
                    <a:close/>
                    <a:moveTo>
                      <a:pt x="8" y="375"/>
                    </a:moveTo>
                    <a:lnTo>
                      <a:pt x="6" y="375"/>
                    </a:lnTo>
                    <a:cubicBezTo>
                      <a:pt x="4" y="374"/>
                      <a:pt x="3" y="373"/>
                      <a:pt x="2" y="371"/>
                    </a:cubicBezTo>
                    <a:cubicBezTo>
                      <a:pt x="1" y="370"/>
                      <a:pt x="0" y="367"/>
                      <a:pt x="1" y="364"/>
                    </a:cubicBezTo>
                    <a:cubicBezTo>
                      <a:pt x="3" y="355"/>
                      <a:pt x="23" y="339"/>
                      <a:pt x="62" y="315"/>
                    </a:cubicBezTo>
                    <a:cubicBezTo>
                      <a:pt x="62" y="313"/>
                      <a:pt x="63" y="310"/>
                      <a:pt x="65" y="308"/>
                    </a:cubicBezTo>
                    <a:cubicBezTo>
                      <a:pt x="180" y="236"/>
                      <a:pt x="557" y="0"/>
                      <a:pt x="587" y="8"/>
                    </a:cubicBezTo>
                    <a:cubicBezTo>
                      <a:pt x="589" y="8"/>
                      <a:pt x="592" y="10"/>
                      <a:pt x="593" y="12"/>
                    </a:cubicBezTo>
                    <a:cubicBezTo>
                      <a:pt x="594" y="14"/>
                      <a:pt x="594" y="16"/>
                      <a:pt x="594" y="19"/>
                    </a:cubicBezTo>
                    <a:lnTo>
                      <a:pt x="592" y="23"/>
                    </a:lnTo>
                    <a:lnTo>
                      <a:pt x="594" y="24"/>
                    </a:lnTo>
                    <a:cubicBezTo>
                      <a:pt x="600" y="23"/>
                      <a:pt x="604" y="22"/>
                      <a:pt x="607" y="23"/>
                    </a:cubicBezTo>
                    <a:cubicBezTo>
                      <a:pt x="609" y="24"/>
                      <a:pt x="612" y="25"/>
                      <a:pt x="613" y="28"/>
                    </a:cubicBezTo>
                    <a:cubicBezTo>
                      <a:pt x="615" y="31"/>
                      <a:pt x="614" y="36"/>
                      <a:pt x="611" y="38"/>
                    </a:cubicBezTo>
                    <a:cubicBezTo>
                      <a:pt x="608" y="39"/>
                      <a:pt x="605" y="39"/>
                      <a:pt x="602" y="37"/>
                    </a:cubicBezTo>
                    <a:lnTo>
                      <a:pt x="602" y="37"/>
                    </a:lnTo>
                    <a:cubicBezTo>
                      <a:pt x="601" y="37"/>
                      <a:pt x="599" y="37"/>
                      <a:pt x="597" y="38"/>
                    </a:cubicBezTo>
                    <a:cubicBezTo>
                      <a:pt x="581" y="68"/>
                      <a:pt x="391" y="177"/>
                      <a:pt x="233" y="263"/>
                    </a:cubicBezTo>
                    <a:cubicBezTo>
                      <a:pt x="112" y="341"/>
                      <a:pt x="50" y="377"/>
                      <a:pt x="32" y="373"/>
                    </a:cubicBezTo>
                    <a:cubicBezTo>
                      <a:pt x="28" y="372"/>
                      <a:pt x="26" y="369"/>
                      <a:pt x="25" y="368"/>
                    </a:cubicBezTo>
                    <a:lnTo>
                      <a:pt x="24" y="366"/>
                    </a:lnTo>
                    <a:cubicBezTo>
                      <a:pt x="20" y="368"/>
                      <a:pt x="16" y="371"/>
                      <a:pt x="12" y="374"/>
                    </a:cubicBezTo>
                    <a:lnTo>
                      <a:pt x="8" y="37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39" name="Freeform 2192">
                <a:extLst>
                  <a:ext uri="{FF2B5EF4-FFF2-40B4-BE49-F238E27FC236}">
                    <a16:creationId xmlns:a16="http://schemas.microsoft.com/office/drawing/2014/main" id="{57E31F8F-B3DC-46CB-BDAA-D4BC6E396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" y="6288"/>
                <a:ext cx="4" cy="6"/>
              </a:xfrm>
              <a:custGeom>
                <a:avLst/>
                <a:gdLst>
                  <a:gd name="T0" fmla="*/ 3 w 10"/>
                  <a:gd name="T1" fmla="*/ 17 h 17"/>
                  <a:gd name="T2" fmla="*/ 1 w 10"/>
                  <a:gd name="T3" fmla="*/ 17 h 17"/>
                  <a:gd name="T4" fmla="*/ 3 w 10"/>
                  <a:gd name="T5" fmla="*/ 10 h 17"/>
                  <a:gd name="T6" fmla="*/ 3 w 10"/>
                  <a:gd name="T7" fmla="*/ 10 h 17"/>
                  <a:gd name="T8" fmla="*/ 3 w 10"/>
                  <a:gd name="T9" fmla="*/ 10 h 17"/>
                  <a:gd name="T10" fmla="*/ 3 w 10"/>
                  <a:gd name="T11" fmla="*/ 10 h 17"/>
                  <a:gd name="T12" fmla="*/ 0 w 10"/>
                  <a:gd name="T13" fmla="*/ 4 h 17"/>
                  <a:gd name="T14" fmla="*/ 9 w 10"/>
                  <a:gd name="T15" fmla="*/ 1 h 17"/>
                  <a:gd name="T16" fmla="*/ 7 w 10"/>
                  <a:gd name="T17" fmla="*/ 8 h 17"/>
                  <a:gd name="T18" fmla="*/ 3 w 10"/>
                  <a:gd name="T19" fmla="*/ 10 h 17"/>
                  <a:gd name="T20" fmla="*/ 7 w 10"/>
                  <a:gd name="T21" fmla="*/ 8 h 17"/>
                  <a:gd name="T22" fmla="*/ 10 w 10"/>
                  <a:gd name="T23" fmla="*/ 14 h 17"/>
                  <a:gd name="T24" fmla="*/ 8 w 10"/>
                  <a:gd name="T25" fmla="*/ 16 h 17"/>
                  <a:gd name="T26" fmla="*/ 3 w 10"/>
                  <a:gd name="T2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7">
                    <a:moveTo>
                      <a:pt x="3" y="17"/>
                    </a:moveTo>
                    <a:lnTo>
                      <a:pt x="1" y="17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4"/>
                    </a:lnTo>
                    <a:cubicBezTo>
                      <a:pt x="4" y="1"/>
                      <a:pt x="6" y="0"/>
                      <a:pt x="9" y="1"/>
                    </a:cubicBezTo>
                    <a:lnTo>
                      <a:pt x="7" y="8"/>
                    </a:lnTo>
                    <a:lnTo>
                      <a:pt x="3" y="10"/>
                    </a:lnTo>
                    <a:lnTo>
                      <a:pt x="7" y="8"/>
                    </a:lnTo>
                    <a:lnTo>
                      <a:pt x="10" y="14"/>
                    </a:lnTo>
                    <a:lnTo>
                      <a:pt x="8" y="16"/>
                    </a:lnTo>
                    <a:cubicBezTo>
                      <a:pt x="7" y="16"/>
                      <a:pt x="4" y="17"/>
                      <a:pt x="3" y="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40" name="Freeform 2193">
                <a:extLst>
                  <a:ext uri="{FF2B5EF4-FFF2-40B4-BE49-F238E27FC236}">
                    <a16:creationId xmlns:a16="http://schemas.microsoft.com/office/drawing/2014/main" id="{6EB2059F-FFBF-4B39-8BA3-E929CBFA1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9" y="6282"/>
                <a:ext cx="198" cy="128"/>
              </a:xfrm>
              <a:custGeom>
                <a:avLst/>
                <a:gdLst>
                  <a:gd name="T0" fmla="*/ 12 w 597"/>
                  <a:gd name="T1" fmla="*/ 387 h 387"/>
                  <a:gd name="T2" fmla="*/ 5 w 597"/>
                  <a:gd name="T3" fmla="*/ 384 h 387"/>
                  <a:gd name="T4" fmla="*/ 8 w 597"/>
                  <a:gd name="T5" fmla="*/ 374 h 387"/>
                  <a:gd name="T6" fmla="*/ 8 w 597"/>
                  <a:gd name="T7" fmla="*/ 374 h 387"/>
                  <a:gd name="T8" fmla="*/ 8 w 597"/>
                  <a:gd name="T9" fmla="*/ 374 h 387"/>
                  <a:gd name="T10" fmla="*/ 198 w 597"/>
                  <a:gd name="T11" fmla="*/ 250 h 387"/>
                  <a:gd name="T12" fmla="*/ 13 w 597"/>
                  <a:gd name="T13" fmla="*/ 359 h 387"/>
                  <a:gd name="T14" fmla="*/ 7 w 597"/>
                  <a:gd name="T15" fmla="*/ 360 h 387"/>
                  <a:gd name="T16" fmla="*/ 3 w 597"/>
                  <a:gd name="T17" fmla="*/ 357 h 387"/>
                  <a:gd name="T18" fmla="*/ 6 w 597"/>
                  <a:gd name="T19" fmla="*/ 348 h 387"/>
                  <a:gd name="T20" fmla="*/ 5 w 597"/>
                  <a:gd name="T21" fmla="*/ 347 h 387"/>
                  <a:gd name="T22" fmla="*/ 8 w 597"/>
                  <a:gd name="T23" fmla="*/ 346 h 387"/>
                  <a:gd name="T24" fmla="*/ 20 w 597"/>
                  <a:gd name="T25" fmla="*/ 337 h 387"/>
                  <a:gd name="T26" fmla="*/ 18 w 597"/>
                  <a:gd name="T27" fmla="*/ 335 h 387"/>
                  <a:gd name="T28" fmla="*/ 18 w 597"/>
                  <a:gd name="T29" fmla="*/ 328 h 387"/>
                  <a:gd name="T30" fmla="*/ 26 w 597"/>
                  <a:gd name="T31" fmla="*/ 318 h 387"/>
                  <a:gd name="T32" fmla="*/ 26 w 597"/>
                  <a:gd name="T33" fmla="*/ 315 h 387"/>
                  <a:gd name="T34" fmla="*/ 26 w 597"/>
                  <a:gd name="T35" fmla="*/ 315 h 387"/>
                  <a:gd name="T36" fmla="*/ 29 w 597"/>
                  <a:gd name="T37" fmla="*/ 306 h 387"/>
                  <a:gd name="T38" fmla="*/ 35 w 597"/>
                  <a:gd name="T39" fmla="*/ 306 h 387"/>
                  <a:gd name="T40" fmla="*/ 45 w 597"/>
                  <a:gd name="T41" fmla="*/ 302 h 387"/>
                  <a:gd name="T42" fmla="*/ 163 w 597"/>
                  <a:gd name="T43" fmla="*/ 234 h 387"/>
                  <a:gd name="T44" fmla="*/ 229 w 597"/>
                  <a:gd name="T45" fmla="*/ 193 h 387"/>
                  <a:gd name="T46" fmla="*/ 549 w 597"/>
                  <a:gd name="T47" fmla="*/ 7 h 387"/>
                  <a:gd name="T48" fmla="*/ 557 w 597"/>
                  <a:gd name="T49" fmla="*/ 1 h 387"/>
                  <a:gd name="T50" fmla="*/ 563 w 597"/>
                  <a:gd name="T51" fmla="*/ 1 h 387"/>
                  <a:gd name="T52" fmla="*/ 567 w 597"/>
                  <a:gd name="T53" fmla="*/ 4 h 387"/>
                  <a:gd name="T54" fmla="*/ 568 w 597"/>
                  <a:gd name="T55" fmla="*/ 9 h 387"/>
                  <a:gd name="T56" fmla="*/ 565 w 597"/>
                  <a:gd name="T57" fmla="*/ 13 h 387"/>
                  <a:gd name="T58" fmla="*/ 565 w 597"/>
                  <a:gd name="T59" fmla="*/ 14 h 387"/>
                  <a:gd name="T60" fmla="*/ 564 w 597"/>
                  <a:gd name="T61" fmla="*/ 14 h 387"/>
                  <a:gd name="T62" fmla="*/ 564 w 597"/>
                  <a:gd name="T63" fmla="*/ 17 h 387"/>
                  <a:gd name="T64" fmla="*/ 553 w 597"/>
                  <a:gd name="T65" fmla="*/ 28 h 387"/>
                  <a:gd name="T66" fmla="*/ 584 w 597"/>
                  <a:gd name="T67" fmla="*/ 14 h 387"/>
                  <a:gd name="T68" fmla="*/ 585 w 597"/>
                  <a:gd name="T69" fmla="*/ 13 h 387"/>
                  <a:gd name="T70" fmla="*/ 585 w 597"/>
                  <a:gd name="T71" fmla="*/ 13 h 387"/>
                  <a:gd name="T72" fmla="*/ 590 w 597"/>
                  <a:gd name="T73" fmla="*/ 12 h 387"/>
                  <a:gd name="T74" fmla="*/ 595 w 597"/>
                  <a:gd name="T75" fmla="*/ 15 h 387"/>
                  <a:gd name="T76" fmla="*/ 592 w 597"/>
                  <a:gd name="T77" fmla="*/ 25 h 387"/>
                  <a:gd name="T78" fmla="*/ 23 w 597"/>
                  <a:gd name="T79" fmla="*/ 379 h 387"/>
                  <a:gd name="T80" fmla="*/ 20 w 597"/>
                  <a:gd name="T81" fmla="*/ 384 h 387"/>
                  <a:gd name="T82" fmla="*/ 15 w 597"/>
                  <a:gd name="T83" fmla="*/ 387 h 387"/>
                  <a:gd name="T84" fmla="*/ 12 w 597"/>
                  <a:gd name="T85" fmla="*/ 387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97" h="387">
                    <a:moveTo>
                      <a:pt x="12" y="387"/>
                    </a:moveTo>
                    <a:cubicBezTo>
                      <a:pt x="9" y="387"/>
                      <a:pt x="7" y="386"/>
                      <a:pt x="5" y="384"/>
                    </a:cubicBezTo>
                    <a:cubicBezTo>
                      <a:pt x="4" y="382"/>
                      <a:pt x="3" y="380"/>
                      <a:pt x="8" y="374"/>
                    </a:cubicBezTo>
                    <a:lnTo>
                      <a:pt x="8" y="374"/>
                    </a:lnTo>
                    <a:lnTo>
                      <a:pt x="8" y="374"/>
                    </a:lnTo>
                    <a:cubicBezTo>
                      <a:pt x="20" y="362"/>
                      <a:pt x="62" y="334"/>
                      <a:pt x="198" y="250"/>
                    </a:cubicBezTo>
                    <a:cubicBezTo>
                      <a:pt x="133" y="288"/>
                      <a:pt x="69" y="326"/>
                      <a:pt x="13" y="359"/>
                    </a:cubicBezTo>
                    <a:cubicBezTo>
                      <a:pt x="11" y="360"/>
                      <a:pt x="9" y="361"/>
                      <a:pt x="7" y="360"/>
                    </a:cubicBezTo>
                    <a:cubicBezTo>
                      <a:pt x="5" y="360"/>
                      <a:pt x="4" y="359"/>
                      <a:pt x="3" y="357"/>
                    </a:cubicBezTo>
                    <a:cubicBezTo>
                      <a:pt x="1" y="354"/>
                      <a:pt x="0" y="352"/>
                      <a:pt x="6" y="348"/>
                    </a:cubicBezTo>
                    <a:lnTo>
                      <a:pt x="5" y="347"/>
                    </a:lnTo>
                    <a:lnTo>
                      <a:pt x="8" y="346"/>
                    </a:lnTo>
                    <a:cubicBezTo>
                      <a:pt x="10" y="344"/>
                      <a:pt x="15" y="341"/>
                      <a:pt x="20" y="337"/>
                    </a:cubicBezTo>
                    <a:lnTo>
                      <a:pt x="18" y="335"/>
                    </a:lnTo>
                    <a:cubicBezTo>
                      <a:pt x="17" y="333"/>
                      <a:pt x="17" y="330"/>
                      <a:pt x="18" y="328"/>
                    </a:cubicBezTo>
                    <a:cubicBezTo>
                      <a:pt x="18" y="326"/>
                      <a:pt x="21" y="323"/>
                      <a:pt x="26" y="318"/>
                    </a:cubicBezTo>
                    <a:lnTo>
                      <a:pt x="26" y="315"/>
                    </a:lnTo>
                    <a:lnTo>
                      <a:pt x="26" y="315"/>
                    </a:lnTo>
                    <a:cubicBezTo>
                      <a:pt x="25" y="312"/>
                      <a:pt x="26" y="308"/>
                      <a:pt x="29" y="306"/>
                    </a:cubicBezTo>
                    <a:cubicBezTo>
                      <a:pt x="31" y="305"/>
                      <a:pt x="33" y="305"/>
                      <a:pt x="35" y="306"/>
                    </a:cubicBezTo>
                    <a:cubicBezTo>
                      <a:pt x="37" y="305"/>
                      <a:pt x="40" y="304"/>
                      <a:pt x="45" y="302"/>
                    </a:cubicBezTo>
                    <a:cubicBezTo>
                      <a:pt x="82" y="281"/>
                      <a:pt x="122" y="258"/>
                      <a:pt x="163" y="234"/>
                    </a:cubicBezTo>
                    <a:cubicBezTo>
                      <a:pt x="184" y="221"/>
                      <a:pt x="207" y="207"/>
                      <a:pt x="229" y="193"/>
                    </a:cubicBezTo>
                    <a:cubicBezTo>
                      <a:pt x="423" y="70"/>
                      <a:pt x="518" y="13"/>
                      <a:pt x="549" y="7"/>
                    </a:cubicBezTo>
                    <a:cubicBezTo>
                      <a:pt x="552" y="5"/>
                      <a:pt x="555" y="3"/>
                      <a:pt x="557" y="1"/>
                    </a:cubicBezTo>
                    <a:cubicBezTo>
                      <a:pt x="559" y="0"/>
                      <a:pt x="561" y="0"/>
                      <a:pt x="563" y="1"/>
                    </a:cubicBezTo>
                    <a:cubicBezTo>
                      <a:pt x="565" y="1"/>
                      <a:pt x="566" y="2"/>
                      <a:pt x="567" y="4"/>
                    </a:cubicBezTo>
                    <a:cubicBezTo>
                      <a:pt x="568" y="6"/>
                      <a:pt x="568" y="8"/>
                      <a:pt x="568" y="9"/>
                    </a:cubicBezTo>
                    <a:cubicBezTo>
                      <a:pt x="568" y="10"/>
                      <a:pt x="568" y="11"/>
                      <a:pt x="565" y="13"/>
                    </a:cubicBezTo>
                    <a:lnTo>
                      <a:pt x="565" y="14"/>
                    </a:lnTo>
                    <a:lnTo>
                      <a:pt x="564" y="14"/>
                    </a:lnTo>
                    <a:lnTo>
                      <a:pt x="564" y="17"/>
                    </a:lnTo>
                    <a:cubicBezTo>
                      <a:pt x="563" y="20"/>
                      <a:pt x="560" y="23"/>
                      <a:pt x="553" y="28"/>
                    </a:cubicBezTo>
                    <a:cubicBezTo>
                      <a:pt x="567" y="21"/>
                      <a:pt x="577" y="16"/>
                      <a:pt x="584" y="14"/>
                    </a:cubicBezTo>
                    <a:lnTo>
                      <a:pt x="585" y="13"/>
                    </a:lnTo>
                    <a:lnTo>
                      <a:pt x="585" y="13"/>
                    </a:lnTo>
                    <a:cubicBezTo>
                      <a:pt x="588" y="12"/>
                      <a:pt x="589" y="12"/>
                      <a:pt x="590" y="12"/>
                    </a:cubicBezTo>
                    <a:cubicBezTo>
                      <a:pt x="592" y="12"/>
                      <a:pt x="594" y="14"/>
                      <a:pt x="595" y="15"/>
                    </a:cubicBezTo>
                    <a:cubicBezTo>
                      <a:pt x="597" y="19"/>
                      <a:pt x="595" y="23"/>
                      <a:pt x="592" y="25"/>
                    </a:cubicBezTo>
                    <a:cubicBezTo>
                      <a:pt x="382" y="152"/>
                      <a:pt x="72" y="342"/>
                      <a:pt x="23" y="379"/>
                    </a:cubicBezTo>
                    <a:cubicBezTo>
                      <a:pt x="23" y="381"/>
                      <a:pt x="22" y="383"/>
                      <a:pt x="20" y="384"/>
                    </a:cubicBezTo>
                    <a:lnTo>
                      <a:pt x="15" y="387"/>
                    </a:lnTo>
                    <a:lnTo>
                      <a:pt x="12" y="38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41" name="Freeform 2194">
                <a:extLst>
                  <a:ext uri="{FF2B5EF4-FFF2-40B4-BE49-F238E27FC236}">
                    <a16:creationId xmlns:a16="http://schemas.microsoft.com/office/drawing/2014/main" id="{8AAC3709-346D-4EFE-9F8C-C5A15DE80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6280"/>
                <a:ext cx="8" cy="7"/>
              </a:xfrm>
              <a:custGeom>
                <a:avLst/>
                <a:gdLst>
                  <a:gd name="T0" fmla="*/ 8 w 25"/>
                  <a:gd name="T1" fmla="*/ 21 h 21"/>
                  <a:gd name="T2" fmla="*/ 6 w 25"/>
                  <a:gd name="T3" fmla="*/ 20 h 21"/>
                  <a:gd name="T4" fmla="*/ 2 w 25"/>
                  <a:gd name="T5" fmla="*/ 17 h 21"/>
                  <a:gd name="T6" fmla="*/ 4 w 25"/>
                  <a:gd name="T7" fmla="*/ 7 h 21"/>
                  <a:gd name="T8" fmla="*/ 6 w 25"/>
                  <a:gd name="T9" fmla="*/ 6 h 21"/>
                  <a:gd name="T10" fmla="*/ 7 w 25"/>
                  <a:gd name="T11" fmla="*/ 6 h 21"/>
                  <a:gd name="T12" fmla="*/ 14 w 25"/>
                  <a:gd name="T13" fmla="*/ 1 h 21"/>
                  <a:gd name="T14" fmla="*/ 14 w 25"/>
                  <a:gd name="T15" fmla="*/ 1 h 21"/>
                  <a:gd name="T16" fmla="*/ 20 w 25"/>
                  <a:gd name="T17" fmla="*/ 1 h 21"/>
                  <a:gd name="T18" fmla="*/ 20 w 25"/>
                  <a:gd name="T19" fmla="*/ 1 h 21"/>
                  <a:gd name="T20" fmla="*/ 20 w 25"/>
                  <a:gd name="T21" fmla="*/ 1 h 21"/>
                  <a:gd name="T22" fmla="*/ 25 w 25"/>
                  <a:gd name="T23" fmla="*/ 6 h 21"/>
                  <a:gd name="T24" fmla="*/ 22 w 25"/>
                  <a:gd name="T25" fmla="*/ 13 h 21"/>
                  <a:gd name="T26" fmla="*/ 22 w 25"/>
                  <a:gd name="T27" fmla="*/ 14 h 21"/>
                  <a:gd name="T28" fmla="*/ 21 w 25"/>
                  <a:gd name="T29" fmla="*/ 14 h 21"/>
                  <a:gd name="T30" fmla="*/ 21 w 25"/>
                  <a:gd name="T31" fmla="*/ 14 h 21"/>
                  <a:gd name="T32" fmla="*/ 17 w 25"/>
                  <a:gd name="T33" fmla="*/ 17 h 21"/>
                  <a:gd name="T34" fmla="*/ 15 w 25"/>
                  <a:gd name="T35" fmla="*/ 18 h 21"/>
                  <a:gd name="T36" fmla="*/ 13 w 25"/>
                  <a:gd name="T37" fmla="*/ 19 h 21"/>
                  <a:gd name="T38" fmla="*/ 12 w 25"/>
                  <a:gd name="T39" fmla="*/ 19 h 21"/>
                  <a:gd name="T40" fmla="*/ 12 w 25"/>
                  <a:gd name="T41" fmla="*/ 19 h 21"/>
                  <a:gd name="T42" fmla="*/ 12 w 25"/>
                  <a:gd name="T43" fmla="*/ 19 h 21"/>
                  <a:gd name="T44" fmla="*/ 8 w 25"/>
                  <a:gd name="T4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21">
                    <a:moveTo>
                      <a:pt x="8" y="21"/>
                    </a:moveTo>
                    <a:lnTo>
                      <a:pt x="6" y="20"/>
                    </a:lnTo>
                    <a:cubicBezTo>
                      <a:pt x="4" y="20"/>
                      <a:pt x="3" y="19"/>
                      <a:pt x="2" y="17"/>
                    </a:cubicBezTo>
                    <a:cubicBezTo>
                      <a:pt x="0" y="14"/>
                      <a:pt x="1" y="9"/>
                      <a:pt x="4" y="7"/>
                    </a:cubicBezTo>
                    <a:lnTo>
                      <a:pt x="6" y="6"/>
                    </a:lnTo>
                    <a:lnTo>
                      <a:pt x="7" y="6"/>
                    </a:lnTo>
                    <a:lnTo>
                      <a:pt x="14" y="1"/>
                    </a:lnTo>
                    <a:lnTo>
                      <a:pt x="14" y="1"/>
                    </a:lnTo>
                    <a:cubicBezTo>
                      <a:pt x="16" y="1"/>
                      <a:pt x="18" y="0"/>
                      <a:pt x="20" y="1"/>
                    </a:cubicBezTo>
                    <a:lnTo>
                      <a:pt x="20" y="1"/>
                    </a:lnTo>
                    <a:lnTo>
                      <a:pt x="20" y="1"/>
                    </a:lnTo>
                    <a:cubicBezTo>
                      <a:pt x="23" y="2"/>
                      <a:pt x="25" y="4"/>
                      <a:pt x="25" y="6"/>
                    </a:cubicBezTo>
                    <a:cubicBezTo>
                      <a:pt x="25" y="9"/>
                      <a:pt x="24" y="12"/>
                      <a:pt x="22" y="13"/>
                    </a:cubicBezTo>
                    <a:lnTo>
                      <a:pt x="22" y="14"/>
                    </a:lnTo>
                    <a:lnTo>
                      <a:pt x="21" y="14"/>
                    </a:lnTo>
                    <a:lnTo>
                      <a:pt x="21" y="14"/>
                    </a:lnTo>
                    <a:cubicBezTo>
                      <a:pt x="20" y="15"/>
                      <a:pt x="18" y="16"/>
                      <a:pt x="17" y="17"/>
                    </a:cubicBezTo>
                    <a:lnTo>
                      <a:pt x="15" y="18"/>
                    </a:lnTo>
                    <a:lnTo>
                      <a:pt x="13" y="19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2" y="19"/>
                    </a:lnTo>
                    <a:cubicBezTo>
                      <a:pt x="10" y="20"/>
                      <a:pt x="9" y="21"/>
                      <a:pt x="8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42" name="Freeform 2195">
                <a:extLst>
                  <a:ext uri="{FF2B5EF4-FFF2-40B4-BE49-F238E27FC236}">
                    <a16:creationId xmlns:a16="http://schemas.microsoft.com/office/drawing/2014/main" id="{DE4BE9F2-5457-4809-AFC6-70CF27736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1" y="6285"/>
                <a:ext cx="188" cy="103"/>
              </a:xfrm>
              <a:custGeom>
                <a:avLst/>
                <a:gdLst>
                  <a:gd name="T0" fmla="*/ 9 w 568"/>
                  <a:gd name="T1" fmla="*/ 312 h 312"/>
                  <a:gd name="T2" fmla="*/ 8 w 568"/>
                  <a:gd name="T3" fmla="*/ 312 h 312"/>
                  <a:gd name="T4" fmla="*/ 4 w 568"/>
                  <a:gd name="T5" fmla="*/ 308 h 312"/>
                  <a:gd name="T6" fmla="*/ 27 w 568"/>
                  <a:gd name="T7" fmla="*/ 279 h 312"/>
                  <a:gd name="T8" fmla="*/ 33 w 568"/>
                  <a:gd name="T9" fmla="*/ 273 h 312"/>
                  <a:gd name="T10" fmla="*/ 30 w 568"/>
                  <a:gd name="T11" fmla="*/ 268 h 312"/>
                  <a:gd name="T12" fmla="*/ 61 w 568"/>
                  <a:gd name="T13" fmla="*/ 259 h 312"/>
                  <a:gd name="T14" fmla="*/ 52 w 568"/>
                  <a:gd name="T15" fmla="*/ 275 h 312"/>
                  <a:gd name="T16" fmla="*/ 62 w 568"/>
                  <a:gd name="T17" fmla="*/ 269 h 312"/>
                  <a:gd name="T18" fmla="*/ 64 w 568"/>
                  <a:gd name="T19" fmla="*/ 267 h 312"/>
                  <a:gd name="T20" fmla="*/ 504 w 568"/>
                  <a:gd name="T21" fmla="*/ 11 h 312"/>
                  <a:gd name="T22" fmla="*/ 509 w 568"/>
                  <a:gd name="T23" fmla="*/ 11 h 312"/>
                  <a:gd name="T24" fmla="*/ 524 w 568"/>
                  <a:gd name="T25" fmla="*/ 4 h 312"/>
                  <a:gd name="T26" fmla="*/ 529 w 568"/>
                  <a:gd name="T27" fmla="*/ 7 h 312"/>
                  <a:gd name="T28" fmla="*/ 530 w 568"/>
                  <a:gd name="T29" fmla="*/ 11 h 312"/>
                  <a:gd name="T30" fmla="*/ 560 w 568"/>
                  <a:gd name="T31" fmla="*/ 1 h 312"/>
                  <a:gd name="T32" fmla="*/ 566 w 568"/>
                  <a:gd name="T33" fmla="*/ 5 h 312"/>
                  <a:gd name="T34" fmla="*/ 563 w 568"/>
                  <a:gd name="T35" fmla="*/ 15 h 312"/>
                  <a:gd name="T36" fmla="*/ 556 w 568"/>
                  <a:gd name="T37" fmla="*/ 15 h 312"/>
                  <a:gd name="T38" fmla="*/ 503 w 568"/>
                  <a:gd name="T39" fmla="*/ 39 h 312"/>
                  <a:gd name="T40" fmla="*/ 271 w 568"/>
                  <a:gd name="T41" fmla="*/ 177 h 312"/>
                  <a:gd name="T42" fmla="*/ 232 w 568"/>
                  <a:gd name="T43" fmla="*/ 199 h 312"/>
                  <a:gd name="T44" fmla="*/ 71 w 568"/>
                  <a:gd name="T45" fmla="*/ 299 h 312"/>
                  <a:gd name="T46" fmla="*/ 65 w 568"/>
                  <a:gd name="T47" fmla="*/ 300 h 312"/>
                  <a:gd name="T48" fmla="*/ 61 w 568"/>
                  <a:gd name="T49" fmla="*/ 297 h 312"/>
                  <a:gd name="T50" fmla="*/ 60 w 568"/>
                  <a:gd name="T51" fmla="*/ 290 h 312"/>
                  <a:gd name="T52" fmla="*/ 66 w 568"/>
                  <a:gd name="T53" fmla="*/ 283 h 312"/>
                  <a:gd name="T54" fmla="*/ 9 w 568"/>
                  <a:gd name="T55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68" h="312">
                    <a:moveTo>
                      <a:pt x="9" y="312"/>
                    </a:moveTo>
                    <a:lnTo>
                      <a:pt x="8" y="312"/>
                    </a:lnTo>
                    <a:cubicBezTo>
                      <a:pt x="6" y="311"/>
                      <a:pt x="5" y="310"/>
                      <a:pt x="4" y="308"/>
                    </a:cubicBezTo>
                    <a:cubicBezTo>
                      <a:pt x="0" y="303"/>
                      <a:pt x="0" y="303"/>
                      <a:pt x="27" y="279"/>
                    </a:cubicBezTo>
                    <a:cubicBezTo>
                      <a:pt x="29" y="277"/>
                      <a:pt x="31" y="275"/>
                      <a:pt x="33" y="273"/>
                    </a:cubicBezTo>
                    <a:lnTo>
                      <a:pt x="30" y="268"/>
                    </a:lnTo>
                    <a:cubicBezTo>
                      <a:pt x="58" y="252"/>
                      <a:pt x="58" y="252"/>
                      <a:pt x="61" y="259"/>
                    </a:cubicBezTo>
                    <a:cubicBezTo>
                      <a:pt x="64" y="263"/>
                      <a:pt x="64" y="264"/>
                      <a:pt x="52" y="275"/>
                    </a:cubicBezTo>
                    <a:cubicBezTo>
                      <a:pt x="55" y="273"/>
                      <a:pt x="59" y="271"/>
                      <a:pt x="62" y="269"/>
                    </a:cubicBezTo>
                    <a:lnTo>
                      <a:pt x="64" y="267"/>
                    </a:lnTo>
                    <a:lnTo>
                      <a:pt x="504" y="11"/>
                    </a:lnTo>
                    <a:cubicBezTo>
                      <a:pt x="505" y="10"/>
                      <a:pt x="507" y="10"/>
                      <a:pt x="509" y="11"/>
                    </a:cubicBezTo>
                    <a:cubicBezTo>
                      <a:pt x="522" y="3"/>
                      <a:pt x="522" y="3"/>
                      <a:pt x="524" y="4"/>
                    </a:cubicBezTo>
                    <a:cubicBezTo>
                      <a:pt x="526" y="4"/>
                      <a:pt x="528" y="6"/>
                      <a:pt x="529" y="7"/>
                    </a:cubicBezTo>
                    <a:lnTo>
                      <a:pt x="530" y="11"/>
                    </a:lnTo>
                    <a:cubicBezTo>
                      <a:pt x="545" y="4"/>
                      <a:pt x="556" y="0"/>
                      <a:pt x="560" y="1"/>
                    </a:cubicBezTo>
                    <a:cubicBezTo>
                      <a:pt x="562" y="1"/>
                      <a:pt x="565" y="3"/>
                      <a:pt x="566" y="5"/>
                    </a:cubicBezTo>
                    <a:cubicBezTo>
                      <a:pt x="568" y="9"/>
                      <a:pt x="567" y="13"/>
                      <a:pt x="563" y="15"/>
                    </a:cubicBezTo>
                    <a:cubicBezTo>
                      <a:pt x="561" y="16"/>
                      <a:pt x="559" y="16"/>
                      <a:pt x="556" y="15"/>
                    </a:cubicBezTo>
                    <a:cubicBezTo>
                      <a:pt x="550" y="16"/>
                      <a:pt x="530" y="25"/>
                      <a:pt x="503" y="39"/>
                    </a:cubicBezTo>
                    <a:cubicBezTo>
                      <a:pt x="466" y="65"/>
                      <a:pt x="390" y="109"/>
                      <a:pt x="271" y="177"/>
                    </a:cubicBezTo>
                    <a:cubicBezTo>
                      <a:pt x="258" y="184"/>
                      <a:pt x="245" y="191"/>
                      <a:pt x="232" y="199"/>
                    </a:cubicBezTo>
                    <a:cubicBezTo>
                      <a:pt x="175" y="234"/>
                      <a:pt x="119" y="269"/>
                      <a:pt x="71" y="299"/>
                    </a:cubicBezTo>
                    <a:cubicBezTo>
                      <a:pt x="69" y="300"/>
                      <a:pt x="67" y="300"/>
                      <a:pt x="65" y="300"/>
                    </a:cubicBezTo>
                    <a:cubicBezTo>
                      <a:pt x="64" y="300"/>
                      <a:pt x="62" y="298"/>
                      <a:pt x="61" y="297"/>
                    </a:cubicBezTo>
                    <a:cubicBezTo>
                      <a:pt x="60" y="295"/>
                      <a:pt x="60" y="292"/>
                      <a:pt x="60" y="290"/>
                    </a:cubicBezTo>
                    <a:cubicBezTo>
                      <a:pt x="61" y="289"/>
                      <a:pt x="62" y="286"/>
                      <a:pt x="66" y="283"/>
                    </a:cubicBezTo>
                    <a:cubicBezTo>
                      <a:pt x="19" y="309"/>
                      <a:pt x="11" y="312"/>
                      <a:pt x="9" y="31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43" name="Freeform 2196">
                <a:extLst>
                  <a:ext uri="{FF2B5EF4-FFF2-40B4-BE49-F238E27FC236}">
                    <a16:creationId xmlns:a16="http://schemas.microsoft.com/office/drawing/2014/main" id="{10D03244-7F3F-4533-A989-9373C5387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" y="6274"/>
                <a:ext cx="160" cy="95"/>
              </a:xfrm>
              <a:custGeom>
                <a:avLst/>
                <a:gdLst>
                  <a:gd name="T0" fmla="*/ 13 w 483"/>
                  <a:gd name="T1" fmla="*/ 287 h 287"/>
                  <a:gd name="T2" fmla="*/ 11 w 483"/>
                  <a:gd name="T3" fmla="*/ 287 h 287"/>
                  <a:gd name="T4" fmla="*/ 6 w 483"/>
                  <a:gd name="T5" fmla="*/ 284 h 287"/>
                  <a:gd name="T6" fmla="*/ 7 w 483"/>
                  <a:gd name="T7" fmla="*/ 275 h 287"/>
                  <a:gd name="T8" fmla="*/ 14 w 483"/>
                  <a:gd name="T9" fmla="*/ 268 h 287"/>
                  <a:gd name="T10" fmla="*/ 1 w 483"/>
                  <a:gd name="T11" fmla="*/ 273 h 287"/>
                  <a:gd name="T12" fmla="*/ 2 w 483"/>
                  <a:gd name="T13" fmla="*/ 266 h 287"/>
                  <a:gd name="T14" fmla="*/ 9 w 483"/>
                  <a:gd name="T15" fmla="*/ 262 h 287"/>
                  <a:gd name="T16" fmla="*/ 2 w 483"/>
                  <a:gd name="T17" fmla="*/ 266 h 287"/>
                  <a:gd name="T18" fmla="*/ 0 w 483"/>
                  <a:gd name="T19" fmla="*/ 259 h 287"/>
                  <a:gd name="T20" fmla="*/ 41 w 483"/>
                  <a:gd name="T21" fmla="*/ 235 h 287"/>
                  <a:gd name="T22" fmla="*/ 47 w 483"/>
                  <a:gd name="T23" fmla="*/ 234 h 287"/>
                  <a:gd name="T24" fmla="*/ 51 w 483"/>
                  <a:gd name="T25" fmla="*/ 238 h 287"/>
                  <a:gd name="T26" fmla="*/ 41 w 483"/>
                  <a:gd name="T27" fmla="*/ 259 h 287"/>
                  <a:gd name="T28" fmla="*/ 186 w 483"/>
                  <a:gd name="T29" fmla="*/ 169 h 287"/>
                  <a:gd name="T30" fmla="*/ 474 w 483"/>
                  <a:gd name="T31" fmla="*/ 5 h 287"/>
                  <a:gd name="T32" fmla="*/ 481 w 483"/>
                  <a:gd name="T33" fmla="*/ 10 h 287"/>
                  <a:gd name="T34" fmla="*/ 478 w 483"/>
                  <a:gd name="T35" fmla="*/ 19 h 287"/>
                  <a:gd name="T36" fmla="*/ 470 w 483"/>
                  <a:gd name="T37" fmla="*/ 19 h 287"/>
                  <a:gd name="T38" fmla="*/ 194 w 483"/>
                  <a:gd name="T39" fmla="*/ 181 h 287"/>
                  <a:gd name="T40" fmla="*/ 13 w 483"/>
                  <a:gd name="T41" fmla="*/ 28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3" h="287">
                    <a:moveTo>
                      <a:pt x="13" y="287"/>
                    </a:moveTo>
                    <a:lnTo>
                      <a:pt x="11" y="287"/>
                    </a:lnTo>
                    <a:cubicBezTo>
                      <a:pt x="9" y="287"/>
                      <a:pt x="7" y="285"/>
                      <a:pt x="6" y="284"/>
                    </a:cubicBezTo>
                    <a:cubicBezTo>
                      <a:pt x="5" y="281"/>
                      <a:pt x="5" y="277"/>
                      <a:pt x="7" y="275"/>
                    </a:cubicBezTo>
                    <a:cubicBezTo>
                      <a:pt x="10" y="273"/>
                      <a:pt x="12" y="270"/>
                      <a:pt x="14" y="268"/>
                    </a:cubicBezTo>
                    <a:cubicBezTo>
                      <a:pt x="4" y="273"/>
                      <a:pt x="3" y="273"/>
                      <a:pt x="1" y="273"/>
                    </a:cubicBezTo>
                    <a:lnTo>
                      <a:pt x="2" y="266"/>
                    </a:lnTo>
                    <a:lnTo>
                      <a:pt x="9" y="262"/>
                    </a:lnTo>
                    <a:lnTo>
                      <a:pt x="2" y="266"/>
                    </a:lnTo>
                    <a:lnTo>
                      <a:pt x="0" y="259"/>
                    </a:lnTo>
                    <a:cubicBezTo>
                      <a:pt x="2" y="258"/>
                      <a:pt x="23" y="246"/>
                      <a:pt x="41" y="235"/>
                    </a:cubicBezTo>
                    <a:cubicBezTo>
                      <a:pt x="43" y="234"/>
                      <a:pt x="45" y="234"/>
                      <a:pt x="47" y="234"/>
                    </a:cubicBezTo>
                    <a:cubicBezTo>
                      <a:pt x="49" y="235"/>
                      <a:pt x="50" y="236"/>
                      <a:pt x="51" y="238"/>
                    </a:cubicBezTo>
                    <a:cubicBezTo>
                      <a:pt x="53" y="241"/>
                      <a:pt x="54" y="243"/>
                      <a:pt x="41" y="259"/>
                    </a:cubicBezTo>
                    <a:cubicBezTo>
                      <a:pt x="74" y="240"/>
                      <a:pt x="133" y="203"/>
                      <a:pt x="186" y="169"/>
                    </a:cubicBezTo>
                    <a:cubicBezTo>
                      <a:pt x="374" y="50"/>
                      <a:pt x="456" y="0"/>
                      <a:pt x="474" y="5"/>
                    </a:cubicBezTo>
                    <a:cubicBezTo>
                      <a:pt x="477" y="6"/>
                      <a:pt x="479" y="7"/>
                      <a:pt x="481" y="10"/>
                    </a:cubicBezTo>
                    <a:cubicBezTo>
                      <a:pt x="483" y="13"/>
                      <a:pt x="481" y="17"/>
                      <a:pt x="478" y="19"/>
                    </a:cubicBezTo>
                    <a:cubicBezTo>
                      <a:pt x="476" y="21"/>
                      <a:pt x="473" y="21"/>
                      <a:pt x="470" y="19"/>
                    </a:cubicBezTo>
                    <a:cubicBezTo>
                      <a:pt x="447" y="20"/>
                      <a:pt x="295" y="117"/>
                      <a:pt x="194" y="181"/>
                    </a:cubicBezTo>
                    <a:cubicBezTo>
                      <a:pt x="56" y="268"/>
                      <a:pt x="24" y="287"/>
                      <a:pt x="13" y="28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44" name="Freeform 2197">
                <a:extLst>
                  <a:ext uri="{FF2B5EF4-FFF2-40B4-BE49-F238E27FC236}">
                    <a16:creationId xmlns:a16="http://schemas.microsoft.com/office/drawing/2014/main" id="{3167C55B-A046-4454-85E2-54143DC09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1" y="6256"/>
                <a:ext cx="26" cy="18"/>
              </a:xfrm>
              <a:custGeom>
                <a:avLst/>
                <a:gdLst>
                  <a:gd name="T0" fmla="*/ 8 w 78"/>
                  <a:gd name="T1" fmla="*/ 54 h 54"/>
                  <a:gd name="T2" fmla="*/ 2 w 78"/>
                  <a:gd name="T3" fmla="*/ 50 h 54"/>
                  <a:gd name="T4" fmla="*/ 4 w 78"/>
                  <a:gd name="T5" fmla="*/ 41 h 54"/>
                  <a:gd name="T6" fmla="*/ 8 w 78"/>
                  <a:gd name="T7" fmla="*/ 38 h 54"/>
                  <a:gd name="T8" fmla="*/ 6 w 78"/>
                  <a:gd name="T9" fmla="*/ 33 h 54"/>
                  <a:gd name="T10" fmla="*/ 38 w 78"/>
                  <a:gd name="T11" fmla="*/ 15 h 54"/>
                  <a:gd name="T12" fmla="*/ 54 w 78"/>
                  <a:gd name="T13" fmla="*/ 7 h 54"/>
                  <a:gd name="T14" fmla="*/ 58 w 78"/>
                  <a:gd name="T15" fmla="*/ 9 h 54"/>
                  <a:gd name="T16" fmla="*/ 77 w 78"/>
                  <a:gd name="T17" fmla="*/ 1 h 54"/>
                  <a:gd name="T18" fmla="*/ 76 w 78"/>
                  <a:gd name="T19" fmla="*/ 8 h 54"/>
                  <a:gd name="T20" fmla="*/ 70 w 78"/>
                  <a:gd name="T21" fmla="*/ 11 h 54"/>
                  <a:gd name="T22" fmla="*/ 76 w 78"/>
                  <a:gd name="T23" fmla="*/ 8 h 54"/>
                  <a:gd name="T24" fmla="*/ 78 w 78"/>
                  <a:gd name="T25" fmla="*/ 14 h 54"/>
                  <a:gd name="T26" fmla="*/ 12 w 78"/>
                  <a:gd name="T27" fmla="*/ 53 h 54"/>
                  <a:gd name="T28" fmla="*/ 8 w 78"/>
                  <a:gd name="T2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" h="54">
                    <a:moveTo>
                      <a:pt x="8" y="54"/>
                    </a:moveTo>
                    <a:cubicBezTo>
                      <a:pt x="6" y="54"/>
                      <a:pt x="4" y="53"/>
                      <a:pt x="2" y="50"/>
                    </a:cubicBezTo>
                    <a:cubicBezTo>
                      <a:pt x="0" y="47"/>
                      <a:pt x="1" y="43"/>
                      <a:pt x="4" y="41"/>
                    </a:cubicBezTo>
                    <a:lnTo>
                      <a:pt x="8" y="38"/>
                    </a:lnTo>
                    <a:lnTo>
                      <a:pt x="6" y="33"/>
                    </a:lnTo>
                    <a:cubicBezTo>
                      <a:pt x="9" y="32"/>
                      <a:pt x="28" y="20"/>
                      <a:pt x="38" y="15"/>
                    </a:cubicBezTo>
                    <a:cubicBezTo>
                      <a:pt x="51" y="6"/>
                      <a:pt x="51" y="6"/>
                      <a:pt x="54" y="7"/>
                    </a:cubicBezTo>
                    <a:lnTo>
                      <a:pt x="58" y="9"/>
                    </a:lnTo>
                    <a:cubicBezTo>
                      <a:pt x="74" y="0"/>
                      <a:pt x="75" y="0"/>
                      <a:pt x="77" y="1"/>
                    </a:cubicBezTo>
                    <a:lnTo>
                      <a:pt x="76" y="8"/>
                    </a:lnTo>
                    <a:lnTo>
                      <a:pt x="70" y="11"/>
                    </a:lnTo>
                    <a:lnTo>
                      <a:pt x="76" y="8"/>
                    </a:lnTo>
                    <a:lnTo>
                      <a:pt x="78" y="14"/>
                    </a:lnTo>
                    <a:cubicBezTo>
                      <a:pt x="74" y="16"/>
                      <a:pt x="36" y="39"/>
                      <a:pt x="12" y="53"/>
                    </a:cubicBezTo>
                    <a:lnTo>
                      <a:pt x="8" y="5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45" name="Freeform 2198">
                <a:extLst>
                  <a:ext uri="{FF2B5EF4-FFF2-40B4-BE49-F238E27FC236}">
                    <a16:creationId xmlns:a16="http://schemas.microsoft.com/office/drawing/2014/main" id="{C8FEAC83-CB8C-410A-9C16-3E9835CE34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9" y="6265"/>
                <a:ext cx="10" cy="10"/>
              </a:xfrm>
              <a:custGeom>
                <a:avLst/>
                <a:gdLst>
                  <a:gd name="T0" fmla="*/ 7 w 29"/>
                  <a:gd name="T1" fmla="*/ 31 h 31"/>
                  <a:gd name="T2" fmla="*/ 2 w 29"/>
                  <a:gd name="T3" fmla="*/ 27 h 31"/>
                  <a:gd name="T4" fmla="*/ 5 w 29"/>
                  <a:gd name="T5" fmla="*/ 15 h 31"/>
                  <a:gd name="T6" fmla="*/ 8 w 29"/>
                  <a:gd name="T7" fmla="*/ 7 h 31"/>
                  <a:gd name="T8" fmla="*/ 22 w 29"/>
                  <a:gd name="T9" fmla="*/ 6 h 31"/>
                  <a:gd name="T10" fmla="*/ 23 w 29"/>
                  <a:gd name="T11" fmla="*/ 8 h 31"/>
                  <a:gd name="T12" fmla="*/ 29 w 29"/>
                  <a:gd name="T13" fmla="*/ 19 h 31"/>
                  <a:gd name="T14" fmla="*/ 7 w 29"/>
                  <a:gd name="T1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7" y="31"/>
                    </a:moveTo>
                    <a:cubicBezTo>
                      <a:pt x="4" y="31"/>
                      <a:pt x="4" y="29"/>
                      <a:pt x="2" y="27"/>
                    </a:cubicBezTo>
                    <a:cubicBezTo>
                      <a:pt x="0" y="23"/>
                      <a:pt x="1" y="21"/>
                      <a:pt x="5" y="15"/>
                    </a:cubicBezTo>
                    <a:cubicBezTo>
                      <a:pt x="4" y="12"/>
                      <a:pt x="5" y="8"/>
                      <a:pt x="8" y="7"/>
                    </a:cubicBezTo>
                    <a:cubicBezTo>
                      <a:pt x="12" y="4"/>
                      <a:pt x="18" y="0"/>
                      <a:pt x="22" y="6"/>
                    </a:cubicBezTo>
                    <a:lnTo>
                      <a:pt x="23" y="8"/>
                    </a:lnTo>
                    <a:lnTo>
                      <a:pt x="29" y="19"/>
                    </a:lnTo>
                    <a:cubicBezTo>
                      <a:pt x="15" y="27"/>
                      <a:pt x="10" y="31"/>
                      <a:pt x="7" y="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46" name="Freeform 2199">
                <a:extLst>
                  <a:ext uri="{FF2B5EF4-FFF2-40B4-BE49-F238E27FC236}">
                    <a16:creationId xmlns:a16="http://schemas.microsoft.com/office/drawing/2014/main" id="{ABFA8404-B85B-473E-89FA-A75EA358F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6263"/>
                <a:ext cx="48" cy="31"/>
              </a:xfrm>
              <a:custGeom>
                <a:avLst/>
                <a:gdLst>
                  <a:gd name="T0" fmla="*/ 9 w 143"/>
                  <a:gd name="T1" fmla="*/ 95 h 95"/>
                  <a:gd name="T2" fmla="*/ 8 w 143"/>
                  <a:gd name="T3" fmla="*/ 95 h 95"/>
                  <a:gd name="T4" fmla="*/ 3 w 143"/>
                  <a:gd name="T5" fmla="*/ 92 h 95"/>
                  <a:gd name="T6" fmla="*/ 6 w 143"/>
                  <a:gd name="T7" fmla="*/ 82 h 95"/>
                  <a:gd name="T8" fmla="*/ 6 w 143"/>
                  <a:gd name="T9" fmla="*/ 82 h 95"/>
                  <a:gd name="T10" fmla="*/ 7 w 143"/>
                  <a:gd name="T11" fmla="*/ 81 h 95"/>
                  <a:gd name="T12" fmla="*/ 26 w 143"/>
                  <a:gd name="T13" fmla="*/ 68 h 95"/>
                  <a:gd name="T14" fmla="*/ 26 w 143"/>
                  <a:gd name="T15" fmla="*/ 63 h 95"/>
                  <a:gd name="T16" fmla="*/ 12 w 143"/>
                  <a:gd name="T17" fmla="*/ 70 h 95"/>
                  <a:gd name="T18" fmla="*/ 3 w 143"/>
                  <a:gd name="T19" fmla="*/ 68 h 95"/>
                  <a:gd name="T20" fmla="*/ 9 w 143"/>
                  <a:gd name="T21" fmla="*/ 51 h 95"/>
                  <a:gd name="T22" fmla="*/ 4 w 143"/>
                  <a:gd name="T23" fmla="*/ 48 h 95"/>
                  <a:gd name="T24" fmla="*/ 6 w 143"/>
                  <a:gd name="T25" fmla="*/ 38 h 95"/>
                  <a:gd name="T26" fmla="*/ 32 w 143"/>
                  <a:gd name="T27" fmla="*/ 26 h 95"/>
                  <a:gd name="T28" fmla="*/ 36 w 143"/>
                  <a:gd name="T29" fmla="*/ 29 h 95"/>
                  <a:gd name="T30" fmla="*/ 32 w 143"/>
                  <a:gd name="T31" fmla="*/ 42 h 95"/>
                  <a:gd name="T32" fmla="*/ 55 w 143"/>
                  <a:gd name="T33" fmla="*/ 29 h 95"/>
                  <a:gd name="T34" fmla="*/ 60 w 143"/>
                  <a:gd name="T35" fmla="*/ 29 h 95"/>
                  <a:gd name="T36" fmla="*/ 64 w 143"/>
                  <a:gd name="T37" fmla="*/ 32 h 95"/>
                  <a:gd name="T38" fmla="*/ 60 w 143"/>
                  <a:gd name="T39" fmla="*/ 44 h 95"/>
                  <a:gd name="T40" fmla="*/ 107 w 143"/>
                  <a:gd name="T41" fmla="*/ 15 h 95"/>
                  <a:gd name="T42" fmla="*/ 136 w 143"/>
                  <a:gd name="T43" fmla="*/ 1 h 95"/>
                  <a:gd name="T44" fmla="*/ 140 w 143"/>
                  <a:gd name="T45" fmla="*/ 4 h 95"/>
                  <a:gd name="T46" fmla="*/ 137 w 143"/>
                  <a:gd name="T47" fmla="*/ 14 h 95"/>
                  <a:gd name="T48" fmla="*/ 137 w 143"/>
                  <a:gd name="T49" fmla="*/ 14 h 95"/>
                  <a:gd name="T50" fmla="*/ 135 w 143"/>
                  <a:gd name="T51" fmla="*/ 15 h 95"/>
                  <a:gd name="T52" fmla="*/ 128 w 143"/>
                  <a:gd name="T53" fmla="*/ 20 h 95"/>
                  <a:gd name="T54" fmla="*/ 125 w 143"/>
                  <a:gd name="T55" fmla="*/ 30 h 95"/>
                  <a:gd name="T56" fmla="*/ 13 w 143"/>
                  <a:gd name="T57" fmla="*/ 94 h 95"/>
                  <a:gd name="T58" fmla="*/ 9 w 143"/>
                  <a:gd name="T59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3" h="95">
                    <a:moveTo>
                      <a:pt x="9" y="95"/>
                    </a:moveTo>
                    <a:lnTo>
                      <a:pt x="8" y="95"/>
                    </a:lnTo>
                    <a:cubicBezTo>
                      <a:pt x="6" y="94"/>
                      <a:pt x="4" y="93"/>
                      <a:pt x="3" y="92"/>
                    </a:cubicBezTo>
                    <a:cubicBezTo>
                      <a:pt x="2" y="89"/>
                      <a:pt x="1" y="87"/>
                      <a:pt x="6" y="82"/>
                    </a:cubicBezTo>
                    <a:lnTo>
                      <a:pt x="6" y="82"/>
                    </a:lnTo>
                    <a:lnTo>
                      <a:pt x="7" y="81"/>
                    </a:lnTo>
                    <a:cubicBezTo>
                      <a:pt x="10" y="78"/>
                      <a:pt x="16" y="74"/>
                      <a:pt x="26" y="68"/>
                    </a:cubicBezTo>
                    <a:cubicBezTo>
                      <a:pt x="25" y="66"/>
                      <a:pt x="25" y="64"/>
                      <a:pt x="26" y="63"/>
                    </a:cubicBezTo>
                    <a:lnTo>
                      <a:pt x="12" y="70"/>
                    </a:lnTo>
                    <a:cubicBezTo>
                      <a:pt x="9" y="72"/>
                      <a:pt x="4" y="71"/>
                      <a:pt x="3" y="68"/>
                    </a:cubicBezTo>
                    <a:cubicBezTo>
                      <a:pt x="0" y="64"/>
                      <a:pt x="0" y="63"/>
                      <a:pt x="9" y="51"/>
                    </a:cubicBezTo>
                    <a:cubicBezTo>
                      <a:pt x="7" y="51"/>
                      <a:pt x="5" y="50"/>
                      <a:pt x="4" y="48"/>
                    </a:cubicBezTo>
                    <a:cubicBezTo>
                      <a:pt x="2" y="45"/>
                      <a:pt x="3" y="40"/>
                      <a:pt x="6" y="38"/>
                    </a:cubicBezTo>
                    <a:cubicBezTo>
                      <a:pt x="27" y="25"/>
                      <a:pt x="29" y="25"/>
                      <a:pt x="32" y="26"/>
                    </a:cubicBezTo>
                    <a:cubicBezTo>
                      <a:pt x="34" y="26"/>
                      <a:pt x="35" y="27"/>
                      <a:pt x="36" y="29"/>
                    </a:cubicBezTo>
                    <a:cubicBezTo>
                      <a:pt x="38" y="33"/>
                      <a:pt x="39" y="34"/>
                      <a:pt x="32" y="42"/>
                    </a:cubicBezTo>
                    <a:lnTo>
                      <a:pt x="55" y="29"/>
                    </a:lnTo>
                    <a:cubicBezTo>
                      <a:pt x="56" y="28"/>
                      <a:pt x="58" y="28"/>
                      <a:pt x="60" y="29"/>
                    </a:cubicBezTo>
                    <a:cubicBezTo>
                      <a:pt x="62" y="29"/>
                      <a:pt x="64" y="30"/>
                      <a:pt x="64" y="32"/>
                    </a:cubicBezTo>
                    <a:cubicBezTo>
                      <a:pt x="66" y="35"/>
                      <a:pt x="67" y="36"/>
                      <a:pt x="60" y="44"/>
                    </a:cubicBezTo>
                    <a:cubicBezTo>
                      <a:pt x="76" y="35"/>
                      <a:pt x="95" y="23"/>
                      <a:pt x="107" y="15"/>
                    </a:cubicBezTo>
                    <a:cubicBezTo>
                      <a:pt x="132" y="0"/>
                      <a:pt x="132" y="0"/>
                      <a:pt x="136" y="1"/>
                    </a:cubicBezTo>
                    <a:cubicBezTo>
                      <a:pt x="138" y="1"/>
                      <a:pt x="139" y="3"/>
                      <a:pt x="140" y="4"/>
                    </a:cubicBezTo>
                    <a:cubicBezTo>
                      <a:pt x="142" y="8"/>
                      <a:pt x="143" y="9"/>
                      <a:pt x="137" y="14"/>
                    </a:cubicBezTo>
                    <a:lnTo>
                      <a:pt x="137" y="14"/>
                    </a:lnTo>
                    <a:lnTo>
                      <a:pt x="135" y="15"/>
                    </a:lnTo>
                    <a:cubicBezTo>
                      <a:pt x="133" y="16"/>
                      <a:pt x="131" y="18"/>
                      <a:pt x="128" y="20"/>
                    </a:cubicBezTo>
                    <a:cubicBezTo>
                      <a:pt x="129" y="23"/>
                      <a:pt x="128" y="28"/>
                      <a:pt x="125" y="30"/>
                    </a:cubicBezTo>
                    <a:lnTo>
                      <a:pt x="13" y="94"/>
                    </a:lnTo>
                    <a:lnTo>
                      <a:pt x="9" y="9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47" name="Freeform 2200">
                <a:extLst>
                  <a:ext uri="{FF2B5EF4-FFF2-40B4-BE49-F238E27FC236}">
                    <a16:creationId xmlns:a16="http://schemas.microsoft.com/office/drawing/2014/main" id="{BDE86159-EC68-478C-906D-CAD963DB8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8" y="6253"/>
                <a:ext cx="38" cy="23"/>
              </a:xfrm>
              <a:custGeom>
                <a:avLst/>
                <a:gdLst>
                  <a:gd name="T0" fmla="*/ 17 w 116"/>
                  <a:gd name="T1" fmla="*/ 69 h 69"/>
                  <a:gd name="T2" fmla="*/ 16 w 116"/>
                  <a:gd name="T3" fmla="*/ 68 h 69"/>
                  <a:gd name="T4" fmla="*/ 11 w 116"/>
                  <a:gd name="T5" fmla="*/ 64 h 69"/>
                  <a:gd name="T6" fmla="*/ 2 w 116"/>
                  <a:gd name="T7" fmla="*/ 61 h 69"/>
                  <a:gd name="T8" fmla="*/ 5 w 116"/>
                  <a:gd name="T9" fmla="*/ 51 h 69"/>
                  <a:gd name="T10" fmla="*/ 95 w 116"/>
                  <a:gd name="T11" fmla="*/ 1 h 69"/>
                  <a:gd name="T12" fmla="*/ 99 w 116"/>
                  <a:gd name="T13" fmla="*/ 5 h 69"/>
                  <a:gd name="T14" fmla="*/ 100 w 116"/>
                  <a:gd name="T15" fmla="*/ 6 h 69"/>
                  <a:gd name="T16" fmla="*/ 104 w 116"/>
                  <a:gd name="T17" fmla="*/ 3 h 69"/>
                  <a:gd name="T18" fmla="*/ 114 w 116"/>
                  <a:gd name="T19" fmla="*/ 6 h 69"/>
                  <a:gd name="T20" fmla="*/ 111 w 116"/>
                  <a:gd name="T21" fmla="*/ 15 h 69"/>
                  <a:gd name="T22" fmla="*/ 22 w 116"/>
                  <a:gd name="T23" fmla="*/ 67 h 69"/>
                  <a:gd name="T24" fmla="*/ 21 w 116"/>
                  <a:gd name="T25" fmla="*/ 67 h 69"/>
                  <a:gd name="T26" fmla="*/ 21 w 116"/>
                  <a:gd name="T27" fmla="*/ 67 h 69"/>
                  <a:gd name="T28" fmla="*/ 17 w 116"/>
                  <a:gd name="T29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6" h="69">
                    <a:moveTo>
                      <a:pt x="17" y="69"/>
                    </a:moveTo>
                    <a:lnTo>
                      <a:pt x="16" y="68"/>
                    </a:lnTo>
                    <a:cubicBezTo>
                      <a:pt x="13" y="68"/>
                      <a:pt x="11" y="66"/>
                      <a:pt x="11" y="64"/>
                    </a:cubicBezTo>
                    <a:cubicBezTo>
                      <a:pt x="8" y="65"/>
                      <a:pt x="4" y="64"/>
                      <a:pt x="2" y="61"/>
                    </a:cubicBezTo>
                    <a:cubicBezTo>
                      <a:pt x="0" y="57"/>
                      <a:pt x="2" y="53"/>
                      <a:pt x="5" y="51"/>
                    </a:cubicBezTo>
                    <a:cubicBezTo>
                      <a:pt x="90" y="0"/>
                      <a:pt x="91" y="1"/>
                      <a:pt x="95" y="1"/>
                    </a:cubicBezTo>
                    <a:cubicBezTo>
                      <a:pt x="97" y="2"/>
                      <a:pt x="98" y="3"/>
                      <a:pt x="99" y="5"/>
                    </a:cubicBezTo>
                    <a:lnTo>
                      <a:pt x="100" y="6"/>
                    </a:lnTo>
                    <a:cubicBezTo>
                      <a:pt x="101" y="5"/>
                      <a:pt x="103" y="4"/>
                      <a:pt x="104" y="3"/>
                    </a:cubicBezTo>
                    <a:cubicBezTo>
                      <a:pt x="108" y="1"/>
                      <a:pt x="112" y="2"/>
                      <a:pt x="114" y="6"/>
                    </a:cubicBezTo>
                    <a:cubicBezTo>
                      <a:pt x="116" y="9"/>
                      <a:pt x="115" y="13"/>
                      <a:pt x="111" y="15"/>
                    </a:cubicBezTo>
                    <a:cubicBezTo>
                      <a:pt x="50" y="51"/>
                      <a:pt x="30" y="63"/>
                      <a:pt x="22" y="67"/>
                    </a:cubicBezTo>
                    <a:lnTo>
                      <a:pt x="21" y="67"/>
                    </a:lnTo>
                    <a:lnTo>
                      <a:pt x="21" y="67"/>
                    </a:lnTo>
                    <a:cubicBezTo>
                      <a:pt x="19" y="68"/>
                      <a:pt x="18" y="69"/>
                      <a:pt x="17" y="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48" name="Freeform 2201">
                <a:extLst>
                  <a:ext uri="{FF2B5EF4-FFF2-40B4-BE49-F238E27FC236}">
                    <a16:creationId xmlns:a16="http://schemas.microsoft.com/office/drawing/2014/main" id="{3B40547D-DD12-4D91-AA43-49C2D4E388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" y="6261"/>
                <a:ext cx="31" cy="20"/>
              </a:xfrm>
              <a:custGeom>
                <a:avLst/>
                <a:gdLst>
                  <a:gd name="T0" fmla="*/ 10 w 91"/>
                  <a:gd name="T1" fmla="*/ 60 h 60"/>
                  <a:gd name="T2" fmla="*/ 4 w 91"/>
                  <a:gd name="T3" fmla="*/ 57 h 60"/>
                  <a:gd name="T4" fmla="*/ 12 w 91"/>
                  <a:gd name="T5" fmla="*/ 43 h 60"/>
                  <a:gd name="T6" fmla="*/ 15 w 91"/>
                  <a:gd name="T7" fmla="*/ 39 h 60"/>
                  <a:gd name="T8" fmla="*/ 80 w 91"/>
                  <a:gd name="T9" fmla="*/ 2 h 60"/>
                  <a:gd name="T10" fmla="*/ 90 w 91"/>
                  <a:gd name="T11" fmla="*/ 4 h 60"/>
                  <a:gd name="T12" fmla="*/ 87 w 91"/>
                  <a:gd name="T13" fmla="*/ 14 h 60"/>
                  <a:gd name="T14" fmla="*/ 48 w 91"/>
                  <a:gd name="T15" fmla="*/ 37 h 60"/>
                  <a:gd name="T16" fmla="*/ 50 w 91"/>
                  <a:gd name="T17" fmla="*/ 42 h 60"/>
                  <a:gd name="T18" fmla="*/ 35 w 91"/>
                  <a:gd name="T19" fmla="*/ 51 h 60"/>
                  <a:gd name="T20" fmla="*/ 30 w 91"/>
                  <a:gd name="T21" fmla="*/ 52 h 60"/>
                  <a:gd name="T22" fmla="*/ 28 w 91"/>
                  <a:gd name="T23" fmla="*/ 51 h 60"/>
                  <a:gd name="T24" fmla="*/ 14 w 91"/>
                  <a:gd name="T25" fmla="*/ 59 h 60"/>
                  <a:gd name="T26" fmla="*/ 10 w 91"/>
                  <a:gd name="T2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60">
                    <a:moveTo>
                      <a:pt x="10" y="60"/>
                    </a:moveTo>
                    <a:cubicBezTo>
                      <a:pt x="8" y="60"/>
                      <a:pt x="5" y="59"/>
                      <a:pt x="4" y="57"/>
                    </a:cubicBezTo>
                    <a:cubicBezTo>
                      <a:pt x="1" y="53"/>
                      <a:pt x="0" y="51"/>
                      <a:pt x="12" y="43"/>
                    </a:cubicBezTo>
                    <a:cubicBezTo>
                      <a:pt x="12" y="41"/>
                      <a:pt x="13" y="40"/>
                      <a:pt x="15" y="39"/>
                    </a:cubicBezTo>
                    <a:lnTo>
                      <a:pt x="80" y="2"/>
                    </a:lnTo>
                    <a:cubicBezTo>
                      <a:pt x="83" y="0"/>
                      <a:pt x="88" y="1"/>
                      <a:pt x="90" y="4"/>
                    </a:cubicBezTo>
                    <a:cubicBezTo>
                      <a:pt x="91" y="8"/>
                      <a:pt x="90" y="12"/>
                      <a:pt x="87" y="14"/>
                    </a:cubicBezTo>
                    <a:cubicBezTo>
                      <a:pt x="74" y="22"/>
                      <a:pt x="60" y="30"/>
                      <a:pt x="48" y="37"/>
                    </a:cubicBezTo>
                    <a:lnTo>
                      <a:pt x="50" y="42"/>
                    </a:lnTo>
                    <a:cubicBezTo>
                      <a:pt x="48" y="43"/>
                      <a:pt x="35" y="51"/>
                      <a:pt x="35" y="51"/>
                    </a:cubicBezTo>
                    <a:cubicBezTo>
                      <a:pt x="33" y="52"/>
                      <a:pt x="31" y="52"/>
                      <a:pt x="30" y="52"/>
                    </a:cubicBezTo>
                    <a:lnTo>
                      <a:pt x="28" y="51"/>
                    </a:lnTo>
                    <a:lnTo>
                      <a:pt x="14" y="59"/>
                    </a:lnTo>
                    <a:lnTo>
                      <a:pt x="10" y="6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49" name="Freeform 2202">
                <a:extLst>
                  <a:ext uri="{FF2B5EF4-FFF2-40B4-BE49-F238E27FC236}">
                    <a16:creationId xmlns:a16="http://schemas.microsoft.com/office/drawing/2014/main" id="{04A09BCF-85E4-412C-8524-CCF576E67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5" y="6269"/>
                <a:ext cx="31" cy="19"/>
              </a:xfrm>
              <a:custGeom>
                <a:avLst/>
                <a:gdLst>
                  <a:gd name="T0" fmla="*/ 9 w 92"/>
                  <a:gd name="T1" fmla="*/ 59 h 59"/>
                  <a:gd name="T2" fmla="*/ 7 w 92"/>
                  <a:gd name="T3" fmla="*/ 58 h 59"/>
                  <a:gd name="T4" fmla="*/ 3 w 92"/>
                  <a:gd name="T5" fmla="*/ 55 h 59"/>
                  <a:gd name="T6" fmla="*/ 20 w 92"/>
                  <a:gd name="T7" fmla="*/ 23 h 59"/>
                  <a:gd name="T8" fmla="*/ 21 w 92"/>
                  <a:gd name="T9" fmla="*/ 19 h 59"/>
                  <a:gd name="T10" fmla="*/ 18 w 92"/>
                  <a:gd name="T11" fmla="*/ 13 h 59"/>
                  <a:gd name="T12" fmla="*/ 36 w 92"/>
                  <a:gd name="T13" fmla="*/ 2 h 59"/>
                  <a:gd name="T14" fmla="*/ 42 w 92"/>
                  <a:gd name="T15" fmla="*/ 2 h 59"/>
                  <a:gd name="T16" fmla="*/ 46 w 92"/>
                  <a:gd name="T17" fmla="*/ 5 h 59"/>
                  <a:gd name="T18" fmla="*/ 44 w 92"/>
                  <a:gd name="T19" fmla="*/ 14 h 59"/>
                  <a:gd name="T20" fmla="*/ 33 w 92"/>
                  <a:gd name="T21" fmla="*/ 29 h 59"/>
                  <a:gd name="T22" fmla="*/ 86 w 92"/>
                  <a:gd name="T23" fmla="*/ 1 h 59"/>
                  <a:gd name="T24" fmla="*/ 90 w 92"/>
                  <a:gd name="T25" fmla="*/ 5 h 59"/>
                  <a:gd name="T26" fmla="*/ 87 w 92"/>
                  <a:gd name="T27" fmla="*/ 14 h 59"/>
                  <a:gd name="T28" fmla="*/ 85 w 92"/>
                  <a:gd name="T29" fmla="*/ 15 h 59"/>
                  <a:gd name="T30" fmla="*/ 34 w 92"/>
                  <a:gd name="T31" fmla="*/ 45 h 59"/>
                  <a:gd name="T32" fmla="*/ 9 w 92"/>
                  <a:gd name="T3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2" h="59">
                    <a:moveTo>
                      <a:pt x="9" y="59"/>
                    </a:moveTo>
                    <a:lnTo>
                      <a:pt x="7" y="58"/>
                    </a:lnTo>
                    <a:cubicBezTo>
                      <a:pt x="5" y="58"/>
                      <a:pt x="4" y="57"/>
                      <a:pt x="3" y="55"/>
                    </a:cubicBezTo>
                    <a:cubicBezTo>
                      <a:pt x="0" y="51"/>
                      <a:pt x="0" y="50"/>
                      <a:pt x="20" y="23"/>
                    </a:cubicBezTo>
                    <a:lnTo>
                      <a:pt x="21" y="19"/>
                    </a:lnTo>
                    <a:lnTo>
                      <a:pt x="18" y="13"/>
                    </a:lnTo>
                    <a:cubicBezTo>
                      <a:pt x="20" y="12"/>
                      <a:pt x="36" y="2"/>
                      <a:pt x="36" y="2"/>
                    </a:cubicBezTo>
                    <a:cubicBezTo>
                      <a:pt x="38" y="1"/>
                      <a:pt x="40" y="1"/>
                      <a:pt x="42" y="2"/>
                    </a:cubicBezTo>
                    <a:cubicBezTo>
                      <a:pt x="43" y="2"/>
                      <a:pt x="45" y="4"/>
                      <a:pt x="46" y="5"/>
                    </a:cubicBezTo>
                    <a:cubicBezTo>
                      <a:pt x="48" y="9"/>
                      <a:pt x="46" y="12"/>
                      <a:pt x="44" y="14"/>
                    </a:cubicBezTo>
                    <a:cubicBezTo>
                      <a:pt x="40" y="20"/>
                      <a:pt x="36" y="25"/>
                      <a:pt x="33" y="29"/>
                    </a:cubicBezTo>
                    <a:cubicBezTo>
                      <a:pt x="81" y="0"/>
                      <a:pt x="82" y="0"/>
                      <a:pt x="86" y="1"/>
                    </a:cubicBezTo>
                    <a:cubicBezTo>
                      <a:pt x="87" y="2"/>
                      <a:pt x="89" y="3"/>
                      <a:pt x="90" y="5"/>
                    </a:cubicBezTo>
                    <a:cubicBezTo>
                      <a:pt x="92" y="8"/>
                      <a:pt x="91" y="13"/>
                      <a:pt x="87" y="14"/>
                    </a:cubicBezTo>
                    <a:lnTo>
                      <a:pt x="85" y="15"/>
                    </a:lnTo>
                    <a:cubicBezTo>
                      <a:pt x="79" y="18"/>
                      <a:pt x="50" y="35"/>
                      <a:pt x="34" y="45"/>
                    </a:cubicBezTo>
                    <a:cubicBezTo>
                      <a:pt x="15" y="56"/>
                      <a:pt x="11" y="59"/>
                      <a:pt x="9" y="5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50" name="Freeform 2203">
                <a:extLst>
                  <a:ext uri="{FF2B5EF4-FFF2-40B4-BE49-F238E27FC236}">
                    <a16:creationId xmlns:a16="http://schemas.microsoft.com/office/drawing/2014/main" id="{9AD9D972-0C2F-45CC-9580-22C7FF80B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4" y="6264"/>
                <a:ext cx="67" cy="39"/>
              </a:xfrm>
              <a:custGeom>
                <a:avLst/>
                <a:gdLst>
                  <a:gd name="T0" fmla="*/ 6 w 202"/>
                  <a:gd name="T1" fmla="*/ 116 h 116"/>
                  <a:gd name="T2" fmla="*/ 2 w 202"/>
                  <a:gd name="T3" fmla="*/ 113 h 116"/>
                  <a:gd name="T4" fmla="*/ 5 w 202"/>
                  <a:gd name="T5" fmla="*/ 103 h 116"/>
                  <a:gd name="T6" fmla="*/ 5 w 202"/>
                  <a:gd name="T7" fmla="*/ 103 h 116"/>
                  <a:gd name="T8" fmla="*/ 46 w 202"/>
                  <a:gd name="T9" fmla="*/ 79 h 116"/>
                  <a:gd name="T10" fmla="*/ 84 w 202"/>
                  <a:gd name="T11" fmla="*/ 60 h 116"/>
                  <a:gd name="T12" fmla="*/ 87 w 202"/>
                  <a:gd name="T13" fmla="*/ 61 h 116"/>
                  <a:gd name="T14" fmla="*/ 195 w 202"/>
                  <a:gd name="T15" fmla="*/ 3 h 116"/>
                  <a:gd name="T16" fmla="*/ 200 w 202"/>
                  <a:gd name="T17" fmla="*/ 6 h 116"/>
                  <a:gd name="T18" fmla="*/ 198 w 202"/>
                  <a:gd name="T19" fmla="*/ 16 h 116"/>
                  <a:gd name="T20" fmla="*/ 172 w 202"/>
                  <a:gd name="T21" fmla="*/ 32 h 116"/>
                  <a:gd name="T22" fmla="*/ 172 w 202"/>
                  <a:gd name="T23" fmla="*/ 33 h 116"/>
                  <a:gd name="T24" fmla="*/ 171 w 202"/>
                  <a:gd name="T25" fmla="*/ 43 h 116"/>
                  <a:gd name="T26" fmla="*/ 81 w 202"/>
                  <a:gd name="T27" fmla="*/ 93 h 116"/>
                  <a:gd name="T28" fmla="*/ 76 w 202"/>
                  <a:gd name="T29" fmla="*/ 89 h 116"/>
                  <a:gd name="T30" fmla="*/ 74 w 202"/>
                  <a:gd name="T31" fmla="*/ 86 h 116"/>
                  <a:gd name="T32" fmla="*/ 53 w 202"/>
                  <a:gd name="T33" fmla="*/ 100 h 116"/>
                  <a:gd name="T34" fmla="*/ 43 w 202"/>
                  <a:gd name="T35" fmla="*/ 98 h 116"/>
                  <a:gd name="T36" fmla="*/ 43 w 202"/>
                  <a:gd name="T37" fmla="*/ 97 h 116"/>
                  <a:gd name="T38" fmla="*/ 6 w 202"/>
                  <a:gd name="T3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2" h="116">
                    <a:moveTo>
                      <a:pt x="6" y="116"/>
                    </a:moveTo>
                    <a:cubicBezTo>
                      <a:pt x="4" y="116"/>
                      <a:pt x="3" y="115"/>
                      <a:pt x="2" y="113"/>
                    </a:cubicBezTo>
                    <a:cubicBezTo>
                      <a:pt x="0" y="109"/>
                      <a:pt x="1" y="105"/>
                      <a:pt x="5" y="103"/>
                    </a:cubicBezTo>
                    <a:lnTo>
                      <a:pt x="5" y="103"/>
                    </a:lnTo>
                    <a:cubicBezTo>
                      <a:pt x="8" y="101"/>
                      <a:pt x="29" y="89"/>
                      <a:pt x="46" y="79"/>
                    </a:cubicBezTo>
                    <a:cubicBezTo>
                      <a:pt x="81" y="59"/>
                      <a:pt x="81" y="59"/>
                      <a:pt x="84" y="60"/>
                    </a:cubicBezTo>
                    <a:lnTo>
                      <a:pt x="87" y="61"/>
                    </a:lnTo>
                    <a:cubicBezTo>
                      <a:pt x="184" y="0"/>
                      <a:pt x="192" y="2"/>
                      <a:pt x="195" y="3"/>
                    </a:cubicBezTo>
                    <a:cubicBezTo>
                      <a:pt x="197" y="3"/>
                      <a:pt x="199" y="5"/>
                      <a:pt x="200" y="6"/>
                    </a:cubicBezTo>
                    <a:cubicBezTo>
                      <a:pt x="202" y="10"/>
                      <a:pt x="201" y="14"/>
                      <a:pt x="198" y="16"/>
                    </a:cubicBezTo>
                    <a:cubicBezTo>
                      <a:pt x="189" y="21"/>
                      <a:pt x="180" y="27"/>
                      <a:pt x="172" y="32"/>
                    </a:cubicBezTo>
                    <a:lnTo>
                      <a:pt x="172" y="33"/>
                    </a:lnTo>
                    <a:cubicBezTo>
                      <a:pt x="175" y="36"/>
                      <a:pt x="174" y="40"/>
                      <a:pt x="171" y="43"/>
                    </a:cubicBezTo>
                    <a:cubicBezTo>
                      <a:pt x="92" y="96"/>
                      <a:pt x="84" y="94"/>
                      <a:pt x="81" y="93"/>
                    </a:cubicBezTo>
                    <a:cubicBezTo>
                      <a:pt x="79" y="92"/>
                      <a:pt x="77" y="91"/>
                      <a:pt x="76" y="89"/>
                    </a:cubicBezTo>
                    <a:lnTo>
                      <a:pt x="74" y="86"/>
                    </a:lnTo>
                    <a:cubicBezTo>
                      <a:pt x="67" y="90"/>
                      <a:pt x="60" y="95"/>
                      <a:pt x="53" y="100"/>
                    </a:cubicBezTo>
                    <a:cubicBezTo>
                      <a:pt x="49" y="102"/>
                      <a:pt x="45" y="101"/>
                      <a:pt x="43" y="98"/>
                    </a:cubicBezTo>
                    <a:lnTo>
                      <a:pt x="43" y="97"/>
                    </a:lnTo>
                    <a:cubicBezTo>
                      <a:pt x="19" y="111"/>
                      <a:pt x="10" y="116"/>
                      <a:pt x="6" y="11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51" name="Freeform 2204">
                <a:extLst>
                  <a:ext uri="{FF2B5EF4-FFF2-40B4-BE49-F238E27FC236}">
                    <a16:creationId xmlns:a16="http://schemas.microsoft.com/office/drawing/2014/main" id="{FF1E2E83-D978-492E-A2F2-00930D7DD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" y="6276"/>
                <a:ext cx="142" cy="85"/>
              </a:xfrm>
              <a:custGeom>
                <a:avLst/>
                <a:gdLst>
                  <a:gd name="T0" fmla="*/ 17 w 430"/>
                  <a:gd name="T1" fmla="*/ 255 h 255"/>
                  <a:gd name="T2" fmla="*/ 12 w 430"/>
                  <a:gd name="T3" fmla="*/ 246 h 255"/>
                  <a:gd name="T4" fmla="*/ 74 w 430"/>
                  <a:gd name="T5" fmla="*/ 206 h 255"/>
                  <a:gd name="T6" fmla="*/ 127 w 430"/>
                  <a:gd name="T7" fmla="*/ 169 h 255"/>
                  <a:gd name="T8" fmla="*/ 61 w 430"/>
                  <a:gd name="T9" fmla="*/ 192 h 255"/>
                  <a:gd name="T10" fmla="*/ 45 w 430"/>
                  <a:gd name="T11" fmla="*/ 190 h 255"/>
                  <a:gd name="T12" fmla="*/ 37 w 430"/>
                  <a:gd name="T13" fmla="*/ 178 h 255"/>
                  <a:gd name="T14" fmla="*/ 44 w 430"/>
                  <a:gd name="T15" fmla="*/ 163 h 255"/>
                  <a:gd name="T16" fmla="*/ 36 w 430"/>
                  <a:gd name="T17" fmla="*/ 151 h 255"/>
                  <a:gd name="T18" fmla="*/ 55 w 430"/>
                  <a:gd name="T19" fmla="*/ 138 h 255"/>
                  <a:gd name="T20" fmla="*/ 47 w 430"/>
                  <a:gd name="T21" fmla="*/ 126 h 255"/>
                  <a:gd name="T22" fmla="*/ 113 w 430"/>
                  <a:gd name="T23" fmla="*/ 82 h 255"/>
                  <a:gd name="T24" fmla="*/ 8 w 430"/>
                  <a:gd name="T25" fmla="*/ 141 h 255"/>
                  <a:gd name="T26" fmla="*/ 6 w 430"/>
                  <a:gd name="T27" fmla="*/ 128 h 255"/>
                  <a:gd name="T28" fmla="*/ 74 w 430"/>
                  <a:gd name="T29" fmla="*/ 84 h 255"/>
                  <a:gd name="T30" fmla="*/ 34 w 430"/>
                  <a:gd name="T31" fmla="*/ 93 h 255"/>
                  <a:gd name="T32" fmla="*/ 40 w 430"/>
                  <a:gd name="T33" fmla="*/ 70 h 255"/>
                  <a:gd name="T34" fmla="*/ 38 w 430"/>
                  <a:gd name="T35" fmla="*/ 56 h 255"/>
                  <a:gd name="T36" fmla="*/ 45 w 430"/>
                  <a:gd name="T37" fmla="*/ 53 h 255"/>
                  <a:gd name="T38" fmla="*/ 63 w 430"/>
                  <a:gd name="T39" fmla="*/ 43 h 255"/>
                  <a:gd name="T40" fmla="*/ 79 w 430"/>
                  <a:gd name="T41" fmla="*/ 34 h 255"/>
                  <a:gd name="T42" fmla="*/ 88 w 430"/>
                  <a:gd name="T43" fmla="*/ 45 h 255"/>
                  <a:gd name="T44" fmla="*/ 70 w 430"/>
                  <a:gd name="T45" fmla="*/ 64 h 255"/>
                  <a:gd name="T46" fmla="*/ 126 w 430"/>
                  <a:gd name="T47" fmla="*/ 48 h 255"/>
                  <a:gd name="T48" fmla="*/ 190 w 430"/>
                  <a:gd name="T49" fmla="*/ 19 h 255"/>
                  <a:gd name="T50" fmla="*/ 195 w 430"/>
                  <a:gd name="T51" fmla="*/ 27 h 255"/>
                  <a:gd name="T52" fmla="*/ 184 w 430"/>
                  <a:gd name="T53" fmla="*/ 48 h 255"/>
                  <a:gd name="T54" fmla="*/ 183 w 430"/>
                  <a:gd name="T55" fmla="*/ 66 h 255"/>
                  <a:gd name="T56" fmla="*/ 235 w 430"/>
                  <a:gd name="T57" fmla="*/ 38 h 255"/>
                  <a:gd name="T58" fmla="*/ 236 w 430"/>
                  <a:gd name="T59" fmla="*/ 51 h 255"/>
                  <a:gd name="T60" fmla="*/ 234 w 430"/>
                  <a:gd name="T61" fmla="*/ 53 h 255"/>
                  <a:gd name="T62" fmla="*/ 345 w 430"/>
                  <a:gd name="T63" fmla="*/ 3 h 255"/>
                  <a:gd name="T64" fmla="*/ 342 w 430"/>
                  <a:gd name="T65" fmla="*/ 23 h 255"/>
                  <a:gd name="T66" fmla="*/ 369 w 430"/>
                  <a:gd name="T67" fmla="*/ 8 h 255"/>
                  <a:gd name="T68" fmla="*/ 370 w 430"/>
                  <a:gd name="T69" fmla="*/ 20 h 255"/>
                  <a:gd name="T70" fmla="*/ 363 w 430"/>
                  <a:gd name="T71" fmla="*/ 26 h 255"/>
                  <a:gd name="T72" fmla="*/ 363 w 430"/>
                  <a:gd name="T73" fmla="*/ 36 h 255"/>
                  <a:gd name="T74" fmla="*/ 428 w 430"/>
                  <a:gd name="T75" fmla="*/ 12 h 255"/>
                  <a:gd name="T76" fmla="*/ 421 w 430"/>
                  <a:gd name="T77" fmla="*/ 22 h 255"/>
                  <a:gd name="T78" fmla="*/ 373 w 430"/>
                  <a:gd name="T79" fmla="*/ 48 h 255"/>
                  <a:gd name="T80" fmla="*/ 66 w 430"/>
                  <a:gd name="T81" fmla="*/ 228 h 255"/>
                  <a:gd name="T82" fmla="*/ 19 w 430"/>
                  <a:gd name="T83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30" h="255">
                    <a:moveTo>
                      <a:pt x="19" y="255"/>
                    </a:moveTo>
                    <a:lnTo>
                      <a:pt x="17" y="255"/>
                    </a:lnTo>
                    <a:cubicBezTo>
                      <a:pt x="15" y="254"/>
                      <a:pt x="13" y="253"/>
                      <a:pt x="12" y="252"/>
                    </a:cubicBezTo>
                    <a:cubicBezTo>
                      <a:pt x="12" y="250"/>
                      <a:pt x="11" y="248"/>
                      <a:pt x="12" y="246"/>
                    </a:cubicBezTo>
                    <a:cubicBezTo>
                      <a:pt x="13" y="241"/>
                      <a:pt x="17" y="238"/>
                      <a:pt x="58" y="216"/>
                    </a:cubicBezTo>
                    <a:cubicBezTo>
                      <a:pt x="63" y="212"/>
                      <a:pt x="69" y="209"/>
                      <a:pt x="74" y="206"/>
                    </a:cubicBezTo>
                    <a:lnTo>
                      <a:pt x="77" y="203"/>
                    </a:lnTo>
                    <a:cubicBezTo>
                      <a:pt x="93" y="192"/>
                      <a:pt x="109" y="181"/>
                      <a:pt x="127" y="169"/>
                    </a:cubicBezTo>
                    <a:cubicBezTo>
                      <a:pt x="95" y="187"/>
                      <a:pt x="72" y="198"/>
                      <a:pt x="66" y="196"/>
                    </a:cubicBezTo>
                    <a:cubicBezTo>
                      <a:pt x="64" y="196"/>
                      <a:pt x="62" y="194"/>
                      <a:pt x="61" y="192"/>
                    </a:cubicBezTo>
                    <a:cubicBezTo>
                      <a:pt x="58" y="188"/>
                      <a:pt x="57" y="185"/>
                      <a:pt x="69" y="176"/>
                    </a:cubicBezTo>
                    <a:cubicBezTo>
                      <a:pt x="60" y="181"/>
                      <a:pt x="52" y="186"/>
                      <a:pt x="45" y="190"/>
                    </a:cubicBezTo>
                    <a:cubicBezTo>
                      <a:pt x="42" y="192"/>
                      <a:pt x="37" y="191"/>
                      <a:pt x="35" y="188"/>
                    </a:cubicBezTo>
                    <a:cubicBezTo>
                      <a:pt x="33" y="185"/>
                      <a:pt x="34" y="181"/>
                      <a:pt x="37" y="178"/>
                    </a:cubicBezTo>
                    <a:cubicBezTo>
                      <a:pt x="63" y="160"/>
                      <a:pt x="95" y="137"/>
                      <a:pt x="124" y="116"/>
                    </a:cubicBezTo>
                    <a:lnTo>
                      <a:pt x="44" y="163"/>
                    </a:lnTo>
                    <a:cubicBezTo>
                      <a:pt x="40" y="165"/>
                      <a:pt x="36" y="164"/>
                      <a:pt x="34" y="160"/>
                    </a:cubicBezTo>
                    <a:cubicBezTo>
                      <a:pt x="32" y="157"/>
                      <a:pt x="33" y="153"/>
                      <a:pt x="36" y="151"/>
                    </a:cubicBezTo>
                    <a:cubicBezTo>
                      <a:pt x="43" y="146"/>
                      <a:pt x="51" y="141"/>
                      <a:pt x="59" y="135"/>
                    </a:cubicBezTo>
                    <a:lnTo>
                      <a:pt x="55" y="138"/>
                    </a:lnTo>
                    <a:cubicBezTo>
                      <a:pt x="52" y="140"/>
                      <a:pt x="47" y="139"/>
                      <a:pt x="45" y="136"/>
                    </a:cubicBezTo>
                    <a:cubicBezTo>
                      <a:pt x="43" y="133"/>
                      <a:pt x="44" y="128"/>
                      <a:pt x="47" y="126"/>
                    </a:cubicBezTo>
                    <a:cubicBezTo>
                      <a:pt x="54" y="122"/>
                      <a:pt x="60" y="118"/>
                      <a:pt x="66" y="114"/>
                    </a:cubicBezTo>
                    <a:cubicBezTo>
                      <a:pt x="82" y="103"/>
                      <a:pt x="98" y="93"/>
                      <a:pt x="113" y="82"/>
                    </a:cubicBezTo>
                    <a:cubicBezTo>
                      <a:pt x="80" y="101"/>
                      <a:pt x="43" y="123"/>
                      <a:pt x="13" y="141"/>
                    </a:cubicBezTo>
                    <a:cubicBezTo>
                      <a:pt x="11" y="141"/>
                      <a:pt x="9" y="142"/>
                      <a:pt x="8" y="141"/>
                    </a:cubicBezTo>
                    <a:cubicBezTo>
                      <a:pt x="6" y="141"/>
                      <a:pt x="4" y="140"/>
                      <a:pt x="3" y="138"/>
                    </a:cubicBezTo>
                    <a:cubicBezTo>
                      <a:pt x="1" y="135"/>
                      <a:pt x="0" y="133"/>
                      <a:pt x="6" y="128"/>
                    </a:cubicBezTo>
                    <a:lnTo>
                      <a:pt x="6" y="128"/>
                    </a:lnTo>
                    <a:cubicBezTo>
                      <a:pt x="13" y="122"/>
                      <a:pt x="31" y="110"/>
                      <a:pt x="74" y="84"/>
                    </a:cubicBezTo>
                    <a:cubicBezTo>
                      <a:pt x="70" y="81"/>
                      <a:pt x="67" y="80"/>
                      <a:pt x="65" y="78"/>
                    </a:cubicBezTo>
                    <a:cubicBezTo>
                      <a:pt x="40" y="94"/>
                      <a:pt x="37" y="94"/>
                      <a:pt x="34" y="93"/>
                    </a:cubicBezTo>
                    <a:cubicBezTo>
                      <a:pt x="33" y="93"/>
                      <a:pt x="31" y="91"/>
                      <a:pt x="30" y="90"/>
                    </a:cubicBezTo>
                    <a:cubicBezTo>
                      <a:pt x="28" y="86"/>
                      <a:pt x="26" y="84"/>
                      <a:pt x="40" y="70"/>
                    </a:cubicBezTo>
                    <a:cubicBezTo>
                      <a:pt x="38" y="69"/>
                      <a:pt x="36" y="68"/>
                      <a:pt x="35" y="66"/>
                    </a:cubicBezTo>
                    <a:cubicBezTo>
                      <a:pt x="33" y="63"/>
                      <a:pt x="34" y="58"/>
                      <a:pt x="38" y="56"/>
                    </a:cubicBezTo>
                    <a:lnTo>
                      <a:pt x="40" y="56"/>
                    </a:lnTo>
                    <a:lnTo>
                      <a:pt x="45" y="53"/>
                    </a:lnTo>
                    <a:cubicBezTo>
                      <a:pt x="49" y="50"/>
                      <a:pt x="51" y="48"/>
                      <a:pt x="54" y="47"/>
                    </a:cubicBezTo>
                    <a:cubicBezTo>
                      <a:pt x="57" y="46"/>
                      <a:pt x="63" y="43"/>
                      <a:pt x="63" y="43"/>
                    </a:cubicBezTo>
                    <a:lnTo>
                      <a:pt x="65" y="42"/>
                    </a:lnTo>
                    <a:cubicBezTo>
                      <a:pt x="67" y="41"/>
                      <a:pt x="74" y="37"/>
                      <a:pt x="79" y="34"/>
                    </a:cubicBezTo>
                    <a:cubicBezTo>
                      <a:pt x="82" y="32"/>
                      <a:pt x="86" y="33"/>
                      <a:pt x="89" y="35"/>
                    </a:cubicBezTo>
                    <a:cubicBezTo>
                      <a:pt x="91" y="38"/>
                      <a:pt x="90" y="43"/>
                      <a:pt x="88" y="45"/>
                    </a:cubicBezTo>
                    <a:cubicBezTo>
                      <a:pt x="81" y="51"/>
                      <a:pt x="74" y="57"/>
                      <a:pt x="68" y="63"/>
                    </a:cubicBezTo>
                    <a:lnTo>
                      <a:pt x="70" y="64"/>
                    </a:lnTo>
                    <a:cubicBezTo>
                      <a:pt x="72" y="66"/>
                      <a:pt x="79" y="70"/>
                      <a:pt x="83" y="73"/>
                    </a:cubicBezTo>
                    <a:cubicBezTo>
                      <a:pt x="90" y="69"/>
                      <a:pt x="109" y="58"/>
                      <a:pt x="126" y="48"/>
                    </a:cubicBezTo>
                    <a:cubicBezTo>
                      <a:pt x="182" y="15"/>
                      <a:pt x="182" y="15"/>
                      <a:pt x="185" y="16"/>
                    </a:cubicBezTo>
                    <a:cubicBezTo>
                      <a:pt x="187" y="17"/>
                      <a:pt x="189" y="18"/>
                      <a:pt x="190" y="19"/>
                    </a:cubicBezTo>
                    <a:cubicBezTo>
                      <a:pt x="191" y="21"/>
                      <a:pt x="192" y="23"/>
                      <a:pt x="191" y="24"/>
                    </a:cubicBezTo>
                    <a:cubicBezTo>
                      <a:pt x="194" y="24"/>
                      <a:pt x="194" y="25"/>
                      <a:pt x="195" y="27"/>
                    </a:cubicBezTo>
                    <a:cubicBezTo>
                      <a:pt x="197" y="30"/>
                      <a:pt x="199" y="34"/>
                      <a:pt x="183" y="48"/>
                    </a:cubicBezTo>
                    <a:lnTo>
                      <a:pt x="184" y="48"/>
                    </a:lnTo>
                    <a:cubicBezTo>
                      <a:pt x="186" y="49"/>
                      <a:pt x="189" y="50"/>
                      <a:pt x="190" y="52"/>
                    </a:cubicBezTo>
                    <a:cubicBezTo>
                      <a:pt x="191" y="55"/>
                      <a:pt x="193" y="57"/>
                      <a:pt x="183" y="66"/>
                    </a:cubicBezTo>
                    <a:lnTo>
                      <a:pt x="229" y="39"/>
                    </a:lnTo>
                    <a:cubicBezTo>
                      <a:pt x="231" y="38"/>
                      <a:pt x="233" y="38"/>
                      <a:pt x="235" y="38"/>
                    </a:cubicBezTo>
                    <a:cubicBezTo>
                      <a:pt x="237" y="39"/>
                      <a:pt x="238" y="40"/>
                      <a:pt x="239" y="42"/>
                    </a:cubicBezTo>
                    <a:cubicBezTo>
                      <a:pt x="240" y="44"/>
                      <a:pt x="241" y="46"/>
                      <a:pt x="236" y="51"/>
                    </a:cubicBezTo>
                    <a:lnTo>
                      <a:pt x="236" y="51"/>
                    </a:lnTo>
                    <a:lnTo>
                      <a:pt x="234" y="53"/>
                    </a:lnTo>
                    <a:cubicBezTo>
                      <a:pt x="228" y="58"/>
                      <a:pt x="217" y="67"/>
                      <a:pt x="195" y="83"/>
                    </a:cubicBezTo>
                    <a:cubicBezTo>
                      <a:pt x="335" y="0"/>
                      <a:pt x="342" y="2"/>
                      <a:pt x="345" y="3"/>
                    </a:cubicBezTo>
                    <a:cubicBezTo>
                      <a:pt x="347" y="3"/>
                      <a:pt x="349" y="4"/>
                      <a:pt x="350" y="6"/>
                    </a:cubicBezTo>
                    <a:cubicBezTo>
                      <a:pt x="352" y="10"/>
                      <a:pt x="352" y="14"/>
                      <a:pt x="342" y="23"/>
                    </a:cubicBezTo>
                    <a:cubicBezTo>
                      <a:pt x="349" y="18"/>
                      <a:pt x="356" y="14"/>
                      <a:pt x="363" y="9"/>
                    </a:cubicBezTo>
                    <a:cubicBezTo>
                      <a:pt x="365" y="8"/>
                      <a:pt x="367" y="8"/>
                      <a:pt x="369" y="8"/>
                    </a:cubicBezTo>
                    <a:cubicBezTo>
                      <a:pt x="371" y="9"/>
                      <a:pt x="372" y="10"/>
                      <a:pt x="373" y="12"/>
                    </a:cubicBezTo>
                    <a:cubicBezTo>
                      <a:pt x="375" y="14"/>
                      <a:pt x="375" y="16"/>
                      <a:pt x="370" y="20"/>
                    </a:cubicBezTo>
                    <a:lnTo>
                      <a:pt x="371" y="21"/>
                    </a:lnTo>
                    <a:cubicBezTo>
                      <a:pt x="368" y="23"/>
                      <a:pt x="366" y="25"/>
                      <a:pt x="363" y="26"/>
                    </a:cubicBezTo>
                    <a:cubicBezTo>
                      <a:pt x="357" y="31"/>
                      <a:pt x="346" y="39"/>
                      <a:pt x="331" y="49"/>
                    </a:cubicBezTo>
                    <a:cubicBezTo>
                      <a:pt x="345" y="42"/>
                      <a:pt x="357" y="37"/>
                      <a:pt x="363" y="36"/>
                    </a:cubicBezTo>
                    <a:cubicBezTo>
                      <a:pt x="399" y="17"/>
                      <a:pt x="419" y="7"/>
                      <a:pt x="423" y="8"/>
                    </a:cubicBezTo>
                    <a:cubicBezTo>
                      <a:pt x="425" y="9"/>
                      <a:pt x="427" y="10"/>
                      <a:pt x="428" y="12"/>
                    </a:cubicBezTo>
                    <a:cubicBezTo>
                      <a:pt x="430" y="15"/>
                      <a:pt x="429" y="19"/>
                      <a:pt x="425" y="21"/>
                    </a:cubicBezTo>
                    <a:cubicBezTo>
                      <a:pt x="424" y="22"/>
                      <a:pt x="422" y="23"/>
                      <a:pt x="421" y="22"/>
                    </a:cubicBezTo>
                    <a:cubicBezTo>
                      <a:pt x="415" y="24"/>
                      <a:pt x="398" y="33"/>
                      <a:pt x="374" y="46"/>
                    </a:cubicBezTo>
                    <a:lnTo>
                      <a:pt x="373" y="48"/>
                    </a:lnTo>
                    <a:cubicBezTo>
                      <a:pt x="368" y="65"/>
                      <a:pt x="295" y="107"/>
                      <a:pt x="133" y="192"/>
                    </a:cubicBezTo>
                    <a:cubicBezTo>
                      <a:pt x="109" y="205"/>
                      <a:pt x="85" y="217"/>
                      <a:pt x="66" y="228"/>
                    </a:cubicBezTo>
                    <a:cubicBezTo>
                      <a:pt x="51" y="237"/>
                      <a:pt x="36" y="246"/>
                      <a:pt x="22" y="254"/>
                    </a:cubicBezTo>
                    <a:lnTo>
                      <a:pt x="19" y="25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52" name="Freeform 2205">
                <a:extLst>
                  <a:ext uri="{FF2B5EF4-FFF2-40B4-BE49-F238E27FC236}">
                    <a16:creationId xmlns:a16="http://schemas.microsoft.com/office/drawing/2014/main" id="{3F66FF81-C703-4E09-A3D7-1D3AD5D96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" y="6283"/>
                <a:ext cx="30" cy="20"/>
              </a:xfrm>
              <a:custGeom>
                <a:avLst/>
                <a:gdLst>
                  <a:gd name="T0" fmla="*/ 8 w 91"/>
                  <a:gd name="T1" fmla="*/ 60 h 60"/>
                  <a:gd name="T2" fmla="*/ 1 w 91"/>
                  <a:gd name="T3" fmla="*/ 56 h 60"/>
                  <a:gd name="T4" fmla="*/ 4 w 91"/>
                  <a:gd name="T5" fmla="*/ 46 h 60"/>
                  <a:gd name="T6" fmla="*/ 7 w 91"/>
                  <a:gd name="T7" fmla="*/ 45 h 60"/>
                  <a:gd name="T8" fmla="*/ 24 w 91"/>
                  <a:gd name="T9" fmla="*/ 37 h 60"/>
                  <a:gd name="T10" fmla="*/ 24 w 91"/>
                  <a:gd name="T11" fmla="*/ 37 h 60"/>
                  <a:gd name="T12" fmla="*/ 57 w 91"/>
                  <a:gd name="T13" fmla="*/ 18 h 60"/>
                  <a:gd name="T14" fmla="*/ 90 w 91"/>
                  <a:gd name="T15" fmla="*/ 1 h 60"/>
                  <a:gd name="T16" fmla="*/ 88 w 91"/>
                  <a:gd name="T17" fmla="*/ 8 h 60"/>
                  <a:gd name="T18" fmla="*/ 82 w 91"/>
                  <a:gd name="T19" fmla="*/ 11 h 60"/>
                  <a:gd name="T20" fmla="*/ 88 w 91"/>
                  <a:gd name="T21" fmla="*/ 8 h 60"/>
                  <a:gd name="T22" fmla="*/ 91 w 91"/>
                  <a:gd name="T23" fmla="*/ 14 h 60"/>
                  <a:gd name="T24" fmla="*/ 64 w 91"/>
                  <a:gd name="T25" fmla="*/ 30 h 60"/>
                  <a:gd name="T26" fmla="*/ 29 w 91"/>
                  <a:gd name="T27" fmla="*/ 49 h 60"/>
                  <a:gd name="T28" fmla="*/ 29 w 91"/>
                  <a:gd name="T29" fmla="*/ 50 h 60"/>
                  <a:gd name="T30" fmla="*/ 13 w 91"/>
                  <a:gd name="T31" fmla="*/ 57 h 60"/>
                  <a:gd name="T32" fmla="*/ 11 w 91"/>
                  <a:gd name="T33" fmla="*/ 59 h 60"/>
                  <a:gd name="T34" fmla="*/ 8 w 91"/>
                  <a:gd name="T3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60">
                    <a:moveTo>
                      <a:pt x="8" y="60"/>
                    </a:moveTo>
                    <a:cubicBezTo>
                      <a:pt x="5" y="60"/>
                      <a:pt x="3" y="58"/>
                      <a:pt x="1" y="56"/>
                    </a:cubicBezTo>
                    <a:cubicBezTo>
                      <a:pt x="0" y="53"/>
                      <a:pt x="1" y="48"/>
                      <a:pt x="4" y="46"/>
                    </a:cubicBezTo>
                    <a:lnTo>
                      <a:pt x="7" y="45"/>
                    </a:lnTo>
                    <a:cubicBezTo>
                      <a:pt x="15" y="41"/>
                      <a:pt x="21" y="38"/>
                      <a:pt x="24" y="37"/>
                    </a:cubicBezTo>
                    <a:lnTo>
                      <a:pt x="24" y="37"/>
                    </a:lnTo>
                    <a:cubicBezTo>
                      <a:pt x="27" y="36"/>
                      <a:pt x="44" y="25"/>
                      <a:pt x="57" y="18"/>
                    </a:cubicBezTo>
                    <a:cubicBezTo>
                      <a:pt x="87" y="0"/>
                      <a:pt x="87" y="0"/>
                      <a:pt x="90" y="1"/>
                    </a:cubicBezTo>
                    <a:lnTo>
                      <a:pt x="88" y="8"/>
                    </a:lnTo>
                    <a:lnTo>
                      <a:pt x="82" y="11"/>
                    </a:lnTo>
                    <a:lnTo>
                      <a:pt x="88" y="8"/>
                    </a:lnTo>
                    <a:lnTo>
                      <a:pt x="91" y="14"/>
                    </a:lnTo>
                    <a:cubicBezTo>
                      <a:pt x="89" y="15"/>
                      <a:pt x="75" y="23"/>
                      <a:pt x="64" y="30"/>
                    </a:cubicBezTo>
                    <a:cubicBezTo>
                      <a:pt x="45" y="41"/>
                      <a:pt x="35" y="47"/>
                      <a:pt x="29" y="49"/>
                    </a:cubicBezTo>
                    <a:lnTo>
                      <a:pt x="29" y="50"/>
                    </a:lnTo>
                    <a:cubicBezTo>
                      <a:pt x="28" y="50"/>
                      <a:pt x="13" y="57"/>
                      <a:pt x="13" y="57"/>
                    </a:cubicBezTo>
                    <a:lnTo>
                      <a:pt x="11" y="59"/>
                    </a:lnTo>
                    <a:lnTo>
                      <a:pt x="8" y="6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53" name="Freeform 2206">
                <a:extLst>
                  <a:ext uri="{FF2B5EF4-FFF2-40B4-BE49-F238E27FC236}">
                    <a16:creationId xmlns:a16="http://schemas.microsoft.com/office/drawing/2014/main" id="{50EE02B5-5485-425F-AE1B-72D7EB7F0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6" y="6282"/>
                <a:ext cx="14" cy="15"/>
              </a:xfrm>
              <a:custGeom>
                <a:avLst/>
                <a:gdLst>
                  <a:gd name="T0" fmla="*/ 20 w 43"/>
                  <a:gd name="T1" fmla="*/ 46 h 46"/>
                  <a:gd name="T2" fmla="*/ 18 w 43"/>
                  <a:gd name="T3" fmla="*/ 46 h 46"/>
                  <a:gd name="T4" fmla="*/ 14 w 43"/>
                  <a:gd name="T5" fmla="*/ 43 h 46"/>
                  <a:gd name="T6" fmla="*/ 14 w 43"/>
                  <a:gd name="T7" fmla="*/ 35 h 46"/>
                  <a:gd name="T8" fmla="*/ 12 w 43"/>
                  <a:gd name="T9" fmla="*/ 35 h 46"/>
                  <a:gd name="T10" fmla="*/ 8 w 43"/>
                  <a:gd name="T11" fmla="*/ 31 h 46"/>
                  <a:gd name="T12" fmla="*/ 7 w 43"/>
                  <a:gd name="T13" fmla="*/ 19 h 46"/>
                  <a:gd name="T14" fmla="*/ 2 w 43"/>
                  <a:gd name="T15" fmla="*/ 15 h 46"/>
                  <a:gd name="T16" fmla="*/ 4 w 43"/>
                  <a:gd name="T17" fmla="*/ 6 h 46"/>
                  <a:gd name="T18" fmla="*/ 11 w 43"/>
                  <a:gd name="T19" fmla="*/ 2 h 46"/>
                  <a:gd name="T20" fmla="*/ 21 w 43"/>
                  <a:gd name="T21" fmla="*/ 4 h 46"/>
                  <a:gd name="T22" fmla="*/ 22 w 43"/>
                  <a:gd name="T23" fmla="*/ 15 h 46"/>
                  <a:gd name="T24" fmla="*/ 22 w 43"/>
                  <a:gd name="T25" fmla="*/ 15 h 46"/>
                  <a:gd name="T26" fmla="*/ 28 w 43"/>
                  <a:gd name="T27" fmla="*/ 12 h 46"/>
                  <a:gd name="T28" fmla="*/ 34 w 43"/>
                  <a:gd name="T29" fmla="*/ 11 h 46"/>
                  <a:gd name="T30" fmla="*/ 38 w 43"/>
                  <a:gd name="T31" fmla="*/ 14 h 46"/>
                  <a:gd name="T32" fmla="*/ 38 w 43"/>
                  <a:gd name="T33" fmla="*/ 21 h 46"/>
                  <a:gd name="T34" fmla="*/ 42 w 43"/>
                  <a:gd name="T35" fmla="*/ 21 h 46"/>
                  <a:gd name="T36" fmla="*/ 40 w 43"/>
                  <a:gd name="T37" fmla="*/ 28 h 46"/>
                  <a:gd name="T38" fmla="*/ 34 w 43"/>
                  <a:gd name="T39" fmla="*/ 31 h 46"/>
                  <a:gd name="T40" fmla="*/ 40 w 43"/>
                  <a:gd name="T41" fmla="*/ 28 h 46"/>
                  <a:gd name="T42" fmla="*/ 43 w 43"/>
                  <a:gd name="T43" fmla="*/ 34 h 46"/>
                  <a:gd name="T44" fmla="*/ 23 w 43"/>
                  <a:gd name="T45" fmla="*/ 45 h 46"/>
                  <a:gd name="T46" fmla="*/ 20 w 43"/>
                  <a:gd name="T4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" h="46">
                    <a:moveTo>
                      <a:pt x="20" y="46"/>
                    </a:moveTo>
                    <a:lnTo>
                      <a:pt x="18" y="46"/>
                    </a:lnTo>
                    <a:cubicBezTo>
                      <a:pt x="16" y="46"/>
                      <a:pt x="14" y="45"/>
                      <a:pt x="14" y="43"/>
                    </a:cubicBezTo>
                    <a:cubicBezTo>
                      <a:pt x="12" y="40"/>
                      <a:pt x="12" y="38"/>
                      <a:pt x="14" y="35"/>
                    </a:cubicBezTo>
                    <a:lnTo>
                      <a:pt x="12" y="35"/>
                    </a:lnTo>
                    <a:cubicBezTo>
                      <a:pt x="11" y="34"/>
                      <a:pt x="9" y="33"/>
                      <a:pt x="8" y="31"/>
                    </a:cubicBezTo>
                    <a:cubicBezTo>
                      <a:pt x="7" y="30"/>
                      <a:pt x="7" y="29"/>
                      <a:pt x="7" y="19"/>
                    </a:cubicBezTo>
                    <a:cubicBezTo>
                      <a:pt x="5" y="19"/>
                      <a:pt x="3" y="17"/>
                      <a:pt x="2" y="15"/>
                    </a:cubicBezTo>
                    <a:cubicBezTo>
                      <a:pt x="0" y="12"/>
                      <a:pt x="1" y="8"/>
                      <a:pt x="4" y="6"/>
                    </a:cubicBezTo>
                    <a:lnTo>
                      <a:pt x="11" y="2"/>
                    </a:lnTo>
                    <a:cubicBezTo>
                      <a:pt x="14" y="0"/>
                      <a:pt x="19" y="1"/>
                      <a:pt x="21" y="4"/>
                    </a:cubicBezTo>
                    <a:cubicBezTo>
                      <a:pt x="22" y="6"/>
                      <a:pt x="22" y="6"/>
                      <a:pt x="22" y="15"/>
                    </a:cubicBezTo>
                    <a:lnTo>
                      <a:pt x="22" y="15"/>
                    </a:lnTo>
                    <a:lnTo>
                      <a:pt x="28" y="12"/>
                    </a:lnTo>
                    <a:cubicBezTo>
                      <a:pt x="30" y="11"/>
                      <a:pt x="32" y="10"/>
                      <a:pt x="34" y="11"/>
                    </a:cubicBezTo>
                    <a:cubicBezTo>
                      <a:pt x="35" y="11"/>
                      <a:pt x="37" y="13"/>
                      <a:pt x="38" y="14"/>
                    </a:cubicBezTo>
                    <a:cubicBezTo>
                      <a:pt x="39" y="16"/>
                      <a:pt x="39" y="18"/>
                      <a:pt x="38" y="21"/>
                    </a:cubicBezTo>
                    <a:lnTo>
                      <a:pt x="42" y="21"/>
                    </a:lnTo>
                    <a:lnTo>
                      <a:pt x="40" y="28"/>
                    </a:lnTo>
                    <a:lnTo>
                      <a:pt x="34" y="31"/>
                    </a:lnTo>
                    <a:lnTo>
                      <a:pt x="40" y="28"/>
                    </a:lnTo>
                    <a:lnTo>
                      <a:pt x="43" y="34"/>
                    </a:lnTo>
                    <a:cubicBezTo>
                      <a:pt x="41" y="35"/>
                      <a:pt x="23" y="45"/>
                      <a:pt x="23" y="45"/>
                    </a:cubicBezTo>
                    <a:lnTo>
                      <a:pt x="20" y="4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54" name="Freeform 2207">
                <a:extLst>
                  <a:ext uri="{FF2B5EF4-FFF2-40B4-BE49-F238E27FC236}">
                    <a16:creationId xmlns:a16="http://schemas.microsoft.com/office/drawing/2014/main" id="{C5D83137-572B-4DD4-A988-69AFF4B77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4" y="6288"/>
                <a:ext cx="38" cy="15"/>
              </a:xfrm>
              <a:custGeom>
                <a:avLst/>
                <a:gdLst>
                  <a:gd name="T0" fmla="*/ 65 w 115"/>
                  <a:gd name="T1" fmla="*/ 44 h 44"/>
                  <a:gd name="T2" fmla="*/ 63 w 115"/>
                  <a:gd name="T3" fmla="*/ 44 h 44"/>
                  <a:gd name="T4" fmla="*/ 58 w 115"/>
                  <a:gd name="T5" fmla="*/ 38 h 44"/>
                  <a:gd name="T6" fmla="*/ 61 w 115"/>
                  <a:gd name="T7" fmla="*/ 31 h 44"/>
                  <a:gd name="T8" fmla="*/ 72 w 115"/>
                  <a:gd name="T9" fmla="*/ 24 h 44"/>
                  <a:gd name="T10" fmla="*/ 46 w 115"/>
                  <a:gd name="T11" fmla="*/ 25 h 44"/>
                  <a:gd name="T12" fmla="*/ 35 w 115"/>
                  <a:gd name="T13" fmla="*/ 25 h 44"/>
                  <a:gd name="T14" fmla="*/ 25 w 115"/>
                  <a:gd name="T15" fmla="*/ 31 h 44"/>
                  <a:gd name="T16" fmla="*/ 6 w 115"/>
                  <a:gd name="T17" fmla="*/ 40 h 44"/>
                  <a:gd name="T18" fmla="*/ 2 w 115"/>
                  <a:gd name="T19" fmla="*/ 36 h 44"/>
                  <a:gd name="T20" fmla="*/ 5 w 115"/>
                  <a:gd name="T21" fmla="*/ 27 h 44"/>
                  <a:gd name="T22" fmla="*/ 6 w 115"/>
                  <a:gd name="T23" fmla="*/ 26 h 44"/>
                  <a:gd name="T24" fmla="*/ 17 w 115"/>
                  <a:gd name="T25" fmla="*/ 19 h 44"/>
                  <a:gd name="T26" fmla="*/ 34 w 115"/>
                  <a:gd name="T27" fmla="*/ 11 h 44"/>
                  <a:gd name="T28" fmla="*/ 45 w 115"/>
                  <a:gd name="T29" fmla="*/ 11 h 44"/>
                  <a:gd name="T30" fmla="*/ 88 w 115"/>
                  <a:gd name="T31" fmla="*/ 10 h 44"/>
                  <a:gd name="T32" fmla="*/ 107 w 115"/>
                  <a:gd name="T33" fmla="*/ 1 h 44"/>
                  <a:gd name="T34" fmla="*/ 111 w 115"/>
                  <a:gd name="T35" fmla="*/ 5 h 44"/>
                  <a:gd name="T36" fmla="*/ 76 w 115"/>
                  <a:gd name="T37" fmla="*/ 38 h 44"/>
                  <a:gd name="T38" fmla="*/ 74 w 115"/>
                  <a:gd name="T39" fmla="*/ 40 h 44"/>
                  <a:gd name="T40" fmla="*/ 73 w 115"/>
                  <a:gd name="T41" fmla="*/ 40 h 44"/>
                  <a:gd name="T42" fmla="*/ 65 w 115"/>
                  <a:gd name="T4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5" h="44">
                    <a:moveTo>
                      <a:pt x="65" y="44"/>
                    </a:moveTo>
                    <a:lnTo>
                      <a:pt x="63" y="44"/>
                    </a:lnTo>
                    <a:cubicBezTo>
                      <a:pt x="61" y="43"/>
                      <a:pt x="59" y="41"/>
                      <a:pt x="58" y="38"/>
                    </a:cubicBezTo>
                    <a:cubicBezTo>
                      <a:pt x="58" y="35"/>
                      <a:pt x="59" y="32"/>
                      <a:pt x="61" y="31"/>
                    </a:cubicBezTo>
                    <a:cubicBezTo>
                      <a:pt x="65" y="29"/>
                      <a:pt x="68" y="26"/>
                      <a:pt x="72" y="24"/>
                    </a:cubicBezTo>
                    <a:cubicBezTo>
                      <a:pt x="63" y="24"/>
                      <a:pt x="52" y="25"/>
                      <a:pt x="46" y="25"/>
                    </a:cubicBezTo>
                    <a:cubicBezTo>
                      <a:pt x="41" y="25"/>
                      <a:pt x="37" y="25"/>
                      <a:pt x="35" y="25"/>
                    </a:cubicBezTo>
                    <a:cubicBezTo>
                      <a:pt x="33" y="27"/>
                      <a:pt x="29" y="29"/>
                      <a:pt x="25" y="31"/>
                    </a:cubicBezTo>
                    <a:cubicBezTo>
                      <a:pt x="11" y="40"/>
                      <a:pt x="10" y="41"/>
                      <a:pt x="6" y="40"/>
                    </a:cubicBezTo>
                    <a:cubicBezTo>
                      <a:pt x="5" y="39"/>
                      <a:pt x="3" y="38"/>
                      <a:pt x="2" y="36"/>
                    </a:cubicBezTo>
                    <a:cubicBezTo>
                      <a:pt x="0" y="33"/>
                      <a:pt x="1" y="29"/>
                      <a:pt x="5" y="27"/>
                    </a:cubicBezTo>
                    <a:lnTo>
                      <a:pt x="6" y="26"/>
                    </a:lnTo>
                    <a:cubicBezTo>
                      <a:pt x="8" y="25"/>
                      <a:pt x="13" y="22"/>
                      <a:pt x="17" y="19"/>
                    </a:cubicBezTo>
                    <a:cubicBezTo>
                      <a:pt x="30" y="11"/>
                      <a:pt x="31" y="11"/>
                      <a:pt x="34" y="11"/>
                    </a:cubicBezTo>
                    <a:cubicBezTo>
                      <a:pt x="36" y="11"/>
                      <a:pt x="40" y="11"/>
                      <a:pt x="45" y="11"/>
                    </a:cubicBezTo>
                    <a:cubicBezTo>
                      <a:pt x="71" y="9"/>
                      <a:pt x="82" y="9"/>
                      <a:pt x="88" y="10"/>
                    </a:cubicBezTo>
                    <a:cubicBezTo>
                      <a:pt x="103" y="0"/>
                      <a:pt x="104" y="1"/>
                      <a:pt x="107" y="1"/>
                    </a:cubicBezTo>
                    <a:cubicBezTo>
                      <a:pt x="109" y="2"/>
                      <a:pt x="111" y="3"/>
                      <a:pt x="111" y="5"/>
                    </a:cubicBezTo>
                    <a:cubicBezTo>
                      <a:pt x="115" y="11"/>
                      <a:pt x="115" y="12"/>
                      <a:pt x="76" y="38"/>
                    </a:cubicBezTo>
                    <a:lnTo>
                      <a:pt x="74" y="40"/>
                    </a:lnTo>
                    <a:lnTo>
                      <a:pt x="73" y="40"/>
                    </a:lnTo>
                    <a:cubicBezTo>
                      <a:pt x="69" y="43"/>
                      <a:pt x="67" y="44"/>
                      <a:pt x="65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55" name="Freeform 2208">
                <a:extLst>
                  <a:ext uri="{FF2B5EF4-FFF2-40B4-BE49-F238E27FC236}">
                    <a16:creationId xmlns:a16="http://schemas.microsoft.com/office/drawing/2014/main" id="{AD7E9FC8-027A-4177-A27C-434BC22DE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6282"/>
                <a:ext cx="25" cy="17"/>
              </a:xfrm>
              <a:custGeom>
                <a:avLst/>
                <a:gdLst>
                  <a:gd name="T0" fmla="*/ 8 w 75"/>
                  <a:gd name="T1" fmla="*/ 50 h 50"/>
                  <a:gd name="T2" fmla="*/ 2 w 75"/>
                  <a:gd name="T3" fmla="*/ 46 h 50"/>
                  <a:gd name="T4" fmla="*/ 4 w 75"/>
                  <a:gd name="T5" fmla="*/ 37 h 50"/>
                  <a:gd name="T6" fmla="*/ 29 w 75"/>
                  <a:gd name="T7" fmla="*/ 22 h 50"/>
                  <a:gd name="T8" fmla="*/ 30 w 75"/>
                  <a:gd name="T9" fmla="*/ 21 h 50"/>
                  <a:gd name="T10" fmla="*/ 30 w 75"/>
                  <a:gd name="T11" fmla="*/ 21 h 50"/>
                  <a:gd name="T12" fmla="*/ 50 w 75"/>
                  <a:gd name="T13" fmla="*/ 10 h 50"/>
                  <a:gd name="T14" fmla="*/ 69 w 75"/>
                  <a:gd name="T15" fmla="*/ 1 h 50"/>
                  <a:gd name="T16" fmla="*/ 74 w 75"/>
                  <a:gd name="T17" fmla="*/ 4 h 50"/>
                  <a:gd name="T18" fmla="*/ 75 w 75"/>
                  <a:gd name="T19" fmla="*/ 10 h 50"/>
                  <a:gd name="T20" fmla="*/ 11 w 75"/>
                  <a:gd name="T21" fmla="*/ 49 h 50"/>
                  <a:gd name="T22" fmla="*/ 8 w 75"/>
                  <a:gd name="T2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5" h="50">
                    <a:moveTo>
                      <a:pt x="8" y="50"/>
                    </a:moveTo>
                    <a:cubicBezTo>
                      <a:pt x="5" y="50"/>
                      <a:pt x="3" y="49"/>
                      <a:pt x="2" y="46"/>
                    </a:cubicBezTo>
                    <a:cubicBezTo>
                      <a:pt x="0" y="43"/>
                      <a:pt x="1" y="39"/>
                      <a:pt x="4" y="37"/>
                    </a:cubicBezTo>
                    <a:cubicBezTo>
                      <a:pt x="14" y="31"/>
                      <a:pt x="22" y="26"/>
                      <a:pt x="29" y="22"/>
                    </a:cubicBezTo>
                    <a:lnTo>
                      <a:pt x="30" y="21"/>
                    </a:lnTo>
                    <a:lnTo>
                      <a:pt x="30" y="21"/>
                    </a:lnTo>
                    <a:cubicBezTo>
                      <a:pt x="39" y="16"/>
                      <a:pt x="45" y="12"/>
                      <a:pt x="50" y="10"/>
                    </a:cubicBezTo>
                    <a:cubicBezTo>
                      <a:pt x="64" y="0"/>
                      <a:pt x="66" y="0"/>
                      <a:pt x="69" y="1"/>
                    </a:cubicBezTo>
                    <a:cubicBezTo>
                      <a:pt x="71" y="1"/>
                      <a:pt x="73" y="2"/>
                      <a:pt x="74" y="4"/>
                    </a:cubicBezTo>
                    <a:cubicBezTo>
                      <a:pt x="75" y="6"/>
                      <a:pt x="75" y="8"/>
                      <a:pt x="75" y="10"/>
                    </a:cubicBezTo>
                    <a:cubicBezTo>
                      <a:pt x="74" y="13"/>
                      <a:pt x="73" y="17"/>
                      <a:pt x="11" y="49"/>
                    </a:cubicBezTo>
                    <a:lnTo>
                      <a:pt x="8" y="5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56" name="Freeform 2209">
                <a:extLst>
                  <a:ext uri="{FF2B5EF4-FFF2-40B4-BE49-F238E27FC236}">
                    <a16:creationId xmlns:a16="http://schemas.microsoft.com/office/drawing/2014/main" id="{AF8BED14-4FCF-4ABD-8CA4-1938AED84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2" y="6274"/>
                <a:ext cx="31" cy="20"/>
              </a:xfrm>
              <a:custGeom>
                <a:avLst/>
                <a:gdLst>
                  <a:gd name="T0" fmla="*/ 35 w 93"/>
                  <a:gd name="T1" fmla="*/ 62 h 62"/>
                  <a:gd name="T2" fmla="*/ 29 w 93"/>
                  <a:gd name="T3" fmla="*/ 58 h 62"/>
                  <a:gd name="T4" fmla="*/ 31 w 93"/>
                  <a:gd name="T5" fmla="*/ 47 h 62"/>
                  <a:gd name="T6" fmla="*/ 12 w 93"/>
                  <a:gd name="T7" fmla="*/ 58 h 62"/>
                  <a:gd name="T8" fmla="*/ 7 w 93"/>
                  <a:gd name="T9" fmla="*/ 59 h 62"/>
                  <a:gd name="T10" fmla="*/ 3 w 93"/>
                  <a:gd name="T11" fmla="*/ 55 h 62"/>
                  <a:gd name="T12" fmla="*/ 5 w 93"/>
                  <a:gd name="T13" fmla="*/ 46 h 62"/>
                  <a:gd name="T14" fmla="*/ 5 w 93"/>
                  <a:gd name="T15" fmla="*/ 46 h 62"/>
                  <a:gd name="T16" fmla="*/ 6 w 93"/>
                  <a:gd name="T17" fmla="*/ 45 h 62"/>
                  <a:gd name="T18" fmla="*/ 12 w 93"/>
                  <a:gd name="T19" fmla="*/ 41 h 62"/>
                  <a:gd name="T20" fmla="*/ 16 w 93"/>
                  <a:gd name="T21" fmla="*/ 35 h 62"/>
                  <a:gd name="T22" fmla="*/ 42 w 93"/>
                  <a:gd name="T23" fmla="*/ 20 h 62"/>
                  <a:gd name="T24" fmla="*/ 49 w 93"/>
                  <a:gd name="T25" fmla="*/ 20 h 62"/>
                  <a:gd name="T26" fmla="*/ 81 w 93"/>
                  <a:gd name="T27" fmla="*/ 2 h 62"/>
                  <a:gd name="T28" fmla="*/ 91 w 93"/>
                  <a:gd name="T29" fmla="*/ 4 h 62"/>
                  <a:gd name="T30" fmla="*/ 89 w 93"/>
                  <a:gd name="T31" fmla="*/ 13 h 62"/>
                  <a:gd name="T32" fmla="*/ 58 w 93"/>
                  <a:gd name="T33" fmla="*/ 41 h 62"/>
                  <a:gd name="T34" fmla="*/ 58 w 93"/>
                  <a:gd name="T35" fmla="*/ 41 h 62"/>
                  <a:gd name="T36" fmla="*/ 55 w 93"/>
                  <a:gd name="T37" fmla="*/ 51 h 62"/>
                  <a:gd name="T38" fmla="*/ 39 w 93"/>
                  <a:gd name="T39" fmla="*/ 61 h 62"/>
                  <a:gd name="T40" fmla="*/ 35 w 93"/>
                  <a:gd name="T4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3" h="62">
                    <a:moveTo>
                      <a:pt x="35" y="62"/>
                    </a:moveTo>
                    <a:cubicBezTo>
                      <a:pt x="33" y="62"/>
                      <a:pt x="30" y="60"/>
                      <a:pt x="29" y="58"/>
                    </a:cubicBezTo>
                    <a:cubicBezTo>
                      <a:pt x="27" y="55"/>
                      <a:pt x="26" y="53"/>
                      <a:pt x="31" y="47"/>
                    </a:cubicBezTo>
                    <a:lnTo>
                      <a:pt x="12" y="58"/>
                    </a:lnTo>
                    <a:cubicBezTo>
                      <a:pt x="11" y="59"/>
                      <a:pt x="9" y="59"/>
                      <a:pt x="7" y="59"/>
                    </a:cubicBezTo>
                    <a:cubicBezTo>
                      <a:pt x="5" y="58"/>
                      <a:pt x="3" y="57"/>
                      <a:pt x="3" y="55"/>
                    </a:cubicBezTo>
                    <a:cubicBezTo>
                      <a:pt x="0" y="51"/>
                      <a:pt x="1" y="49"/>
                      <a:pt x="5" y="46"/>
                    </a:cubicBezTo>
                    <a:lnTo>
                      <a:pt x="5" y="46"/>
                    </a:lnTo>
                    <a:lnTo>
                      <a:pt x="6" y="45"/>
                    </a:lnTo>
                    <a:cubicBezTo>
                      <a:pt x="8" y="44"/>
                      <a:pt x="10" y="43"/>
                      <a:pt x="12" y="41"/>
                    </a:cubicBezTo>
                    <a:cubicBezTo>
                      <a:pt x="13" y="39"/>
                      <a:pt x="14" y="37"/>
                      <a:pt x="16" y="35"/>
                    </a:cubicBezTo>
                    <a:lnTo>
                      <a:pt x="42" y="20"/>
                    </a:lnTo>
                    <a:cubicBezTo>
                      <a:pt x="45" y="19"/>
                      <a:pt x="47" y="19"/>
                      <a:pt x="49" y="20"/>
                    </a:cubicBezTo>
                    <a:lnTo>
                      <a:pt x="81" y="2"/>
                    </a:lnTo>
                    <a:cubicBezTo>
                      <a:pt x="85" y="0"/>
                      <a:pt x="89" y="1"/>
                      <a:pt x="91" y="4"/>
                    </a:cubicBezTo>
                    <a:cubicBezTo>
                      <a:pt x="93" y="7"/>
                      <a:pt x="92" y="11"/>
                      <a:pt x="89" y="13"/>
                    </a:cubicBezTo>
                    <a:cubicBezTo>
                      <a:pt x="79" y="22"/>
                      <a:pt x="67" y="32"/>
                      <a:pt x="58" y="41"/>
                    </a:cubicBezTo>
                    <a:lnTo>
                      <a:pt x="58" y="41"/>
                    </a:lnTo>
                    <a:cubicBezTo>
                      <a:pt x="60" y="45"/>
                      <a:pt x="59" y="49"/>
                      <a:pt x="55" y="51"/>
                    </a:cubicBezTo>
                    <a:lnTo>
                      <a:pt x="39" y="61"/>
                    </a:lnTo>
                    <a:lnTo>
                      <a:pt x="35" y="6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57" name="Freeform 2210">
                <a:extLst>
                  <a:ext uri="{FF2B5EF4-FFF2-40B4-BE49-F238E27FC236}">
                    <a16:creationId xmlns:a16="http://schemas.microsoft.com/office/drawing/2014/main" id="{BB2F6A13-21F5-48FB-B44A-72C417479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4" y="6261"/>
                <a:ext cx="37" cy="34"/>
              </a:xfrm>
              <a:custGeom>
                <a:avLst/>
                <a:gdLst>
                  <a:gd name="T0" fmla="*/ 27 w 111"/>
                  <a:gd name="T1" fmla="*/ 104 h 104"/>
                  <a:gd name="T2" fmla="*/ 25 w 111"/>
                  <a:gd name="T3" fmla="*/ 103 h 104"/>
                  <a:gd name="T4" fmla="*/ 21 w 111"/>
                  <a:gd name="T5" fmla="*/ 100 h 104"/>
                  <a:gd name="T6" fmla="*/ 51 w 111"/>
                  <a:gd name="T7" fmla="*/ 66 h 104"/>
                  <a:gd name="T8" fmla="*/ 49 w 111"/>
                  <a:gd name="T9" fmla="*/ 60 h 104"/>
                  <a:gd name="T10" fmla="*/ 46 w 111"/>
                  <a:gd name="T11" fmla="*/ 51 h 104"/>
                  <a:gd name="T12" fmla="*/ 8 w 111"/>
                  <a:gd name="T13" fmla="*/ 70 h 104"/>
                  <a:gd name="T14" fmla="*/ 3 w 111"/>
                  <a:gd name="T15" fmla="*/ 67 h 104"/>
                  <a:gd name="T16" fmla="*/ 29 w 111"/>
                  <a:gd name="T17" fmla="*/ 33 h 104"/>
                  <a:gd name="T18" fmla="*/ 30 w 111"/>
                  <a:gd name="T19" fmla="*/ 29 h 104"/>
                  <a:gd name="T20" fmla="*/ 36 w 111"/>
                  <a:gd name="T21" fmla="*/ 25 h 104"/>
                  <a:gd name="T22" fmla="*/ 30 w 111"/>
                  <a:gd name="T23" fmla="*/ 29 h 104"/>
                  <a:gd name="T24" fmla="*/ 28 w 111"/>
                  <a:gd name="T25" fmla="*/ 22 h 104"/>
                  <a:gd name="T26" fmla="*/ 42 w 111"/>
                  <a:gd name="T27" fmla="*/ 14 h 104"/>
                  <a:gd name="T28" fmla="*/ 68 w 111"/>
                  <a:gd name="T29" fmla="*/ 1 h 104"/>
                  <a:gd name="T30" fmla="*/ 72 w 111"/>
                  <a:gd name="T31" fmla="*/ 4 h 104"/>
                  <a:gd name="T32" fmla="*/ 50 w 111"/>
                  <a:gd name="T33" fmla="*/ 33 h 104"/>
                  <a:gd name="T34" fmla="*/ 51 w 111"/>
                  <a:gd name="T35" fmla="*/ 33 h 104"/>
                  <a:gd name="T36" fmla="*/ 55 w 111"/>
                  <a:gd name="T37" fmla="*/ 37 h 104"/>
                  <a:gd name="T38" fmla="*/ 61 w 111"/>
                  <a:gd name="T39" fmla="*/ 52 h 104"/>
                  <a:gd name="T40" fmla="*/ 66 w 111"/>
                  <a:gd name="T41" fmla="*/ 49 h 104"/>
                  <a:gd name="T42" fmla="*/ 86 w 111"/>
                  <a:gd name="T43" fmla="*/ 40 h 104"/>
                  <a:gd name="T44" fmla="*/ 91 w 111"/>
                  <a:gd name="T45" fmla="*/ 43 h 104"/>
                  <a:gd name="T46" fmla="*/ 89 w 111"/>
                  <a:gd name="T47" fmla="*/ 52 h 104"/>
                  <a:gd name="T48" fmla="*/ 73 w 111"/>
                  <a:gd name="T49" fmla="*/ 66 h 104"/>
                  <a:gd name="T50" fmla="*/ 76 w 111"/>
                  <a:gd name="T51" fmla="*/ 68 h 104"/>
                  <a:gd name="T52" fmla="*/ 77 w 111"/>
                  <a:gd name="T53" fmla="*/ 81 h 104"/>
                  <a:gd name="T54" fmla="*/ 99 w 111"/>
                  <a:gd name="T55" fmla="*/ 68 h 104"/>
                  <a:gd name="T56" fmla="*/ 109 w 111"/>
                  <a:gd name="T57" fmla="*/ 70 h 104"/>
                  <a:gd name="T58" fmla="*/ 106 w 111"/>
                  <a:gd name="T59" fmla="*/ 80 h 104"/>
                  <a:gd name="T60" fmla="*/ 74 w 111"/>
                  <a:gd name="T61" fmla="*/ 99 h 104"/>
                  <a:gd name="T62" fmla="*/ 65 w 111"/>
                  <a:gd name="T63" fmla="*/ 96 h 104"/>
                  <a:gd name="T64" fmla="*/ 63 w 111"/>
                  <a:gd name="T65" fmla="*/ 86 h 104"/>
                  <a:gd name="T66" fmla="*/ 63 w 111"/>
                  <a:gd name="T67" fmla="*/ 83 h 104"/>
                  <a:gd name="T68" fmla="*/ 31 w 111"/>
                  <a:gd name="T69" fmla="*/ 103 h 104"/>
                  <a:gd name="T70" fmla="*/ 27 w 111"/>
                  <a:gd name="T71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1" h="104">
                    <a:moveTo>
                      <a:pt x="27" y="104"/>
                    </a:moveTo>
                    <a:lnTo>
                      <a:pt x="25" y="103"/>
                    </a:lnTo>
                    <a:cubicBezTo>
                      <a:pt x="23" y="103"/>
                      <a:pt x="22" y="102"/>
                      <a:pt x="21" y="100"/>
                    </a:cubicBezTo>
                    <a:cubicBezTo>
                      <a:pt x="18" y="95"/>
                      <a:pt x="17" y="94"/>
                      <a:pt x="51" y="66"/>
                    </a:cubicBezTo>
                    <a:cubicBezTo>
                      <a:pt x="51" y="65"/>
                      <a:pt x="50" y="64"/>
                      <a:pt x="49" y="60"/>
                    </a:cubicBezTo>
                    <a:cubicBezTo>
                      <a:pt x="48" y="58"/>
                      <a:pt x="47" y="54"/>
                      <a:pt x="46" y="51"/>
                    </a:cubicBezTo>
                    <a:cubicBezTo>
                      <a:pt x="13" y="71"/>
                      <a:pt x="11" y="71"/>
                      <a:pt x="8" y="70"/>
                    </a:cubicBezTo>
                    <a:cubicBezTo>
                      <a:pt x="6" y="70"/>
                      <a:pt x="4" y="68"/>
                      <a:pt x="3" y="67"/>
                    </a:cubicBezTo>
                    <a:cubicBezTo>
                      <a:pt x="0" y="61"/>
                      <a:pt x="0" y="60"/>
                      <a:pt x="29" y="33"/>
                    </a:cubicBezTo>
                    <a:lnTo>
                      <a:pt x="30" y="29"/>
                    </a:lnTo>
                    <a:lnTo>
                      <a:pt x="36" y="25"/>
                    </a:lnTo>
                    <a:lnTo>
                      <a:pt x="30" y="29"/>
                    </a:lnTo>
                    <a:lnTo>
                      <a:pt x="28" y="22"/>
                    </a:lnTo>
                    <a:cubicBezTo>
                      <a:pt x="29" y="21"/>
                      <a:pt x="35" y="18"/>
                      <a:pt x="42" y="14"/>
                    </a:cubicBezTo>
                    <a:cubicBezTo>
                      <a:pt x="64" y="0"/>
                      <a:pt x="64" y="0"/>
                      <a:pt x="68" y="1"/>
                    </a:cubicBezTo>
                    <a:cubicBezTo>
                      <a:pt x="70" y="2"/>
                      <a:pt x="71" y="3"/>
                      <a:pt x="72" y="4"/>
                    </a:cubicBezTo>
                    <a:cubicBezTo>
                      <a:pt x="75" y="10"/>
                      <a:pt x="75" y="10"/>
                      <a:pt x="50" y="33"/>
                    </a:cubicBezTo>
                    <a:lnTo>
                      <a:pt x="51" y="33"/>
                    </a:lnTo>
                    <a:cubicBezTo>
                      <a:pt x="53" y="34"/>
                      <a:pt x="55" y="35"/>
                      <a:pt x="55" y="37"/>
                    </a:cubicBezTo>
                    <a:cubicBezTo>
                      <a:pt x="56" y="38"/>
                      <a:pt x="57" y="39"/>
                      <a:pt x="61" y="52"/>
                    </a:cubicBezTo>
                    <a:cubicBezTo>
                      <a:pt x="63" y="51"/>
                      <a:pt x="64" y="50"/>
                      <a:pt x="66" y="49"/>
                    </a:cubicBezTo>
                    <a:cubicBezTo>
                      <a:pt x="82" y="40"/>
                      <a:pt x="83" y="39"/>
                      <a:pt x="86" y="40"/>
                    </a:cubicBezTo>
                    <a:cubicBezTo>
                      <a:pt x="88" y="40"/>
                      <a:pt x="90" y="41"/>
                      <a:pt x="91" y="43"/>
                    </a:cubicBezTo>
                    <a:cubicBezTo>
                      <a:pt x="93" y="46"/>
                      <a:pt x="92" y="50"/>
                      <a:pt x="89" y="52"/>
                    </a:cubicBezTo>
                    <a:cubicBezTo>
                      <a:pt x="84" y="56"/>
                      <a:pt x="78" y="61"/>
                      <a:pt x="73" y="66"/>
                    </a:cubicBezTo>
                    <a:lnTo>
                      <a:pt x="76" y="68"/>
                    </a:lnTo>
                    <a:cubicBezTo>
                      <a:pt x="77" y="70"/>
                      <a:pt x="77" y="70"/>
                      <a:pt x="77" y="81"/>
                    </a:cubicBezTo>
                    <a:lnTo>
                      <a:pt x="99" y="68"/>
                    </a:lnTo>
                    <a:cubicBezTo>
                      <a:pt x="103" y="66"/>
                      <a:pt x="107" y="67"/>
                      <a:pt x="109" y="70"/>
                    </a:cubicBezTo>
                    <a:cubicBezTo>
                      <a:pt x="111" y="74"/>
                      <a:pt x="110" y="78"/>
                      <a:pt x="106" y="80"/>
                    </a:cubicBezTo>
                    <a:lnTo>
                      <a:pt x="74" y="99"/>
                    </a:lnTo>
                    <a:cubicBezTo>
                      <a:pt x="71" y="101"/>
                      <a:pt x="67" y="99"/>
                      <a:pt x="65" y="96"/>
                    </a:cubicBezTo>
                    <a:cubicBezTo>
                      <a:pt x="64" y="94"/>
                      <a:pt x="64" y="94"/>
                      <a:pt x="63" y="86"/>
                    </a:cubicBezTo>
                    <a:lnTo>
                      <a:pt x="63" y="83"/>
                    </a:lnTo>
                    <a:cubicBezTo>
                      <a:pt x="55" y="87"/>
                      <a:pt x="42" y="95"/>
                      <a:pt x="31" y="103"/>
                    </a:cubicBezTo>
                    <a:lnTo>
                      <a:pt x="27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58" name="Freeform 2211">
                <a:extLst>
                  <a:ext uri="{FF2B5EF4-FFF2-40B4-BE49-F238E27FC236}">
                    <a16:creationId xmlns:a16="http://schemas.microsoft.com/office/drawing/2014/main" id="{0F06C586-CA91-4986-9C8B-5090D5C34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6244"/>
                <a:ext cx="6" cy="8"/>
              </a:xfrm>
              <a:custGeom>
                <a:avLst/>
                <a:gdLst>
                  <a:gd name="T0" fmla="*/ 9 w 19"/>
                  <a:gd name="T1" fmla="*/ 23 h 23"/>
                  <a:gd name="T2" fmla="*/ 7 w 19"/>
                  <a:gd name="T3" fmla="*/ 23 h 23"/>
                  <a:gd name="T4" fmla="*/ 2 w 19"/>
                  <a:gd name="T5" fmla="*/ 20 h 23"/>
                  <a:gd name="T6" fmla="*/ 5 w 19"/>
                  <a:gd name="T7" fmla="*/ 4 h 23"/>
                  <a:gd name="T8" fmla="*/ 7 w 19"/>
                  <a:gd name="T9" fmla="*/ 5 h 23"/>
                  <a:gd name="T10" fmla="*/ 6 w 19"/>
                  <a:gd name="T11" fmla="*/ 2 h 23"/>
                  <a:gd name="T12" fmla="*/ 13 w 19"/>
                  <a:gd name="T13" fmla="*/ 0 h 23"/>
                  <a:gd name="T14" fmla="*/ 18 w 19"/>
                  <a:gd name="T15" fmla="*/ 4 h 23"/>
                  <a:gd name="T16" fmla="*/ 18 w 19"/>
                  <a:gd name="T17" fmla="*/ 9 h 23"/>
                  <a:gd name="T18" fmla="*/ 15 w 19"/>
                  <a:gd name="T19" fmla="*/ 18 h 23"/>
                  <a:gd name="T20" fmla="*/ 11 w 19"/>
                  <a:gd name="T21" fmla="*/ 16 h 23"/>
                  <a:gd name="T22" fmla="*/ 13 w 19"/>
                  <a:gd name="T23" fmla="*/ 22 h 23"/>
                  <a:gd name="T24" fmla="*/ 9 w 19"/>
                  <a:gd name="T2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23">
                    <a:moveTo>
                      <a:pt x="9" y="23"/>
                    </a:moveTo>
                    <a:lnTo>
                      <a:pt x="7" y="23"/>
                    </a:lnTo>
                    <a:cubicBezTo>
                      <a:pt x="5" y="23"/>
                      <a:pt x="3" y="22"/>
                      <a:pt x="2" y="20"/>
                    </a:cubicBezTo>
                    <a:cubicBezTo>
                      <a:pt x="0" y="17"/>
                      <a:pt x="1" y="14"/>
                      <a:pt x="5" y="4"/>
                    </a:cubicBezTo>
                    <a:lnTo>
                      <a:pt x="7" y="5"/>
                    </a:lnTo>
                    <a:lnTo>
                      <a:pt x="6" y="2"/>
                    </a:lnTo>
                    <a:cubicBezTo>
                      <a:pt x="7" y="1"/>
                      <a:pt x="12" y="0"/>
                      <a:pt x="13" y="0"/>
                    </a:cubicBezTo>
                    <a:cubicBezTo>
                      <a:pt x="15" y="0"/>
                      <a:pt x="17" y="2"/>
                      <a:pt x="18" y="4"/>
                    </a:cubicBezTo>
                    <a:cubicBezTo>
                      <a:pt x="19" y="5"/>
                      <a:pt x="19" y="8"/>
                      <a:pt x="18" y="9"/>
                    </a:cubicBezTo>
                    <a:cubicBezTo>
                      <a:pt x="18" y="10"/>
                      <a:pt x="16" y="16"/>
                      <a:pt x="15" y="18"/>
                    </a:cubicBezTo>
                    <a:lnTo>
                      <a:pt x="11" y="16"/>
                    </a:lnTo>
                    <a:lnTo>
                      <a:pt x="13" y="22"/>
                    </a:lnTo>
                    <a:cubicBezTo>
                      <a:pt x="12" y="23"/>
                      <a:pt x="10" y="23"/>
                      <a:pt x="9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59" name="Freeform 2212">
                <a:extLst>
                  <a:ext uri="{FF2B5EF4-FFF2-40B4-BE49-F238E27FC236}">
                    <a16:creationId xmlns:a16="http://schemas.microsoft.com/office/drawing/2014/main" id="{9DF2FE54-64DD-4252-B8F9-E266A7CA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" y="6217"/>
                <a:ext cx="60" cy="65"/>
              </a:xfrm>
              <a:custGeom>
                <a:avLst/>
                <a:gdLst>
                  <a:gd name="T0" fmla="*/ 53 w 182"/>
                  <a:gd name="T1" fmla="*/ 198 h 198"/>
                  <a:gd name="T2" fmla="*/ 49 w 182"/>
                  <a:gd name="T3" fmla="*/ 194 h 198"/>
                  <a:gd name="T4" fmla="*/ 47 w 182"/>
                  <a:gd name="T5" fmla="*/ 189 h 198"/>
                  <a:gd name="T6" fmla="*/ 44 w 182"/>
                  <a:gd name="T7" fmla="*/ 186 h 198"/>
                  <a:gd name="T8" fmla="*/ 45 w 182"/>
                  <a:gd name="T9" fmla="*/ 176 h 198"/>
                  <a:gd name="T10" fmla="*/ 71 w 182"/>
                  <a:gd name="T11" fmla="*/ 156 h 198"/>
                  <a:gd name="T12" fmla="*/ 29 w 182"/>
                  <a:gd name="T13" fmla="*/ 181 h 198"/>
                  <a:gd name="T14" fmla="*/ 24 w 182"/>
                  <a:gd name="T15" fmla="*/ 181 h 198"/>
                  <a:gd name="T16" fmla="*/ 19 w 182"/>
                  <a:gd name="T17" fmla="*/ 178 h 198"/>
                  <a:gd name="T18" fmla="*/ 29 w 182"/>
                  <a:gd name="T19" fmla="*/ 161 h 198"/>
                  <a:gd name="T20" fmla="*/ 23 w 182"/>
                  <a:gd name="T21" fmla="*/ 158 h 198"/>
                  <a:gd name="T22" fmla="*/ 22 w 182"/>
                  <a:gd name="T23" fmla="*/ 154 h 198"/>
                  <a:gd name="T24" fmla="*/ 16 w 182"/>
                  <a:gd name="T25" fmla="*/ 154 h 198"/>
                  <a:gd name="T26" fmla="*/ 11 w 182"/>
                  <a:gd name="T27" fmla="*/ 151 h 198"/>
                  <a:gd name="T28" fmla="*/ 16 w 182"/>
                  <a:gd name="T29" fmla="*/ 138 h 198"/>
                  <a:gd name="T30" fmla="*/ 13 w 182"/>
                  <a:gd name="T31" fmla="*/ 135 h 198"/>
                  <a:gd name="T32" fmla="*/ 12 w 182"/>
                  <a:gd name="T33" fmla="*/ 129 h 198"/>
                  <a:gd name="T34" fmla="*/ 37 w 182"/>
                  <a:gd name="T35" fmla="*/ 107 h 198"/>
                  <a:gd name="T36" fmla="*/ 42 w 182"/>
                  <a:gd name="T37" fmla="*/ 102 h 198"/>
                  <a:gd name="T38" fmla="*/ 16 w 182"/>
                  <a:gd name="T39" fmla="*/ 115 h 198"/>
                  <a:gd name="T40" fmla="*/ 16 w 182"/>
                  <a:gd name="T41" fmla="*/ 115 h 198"/>
                  <a:gd name="T42" fmla="*/ 16 w 182"/>
                  <a:gd name="T43" fmla="*/ 115 h 198"/>
                  <a:gd name="T44" fmla="*/ 5 w 182"/>
                  <a:gd name="T45" fmla="*/ 115 h 198"/>
                  <a:gd name="T46" fmla="*/ 60 w 182"/>
                  <a:gd name="T47" fmla="*/ 68 h 198"/>
                  <a:gd name="T48" fmla="*/ 46 w 182"/>
                  <a:gd name="T49" fmla="*/ 63 h 198"/>
                  <a:gd name="T50" fmla="*/ 14 w 182"/>
                  <a:gd name="T51" fmla="*/ 82 h 198"/>
                  <a:gd name="T52" fmla="*/ 4 w 182"/>
                  <a:gd name="T53" fmla="*/ 79 h 198"/>
                  <a:gd name="T54" fmla="*/ 6 w 182"/>
                  <a:gd name="T55" fmla="*/ 69 h 198"/>
                  <a:gd name="T56" fmla="*/ 48 w 182"/>
                  <a:gd name="T57" fmla="*/ 48 h 198"/>
                  <a:gd name="T58" fmla="*/ 67 w 182"/>
                  <a:gd name="T59" fmla="*/ 55 h 198"/>
                  <a:gd name="T60" fmla="*/ 159 w 182"/>
                  <a:gd name="T61" fmla="*/ 2 h 198"/>
                  <a:gd name="T62" fmla="*/ 169 w 182"/>
                  <a:gd name="T63" fmla="*/ 5 h 198"/>
                  <a:gd name="T64" fmla="*/ 167 w 182"/>
                  <a:gd name="T65" fmla="*/ 13 h 198"/>
                  <a:gd name="T66" fmla="*/ 169 w 182"/>
                  <a:gd name="T67" fmla="*/ 11 h 198"/>
                  <a:gd name="T68" fmla="*/ 175 w 182"/>
                  <a:gd name="T69" fmla="*/ 11 h 198"/>
                  <a:gd name="T70" fmla="*/ 179 w 182"/>
                  <a:gd name="T71" fmla="*/ 14 h 198"/>
                  <a:gd name="T72" fmla="*/ 155 w 182"/>
                  <a:gd name="T73" fmla="*/ 43 h 198"/>
                  <a:gd name="T74" fmla="*/ 156 w 182"/>
                  <a:gd name="T75" fmla="*/ 44 h 198"/>
                  <a:gd name="T76" fmla="*/ 161 w 182"/>
                  <a:gd name="T77" fmla="*/ 44 h 198"/>
                  <a:gd name="T78" fmla="*/ 165 w 182"/>
                  <a:gd name="T79" fmla="*/ 47 h 198"/>
                  <a:gd name="T80" fmla="*/ 120 w 182"/>
                  <a:gd name="T81" fmla="*/ 87 h 198"/>
                  <a:gd name="T82" fmla="*/ 123 w 182"/>
                  <a:gd name="T83" fmla="*/ 87 h 198"/>
                  <a:gd name="T84" fmla="*/ 124 w 182"/>
                  <a:gd name="T85" fmla="*/ 87 h 198"/>
                  <a:gd name="T86" fmla="*/ 149 w 182"/>
                  <a:gd name="T87" fmla="*/ 77 h 198"/>
                  <a:gd name="T88" fmla="*/ 150 w 182"/>
                  <a:gd name="T89" fmla="*/ 77 h 198"/>
                  <a:gd name="T90" fmla="*/ 152 w 182"/>
                  <a:gd name="T91" fmla="*/ 77 h 198"/>
                  <a:gd name="T92" fmla="*/ 157 w 182"/>
                  <a:gd name="T93" fmla="*/ 81 h 198"/>
                  <a:gd name="T94" fmla="*/ 130 w 182"/>
                  <a:gd name="T95" fmla="*/ 111 h 198"/>
                  <a:gd name="T96" fmla="*/ 131 w 182"/>
                  <a:gd name="T97" fmla="*/ 113 h 198"/>
                  <a:gd name="T98" fmla="*/ 116 w 182"/>
                  <a:gd name="T99" fmla="*/ 137 h 198"/>
                  <a:gd name="T100" fmla="*/ 116 w 182"/>
                  <a:gd name="T101" fmla="*/ 137 h 198"/>
                  <a:gd name="T102" fmla="*/ 120 w 182"/>
                  <a:gd name="T103" fmla="*/ 141 h 198"/>
                  <a:gd name="T104" fmla="*/ 110 w 182"/>
                  <a:gd name="T105" fmla="*/ 158 h 198"/>
                  <a:gd name="T106" fmla="*/ 110 w 182"/>
                  <a:gd name="T107" fmla="*/ 159 h 198"/>
                  <a:gd name="T108" fmla="*/ 107 w 182"/>
                  <a:gd name="T109" fmla="*/ 160 h 198"/>
                  <a:gd name="T110" fmla="*/ 110 w 182"/>
                  <a:gd name="T111" fmla="*/ 159 h 198"/>
                  <a:gd name="T112" fmla="*/ 113 w 182"/>
                  <a:gd name="T113" fmla="*/ 165 h 198"/>
                  <a:gd name="T114" fmla="*/ 76 w 182"/>
                  <a:gd name="T115" fmla="*/ 186 h 198"/>
                  <a:gd name="T116" fmla="*/ 53 w 182"/>
                  <a:gd name="T117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2" h="198">
                    <a:moveTo>
                      <a:pt x="53" y="198"/>
                    </a:moveTo>
                    <a:cubicBezTo>
                      <a:pt x="51" y="198"/>
                      <a:pt x="50" y="197"/>
                      <a:pt x="49" y="194"/>
                    </a:cubicBezTo>
                    <a:cubicBezTo>
                      <a:pt x="47" y="192"/>
                      <a:pt x="46" y="190"/>
                      <a:pt x="47" y="189"/>
                    </a:cubicBezTo>
                    <a:cubicBezTo>
                      <a:pt x="46" y="188"/>
                      <a:pt x="45" y="187"/>
                      <a:pt x="44" y="186"/>
                    </a:cubicBezTo>
                    <a:cubicBezTo>
                      <a:pt x="42" y="183"/>
                      <a:pt x="42" y="178"/>
                      <a:pt x="45" y="176"/>
                    </a:cubicBezTo>
                    <a:cubicBezTo>
                      <a:pt x="54" y="170"/>
                      <a:pt x="62" y="163"/>
                      <a:pt x="71" y="156"/>
                    </a:cubicBezTo>
                    <a:cubicBezTo>
                      <a:pt x="56" y="165"/>
                      <a:pt x="41" y="173"/>
                      <a:pt x="29" y="181"/>
                    </a:cubicBezTo>
                    <a:cubicBezTo>
                      <a:pt x="28" y="181"/>
                      <a:pt x="26" y="182"/>
                      <a:pt x="24" y="181"/>
                    </a:cubicBezTo>
                    <a:cubicBezTo>
                      <a:pt x="22" y="181"/>
                      <a:pt x="20" y="180"/>
                      <a:pt x="19" y="178"/>
                    </a:cubicBezTo>
                    <a:cubicBezTo>
                      <a:pt x="17" y="173"/>
                      <a:pt x="17" y="170"/>
                      <a:pt x="29" y="161"/>
                    </a:cubicBezTo>
                    <a:cubicBezTo>
                      <a:pt x="26" y="161"/>
                      <a:pt x="24" y="160"/>
                      <a:pt x="23" y="158"/>
                    </a:cubicBezTo>
                    <a:lnTo>
                      <a:pt x="22" y="154"/>
                    </a:lnTo>
                    <a:cubicBezTo>
                      <a:pt x="19" y="155"/>
                      <a:pt x="18" y="155"/>
                      <a:pt x="16" y="154"/>
                    </a:cubicBezTo>
                    <a:cubicBezTo>
                      <a:pt x="14" y="154"/>
                      <a:pt x="12" y="152"/>
                      <a:pt x="11" y="151"/>
                    </a:cubicBezTo>
                    <a:cubicBezTo>
                      <a:pt x="9" y="147"/>
                      <a:pt x="8" y="144"/>
                      <a:pt x="16" y="138"/>
                    </a:cubicBezTo>
                    <a:lnTo>
                      <a:pt x="13" y="135"/>
                    </a:lnTo>
                    <a:cubicBezTo>
                      <a:pt x="12" y="133"/>
                      <a:pt x="12" y="131"/>
                      <a:pt x="12" y="129"/>
                    </a:cubicBezTo>
                    <a:cubicBezTo>
                      <a:pt x="13" y="127"/>
                      <a:pt x="14" y="123"/>
                      <a:pt x="37" y="107"/>
                    </a:cubicBezTo>
                    <a:cubicBezTo>
                      <a:pt x="37" y="106"/>
                      <a:pt x="39" y="104"/>
                      <a:pt x="42" y="102"/>
                    </a:cubicBezTo>
                    <a:cubicBezTo>
                      <a:pt x="29" y="109"/>
                      <a:pt x="22" y="113"/>
                      <a:pt x="16" y="115"/>
                    </a:cubicBezTo>
                    <a:lnTo>
                      <a:pt x="16" y="115"/>
                    </a:lnTo>
                    <a:lnTo>
                      <a:pt x="16" y="115"/>
                    </a:lnTo>
                    <a:cubicBezTo>
                      <a:pt x="7" y="119"/>
                      <a:pt x="6" y="118"/>
                      <a:pt x="5" y="115"/>
                    </a:cubicBezTo>
                    <a:cubicBezTo>
                      <a:pt x="1" y="108"/>
                      <a:pt x="0" y="107"/>
                      <a:pt x="60" y="68"/>
                    </a:cubicBezTo>
                    <a:cubicBezTo>
                      <a:pt x="56" y="66"/>
                      <a:pt x="50" y="64"/>
                      <a:pt x="46" y="63"/>
                    </a:cubicBezTo>
                    <a:cubicBezTo>
                      <a:pt x="38" y="68"/>
                      <a:pt x="14" y="82"/>
                      <a:pt x="14" y="82"/>
                    </a:cubicBezTo>
                    <a:cubicBezTo>
                      <a:pt x="10" y="84"/>
                      <a:pt x="6" y="83"/>
                      <a:pt x="4" y="79"/>
                    </a:cubicBezTo>
                    <a:cubicBezTo>
                      <a:pt x="2" y="76"/>
                      <a:pt x="3" y="71"/>
                      <a:pt x="6" y="69"/>
                    </a:cubicBezTo>
                    <a:cubicBezTo>
                      <a:pt x="45" y="47"/>
                      <a:pt x="45" y="47"/>
                      <a:pt x="48" y="48"/>
                    </a:cubicBezTo>
                    <a:cubicBezTo>
                      <a:pt x="57" y="52"/>
                      <a:pt x="63" y="54"/>
                      <a:pt x="67" y="55"/>
                    </a:cubicBezTo>
                    <a:lnTo>
                      <a:pt x="159" y="2"/>
                    </a:lnTo>
                    <a:cubicBezTo>
                      <a:pt x="162" y="0"/>
                      <a:pt x="167" y="1"/>
                      <a:pt x="169" y="5"/>
                    </a:cubicBezTo>
                    <a:cubicBezTo>
                      <a:pt x="170" y="7"/>
                      <a:pt x="171" y="9"/>
                      <a:pt x="167" y="13"/>
                    </a:cubicBezTo>
                    <a:lnTo>
                      <a:pt x="169" y="11"/>
                    </a:lnTo>
                    <a:cubicBezTo>
                      <a:pt x="171" y="10"/>
                      <a:pt x="173" y="10"/>
                      <a:pt x="175" y="11"/>
                    </a:cubicBezTo>
                    <a:cubicBezTo>
                      <a:pt x="177" y="11"/>
                      <a:pt x="178" y="12"/>
                      <a:pt x="179" y="14"/>
                    </a:cubicBezTo>
                    <a:cubicBezTo>
                      <a:pt x="182" y="20"/>
                      <a:pt x="182" y="23"/>
                      <a:pt x="155" y="43"/>
                    </a:cubicBezTo>
                    <a:lnTo>
                      <a:pt x="156" y="44"/>
                    </a:lnTo>
                    <a:cubicBezTo>
                      <a:pt x="157" y="43"/>
                      <a:pt x="159" y="43"/>
                      <a:pt x="161" y="44"/>
                    </a:cubicBezTo>
                    <a:cubicBezTo>
                      <a:pt x="163" y="44"/>
                      <a:pt x="164" y="45"/>
                      <a:pt x="165" y="47"/>
                    </a:cubicBezTo>
                    <a:cubicBezTo>
                      <a:pt x="169" y="54"/>
                      <a:pt x="170" y="55"/>
                      <a:pt x="120" y="87"/>
                    </a:cubicBezTo>
                    <a:lnTo>
                      <a:pt x="123" y="87"/>
                    </a:lnTo>
                    <a:lnTo>
                      <a:pt x="124" y="87"/>
                    </a:lnTo>
                    <a:cubicBezTo>
                      <a:pt x="144" y="76"/>
                      <a:pt x="147" y="76"/>
                      <a:pt x="149" y="77"/>
                    </a:cubicBezTo>
                    <a:lnTo>
                      <a:pt x="150" y="77"/>
                    </a:lnTo>
                    <a:lnTo>
                      <a:pt x="152" y="77"/>
                    </a:lnTo>
                    <a:cubicBezTo>
                      <a:pt x="154" y="78"/>
                      <a:pt x="156" y="79"/>
                      <a:pt x="157" y="81"/>
                    </a:cubicBezTo>
                    <a:cubicBezTo>
                      <a:pt x="161" y="87"/>
                      <a:pt x="158" y="92"/>
                      <a:pt x="130" y="111"/>
                    </a:cubicBezTo>
                    <a:lnTo>
                      <a:pt x="131" y="113"/>
                    </a:lnTo>
                    <a:cubicBezTo>
                      <a:pt x="134" y="117"/>
                      <a:pt x="135" y="120"/>
                      <a:pt x="116" y="137"/>
                    </a:cubicBezTo>
                    <a:lnTo>
                      <a:pt x="116" y="137"/>
                    </a:lnTo>
                    <a:cubicBezTo>
                      <a:pt x="118" y="138"/>
                      <a:pt x="120" y="139"/>
                      <a:pt x="120" y="141"/>
                    </a:cubicBezTo>
                    <a:cubicBezTo>
                      <a:pt x="123" y="145"/>
                      <a:pt x="124" y="147"/>
                      <a:pt x="110" y="158"/>
                    </a:cubicBezTo>
                    <a:lnTo>
                      <a:pt x="110" y="159"/>
                    </a:lnTo>
                    <a:lnTo>
                      <a:pt x="107" y="160"/>
                    </a:lnTo>
                    <a:lnTo>
                      <a:pt x="110" y="159"/>
                    </a:lnTo>
                    <a:lnTo>
                      <a:pt x="113" y="165"/>
                    </a:lnTo>
                    <a:cubicBezTo>
                      <a:pt x="111" y="166"/>
                      <a:pt x="91" y="177"/>
                      <a:pt x="76" y="186"/>
                    </a:cubicBezTo>
                    <a:cubicBezTo>
                      <a:pt x="62" y="195"/>
                      <a:pt x="56" y="198"/>
                      <a:pt x="53" y="19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60" name="Freeform 2213">
                <a:extLst>
                  <a:ext uri="{FF2B5EF4-FFF2-40B4-BE49-F238E27FC236}">
                    <a16:creationId xmlns:a16="http://schemas.microsoft.com/office/drawing/2014/main" id="{35CB76D7-A63E-445A-8941-9C2CF0169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" y="6210"/>
                <a:ext cx="54" cy="33"/>
              </a:xfrm>
              <a:custGeom>
                <a:avLst/>
                <a:gdLst>
                  <a:gd name="T0" fmla="*/ 10 w 163"/>
                  <a:gd name="T1" fmla="*/ 99 h 99"/>
                  <a:gd name="T2" fmla="*/ 8 w 163"/>
                  <a:gd name="T3" fmla="*/ 99 h 99"/>
                  <a:gd name="T4" fmla="*/ 4 w 163"/>
                  <a:gd name="T5" fmla="*/ 96 h 99"/>
                  <a:gd name="T6" fmla="*/ 43 w 163"/>
                  <a:gd name="T7" fmla="*/ 62 h 99"/>
                  <a:gd name="T8" fmla="*/ 51 w 163"/>
                  <a:gd name="T9" fmla="*/ 57 h 99"/>
                  <a:gd name="T10" fmla="*/ 49 w 163"/>
                  <a:gd name="T11" fmla="*/ 54 h 99"/>
                  <a:gd name="T12" fmla="*/ 56 w 163"/>
                  <a:gd name="T13" fmla="*/ 50 h 99"/>
                  <a:gd name="T14" fmla="*/ 102 w 163"/>
                  <a:gd name="T15" fmla="*/ 26 h 99"/>
                  <a:gd name="T16" fmla="*/ 105 w 163"/>
                  <a:gd name="T17" fmla="*/ 28 h 99"/>
                  <a:gd name="T18" fmla="*/ 157 w 163"/>
                  <a:gd name="T19" fmla="*/ 1 h 99"/>
                  <a:gd name="T20" fmla="*/ 162 w 163"/>
                  <a:gd name="T21" fmla="*/ 5 h 99"/>
                  <a:gd name="T22" fmla="*/ 159 w 163"/>
                  <a:gd name="T23" fmla="*/ 14 h 99"/>
                  <a:gd name="T24" fmla="*/ 156 w 163"/>
                  <a:gd name="T25" fmla="*/ 15 h 99"/>
                  <a:gd name="T26" fmla="*/ 64 w 163"/>
                  <a:gd name="T27" fmla="*/ 68 h 99"/>
                  <a:gd name="T28" fmla="*/ 10 w 163"/>
                  <a:gd name="T29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99">
                    <a:moveTo>
                      <a:pt x="10" y="99"/>
                    </a:moveTo>
                    <a:lnTo>
                      <a:pt x="8" y="99"/>
                    </a:lnTo>
                    <a:cubicBezTo>
                      <a:pt x="6" y="98"/>
                      <a:pt x="5" y="97"/>
                      <a:pt x="4" y="96"/>
                    </a:cubicBezTo>
                    <a:cubicBezTo>
                      <a:pt x="0" y="89"/>
                      <a:pt x="0" y="89"/>
                      <a:pt x="43" y="62"/>
                    </a:cubicBezTo>
                    <a:cubicBezTo>
                      <a:pt x="45" y="61"/>
                      <a:pt x="48" y="59"/>
                      <a:pt x="51" y="57"/>
                    </a:cubicBezTo>
                    <a:lnTo>
                      <a:pt x="49" y="54"/>
                    </a:lnTo>
                    <a:cubicBezTo>
                      <a:pt x="50" y="54"/>
                      <a:pt x="52" y="52"/>
                      <a:pt x="56" y="50"/>
                    </a:cubicBezTo>
                    <a:cubicBezTo>
                      <a:pt x="96" y="25"/>
                      <a:pt x="98" y="25"/>
                      <a:pt x="102" y="26"/>
                    </a:cubicBezTo>
                    <a:lnTo>
                      <a:pt x="105" y="28"/>
                    </a:lnTo>
                    <a:cubicBezTo>
                      <a:pt x="152" y="0"/>
                      <a:pt x="153" y="0"/>
                      <a:pt x="157" y="1"/>
                    </a:cubicBezTo>
                    <a:cubicBezTo>
                      <a:pt x="159" y="2"/>
                      <a:pt x="161" y="3"/>
                      <a:pt x="162" y="5"/>
                    </a:cubicBezTo>
                    <a:cubicBezTo>
                      <a:pt x="163" y="8"/>
                      <a:pt x="162" y="12"/>
                      <a:pt x="159" y="14"/>
                    </a:cubicBezTo>
                    <a:lnTo>
                      <a:pt x="156" y="15"/>
                    </a:lnTo>
                    <a:cubicBezTo>
                      <a:pt x="147" y="19"/>
                      <a:pt x="97" y="48"/>
                      <a:pt x="64" y="68"/>
                    </a:cubicBezTo>
                    <a:cubicBezTo>
                      <a:pt x="20" y="95"/>
                      <a:pt x="13" y="99"/>
                      <a:pt x="10" y="9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61" name="Freeform 2214">
                <a:extLst>
                  <a:ext uri="{FF2B5EF4-FFF2-40B4-BE49-F238E27FC236}">
                    <a16:creationId xmlns:a16="http://schemas.microsoft.com/office/drawing/2014/main" id="{7FF08B6D-5DC2-4254-817F-7DDFF6CAC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3" y="6207"/>
                <a:ext cx="20" cy="14"/>
              </a:xfrm>
              <a:custGeom>
                <a:avLst/>
                <a:gdLst>
                  <a:gd name="T0" fmla="*/ 2 w 60"/>
                  <a:gd name="T1" fmla="*/ 42 h 42"/>
                  <a:gd name="T2" fmla="*/ 1 w 60"/>
                  <a:gd name="T3" fmla="*/ 42 h 42"/>
                  <a:gd name="T4" fmla="*/ 3 w 60"/>
                  <a:gd name="T5" fmla="*/ 35 h 42"/>
                  <a:gd name="T6" fmla="*/ 0 w 60"/>
                  <a:gd name="T7" fmla="*/ 29 h 42"/>
                  <a:gd name="T8" fmla="*/ 47 w 60"/>
                  <a:gd name="T9" fmla="*/ 2 h 42"/>
                  <a:gd name="T10" fmla="*/ 52 w 60"/>
                  <a:gd name="T11" fmla="*/ 1 h 42"/>
                  <a:gd name="T12" fmla="*/ 56 w 60"/>
                  <a:gd name="T13" fmla="*/ 4 h 42"/>
                  <a:gd name="T14" fmla="*/ 42 w 60"/>
                  <a:gd name="T15" fmla="*/ 22 h 42"/>
                  <a:gd name="T16" fmla="*/ 27 w 60"/>
                  <a:gd name="T17" fmla="*/ 32 h 42"/>
                  <a:gd name="T18" fmla="*/ 24 w 60"/>
                  <a:gd name="T19" fmla="*/ 35 h 42"/>
                  <a:gd name="T20" fmla="*/ 18 w 60"/>
                  <a:gd name="T21" fmla="*/ 36 h 42"/>
                  <a:gd name="T22" fmla="*/ 17 w 60"/>
                  <a:gd name="T23" fmla="*/ 35 h 42"/>
                  <a:gd name="T24" fmla="*/ 2 w 60"/>
                  <a:gd name="T2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42">
                    <a:moveTo>
                      <a:pt x="2" y="42"/>
                    </a:moveTo>
                    <a:lnTo>
                      <a:pt x="1" y="42"/>
                    </a:lnTo>
                    <a:lnTo>
                      <a:pt x="3" y="35"/>
                    </a:lnTo>
                    <a:lnTo>
                      <a:pt x="0" y="29"/>
                    </a:lnTo>
                    <a:cubicBezTo>
                      <a:pt x="2" y="27"/>
                      <a:pt x="47" y="2"/>
                      <a:pt x="47" y="2"/>
                    </a:cubicBezTo>
                    <a:cubicBezTo>
                      <a:pt x="48" y="1"/>
                      <a:pt x="50" y="0"/>
                      <a:pt x="52" y="1"/>
                    </a:cubicBezTo>
                    <a:cubicBezTo>
                      <a:pt x="54" y="1"/>
                      <a:pt x="55" y="3"/>
                      <a:pt x="56" y="4"/>
                    </a:cubicBezTo>
                    <a:cubicBezTo>
                      <a:pt x="60" y="10"/>
                      <a:pt x="56" y="13"/>
                      <a:pt x="42" y="22"/>
                    </a:cubicBezTo>
                    <a:cubicBezTo>
                      <a:pt x="37" y="25"/>
                      <a:pt x="30" y="29"/>
                      <a:pt x="27" y="32"/>
                    </a:cubicBezTo>
                    <a:lnTo>
                      <a:pt x="24" y="35"/>
                    </a:lnTo>
                    <a:cubicBezTo>
                      <a:pt x="23" y="36"/>
                      <a:pt x="20" y="36"/>
                      <a:pt x="18" y="36"/>
                    </a:cubicBezTo>
                    <a:lnTo>
                      <a:pt x="17" y="35"/>
                    </a:lnTo>
                    <a:cubicBezTo>
                      <a:pt x="7" y="41"/>
                      <a:pt x="4" y="42"/>
                      <a:pt x="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62" name="Freeform 2215">
                <a:extLst>
                  <a:ext uri="{FF2B5EF4-FFF2-40B4-BE49-F238E27FC236}">
                    <a16:creationId xmlns:a16="http://schemas.microsoft.com/office/drawing/2014/main" id="{D760F431-481A-4BC8-B92D-B8F8BB33A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6" y="6204"/>
                <a:ext cx="60" cy="42"/>
              </a:xfrm>
              <a:custGeom>
                <a:avLst/>
                <a:gdLst>
                  <a:gd name="T0" fmla="*/ 10 w 180"/>
                  <a:gd name="T1" fmla="*/ 126 h 126"/>
                  <a:gd name="T2" fmla="*/ 8 w 180"/>
                  <a:gd name="T3" fmla="*/ 126 h 126"/>
                  <a:gd name="T4" fmla="*/ 4 w 180"/>
                  <a:gd name="T5" fmla="*/ 123 h 126"/>
                  <a:gd name="T6" fmla="*/ 3 w 180"/>
                  <a:gd name="T7" fmla="*/ 121 h 126"/>
                  <a:gd name="T8" fmla="*/ 2 w 180"/>
                  <a:gd name="T9" fmla="*/ 120 h 126"/>
                  <a:gd name="T10" fmla="*/ 1 w 180"/>
                  <a:gd name="T11" fmla="*/ 113 h 126"/>
                  <a:gd name="T12" fmla="*/ 9 w 180"/>
                  <a:gd name="T13" fmla="*/ 104 h 126"/>
                  <a:gd name="T14" fmla="*/ 8 w 180"/>
                  <a:gd name="T15" fmla="*/ 103 h 126"/>
                  <a:gd name="T16" fmla="*/ 11 w 180"/>
                  <a:gd name="T17" fmla="*/ 93 h 126"/>
                  <a:gd name="T18" fmla="*/ 90 w 180"/>
                  <a:gd name="T19" fmla="*/ 47 h 126"/>
                  <a:gd name="T20" fmla="*/ 160 w 180"/>
                  <a:gd name="T21" fmla="*/ 7 h 126"/>
                  <a:gd name="T22" fmla="*/ 168 w 180"/>
                  <a:gd name="T23" fmla="*/ 2 h 126"/>
                  <a:gd name="T24" fmla="*/ 169 w 180"/>
                  <a:gd name="T25" fmla="*/ 3 h 126"/>
                  <a:gd name="T26" fmla="*/ 178 w 180"/>
                  <a:gd name="T27" fmla="*/ 4 h 126"/>
                  <a:gd name="T28" fmla="*/ 176 w 180"/>
                  <a:gd name="T29" fmla="*/ 14 h 126"/>
                  <a:gd name="T30" fmla="*/ 163 w 180"/>
                  <a:gd name="T31" fmla="*/ 22 h 126"/>
                  <a:gd name="T32" fmla="*/ 164 w 180"/>
                  <a:gd name="T33" fmla="*/ 24 h 126"/>
                  <a:gd name="T34" fmla="*/ 165 w 180"/>
                  <a:gd name="T35" fmla="*/ 30 h 126"/>
                  <a:gd name="T36" fmla="*/ 108 w 180"/>
                  <a:gd name="T37" fmla="*/ 66 h 126"/>
                  <a:gd name="T38" fmla="*/ 70 w 180"/>
                  <a:gd name="T39" fmla="*/ 88 h 126"/>
                  <a:gd name="T40" fmla="*/ 37 w 180"/>
                  <a:gd name="T41" fmla="*/ 109 h 126"/>
                  <a:gd name="T42" fmla="*/ 38 w 180"/>
                  <a:gd name="T43" fmla="*/ 111 h 126"/>
                  <a:gd name="T44" fmla="*/ 13 w 180"/>
                  <a:gd name="T45" fmla="*/ 125 h 126"/>
                  <a:gd name="T46" fmla="*/ 10 w 180"/>
                  <a:gd name="T47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0" h="126">
                    <a:moveTo>
                      <a:pt x="10" y="126"/>
                    </a:moveTo>
                    <a:lnTo>
                      <a:pt x="8" y="126"/>
                    </a:lnTo>
                    <a:cubicBezTo>
                      <a:pt x="6" y="126"/>
                      <a:pt x="5" y="125"/>
                      <a:pt x="4" y="123"/>
                    </a:cubicBezTo>
                    <a:lnTo>
                      <a:pt x="3" y="121"/>
                    </a:lnTo>
                    <a:lnTo>
                      <a:pt x="2" y="120"/>
                    </a:lnTo>
                    <a:cubicBezTo>
                      <a:pt x="1" y="118"/>
                      <a:pt x="0" y="115"/>
                      <a:pt x="1" y="113"/>
                    </a:cubicBezTo>
                    <a:cubicBezTo>
                      <a:pt x="2" y="111"/>
                      <a:pt x="4" y="108"/>
                      <a:pt x="9" y="104"/>
                    </a:cubicBezTo>
                    <a:lnTo>
                      <a:pt x="8" y="103"/>
                    </a:lnTo>
                    <a:cubicBezTo>
                      <a:pt x="6" y="99"/>
                      <a:pt x="7" y="95"/>
                      <a:pt x="11" y="93"/>
                    </a:cubicBezTo>
                    <a:lnTo>
                      <a:pt x="90" y="47"/>
                    </a:lnTo>
                    <a:cubicBezTo>
                      <a:pt x="127" y="25"/>
                      <a:pt x="148" y="13"/>
                      <a:pt x="160" y="7"/>
                    </a:cubicBezTo>
                    <a:lnTo>
                      <a:pt x="168" y="2"/>
                    </a:lnTo>
                    <a:lnTo>
                      <a:pt x="169" y="3"/>
                    </a:lnTo>
                    <a:cubicBezTo>
                      <a:pt x="176" y="0"/>
                      <a:pt x="177" y="2"/>
                      <a:pt x="178" y="4"/>
                    </a:cubicBezTo>
                    <a:cubicBezTo>
                      <a:pt x="180" y="8"/>
                      <a:pt x="179" y="12"/>
                      <a:pt x="176" y="14"/>
                    </a:cubicBezTo>
                    <a:lnTo>
                      <a:pt x="163" y="22"/>
                    </a:lnTo>
                    <a:lnTo>
                      <a:pt x="164" y="24"/>
                    </a:lnTo>
                    <a:cubicBezTo>
                      <a:pt x="165" y="26"/>
                      <a:pt x="165" y="28"/>
                      <a:pt x="165" y="30"/>
                    </a:cubicBezTo>
                    <a:cubicBezTo>
                      <a:pt x="163" y="36"/>
                      <a:pt x="154" y="42"/>
                      <a:pt x="108" y="66"/>
                    </a:cubicBezTo>
                    <a:lnTo>
                      <a:pt x="70" y="88"/>
                    </a:lnTo>
                    <a:cubicBezTo>
                      <a:pt x="55" y="98"/>
                      <a:pt x="45" y="104"/>
                      <a:pt x="37" y="109"/>
                    </a:cubicBezTo>
                    <a:lnTo>
                      <a:pt x="38" y="111"/>
                    </a:lnTo>
                    <a:cubicBezTo>
                      <a:pt x="36" y="112"/>
                      <a:pt x="13" y="125"/>
                      <a:pt x="13" y="125"/>
                    </a:cubicBezTo>
                    <a:lnTo>
                      <a:pt x="10" y="12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63" name="Freeform 2216">
                <a:extLst>
                  <a:ext uri="{FF2B5EF4-FFF2-40B4-BE49-F238E27FC236}">
                    <a16:creationId xmlns:a16="http://schemas.microsoft.com/office/drawing/2014/main" id="{3573C00F-5216-40BF-BAA5-927AAB6CE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" y="6172"/>
                <a:ext cx="11" cy="13"/>
              </a:xfrm>
              <a:custGeom>
                <a:avLst/>
                <a:gdLst>
                  <a:gd name="T0" fmla="*/ 8 w 35"/>
                  <a:gd name="T1" fmla="*/ 41 h 41"/>
                  <a:gd name="T2" fmla="*/ 6 w 35"/>
                  <a:gd name="T3" fmla="*/ 41 h 41"/>
                  <a:gd name="T4" fmla="*/ 1 w 35"/>
                  <a:gd name="T5" fmla="*/ 37 h 41"/>
                  <a:gd name="T6" fmla="*/ 2 w 35"/>
                  <a:gd name="T7" fmla="*/ 29 h 41"/>
                  <a:gd name="T8" fmla="*/ 16 w 35"/>
                  <a:gd name="T9" fmla="*/ 11 h 41"/>
                  <a:gd name="T10" fmla="*/ 19 w 35"/>
                  <a:gd name="T11" fmla="*/ 4 h 41"/>
                  <a:gd name="T12" fmla="*/ 28 w 35"/>
                  <a:gd name="T13" fmla="*/ 1 h 41"/>
                  <a:gd name="T14" fmla="*/ 32 w 35"/>
                  <a:gd name="T15" fmla="*/ 5 h 41"/>
                  <a:gd name="T16" fmla="*/ 15 w 35"/>
                  <a:gd name="T17" fmla="*/ 36 h 41"/>
                  <a:gd name="T18" fmla="*/ 16 w 35"/>
                  <a:gd name="T19" fmla="*/ 37 h 41"/>
                  <a:gd name="T20" fmla="*/ 14 w 35"/>
                  <a:gd name="T21" fmla="*/ 38 h 41"/>
                  <a:gd name="T22" fmla="*/ 8 w 35"/>
                  <a:gd name="T2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41">
                    <a:moveTo>
                      <a:pt x="8" y="41"/>
                    </a:moveTo>
                    <a:lnTo>
                      <a:pt x="6" y="41"/>
                    </a:lnTo>
                    <a:cubicBezTo>
                      <a:pt x="4" y="40"/>
                      <a:pt x="2" y="39"/>
                      <a:pt x="1" y="37"/>
                    </a:cubicBezTo>
                    <a:cubicBezTo>
                      <a:pt x="0" y="35"/>
                      <a:pt x="0" y="32"/>
                      <a:pt x="2" y="29"/>
                    </a:cubicBezTo>
                    <a:cubicBezTo>
                      <a:pt x="7" y="23"/>
                      <a:pt x="12" y="16"/>
                      <a:pt x="16" y="11"/>
                    </a:cubicBezTo>
                    <a:cubicBezTo>
                      <a:pt x="15" y="8"/>
                      <a:pt x="17" y="6"/>
                      <a:pt x="19" y="4"/>
                    </a:cubicBezTo>
                    <a:cubicBezTo>
                      <a:pt x="22" y="2"/>
                      <a:pt x="24" y="0"/>
                      <a:pt x="28" y="1"/>
                    </a:cubicBezTo>
                    <a:cubicBezTo>
                      <a:pt x="30" y="2"/>
                      <a:pt x="31" y="3"/>
                      <a:pt x="32" y="5"/>
                    </a:cubicBezTo>
                    <a:cubicBezTo>
                      <a:pt x="35" y="9"/>
                      <a:pt x="35" y="10"/>
                      <a:pt x="15" y="36"/>
                    </a:cubicBezTo>
                    <a:lnTo>
                      <a:pt x="16" y="37"/>
                    </a:lnTo>
                    <a:lnTo>
                      <a:pt x="14" y="38"/>
                    </a:lnTo>
                    <a:cubicBezTo>
                      <a:pt x="12" y="40"/>
                      <a:pt x="10" y="41"/>
                      <a:pt x="8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64" name="Freeform 2217">
                <a:extLst>
                  <a:ext uri="{FF2B5EF4-FFF2-40B4-BE49-F238E27FC236}">
                    <a16:creationId xmlns:a16="http://schemas.microsoft.com/office/drawing/2014/main" id="{C8629E9E-F37D-4ACF-9E64-27A1E2BCF5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1" y="6159"/>
                <a:ext cx="98" cy="79"/>
              </a:xfrm>
              <a:custGeom>
                <a:avLst/>
                <a:gdLst>
                  <a:gd name="T0" fmla="*/ 116 w 295"/>
                  <a:gd name="T1" fmla="*/ 238 h 238"/>
                  <a:gd name="T2" fmla="*/ 111 w 295"/>
                  <a:gd name="T3" fmla="*/ 233 h 238"/>
                  <a:gd name="T4" fmla="*/ 110 w 295"/>
                  <a:gd name="T5" fmla="*/ 220 h 238"/>
                  <a:gd name="T6" fmla="*/ 126 w 295"/>
                  <a:gd name="T7" fmla="*/ 209 h 238"/>
                  <a:gd name="T8" fmla="*/ 141 w 295"/>
                  <a:gd name="T9" fmla="*/ 177 h 238"/>
                  <a:gd name="T10" fmla="*/ 105 w 295"/>
                  <a:gd name="T11" fmla="*/ 195 h 238"/>
                  <a:gd name="T12" fmla="*/ 53 w 295"/>
                  <a:gd name="T13" fmla="*/ 217 h 238"/>
                  <a:gd name="T14" fmla="*/ 93 w 295"/>
                  <a:gd name="T15" fmla="*/ 174 h 238"/>
                  <a:gd name="T16" fmla="*/ 88 w 295"/>
                  <a:gd name="T17" fmla="*/ 170 h 238"/>
                  <a:gd name="T18" fmla="*/ 29 w 295"/>
                  <a:gd name="T19" fmla="*/ 195 h 238"/>
                  <a:gd name="T20" fmla="*/ 94 w 295"/>
                  <a:gd name="T21" fmla="*/ 144 h 238"/>
                  <a:gd name="T22" fmla="*/ 93 w 295"/>
                  <a:gd name="T23" fmla="*/ 132 h 238"/>
                  <a:gd name="T24" fmla="*/ 100 w 295"/>
                  <a:gd name="T25" fmla="*/ 119 h 238"/>
                  <a:gd name="T26" fmla="*/ 39 w 295"/>
                  <a:gd name="T27" fmla="*/ 147 h 238"/>
                  <a:gd name="T28" fmla="*/ 26 w 295"/>
                  <a:gd name="T29" fmla="*/ 147 h 238"/>
                  <a:gd name="T30" fmla="*/ 18 w 295"/>
                  <a:gd name="T31" fmla="*/ 135 h 238"/>
                  <a:gd name="T32" fmla="*/ 12 w 295"/>
                  <a:gd name="T33" fmla="*/ 134 h 238"/>
                  <a:gd name="T34" fmla="*/ 4 w 295"/>
                  <a:gd name="T35" fmla="*/ 122 h 238"/>
                  <a:gd name="T36" fmla="*/ 219 w 295"/>
                  <a:gd name="T37" fmla="*/ 6 h 238"/>
                  <a:gd name="T38" fmla="*/ 173 w 295"/>
                  <a:gd name="T39" fmla="*/ 46 h 238"/>
                  <a:gd name="T40" fmla="*/ 226 w 295"/>
                  <a:gd name="T41" fmla="*/ 24 h 238"/>
                  <a:gd name="T42" fmla="*/ 212 w 295"/>
                  <a:gd name="T43" fmla="*/ 47 h 238"/>
                  <a:gd name="T44" fmla="*/ 211 w 295"/>
                  <a:gd name="T45" fmla="*/ 66 h 238"/>
                  <a:gd name="T46" fmla="*/ 214 w 295"/>
                  <a:gd name="T47" fmla="*/ 79 h 238"/>
                  <a:gd name="T48" fmla="*/ 188 w 295"/>
                  <a:gd name="T49" fmla="*/ 98 h 238"/>
                  <a:gd name="T50" fmla="*/ 188 w 295"/>
                  <a:gd name="T51" fmla="*/ 112 h 238"/>
                  <a:gd name="T52" fmla="*/ 157 w 295"/>
                  <a:gd name="T53" fmla="*/ 147 h 238"/>
                  <a:gd name="T54" fmla="*/ 177 w 295"/>
                  <a:gd name="T55" fmla="*/ 146 h 238"/>
                  <a:gd name="T56" fmla="*/ 169 w 295"/>
                  <a:gd name="T57" fmla="*/ 173 h 238"/>
                  <a:gd name="T58" fmla="*/ 202 w 295"/>
                  <a:gd name="T59" fmla="*/ 158 h 238"/>
                  <a:gd name="T60" fmla="*/ 221 w 295"/>
                  <a:gd name="T61" fmla="*/ 156 h 238"/>
                  <a:gd name="T62" fmla="*/ 225 w 295"/>
                  <a:gd name="T63" fmla="*/ 160 h 238"/>
                  <a:gd name="T64" fmla="*/ 239 w 295"/>
                  <a:gd name="T65" fmla="*/ 158 h 238"/>
                  <a:gd name="T66" fmla="*/ 293 w 295"/>
                  <a:gd name="T67" fmla="*/ 138 h 238"/>
                  <a:gd name="T68" fmla="*/ 241 w 295"/>
                  <a:gd name="T69" fmla="*/ 179 h 238"/>
                  <a:gd name="T70" fmla="*/ 163 w 295"/>
                  <a:gd name="T71" fmla="*/ 234 h 238"/>
                  <a:gd name="T72" fmla="*/ 157 w 295"/>
                  <a:gd name="T73" fmla="*/ 236 h 238"/>
                  <a:gd name="T74" fmla="*/ 157 w 295"/>
                  <a:gd name="T75" fmla="*/ 221 h 238"/>
                  <a:gd name="T76" fmla="*/ 155 w 295"/>
                  <a:gd name="T77" fmla="*/ 218 h 238"/>
                  <a:gd name="T78" fmla="*/ 118 w 295"/>
                  <a:gd name="T79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" h="238">
                    <a:moveTo>
                      <a:pt x="118" y="238"/>
                    </a:moveTo>
                    <a:lnTo>
                      <a:pt x="116" y="238"/>
                    </a:lnTo>
                    <a:cubicBezTo>
                      <a:pt x="114" y="237"/>
                      <a:pt x="113" y="236"/>
                      <a:pt x="112" y="234"/>
                    </a:cubicBezTo>
                    <a:lnTo>
                      <a:pt x="111" y="233"/>
                    </a:lnTo>
                    <a:lnTo>
                      <a:pt x="108" y="230"/>
                    </a:lnTo>
                    <a:cubicBezTo>
                      <a:pt x="106" y="227"/>
                      <a:pt x="106" y="222"/>
                      <a:pt x="110" y="220"/>
                    </a:cubicBezTo>
                    <a:lnTo>
                      <a:pt x="110" y="220"/>
                    </a:lnTo>
                    <a:lnTo>
                      <a:pt x="126" y="209"/>
                    </a:lnTo>
                    <a:lnTo>
                      <a:pt x="124" y="207"/>
                    </a:lnTo>
                    <a:cubicBezTo>
                      <a:pt x="121" y="203"/>
                      <a:pt x="121" y="203"/>
                      <a:pt x="141" y="177"/>
                    </a:cubicBezTo>
                    <a:cubicBezTo>
                      <a:pt x="142" y="175"/>
                      <a:pt x="145" y="172"/>
                      <a:pt x="147" y="169"/>
                    </a:cubicBezTo>
                    <a:cubicBezTo>
                      <a:pt x="133" y="177"/>
                      <a:pt x="118" y="187"/>
                      <a:pt x="105" y="195"/>
                    </a:cubicBezTo>
                    <a:cubicBezTo>
                      <a:pt x="62" y="222"/>
                      <a:pt x="61" y="221"/>
                      <a:pt x="57" y="221"/>
                    </a:cubicBezTo>
                    <a:cubicBezTo>
                      <a:pt x="56" y="220"/>
                      <a:pt x="54" y="219"/>
                      <a:pt x="53" y="217"/>
                    </a:cubicBezTo>
                    <a:cubicBezTo>
                      <a:pt x="49" y="211"/>
                      <a:pt x="49" y="210"/>
                      <a:pt x="97" y="174"/>
                    </a:cubicBezTo>
                    <a:cubicBezTo>
                      <a:pt x="95" y="175"/>
                      <a:pt x="94" y="175"/>
                      <a:pt x="93" y="174"/>
                    </a:cubicBezTo>
                    <a:cubicBezTo>
                      <a:pt x="91" y="174"/>
                      <a:pt x="89" y="172"/>
                      <a:pt x="88" y="171"/>
                    </a:cubicBezTo>
                    <a:lnTo>
                      <a:pt x="88" y="170"/>
                    </a:lnTo>
                    <a:cubicBezTo>
                      <a:pt x="38" y="200"/>
                      <a:pt x="38" y="200"/>
                      <a:pt x="34" y="199"/>
                    </a:cubicBezTo>
                    <a:cubicBezTo>
                      <a:pt x="32" y="198"/>
                      <a:pt x="30" y="197"/>
                      <a:pt x="29" y="195"/>
                    </a:cubicBezTo>
                    <a:cubicBezTo>
                      <a:pt x="27" y="192"/>
                      <a:pt x="28" y="188"/>
                      <a:pt x="31" y="186"/>
                    </a:cubicBezTo>
                    <a:lnTo>
                      <a:pt x="94" y="144"/>
                    </a:lnTo>
                    <a:cubicBezTo>
                      <a:pt x="92" y="143"/>
                      <a:pt x="91" y="141"/>
                      <a:pt x="91" y="139"/>
                    </a:cubicBezTo>
                    <a:cubicBezTo>
                      <a:pt x="90" y="137"/>
                      <a:pt x="91" y="134"/>
                      <a:pt x="93" y="132"/>
                    </a:cubicBezTo>
                    <a:cubicBezTo>
                      <a:pt x="111" y="119"/>
                      <a:pt x="133" y="102"/>
                      <a:pt x="152" y="86"/>
                    </a:cubicBezTo>
                    <a:cubicBezTo>
                      <a:pt x="134" y="97"/>
                      <a:pt x="114" y="110"/>
                      <a:pt x="100" y="119"/>
                    </a:cubicBezTo>
                    <a:cubicBezTo>
                      <a:pt x="49" y="152"/>
                      <a:pt x="48" y="152"/>
                      <a:pt x="44" y="151"/>
                    </a:cubicBezTo>
                    <a:cubicBezTo>
                      <a:pt x="42" y="150"/>
                      <a:pt x="40" y="149"/>
                      <a:pt x="39" y="147"/>
                    </a:cubicBezTo>
                    <a:cubicBezTo>
                      <a:pt x="38" y="145"/>
                      <a:pt x="37" y="143"/>
                      <a:pt x="39" y="140"/>
                    </a:cubicBezTo>
                    <a:cubicBezTo>
                      <a:pt x="34" y="143"/>
                      <a:pt x="30" y="145"/>
                      <a:pt x="26" y="147"/>
                    </a:cubicBezTo>
                    <a:cubicBezTo>
                      <a:pt x="22" y="149"/>
                      <a:pt x="18" y="148"/>
                      <a:pt x="16" y="145"/>
                    </a:cubicBezTo>
                    <a:cubicBezTo>
                      <a:pt x="14" y="142"/>
                      <a:pt x="15" y="138"/>
                      <a:pt x="18" y="135"/>
                    </a:cubicBezTo>
                    <a:lnTo>
                      <a:pt x="85" y="89"/>
                    </a:lnTo>
                    <a:cubicBezTo>
                      <a:pt x="59" y="105"/>
                      <a:pt x="33" y="121"/>
                      <a:pt x="12" y="134"/>
                    </a:cubicBezTo>
                    <a:cubicBezTo>
                      <a:pt x="8" y="136"/>
                      <a:pt x="4" y="135"/>
                      <a:pt x="2" y="132"/>
                    </a:cubicBezTo>
                    <a:cubicBezTo>
                      <a:pt x="0" y="128"/>
                      <a:pt x="1" y="124"/>
                      <a:pt x="4" y="122"/>
                    </a:cubicBezTo>
                    <a:cubicBezTo>
                      <a:pt x="202" y="0"/>
                      <a:pt x="211" y="2"/>
                      <a:pt x="214" y="3"/>
                    </a:cubicBezTo>
                    <a:cubicBezTo>
                      <a:pt x="216" y="3"/>
                      <a:pt x="218" y="5"/>
                      <a:pt x="219" y="6"/>
                    </a:cubicBezTo>
                    <a:cubicBezTo>
                      <a:pt x="220" y="10"/>
                      <a:pt x="219" y="14"/>
                      <a:pt x="216" y="16"/>
                    </a:cubicBezTo>
                    <a:lnTo>
                      <a:pt x="173" y="46"/>
                    </a:lnTo>
                    <a:cubicBezTo>
                      <a:pt x="218" y="20"/>
                      <a:pt x="219" y="20"/>
                      <a:pt x="221" y="21"/>
                    </a:cubicBezTo>
                    <a:cubicBezTo>
                      <a:pt x="223" y="21"/>
                      <a:pt x="225" y="22"/>
                      <a:pt x="226" y="24"/>
                    </a:cubicBezTo>
                    <a:cubicBezTo>
                      <a:pt x="229" y="29"/>
                      <a:pt x="228" y="34"/>
                      <a:pt x="211" y="46"/>
                    </a:cubicBezTo>
                    <a:lnTo>
                      <a:pt x="212" y="47"/>
                    </a:lnTo>
                    <a:cubicBezTo>
                      <a:pt x="215" y="52"/>
                      <a:pt x="216" y="53"/>
                      <a:pt x="192" y="73"/>
                    </a:cubicBezTo>
                    <a:cubicBezTo>
                      <a:pt x="206" y="65"/>
                      <a:pt x="209" y="66"/>
                      <a:pt x="211" y="66"/>
                    </a:cubicBezTo>
                    <a:cubicBezTo>
                      <a:pt x="213" y="67"/>
                      <a:pt x="215" y="68"/>
                      <a:pt x="216" y="70"/>
                    </a:cubicBezTo>
                    <a:cubicBezTo>
                      <a:pt x="218" y="73"/>
                      <a:pt x="217" y="77"/>
                      <a:pt x="214" y="79"/>
                    </a:cubicBezTo>
                    <a:lnTo>
                      <a:pt x="187" y="98"/>
                    </a:lnTo>
                    <a:lnTo>
                      <a:pt x="188" y="98"/>
                    </a:lnTo>
                    <a:cubicBezTo>
                      <a:pt x="190" y="98"/>
                      <a:pt x="191" y="100"/>
                      <a:pt x="192" y="101"/>
                    </a:cubicBezTo>
                    <a:cubicBezTo>
                      <a:pt x="194" y="104"/>
                      <a:pt x="195" y="106"/>
                      <a:pt x="188" y="112"/>
                    </a:cubicBezTo>
                    <a:lnTo>
                      <a:pt x="189" y="113"/>
                    </a:lnTo>
                    <a:cubicBezTo>
                      <a:pt x="192" y="119"/>
                      <a:pt x="193" y="120"/>
                      <a:pt x="157" y="147"/>
                    </a:cubicBezTo>
                    <a:cubicBezTo>
                      <a:pt x="167" y="142"/>
                      <a:pt x="170" y="141"/>
                      <a:pt x="172" y="142"/>
                    </a:cubicBezTo>
                    <a:cubicBezTo>
                      <a:pt x="174" y="143"/>
                      <a:pt x="176" y="144"/>
                      <a:pt x="177" y="146"/>
                    </a:cubicBezTo>
                    <a:cubicBezTo>
                      <a:pt x="179" y="150"/>
                      <a:pt x="179" y="150"/>
                      <a:pt x="156" y="181"/>
                    </a:cubicBezTo>
                    <a:cubicBezTo>
                      <a:pt x="160" y="178"/>
                      <a:pt x="165" y="175"/>
                      <a:pt x="169" y="173"/>
                    </a:cubicBezTo>
                    <a:cubicBezTo>
                      <a:pt x="196" y="156"/>
                      <a:pt x="196" y="156"/>
                      <a:pt x="200" y="157"/>
                    </a:cubicBezTo>
                    <a:lnTo>
                      <a:pt x="202" y="158"/>
                    </a:lnTo>
                    <a:cubicBezTo>
                      <a:pt x="205" y="157"/>
                      <a:pt x="208" y="155"/>
                      <a:pt x="211" y="153"/>
                    </a:cubicBezTo>
                    <a:cubicBezTo>
                      <a:pt x="214" y="151"/>
                      <a:pt x="218" y="152"/>
                      <a:pt x="221" y="156"/>
                    </a:cubicBezTo>
                    <a:lnTo>
                      <a:pt x="221" y="158"/>
                    </a:lnTo>
                    <a:lnTo>
                      <a:pt x="225" y="160"/>
                    </a:lnTo>
                    <a:lnTo>
                      <a:pt x="231" y="157"/>
                    </a:lnTo>
                    <a:cubicBezTo>
                      <a:pt x="233" y="156"/>
                      <a:pt x="236" y="156"/>
                      <a:pt x="239" y="158"/>
                    </a:cubicBezTo>
                    <a:cubicBezTo>
                      <a:pt x="282" y="132"/>
                      <a:pt x="286" y="133"/>
                      <a:pt x="289" y="134"/>
                    </a:cubicBezTo>
                    <a:cubicBezTo>
                      <a:pt x="290" y="134"/>
                      <a:pt x="292" y="136"/>
                      <a:pt x="293" y="138"/>
                    </a:cubicBezTo>
                    <a:cubicBezTo>
                      <a:pt x="294" y="139"/>
                      <a:pt x="295" y="142"/>
                      <a:pt x="294" y="144"/>
                    </a:cubicBezTo>
                    <a:cubicBezTo>
                      <a:pt x="292" y="150"/>
                      <a:pt x="283" y="156"/>
                      <a:pt x="241" y="179"/>
                    </a:cubicBezTo>
                    <a:cubicBezTo>
                      <a:pt x="212" y="198"/>
                      <a:pt x="174" y="225"/>
                      <a:pt x="166" y="232"/>
                    </a:cubicBezTo>
                    <a:lnTo>
                      <a:pt x="163" y="234"/>
                    </a:lnTo>
                    <a:lnTo>
                      <a:pt x="163" y="235"/>
                    </a:lnTo>
                    <a:cubicBezTo>
                      <a:pt x="161" y="236"/>
                      <a:pt x="158" y="236"/>
                      <a:pt x="157" y="236"/>
                    </a:cubicBezTo>
                    <a:cubicBezTo>
                      <a:pt x="155" y="235"/>
                      <a:pt x="153" y="234"/>
                      <a:pt x="152" y="233"/>
                    </a:cubicBezTo>
                    <a:cubicBezTo>
                      <a:pt x="151" y="229"/>
                      <a:pt x="150" y="228"/>
                      <a:pt x="157" y="221"/>
                    </a:cubicBezTo>
                    <a:lnTo>
                      <a:pt x="155" y="219"/>
                    </a:lnTo>
                    <a:lnTo>
                      <a:pt x="155" y="218"/>
                    </a:lnTo>
                    <a:lnTo>
                      <a:pt x="121" y="237"/>
                    </a:lnTo>
                    <a:lnTo>
                      <a:pt x="118" y="23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65" name="Freeform 2218">
                <a:extLst>
                  <a:ext uri="{FF2B5EF4-FFF2-40B4-BE49-F238E27FC236}">
                    <a16:creationId xmlns:a16="http://schemas.microsoft.com/office/drawing/2014/main" id="{AB3415FF-F7D1-4812-870A-EDB866634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7" y="6144"/>
                <a:ext cx="40" cy="28"/>
              </a:xfrm>
              <a:custGeom>
                <a:avLst/>
                <a:gdLst>
                  <a:gd name="T0" fmla="*/ 21 w 121"/>
                  <a:gd name="T1" fmla="*/ 87 h 87"/>
                  <a:gd name="T2" fmla="*/ 19 w 121"/>
                  <a:gd name="T3" fmla="*/ 87 h 87"/>
                  <a:gd name="T4" fmla="*/ 14 w 121"/>
                  <a:gd name="T5" fmla="*/ 83 h 87"/>
                  <a:gd name="T6" fmla="*/ 16 w 121"/>
                  <a:gd name="T7" fmla="*/ 75 h 87"/>
                  <a:gd name="T8" fmla="*/ 28 w 121"/>
                  <a:gd name="T9" fmla="*/ 64 h 87"/>
                  <a:gd name="T10" fmla="*/ 9 w 121"/>
                  <a:gd name="T11" fmla="*/ 72 h 87"/>
                  <a:gd name="T12" fmla="*/ 4 w 121"/>
                  <a:gd name="T13" fmla="*/ 68 h 87"/>
                  <a:gd name="T14" fmla="*/ 40 w 121"/>
                  <a:gd name="T15" fmla="*/ 29 h 87"/>
                  <a:gd name="T16" fmla="*/ 61 w 121"/>
                  <a:gd name="T17" fmla="*/ 12 h 87"/>
                  <a:gd name="T18" fmla="*/ 60 w 121"/>
                  <a:gd name="T19" fmla="*/ 9 h 87"/>
                  <a:gd name="T20" fmla="*/ 69 w 121"/>
                  <a:gd name="T21" fmla="*/ 3 h 87"/>
                  <a:gd name="T22" fmla="*/ 78 w 121"/>
                  <a:gd name="T23" fmla="*/ 1 h 87"/>
                  <a:gd name="T24" fmla="*/ 82 w 121"/>
                  <a:gd name="T25" fmla="*/ 4 h 87"/>
                  <a:gd name="T26" fmla="*/ 72 w 121"/>
                  <a:gd name="T27" fmla="*/ 22 h 87"/>
                  <a:gd name="T28" fmla="*/ 74 w 121"/>
                  <a:gd name="T29" fmla="*/ 22 h 87"/>
                  <a:gd name="T30" fmla="*/ 78 w 121"/>
                  <a:gd name="T31" fmla="*/ 25 h 87"/>
                  <a:gd name="T32" fmla="*/ 78 w 121"/>
                  <a:gd name="T33" fmla="*/ 33 h 87"/>
                  <a:gd name="T34" fmla="*/ 77 w 121"/>
                  <a:gd name="T35" fmla="*/ 37 h 87"/>
                  <a:gd name="T36" fmla="*/ 115 w 121"/>
                  <a:gd name="T37" fmla="*/ 19 h 87"/>
                  <a:gd name="T38" fmla="*/ 119 w 121"/>
                  <a:gd name="T39" fmla="*/ 23 h 87"/>
                  <a:gd name="T40" fmla="*/ 117 w 121"/>
                  <a:gd name="T41" fmla="*/ 33 h 87"/>
                  <a:gd name="T42" fmla="*/ 112 w 121"/>
                  <a:gd name="T43" fmla="*/ 33 h 87"/>
                  <a:gd name="T44" fmla="*/ 54 w 121"/>
                  <a:gd name="T45" fmla="*/ 68 h 87"/>
                  <a:gd name="T46" fmla="*/ 21 w 121"/>
                  <a:gd name="T4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1" h="87">
                    <a:moveTo>
                      <a:pt x="21" y="87"/>
                    </a:moveTo>
                    <a:lnTo>
                      <a:pt x="19" y="87"/>
                    </a:lnTo>
                    <a:cubicBezTo>
                      <a:pt x="17" y="86"/>
                      <a:pt x="15" y="85"/>
                      <a:pt x="14" y="83"/>
                    </a:cubicBezTo>
                    <a:cubicBezTo>
                      <a:pt x="13" y="80"/>
                      <a:pt x="13" y="77"/>
                      <a:pt x="16" y="75"/>
                    </a:cubicBezTo>
                    <a:lnTo>
                      <a:pt x="28" y="64"/>
                    </a:lnTo>
                    <a:cubicBezTo>
                      <a:pt x="13" y="73"/>
                      <a:pt x="11" y="72"/>
                      <a:pt x="9" y="72"/>
                    </a:cubicBezTo>
                    <a:cubicBezTo>
                      <a:pt x="7" y="71"/>
                      <a:pt x="5" y="70"/>
                      <a:pt x="4" y="68"/>
                    </a:cubicBezTo>
                    <a:cubicBezTo>
                      <a:pt x="0" y="61"/>
                      <a:pt x="4" y="58"/>
                      <a:pt x="40" y="29"/>
                    </a:cubicBezTo>
                    <a:cubicBezTo>
                      <a:pt x="47" y="24"/>
                      <a:pt x="55" y="17"/>
                      <a:pt x="61" y="12"/>
                    </a:cubicBezTo>
                    <a:lnTo>
                      <a:pt x="60" y="9"/>
                    </a:lnTo>
                    <a:cubicBezTo>
                      <a:pt x="61" y="8"/>
                      <a:pt x="66" y="5"/>
                      <a:pt x="69" y="3"/>
                    </a:cubicBezTo>
                    <a:cubicBezTo>
                      <a:pt x="73" y="1"/>
                      <a:pt x="75" y="0"/>
                      <a:pt x="78" y="1"/>
                    </a:cubicBezTo>
                    <a:cubicBezTo>
                      <a:pt x="80" y="1"/>
                      <a:pt x="81" y="2"/>
                      <a:pt x="82" y="4"/>
                    </a:cubicBezTo>
                    <a:cubicBezTo>
                      <a:pt x="85" y="9"/>
                      <a:pt x="84" y="12"/>
                      <a:pt x="72" y="22"/>
                    </a:cubicBezTo>
                    <a:lnTo>
                      <a:pt x="74" y="22"/>
                    </a:lnTo>
                    <a:cubicBezTo>
                      <a:pt x="76" y="23"/>
                      <a:pt x="77" y="24"/>
                      <a:pt x="78" y="25"/>
                    </a:cubicBezTo>
                    <a:cubicBezTo>
                      <a:pt x="80" y="28"/>
                      <a:pt x="80" y="31"/>
                      <a:pt x="78" y="33"/>
                    </a:cubicBezTo>
                    <a:lnTo>
                      <a:pt x="77" y="37"/>
                    </a:lnTo>
                    <a:cubicBezTo>
                      <a:pt x="105" y="20"/>
                      <a:pt x="110" y="18"/>
                      <a:pt x="115" y="19"/>
                    </a:cubicBezTo>
                    <a:cubicBezTo>
                      <a:pt x="116" y="20"/>
                      <a:pt x="118" y="21"/>
                      <a:pt x="119" y="23"/>
                    </a:cubicBezTo>
                    <a:cubicBezTo>
                      <a:pt x="121" y="26"/>
                      <a:pt x="120" y="31"/>
                      <a:pt x="117" y="33"/>
                    </a:cubicBezTo>
                    <a:lnTo>
                      <a:pt x="112" y="33"/>
                    </a:lnTo>
                    <a:cubicBezTo>
                      <a:pt x="105" y="36"/>
                      <a:pt x="72" y="57"/>
                      <a:pt x="54" y="68"/>
                    </a:cubicBezTo>
                    <a:cubicBezTo>
                      <a:pt x="29" y="84"/>
                      <a:pt x="24" y="87"/>
                      <a:pt x="21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66" name="Freeform 2219">
                <a:extLst>
                  <a:ext uri="{FF2B5EF4-FFF2-40B4-BE49-F238E27FC236}">
                    <a16:creationId xmlns:a16="http://schemas.microsoft.com/office/drawing/2014/main" id="{717CC0F6-E621-40B9-95F9-F2FC9EFE9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6151"/>
                <a:ext cx="53" cy="31"/>
              </a:xfrm>
              <a:custGeom>
                <a:avLst/>
                <a:gdLst>
                  <a:gd name="T0" fmla="*/ 9 w 160"/>
                  <a:gd name="T1" fmla="*/ 93 h 93"/>
                  <a:gd name="T2" fmla="*/ 2 w 160"/>
                  <a:gd name="T3" fmla="*/ 90 h 93"/>
                  <a:gd name="T4" fmla="*/ 5 w 160"/>
                  <a:gd name="T5" fmla="*/ 80 h 93"/>
                  <a:gd name="T6" fmla="*/ 144 w 160"/>
                  <a:gd name="T7" fmla="*/ 2 h 93"/>
                  <a:gd name="T8" fmla="*/ 147 w 160"/>
                  <a:gd name="T9" fmla="*/ 4 h 93"/>
                  <a:gd name="T10" fmla="*/ 153 w 160"/>
                  <a:gd name="T11" fmla="*/ 3 h 93"/>
                  <a:gd name="T12" fmla="*/ 158 w 160"/>
                  <a:gd name="T13" fmla="*/ 7 h 93"/>
                  <a:gd name="T14" fmla="*/ 156 w 160"/>
                  <a:gd name="T15" fmla="*/ 17 h 93"/>
                  <a:gd name="T16" fmla="*/ 150 w 160"/>
                  <a:gd name="T17" fmla="*/ 17 h 93"/>
                  <a:gd name="T18" fmla="*/ 104 w 160"/>
                  <a:gd name="T19" fmla="*/ 43 h 93"/>
                  <a:gd name="T20" fmla="*/ 42 w 160"/>
                  <a:gd name="T21" fmla="*/ 83 h 93"/>
                  <a:gd name="T22" fmla="*/ 32 w 160"/>
                  <a:gd name="T23" fmla="*/ 81 h 93"/>
                  <a:gd name="T24" fmla="*/ 32 w 160"/>
                  <a:gd name="T25" fmla="*/ 80 h 93"/>
                  <a:gd name="T26" fmla="*/ 12 w 160"/>
                  <a:gd name="T27" fmla="*/ 92 h 93"/>
                  <a:gd name="T28" fmla="*/ 9 w 160"/>
                  <a:gd name="T2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0" h="93">
                    <a:moveTo>
                      <a:pt x="9" y="93"/>
                    </a:moveTo>
                    <a:cubicBezTo>
                      <a:pt x="6" y="93"/>
                      <a:pt x="4" y="92"/>
                      <a:pt x="2" y="90"/>
                    </a:cubicBezTo>
                    <a:cubicBezTo>
                      <a:pt x="0" y="87"/>
                      <a:pt x="2" y="82"/>
                      <a:pt x="5" y="80"/>
                    </a:cubicBezTo>
                    <a:cubicBezTo>
                      <a:pt x="136" y="0"/>
                      <a:pt x="140" y="1"/>
                      <a:pt x="144" y="2"/>
                    </a:cubicBezTo>
                    <a:lnTo>
                      <a:pt x="147" y="4"/>
                    </a:lnTo>
                    <a:cubicBezTo>
                      <a:pt x="150" y="3"/>
                      <a:pt x="152" y="3"/>
                      <a:pt x="153" y="3"/>
                    </a:cubicBezTo>
                    <a:cubicBezTo>
                      <a:pt x="155" y="4"/>
                      <a:pt x="157" y="5"/>
                      <a:pt x="158" y="7"/>
                    </a:cubicBezTo>
                    <a:cubicBezTo>
                      <a:pt x="160" y="11"/>
                      <a:pt x="159" y="15"/>
                      <a:pt x="156" y="17"/>
                    </a:cubicBezTo>
                    <a:cubicBezTo>
                      <a:pt x="154" y="18"/>
                      <a:pt x="152" y="18"/>
                      <a:pt x="150" y="17"/>
                    </a:cubicBezTo>
                    <a:cubicBezTo>
                      <a:pt x="144" y="19"/>
                      <a:pt x="126" y="29"/>
                      <a:pt x="104" y="43"/>
                    </a:cubicBezTo>
                    <a:lnTo>
                      <a:pt x="42" y="83"/>
                    </a:lnTo>
                    <a:cubicBezTo>
                      <a:pt x="39" y="85"/>
                      <a:pt x="34" y="84"/>
                      <a:pt x="32" y="81"/>
                    </a:cubicBezTo>
                    <a:lnTo>
                      <a:pt x="32" y="80"/>
                    </a:lnTo>
                    <a:cubicBezTo>
                      <a:pt x="25" y="84"/>
                      <a:pt x="18" y="88"/>
                      <a:pt x="12" y="92"/>
                    </a:cubicBezTo>
                    <a:lnTo>
                      <a:pt x="9" y="9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67" name="Freeform 2220">
                <a:extLst>
                  <a:ext uri="{FF2B5EF4-FFF2-40B4-BE49-F238E27FC236}">
                    <a16:creationId xmlns:a16="http://schemas.microsoft.com/office/drawing/2014/main" id="{8E694D82-8789-4FF7-A4E8-BDC0ED722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4" y="6176"/>
                <a:ext cx="47" cy="28"/>
              </a:xfrm>
              <a:custGeom>
                <a:avLst/>
                <a:gdLst>
                  <a:gd name="T0" fmla="*/ 8 w 142"/>
                  <a:gd name="T1" fmla="*/ 84 h 84"/>
                  <a:gd name="T2" fmla="*/ 2 w 142"/>
                  <a:gd name="T3" fmla="*/ 81 h 84"/>
                  <a:gd name="T4" fmla="*/ 4 w 142"/>
                  <a:gd name="T5" fmla="*/ 71 h 84"/>
                  <a:gd name="T6" fmla="*/ 110 w 142"/>
                  <a:gd name="T7" fmla="*/ 12 h 84"/>
                  <a:gd name="T8" fmla="*/ 110 w 142"/>
                  <a:gd name="T9" fmla="*/ 12 h 84"/>
                  <a:gd name="T10" fmla="*/ 136 w 142"/>
                  <a:gd name="T11" fmla="*/ 1 h 84"/>
                  <a:gd name="T12" fmla="*/ 141 w 142"/>
                  <a:gd name="T13" fmla="*/ 5 h 84"/>
                  <a:gd name="T14" fmla="*/ 138 w 142"/>
                  <a:gd name="T15" fmla="*/ 14 h 84"/>
                  <a:gd name="T16" fmla="*/ 134 w 142"/>
                  <a:gd name="T17" fmla="*/ 15 h 84"/>
                  <a:gd name="T18" fmla="*/ 104 w 142"/>
                  <a:gd name="T19" fmla="*/ 32 h 84"/>
                  <a:gd name="T20" fmla="*/ 53 w 142"/>
                  <a:gd name="T21" fmla="*/ 64 h 84"/>
                  <a:gd name="T22" fmla="*/ 24 w 142"/>
                  <a:gd name="T23" fmla="*/ 77 h 84"/>
                  <a:gd name="T24" fmla="*/ 22 w 142"/>
                  <a:gd name="T25" fmla="*/ 76 h 84"/>
                  <a:gd name="T26" fmla="*/ 12 w 142"/>
                  <a:gd name="T27" fmla="*/ 83 h 84"/>
                  <a:gd name="T28" fmla="*/ 8 w 142"/>
                  <a:gd name="T2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2" h="84">
                    <a:moveTo>
                      <a:pt x="8" y="84"/>
                    </a:moveTo>
                    <a:cubicBezTo>
                      <a:pt x="6" y="84"/>
                      <a:pt x="4" y="83"/>
                      <a:pt x="2" y="81"/>
                    </a:cubicBezTo>
                    <a:cubicBezTo>
                      <a:pt x="0" y="77"/>
                      <a:pt x="1" y="73"/>
                      <a:pt x="4" y="71"/>
                    </a:cubicBezTo>
                    <a:cubicBezTo>
                      <a:pt x="100" y="9"/>
                      <a:pt x="106" y="11"/>
                      <a:pt x="110" y="12"/>
                    </a:cubicBezTo>
                    <a:lnTo>
                      <a:pt x="110" y="12"/>
                    </a:lnTo>
                    <a:cubicBezTo>
                      <a:pt x="130" y="1"/>
                      <a:pt x="133" y="0"/>
                      <a:pt x="136" y="1"/>
                    </a:cubicBezTo>
                    <a:cubicBezTo>
                      <a:pt x="138" y="2"/>
                      <a:pt x="140" y="3"/>
                      <a:pt x="141" y="5"/>
                    </a:cubicBezTo>
                    <a:cubicBezTo>
                      <a:pt x="142" y="8"/>
                      <a:pt x="141" y="12"/>
                      <a:pt x="138" y="14"/>
                    </a:cubicBezTo>
                    <a:lnTo>
                      <a:pt x="134" y="15"/>
                    </a:lnTo>
                    <a:cubicBezTo>
                      <a:pt x="130" y="17"/>
                      <a:pt x="118" y="24"/>
                      <a:pt x="104" y="32"/>
                    </a:cubicBezTo>
                    <a:cubicBezTo>
                      <a:pt x="95" y="38"/>
                      <a:pt x="80" y="48"/>
                      <a:pt x="53" y="64"/>
                    </a:cubicBezTo>
                    <a:cubicBezTo>
                      <a:pt x="29" y="78"/>
                      <a:pt x="28" y="78"/>
                      <a:pt x="24" y="77"/>
                    </a:cubicBezTo>
                    <a:lnTo>
                      <a:pt x="22" y="76"/>
                    </a:lnTo>
                    <a:cubicBezTo>
                      <a:pt x="19" y="78"/>
                      <a:pt x="15" y="81"/>
                      <a:pt x="12" y="83"/>
                    </a:cubicBezTo>
                    <a:lnTo>
                      <a:pt x="8" y="8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68" name="Freeform 2221">
                <a:extLst>
                  <a:ext uri="{FF2B5EF4-FFF2-40B4-BE49-F238E27FC236}">
                    <a16:creationId xmlns:a16="http://schemas.microsoft.com/office/drawing/2014/main" id="{DE8E6571-BB98-4721-8A2A-F70548FB7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5" y="6134"/>
                <a:ext cx="92" cy="71"/>
              </a:xfrm>
              <a:custGeom>
                <a:avLst/>
                <a:gdLst>
                  <a:gd name="T0" fmla="*/ 140 w 277"/>
                  <a:gd name="T1" fmla="*/ 214 h 214"/>
                  <a:gd name="T2" fmla="*/ 137 w 277"/>
                  <a:gd name="T3" fmla="*/ 201 h 214"/>
                  <a:gd name="T4" fmla="*/ 138 w 277"/>
                  <a:gd name="T5" fmla="*/ 200 h 214"/>
                  <a:gd name="T6" fmla="*/ 150 w 277"/>
                  <a:gd name="T7" fmla="*/ 173 h 214"/>
                  <a:gd name="T8" fmla="*/ 168 w 277"/>
                  <a:gd name="T9" fmla="*/ 139 h 214"/>
                  <a:gd name="T10" fmla="*/ 60 w 277"/>
                  <a:gd name="T11" fmla="*/ 203 h 214"/>
                  <a:gd name="T12" fmla="*/ 78 w 277"/>
                  <a:gd name="T13" fmla="*/ 170 h 214"/>
                  <a:gd name="T14" fmla="*/ 69 w 277"/>
                  <a:gd name="T15" fmla="*/ 168 h 214"/>
                  <a:gd name="T16" fmla="*/ 86 w 277"/>
                  <a:gd name="T17" fmla="*/ 135 h 214"/>
                  <a:gd name="T18" fmla="*/ 27 w 277"/>
                  <a:gd name="T19" fmla="*/ 159 h 214"/>
                  <a:gd name="T20" fmla="*/ 11 w 277"/>
                  <a:gd name="T21" fmla="*/ 163 h 214"/>
                  <a:gd name="T22" fmla="*/ 18 w 277"/>
                  <a:gd name="T23" fmla="*/ 142 h 214"/>
                  <a:gd name="T24" fmla="*/ 5 w 277"/>
                  <a:gd name="T25" fmla="*/ 142 h 214"/>
                  <a:gd name="T26" fmla="*/ 33 w 277"/>
                  <a:gd name="T27" fmla="*/ 105 h 214"/>
                  <a:gd name="T28" fmla="*/ 25 w 277"/>
                  <a:gd name="T29" fmla="*/ 93 h 214"/>
                  <a:gd name="T30" fmla="*/ 189 w 277"/>
                  <a:gd name="T31" fmla="*/ 6 h 214"/>
                  <a:gd name="T32" fmla="*/ 85 w 277"/>
                  <a:gd name="T33" fmla="*/ 87 h 214"/>
                  <a:gd name="T34" fmla="*/ 138 w 277"/>
                  <a:gd name="T35" fmla="*/ 59 h 214"/>
                  <a:gd name="T36" fmla="*/ 134 w 277"/>
                  <a:gd name="T37" fmla="*/ 78 h 214"/>
                  <a:gd name="T38" fmla="*/ 140 w 277"/>
                  <a:gd name="T39" fmla="*/ 81 h 214"/>
                  <a:gd name="T40" fmla="*/ 190 w 277"/>
                  <a:gd name="T41" fmla="*/ 59 h 214"/>
                  <a:gd name="T42" fmla="*/ 170 w 277"/>
                  <a:gd name="T43" fmla="*/ 83 h 214"/>
                  <a:gd name="T44" fmla="*/ 155 w 277"/>
                  <a:gd name="T45" fmla="*/ 110 h 214"/>
                  <a:gd name="T46" fmla="*/ 206 w 277"/>
                  <a:gd name="T47" fmla="*/ 82 h 214"/>
                  <a:gd name="T48" fmla="*/ 171 w 277"/>
                  <a:gd name="T49" fmla="*/ 122 h 214"/>
                  <a:gd name="T50" fmla="*/ 188 w 277"/>
                  <a:gd name="T51" fmla="*/ 123 h 214"/>
                  <a:gd name="T52" fmla="*/ 186 w 277"/>
                  <a:gd name="T53" fmla="*/ 148 h 214"/>
                  <a:gd name="T54" fmla="*/ 192 w 277"/>
                  <a:gd name="T55" fmla="*/ 155 h 214"/>
                  <a:gd name="T56" fmla="*/ 271 w 277"/>
                  <a:gd name="T57" fmla="*/ 111 h 214"/>
                  <a:gd name="T58" fmla="*/ 273 w 277"/>
                  <a:gd name="T59" fmla="*/ 124 h 214"/>
                  <a:gd name="T60" fmla="*/ 242 w 277"/>
                  <a:gd name="T61" fmla="*/ 149 h 214"/>
                  <a:gd name="T62" fmla="*/ 235 w 277"/>
                  <a:gd name="T63" fmla="*/ 159 h 214"/>
                  <a:gd name="T64" fmla="*/ 142 w 277"/>
                  <a:gd name="T65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7" h="214">
                    <a:moveTo>
                      <a:pt x="142" y="214"/>
                    </a:moveTo>
                    <a:lnTo>
                      <a:pt x="140" y="214"/>
                    </a:lnTo>
                    <a:cubicBezTo>
                      <a:pt x="138" y="213"/>
                      <a:pt x="136" y="212"/>
                      <a:pt x="135" y="210"/>
                    </a:cubicBezTo>
                    <a:cubicBezTo>
                      <a:pt x="133" y="207"/>
                      <a:pt x="134" y="203"/>
                      <a:pt x="137" y="201"/>
                    </a:cubicBezTo>
                    <a:lnTo>
                      <a:pt x="138" y="200"/>
                    </a:lnTo>
                    <a:lnTo>
                      <a:pt x="138" y="200"/>
                    </a:lnTo>
                    <a:cubicBezTo>
                      <a:pt x="136" y="200"/>
                      <a:pt x="134" y="199"/>
                      <a:pt x="133" y="197"/>
                    </a:cubicBezTo>
                    <a:cubicBezTo>
                      <a:pt x="130" y="193"/>
                      <a:pt x="129" y="190"/>
                      <a:pt x="150" y="173"/>
                    </a:cubicBezTo>
                    <a:cubicBezTo>
                      <a:pt x="150" y="171"/>
                      <a:pt x="150" y="169"/>
                      <a:pt x="151" y="167"/>
                    </a:cubicBezTo>
                    <a:cubicBezTo>
                      <a:pt x="157" y="158"/>
                      <a:pt x="163" y="148"/>
                      <a:pt x="168" y="139"/>
                    </a:cubicBezTo>
                    <a:cubicBezTo>
                      <a:pt x="146" y="151"/>
                      <a:pt x="104" y="177"/>
                      <a:pt x="65" y="202"/>
                    </a:cubicBezTo>
                    <a:cubicBezTo>
                      <a:pt x="64" y="203"/>
                      <a:pt x="62" y="203"/>
                      <a:pt x="60" y="203"/>
                    </a:cubicBezTo>
                    <a:cubicBezTo>
                      <a:pt x="58" y="202"/>
                      <a:pt x="56" y="201"/>
                      <a:pt x="55" y="199"/>
                    </a:cubicBezTo>
                    <a:cubicBezTo>
                      <a:pt x="52" y="194"/>
                      <a:pt x="52" y="190"/>
                      <a:pt x="78" y="170"/>
                    </a:cubicBezTo>
                    <a:cubicBezTo>
                      <a:pt x="75" y="171"/>
                      <a:pt x="74" y="171"/>
                      <a:pt x="73" y="171"/>
                    </a:cubicBezTo>
                    <a:cubicBezTo>
                      <a:pt x="71" y="171"/>
                      <a:pt x="70" y="169"/>
                      <a:pt x="69" y="168"/>
                    </a:cubicBezTo>
                    <a:cubicBezTo>
                      <a:pt x="65" y="162"/>
                      <a:pt x="66" y="159"/>
                      <a:pt x="91" y="140"/>
                    </a:cubicBezTo>
                    <a:cubicBezTo>
                      <a:pt x="88" y="139"/>
                      <a:pt x="87" y="137"/>
                      <a:pt x="86" y="135"/>
                    </a:cubicBezTo>
                    <a:cubicBezTo>
                      <a:pt x="86" y="132"/>
                      <a:pt x="86" y="130"/>
                      <a:pt x="88" y="128"/>
                    </a:cubicBezTo>
                    <a:cubicBezTo>
                      <a:pt x="32" y="161"/>
                      <a:pt x="30" y="160"/>
                      <a:pt x="27" y="159"/>
                    </a:cubicBezTo>
                    <a:lnTo>
                      <a:pt x="24" y="158"/>
                    </a:lnTo>
                    <a:cubicBezTo>
                      <a:pt x="14" y="164"/>
                      <a:pt x="13" y="164"/>
                      <a:pt x="11" y="163"/>
                    </a:cubicBezTo>
                    <a:cubicBezTo>
                      <a:pt x="9" y="163"/>
                      <a:pt x="7" y="161"/>
                      <a:pt x="6" y="160"/>
                    </a:cubicBezTo>
                    <a:cubicBezTo>
                      <a:pt x="3" y="155"/>
                      <a:pt x="3" y="154"/>
                      <a:pt x="18" y="142"/>
                    </a:cubicBezTo>
                    <a:lnTo>
                      <a:pt x="14" y="145"/>
                    </a:lnTo>
                    <a:cubicBezTo>
                      <a:pt x="11" y="147"/>
                      <a:pt x="6" y="145"/>
                      <a:pt x="5" y="142"/>
                    </a:cubicBezTo>
                    <a:cubicBezTo>
                      <a:pt x="0" y="135"/>
                      <a:pt x="2" y="129"/>
                      <a:pt x="56" y="91"/>
                    </a:cubicBezTo>
                    <a:cubicBezTo>
                      <a:pt x="48" y="96"/>
                      <a:pt x="40" y="100"/>
                      <a:pt x="33" y="105"/>
                    </a:cubicBezTo>
                    <a:cubicBezTo>
                      <a:pt x="29" y="107"/>
                      <a:pt x="25" y="106"/>
                      <a:pt x="23" y="102"/>
                    </a:cubicBezTo>
                    <a:cubicBezTo>
                      <a:pt x="21" y="99"/>
                      <a:pt x="22" y="95"/>
                      <a:pt x="25" y="93"/>
                    </a:cubicBezTo>
                    <a:cubicBezTo>
                      <a:pt x="175" y="0"/>
                      <a:pt x="181" y="2"/>
                      <a:pt x="184" y="3"/>
                    </a:cubicBezTo>
                    <a:cubicBezTo>
                      <a:pt x="186" y="3"/>
                      <a:pt x="188" y="5"/>
                      <a:pt x="189" y="6"/>
                    </a:cubicBezTo>
                    <a:cubicBezTo>
                      <a:pt x="193" y="14"/>
                      <a:pt x="193" y="14"/>
                      <a:pt x="131" y="56"/>
                    </a:cubicBezTo>
                    <a:cubicBezTo>
                      <a:pt x="118" y="65"/>
                      <a:pt x="101" y="76"/>
                      <a:pt x="85" y="87"/>
                    </a:cubicBezTo>
                    <a:lnTo>
                      <a:pt x="132" y="60"/>
                    </a:lnTo>
                    <a:cubicBezTo>
                      <a:pt x="134" y="59"/>
                      <a:pt x="136" y="59"/>
                      <a:pt x="138" y="59"/>
                    </a:cubicBezTo>
                    <a:cubicBezTo>
                      <a:pt x="140" y="60"/>
                      <a:pt x="141" y="61"/>
                      <a:pt x="142" y="62"/>
                    </a:cubicBezTo>
                    <a:cubicBezTo>
                      <a:pt x="145" y="67"/>
                      <a:pt x="146" y="69"/>
                      <a:pt x="134" y="78"/>
                    </a:cubicBezTo>
                    <a:lnTo>
                      <a:pt x="136" y="78"/>
                    </a:lnTo>
                    <a:cubicBezTo>
                      <a:pt x="137" y="78"/>
                      <a:pt x="139" y="80"/>
                      <a:pt x="140" y="81"/>
                    </a:cubicBezTo>
                    <a:cubicBezTo>
                      <a:pt x="155" y="72"/>
                      <a:pt x="169" y="64"/>
                      <a:pt x="181" y="57"/>
                    </a:cubicBezTo>
                    <a:cubicBezTo>
                      <a:pt x="184" y="55"/>
                      <a:pt x="188" y="56"/>
                      <a:pt x="190" y="59"/>
                    </a:cubicBezTo>
                    <a:cubicBezTo>
                      <a:pt x="192" y="62"/>
                      <a:pt x="192" y="66"/>
                      <a:pt x="189" y="68"/>
                    </a:cubicBezTo>
                    <a:lnTo>
                      <a:pt x="170" y="83"/>
                    </a:lnTo>
                    <a:cubicBezTo>
                      <a:pt x="172" y="83"/>
                      <a:pt x="174" y="85"/>
                      <a:pt x="175" y="86"/>
                    </a:cubicBezTo>
                    <a:cubicBezTo>
                      <a:pt x="178" y="92"/>
                      <a:pt x="178" y="93"/>
                      <a:pt x="155" y="110"/>
                    </a:cubicBezTo>
                    <a:cubicBezTo>
                      <a:pt x="171" y="101"/>
                      <a:pt x="187" y="91"/>
                      <a:pt x="201" y="83"/>
                    </a:cubicBezTo>
                    <a:cubicBezTo>
                      <a:pt x="202" y="82"/>
                      <a:pt x="204" y="82"/>
                      <a:pt x="206" y="82"/>
                    </a:cubicBezTo>
                    <a:cubicBezTo>
                      <a:pt x="208" y="83"/>
                      <a:pt x="210" y="84"/>
                      <a:pt x="210" y="86"/>
                    </a:cubicBezTo>
                    <a:cubicBezTo>
                      <a:pt x="214" y="92"/>
                      <a:pt x="214" y="93"/>
                      <a:pt x="171" y="122"/>
                    </a:cubicBezTo>
                    <a:cubicBezTo>
                      <a:pt x="180" y="118"/>
                      <a:pt x="182" y="119"/>
                      <a:pt x="183" y="119"/>
                    </a:cubicBezTo>
                    <a:cubicBezTo>
                      <a:pt x="185" y="120"/>
                      <a:pt x="187" y="121"/>
                      <a:pt x="188" y="123"/>
                    </a:cubicBezTo>
                    <a:cubicBezTo>
                      <a:pt x="190" y="126"/>
                      <a:pt x="191" y="128"/>
                      <a:pt x="179" y="149"/>
                    </a:cubicBezTo>
                    <a:cubicBezTo>
                      <a:pt x="183" y="147"/>
                      <a:pt x="185" y="147"/>
                      <a:pt x="186" y="148"/>
                    </a:cubicBezTo>
                    <a:cubicBezTo>
                      <a:pt x="188" y="148"/>
                      <a:pt x="190" y="150"/>
                      <a:pt x="191" y="151"/>
                    </a:cubicBezTo>
                    <a:lnTo>
                      <a:pt x="192" y="155"/>
                    </a:lnTo>
                    <a:lnTo>
                      <a:pt x="195" y="152"/>
                    </a:lnTo>
                    <a:cubicBezTo>
                      <a:pt x="262" y="111"/>
                      <a:pt x="266" y="110"/>
                      <a:pt x="271" y="111"/>
                    </a:cubicBezTo>
                    <a:cubicBezTo>
                      <a:pt x="273" y="112"/>
                      <a:pt x="274" y="113"/>
                      <a:pt x="275" y="115"/>
                    </a:cubicBezTo>
                    <a:cubicBezTo>
                      <a:pt x="277" y="118"/>
                      <a:pt x="276" y="122"/>
                      <a:pt x="273" y="124"/>
                    </a:cubicBezTo>
                    <a:lnTo>
                      <a:pt x="240" y="147"/>
                    </a:lnTo>
                    <a:lnTo>
                      <a:pt x="242" y="149"/>
                    </a:lnTo>
                    <a:cubicBezTo>
                      <a:pt x="244" y="152"/>
                      <a:pt x="243" y="156"/>
                      <a:pt x="239" y="158"/>
                    </a:cubicBezTo>
                    <a:lnTo>
                      <a:pt x="235" y="159"/>
                    </a:lnTo>
                    <a:cubicBezTo>
                      <a:pt x="230" y="162"/>
                      <a:pt x="212" y="173"/>
                      <a:pt x="199" y="182"/>
                    </a:cubicBezTo>
                    <a:cubicBezTo>
                      <a:pt x="160" y="207"/>
                      <a:pt x="149" y="214"/>
                      <a:pt x="142" y="21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69" name="Freeform 2222">
                <a:extLst>
                  <a:ext uri="{FF2B5EF4-FFF2-40B4-BE49-F238E27FC236}">
                    <a16:creationId xmlns:a16="http://schemas.microsoft.com/office/drawing/2014/main" id="{76A9BD1C-0262-4297-912B-5D3D3E130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" y="6130"/>
                <a:ext cx="19" cy="11"/>
              </a:xfrm>
              <a:custGeom>
                <a:avLst/>
                <a:gdLst>
                  <a:gd name="T0" fmla="*/ 8 w 59"/>
                  <a:gd name="T1" fmla="*/ 33 h 33"/>
                  <a:gd name="T2" fmla="*/ 2 w 59"/>
                  <a:gd name="T3" fmla="*/ 30 h 33"/>
                  <a:gd name="T4" fmla="*/ 5 w 59"/>
                  <a:gd name="T5" fmla="*/ 20 h 33"/>
                  <a:gd name="T6" fmla="*/ 42 w 59"/>
                  <a:gd name="T7" fmla="*/ 1 h 33"/>
                  <a:gd name="T8" fmla="*/ 50 w 59"/>
                  <a:gd name="T9" fmla="*/ 1 h 33"/>
                  <a:gd name="T10" fmla="*/ 57 w 59"/>
                  <a:gd name="T11" fmla="*/ 5 h 33"/>
                  <a:gd name="T12" fmla="*/ 54 w 59"/>
                  <a:gd name="T13" fmla="*/ 14 h 33"/>
                  <a:gd name="T14" fmla="*/ 51 w 59"/>
                  <a:gd name="T15" fmla="*/ 15 h 33"/>
                  <a:gd name="T16" fmla="*/ 41 w 59"/>
                  <a:gd name="T17" fmla="*/ 15 h 33"/>
                  <a:gd name="T18" fmla="*/ 12 w 59"/>
                  <a:gd name="T19" fmla="*/ 32 h 33"/>
                  <a:gd name="T20" fmla="*/ 8 w 59"/>
                  <a:gd name="T2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33">
                    <a:moveTo>
                      <a:pt x="8" y="33"/>
                    </a:moveTo>
                    <a:cubicBezTo>
                      <a:pt x="6" y="33"/>
                      <a:pt x="4" y="32"/>
                      <a:pt x="2" y="30"/>
                    </a:cubicBezTo>
                    <a:cubicBezTo>
                      <a:pt x="0" y="26"/>
                      <a:pt x="1" y="22"/>
                      <a:pt x="5" y="20"/>
                    </a:cubicBezTo>
                    <a:cubicBezTo>
                      <a:pt x="32" y="4"/>
                      <a:pt x="39" y="0"/>
                      <a:pt x="42" y="1"/>
                    </a:cubicBezTo>
                    <a:cubicBezTo>
                      <a:pt x="44" y="1"/>
                      <a:pt x="48" y="1"/>
                      <a:pt x="50" y="1"/>
                    </a:cubicBezTo>
                    <a:cubicBezTo>
                      <a:pt x="53" y="1"/>
                      <a:pt x="55" y="2"/>
                      <a:pt x="57" y="5"/>
                    </a:cubicBezTo>
                    <a:cubicBezTo>
                      <a:pt x="59" y="8"/>
                      <a:pt x="58" y="12"/>
                      <a:pt x="54" y="14"/>
                    </a:cubicBezTo>
                    <a:lnTo>
                      <a:pt x="51" y="15"/>
                    </a:lnTo>
                    <a:cubicBezTo>
                      <a:pt x="47" y="15"/>
                      <a:pt x="44" y="16"/>
                      <a:pt x="41" y="15"/>
                    </a:cubicBezTo>
                    <a:cubicBezTo>
                      <a:pt x="34" y="19"/>
                      <a:pt x="12" y="32"/>
                      <a:pt x="12" y="32"/>
                    </a:cubicBezTo>
                    <a:lnTo>
                      <a:pt x="8" y="3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70" name="Freeform 2223">
                <a:extLst>
                  <a:ext uri="{FF2B5EF4-FFF2-40B4-BE49-F238E27FC236}">
                    <a16:creationId xmlns:a16="http://schemas.microsoft.com/office/drawing/2014/main" id="{7BB430A4-C749-4648-9A73-B22AAD9CE5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94" y="6097"/>
                <a:ext cx="85" cy="70"/>
              </a:xfrm>
              <a:custGeom>
                <a:avLst/>
                <a:gdLst>
                  <a:gd name="T0" fmla="*/ 51 w 256"/>
                  <a:gd name="T1" fmla="*/ 127 h 210"/>
                  <a:gd name="T2" fmla="*/ 93 w 256"/>
                  <a:gd name="T3" fmla="*/ 210 h 210"/>
                  <a:gd name="T4" fmla="*/ 86 w 256"/>
                  <a:gd name="T5" fmla="*/ 206 h 210"/>
                  <a:gd name="T6" fmla="*/ 102 w 256"/>
                  <a:gd name="T7" fmla="*/ 187 h 210"/>
                  <a:gd name="T8" fmla="*/ 82 w 256"/>
                  <a:gd name="T9" fmla="*/ 196 h 210"/>
                  <a:gd name="T10" fmla="*/ 93 w 256"/>
                  <a:gd name="T11" fmla="*/ 170 h 210"/>
                  <a:gd name="T12" fmla="*/ 92 w 256"/>
                  <a:gd name="T13" fmla="*/ 162 h 210"/>
                  <a:gd name="T14" fmla="*/ 37 w 256"/>
                  <a:gd name="T15" fmla="*/ 193 h 210"/>
                  <a:gd name="T16" fmla="*/ 36 w 256"/>
                  <a:gd name="T17" fmla="*/ 177 h 210"/>
                  <a:gd name="T18" fmla="*/ 2 w 256"/>
                  <a:gd name="T19" fmla="*/ 188 h 210"/>
                  <a:gd name="T20" fmla="*/ 22 w 256"/>
                  <a:gd name="T21" fmla="*/ 168 h 210"/>
                  <a:gd name="T22" fmla="*/ 83 w 256"/>
                  <a:gd name="T23" fmla="*/ 125 h 210"/>
                  <a:gd name="T24" fmla="*/ 8 w 256"/>
                  <a:gd name="T25" fmla="*/ 154 h 210"/>
                  <a:gd name="T26" fmla="*/ 48 w 256"/>
                  <a:gd name="T27" fmla="*/ 112 h 210"/>
                  <a:gd name="T28" fmla="*/ 49 w 256"/>
                  <a:gd name="T29" fmla="*/ 109 h 210"/>
                  <a:gd name="T30" fmla="*/ 14 w 256"/>
                  <a:gd name="T31" fmla="*/ 121 h 210"/>
                  <a:gd name="T32" fmla="*/ 58 w 256"/>
                  <a:gd name="T33" fmla="*/ 87 h 210"/>
                  <a:gd name="T34" fmla="*/ 68 w 256"/>
                  <a:gd name="T35" fmla="*/ 96 h 210"/>
                  <a:gd name="T36" fmla="*/ 117 w 256"/>
                  <a:gd name="T37" fmla="*/ 67 h 210"/>
                  <a:gd name="T38" fmla="*/ 239 w 256"/>
                  <a:gd name="T39" fmla="*/ 6 h 210"/>
                  <a:gd name="T40" fmla="*/ 239 w 256"/>
                  <a:gd name="T41" fmla="*/ 13 h 210"/>
                  <a:gd name="T42" fmla="*/ 246 w 256"/>
                  <a:gd name="T43" fmla="*/ 16 h 210"/>
                  <a:gd name="T44" fmla="*/ 228 w 256"/>
                  <a:gd name="T45" fmla="*/ 45 h 210"/>
                  <a:gd name="T46" fmla="*/ 236 w 256"/>
                  <a:gd name="T47" fmla="*/ 45 h 210"/>
                  <a:gd name="T48" fmla="*/ 243 w 256"/>
                  <a:gd name="T49" fmla="*/ 57 h 210"/>
                  <a:gd name="T50" fmla="*/ 242 w 256"/>
                  <a:gd name="T51" fmla="*/ 58 h 210"/>
                  <a:gd name="T52" fmla="*/ 222 w 256"/>
                  <a:gd name="T53" fmla="*/ 74 h 210"/>
                  <a:gd name="T54" fmla="*/ 227 w 256"/>
                  <a:gd name="T55" fmla="*/ 81 h 210"/>
                  <a:gd name="T56" fmla="*/ 253 w 256"/>
                  <a:gd name="T57" fmla="*/ 76 h 210"/>
                  <a:gd name="T58" fmla="*/ 185 w 256"/>
                  <a:gd name="T59" fmla="*/ 126 h 210"/>
                  <a:gd name="T60" fmla="*/ 178 w 256"/>
                  <a:gd name="T61" fmla="*/ 146 h 210"/>
                  <a:gd name="T62" fmla="*/ 209 w 256"/>
                  <a:gd name="T63" fmla="*/ 130 h 210"/>
                  <a:gd name="T64" fmla="*/ 201 w 256"/>
                  <a:gd name="T65" fmla="*/ 140 h 210"/>
                  <a:gd name="T66" fmla="*/ 210 w 256"/>
                  <a:gd name="T67" fmla="*/ 143 h 210"/>
                  <a:gd name="T68" fmla="*/ 93 w 256"/>
                  <a:gd name="T69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6" h="210">
                    <a:moveTo>
                      <a:pt x="179" y="49"/>
                    </a:moveTo>
                    <a:cubicBezTo>
                      <a:pt x="142" y="71"/>
                      <a:pt x="86" y="104"/>
                      <a:pt x="51" y="127"/>
                    </a:cubicBezTo>
                    <a:cubicBezTo>
                      <a:pt x="78" y="111"/>
                      <a:pt x="121" y="85"/>
                      <a:pt x="179" y="49"/>
                    </a:cubicBezTo>
                    <a:close/>
                    <a:moveTo>
                      <a:pt x="93" y="210"/>
                    </a:moveTo>
                    <a:lnTo>
                      <a:pt x="91" y="210"/>
                    </a:lnTo>
                    <a:cubicBezTo>
                      <a:pt x="89" y="209"/>
                      <a:pt x="87" y="208"/>
                      <a:pt x="86" y="206"/>
                    </a:cubicBezTo>
                    <a:cubicBezTo>
                      <a:pt x="85" y="203"/>
                      <a:pt x="85" y="199"/>
                      <a:pt x="88" y="197"/>
                    </a:cubicBezTo>
                    <a:cubicBezTo>
                      <a:pt x="93" y="194"/>
                      <a:pt x="97" y="190"/>
                      <a:pt x="102" y="187"/>
                    </a:cubicBezTo>
                    <a:cubicBezTo>
                      <a:pt x="97" y="190"/>
                      <a:pt x="92" y="192"/>
                      <a:pt x="88" y="195"/>
                    </a:cubicBezTo>
                    <a:cubicBezTo>
                      <a:pt x="86" y="196"/>
                      <a:pt x="84" y="196"/>
                      <a:pt x="82" y="196"/>
                    </a:cubicBezTo>
                    <a:cubicBezTo>
                      <a:pt x="81" y="195"/>
                      <a:pt x="79" y="194"/>
                      <a:pt x="78" y="192"/>
                    </a:cubicBezTo>
                    <a:cubicBezTo>
                      <a:pt x="76" y="188"/>
                      <a:pt x="74" y="185"/>
                      <a:pt x="93" y="170"/>
                    </a:cubicBezTo>
                    <a:lnTo>
                      <a:pt x="92" y="169"/>
                    </a:lnTo>
                    <a:cubicBezTo>
                      <a:pt x="91" y="167"/>
                      <a:pt x="91" y="164"/>
                      <a:pt x="92" y="162"/>
                    </a:cubicBezTo>
                    <a:cubicBezTo>
                      <a:pt x="84" y="167"/>
                      <a:pt x="77" y="172"/>
                      <a:pt x="71" y="175"/>
                    </a:cubicBezTo>
                    <a:cubicBezTo>
                      <a:pt x="40" y="194"/>
                      <a:pt x="40" y="194"/>
                      <a:pt x="37" y="193"/>
                    </a:cubicBezTo>
                    <a:cubicBezTo>
                      <a:pt x="35" y="193"/>
                      <a:pt x="34" y="191"/>
                      <a:pt x="33" y="190"/>
                    </a:cubicBezTo>
                    <a:cubicBezTo>
                      <a:pt x="31" y="186"/>
                      <a:pt x="31" y="183"/>
                      <a:pt x="36" y="177"/>
                    </a:cubicBezTo>
                    <a:lnTo>
                      <a:pt x="12" y="190"/>
                    </a:lnTo>
                    <a:cubicBezTo>
                      <a:pt x="9" y="192"/>
                      <a:pt x="4" y="191"/>
                      <a:pt x="2" y="188"/>
                    </a:cubicBezTo>
                    <a:cubicBezTo>
                      <a:pt x="0" y="184"/>
                      <a:pt x="1" y="180"/>
                      <a:pt x="5" y="178"/>
                    </a:cubicBezTo>
                    <a:lnTo>
                      <a:pt x="22" y="168"/>
                    </a:lnTo>
                    <a:cubicBezTo>
                      <a:pt x="22" y="165"/>
                      <a:pt x="23" y="163"/>
                      <a:pt x="25" y="161"/>
                    </a:cubicBezTo>
                    <a:cubicBezTo>
                      <a:pt x="44" y="149"/>
                      <a:pt x="64" y="137"/>
                      <a:pt x="83" y="125"/>
                    </a:cubicBezTo>
                    <a:cubicBezTo>
                      <a:pt x="35" y="153"/>
                      <a:pt x="19" y="159"/>
                      <a:pt x="13" y="157"/>
                    </a:cubicBezTo>
                    <a:cubicBezTo>
                      <a:pt x="11" y="157"/>
                      <a:pt x="9" y="155"/>
                      <a:pt x="8" y="154"/>
                    </a:cubicBezTo>
                    <a:cubicBezTo>
                      <a:pt x="7" y="152"/>
                      <a:pt x="6" y="149"/>
                      <a:pt x="7" y="147"/>
                    </a:cubicBezTo>
                    <a:cubicBezTo>
                      <a:pt x="9" y="140"/>
                      <a:pt x="21" y="130"/>
                      <a:pt x="48" y="112"/>
                    </a:cubicBezTo>
                    <a:lnTo>
                      <a:pt x="48" y="110"/>
                    </a:lnTo>
                    <a:lnTo>
                      <a:pt x="49" y="109"/>
                    </a:lnTo>
                    <a:lnTo>
                      <a:pt x="24" y="123"/>
                    </a:lnTo>
                    <a:cubicBezTo>
                      <a:pt x="21" y="125"/>
                      <a:pt x="16" y="124"/>
                      <a:pt x="14" y="121"/>
                    </a:cubicBezTo>
                    <a:cubicBezTo>
                      <a:pt x="12" y="117"/>
                      <a:pt x="13" y="113"/>
                      <a:pt x="17" y="111"/>
                    </a:cubicBezTo>
                    <a:lnTo>
                      <a:pt x="58" y="87"/>
                    </a:lnTo>
                    <a:cubicBezTo>
                      <a:pt x="60" y="86"/>
                      <a:pt x="64" y="86"/>
                      <a:pt x="66" y="88"/>
                    </a:cubicBezTo>
                    <a:cubicBezTo>
                      <a:pt x="68" y="90"/>
                      <a:pt x="69" y="93"/>
                      <a:pt x="68" y="96"/>
                    </a:cubicBezTo>
                    <a:lnTo>
                      <a:pt x="67" y="99"/>
                    </a:lnTo>
                    <a:cubicBezTo>
                      <a:pt x="80" y="91"/>
                      <a:pt x="99" y="78"/>
                      <a:pt x="117" y="67"/>
                    </a:cubicBezTo>
                    <a:cubicBezTo>
                      <a:pt x="195" y="16"/>
                      <a:pt x="223" y="0"/>
                      <a:pt x="233" y="2"/>
                    </a:cubicBezTo>
                    <a:cubicBezTo>
                      <a:pt x="235" y="2"/>
                      <a:pt x="238" y="4"/>
                      <a:pt x="239" y="6"/>
                    </a:cubicBezTo>
                    <a:cubicBezTo>
                      <a:pt x="240" y="8"/>
                      <a:pt x="240" y="10"/>
                      <a:pt x="240" y="11"/>
                    </a:cubicBezTo>
                    <a:lnTo>
                      <a:pt x="239" y="13"/>
                    </a:lnTo>
                    <a:lnTo>
                      <a:pt x="241" y="13"/>
                    </a:lnTo>
                    <a:cubicBezTo>
                      <a:pt x="243" y="14"/>
                      <a:pt x="245" y="15"/>
                      <a:pt x="246" y="16"/>
                    </a:cubicBezTo>
                    <a:cubicBezTo>
                      <a:pt x="247" y="20"/>
                      <a:pt x="250" y="24"/>
                      <a:pt x="224" y="45"/>
                    </a:cubicBezTo>
                    <a:cubicBezTo>
                      <a:pt x="225" y="45"/>
                      <a:pt x="227" y="45"/>
                      <a:pt x="228" y="45"/>
                    </a:cubicBezTo>
                    <a:lnTo>
                      <a:pt x="231" y="47"/>
                    </a:lnTo>
                    <a:lnTo>
                      <a:pt x="236" y="45"/>
                    </a:lnTo>
                    <a:cubicBezTo>
                      <a:pt x="239" y="43"/>
                      <a:pt x="243" y="44"/>
                      <a:pt x="245" y="47"/>
                    </a:cubicBezTo>
                    <a:cubicBezTo>
                      <a:pt x="247" y="51"/>
                      <a:pt x="248" y="52"/>
                      <a:pt x="243" y="57"/>
                    </a:cubicBezTo>
                    <a:lnTo>
                      <a:pt x="243" y="57"/>
                    </a:lnTo>
                    <a:lnTo>
                      <a:pt x="242" y="58"/>
                    </a:lnTo>
                    <a:cubicBezTo>
                      <a:pt x="237" y="61"/>
                      <a:pt x="229" y="67"/>
                      <a:pt x="214" y="75"/>
                    </a:cubicBezTo>
                    <a:cubicBezTo>
                      <a:pt x="218" y="74"/>
                      <a:pt x="220" y="74"/>
                      <a:pt x="222" y="74"/>
                    </a:cubicBezTo>
                    <a:cubicBezTo>
                      <a:pt x="224" y="75"/>
                      <a:pt x="225" y="76"/>
                      <a:pt x="226" y="78"/>
                    </a:cubicBezTo>
                    <a:lnTo>
                      <a:pt x="227" y="81"/>
                    </a:lnTo>
                    <a:cubicBezTo>
                      <a:pt x="241" y="73"/>
                      <a:pt x="245" y="72"/>
                      <a:pt x="248" y="73"/>
                    </a:cubicBezTo>
                    <a:cubicBezTo>
                      <a:pt x="250" y="73"/>
                      <a:pt x="252" y="75"/>
                      <a:pt x="253" y="76"/>
                    </a:cubicBezTo>
                    <a:cubicBezTo>
                      <a:pt x="256" y="82"/>
                      <a:pt x="256" y="82"/>
                      <a:pt x="233" y="96"/>
                    </a:cubicBezTo>
                    <a:cubicBezTo>
                      <a:pt x="216" y="107"/>
                      <a:pt x="200" y="117"/>
                      <a:pt x="185" y="126"/>
                    </a:cubicBezTo>
                    <a:lnTo>
                      <a:pt x="189" y="129"/>
                    </a:lnTo>
                    <a:cubicBezTo>
                      <a:pt x="191" y="132"/>
                      <a:pt x="192" y="134"/>
                      <a:pt x="178" y="146"/>
                    </a:cubicBezTo>
                    <a:lnTo>
                      <a:pt x="180" y="145"/>
                    </a:lnTo>
                    <a:cubicBezTo>
                      <a:pt x="205" y="129"/>
                      <a:pt x="205" y="129"/>
                      <a:pt x="209" y="130"/>
                    </a:cubicBezTo>
                    <a:lnTo>
                      <a:pt x="207" y="136"/>
                    </a:lnTo>
                    <a:lnTo>
                      <a:pt x="201" y="140"/>
                    </a:lnTo>
                    <a:lnTo>
                      <a:pt x="207" y="136"/>
                    </a:lnTo>
                    <a:lnTo>
                      <a:pt x="210" y="143"/>
                    </a:lnTo>
                    <a:cubicBezTo>
                      <a:pt x="208" y="144"/>
                      <a:pt x="198" y="150"/>
                      <a:pt x="187" y="157"/>
                    </a:cubicBezTo>
                    <a:cubicBezTo>
                      <a:pt x="117" y="202"/>
                      <a:pt x="101" y="210"/>
                      <a:pt x="93" y="21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71" name="Freeform 2224">
                <a:extLst>
                  <a:ext uri="{FF2B5EF4-FFF2-40B4-BE49-F238E27FC236}">
                    <a16:creationId xmlns:a16="http://schemas.microsoft.com/office/drawing/2014/main" id="{713475F9-ED66-4023-AB43-B0B1592AD6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6" y="6090"/>
                <a:ext cx="14" cy="11"/>
              </a:xfrm>
              <a:custGeom>
                <a:avLst/>
                <a:gdLst>
                  <a:gd name="T0" fmla="*/ 7 w 42"/>
                  <a:gd name="T1" fmla="*/ 33 h 33"/>
                  <a:gd name="T2" fmla="*/ 2 w 42"/>
                  <a:gd name="T3" fmla="*/ 29 h 33"/>
                  <a:gd name="T4" fmla="*/ 5 w 42"/>
                  <a:gd name="T5" fmla="*/ 20 h 33"/>
                  <a:gd name="T6" fmla="*/ 26 w 42"/>
                  <a:gd name="T7" fmla="*/ 5 h 33"/>
                  <a:gd name="T8" fmla="*/ 26 w 42"/>
                  <a:gd name="T9" fmla="*/ 4 h 33"/>
                  <a:gd name="T10" fmla="*/ 30 w 42"/>
                  <a:gd name="T11" fmla="*/ 2 h 33"/>
                  <a:gd name="T12" fmla="*/ 36 w 42"/>
                  <a:gd name="T13" fmla="*/ 1 h 33"/>
                  <a:gd name="T14" fmla="*/ 40 w 42"/>
                  <a:gd name="T15" fmla="*/ 4 h 33"/>
                  <a:gd name="T16" fmla="*/ 41 w 42"/>
                  <a:gd name="T17" fmla="*/ 10 h 33"/>
                  <a:gd name="T18" fmla="*/ 37 w 42"/>
                  <a:gd name="T19" fmla="*/ 17 h 33"/>
                  <a:gd name="T20" fmla="*/ 15 w 42"/>
                  <a:gd name="T21" fmla="*/ 30 h 33"/>
                  <a:gd name="T22" fmla="*/ 12 w 42"/>
                  <a:gd name="T23" fmla="*/ 31 h 33"/>
                  <a:gd name="T24" fmla="*/ 12 w 42"/>
                  <a:gd name="T25" fmla="*/ 31 h 33"/>
                  <a:gd name="T26" fmla="*/ 7 w 42"/>
                  <a:gd name="T2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33">
                    <a:moveTo>
                      <a:pt x="7" y="33"/>
                    </a:moveTo>
                    <a:cubicBezTo>
                      <a:pt x="5" y="33"/>
                      <a:pt x="4" y="31"/>
                      <a:pt x="2" y="29"/>
                    </a:cubicBezTo>
                    <a:cubicBezTo>
                      <a:pt x="0" y="26"/>
                      <a:pt x="1" y="22"/>
                      <a:pt x="5" y="20"/>
                    </a:cubicBezTo>
                    <a:cubicBezTo>
                      <a:pt x="13" y="14"/>
                      <a:pt x="21" y="8"/>
                      <a:pt x="26" y="5"/>
                    </a:cubicBezTo>
                    <a:lnTo>
                      <a:pt x="26" y="4"/>
                    </a:lnTo>
                    <a:lnTo>
                      <a:pt x="30" y="2"/>
                    </a:lnTo>
                    <a:cubicBezTo>
                      <a:pt x="32" y="1"/>
                      <a:pt x="34" y="0"/>
                      <a:pt x="36" y="1"/>
                    </a:cubicBezTo>
                    <a:cubicBezTo>
                      <a:pt x="38" y="1"/>
                      <a:pt x="39" y="2"/>
                      <a:pt x="40" y="4"/>
                    </a:cubicBezTo>
                    <a:cubicBezTo>
                      <a:pt x="42" y="7"/>
                      <a:pt x="42" y="8"/>
                      <a:pt x="41" y="10"/>
                    </a:cubicBezTo>
                    <a:cubicBezTo>
                      <a:pt x="41" y="13"/>
                      <a:pt x="40" y="16"/>
                      <a:pt x="37" y="17"/>
                    </a:cubicBezTo>
                    <a:cubicBezTo>
                      <a:pt x="27" y="23"/>
                      <a:pt x="20" y="27"/>
                      <a:pt x="15" y="30"/>
                    </a:cubicBezTo>
                    <a:lnTo>
                      <a:pt x="12" y="31"/>
                    </a:lnTo>
                    <a:lnTo>
                      <a:pt x="12" y="31"/>
                    </a:lnTo>
                    <a:cubicBezTo>
                      <a:pt x="10" y="32"/>
                      <a:pt x="8" y="33"/>
                      <a:pt x="7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72" name="Freeform 2225">
                <a:extLst>
                  <a:ext uri="{FF2B5EF4-FFF2-40B4-BE49-F238E27FC236}">
                    <a16:creationId xmlns:a16="http://schemas.microsoft.com/office/drawing/2014/main" id="{D73B6775-D87D-4728-A1C5-085119A4B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4" y="6049"/>
                <a:ext cx="17" cy="12"/>
              </a:xfrm>
              <a:custGeom>
                <a:avLst/>
                <a:gdLst>
                  <a:gd name="T0" fmla="*/ 8 w 52"/>
                  <a:gd name="T1" fmla="*/ 37 h 37"/>
                  <a:gd name="T2" fmla="*/ 6 w 52"/>
                  <a:gd name="T3" fmla="*/ 37 h 37"/>
                  <a:gd name="T4" fmla="*/ 2 w 52"/>
                  <a:gd name="T5" fmla="*/ 34 h 37"/>
                  <a:gd name="T6" fmla="*/ 1 w 52"/>
                  <a:gd name="T7" fmla="*/ 28 h 37"/>
                  <a:gd name="T8" fmla="*/ 4 w 52"/>
                  <a:gd name="T9" fmla="*/ 24 h 37"/>
                  <a:gd name="T10" fmla="*/ 8 w 52"/>
                  <a:gd name="T11" fmla="*/ 22 h 37"/>
                  <a:gd name="T12" fmla="*/ 10 w 52"/>
                  <a:gd name="T13" fmla="*/ 21 h 37"/>
                  <a:gd name="T14" fmla="*/ 23 w 52"/>
                  <a:gd name="T15" fmla="*/ 13 h 37"/>
                  <a:gd name="T16" fmla="*/ 33 w 52"/>
                  <a:gd name="T17" fmla="*/ 7 h 37"/>
                  <a:gd name="T18" fmla="*/ 35 w 52"/>
                  <a:gd name="T19" fmla="*/ 5 h 37"/>
                  <a:gd name="T20" fmla="*/ 41 w 52"/>
                  <a:gd name="T21" fmla="*/ 2 h 37"/>
                  <a:gd name="T22" fmla="*/ 51 w 52"/>
                  <a:gd name="T23" fmla="*/ 5 h 37"/>
                  <a:gd name="T24" fmla="*/ 51 w 52"/>
                  <a:gd name="T25" fmla="*/ 10 h 37"/>
                  <a:gd name="T26" fmla="*/ 15 w 52"/>
                  <a:gd name="T27" fmla="*/ 34 h 37"/>
                  <a:gd name="T28" fmla="*/ 8 w 52"/>
                  <a:gd name="T2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2" h="37">
                    <a:moveTo>
                      <a:pt x="8" y="37"/>
                    </a:moveTo>
                    <a:lnTo>
                      <a:pt x="6" y="37"/>
                    </a:lnTo>
                    <a:cubicBezTo>
                      <a:pt x="4" y="37"/>
                      <a:pt x="3" y="35"/>
                      <a:pt x="2" y="34"/>
                    </a:cubicBezTo>
                    <a:cubicBezTo>
                      <a:pt x="1" y="32"/>
                      <a:pt x="0" y="30"/>
                      <a:pt x="1" y="28"/>
                    </a:cubicBezTo>
                    <a:cubicBezTo>
                      <a:pt x="1" y="26"/>
                      <a:pt x="3" y="25"/>
                      <a:pt x="4" y="24"/>
                    </a:cubicBezTo>
                    <a:lnTo>
                      <a:pt x="8" y="22"/>
                    </a:lnTo>
                    <a:lnTo>
                      <a:pt x="10" y="21"/>
                    </a:lnTo>
                    <a:cubicBezTo>
                      <a:pt x="16" y="16"/>
                      <a:pt x="20" y="13"/>
                      <a:pt x="23" y="13"/>
                    </a:cubicBezTo>
                    <a:cubicBezTo>
                      <a:pt x="27" y="11"/>
                      <a:pt x="30" y="9"/>
                      <a:pt x="33" y="7"/>
                    </a:cubicBezTo>
                    <a:lnTo>
                      <a:pt x="35" y="5"/>
                    </a:lnTo>
                    <a:lnTo>
                      <a:pt x="41" y="2"/>
                    </a:lnTo>
                    <a:cubicBezTo>
                      <a:pt x="44" y="0"/>
                      <a:pt x="49" y="1"/>
                      <a:pt x="51" y="5"/>
                    </a:cubicBezTo>
                    <a:cubicBezTo>
                      <a:pt x="52" y="6"/>
                      <a:pt x="52" y="8"/>
                      <a:pt x="51" y="10"/>
                    </a:cubicBezTo>
                    <a:cubicBezTo>
                      <a:pt x="51" y="13"/>
                      <a:pt x="50" y="15"/>
                      <a:pt x="15" y="34"/>
                    </a:cubicBezTo>
                    <a:cubicBezTo>
                      <a:pt x="12" y="36"/>
                      <a:pt x="10" y="37"/>
                      <a:pt x="8" y="3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73" name="Freeform 2226">
                <a:extLst>
                  <a:ext uri="{FF2B5EF4-FFF2-40B4-BE49-F238E27FC236}">
                    <a16:creationId xmlns:a16="http://schemas.microsoft.com/office/drawing/2014/main" id="{8748C8DB-E88C-4B26-833C-A1CBDAB07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2" y="6057"/>
                <a:ext cx="9" cy="7"/>
              </a:xfrm>
              <a:custGeom>
                <a:avLst/>
                <a:gdLst>
                  <a:gd name="T0" fmla="*/ 3 w 27"/>
                  <a:gd name="T1" fmla="*/ 21 h 21"/>
                  <a:gd name="T2" fmla="*/ 1 w 27"/>
                  <a:gd name="T3" fmla="*/ 21 h 21"/>
                  <a:gd name="T4" fmla="*/ 3 w 27"/>
                  <a:gd name="T5" fmla="*/ 14 h 21"/>
                  <a:gd name="T6" fmla="*/ 3 w 27"/>
                  <a:gd name="T7" fmla="*/ 14 h 21"/>
                  <a:gd name="T8" fmla="*/ 2 w 27"/>
                  <a:gd name="T9" fmla="*/ 14 h 21"/>
                  <a:gd name="T10" fmla="*/ 0 w 27"/>
                  <a:gd name="T11" fmla="*/ 8 h 21"/>
                  <a:gd name="T12" fmla="*/ 2 w 27"/>
                  <a:gd name="T13" fmla="*/ 6 h 21"/>
                  <a:gd name="T14" fmla="*/ 10 w 27"/>
                  <a:gd name="T15" fmla="*/ 3 h 21"/>
                  <a:gd name="T16" fmla="*/ 14 w 27"/>
                  <a:gd name="T17" fmla="*/ 3 h 21"/>
                  <a:gd name="T18" fmla="*/ 14 w 27"/>
                  <a:gd name="T19" fmla="*/ 3 h 21"/>
                  <a:gd name="T20" fmla="*/ 20 w 27"/>
                  <a:gd name="T21" fmla="*/ 0 h 21"/>
                  <a:gd name="T22" fmla="*/ 27 w 27"/>
                  <a:gd name="T23" fmla="*/ 12 h 21"/>
                  <a:gd name="T24" fmla="*/ 14 w 27"/>
                  <a:gd name="T25" fmla="*/ 18 h 21"/>
                  <a:gd name="T26" fmla="*/ 14 w 27"/>
                  <a:gd name="T27" fmla="*/ 18 h 21"/>
                  <a:gd name="T28" fmla="*/ 11 w 27"/>
                  <a:gd name="T29" fmla="*/ 18 h 21"/>
                  <a:gd name="T30" fmla="*/ 10 w 27"/>
                  <a:gd name="T31" fmla="*/ 18 h 21"/>
                  <a:gd name="T32" fmla="*/ 3 w 27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1">
                    <a:moveTo>
                      <a:pt x="3" y="21"/>
                    </a:moveTo>
                    <a:lnTo>
                      <a:pt x="1" y="21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0" y="8"/>
                    </a:lnTo>
                    <a:lnTo>
                      <a:pt x="2" y="6"/>
                    </a:lnTo>
                    <a:cubicBezTo>
                      <a:pt x="6" y="4"/>
                      <a:pt x="8" y="3"/>
                      <a:pt x="10" y="3"/>
                    </a:cubicBezTo>
                    <a:lnTo>
                      <a:pt x="14" y="3"/>
                    </a:lnTo>
                    <a:lnTo>
                      <a:pt x="14" y="3"/>
                    </a:lnTo>
                    <a:cubicBezTo>
                      <a:pt x="17" y="2"/>
                      <a:pt x="20" y="0"/>
                      <a:pt x="20" y="0"/>
                    </a:cubicBezTo>
                    <a:lnTo>
                      <a:pt x="27" y="12"/>
                    </a:lnTo>
                    <a:cubicBezTo>
                      <a:pt x="21" y="16"/>
                      <a:pt x="17" y="18"/>
                      <a:pt x="14" y="18"/>
                    </a:cubicBezTo>
                    <a:lnTo>
                      <a:pt x="14" y="18"/>
                    </a:lnTo>
                    <a:lnTo>
                      <a:pt x="11" y="18"/>
                    </a:lnTo>
                    <a:lnTo>
                      <a:pt x="10" y="18"/>
                    </a:lnTo>
                    <a:cubicBezTo>
                      <a:pt x="6" y="20"/>
                      <a:pt x="5" y="21"/>
                      <a:pt x="3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74" name="Freeform 2227">
                <a:extLst>
                  <a:ext uri="{FF2B5EF4-FFF2-40B4-BE49-F238E27FC236}">
                    <a16:creationId xmlns:a16="http://schemas.microsoft.com/office/drawing/2014/main" id="{94EEC5AF-7107-40B8-A4B7-E195268FB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6" y="6054"/>
                <a:ext cx="20" cy="14"/>
              </a:xfrm>
              <a:custGeom>
                <a:avLst/>
                <a:gdLst>
                  <a:gd name="T0" fmla="*/ 8 w 63"/>
                  <a:gd name="T1" fmla="*/ 42 h 42"/>
                  <a:gd name="T2" fmla="*/ 2 w 63"/>
                  <a:gd name="T3" fmla="*/ 38 h 42"/>
                  <a:gd name="T4" fmla="*/ 1 w 63"/>
                  <a:gd name="T5" fmla="*/ 15 h 42"/>
                  <a:gd name="T6" fmla="*/ 2 w 63"/>
                  <a:gd name="T7" fmla="*/ 13 h 42"/>
                  <a:gd name="T8" fmla="*/ 3 w 63"/>
                  <a:gd name="T9" fmla="*/ 13 h 42"/>
                  <a:gd name="T10" fmla="*/ 1 w 63"/>
                  <a:gd name="T11" fmla="*/ 9 h 42"/>
                  <a:gd name="T12" fmla="*/ 10 w 63"/>
                  <a:gd name="T13" fmla="*/ 6 h 42"/>
                  <a:gd name="T14" fmla="*/ 15 w 63"/>
                  <a:gd name="T15" fmla="*/ 10 h 42"/>
                  <a:gd name="T16" fmla="*/ 16 w 63"/>
                  <a:gd name="T17" fmla="*/ 16 h 42"/>
                  <a:gd name="T18" fmla="*/ 15 w 63"/>
                  <a:gd name="T19" fmla="*/ 22 h 42"/>
                  <a:gd name="T20" fmla="*/ 51 w 63"/>
                  <a:gd name="T21" fmla="*/ 2 h 42"/>
                  <a:gd name="T22" fmla="*/ 61 w 63"/>
                  <a:gd name="T23" fmla="*/ 4 h 42"/>
                  <a:gd name="T24" fmla="*/ 58 w 63"/>
                  <a:gd name="T25" fmla="*/ 14 h 42"/>
                  <a:gd name="T26" fmla="*/ 11 w 63"/>
                  <a:gd name="T27" fmla="*/ 41 h 42"/>
                  <a:gd name="T28" fmla="*/ 8 w 63"/>
                  <a:gd name="T2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3" h="42">
                    <a:moveTo>
                      <a:pt x="8" y="42"/>
                    </a:moveTo>
                    <a:cubicBezTo>
                      <a:pt x="6" y="42"/>
                      <a:pt x="3" y="40"/>
                      <a:pt x="2" y="38"/>
                    </a:cubicBezTo>
                    <a:cubicBezTo>
                      <a:pt x="1" y="36"/>
                      <a:pt x="0" y="36"/>
                      <a:pt x="1" y="15"/>
                    </a:cubicBezTo>
                    <a:lnTo>
                      <a:pt x="2" y="13"/>
                    </a:lnTo>
                    <a:lnTo>
                      <a:pt x="3" y="13"/>
                    </a:lnTo>
                    <a:lnTo>
                      <a:pt x="1" y="9"/>
                    </a:lnTo>
                    <a:cubicBezTo>
                      <a:pt x="5" y="7"/>
                      <a:pt x="7" y="5"/>
                      <a:pt x="10" y="6"/>
                    </a:cubicBezTo>
                    <a:cubicBezTo>
                      <a:pt x="12" y="6"/>
                      <a:pt x="14" y="8"/>
                      <a:pt x="15" y="10"/>
                    </a:cubicBezTo>
                    <a:cubicBezTo>
                      <a:pt x="16" y="11"/>
                      <a:pt x="16" y="12"/>
                      <a:pt x="16" y="16"/>
                    </a:cubicBezTo>
                    <a:cubicBezTo>
                      <a:pt x="15" y="18"/>
                      <a:pt x="15" y="20"/>
                      <a:pt x="15" y="22"/>
                    </a:cubicBezTo>
                    <a:lnTo>
                      <a:pt x="51" y="2"/>
                    </a:lnTo>
                    <a:cubicBezTo>
                      <a:pt x="54" y="0"/>
                      <a:pt x="59" y="1"/>
                      <a:pt x="61" y="4"/>
                    </a:cubicBezTo>
                    <a:cubicBezTo>
                      <a:pt x="63" y="7"/>
                      <a:pt x="61" y="12"/>
                      <a:pt x="58" y="14"/>
                    </a:cubicBezTo>
                    <a:lnTo>
                      <a:pt x="11" y="41"/>
                    </a:lnTo>
                    <a:lnTo>
                      <a:pt x="8" y="4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75" name="Freeform 2228">
                <a:extLst>
                  <a:ext uri="{FF2B5EF4-FFF2-40B4-BE49-F238E27FC236}">
                    <a16:creationId xmlns:a16="http://schemas.microsoft.com/office/drawing/2014/main" id="{C54221AF-A4D5-4778-AA46-E1FFA836D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2" y="6089"/>
                <a:ext cx="40" cy="23"/>
              </a:xfrm>
              <a:custGeom>
                <a:avLst/>
                <a:gdLst>
                  <a:gd name="T0" fmla="*/ 92 w 120"/>
                  <a:gd name="T1" fmla="*/ 69 h 69"/>
                  <a:gd name="T2" fmla="*/ 90 w 120"/>
                  <a:gd name="T3" fmla="*/ 68 h 69"/>
                  <a:gd name="T4" fmla="*/ 86 w 120"/>
                  <a:gd name="T5" fmla="*/ 65 h 69"/>
                  <a:gd name="T6" fmla="*/ 80 w 120"/>
                  <a:gd name="T7" fmla="*/ 61 h 69"/>
                  <a:gd name="T8" fmla="*/ 82 w 120"/>
                  <a:gd name="T9" fmla="*/ 51 h 69"/>
                  <a:gd name="T10" fmla="*/ 81 w 120"/>
                  <a:gd name="T11" fmla="*/ 48 h 69"/>
                  <a:gd name="T12" fmla="*/ 51 w 120"/>
                  <a:gd name="T13" fmla="*/ 66 h 69"/>
                  <a:gd name="T14" fmla="*/ 45 w 120"/>
                  <a:gd name="T15" fmla="*/ 67 h 69"/>
                  <a:gd name="T16" fmla="*/ 41 w 120"/>
                  <a:gd name="T17" fmla="*/ 64 h 69"/>
                  <a:gd name="T18" fmla="*/ 46 w 120"/>
                  <a:gd name="T19" fmla="*/ 50 h 69"/>
                  <a:gd name="T20" fmla="*/ 43 w 120"/>
                  <a:gd name="T21" fmla="*/ 49 h 69"/>
                  <a:gd name="T22" fmla="*/ 41 w 120"/>
                  <a:gd name="T23" fmla="*/ 42 h 69"/>
                  <a:gd name="T24" fmla="*/ 6 w 120"/>
                  <a:gd name="T25" fmla="*/ 59 h 69"/>
                  <a:gd name="T26" fmla="*/ 2 w 120"/>
                  <a:gd name="T27" fmla="*/ 56 h 69"/>
                  <a:gd name="T28" fmla="*/ 3 w 120"/>
                  <a:gd name="T29" fmla="*/ 47 h 69"/>
                  <a:gd name="T30" fmla="*/ 18 w 120"/>
                  <a:gd name="T31" fmla="*/ 34 h 69"/>
                  <a:gd name="T32" fmla="*/ 16 w 120"/>
                  <a:gd name="T33" fmla="*/ 32 h 69"/>
                  <a:gd name="T34" fmla="*/ 18 w 120"/>
                  <a:gd name="T35" fmla="*/ 22 h 69"/>
                  <a:gd name="T36" fmla="*/ 54 w 120"/>
                  <a:gd name="T37" fmla="*/ 1 h 69"/>
                  <a:gd name="T38" fmla="*/ 63 w 120"/>
                  <a:gd name="T39" fmla="*/ 3 h 69"/>
                  <a:gd name="T40" fmla="*/ 62 w 120"/>
                  <a:gd name="T41" fmla="*/ 13 h 69"/>
                  <a:gd name="T42" fmla="*/ 58 w 120"/>
                  <a:gd name="T43" fmla="*/ 17 h 69"/>
                  <a:gd name="T44" fmla="*/ 59 w 120"/>
                  <a:gd name="T45" fmla="*/ 17 h 69"/>
                  <a:gd name="T46" fmla="*/ 63 w 120"/>
                  <a:gd name="T47" fmla="*/ 20 h 69"/>
                  <a:gd name="T48" fmla="*/ 63 w 120"/>
                  <a:gd name="T49" fmla="*/ 28 h 69"/>
                  <a:gd name="T50" fmla="*/ 68 w 120"/>
                  <a:gd name="T51" fmla="*/ 25 h 69"/>
                  <a:gd name="T52" fmla="*/ 84 w 120"/>
                  <a:gd name="T53" fmla="*/ 18 h 69"/>
                  <a:gd name="T54" fmla="*/ 88 w 120"/>
                  <a:gd name="T55" fmla="*/ 21 h 69"/>
                  <a:gd name="T56" fmla="*/ 87 w 120"/>
                  <a:gd name="T57" fmla="*/ 30 h 69"/>
                  <a:gd name="T58" fmla="*/ 86 w 120"/>
                  <a:gd name="T59" fmla="*/ 31 h 69"/>
                  <a:gd name="T60" fmla="*/ 87 w 120"/>
                  <a:gd name="T61" fmla="*/ 31 h 69"/>
                  <a:gd name="T62" fmla="*/ 92 w 120"/>
                  <a:gd name="T63" fmla="*/ 34 h 69"/>
                  <a:gd name="T64" fmla="*/ 93 w 120"/>
                  <a:gd name="T65" fmla="*/ 39 h 69"/>
                  <a:gd name="T66" fmla="*/ 93 w 120"/>
                  <a:gd name="T67" fmla="*/ 39 h 69"/>
                  <a:gd name="T68" fmla="*/ 99 w 120"/>
                  <a:gd name="T69" fmla="*/ 36 h 69"/>
                  <a:gd name="T70" fmla="*/ 106 w 120"/>
                  <a:gd name="T71" fmla="*/ 36 h 69"/>
                  <a:gd name="T72" fmla="*/ 108 w 120"/>
                  <a:gd name="T73" fmla="*/ 37 h 69"/>
                  <a:gd name="T74" fmla="*/ 109 w 120"/>
                  <a:gd name="T75" fmla="*/ 36 h 69"/>
                  <a:gd name="T76" fmla="*/ 118 w 120"/>
                  <a:gd name="T77" fmla="*/ 38 h 69"/>
                  <a:gd name="T78" fmla="*/ 117 w 120"/>
                  <a:gd name="T79" fmla="*/ 48 h 69"/>
                  <a:gd name="T80" fmla="*/ 105 w 120"/>
                  <a:gd name="T81" fmla="*/ 59 h 69"/>
                  <a:gd name="T82" fmla="*/ 102 w 120"/>
                  <a:gd name="T83" fmla="*/ 64 h 69"/>
                  <a:gd name="T84" fmla="*/ 101 w 120"/>
                  <a:gd name="T85" fmla="*/ 64 h 69"/>
                  <a:gd name="T86" fmla="*/ 99 w 120"/>
                  <a:gd name="T87" fmla="*/ 66 h 69"/>
                  <a:gd name="T88" fmla="*/ 92 w 120"/>
                  <a:gd name="T89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0" h="69">
                    <a:moveTo>
                      <a:pt x="92" y="69"/>
                    </a:moveTo>
                    <a:lnTo>
                      <a:pt x="90" y="68"/>
                    </a:lnTo>
                    <a:cubicBezTo>
                      <a:pt x="88" y="68"/>
                      <a:pt x="87" y="67"/>
                      <a:pt x="86" y="65"/>
                    </a:cubicBezTo>
                    <a:cubicBezTo>
                      <a:pt x="84" y="65"/>
                      <a:pt x="81" y="64"/>
                      <a:pt x="80" y="61"/>
                    </a:cubicBezTo>
                    <a:cubicBezTo>
                      <a:pt x="78" y="58"/>
                      <a:pt x="78" y="56"/>
                      <a:pt x="82" y="51"/>
                    </a:cubicBezTo>
                    <a:cubicBezTo>
                      <a:pt x="82" y="50"/>
                      <a:pt x="82" y="49"/>
                      <a:pt x="81" y="48"/>
                    </a:cubicBezTo>
                    <a:cubicBezTo>
                      <a:pt x="74" y="52"/>
                      <a:pt x="62" y="59"/>
                      <a:pt x="51" y="66"/>
                    </a:cubicBezTo>
                    <a:cubicBezTo>
                      <a:pt x="49" y="67"/>
                      <a:pt x="47" y="67"/>
                      <a:pt x="45" y="67"/>
                    </a:cubicBezTo>
                    <a:cubicBezTo>
                      <a:pt x="44" y="66"/>
                      <a:pt x="42" y="65"/>
                      <a:pt x="41" y="64"/>
                    </a:cubicBezTo>
                    <a:cubicBezTo>
                      <a:pt x="39" y="60"/>
                      <a:pt x="38" y="59"/>
                      <a:pt x="46" y="50"/>
                    </a:cubicBezTo>
                    <a:lnTo>
                      <a:pt x="43" y="49"/>
                    </a:lnTo>
                    <a:cubicBezTo>
                      <a:pt x="41" y="47"/>
                      <a:pt x="41" y="44"/>
                      <a:pt x="41" y="42"/>
                    </a:cubicBezTo>
                    <a:cubicBezTo>
                      <a:pt x="11" y="60"/>
                      <a:pt x="9" y="60"/>
                      <a:pt x="6" y="59"/>
                    </a:cubicBezTo>
                    <a:cubicBezTo>
                      <a:pt x="4" y="59"/>
                      <a:pt x="3" y="57"/>
                      <a:pt x="2" y="56"/>
                    </a:cubicBezTo>
                    <a:cubicBezTo>
                      <a:pt x="0" y="53"/>
                      <a:pt x="1" y="49"/>
                      <a:pt x="3" y="47"/>
                    </a:cubicBezTo>
                    <a:lnTo>
                      <a:pt x="18" y="34"/>
                    </a:lnTo>
                    <a:lnTo>
                      <a:pt x="16" y="32"/>
                    </a:lnTo>
                    <a:cubicBezTo>
                      <a:pt x="14" y="28"/>
                      <a:pt x="15" y="24"/>
                      <a:pt x="18" y="22"/>
                    </a:cubicBezTo>
                    <a:lnTo>
                      <a:pt x="54" y="1"/>
                    </a:lnTo>
                    <a:cubicBezTo>
                      <a:pt x="57" y="0"/>
                      <a:pt x="61" y="0"/>
                      <a:pt x="63" y="3"/>
                    </a:cubicBezTo>
                    <a:cubicBezTo>
                      <a:pt x="65" y="6"/>
                      <a:pt x="65" y="10"/>
                      <a:pt x="62" y="13"/>
                    </a:cubicBezTo>
                    <a:lnTo>
                      <a:pt x="58" y="17"/>
                    </a:lnTo>
                    <a:lnTo>
                      <a:pt x="59" y="17"/>
                    </a:lnTo>
                    <a:cubicBezTo>
                      <a:pt x="61" y="17"/>
                      <a:pt x="62" y="19"/>
                      <a:pt x="63" y="20"/>
                    </a:cubicBezTo>
                    <a:cubicBezTo>
                      <a:pt x="64" y="22"/>
                      <a:pt x="65" y="23"/>
                      <a:pt x="63" y="28"/>
                    </a:cubicBezTo>
                    <a:cubicBezTo>
                      <a:pt x="65" y="27"/>
                      <a:pt x="67" y="26"/>
                      <a:pt x="68" y="25"/>
                    </a:cubicBezTo>
                    <a:cubicBezTo>
                      <a:pt x="77" y="19"/>
                      <a:pt x="80" y="17"/>
                      <a:pt x="84" y="18"/>
                    </a:cubicBezTo>
                    <a:cubicBezTo>
                      <a:pt x="86" y="18"/>
                      <a:pt x="87" y="19"/>
                      <a:pt x="88" y="21"/>
                    </a:cubicBezTo>
                    <a:cubicBezTo>
                      <a:pt x="90" y="24"/>
                      <a:pt x="90" y="27"/>
                      <a:pt x="87" y="30"/>
                    </a:cubicBezTo>
                    <a:lnTo>
                      <a:pt x="86" y="31"/>
                    </a:lnTo>
                    <a:lnTo>
                      <a:pt x="87" y="31"/>
                    </a:lnTo>
                    <a:cubicBezTo>
                      <a:pt x="89" y="31"/>
                      <a:pt x="91" y="33"/>
                      <a:pt x="92" y="34"/>
                    </a:cubicBezTo>
                    <a:cubicBezTo>
                      <a:pt x="92" y="35"/>
                      <a:pt x="92" y="35"/>
                      <a:pt x="93" y="39"/>
                    </a:cubicBezTo>
                    <a:lnTo>
                      <a:pt x="93" y="39"/>
                    </a:lnTo>
                    <a:lnTo>
                      <a:pt x="99" y="36"/>
                    </a:lnTo>
                    <a:cubicBezTo>
                      <a:pt x="101" y="34"/>
                      <a:pt x="104" y="34"/>
                      <a:pt x="106" y="36"/>
                    </a:cubicBezTo>
                    <a:lnTo>
                      <a:pt x="108" y="37"/>
                    </a:lnTo>
                    <a:lnTo>
                      <a:pt x="109" y="36"/>
                    </a:lnTo>
                    <a:cubicBezTo>
                      <a:pt x="112" y="35"/>
                      <a:pt x="116" y="35"/>
                      <a:pt x="118" y="38"/>
                    </a:cubicBezTo>
                    <a:cubicBezTo>
                      <a:pt x="120" y="41"/>
                      <a:pt x="120" y="45"/>
                      <a:pt x="117" y="48"/>
                    </a:cubicBezTo>
                    <a:lnTo>
                      <a:pt x="105" y="59"/>
                    </a:lnTo>
                    <a:cubicBezTo>
                      <a:pt x="105" y="61"/>
                      <a:pt x="104" y="63"/>
                      <a:pt x="102" y="64"/>
                    </a:cubicBezTo>
                    <a:lnTo>
                      <a:pt x="101" y="64"/>
                    </a:lnTo>
                    <a:lnTo>
                      <a:pt x="99" y="66"/>
                    </a:lnTo>
                    <a:cubicBezTo>
                      <a:pt x="96" y="68"/>
                      <a:pt x="94" y="69"/>
                      <a:pt x="92" y="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76" name="Freeform 2229">
                <a:extLst>
                  <a:ext uri="{FF2B5EF4-FFF2-40B4-BE49-F238E27FC236}">
                    <a16:creationId xmlns:a16="http://schemas.microsoft.com/office/drawing/2014/main" id="{3610FC74-5A65-439F-80B1-B467640DB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5" y="6074"/>
                <a:ext cx="28" cy="23"/>
              </a:xfrm>
              <a:custGeom>
                <a:avLst/>
                <a:gdLst>
                  <a:gd name="T0" fmla="*/ 24 w 86"/>
                  <a:gd name="T1" fmla="*/ 67 h 67"/>
                  <a:gd name="T2" fmla="*/ 22 w 86"/>
                  <a:gd name="T3" fmla="*/ 66 h 67"/>
                  <a:gd name="T4" fmla="*/ 17 w 86"/>
                  <a:gd name="T5" fmla="*/ 63 h 67"/>
                  <a:gd name="T6" fmla="*/ 47 w 86"/>
                  <a:gd name="T7" fmla="*/ 29 h 67"/>
                  <a:gd name="T8" fmla="*/ 46 w 86"/>
                  <a:gd name="T9" fmla="*/ 26 h 67"/>
                  <a:gd name="T10" fmla="*/ 33 w 86"/>
                  <a:gd name="T11" fmla="*/ 34 h 67"/>
                  <a:gd name="T12" fmla="*/ 7 w 86"/>
                  <a:gd name="T13" fmla="*/ 47 h 67"/>
                  <a:gd name="T14" fmla="*/ 2 w 86"/>
                  <a:gd name="T15" fmla="*/ 44 h 67"/>
                  <a:gd name="T16" fmla="*/ 5 w 86"/>
                  <a:gd name="T17" fmla="*/ 34 h 67"/>
                  <a:gd name="T18" fmla="*/ 7 w 86"/>
                  <a:gd name="T19" fmla="*/ 33 h 67"/>
                  <a:gd name="T20" fmla="*/ 26 w 86"/>
                  <a:gd name="T21" fmla="*/ 22 h 67"/>
                  <a:gd name="T22" fmla="*/ 52 w 86"/>
                  <a:gd name="T23" fmla="*/ 8 h 67"/>
                  <a:gd name="T24" fmla="*/ 56 w 86"/>
                  <a:gd name="T25" fmla="*/ 6 h 67"/>
                  <a:gd name="T26" fmla="*/ 68 w 86"/>
                  <a:gd name="T27" fmla="*/ 0 h 67"/>
                  <a:gd name="T28" fmla="*/ 74 w 86"/>
                  <a:gd name="T29" fmla="*/ 4 h 67"/>
                  <a:gd name="T30" fmla="*/ 75 w 86"/>
                  <a:gd name="T31" fmla="*/ 6 h 67"/>
                  <a:gd name="T32" fmla="*/ 80 w 86"/>
                  <a:gd name="T33" fmla="*/ 5 h 67"/>
                  <a:gd name="T34" fmla="*/ 84 w 86"/>
                  <a:gd name="T35" fmla="*/ 9 h 67"/>
                  <a:gd name="T36" fmla="*/ 82 w 86"/>
                  <a:gd name="T37" fmla="*/ 18 h 67"/>
                  <a:gd name="T38" fmla="*/ 76 w 86"/>
                  <a:gd name="T39" fmla="*/ 23 h 67"/>
                  <a:gd name="T40" fmla="*/ 75 w 86"/>
                  <a:gd name="T41" fmla="*/ 30 h 67"/>
                  <a:gd name="T42" fmla="*/ 69 w 86"/>
                  <a:gd name="T43" fmla="*/ 33 h 67"/>
                  <a:gd name="T44" fmla="*/ 75 w 86"/>
                  <a:gd name="T45" fmla="*/ 30 h 67"/>
                  <a:gd name="T46" fmla="*/ 77 w 86"/>
                  <a:gd name="T47" fmla="*/ 36 h 67"/>
                  <a:gd name="T48" fmla="*/ 65 w 86"/>
                  <a:gd name="T49" fmla="*/ 44 h 67"/>
                  <a:gd name="T50" fmla="*/ 24 w 86"/>
                  <a:gd name="T51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6" h="67">
                    <a:moveTo>
                      <a:pt x="24" y="67"/>
                    </a:moveTo>
                    <a:lnTo>
                      <a:pt x="22" y="66"/>
                    </a:lnTo>
                    <a:cubicBezTo>
                      <a:pt x="20" y="66"/>
                      <a:pt x="18" y="65"/>
                      <a:pt x="17" y="63"/>
                    </a:cubicBezTo>
                    <a:cubicBezTo>
                      <a:pt x="14" y="58"/>
                      <a:pt x="13" y="56"/>
                      <a:pt x="47" y="29"/>
                    </a:cubicBezTo>
                    <a:lnTo>
                      <a:pt x="46" y="26"/>
                    </a:lnTo>
                    <a:cubicBezTo>
                      <a:pt x="42" y="29"/>
                      <a:pt x="37" y="32"/>
                      <a:pt x="33" y="34"/>
                    </a:cubicBezTo>
                    <a:cubicBezTo>
                      <a:pt x="10" y="48"/>
                      <a:pt x="10" y="48"/>
                      <a:pt x="7" y="47"/>
                    </a:cubicBezTo>
                    <a:cubicBezTo>
                      <a:pt x="5" y="47"/>
                      <a:pt x="3" y="45"/>
                      <a:pt x="2" y="44"/>
                    </a:cubicBezTo>
                    <a:cubicBezTo>
                      <a:pt x="0" y="40"/>
                      <a:pt x="2" y="36"/>
                      <a:pt x="5" y="34"/>
                    </a:cubicBezTo>
                    <a:lnTo>
                      <a:pt x="7" y="33"/>
                    </a:lnTo>
                    <a:cubicBezTo>
                      <a:pt x="9" y="32"/>
                      <a:pt x="19" y="26"/>
                      <a:pt x="26" y="22"/>
                    </a:cubicBezTo>
                    <a:cubicBezTo>
                      <a:pt x="46" y="10"/>
                      <a:pt x="50" y="8"/>
                      <a:pt x="52" y="8"/>
                    </a:cubicBezTo>
                    <a:lnTo>
                      <a:pt x="56" y="6"/>
                    </a:lnTo>
                    <a:cubicBezTo>
                      <a:pt x="63" y="0"/>
                      <a:pt x="67" y="0"/>
                      <a:pt x="68" y="0"/>
                    </a:cubicBezTo>
                    <a:cubicBezTo>
                      <a:pt x="70" y="1"/>
                      <a:pt x="73" y="3"/>
                      <a:pt x="74" y="4"/>
                    </a:cubicBezTo>
                    <a:lnTo>
                      <a:pt x="75" y="6"/>
                    </a:lnTo>
                    <a:cubicBezTo>
                      <a:pt x="77" y="5"/>
                      <a:pt x="78" y="5"/>
                      <a:pt x="80" y="5"/>
                    </a:cubicBezTo>
                    <a:cubicBezTo>
                      <a:pt x="81" y="6"/>
                      <a:pt x="83" y="7"/>
                      <a:pt x="84" y="9"/>
                    </a:cubicBezTo>
                    <a:cubicBezTo>
                      <a:pt x="86" y="12"/>
                      <a:pt x="85" y="16"/>
                      <a:pt x="82" y="18"/>
                    </a:cubicBezTo>
                    <a:cubicBezTo>
                      <a:pt x="80" y="20"/>
                      <a:pt x="78" y="21"/>
                      <a:pt x="76" y="23"/>
                    </a:cubicBezTo>
                    <a:lnTo>
                      <a:pt x="75" y="30"/>
                    </a:lnTo>
                    <a:lnTo>
                      <a:pt x="69" y="33"/>
                    </a:lnTo>
                    <a:lnTo>
                      <a:pt x="75" y="30"/>
                    </a:lnTo>
                    <a:lnTo>
                      <a:pt x="77" y="36"/>
                    </a:lnTo>
                    <a:cubicBezTo>
                      <a:pt x="76" y="37"/>
                      <a:pt x="71" y="40"/>
                      <a:pt x="65" y="44"/>
                    </a:cubicBezTo>
                    <a:cubicBezTo>
                      <a:pt x="36" y="63"/>
                      <a:pt x="28" y="67"/>
                      <a:pt x="24" y="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77" name="Freeform 2230">
                <a:extLst>
                  <a:ext uri="{FF2B5EF4-FFF2-40B4-BE49-F238E27FC236}">
                    <a16:creationId xmlns:a16="http://schemas.microsoft.com/office/drawing/2014/main" id="{55F80E94-CD3B-4903-AF1F-781BF4730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6032"/>
                <a:ext cx="58" cy="56"/>
              </a:xfrm>
              <a:custGeom>
                <a:avLst/>
                <a:gdLst>
                  <a:gd name="T0" fmla="*/ 54 w 175"/>
                  <a:gd name="T1" fmla="*/ 168 h 168"/>
                  <a:gd name="T2" fmla="*/ 48 w 175"/>
                  <a:gd name="T3" fmla="*/ 164 h 168"/>
                  <a:gd name="T4" fmla="*/ 54 w 175"/>
                  <a:gd name="T5" fmla="*/ 152 h 168"/>
                  <a:gd name="T6" fmla="*/ 53 w 175"/>
                  <a:gd name="T7" fmla="*/ 151 h 168"/>
                  <a:gd name="T8" fmla="*/ 69 w 175"/>
                  <a:gd name="T9" fmla="*/ 121 h 168"/>
                  <a:gd name="T10" fmla="*/ 68 w 175"/>
                  <a:gd name="T11" fmla="*/ 120 h 168"/>
                  <a:gd name="T12" fmla="*/ 63 w 175"/>
                  <a:gd name="T13" fmla="*/ 117 h 168"/>
                  <a:gd name="T14" fmla="*/ 67 w 175"/>
                  <a:gd name="T15" fmla="*/ 90 h 168"/>
                  <a:gd name="T16" fmla="*/ 68 w 175"/>
                  <a:gd name="T17" fmla="*/ 90 h 168"/>
                  <a:gd name="T18" fmla="*/ 60 w 175"/>
                  <a:gd name="T19" fmla="*/ 95 h 168"/>
                  <a:gd name="T20" fmla="*/ 28 w 175"/>
                  <a:gd name="T21" fmla="*/ 112 h 168"/>
                  <a:gd name="T22" fmla="*/ 25 w 175"/>
                  <a:gd name="T23" fmla="*/ 110 h 168"/>
                  <a:gd name="T24" fmla="*/ 15 w 175"/>
                  <a:gd name="T25" fmla="*/ 116 h 168"/>
                  <a:gd name="T26" fmla="*/ 9 w 175"/>
                  <a:gd name="T27" fmla="*/ 117 h 168"/>
                  <a:gd name="T28" fmla="*/ 5 w 175"/>
                  <a:gd name="T29" fmla="*/ 114 h 168"/>
                  <a:gd name="T30" fmla="*/ 55 w 175"/>
                  <a:gd name="T31" fmla="*/ 72 h 168"/>
                  <a:gd name="T32" fmla="*/ 55 w 175"/>
                  <a:gd name="T33" fmla="*/ 71 h 168"/>
                  <a:gd name="T34" fmla="*/ 57 w 175"/>
                  <a:gd name="T35" fmla="*/ 61 h 168"/>
                  <a:gd name="T36" fmla="*/ 62 w 175"/>
                  <a:gd name="T37" fmla="*/ 61 h 168"/>
                  <a:gd name="T38" fmla="*/ 161 w 175"/>
                  <a:gd name="T39" fmla="*/ 1 h 168"/>
                  <a:gd name="T40" fmla="*/ 167 w 175"/>
                  <a:gd name="T41" fmla="*/ 0 h 168"/>
                  <a:gd name="T42" fmla="*/ 171 w 175"/>
                  <a:gd name="T43" fmla="*/ 4 h 168"/>
                  <a:gd name="T44" fmla="*/ 148 w 175"/>
                  <a:gd name="T45" fmla="*/ 31 h 168"/>
                  <a:gd name="T46" fmla="*/ 148 w 175"/>
                  <a:gd name="T47" fmla="*/ 31 h 168"/>
                  <a:gd name="T48" fmla="*/ 145 w 175"/>
                  <a:gd name="T49" fmla="*/ 40 h 168"/>
                  <a:gd name="T50" fmla="*/ 145 w 175"/>
                  <a:gd name="T51" fmla="*/ 41 h 168"/>
                  <a:gd name="T52" fmla="*/ 145 w 175"/>
                  <a:gd name="T53" fmla="*/ 41 h 168"/>
                  <a:gd name="T54" fmla="*/ 145 w 175"/>
                  <a:gd name="T55" fmla="*/ 42 h 168"/>
                  <a:gd name="T56" fmla="*/ 141 w 175"/>
                  <a:gd name="T57" fmla="*/ 47 h 168"/>
                  <a:gd name="T58" fmla="*/ 132 w 175"/>
                  <a:gd name="T59" fmla="*/ 52 h 168"/>
                  <a:gd name="T60" fmla="*/ 119 w 175"/>
                  <a:gd name="T61" fmla="*/ 60 h 168"/>
                  <a:gd name="T62" fmla="*/ 85 w 175"/>
                  <a:gd name="T63" fmla="*/ 79 h 168"/>
                  <a:gd name="T64" fmla="*/ 81 w 175"/>
                  <a:gd name="T65" fmla="*/ 94 h 168"/>
                  <a:gd name="T66" fmla="*/ 80 w 175"/>
                  <a:gd name="T67" fmla="*/ 99 h 168"/>
                  <a:gd name="T68" fmla="*/ 97 w 175"/>
                  <a:gd name="T69" fmla="*/ 92 h 168"/>
                  <a:gd name="T70" fmla="*/ 101 w 175"/>
                  <a:gd name="T71" fmla="*/ 95 h 168"/>
                  <a:gd name="T72" fmla="*/ 101 w 175"/>
                  <a:gd name="T73" fmla="*/ 103 h 168"/>
                  <a:gd name="T74" fmla="*/ 83 w 175"/>
                  <a:gd name="T75" fmla="*/ 125 h 168"/>
                  <a:gd name="T76" fmla="*/ 107 w 175"/>
                  <a:gd name="T77" fmla="*/ 112 h 168"/>
                  <a:gd name="T78" fmla="*/ 112 w 175"/>
                  <a:gd name="T79" fmla="*/ 111 h 168"/>
                  <a:gd name="T80" fmla="*/ 116 w 175"/>
                  <a:gd name="T81" fmla="*/ 114 h 168"/>
                  <a:gd name="T82" fmla="*/ 81 w 175"/>
                  <a:gd name="T83" fmla="*/ 150 h 168"/>
                  <a:gd name="T84" fmla="*/ 66 w 175"/>
                  <a:gd name="T85" fmla="*/ 161 h 168"/>
                  <a:gd name="T86" fmla="*/ 62 w 175"/>
                  <a:gd name="T87" fmla="*/ 164 h 168"/>
                  <a:gd name="T88" fmla="*/ 58 w 175"/>
                  <a:gd name="T89" fmla="*/ 167 h 168"/>
                  <a:gd name="T90" fmla="*/ 54 w 175"/>
                  <a:gd name="T91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5" h="168">
                    <a:moveTo>
                      <a:pt x="54" y="168"/>
                    </a:moveTo>
                    <a:cubicBezTo>
                      <a:pt x="52" y="168"/>
                      <a:pt x="49" y="167"/>
                      <a:pt x="48" y="164"/>
                    </a:cubicBezTo>
                    <a:cubicBezTo>
                      <a:pt x="46" y="160"/>
                      <a:pt x="45" y="158"/>
                      <a:pt x="54" y="152"/>
                    </a:cubicBezTo>
                    <a:lnTo>
                      <a:pt x="53" y="151"/>
                    </a:lnTo>
                    <a:cubicBezTo>
                      <a:pt x="51" y="147"/>
                      <a:pt x="50" y="145"/>
                      <a:pt x="69" y="121"/>
                    </a:cubicBezTo>
                    <a:lnTo>
                      <a:pt x="68" y="120"/>
                    </a:lnTo>
                    <a:cubicBezTo>
                      <a:pt x="66" y="120"/>
                      <a:pt x="64" y="119"/>
                      <a:pt x="63" y="117"/>
                    </a:cubicBezTo>
                    <a:cubicBezTo>
                      <a:pt x="61" y="114"/>
                      <a:pt x="62" y="112"/>
                      <a:pt x="67" y="90"/>
                    </a:cubicBezTo>
                    <a:lnTo>
                      <a:pt x="68" y="90"/>
                    </a:lnTo>
                    <a:cubicBezTo>
                      <a:pt x="65" y="92"/>
                      <a:pt x="62" y="93"/>
                      <a:pt x="60" y="95"/>
                    </a:cubicBezTo>
                    <a:cubicBezTo>
                      <a:pt x="36" y="111"/>
                      <a:pt x="32" y="113"/>
                      <a:pt x="28" y="112"/>
                    </a:cubicBezTo>
                    <a:lnTo>
                      <a:pt x="25" y="110"/>
                    </a:lnTo>
                    <a:lnTo>
                      <a:pt x="15" y="116"/>
                    </a:lnTo>
                    <a:cubicBezTo>
                      <a:pt x="13" y="117"/>
                      <a:pt x="11" y="117"/>
                      <a:pt x="9" y="117"/>
                    </a:cubicBezTo>
                    <a:cubicBezTo>
                      <a:pt x="8" y="117"/>
                      <a:pt x="6" y="115"/>
                      <a:pt x="5" y="114"/>
                    </a:cubicBezTo>
                    <a:cubicBezTo>
                      <a:pt x="1" y="107"/>
                      <a:pt x="0" y="105"/>
                      <a:pt x="55" y="72"/>
                    </a:cubicBezTo>
                    <a:lnTo>
                      <a:pt x="55" y="71"/>
                    </a:lnTo>
                    <a:cubicBezTo>
                      <a:pt x="53" y="68"/>
                      <a:pt x="54" y="63"/>
                      <a:pt x="57" y="61"/>
                    </a:cubicBezTo>
                    <a:cubicBezTo>
                      <a:pt x="59" y="60"/>
                      <a:pt x="61" y="60"/>
                      <a:pt x="62" y="61"/>
                    </a:cubicBezTo>
                    <a:cubicBezTo>
                      <a:pt x="73" y="57"/>
                      <a:pt x="120" y="29"/>
                      <a:pt x="161" y="1"/>
                    </a:cubicBezTo>
                    <a:cubicBezTo>
                      <a:pt x="163" y="0"/>
                      <a:pt x="165" y="0"/>
                      <a:pt x="167" y="0"/>
                    </a:cubicBezTo>
                    <a:cubicBezTo>
                      <a:pt x="169" y="1"/>
                      <a:pt x="170" y="2"/>
                      <a:pt x="171" y="4"/>
                    </a:cubicBezTo>
                    <a:cubicBezTo>
                      <a:pt x="175" y="10"/>
                      <a:pt x="175" y="13"/>
                      <a:pt x="148" y="31"/>
                    </a:cubicBezTo>
                    <a:lnTo>
                      <a:pt x="148" y="31"/>
                    </a:lnTo>
                    <a:cubicBezTo>
                      <a:pt x="150" y="34"/>
                      <a:pt x="151" y="36"/>
                      <a:pt x="145" y="40"/>
                    </a:cubicBezTo>
                    <a:lnTo>
                      <a:pt x="145" y="41"/>
                    </a:lnTo>
                    <a:lnTo>
                      <a:pt x="145" y="41"/>
                    </a:lnTo>
                    <a:lnTo>
                      <a:pt x="145" y="42"/>
                    </a:lnTo>
                    <a:cubicBezTo>
                      <a:pt x="144" y="44"/>
                      <a:pt x="143" y="46"/>
                      <a:pt x="141" y="47"/>
                    </a:cubicBezTo>
                    <a:cubicBezTo>
                      <a:pt x="138" y="48"/>
                      <a:pt x="135" y="50"/>
                      <a:pt x="132" y="52"/>
                    </a:cubicBezTo>
                    <a:cubicBezTo>
                      <a:pt x="128" y="54"/>
                      <a:pt x="123" y="57"/>
                      <a:pt x="119" y="60"/>
                    </a:cubicBezTo>
                    <a:cubicBezTo>
                      <a:pt x="97" y="74"/>
                      <a:pt x="89" y="78"/>
                      <a:pt x="85" y="79"/>
                    </a:cubicBezTo>
                    <a:cubicBezTo>
                      <a:pt x="84" y="82"/>
                      <a:pt x="83" y="87"/>
                      <a:pt x="81" y="94"/>
                    </a:cubicBezTo>
                    <a:cubicBezTo>
                      <a:pt x="81" y="95"/>
                      <a:pt x="80" y="97"/>
                      <a:pt x="80" y="99"/>
                    </a:cubicBezTo>
                    <a:cubicBezTo>
                      <a:pt x="92" y="92"/>
                      <a:pt x="93" y="91"/>
                      <a:pt x="97" y="92"/>
                    </a:cubicBezTo>
                    <a:cubicBezTo>
                      <a:pt x="99" y="92"/>
                      <a:pt x="100" y="93"/>
                      <a:pt x="101" y="95"/>
                    </a:cubicBezTo>
                    <a:cubicBezTo>
                      <a:pt x="103" y="98"/>
                      <a:pt x="102" y="101"/>
                      <a:pt x="101" y="103"/>
                    </a:cubicBezTo>
                    <a:cubicBezTo>
                      <a:pt x="95" y="110"/>
                      <a:pt x="89" y="118"/>
                      <a:pt x="83" y="125"/>
                    </a:cubicBezTo>
                    <a:lnTo>
                      <a:pt x="107" y="112"/>
                    </a:lnTo>
                    <a:cubicBezTo>
                      <a:pt x="108" y="111"/>
                      <a:pt x="110" y="110"/>
                      <a:pt x="112" y="111"/>
                    </a:cubicBezTo>
                    <a:cubicBezTo>
                      <a:pt x="114" y="111"/>
                      <a:pt x="116" y="113"/>
                      <a:pt x="116" y="114"/>
                    </a:cubicBezTo>
                    <a:cubicBezTo>
                      <a:pt x="121" y="122"/>
                      <a:pt x="115" y="125"/>
                      <a:pt x="81" y="150"/>
                    </a:cubicBezTo>
                    <a:cubicBezTo>
                      <a:pt x="75" y="153"/>
                      <a:pt x="70" y="157"/>
                      <a:pt x="66" y="161"/>
                    </a:cubicBezTo>
                    <a:lnTo>
                      <a:pt x="62" y="164"/>
                    </a:lnTo>
                    <a:lnTo>
                      <a:pt x="58" y="167"/>
                    </a:lnTo>
                    <a:lnTo>
                      <a:pt x="54" y="16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78" name="Freeform 2231">
                <a:extLst>
                  <a:ext uri="{FF2B5EF4-FFF2-40B4-BE49-F238E27FC236}">
                    <a16:creationId xmlns:a16="http://schemas.microsoft.com/office/drawing/2014/main" id="{4EB2AC15-3BC6-44B6-9BA9-F17C08F4C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3" y="6018"/>
                <a:ext cx="7" cy="6"/>
              </a:xfrm>
              <a:custGeom>
                <a:avLst/>
                <a:gdLst>
                  <a:gd name="T0" fmla="*/ 7 w 23"/>
                  <a:gd name="T1" fmla="*/ 20 h 20"/>
                  <a:gd name="T2" fmla="*/ 6 w 23"/>
                  <a:gd name="T3" fmla="*/ 20 h 20"/>
                  <a:gd name="T4" fmla="*/ 0 w 23"/>
                  <a:gd name="T5" fmla="*/ 14 h 20"/>
                  <a:gd name="T6" fmla="*/ 4 w 23"/>
                  <a:gd name="T7" fmla="*/ 7 h 20"/>
                  <a:gd name="T8" fmla="*/ 4 w 23"/>
                  <a:gd name="T9" fmla="*/ 6 h 20"/>
                  <a:gd name="T10" fmla="*/ 4 w 23"/>
                  <a:gd name="T11" fmla="*/ 6 h 20"/>
                  <a:gd name="T12" fmla="*/ 6 w 23"/>
                  <a:gd name="T13" fmla="*/ 5 h 20"/>
                  <a:gd name="T14" fmla="*/ 17 w 23"/>
                  <a:gd name="T15" fmla="*/ 1 h 20"/>
                  <a:gd name="T16" fmla="*/ 21 w 23"/>
                  <a:gd name="T17" fmla="*/ 4 h 20"/>
                  <a:gd name="T18" fmla="*/ 22 w 23"/>
                  <a:gd name="T19" fmla="*/ 10 h 20"/>
                  <a:gd name="T20" fmla="*/ 13 w 23"/>
                  <a:gd name="T21" fmla="*/ 18 h 20"/>
                  <a:gd name="T22" fmla="*/ 7 w 23"/>
                  <a:gd name="T2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20">
                    <a:moveTo>
                      <a:pt x="7" y="20"/>
                    </a:moveTo>
                    <a:lnTo>
                      <a:pt x="6" y="20"/>
                    </a:lnTo>
                    <a:cubicBezTo>
                      <a:pt x="3" y="19"/>
                      <a:pt x="1" y="17"/>
                      <a:pt x="0" y="14"/>
                    </a:cubicBezTo>
                    <a:cubicBezTo>
                      <a:pt x="0" y="11"/>
                      <a:pt x="1" y="8"/>
                      <a:pt x="4" y="7"/>
                    </a:cubicBezTo>
                    <a:lnTo>
                      <a:pt x="4" y="6"/>
                    </a:lnTo>
                    <a:lnTo>
                      <a:pt x="4" y="6"/>
                    </a:lnTo>
                    <a:lnTo>
                      <a:pt x="6" y="5"/>
                    </a:lnTo>
                    <a:cubicBezTo>
                      <a:pt x="11" y="2"/>
                      <a:pt x="14" y="0"/>
                      <a:pt x="17" y="1"/>
                    </a:cubicBezTo>
                    <a:cubicBezTo>
                      <a:pt x="19" y="2"/>
                      <a:pt x="20" y="3"/>
                      <a:pt x="21" y="4"/>
                    </a:cubicBezTo>
                    <a:cubicBezTo>
                      <a:pt x="22" y="6"/>
                      <a:pt x="23" y="8"/>
                      <a:pt x="22" y="10"/>
                    </a:cubicBezTo>
                    <a:cubicBezTo>
                      <a:pt x="21" y="13"/>
                      <a:pt x="20" y="14"/>
                      <a:pt x="13" y="18"/>
                    </a:cubicBezTo>
                    <a:cubicBezTo>
                      <a:pt x="10" y="19"/>
                      <a:pt x="9" y="20"/>
                      <a:pt x="7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79" name="Freeform 2232">
                <a:extLst>
                  <a:ext uri="{FF2B5EF4-FFF2-40B4-BE49-F238E27FC236}">
                    <a16:creationId xmlns:a16="http://schemas.microsoft.com/office/drawing/2014/main" id="{1B5D8572-8B27-4E59-B79F-EB4E41714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" y="6008"/>
                <a:ext cx="95" cy="58"/>
              </a:xfrm>
              <a:custGeom>
                <a:avLst/>
                <a:gdLst>
                  <a:gd name="T0" fmla="*/ 8 w 288"/>
                  <a:gd name="T1" fmla="*/ 173 h 173"/>
                  <a:gd name="T2" fmla="*/ 2 w 288"/>
                  <a:gd name="T3" fmla="*/ 169 h 173"/>
                  <a:gd name="T4" fmla="*/ 1 w 288"/>
                  <a:gd name="T5" fmla="*/ 164 h 173"/>
                  <a:gd name="T6" fmla="*/ 19 w 288"/>
                  <a:gd name="T7" fmla="*/ 149 h 173"/>
                  <a:gd name="T8" fmla="*/ 22 w 288"/>
                  <a:gd name="T9" fmla="*/ 143 h 173"/>
                  <a:gd name="T10" fmla="*/ 29 w 288"/>
                  <a:gd name="T11" fmla="*/ 143 h 173"/>
                  <a:gd name="T12" fmla="*/ 110 w 288"/>
                  <a:gd name="T13" fmla="*/ 96 h 173"/>
                  <a:gd name="T14" fmla="*/ 196 w 288"/>
                  <a:gd name="T15" fmla="*/ 47 h 173"/>
                  <a:gd name="T16" fmla="*/ 247 w 288"/>
                  <a:gd name="T17" fmla="*/ 13 h 173"/>
                  <a:gd name="T18" fmla="*/ 252 w 288"/>
                  <a:gd name="T19" fmla="*/ 12 h 173"/>
                  <a:gd name="T20" fmla="*/ 256 w 288"/>
                  <a:gd name="T21" fmla="*/ 14 h 173"/>
                  <a:gd name="T22" fmla="*/ 277 w 288"/>
                  <a:gd name="T23" fmla="*/ 2 h 173"/>
                  <a:gd name="T24" fmla="*/ 286 w 288"/>
                  <a:gd name="T25" fmla="*/ 5 h 173"/>
                  <a:gd name="T26" fmla="*/ 284 w 288"/>
                  <a:gd name="T27" fmla="*/ 15 h 173"/>
                  <a:gd name="T28" fmla="*/ 171 w 288"/>
                  <a:gd name="T29" fmla="*/ 80 h 173"/>
                  <a:gd name="T30" fmla="*/ 48 w 288"/>
                  <a:gd name="T31" fmla="*/ 151 h 173"/>
                  <a:gd name="T32" fmla="*/ 11 w 288"/>
                  <a:gd name="T33" fmla="*/ 172 h 173"/>
                  <a:gd name="T34" fmla="*/ 8 w 288"/>
                  <a:gd name="T35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8" h="173">
                    <a:moveTo>
                      <a:pt x="8" y="173"/>
                    </a:moveTo>
                    <a:cubicBezTo>
                      <a:pt x="5" y="173"/>
                      <a:pt x="3" y="172"/>
                      <a:pt x="2" y="169"/>
                    </a:cubicBezTo>
                    <a:cubicBezTo>
                      <a:pt x="1" y="168"/>
                      <a:pt x="0" y="166"/>
                      <a:pt x="1" y="164"/>
                    </a:cubicBezTo>
                    <a:cubicBezTo>
                      <a:pt x="2" y="161"/>
                      <a:pt x="2" y="160"/>
                      <a:pt x="19" y="149"/>
                    </a:cubicBezTo>
                    <a:cubicBezTo>
                      <a:pt x="18" y="147"/>
                      <a:pt x="20" y="144"/>
                      <a:pt x="22" y="143"/>
                    </a:cubicBezTo>
                    <a:cubicBezTo>
                      <a:pt x="24" y="141"/>
                      <a:pt x="27" y="141"/>
                      <a:pt x="29" y="143"/>
                    </a:cubicBezTo>
                    <a:cubicBezTo>
                      <a:pt x="45" y="133"/>
                      <a:pt x="70" y="119"/>
                      <a:pt x="110" y="96"/>
                    </a:cubicBezTo>
                    <a:cubicBezTo>
                      <a:pt x="137" y="81"/>
                      <a:pt x="169" y="62"/>
                      <a:pt x="196" y="47"/>
                    </a:cubicBezTo>
                    <a:cubicBezTo>
                      <a:pt x="213" y="36"/>
                      <a:pt x="230" y="24"/>
                      <a:pt x="247" y="13"/>
                    </a:cubicBezTo>
                    <a:cubicBezTo>
                      <a:pt x="248" y="12"/>
                      <a:pt x="250" y="12"/>
                      <a:pt x="252" y="12"/>
                    </a:cubicBezTo>
                    <a:lnTo>
                      <a:pt x="256" y="14"/>
                    </a:lnTo>
                    <a:lnTo>
                      <a:pt x="277" y="2"/>
                    </a:lnTo>
                    <a:cubicBezTo>
                      <a:pt x="280" y="0"/>
                      <a:pt x="284" y="2"/>
                      <a:pt x="286" y="5"/>
                    </a:cubicBezTo>
                    <a:cubicBezTo>
                      <a:pt x="288" y="8"/>
                      <a:pt x="287" y="13"/>
                      <a:pt x="284" y="15"/>
                    </a:cubicBezTo>
                    <a:lnTo>
                      <a:pt x="171" y="80"/>
                    </a:lnTo>
                    <a:cubicBezTo>
                      <a:pt x="125" y="109"/>
                      <a:pt x="76" y="138"/>
                      <a:pt x="48" y="151"/>
                    </a:cubicBezTo>
                    <a:lnTo>
                      <a:pt x="11" y="172"/>
                    </a:lnTo>
                    <a:lnTo>
                      <a:pt x="8" y="17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80" name="Freeform 2233">
                <a:extLst>
                  <a:ext uri="{FF2B5EF4-FFF2-40B4-BE49-F238E27FC236}">
                    <a16:creationId xmlns:a16="http://schemas.microsoft.com/office/drawing/2014/main" id="{6EAAA4EF-DDEB-426F-9D42-47F60545C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" y="5997"/>
                <a:ext cx="19" cy="14"/>
              </a:xfrm>
              <a:custGeom>
                <a:avLst/>
                <a:gdLst>
                  <a:gd name="T0" fmla="*/ 9 w 60"/>
                  <a:gd name="T1" fmla="*/ 43 h 43"/>
                  <a:gd name="T2" fmla="*/ 7 w 60"/>
                  <a:gd name="T3" fmla="*/ 43 h 43"/>
                  <a:gd name="T4" fmla="*/ 3 w 60"/>
                  <a:gd name="T5" fmla="*/ 39 h 43"/>
                  <a:gd name="T6" fmla="*/ 9 w 60"/>
                  <a:gd name="T7" fmla="*/ 25 h 43"/>
                  <a:gd name="T8" fmla="*/ 8 w 60"/>
                  <a:gd name="T9" fmla="*/ 23 h 43"/>
                  <a:gd name="T10" fmla="*/ 24 w 60"/>
                  <a:gd name="T11" fmla="*/ 15 h 43"/>
                  <a:gd name="T12" fmla="*/ 27 w 60"/>
                  <a:gd name="T13" fmla="*/ 17 h 43"/>
                  <a:gd name="T14" fmla="*/ 59 w 60"/>
                  <a:gd name="T15" fmla="*/ 1 h 43"/>
                  <a:gd name="T16" fmla="*/ 57 w 60"/>
                  <a:gd name="T17" fmla="*/ 8 h 43"/>
                  <a:gd name="T18" fmla="*/ 51 w 60"/>
                  <a:gd name="T19" fmla="*/ 11 h 43"/>
                  <a:gd name="T20" fmla="*/ 57 w 60"/>
                  <a:gd name="T21" fmla="*/ 8 h 43"/>
                  <a:gd name="T22" fmla="*/ 60 w 60"/>
                  <a:gd name="T23" fmla="*/ 14 h 43"/>
                  <a:gd name="T24" fmla="*/ 12 w 60"/>
                  <a:gd name="T25" fmla="*/ 42 h 43"/>
                  <a:gd name="T26" fmla="*/ 9 w 60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" h="43">
                    <a:moveTo>
                      <a:pt x="9" y="43"/>
                    </a:moveTo>
                    <a:lnTo>
                      <a:pt x="7" y="43"/>
                    </a:lnTo>
                    <a:cubicBezTo>
                      <a:pt x="5" y="42"/>
                      <a:pt x="4" y="41"/>
                      <a:pt x="3" y="39"/>
                    </a:cubicBezTo>
                    <a:cubicBezTo>
                      <a:pt x="0" y="34"/>
                      <a:pt x="2" y="31"/>
                      <a:pt x="9" y="25"/>
                    </a:cubicBezTo>
                    <a:lnTo>
                      <a:pt x="8" y="23"/>
                    </a:lnTo>
                    <a:cubicBezTo>
                      <a:pt x="19" y="15"/>
                      <a:pt x="21" y="14"/>
                      <a:pt x="24" y="15"/>
                    </a:cubicBezTo>
                    <a:lnTo>
                      <a:pt x="27" y="17"/>
                    </a:lnTo>
                    <a:cubicBezTo>
                      <a:pt x="56" y="0"/>
                      <a:pt x="56" y="0"/>
                      <a:pt x="59" y="1"/>
                    </a:cubicBezTo>
                    <a:lnTo>
                      <a:pt x="57" y="8"/>
                    </a:lnTo>
                    <a:lnTo>
                      <a:pt x="51" y="11"/>
                    </a:lnTo>
                    <a:lnTo>
                      <a:pt x="57" y="8"/>
                    </a:lnTo>
                    <a:lnTo>
                      <a:pt x="60" y="14"/>
                    </a:lnTo>
                    <a:cubicBezTo>
                      <a:pt x="58" y="15"/>
                      <a:pt x="30" y="31"/>
                      <a:pt x="12" y="42"/>
                    </a:cubicBezTo>
                    <a:lnTo>
                      <a:pt x="9" y="4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81" name="Freeform 2234">
                <a:extLst>
                  <a:ext uri="{FF2B5EF4-FFF2-40B4-BE49-F238E27FC236}">
                    <a16:creationId xmlns:a16="http://schemas.microsoft.com/office/drawing/2014/main" id="{70E2121B-F6B9-46C9-8129-500493C79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0" y="6000"/>
                <a:ext cx="11" cy="8"/>
              </a:xfrm>
              <a:custGeom>
                <a:avLst/>
                <a:gdLst>
                  <a:gd name="T0" fmla="*/ 4 w 32"/>
                  <a:gd name="T1" fmla="*/ 26 h 26"/>
                  <a:gd name="T2" fmla="*/ 2 w 32"/>
                  <a:gd name="T3" fmla="*/ 26 h 26"/>
                  <a:gd name="T4" fmla="*/ 4 w 32"/>
                  <a:gd name="T5" fmla="*/ 19 h 26"/>
                  <a:gd name="T6" fmla="*/ 10 w 32"/>
                  <a:gd name="T7" fmla="*/ 16 h 26"/>
                  <a:gd name="T8" fmla="*/ 4 w 32"/>
                  <a:gd name="T9" fmla="*/ 19 h 26"/>
                  <a:gd name="T10" fmla="*/ 0 w 32"/>
                  <a:gd name="T11" fmla="*/ 13 h 26"/>
                  <a:gd name="T12" fmla="*/ 5 w 32"/>
                  <a:gd name="T13" fmla="*/ 10 h 26"/>
                  <a:gd name="T14" fmla="*/ 25 w 32"/>
                  <a:gd name="T15" fmla="*/ 1 h 26"/>
                  <a:gd name="T16" fmla="*/ 30 w 32"/>
                  <a:gd name="T17" fmla="*/ 4 h 26"/>
                  <a:gd name="T18" fmla="*/ 27 w 32"/>
                  <a:gd name="T19" fmla="*/ 14 h 26"/>
                  <a:gd name="T20" fmla="*/ 25 w 32"/>
                  <a:gd name="T21" fmla="*/ 15 h 26"/>
                  <a:gd name="T22" fmla="*/ 13 w 32"/>
                  <a:gd name="T23" fmla="*/ 22 h 26"/>
                  <a:gd name="T24" fmla="*/ 4 w 32"/>
                  <a:gd name="T2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26">
                    <a:moveTo>
                      <a:pt x="4" y="26"/>
                    </a:moveTo>
                    <a:lnTo>
                      <a:pt x="2" y="26"/>
                    </a:lnTo>
                    <a:lnTo>
                      <a:pt x="4" y="19"/>
                    </a:lnTo>
                    <a:lnTo>
                      <a:pt x="10" y="16"/>
                    </a:lnTo>
                    <a:lnTo>
                      <a:pt x="4" y="19"/>
                    </a:lnTo>
                    <a:lnTo>
                      <a:pt x="0" y="13"/>
                    </a:lnTo>
                    <a:cubicBezTo>
                      <a:pt x="1" y="13"/>
                      <a:pt x="3" y="11"/>
                      <a:pt x="5" y="10"/>
                    </a:cubicBezTo>
                    <a:cubicBezTo>
                      <a:pt x="19" y="1"/>
                      <a:pt x="21" y="0"/>
                      <a:pt x="25" y="1"/>
                    </a:cubicBezTo>
                    <a:cubicBezTo>
                      <a:pt x="27" y="1"/>
                      <a:pt x="29" y="2"/>
                      <a:pt x="30" y="4"/>
                    </a:cubicBezTo>
                    <a:cubicBezTo>
                      <a:pt x="32" y="8"/>
                      <a:pt x="31" y="12"/>
                      <a:pt x="27" y="14"/>
                    </a:cubicBezTo>
                    <a:lnTo>
                      <a:pt x="25" y="15"/>
                    </a:lnTo>
                    <a:cubicBezTo>
                      <a:pt x="22" y="16"/>
                      <a:pt x="16" y="20"/>
                      <a:pt x="13" y="22"/>
                    </a:cubicBezTo>
                    <a:cubicBezTo>
                      <a:pt x="7" y="25"/>
                      <a:pt x="6" y="26"/>
                      <a:pt x="4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82" name="Freeform 2235">
                <a:extLst>
                  <a:ext uri="{FF2B5EF4-FFF2-40B4-BE49-F238E27FC236}">
                    <a16:creationId xmlns:a16="http://schemas.microsoft.com/office/drawing/2014/main" id="{853027C0-BE5C-4561-A797-4B723291E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5996"/>
                <a:ext cx="112" cy="68"/>
              </a:xfrm>
              <a:custGeom>
                <a:avLst/>
                <a:gdLst>
                  <a:gd name="T0" fmla="*/ 9 w 337"/>
                  <a:gd name="T1" fmla="*/ 206 h 206"/>
                  <a:gd name="T2" fmla="*/ 7 w 337"/>
                  <a:gd name="T3" fmla="*/ 206 h 206"/>
                  <a:gd name="T4" fmla="*/ 2 w 337"/>
                  <a:gd name="T5" fmla="*/ 203 h 206"/>
                  <a:gd name="T6" fmla="*/ 5 w 337"/>
                  <a:gd name="T7" fmla="*/ 193 h 206"/>
                  <a:gd name="T8" fmla="*/ 64 w 337"/>
                  <a:gd name="T9" fmla="*/ 158 h 206"/>
                  <a:gd name="T10" fmla="*/ 67 w 337"/>
                  <a:gd name="T11" fmla="*/ 150 h 206"/>
                  <a:gd name="T12" fmla="*/ 72 w 337"/>
                  <a:gd name="T13" fmla="*/ 149 h 206"/>
                  <a:gd name="T14" fmla="*/ 113 w 337"/>
                  <a:gd name="T15" fmla="*/ 128 h 206"/>
                  <a:gd name="T16" fmla="*/ 322 w 337"/>
                  <a:gd name="T17" fmla="*/ 3 h 206"/>
                  <a:gd name="T18" fmla="*/ 325 w 337"/>
                  <a:gd name="T19" fmla="*/ 1 h 206"/>
                  <a:gd name="T20" fmla="*/ 330 w 337"/>
                  <a:gd name="T21" fmla="*/ 1 h 206"/>
                  <a:gd name="T22" fmla="*/ 335 w 337"/>
                  <a:gd name="T23" fmla="*/ 4 h 206"/>
                  <a:gd name="T24" fmla="*/ 332 w 337"/>
                  <a:gd name="T25" fmla="*/ 13 h 206"/>
                  <a:gd name="T26" fmla="*/ 332 w 337"/>
                  <a:gd name="T27" fmla="*/ 13 h 206"/>
                  <a:gd name="T28" fmla="*/ 273 w 337"/>
                  <a:gd name="T29" fmla="*/ 50 h 206"/>
                  <a:gd name="T30" fmla="*/ 270 w 337"/>
                  <a:gd name="T31" fmla="*/ 57 h 206"/>
                  <a:gd name="T32" fmla="*/ 267 w 337"/>
                  <a:gd name="T33" fmla="*/ 57 h 206"/>
                  <a:gd name="T34" fmla="*/ 185 w 337"/>
                  <a:gd name="T35" fmla="*/ 106 h 206"/>
                  <a:gd name="T36" fmla="*/ 9 w 337"/>
                  <a:gd name="T37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37" h="206">
                    <a:moveTo>
                      <a:pt x="9" y="206"/>
                    </a:moveTo>
                    <a:lnTo>
                      <a:pt x="7" y="206"/>
                    </a:lnTo>
                    <a:cubicBezTo>
                      <a:pt x="5" y="206"/>
                      <a:pt x="3" y="204"/>
                      <a:pt x="2" y="203"/>
                    </a:cubicBezTo>
                    <a:cubicBezTo>
                      <a:pt x="0" y="199"/>
                      <a:pt x="1" y="195"/>
                      <a:pt x="5" y="193"/>
                    </a:cubicBezTo>
                    <a:cubicBezTo>
                      <a:pt x="22" y="183"/>
                      <a:pt x="42" y="171"/>
                      <a:pt x="64" y="158"/>
                    </a:cubicBezTo>
                    <a:cubicBezTo>
                      <a:pt x="63" y="155"/>
                      <a:pt x="64" y="152"/>
                      <a:pt x="67" y="150"/>
                    </a:cubicBezTo>
                    <a:cubicBezTo>
                      <a:pt x="68" y="149"/>
                      <a:pt x="70" y="149"/>
                      <a:pt x="72" y="149"/>
                    </a:cubicBezTo>
                    <a:cubicBezTo>
                      <a:pt x="77" y="148"/>
                      <a:pt x="92" y="140"/>
                      <a:pt x="113" y="128"/>
                    </a:cubicBezTo>
                    <a:cubicBezTo>
                      <a:pt x="206" y="73"/>
                      <a:pt x="305" y="13"/>
                      <a:pt x="322" y="3"/>
                    </a:cubicBezTo>
                    <a:lnTo>
                      <a:pt x="325" y="1"/>
                    </a:lnTo>
                    <a:cubicBezTo>
                      <a:pt x="326" y="0"/>
                      <a:pt x="328" y="0"/>
                      <a:pt x="330" y="1"/>
                    </a:cubicBezTo>
                    <a:cubicBezTo>
                      <a:pt x="332" y="1"/>
                      <a:pt x="334" y="2"/>
                      <a:pt x="335" y="4"/>
                    </a:cubicBezTo>
                    <a:cubicBezTo>
                      <a:pt x="336" y="7"/>
                      <a:pt x="337" y="8"/>
                      <a:pt x="332" y="13"/>
                    </a:cubicBezTo>
                    <a:lnTo>
                      <a:pt x="332" y="13"/>
                    </a:lnTo>
                    <a:cubicBezTo>
                      <a:pt x="311" y="26"/>
                      <a:pt x="292" y="39"/>
                      <a:pt x="273" y="50"/>
                    </a:cubicBezTo>
                    <a:cubicBezTo>
                      <a:pt x="273" y="52"/>
                      <a:pt x="272" y="55"/>
                      <a:pt x="270" y="57"/>
                    </a:cubicBezTo>
                    <a:lnTo>
                      <a:pt x="267" y="57"/>
                    </a:lnTo>
                    <a:cubicBezTo>
                      <a:pt x="260" y="60"/>
                      <a:pt x="222" y="84"/>
                      <a:pt x="185" y="106"/>
                    </a:cubicBezTo>
                    <a:cubicBezTo>
                      <a:pt x="48" y="190"/>
                      <a:pt x="18" y="206"/>
                      <a:pt x="9" y="20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83" name="Freeform 2236">
                <a:extLst>
                  <a:ext uri="{FF2B5EF4-FFF2-40B4-BE49-F238E27FC236}">
                    <a16:creationId xmlns:a16="http://schemas.microsoft.com/office/drawing/2014/main" id="{B57645BE-13D8-4DB1-8D4F-B703AD19B1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5997"/>
                <a:ext cx="111" cy="66"/>
              </a:xfrm>
              <a:custGeom>
                <a:avLst/>
                <a:gdLst>
                  <a:gd name="T0" fmla="*/ 8 w 337"/>
                  <a:gd name="T1" fmla="*/ 201 h 201"/>
                  <a:gd name="T2" fmla="*/ 6 w 337"/>
                  <a:gd name="T3" fmla="*/ 201 h 201"/>
                  <a:gd name="T4" fmla="*/ 1 w 337"/>
                  <a:gd name="T5" fmla="*/ 197 h 201"/>
                  <a:gd name="T6" fmla="*/ 0 w 337"/>
                  <a:gd name="T7" fmla="*/ 191 h 201"/>
                  <a:gd name="T8" fmla="*/ 30 w 337"/>
                  <a:gd name="T9" fmla="*/ 168 h 201"/>
                  <a:gd name="T10" fmla="*/ 29 w 337"/>
                  <a:gd name="T11" fmla="*/ 165 h 201"/>
                  <a:gd name="T12" fmla="*/ 34 w 337"/>
                  <a:gd name="T13" fmla="*/ 164 h 201"/>
                  <a:gd name="T14" fmla="*/ 34 w 337"/>
                  <a:gd name="T15" fmla="*/ 164 h 201"/>
                  <a:gd name="T16" fmla="*/ 36 w 337"/>
                  <a:gd name="T17" fmla="*/ 164 h 201"/>
                  <a:gd name="T18" fmla="*/ 205 w 337"/>
                  <a:gd name="T19" fmla="*/ 67 h 201"/>
                  <a:gd name="T20" fmla="*/ 298 w 337"/>
                  <a:gd name="T21" fmla="*/ 16 h 201"/>
                  <a:gd name="T22" fmla="*/ 331 w 337"/>
                  <a:gd name="T23" fmla="*/ 1 h 201"/>
                  <a:gd name="T24" fmla="*/ 336 w 337"/>
                  <a:gd name="T25" fmla="*/ 4 h 201"/>
                  <a:gd name="T26" fmla="*/ 333 w 337"/>
                  <a:gd name="T27" fmla="*/ 14 h 201"/>
                  <a:gd name="T28" fmla="*/ 330 w 337"/>
                  <a:gd name="T29" fmla="*/ 15 h 201"/>
                  <a:gd name="T30" fmla="*/ 224 w 337"/>
                  <a:gd name="T31" fmla="*/ 78 h 201"/>
                  <a:gd name="T32" fmla="*/ 8 w 337"/>
                  <a:gd name="T33" fmla="*/ 201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7" h="201">
                    <a:moveTo>
                      <a:pt x="8" y="201"/>
                    </a:moveTo>
                    <a:lnTo>
                      <a:pt x="6" y="201"/>
                    </a:lnTo>
                    <a:cubicBezTo>
                      <a:pt x="5" y="201"/>
                      <a:pt x="2" y="199"/>
                      <a:pt x="1" y="197"/>
                    </a:cubicBezTo>
                    <a:cubicBezTo>
                      <a:pt x="0" y="196"/>
                      <a:pt x="0" y="193"/>
                      <a:pt x="0" y="191"/>
                    </a:cubicBezTo>
                    <a:cubicBezTo>
                      <a:pt x="1" y="189"/>
                      <a:pt x="2" y="186"/>
                      <a:pt x="30" y="168"/>
                    </a:cubicBezTo>
                    <a:lnTo>
                      <a:pt x="29" y="165"/>
                    </a:lnTo>
                    <a:cubicBezTo>
                      <a:pt x="30" y="164"/>
                      <a:pt x="32" y="164"/>
                      <a:pt x="34" y="164"/>
                    </a:cubicBezTo>
                    <a:lnTo>
                      <a:pt x="34" y="164"/>
                    </a:lnTo>
                    <a:lnTo>
                      <a:pt x="36" y="164"/>
                    </a:lnTo>
                    <a:cubicBezTo>
                      <a:pt x="63" y="147"/>
                      <a:pt x="114" y="118"/>
                      <a:pt x="205" y="67"/>
                    </a:cubicBezTo>
                    <a:cubicBezTo>
                      <a:pt x="266" y="27"/>
                      <a:pt x="288" y="14"/>
                      <a:pt x="298" y="16"/>
                    </a:cubicBezTo>
                    <a:cubicBezTo>
                      <a:pt x="325" y="0"/>
                      <a:pt x="328" y="0"/>
                      <a:pt x="331" y="1"/>
                    </a:cubicBezTo>
                    <a:cubicBezTo>
                      <a:pt x="333" y="1"/>
                      <a:pt x="335" y="2"/>
                      <a:pt x="336" y="4"/>
                    </a:cubicBezTo>
                    <a:cubicBezTo>
                      <a:pt x="337" y="7"/>
                      <a:pt x="336" y="12"/>
                      <a:pt x="333" y="14"/>
                    </a:cubicBezTo>
                    <a:lnTo>
                      <a:pt x="330" y="15"/>
                    </a:lnTo>
                    <a:cubicBezTo>
                      <a:pt x="320" y="18"/>
                      <a:pt x="271" y="49"/>
                      <a:pt x="224" y="78"/>
                    </a:cubicBezTo>
                    <a:cubicBezTo>
                      <a:pt x="81" y="168"/>
                      <a:pt x="25" y="201"/>
                      <a:pt x="8" y="20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84" name="Freeform 2237">
                <a:extLst>
                  <a:ext uri="{FF2B5EF4-FFF2-40B4-BE49-F238E27FC236}">
                    <a16:creationId xmlns:a16="http://schemas.microsoft.com/office/drawing/2014/main" id="{EBD3474F-419A-4ED8-8E51-902BC0C40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" y="5988"/>
                <a:ext cx="15" cy="10"/>
              </a:xfrm>
              <a:custGeom>
                <a:avLst/>
                <a:gdLst>
                  <a:gd name="T0" fmla="*/ 10 w 44"/>
                  <a:gd name="T1" fmla="*/ 32 h 32"/>
                  <a:gd name="T2" fmla="*/ 8 w 44"/>
                  <a:gd name="T3" fmla="*/ 32 h 32"/>
                  <a:gd name="T4" fmla="*/ 4 w 44"/>
                  <a:gd name="T5" fmla="*/ 28 h 32"/>
                  <a:gd name="T6" fmla="*/ 18 w 44"/>
                  <a:gd name="T7" fmla="*/ 10 h 32"/>
                  <a:gd name="T8" fmla="*/ 22 w 44"/>
                  <a:gd name="T9" fmla="*/ 8 h 32"/>
                  <a:gd name="T10" fmla="*/ 24 w 44"/>
                  <a:gd name="T11" fmla="*/ 6 h 32"/>
                  <a:gd name="T12" fmla="*/ 36 w 44"/>
                  <a:gd name="T13" fmla="*/ 1 h 32"/>
                  <a:gd name="T14" fmla="*/ 41 w 44"/>
                  <a:gd name="T15" fmla="*/ 4 h 32"/>
                  <a:gd name="T16" fmla="*/ 34 w 44"/>
                  <a:gd name="T17" fmla="*/ 17 h 32"/>
                  <a:gd name="T18" fmla="*/ 32 w 44"/>
                  <a:gd name="T19" fmla="*/ 21 h 32"/>
                  <a:gd name="T20" fmla="*/ 10 w 44"/>
                  <a:gd name="T2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32">
                    <a:moveTo>
                      <a:pt x="10" y="32"/>
                    </a:moveTo>
                    <a:lnTo>
                      <a:pt x="8" y="32"/>
                    </a:lnTo>
                    <a:cubicBezTo>
                      <a:pt x="6" y="31"/>
                      <a:pt x="5" y="30"/>
                      <a:pt x="4" y="28"/>
                    </a:cubicBezTo>
                    <a:cubicBezTo>
                      <a:pt x="0" y="22"/>
                      <a:pt x="4" y="20"/>
                      <a:pt x="18" y="10"/>
                    </a:cubicBezTo>
                    <a:lnTo>
                      <a:pt x="22" y="8"/>
                    </a:lnTo>
                    <a:lnTo>
                      <a:pt x="24" y="6"/>
                    </a:lnTo>
                    <a:cubicBezTo>
                      <a:pt x="31" y="1"/>
                      <a:pt x="33" y="0"/>
                      <a:pt x="36" y="1"/>
                    </a:cubicBezTo>
                    <a:cubicBezTo>
                      <a:pt x="38" y="1"/>
                      <a:pt x="40" y="2"/>
                      <a:pt x="41" y="4"/>
                    </a:cubicBezTo>
                    <a:cubicBezTo>
                      <a:pt x="44" y="9"/>
                      <a:pt x="42" y="12"/>
                      <a:pt x="34" y="17"/>
                    </a:cubicBezTo>
                    <a:lnTo>
                      <a:pt x="32" y="21"/>
                    </a:lnTo>
                    <a:cubicBezTo>
                      <a:pt x="16" y="30"/>
                      <a:pt x="13" y="32"/>
                      <a:pt x="10" y="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85" name="Freeform 2238">
                <a:extLst>
                  <a:ext uri="{FF2B5EF4-FFF2-40B4-BE49-F238E27FC236}">
                    <a16:creationId xmlns:a16="http://schemas.microsoft.com/office/drawing/2014/main" id="{D93BE090-4F68-475F-95FB-3E791503A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8" y="5975"/>
                <a:ext cx="22" cy="19"/>
              </a:xfrm>
              <a:custGeom>
                <a:avLst/>
                <a:gdLst>
                  <a:gd name="T0" fmla="*/ 8 w 67"/>
                  <a:gd name="T1" fmla="*/ 56 h 56"/>
                  <a:gd name="T2" fmla="*/ 6 w 67"/>
                  <a:gd name="T3" fmla="*/ 56 h 56"/>
                  <a:gd name="T4" fmla="*/ 1 w 67"/>
                  <a:gd name="T5" fmla="*/ 51 h 56"/>
                  <a:gd name="T6" fmla="*/ 3 w 67"/>
                  <a:gd name="T7" fmla="*/ 43 h 56"/>
                  <a:gd name="T8" fmla="*/ 52 w 67"/>
                  <a:gd name="T9" fmla="*/ 5 h 56"/>
                  <a:gd name="T10" fmla="*/ 52 w 67"/>
                  <a:gd name="T11" fmla="*/ 4 h 56"/>
                  <a:gd name="T12" fmla="*/ 56 w 67"/>
                  <a:gd name="T13" fmla="*/ 2 h 56"/>
                  <a:gd name="T14" fmla="*/ 65 w 67"/>
                  <a:gd name="T15" fmla="*/ 4 h 56"/>
                  <a:gd name="T16" fmla="*/ 64 w 67"/>
                  <a:gd name="T17" fmla="*/ 14 h 56"/>
                  <a:gd name="T18" fmla="*/ 13 w 67"/>
                  <a:gd name="T19" fmla="*/ 54 h 56"/>
                  <a:gd name="T20" fmla="*/ 13 w 67"/>
                  <a:gd name="T21" fmla="*/ 54 h 56"/>
                  <a:gd name="T22" fmla="*/ 8 w 67"/>
                  <a:gd name="T23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56">
                    <a:moveTo>
                      <a:pt x="8" y="56"/>
                    </a:moveTo>
                    <a:lnTo>
                      <a:pt x="6" y="56"/>
                    </a:lnTo>
                    <a:cubicBezTo>
                      <a:pt x="3" y="55"/>
                      <a:pt x="1" y="53"/>
                      <a:pt x="1" y="51"/>
                    </a:cubicBezTo>
                    <a:cubicBezTo>
                      <a:pt x="0" y="48"/>
                      <a:pt x="1" y="45"/>
                      <a:pt x="3" y="43"/>
                    </a:cubicBezTo>
                    <a:lnTo>
                      <a:pt x="52" y="5"/>
                    </a:lnTo>
                    <a:lnTo>
                      <a:pt x="52" y="4"/>
                    </a:lnTo>
                    <a:lnTo>
                      <a:pt x="56" y="2"/>
                    </a:lnTo>
                    <a:cubicBezTo>
                      <a:pt x="59" y="0"/>
                      <a:pt x="63" y="1"/>
                      <a:pt x="65" y="4"/>
                    </a:cubicBezTo>
                    <a:cubicBezTo>
                      <a:pt x="67" y="7"/>
                      <a:pt x="67" y="11"/>
                      <a:pt x="64" y="14"/>
                    </a:cubicBezTo>
                    <a:lnTo>
                      <a:pt x="13" y="54"/>
                    </a:lnTo>
                    <a:lnTo>
                      <a:pt x="13" y="54"/>
                    </a:lnTo>
                    <a:cubicBezTo>
                      <a:pt x="12" y="55"/>
                      <a:pt x="10" y="56"/>
                      <a:pt x="8" y="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86" name="Freeform 2239">
                <a:extLst>
                  <a:ext uri="{FF2B5EF4-FFF2-40B4-BE49-F238E27FC236}">
                    <a16:creationId xmlns:a16="http://schemas.microsoft.com/office/drawing/2014/main" id="{E1A62E9B-05DE-4D71-9170-0190EB04A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9" y="5983"/>
                <a:ext cx="135" cy="73"/>
              </a:xfrm>
              <a:custGeom>
                <a:avLst/>
                <a:gdLst>
                  <a:gd name="T0" fmla="*/ 27 w 406"/>
                  <a:gd name="T1" fmla="*/ 221 h 221"/>
                  <a:gd name="T2" fmla="*/ 26 w 406"/>
                  <a:gd name="T3" fmla="*/ 220 h 221"/>
                  <a:gd name="T4" fmla="*/ 21 w 406"/>
                  <a:gd name="T5" fmla="*/ 217 h 221"/>
                  <a:gd name="T6" fmla="*/ 21 w 406"/>
                  <a:gd name="T7" fmla="*/ 212 h 221"/>
                  <a:gd name="T8" fmla="*/ 21 w 406"/>
                  <a:gd name="T9" fmla="*/ 211 h 221"/>
                  <a:gd name="T10" fmla="*/ 8 w 406"/>
                  <a:gd name="T11" fmla="*/ 213 h 221"/>
                  <a:gd name="T12" fmla="*/ 2 w 406"/>
                  <a:gd name="T13" fmla="*/ 208 h 221"/>
                  <a:gd name="T14" fmla="*/ 5 w 406"/>
                  <a:gd name="T15" fmla="*/ 199 h 221"/>
                  <a:gd name="T16" fmla="*/ 12 w 406"/>
                  <a:gd name="T17" fmla="*/ 199 h 221"/>
                  <a:gd name="T18" fmla="*/ 245 w 406"/>
                  <a:gd name="T19" fmla="*/ 62 h 221"/>
                  <a:gd name="T20" fmla="*/ 342 w 406"/>
                  <a:gd name="T21" fmla="*/ 6 h 221"/>
                  <a:gd name="T22" fmla="*/ 347 w 406"/>
                  <a:gd name="T23" fmla="*/ 9 h 221"/>
                  <a:gd name="T24" fmla="*/ 341 w 406"/>
                  <a:gd name="T25" fmla="*/ 21 h 221"/>
                  <a:gd name="T26" fmla="*/ 345 w 406"/>
                  <a:gd name="T27" fmla="*/ 20 h 221"/>
                  <a:gd name="T28" fmla="*/ 347 w 406"/>
                  <a:gd name="T29" fmla="*/ 21 h 221"/>
                  <a:gd name="T30" fmla="*/ 370 w 406"/>
                  <a:gd name="T31" fmla="*/ 8 h 221"/>
                  <a:gd name="T32" fmla="*/ 375 w 406"/>
                  <a:gd name="T33" fmla="*/ 7 h 221"/>
                  <a:gd name="T34" fmla="*/ 380 w 406"/>
                  <a:gd name="T35" fmla="*/ 10 h 221"/>
                  <a:gd name="T36" fmla="*/ 394 w 406"/>
                  <a:gd name="T37" fmla="*/ 2 h 221"/>
                  <a:gd name="T38" fmla="*/ 404 w 406"/>
                  <a:gd name="T39" fmla="*/ 4 h 221"/>
                  <a:gd name="T40" fmla="*/ 401 w 406"/>
                  <a:gd name="T41" fmla="*/ 14 h 221"/>
                  <a:gd name="T42" fmla="*/ 85 w 406"/>
                  <a:gd name="T43" fmla="*/ 194 h 221"/>
                  <a:gd name="T44" fmla="*/ 80 w 406"/>
                  <a:gd name="T45" fmla="*/ 191 h 221"/>
                  <a:gd name="T46" fmla="*/ 31 w 406"/>
                  <a:gd name="T47" fmla="*/ 220 h 221"/>
                  <a:gd name="T48" fmla="*/ 27 w 406"/>
                  <a:gd name="T49" fmla="*/ 22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06" h="221">
                    <a:moveTo>
                      <a:pt x="27" y="221"/>
                    </a:moveTo>
                    <a:lnTo>
                      <a:pt x="26" y="220"/>
                    </a:lnTo>
                    <a:cubicBezTo>
                      <a:pt x="24" y="220"/>
                      <a:pt x="22" y="219"/>
                      <a:pt x="21" y="217"/>
                    </a:cubicBezTo>
                    <a:cubicBezTo>
                      <a:pt x="20" y="216"/>
                      <a:pt x="20" y="214"/>
                      <a:pt x="21" y="212"/>
                    </a:cubicBezTo>
                    <a:lnTo>
                      <a:pt x="21" y="211"/>
                    </a:lnTo>
                    <a:cubicBezTo>
                      <a:pt x="15" y="213"/>
                      <a:pt x="11" y="213"/>
                      <a:pt x="8" y="213"/>
                    </a:cubicBezTo>
                    <a:cubicBezTo>
                      <a:pt x="6" y="212"/>
                      <a:pt x="4" y="210"/>
                      <a:pt x="2" y="208"/>
                    </a:cubicBezTo>
                    <a:cubicBezTo>
                      <a:pt x="0" y="205"/>
                      <a:pt x="2" y="200"/>
                      <a:pt x="5" y="199"/>
                    </a:cubicBezTo>
                    <a:cubicBezTo>
                      <a:pt x="7" y="197"/>
                      <a:pt x="10" y="197"/>
                      <a:pt x="12" y="199"/>
                    </a:cubicBezTo>
                    <a:cubicBezTo>
                      <a:pt x="34" y="197"/>
                      <a:pt x="171" y="110"/>
                      <a:pt x="245" y="62"/>
                    </a:cubicBezTo>
                    <a:cubicBezTo>
                      <a:pt x="337" y="4"/>
                      <a:pt x="337" y="5"/>
                      <a:pt x="342" y="6"/>
                    </a:cubicBezTo>
                    <a:cubicBezTo>
                      <a:pt x="344" y="6"/>
                      <a:pt x="346" y="8"/>
                      <a:pt x="347" y="9"/>
                    </a:cubicBezTo>
                    <a:cubicBezTo>
                      <a:pt x="348" y="12"/>
                      <a:pt x="350" y="14"/>
                      <a:pt x="341" y="21"/>
                    </a:cubicBezTo>
                    <a:cubicBezTo>
                      <a:pt x="344" y="20"/>
                      <a:pt x="345" y="20"/>
                      <a:pt x="345" y="20"/>
                    </a:cubicBezTo>
                    <a:lnTo>
                      <a:pt x="347" y="21"/>
                    </a:lnTo>
                    <a:lnTo>
                      <a:pt x="370" y="8"/>
                    </a:lnTo>
                    <a:cubicBezTo>
                      <a:pt x="372" y="7"/>
                      <a:pt x="374" y="6"/>
                      <a:pt x="375" y="7"/>
                    </a:cubicBezTo>
                    <a:cubicBezTo>
                      <a:pt x="377" y="7"/>
                      <a:pt x="379" y="9"/>
                      <a:pt x="380" y="10"/>
                    </a:cubicBezTo>
                    <a:cubicBezTo>
                      <a:pt x="384" y="7"/>
                      <a:pt x="389" y="4"/>
                      <a:pt x="394" y="2"/>
                    </a:cubicBezTo>
                    <a:cubicBezTo>
                      <a:pt x="397" y="0"/>
                      <a:pt x="402" y="1"/>
                      <a:pt x="404" y="4"/>
                    </a:cubicBezTo>
                    <a:cubicBezTo>
                      <a:pt x="406" y="7"/>
                      <a:pt x="405" y="12"/>
                      <a:pt x="401" y="14"/>
                    </a:cubicBezTo>
                    <a:cubicBezTo>
                      <a:pt x="99" y="198"/>
                      <a:pt x="88" y="195"/>
                      <a:pt x="85" y="194"/>
                    </a:cubicBezTo>
                    <a:cubicBezTo>
                      <a:pt x="83" y="194"/>
                      <a:pt x="81" y="193"/>
                      <a:pt x="80" y="191"/>
                    </a:cubicBezTo>
                    <a:lnTo>
                      <a:pt x="31" y="220"/>
                    </a:lnTo>
                    <a:lnTo>
                      <a:pt x="27" y="2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87" name="Freeform 2240">
                <a:extLst>
                  <a:ext uri="{FF2B5EF4-FFF2-40B4-BE49-F238E27FC236}">
                    <a16:creationId xmlns:a16="http://schemas.microsoft.com/office/drawing/2014/main" id="{FF223D2B-04A3-4BCB-B35F-8828E6DE11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59" y="5969"/>
                <a:ext cx="133" cy="84"/>
              </a:xfrm>
              <a:custGeom>
                <a:avLst/>
                <a:gdLst>
                  <a:gd name="T0" fmla="*/ 343 w 403"/>
                  <a:gd name="T1" fmla="*/ 43 h 252"/>
                  <a:gd name="T2" fmla="*/ 225 w 403"/>
                  <a:gd name="T3" fmla="*/ 112 h 252"/>
                  <a:gd name="T4" fmla="*/ 343 w 403"/>
                  <a:gd name="T5" fmla="*/ 43 h 252"/>
                  <a:gd name="T6" fmla="*/ 7 w 403"/>
                  <a:gd name="T7" fmla="*/ 252 h 252"/>
                  <a:gd name="T8" fmla="*/ 5 w 403"/>
                  <a:gd name="T9" fmla="*/ 252 h 252"/>
                  <a:gd name="T10" fmla="*/ 1 w 403"/>
                  <a:gd name="T11" fmla="*/ 248 h 252"/>
                  <a:gd name="T12" fmla="*/ 0 w 403"/>
                  <a:gd name="T13" fmla="*/ 243 h 252"/>
                  <a:gd name="T14" fmla="*/ 15 w 403"/>
                  <a:gd name="T15" fmla="*/ 230 h 252"/>
                  <a:gd name="T16" fmla="*/ 17 w 403"/>
                  <a:gd name="T17" fmla="*/ 222 h 252"/>
                  <a:gd name="T18" fmla="*/ 397 w 403"/>
                  <a:gd name="T19" fmla="*/ 4 h 252"/>
                  <a:gd name="T20" fmla="*/ 402 w 403"/>
                  <a:gd name="T21" fmla="*/ 8 h 252"/>
                  <a:gd name="T22" fmla="*/ 403 w 403"/>
                  <a:gd name="T23" fmla="*/ 15 h 252"/>
                  <a:gd name="T24" fmla="*/ 140 w 403"/>
                  <a:gd name="T25" fmla="*/ 176 h 252"/>
                  <a:gd name="T26" fmla="*/ 23 w 403"/>
                  <a:gd name="T27" fmla="*/ 241 h 252"/>
                  <a:gd name="T28" fmla="*/ 20 w 403"/>
                  <a:gd name="T29" fmla="*/ 245 h 252"/>
                  <a:gd name="T30" fmla="*/ 19 w 403"/>
                  <a:gd name="T31" fmla="*/ 246 h 252"/>
                  <a:gd name="T32" fmla="*/ 14 w 403"/>
                  <a:gd name="T33" fmla="*/ 249 h 252"/>
                  <a:gd name="T34" fmla="*/ 7 w 403"/>
                  <a:gd name="T3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3" h="252">
                    <a:moveTo>
                      <a:pt x="343" y="43"/>
                    </a:moveTo>
                    <a:cubicBezTo>
                      <a:pt x="312" y="61"/>
                      <a:pt x="270" y="85"/>
                      <a:pt x="225" y="112"/>
                    </a:cubicBezTo>
                    <a:cubicBezTo>
                      <a:pt x="268" y="88"/>
                      <a:pt x="312" y="63"/>
                      <a:pt x="343" y="43"/>
                    </a:cubicBezTo>
                    <a:close/>
                    <a:moveTo>
                      <a:pt x="7" y="252"/>
                    </a:moveTo>
                    <a:lnTo>
                      <a:pt x="5" y="252"/>
                    </a:lnTo>
                    <a:cubicBezTo>
                      <a:pt x="3" y="251"/>
                      <a:pt x="2" y="250"/>
                      <a:pt x="1" y="248"/>
                    </a:cubicBezTo>
                    <a:cubicBezTo>
                      <a:pt x="0" y="247"/>
                      <a:pt x="0" y="244"/>
                      <a:pt x="0" y="243"/>
                    </a:cubicBezTo>
                    <a:cubicBezTo>
                      <a:pt x="1" y="240"/>
                      <a:pt x="2" y="238"/>
                      <a:pt x="15" y="230"/>
                    </a:cubicBezTo>
                    <a:cubicBezTo>
                      <a:pt x="13" y="227"/>
                      <a:pt x="15" y="224"/>
                      <a:pt x="17" y="222"/>
                    </a:cubicBezTo>
                    <a:cubicBezTo>
                      <a:pt x="152" y="139"/>
                      <a:pt x="379" y="0"/>
                      <a:pt x="397" y="4"/>
                    </a:cubicBezTo>
                    <a:cubicBezTo>
                      <a:pt x="399" y="5"/>
                      <a:pt x="401" y="6"/>
                      <a:pt x="402" y="8"/>
                    </a:cubicBezTo>
                    <a:cubicBezTo>
                      <a:pt x="403" y="10"/>
                      <a:pt x="403" y="12"/>
                      <a:pt x="403" y="15"/>
                    </a:cubicBezTo>
                    <a:cubicBezTo>
                      <a:pt x="398" y="31"/>
                      <a:pt x="322" y="75"/>
                      <a:pt x="140" y="176"/>
                    </a:cubicBezTo>
                    <a:cubicBezTo>
                      <a:pt x="93" y="202"/>
                      <a:pt x="45" y="228"/>
                      <a:pt x="23" y="241"/>
                    </a:cubicBezTo>
                    <a:cubicBezTo>
                      <a:pt x="23" y="243"/>
                      <a:pt x="22" y="244"/>
                      <a:pt x="20" y="245"/>
                    </a:cubicBezTo>
                    <a:lnTo>
                      <a:pt x="19" y="246"/>
                    </a:lnTo>
                    <a:cubicBezTo>
                      <a:pt x="17" y="247"/>
                      <a:pt x="16" y="248"/>
                      <a:pt x="14" y="249"/>
                    </a:cubicBezTo>
                    <a:cubicBezTo>
                      <a:pt x="11" y="251"/>
                      <a:pt x="9" y="252"/>
                      <a:pt x="7" y="25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88" name="Freeform 2241">
                <a:extLst>
                  <a:ext uri="{FF2B5EF4-FFF2-40B4-BE49-F238E27FC236}">
                    <a16:creationId xmlns:a16="http://schemas.microsoft.com/office/drawing/2014/main" id="{0369EA08-4E28-4703-9996-F3AB9AAE9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2" y="5968"/>
                <a:ext cx="15" cy="11"/>
              </a:xfrm>
              <a:custGeom>
                <a:avLst/>
                <a:gdLst>
                  <a:gd name="T0" fmla="*/ 9 w 44"/>
                  <a:gd name="T1" fmla="*/ 34 h 34"/>
                  <a:gd name="T2" fmla="*/ 8 w 44"/>
                  <a:gd name="T3" fmla="*/ 34 h 34"/>
                  <a:gd name="T4" fmla="*/ 3 w 44"/>
                  <a:gd name="T5" fmla="*/ 30 h 34"/>
                  <a:gd name="T6" fmla="*/ 11 w 44"/>
                  <a:gd name="T7" fmla="*/ 16 h 34"/>
                  <a:gd name="T8" fmla="*/ 14 w 44"/>
                  <a:gd name="T9" fmla="*/ 11 h 34"/>
                  <a:gd name="T10" fmla="*/ 36 w 44"/>
                  <a:gd name="T11" fmla="*/ 1 h 34"/>
                  <a:gd name="T12" fmla="*/ 41 w 44"/>
                  <a:gd name="T13" fmla="*/ 4 h 34"/>
                  <a:gd name="T14" fmla="*/ 31 w 44"/>
                  <a:gd name="T15" fmla="*/ 19 h 34"/>
                  <a:gd name="T16" fmla="*/ 15 w 44"/>
                  <a:gd name="T17" fmla="*/ 31 h 34"/>
                  <a:gd name="T18" fmla="*/ 16 w 44"/>
                  <a:gd name="T19" fmla="*/ 31 h 34"/>
                  <a:gd name="T20" fmla="*/ 13 w 44"/>
                  <a:gd name="T21" fmla="*/ 33 h 34"/>
                  <a:gd name="T22" fmla="*/ 9 w 44"/>
                  <a:gd name="T2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" h="34">
                    <a:moveTo>
                      <a:pt x="9" y="34"/>
                    </a:moveTo>
                    <a:lnTo>
                      <a:pt x="8" y="34"/>
                    </a:lnTo>
                    <a:cubicBezTo>
                      <a:pt x="6" y="33"/>
                      <a:pt x="4" y="32"/>
                      <a:pt x="3" y="30"/>
                    </a:cubicBezTo>
                    <a:cubicBezTo>
                      <a:pt x="0" y="26"/>
                      <a:pt x="2" y="23"/>
                      <a:pt x="11" y="16"/>
                    </a:cubicBezTo>
                    <a:cubicBezTo>
                      <a:pt x="11" y="14"/>
                      <a:pt x="12" y="12"/>
                      <a:pt x="14" y="11"/>
                    </a:cubicBezTo>
                    <a:cubicBezTo>
                      <a:pt x="33" y="0"/>
                      <a:pt x="33" y="0"/>
                      <a:pt x="36" y="1"/>
                    </a:cubicBezTo>
                    <a:cubicBezTo>
                      <a:pt x="38" y="1"/>
                      <a:pt x="40" y="2"/>
                      <a:pt x="41" y="4"/>
                    </a:cubicBezTo>
                    <a:cubicBezTo>
                      <a:pt x="44" y="10"/>
                      <a:pt x="41" y="12"/>
                      <a:pt x="31" y="19"/>
                    </a:cubicBezTo>
                    <a:cubicBezTo>
                      <a:pt x="27" y="22"/>
                      <a:pt x="18" y="28"/>
                      <a:pt x="15" y="31"/>
                    </a:cubicBezTo>
                    <a:lnTo>
                      <a:pt x="16" y="31"/>
                    </a:lnTo>
                    <a:lnTo>
                      <a:pt x="13" y="33"/>
                    </a:lnTo>
                    <a:lnTo>
                      <a:pt x="9" y="3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89" name="Freeform 2242">
                <a:extLst>
                  <a:ext uri="{FF2B5EF4-FFF2-40B4-BE49-F238E27FC236}">
                    <a16:creationId xmlns:a16="http://schemas.microsoft.com/office/drawing/2014/main" id="{9CAAA0A7-A6B1-4CD2-8F2B-828BB83A58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22" y="5967"/>
                <a:ext cx="169" cy="105"/>
              </a:xfrm>
              <a:custGeom>
                <a:avLst/>
                <a:gdLst>
                  <a:gd name="T0" fmla="*/ 141 w 510"/>
                  <a:gd name="T1" fmla="*/ 211 h 316"/>
                  <a:gd name="T2" fmla="*/ 97 w 510"/>
                  <a:gd name="T3" fmla="*/ 236 h 316"/>
                  <a:gd name="T4" fmla="*/ 141 w 510"/>
                  <a:gd name="T5" fmla="*/ 211 h 316"/>
                  <a:gd name="T6" fmla="*/ 11 w 510"/>
                  <a:gd name="T7" fmla="*/ 316 h 316"/>
                  <a:gd name="T8" fmla="*/ 9 w 510"/>
                  <a:gd name="T9" fmla="*/ 316 h 316"/>
                  <a:gd name="T10" fmla="*/ 5 w 510"/>
                  <a:gd name="T11" fmla="*/ 312 h 316"/>
                  <a:gd name="T12" fmla="*/ 7 w 510"/>
                  <a:gd name="T13" fmla="*/ 303 h 316"/>
                  <a:gd name="T14" fmla="*/ 18 w 510"/>
                  <a:gd name="T15" fmla="*/ 296 h 316"/>
                  <a:gd name="T16" fmla="*/ 7 w 510"/>
                  <a:gd name="T17" fmla="*/ 300 h 316"/>
                  <a:gd name="T18" fmla="*/ 2 w 510"/>
                  <a:gd name="T19" fmla="*/ 297 h 316"/>
                  <a:gd name="T20" fmla="*/ 1 w 510"/>
                  <a:gd name="T21" fmla="*/ 289 h 316"/>
                  <a:gd name="T22" fmla="*/ 13 w 510"/>
                  <a:gd name="T23" fmla="*/ 274 h 316"/>
                  <a:gd name="T24" fmla="*/ 10 w 510"/>
                  <a:gd name="T25" fmla="*/ 272 h 316"/>
                  <a:gd name="T26" fmla="*/ 13 w 510"/>
                  <a:gd name="T27" fmla="*/ 262 h 316"/>
                  <a:gd name="T28" fmla="*/ 16 w 510"/>
                  <a:gd name="T29" fmla="*/ 261 h 316"/>
                  <a:gd name="T30" fmla="*/ 459 w 510"/>
                  <a:gd name="T31" fmla="*/ 4 h 316"/>
                  <a:gd name="T32" fmla="*/ 464 w 510"/>
                  <a:gd name="T33" fmla="*/ 4 h 316"/>
                  <a:gd name="T34" fmla="*/ 469 w 510"/>
                  <a:gd name="T35" fmla="*/ 7 h 316"/>
                  <a:gd name="T36" fmla="*/ 470 w 510"/>
                  <a:gd name="T37" fmla="*/ 14 h 316"/>
                  <a:gd name="T38" fmla="*/ 464 w 510"/>
                  <a:gd name="T39" fmla="*/ 22 h 316"/>
                  <a:gd name="T40" fmla="*/ 498 w 510"/>
                  <a:gd name="T41" fmla="*/ 2 h 316"/>
                  <a:gd name="T42" fmla="*/ 508 w 510"/>
                  <a:gd name="T43" fmla="*/ 5 h 316"/>
                  <a:gd name="T44" fmla="*/ 505 w 510"/>
                  <a:gd name="T45" fmla="*/ 14 h 316"/>
                  <a:gd name="T46" fmla="*/ 103 w 510"/>
                  <a:gd name="T47" fmla="*/ 260 h 316"/>
                  <a:gd name="T48" fmla="*/ 100 w 510"/>
                  <a:gd name="T49" fmla="*/ 265 h 316"/>
                  <a:gd name="T50" fmla="*/ 97 w 510"/>
                  <a:gd name="T51" fmla="*/ 266 h 316"/>
                  <a:gd name="T52" fmla="*/ 50 w 510"/>
                  <a:gd name="T53" fmla="*/ 294 h 316"/>
                  <a:gd name="T54" fmla="*/ 11 w 510"/>
                  <a:gd name="T55" fmla="*/ 316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0" h="316">
                    <a:moveTo>
                      <a:pt x="141" y="211"/>
                    </a:moveTo>
                    <a:cubicBezTo>
                      <a:pt x="126" y="219"/>
                      <a:pt x="111" y="228"/>
                      <a:pt x="97" y="236"/>
                    </a:cubicBezTo>
                    <a:cubicBezTo>
                      <a:pt x="111" y="228"/>
                      <a:pt x="125" y="220"/>
                      <a:pt x="141" y="211"/>
                    </a:cubicBezTo>
                    <a:close/>
                    <a:moveTo>
                      <a:pt x="11" y="316"/>
                    </a:moveTo>
                    <a:lnTo>
                      <a:pt x="9" y="316"/>
                    </a:lnTo>
                    <a:cubicBezTo>
                      <a:pt x="7" y="315"/>
                      <a:pt x="5" y="314"/>
                      <a:pt x="5" y="312"/>
                    </a:cubicBezTo>
                    <a:cubicBezTo>
                      <a:pt x="3" y="309"/>
                      <a:pt x="4" y="305"/>
                      <a:pt x="7" y="303"/>
                    </a:cubicBezTo>
                    <a:lnTo>
                      <a:pt x="18" y="296"/>
                    </a:lnTo>
                    <a:cubicBezTo>
                      <a:pt x="9" y="301"/>
                      <a:pt x="8" y="300"/>
                      <a:pt x="7" y="300"/>
                    </a:cubicBezTo>
                    <a:cubicBezTo>
                      <a:pt x="5" y="300"/>
                      <a:pt x="3" y="298"/>
                      <a:pt x="2" y="297"/>
                    </a:cubicBezTo>
                    <a:cubicBezTo>
                      <a:pt x="1" y="295"/>
                      <a:pt x="0" y="292"/>
                      <a:pt x="1" y="289"/>
                    </a:cubicBezTo>
                    <a:cubicBezTo>
                      <a:pt x="3" y="285"/>
                      <a:pt x="6" y="280"/>
                      <a:pt x="13" y="274"/>
                    </a:cubicBezTo>
                    <a:lnTo>
                      <a:pt x="10" y="272"/>
                    </a:lnTo>
                    <a:cubicBezTo>
                      <a:pt x="8" y="268"/>
                      <a:pt x="10" y="264"/>
                      <a:pt x="13" y="262"/>
                    </a:cubicBezTo>
                    <a:lnTo>
                      <a:pt x="16" y="261"/>
                    </a:lnTo>
                    <a:cubicBezTo>
                      <a:pt x="37" y="253"/>
                      <a:pt x="291" y="104"/>
                      <a:pt x="459" y="4"/>
                    </a:cubicBezTo>
                    <a:cubicBezTo>
                      <a:pt x="461" y="3"/>
                      <a:pt x="463" y="3"/>
                      <a:pt x="464" y="4"/>
                    </a:cubicBezTo>
                    <a:cubicBezTo>
                      <a:pt x="466" y="4"/>
                      <a:pt x="468" y="5"/>
                      <a:pt x="469" y="7"/>
                    </a:cubicBezTo>
                    <a:cubicBezTo>
                      <a:pt x="470" y="9"/>
                      <a:pt x="470" y="12"/>
                      <a:pt x="470" y="14"/>
                    </a:cubicBezTo>
                    <a:cubicBezTo>
                      <a:pt x="469" y="16"/>
                      <a:pt x="467" y="19"/>
                      <a:pt x="464" y="22"/>
                    </a:cubicBezTo>
                    <a:cubicBezTo>
                      <a:pt x="476" y="15"/>
                      <a:pt x="487" y="9"/>
                      <a:pt x="498" y="2"/>
                    </a:cubicBezTo>
                    <a:cubicBezTo>
                      <a:pt x="501" y="0"/>
                      <a:pt x="506" y="1"/>
                      <a:pt x="508" y="5"/>
                    </a:cubicBezTo>
                    <a:cubicBezTo>
                      <a:pt x="510" y="8"/>
                      <a:pt x="509" y="12"/>
                      <a:pt x="505" y="14"/>
                    </a:cubicBezTo>
                    <a:lnTo>
                      <a:pt x="103" y="260"/>
                    </a:lnTo>
                    <a:cubicBezTo>
                      <a:pt x="103" y="262"/>
                      <a:pt x="102" y="264"/>
                      <a:pt x="100" y="265"/>
                    </a:cubicBezTo>
                    <a:lnTo>
                      <a:pt x="97" y="266"/>
                    </a:lnTo>
                    <a:cubicBezTo>
                      <a:pt x="92" y="269"/>
                      <a:pt x="67" y="284"/>
                      <a:pt x="50" y="294"/>
                    </a:cubicBezTo>
                    <a:cubicBezTo>
                      <a:pt x="19" y="313"/>
                      <a:pt x="14" y="316"/>
                      <a:pt x="11" y="31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90" name="Freeform 2243">
                <a:extLst>
                  <a:ext uri="{FF2B5EF4-FFF2-40B4-BE49-F238E27FC236}">
                    <a16:creationId xmlns:a16="http://schemas.microsoft.com/office/drawing/2014/main" id="{C62EE29C-AED6-479E-B3D5-D124936B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5" y="5954"/>
                <a:ext cx="24" cy="22"/>
              </a:xfrm>
              <a:custGeom>
                <a:avLst/>
                <a:gdLst>
                  <a:gd name="T0" fmla="*/ 20 w 74"/>
                  <a:gd name="T1" fmla="*/ 66 h 66"/>
                  <a:gd name="T2" fmla="*/ 18 w 74"/>
                  <a:gd name="T3" fmla="*/ 66 h 66"/>
                  <a:gd name="T4" fmla="*/ 14 w 74"/>
                  <a:gd name="T5" fmla="*/ 62 h 66"/>
                  <a:gd name="T6" fmla="*/ 13 w 74"/>
                  <a:gd name="T7" fmla="*/ 60 h 66"/>
                  <a:gd name="T8" fmla="*/ 5 w 74"/>
                  <a:gd name="T9" fmla="*/ 62 h 66"/>
                  <a:gd name="T10" fmla="*/ 0 w 74"/>
                  <a:gd name="T11" fmla="*/ 57 h 66"/>
                  <a:gd name="T12" fmla="*/ 3 w 74"/>
                  <a:gd name="T13" fmla="*/ 50 h 66"/>
                  <a:gd name="T14" fmla="*/ 31 w 74"/>
                  <a:gd name="T15" fmla="*/ 26 h 66"/>
                  <a:gd name="T16" fmla="*/ 29 w 74"/>
                  <a:gd name="T17" fmla="*/ 21 h 66"/>
                  <a:gd name="T18" fmla="*/ 62 w 74"/>
                  <a:gd name="T19" fmla="*/ 2 h 66"/>
                  <a:gd name="T20" fmla="*/ 71 w 74"/>
                  <a:gd name="T21" fmla="*/ 4 h 66"/>
                  <a:gd name="T22" fmla="*/ 70 w 74"/>
                  <a:gd name="T23" fmla="*/ 13 h 66"/>
                  <a:gd name="T24" fmla="*/ 63 w 74"/>
                  <a:gd name="T25" fmla="*/ 19 h 66"/>
                  <a:gd name="T26" fmla="*/ 65 w 74"/>
                  <a:gd name="T27" fmla="*/ 22 h 66"/>
                  <a:gd name="T28" fmla="*/ 36 w 74"/>
                  <a:gd name="T29" fmla="*/ 55 h 66"/>
                  <a:gd name="T30" fmla="*/ 29 w 74"/>
                  <a:gd name="T31" fmla="*/ 60 h 66"/>
                  <a:gd name="T32" fmla="*/ 27 w 74"/>
                  <a:gd name="T33" fmla="*/ 63 h 66"/>
                  <a:gd name="T34" fmla="*/ 26 w 74"/>
                  <a:gd name="T35" fmla="*/ 64 h 66"/>
                  <a:gd name="T36" fmla="*/ 20 w 74"/>
                  <a:gd name="T3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4" h="66">
                    <a:moveTo>
                      <a:pt x="20" y="66"/>
                    </a:moveTo>
                    <a:lnTo>
                      <a:pt x="18" y="66"/>
                    </a:lnTo>
                    <a:cubicBezTo>
                      <a:pt x="16" y="65"/>
                      <a:pt x="15" y="64"/>
                      <a:pt x="14" y="62"/>
                    </a:cubicBezTo>
                    <a:lnTo>
                      <a:pt x="13" y="60"/>
                    </a:lnTo>
                    <a:cubicBezTo>
                      <a:pt x="8" y="63"/>
                      <a:pt x="7" y="62"/>
                      <a:pt x="5" y="62"/>
                    </a:cubicBezTo>
                    <a:cubicBezTo>
                      <a:pt x="3" y="61"/>
                      <a:pt x="1" y="59"/>
                      <a:pt x="0" y="57"/>
                    </a:cubicBezTo>
                    <a:cubicBezTo>
                      <a:pt x="0" y="54"/>
                      <a:pt x="0" y="51"/>
                      <a:pt x="3" y="50"/>
                    </a:cubicBezTo>
                    <a:lnTo>
                      <a:pt x="31" y="26"/>
                    </a:lnTo>
                    <a:lnTo>
                      <a:pt x="29" y="21"/>
                    </a:lnTo>
                    <a:cubicBezTo>
                      <a:pt x="31" y="20"/>
                      <a:pt x="47" y="10"/>
                      <a:pt x="62" y="2"/>
                    </a:cubicBezTo>
                    <a:cubicBezTo>
                      <a:pt x="65" y="0"/>
                      <a:pt x="69" y="1"/>
                      <a:pt x="71" y="4"/>
                    </a:cubicBezTo>
                    <a:cubicBezTo>
                      <a:pt x="74" y="7"/>
                      <a:pt x="73" y="11"/>
                      <a:pt x="70" y="13"/>
                    </a:cubicBezTo>
                    <a:lnTo>
                      <a:pt x="63" y="19"/>
                    </a:lnTo>
                    <a:lnTo>
                      <a:pt x="65" y="22"/>
                    </a:lnTo>
                    <a:cubicBezTo>
                      <a:pt x="69" y="29"/>
                      <a:pt x="64" y="33"/>
                      <a:pt x="36" y="55"/>
                    </a:cubicBezTo>
                    <a:cubicBezTo>
                      <a:pt x="33" y="57"/>
                      <a:pt x="31" y="59"/>
                      <a:pt x="29" y="60"/>
                    </a:cubicBezTo>
                    <a:lnTo>
                      <a:pt x="27" y="63"/>
                    </a:lnTo>
                    <a:lnTo>
                      <a:pt x="26" y="64"/>
                    </a:lnTo>
                    <a:cubicBezTo>
                      <a:pt x="24" y="65"/>
                      <a:pt x="22" y="66"/>
                      <a:pt x="20" y="6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91" name="Freeform 2244">
                <a:extLst>
                  <a:ext uri="{FF2B5EF4-FFF2-40B4-BE49-F238E27FC236}">
                    <a16:creationId xmlns:a16="http://schemas.microsoft.com/office/drawing/2014/main" id="{AA87B7DE-59F6-4DB8-B917-A754B264B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" y="5975"/>
                <a:ext cx="17" cy="12"/>
              </a:xfrm>
              <a:custGeom>
                <a:avLst/>
                <a:gdLst>
                  <a:gd name="T0" fmla="*/ 8 w 50"/>
                  <a:gd name="T1" fmla="*/ 35 h 35"/>
                  <a:gd name="T2" fmla="*/ 2 w 50"/>
                  <a:gd name="T3" fmla="*/ 31 h 35"/>
                  <a:gd name="T4" fmla="*/ 5 w 50"/>
                  <a:gd name="T5" fmla="*/ 22 h 35"/>
                  <a:gd name="T6" fmla="*/ 44 w 50"/>
                  <a:gd name="T7" fmla="*/ 1 h 35"/>
                  <a:gd name="T8" fmla="*/ 49 w 50"/>
                  <a:gd name="T9" fmla="*/ 6 h 35"/>
                  <a:gd name="T10" fmla="*/ 48 w 50"/>
                  <a:gd name="T11" fmla="*/ 13 h 35"/>
                  <a:gd name="T12" fmla="*/ 31 w 50"/>
                  <a:gd name="T13" fmla="*/ 31 h 35"/>
                  <a:gd name="T14" fmla="*/ 30 w 50"/>
                  <a:gd name="T15" fmla="*/ 30 h 35"/>
                  <a:gd name="T16" fmla="*/ 31 w 50"/>
                  <a:gd name="T17" fmla="*/ 32 h 35"/>
                  <a:gd name="T18" fmla="*/ 24 w 50"/>
                  <a:gd name="T19" fmla="*/ 33 h 35"/>
                  <a:gd name="T20" fmla="*/ 20 w 50"/>
                  <a:gd name="T21" fmla="*/ 30 h 35"/>
                  <a:gd name="T22" fmla="*/ 19 w 50"/>
                  <a:gd name="T23" fmla="*/ 29 h 35"/>
                  <a:gd name="T24" fmla="*/ 12 w 50"/>
                  <a:gd name="T25" fmla="*/ 34 h 35"/>
                  <a:gd name="T26" fmla="*/ 8 w 50"/>
                  <a:gd name="T2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35">
                    <a:moveTo>
                      <a:pt x="8" y="35"/>
                    </a:moveTo>
                    <a:cubicBezTo>
                      <a:pt x="6" y="35"/>
                      <a:pt x="3" y="34"/>
                      <a:pt x="2" y="31"/>
                    </a:cubicBezTo>
                    <a:cubicBezTo>
                      <a:pt x="0" y="28"/>
                      <a:pt x="1" y="24"/>
                      <a:pt x="5" y="22"/>
                    </a:cubicBezTo>
                    <a:cubicBezTo>
                      <a:pt x="41" y="0"/>
                      <a:pt x="41" y="0"/>
                      <a:pt x="44" y="1"/>
                    </a:cubicBezTo>
                    <a:cubicBezTo>
                      <a:pt x="47" y="2"/>
                      <a:pt x="49" y="4"/>
                      <a:pt x="49" y="6"/>
                    </a:cubicBezTo>
                    <a:cubicBezTo>
                      <a:pt x="50" y="8"/>
                      <a:pt x="49" y="11"/>
                      <a:pt x="48" y="13"/>
                    </a:cubicBezTo>
                    <a:cubicBezTo>
                      <a:pt x="48" y="13"/>
                      <a:pt x="33" y="29"/>
                      <a:pt x="31" y="31"/>
                    </a:cubicBezTo>
                    <a:lnTo>
                      <a:pt x="30" y="30"/>
                    </a:lnTo>
                    <a:lnTo>
                      <a:pt x="31" y="32"/>
                    </a:lnTo>
                    <a:cubicBezTo>
                      <a:pt x="29" y="33"/>
                      <a:pt x="27" y="34"/>
                      <a:pt x="24" y="33"/>
                    </a:cubicBezTo>
                    <a:cubicBezTo>
                      <a:pt x="22" y="33"/>
                      <a:pt x="21" y="32"/>
                      <a:pt x="20" y="30"/>
                    </a:cubicBezTo>
                    <a:lnTo>
                      <a:pt x="19" y="29"/>
                    </a:lnTo>
                    <a:cubicBezTo>
                      <a:pt x="17" y="31"/>
                      <a:pt x="14" y="32"/>
                      <a:pt x="12" y="34"/>
                    </a:cubicBezTo>
                    <a:lnTo>
                      <a:pt x="8" y="3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92" name="Freeform 2245">
                <a:extLst>
                  <a:ext uri="{FF2B5EF4-FFF2-40B4-BE49-F238E27FC236}">
                    <a16:creationId xmlns:a16="http://schemas.microsoft.com/office/drawing/2014/main" id="{EBE83566-DF55-4FEB-9526-9A9F70E0A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4" y="5968"/>
                <a:ext cx="13" cy="11"/>
              </a:xfrm>
              <a:custGeom>
                <a:avLst/>
                <a:gdLst>
                  <a:gd name="T0" fmla="*/ 11 w 40"/>
                  <a:gd name="T1" fmla="*/ 33 h 33"/>
                  <a:gd name="T2" fmla="*/ 9 w 40"/>
                  <a:gd name="T3" fmla="*/ 32 h 33"/>
                  <a:gd name="T4" fmla="*/ 4 w 40"/>
                  <a:gd name="T5" fmla="*/ 29 h 33"/>
                  <a:gd name="T6" fmla="*/ 3 w 40"/>
                  <a:gd name="T7" fmla="*/ 26 h 33"/>
                  <a:gd name="T8" fmla="*/ 2 w 40"/>
                  <a:gd name="T9" fmla="*/ 25 h 33"/>
                  <a:gd name="T10" fmla="*/ 4 w 40"/>
                  <a:gd name="T11" fmla="*/ 15 h 33"/>
                  <a:gd name="T12" fmla="*/ 33 w 40"/>
                  <a:gd name="T13" fmla="*/ 1 h 33"/>
                  <a:gd name="T14" fmla="*/ 38 w 40"/>
                  <a:gd name="T15" fmla="*/ 4 h 33"/>
                  <a:gd name="T16" fmla="*/ 35 w 40"/>
                  <a:gd name="T17" fmla="*/ 14 h 33"/>
                  <a:gd name="T18" fmla="*/ 32 w 40"/>
                  <a:gd name="T19" fmla="*/ 21 h 33"/>
                  <a:gd name="T20" fmla="*/ 11 w 40"/>
                  <a:gd name="T21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33">
                    <a:moveTo>
                      <a:pt x="11" y="33"/>
                    </a:moveTo>
                    <a:lnTo>
                      <a:pt x="9" y="32"/>
                    </a:lnTo>
                    <a:cubicBezTo>
                      <a:pt x="7" y="32"/>
                      <a:pt x="5" y="31"/>
                      <a:pt x="4" y="29"/>
                    </a:cubicBezTo>
                    <a:lnTo>
                      <a:pt x="3" y="26"/>
                    </a:lnTo>
                    <a:lnTo>
                      <a:pt x="2" y="25"/>
                    </a:lnTo>
                    <a:cubicBezTo>
                      <a:pt x="0" y="22"/>
                      <a:pt x="1" y="17"/>
                      <a:pt x="4" y="15"/>
                    </a:cubicBezTo>
                    <a:cubicBezTo>
                      <a:pt x="28" y="0"/>
                      <a:pt x="30" y="0"/>
                      <a:pt x="33" y="1"/>
                    </a:cubicBezTo>
                    <a:cubicBezTo>
                      <a:pt x="35" y="1"/>
                      <a:pt x="37" y="2"/>
                      <a:pt x="38" y="4"/>
                    </a:cubicBezTo>
                    <a:cubicBezTo>
                      <a:pt x="40" y="8"/>
                      <a:pt x="40" y="10"/>
                      <a:pt x="35" y="14"/>
                    </a:cubicBezTo>
                    <a:cubicBezTo>
                      <a:pt x="35" y="17"/>
                      <a:pt x="34" y="20"/>
                      <a:pt x="32" y="21"/>
                    </a:cubicBezTo>
                    <a:cubicBezTo>
                      <a:pt x="17" y="31"/>
                      <a:pt x="13" y="33"/>
                      <a:pt x="11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93" name="Freeform 2246">
                <a:extLst>
                  <a:ext uri="{FF2B5EF4-FFF2-40B4-BE49-F238E27FC236}">
                    <a16:creationId xmlns:a16="http://schemas.microsoft.com/office/drawing/2014/main" id="{69F3B7DE-833B-4E45-A102-AF48EF120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3" y="5947"/>
                <a:ext cx="36" cy="21"/>
              </a:xfrm>
              <a:custGeom>
                <a:avLst/>
                <a:gdLst>
                  <a:gd name="T0" fmla="*/ 10 w 108"/>
                  <a:gd name="T1" fmla="*/ 63 h 63"/>
                  <a:gd name="T2" fmla="*/ 8 w 108"/>
                  <a:gd name="T3" fmla="*/ 63 h 63"/>
                  <a:gd name="T4" fmla="*/ 3 w 108"/>
                  <a:gd name="T5" fmla="*/ 60 h 63"/>
                  <a:gd name="T6" fmla="*/ 14 w 108"/>
                  <a:gd name="T7" fmla="*/ 44 h 63"/>
                  <a:gd name="T8" fmla="*/ 34 w 108"/>
                  <a:gd name="T9" fmla="*/ 31 h 63"/>
                  <a:gd name="T10" fmla="*/ 36 w 108"/>
                  <a:gd name="T11" fmla="*/ 23 h 63"/>
                  <a:gd name="T12" fmla="*/ 77 w 108"/>
                  <a:gd name="T13" fmla="*/ 1 h 63"/>
                  <a:gd name="T14" fmla="*/ 82 w 108"/>
                  <a:gd name="T15" fmla="*/ 5 h 63"/>
                  <a:gd name="T16" fmla="*/ 83 w 108"/>
                  <a:gd name="T17" fmla="*/ 7 h 63"/>
                  <a:gd name="T18" fmla="*/ 99 w 108"/>
                  <a:gd name="T19" fmla="*/ 1 h 63"/>
                  <a:gd name="T20" fmla="*/ 103 w 108"/>
                  <a:gd name="T21" fmla="*/ 5 h 63"/>
                  <a:gd name="T22" fmla="*/ 73 w 108"/>
                  <a:gd name="T23" fmla="*/ 38 h 63"/>
                  <a:gd name="T24" fmla="*/ 70 w 108"/>
                  <a:gd name="T25" fmla="*/ 44 h 63"/>
                  <a:gd name="T26" fmla="*/ 69 w 108"/>
                  <a:gd name="T27" fmla="*/ 45 h 63"/>
                  <a:gd name="T28" fmla="*/ 44 w 108"/>
                  <a:gd name="T29" fmla="*/ 59 h 63"/>
                  <a:gd name="T30" fmla="*/ 34 w 108"/>
                  <a:gd name="T31" fmla="*/ 57 h 63"/>
                  <a:gd name="T32" fmla="*/ 33 w 108"/>
                  <a:gd name="T33" fmla="*/ 53 h 63"/>
                  <a:gd name="T34" fmla="*/ 14 w 108"/>
                  <a:gd name="T35" fmla="*/ 62 h 63"/>
                  <a:gd name="T36" fmla="*/ 10 w 108"/>
                  <a:gd name="T3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" h="63">
                    <a:moveTo>
                      <a:pt x="10" y="63"/>
                    </a:moveTo>
                    <a:lnTo>
                      <a:pt x="8" y="63"/>
                    </a:lnTo>
                    <a:cubicBezTo>
                      <a:pt x="6" y="63"/>
                      <a:pt x="4" y="61"/>
                      <a:pt x="3" y="60"/>
                    </a:cubicBezTo>
                    <a:cubicBezTo>
                      <a:pt x="0" y="54"/>
                      <a:pt x="2" y="52"/>
                      <a:pt x="14" y="44"/>
                    </a:cubicBezTo>
                    <a:cubicBezTo>
                      <a:pt x="19" y="41"/>
                      <a:pt x="26" y="36"/>
                      <a:pt x="34" y="31"/>
                    </a:cubicBezTo>
                    <a:cubicBezTo>
                      <a:pt x="33" y="28"/>
                      <a:pt x="34" y="25"/>
                      <a:pt x="36" y="23"/>
                    </a:cubicBezTo>
                    <a:cubicBezTo>
                      <a:pt x="72" y="0"/>
                      <a:pt x="74" y="1"/>
                      <a:pt x="77" y="1"/>
                    </a:cubicBezTo>
                    <a:cubicBezTo>
                      <a:pt x="79" y="2"/>
                      <a:pt x="81" y="3"/>
                      <a:pt x="82" y="5"/>
                    </a:cubicBezTo>
                    <a:lnTo>
                      <a:pt x="83" y="7"/>
                    </a:lnTo>
                    <a:cubicBezTo>
                      <a:pt x="96" y="1"/>
                      <a:pt x="96" y="1"/>
                      <a:pt x="99" y="1"/>
                    </a:cubicBezTo>
                    <a:cubicBezTo>
                      <a:pt x="100" y="2"/>
                      <a:pt x="102" y="3"/>
                      <a:pt x="103" y="5"/>
                    </a:cubicBezTo>
                    <a:cubicBezTo>
                      <a:pt x="106" y="10"/>
                      <a:pt x="108" y="13"/>
                      <a:pt x="73" y="38"/>
                    </a:cubicBezTo>
                    <a:cubicBezTo>
                      <a:pt x="74" y="40"/>
                      <a:pt x="72" y="43"/>
                      <a:pt x="70" y="44"/>
                    </a:cubicBezTo>
                    <a:lnTo>
                      <a:pt x="69" y="45"/>
                    </a:lnTo>
                    <a:cubicBezTo>
                      <a:pt x="67" y="46"/>
                      <a:pt x="44" y="59"/>
                      <a:pt x="44" y="59"/>
                    </a:cubicBezTo>
                    <a:cubicBezTo>
                      <a:pt x="41" y="61"/>
                      <a:pt x="36" y="60"/>
                      <a:pt x="34" y="57"/>
                    </a:cubicBezTo>
                    <a:lnTo>
                      <a:pt x="33" y="53"/>
                    </a:lnTo>
                    <a:cubicBezTo>
                      <a:pt x="21" y="60"/>
                      <a:pt x="17" y="62"/>
                      <a:pt x="14" y="62"/>
                    </a:cubicBezTo>
                    <a:cubicBezTo>
                      <a:pt x="12" y="63"/>
                      <a:pt x="11" y="63"/>
                      <a:pt x="10" y="6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94" name="Freeform 2247">
                <a:extLst>
                  <a:ext uri="{FF2B5EF4-FFF2-40B4-BE49-F238E27FC236}">
                    <a16:creationId xmlns:a16="http://schemas.microsoft.com/office/drawing/2014/main" id="{FC17DBEF-C0CE-4709-8AEF-2B4CA250E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" y="5942"/>
                <a:ext cx="39" cy="33"/>
              </a:xfrm>
              <a:custGeom>
                <a:avLst/>
                <a:gdLst>
                  <a:gd name="T0" fmla="*/ 20 w 119"/>
                  <a:gd name="T1" fmla="*/ 99 h 99"/>
                  <a:gd name="T2" fmla="*/ 18 w 119"/>
                  <a:gd name="T3" fmla="*/ 98 h 99"/>
                  <a:gd name="T4" fmla="*/ 13 w 119"/>
                  <a:gd name="T5" fmla="*/ 95 h 99"/>
                  <a:gd name="T6" fmla="*/ 30 w 119"/>
                  <a:gd name="T7" fmla="*/ 70 h 99"/>
                  <a:gd name="T8" fmla="*/ 29 w 119"/>
                  <a:gd name="T9" fmla="*/ 69 h 99"/>
                  <a:gd name="T10" fmla="*/ 28 w 119"/>
                  <a:gd name="T11" fmla="*/ 64 h 99"/>
                  <a:gd name="T12" fmla="*/ 12 w 119"/>
                  <a:gd name="T13" fmla="*/ 73 h 99"/>
                  <a:gd name="T14" fmla="*/ 2 w 119"/>
                  <a:gd name="T15" fmla="*/ 70 h 99"/>
                  <a:gd name="T16" fmla="*/ 5 w 119"/>
                  <a:gd name="T17" fmla="*/ 61 h 99"/>
                  <a:gd name="T18" fmla="*/ 108 w 119"/>
                  <a:gd name="T19" fmla="*/ 1 h 99"/>
                  <a:gd name="T20" fmla="*/ 114 w 119"/>
                  <a:gd name="T21" fmla="*/ 0 h 99"/>
                  <a:gd name="T22" fmla="*/ 118 w 119"/>
                  <a:gd name="T23" fmla="*/ 3 h 99"/>
                  <a:gd name="T24" fmla="*/ 119 w 119"/>
                  <a:gd name="T25" fmla="*/ 9 h 99"/>
                  <a:gd name="T26" fmla="*/ 107 w 119"/>
                  <a:gd name="T27" fmla="*/ 20 h 99"/>
                  <a:gd name="T28" fmla="*/ 66 w 119"/>
                  <a:gd name="T29" fmla="*/ 52 h 99"/>
                  <a:gd name="T30" fmla="*/ 50 w 119"/>
                  <a:gd name="T31" fmla="*/ 71 h 99"/>
                  <a:gd name="T32" fmla="*/ 47 w 119"/>
                  <a:gd name="T33" fmla="*/ 73 h 99"/>
                  <a:gd name="T34" fmla="*/ 60 w 119"/>
                  <a:gd name="T35" fmla="*/ 66 h 99"/>
                  <a:gd name="T36" fmla="*/ 70 w 119"/>
                  <a:gd name="T37" fmla="*/ 68 h 99"/>
                  <a:gd name="T38" fmla="*/ 67 w 119"/>
                  <a:gd name="T39" fmla="*/ 78 h 99"/>
                  <a:gd name="T40" fmla="*/ 49 w 119"/>
                  <a:gd name="T41" fmla="*/ 89 h 99"/>
                  <a:gd name="T42" fmla="*/ 44 w 119"/>
                  <a:gd name="T43" fmla="*/ 90 h 99"/>
                  <a:gd name="T44" fmla="*/ 40 w 119"/>
                  <a:gd name="T45" fmla="*/ 89 h 99"/>
                  <a:gd name="T46" fmla="*/ 37 w 119"/>
                  <a:gd name="T47" fmla="*/ 89 h 99"/>
                  <a:gd name="T48" fmla="*/ 20 w 119"/>
                  <a:gd name="T49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9" h="99">
                    <a:moveTo>
                      <a:pt x="20" y="99"/>
                    </a:moveTo>
                    <a:lnTo>
                      <a:pt x="18" y="98"/>
                    </a:lnTo>
                    <a:cubicBezTo>
                      <a:pt x="16" y="98"/>
                      <a:pt x="14" y="97"/>
                      <a:pt x="13" y="95"/>
                    </a:cubicBezTo>
                    <a:cubicBezTo>
                      <a:pt x="11" y="90"/>
                      <a:pt x="10" y="89"/>
                      <a:pt x="30" y="70"/>
                    </a:cubicBezTo>
                    <a:lnTo>
                      <a:pt x="29" y="69"/>
                    </a:lnTo>
                    <a:cubicBezTo>
                      <a:pt x="28" y="67"/>
                      <a:pt x="27" y="65"/>
                      <a:pt x="28" y="64"/>
                    </a:cubicBezTo>
                    <a:lnTo>
                      <a:pt x="12" y="73"/>
                    </a:lnTo>
                    <a:cubicBezTo>
                      <a:pt x="9" y="75"/>
                      <a:pt x="4" y="74"/>
                      <a:pt x="2" y="70"/>
                    </a:cubicBezTo>
                    <a:cubicBezTo>
                      <a:pt x="0" y="67"/>
                      <a:pt x="1" y="63"/>
                      <a:pt x="5" y="61"/>
                    </a:cubicBezTo>
                    <a:lnTo>
                      <a:pt x="108" y="1"/>
                    </a:lnTo>
                    <a:cubicBezTo>
                      <a:pt x="110" y="0"/>
                      <a:pt x="112" y="0"/>
                      <a:pt x="114" y="0"/>
                    </a:cubicBezTo>
                    <a:cubicBezTo>
                      <a:pt x="116" y="1"/>
                      <a:pt x="117" y="2"/>
                      <a:pt x="118" y="3"/>
                    </a:cubicBezTo>
                    <a:cubicBezTo>
                      <a:pt x="119" y="5"/>
                      <a:pt x="119" y="8"/>
                      <a:pt x="119" y="9"/>
                    </a:cubicBezTo>
                    <a:cubicBezTo>
                      <a:pt x="118" y="12"/>
                      <a:pt x="116" y="15"/>
                      <a:pt x="107" y="20"/>
                    </a:cubicBezTo>
                    <a:cubicBezTo>
                      <a:pt x="103" y="25"/>
                      <a:pt x="92" y="33"/>
                      <a:pt x="66" y="52"/>
                    </a:cubicBezTo>
                    <a:cubicBezTo>
                      <a:pt x="66" y="55"/>
                      <a:pt x="63" y="58"/>
                      <a:pt x="50" y="71"/>
                    </a:cubicBezTo>
                    <a:lnTo>
                      <a:pt x="47" y="73"/>
                    </a:lnTo>
                    <a:lnTo>
                      <a:pt x="60" y="66"/>
                    </a:lnTo>
                    <a:cubicBezTo>
                      <a:pt x="63" y="64"/>
                      <a:pt x="68" y="65"/>
                      <a:pt x="70" y="68"/>
                    </a:cubicBezTo>
                    <a:cubicBezTo>
                      <a:pt x="72" y="72"/>
                      <a:pt x="70" y="76"/>
                      <a:pt x="67" y="78"/>
                    </a:cubicBezTo>
                    <a:lnTo>
                      <a:pt x="49" y="89"/>
                    </a:lnTo>
                    <a:cubicBezTo>
                      <a:pt x="47" y="90"/>
                      <a:pt x="45" y="90"/>
                      <a:pt x="44" y="90"/>
                    </a:cubicBezTo>
                    <a:lnTo>
                      <a:pt x="40" y="89"/>
                    </a:lnTo>
                    <a:lnTo>
                      <a:pt x="37" y="89"/>
                    </a:lnTo>
                    <a:cubicBezTo>
                      <a:pt x="26" y="97"/>
                      <a:pt x="22" y="99"/>
                      <a:pt x="20" y="9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95" name="Freeform 2248">
                <a:extLst>
                  <a:ext uri="{FF2B5EF4-FFF2-40B4-BE49-F238E27FC236}">
                    <a16:creationId xmlns:a16="http://schemas.microsoft.com/office/drawing/2014/main" id="{52AD67E9-6F41-4A9C-BC74-6DB56F32A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1" y="5930"/>
                <a:ext cx="6" cy="6"/>
              </a:xfrm>
              <a:custGeom>
                <a:avLst/>
                <a:gdLst>
                  <a:gd name="T0" fmla="*/ 8 w 17"/>
                  <a:gd name="T1" fmla="*/ 17 h 17"/>
                  <a:gd name="T2" fmla="*/ 7 w 17"/>
                  <a:gd name="T3" fmla="*/ 17 h 17"/>
                  <a:gd name="T4" fmla="*/ 2 w 17"/>
                  <a:gd name="T5" fmla="*/ 14 h 17"/>
                  <a:gd name="T6" fmla="*/ 2 w 17"/>
                  <a:gd name="T7" fmla="*/ 7 h 17"/>
                  <a:gd name="T8" fmla="*/ 5 w 17"/>
                  <a:gd name="T9" fmla="*/ 3 h 17"/>
                  <a:gd name="T10" fmla="*/ 6 w 17"/>
                  <a:gd name="T11" fmla="*/ 2 h 17"/>
                  <a:gd name="T12" fmla="*/ 15 w 17"/>
                  <a:gd name="T13" fmla="*/ 4 h 17"/>
                  <a:gd name="T14" fmla="*/ 17 w 17"/>
                  <a:gd name="T15" fmla="*/ 8 h 17"/>
                  <a:gd name="T16" fmla="*/ 14 w 17"/>
                  <a:gd name="T17" fmla="*/ 15 h 17"/>
                  <a:gd name="T18" fmla="*/ 13 w 17"/>
                  <a:gd name="T19" fmla="*/ 16 h 17"/>
                  <a:gd name="T20" fmla="*/ 8 w 17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8" y="17"/>
                    </a:moveTo>
                    <a:lnTo>
                      <a:pt x="7" y="17"/>
                    </a:lnTo>
                    <a:cubicBezTo>
                      <a:pt x="5" y="16"/>
                      <a:pt x="3" y="15"/>
                      <a:pt x="2" y="14"/>
                    </a:cubicBezTo>
                    <a:cubicBezTo>
                      <a:pt x="0" y="11"/>
                      <a:pt x="1" y="9"/>
                      <a:pt x="2" y="7"/>
                    </a:cubicBezTo>
                    <a:cubicBezTo>
                      <a:pt x="2" y="5"/>
                      <a:pt x="3" y="4"/>
                      <a:pt x="5" y="3"/>
                    </a:cubicBezTo>
                    <a:lnTo>
                      <a:pt x="6" y="2"/>
                    </a:lnTo>
                    <a:cubicBezTo>
                      <a:pt x="9" y="0"/>
                      <a:pt x="13" y="1"/>
                      <a:pt x="15" y="4"/>
                    </a:cubicBezTo>
                    <a:lnTo>
                      <a:pt x="17" y="8"/>
                    </a:lnTo>
                    <a:cubicBezTo>
                      <a:pt x="17" y="10"/>
                      <a:pt x="16" y="13"/>
                      <a:pt x="14" y="15"/>
                    </a:cubicBezTo>
                    <a:lnTo>
                      <a:pt x="13" y="16"/>
                    </a:lnTo>
                    <a:cubicBezTo>
                      <a:pt x="11" y="17"/>
                      <a:pt x="10" y="17"/>
                      <a:pt x="8" y="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96" name="Freeform 2249">
                <a:extLst>
                  <a:ext uri="{FF2B5EF4-FFF2-40B4-BE49-F238E27FC236}">
                    <a16:creationId xmlns:a16="http://schemas.microsoft.com/office/drawing/2014/main" id="{8A10EFAD-3E24-45B4-A8AD-735B9235A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5928"/>
                <a:ext cx="23" cy="16"/>
              </a:xfrm>
              <a:custGeom>
                <a:avLst/>
                <a:gdLst>
                  <a:gd name="T0" fmla="*/ 3 w 71"/>
                  <a:gd name="T1" fmla="*/ 48 h 48"/>
                  <a:gd name="T2" fmla="*/ 2 w 71"/>
                  <a:gd name="T3" fmla="*/ 48 h 48"/>
                  <a:gd name="T4" fmla="*/ 4 w 71"/>
                  <a:gd name="T5" fmla="*/ 41 h 48"/>
                  <a:gd name="T6" fmla="*/ 0 w 71"/>
                  <a:gd name="T7" fmla="*/ 35 h 48"/>
                  <a:gd name="T8" fmla="*/ 36 w 71"/>
                  <a:gd name="T9" fmla="*/ 14 h 48"/>
                  <a:gd name="T10" fmla="*/ 63 w 71"/>
                  <a:gd name="T11" fmla="*/ 1 h 48"/>
                  <a:gd name="T12" fmla="*/ 67 w 71"/>
                  <a:gd name="T13" fmla="*/ 5 h 48"/>
                  <a:gd name="T14" fmla="*/ 53 w 71"/>
                  <a:gd name="T15" fmla="*/ 24 h 48"/>
                  <a:gd name="T16" fmla="*/ 55 w 71"/>
                  <a:gd name="T17" fmla="*/ 27 h 48"/>
                  <a:gd name="T18" fmla="*/ 21 w 71"/>
                  <a:gd name="T19" fmla="*/ 44 h 48"/>
                  <a:gd name="T20" fmla="*/ 18 w 71"/>
                  <a:gd name="T21" fmla="*/ 41 h 48"/>
                  <a:gd name="T22" fmla="*/ 3 w 71"/>
                  <a:gd name="T2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1" h="48">
                    <a:moveTo>
                      <a:pt x="3" y="48"/>
                    </a:moveTo>
                    <a:lnTo>
                      <a:pt x="2" y="48"/>
                    </a:lnTo>
                    <a:lnTo>
                      <a:pt x="4" y="41"/>
                    </a:lnTo>
                    <a:lnTo>
                      <a:pt x="0" y="35"/>
                    </a:lnTo>
                    <a:cubicBezTo>
                      <a:pt x="1" y="34"/>
                      <a:pt x="20" y="23"/>
                      <a:pt x="36" y="14"/>
                    </a:cubicBezTo>
                    <a:cubicBezTo>
                      <a:pt x="60" y="0"/>
                      <a:pt x="60" y="0"/>
                      <a:pt x="63" y="1"/>
                    </a:cubicBezTo>
                    <a:cubicBezTo>
                      <a:pt x="65" y="2"/>
                      <a:pt x="66" y="3"/>
                      <a:pt x="67" y="5"/>
                    </a:cubicBezTo>
                    <a:cubicBezTo>
                      <a:pt x="71" y="10"/>
                      <a:pt x="69" y="12"/>
                      <a:pt x="53" y="24"/>
                    </a:cubicBezTo>
                    <a:lnTo>
                      <a:pt x="55" y="27"/>
                    </a:lnTo>
                    <a:cubicBezTo>
                      <a:pt x="24" y="45"/>
                      <a:pt x="25" y="45"/>
                      <a:pt x="21" y="44"/>
                    </a:cubicBezTo>
                    <a:lnTo>
                      <a:pt x="18" y="41"/>
                    </a:lnTo>
                    <a:cubicBezTo>
                      <a:pt x="8" y="47"/>
                      <a:pt x="5" y="48"/>
                      <a:pt x="3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97" name="Freeform 2250">
                <a:extLst>
                  <a:ext uri="{FF2B5EF4-FFF2-40B4-BE49-F238E27FC236}">
                    <a16:creationId xmlns:a16="http://schemas.microsoft.com/office/drawing/2014/main" id="{E7CBCDF6-C251-4CC2-A2FC-197C5B007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" y="5928"/>
                <a:ext cx="9" cy="10"/>
              </a:xfrm>
              <a:custGeom>
                <a:avLst/>
                <a:gdLst>
                  <a:gd name="T0" fmla="*/ 22 w 29"/>
                  <a:gd name="T1" fmla="*/ 28 h 28"/>
                  <a:gd name="T2" fmla="*/ 20 w 29"/>
                  <a:gd name="T3" fmla="*/ 28 h 28"/>
                  <a:gd name="T4" fmla="*/ 16 w 29"/>
                  <a:gd name="T5" fmla="*/ 24 h 28"/>
                  <a:gd name="T6" fmla="*/ 14 w 29"/>
                  <a:gd name="T7" fmla="*/ 19 h 28"/>
                  <a:gd name="T8" fmla="*/ 1 w 29"/>
                  <a:gd name="T9" fmla="*/ 25 h 28"/>
                  <a:gd name="T10" fmla="*/ 2 w 29"/>
                  <a:gd name="T11" fmla="*/ 18 h 28"/>
                  <a:gd name="T12" fmla="*/ 8 w 29"/>
                  <a:gd name="T13" fmla="*/ 15 h 28"/>
                  <a:gd name="T14" fmla="*/ 2 w 29"/>
                  <a:gd name="T15" fmla="*/ 18 h 28"/>
                  <a:gd name="T16" fmla="*/ 0 w 29"/>
                  <a:gd name="T17" fmla="*/ 12 h 28"/>
                  <a:gd name="T18" fmla="*/ 9 w 29"/>
                  <a:gd name="T19" fmla="*/ 6 h 28"/>
                  <a:gd name="T20" fmla="*/ 23 w 29"/>
                  <a:gd name="T21" fmla="*/ 1 h 28"/>
                  <a:gd name="T22" fmla="*/ 28 w 29"/>
                  <a:gd name="T23" fmla="*/ 7 h 28"/>
                  <a:gd name="T24" fmla="*/ 29 w 29"/>
                  <a:gd name="T25" fmla="*/ 20 h 28"/>
                  <a:gd name="T26" fmla="*/ 27 w 29"/>
                  <a:gd name="T27" fmla="*/ 20 h 28"/>
                  <a:gd name="T28" fmla="*/ 29 w 29"/>
                  <a:gd name="T29" fmla="*/ 25 h 28"/>
                  <a:gd name="T30" fmla="*/ 22 w 29"/>
                  <a:gd name="T3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" h="28">
                    <a:moveTo>
                      <a:pt x="22" y="28"/>
                    </a:moveTo>
                    <a:lnTo>
                      <a:pt x="20" y="28"/>
                    </a:lnTo>
                    <a:cubicBezTo>
                      <a:pt x="18" y="27"/>
                      <a:pt x="17" y="26"/>
                      <a:pt x="16" y="24"/>
                    </a:cubicBezTo>
                    <a:cubicBezTo>
                      <a:pt x="15" y="24"/>
                      <a:pt x="15" y="23"/>
                      <a:pt x="14" y="19"/>
                    </a:cubicBezTo>
                    <a:cubicBezTo>
                      <a:pt x="4" y="26"/>
                      <a:pt x="4" y="26"/>
                      <a:pt x="1" y="25"/>
                    </a:cubicBezTo>
                    <a:lnTo>
                      <a:pt x="2" y="18"/>
                    </a:lnTo>
                    <a:lnTo>
                      <a:pt x="8" y="15"/>
                    </a:lnTo>
                    <a:lnTo>
                      <a:pt x="2" y="18"/>
                    </a:lnTo>
                    <a:lnTo>
                      <a:pt x="0" y="12"/>
                    </a:lnTo>
                    <a:cubicBezTo>
                      <a:pt x="1" y="11"/>
                      <a:pt x="5" y="9"/>
                      <a:pt x="9" y="6"/>
                    </a:cubicBezTo>
                    <a:cubicBezTo>
                      <a:pt x="19" y="0"/>
                      <a:pt x="20" y="0"/>
                      <a:pt x="23" y="1"/>
                    </a:cubicBezTo>
                    <a:cubicBezTo>
                      <a:pt x="26" y="1"/>
                      <a:pt x="28" y="4"/>
                      <a:pt x="28" y="7"/>
                    </a:cubicBezTo>
                    <a:cubicBezTo>
                      <a:pt x="28" y="7"/>
                      <a:pt x="28" y="17"/>
                      <a:pt x="29" y="20"/>
                    </a:cubicBezTo>
                    <a:lnTo>
                      <a:pt x="27" y="20"/>
                    </a:lnTo>
                    <a:lnTo>
                      <a:pt x="29" y="25"/>
                    </a:lnTo>
                    <a:cubicBezTo>
                      <a:pt x="26" y="27"/>
                      <a:pt x="24" y="28"/>
                      <a:pt x="22" y="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98" name="Freeform 2251">
                <a:extLst>
                  <a:ext uri="{FF2B5EF4-FFF2-40B4-BE49-F238E27FC236}">
                    <a16:creationId xmlns:a16="http://schemas.microsoft.com/office/drawing/2014/main" id="{8EA645F1-97AF-46D0-9593-DBDA8624A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" y="5923"/>
                <a:ext cx="42" cy="26"/>
              </a:xfrm>
              <a:custGeom>
                <a:avLst/>
                <a:gdLst>
                  <a:gd name="T0" fmla="*/ 20 w 126"/>
                  <a:gd name="T1" fmla="*/ 79 h 79"/>
                  <a:gd name="T2" fmla="*/ 15 w 126"/>
                  <a:gd name="T3" fmla="*/ 77 h 79"/>
                  <a:gd name="T4" fmla="*/ 7 w 126"/>
                  <a:gd name="T5" fmla="*/ 79 h 79"/>
                  <a:gd name="T6" fmla="*/ 2 w 126"/>
                  <a:gd name="T7" fmla="*/ 75 h 79"/>
                  <a:gd name="T8" fmla="*/ 5 w 126"/>
                  <a:gd name="T9" fmla="*/ 66 h 79"/>
                  <a:gd name="T10" fmla="*/ 7 w 126"/>
                  <a:gd name="T11" fmla="*/ 65 h 79"/>
                  <a:gd name="T12" fmla="*/ 61 w 126"/>
                  <a:gd name="T13" fmla="*/ 33 h 79"/>
                  <a:gd name="T14" fmla="*/ 120 w 126"/>
                  <a:gd name="T15" fmla="*/ 1 h 79"/>
                  <a:gd name="T16" fmla="*/ 124 w 126"/>
                  <a:gd name="T17" fmla="*/ 5 h 79"/>
                  <a:gd name="T18" fmla="*/ 120 w 126"/>
                  <a:gd name="T19" fmla="*/ 14 h 79"/>
                  <a:gd name="T20" fmla="*/ 120 w 126"/>
                  <a:gd name="T21" fmla="*/ 15 h 79"/>
                  <a:gd name="T22" fmla="*/ 116 w 126"/>
                  <a:gd name="T23" fmla="*/ 17 h 79"/>
                  <a:gd name="T24" fmla="*/ 107 w 126"/>
                  <a:gd name="T25" fmla="*/ 23 h 79"/>
                  <a:gd name="T26" fmla="*/ 100 w 126"/>
                  <a:gd name="T27" fmla="*/ 36 h 79"/>
                  <a:gd name="T28" fmla="*/ 87 w 126"/>
                  <a:gd name="T29" fmla="*/ 46 h 79"/>
                  <a:gd name="T30" fmla="*/ 83 w 126"/>
                  <a:gd name="T31" fmla="*/ 51 h 79"/>
                  <a:gd name="T32" fmla="*/ 77 w 126"/>
                  <a:gd name="T33" fmla="*/ 55 h 79"/>
                  <a:gd name="T34" fmla="*/ 72 w 126"/>
                  <a:gd name="T35" fmla="*/ 56 h 79"/>
                  <a:gd name="T36" fmla="*/ 68 w 126"/>
                  <a:gd name="T37" fmla="*/ 53 h 79"/>
                  <a:gd name="T38" fmla="*/ 24 w 126"/>
                  <a:gd name="T39" fmla="*/ 78 h 79"/>
                  <a:gd name="T40" fmla="*/ 20 w 126"/>
                  <a:gd name="T41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79">
                    <a:moveTo>
                      <a:pt x="20" y="79"/>
                    </a:moveTo>
                    <a:cubicBezTo>
                      <a:pt x="18" y="79"/>
                      <a:pt x="16" y="78"/>
                      <a:pt x="15" y="77"/>
                    </a:cubicBezTo>
                    <a:cubicBezTo>
                      <a:pt x="9" y="79"/>
                      <a:pt x="8" y="79"/>
                      <a:pt x="7" y="79"/>
                    </a:cubicBezTo>
                    <a:cubicBezTo>
                      <a:pt x="5" y="78"/>
                      <a:pt x="3" y="77"/>
                      <a:pt x="2" y="75"/>
                    </a:cubicBezTo>
                    <a:cubicBezTo>
                      <a:pt x="0" y="72"/>
                      <a:pt x="1" y="68"/>
                      <a:pt x="5" y="66"/>
                    </a:cubicBezTo>
                    <a:lnTo>
                      <a:pt x="7" y="65"/>
                    </a:lnTo>
                    <a:cubicBezTo>
                      <a:pt x="12" y="62"/>
                      <a:pt x="39" y="46"/>
                      <a:pt x="61" y="33"/>
                    </a:cubicBezTo>
                    <a:cubicBezTo>
                      <a:pt x="116" y="0"/>
                      <a:pt x="116" y="0"/>
                      <a:pt x="120" y="1"/>
                    </a:cubicBezTo>
                    <a:cubicBezTo>
                      <a:pt x="122" y="2"/>
                      <a:pt x="123" y="3"/>
                      <a:pt x="124" y="5"/>
                    </a:cubicBezTo>
                    <a:cubicBezTo>
                      <a:pt x="125" y="7"/>
                      <a:pt x="126" y="9"/>
                      <a:pt x="120" y="14"/>
                    </a:cubicBezTo>
                    <a:lnTo>
                      <a:pt x="120" y="15"/>
                    </a:lnTo>
                    <a:cubicBezTo>
                      <a:pt x="119" y="15"/>
                      <a:pt x="118" y="16"/>
                      <a:pt x="116" y="17"/>
                    </a:cubicBezTo>
                    <a:cubicBezTo>
                      <a:pt x="113" y="19"/>
                      <a:pt x="111" y="21"/>
                      <a:pt x="107" y="23"/>
                    </a:cubicBezTo>
                    <a:cubicBezTo>
                      <a:pt x="109" y="28"/>
                      <a:pt x="106" y="31"/>
                      <a:pt x="100" y="36"/>
                    </a:cubicBezTo>
                    <a:cubicBezTo>
                      <a:pt x="97" y="38"/>
                      <a:pt x="91" y="42"/>
                      <a:pt x="87" y="46"/>
                    </a:cubicBezTo>
                    <a:cubicBezTo>
                      <a:pt x="86" y="48"/>
                      <a:pt x="85" y="50"/>
                      <a:pt x="83" y="51"/>
                    </a:cubicBezTo>
                    <a:lnTo>
                      <a:pt x="77" y="55"/>
                    </a:lnTo>
                    <a:cubicBezTo>
                      <a:pt x="76" y="56"/>
                      <a:pt x="74" y="56"/>
                      <a:pt x="72" y="56"/>
                    </a:cubicBezTo>
                    <a:cubicBezTo>
                      <a:pt x="70" y="55"/>
                      <a:pt x="69" y="54"/>
                      <a:pt x="68" y="53"/>
                    </a:cubicBezTo>
                    <a:lnTo>
                      <a:pt x="24" y="78"/>
                    </a:lnTo>
                    <a:lnTo>
                      <a:pt x="20" y="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99" name="Freeform 2252">
                <a:extLst>
                  <a:ext uri="{FF2B5EF4-FFF2-40B4-BE49-F238E27FC236}">
                    <a16:creationId xmlns:a16="http://schemas.microsoft.com/office/drawing/2014/main" id="{FE32AC7E-DC0C-4F49-A352-C88093E63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" y="5914"/>
                <a:ext cx="250" cy="147"/>
              </a:xfrm>
              <a:custGeom>
                <a:avLst/>
                <a:gdLst>
                  <a:gd name="T0" fmla="*/ 15 w 753"/>
                  <a:gd name="T1" fmla="*/ 443 h 443"/>
                  <a:gd name="T2" fmla="*/ 11 w 753"/>
                  <a:gd name="T3" fmla="*/ 443 h 443"/>
                  <a:gd name="T4" fmla="*/ 2 w 753"/>
                  <a:gd name="T5" fmla="*/ 437 h 443"/>
                  <a:gd name="T6" fmla="*/ 5 w 753"/>
                  <a:gd name="T7" fmla="*/ 427 h 443"/>
                  <a:gd name="T8" fmla="*/ 14 w 753"/>
                  <a:gd name="T9" fmla="*/ 429 h 443"/>
                  <a:gd name="T10" fmla="*/ 132 w 753"/>
                  <a:gd name="T11" fmla="*/ 379 h 443"/>
                  <a:gd name="T12" fmla="*/ 297 w 753"/>
                  <a:gd name="T13" fmla="*/ 277 h 443"/>
                  <a:gd name="T14" fmla="*/ 425 w 753"/>
                  <a:gd name="T15" fmla="*/ 198 h 443"/>
                  <a:gd name="T16" fmla="*/ 742 w 753"/>
                  <a:gd name="T17" fmla="*/ 2 h 443"/>
                  <a:gd name="T18" fmla="*/ 751 w 753"/>
                  <a:gd name="T19" fmla="*/ 4 h 443"/>
                  <a:gd name="T20" fmla="*/ 749 w 753"/>
                  <a:gd name="T21" fmla="*/ 14 h 443"/>
                  <a:gd name="T22" fmla="*/ 491 w 753"/>
                  <a:gd name="T23" fmla="*/ 181 h 443"/>
                  <a:gd name="T24" fmla="*/ 491 w 753"/>
                  <a:gd name="T25" fmla="*/ 181 h 443"/>
                  <a:gd name="T26" fmla="*/ 488 w 753"/>
                  <a:gd name="T27" fmla="*/ 191 h 443"/>
                  <a:gd name="T28" fmla="*/ 156 w 753"/>
                  <a:gd name="T29" fmla="*/ 386 h 443"/>
                  <a:gd name="T30" fmla="*/ 113 w 753"/>
                  <a:gd name="T31" fmla="*/ 411 h 443"/>
                  <a:gd name="T32" fmla="*/ 86 w 753"/>
                  <a:gd name="T33" fmla="*/ 427 h 443"/>
                  <a:gd name="T34" fmla="*/ 85 w 753"/>
                  <a:gd name="T35" fmla="*/ 427 h 443"/>
                  <a:gd name="T36" fmla="*/ 85 w 753"/>
                  <a:gd name="T37" fmla="*/ 428 h 443"/>
                  <a:gd name="T38" fmla="*/ 83 w 753"/>
                  <a:gd name="T39" fmla="*/ 429 h 443"/>
                  <a:gd name="T40" fmla="*/ 81 w 753"/>
                  <a:gd name="T41" fmla="*/ 430 h 443"/>
                  <a:gd name="T42" fmla="*/ 80 w 753"/>
                  <a:gd name="T43" fmla="*/ 430 h 443"/>
                  <a:gd name="T44" fmla="*/ 80 w 753"/>
                  <a:gd name="T45" fmla="*/ 430 h 443"/>
                  <a:gd name="T46" fmla="*/ 70 w 753"/>
                  <a:gd name="T47" fmla="*/ 428 h 443"/>
                  <a:gd name="T48" fmla="*/ 69 w 753"/>
                  <a:gd name="T49" fmla="*/ 426 h 443"/>
                  <a:gd name="T50" fmla="*/ 15 w 753"/>
                  <a:gd name="T51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53" h="443">
                    <a:moveTo>
                      <a:pt x="15" y="443"/>
                    </a:moveTo>
                    <a:lnTo>
                      <a:pt x="11" y="443"/>
                    </a:lnTo>
                    <a:cubicBezTo>
                      <a:pt x="6" y="442"/>
                      <a:pt x="4" y="439"/>
                      <a:pt x="2" y="437"/>
                    </a:cubicBezTo>
                    <a:cubicBezTo>
                      <a:pt x="0" y="434"/>
                      <a:pt x="2" y="429"/>
                      <a:pt x="5" y="427"/>
                    </a:cubicBezTo>
                    <a:cubicBezTo>
                      <a:pt x="8" y="426"/>
                      <a:pt x="12" y="427"/>
                      <a:pt x="14" y="429"/>
                    </a:cubicBezTo>
                    <a:cubicBezTo>
                      <a:pt x="25" y="433"/>
                      <a:pt x="69" y="413"/>
                      <a:pt x="132" y="379"/>
                    </a:cubicBezTo>
                    <a:lnTo>
                      <a:pt x="297" y="277"/>
                    </a:lnTo>
                    <a:cubicBezTo>
                      <a:pt x="349" y="243"/>
                      <a:pt x="393" y="216"/>
                      <a:pt x="425" y="198"/>
                    </a:cubicBezTo>
                    <a:lnTo>
                      <a:pt x="742" y="2"/>
                    </a:lnTo>
                    <a:cubicBezTo>
                      <a:pt x="745" y="0"/>
                      <a:pt x="749" y="1"/>
                      <a:pt x="751" y="4"/>
                    </a:cubicBezTo>
                    <a:cubicBezTo>
                      <a:pt x="753" y="8"/>
                      <a:pt x="752" y="12"/>
                      <a:pt x="749" y="14"/>
                    </a:cubicBezTo>
                    <a:cubicBezTo>
                      <a:pt x="722" y="32"/>
                      <a:pt x="616" y="102"/>
                      <a:pt x="491" y="181"/>
                    </a:cubicBezTo>
                    <a:lnTo>
                      <a:pt x="491" y="181"/>
                    </a:lnTo>
                    <a:cubicBezTo>
                      <a:pt x="493" y="185"/>
                      <a:pt x="492" y="189"/>
                      <a:pt x="488" y="191"/>
                    </a:cubicBezTo>
                    <a:lnTo>
                      <a:pt x="156" y="386"/>
                    </a:lnTo>
                    <a:cubicBezTo>
                      <a:pt x="136" y="398"/>
                      <a:pt x="123" y="406"/>
                      <a:pt x="113" y="411"/>
                    </a:cubicBezTo>
                    <a:lnTo>
                      <a:pt x="86" y="427"/>
                    </a:lnTo>
                    <a:lnTo>
                      <a:pt x="85" y="427"/>
                    </a:lnTo>
                    <a:lnTo>
                      <a:pt x="85" y="428"/>
                    </a:lnTo>
                    <a:lnTo>
                      <a:pt x="83" y="429"/>
                    </a:lnTo>
                    <a:lnTo>
                      <a:pt x="81" y="430"/>
                    </a:lnTo>
                    <a:lnTo>
                      <a:pt x="80" y="430"/>
                    </a:lnTo>
                    <a:lnTo>
                      <a:pt x="80" y="430"/>
                    </a:lnTo>
                    <a:cubicBezTo>
                      <a:pt x="77" y="432"/>
                      <a:pt x="73" y="432"/>
                      <a:pt x="70" y="428"/>
                    </a:cubicBezTo>
                    <a:lnTo>
                      <a:pt x="69" y="426"/>
                    </a:lnTo>
                    <a:cubicBezTo>
                      <a:pt x="44" y="437"/>
                      <a:pt x="25" y="443"/>
                      <a:pt x="15" y="44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00" name="Freeform 2253">
                <a:extLst>
                  <a:ext uri="{FF2B5EF4-FFF2-40B4-BE49-F238E27FC236}">
                    <a16:creationId xmlns:a16="http://schemas.microsoft.com/office/drawing/2014/main" id="{376B582D-4ECA-4E09-95BE-6F1F926663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7" y="5897"/>
                <a:ext cx="26" cy="17"/>
              </a:xfrm>
              <a:custGeom>
                <a:avLst/>
                <a:gdLst>
                  <a:gd name="T0" fmla="*/ 8 w 76"/>
                  <a:gd name="T1" fmla="*/ 51 h 51"/>
                  <a:gd name="T2" fmla="*/ 6 w 76"/>
                  <a:gd name="T3" fmla="*/ 51 h 51"/>
                  <a:gd name="T4" fmla="*/ 2 w 76"/>
                  <a:gd name="T5" fmla="*/ 47 h 51"/>
                  <a:gd name="T6" fmla="*/ 1 w 76"/>
                  <a:gd name="T7" fmla="*/ 42 h 51"/>
                  <a:gd name="T8" fmla="*/ 52 w 76"/>
                  <a:gd name="T9" fmla="*/ 8 h 51"/>
                  <a:gd name="T10" fmla="*/ 59 w 76"/>
                  <a:gd name="T11" fmla="*/ 4 h 51"/>
                  <a:gd name="T12" fmla="*/ 60 w 76"/>
                  <a:gd name="T13" fmla="*/ 4 h 51"/>
                  <a:gd name="T14" fmla="*/ 70 w 76"/>
                  <a:gd name="T15" fmla="*/ 0 h 51"/>
                  <a:gd name="T16" fmla="*/ 74 w 76"/>
                  <a:gd name="T17" fmla="*/ 4 h 51"/>
                  <a:gd name="T18" fmla="*/ 75 w 76"/>
                  <a:gd name="T19" fmla="*/ 9 h 51"/>
                  <a:gd name="T20" fmla="*/ 67 w 76"/>
                  <a:gd name="T21" fmla="*/ 16 h 51"/>
                  <a:gd name="T22" fmla="*/ 64 w 76"/>
                  <a:gd name="T23" fmla="*/ 18 h 51"/>
                  <a:gd name="T24" fmla="*/ 59 w 76"/>
                  <a:gd name="T25" fmla="*/ 21 h 51"/>
                  <a:gd name="T26" fmla="*/ 36 w 76"/>
                  <a:gd name="T27" fmla="*/ 33 h 51"/>
                  <a:gd name="T28" fmla="*/ 33 w 76"/>
                  <a:gd name="T29" fmla="*/ 37 h 51"/>
                  <a:gd name="T30" fmla="*/ 32 w 76"/>
                  <a:gd name="T31" fmla="*/ 38 h 51"/>
                  <a:gd name="T32" fmla="*/ 23 w 76"/>
                  <a:gd name="T33" fmla="*/ 43 h 51"/>
                  <a:gd name="T34" fmla="*/ 8 w 76"/>
                  <a:gd name="T3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51">
                    <a:moveTo>
                      <a:pt x="8" y="51"/>
                    </a:moveTo>
                    <a:lnTo>
                      <a:pt x="6" y="51"/>
                    </a:lnTo>
                    <a:cubicBezTo>
                      <a:pt x="4" y="50"/>
                      <a:pt x="2" y="49"/>
                      <a:pt x="2" y="47"/>
                    </a:cubicBezTo>
                    <a:cubicBezTo>
                      <a:pt x="1" y="46"/>
                      <a:pt x="0" y="43"/>
                      <a:pt x="1" y="42"/>
                    </a:cubicBezTo>
                    <a:cubicBezTo>
                      <a:pt x="2" y="37"/>
                      <a:pt x="2" y="36"/>
                      <a:pt x="52" y="8"/>
                    </a:cubicBezTo>
                    <a:cubicBezTo>
                      <a:pt x="55" y="7"/>
                      <a:pt x="57" y="5"/>
                      <a:pt x="59" y="4"/>
                    </a:cubicBezTo>
                    <a:lnTo>
                      <a:pt x="60" y="4"/>
                    </a:lnTo>
                    <a:cubicBezTo>
                      <a:pt x="65" y="1"/>
                      <a:pt x="67" y="0"/>
                      <a:pt x="70" y="0"/>
                    </a:cubicBezTo>
                    <a:cubicBezTo>
                      <a:pt x="72" y="1"/>
                      <a:pt x="73" y="2"/>
                      <a:pt x="74" y="4"/>
                    </a:cubicBezTo>
                    <a:cubicBezTo>
                      <a:pt x="75" y="5"/>
                      <a:pt x="76" y="7"/>
                      <a:pt x="75" y="9"/>
                    </a:cubicBezTo>
                    <a:cubicBezTo>
                      <a:pt x="74" y="12"/>
                      <a:pt x="74" y="12"/>
                      <a:pt x="67" y="16"/>
                    </a:cubicBezTo>
                    <a:lnTo>
                      <a:pt x="64" y="18"/>
                    </a:lnTo>
                    <a:cubicBezTo>
                      <a:pt x="63" y="19"/>
                      <a:pt x="61" y="19"/>
                      <a:pt x="59" y="21"/>
                    </a:cubicBezTo>
                    <a:cubicBezTo>
                      <a:pt x="53" y="24"/>
                      <a:pt x="45" y="29"/>
                      <a:pt x="36" y="33"/>
                    </a:cubicBezTo>
                    <a:cubicBezTo>
                      <a:pt x="35" y="35"/>
                      <a:pt x="34" y="36"/>
                      <a:pt x="33" y="37"/>
                    </a:cubicBezTo>
                    <a:lnTo>
                      <a:pt x="32" y="38"/>
                    </a:lnTo>
                    <a:cubicBezTo>
                      <a:pt x="31" y="38"/>
                      <a:pt x="27" y="41"/>
                      <a:pt x="23" y="43"/>
                    </a:cubicBezTo>
                    <a:cubicBezTo>
                      <a:pt x="12" y="49"/>
                      <a:pt x="10" y="51"/>
                      <a:pt x="8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01" name="Freeform 2254">
                <a:extLst>
                  <a:ext uri="{FF2B5EF4-FFF2-40B4-BE49-F238E27FC236}">
                    <a16:creationId xmlns:a16="http://schemas.microsoft.com/office/drawing/2014/main" id="{BEAA15EA-A4FB-4020-94AF-C77A75422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0" y="5904"/>
                <a:ext cx="11" cy="9"/>
              </a:xfrm>
              <a:custGeom>
                <a:avLst/>
                <a:gdLst>
                  <a:gd name="T0" fmla="*/ 2 w 33"/>
                  <a:gd name="T1" fmla="*/ 27 h 27"/>
                  <a:gd name="T2" fmla="*/ 2 w 33"/>
                  <a:gd name="T3" fmla="*/ 27 h 27"/>
                  <a:gd name="T4" fmla="*/ 2 w 33"/>
                  <a:gd name="T5" fmla="*/ 24 h 27"/>
                  <a:gd name="T6" fmla="*/ 0 w 33"/>
                  <a:gd name="T7" fmla="*/ 22 h 27"/>
                  <a:gd name="T8" fmla="*/ 3 w 33"/>
                  <a:gd name="T9" fmla="*/ 20 h 27"/>
                  <a:gd name="T10" fmla="*/ 0 w 33"/>
                  <a:gd name="T11" fmla="*/ 13 h 27"/>
                  <a:gd name="T12" fmla="*/ 4 w 33"/>
                  <a:gd name="T13" fmla="*/ 11 h 27"/>
                  <a:gd name="T14" fmla="*/ 9 w 33"/>
                  <a:gd name="T15" fmla="*/ 8 h 27"/>
                  <a:gd name="T16" fmla="*/ 20 w 33"/>
                  <a:gd name="T17" fmla="*/ 2 h 27"/>
                  <a:gd name="T18" fmla="*/ 21 w 33"/>
                  <a:gd name="T19" fmla="*/ 2 h 27"/>
                  <a:gd name="T20" fmla="*/ 31 w 33"/>
                  <a:gd name="T21" fmla="*/ 4 h 27"/>
                  <a:gd name="T22" fmla="*/ 28 w 33"/>
                  <a:gd name="T23" fmla="*/ 14 h 27"/>
                  <a:gd name="T24" fmla="*/ 26 w 33"/>
                  <a:gd name="T25" fmla="*/ 15 h 27"/>
                  <a:gd name="T26" fmla="*/ 24 w 33"/>
                  <a:gd name="T27" fmla="*/ 16 h 27"/>
                  <a:gd name="T28" fmla="*/ 17 w 33"/>
                  <a:gd name="T29" fmla="*/ 20 h 27"/>
                  <a:gd name="T30" fmla="*/ 8 w 33"/>
                  <a:gd name="T31" fmla="*/ 25 h 27"/>
                  <a:gd name="T32" fmla="*/ 2 w 33"/>
                  <a:gd name="T3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27">
                    <a:moveTo>
                      <a:pt x="2" y="27"/>
                    </a:moveTo>
                    <a:lnTo>
                      <a:pt x="2" y="27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3" y="20"/>
                    </a:lnTo>
                    <a:lnTo>
                      <a:pt x="0" y="13"/>
                    </a:lnTo>
                    <a:cubicBezTo>
                      <a:pt x="1" y="12"/>
                      <a:pt x="3" y="11"/>
                      <a:pt x="4" y="11"/>
                    </a:cubicBezTo>
                    <a:cubicBezTo>
                      <a:pt x="6" y="10"/>
                      <a:pt x="7" y="9"/>
                      <a:pt x="9" y="8"/>
                    </a:cubicBezTo>
                    <a:cubicBezTo>
                      <a:pt x="15" y="5"/>
                      <a:pt x="18" y="3"/>
                      <a:pt x="20" y="2"/>
                    </a:cubicBezTo>
                    <a:lnTo>
                      <a:pt x="21" y="2"/>
                    </a:lnTo>
                    <a:cubicBezTo>
                      <a:pt x="25" y="0"/>
                      <a:pt x="29" y="1"/>
                      <a:pt x="31" y="4"/>
                    </a:cubicBezTo>
                    <a:cubicBezTo>
                      <a:pt x="33" y="8"/>
                      <a:pt x="32" y="12"/>
                      <a:pt x="28" y="14"/>
                    </a:cubicBezTo>
                    <a:lnTo>
                      <a:pt x="26" y="15"/>
                    </a:lnTo>
                    <a:lnTo>
                      <a:pt x="24" y="16"/>
                    </a:lnTo>
                    <a:cubicBezTo>
                      <a:pt x="22" y="17"/>
                      <a:pt x="19" y="19"/>
                      <a:pt x="17" y="20"/>
                    </a:cubicBezTo>
                    <a:cubicBezTo>
                      <a:pt x="12" y="23"/>
                      <a:pt x="10" y="24"/>
                      <a:pt x="8" y="25"/>
                    </a:cubicBezTo>
                    <a:cubicBezTo>
                      <a:pt x="6" y="26"/>
                      <a:pt x="4" y="27"/>
                      <a:pt x="2" y="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02" name="Freeform 2255">
                <a:extLst>
                  <a:ext uri="{FF2B5EF4-FFF2-40B4-BE49-F238E27FC236}">
                    <a16:creationId xmlns:a16="http://schemas.microsoft.com/office/drawing/2014/main" id="{246E44D7-26E2-4F9D-B06F-9A124CF62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5896"/>
                <a:ext cx="14" cy="11"/>
              </a:xfrm>
              <a:custGeom>
                <a:avLst/>
                <a:gdLst>
                  <a:gd name="T0" fmla="*/ 3 w 42"/>
                  <a:gd name="T1" fmla="*/ 32 h 32"/>
                  <a:gd name="T2" fmla="*/ 1 w 42"/>
                  <a:gd name="T3" fmla="*/ 32 h 32"/>
                  <a:gd name="T4" fmla="*/ 3 w 42"/>
                  <a:gd name="T5" fmla="*/ 25 h 32"/>
                  <a:gd name="T6" fmla="*/ 3 w 42"/>
                  <a:gd name="T7" fmla="*/ 25 h 32"/>
                  <a:gd name="T8" fmla="*/ 0 w 42"/>
                  <a:gd name="T9" fmla="*/ 19 h 32"/>
                  <a:gd name="T10" fmla="*/ 6 w 42"/>
                  <a:gd name="T11" fmla="*/ 15 h 32"/>
                  <a:gd name="T12" fmla="*/ 34 w 42"/>
                  <a:gd name="T13" fmla="*/ 1 h 32"/>
                  <a:gd name="T14" fmla="*/ 39 w 42"/>
                  <a:gd name="T15" fmla="*/ 5 h 32"/>
                  <a:gd name="T16" fmla="*/ 28 w 42"/>
                  <a:gd name="T17" fmla="*/ 20 h 32"/>
                  <a:gd name="T18" fmla="*/ 18 w 42"/>
                  <a:gd name="T19" fmla="*/ 28 h 32"/>
                  <a:gd name="T20" fmla="*/ 19 w 42"/>
                  <a:gd name="T21" fmla="*/ 28 h 32"/>
                  <a:gd name="T22" fmla="*/ 10 w 42"/>
                  <a:gd name="T23" fmla="*/ 32 h 32"/>
                  <a:gd name="T24" fmla="*/ 7 w 42"/>
                  <a:gd name="T25" fmla="*/ 31 h 32"/>
                  <a:gd name="T26" fmla="*/ 3 w 42"/>
                  <a:gd name="T2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32">
                    <a:moveTo>
                      <a:pt x="3" y="32"/>
                    </a:moveTo>
                    <a:lnTo>
                      <a:pt x="1" y="32"/>
                    </a:lnTo>
                    <a:lnTo>
                      <a:pt x="3" y="25"/>
                    </a:lnTo>
                    <a:lnTo>
                      <a:pt x="3" y="25"/>
                    </a:lnTo>
                    <a:lnTo>
                      <a:pt x="0" y="19"/>
                    </a:lnTo>
                    <a:cubicBezTo>
                      <a:pt x="0" y="19"/>
                      <a:pt x="3" y="17"/>
                      <a:pt x="6" y="15"/>
                    </a:cubicBezTo>
                    <a:cubicBezTo>
                      <a:pt x="31" y="0"/>
                      <a:pt x="31" y="0"/>
                      <a:pt x="34" y="1"/>
                    </a:cubicBezTo>
                    <a:cubicBezTo>
                      <a:pt x="36" y="2"/>
                      <a:pt x="38" y="3"/>
                      <a:pt x="39" y="5"/>
                    </a:cubicBezTo>
                    <a:cubicBezTo>
                      <a:pt x="42" y="10"/>
                      <a:pt x="39" y="12"/>
                      <a:pt x="28" y="20"/>
                    </a:cubicBezTo>
                    <a:cubicBezTo>
                      <a:pt x="25" y="23"/>
                      <a:pt x="21" y="26"/>
                      <a:pt x="18" y="28"/>
                    </a:cubicBezTo>
                    <a:lnTo>
                      <a:pt x="19" y="28"/>
                    </a:lnTo>
                    <a:cubicBezTo>
                      <a:pt x="16" y="31"/>
                      <a:pt x="13" y="32"/>
                      <a:pt x="10" y="32"/>
                    </a:cubicBezTo>
                    <a:lnTo>
                      <a:pt x="7" y="31"/>
                    </a:lnTo>
                    <a:cubicBezTo>
                      <a:pt x="5" y="32"/>
                      <a:pt x="4" y="32"/>
                      <a:pt x="3" y="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6135" name="Freeform 2257">
              <a:extLst>
                <a:ext uri="{FF2B5EF4-FFF2-40B4-BE49-F238E27FC236}">
                  <a16:creationId xmlns:a16="http://schemas.microsoft.com/office/drawing/2014/main" id="{C41198DE-B00A-42E2-AE53-43153A380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038" y="9348786"/>
              <a:ext cx="58738" cy="34925"/>
            </a:xfrm>
            <a:custGeom>
              <a:avLst/>
              <a:gdLst>
                <a:gd name="T0" fmla="*/ 8 w 110"/>
                <a:gd name="T1" fmla="*/ 69 h 69"/>
                <a:gd name="T2" fmla="*/ 7 w 110"/>
                <a:gd name="T3" fmla="*/ 69 h 69"/>
                <a:gd name="T4" fmla="*/ 2 w 110"/>
                <a:gd name="T5" fmla="*/ 65 h 69"/>
                <a:gd name="T6" fmla="*/ 5 w 110"/>
                <a:gd name="T7" fmla="*/ 55 h 69"/>
                <a:gd name="T8" fmla="*/ 8 w 110"/>
                <a:gd name="T9" fmla="*/ 55 h 69"/>
                <a:gd name="T10" fmla="*/ 98 w 110"/>
                <a:gd name="T11" fmla="*/ 2 h 69"/>
                <a:gd name="T12" fmla="*/ 108 w 110"/>
                <a:gd name="T13" fmla="*/ 4 h 69"/>
                <a:gd name="T14" fmla="*/ 106 w 110"/>
                <a:gd name="T15" fmla="*/ 14 h 69"/>
                <a:gd name="T16" fmla="*/ 103 w 110"/>
                <a:gd name="T17" fmla="*/ 20 h 69"/>
                <a:gd name="T18" fmla="*/ 47 w 110"/>
                <a:gd name="T19" fmla="*/ 50 h 69"/>
                <a:gd name="T20" fmla="*/ 46 w 110"/>
                <a:gd name="T21" fmla="*/ 50 h 69"/>
                <a:gd name="T22" fmla="*/ 8 w 110"/>
                <a:gd name="T2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0" h="69">
                  <a:moveTo>
                    <a:pt x="8" y="69"/>
                  </a:moveTo>
                  <a:lnTo>
                    <a:pt x="7" y="69"/>
                  </a:lnTo>
                  <a:cubicBezTo>
                    <a:pt x="5" y="68"/>
                    <a:pt x="3" y="67"/>
                    <a:pt x="2" y="65"/>
                  </a:cubicBezTo>
                  <a:cubicBezTo>
                    <a:pt x="0" y="62"/>
                    <a:pt x="2" y="57"/>
                    <a:pt x="5" y="55"/>
                  </a:cubicBezTo>
                  <a:lnTo>
                    <a:pt x="8" y="55"/>
                  </a:lnTo>
                  <a:cubicBezTo>
                    <a:pt x="17" y="51"/>
                    <a:pt x="65" y="22"/>
                    <a:pt x="98" y="2"/>
                  </a:cubicBezTo>
                  <a:cubicBezTo>
                    <a:pt x="101" y="0"/>
                    <a:pt x="106" y="1"/>
                    <a:pt x="108" y="4"/>
                  </a:cubicBezTo>
                  <a:cubicBezTo>
                    <a:pt x="110" y="7"/>
                    <a:pt x="109" y="11"/>
                    <a:pt x="106" y="14"/>
                  </a:cubicBezTo>
                  <a:cubicBezTo>
                    <a:pt x="106" y="16"/>
                    <a:pt x="105" y="19"/>
                    <a:pt x="103" y="20"/>
                  </a:cubicBezTo>
                  <a:cubicBezTo>
                    <a:pt x="53" y="52"/>
                    <a:pt x="50" y="51"/>
                    <a:pt x="47" y="50"/>
                  </a:cubicBezTo>
                  <a:lnTo>
                    <a:pt x="46" y="50"/>
                  </a:lnTo>
                  <a:cubicBezTo>
                    <a:pt x="18" y="66"/>
                    <a:pt x="11" y="69"/>
                    <a:pt x="8" y="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36" name="Freeform 2258">
              <a:extLst>
                <a:ext uri="{FF2B5EF4-FFF2-40B4-BE49-F238E27FC236}">
                  <a16:creationId xmlns:a16="http://schemas.microsoft.com/office/drawing/2014/main" id="{6EE7F3AA-DF1A-4756-AA1F-14642CBCA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688" y="9363074"/>
              <a:ext cx="34925" cy="28575"/>
            </a:xfrm>
            <a:custGeom>
              <a:avLst/>
              <a:gdLst>
                <a:gd name="T0" fmla="*/ 9 w 65"/>
                <a:gd name="T1" fmla="*/ 53 h 53"/>
                <a:gd name="T2" fmla="*/ 7 w 65"/>
                <a:gd name="T3" fmla="*/ 53 h 53"/>
                <a:gd name="T4" fmla="*/ 3 w 65"/>
                <a:gd name="T5" fmla="*/ 50 h 53"/>
                <a:gd name="T6" fmla="*/ 9 w 65"/>
                <a:gd name="T7" fmla="*/ 36 h 53"/>
                <a:gd name="T8" fmla="*/ 9 w 65"/>
                <a:gd name="T9" fmla="*/ 35 h 53"/>
                <a:gd name="T10" fmla="*/ 8 w 65"/>
                <a:gd name="T11" fmla="*/ 19 h 53"/>
                <a:gd name="T12" fmla="*/ 8 w 65"/>
                <a:gd name="T13" fmla="*/ 19 h 53"/>
                <a:gd name="T14" fmla="*/ 8 w 65"/>
                <a:gd name="T15" fmla="*/ 18 h 53"/>
                <a:gd name="T16" fmla="*/ 8 w 65"/>
                <a:gd name="T17" fmla="*/ 11 h 53"/>
                <a:gd name="T18" fmla="*/ 4 w 65"/>
                <a:gd name="T19" fmla="*/ 7 h 53"/>
                <a:gd name="T20" fmla="*/ 16 w 65"/>
                <a:gd name="T21" fmla="*/ 1 h 53"/>
                <a:gd name="T22" fmla="*/ 21 w 65"/>
                <a:gd name="T23" fmla="*/ 5 h 53"/>
                <a:gd name="T24" fmla="*/ 22 w 65"/>
                <a:gd name="T25" fmla="*/ 8 h 53"/>
                <a:gd name="T26" fmla="*/ 22 w 65"/>
                <a:gd name="T27" fmla="*/ 20 h 53"/>
                <a:gd name="T28" fmla="*/ 37 w 65"/>
                <a:gd name="T29" fmla="*/ 11 h 53"/>
                <a:gd name="T30" fmla="*/ 54 w 65"/>
                <a:gd name="T31" fmla="*/ 3 h 53"/>
                <a:gd name="T32" fmla="*/ 59 w 65"/>
                <a:gd name="T33" fmla="*/ 6 h 53"/>
                <a:gd name="T34" fmla="*/ 60 w 65"/>
                <a:gd name="T35" fmla="*/ 12 h 53"/>
                <a:gd name="T36" fmla="*/ 63 w 65"/>
                <a:gd name="T37" fmla="*/ 15 h 53"/>
                <a:gd name="T38" fmla="*/ 60 w 65"/>
                <a:gd name="T39" fmla="*/ 25 h 53"/>
                <a:gd name="T40" fmla="*/ 12 w 65"/>
                <a:gd name="T41" fmla="*/ 52 h 53"/>
                <a:gd name="T42" fmla="*/ 9 w 65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53">
                  <a:moveTo>
                    <a:pt x="9" y="53"/>
                  </a:moveTo>
                  <a:lnTo>
                    <a:pt x="7" y="53"/>
                  </a:lnTo>
                  <a:cubicBezTo>
                    <a:pt x="5" y="53"/>
                    <a:pt x="4" y="51"/>
                    <a:pt x="3" y="50"/>
                  </a:cubicBezTo>
                  <a:cubicBezTo>
                    <a:pt x="0" y="45"/>
                    <a:pt x="0" y="44"/>
                    <a:pt x="9" y="36"/>
                  </a:cubicBezTo>
                  <a:lnTo>
                    <a:pt x="9" y="35"/>
                  </a:lnTo>
                  <a:cubicBezTo>
                    <a:pt x="8" y="33"/>
                    <a:pt x="8" y="33"/>
                    <a:pt x="8" y="19"/>
                  </a:cubicBezTo>
                  <a:lnTo>
                    <a:pt x="8" y="19"/>
                  </a:lnTo>
                  <a:lnTo>
                    <a:pt x="8" y="18"/>
                  </a:lnTo>
                  <a:cubicBezTo>
                    <a:pt x="8" y="16"/>
                    <a:pt x="8" y="14"/>
                    <a:pt x="8" y="11"/>
                  </a:cubicBezTo>
                  <a:lnTo>
                    <a:pt x="4" y="7"/>
                  </a:lnTo>
                  <a:cubicBezTo>
                    <a:pt x="7" y="4"/>
                    <a:pt x="11" y="0"/>
                    <a:pt x="16" y="1"/>
                  </a:cubicBezTo>
                  <a:cubicBezTo>
                    <a:pt x="18" y="1"/>
                    <a:pt x="20" y="3"/>
                    <a:pt x="21" y="5"/>
                  </a:cubicBezTo>
                  <a:lnTo>
                    <a:pt x="22" y="8"/>
                  </a:lnTo>
                  <a:cubicBezTo>
                    <a:pt x="22" y="8"/>
                    <a:pt x="22" y="15"/>
                    <a:pt x="22" y="20"/>
                  </a:cubicBezTo>
                  <a:cubicBezTo>
                    <a:pt x="27" y="17"/>
                    <a:pt x="33" y="13"/>
                    <a:pt x="37" y="11"/>
                  </a:cubicBezTo>
                  <a:cubicBezTo>
                    <a:pt x="50" y="2"/>
                    <a:pt x="51" y="2"/>
                    <a:pt x="54" y="3"/>
                  </a:cubicBezTo>
                  <a:cubicBezTo>
                    <a:pt x="56" y="3"/>
                    <a:pt x="58" y="4"/>
                    <a:pt x="59" y="6"/>
                  </a:cubicBezTo>
                  <a:cubicBezTo>
                    <a:pt x="60" y="8"/>
                    <a:pt x="61" y="10"/>
                    <a:pt x="60" y="12"/>
                  </a:cubicBezTo>
                  <a:lnTo>
                    <a:pt x="63" y="15"/>
                  </a:lnTo>
                  <a:cubicBezTo>
                    <a:pt x="65" y="18"/>
                    <a:pt x="64" y="23"/>
                    <a:pt x="60" y="25"/>
                  </a:cubicBezTo>
                  <a:lnTo>
                    <a:pt x="12" y="52"/>
                  </a:lnTo>
                  <a:lnTo>
                    <a:pt x="9" y="5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37" name="Freeform 2259">
              <a:extLst>
                <a:ext uri="{FF2B5EF4-FFF2-40B4-BE49-F238E27FC236}">
                  <a16:creationId xmlns:a16="http://schemas.microsoft.com/office/drawing/2014/main" id="{72CA67BA-00EF-4FD1-8587-CE9D32067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9340849"/>
              <a:ext cx="46038" cy="31750"/>
            </a:xfrm>
            <a:custGeom>
              <a:avLst/>
              <a:gdLst>
                <a:gd name="T0" fmla="*/ 2 w 89"/>
                <a:gd name="T1" fmla="*/ 60 h 60"/>
                <a:gd name="T2" fmla="*/ 1 w 89"/>
                <a:gd name="T3" fmla="*/ 59 h 60"/>
                <a:gd name="T4" fmla="*/ 3 w 89"/>
                <a:gd name="T5" fmla="*/ 53 h 60"/>
                <a:gd name="T6" fmla="*/ 9 w 89"/>
                <a:gd name="T7" fmla="*/ 49 h 60"/>
                <a:gd name="T8" fmla="*/ 3 w 89"/>
                <a:gd name="T9" fmla="*/ 53 h 60"/>
                <a:gd name="T10" fmla="*/ 0 w 89"/>
                <a:gd name="T11" fmla="*/ 46 h 60"/>
                <a:gd name="T12" fmla="*/ 33 w 89"/>
                <a:gd name="T13" fmla="*/ 27 h 60"/>
                <a:gd name="T14" fmla="*/ 75 w 89"/>
                <a:gd name="T15" fmla="*/ 3 h 60"/>
                <a:gd name="T16" fmla="*/ 77 w 89"/>
                <a:gd name="T17" fmla="*/ 2 h 60"/>
                <a:gd name="T18" fmla="*/ 77 w 89"/>
                <a:gd name="T19" fmla="*/ 2 h 60"/>
                <a:gd name="T20" fmla="*/ 83 w 89"/>
                <a:gd name="T21" fmla="*/ 1 h 60"/>
                <a:gd name="T22" fmla="*/ 87 w 89"/>
                <a:gd name="T23" fmla="*/ 4 h 60"/>
                <a:gd name="T24" fmla="*/ 84 w 89"/>
                <a:gd name="T25" fmla="*/ 14 h 60"/>
                <a:gd name="T26" fmla="*/ 84 w 89"/>
                <a:gd name="T27" fmla="*/ 14 h 60"/>
                <a:gd name="T28" fmla="*/ 69 w 89"/>
                <a:gd name="T29" fmla="*/ 23 h 60"/>
                <a:gd name="T30" fmla="*/ 71 w 89"/>
                <a:gd name="T31" fmla="*/ 25 h 60"/>
                <a:gd name="T32" fmla="*/ 69 w 89"/>
                <a:gd name="T33" fmla="*/ 34 h 60"/>
                <a:gd name="T34" fmla="*/ 44 w 89"/>
                <a:gd name="T35" fmla="*/ 47 h 60"/>
                <a:gd name="T36" fmla="*/ 39 w 89"/>
                <a:gd name="T37" fmla="*/ 44 h 60"/>
                <a:gd name="T38" fmla="*/ 38 w 89"/>
                <a:gd name="T39" fmla="*/ 42 h 60"/>
                <a:gd name="T40" fmla="*/ 31 w 89"/>
                <a:gd name="T41" fmla="*/ 45 h 60"/>
                <a:gd name="T42" fmla="*/ 2 w 89"/>
                <a:gd name="T4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9" h="60">
                  <a:moveTo>
                    <a:pt x="2" y="60"/>
                  </a:moveTo>
                  <a:lnTo>
                    <a:pt x="1" y="59"/>
                  </a:lnTo>
                  <a:lnTo>
                    <a:pt x="3" y="53"/>
                  </a:lnTo>
                  <a:lnTo>
                    <a:pt x="9" y="49"/>
                  </a:lnTo>
                  <a:lnTo>
                    <a:pt x="3" y="53"/>
                  </a:lnTo>
                  <a:lnTo>
                    <a:pt x="0" y="46"/>
                  </a:lnTo>
                  <a:cubicBezTo>
                    <a:pt x="3" y="45"/>
                    <a:pt x="17" y="37"/>
                    <a:pt x="33" y="27"/>
                  </a:cubicBezTo>
                  <a:cubicBezTo>
                    <a:pt x="40" y="23"/>
                    <a:pt x="52" y="15"/>
                    <a:pt x="75" y="3"/>
                  </a:cubicBezTo>
                  <a:lnTo>
                    <a:pt x="77" y="2"/>
                  </a:lnTo>
                  <a:lnTo>
                    <a:pt x="77" y="2"/>
                  </a:lnTo>
                  <a:cubicBezTo>
                    <a:pt x="79" y="1"/>
                    <a:pt x="81" y="0"/>
                    <a:pt x="83" y="1"/>
                  </a:cubicBezTo>
                  <a:cubicBezTo>
                    <a:pt x="84" y="1"/>
                    <a:pt x="86" y="3"/>
                    <a:pt x="87" y="4"/>
                  </a:cubicBezTo>
                  <a:cubicBezTo>
                    <a:pt x="89" y="9"/>
                    <a:pt x="86" y="12"/>
                    <a:pt x="84" y="14"/>
                  </a:cubicBezTo>
                  <a:lnTo>
                    <a:pt x="84" y="14"/>
                  </a:lnTo>
                  <a:cubicBezTo>
                    <a:pt x="79" y="17"/>
                    <a:pt x="74" y="20"/>
                    <a:pt x="69" y="23"/>
                  </a:cubicBezTo>
                  <a:lnTo>
                    <a:pt x="71" y="25"/>
                  </a:lnTo>
                  <a:cubicBezTo>
                    <a:pt x="73" y="28"/>
                    <a:pt x="72" y="32"/>
                    <a:pt x="69" y="34"/>
                  </a:cubicBezTo>
                  <a:cubicBezTo>
                    <a:pt x="47" y="48"/>
                    <a:pt x="47" y="48"/>
                    <a:pt x="44" y="47"/>
                  </a:cubicBezTo>
                  <a:cubicBezTo>
                    <a:pt x="42" y="46"/>
                    <a:pt x="40" y="45"/>
                    <a:pt x="39" y="44"/>
                  </a:cubicBezTo>
                  <a:lnTo>
                    <a:pt x="38" y="42"/>
                  </a:lnTo>
                  <a:cubicBezTo>
                    <a:pt x="34" y="45"/>
                    <a:pt x="33" y="46"/>
                    <a:pt x="31" y="45"/>
                  </a:cubicBezTo>
                  <a:cubicBezTo>
                    <a:pt x="9" y="58"/>
                    <a:pt x="5" y="60"/>
                    <a:pt x="2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38" name="Freeform 2260">
              <a:extLst>
                <a:ext uri="{FF2B5EF4-FFF2-40B4-BE49-F238E27FC236}">
                  <a16:creationId xmlns:a16="http://schemas.microsoft.com/office/drawing/2014/main" id="{77EE01FC-0D22-4E04-A51D-80CD1E147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0" y="9340849"/>
              <a:ext cx="39688" cy="25400"/>
            </a:xfrm>
            <a:custGeom>
              <a:avLst/>
              <a:gdLst>
                <a:gd name="T0" fmla="*/ 5 w 75"/>
                <a:gd name="T1" fmla="*/ 50 h 50"/>
                <a:gd name="T2" fmla="*/ 2 w 75"/>
                <a:gd name="T3" fmla="*/ 48 h 50"/>
                <a:gd name="T4" fmla="*/ 0 w 75"/>
                <a:gd name="T5" fmla="*/ 43 h 50"/>
                <a:gd name="T6" fmla="*/ 3 w 75"/>
                <a:gd name="T7" fmla="*/ 37 h 50"/>
                <a:gd name="T8" fmla="*/ 41 w 75"/>
                <a:gd name="T9" fmla="*/ 12 h 50"/>
                <a:gd name="T10" fmla="*/ 46 w 75"/>
                <a:gd name="T11" fmla="*/ 9 h 50"/>
                <a:gd name="T12" fmla="*/ 51 w 75"/>
                <a:gd name="T13" fmla="*/ 10 h 50"/>
                <a:gd name="T14" fmla="*/ 68 w 75"/>
                <a:gd name="T15" fmla="*/ 0 h 50"/>
                <a:gd name="T16" fmla="*/ 75 w 75"/>
                <a:gd name="T17" fmla="*/ 12 h 50"/>
                <a:gd name="T18" fmla="*/ 17 w 75"/>
                <a:gd name="T19" fmla="*/ 45 h 50"/>
                <a:gd name="T20" fmla="*/ 11 w 75"/>
                <a:gd name="T21" fmla="*/ 49 h 50"/>
                <a:gd name="T22" fmla="*/ 11 w 75"/>
                <a:gd name="T23" fmla="*/ 48 h 50"/>
                <a:gd name="T24" fmla="*/ 5 w 7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50">
                  <a:moveTo>
                    <a:pt x="5" y="50"/>
                  </a:moveTo>
                  <a:lnTo>
                    <a:pt x="2" y="48"/>
                  </a:lnTo>
                  <a:cubicBezTo>
                    <a:pt x="1" y="47"/>
                    <a:pt x="0" y="45"/>
                    <a:pt x="0" y="43"/>
                  </a:cubicBezTo>
                  <a:cubicBezTo>
                    <a:pt x="0" y="41"/>
                    <a:pt x="2" y="39"/>
                    <a:pt x="3" y="37"/>
                  </a:cubicBezTo>
                  <a:cubicBezTo>
                    <a:pt x="16" y="29"/>
                    <a:pt x="36" y="16"/>
                    <a:pt x="41" y="12"/>
                  </a:cubicBezTo>
                  <a:cubicBezTo>
                    <a:pt x="43" y="10"/>
                    <a:pt x="44" y="9"/>
                    <a:pt x="46" y="9"/>
                  </a:cubicBezTo>
                  <a:cubicBezTo>
                    <a:pt x="48" y="9"/>
                    <a:pt x="49" y="9"/>
                    <a:pt x="51" y="10"/>
                  </a:cubicBezTo>
                  <a:cubicBezTo>
                    <a:pt x="60" y="4"/>
                    <a:pt x="68" y="0"/>
                    <a:pt x="68" y="0"/>
                  </a:cubicBezTo>
                  <a:lnTo>
                    <a:pt x="75" y="12"/>
                  </a:lnTo>
                  <a:cubicBezTo>
                    <a:pt x="44" y="31"/>
                    <a:pt x="26" y="40"/>
                    <a:pt x="17" y="45"/>
                  </a:cubicBezTo>
                  <a:cubicBezTo>
                    <a:pt x="15" y="47"/>
                    <a:pt x="13" y="48"/>
                    <a:pt x="11" y="49"/>
                  </a:cubicBezTo>
                  <a:lnTo>
                    <a:pt x="11" y="48"/>
                  </a:lnTo>
                  <a:cubicBezTo>
                    <a:pt x="8" y="49"/>
                    <a:pt x="7" y="50"/>
                    <a:pt x="5" y="5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39" name="Freeform 2261">
              <a:extLst>
                <a:ext uri="{FF2B5EF4-FFF2-40B4-BE49-F238E27FC236}">
                  <a16:creationId xmlns:a16="http://schemas.microsoft.com/office/drawing/2014/main" id="{2493A21F-91CB-4A3D-A718-A5D9B3580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8050" y="9331324"/>
              <a:ext cx="68263" cy="41275"/>
            </a:xfrm>
            <a:custGeom>
              <a:avLst/>
              <a:gdLst>
                <a:gd name="T0" fmla="*/ 8 w 132"/>
                <a:gd name="T1" fmla="*/ 81 h 81"/>
                <a:gd name="T2" fmla="*/ 2 w 132"/>
                <a:gd name="T3" fmla="*/ 78 h 81"/>
                <a:gd name="T4" fmla="*/ 4 w 132"/>
                <a:gd name="T5" fmla="*/ 68 h 81"/>
                <a:gd name="T6" fmla="*/ 124 w 132"/>
                <a:gd name="T7" fmla="*/ 1 h 81"/>
                <a:gd name="T8" fmla="*/ 128 w 132"/>
                <a:gd name="T9" fmla="*/ 5 h 81"/>
                <a:gd name="T10" fmla="*/ 108 w 132"/>
                <a:gd name="T11" fmla="*/ 28 h 81"/>
                <a:gd name="T12" fmla="*/ 109 w 132"/>
                <a:gd name="T13" fmla="*/ 29 h 81"/>
                <a:gd name="T14" fmla="*/ 84 w 132"/>
                <a:gd name="T15" fmla="*/ 43 h 81"/>
                <a:gd name="T16" fmla="*/ 36 w 132"/>
                <a:gd name="T17" fmla="*/ 68 h 81"/>
                <a:gd name="T18" fmla="*/ 33 w 132"/>
                <a:gd name="T19" fmla="*/ 67 h 81"/>
                <a:gd name="T20" fmla="*/ 12 w 132"/>
                <a:gd name="T21" fmla="*/ 80 h 81"/>
                <a:gd name="T22" fmla="*/ 8 w 132"/>
                <a:gd name="T2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2" h="81">
                  <a:moveTo>
                    <a:pt x="8" y="81"/>
                  </a:moveTo>
                  <a:cubicBezTo>
                    <a:pt x="6" y="81"/>
                    <a:pt x="3" y="80"/>
                    <a:pt x="2" y="78"/>
                  </a:cubicBezTo>
                  <a:cubicBezTo>
                    <a:pt x="0" y="75"/>
                    <a:pt x="1" y="70"/>
                    <a:pt x="4" y="68"/>
                  </a:cubicBezTo>
                  <a:cubicBezTo>
                    <a:pt x="117" y="0"/>
                    <a:pt x="120" y="1"/>
                    <a:pt x="124" y="1"/>
                  </a:cubicBezTo>
                  <a:cubicBezTo>
                    <a:pt x="126" y="2"/>
                    <a:pt x="127" y="3"/>
                    <a:pt x="128" y="5"/>
                  </a:cubicBezTo>
                  <a:cubicBezTo>
                    <a:pt x="131" y="10"/>
                    <a:pt x="132" y="12"/>
                    <a:pt x="108" y="28"/>
                  </a:cubicBezTo>
                  <a:lnTo>
                    <a:pt x="109" y="29"/>
                  </a:lnTo>
                  <a:cubicBezTo>
                    <a:pt x="107" y="30"/>
                    <a:pt x="95" y="37"/>
                    <a:pt x="84" y="43"/>
                  </a:cubicBezTo>
                  <a:cubicBezTo>
                    <a:pt x="40" y="69"/>
                    <a:pt x="40" y="69"/>
                    <a:pt x="36" y="68"/>
                  </a:cubicBezTo>
                  <a:lnTo>
                    <a:pt x="33" y="67"/>
                  </a:lnTo>
                  <a:cubicBezTo>
                    <a:pt x="26" y="72"/>
                    <a:pt x="18" y="76"/>
                    <a:pt x="12" y="80"/>
                  </a:cubicBezTo>
                  <a:lnTo>
                    <a:pt x="8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40" name="Freeform 2262">
              <a:extLst>
                <a:ext uri="{FF2B5EF4-FFF2-40B4-BE49-F238E27FC236}">
                  <a16:creationId xmlns:a16="http://schemas.microsoft.com/office/drawing/2014/main" id="{048DA1EB-14CC-4FA8-B0FD-0E6BEE8A1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588" y="9348786"/>
              <a:ext cx="46038" cy="26988"/>
            </a:xfrm>
            <a:custGeom>
              <a:avLst/>
              <a:gdLst>
                <a:gd name="T0" fmla="*/ 8 w 88"/>
                <a:gd name="T1" fmla="*/ 50 h 50"/>
                <a:gd name="T2" fmla="*/ 6 w 88"/>
                <a:gd name="T3" fmla="*/ 50 h 50"/>
                <a:gd name="T4" fmla="*/ 2 w 88"/>
                <a:gd name="T5" fmla="*/ 46 h 50"/>
                <a:gd name="T6" fmla="*/ 4 w 88"/>
                <a:gd name="T7" fmla="*/ 37 h 50"/>
                <a:gd name="T8" fmla="*/ 7 w 88"/>
                <a:gd name="T9" fmla="*/ 36 h 50"/>
                <a:gd name="T10" fmla="*/ 65 w 88"/>
                <a:gd name="T11" fmla="*/ 1 h 50"/>
                <a:gd name="T12" fmla="*/ 71 w 88"/>
                <a:gd name="T13" fmla="*/ 0 h 50"/>
                <a:gd name="T14" fmla="*/ 75 w 88"/>
                <a:gd name="T15" fmla="*/ 4 h 50"/>
                <a:gd name="T16" fmla="*/ 76 w 88"/>
                <a:gd name="T17" fmla="*/ 5 h 50"/>
                <a:gd name="T18" fmla="*/ 87 w 88"/>
                <a:gd name="T19" fmla="*/ 1 h 50"/>
                <a:gd name="T20" fmla="*/ 85 w 88"/>
                <a:gd name="T21" fmla="*/ 7 h 50"/>
                <a:gd name="T22" fmla="*/ 79 w 88"/>
                <a:gd name="T23" fmla="*/ 11 h 50"/>
                <a:gd name="T24" fmla="*/ 85 w 88"/>
                <a:gd name="T25" fmla="*/ 7 h 50"/>
                <a:gd name="T26" fmla="*/ 88 w 88"/>
                <a:gd name="T27" fmla="*/ 14 h 50"/>
                <a:gd name="T28" fmla="*/ 34 w 88"/>
                <a:gd name="T29" fmla="*/ 45 h 50"/>
                <a:gd name="T30" fmla="*/ 29 w 88"/>
                <a:gd name="T31" fmla="*/ 46 h 50"/>
                <a:gd name="T32" fmla="*/ 25 w 88"/>
                <a:gd name="T33" fmla="*/ 42 h 50"/>
                <a:gd name="T34" fmla="*/ 25 w 88"/>
                <a:gd name="T35" fmla="*/ 42 h 50"/>
                <a:gd name="T36" fmla="*/ 8 w 88"/>
                <a:gd name="T3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" h="50">
                  <a:moveTo>
                    <a:pt x="8" y="50"/>
                  </a:moveTo>
                  <a:lnTo>
                    <a:pt x="6" y="50"/>
                  </a:lnTo>
                  <a:cubicBezTo>
                    <a:pt x="4" y="49"/>
                    <a:pt x="3" y="48"/>
                    <a:pt x="2" y="46"/>
                  </a:cubicBezTo>
                  <a:cubicBezTo>
                    <a:pt x="0" y="43"/>
                    <a:pt x="1" y="39"/>
                    <a:pt x="4" y="37"/>
                  </a:cubicBezTo>
                  <a:lnTo>
                    <a:pt x="7" y="36"/>
                  </a:lnTo>
                  <a:cubicBezTo>
                    <a:pt x="13" y="33"/>
                    <a:pt x="41" y="17"/>
                    <a:pt x="65" y="1"/>
                  </a:cubicBezTo>
                  <a:cubicBezTo>
                    <a:pt x="67" y="0"/>
                    <a:pt x="69" y="0"/>
                    <a:pt x="71" y="0"/>
                  </a:cubicBezTo>
                  <a:cubicBezTo>
                    <a:pt x="73" y="1"/>
                    <a:pt x="74" y="2"/>
                    <a:pt x="75" y="4"/>
                  </a:cubicBezTo>
                  <a:lnTo>
                    <a:pt x="76" y="5"/>
                  </a:lnTo>
                  <a:cubicBezTo>
                    <a:pt x="84" y="0"/>
                    <a:pt x="85" y="0"/>
                    <a:pt x="87" y="1"/>
                  </a:cubicBezTo>
                  <a:lnTo>
                    <a:pt x="85" y="7"/>
                  </a:lnTo>
                  <a:lnTo>
                    <a:pt x="79" y="11"/>
                  </a:lnTo>
                  <a:lnTo>
                    <a:pt x="85" y="7"/>
                  </a:lnTo>
                  <a:lnTo>
                    <a:pt x="88" y="14"/>
                  </a:lnTo>
                  <a:cubicBezTo>
                    <a:pt x="86" y="15"/>
                    <a:pt x="55" y="33"/>
                    <a:pt x="34" y="45"/>
                  </a:cubicBezTo>
                  <a:cubicBezTo>
                    <a:pt x="33" y="46"/>
                    <a:pt x="31" y="46"/>
                    <a:pt x="29" y="46"/>
                  </a:cubicBezTo>
                  <a:cubicBezTo>
                    <a:pt x="27" y="45"/>
                    <a:pt x="26" y="44"/>
                    <a:pt x="25" y="42"/>
                  </a:cubicBezTo>
                  <a:lnTo>
                    <a:pt x="25" y="42"/>
                  </a:lnTo>
                  <a:cubicBezTo>
                    <a:pt x="13" y="49"/>
                    <a:pt x="10" y="50"/>
                    <a:pt x="8" y="5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41" name="Freeform 2263">
              <a:extLst>
                <a:ext uri="{FF2B5EF4-FFF2-40B4-BE49-F238E27FC236}">
                  <a16:creationId xmlns:a16="http://schemas.microsoft.com/office/drawing/2014/main" id="{0A8C9C01-EB0E-4535-9E11-ADFF86701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588" y="9356724"/>
              <a:ext cx="26988" cy="19050"/>
            </a:xfrm>
            <a:custGeom>
              <a:avLst/>
              <a:gdLst>
                <a:gd name="T0" fmla="*/ 11 w 50"/>
                <a:gd name="T1" fmla="*/ 36 h 36"/>
                <a:gd name="T2" fmla="*/ 9 w 50"/>
                <a:gd name="T3" fmla="*/ 35 h 36"/>
                <a:gd name="T4" fmla="*/ 6 w 50"/>
                <a:gd name="T5" fmla="*/ 34 h 36"/>
                <a:gd name="T6" fmla="*/ 6 w 50"/>
                <a:gd name="T7" fmla="*/ 34 h 36"/>
                <a:gd name="T8" fmla="*/ 2 w 50"/>
                <a:gd name="T9" fmla="*/ 31 h 36"/>
                <a:gd name="T10" fmla="*/ 4 w 50"/>
                <a:gd name="T11" fmla="*/ 21 h 36"/>
                <a:gd name="T12" fmla="*/ 7 w 50"/>
                <a:gd name="T13" fmla="*/ 20 h 36"/>
                <a:gd name="T14" fmla="*/ 30 w 50"/>
                <a:gd name="T15" fmla="*/ 6 h 36"/>
                <a:gd name="T16" fmla="*/ 42 w 50"/>
                <a:gd name="T17" fmla="*/ 1 h 36"/>
                <a:gd name="T18" fmla="*/ 47 w 50"/>
                <a:gd name="T19" fmla="*/ 5 h 36"/>
                <a:gd name="T20" fmla="*/ 30 w 50"/>
                <a:gd name="T21" fmla="*/ 24 h 36"/>
                <a:gd name="T22" fmla="*/ 27 w 50"/>
                <a:gd name="T23" fmla="*/ 27 h 36"/>
                <a:gd name="T24" fmla="*/ 24 w 50"/>
                <a:gd name="T25" fmla="*/ 28 h 36"/>
                <a:gd name="T26" fmla="*/ 19 w 50"/>
                <a:gd name="T27" fmla="*/ 32 h 36"/>
                <a:gd name="T28" fmla="*/ 11 w 50"/>
                <a:gd name="T2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6">
                  <a:moveTo>
                    <a:pt x="11" y="36"/>
                  </a:moveTo>
                  <a:lnTo>
                    <a:pt x="9" y="35"/>
                  </a:lnTo>
                  <a:lnTo>
                    <a:pt x="6" y="34"/>
                  </a:lnTo>
                  <a:lnTo>
                    <a:pt x="6" y="34"/>
                  </a:lnTo>
                  <a:cubicBezTo>
                    <a:pt x="4" y="34"/>
                    <a:pt x="3" y="32"/>
                    <a:pt x="2" y="31"/>
                  </a:cubicBezTo>
                  <a:cubicBezTo>
                    <a:pt x="0" y="27"/>
                    <a:pt x="1" y="23"/>
                    <a:pt x="4" y="21"/>
                  </a:cubicBezTo>
                  <a:lnTo>
                    <a:pt x="7" y="20"/>
                  </a:lnTo>
                  <a:cubicBezTo>
                    <a:pt x="11" y="18"/>
                    <a:pt x="25" y="9"/>
                    <a:pt x="30" y="6"/>
                  </a:cubicBezTo>
                  <a:cubicBezTo>
                    <a:pt x="39" y="1"/>
                    <a:pt x="39" y="0"/>
                    <a:pt x="42" y="1"/>
                  </a:cubicBezTo>
                  <a:cubicBezTo>
                    <a:pt x="44" y="2"/>
                    <a:pt x="46" y="3"/>
                    <a:pt x="47" y="5"/>
                  </a:cubicBezTo>
                  <a:cubicBezTo>
                    <a:pt x="50" y="11"/>
                    <a:pt x="46" y="14"/>
                    <a:pt x="30" y="24"/>
                  </a:cubicBezTo>
                  <a:lnTo>
                    <a:pt x="27" y="27"/>
                  </a:lnTo>
                  <a:lnTo>
                    <a:pt x="24" y="28"/>
                  </a:lnTo>
                  <a:lnTo>
                    <a:pt x="19" y="32"/>
                  </a:lnTo>
                  <a:cubicBezTo>
                    <a:pt x="15" y="34"/>
                    <a:pt x="13" y="36"/>
                    <a:pt x="11" y="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42" name="Freeform 2264">
              <a:extLst>
                <a:ext uri="{FF2B5EF4-FFF2-40B4-BE49-F238E27FC236}">
                  <a16:creationId xmlns:a16="http://schemas.microsoft.com/office/drawing/2014/main" id="{7EBDDD53-E592-49F8-A6B9-A7037F0793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1488" y="9391649"/>
              <a:ext cx="390525" cy="227013"/>
            </a:xfrm>
            <a:custGeom>
              <a:avLst/>
              <a:gdLst>
                <a:gd name="T0" fmla="*/ 534 w 744"/>
                <a:gd name="T1" fmla="*/ 129 h 431"/>
                <a:gd name="T2" fmla="*/ 519 w 744"/>
                <a:gd name="T3" fmla="*/ 139 h 431"/>
                <a:gd name="T4" fmla="*/ 599 w 744"/>
                <a:gd name="T5" fmla="*/ 92 h 431"/>
                <a:gd name="T6" fmla="*/ 679 w 744"/>
                <a:gd name="T7" fmla="*/ 42 h 431"/>
                <a:gd name="T8" fmla="*/ 604 w 744"/>
                <a:gd name="T9" fmla="*/ 85 h 431"/>
                <a:gd name="T10" fmla="*/ 534 w 744"/>
                <a:gd name="T11" fmla="*/ 129 h 431"/>
                <a:gd name="T12" fmla="*/ 474 w 744"/>
                <a:gd name="T13" fmla="*/ 150 h 431"/>
                <a:gd name="T14" fmla="*/ 106 w 744"/>
                <a:gd name="T15" fmla="*/ 370 h 431"/>
                <a:gd name="T16" fmla="*/ 262 w 744"/>
                <a:gd name="T17" fmla="*/ 283 h 431"/>
                <a:gd name="T18" fmla="*/ 474 w 744"/>
                <a:gd name="T19" fmla="*/ 150 h 431"/>
                <a:gd name="T20" fmla="*/ 14 w 744"/>
                <a:gd name="T21" fmla="*/ 431 h 431"/>
                <a:gd name="T22" fmla="*/ 10 w 744"/>
                <a:gd name="T23" fmla="*/ 430 h 431"/>
                <a:gd name="T24" fmla="*/ 2 w 744"/>
                <a:gd name="T25" fmla="*/ 425 h 431"/>
                <a:gd name="T26" fmla="*/ 5 w 744"/>
                <a:gd name="T27" fmla="*/ 415 h 431"/>
                <a:gd name="T28" fmla="*/ 14 w 744"/>
                <a:gd name="T29" fmla="*/ 417 h 431"/>
                <a:gd name="T30" fmla="*/ 75 w 744"/>
                <a:gd name="T31" fmla="*/ 393 h 431"/>
                <a:gd name="T32" fmla="*/ 75 w 744"/>
                <a:gd name="T33" fmla="*/ 385 h 431"/>
                <a:gd name="T34" fmla="*/ 652 w 744"/>
                <a:gd name="T35" fmla="*/ 38 h 431"/>
                <a:gd name="T36" fmla="*/ 725 w 744"/>
                <a:gd name="T37" fmla="*/ 1 h 431"/>
                <a:gd name="T38" fmla="*/ 730 w 744"/>
                <a:gd name="T39" fmla="*/ 5 h 431"/>
                <a:gd name="T40" fmla="*/ 731 w 744"/>
                <a:gd name="T41" fmla="*/ 8 h 431"/>
                <a:gd name="T42" fmla="*/ 733 w 744"/>
                <a:gd name="T43" fmla="*/ 7 h 431"/>
                <a:gd name="T44" fmla="*/ 739 w 744"/>
                <a:gd name="T45" fmla="*/ 6 h 431"/>
                <a:gd name="T46" fmla="*/ 743 w 744"/>
                <a:gd name="T47" fmla="*/ 9 h 431"/>
                <a:gd name="T48" fmla="*/ 744 w 744"/>
                <a:gd name="T49" fmla="*/ 15 h 431"/>
                <a:gd name="T50" fmla="*/ 613 w 744"/>
                <a:gd name="T51" fmla="*/ 100 h 431"/>
                <a:gd name="T52" fmla="*/ 141 w 744"/>
                <a:gd name="T53" fmla="*/ 380 h 431"/>
                <a:gd name="T54" fmla="*/ 90 w 744"/>
                <a:gd name="T55" fmla="*/ 401 h 431"/>
                <a:gd name="T56" fmla="*/ 14 w 744"/>
                <a:gd name="T57" fmla="*/ 43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44" h="431">
                  <a:moveTo>
                    <a:pt x="534" y="129"/>
                  </a:moveTo>
                  <a:cubicBezTo>
                    <a:pt x="529" y="132"/>
                    <a:pt x="524" y="135"/>
                    <a:pt x="519" y="139"/>
                  </a:cubicBezTo>
                  <a:cubicBezTo>
                    <a:pt x="548" y="122"/>
                    <a:pt x="575" y="106"/>
                    <a:pt x="599" y="92"/>
                  </a:cubicBezTo>
                  <a:cubicBezTo>
                    <a:pt x="627" y="75"/>
                    <a:pt x="653" y="58"/>
                    <a:pt x="679" y="42"/>
                  </a:cubicBezTo>
                  <a:cubicBezTo>
                    <a:pt x="660" y="51"/>
                    <a:pt x="634" y="66"/>
                    <a:pt x="604" y="85"/>
                  </a:cubicBezTo>
                  <a:cubicBezTo>
                    <a:pt x="582" y="98"/>
                    <a:pt x="558" y="113"/>
                    <a:pt x="534" y="129"/>
                  </a:cubicBezTo>
                  <a:close/>
                  <a:moveTo>
                    <a:pt x="474" y="150"/>
                  </a:moveTo>
                  <a:cubicBezTo>
                    <a:pt x="313" y="239"/>
                    <a:pt x="157" y="329"/>
                    <a:pt x="106" y="370"/>
                  </a:cubicBezTo>
                  <a:cubicBezTo>
                    <a:pt x="155" y="343"/>
                    <a:pt x="208" y="313"/>
                    <a:pt x="262" y="283"/>
                  </a:cubicBezTo>
                  <a:cubicBezTo>
                    <a:pt x="335" y="238"/>
                    <a:pt x="412" y="189"/>
                    <a:pt x="474" y="150"/>
                  </a:cubicBezTo>
                  <a:close/>
                  <a:moveTo>
                    <a:pt x="14" y="431"/>
                  </a:moveTo>
                  <a:lnTo>
                    <a:pt x="10" y="430"/>
                  </a:lnTo>
                  <a:cubicBezTo>
                    <a:pt x="6" y="429"/>
                    <a:pt x="3" y="427"/>
                    <a:pt x="2" y="425"/>
                  </a:cubicBezTo>
                  <a:cubicBezTo>
                    <a:pt x="0" y="422"/>
                    <a:pt x="1" y="417"/>
                    <a:pt x="5" y="415"/>
                  </a:cubicBezTo>
                  <a:cubicBezTo>
                    <a:pt x="8" y="414"/>
                    <a:pt x="12" y="414"/>
                    <a:pt x="14" y="417"/>
                  </a:cubicBezTo>
                  <a:cubicBezTo>
                    <a:pt x="21" y="419"/>
                    <a:pt x="43" y="409"/>
                    <a:pt x="75" y="393"/>
                  </a:cubicBezTo>
                  <a:cubicBezTo>
                    <a:pt x="74" y="391"/>
                    <a:pt x="74" y="388"/>
                    <a:pt x="75" y="385"/>
                  </a:cubicBezTo>
                  <a:cubicBezTo>
                    <a:pt x="87" y="341"/>
                    <a:pt x="484" y="127"/>
                    <a:pt x="652" y="38"/>
                  </a:cubicBezTo>
                  <a:cubicBezTo>
                    <a:pt x="704" y="7"/>
                    <a:pt x="719" y="0"/>
                    <a:pt x="725" y="1"/>
                  </a:cubicBezTo>
                  <a:cubicBezTo>
                    <a:pt x="727" y="2"/>
                    <a:pt x="729" y="3"/>
                    <a:pt x="730" y="5"/>
                  </a:cubicBezTo>
                  <a:lnTo>
                    <a:pt x="731" y="8"/>
                  </a:lnTo>
                  <a:lnTo>
                    <a:pt x="733" y="7"/>
                  </a:lnTo>
                  <a:cubicBezTo>
                    <a:pt x="735" y="6"/>
                    <a:pt x="737" y="5"/>
                    <a:pt x="739" y="6"/>
                  </a:cubicBezTo>
                  <a:cubicBezTo>
                    <a:pt x="741" y="6"/>
                    <a:pt x="742" y="7"/>
                    <a:pt x="743" y="9"/>
                  </a:cubicBezTo>
                  <a:cubicBezTo>
                    <a:pt x="744" y="11"/>
                    <a:pt x="744" y="13"/>
                    <a:pt x="744" y="15"/>
                  </a:cubicBezTo>
                  <a:cubicBezTo>
                    <a:pt x="742" y="22"/>
                    <a:pt x="689" y="55"/>
                    <a:pt x="613" y="100"/>
                  </a:cubicBezTo>
                  <a:cubicBezTo>
                    <a:pt x="467" y="193"/>
                    <a:pt x="247" y="329"/>
                    <a:pt x="141" y="380"/>
                  </a:cubicBezTo>
                  <a:cubicBezTo>
                    <a:pt x="118" y="392"/>
                    <a:pt x="101" y="399"/>
                    <a:pt x="90" y="401"/>
                  </a:cubicBezTo>
                  <a:cubicBezTo>
                    <a:pt x="53" y="420"/>
                    <a:pt x="27" y="431"/>
                    <a:pt x="14" y="4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43" name="Freeform 2265">
              <a:extLst>
                <a:ext uri="{FF2B5EF4-FFF2-40B4-BE49-F238E27FC236}">
                  <a16:creationId xmlns:a16="http://schemas.microsoft.com/office/drawing/2014/main" id="{D08C2117-17B7-460F-9105-C6B525AE1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0" y="9294811"/>
              <a:ext cx="41275" cy="25400"/>
            </a:xfrm>
            <a:custGeom>
              <a:avLst/>
              <a:gdLst>
                <a:gd name="T0" fmla="*/ 10 w 78"/>
                <a:gd name="T1" fmla="*/ 48 h 48"/>
                <a:gd name="T2" fmla="*/ 9 w 78"/>
                <a:gd name="T3" fmla="*/ 48 h 48"/>
                <a:gd name="T4" fmla="*/ 4 w 78"/>
                <a:gd name="T5" fmla="*/ 44 h 48"/>
                <a:gd name="T6" fmla="*/ 23 w 78"/>
                <a:gd name="T7" fmla="*/ 23 h 48"/>
                <a:gd name="T8" fmla="*/ 25 w 78"/>
                <a:gd name="T9" fmla="*/ 21 h 48"/>
                <a:gd name="T10" fmla="*/ 27 w 78"/>
                <a:gd name="T11" fmla="*/ 20 h 48"/>
                <a:gd name="T12" fmla="*/ 49 w 78"/>
                <a:gd name="T13" fmla="*/ 7 h 48"/>
                <a:gd name="T14" fmla="*/ 64 w 78"/>
                <a:gd name="T15" fmla="*/ 1 h 48"/>
                <a:gd name="T16" fmla="*/ 68 w 78"/>
                <a:gd name="T17" fmla="*/ 3 h 48"/>
                <a:gd name="T18" fmla="*/ 70 w 78"/>
                <a:gd name="T19" fmla="*/ 2 h 48"/>
                <a:gd name="T20" fmla="*/ 78 w 78"/>
                <a:gd name="T21" fmla="*/ 8 h 48"/>
                <a:gd name="T22" fmla="*/ 73 w 78"/>
                <a:gd name="T23" fmla="*/ 16 h 48"/>
                <a:gd name="T24" fmla="*/ 71 w 78"/>
                <a:gd name="T25" fmla="*/ 17 h 48"/>
                <a:gd name="T26" fmla="*/ 67 w 78"/>
                <a:gd name="T27" fmla="*/ 19 h 48"/>
                <a:gd name="T28" fmla="*/ 33 w 78"/>
                <a:gd name="T29" fmla="*/ 35 h 48"/>
                <a:gd name="T30" fmla="*/ 22 w 78"/>
                <a:gd name="T31" fmla="*/ 42 h 48"/>
                <a:gd name="T32" fmla="*/ 10 w 78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48">
                  <a:moveTo>
                    <a:pt x="10" y="48"/>
                  </a:moveTo>
                  <a:lnTo>
                    <a:pt x="9" y="48"/>
                  </a:lnTo>
                  <a:cubicBezTo>
                    <a:pt x="7" y="47"/>
                    <a:pt x="5" y="46"/>
                    <a:pt x="4" y="44"/>
                  </a:cubicBezTo>
                  <a:cubicBezTo>
                    <a:pt x="1" y="39"/>
                    <a:pt x="0" y="37"/>
                    <a:pt x="23" y="23"/>
                  </a:cubicBezTo>
                  <a:lnTo>
                    <a:pt x="25" y="21"/>
                  </a:lnTo>
                  <a:lnTo>
                    <a:pt x="27" y="20"/>
                  </a:lnTo>
                  <a:cubicBezTo>
                    <a:pt x="33" y="16"/>
                    <a:pt x="41" y="12"/>
                    <a:pt x="49" y="7"/>
                  </a:cubicBezTo>
                  <a:cubicBezTo>
                    <a:pt x="61" y="0"/>
                    <a:pt x="61" y="0"/>
                    <a:pt x="64" y="1"/>
                  </a:cubicBezTo>
                  <a:lnTo>
                    <a:pt x="68" y="3"/>
                  </a:lnTo>
                  <a:lnTo>
                    <a:pt x="70" y="2"/>
                  </a:lnTo>
                  <a:cubicBezTo>
                    <a:pt x="74" y="1"/>
                    <a:pt x="77" y="4"/>
                    <a:pt x="78" y="8"/>
                  </a:cubicBezTo>
                  <a:cubicBezTo>
                    <a:pt x="78" y="11"/>
                    <a:pt x="76" y="15"/>
                    <a:pt x="73" y="16"/>
                  </a:cubicBezTo>
                  <a:lnTo>
                    <a:pt x="71" y="17"/>
                  </a:lnTo>
                  <a:cubicBezTo>
                    <a:pt x="70" y="17"/>
                    <a:pt x="69" y="18"/>
                    <a:pt x="67" y="19"/>
                  </a:cubicBezTo>
                  <a:cubicBezTo>
                    <a:pt x="48" y="30"/>
                    <a:pt x="38" y="35"/>
                    <a:pt x="33" y="35"/>
                  </a:cubicBezTo>
                  <a:cubicBezTo>
                    <a:pt x="30" y="36"/>
                    <a:pt x="25" y="40"/>
                    <a:pt x="22" y="42"/>
                  </a:cubicBezTo>
                  <a:cubicBezTo>
                    <a:pt x="15" y="46"/>
                    <a:pt x="13" y="48"/>
                    <a:pt x="10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44" name="Freeform 2266">
              <a:extLst>
                <a:ext uri="{FF2B5EF4-FFF2-40B4-BE49-F238E27FC236}">
                  <a16:creationId xmlns:a16="http://schemas.microsoft.com/office/drawing/2014/main" id="{B98D017C-8625-458A-812E-4C6DE0ADFC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1625" y="9278936"/>
              <a:ext cx="668338" cy="466725"/>
            </a:xfrm>
            <a:custGeom>
              <a:avLst/>
              <a:gdLst>
                <a:gd name="T0" fmla="*/ 775 w 1270"/>
                <a:gd name="T1" fmla="*/ 338 h 887"/>
                <a:gd name="T2" fmla="*/ 1185 w 1270"/>
                <a:gd name="T3" fmla="*/ 100 h 887"/>
                <a:gd name="T4" fmla="*/ 231 w 1270"/>
                <a:gd name="T5" fmla="*/ 670 h 887"/>
                <a:gd name="T6" fmla="*/ 1254 w 1270"/>
                <a:gd name="T7" fmla="*/ 83 h 887"/>
                <a:gd name="T8" fmla="*/ 1240 w 1270"/>
                <a:gd name="T9" fmla="*/ 82 h 887"/>
                <a:gd name="T10" fmla="*/ 436 w 1270"/>
                <a:gd name="T11" fmla="*/ 538 h 887"/>
                <a:gd name="T12" fmla="*/ 28 w 1270"/>
                <a:gd name="T13" fmla="*/ 783 h 887"/>
                <a:gd name="T14" fmla="*/ 221 w 1270"/>
                <a:gd name="T15" fmla="*/ 659 h 887"/>
                <a:gd name="T16" fmla="*/ 15 w 1270"/>
                <a:gd name="T17" fmla="*/ 884 h 887"/>
                <a:gd name="T18" fmla="*/ 12 w 1270"/>
                <a:gd name="T19" fmla="*/ 873 h 887"/>
                <a:gd name="T20" fmla="*/ 88 w 1270"/>
                <a:gd name="T21" fmla="*/ 812 h 887"/>
                <a:gd name="T22" fmla="*/ 19 w 1270"/>
                <a:gd name="T23" fmla="*/ 852 h 887"/>
                <a:gd name="T24" fmla="*/ 14 w 1270"/>
                <a:gd name="T25" fmla="*/ 843 h 887"/>
                <a:gd name="T26" fmla="*/ 11 w 1270"/>
                <a:gd name="T27" fmla="*/ 840 h 887"/>
                <a:gd name="T28" fmla="*/ 43 w 1270"/>
                <a:gd name="T29" fmla="*/ 811 h 887"/>
                <a:gd name="T30" fmla="*/ 38 w 1270"/>
                <a:gd name="T31" fmla="*/ 808 h 887"/>
                <a:gd name="T32" fmla="*/ 43 w 1270"/>
                <a:gd name="T33" fmla="*/ 791 h 887"/>
                <a:gd name="T34" fmla="*/ 3 w 1270"/>
                <a:gd name="T35" fmla="*/ 806 h 887"/>
                <a:gd name="T36" fmla="*/ 28 w 1270"/>
                <a:gd name="T37" fmla="*/ 766 h 887"/>
                <a:gd name="T38" fmla="*/ 25 w 1270"/>
                <a:gd name="T39" fmla="*/ 758 h 887"/>
                <a:gd name="T40" fmla="*/ 62 w 1270"/>
                <a:gd name="T41" fmla="*/ 728 h 887"/>
                <a:gd name="T42" fmla="*/ 23 w 1270"/>
                <a:gd name="T43" fmla="*/ 743 h 887"/>
                <a:gd name="T44" fmla="*/ 18 w 1270"/>
                <a:gd name="T45" fmla="*/ 745 h 887"/>
                <a:gd name="T46" fmla="*/ 9 w 1270"/>
                <a:gd name="T47" fmla="*/ 743 h 887"/>
                <a:gd name="T48" fmla="*/ 12 w 1270"/>
                <a:gd name="T49" fmla="*/ 733 h 887"/>
                <a:gd name="T50" fmla="*/ 9 w 1270"/>
                <a:gd name="T51" fmla="*/ 720 h 887"/>
                <a:gd name="T52" fmla="*/ 1261 w 1270"/>
                <a:gd name="T53" fmla="*/ 5 h 887"/>
                <a:gd name="T54" fmla="*/ 1248 w 1270"/>
                <a:gd name="T55" fmla="*/ 21 h 887"/>
                <a:gd name="T56" fmla="*/ 1253 w 1270"/>
                <a:gd name="T57" fmla="*/ 24 h 887"/>
                <a:gd name="T58" fmla="*/ 1247 w 1270"/>
                <a:gd name="T59" fmla="*/ 40 h 887"/>
                <a:gd name="T60" fmla="*/ 1250 w 1270"/>
                <a:gd name="T61" fmla="*/ 50 h 887"/>
                <a:gd name="T62" fmla="*/ 1253 w 1270"/>
                <a:gd name="T63" fmla="*/ 56 h 887"/>
                <a:gd name="T64" fmla="*/ 1253 w 1270"/>
                <a:gd name="T65" fmla="*/ 68 h 887"/>
                <a:gd name="T66" fmla="*/ 1268 w 1270"/>
                <a:gd name="T67" fmla="*/ 76 h 887"/>
                <a:gd name="T68" fmla="*/ 622 w 1270"/>
                <a:gd name="T69" fmla="*/ 470 h 887"/>
                <a:gd name="T70" fmla="*/ 271 w 1270"/>
                <a:gd name="T71" fmla="*/ 665 h 887"/>
                <a:gd name="T72" fmla="*/ 281 w 1270"/>
                <a:gd name="T73" fmla="*/ 673 h 887"/>
                <a:gd name="T74" fmla="*/ 314 w 1270"/>
                <a:gd name="T75" fmla="*/ 664 h 887"/>
                <a:gd name="T76" fmla="*/ 244 w 1270"/>
                <a:gd name="T77" fmla="*/ 723 h 887"/>
                <a:gd name="T78" fmla="*/ 232 w 1270"/>
                <a:gd name="T79" fmla="*/ 738 h 887"/>
                <a:gd name="T80" fmla="*/ 243 w 1270"/>
                <a:gd name="T81" fmla="*/ 744 h 887"/>
                <a:gd name="T82" fmla="*/ 249 w 1270"/>
                <a:gd name="T83" fmla="*/ 748 h 887"/>
                <a:gd name="T84" fmla="*/ 241 w 1270"/>
                <a:gd name="T85" fmla="*/ 759 h 887"/>
                <a:gd name="T86" fmla="*/ 25 w 1270"/>
                <a:gd name="T87" fmla="*/ 886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70" h="887">
                  <a:moveTo>
                    <a:pt x="1185" y="100"/>
                  </a:moveTo>
                  <a:cubicBezTo>
                    <a:pt x="1109" y="149"/>
                    <a:pt x="968" y="230"/>
                    <a:pt x="775" y="338"/>
                  </a:cubicBezTo>
                  <a:cubicBezTo>
                    <a:pt x="956" y="240"/>
                    <a:pt x="1132" y="143"/>
                    <a:pt x="1205" y="92"/>
                  </a:cubicBezTo>
                  <a:cubicBezTo>
                    <a:pt x="1199" y="94"/>
                    <a:pt x="1192" y="97"/>
                    <a:pt x="1185" y="100"/>
                  </a:cubicBezTo>
                  <a:close/>
                  <a:moveTo>
                    <a:pt x="436" y="538"/>
                  </a:moveTo>
                  <a:cubicBezTo>
                    <a:pt x="361" y="587"/>
                    <a:pt x="290" y="632"/>
                    <a:pt x="231" y="670"/>
                  </a:cubicBezTo>
                  <a:cubicBezTo>
                    <a:pt x="327" y="615"/>
                    <a:pt x="458" y="543"/>
                    <a:pt x="616" y="458"/>
                  </a:cubicBezTo>
                  <a:cubicBezTo>
                    <a:pt x="894" y="306"/>
                    <a:pt x="1239" y="118"/>
                    <a:pt x="1254" y="83"/>
                  </a:cubicBezTo>
                  <a:lnTo>
                    <a:pt x="1253" y="82"/>
                  </a:lnTo>
                  <a:cubicBezTo>
                    <a:pt x="1250" y="81"/>
                    <a:pt x="1245" y="81"/>
                    <a:pt x="1240" y="82"/>
                  </a:cubicBezTo>
                  <a:cubicBezTo>
                    <a:pt x="1187" y="130"/>
                    <a:pt x="983" y="242"/>
                    <a:pt x="674" y="409"/>
                  </a:cubicBezTo>
                  <a:cubicBezTo>
                    <a:pt x="599" y="449"/>
                    <a:pt x="517" y="494"/>
                    <a:pt x="436" y="538"/>
                  </a:cubicBezTo>
                  <a:close/>
                  <a:moveTo>
                    <a:pt x="221" y="659"/>
                  </a:moveTo>
                  <a:cubicBezTo>
                    <a:pt x="129" y="713"/>
                    <a:pt x="57" y="758"/>
                    <a:pt x="28" y="783"/>
                  </a:cubicBezTo>
                  <a:cubicBezTo>
                    <a:pt x="53" y="767"/>
                    <a:pt x="98" y="739"/>
                    <a:pt x="149" y="706"/>
                  </a:cubicBezTo>
                  <a:cubicBezTo>
                    <a:pt x="173" y="690"/>
                    <a:pt x="197" y="675"/>
                    <a:pt x="221" y="659"/>
                  </a:cubicBezTo>
                  <a:close/>
                  <a:moveTo>
                    <a:pt x="21" y="887"/>
                  </a:moveTo>
                  <a:cubicBezTo>
                    <a:pt x="19" y="887"/>
                    <a:pt x="17" y="886"/>
                    <a:pt x="15" y="884"/>
                  </a:cubicBezTo>
                  <a:cubicBezTo>
                    <a:pt x="14" y="881"/>
                    <a:pt x="14" y="878"/>
                    <a:pt x="15" y="876"/>
                  </a:cubicBezTo>
                  <a:lnTo>
                    <a:pt x="12" y="873"/>
                  </a:lnTo>
                  <a:cubicBezTo>
                    <a:pt x="7" y="864"/>
                    <a:pt x="12" y="859"/>
                    <a:pt x="101" y="804"/>
                  </a:cubicBezTo>
                  <a:cubicBezTo>
                    <a:pt x="97" y="807"/>
                    <a:pt x="92" y="810"/>
                    <a:pt x="88" y="812"/>
                  </a:cubicBezTo>
                  <a:cubicBezTo>
                    <a:pt x="70" y="823"/>
                    <a:pt x="51" y="835"/>
                    <a:pt x="30" y="848"/>
                  </a:cubicBezTo>
                  <a:cubicBezTo>
                    <a:pt x="23" y="853"/>
                    <a:pt x="22" y="853"/>
                    <a:pt x="19" y="852"/>
                  </a:cubicBezTo>
                  <a:cubicBezTo>
                    <a:pt x="18" y="852"/>
                    <a:pt x="16" y="851"/>
                    <a:pt x="15" y="849"/>
                  </a:cubicBezTo>
                  <a:cubicBezTo>
                    <a:pt x="14" y="847"/>
                    <a:pt x="14" y="845"/>
                    <a:pt x="14" y="843"/>
                  </a:cubicBezTo>
                  <a:lnTo>
                    <a:pt x="15" y="843"/>
                  </a:lnTo>
                  <a:lnTo>
                    <a:pt x="11" y="840"/>
                  </a:lnTo>
                  <a:cubicBezTo>
                    <a:pt x="9" y="837"/>
                    <a:pt x="10" y="832"/>
                    <a:pt x="13" y="830"/>
                  </a:cubicBezTo>
                  <a:lnTo>
                    <a:pt x="43" y="811"/>
                  </a:lnTo>
                  <a:lnTo>
                    <a:pt x="43" y="811"/>
                  </a:lnTo>
                  <a:cubicBezTo>
                    <a:pt x="41" y="810"/>
                    <a:pt x="39" y="809"/>
                    <a:pt x="38" y="808"/>
                  </a:cubicBezTo>
                  <a:cubicBezTo>
                    <a:pt x="37" y="806"/>
                    <a:pt x="36" y="803"/>
                    <a:pt x="37" y="799"/>
                  </a:cubicBezTo>
                  <a:cubicBezTo>
                    <a:pt x="38" y="797"/>
                    <a:pt x="40" y="794"/>
                    <a:pt x="43" y="791"/>
                  </a:cubicBezTo>
                  <a:cubicBezTo>
                    <a:pt x="11" y="811"/>
                    <a:pt x="10" y="810"/>
                    <a:pt x="7" y="810"/>
                  </a:cubicBezTo>
                  <a:cubicBezTo>
                    <a:pt x="5" y="809"/>
                    <a:pt x="4" y="808"/>
                    <a:pt x="3" y="806"/>
                  </a:cubicBezTo>
                  <a:cubicBezTo>
                    <a:pt x="2" y="804"/>
                    <a:pt x="0" y="801"/>
                    <a:pt x="2" y="796"/>
                  </a:cubicBezTo>
                  <a:cubicBezTo>
                    <a:pt x="4" y="789"/>
                    <a:pt x="13" y="779"/>
                    <a:pt x="28" y="766"/>
                  </a:cubicBezTo>
                  <a:lnTo>
                    <a:pt x="26" y="764"/>
                  </a:lnTo>
                  <a:cubicBezTo>
                    <a:pt x="25" y="763"/>
                    <a:pt x="25" y="760"/>
                    <a:pt x="25" y="758"/>
                  </a:cubicBezTo>
                  <a:cubicBezTo>
                    <a:pt x="27" y="753"/>
                    <a:pt x="38" y="744"/>
                    <a:pt x="62" y="728"/>
                  </a:cubicBezTo>
                  <a:lnTo>
                    <a:pt x="62" y="728"/>
                  </a:lnTo>
                  <a:cubicBezTo>
                    <a:pt x="61" y="727"/>
                    <a:pt x="60" y="725"/>
                    <a:pt x="61" y="723"/>
                  </a:cubicBezTo>
                  <a:cubicBezTo>
                    <a:pt x="44" y="733"/>
                    <a:pt x="31" y="739"/>
                    <a:pt x="23" y="743"/>
                  </a:cubicBezTo>
                  <a:lnTo>
                    <a:pt x="19" y="745"/>
                  </a:lnTo>
                  <a:lnTo>
                    <a:pt x="18" y="745"/>
                  </a:lnTo>
                  <a:cubicBezTo>
                    <a:pt x="16" y="746"/>
                    <a:pt x="14" y="746"/>
                    <a:pt x="13" y="746"/>
                  </a:cubicBezTo>
                  <a:cubicBezTo>
                    <a:pt x="11" y="746"/>
                    <a:pt x="10" y="744"/>
                    <a:pt x="9" y="743"/>
                  </a:cubicBezTo>
                  <a:cubicBezTo>
                    <a:pt x="7" y="739"/>
                    <a:pt x="8" y="735"/>
                    <a:pt x="11" y="733"/>
                  </a:cubicBezTo>
                  <a:lnTo>
                    <a:pt x="12" y="733"/>
                  </a:lnTo>
                  <a:cubicBezTo>
                    <a:pt x="10" y="732"/>
                    <a:pt x="8" y="731"/>
                    <a:pt x="7" y="729"/>
                  </a:cubicBezTo>
                  <a:cubicBezTo>
                    <a:pt x="5" y="726"/>
                    <a:pt x="6" y="722"/>
                    <a:pt x="9" y="720"/>
                  </a:cubicBezTo>
                  <a:lnTo>
                    <a:pt x="1252" y="2"/>
                  </a:lnTo>
                  <a:cubicBezTo>
                    <a:pt x="1255" y="0"/>
                    <a:pt x="1259" y="1"/>
                    <a:pt x="1261" y="5"/>
                  </a:cubicBezTo>
                  <a:cubicBezTo>
                    <a:pt x="1263" y="8"/>
                    <a:pt x="1262" y="13"/>
                    <a:pt x="1259" y="14"/>
                  </a:cubicBezTo>
                  <a:lnTo>
                    <a:pt x="1248" y="21"/>
                  </a:lnTo>
                  <a:lnTo>
                    <a:pt x="1249" y="21"/>
                  </a:lnTo>
                  <a:cubicBezTo>
                    <a:pt x="1251" y="22"/>
                    <a:pt x="1252" y="23"/>
                    <a:pt x="1253" y="24"/>
                  </a:cubicBezTo>
                  <a:cubicBezTo>
                    <a:pt x="1254" y="26"/>
                    <a:pt x="1254" y="30"/>
                    <a:pt x="1254" y="31"/>
                  </a:cubicBezTo>
                  <a:cubicBezTo>
                    <a:pt x="1253" y="33"/>
                    <a:pt x="1251" y="36"/>
                    <a:pt x="1247" y="40"/>
                  </a:cubicBezTo>
                  <a:lnTo>
                    <a:pt x="1249" y="43"/>
                  </a:lnTo>
                  <a:cubicBezTo>
                    <a:pt x="1250" y="44"/>
                    <a:pt x="1250" y="48"/>
                    <a:pt x="1250" y="50"/>
                  </a:cubicBezTo>
                  <a:lnTo>
                    <a:pt x="1248" y="53"/>
                  </a:lnTo>
                  <a:cubicBezTo>
                    <a:pt x="1250" y="53"/>
                    <a:pt x="1252" y="55"/>
                    <a:pt x="1253" y="56"/>
                  </a:cubicBezTo>
                  <a:cubicBezTo>
                    <a:pt x="1254" y="58"/>
                    <a:pt x="1255" y="61"/>
                    <a:pt x="1254" y="65"/>
                  </a:cubicBezTo>
                  <a:lnTo>
                    <a:pt x="1253" y="68"/>
                  </a:lnTo>
                  <a:lnTo>
                    <a:pt x="1256" y="68"/>
                  </a:lnTo>
                  <a:cubicBezTo>
                    <a:pt x="1263" y="70"/>
                    <a:pt x="1266" y="73"/>
                    <a:pt x="1268" y="76"/>
                  </a:cubicBezTo>
                  <a:cubicBezTo>
                    <a:pt x="1269" y="78"/>
                    <a:pt x="1270" y="81"/>
                    <a:pt x="1269" y="85"/>
                  </a:cubicBezTo>
                  <a:cubicBezTo>
                    <a:pt x="1258" y="122"/>
                    <a:pt x="1018" y="255"/>
                    <a:pt x="622" y="470"/>
                  </a:cubicBezTo>
                  <a:cubicBezTo>
                    <a:pt x="421" y="579"/>
                    <a:pt x="200" y="700"/>
                    <a:pt x="102" y="763"/>
                  </a:cubicBezTo>
                  <a:cubicBezTo>
                    <a:pt x="151" y="735"/>
                    <a:pt x="219" y="695"/>
                    <a:pt x="271" y="665"/>
                  </a:cubicBezTo>
                  <a:cubicBezTo>
                    <a:pt x="275" y="663"/>
                    <a:pt x="279" y="664"/>
                    <a:pt x="281" y="667"/>
                  </a:cubicBezTo>
                  <a:cubicBezTo>
                    <a:pt x="282" y="669"/>
                    <a:pt x="282" y="671"/>
                    <a:pt x="281" y="673"/>
                  </a:cubicBezTo>
                  <a:cubicBezTo>
                    <a:pt x="306" y="660"/>
                    <a:pt x="308" y="661"/>
                    <a:pt x="310" y="661"/>
                  </a:cubicBezTo>
                  <a:cubicBezTo>
                    <a:pt x="312" y="662"/>
                    <a:pt x="313" y="663"/>
                    <a:pt x="314" y="664"/>
                  </a:cubicBezTo>
                  <a:cubicBezTo>
                    <a:pt x="315" y="666"/>
                    <a:pt x="316" y="669"/>
                    <a:pt x="315" y="671"/>
                  </a:cubicBezTo>
                  <a:cubicBezTo>
                    <a:pt x="313" y="679"/>
                    <a:pt x="293" y="694"/>
                    <a:pt x="244" y="723"/>
                  </a:cubicBezTo>
                  <a:cubicBezTo>
                    <a:pt x="244" y="727"/>
                    <a:pt x="240" y="731"/>
                    <a:pt x="231" y="739"/>
                  </a:cubicBezTo>
                  <a:lnTo>
                    <a:pt x="232" y="738"/>
                  </a:lnTo>
                  <a:cubicBezTo>
                    <a:pt x="235" y="736"/>
                    <a:pt x="240" y="737"/>
                    <a:pt x="242" y="741"/>
                  </a:cubicBezTo>
                  <a:lnTo>
                    <a:pt x="243" y="744"/>
                  </a:lnTo>
                  <a:lnTo>
                    <a:pt x="244" y="745"/>
                  </a:lnTo>
                  <a:cubicBezTo>
                    <a:pt x="246" y="745"/>
                    <a:pt x="248" y="747"/>
                    <a:pt x="249" y="748"/>
                  </a:cubicBezTo>
                  <a:cubicBezTo>
                    <a:pt x="251" y="752"/>
                    <a:pt x="250" y="756"/>
                    <a:pt x="246" y="758"/>
                  </a:cubicBezTo>
                  <a:cubicBezTo>
                    <a:pt x="245" y="759"/>
                    <a:pt x="243" y="759"/>
                    <a:pt x="241" y="759"/>
                  </a:cubicBezTo>
                  <a:cubicBezTo>
                    <a:pt x="227" y="762"/>
                    <a:pt x="150" y="807"/>
                    <a:pt x="71" y="857"/>
                  </a:cubicBezTo>
                  <a:lnTo>
                    <a:pt x="25" y="886"/>
                  </a:lnTo>
                  <a:lnTo>
                    <a:pt x="21" y="88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45" name="Freeform 2267">
              <a:extLst>
                <a:ext uri="{FF2B5EF4-FFF2-40B4-BE49-F238E27FC236}">
                  <a16:creationId xmlns:a16="http://schemas.microsoft.com/office/drawing/2014/main" id="{6A0C3501-4FDB-498D-8602-ABEB01A38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3925" y="9266236"/>
              <a:ext cx="28575" cy="20638"/>
            </a:xfrm>
            <a:custGeom>
              <a:avLst/>
              <a:gdLst>
                <a:gd name="T0" fmla="*/ 3 w 52"/>
                <a:gd name="T1" fmla="*/ 42 h 42"/>
                <a:gd name="T2" fmla="*/ 1 w 52"/>
                <a:gd name="T3" fmla="*/ 42 h 42"/>
                <a:gd name="T4" fmla="*/ 2 w 52"/>
                <a:gd name="T5" fmla="*/ 37 h 42"/>
                <a:gd name="T6" fmla="*/ 2 w 52"/>
                <a:gd name="T7" fmla="*/ 36 h 42"/>
                <a:gd name="T8" fmla="*/ 1 w 52"/>
                <a:gd name="T9" fmla="*/ 30 h 42"/>
                <a:gd name="T10" fmla="*/ 0 w 52"/>
                <a:gd name="T11" fmla="*/ 28 h 42"/>
                <a:gd name="T12" fmla="*/ 6 w 52"/>
                <a:gd name="T13" fmla="*/ 25 h 42"/>
                <a:gd name="T14" fmla="*/ 16 w 52"/>
                <a:gd name="T15" fmla="*/ 20 h 42"/>
                <a:gd name="T16" fmla="*/ 19 w 52"/>
                <a:gd name="T17" fmla="*/ 18 h 42"/>
                <a:gd name="T18" fmla="*/ 52 w 52"/>
                <a:gd name="T19" fmla="*/ 1 h 42"/>
                <a:gd name="T20" fmla="*/ 50 w 52"/>
                <a:gd name="T21" fmla="*/ 8 h 42"/>
                <a:gd name="T22" fmla="*/ 44 w 52"/>
                <a:gd name="T23" fmla="*/ 12 h 42"/>
                <a:gd name="T24" fmla="*/ 50 w 52"/>
                <a:gd name="T25" fmla="*/ 8 h 42"/>
                <a:gd name="T26" fmla="*/ 52 w 52"/>
                <a:gd name="T27" fmla="*/ 15 h 42"/>
                <a:gd name="T28" fmla="*/ 27 w 52"/>
                <a:gd name="T29" fmla="*/ 30 h 42"/>
                <a:gd name="T30" fmla="*/ 9 w 52"/>
                <a:gd name="T31" fmla="*/ 40 h 42"/>
                <a:gd name="T32" fmla="*/ 3 w 52"/>
                <a:gd name="T3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42">
                  <a:moveTo>
                    <a:pt x="3" y="42"/>
                  </a:moveTo>
                  <a:lnTo>
                    <a:pt x="1" y="42"/>
                  </a:lnTo>
                  <a:lnTo>
                    <a:pt x="2" y="37"/>
                  </a:lnTo>
                  <a:lnTo>
                    <a:pt x="2" y="36"/>
                  </a:lnTo>
                  <a:cubicBezTo>
                    <a:pt x="0" y="34"/>
                    <a:pt x="0" y="32"/>
                    <a:pt x="1" y="30"/>
                  </a:cubicBezTo>
                  <a:lnTo>
                    <a:pt x="0" y="28"/>
                  </a:lnTo>
                  <a:cubicBezTo>
                    <a:pt x="1" y="28"/>
                    <a:pt x="3" y="26"/>
                    <a:pt x="6" y="25"/>
                  </a:cubicBezTo>
                  <a:cubicBezTo>
                    <a:pt x="11" y="21"/>
                    <a:pt x="14" y="20"/>
                    <a:pt x="16" y="20"/>
                  </a:cubicBezTo>
                  <a:lnTo>
                    <a:pt x="19" y="18"/>
                  </a:lnTo>
                  <a:cubicBezTo>
                    <a:pt x="48" y="1"/>
                    <a:pt x="48" y="0"/>
                    <a:pt x="52" y="1"/>
                  </a:cubicBezTo>
                  <a:lnTo>
                    <a:pt x="50" y="8"/>
                  </a:lnTo>
                  <a:lnTo>
                    <a:pt x="44" y="12"/>
                  </a:lnTo>
                  <a:lnTo>
                    <a:pt x="50" y="8"/>
                  </a:lnTo>
                  <a:lnTo>
                    <a:pt x="52" y="15"/>
                  </a:lnTo>
                  <a:cubicBezTo>
                    <a:pt x="50" y="16"/>
                    <a:pt x="35" y="25"/>
                    <a:pt x="27" y="30"/>
                  </a:cubicBezTo>
                  <a:cubicBezTo>
                    <a:pt x="15" y="37"/>
                    <a:pt x="11" y="39"/>
                    <a:pt x="9" y="40"/>
                  </a:cubicBezTo>
                  <a:cubicBezTo>
                    <a:pt x="6" y="41"/>
                    <a:pt x="5" y="42"/>
                    <a:pt x="3" y="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46" name="Freeform 2268">
              <a:extLst>
                <a:ext uri="{FF2B5EF4-FFF2-40B4-BE49-F238E27FC236}">
                  <a16:creationId xmlns:a16="http://schemas.microsoft.com/office/drawing/2014/main" id="{DD351501-B6C6-4DB4-8D16-217BC7372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0763" y="9231311"/>
              <a:ext cx="53975" cy="34925"/>
            </a:xfrm>
            <a:custGeom>
              <a:avLst/>
              <a:gdLst>
                <a:gd name="T0" fmla="*/ 2 w 100"/>
                <a:gd name="T1" fmla="*/ 66 h 66"/>
                <a:gd name="T2" fmla="*/ 0 w 100"/>
                <a:gd name="T3" fmla="*/ 66 h 66"/>
                <a:gd name="T4" fmla="*/ 2 w 100"/>
                <a:gd name="T5" fmla="*/ 59 h 66"/>
                <a:gd name="T6" fmla="*/ 8 w 100"/>
                <a:gd name="T7" fmla="*/ 55 h 66"/>
                <a:gd name="T8" fmla="*/ 2 w 100"/>
                <a:gd name="T9" fmla="*/ 59 h 66"/>
                <a:gd name="T10" fmla="*/ 0 w 100"/>
                <a:gd name="T11" fmla="*/ 52 h 66"/>
                <a:gd name="T12" fmla="*/ 20 w 100"/>
                <a:gd name="T13" fmla="*/ 40 h 66"/>
                <a:gd name="T14" fmla="*/ 64 w 100"/>
                <a:gd name="T15" fmla="*/ 15 h 66"/>
                <a:gd name="T16" fmla="*/ 94 w 100"/>
                <a:gd name="T17" fmla="*/ 1 h 66"/>
                <a:gd name="T18" fmla="*/ 98 w 100"/>
                <a:gd name="T19" fmla="*/ 4 h 66"/>
                <a:gd name="T20" fmla="*/ 95 w 100"/>
                <a:gd name="T21" fmla="*/ 14 h 66"/>
                <a:gd name="T22" fmla="*/ 93 w 100"/>
                <a:gd name="T23" fmla="*/ 15 h 66"/>
                <a:gd name="T24" fmla="*/ 68 w 100"/>
                <a:gd name="T25" fmla="*/ 29 h 66"/>
                <a:gd name="T26" fmla="*/ 31 w 100"/>
                <a:gd name="T27" fmla="*/ 51 h 66"/>
                <a:gd name="T28" fmla="*/ 30 w 100"/>
                <a:gd name="T29" fmla="*/ 51 h 66"/>
                <a:gd name="T30" fmla="*/ 27 w 100"/>
                <a:gd name="T31" fmla="*/ 52 h 66"/>
                <a:gd name="T32" fmla="*/ 2 w 100"/>
                <a:gd name="T3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66">
                  <a:moveTo>
                    <a:pt x="2" y="66"/>
                  </a:moveTo>
                  <a:lnTo>
                    <a:pt x="0" y="66"/>
                  </a:lnTo>
                  <a:lnTo>
                    <a:pt x="2" y="59"/>
                  </a:lnTo>
                  <a:lnTo>
                    <a:pt x="8" y="55"/>
                  </a:lnTo>
                  <a:lnTo>
                    <a:pt x="2" y="59"/>
                  </a:lnTo>
                  <a:lnTo>
                    <a:pt x="0" y="52"/>
                  </a:lnTo>
                  <a:cubicBezTo>
                    <a:pt x="1" y="51"/>
                    <a:pt x="11" y="45"/>
                    <a:pt x="20" y="40"/>
                  </a:cubicBezTo>
                  <a:cubicBezTo>
                    <a:pt x="50" y="21"/>
                    <a:pt x="60" y="16"/>
                    <a:pt x="64" y="15"/>
                  </a:cubicBezTo>
                  <a:cubicBezTo>
                    <a:pt x="89" y="0"/>
                    <a:pt x="90" y="0"/>
                    <a:pt x="94" y="1"/>
                  </a:cubicBezTo>
                  <a:cubicBezTo>
                    <a:pt x="95" y="1"/>
                    <a:pt x="97" y="2"/>
                    <a:pt x="98" y="4"/>
                  </a:cubicBezTo>
                  <a:cubicBezTo>
                    <a:pt x="100" y="8"/>
                    <a:pt x="99" y="12"/>
                    <a:pt x="95" y="14"/>
                  </a:cubicBezTo>
                  <a:lnTo>
                    <a:pt x="93" y="15"/>
                  </a:lnTo>
                  <a:cubicBezTo>
                    <a:pt x="90" y="16"/>
                    <a:pt x="79" y="22"/>
                    <a:pt x="68" y="29"/>
                  </a:cubicBezTo>
                  <a:cubicBezTo>
                    <a:pt x="62" y="33"/>
                    <a:pt x="51" y="40"/>
                    <a:pt x="31" y="51"/>
                  </a:cubicBezTo>
                  <a:lnTo>
                    <a:pt x="30" y="51"/>
                  </a:lnTo>
                  <a:cubicBezTo>
                    <a:pt x="29" y="52"/>
                    <a:pt x="28" y="52"/>
                    <a:pt x="27" y="52"/>
                  </a:cubicBezTo>
                  <a:cubicBezTo>
                    <a:pt x="8" y="64"/>
                    <a:pt x="5" y="66"/>
                    <a:pt x="2" y="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47" name="Freeform 2269">
              <a:extLst>
                <a:ext uri="{FF2B5EF4-FFF2-40B4-BE49-F238E27FC236}">
                  <a16:creationId xmlns:a16="http://schemas.microsoft.com/office/drawing/2014/main" id="{1E7E275A-3A64-4EBB-93FE-48D6B39CC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9218611"/>
              <a:ext cx="104775" cy="66675"/>
            </a:xfrm>
            <a:custGeom>
              <a:avLst/>
              <a:gdLst>
                <a:gd name="T0" fmla="*/ 60 w 197"/>
                <a:gd name="T1" fmla="*/ 126 h 126"/>
                <a:gd name="T2" fmla="*/ 59 w 197"/>
                <a:gd name="T3" fmla="*/ 126 h 126"/>
                <a:gd name="T4" fmla="*/ 54 w 197"/>
                <a:gd name="T5" fmla="*/ 123 h 126"/>
                <a:gd name="T6" fmla="*/ 54 w 197"/>
                <a:gd name="T7" fmla="*/ 118 h 126"/>
                <a:gd name="T8" fmla="*/ 63 w 197"/>
                <a:gd name="T9" fmla="*/ 109 h 126"/>
                <a:gd name="T10" fmla="*/ 76 w 197"/>
                <a:gd name="T11" fmla="*/ 102 h 126"/>
                <a:gd name="T12" fmla="*/ 81 w 197"/>
                <a:gd name="T13" fmla="*/ 95 h 126"/>
                <a:gd name="T14" fmla="*/ 78 w 197"/>
                <a:gd name="T15" fmla="*/ 95 h 126"/>
                <a:gd name="T16" fmla="*/ 72 w 197"/>
                <a:gd name="T17" fmla="*/ 91 h 126"/>
                <a:gd name="T18" fmla="*/ 71 w 197"/>
                <a:gd name="T19" fmla="*/ 88 h 126"/>
                <a:gd name="T20" fmla="*/ 61 w 197"/>
                <a:gd name="T21" fmla="*/ 94 h 126"/>
                <a:gd name="T22" fmla="*/ 54 w 197"/>
                <a:gd name="T23" fmla="*/ 94 h 126"/>
                <a:gd name="T24" fmla="*/ 30 w 197"/>
                <a:gd name="T25" fmla="*/ 108 h 126"/>
                <a:gd name="T26" fmla="*/ 1 w 197"/>
                <a:gd name="T27" fmla="*/ 123 h 126"/>
                <a:gd name="T28" fmla="*/ 3 w 197"/>
                <a:gd name="T29" fmla="*/ 116 h 126"/>
                <a:gd name="T30" fmla="*/ 9 w 197"/>
                <a:gd name="T31" fmla="*/ 113 h 126"/>
                <a:gd name="T32" fmla="*/ 3 w 197"/>
                <a:gd name="T33" fmla="*/ 116 h 126"/>
                <a:gd name="T34" fmla="*/ 0 w 197"/>
                <a:gd name="T35" fmla="*/ 110 h 126"/>
                <a:gd name="T36" fmla="*/ 23 w 197"/>
                <a:gd name="T37" fmla="*/ 96 h 126"/>
                <a:gd name="T38" fmla="*/ 191 w 197"/>
                <a:gd name="T39" fmla="*/ 2 h 126"/>
                <a:gd name="T40" fmla="*/ 195 w 197"/>
                <a:gd name="T41" fmla="*/ 5 h 126"/>
                <a:gd name="T42" fmla="*/ 196 w 197"/>
                <a:gd name="T43" fmla="*/ 11 h 126"/>
                <a:gd name="T44" fmla="*/ 188 w 197"/>
                <a:gd name="T45" fmla="*/ 18 h 126"/>
                <a:gd name="T46" fmla="*/ 185 w 197"/>
                <a:gd name="T47" fmla="*/ 22 h 126"/>
                <a:gd name="T48" fmla="*/ 185 w 197"/>
                <a:gd name="T49" fmla="*/ 22 h 126"/>
                <a:gd name="T50" fmla="*/ 185 w 197"/>
                <a:gd name="T51" fmla="*/ 22 h 126"/>
                <a:gd name="T52" fmla="*/ 175 w 197"/>
                <a:gd name="T53" fmla="*/ 29 h 126"/>
                <a:gd name="T54" fmla="*/ 177 w 197"/>
                <a:gd name="T55" fmla="*/ 31 h 126"/>
                <a:gd name="T56" fmla="*/ 175 w 197"/>
                <a:gd name="T57" fmla="*/ 40 h 126"/>
                <a:gd name="T58" fmla="*/ 175 w 197"/>
                <a:gd name="T59" fmla="*/ 40 h 126"/>
                <a:gd name="T60" fmla="*/ 174 w 197"/>
                <a:gd name="T61" fmla="*/ 41 h 126"/>
                <a:gd name="T62" fmla="*/ 161 w 197"/>
                <a:gd name="T63" fmla="*/ 50 h 126"/>
                <a:gd name="T64" fmla="*/ 131 w 197"/>
                <a:gd name="T65" fmla="*/ 73 h 126"/>
                <a:gd name="T66" fmla="*/ 133 w 197"/>
                <a:gd name="T67" fmla="*/ 73 h 126"/>
                <a:gd name="T68" fmla="*/ 137 w 197"/>
                <a:gd name="T69" fmla="*/ 77 h 126"/>
                <a:gd name="T70" fmla="*/ 135 w 197"/>
                <a:gd name="T71" fmla="*/ 87 h 126"/>
                <a:gd name="T72" fmla="*/ 132 w 197"/>
                <a:gd name="T73" fmla="*/ 87 h 126"/>
                <a:gd name="T74" fmla="*/ 127 w 197"/>
                <a:gd name="T75" fmla="*/ 91 h 126"/>
                <a:gd name="T76" fmla="*/ 113 w 197"/>
                <a:gd name="T77" fmla="*/ 97 h 126"/>
                <a:gd name="T78" fmla="*/ 113 w 197"/>
                <a:gd name="T79" fmla="*/ 97 h 126"/>
                <a:gd name="T80" fmla="*/ 60 w 197"/>
                <a:gd name="T81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7" h="126">
                  <a:moveTo>
                    <a:pt x="60" y="126"/>
                  </a:moveTo>
                  <a:lnTo>
                    <a:pt x="59" y="126"/>
                  </a:lnTo>
                  <a:cubicBezTo>
                    <a:pt x="57" y="126"/>
                    <a:pt x="55" y="124"/>
                    <a:pt x="54" y="123"/>
                  </a:cubicBezTo>
                  <a:cubicBezTo>
                    <a:pt x="53" y="121"/>
                    <a:pt x="53" y="119"/>
                    <a:pt x="54" y="118"/>
                  </a:cubicBezTo>
                  <a:cubicBezTo>
                    <a:pt x="54" y="115"/>
                    <a:pt x="54" y="115"/>
                    <a:pt x="63" y="109"/>
                  </a:cubicBezTo>
                  <a:cubicBezTo>
                    <a:pt x="67" y="106"/>
                    <a:pt x="72" y="104"/>
                    <a:pt x="76" y="102"/>
                  </a:cubicBezTo>
                  <a:cubicBezTo>
                    <a:pt x="76" y="100"/>
                    <a:pt x="78" y="98"/>
                    <a:pt x="81" y="95"/>
                  </a:cubicBezTo>
                  <a:lnTo>
                    <a:pt x="78" y="95"/>
                  </a:lnTo>
                  <a:cubicBezTo>
                    <a:pt x="76" y="95"/>
                    <a:pt x="73" y="93"/>
                    <a:pt x="72" y="91"/>
                  </a:cubicBezTo>
                  <a:lnTo>
                    <a:pt x="71" y="88"/>
                  </a:lnTo>
                  <a:cubicBezTo>
                    <a:pt x="67" y="90"/>
                    <a:pt x="64" y="92"/>
                    <a:pt x="61" y="94"/>
                  </a:cubicBezTo>
                  <a:cubicBezTo>
                    <a:pt x="58" y="95"/>
                    <a:pt x="56" y="95"/>
                    <a:pt x="54" y="94"/>
                  </a:cubicBezTo>
                  <a:cubicBezTo>
                    <a:pt x="44" y="99"/>
                    <a:pt x="36" y="104"/>
                    <a:pt x="30" y="108"/>
                  </a:cubicBezTo>
                  <a:cubicBezTo>
                    <a:pt x="4" y="124"/>
                    <a:pt x="4" y="124"/>
                    <a:pt x="1" y="123"/>
                  </a:cubicBezTo>
                  <a:lnTo>
                    <a:pt x="3" y="116"/>
                  </a:lnTo>
                  <a:lnTo>
                    <a:pt x="9" y="113"/>
                  </a:lnTo>
                  <a:lnTo>
                    <a:pt x="3" y="116"/>
                  </a:lnTo>
                  <a:lnTo>
                    <a:pt x="0" y="110"/>
                  </a:lnTo>
                  <a:cubicBezTo>
                    <a:pt x="2" y="109"/>
                    <a:pt x="10" y="104"/>
                    <a:pt x="23" y="96"/>
                  </a:cubicBezTo>
                  <a:cubicBezTo>
                    <a:pt x="169" y="6"/>
                    <a:pt x="184" y="0"/>
                    <a:pt x="191" y="2"/>
                  </a:cubicBezTo>
                  <a:cubicBezTo>
                    <a:pt x="193" y="2"/>
                    <a:pt x="194" y="3"/>
                    <a:pt x="195" y="5"/>
                  </a:cubicBezTo>
                  <a:cubicBezTo>
                    <a:pt x="196" y="7"/>
                    <a:pt x="197" y="9"/>
                    <a:pt x="196" y="11"/>
                  </a:cubicBezTo>
                  <a:cubicBezTo>
                    <a:pt x="196" y="12"/>
                    <a:pt x="195" y="13"/>
                    <a:pt x="188" y="18"/>
                  </a:cubicBezTo>
                  <a:cubicBezTo>
                    <a:pt x="188" y="19"/>
                    <a:pt x="186" y="20"/>
                    <a:pt x="185" y="22"/>
                  </a:cubicBezTo>
                  <a:lnTo>
                    <a:pt x="185" y="22"/>
                  </a:lnTo>
                  <a:lnTo>
                    <a:pt x="185" y="22"/>
                  </a:lnTo>
                  <a:cubicBezTo>
                    <a:pt x="182" y="24"/>
                    <a:pt x="179" y="26"/>
                    <a:pt x="175" y="29"/>
                  </a:cubicBezTo>
                  <a:lnTo>
                    <a:pt x="177" y="31"/>
                  </a:lnTo>
                  <a:cubicBezTo>
                    <a:pt x="179" y="34"/>
                    <a:pt x="180" y="36"/>
                    <a:pt x="175" y="40"/>
                  </a:cubicBezTo>
                  <a:lnTo>
                    <a:pt x="175" y="40"/>
                  </a:lnTo>
                  <a:lnTo>
                    <a:pt x="174" y="41"/>
                  </a:lnTo>
                  <a:cubicBezTo>
                    <a:pt x="171" y="43"/>
                    <a:pt x="167" y="46"/>
                    <a:pt x="161" y="50"/>
                  </a:cubicBezTo>
                  <a:cubicBezTo>
                    <a:pt x="154" y="56"/>
                    <a:pt x="143" y="64"/>
                    <a:pt x="131" y="73"/>
                  </a:cubicBezTo>
                  <a:lnTo>
                    <a:pt x="133" y="73"/>
                  </a:lnTo>
                  <a:cubicBezTo>
                    <a:pt x="135" y="74"/>
                    <a:pt x="136" y="75"/>
                    <a:pt x="137" y="77"/>
                  </a:cubicBezTo>
                  <a:cubicBezTo>
                    <a:pt x="139" y="80"/>
                    <a:pt x="138" y="85"/>
                    <a:pt x="135" y="87"/>
                  </a:cubicBezTo>
                  <a:lnTo>
                    <a:pt x="132" y="87"/>
                  </a:lnTo>
                  <a:cubicBezTo>
                    <a:pt x="131" y="88"/>
                    <a:pt x="129" y="90"/>
                    <a:pt x="127" y="91"/>
                  </a:cubicBezTo>
                  <a:cubicBezTo>
                    <a:pt x="120" y="96"/>
                    <a:pt x="117" y="98"/>
                    <a:pt x="113" y="97"/>
                  </a:cubicBezTo>
                  <a:lnTo>
                    <a:pt x="113" y="97"/>
                  </a:lnTo>
                  <a:cubicBezTo>
                    <a:pt x="72" y="123"/>
                    <a:pt x="64" y="126"/>
                    <a:pt x="60" y="1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48" name="Freeform 2270">
              <a:extLst>
                <a:ext uri="{FF2B5EF4-FFF2-40B4-BE49-F238E27FC236}">
                  <a16:creationId xmlns:a16="http://schemas.microsoft.com/office/drawing/2014/main" id="{64B499AA-E271-4FA5-9EC1-6EA2CFDE3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8375" y="9210674"/>
              <a:ext cx="104775" cy="63500"/>
            </a:xfrm>
            <a:custGeom>
              <a:avLst/>
              <a:gdLst>
                <a:gd name="T0" fmla="*/ 8 w 199"/>
                <a:gd name="T1" fmla="*/ 121 h 121"/>
                <a:gd name="T2" fmla="*/ 7 w 199"/>
                <a:gd name="T3" fmla="*/ 121 h 121"/>
                <a:gd name="T4" fmla="*/ 2 w 199"/>
                <a:gd name="T5" fmla="*/ 118 h 121"/>
                <a:gd name="T6" fmla="*/ 4 w 199"/>
                <a:gd name="T7" fmla="*/ 108 h 121"/>
                <a:gd name="T8" fmla="*/ 45 w 199"/>
                <a:gd name="T9" fmla="*/ 83 h 121"/>
                <a:gd name="T10" fmla="*/ 49 w 199"/>
                <a:gd name="T11" fmla="*/ 78 h 121"/>
                <a:gd name="T12" fmla="*/ 53 w 199"/>
                <a:gd name="T13" fmla="*/ 78 h 121"/>
                <a:gd name="T14" fmla="*/ 60 w 199"/>
                <a:gd name="T15" fmla="*/ 75 h 121"/>
                <a:gd name="T16" fmla="*/ 175 w 199"/>
                <a:gd name="T17" fmla="*/ 6 h 121"/>
                <a:gd name="T18" fmla="*/ 182 w 199"/>
                <a:gd name="T19" fmla="*/ 6 h 121"/>
                <a:gd name="T20" fmla="*/ 188 w 199"/>
                <a:gd name="T21" fmla="*/ 2 h 121"/>
                <a:gd name="T22" fmla="*/ 197 w 199"/>
                <a:gd name="T23" fmla="*/ 4 h 121"/>
                <a:gd name="T24" fmla="*/ 195 w 199"/>
                <a:gd name="T25" fmla="*/ 14 h 121"/>
                <a:gd name="T26" fmla="*/ 8 w 199"/>
                <a:gd name="T2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" h="121">
                  <a:moveTo>
                    <a:pt x="8" y="121"/>
                  </a:moveTo>
                  <a:lnTo>
                    <a:pt x="7" y="121"/>
                  </a:lnTo>
                  <a:cubicBezTo>
                    <a:pt x="5" y="121"/>
                    <a:pt x="3" y="119"/>
                    <a:pt x="2" y="118"/>
                  </a:cubicBezTo>
                  <a:cubicBezTo>
                    <a:pt x="0" y="114"/>
                    <a:pt x="1" y="110"/>
                    <a:pt x="4" y="108"/>
                  </a:cubicBezTo>
                  <a:lnTo>
                    <a:pt x="45" y="83"/>
                  </a:lnTo>
                  <a:cubicBezTo>
                    <a:pt x="46" y="81"/>
                    <a:pt x="47" y="80"/>
                    <a:pt x="49" y="78"/>
                  </a:cubicBezTo>
                  <a:cubicBezTo>
                    <a:pt x="50" y="78"/>
                    <a:pt x="52" y="77"/>
                    <a:pt x="53" y="78"/>
                  </a:cubicBezTo>
                  <a:cubicBezTo>
                    <a:pt x="55" y="77"/>
                    <a:pt x="57" y="76"/>
                    <a:pt x="60" y="75"/>
                  </a:cubicBezTo>
                  <a:lnTo>
                    <a:pt x="175" y="6"/>
                  </a:lnTo>
                  <a:cubicBezTo>
                    <a:pt x="177" y="4"/>
                    <a:pt x="180" y="4"/>
                    <a:pt x="182" y="6"/>
                  </a:cubicBezTo>
                  <a:cubicBezTo>
                    <a:pt x="184" y="4"/>
                    <a:pt x="186" y="3"/>
                    <a:pt x="188" y="2"/>
                  </a:cubicBezTo>
                  <a:cubicBezTo>
                    <a:pt x="191" y="0"/>
                    <a:pt x="195" y="1"/>
                    <a:pt x="197" y="4"/>
                  </a:cubicBezTo>
                  <a:cubicBezTo>
                    <a:pt x="199" y="8"/>
                    <a:pt x="198" y="12"/>
                    <a:pt x="195" y="14"/>
                  </a:cubicBezTo>
                  <a:cubicBezTo>
                    <a:pt x="37" y="113"/>
                    <a:pt x="14" y="121"/>
                    <a:pt x="8" y="1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49" name="Freeform 2271">
              <a:extLst>
                <a:ext uri="{FF2B5EF4-FFF2-40B4-BE49-F238E27FC236}">
                  <a16:creationId xmlns:a16="http://schemas.microsoft.com/office/drawing/2014/main" id="{D712B25D-FE01-46BE-87C6-91EB2622E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200" y="9196386"/>
              <a:ext cx="96838" cy="65088"/>
            </a:xfrm>
            <a:custGeom>
              <a:avLst/>
              <a:gdLst>
                <a:gd name="T0" fmla="*/ 31 w 185"/>
                <a:gd name="T1" fmla="*/ 122 h 122"/>
                <a:gd name="T2" fmla="*/ 29 w 185"/>
                <a:gd name="T3" fmla="*/ 122 h 122"/>
                <a:gd name="T4" fmla="*/ 23 w 185"/>
                <a:gd name="T5" fmla="*/ 118 h 122"/>
                <a:gd name="T6" fmla="*/ 36 w 185"/>
                <a:gd name="T7" fmla="*/ 97 h 122"/>
                <a:gd name="T8" fmla="*/ 11 w 185"/>
                <a:gd name="T9" fmla="*/ 113 h 122"/>
                <a:gd name="T10" fmla="*/ 2 w 185"/>
                <a:gd name="T11" fmla="*/ 111 h 122"/>
                <a:gd name="T12" fmla="*/ 4 w 185"/>
                <a:gd name="T13" fmla="*/ 101 h 122"/>
                <a:gd name="T14" fmla="*/ 176 w 185"/>
                <a:gd name="T15" fmla="*/ 3 h 122"/>
                <a:gd name="T16" fmla="*/ 181 w 185"/>
                <a:gd name="T17" fmla="*/ 7 h 122"/>
                <a:gd name="T18" fmla="*/ 137 w 185"/>
                <a:gd name="T19" fmla="*/ 46 h 122"/>
                <a:gd name="T20" fmla="*/ 141 w 185"/>
                <a:gd name="T21" fmla="*/ 49 h 122"/>
                <a:gd name="T22" fmla="*/ 139 w 185"/>
                <a:gd name="T23" fmla="*/ 59 h 122"/>
                <a:gd name="T24" fmla="*/ 133 w 185"/>
                <a:gd name="T25" fmla="*/ 60 h 122"/>
                <a:gd name="T26" fmla="*/ 87 w 185"/>
                <a:gd name="T27" fmla="*/ 89 h 122"/>
                <a:gd name="T28" fmla="*/ 31 w 185"/>
                <a:gd name="T29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" h="122">
                  <a:moveTo>
                    <a:pt x="31" y="122"/>
                  </a:moveTo>
                  <a:lnTo>
                    <a:pt x="29" y="122"/>
                  </a:lnTo>
                  <a:cubicBezTo>
                    <a:pt x="27" y="121"/>
                    <a:pt x="24" y="120"/>
                    <a:pt x="23" y="118"/>
                  </a:cubicBezTo>
                  <a:cubicBezTo>
                    <a:pt x="20" y="113"/>
                    <a:pt x="20" y="110"/>
                    <a:pt x="36" y="97"/>
                  </a:cubicBezTo>
                  <a:cubicBezTo>
                    <a:pt x="28" y="102"/>
                    <a:pt x="20" y="108"/>
                    <a:pt x="11" y="113"/>
                  </a:cubicBezTo>
                  <a:cubicBezTo>
                    <a:pt x="8" y="115"/>
                    <a:pt x="4" y="114"/>
                    <a:pt x="2" y="111"/>
                  </a:cubicBezTo>
                  <a:cubicBezTo>
                    <a:pt x="0" y="107"/>
                    <a:pt x="1" y="103"/>
                    <a:pt x="4" y="101"/>
                  </a:cubicBezTo>
                  <a:cubicBezTo>
                    <a:pt x="109" y="33"/>
                    <a:pt x="166" y="0"/>
                    <a:pt x="176" y="3"/>
                  </a:cubicBezTo>
                  <a:cubicBezTo>
                    <a:pt x="178" y="3"/>
                    <a:pt x="180" y="5"/>
                    <a:pt x="181" y="7"/>
                  </a:cubicBezTo>
                  <a:cubicBezTo>
                    <a:pt x="185" y="13"/>
                    <a:pt x="185" y="15"/>
                    <a:pt x="137" y="46"/>
                  </a:cubicBezTo>
                  <a:cubicBezTo>
                    <a:pt x="139" y="47"/>
                    <a:pt x="141" y="48"/>
                    <a:pt x="141" y="49"/>
                  </a:cubicBezTo>
                  <a:cubicBezTo>
                    <a:pt x="143" y="53"/>
                    <a:pt x="142" y="57"/>
                    <a:pt x="139" y="59"/>
                  </a:cubicBezTo>
                  <a:cubicBezTo>
                    <a:pt x="137" y="60"/>
                    <a:pt x="135" y="60"/>
                    <a:pt x="133" y="60"/>
                  </a:cubicBezTo>
                  <a:cubicBezTo>
                    <a:pt x="126" y="62"/>
                    <a:pt x="103" y="78"/>
                    <a:pt x="87" y="89"/>
                  </a:cubicBezTo>
                  <a:cubicBezTo>
                    <a:pt x="52" y="114"/>
                    <a:pt x="39" y="122"/>
                    <a:pt x="31" y="1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50" name="Freeform 2272">
              <a:extLst>
                <a:ext uri="{FF2B5EF4-FFF2-40B4-BE49-F238E27FC236}">
                  <a16:creationId xmlns:a16="http://schemas.microsoft.com/office/drawing/2014/main" id="{9237A980-35DB-4C1F-A215-399619FE6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2988" y="9180511"/>
              <a:ext cx="36513" cy="23813"/>
            </a:xfrm>
            <a:custGeom>
              <a:avLst/>
              <a:gdLst>
                <a:gd name="T0" fmla="*/ 7 w 67"/>
                <a:gd name="T1" fmla="*/ 47 h 47"/>
                <a:gd name="T2" fmla="*/ 4 w 67"/>
                <a:gd name="T3" fmla="*/ 46 h 47"/>
                <a:gd name="T4" fmla="*/ 0 w 67"/>
                <a:gd name="T5" fmla="*/ 40 h 47"/>
                <a:gd name="T6" fmla="*/ 4 w 67"/>
                <a:gd name="T7" fmla="*/ 34 h 47"/>
                <a:gd name="T8" fmla="*/ 8 w 67"/>
                <a:gd name="T9" fmla="*/ 31 h 47"/>
                <a:gd name="T10" fmla="*/ 11 w 67"/>
                <a:gd name="T11" fmla="*/ 30 h 47"/>
                <a:gd name="T12" fmla="*/ 27 w 67"/>
                <a:gd name="T13" fmla="*/ 20 h 47"/>
                <a:gd name="T14" fmla="*/ 66 w 67"/>
                <a:gd name="T15" fmla="*/ 6 h 47"/>
                <a:gd name="T16" fmla="*/ 66 w 67"/>
                <a:gd name="T17" fmla="*/ 12 h 47"/>
                <a:gd name="T18" fmla="*/ 40 w 67"/>
                <a:gd name="T19" fmla="*/ 29 h 47"/>
                <a:gd name="T20" fmla="*/ 34 w 67"/>
                <a:gd name="T21" fmla="*/ 33 h 47"/>
                <a:gd name="T22" fmla="*/ 25 w 67"/>
                <a:gd name="T23" fmla="*/ 38 h 47"/>
                <a:gd name="T24" fmla="*/ 23 w 67"/>
                <a:gd name="T25" fmla="*/ 40 h 47"/>
                <a:gd name="T26" fmla="*/ 18 w 67"/>
                <a:gd name="T27" fmla="*/ 43 h 47"/>
                <a:gd name="T28" fmla="*/ 15 w 67"/>
                <a:gd name="T29" fmla="*/ 43 h 47"/>
                <a:gd name="T30" fmla="*/ 15 w 67"/>
                <a:gd name="T31" fmla="*/ 44 h 47"/>
                <a:gd name="T32" fmla="*/ 7 w 67"/>
                <a:gd name="T3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47">
                  <a:moveTo>
                    <a:pt x="7" y="47"/>
                  </a:moveTo>
                  <a:lnTo>
                    <a:pt x="4" y="46"/>
                  </a:lnTo>
                  <a:cubicBezTo>
                    <a:pt x="2" y="45"/>
                    <a:pt x="0" y="42"/>
                    <a:pt x="0" y="40"/>
                  </a:cubicBezTo>
                  <a:cubicBezTo>
                    <a:pt x="0" y="37"/>
                    <a:pt x="2" y="35"/>
                    <a:pt x="4" y="34"/>
                  </a:cubicBezTo>
                  <a:lnTo>
                    <a:pt x="8" y="31"/>
                  </a:lnTo>
                  <a:lnTo>
                    <a:pt x="11" y="30"/>
                  </a:lnTo>
                  <a:cubicBezTo>
                    <a:pt x="13" y="28"/>
                    <a:pt x="18" y="25"/>
                    <a:pt x="27" y="20"/>
                  </a:cubicBezTo>
                  <a:cubicBezTo>
                    <a:pt x="62" y="0"/>
                    <a:pt x="62" y="1"/>
                    <a:pt x="66" y="6"/>
                  </a:cubicBezTo>
                  <a:cubicBezTo>
                    <a:pt x="67" y="8"/>
                    <a:pt x="67" y="10"/>
                    <a:pt x="66" y="12"/>
                  </a:cubicBezTo>
                  <a:cubicBezTo>
                    <a:pt x="65" y="17"/>
                    <a:pt x="61" y="19"/>
                    <a:pt x="40" y="29"/>
                  </a:cubicBezTo>
                  <a:cubicBezTo>
                    <a:pt x="38" y="30"/>
                    <a:pt x="36" y="31"/>
                    <a:pt x="34" y="33"/>
                  </a:cubicBezTo>
                  <a:cubicBezTo>
                    <a:pt x="31" y="34"/>
                    <a:pt x="28" y="36"/>
                    <a:pt x="25" y="38"/>
                  </a:cubicBezTo>
                  <a:lnTo>
                    <a:pt x="23" y="40"/>
                  </a:lnTo>
                  <a:lnTo>
                    <a:pt x="18" y="43"/>
                  </a:lnTo>
                  <a:lnTo>
                    <a:pt x="15" y="43"/>
                  </a:lnTo>
                  <a:lnTo>
                    <a:pt x="15" y="44"/>
                  </a:lnTo>
                  <a:cubicBezTo>
                    <a:pt x="11" y="46"/>
                    <a:pt x="9" y="47"/>
                    <a:pt x="7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51" name="Freeform 2273">
              <a:extLst>
                <a:ext uri="{FF2B5EF4-FFF2-40B4-BE49-F238E27FC236}">
                  <a16:creationId xmlns:a16="http://schemas.microsoft.com/office/drawing/2014/main" id="{4C03EB01-E857-4523-BCF1-DC93DA1B3F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4163" y="9256711"/>
              <a:ext cx="673100" cy="398463"/>
            </a:xfrm>
            <a:custGeom>
              <a:avLst/>
              <a:gdLst>
                <a:gd name="T0" fmla="*/ 866 w 1280"/>
                <a:gd name="T1" fmla="*/ 278 h 756"/>
                <a:gd name="T2" fmla="*/ 743 w 1280"/>
                <a:gd name="T3" fmla="*/ 354 h 756"/>
                <a:gd name="T4" fmla="*/ 1040 w 1280"/>
                <a:gd name="T5" fmla="*/ 176 h 756"/>
                <a:gd name="T6" fmla="*/ 866 w 1280"/>
                <a:gd name="T7" fmla="*/ 278 h 756"/>
                <a:gd name="T8" fmla="*/ 735 w 1280"/>
                <a:gd name="T9" fmla="*/ 335 h 756"/>
                <a:gd name="T10" fmla="*/ 679 w 1280"/>
                <a:gd name="T11" fmla="*/ 368 h 756"/>
                <a:gd name="T12" fmla="*/ 710 w 1280"/>
                <a:gd name="T13" fmla="*/ 351 h 756"/>
                <a:gd name="T14" fmla="*/ 735 w 1280"/>
                <a:gd name="T15" fmla="*/ 335 h 756"/>
                <a:gd name="T16" fmla="*/ 388 w 1280"/>
                <a:gd name="T17" fmla="*/ 574 h 756"/>
                <a:gd name="T18" fmla="*/ 214 w 1280"/>
                <a:gd name="T19" fmla="*/ 679 h 756"/>
                <a:gd name="T20" fmla="*/ 745 w 1280"/>
                <a:gd name="T21" fmla="*/ 369 h 756"/>
                <a:gd name="T22" fmla="*/ 388 w 1280"/>
                <a:gd name="T23" fmla="*/ 574 h 756"/>
                <a:gd name="T24" fmla="*/ 480 w 1280"/>
                <a:gd name="T25" fmla="*/ 498 h 756"/>
                <a:gd name="T26" fmla="*/ 128 w 1280"/>
                <a:gd name="T27" fmla="*/ 699 h 756"/>
                <a:gd name="T28" fmla="*/ 480 w 1280"/>
                <a:gd name="T29" fmla="*/ 498 h 756"/>
                <a:gd name="T30" fmla="*/ 72 w 1280"/>
                <a:gd name="T31" fmla="*/ 756 h 756"/>
                <a:gd name="T32" fmla="*/ 69 w 1280"/>
                <a:gd name="T33" fmla="*/ 755 h 756"/>
                <a:gd name="T34" fmla="*/ 62 w 1280"/>
                <a:gd name="T35" fmla="*/ 750 h 756"/>
                <a:gd name="T36" fmla="*/ 61 w 1280"/>
                <a:gd name="T37" fmla="*/ 747 h 756"/>
                <a:gd name="T38" fmla="*/ 58 w 1280"/>
                <a:gd name="T39" fmla="*/ 746 h 756"/>
                <a:gd name="T40" fmla="*/ 49 w 1280"/>
                <a:gd name="T41" fmla="*/ 740 h 756"/>
                <a:gd name="T42" fmla="*/ 48 w 1280"/>
                <a:gd name="T43" fmla="*/ 734 h 756"/>
                <a:gd name="T44" fmla="*/ 48 w 1280"/>
                <a:gd name="T45" fmla="*/ 734 h 756"/>
                <a:gd name="T46" fmla="*/ 9 w 1280"/>
                <a:gd name="T47" fmla="*/ 746 h 756"/>
                <a:gd name="T48" fmla="*/ 3 w 1280"/>
                <a:gd name="T49" fmla="*/ 742 h 756"/>
                <a:gd name="T50" fmla="*/ 20 w 1280"/>
                <a:gd name="T51" fmla="*/ 717 h 756"/>
                <a:gd name="T52" fmla="*/ 32 w 1280"/>
                <a:gd name="T53" fmla="*/ 705 h 756"/>
                <a:gd name="T54" fmla="*/ 30 w 1280"/>
                <a:gd name="T55" fmla="*/ 702 h 756"/>
                <a:gd name="T56" fmla="*/ 44 w 1280"/>
                <a:gd name="T57" fmla="*/ 696 h 756"/>
                <a:gd name="T58" fmla="*/ 49 w 1280"/>
                <a:gd name="T59" fmla="*/ 699 h 756"/>
                <a:gd name="T60" fmla="*/ 30 w 1280"/>
                <a:gd name="T61" fmla="*/ 727 h 756"/>
                <a:gd name="T62" fmla="*/ 29 w 1280"/>
                <a:gd name="T63" fmla="*/ 728 h 756"/>
                <a:gd name="T64" fmla="*/ 91 w 1280"/>
                <a:gd name="T65" fmla="*/ 697 h 756"/>
                <a:gd name="T66" fmla="*/ 242 w 1280"/>
                <a:gd name="T67" fmla="*/ 606 h 756"/>
                <a:gd name="T68" fmla="*/ 659 w 1280"/>
                <a:gd name="T69" fmla="*/ 360 h 756"/>
                <a:gd name="T70" fmla="*/ 882 w 1280"/>
                <a:gd name="T71" fmla="*/ 229 h 756"/>
                <a:gd name="T72" fmla="*/ 1273 w 1280"/>
                <a:gd name="T73" fmla="*/ 3 h 756"/>
                <a:gd name="T74" fmla="*/ 1278 w 1280"/>
                <a:gd name="T75" fmla="*/ 6 h 756"/>
                <a:gd name="T76" fmla="*/ 1275 w 1280"/>
                <a:gd name="T77" fmla="*/ 16 h 756"/>
                <a:gd name="T78" fmla="*/ 1134 w 1280"/>
                <a:gd name="T79" fmla="*/ 98 h 756"/>
                <a:gd name="T80" fmla="*/ 1141 w 1280"/>
                <a:gd name="T81" fmla="*/ 97 h 756"/>
                <a:gd name="T82" fmla="*/ 1145 w 1280"/>
                <a:gd name="T83" fmla="*/ 99 h 756"/>
                <a:gd name="T84" fmla="*/ 1151 w 1280"/>
                <a:gd name="T85" fmla="*/ 104 h 756"/>
                <a:gd name="T86" fmla="*/ 1151 w 1280"/>
                <a:gd name="T87" fmla="*/ 111 h 756"/>
                <a:gd name="T88" fmla="*/ 1129 w 1280"/>
                <a:gd name="T89" fmla="*/ 133 h 756"/>
                <a:gd name="T90" fmla="*/ 1264 w 1280"/>
                <a:gd name="T91" fmla="*/ 48 h 756"/>
                <a:gd name="T92" fmla="*/ 1274 w 1280"/>
                <a:gd name="T93" fmla="*/ 50 h 756"/>
                <a:gd name="T94" fmla="*/ 1272 w 1280"/>
                <a:gd name="T95" fmla="*/ 60 h 756"/>
                <a:gd name="T96" fmla="*/ 72 w 1280"/>
                <a:gd name="T97" fmla="*/ 756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0" h="756">
                  <a:moveTo>
                    <a:pt x="866" y="278"/>
                  </a:moveTo>
                  <a:cubicBezTo>
                    <a:pt x="825" y="304"/>
                    <a:pt x="783" y="329"/>
                    <a:pt x="743" y="354"/>
                  </a:cubicBezTo>
                  <a:cubicBezTo>
                    <a:pt x="859" y="286"/>
                    <a:pt x="967" y="223"/>
                    <a:pt x="1040" y="176"/>
                  </a:cubicBezTo>
                  <a:cubicBezTo>
                    <a:pt x="998" y="201"/>
                    <a:pt x="942" y="234"/>
                    <a:pt x="866" y="278"/>
                  </a:cubicBezTo>
                  <a:close/>
                  <a:moveTo>
                    <a:pt x="735" y="335"/>
                  </a:moveTo>
                  <a:cubicBezTo>
                    <a:pt x="716" y="346"/>
                    <a:pt x="698" y="357"/>
                    <a:pt x="679" y="368"/>
                  </a:cubicBezTo>
                  <a:cubicBezTo>
                    <a:pt x="690" y="363"/>
                    <a:pt x="700" y="357"/>
                    <a:pt x="710" y="351"/>
                  </a:cubicBezTo>
                  <a:cubicBezTo>
                    <a:pt x="718" y="346"/>
                    <a:pt x="727" y="340"/>
                    <a:pt x="735" y="335"/>
                  </a:cubicBezTo>
                  <a:close/>
                  <a:moveTo>
                    <a:pt x="388" y="574"/>
                  </a:moveTo>
                  <a:cubicBezTo>
                    <a:pt x="321" y="616"/>
                    <a:pt x="262" y="651"/>
                    <a:pt x="214" y="679"/>
                  </a:cubicBezTo>
                  <a:cubicBezTo>
                    <a:pt x="341" y="611"/>
                    <a:pt x="537" y="495"/>
                    <a:pt x="745" y="369"/>
                  </a:cubicBezTo>
                  <a:cubicBezTo>
                    <a:pt x="646" y="426"/>
                    <a:pt x="528" y="494"/>
                    <a:pt x="388" y="574"/>
                  </a:cubicBezTo>
                  <a:close/>
                  <a:moveTo>
                    <a:pt x="480" y="498"/>
                  </a:moveTo>
                  <a:cubicBezTo>
                    <a:pt x="340" y="578"/>
                    <a:pt x="206" y="654"/>
                    <a:pt x="128" y="699"/>
                  </a:cubicBezTo>
                  <a:cubicBezTo>
                    <a:pt x="205" y="661"/>
                    <a:pt x="338" y="584"/>
                    <a:pt x="480" y="498"/>
                  </a:cubicBezTo>
                  <a:close/>
                  <a:moveTo>
                    <a:pt x="72" y="756"/>
                  </a:moveTo>
                  <a:lnTo>
                    <a:pt x="69" y="755"/>
                  </a:lnTo>
                  <a:cubicBezTo>
                    <a:pt x="65" y="755"/>
                    <a:pt x="63" y="752"/>
                    <a:pt x="62" y="750"/>
                  </a:cubicBezTo>
                  <a:lnTo>
                    <a:pt x="61" y="747"/>
                  </a:lnTo>
                  <a:lnTo>
                    <a:pt x="58" y="746"/>
                  </a:lnTo>
                  <a:cubicBezTo>
                    <a:pt x="53" y="745"/>
                    <a:pt x="50" y="742"/>
                    <a:pt x="49" y="740"/>
                  </a:cubicBezTo>
                  <a:cubicBezTo>
                    <a:pt x="48" y="738"/>
                    <a:pt x="47" y="736"/>
                    <a:pt x="48" y="734"/>
                  </a:cubicBezTo>
                  <a:lnTo>
                    <a:pt x="48" y="734"/>
                  </a:lnTo>
                  <a:cubicBezTo>
                    <a:pt x="27" y="743"/>
                    <a:pt x="14" y="748"/>
                    <a:pt x="9" y="746"/>
                  </a:cubicBezTo>
                  <a:cubicBezTo>
                    <a:pt x="7" y="746"/>
                    <a:pt x="4" y="744"/>
                    <a:pt x="3" y="742"/>
                  </a:cubicBezTo>
                  <a:cubicBezTo>
                    <a:pt x="0" y="737"/>
                    <a:pt x="1" y="736"/>
                    <a:pt x="20" y="717"/>
                  </a:cubicBezTo>
                  <a:cubicBezTo>
                    <a:pt x="23" y="713"/>
                    <a:pt x="28" y="709"/>
                    <a:pt x="32" y="705"/>
                  </a:cubicBezTo>
                  <a:lnTo>
                    <a:pt x="30" y="702"/>
                  </a:lnTo>
                  <a:cubicBezTo>
                    <a:pt x="39" y="696"/>
                    <a:pt x="41" y="695"/>
                    <a:pt x="44" y="696"/>
                  </a:cubicBezTo>
                  <a:cubicBezTo>
                    <a:pt x="46" y="696"/>
                    <a:pt x="48" y="697"/>
                    <a:pt x="49" y="699"/>
                  </a:cubicBezTo>
                  <a:cubicBezTo>
                    <a:pt x="52" y="705"/>
                    <a:pt x="51" y="705"/>
                    <a:pt x="30" y="727"/>
                  </a:cubicBezTo>
                  <a:lnTo>
                    <a:pt x="29" y="728"/>
                  </a:lnTo>
                  <a:cubicBezTo>
                    <a:pt x="43" y="722"/>
                    <a:pt x="64" y="711"/>
                    <a:pt x="91" y="697"/>
                  </a:cubicBezTo>
                  <a:cubicBezTo>
                    <a:pt x="120" y="679"/>
                    <a:pt x="166" y="652"/>
                    <a:pt x="242" y="606"/>
                  </a:cubicBezTo>
                  <a:cubicBezTo>
                    <a:pt x="342" y="546"/>
                    <a:pt x="483" y="463"/>
                    <a:pt x="659" y="360"/>
                  </a:cubicBezTo>
                  <a:cubicBezTo>
                    <a:pt x="735" y="315"/>
                    <a:pt x="811" y="271"/>
                    <a:pt x="882" y="229"/>
                  </a:cubicBezTo>
                  <a:cubicBezTo>
                    <a:pt x="1203" y="35"/>
                    <a:pt x="1264" y="0"/>
                    <a:pt x="1273" y="3"/>
                  </a:cubicBezTo>
                  <a:cubicBezTo>
                    <a:pt x="1275" y="3"/>
                    <a:pt x="1277" y="5"/>
                    <a:pt x="1278" y="6"/>
                  </a:cubicBezTo>
                  <a:cubicBezTo>
                    <a:pt x="1280" y="10"/>
                    <a:pt x="1279" y="14"/>
                    <a:pt x="1275" y="16"/>
                  </a:cubicBezTo>
                  <a:cubicBezTo>
                    <a:pt x="1232" y="41"/>
                    <a:pt x="1185" y="69"/>
                    <a:pt x="1134" y="98"/>
                  </a:cubicBezTo>
                  <a:cubicBezTo>
                    <a:pt x="1138" y="97"/>
                    <a:pt x="1140" y="97"/>
                    <a:pt x="1141" y="97"/>
                  </a:cubicBezTo>
                  <a:lnTo>
                    <a:pt x="1145" y="99"/>
                  </a:lnTo>
                  <a:cubicBezTo>
                    <a:pt x="1148" y="100"/>
                    <a:pt x="1150" y="102"/>
                    <a:pt x="1151" y="104"/>
                  </a:cubicBezTo>
                  <a:cubicBezTo>
                    <a:pt x="1151" y="105"/>
                    <a:pt x="1152" y="109"/>
                    <a:pt x="1151" y="111"/>
                  </a:cubicBezTo>
                  <a:cubicBezTo>
                    <a:pt x="1150" y="115"/>
                    <a:pt x="1143" y="122"/>
                    <a:pt x="1129" y="133"/>
                  </a:cubicBezTo>
                  <a:cubicBezTo>
                    <a:pt x="1176" y="104"/>
                    <a:pt x="1221" y="75"/>
                    <a:pt x="1264" y="48"/>
                  </a:cubicBezTo>
                  <a:cubicBezTo>
                    <a:pt x="1267" y="46"/>
                    <a:pt x="1272" y="47"/>
                    <a:pt x="1274" y="50"/>
                  </a:cubicBezTo>
                  <a:cubicBezTo>
                    <a:pt x="1276" y="54"/>
                    <a:pt x="1275" y="58"/>
                    <a:pt x="1272" y="60"/>
                  </a:cubicBezTo>
                  <a:cubicBezTo>
                    <a:pt x="1157" y="132"/>
                    <a:pt x="164" y="756"/>
                    <a:pt x="72" y="7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52" name="Freeform 2274">
              <a:extLst>
                <a:ext uri="{FF2B5EF4-FFF2-40B4-BE49-F238E27FC236}">
                  <a16:creationId xmlns:a16="http://schemas.microsoft.com/office/drawing/2014/main" id="{3BC36383-24A7-4656-91AF-F1F0460BD8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9088" y="9202736"/>
              <a:ext cx="715963" cy="415925"/>
            </a:xfrm>
            <a:custGeom>
              <a:avLst/>
              <a:gdLst>
                <a:gd name="T0" fmla="*/ 1037 w 1362"/>
                <a:gd name="T1" fmla="*/ 183 h 791"/>
                <a:gd name="T2" fmla="*/ 31 w 1362"/>
                <a:gd name="T3" fmla="*/ 763 h 791"/>
                <a:gd name="T4" fmla="*/ 1037 w 1362"/>
                <a:gd name="T5" fmla="*/ 183 h 791"/>
                <a:gd name="T6" fmla="*/ 6 w 1362"/>
                <a:gd name="T7" fmla="*/ 791 h 791"/>
                <a:gd name="T8" fmla="*/ 2 w 1362"/>
                <a:gd name="T9" fmla="*/ 788 h 791"/>
                <a:gd name="T10" fmla="*/ 5 w 1362"/>
                <a:gd name="T11" fmla="*/ 779 h 791"/>
                <a:gd name="T12" fmla="*/ 5 w 1362"/>
                <a:gd name="T13" fmla="*/ 779 h 791"/>
                <a:gd name="T14" fmla="*/ 8 w 1362"/>
                <a:gd name="T15" fmla="*/ 777 h 791"/>
                <a:gd name="T16" fmla="*/ 9 w 1362"/>
                <a:gd name="T17" fmla="*/ 773 h 791"/>
                <a:gd name="T18" fmla="*/ 1182 w 1362"/>
                <a:gd name="T19" fmla="*/ 91 h 791"/>
                <a:gd name="T20" fmla="*/ 1329 w 1362"/>
                <a:gd name="T21" fmla="*/ 14 h 791"/>
                <a:gd name="T22" fmla="*/ 1351 w 1362"/>
                <a:gd name="T23" fmla="*/ 2 h 791"/>
                <a:gd name="T24" fmla="*/ 1360 w 1362"/>
                <a:gd name="T25" fmla="*/ 4 h 791"/>
                <a:gd name="T26" fmla="*/ 1361 w 1362"/>
                <a:gd name="T27" fmla="*/ 10 h 791"/>
                <a:gd name="T28" fmla="*/ 1358 w 1362"/>
                <a:gd name="T29" fmla="*/ 14 h 791"/>
                <a:gd name="T30" fmla="*/ 1358 w 1362"/>
                <a:gd name="T31" fmla="*/ 14 h 791"/>
                <a:gd name="T32" fmla="*/ 1357 w 1362"/>
                <a:gd name="T33" fmla="*/ 14 h 791"/>
                <a:gd name="T34" fmla="*/ 1336 w 1362"/>
                <a:gd name="T35" fmla="*/ 26 h 791"/>
                <a:gd name="T36" fmla="*/ 1308 w 1362"/>
                <a:gd name="T37" fmla="*/ 42 h 791"/>
                <a:gd name="T38" fmla="*/ 1305 w 1362"/>
                <a:gd name="T39" fmla="*/ 46 h 791"/>
                <a:gd name="T40" fmla="*/ 20 w 1362"/>
                <a:gd name="T41" fmla="*/ 788 h 791"/>
                <a:gd name="T42" fmla="*/ 14 w 1362"/>
                <a:gd name="T43" fmla="*/ 789 h 791"/>
                <a:gd name="T44" fmla="*/ 14 w 1362"/>
                <a:gd name="T45" fmla="*/ 789 h 791"/>
                <a:gd name="T46" fmla="*/ 6 w 1362"/>
                <a:gd name="T47" fmla="*/ 79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62" h="791">
                  <a:moveTo>
                    <a:pt x="1037" y="183"/>
                  </a:moveTo>
                  <a:cubicBezTo>
                    <a:pt x="686" y="366"/>
                    <a:pt x="110" y="673"/>
                    <a:pt x="31" y="763"/>
                  </a:cubicBezTo>
                  <a:cubicBezTo>
                    <a:pt x="155" y="692"/>
                    <a:pt x="687" y="385"/>
                    <a:pt x="1037" y="183"/>
                  </a:cubicBezTo>
                  <a:close/>
                  <a:moveTo>
                    <a:pt x="6" y="791"/>
                  </a:moveTo>
                  <a:cubicBezTo>
                    <a:pt x="4" y="791"/>
                    <a:pt x="3" y="790"/>
                    <a:pt x="2" y="788"/>
                  </a:cubicBezTo>
                  <a:cubicBezTo>
                    <a:pt x="0" y="785"/>
                    <a:pt x="1" y="781"/>
                    <a:pt x="5" y="779"/>
                  </a:cubicBezTo>
                  <a:lnTo>
                    <a:pt x="5" y="779"/>
                  </a:lnTo>
                  <a:cubicBezTo>
                    <a:pt x="5" y="778"/>
                    <a:pt x="6" y="778"/>
                    <a:pt x="8" y="777"/>
                  </a:cubicBezTo>
                  <a:lnTo>
                    <a:pt x="9" y="773"/>
                  </a:lnTo>
                  <a:cubicBezTo>
                    <a:pt x="30" y="699"/>
                    <a:pt x="614" y="387"/>
                    <a:pt x="1182" y="91"/>
                  </a:cubicBezTo>
                  <a:cubicBezTo>
                    <a:pt x="1247" y="57"/>
                    <a:pt x="1301" y="29"/>
                    <a:pt x="1329" y="14"/>
                  </a:cubicBezTo>
                  <a:cubicBezTo>
                    <a:pt x="1342" y="6"/>
                    <a:pt x="1350" y="2"/>
                    <a:pt x="1351" y="2"/>
                  </a:cubicBezTo>
                  <a:cubicBezTo>
                    <a:pt x="1354" y="0"/>
                    <a:pt x="1358" y="1"/>
                    <a:pt x="1360" y="4"/>
                  </a:cubicBezTo>
                  <a:cubicBezTo>
                    <a:pt x="1361" y="6"/>
                    <a:pt x="1362" y="8"/>
                    <a:pt x="1361" y="10"/>
                  </a:cubicBezTo>
                  <a:cubicBezTo>
                    <a:pt x="1361" y="11"/>
                    <a:pt x="1360" y="12"/>
                    <a:pt x="1358" y="14"/>
                  </a:cubicBezTo>
                  <a:lnTo>
                    <a:pt x="1358" y="14"/>
                  </a:lnTo>
                  <a:lnTo>
                    <a:pt x="1357" y="14"/>
                  </a:lnTo>
                  <a:cubicBezTo>
                    <a:pt x="1354" y="16"/>
                    <a:pt x="1348" y="20"/>
                    <a:pt x="1336" y="26"/>
                  </a:cubicBezTo>
                  <a:lnTo>
                    <a:pt x="1308" y="42"/>
                  </a:lnTo>
                  <a:cubicBezTo>
                    <a:pt x="1308" y="44"/>
                    <a:pt x="1307" y="45"/>
                    <a:pt x="1305" y="46"/>
                  </a:cubicBezTo>
                  <a:lnTo>
                    <a:pt x="20" y="788"/>
                  </a:lnTo>
                  <a:cubicBezTo>
                    <a:pt x="18" y="789"/>
                    <a:pt x="16" y="790"/>
                    <a:pt x="14" y="789"/>
                  </a:cubicBezTo>
                  <a:lnTo>
                    <a:pt x="14" y="789"/>
                  </a:lnTo>
                  <a:cubicBezTo>
                    <a:pt x="10" y="791"/>
                    <a:pt x="7" y="791"/>
                    <a:pt x="6" y="7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53" name="Freeform 2275">
              <a:extLst>
                <a:ext uri="{FF2B5EF4-FFF2-40B4-BE49-F238E27FC236}">
                  <a16:creationId xmlns:a16="http://schemas.microsoft.com/office/drawing/2014/main" id="{D02F7060-10C7-46C9-BE17-18C1A6283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525" y="9190036"/>
              <a:ext cx="22225" cy="15875"/>
            </a:xfrm>
            <a:custGeom>
              <a:avLst/>
              <a:gdLst>
                <a:gd name="T0" fmla="*/ 8 w 41"/>
                <a:gd name="T1" fmla="*/ 30 h 30"/>
                <a:gd name="T2" fmla="*/ 2 w 41"/>
                <a:gd name="T3" fmla="*/ 26 h 30"/>
                <a:gd name="T4" fmla="*/ 4 w 41"/>
                <a:gd name="T5" fmla="*/ 17 h 30"/>
                <a:gd name="T6" fmla="*/ 35 w 41"/>
                <a:gd name="T7" fmla="*/ 1 h 30"/>
                <a:gd name="T8" fmla="*/ 39 w 41"/>
                <a:gd name="T9" fmla="*/ 4 h 30"/>
                <a:gd name="T10" fmla="*/ 37 w 41"/>
                <a:gd name="T11" fmla="*/ 14 h 30"/>
                <a:gd name="T12" fmla="*/ 34 w 41"/>
                <a:gd name="T13" fmla="*/ 15 h 30"/>
                <a:gd name="T14" fmla="*/ 12 w 41"/>
                <a:gd name="T15" fmla="*/ 29 h 30"/>
                <a:gd name="T16" fmla="*/ 8 w 41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30">
                  <a:moveTo>
                    <a:pt x="8" y="30"/>
                  </a:moveTo>
                  <a:cubicBezTo>
                    <a:pt x="5" y="30"/>
                    <a:pt x="3" y="28"/>
                    <a:pt x="2" y="26"/>
                  </a:cubicBezTo>
                  <a:cubicBezTo>
                    <a:pt x="0" y="23"/>
                    <a:pt x="1" y="19"/>
                    <a:pt x="4" y="17"/>
                  </a:cubicBezTo>
                  <a:cubicBezTo>
                    <a:pt x="30" y="0"/>
                    <a:pt x="31" y="0"/>
                    <a:pt x="35" y="1"/>
                  </a:cubicBezTo>
                  <a:cubicBezTo>
                    <a:pt x="37" y="1"/>
                    <a:pt x="38" y="3"/>
                    <a:pt x="39" y="4"/>
                  </a:cubicBezTo>
                  <a:cubicBezTo>
                    <a:pt x="41" y="8"/>
                    <a:pt x="40" y="12"/>
                    <a:pt x="37" y="14"/>
                  </a:cubicBezTo>
                  <a:lnTo>
                    <a:pt x="34" y="15"/>
                  </a:lnTo>
                  <a:cubicBezTo>
                    <a:pt x="31" y="17"/>
                    <a:pt x="20" y="23"/>
                    <a:pt x="12" y="29"/>
                  </a:cubicBezTo>
                  <a:lnTo>
                    <a:pt x="8" y="3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54" name="Freeform 2276">
              <a:extLst>
                <a:ext uri="{FF2B5EF4-FFF2-40B4-BE49-F238E27FC236}">
                  <a16:creationId xmlns:a16="http://schemas.microsoft.com/office/drawing/2014/main" id="{5EB54EE1-67F9-4326-808C-E713888C4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9174161"/>
              <a:ext cx="55563" cy="42863"/>
            </a:xfrm>
            <a:custGeom>
              <a:avLst/>
              <a:gdLst>
                <a:gd name="T0" fmla="*/ 10 w 106"/>
                <a:gd name="T1" fmla="*/ 80 h 80"/>
                <a:gd name="T2" fmla="*/ 4 w 106"/>
                <a:gd name="T3" fmla="*/ 77 h 80"/>
                <a:gd name="T4" fmla="*/ 23 w 106"/>
                <a:gd name="T5" fmla="*/ 56 h 80"/>
                <a:gd name="T6" fmla="*/ 39 w 106"/>
                <a:gd name="T7" fmla="*/ 41 h 80"/>
                <a:gd name="T8" fmla="*/ 37 w 106"/>
                <a:gd name="T9" fmla="*/ 35 h 80"/>
                <a:gd name="T10" fmla="*/ 94 w 106"/>
                <a:gd name="T11" fmla="*/ 2 h 80"/>
                <a:gd name="T12" fmla="*/ 104 w 106"/>
                <a:gd name="T13" fmla="*/ 4 h 80"/>
                <a:gd name="T14" fmla="*/ 102 w 106"/>
                <a:gd name="T15" fmla="*/ 14 h 80"/>
                <a:gd name="T16" fmla="*/ 45 w 106"/>
                <a:gd name="T17" fmla="*/ 54 h 80"/>
                <a:gd name="T18" fmla="*/ 48 w 106"/>
                <a:gd name="T19" fmla="*/ 60 h 80"/>
                <a:gd name="T20" fmla="*/ 14 w 106"/>
                <a:gd name="T21" fmla="*/ 79 h 80"/>
                <a:gd name="T22" fmla="*/ 10 w 106"/>
                <a:gd name="T2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80">
                  <a:moveTo>
                    <a:pt x="10" y="80"/>
                  </a:moveTo>
                  <a:cubicBezTo>
                    <a:pt x="8" y="80"/>
                    <a:pt x="5" y="79"/>
                    <a:pt x="4" y="77"/>
                  </a:cubicBezTo>
                  <a:cubicBezTo>
                    <a:pt x="0" y="71"/>
                    <a:pt x="1" y="69"/>
                    <a:pt x="23" y="56"/>
                  </a:cubicBezTo>
                  <a:cubicBezTo>
                    <a:pt x="25" y="53"/>
                    <a:pt x="29" y="48"/>
                    <a:pt x="39" y="41"/>
                  </a:cubicBezTo>
                  <a:lnTo>
                    <a:pt x="37" y="35"/>
                  </a:lnTo>
                  <a:cubicBezTo>
                    <a:pt x="40" y="34"/>
                    <a:pt x="74" y="14"/>
                    <a:pt x="94" y="2"/>
                  </a:cubicBezTo>
                  <a:cubicBezTo>
                    <a:pt x="98" y="0"/>
                    <a:pt x="102" y="1"/>
                    <a:pt x="104" y="4"/>
                  </a:cubicBezTo>
                  <a:cubicBezTo>
                    <a:pt x="106" y="7"/>
                    <a:pt x="105" y="12"/>
                    <a:pt x="102" y="14"/>
                  </a:cubicBezTo>
                  <a:cubicBezTo>
                    <a:pt x="81" y="28"/>
                    <a:pt x="58" y="44"/>
                    <a:pt x="45" y="54"/>
                  </a:cubicBezTo>
                  <a:lnTo>
                    <a:pt x="48" y="60"/>
                  </a:lnTo>
                  <a:lnTo>
                    <a:pt x="14" y="79"/>
                  </a:lnTo>
                  <a:lnTo>
                    <a:pt x="10" y="8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55" name="Freeform 2277">
              <a:extLst>
                <a:ext uri="{FF2B5EF4-FFF2-40B4-BE49-F238E27FC236}">
                  <a16:creationId xmlns:a16="http://schemas.microsoft.com/office/drawing/2014/main" id="{99AF3289-EF36-439A-A92D-D28E0D411A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2575" y="9151936"/>
              <a:ext cx="776288" cy="482600"/>
            </a:xfrm>
            <a:custGeom>
              <a:avLst/>
              <a:gdLst>
                <a:gd name="T0" fmla="*/ 1407 w 1474"/>
                <a:gd name="T1" fmla="*/ 43 h 920"/>
                <a:gd name="T2" fmla="*/ 1458 w 1474"/>
                <a:gd name="T3" fmla="*/ 18 h 920"/>
                <a:gd name="T4" fmla="*/ 802 w 1474"/>
                <a:gd name="T5" fmla="*/ 403 h 920"/>
                <a:gd name="T6" fmla="*/ 755 w 1474"/>
                <a:gd name="T7" fmla="*/ 433 h 920"/>
                <a:gd name="T8" fmla="*/ 1384 w 1474"/>
                <a:gd name="T9" fmla="*/ 71 h 920"/>
                <a:gd name="T10" fmla="*/ 1401 w 1474"/>
                <a:gd name="T11" fmla="*/ 64 h 920"/>
                <a:gd name="T12" fmla="*/ 1417 w 1474"/>
                <a:gd name="T13" fmla="*/ 61 h 920"/>
                <a:gd name="T14" fmla="*/ 1298 w 1474"/>
                <a:gd name="T15" fmla="*/ 104 h 920"/>
                <a:gd name="T16" fmla="*/ 422 w 1474"/>
                <a:gd name="T17" fmla="*/ 644 h 920"/>
                <a:gd name="T18" fmla="*/ 878 w 1474"/>
                <a:gd name="T19" fmla="*/ 393 h 920"/>
                <a:gd name="T20" fmla="*/ 1015 w 1474"/>
                <a:gd name="T21" fmla="*/ 308 h 920"/>
                <a:gd name="T22" fmla="*/ 231 w 1474"/>
                <a:gd name="T23" fmla="*/ 762 h 920"/>
                <a:gd name="T24" fmla="*/ 141 w 1474"/>
                <a:gd name="T25" fmla="*/ 819 h 920"/>
                <a:gd name="T26" fmla="*/ 231 w 1474"/>
                <a:gd name="T27" fmla="*/ 762 h 920"/>
                <a:gd name="T28" fmla="*/ 8 w 1474"/>
                <a:gd name="T29" fmla="*/ 920 h 920"/>
                <a:gd name="T30" fmla="*/ 2 w 1474"/>
                <a:gd name="T31" fmla="*/ 904 h 920"/>
                <a:gd name="T32" fmla="*/ 32 w 1474"/>
                <a:gd name="T33" fmla="*/ 864 h 920"/>
                <a:gd name="T34" fmla="*/ 59 w 1474"/>
                <a:gd name="T35" fmla="*/ 839 h 920"/>
                <a:gd name="T36" fmla="*/ 40 w 1474"/>
                <a:gd name="T37" fmla="*/ 841 h 920"/>
                <a:gd name="T38" fmla="*/ 37 w 1474"/>
                <a:gd name="T39" fmla="*/ 827 h 920"/>
                <a:gd name="T40" fmla="*/ 608 w 1474"/>
                <a:gd name="T41" fmla="*/ 504 h 920"/>
                <a:gd name="T42" fmla="*/ 1466 w 1474"/>
                <a:gd name="T43" fmla="*/ 3 h 920"/>
                <a:gd name="T44" fmla="*/ 1472 w 1474"/>
                <a:gd name="T45" fmla="*/ 20 h 920"/>
                <a:gd name="T46" fmla="*/ 1456 w 1474"/>
                <a:gd name="T47" fmla="*/ 47 h 920"/>
                <a:gd name="T48" fmla="*/ 1453 w 1474"/>
                <a:gd name="T49" fmla="*/ 57 h 920"/>
                <a:gd name="T50" fmla="*/ 1404 w 1474"/>
                <a:gd name="T51" fmla="*/ 88 h 920"/>
                <a:gd name="T52" fmla="*/ 1445 w 1474"/>
                <a:gd name="T53" fmla="*/ 75 h 920"/>
                <a:gd name="T54" fmla="*/ 1431 w 1474"/>
                <a:gd name="T55" fmla="*/ 91 h 920"/>
                <a:gd name="T56" fmla="*/ 1430 w 1474"/>
                <a:gd name="T57" fmla="*/ 102 h 920"/>
                <a:gd name="T58" fmla="*/ 1424 w 1474"/>
                <a:gd name="T59" fmla="*/ 105 h 920"/>
                <a:gd name="T60" fmla="*/ 572 w 1474"/>
                <a:gd name="T61" fmla="*/ 597 h 920"/>
                <a:gd name="T62" fmla="*/ 83 w 1474"/>
                <a:gd name="T63" fmla="*/ 879 h 920"/>
                <a:gd name="T64" fmla="*/ 83 w 1474"/>
                <a:gd name="T65" fmla="*/ 879 h 920"/>
                <a:gd name="T66" fmla="*/ 13 w 1474"/>
                <a:gd name="T67" fmla="*/ 919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74" h="920">
                  <a:moveTo>
                    <a:pt x="1458" y="18"/>
                  </a:moveTo>
                  <a:cubicBezTo>
                    <a:pt x="1449" y="21"/>
                    <a:pt x="1431" y="30"/>
                    <a:pt x="1407" y="43"/>
                  </a:cubicBezTo>
                  <a:cubicBezTo>
                    <a:pt x="1422" y="38"/>
                    <a:pt x="1434" y="37"/>
                    <a:pt x="1442" y="38"/>
                  </a:cubicBezTo>
                  <a:cubicBezTo>
                    <a:pt x="1451" y="30"/>
                    <a:pt x="1456" y="23"/>
                    <a:pt x="1458" y="18"/>
                  </a:cubicBezTo>
                  <a:close/>
                  <a:moveTo>
                    <a:pt x="1298" y="104"/>
                  </a:moveTo>
                  <a:cubicBezTo>
                    <a:pt x="1167" y="181"/>
                    <a:pt x="978" y="296"/>
                    <a:pt x="802" y="403"/>
                  </a:cubicBezTo>
                  <a:cubicBezTo>
                    <a:pt x="779" y="417"/>
                    <a:pt x="756" y="430"/>
                    <a:pt x="734" y="444"/>
                  </a:cubicBezTo>
                  <a:cubicBezTo>
                    <a:pt x="741" y="440"/>
                    <a:pt x="748" y="436"/>
                    <a:pt x="755" y="433"/>
                  </a:cubicBezTo>
                  <a:cubicBezTo>
                    <a:pt x="814" y="399"/>
                    <a:pt x="873" y="365"/>
                    <a:pt x="930" y="333"/>
                  </a:cubicBezTo>
                  <a:cubicBezTo>
                    <a:pt x="1062" y="257"/>
                    <a:pt x="1212" y="170"/>
                    <a:pt x="1384" y="71"/>
                  </a:cubicBezTo>
                  <a:lnTo>
                    <a:pt x="1396" y="65"/>
                  </a:lnTo>
                  <a:cubicBezTo>
                    <a:pt x="1397" y="64"/>
                    <a:pt x="1399" y="64"/>
                    <a:pt x="1401" y="64"/>
                  </a:cubicBezTo>
                  <a:cubicBezTo>
                    <a:pt x="1403" y="65"/>
                    <a:pt x="1404" y="66"/>
                    <a:pt x="1405" y="67"/>
                  </a:cubicBezTo>
                  <a:cubicBezTo>
                    <a:pt x="1409" y="65"/>
                    <a:pt x="1413" y="63"/>
                    <a:pt x="1417" y="61"/>
                  </a:cubicBezTo>
                  <a:cubicBezTo>
                    <a:pt x="1421" y="58"/>
                    <a:pt x="1424" y="55"/>
                    <a:pt x="1428" y="52"/>
                  </a:cubicBezTo>
                  <a:cubicBezTo>
                    <a:pt x="1403" y="55"/>
                    <a:pt x="1357" y="74"/>
                    <a:pt x="1298" y="104"/>
                  </a:cubicBezTo>
                  <a:close/>
                  <a:moveTo>
                    <a:pt x="815" y="416"/>
                  </a:moveTo>
                  <a:cubicBezTo>
                    <a:pt x="671" y="499"/>
                    <a:pt x="537" y="577"/>
                    <a:pt x="422" y="644"/>
                  </a:cubicBezTo>
                  <a:cubicBezTo>
                    <a:pt x="566" y="567"/>
                    <a:pt x="723" y="481"/>
                    <a:pt x="871" y="397"/>
                  </a:cubicBezTo>
                  <a:lnTo>
                    <a:pt x="878" y="393"/>
                  </a:lnTo>
                  <a:cubicBezTo>
                    <a:pt x="884" y="390"/>
                    <a:pt x="891" y="386"/>
                    <a:pt x="897" y="382"/>
                  </a:cubicBezTo>
                  <a:cubicBezTo>
                    <a:pt x="936" y="358"/>
                    <a:pt x="976" y="333"/>
                    <a:pt x="1015" y="308"/>
                  </a:cubicBezTo>
                  <a:cubicBezTo>
                    <a:pt x="951" y="342"/>
                    <a:pt x="883" y="379"/>
                    <a:pt x="815" y="416"/>
                  </a:cubicBezTo>
                  <a:close/>
                  <a:moveTo>
                    <a:pt x="231" y="762"/>
                  </a:moveTo>
                  <a:cubicBezTo>
                    <a:pt x="194" y="786"/>
                    <a:pt x="163" y="805"/>
                    <a:pt x="139" y="820"/>
                  </a:cubicBezTo>
                  <a:lnTo>
                    <a:pt x="141" y="819"/>
                  </a:lnTo>
                  <a:lnTo>
                    <a:pt x="336" y="706"/>
                  </a:lnTo>
                  <a:cubicBezTo>
                    <a:pt x="298" y="727"/>
                    <a:pt x="262" y="745"/>
                    <a:pt x="231" y="762"/>
                  </a:cubicBezTo>
                  <a:close/>
                  <a:moveTo>
                    <a:pt x="9" y="920"/>
                  </a:moveTo>
                  <a:lnTo>
                    <a:pt x="8" y="920"/>
                  </a:lnTo>
                  <a:cubicBezTo>
                    <a:pt x="6" y="920"/>
                    <a:pt x="4" y="918"/>
                    <a:pt x="3" y="917"/>
                  </a:cubicBezTo>
                  <a:cubicBezTo>
                    <a:pt x="2" y="914"/>
                    <a:pt x="0" y="910"/>
                    <a:pt x="2" y="904"/>
                  </a:cubicBezTo>
                  <a:cubicBezTo>
                    <a:pt x="5" y="895"/>
                    <a:pt x="15" y="883"/>
                    <a:pt x="32" y="868"/>
                  </a:cubicBezTo>
                  <a:lnTo>
                    <a:pt x="32" y="864"/>
                  </a:lnTo>
                  <a:cubicBezTo>
                    <a:pt x="32" y="862"/>
                    <a:pt x="33" y="860"/>
                    <a:pt x="59" y="844"/>
                  </a:cubicBezTo>
                  <a:cubicBezTo>
                    <a:pt x="58" y="842"/>
                    <a:pt x="58" y="840"/>
                    <a:pt x="59" y="839"/>
                  </a:cubicBezTo>
                  <a:lnTo>
                    <a:pt x="61" y="835"/>
                  </a:lnTo>
                  <a:cubicBezTo>
                    <a:pt x="50" y="840"/>
                    <a:pt x="43" y="841"/>
                    <a:pt x="40" y="841"/>
                  </a:cubicBezTo>
                  <a:cubicBezTo>
                    <a:pt x="38" y="840"/>
                    <a:pt x="35" y="838"/>
                    <a:pt x="34" y="836"/>
                  </a:cubicBezTo>
                  <a:cubicBezTo>
                    <a:pt x="32" y="833"/>
                    <a:pt x="33" y="829"/>
                    <a:pt x="37" y="827"/>
                  </a:cubicBezTo>
                  <a:cubicBezTo>
                    <a:pt x="39" y="825"/>
                    <a:pt x="42" y="825"/>
                    <a:pt x="44" y="827"/>
                  </a:cubicBezTo>
                  <a:cubicBezTo>
                    <a:pt x="75" y="824"/>
                    <a:pt x="340" y="666"/>
                    <a:pt x="608" y="504"/>
                  </a:cubicBezTo>
                  <a:cubicBezTo>
                    <a:pt x="882" y="329"/>
                    <a:pt x="1128" y="177"/>
                    <a:pt x="1283" y="97"/>
                  </a:cubicBezTo>
                  <a:cubicBezTo>
                    <a:pt x="1397" y="30"/>
                    <a:pt x="1455" y="0"/>
                    <a:pt x="1466" y="3"/>
                  </a:cubicBezTo>
                  <a:cubicBezTo>
                    <a:pt x="1467" y="3"/>
                    <a:pt x="1470" y="5"/>
                    <a:pt x="1471" y="7"/>
                  </a:cubicBezTo>
                  <a:cubicBezTo>
                    <a:pt x="1472" y="10"/>
                    <a:pt x="1474" y="14"/>
                    <a:pt x="1472" y="20"/>
                  </a:cubicBezTo>
                  <a:cubicBezTo>
                    <a:pt x="1470" y="27"/>
                    <a:pt x="1464" y="35"/>
                    <a:pt x="1454" y="45"/>
                  </a:cubicBezTo>
                  <a:lnTo>
                    <a:pt x="1456" y="47"/>
                  </a:lnTo>
                  <a:cubicBezTo>
                    <a:pt x="1457" y="49"/>
                    <a:pt x="1457" y="51"/>
                    <a:pt x="1457" y="53"/>
                  </a:cubicBezTo>
                  <a:cubicBezTo>
                    <a:pt x="1456" y="54"/>
                    <a:pt x="1455" y="56"/>
                    <a:pt x="1453" y="57"/>
                  </a:cubicBezTo>
                  <a:cubicBezTo>
                    <a:pt x="1442" y="63"/>
                    <a:pt x="1431" y="69"/>
                    <a:pt x="1420" y="76"/>
                  </a:cubicBezTo>
                  <a:cubicBezTo>
                    <a:pt x="1415" y="80"/>
                    <a:pt x="1409" y="84"/>
                    <a:pt x="1404" y="88"/>
                  </a:cubicBezTo>
                  <a:cubicBezTo>
                    <a:pt x="1420" y="79"/>
                    <a:pt x="1431" y="74"/>
                    <a:pt x="1435" y="72"/>
                  </a:cubicBezTo>
                  <a:cubicBezTo>
                    <a:pt x="1439" y="70"/>
                    <a:pt x="1443" y="71"/>
                    <a:pt x="1445" y="75"/>
                  </a:cubicBezTo>
                  <a:cubicBezTo>
                    <a:pt x="1447" y="78"/>
                    <a:pt x="1445" y="82"/>
                    <a:pt x="1442" y="84"/>
                  </a:cubicBezTo>
                  <a:lnTo>
                    <a:pt x="1431" y="91"/>
                  </a:lnTo>
                  <a:lnTo>
                    <a:pt x="1432" y="92"/>
                  </a:lnTo>
                  <a:cubicBezTo>
                    <a:pt x="1434" y="96"/>
                    <a:pt x="1433" y="100"/>
                    <a:pt x="1430" y="102"/>
                  </a:cubicBezTo>
                  <a:lnTo>
                    <a:pt x="1427" y="103"/>
                  </a:lnTo>
                  <a:cubicBezTo>
                    <a:pt x="1426" y="103"/>
                    <a:pt x="1425" y="104"/>
                    <a:pt x="1424" y="105"/>
                  </a:cubicBezTo>
                  <a:lnTo>
                    <a:pt x="1423" y="105"/>
                  </a:lnTo>
                  <a:lnTo>
                    <a:pt x="572" y="597"/>
                  </a:lnTo>
                  <a:cubicBezTo>
                    <a:pt x="488" y="647"/>
                    <a:pt x="407" y="694"/>
                    <a:pt x="335" y="734"/>
                  </a:cubicBezTo>
                  <a:lnTo>
                    <a:pt x="83" y="879"/>
                  </a:lnTo>
                  <a:lnTo>
                    <a:pt x="83" y="879"/>
                  </a:lnTo>
                  <a:lnTo>
                    <a:pt x="83" y="879"/>
                  </a:lnTo>
                  <a:cubicBezTo>
                    <a:pt x="82" y="880"/>
                    <a:pt x="80" y="881"/>
                    <a:pt x="79" y="880"/>
                  </a:cubicBezTo>
                  <a:cubicBezTo>
                    <a:pt x="55" y="894"/>
                    <a:pt x="33" y="907"/>
                    <a:pt x="13" y="919"/>
                  </a:cubicBezTo>
                  <a:lnTo>
                    <a:pt x="9" y="9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56" name="Freeform 2278">
              <a:extLst>
                <a:ext uri="{FF2B5EF4-FFF2-40B4-BE49-F238E27FC236}">
                  <a16:creationId xmlns:a16="http://schemas.microsoft.com/office/drawing/2014/main" id="{062A2584-24ED-4DD4-BF5A-6251117AC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3300" y="9132886"/>
              <a:ext cx="34925" cy="23813"/>
            </a:xfrm>
            <a:custGeom>
              <a:avLst/>
              <a:gdLst>
                <a:gd name="T0" fmla="*/ 8 w 68"/>
                <a:gd name="T1" fmla="*/ 45 h 45"/>
                <a:gd name="T2" fmla="*/ 4 w 68"/>
                <a:gd name="T3" fmla="*/ 42 h 45"/>
                <a:gd name="T4" fmla="*/ 24 w 68"/>
                <a:gd name="T5" fmla="*/ 19 h 45"/>
                <a:gd name="T6" fmla="*/ 28 w 68"/>
                <a:gd name="T7" fmla="*/ 17 h 45"/>
                <a:gd name="T8" fmla="*/ 27 w 68"/>
                <a:gd name="T9" fmla="*/ 14 h 45"/>
                <a:gd name="T10" fmla="*/ 34 w 68"/>
                <a:gd name="T11" fmla="*/ 10 h 45"/>
                <a:gd name="T12" fmla="*/ 51 w 68"/>
                <a:gd name="T13" fmla="*/ 3 h 45"/>
                <a:gd name="T14" fmla="*/ 54 w 68"/>
                <a:gd name="T15" fmla="*/ 4 h 45"/>
                <a:gd name="T16" fmla="*/ 66 w 68"/>
                <a:gd name="T17" fmla="*/ 5 h 45"/>
                <a:gd name="T18" fmla="*/ 64 w 68"/>
                <a:gd name="T19" fmla="*/ 15 h 45"/>
                <a:gd name="T20" fmla="*/ 63 w 68"/>
                <a:gd name="T21" fmla="*/ 15 h 45"/>
                <a:gd name="T22" fmla="*/ 30 w 68"/>
                <a:gd name="T23" fmla="*/ 35 h 45"/>
                <a:gd name="T24" fmla="*/ 8 w 68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45">
                  <a:moveTo>
                    <a:pt x="8" y="45"/>
                  </a:moveTo>
                  <a:cubicBezTo>
                    <a:pt x="6" y="45"/>
                    <a:pt x="5" y="44"/>
                    <a:pt x="4" y="42"/>
                  </a:cubicBezTo>
                  <a:cubicBezTo>
                    <a:pt x="0" y="35"/>
                    <a:pt x="4" y="32"/>
                    <a:pt x="24" y="19"/>
                  </a:cubicBezTo>
                  <a:cubicBezTo>
                    <a:pt x="25" y="19"/>
                    <a:pt x="26" y="18"/>
                    <a:pt x="28" y="17"/>
                  </a:cubicBezTo>
                  <a:lnTo>
                    <a:pt x="27" y="14"/>
                  </a:lnTo>
                  <a:cubicBezTo>
                    <a:pt x="28" y="14"/>
                    <a:pt x="31" y="12"/>
                    <a:pt x="34" y="10"/>
                  </a:cubicBezTo>
                  <a:cubicBezTo>
                    <a:pt x="48" y="2"/>
                    <a:pt x="48" y="2"/>
                    <a:pt x="51" y="3"/>
                  </a:cubicBezTo>
                  <a:lnTo>
                    <a:pt x="54" y="4"/>
                  </a:lnTo>
                  <a:cubicBezTo>
                    <a:pt x="63" y="0"/>
                    <a:pt x="64" y="1"/>
                    <a:pt x="66" y="5"/>
                  </a:cubicBezTo>
                  <a:cubicBezTo>
                    <a:pt x="68" y="8"/>
                    <a:pt x="67" y="13"/>
                    <a:pt x="64" y="15"/>
                  </a:cubicBezTo>
                  <a:lnTo>
                    <a:pt x="63" y="15"/>
                  </a:lnTo>
                  <a:cubicBezTo>
                    <a:pt x="61" y="16"/>
                    <a:pt x="43" y="27"/>
                    <a:pt x="30" y="35"/>
                  </a:cubicBezTo>
                  <a:cubicBezTo>
                    <a:pt x="16" y="42"/>
                    <a:pt x="11" y="45"/>
                    <a:pt x="8" y="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57" name="Freeform 2279">
              <a:extLst>
                <a:ext uri="{FF2B5EF4-FFF2-40B4-BE49-F238E27FC236}">
                  <a16:creationId xmlns:a16="http://schemas.microsoft.com/office/drawing/2014/main" id="{3888C682-E853-4350-ADC9-6E4F0DFA5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9048749"/>
              <a:ext cx="34925" cy="31750"/>
            </a:xfrm>
            <a:custGeom>
              <a:avLst/>
              <a:gdLst>
                <a:gd name="T0" fmla="*/ 8 w 69"/>
                <a:gd name="T1" fmla="*/ 62 h 62"/>
                <a:gd name="T2" fmla="*/ 6 w 69"/>
                <a:gd name="T3" fmla="*/ 62 h 62"/>
                <a:gd name="T4" fmla="*/ 2 w 69"/>
                <a:gd name="T5" fmla="*/ 59 h 62"/>
                <a:gd name="T6" fmla="*/ 3 w 69"/>
                <a:gd name="T7" fmla="*/ 50 h 62"/>
                <a:gd name="T8" fmla="*/ 13 w 69"/>
                <a:gd name="T9" fmla="*/ 40 h 62"/>
                <a:gd name="T10" fmla="*/ 43 w 69"/>
                <a:gd name="T11" fmla="*/ 12 h 62"/>
                <a:gd name="T12" fmla="*/ 46 w 69"/>
                <a:gd name="T13" fmla="*/ 8 h 62"/>
                <a:gd name="T14" fmla="*/ 47 w 69"/>
                <a:gd name="T15" fmla="*/ 8 h 62"/>
                <a:gd name="T16" fmla="*/ 50 w 69"/>
                <a:gd name="T17" fmla="*/ 6 h 62"/>
                <a:gd name="T18" fmla="*/ 64 w 69"/>
                <a:gd name="T19" fmla="*/ 1 h 62"/>
                <a:gd name="T20" fmla="*/ 69 w 69"/>
                <a:gd name="T21" fmla="*/ 6 h 62"/>
                <a:gd name="T22" fmla="*/ 66 w 69"/>
                <a:gd name="T23" fmla="*/ 13 h 62"/>
                <a:gd name="T24" fmla="*/ 38 w 69"/>
                <a:gd name="T25" fmla="*/ 33 h 62"/>
                <a:gd name="T26" fmla="*/ 36 w 69"/>
                <a:gd name="T27" fmla="*/ 38 h 62"/>
                <a:gd name="T28" fmla="*/ 19 w 69"/>
                <a:gd name="T29" fmla="*/ 54 h 62"/>
                <a:gd name="T30" fmla="*/ 16 w 69"/>
                <a:gd name="T31" fmla="*/ 59 h 62"/>
                <a:gd name="T32" fmla="*/ 15 w 69"/>
                <a:gd name="T33" fmla="*/ 59 h 62"/>
                <a:gd name="T34" fmla="*/ 8 w 69"/>
                <a:gd name="T3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62">
                  <a:moveTo>
                    <a:pt x="8" y="62"/>
                  </a:moveTo>
                  <a:lnTo>
                    <a:pt x="6" y="62"/>
                  </a:lnTo>
                  <a:cubicBezTo>
                    <a:pt x="4" y="62"/>
                    <a:pt x="3" y="60"/>
                    <a:pt x="2" y="59"/>
                  </a:cubicBezTo>
                  <a:cubicBezTo>
                    <a:pt x="0" y="56"/>
                    <a:pt x="0" y="52"/>
                    <a:pt x="3" y="50"/>
                  </a:cubicBezTo>
                  <a:lnTo>
                    <a:pt x="13" y="40"/>
                  </a:lnTo>
                  <a:cubicBezTo>
                    <a:pt x="12" y="36"/>
                    <a:pt x="16" y="31"/>
                    <a:pt x="43" y="12"/>
                  </a:cubicBezTo>
                  <a:lnTo>
                    <a:pt x="46" y="8"/>
                  </a:lnTo>
                  <a:lnTo>
                    <a:pt x="47" y="8"/>
                  </a:lnTo>
                  <a:lnTo>
                    <a:pt x="50" y="6"/>
                  </a:lnTo>
                  <a:cubicBezTo>
                    <a:pt x="60" y="0"/>
                    <a:pt x="61" y="0"/>
                    <a:pt x="64" y="1"/>
                  </a:cubicBezTo>
                  <a:cubicBezTo>
                    <a:pt x="66" y="1"/>
                    <a:pt x="68" y="4"/>
                    <a:pt x="69" y="6"/>
                  </a:cubicBezTo>
                  <a:cubicBezTo>
                    <a:pt x="69" y="9"/>
                    <a:pt x="68" y="12"/>
                    <a:pt x="66" y="13"/>
                  </a:cubicBezTo>
                  <a:cubicBezTo>
                    <a:pt x="56" y="20"/>
                    <a:pt x="46" y="28"/>
                    <a:pt x="38" y="33"/>
                  </a:cubicBezTo>
                  <a:cubicBezTo>
                    <a:pt x="38" y="35"/>
                    <a:pt x="37" y="37"/>
                    <a:pt x="36" y="38"/>
                  </a:cubicBezTo>
                  <a:lnTo>
                    <a:pt x="19" y="54"/>
                  </a:lnTo>
                  <a:cubicBezTo>
                    <a:pt x="19" y="56"/>
                    <a:pt x="18" y="57"/>
                    <a:pt x="16" y="59"/>
                  </a:cubicBezTo>
                  <a:lnTo>
                    <a:pt x="15" y="59"/>
                  </a:lnTo>
                  <a:cubicBezTo>
                    <a:pt x="13" y="61"/>
                    <a:pt x="11" y="62"/>
                    <a:pt x="8" y="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58" name="Freeform 2280">
              <a:extLst>
                <a:ext uri="{FF2B5EF4-FFF2-40B4-BE49-F238E27FC236}">
                  <a16:creationId xmlns:a16="http://schemas.microsoft.com/office/drawing/2014/main" id="{892CD86C-6AF7-43ED-B3B9-8FD83A457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250" y="9064624"/>
              <a:ext cx="39688" cy="33338"/>
            </a:xfrm>
            <a:custGeom>
              <a:avLst/>
              <a:gdLst>
                <a:gd name="T0" fmla="*/ 9 w 75"/>
                <a:gd name="T1" fmla="*/ 61 h 61"/>
                <a:gd name="T2" fmla="*/ 7 w 75"/>
                <a:gd name="T3" fmla="*/ 61 h 61"/>
                <a:gd name="T4" fmla="*/ 2 w 75"/>
                <a:gd name="T5" fmla="*/ 57 h 61"/>
                <a:gd name="T6" fmla="*/ 4 w 75"/>
                <a:gd name="T7" fmla="*/ 48 h 61"/>
                <a:gd name="T8" fmla="*/ 12 w 75"/>
                <a:gd name="T9" fmla="*/ 42 h 61"/>
                <a:gd name="T10" fmla="*/ 11 w 75"/>
                <a:gd name="T11" fmla="*/ 40 h 61"/>
                <a:gd name="T12" fmla="*/ 10 w 75"/>
                <a:gd name="T13" fmla="*/ 34 h 61"/>
                <a:gd name="T14" fmla="*/ 29 w 75"/>
                <a:gd name="T15" fmla="*/ 20 h 61"/>
                <a:gd name="T16" fmla="*/ 31 w 75"/>
                <a:gd name="T17" fmla="*/ 19 h 61"/>
                <a:gd name="T18" fmla="*/ 35 w 75"/>
                <a:gd name="T19" fmla="*/ 17 h 61"/>
                <a:gd name="T20" fmla="*/ 37 w 75"/>
                <a:gd name="T21" fmla="*/ 16 h 61"/>
                <a:gd name="T22" fmla="*/ 62 w 75"/>
                <a:gd name="T23" fmla="*/ 2 h 61"/>
                <a:gd name="T24" fmla="*/ 63 w 75"/>
                <a:gd name="T25" fmla="*/ 2 h 61"/>
                <a:gd name="T26" fmla="*/ 63 w 75"/>
                <a:gd name="T27" fmla="*/ 2 h 61"/>
                <a:gd name="T28" fmla="*/ 69 w 75"/>
                <a:gd name="T29" fmla="*/ 1 h 61"/>
                <a:gd name="T30" fmla="*/ 74 w 75"/>
                <a:gd name="T31" fmla="*/ 6 h 61"/>
                <a:gd name="T32" fmla="*/ 72 w 75"/>
                <a:gd name="T33" fmla="*/ 13 h 61"/>
                <a:gd name="T34" fmla="*/ 28 w 75"/>
                <a:gd name="T35" fmla="*/ 47 h 61"/>
                <a:gd name="T36" fmla="*/ 25 w 75"/>
                <a:gd name="T37" fmla="*/ 52 h 61"/>
                <a:gd name="T38" fmla="*/ 9 w 75"/>
                <a:gd name="T3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5" h="61">
                  <a:moveTo>
                    <a:pt x="9" y="61"/>
                  </a:moveTo>
                  <a:lnTo>
                    <a:pt x="7" y="61"/>
                  </a:lnTo>
                  <a:cubicBezTo>
                    <a:pt x="5" y="60"/>
                    <a:pt x="3" y="59"/>
                    <a:pt x="2" y="57"/>
                  </a:cubicBezTo>
                  <a:cubicBezTo>
                    <a:pt x="0" y="54"/>
                    <a:pt x="1" y="50"/>
                    <a:pt x="4" y="48"/>
                  </a:cubicBezTo>
                  <a:lnTo>
                    <a:pt x="12" y="42"/>
                  </a:lnTo>
                  <a:lnTo>
                    <a:pt x="11" y="40"/>
                  </a:lnTo>
                  <a:cubicBezTo>
                    <a:pt x="10" y="38"/>
                    <a:pt x="9" y="36"/>
                    <a:pt x="10" y="34"/>
                  </a:cubicBezTo>
                  <a:cubicBezTo>
                    <a:pt x="11" y="31"/>
                    <a:pt x="13" y="29"/>
                    <a:pt x="29" y="20"/>
                  </a:cubicBezTo>
                  <a:lnTo>
                    <a:pt x="31" y="19"/>
                  </a:lnTo>
                  <a:cubicBezTo>
                    <a:pt x="33" y="18"/>
                    <a:pt x="35" y="17"/>
                    <a:pt x="35" y="17"/>
                  </a:cubicBezTo>
                  <a:lnTo>
                    <a:pt x="37" y="16"/>
                  </a:lnTo>
                  <a:cubicBezTo>
                    <a:pt x="51" y="8"/>
                    <a:pt x="58" y="4"/>
                    <a:pt x="62" y="2"/>
                  </a:cubicBezTo>
                  <a:lnTo>
                    <a:pt x="63" y="2"/>
                  </a:lnTo>
                  <a:lnTo>
                    <a:pt x="63" y="2"/>
                  </a:lnTo>
                  <a:cubicBezTo>
                    <a:pt x="67" y="0"/>
                    <a:pt x="68" y="0"/>
                    <a:pt x="69" y="1"/>
                  </a:cubicBezTo>
                  <a:cubicBezTo>
                    <a:pt x="72" y="1"/>
                    <a:pt x="74" y="3"/>
                    <a:pt x="74" y="6"/>
                  </a:cubicBezTo>
                  <a:cubicBezTo>
                    <a:pt x="75" y="9"/>
                    <a:pt x="74" y="11"/>
                    <a:pt x="72" y="13"/>
                  </a:cubicBezTo>
                  <a:lnTo>
                    <a:pt x="28" y="47"/>
                  </a:lnTo>
                  <a:cubicBezTo>
                    <a:pt x="28" y="49"/>
                    <a:pt x="26" y="51"/>
                    <a:pt x="25" y="52"/>
                  </a:cubicBezTo>
                  <a:cubicBezTo>
                    <a:pt x="14" y="59"/>
                    <a:pt x="11" y="61"/>
                    <a:pt x="9" y="6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59" name="Freeform 2281">
              <a:extLst>
                <a:ext uri="{FF2B5EF4-FFF2-40B4-BE49-F238E27FC236}">
                  <a16:creationId xmlns:a16="http://schemas.microsoft.com/office/drawing/2014/main" id="{A28367BA-7DFE-475A-AFAA-7AB160FDD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9067799"/>
              <a:ext cx="28575" cy="20638"/>
            </a:xfrm>
            <a:custGeom>
              <a:avLst/>
              <a:gdLst>
                <a:gd name="T0" fmla="*/ 7 w 56"/>
                <a:gd name="T1" fmla="*/ 39 h 39"/>
                <a:gd name="T2" fmla="*/ 5 w 56"/>
                <a:gd name="T3" fmla="*/ 39 h 39"/>
                <a:gd name="T4" fmla="*/ 0 w 56"/>
                <a:gd name="T5" fmla="*/ 33 h 39"/>
                <a:gd name="T6" fmla="*/ 4 w 56"/>
                <a:gd name="T7" fmla="*/ 26 h 39"/>
                <a:gd name="T8" fmla="*/ 26 w 56"/>
                <a:gd name="T9" fmla="*/ 13 h 39"/>
                <a:gd name="T10" fmla="*/ 25 w 56"/>
                <a:gd name="T11" fmla="*/ 11 h 39"/>
                <a:gd name="T12" fmla="*/ 43 w 56"/>
                <a:gd name="T13" fmla="*/ 1 h 39"/>
                <a:gd name="T14" fmla="*/ 48 w 56"/>
                <a:gd name="T15" fmla="*/ 0 h 39"/>
                <a:gd name="T16" fmla="*/ 52 w 56"/>
                <a:gd name="T17" fmla="*/ 3 h 39"/>
                <a:gd name="T18" fmla="*/ 51 w 56"/>
                <a:gd name="T19" fmla="*/ 13 h 39"/>
                <a:gd name="T20" fmla="*/ 47 w 56"/>
                <a:gd name="T21" fmla="*/ 17 h 39"/>
                <a:gd name="T22" fmla="*/ 14 w 56"/>
                <a:gd name="T23" fmla="*/ 36 h 39"/>
                <a:gd name="T24" fmla="*/ 11 w 56"/>
                <a:gd name="T25" fmla="*/ 38 h 39"/>
                <a:gd name="T26" fmla="*/ 11 w 56"/>
                <a:gd name="T27" fmla="*/ 38 h 39"/>
                <a:gd name="T28" fmla="*/ 7 w 56"/>
                <a:gd name="T2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39">
                  <a:moveTo>
                    <a:pt x="7" y="39"/>
                  </a:moveTo>
                  <a:lnTo>
                    <a:pt x="5" y="39"/>
                  </a:lnTo>
                  <a:cubicBezTo>
                    <a:pt x="2" y="38"/>
                    <a:pt x="0" y="36"/>
                    <a:pt x="0" y="33"/>
                  </a:cubicBezTo>
                  <a:cubicBezTo>
                    <a:pt x="0" y="30"/>
                    <a:pt x="1" y="28"/>
                    <a:pt x="4" y="26"/>
                  </a:cubicBezTo>
                  <a:cubicBezTo>
                    <a:pt x="11" y="22"/>
                    <a:pt x="19" y="17"/>
                    <a:pt x="26" y="13"/>
                  </a:cubicBezTo>
                  <a:lnTo>
                    <a:pt x="25" y="11"/>
                  </a:lnTo>
                  <a:cubicBezTo>
                    <a:pt x="27" y="10"/>
                    <a:pt x="43" y="1"/>
                    <a:pt x="43" y="1"/>
                  </a:cubicBezTo>
                  <a:cubicBezTo>
                    <a:pt x="44" y="0"/>
                    <a:pt x="46" y="0"/>
                    <a:pt x="48" y="0"/>
                  </a:cubicBezTo>
                  <a:cubicBezTo>
                    <a:pt x="50" y="0"/>
                    <a:pt x="52" y="2"/>
                    <a:pt x="52" y="3"/>
                  </a:cubicBezTo>
                  <a:cubicBezTo>
                    <a:pt x="54" y="7"/>
                    <a:pt x="56" y="9"/>
                    <a:pt x="51" y="13"/>
                  </a:cubicBezTo>
                  <a:cubicBezTo>
                    <a:pt x="50" y="15"/>
                    <a:pt x="49" y="16"/>
                    <a:pt x="47" y="17"/>
                  </a:cubicBezTo>
                  <a:cubicBezTo>
                    <a:pt x="30" y="28"/>
                    <a:pt x="20" y="33"/>
                    <a:pt x="14" y="36"/>
                  </a:cubicBezTo>
                  <a:lnTo>
                    <a:pt x="11" y="38"/>
                  </a:lnTo>
                  <a:lnTo>
                    <a:pt x="11" y="38"/>
                  </a:lnTo>
                  <a:cubicBezTo>
                    <a:pt x="9" y="39"/>
                    <a:pt x="8" y="39"/>
                    <a:pt x="7" y="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60" name="Freeform 2282">
              <a:extLst>
                <a:ext uri="{FF2B5EF4-FFF2-40B4-BE49-F238E27FC236}">
                  <a16:creationId xmlns:a16="http://schemas.microsoft.com/office/drawing/2014/main" id="{4EC72929-CC73-42B5-938A-772814D11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663" y="9078911"/>
              <a:ext cx="38100" cy="23813"/>
            </a:xfrm>
            <a:custGeom>
              <a:avLst/>
              <a:gdLst>
                <a:gd name="T0" fmla="*/ 25 w 73"/>
                <a:gd name="T1" fmla="*/ 47 h 47"/>
                <a:gd name="T2" fmla="*/ 23 w 73"/>
                <a:gd name="T3" fmla="*/ 47 h 47"/>
                <a:gd name="T4" fmla="*/ 18 w 73"/>
                <a:gd name="T5" fmla="*/ 43 h 47"/>
                <a:gd name="T6" fmla="*/ 18 w 73"/>
                <a:gd name="T7" fmla="*/ 43 h 47"/>
                <a:gd name="T8" fmla="*/ 7 w 73"/>
                <a:gd name="T9" fmla="*/ 46 h 47"/>
                <a:gd name="T10" fmla="*/ 2 w 73"/>
                <a:gd name="T11" fmla="*/ 43 h 47"/>
                <a:gd name="T12" fmla="*/ 5 w 73"/>
                <a:gd name="T13" fmla="*/ 33 h 47"/>
                <a:gd name="T14" fmla="*/ 8 w 73"/>
                <a:gd name="T15" fmla="*/ 32 h 47"/>
                <a:gd name="T16" fmla="*/ 56 w 73"/>
                <a:gd name="T17" fmla="*/ 4 h 47"/>
                <a:gd name="T18" fmla="*/ 66 w 73"/>
                <a:gd name="T19" fmla="*/ 0 h 47"/>
                <a:gd name="T20" fmla="*/ 71 w 73"/>
                <a:gd name="T21" fmla="*/ 6 h 47"/>
                <a:gd name="T22" fmla="*/ 70 w 73"/>
                <a:gd name="T23" fmla="*/ 12 h 47"/>
                <a:gd name="T24" fmla="*/ 71 w 73"/>
                <a:gd name="T25" fmla="*/ 13 h 47"/>
                <a:gd name="T26" fmla="*/ 68 w 73"/>
                <a:gd name="T27" fmla="*/ 23 h 47"/>
                <a:gd name="T28" fmla="*/ 65 w 73"/>
                <a:gd name="T29" fmla="*/ 24 h 47"/>
                <a:gd name="T30" fmla="*/ 49 w 73"/>
                <a:gd name="T31" fmla="*/ 34 h 47"/>
                <a:gd name="T32" fmla="*/ 25 w 73"/>
                <a:gd name="T3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47">
                  <a:moveTo>
                    <a:pt x="25" y="47"/>
                  </a:moveTo>
                  <a:lnTo>
                    <a:pt x="23" y="47"/>
                  </a:lnTo>
                  <a:cubicBezTo>
                    <a:pt x="21" y="46"/>
                    <a:pt x="19" y="45"/>
                    <a:pt x="18" y="43"/>
                  </a:cubicBezTo>
                  <a:lnTo>
                    <a:pt x="18" y="43"/>
                  </a:lnTo>
                  <a:cubicBezTo>
                    <a:pt x="10" y="47"/>
                    <a:pt x="9" y="47"/>
                    <a:pt x="7" y="46"/>
                  </a:cubicBezTo>
                  <a:cubicBezTo>
                    <a:pt x="5" y="46"/>
                    <a:pt x="3" y="45"/>
                    <a:pt x="2" y="43"/>
                  </a:cubicBezTo>
                  <a:cubicBezTo>
                    <a:pt x="0" y="40"/>
                    <a:pt x="2" y="35"/>
                    <a:pt x="5" y="33"/>
                  </a:cubicBezTo>
                  <a:lnTo>
                    <a:pt x="8" y="32"/>
                  </a:lnTo>
                  <a:cubicBezTo>
                    <a:pt x="12" y="31"/>
                    <a:pt x="23" y="25"/>
                    <a:pt x="56" y="4"/>
                  </a:cubicBezTo>
                  <a:cubicBezTo>
                    <a:pt x="63" y="0"/>
                    <a:pt x="63" y="0"/>
                    <a:pt x="66" y="0"/>
                  </a:cubicBezTo>
                  <a:cubicBezTo>
                    <a:pt x="69" y="1"/>
                    <a:pt x="71" y="3"/>
                    <a:pt x="71" y="6"/>
                  </a:cubicBezTo>
                  <a:cubicBezTo>
                    <a:pt x="72" y="8"/>
                    <a:pt x="71" y="10"/>
                    <a:pt x="70" y="12"/>
                  </a:cubicBezTo>
                  <a:lnTo>
                    <a:pt x="71" y="13"/>
                  </a:lnTo>
                  <a:cubicBezTo>
                    <a:pt x="73" y="16"/>
                    <a:pt x="71" y="21"/>
                    <a:pt x="68" y="23"/>
                  </a:cubicBezTo>
                  <a:lnTo>
                    <a:pt x="65" y="24"/>
                  </a:lnTo>
                  <a:cubicBezTo>
                    <a:pt x="63" y="25"/>
                    <a:pt x="54" y="30"/>
                    <a:pt x="49" y="34"/>
                  </a:cubicBezTo>
                  <a:cubicBezTo>
                    <a:pt x="32" y="44"/>
                    <a:pt x="28" y="47"/>
                    <a:pt x="25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61" name="Freeform 2283">
              <a:extLst>
                <a:ext uri="{FF2B5EF4-FFF2-40B4-BE49-F238E27FC236}">
                  <a16:creationId xmlns:a16="http://schemas.microsoft.com/office/drawing/2014/main" id="{2490A775-AA56-4A3A-9B17-E303AC1ED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9078911"/>
              <a:ext cx="33338" cy="22225"/>
            </a:xfrm>
            <a:custGeom>
              <a:avLst/>
              <a:gdLst>
                <a:gd name="T0" fmla="*/ 8 w 65"/>
                <a:gd name="T1" fmla="*/ 45 h 45"/>
                <a:gd name="T2" fmla="*/ 1 w 65"/>
                <a:gd name="T3" fmla="*/ 41 h 45"/>
                <a:gd name="T4" fmla="*/ 4 w 65"/>
                <a:gd name="T5" fmla="*/ 31 h 45"/>
                <a:gd name="T6" fmla="*/ 13 w 65"/>
                <a:gd name="T7" fmla="*/ 27 h 45"/>
                <a:gd name="T8" fmla="*/ 13 w 65"/>
                <a:gd name="T9" fmla="*/ 26 h 45"/>
                <a:gd name="T10" fmla="*/ 26 w 65"/>
                <a:gd name="T11" fmla="*/ 19 h 45"/>
                <a:gd name="T12" fmla="*/ 25 w 65"/>
                <a:gd name="T13" fmla="*/ 18 h 45"/>
                <a:gd name="T14" fmla="*/ 51 w 65"/>
                <a:gd name="T15" fmla="*/ 4 h 45"/>
                <a:gd name="T16" fmla="*/ 51 w 65"/>
                <a:gd name="T17" fmla="*/ 4 h 45"/>
                <a:gd name="T18" fmla="*/ 51 w 65"/>
                <a:gd name="T19" fmla="*/ 4 h 45"/>
                <a:gd name="T20" fmla="*/ 62 w 65"/>
                <a:gd name="T21" fmla="*/ 5 h 45"/>
                <a:gd name="T22" fmla="*/ 59 w 65"/>
                <a:gd name="T23" fmla="*/ 15 h 45"/>
                <a:gd name="T24" fmla="*/ 59 w 65"/>
                <a:gd name="T25" fmla="*/ 16 h 45"/>
                <a:gd name="T26" fmla="*/ 58 w 65"/>
                <a:gd name="T27" fmla="*/ 16 h 45"/>
                <a:gd name="T28" fmla="*/ 11 w 65"/>
                <a:gd name="T29" fmla="*/ 44 h 45"/>
                <a:gd name="T30" fmla="*/ 8 w 65"/>
                <a:gd name="T3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45">
                  <a:moveTo>
                    <a:pt x="8" y="45"/>
                  </a:moveTo>
                  <a:cubicBezTo>
                    <a:pt x="5" y="45"/>
                    <a:pt x="3" y="43"/>
                    <a:pt x="1" y="41"/>
                  </a:cubicBezTo>
                  <a:cubicBezTo>
                    <a:pt x="0" y="38"/>
                    <a:pt x="1" y="33"/>
                    <a:pt x="4" y="31"/>
                  </a:cubicBezTo>
                  <a:lnTo>
                    <a:pt x="13" y="27"/>
                  </a:lnTo>
                  <a:lnTo>
                    <a:pt x="13" y="26"/>
                  </a:lnTo>
                  <a:cubicBezTo>
                    <a:pt x="18" y="24"/>
                    <a:pt x="22" y="21"/>
                    <a:pt x="26" y="19"/>
                  </a:cubicBezTo>
                  <a:lnTo>
                    <a:pt x="25" y="18"/>
                  </a:lnTo>
                  <a:cubicBezTo>
                    <a:pt x="38" y="11"/>
                    <a:pt x="46" y="7"/>
                    <a:pt x="51" y="4"/>
                  </a:cubicBezTo>
                  <a:lnTo>
                    <a:pt x="51" y="4"/>
                  </a:lnTo>
                  <a:lnTo>
                    <a:pt x="51" y="4"/>
                  </a:lnTo>
                  <a:cubicBezTo>
                    <a:pt x="58" y="0"/>
                    <a:pt x="59" y="2"/>
                    <a:pt x="62" y="5"/>
                  </a:cubicBezTo>
                  <a:cubicBezTo>
                    <a:pt x="64" y="9"/>
                    <a:pt x="65" y="11"/>
                    <a:pt x="59" y="15"/>
                  </a:cubicBezTo>
                  <a:lnTo>
                    <a:pt x="59" y="16"/>
                  </a:lnTo>
                  <a:lnTo>
                    <a:pt x="58" y="16"/>
                  </a:lnTo>
                  <a:cubicBezTo>
                    <a:pt x="52" y="20"/>
                    <a:pt x="38" y="28"/>
                    <a:pt x="11" y="44"/>
                  </a:cubicBezTo>
                  <a:lnTo>
                    <a:pt x="8" y="4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62" name="Freeform 2284">
              <a:extLst>
                <a:ext uri="{FF2B5EF4-FFF2-40B4-BE49-F238E27FC236}">
                  <a16:creationId xmlns:a16="http://schemas.microsoft.com/office/drawing/2014/main" id="{0F2F8934-221D-45C7-BA81-2A90515DC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613" y="9097961"/>
              <a:ext cx="28575" cy="19050"/>
            </a:xfrm>
            <a:custGeom>
              <a:avLst/>
              <a:gdLst>
                <a:gd name="T0" fmla="*/ 2 w 52"/>
                <a:gd name="T1" fmla="*/ 39 h 39"/>
                <a:gd name="T2" fmla="*/ 1 w 52"/>
                <a:gd name="T3" fmla="*/ 39 h 39"/>
                <a:gd name="T4" fmla="*/ 3 w 52"/>
                <a:gd name="T5" fmla="*/ 32 h 39"/>
                <a:gd name="T6" fmla="*/ 9 w 52"/>
                <a:gd name="T7" fmla="*/ 29 h 39"/>
                <a:gd name="T8" fmla="*/ 3 w 52"/>
                <a:gd name="T9" fmla="*/ 32 h 39"/>
                <a:gd name="T10" fmla="*/ 0 w 52"/>
                <a:gd name="T11" fmla="*/ 26 h 39"/>
                <a:gd name="T12" fmla="*/ 40 w 52"/>
                <a:gd name="T13" fmla="*/ 2 h 39"/>
                <a:gd name="T14" fmla="*/ 50 w 52"/>
                <a:gd name="T15" fmla="*/ 5 h 39"/>
                <a:gd name="T16" fmla="*/ 47 w 52"/>
                <a:gd name="T17" fmla="*/ 14 h 39"/>
                <a:gd name="T18" fmla="*/ 47 w 52"/>
                <a:gd name="T19" fmla="*/ 15 h 39"/>
                <a:gd name="T20" fmla="*/ 47 w 52"/>
                <a:gd name="T21" fmla="*/ 15 h 39"/>
                <a:gd name="T22" fmla="*/ 44 w 52"/>
                <a:gd name="T23" fmla="*/ 17 h 39"/>
                <a:gd name="T24" fmla="*/ 45 w 52"/>
                <a:gd name="T25" fmla="*/ 17 h 39"/>
                <a:gd name="T26" fmla="*/ 40 w 52"/>
                <a:gd name="T27" fmla="*/ 20 h 39"/>
                <a:gd name="T28" fmla="*/ 22 w 52"/>
                <a:gd name="T29" fmla="*/ 29 h 39"/>
                <a:gd name="T30" fmla="*/ 2 w 52"/>
                <a:gd name="T3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39">
                  <a:moveTo>
                    <a:pt x="2" y="39"/>
                  </a:moveTo>
                  <a:lnTo>
                    <a:pt x="1" y="39"/>
                  </a:lnTo>
                  <a:lnTo>
                    <a:pt x="3" y="32"/>
                  </a:lnTo>
                  <a:lnTo>
                    <a:pt x="9" y="29"/>
                  </a:lnTo>
                  <a:lnTo>
                    <a:pt x="3" y="32"/>
                  </a:lnTo>
                  <a:lnTo>
                    <a:pt x="0" y="26"/>
                  </a:lnTo>
                  <a:cubicBezTo>
                    <a:pt x="2" y="25"/>
                    <a:pt x="26" y="11"/>
                    <a:pt x="40" y="2"/>
                  </a:cubicBezTo>
                  <a:cubicBezTo>
                    <a:pt x="44" y="0"/>
                    <a:pt x="48" y="1"/>
                    <a:pt x="50" y="5"/>
                  </a:cubicBezTo>
                  <a:cubicBezTo>
                    <a:pt x="52" y="9"/>
                    <a:pt x="51" y="11"/>
                    <a:pt x="47" y="14"/>
                  </a:cubicBezTo>
                  <a:lnTo>
                    <a:pt x="47" y="15"/>
                  </a:lnTo>
                  <a:lnTo>
                    <a:pt x="47" y="15"/>
                  </a:lnTo>
                  <a:lnTo>
                    <a:pt x="44" y="17"/>
                  </a:lnTo>
                  <a:lnTo>
                    <a:pt x="45" y="17"/>
                  </a:lnTo>
                  <a:cubicBezTo>
                    <a:pt x="44" y="18"/>
                    <a:pt x="42" y="19"/>
                    <a:pt x="40" y="20"/>
                  </a:cubicBezTo>
                  <a:cubicBezTo>
                    <a:pt x="28" y="28"/>
                    <a:pt x="25" y="29"/>
                    <a:pt x="22" y="29"/>
                  </a:cubicBezTo>
                  <a:cubicBezTo>
                    <a:pt x="8" y="38"/>
                    <a:pt x="4" y="39"/>
                    <a:pt x="2" y="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63" name="Freeform 2285">
              <a:extLst>
                <a:ext uri="{FF2B5EF4-FFF2-40B4-BE49-F238E27FC236}">
                  <a16:creationId xmlns:a16="http://schemas.microsoft.com/office/drawing/2014/main" id="{D927F385-65D1-4AF2-A7C1-3D56557E5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8375" y="9096374"/>
              <a:ext cx="12700" cy="12700"/>
            </a:xfrm>
            <a:custGeom>
              <a:avLst/>
              <a:gdLst>
                <a:gd name="T0" fmla="*/ 8 w 24"/>
                <a:gd name="T1" fmla="*/ 24 h 24"/>
                <a:gd name="T2" fmla="*/ 7 w 24"/>
                <a:gd name="T3" fmla="*/ 24 h 24"/>
                <a:gd name="T4" fmla="*/ 2 w 24"/>
                <a:gd name="T5" fmla="*/ 20 h 24"/>
                <a:gd name="T6" fmla="*/ 7 w 24"/>
                <a:gd name="T7" fmla="*/ 8 h 24"/>
                <a:gd name="T8" fmla="*/ 9 w 24"/>
                <a:gd name="T9" fmla="*/ 5 h 24"/>
                <a:gd name="T10" fmla="*/ 9 w 24"/>
                <a:gd name="T11" fmla="*/ 4 h 24"/>
                <a:gd name="T12" fmla="*/ 12 w 24"/>
                <a:gd name="T13" fmla="*/ 2 h 24"/>
                <a:gd name="T14" fmla="*/ 18 w 24"/>
                <a:gd name="T15" fmla="*/ 1 h 24"/>
                <a:gd name="T16" fmla="*/ 22 w 24"/>
                <a:gd name="T17" fmla="*/ 4 h 24"/>
                <a:gd name="T18" fmla="*/ 23 w 24"/>
                <a:gd name="T19" fmla="*/ 10 h 24"/>
                <a:gd name="T20" fmla="*/ 19 w 24"/>
                <a:gd name="T21" fmla="*/ 19 h 24"/>
                <a:gd name="T22" fmla="*/ 18 w 24"/>
                <a:gd name="T23" fmla="*/ 19 h 24"/>
                <a:gd name="T24" fmla="*/ 12 w 24"/>
                <a:gd name="T25" fmla="*/ 23 h 24"/>
                <a:gd name="T26" fmla="*/ 8 w 24"/>
                <a:gd name="T2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4">
                  <a:moveTo>
                    <a:pt x="8" y="24"/>
                  </a:moveTo>
                  <a:lnTo>
                    <a:pt x="7" y="24"/>
                  </a:lnTo>
                  <a:cubicBezTo>
                    <a:pt x="5" y="23"/>
                    <a:pt x="3" y="22"/>
                    <a:pt x="2" y="20"/>
                  </a:cubicBezTo>
                  <a:cubicBezTo>
                    <a:pt x="0" y="15"/>
                    <a:pt x="3" y="12"/>
                    <a:pt x="7" y="8"/>
                  </a:cubicBezTo>
                  <a:lnTo>
                    <a:pt x="9" y="5"/>
                  </a:lnTo>
                  <a:lnTo>
                    <a:pt x="9" y="4"/>
                  </a:lnTo>
                  <a:lnTo>
                    <a:pt x="12" y="2"/>
                  </a:lnTo>
                  <a:cubicBezTo>
                    <a:pt x="14" y="1"/>
                    <a:pt x="16" y="0"/>
                    <a:pt x="18" y="1"/>
                  </a:cubicBezTo>
                  <a:cubicBezTo>
                    <a:pt x="20" y="1"/>
                    <a:pt x="21" y="2"/>
                    <a:pt x="22" y="4"/>
                  </a:cubicBezTo>
                  <a:cubicBezTo>
                    <a:pt x="24" y="6"/>
                    <a:pt x="24" y="8"/>
                    <a:pt x="23" y="10"/>
                  </a:cubicBezTo>
                  <a:cubicBezTo>
                    <a:pt x="24" y="14"/>
                    <a:pt x="22" y="17"/>
                    <a:pt x="19" y="19"/>
                  </a:cubicBezTo>
                  <a:lnTo>
                    <a:pt x="18" y="19"/>
                  </a:lnTo>
                  <a:cubicBezTo>
                    <a:pt x="16" y="20"/>
                    <a:pt x="12" y="23"/>
                    <a:pt x="12" y="23"/>
                  </a:cubicBezTo>
                  <a:lnTo>
                    <a:pt x="8" y="2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64" name="Freeform 2286">
              <a:extLst>
                <a:ext uri="{FF2B5EF4-FFF2-40B4-BE49-F238E27FC236}">
                  <a16:creationId xmlns:a16="http://schemas.microsoft.com/office/drawing/2014/main" id="{96E8B1D5-635D-46AE-971B-BA9CDB053D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5200" y="9080499"/>
              <a:ext cx="4763" cy="7938"/>
            </a:xfrm>
            <a:custGeom>
              <a:avLst/>
              <a:gdLst>
                <a:gd name="T0" fmla="*/ 3 w 8"/>
                <a:gd name="T1" fmla="*/ 9 h 16"/>
                <a:gd name="T2" fmla="*/ 0 w 8"/>
                <a:gd name="T3" fmla="*/ 3 h 16"/>
                <a:gd name="T4" fmla="*/ 7 w 8"/>
                <a:gd name="T5" fmla="*/ 1 h 16"/>
                <a:gd name="T6" fmla="*/ 5 w 8"/>
                <a:gd name="T7" fmla="*/ 8 h 16"/>
                <a:gd name="T8" fmla="*/ 3 w 8"/>
                <a:gd name="T9" fmla="*/ 9 h 16"/>
                <a:gd name="T10" fmla="*/ 2 w 8"/>
                <a:gd name="T11" fmla="*/ 16 h 16"/>
                <a:gd name="T12" fmla="*/ 1 w 8"/>
                <a:gd name="T13" fmla="*/ 16 h 16"/>
                <a:gd name="T14" fmla="*/ 3 w 8"/>
                <a:gd name="T15" fmla="*/ 9 h 16"/>
                <a:gd name="T16" fmla="*/ 5 w 8"/>
                <a:gd name="T17" fmla="*/ 8 h 16"/>
                <a:gd name="T18" fmla="*/ 3 w 8"/>
                <a:gd name="T19" fmla="*/ 15 h 16"/>
                <a:gd name="T20" fmla="*/ 5 w 8"/>
                <a:gd name="T21" fmla="*/ 8 h 16"/>
                <a:gd name="T22" fmla="*/ 8 w 8"/>
                <a:gd name="T23" fmla="*/ 14 h 16"/>
                <a:gd name="T24" fmla="*/ 2 w 8"/>
                <a:gd name="T2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6">
                  <a:moveTo>
                    <a:pt x="3" y="9"/>
                  </a:moveTo>
                  <a:lnTo>
                    <a:pt x="0" y="3"/>
                  </a:lnTo>
                  <a:cubicBezTo>
                    <a:pt x="1" y="2"/>
                    <a:pt x="5" y="0"/>
                    <a:pt x="7" y="1"/>
                  </a:cubicBezTo>
                  <a:lnTo>
                    <a:pt x="5" y="8"/>
                  </a:lnTo>
                  <a:lnTo>
                    <a:pt x="3" y="9"/>
                  </a:lnTo>
                  <a:close/>
                  <a:moveTo>
                    <a:pt x="2" y="16"/>
                  </a:moveTo>
                  <a:lnTo>
                    <a:pt x="1" y="16"/>
                  </a:lnTo>
                  <a:lnTo>
                    <a:pt x="3" y="9"/>
                  </a:lnTo>
                  <a:lnTo>
                    <a:pt x="5" y="8"/>
                  </a:lnTo>
                  <a:lnTo>
                    <a:pt x="3" y="15"/>
                  </a:lnTo>
                  <a:lnTo>
                    <a:pt x="5" y="8"/>
                  </a:lnTo>
                  <a:lnTo>
                    <a:pt x="8" y="14"/>
                  </a:lnTo>
                  <a:cubicBezTo>
                    <a:pt x="7" y="15"/>
                    <a:pt x="4" y="16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65" name="Freeform 2287">
              <a:extLst>
                <a:ext uri="{FF2B5EF4-FFF2-40B4-BE49-F238E27FC236}">
                  <a16:creationId xmlns:a16="http://schemas.microsoft.com/office/drawing/2014/main" id="{774EB27D-D392-4E77-AD28-BF99C2C41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9051924"/>
              <a:ext cx="17463" cy="14288"/>
            </a:xfrm>
            <a:custGeom>
              <a:avLst/>
              <a:gdLst>
                <a:gd name="T0" fmla="*/ 15 w 34"/>
                <a:gd name="T1" fmla="*/ 28 h 28"/>
                <a:gd name="T2" fmla="*/ 14 w 34"/>
                <a:gd name="T3" fmla="*/ 28 h 28"/>
                <a:gd name="T4" fmla="*/ 11 w 34"/>
                <a:gd name="T5" fmla="*/ 25 h 28"/>
                <a:gd name="T6" fmla="*/ 10 w 34"/>
                <a:gd name="T7" fmla="*/ 25 h 28"/>
                <a:gd name="T8" fmla="*/ 2 w 34"/>
                <a:gd name="T9" fmla="*/ 22 h 28"/>
                <a:gd name="T10" fmla="*/ 4 w 34"/>
                <a:gd name="T11" fmla="*/ 12 h 28"/>
                <a:gd name="T12" fmla="*/ 28 w 34"/>
                <a:gd name="T13" fmla="*/ 1 h 28"/>
                <a:gd name="T14" fmla="*/ 33 w 34"/>
                <a:gd name="T15" fmla="*/ 4 h 28"/>
                <a:gd name="T16" fmla="*/ 32 w 34"/>
                <a:gd name="T17" fmla="*/ 12 h 28"/>
                <a:gd name="T18" fmla="*/ 24 w 34"/>
                <a:gd name="T19" fmla="*/ 23 h 28"/>
                <a:gd name="T20" fmla="*/ 25 w 34"/>
                <a:gd name="T21" fmla="*/ 24 h 28"/>
                <a:gd name="T22" fmla="*/ 21 w 34"/>
                <a:gd name="T23" fmla="*/ 26 h 28"/>
                <a:gd name="T24" fmla="*/ 15 w 34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28">
                  <a:moveTo>
                    <a:pt x="15" y="28"/>
                  </a:moveTo>
                  <a:lnTo>
                    <a:pt x="14" y="28"/>
                  </a:lnTo>
                  <a:lnTo>
                    <a:pt x="11" y="25"/>
                  </a:lnTo>
                  <a:lnTo>
                    <a:pt x="10" y="25"/>
                  </a:lnTo>
                  <a:cubicBezTo>
                    <a:pt x="7" y="26"/>
                    <a:pt x="4" y="25"/>
                    <a:pt x="2" y="22"/>
                  </a:cubicBezTo>
                  <a:cubicBezTo>
                    <a:pt x="0" y="19"/>
                    <a:pt x="1" y="14"/>
                    <a:pt x="4" y="12"/>
                  </a:cubicBezTo>
                  <a:cubicBezTo>
                    <a:pt x="24" y="0"/>
                    <a:pt x="25" y="0"/>
                    <a:pt x="28" y="1"/>
                  </a:cubicBezTo>
                  <a:cubicBezTo>
                    <a:pt x="30" y="1"/>
                    <a:pt x="32" y="2"/>
                    <a:pt x="33" y="4"/>
                  </a:cubicBezTo>
                  <a:cubicBezTo>
                    <a:pt x="34" y="7"/>
                    <a:pt x="34" y="10"/>
                    <a:pt x="32" y="12"/>
                  </a:cubicBezTo>
                  <a:cubicBezTo>
                    <a:pt x="32" y="12"/>
                    <a:pt x="27" y="19"/>
                    <a:pt x="24" y="23"/>
                  </a:cubicBezTo>
                  <a:lnTo>
                    <a:pt x="25" y="24"/>
                  </a:lnTo>
                  <a:lnTo>
                    <a:pt x="21" y="26"/>
                  </a:lnTo>
                  <a:cubicBezTo>
                    <a:pt x="20" y="27"/>
                    <a:pt x="17" y="28"/>
                    <a:pt x="15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66" name="Freeform 2288">
              <a:extLst>
                <a:ext uri="{FF2B5EF4-FFF2-40B4-BE49-F238E27FC236}">
                  <a16:creationId xmlns:a16="http://schemas.microsoft.com/office/drawing/2014/main" id="{7DB268D3-35A5-4590-B210-2C178B5BF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575" y="8996361"/>
              <a:ext cx="28575" cy="26988"/>
            </a:xfrm>
            <a:custGeom>
              <a:avLst/>
              <a:gdLst>
                <a:gd name="T0" fmla="*/ 11 w 55"/>
                <a:gd name="T1" fmla="*/ 52 h 52"/>
                <a:gd name="T2" fmla="*/ 9 w 55"/>
                <a:gd name="T3" fmla="*/ 52 h 52"/>
                <a:gd name="T4" fmla="*/ 5 w 55"/>
                <a:gd name="T5" fmla="*/ 49 h 52"/>
                <a:gd name="T6" fmla="*/ 4 w 55"/>
                <a:gd name="T7" fmla="*/ 45 h 52"/>
                <a:gd name="T8" fmla="*/ 3 w 55"/>
                <a:gd name="T9" fmla="*/ 44 h 52"/>
                <a:gd name="T10" fmla="*/ 11 w 55"/>
                <a:gd name="T11" fmla="*/ 23 h 52"/>
                <a:gd name="T12" fmla="*/ 7 w 55"/>
                <a:gd name="T13" fmla="*/ 20 h 52"/>
                <a:gd name="T14" fmla="*/ 10 w 55"/>
                <a:gd name="T15" fmla="*/ 11 h 52"/>
                <a:gd name="T16" fmla="*/ 12 w 55"/>
                <a:gd name="T17" fmla="*/ 10 h 52"/>
                <a:gd name="T18" fmla="*/ 18 w 55"/>
                <a:gd name="T19" fmla="*/ 6 h 52"/>
                <a:gd name="T20" fmla="*/ 31 w 55"/>
                <a:gd name="T21" fmla="*/ 1 h 52"/>
                <a:gd name="T22" fmla="*/ 35 w 55"/>
                <a:gd name="T23" fmla="*/ 4 h 52"/>
                <a:gd name="T24" fmla="*/ 31 w 55"/>
                <a:gd name="T25" fmla="*/ 19 h 52"/>
                <a:gd name="T26" fmla="*/ 48 w 55"/>
                <a:gd name="T27" fmla="*/ 11 h 52"/>
                <a:gd name="T28" fmla="*/ 53 w 55"/>
                <a:gd name="T29" fmla="*/ 15 h 52"/>
                <a:gd name="T30" fmla="*/ 51 w 55"/>
                <a:gd name="T31" fmla="*/ 24 h 52"/>
                <a:gd name="T32" fmla="*/ 48 w 55"/>
                <a:gd name="T33" fmla="*/ 32 h 52"/>
                <a:gd name="T34" fmla="*/ 11 w 55"/>
                <a:gd name="T3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52">
                  <a:moveTo>
                    <a:pt x="11" y="52"/>
                  </a:moveTo>
                  <a:lnTo>
                    <a:pt x="9" y="52"/>
                  </a:lnTo>
                  <a:cubicBezTo>
                    <a:pt x="7" y="52"/>
                    <a:pt x="6" y="50"/>
                    <a:pt x="5" y="49"/>
                  </a:cubicBezTo>
                  <a:lnTo>
                    <a:pt x="4" y="45"/>
                  </a:lnTo>
                  <a:lnTo>
                    <a:pt x="3" y="44"/>
                  </a:lnTo>
                  <a:cubicBezTo>
                    <a:pt x="0" y="39"/>
                    <a:pt x="2" y="37"/>
                    <a:pt x="11" y="23"/>
                  </a:cubicBezTo>
                  <a:lnTo>
                    <a:pt x="7" y="20"/>
                  </a:lnTo>
                  <a:cubicBezTo>
                    <a:pt x="5" y="17"/>
                    <a:pt x="7" y="13"/>
                    <a:pt x="10" y="11"/>
                  </a:cubicBezTo>
                  <a:lnTo>
                    <a:pt x="12" y="10"/>
                  </a:lnTo>
                  <a:cubicBezTo>
                    <a:pt x="13" y="9"/>
                    <a:pt x="16" y="8"/>
                    <a:pt x="18" y="6"/>
                  </a:cubicBezTo>
                  <a:cubicBezTo>
                    <a:pt x="25" y="1"/>
                    <a:pt x="27" y="0"/>
                    <a:pt x="31" y="1"/>
                  </a:cubicBezTo>
                  <a:cubicBezTo>
                    <a:pt x="33" y="1"/>
                    <a:pt x="34" y="3"/>
                    <a:pt x="35" y="4"/>
                  </a:cubicBezTo>
                  <a:cubicBezTo>
                    <a:pt x="37" y="8"/>
                    <a:pt x="37" y="10"/>
                    <a:pt x="31" y="19"/>
                  </a:cubicBezTo>
                  <a:cubicBezTo>
                    <a:pt x="42" y="12"/>
                    <a:pt x="45" y="11"/>
                    <a:pt x="48" y="11"/>
                  </a:cubicBezTo>
                  <a:cubicBezTo>
                    <a:pt x="50" y="12"/>
                    <a:pt x="52" y="13"/>
                    <a:pt x="53" y="15"/>
                  </a:cubicBezTo>
                  <a:cubicBezTo>
                    <a:pt x="55" y="19"/>
                    <a:pt x="55" y="21"/>
                    <a:pt x="51" y="24"/>
                  </a:cubicBezTo>
                  <a:cubicBezTo>
                    <a:pt x="52" y="27"/>
                    <a:pt x="51" y="30"/>
                    <a:pt x="48" y="32"/>
                  </a:cubicBezTo>
                  <a:cubicBezTo>
                    <a:pt x="19" y="49"/>
                    <a:pt x="14" y="52"/>
                    <a:pt x="11" y="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67" name="Freeform 2289">
              <a:extLst>
                <a:ext uri="{FF2B5EF4-FFF2-40B4-BE49-F238E27FC236}">
                  <a16:creationId xmlns:a16="http://schemas.microsoft.com/office/drawing/2014/main" id="{37F31190-F5E1-4B91-AE1B-58EEE9025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638" y="9001124"/>
              <a:ext cx="61913" cy="42863"/>
            </a:xfrm>
            <a:custGeom>
              <a:avLst/>
              <a:gdLst>
                <a:gd name="T0" fmla="*/ 8 w 117"/>
                <a:gd name="T1" fmla="*/ 82 h 82"/>
                <a:gd name="T2" fmla="*/ 6 w 117"/>
                <a:gd name="T3" fmla="*/ 82 h 82"/>
                <a:gd name="T4" fmla="*/ 2 w 117"/>
                <a:gd name="T5" fmla="*/ 79 h 82"/>
                <a:gd name="T6" fmla="*/ 4 w 117"/>
                <a:gd name="T7" fmla="*/ 69 h 82"/>
                <a:gd name="T8" fmla="*/ 33 w 117"/>
                <a:gd name="T9" fmla="*/ 51 h 82"/>
                <a:gd name="T10" fmla="*/ 33 w 117"/>
                <a:gd name="T11" fmla="*/ 50 h 82"/>
                <a:gd name="T12" fmla="*/ 33 w 117"/>
                <a:gd name="T13" fmla="*/ 43 h 82"/>
                <a:gd name="T14" fmla="*/ 11 w 117"/>
                <a:gd name="T15" fmla="*/ 56 h 82"/>
                <a:gd name="T16" fmla="*/ 2 w 117"/>
                <a:gd name="T17" fmla="*/ 54 h 82"/>
                <a:gd name="T18" fmla="*/ 4 w 117"/>
                <a:gd name="T19" fmla="*/ 44 h 82"/>
                <a:gd name="T20" fmla="*/ 79 w 117"/>
                <a:gd name="T21" fmla="*/ 3 h 82"/>
                <a:gd name="T22" fmla="*/ 84 w 117"/>
                <a:gd name="T23" fmla="*/ 6 h 82"/>
                <a:gd name="T24" fmla="*/ 85 w 117"/>
                <a:gd name="T25" fmla="*/ 11 h 82"/>
                <a:gd name="T26" fmla="*/ 108 w 117"/>
                <a:gd name="T27" fmla="*/ 1 h 82"/>
                <a:gd name="T28" fmla="*/ 112 w 117"/>
                <a:gd name="T29" fmla="*/ 4 h 82"/>
                <a:gd name="T30" fmla="*/ 74 w 117"/>
                <a:gd name="T31" fmla="*/ 41 h 82"/>
                <a:gd name="T32" fmla="*/ 70 w 117"/>
                <a:gd name="T33" fmla="*/ 47 h 82"/>
                <a:gd name="T34" fmla="*/ 65 w 117"/>
                <a:gd name="T35" fmla="*/ 48 h 82"/>
                <a:gd name="T36" fmla="*/ 35 w 117"/>
                <a:gd name="T37" fmla="*/ 67 h 82"/>
                <a:gd name="T38" fmla="*/ 8 w 117"/>
                <a:gd name="T3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7" h="82">
                  <a:moveTo>
                    <a:pt x="8" y="82"/>
                  </a:moveTo>
                  <a:lnTo>
                    <a:pt x="6" y="82"/>
                  </a:lnTo>
                  <a:cubicBezTo>
                    <a:pt x="5" y="82"/>
                    <a:pt x="3" y="80"/>
                    <a:pt x="2" y="79"/>
                  </a:cubicBezTo>
                  <a:cubicBezTo>
                    <a:pt x="0" y="75"/>
                    <a:pt x="1" y="71"/>
                    <a:pt x="4" y="69"/>
                  </a:cubicBezTo>
                  <a:cubicBezTo>
                    <a:pt x="14" y="63"/>
                    <a:pt x="24" y="57"/>
                    <a:pt x="33" y="51"/>
                  </a:cubicBezTo>
                  <a:lnTo>
                    <a:pt x="33" y="50"/>
                  </a:lnTo>
                  <a:cubicBezTo>
                    <a:pt x="31" y="48"/>
                    <a:pt x="31" y="45"/>
                    <a:pt x="33" y="43"/>
                  </a:cubicBezTo>
                  <a:cubicBezTo>
                    <a:pt x="26" y="47"/>
                    <a:pt x="18" y="52"/>
                    <a:pt x="11" y="56"/>
                  </a:cubicBezTo>
                  <a:cubicBezTo>
                    <a:pt x="8" y="58"/>
                    <a:pt x="4" y="57"/>
                    <a:pt x="2" y="54"/>
                  </a:cubicBezTo>
                  <a:cubicBezTo>
                    <a:pt x="0" y="51"/>
                    <a:pt x="1" y="46"/>
                    <a:pt x="4" y="44"/>
                  </a:cubicBezTo>
                  <a:cubicBezTo>
                    <a:pt x="71" y="1"/>
                    <a:pt x="76" y="2"/>
                    <a:pt x="79" y="3"/>
                  </a:cubicBezTo>
                  <a:cubicBezTo>
                    <a:pt x="81" y="3"/>
                    <a:pt x="83" y="5"/>
                    <a:pt x="84" y="6"/>
                  </a:cubicBezTo>
                  <a:cubicBezTo>
                    <a:pt x="85" y="8"/>
                    <a:pt x="85" y="10"/>
                    <a:pt x="85" y="11"/>
                  </a:cubicBezTo>
                  <a:cubicBezTo>
                    <a:pt x="104" y="0"/>
                    <a:pt x="105" y="0"/>
                    <a:pt x="108" y="1"/>
                  </a:cubicBezTo>
                  <a:cubicBezTo>
                    <a:pt x="110" y="1"/>
                    <a:pt x="111" y="2"/>
                    <a:pt x="112" y="4"/>
                  </a:cubicBezTo>
                  <a:cubicBezTo>
                    <a:pt x="115" y="9"/>
                    <a:pt x="117" y="12"/>
                    <a:pt x="74" y="41"/>
                  </a:cubicBezTo>
                  <a:cubicBezTo>
                    <a:pt x="74" y="44"/>
                    <a:pt x="73" y="46"/>
                    <a:pt x="70" y="47"/>
                  </a:cubicBezTo>
                  <a:cubicBezTo>
                    <a:pt x="69" y="48"/>
                    <a:pt x="67" y="48"/>
                    <a:pt x="65" y="48"/>
                  </a:cubicBezTo>
                  <a:cubicBezTo>
                    <a:pt x="60" y="50"/>
                    <a:pt x="45" y="60"/>
                    <a:pt x="35" y="67"/>
                  </a:cubicBezTo>
                  <a:cubicBezTo>
                    <a:pt x="17" y="79"/>
                    <a:pt x="12" y="82"/>
                    <a:pt x="8" y="8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68" name="Freeform 2290">
              <a:extLst>
                <a:ext uri="{FF2B5EF4-FFF2-40B4-BE49-F238E27FC236}">
                  <a16:creationId xmlns:a16="http://schemas.microsoft.com/office/drawing/2014/main" id="{9852D298-52A9-48A6-9470-2213688B7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9010649"/>
              <a:ext cx="92075" cy="55563"/>
            </a:xfrm>
            <a:custGeom>
              <a:avLst/>
              <a:gdLst>
                <a:gd name="T0" fmla="*/ 9 w 174"/>
                <a:gd name="T1" fmla="*/ 108 h 108"/>
                <a:gd name="T2" fmla="*/ 7 w 174"/>
                <a:gd name="T3" fmla="*/ 108 h 108"/>
                <a:gd name="T4" fmla="*/ 3 w 174"/>
                <a:gd name="T5" fmla="*/ 104 h 108"/>
                <a:gd name="T6" fmla="*/ 6 w 174"/>
                <a:gd name="T7" fmla="*/ 95 h 108"/>
                <a:gd name="T8" fmla="*/ 4 w 174"/>
                <a:gd name="T9" fmla="*/ 93 h 108"/>
                <a:gd name="T10" fmla="*/ 7 w 174"/>
                <a:gd name="T11" fmla="*/ 84 h 108"/>
                <a:gd name="T12" fmla="*/ 56 w 174"/>
                <a:gd name="T13" fmla="*/ 52 h 108"/>
                <a:gd name="T14" fmla="*/ 59 w 174"/>
                <a:gd name="T15" fmla="*/ 46 h 108"/>
                <a:gd name="T16" fmla="*/ 95 w 174"/>
                <a:gd name="T17" fmla="*/ 26 h 108"/>
                <a:gd name="T18" fmla="*/ 103 w 174"/>
                <a:gd name="T19" fmla="*/ 26 h 108"/>
                <a:gd name="T20" fmla="*/ 153 w 174"/>
                <a:gd name="T21" fmla="*/ 1 h 108"/>
                <a:gd name="T22" fmla="*/ 157 w 174"/>
                <a:gd name="T23" fmla="*/ 5 h 108"/>
                <a:gd name="T24" fmla="*/ 158 w 174"/>
                <a:gd name="T25" fmla="*/ 6 h 108"/>
                <a:gd name="T26" fmla="*/ 168 w 174"/>
                <a:gd name="T27" fmla="*/ 3 h 108"/>
                <a:gd name="T28" fmla="*/ 172 w 174"/>
                <a:gd name="T29" fmla="*/ 7 h 108"/>
                <a:gd name="T30" fmla="*/ 169 w 174"/>
                <a:gd name="T31" fmla="*/ 16 h 108"/>
                <a:gd name="T32" fmla="*/ 167 w 174"/>
                <a:gd name="T33" fmla="*/ 17 h 108"/>
                <a:gd name="T34" fmla="*/ 108 w 174"/>
                <a:gd name="T35" fmla="*/ 52 h 108"/>
                <a:gd name="T36" fmla="*/ 9 w 174"/>
                <a:gd name="T3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4" h="108">
                  <a:moveTo>
                    <a:pt x="9" y="108"/>
                  </a:moveTo>
                  <a:lnTo>
                    <a:pt x="7" y="108"/>
                  </a:lnTo>
                  <a:cubicBezTo>
                    <a:pt x="6" y="107"/>
                    <a:pt x="4" y="106"/>
                    <a:pt x="3" y="104"/>
                  </a:cubicBezTo>
                  <a:cubicBezTo>
                    <a:pt x="1" y="101"/>
                    <a:pt x="0" y="99"/>
                    <a:pt x="6" y="95"/>
                  </a:cubicBezTo>
                  <a:lnTo>
                    <a:pt x="4" y="93"/>
                  </a:lnTo>
                  <a:cubicBezTo>
                    <a:pt x="2" y="90"/>
                    <a:pt x="3" y="86"/>
                    <a:pt x="7" y="84"/>
                  </a:cubicBezTo>
                  <a:cubicBezTo>
                    <a:pt x="21" y="75"/>
                    <a:pt x="40" y="63"/>
                    <a:pt x="56" y="52"/>
                  </a:cubicBezTo>
                  <a:cubicBezTo>
                    <a:pt x="56" y="50"/>
                    <a:pt x="57" y="48"/>
                    <a:pt x="59" y="46"/>
                  </a:cubicBezTo>
                  <a:lnTo>
                    <a:pt x="95" y="26"/>
                  </a:lnTo>
                  <a:cubicBezTo>
                    <a:pt x="97" y="24"/>
                    <a:pt x="100" y="24"/>
                    <a:pt x="103" y="26"/>
                  </a:cubicBezTo>
                  <a:cubicBezTo>
                    <a:pt x="142" y="2"/>
                    <a:pt x="148" y="0"/>
                    <a:pt x="153" y="1"/>
                  </a:cubicBezTo>
                  <a:cubicBezTo>
                    <a:pt x="154" y="2"/>
                    <a:pt x="156" y="3"/>
                    <a:pt x="157" y="5"/>
                  </a:cubicBezTo>
                  <a:lnTo>
                    <a:pt x="158" y="6"/>
                  </a:lnTo>
                  <a:cubicBezTo>
                    <a:pt x="164" y="2"/>
                    <a:pt x="166" y="3"/>
                    <a:pt x="168" y="3"/>
                  </a:cubicBezTo>
                  <a:cubicBezTo>
                    <a:pt x="169" y="4"/>
                    <a:pt x="171" y="5"/>
                    <a:pt x="172" y="7"/>
                  </a:cubicBezTo>
                  <a:cubicBezTo>
                    <a:pt x="174" y="10"/>
                    <a:pt x="173" y="14"/>
                    <a:pt x="169" y="16"/>
                  </a:cubicBezTo>
                  <a:lnTo>
                    <a:pt x="167" y="17"/>
                  </a:lnTo>
                  <a:cubicBezTo>
                    <a:pt x="161" y="20"/>
                    <a:pt x="133" y="37"/>
                    <a:pt x="108" y="52"/>
                  </a:cubicBezTo>
                  <a:cubicBezTo>
                    <a:pt x="29" y="101"/>
                    <a:pt x="15" y="108"/>
                    <a:pt x="9" y="1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69" name="Freeform 2291">
              <a:extLst>
                <a:ext uri="{FF2B5EF4-FFF2-40B4-BE49-F238E27FC236}">
                  <a16:creationId xmlns:a16="http://schemas.microsoft.com/office/drawing/2014/main" id="{C0984FD8-BF0C-4F4A-919B-C1AD631B8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0" y="9015411"/>
              <a:ext cx="90488" cy="53975"/>
            </a:xfrm>
            <a:custGeom>
              <a:avLst/>
              <a:gdLst>
                <a:gd name="T0" fmla="*/ 8 w 173"/>
                <a:gd name="T1" fmla="*/ 104 h 104"/>
                <a:gd name="T2" fmla="*/ 2 w 173"/>
                <a:gd name="T3" fmla="*/ 100 h 104"/>
                <a:gd name="T4" fmla="*/ 4 w 173"/>
                <a:gd name="T5" fmla="*/ 91 h 104"/>
                <a:gd name="T6" fmla="*/ 137 w 173"/>
                <a:gd name="T7" fmla="*/ 14 h 104"/>
                <a:gd name="T8" fmla="*/ 143 w 173"/>
                <a:gd name="T9" fmla="*/ 14 h 104"/>
                <a:gd name="T10" fmla="*/ 162 w 173"/>
                <a:gd name="T11" fmla="*/ 2 h 104"/>
                <a:gd name="T12" fmla="*/ 171 w 173"/>
                <a:gd name="T13" fmla="*/ 5 h 104"/>
                <a:gd name="T14" fmla="*/ 169 w 173"/>
                <a:gd name="T15" fmla="*/ 14 h 104"/>
                <a:gd name="T16" fmla="*/ 30 w 173"/>
                <a:gd name="T17" fmla="*/ 93 h 104"/>
                <a:gd name="T18" fmla="*/ 29 w 173"/>
                <a:gd name="T19" fmla="*/ 93 h 104"/>
                <a:gd name="T20" fmla="*/ 11 w 173"/>
                <a:gd name="T21" fmla="*/ 103 h 104"/>
                <a:gd name="T22" fmla="*/ 8 w 173"/>
                <a:gd name="T2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104">
                  <a:moveTo>
                    <a:pt x="8" y="104"/>
                  </a:moveTo>
                  <a:cubicBezTo>
                    <a:pt x="6" y="104"/>
                    <a:pt x="3" y="103"/>
                    <a:pt x="2" y="100"/>
                  </a:cubicBezTo>
                  <a:cubicBezTo>
                    <a:pt x="0" y="97"/>
                    <a:pt x="1" y="93"/>
                    <a:pt x="4" y="91"/>
                  </a:cubicBezTo>
                  <a:lnTo>
                    <a:pt x="137" y="14"/>
                  </a:lnTo>
                  <a:cubicBezTo>
                    <a:pt x="139" y="13"/>
                    <a:pt x="141" y="13"/>
                    <a:pt x="143" y="14"/>
                  </a:cubicBezTo>
                  <a:cubicBezTo>
                    <a:pt x="149" y="10"/>
                    <a:pt x="156" y="6"/>
                    <a:pt x="162" y="2"/>
                  </a:cubicBezTo>
                  <a:cubicBezTo>
                    <a:pt x="165" y="0"/>
                    <a:pt x="169" y="1"/>
                    <a:pt x="171" y="5"/>
                  </a:cubicBezTo>
                  <a:cubicBezTo>
                    <a:pt x="173" y="8"/>
                    <a:pt x="172" y="12"/>
                    <a:pt x="169" y="14"/>
                  </a:cubicBezTo>
                  <a:cubicBezTo>
                    <a:pt x="41" y="95"/>
                    <a:pt x="34" y="94"/>
                    <a:pt x="30" y="93"/>
                  </a:cubicBezTo>
                  <a:lnTo>
                    <a:pt x="29" y="93"/>
                  </a:lnTo>
                  <a:lnTo>
                    <a:pt x="11" y="103"/>
                  </a:lnTo>
                  <a:lnTo>
                    <a:pt x="8" y="10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70" name="Freeform 2292">
              <a:extLst>
                <a:ext uri="{FF2B5EF4-FFF2-40B4-BE49-F238E27FC236}">
                  <a16:creationId xmlns:a16="http://schemas.microsoft.com/office/drawing/2014/main" id="{13CA6F0C-677E-477B-B772-7060D3300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6938" y="9056686"/>
              <a:ext cx="11113" cy="12700"/>
            </a:xfrm>
            <a:custGeom>
              <a:avLst/>
              <a:gdLst>
                <a:gd name="T0" fmla="*/ 8 w 21"/>
                <a:gd name="T1" fmla="*/ 24 h 24"/>
                <a:gd name="T2" fmla="*/ 2 w 21"/>
                <a:gd name="T3" fmla="*/ 21 h 24"/>
                <a:gd name="T4" fmla="*/ 1 w 21"/>
                <a:gd name="T5" fmla="*/ 16 h 24"/>
                <a:gd name="T6" fmla="*/ 4 w 21"/>
                <a:gd name="T7" fmla="*/ 8 h 24"/>
                <a:gd name="T8" fmla="*/ 5 w 21"/>
                <a:gd name="T9" fmla="*/ 7 h 24"/>
                <a:gd name="T10" fmla="*/ 7 w 21"/>
                <a:gd name="T11" fmla="*/ 6 h 24"/>
                <a:gd name="T12" fmla="*/ 20 w 21"/>
                <a:gd name="T13" fmla="*/ 6 h 24"/>
                <a:gd name="T14" fmla="*/ 19 w 21"/>
                <a:gd name="T15" fmla="*/ 15 h 24"/>
                <a:gd name="T16" fmla="*/ 17 w 21"/>
                <a:gd name="T17" fmla="*/ 18 h 24"/>
                <a:gd name="T18" fmla="*/ 17 w 21"/>
                <a:gd name="T19" fmla="*/ 20 h 24"/>
                <a:gd name="T20" fmla="*/ 12 w 21"/>
                <a:gd name="T21" fmla="*/ 23 h 24"/>
                <a:gd name="T22" fmla="*/ 8 w 21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4">
                  <a:moveTo>
                    <a:pt x="8" y="24"/>
                  </a:moveTo>
                  <a:cubicBezTo>
                    <a:pt x="6" y="24"/>
                    <a:pt x="4" y="23"/>
                    <a:pt x="2" y="21"/>
                  </a:cubicBezTo>
                  <a:cubicBezTo>
                    <a:pt x="1" y="19"/>
                    <a:pt x="1" y="18"/>
                    <a:pt x="1" y="16"/>
                  </a:cubicBezTo>
                  <a:cubicBezTo>
                    <a:pt x="0" y="13"/>
                    <a:pt x="1" y="9"/>
                    <a:pt x="4" y="8"/>
                  </a:cubicBezTo>
                  <a:lnTo>
                    <a:pt x="5" y="7"/>
                  </a:lnTo>
                  <a:lnTo>
                    <a:pt x="7" y="6"/>
                  </a:lnTo>
                  <a:cubicBezTo>
                    <a:pt x="10" y="4"/>
                    <a:pt x="16" y="0"/>
                    <a:pt x="20" y="6"/>
                  </a:cubicBezTo>
                  <a:cubicBezTo>
                    <a:pt x="21" y="9"/>
                    <a:pt x="21" y="12"/>
                    <a:pt x="19" y="15"/>
                  </a:cubicBezTo>
                  <a:cubicBezTo>
                    <a:pt x="19" y="15"/>
                    <a:pt x="18" y="16"/>
                    <a:pt x="17" y="18"/>
                  </a:cubicBezTo>
                  <a:lnTo>
                    <a:pt x="17" y="20"/>
                  </a:lnTo>
                  <a:lnTo>
                    <a:pt x="12" y="23"/>
                  </a:lnTo>
                  <a:lnTo>
                    <a:pt x="8" y="2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71" name="Freeform 2293">
              <a:extLst>
                <a:ext uri="{FF2B5EF4-FFF2-40B4-BE49-F238E27FC236}">
                  <a16:creationId xmlns:a16="http://schemas.microsoft.com/office/drawing/2014/main" id="{45EA1C02-B894-4BAC-9169-F6F1C9DB4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5" y="9028111"/>
              <a:ext cx="123825" cy="101600"/>
            </a:xfrm>
            <a:custGeom>
              <a:avLst/>
              <a:gdLst>
                <a:gd name="T0" fmla="*/ 35 w 235"/>
                <a:gd name="T1" fmla="*/ 194 h 194"/>
                <a:gd name="T2" fmla="*/ 28 w 235"/>
                <a:gd name="T3" fmla="*/ 190 h 194"/>
                <a:gd name="T4" fmla="*/ 31 w 235"/>
                <a:gd name="T5" fmla="*/ 180 h 194"/>
                <a:gd name="T6" fmla="*/ 31 w 235"/>
                <a:gd name="T7" fmla="*/ 180 h 194"/>
                <a:gd name="T8" fmla="*/ 73 w 235"/>
                <a:gd name="T9" fmla="*/ 156 h 194"/>
                <a:gd name="T10" fmla="*/ 72 w 235"/>
                <a:gd name="T11" fmla="*/ 155 h 194"/>
                <a:gd name="T12" fmla="*/ 29 w 235"/>
                <a:gd name="T13" fmla="*/ 173 h 194"/>
                <a:gd name="T14" fmla="*/ 27 w 235"/>
                <a:gd name="T15" fmla="*/ 172 h 194"/>
                <a:gd name="T16" fmla="*/ 25 w 235"/>
                <a:gd name="T17" fmla="*/ 173 h 194"/>
                <a:gd name="T18" fmla="*/ 16 w 235"/>
                <a:gd name="T19" fmla="*/ 171 h 194"/>
                <a:gd name="T20" fmla="*/ 18 w 235"/>
                <a:gd name="T21" fmla="*/ 161 h 194"/>
                <a:gd name="T22" fmla="*/ 119 w 235"/>
                <a:gd name="T23" fmla="*/ 91 h 194"/>
                <a:gd name="T24" fmla="*/ 114 w 235"/>
                <a:gd name="T25" fmla="*/ 94 h 194"/>
                <a:gd name="T26" fmla="*/ 84 w 235"/>
                <a:gd name="T27" fmla="*/ 111 h 194"/>
                <a:gd name="T28" fmla="*/ 48 w 235"/>
                <a:gd name="T29" fmla="*/ 134 h 194"/>
                <a:gd name="T30" fmla="*/ 43 w 235"/>
                <a:gd name="T31" fmla="*/ 135 h 194"/>
                <a:gd name="T32" fmla="*/ 41 w 235"/>
                <a:gd name="T33" fmla="*/ 135 h 194"/>
                <a:gd name="T34" fmla="*/ 6 w 235"/>
                <a:gd name="T35" fmla="*/ 148 h 194"/>
                <a:gd name="T36" fmla="*/ 1 w 235"/>
                <a:gd name="T37" fmla="*/ 144 h 194"/>
                <a:gd name="T38" fmla="*/ 0 w 235"/>
                <a:gd name="T39" fmla="*/ 137 h 194"/>
                <a:gd name="T40" fmla="*/ 54 w 235"/>
                <a:gd name="T41" fmla="*/ 96 h 194"/>
                <a:gd name="T42" fmla="*/ 59 w 235"/>
                <a:gd name="T43" fmla="*/ 89 h 194"/>
                <a:gd name="T44" fmla="*/ 58 w 235"/>
                <a:gd name="T45" fmla="*/ 87 h 194"/>
                <a:gd name="T46" fmla="*/ 60 w 235"/>
                <a:gd name="T47" fmla="*/ 77 h 194"/>
                <a:gd name="T48" fmla="*/ 65 w 235"/>
                <a:gd name="T49" fmla="*/ 76 h 194"/>
                <a:gd name="T50" fmla="*/ 104 w 235"/>
                <a:gd name="T51" fmla="*/ 52 h 194"/>
                <a:gd name="T52" fmla="*/ 158 w 235"/>
                <a:gd name="T53" fmla="*/ 22 h 194"/>
                <a:gd name="T54" fmla="*/ 163 w 235"/>
                <a:gd name="T55" fmla="*/ 26 h 194"/>
                <a:gd name="T56" fmla="*/ 164 w 235"/>
                <a:gd name="T57" fmla="*/ 28 h 194"/>
                <a:gd name="T58" fmla="*/ 176 w 235"/>
                <a:gd name="T59" fmla="*/ 25 h 194"/>
                <a:gd name="T60" fmla="*/ 178 w 235"/>
                <a:gd name="T61" fmla="*/ 26 h 194"/>
                <a:gd name="T62" fmla="*/ 224 w 235"/>
                <a:gd name="T63" fmla="*/ 1 h 194"/>
                <a:gd name="T64" fmla="*/ 225 w 235"/>
                <a:gd name="T65" fmla="*/ 1 h 194"/>
                <a:gd name="T66" fmla="*/ 230 w 235"/>
                <a:gd name="T67" fmla="*/ 0 h 194"/>
                <a:gd name="T68" fmla="*/ 235 w 235"/>
                <a:gd name="T69" fmla="*/ 6 h 194"/>
                <a:gd name="T70" fmla="*/ 231 w 235"/>
                <a:gd name="T71" fmla="*/ 14 h 194"/>
                <a:gd name="T72" fmla="*/ 225 w 235"/>
                <a:gd name="T73" fmla="*/ 17 h 194"/>
                <a:gd name="T74" fmla="*/ 206 w 235"/>
                <a:gd name="T75" fmla="*/ 28 h 194"/>
                <a:gd name="T76" fmla="*/ 206 w 235"/>
                <a:gd name="T77" fmla="*/ 32 h 194"/>
                <a:gd name="T78" fmla="*/ 206 w 235"/>
                <a:gd name="T79" fmla="*/ 33 h 194"/>
                <a:gd name="T80" fmla="*/ 207 w 235"/>
                <a:gd name="T81" fmla="*/ 35 h 194"/>
                <a:gd name="T82" fmla="*/ 163 w 235"/>
                <a:gd name="T83" fmla="*/ 77 h 194"/>
                <a:gd name="T84" fmla="*/ 169 w 235"/>
                <a:gd name="T85" fmla="*/ 74 h 194"/>
                <a:gd name="T86" fmla="*/ 175 w 235"/>
                <a:gd name="T87" fmla="*/ 74 h 194"/>
                <a:gd name="T88" fmla="*/ 180 w 235"/>
                <a:gd name="T89" fmla="*/ 73 h 194"/>
                <a:gd name="T90" fmla="*/ 185 w 235"/>
                <a:gd name="T91" fmla="*/ 79 h 194"/>
                <a:gd name="T92" fmla="*/ 185 w 235"/>
                <a:gd name="T93" fmla="*/ 82 h 194"/>
                <a:gd name="T94" fmla="*/ 219 w 235"/>
                <a:gd name="T95" fmla="*/ 61 h 194"/>
                <a:gd name="T96" fmla="*/ 225 w 235"/>
                <a:gd name="T97" fmla="*/ 60 h 194"/>
                <a:gd name="T98" fmla="*/ 229 w 235"/>
                <a:gd name="T99" fmla="*/ 63 h 194"/>
                <a:gd name="T100" fmla="*/ 200 w 235"/>
                <a:gd name="T101" fmla="*/ 95 h 194"/>
                <a:gd name="T102" fmla="*/ 196 w 235"/>
                <a:gd name="T103" fmla="*/ 101 h 194"/>
                <a:gd name="T104" fmla="*/ 38 w 235"/>
                <a:gd name="T105" fmla="*/ 193 h 194"/>
                <a:gd name="T106" fmla="*/ 38 w 235"/>
                <a:gd name="T107" fmla="*/ 193 h 194"/>
                <a:gd name="T108" fmla="*/ 38 w 235"/>
                <a:gd name="T109" fmla="*/ 193 h 194"/>
                <a:gd name="T110" fmla="*/ 35 w 235"/>
                <a:gd name="T111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5" h="194">
                  <a:moveTo>
                    <a:pt x="35" y="194"/>
                  </a:moveTo>
                  <a:cubicBezTo>
                    <a:pt x="32" y="194"/>
                    <a:pt x="30" y="192"/>
                    <a:pt x="28" y="190"/>
                  </a:cubicBezTo>
                  <a:cubicBezTo>
                    <a:pt x="26" y="187"/>
                    <a:pt x="28" y="182"/>
                    <a:pt x="31" y="180"/>
                  </a:cubicBezTo>
                  <a:lnTo>
                    <a:pt x="31" y="180"/>
                  </a:lnTo>
                  <a:cubicBezTo>
                    <a:pt x="45" y="172"/>
                    <a:pt x="59" y="164"/>
                    <a:pt x="73" y="156"/>
                  </a:cubicBezTo>
                  <a:lnTo>
                    <a:pt x="72" y="155"/>
                  </a:lnTo>
                  <a:cubicBezTo>
                    <a:pt x="44" y="171"/>
                    <a:pt x="34" y="174"/>
                    <a:pt x="29" y="173"/>
                  </a:cubicBezTo>
                  <a:lnTo>
                    <a:pt x="27" y="172"/>
                  </a:lnTo>
                  <a:lnTo>
                    <a:pt x="25" y="173"/>
                  </a:lnTo>
                  <a:cubicBezTo>
                    <a:pt x="22" y="175"/>
                    <a:pt x="18" y="174"/>
                    <a:pt x="16" y="171"/>
                  </a:cubicBezTo>
                  <a:cubicBezTo>
                    <a:pt x="14" y="168"/>
                    <a:pt x="15" y="164"/>
                    <a:pt x="18" y="161"/>
                  </a:cubicBezTo>
                  <a:cubicBezTo>
                    <a:pt x="47" y="141"/>
                    <a:pt x="86" y="115"/>
                    <a:pt x="119" y="91"/>
                  </a:cubicBezTo>
                  <a:cubicBezTo>
                    <a:pt x="117" y="92"/>
                    <a:pt x="116" y="93"/>
                    <a:pt x="114" y="94"/>
                  </a:cubicBezTo>
                  <a:cubicBezTo>
                    <a:pt x="104" y="100"/>
                    <a:pt x="94" y="106"/>
                    <a:pt x="84" y="111"/>
                  </a:cubicBezTo>
                  <a:cubicBezTo>
                    <a:pt x="72" y="119"/>
                    <a:pt x="60" y="127"/>
                    <a:pt x="48" y="134"/>
                  </a:cubicBezTo>
                  <a:cubicBezTo>
                    <a:pt x="47" y="136"/>
                    <a:pt x="45" y="136"/>
                    <a:pt x="43" y="135"/>
                  </a:cubicBezTo>
                  <a:lnTo>
                    <a:pt x="41" y="135"/>
                  </a:lnTo>
                  <a:cubicBezTo>
                    <a:pt x="23" y="144"/>
                    <a:pt x="11" y="149"/>
                    <a:pt x="6" y="148"/>
                  </a:cubicBezTo>
                  <a:cubicBezTo>
                    <a:pt x="4" y="147"/>
                    <a:pt x="2" y="146"/>
                    <a:pt x="1" y="144"/>
                  </a:cubicBezTo>
                  <a:cubicBezTo>
                    <a:pt x="0" y="142"/>
                    <a:pt x="0" y="139"/>
                    <a:pt x="0" y="137"/>
                  </a:cubicBezTo>
                  <a:cubicBezTo>
                    <a:pt x="2" y="130"/>
                    <a:pt x="24" y="114"/>
                    <a:pt x="54" y="96"/>
                  </a:cubicBezTo>
                  <a:cubicBezTo>
                    <a:pt x="54" y="94"/>
                    <a:pt x="56" y="92"/>
                    <a:pt x="59" y="89"/>
                  </a:cubicBezTo>
                  <a:lnTo>
                    <a:pt x="58" y="87"/>
                  </a:lnTo>
                  <a:cubicBezTo>
                    <a:pt x="56" y="83"/>
                    <a:pt x="57" y="79"/>
                    <a:pt x="60" y="77"/>
                  </a:cubicBezTo>
                  <a:cubicBezTo>
                    <a:pt x="62" y="76"/>
                    <a:pt x="63" y="76"/>
                    <a:pt x="65" y="76"/>
                  </a:cubicBezTo>
                  <a:cubicBezTo>
                    <a:pt x="71" y="74"/>
                    <a:pt x="90" y="61"/>
                    <a:pt x="104" y="52"/>
                  </a:cubicBezTo>
                  <a:cubicBezTo>
                    <a:pt x="144" y="25"/>
                    <a:pt x="152" y="21"/>
                    <a:pt x="158" y="22"/>
                  </a:cubicBezTo>
                  <a:cubicBezTo>
                    <a:pt x="160" y="23"/>
                    <a:pt x="162" y="24"/>
                    <a:pt x="163" y="26"/>
                  </a:cubicBezTo>
                  <a:lnTo>
                    <a:pt x="164" y="28"/>
                  </a:lnTo>
                  <a:cubicBezTo>
                    <a:pt x="171" y="24"/>
                    <a:pt x="173" y="24"/>
                    <a:pt x="176" y="25"/>
                  </a:cubicBezTo>
                  <a:lnTo>
                    <a:pt x="178" y="26"/>
                  </a:lnTo>
                  <a:cubicBezTo>
                    <a:pt x="196" y="16"/>
                    <a:pt x="212" y="8"/>
                    <a:pt x="224" y="1"/>
                  </a:cubicBezTo>
                  <a:lnTo>
                    <a:pt x="225" y="1"/>
                  </a:lnTo>
                  <a:cubicBezTo>
                    <a:pt x="228" y="0"/>
                    <a:pt x="228" y="0"/>
                    <a:pt x="230" y="0"/>
                  </a:cubicBezTo>
                  <a:cubicBezTo>
                    <a:pt x="232" y="1"/>
                    <a:pt x="234" y="4"/>
                    <a:pt x="235" y="6"/>
                  </a:cubicBezTo>
                  <a:cubicBezTo>
                    <a:pt x="235" y="9"/>
                    <a:pt x="234" y="12"/>
                    <a:pt x="231" y="14"/>
                  </a:cubicBezTo>
                  <a:cubicBezTo>
                    <a:pt x="229" y="15"/>
                    <a:pt x="227" y="16"/>
                    <a:pt x="225" y="17"/>
                  </a:cubicBezTo>
                  <a:cubicBezTo>
                    <a:pt x="221" y="19"/>
                    <a:pt x="214" y="23"/>
                    <a:pt x="206" y="28"/>
                  </a:cubicBezTo>
                  <a:cubicBezTo>
                    <a:pt x="206" y="29"/>
                    <a:pt x="206" y="31"/>
                    <a:pt x="206" y="32"/>
                  </a:cubicBezTo>
                  <a:lnTo>
                    <a:pt x="206" y="33"/>
                  </a:lnTo>
                  <a:lnTo>
                    <a:pt x="207" y="35"/>
                  </a:lnTo>
                  <a:cubicBezTo>
                    <a:pt x="210" y="39"/>
                    <a:pt x="211" y="42"/>
                    <a:pt x="163" y="77"/>
                  </a:cubicBezTo>
                  <a:lnTo>
                    <a:pt x="169" y="74"/>
                  </a:lnTo>
                  <a:cubicBezTo>
                    <a:pt x="171" y="73"/>
                    <a:pt x="173" y="73"/>
                    <a:pt x="175" y="74"/>
                  </a:cubicBezTo>
                  <a:cubicBezTo>
                    <a:pt x="178" y="73"/>
                    <a:pt x="178" y="73"/>
                    <a:pt x="180" y="73"/>
                  </a:cubicBezTo>
                  <a:cubicBezTo>
                    <a:pt x="182" y="74"/>
                    <a:pt x="185" y="76"/>
                    <a:pt x="185" y="79"/>
                  </a:cubicBezTo>
                  <a:lnTo>
                    <a:pt x="185" y="82"/>
                  </a:lnTo>
                  <a:cubicBezTo>
                    <a:pt x="196" y="75"/>
                    <a:pt x="208" y="68"/>
                    <a:pt x="219" y="61"/>
                  </a:cubicBezTo>
                  <a:cubicBezTo>
                    <a:pt x="221" y="60"/>
                    <a:pt x="223" y="59"/>
                    <a:pt x="225" y="60"/>
                  </a:cubicBezTo>
                  <a:cubicBezTo>
                    <a:pt x="227" y="60"/>
                    <a:pt x="228" y="61"/>
                    <a:pt x="229" y="63"/>
                  </a:cubicBezTo>
                  <a:cubicBezTo>
                    <a:pt x="232" y="67"/>
                    <a:pt x="234" y="71"/>
                    <a:pt x="200" y="95"/>
                  </a:cubicBezTo>
                  <a:cubicBezTo>
                    <a:pt x="200" y="97"/>
                    <a:pt x="199" y="100"/>
                    <a:pt x="196" y="101"/>
                  </a:cubicBezTo>
                  <a:lnTo>
                    <a:pt x="38" y="193"/>
                  </a:lnTo>
                  <a:lnTo>
                    <a:pt x="38" y="193"/>
                  </a:lnTo>
                  <a:lnTo>
                    <a:pt x="38" y="193"/>
                  </a:lnTo>
                  <a:lnTo>
                    <a:pt x="35" y="19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72" name="Freeform 2294">
              <a:extLst>
                <a:ext uri="{FF2B5EF4-FFF2-40B4-BE49-F238E27FC236}">
                  <a16:creationId xmlns:a16="http://schemas.microsoft.com/office/drawing/2014/main" id="{CA703630-D370-489B-AD7F-C4E16FC3D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5" y="9072561"/>
              <a:ext cx="111125" cy="73025"/>
            </a:xfrm>
            <a:custGeom>
              <a:avLst/>
              <a:gdLst>
                <a:gd name="T0" fmla="*/ 9 w 212"/>
                <a:gd name="T1" fmla="*/ 139 h 139"/>
                <a:gd name="T2" fmla="*/ 7 w 212"/>
                <a:gd name="T3" fmla="*/ 139 h 139"/>
                <a:gd name="T4" fmla="*/ 2 w 212"/>
                <a:gd name="T5" fmla="*/ 136 h 139"/>
                <a:gd name="T6" fmla="*/ 2 w 212"/>
                <a:gd name="T7" fmla="*/ 133 h 139"/>
                <a:gd name="T8" fmla="*/ 1 w 212"/>
                <a:gd name="T9" fmla="*/ 132 h 139"/>
                <a:gd name="T10" fmla="*/ 0 w 212"/>
                <a:gd name="T11" fmla="*/ 126 h 139"/>
                <a:gd name="T12" fmla="*/ 14 w 212"/>
                <a:gd name="T13" fmla="*/ 112 h 139"/>
                <a:gd name="T14" fmla="*/ 17 w 212"/>
                <a:gd name="T15" fmla="*/ 109 h 139"/>
                <a:gd name="T16" fmla="*/ 19 w 212"/>
                <a:gd name="T17" fmla="*/ 109 h 139"/>
                <a:gd name="T18" fmla="*/ 132 w 212"/>
                <a:gd name="T19" fmla="*/ 41 h 139"/>
                <a:gd name="T20" fmla="*/ 206 w 212"/>
                <a:gd name="T21" fmla="*/ 2 h 139"/>
                <a:gd name="T22" fmla="*/ 211 w 212"/>
                <a:gd name="T23" fmla="*/ 6 h 139"/>
                <a:gd name="T24" fmla="*/ 212 w 212"/>
                <a:gd name="T25" fmla="*/ 11 h 139"/>
                <a:gd name="T26" fmla="*/ 208 w 212"/>
                <a:gd name="T27" fmla="*/ 15 h 139"/>
                <a:gd name="T28" fmla="*/ 203 w 212"/>
                <a:gd name="T29" fmla="*/ 18 h 139"/>
                <a:gd name="T30" fmla="*/ 204 w 212"/>
                <a:gd name="T31" fmla="*/ 19 h 139"/>
                <a:gd name="T32" fmla="*/ 204 w 212"/>
                <a:gd name="T33" fmla="*/ 26 h 139"/>
                <a:gd name="T34" fmla="*/ 41 w 212"/>
                <a:gd name="T35" fmla="*/ 124 h 139"/>
                <a:gd name="T36" fmla="*/ 9 w 212"/>
                <a:gd name="T37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2" h="139">
                  <a:moveTo>
                    <a:pt x="9" y="139"/>
                  </a:moveTo>
                  <a:lnTo>
                    <a:pt x="7" y="139"/>
                  </a:lnTo>
                  <a:cubicBezTo>
                    <a:pt x="5" y="139"/>
                    <a:pt x="3" y="137"/>
                    <a:pt x="2" y="136"/>
                  </a:cubicBezTo>
                  <a:lnTo>
                    <a:pt x="2" y="133"/>
                  </a:lnTo>
                  <a:lnTo>
                    <a:pt x="1" y="132"/>
                  </a:lnTo>
                  <a:cubicBezTo>
                    <a:pt x="0" y="130"/>
                    <a:pt x="0" y="128"/>
                    <a:pt x="0" y="126"/>
                  </a:cubicBezTo>
                  <a:cubicBezTo>
                    <a:pt x="1" y="123"/>
                    <a:pt x="6" y="118"/>
                    <a:pt x="14" y="112"/>
                  </a:cubicBezTo>
                  <a:lnTo>
                    <a:pt x="17" y="109"/>
                  </a:lnTo>
                  <a:lnTo>
                    <a:pt x="19" y="109"/>
                  </a:lnTo>
                  <a:cubicBezTo>
                    <a:pt x="43" y="92"/>
                    <a:pt x="86" y="67"/>
                    <a:pt x="132" y="41"/>
                  </a:cubicBezTo>
                  <a:cubicBezTo>
                    <a:pt x="186" y="7"/>
                    <a:pt x="199" y="0"/>
                    <a:pt x="206" y="2"/>
                  </a:cubicBezTo>
                  <a:cubicBezTo>
                    <a:pt x="208" y="2"/>
                    <a:pt x="210" y="4"/>
                    <a:pt x="211" y="6"/>
                  </a:cubicBezTo>
                  <a:cubicBezTo>
                    <a:pt x="212" y="7"/>
                    <a:pt x="212" y="9"/>
                    <a:pt x="212" y="11"/>
                  </a:cubicBezTo>
                  <a:cubicBezTo>
                    <a:pt x="211" y="13"/>
                    <a:pt x="210" y="14"/>
                    <a:pt x="208" y="15"/>
                  </a:cubicBezTo>
                  <a:cubicBezTo>
                    <a:pt x="207" y="16"/>
                    <a:pt x="205" y="17"/>
                    <a:pt x="203" y="18"/>
                  </a:cubicBezTo>
                  <a:lnTo>
                    <a:pt x="204" y="19"/>
                  </a:lnTo>
                  <a:cubicBezTo>
                    <a:pt x="205" y="21"/>
                    <a:pt x="205" y="24"/>
                    <a:pt x="204" y="26"/>
                  </a:cubicBezTo>
                  <a:cubicBezTo>
                    <a:pt x="201" y="39"/>
                    <a:pt x="119" y="83"/>
                    <a:pt x="41" y="124"/>
                  </a:cubicBezTo>
                  <a:cubicBezTo>
                    <a:pt x="18" y="137"/>
                    <a:pt x="12" y="139"/>
                    <a:pt x="9" y="1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73" name="Freeform 2295">
              <a:extLst>
                <a:ext uri="{FF2B5EF4-FFF2-40B4-BE49-F238E27FC236}">
                  <a16:creationId xmlns:a16="http://schemas.microsoft.com/office/drawing/2014/main" id="{29A29CC9-B45A-46EA-80C9-611985A20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5975" y="9083674"/>
              <a:ext cx="223838" cy="141288"/>
            </a:xfrm>
            <a:custGeom>
              <a:avLst/>
              <a:gdLst>
                <a:gd name="T0" fmla="*/ 7 w 428"/>
                <a:gd name="T1" fmla="*/ 267 h 267"/>
                <a:gd name="T2" fmla="*/ 6 w 428"/>
                <a:gd name="T3" fmla="*/ 267 h 267"/>
                <a:gd name="T4" fmla="*/ 1 w 428"/>
                <a:gd name="T5" fmla="*/ 264 h 267"/>
                <a:gd name="T6" fmla="*/ 1 w 428"/>
                <a:gd name="T7" fmla="*/ 256 h 267"/>
                <a:gd name="T8" fmla="*/ 43 w 428"/>
                <a:gd name="T9" fmla="*/ 220 h 267"/>
                <a:gd name="T10" fmla="*/ 65 w 428"/>
                <a:gd name="T11" fmla="*/ 199 h 267"/>
                <a:gd name="T12" fmla="*/ 31 w 428"/>
                <a:gd name="T13" fmla="*/ 214 h 267"/>
                <a:gd name="T14" fmla="*/ 27 w 428"/>
                <a:gd name="T15" fmla="*/ 211 h 267"/>
                <a:gd name="T16" fmla="*/ 40 w 428"/>
                <a:gd name="T17" fmla="*/ 189 h 267"/>
                <a:gd name="T18" fmla="*/ 36 w 428"/>
                <a:gd name="T19" fmla="*/ 189 h 267"/>
                <a:gd name="T20" fmla="*/ 31 w 428"/>
                <a:gd name="T21" fmla="*/ 185 h 267"/>
                <a:gd name="T22" fmla="*/ 52 w 428"/>
                <a:gd name="T23" fmla="*/ 152 h 267"/>
                <a:gd name="T24" fmla="*/ 24 w 428"/>
                <a:gd name="T25" fmla="*/ 166 h 267"/>
                <a:gd name="T26" fmla="*/ 26 w 428"/>
                <a:gd name="T27" fmla="*/ 159 h 267"/>
                <a:gd name="T28" fmla="*/ 32 w 428"/>
                <a:gd name="T29" fmla="*/ 156 h 267"/>
                <a:gd name="T30" fmla="*/ 26 w 428"/>
                <a:gd name="T31" fmla="*/ 159 h 267"/>
                <a:gd name="T32" fmla="*/ 24 w 428"/>
                <a:gd name="T33" fmla="*/ 153 h 267"/>
                <a:gd name="T34" fmla="*/ 50 w 428"/>
                <a:gd name="T35" fmla="*/ 137 h 267"/>
                <a:gd name="T36" fmla="*/ 91 w 428"/>
                <a:gd name="T37" fmla="*/ 116 h 267"/>
                <a:gd name="T38" fmla="*/ 96 w 428"/>
                <a:gd name="T39" fmla="*/ 121 h 267"/>
                <a:gd name="T40" fmla="*/ 94 w 428"/>
                <a:gd name="T41" fmla="*/ 128 h 267"/>
                <a:gd name="T42" fmla="*/ 62 w 428"/>
                <a:gd name="T43" fmla="*/ 163 h 267"/>
                <a:gd name="T44" fmla="*/ 157 w 428"/>
                <a:gd name="T45" fmla="*/ 105 h 267"/>
                <a:gd name="T46" fmla="*/ 270 w 428"/>
                <a:gd name="T47" fmla="*/ 41 h 267"/>
                <a:gd name="T48" fmla="*/ 275 w 428"/>
                <a:gd name="T49" fmla="*/ 44 h 267"/>
                <a:gd name="T50" fmla="*/ 192 w 428"/>
                <a:gd name="T51" fmla="*/ 106 h 267"/>
                <a:gd name="T52" fmla="*/ 117 w 428"/>
                <a:gd name="T53" fmla="*/ 153 h 267"/>
                <a:gd name="T54" fmla="*/ 264 w 428"/>
                <a:gd name="T55" fmla="*/ 65 h 267"/>
                <a:gd name="T56" fmla="*/ 269 w 428"/>
                <a:gd name="T57" fmla="*/ 65 h 267"/>
                <a:gd name="T58" fmla="*/ 274 w 428"/>
                <a:gd name="T59" fmla="*/ 68 h 267"/>
                <a:gd name="T60" fmla="*/ 274 w 428"/>
                <a:gd name="T61" fmla="*/ 75 h 267"/>
                <a:gd name="T62" fmla="*/ 418 w 428"/>
                <a:gd name="T63" fmla="*/ 3 h 267"/>
                <a:gd name="T64" fmla="*/ 424 w 428"/>
                <a:gd name="T65" fmla="*/ 7 h 267"/>
                <a:gd name="T66" fmla="*/ 387 w 428"/>
                <a:gd name="T67" fmla="*/ 39 h 267"/>
                <a:gd name="T68" fmla="*/ 388 w 428"/>
                <a:gd name="T69" fmla="*/ 40 h 267"/>
                <a:gd name="T70" fmla="*/ 385 w 428"/>
                <a:gd name="T71" fmla="*/ 50 h 267"/>
                <a:gd name="T72" fmla="*/ 381 w 428"/>
                <a:gd name="T73" fmla="*/ 51 h 267"/>
                <a:gd name="T74" fmla="*/ 11 w 428"/>
                <a:gd name="T75" fmla="*/ 266 h 267"/>
                <a:gd name="T76" fmla="*/ 7 w 428"/>
                <a:gd name="T7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8" h="267">
                  <a:moveTo>
                    <a:pt x="7" y="267"/>
                  </a:moveTo>
                  <a:lnTo>
                    <a:pt x="6" y="267"/>
                  </a:lnTo>
                  <a:cubicBezTo>
                    <a:pt x="4" y="266"/>
                    <a:pt x="2" y="265"/>
                    <a:pt x="1" y="264"/>
                  </a:cubicBezTo>
                  <a:cubicBezTo>
                    <a:pt x="0" y="261"/>
                    <a:pt x="0" y="258"/>
                    <a:pt x="1" y="256"/>
                  </a:cubicBezTo>
                  <a:cubicBezTo>
                    <a:pt x="3" y="249"/>
                    <a:pt x="18" y="236"/>
                    <a:pt x="43" y="220"/>
                  </a:cubicBezTo>
                  <a:cubicBezTo>
                    <a:pt x="45" y="216"/>
                    <a:pt x="50" y="210"/>
                    <a:pt x="65" y="199"/>
                  </a:cubicBezTo>
                  <a:cubicBezTo>
                    <a:pt x="36" y="215"/>
                    <a:pt x="33" y="215"/>
                    <a:pt x="31" y="214"/>
                  </a:cubicBezTo>
                  <a:cubicBezTo>
                    <a:pt x="29" y="214"/>
                    <a:pt x="28" y="212"/>
                    <a:pt x="27" y="211"/>
                  </a:cubicBezTo>
                  <a:cubicBezTo>
                    <a:pt x="24" y="206"/>
                    <a:pt x="24" y="202"/>
                    <a:pt x="40" y="189"/>
                  </a:cubicBezTo>
                  <a:cubicBezTo>
                    <a:pt x="38" y="189"/>
                    <a:pt x="37" y="189"/>
                    <a:pt x="36" y="189"/>
                  </a:cubicBezTo>
                  <a:cubicBezTo>
                    <a:pt x="34" y="188"/>
                    <a:pt x="32" y="187"/>
                    <a:pt x="31" y="185"/>
                  </a:cubicBezTo>
                  <a:cubicBezTo>
                    <a:pt x="28" y="181"/>
                    <a:pt x="27" y="180"/>
                    <a:pt x="52" y="152"/>
                  </a:cubicBezTo>
                  <a:cubicBezTo>
                    <a:pt x="28" y="167"/>
                    <a:pt x="28" y="167"/>
                    <a:pt x="24" y="166"/>
                  </a:cubicBezTo>
                  <a:lnTo>
                    <a:pt x="26" y="159"/>
                  </a:lnTo>
                  <a:lnTo>
                    <a:pt x="32" y="156"/>
                  </a:lnTo>
                  <a:lnTo>
                    <a:pt x="26" y="159"/>
                  </a:lnTo>
                  <a:lnTo>
                    <a:pt x="24" y="153"/>
                  </a:lnTo>
                  <a:cubicBezTo>
                    <a:pt x="25" y="152"/>
                    <a:pt x="38" y="144"/>
                    <a:pt x="50" y="137"/>
                  </a:cubicBezTo>
                  <a:cubicBezTo>
                    <a:pt x="87" y="115"/>
                    <a:pt x="87" y="115"/>
                    <a:pt x="91" y="116"/>
                  </a:cubicBezTo>
                  <a:cubicBezTo>
                    <a:pt x="93" y="117"/>
                    <a:pt x="95" y="119"/>
                    <a:pt x="96" y="121"/>
                  </a:cubicBezTo>
                  <a:cubicBezTo>
                    <a:pt x="96" y="123"/>
                    <a:pt x="96" y="126"/>
                    <a:pt x="94" y="128"/>
                  </a:cubicBezTo>
                  <a:cubicBezTo>
                    <a:pt x="84" y="138"/>
                    <a:pt x="72" y="152"/>
                    <a:pt x="62" y="163"/>
                  </a:cubicBezTo>
                  <a:cubicBezTo>
                    <a:pt x="87" y="148"/>
                    <a:pt x="126" y="124"/>
                    <a:pt x="157" y="105"/>
                  </a:cubicBezTo>
                  <a:cubicBezTo>
                    <a:pt x="252" y="45"/>
                    <a:pt x="263" y="39"/>
                    <a:pt x="270" y="41"/>
                  </a:cubicBezTo>
                  <a:cubicBezTo>
                    <a:pt x="272" y="41"/>
                    <a:pt x="274" y="43"/>
                    <a:pt x="275" y="44"/>
                  </a:cubicBezTo>
                  <a:cubicBezTo>
                    <a:pt x="279" y="52"/>
                    <a:pt x="279" y="52"/>
                    <a:pt x="192" y="106"/>
                  </a:cubicBezTo>
                  <a:cubicBezTo>
                    <a:pt x="170" y="120"/>
                    <a:pt x="143" y="137"/>
                    <a:pt x="117" y="153"/>
                  </a:cubicBezTo>
                  <a:cubicBezTo>
                    <a:pt x="164" y="126"/>
                    <a:pt x="221" y="91"/>
                    <a:pt x="264" y="65"/>
                  </a:cubicBezTo>
                  <a:cubicBezTo>
                    <a:pt x="266" y="64"/>
                    <a:pt x="268" y="64"/>
                    <a:pt x="269" y="65"/>
                  </a:cubicBezTo>
                  <a:cubicBezTo>
                    <a:pt x="271" y="65"/>
                    <a:pt x="273" y="66"/>
                    <a:pt x="274" y="68"/>
                  </a:cubicBezTo>
                  <a:cubicBezTo>
                    <a:pt x="275" y="70"/>
                    <a:pt x="276" y="72"/>
                    <a:pt x="274" y="75"/>
                  </a:cubicBezTo>
                  <a:cubicBezTo>
                    <a:pt x="364" y="20"/>
                    <a:pt x="405" y="0"/>
                    <a:pt x="418" y="3"/>
                  </a:cubicBezTo>
                  <a:cubicBezTo>
                    <a:pt x="420" y="4"/>
                    <a:pt x="422" y="5"/>
                    <a:pt x="424" y="7"/>
                  </a:cubicBezTo>
                  <a:cubicBezTo>
                    <a:pt x="426" y="12"/>
                    <a:pt x="428" y="14"/>
                    <a:pt x="387" y="39"/>
                  </a:cubicBezTo>
                  <a:lnTo>
                    <a:pt x="388" y="40"/>
                  </a:lnTo>
                  <a:cubicBezTo>
                    <a:pt x="390" y="44"/>
                    <a:pt x="389" y="48"/>
                    <a:pt x="385" y="50"/>
                  </a:cubicBezTo>
                  <a:cubicBezTo>
                    <a:pt x="384" y="51"/>
                    <a:pt x="382" y="51"/>
                    <a:pt x="381" y="51"/>
                  </a:cubicBezTo>
                  <a:cubicBezTo>
                    <a:pt x="357" y="57"/>
                    <a:pt x="143" y="185"/>
                    <a:pt x="11" y="266"/>
                  </a:cubicBezTo>
                  <a:lnTo>
                    <a:pt x="7" y="26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74" name="Freeform 2296">
              <a:extLst>
                <a:ext uri="{FF2B5EF4-FFF2-40B4-BE49-F238E27FC236}">
                  <a16:creationId xmlns:a16="http://schemas.microsoft.com/office/drawing/2014/main" id="{C374604E-2CB2-44AC-B659-72F9150D1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863" y="9105899"/>
              <a:ext cx="238125" cy="142875"/>
            </a:xfrm>
            <a:custGeom>
              <a:avLst/>
              <a:gdLst>
                <a:gd name="T0" fmla="*/ 8 w 453"/>
                <a:gd name="T1" fmla="*/ 269 h 269"/>
                <a:gd name="T2" fmla="*/ 7 w 453"/>
                <a:gd name="T3" fmla="*/ 269 h 269"/>
                <a:gd name="T4" fmla="*/ 2 w 453"/>
                <a:gd name="T5" fmla="*/ 266 h 269"/>
                <a:gd name="T6" fmla="*/ 1 w 453"/>
                <a:gd name="T7" fmla="*/ 260 h 269"/>
                <a:gd name="T8" fmla="*/ 4 w 453"/>
                <a:gd name="T9" fmla="*/ 256 h 269"/>
                <a:gd name="T10" fmla="*/ 51 w 453"/>
                <a:gd name="T11" fmla="*/ 229 h 269"/>
                <a:gd name="T12" fmla="*/ 58 w 453"/>
                <a:gd name="T13" fmla="*/ 216 h 269"/>
                <a:gd name="T14" fmla="*/ 55 w 453"/>
                <a:gd name="T15" fmla="*/ 215 h 269"/>
                <a:gd name="T16" fmla="*/ 49 w 453"/>
                <a:gd name="T17" fmla="*/ 211 h 269"/>
                <a:gd name="T18" fmla="*/ 52 w 453"/>
                <a:gd name="T19" fmla="*/ 201 h 269"/>
                <a:gd name="T20" fmla="*/ 59 w 453"/>
                <a:gd name="T21" fmla="*/ 202 h 269"/>
                <a:gd name="T22" fmla="*/ 142 w 453"/>
                <a:gd name="T23" fmla="*/ 161 h 269"/>
                <a:gd name="T24" fmla="*/ 231 w 453"/>
                <a:gd name="T25" fmla="*/ 108 h 269"/>
                <a:gd name="T26" fmla="*/ 398 w 453"/>
                <a:gd name="T27" fmla="*/ 2 h 269"/>
                <a:gd name="T28" fmla="*/ 403 w 453"/>
                <a:gd name="T29" fmla="*/ 1 h 269"/>
                <a:gd name="T30" fmla="*/ 408 w 453"/>
                <a:gd name="T31" fmla="*/ 4 h 269"/>
                <a:gd name="T32" fmla="*/ 407 w 453"/>
                <a:gd name="T33" fmla="*/ 13 h 269"/>
                <a:gd name="T34" fmla="*/ 445 w 453"/>
                <a:gd name="T35" fmla="*/ 1 h 269"/>
                <a:gd name="T36" fmla="*/ 451 w 453"/>
                <a:gd name="T37" fmla="*/ 6 h 269"/>
                <a:gd name="T38" fmla="*/ 449 w 453"/>
                <a:gd name="T39" fmla="*/ 15 h 269"/>
                <a:gd name="T40" fmla="*/ 441 w 453"/>
                <a:gd name="T41" fmla="*/ 15 h 269"/>
                <a:gd name="T42" fmla="*/ 396 w 453"/>
                <a:gd name="T43" fmla="*/ 35 h 269"/>
                <a:gd name="T44" fmla="*/ 392 w 453"/>
                <a:gd name="T45" fmla="*/ 42 h 269"/>
                <a:gd name="T46" fmla="*/ 393 w 453"/>
                <a:gd name="T47" fmla="*/ 43 h 269"/>
                <a:gd name="T48" fmla="*/ 386 w 453"/>
                <a:gd name="T49" fmla="*/ 46 h 269"/>
                <a:gd name="T50" fmla="*/ 138 w 453"/>
                <a:gd name="T51" fmla="*/ 195 h 269"/>
                <a:gd name="T52" fmla="*/ 8 w 453"/>
                <a:gd name="T53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" h="269">
                  <a:moveTo>
                    <a:pt x="8" y="269"/>
                  </a:moveTo>
                  <a:lnTo>
                    <a:pt x="7" y="269"/>
                  </a:lnTo>
                  <a:cubicBezTo>
                    <a:pt x="5" y="269"/>
                    <a:pt x="3" y="267"/>
                    <a:pt x="2" y="266"/>
                  </a:cubicBezTo>
                  <a:cubicBezTo>
                    <a:pt x="1" y="264"/>
                    <a:pt x="0" y="262"/>
                    <a:pt x="1" y="260"/>
                  </a:cubicBezTo>
                  <a:cubicBezTo>
                    <a:pt x="1" y="258"/>
                    <a:pt x="3" y="257"/>
                    <a:pt x="4" y="256"/>
                  </a:cubicBezTo>
                  <a:cubicBezTo>
                    <a:pt x="19" y="247"/>
                    <a:pt x="35" y="238"/>
                    <a:pt x="51" y="229"/>
                  </a:cubicBezTo>
                  <a:cubicBezTo>
                    <a:pt x="50" y="226"/>
                    <a:pt x="51" y="222"/>
                    <a:pt x="58" y="216"/>
                  </a:cubicBezTo>
                  <a:lnTo>
                    <a:pt x="55" y="215"/>
                  </a:lnTo>
                  <a:cubicBezTo>
                    <a:pt x="53" y="215"/>
                    <a:pt x="50" y="213"/>
                    <a:pt x="49" y="211"/>
                  </a:cubicBezTo>
                  <a:cubicBezTo>
                    <a:pt x="47" y="208"/>
                    <a:pt x="48" y="203"/>
                    <a:pt x="52" y="201"/>
                  </a:cubicBezTo>
                  <a:cubicBezTo>
                    <a:pt x="54" y="200"/>
                    <a:pt x="57" y="200"/>
                    <a:pt x="59" y="202"/>
                  </a:cubicBezTo>
                  <a:cubicBezTo>
                    <a:pt x="69" y="201"/>
                    <a:pt x="99" y="185"/>
                    <a:pt x="142" y="161"/>
                  </a:cubicBezTo>
                  <a:cubicBezTo>
                    <a:pt x="166" y="146"/>
                    <a:pt x="195" y="129"/>
                    <a:pt x="231" y="108"/>
                  </a:cubicBezTo>
                  <a:cubicBezTo>
                    <a:pt x="283" y="75"/>
                    <a:pt x="342" y="38"/>
                    <a:pt x="398" y="2"/>
                  </a:cubicBezTo>
                  <a:cubicBezTo>
                    <a:pt x="400" y="0"/>
                    <a:pt x="402" y="0"/>
                    <a:pt x="403" y="1"/>
                  </a:cubicBezTo>
                  <a:cubicBezTo>
                    <a:pt x="405" y="1"/>
                    <a:pt x="407" y="2"/>
                    <a:pt x="408" y="4"/>
                  </a:cubicBezTo>
                  <a:cubicBezTo>
                    <a:pt x="410" y="7"/>
                    <a:pt x="411" y="9"/>
                    <a:pt x="407" y="13"/>
                  </a:cubicBezTo>
                  <a:cubicBezTo>
                    <a:pt x="427" y="3"/>
                    <a:pt x="439" y="0"/>
                    <a:pt x="445" y="1"/>
                  </a:cubicBezTo>
                  <a:cubicBezTo>
                    <a:pt x="448" y="2"/>
                    <a:pt x="450" y="3"/>
                    <a:pt x="451" y="6"/>
                  </a:cubicBezTo>
                  <a:cubicBezTo>
                    <a:pt x="453" y="9"/>
                    <a:pt x="452" y="14"/>
                    <a:pt x="449" y="15"/>
                  </a:cubicBezTo>
                  <a:cubicBezTo>
                    <a:pt x="446" y="17"/>
                    <a:pt x="443" y="17"/>
                    <a:pt x="441" y="15"/>
                  </a:cubicBezTo>
                  <a:cubicBezTo>
                    <a:pt x="435" y="15"/>
                    <a:pt x="418" y="23"/>
                    <a:pt x="396" y="35"/>
                  </a:cubicBezTo>
                  <a:cubicBezTo>
                    <a:pt x="396" y="36"/>
                    <a:pt x="396" y="38"/>
                    <a:pt x="392" y="42"/>
                  </a:cubicBezTo>
                  <a:lnTo>
                    <a:pt x="393" y="43"/>
                  </a:lnTo>
                  <a:lnTo>
                    <a:pt x="386" y="46"/>
                  </a:lnTo>
                  <a:cubicBezTo>
                    <a:pt x="365" y="62"/>
                    <a:pt x="305" y="98"/>
                    <a:pt x="138" y="195"/>
                  </a:cubicBezTo>
                  <a:cubicBezTo>
                    <a:pt x="44" y="255"/>
                    <a:pt x="18" y="269"/>
                    <a:pt x="8" y="2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75" name="Freeform 2297">
              <a:extLst>
                <a:ext uri="{FF2B5EF4-FFF2-40B4-BE49-F238E27FC236}">
                  <a16:creationId xmlns:a16="http://schemas.microsoft.com/office/drawing/2014/main" id="{1D1BBDD3-A5D1-4453-A783-27545516C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5338" y="9209086"/>
              <a:ext cx="44450" cy="30163"/>
            </a:xfrm>
            <a:custGeom>
              <a:avLst/>
              <a:gdLst>
                <a:gd name="T0" fmla="*/ 7 w 83"/>
                <a:gd name="T1" fmla="*/ 57 h 57"/>
                <a:gd name="T2" fmla="*/ 6 w 83"/>
                <a:gd name="T3" fmla="*/ 57 h 57"/>
                <a:gd name="T4" fmla="*/ 1 w 83"/>
                <a:gd name="T5" fmla="*/ 54 h 57"/>
                <a:gd name="T6" fmla="*/ 1 w 83"/>
                <a:gd name="T7" fmla="*/ 48 h 57"/>
                <a:gd name="T8" fmla="*/ 6 w 83"/>
                <a:gd name="T9" fmla="*/ 41 h 57"/>
                <a:gd name="T10" fmla="*/ 9 w 83"/>
                <a:gd name="T11" fmla="*/ 37 h 57"/>
                <a:gd name="T12" fmla="*/ 37 w 83"/>
                <a:gd name="T13" fmla="*/ 21 h 57"/>
                <a:gd name="T14" fmla="*/ 71 w 83"/>
                <a:gd name="T15" fmla="*/ 2 h 57"/>
                <a:gd name="T16" fmla="*/ 81 w 83"/>
                <a:gd name="T17" fmla="*/ 4 h 57"/>
                <a:gd name="T18" fmla="*/ 78 w 83"/>
                <a:gd name="T19" fmla="*/ 14 h 57"/>
                <a:gd name="T20" fmla="*/ 49 w 83"/>
                <a:gd name="T21" fmla="*/ 30 h 57"/>
                <a:gd name="T22" fmla="*/ 46 w 83"/>
                <a:gd name="T23" fmla="*/ 33 h 57"/>
                <a:gd name="T24" fmla="*/ 42 w 83"/>
                <a:gd name="T25" fmla="*/ 38 h 57"/>
                <a:gd name="T26" fmla="*/ 41 w 83"/>
                <a:gd name="T27" fmla="*/ 39 h 57"/>
                <a:gd name="T28" fmla="*/ 11 w 83"/>
                <a:gd name="T29" fmla="*/ 56 h 57"/>
                <a:gd name="T30" fmla="*/ 7 w 83"/>
                <a:gd name="T3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57">
                  <a:moveTo>
                    <a:pt x="7" y="57"/>
                  </a:moveTo>
                  <a:lnTo>
                    <a:pt x="6" y="57"/>
                  </a:lnTo>
                  <a:cubicBezTo>
                    <a:pt x="4" y="57"/>
                    <a:pt x="2" y="55"/>
                    <a:pt x="1" y="54"/>
                  </a:cubicBezTo>
                  <a:cubicBezTo>
                    <a:pt x="0" y="52"/>
                    <a:pt x="0" y="50"/>
                    <a:pt x="1" y="48"/>
                  </a:cubicBezTo>
                  <a:cubicBezTo>
                    <a:pt x="1" y="47"/>
                    <a:pt x="1" y="45"/>
                    <a:pt x="6" y="41"/>
                  </a:cubicBezTo>
                  <a:cubicBezTo>
                    <a:pt x="6" y="40"/>
                    <a:pt x="8" y="38"/>
                    <a:pt x="9" y="37"/>
                  </a:cubicBezTo>
                  <a:lnTo>
                    <a:pt x="37" y="21"/>
                  </a:lnTo>
                  <a:cubicBezTo>
                    <a:pt x="46" y="16"/>
                    <a:pt x="57" y="9"/>
                    <a:pt x="71" y="2"/>
                  </a:cubicBezTo>
                  <a:cubicBezTo>
                    <a:pt x="74" y="0"/>
                    <a:pt x="79" y="1"/>
                    <a:pt x="81" y="4"/>
                  </a:cubicBezTo>
                  <a:cubicBezTo>
                    <a:pt x="83" y="8"/>
                    <a:pt x="81" y="12"/>
                    <a:pt x="78" y="14"/>
                  </a:cubicBezTo>
                  <a:lnTo>
                    <a:pt x="49" y="30"/>
                  </a:lnTo>
                  <a:lnTo>
                    <a:pt x="46" y="33"/>
                  </a:lnTo>
                  <a:cubicBezTo>
                    <a:pt x="46" y="35"/>
                    <a:pt x="44" y="37"/>
                    <a:pt x="42" y="38"/>
                  </a:cubicBezTo>
                  <a:lnTo>
                    <a:pt x="41" y="39"/>
                  </a:lnTo>
                  <a:cubicBezTo>
                    <a:pt x="38" y="40"/>
                    <a:pt x="11" y="56"/>
                    <a:pt x="11" y="56"/>
                  </a:cubicBezTo>
                  <a:lnTo>
                    <a:pt x="7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76" name="Freeform 2298">
              <a:extLst>
                <a:ext uri="{FF2B5EF4-FFF2-40B4-BE49-F238E27FC236}">
                  <a16:creationId xmlns:a16="http://schemas.microsoft.com/office/drawing/2014/main" id="{81686EF2-3BCC-46B7-A2FE-61BDD9B52A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1463" y="9113836"/>
              <a:ext cx="782638" cy="490538"/>
            </a:xfrm>
            <a:custGeom>
              <a:avLst/>
              <a:gdLst>
                <a:gd name="T0" fmla="*/ 1412 w 1486"/>
                <a:gd name="T1" fmla="*/ 50 h 930"/>
                <a:gd name="T2" fmla="*/ 1417 w 1486"/>
                <a:gd name="T3" fmla="*/ 34 h 930"/>
                <a:gd name="T4" fmla="*/ 1307 w 1486"/>
                <a:gd name="T5" fmla="*/ 104 h 930"/>
                <a:gd name="T6" fmla="*/ 1401 w 1486"/>
                <a:gd name="T7" fmla="*/ 99 h 930"/>
                <a:gd name="T8" fmla="*/ 1407 w 1486"/>
                <a:gd name="T9" fmla="*/ 104 h 930"/>
                <a:gd name="T10" fmla="*/ 1395 w 1486"/>
                <a:gd name="T11" fmla="*/ 95 h 930"/>
                <a:gd name="T12" fmla="*/ 1401 w 1486"/>
                <a:gd name="T13" fmla="*/ 99 h 930"/>
                <a:gd name="T14" fmla="*/ 1346 w 1486"/>
                <a:gd name="T15" fmla="*/ 124 h 930"/>
                <a:gd name="T16" fmla="*/ 1054 w 1486"/>
                <a:gd name="T17" fmla="*/ 239 h 930"/>
                <a:gd name="T18" fmla="*/ 1312 w 1486"/>
                <a:gd name="T19" fmla="*/ 176 h 930"/>
                <a:gd name="T20" fmla="*/ 1312 w 1486"/>
                <a:gd name="T21" fmla="*/ 176 h 930"/>
                <a:gd name="T22" fmla="*/ 686 w 1486"/>
                <a:gd name="T23" fmla="*/ 426 h 930"/>
                <a:gd name="T24" fmla="*/ 760 w 1486"/>
                <a:gd name="T25" fmla="*/ 407 h 930"/>
                <a:gd name="T26" fmla="*/ 1008 w 1486"/>
                <a:gd name="T27" fmla="*/ 255 h 930"/>
                <a:gd name="T28" fmla="*/ 644 w 1486"/>
                <a:gd name="T29" fmla="*/ 416 h 930"/>
                <a:gd name="T30" fmla="*/ 644 w 1486"/>
                <a:gd name="T31" fmla="*/ 416 h 930"/>
                <a:gd name="T32" fmla="*/ 1078 w 1486"/>
                <a:gd name="T33" fmla="*/ 310 h 930"/>
                <a:gd name="T34" fmla="*/ 394 w 1486"/>
                <a:gd name="T35" fmla="*/ 653 h 930"/>
                <a:gd name="T36" fmla="*/ 434 w 1486"/>
                <a:gd name="T37" fmla="*/ 648 h 930"/>
                <a:gd name="T38" fmla="*/ 436 w 1486"/>
                <a:gd name="T39" fmla="*/ 648 h 930"/>
                <a:gd name="T40" fmla="*/ 19 w 1486"/>
                <a:gd name="T41" fmla="*/ 859 h 930"/>
                <a:gd name="T42" fmla="*/ 23 w 1486"/>
                <a:gd name="T43" fmla="*/ 860 h 930"/>
                <a:gd name="T44" fmla="*/ 12 w 1486"/>
                <a:gd name="T45" fmla="*/ 930 h 930"/>
                <a:gd name="T46" fmla="*/ 5 w 1486"/>
                <a:gd name="T47" fmla="*/ 915 h 930"/>
                <a:gd name="T48" fmla="*/ 18 w 1486"/>
                <a:gd name="T49" fmla="*/ 896 h 930"/>
                <a:gd name="T50" fmla="*/ 15 w 1486"/>
                <a:gd name="T51" fmla="*/ 886 h 930"/>
                <a:gd name="T52" fmla="*/ 2 w 1486"/>
                <a:gd name="T53" fmla="*/ 862 h 930"/>
                <a:gd name="T54" fmla="*/ 3 w 1486"/>
                <a:gd name="T55" fmla="*/ 838 h 930"/>
                <a:gd name="T56" fmla="*/ 8 w 1486"/>
                <a:gd name="T57" fmla="*/ 826 h 930"/>
                <a:gd name="T58" fmla="*/ 14 w 1486"/>
                <a:gd name="T59" fmla="*/ 814 h 930"/>
                <a:gd name="T60" fmla="*/ 9 w 1486"/>
                <a:gd name="T61" fmla="*/ 805 h 930"/>
                <a:gd name="T62" fmla="*/ 5 w 1486"/>
                <a:gd name="T63" fmla="*/ 792 h 930"/>
                <a:gd name="T64" fmla="*/ 49 w 1486"/>
                <a:gd name="T65" fmla="*/ 753 h 930"/>
                <a:gd name="T66" fmla="*/ 1056 w 1486"/>
                <a:gd name="T67" fmla="*/ 180 h 930"/>
                <a:gd name="T68" fmla="*/ 1034 w 1486"/>
                <a:gd name="T69" fmla="*/ 211 h 930"/>
                <a:gd name="T70" fmla="*/ 1342 w 1486"/>
                <a:gd name="T71" fmla="*/ 44 h 930"/>
                <a:gd name="T72" fmla="*/ 1462 w 1486"/>
                <a:gd name="T73" fmla="*/ 1 h 930"/>
                <a:gd name="T74" fmla="*/ 1472 w 1486"/>
                <a:gd name="T75" fmla="*/ 19 h 930"/>
                <a:gd name="T76" fmla="*/ 1472 w 1486"/>
                <a:gd name="T77" fmla="*/ 57 h 930"/>
                <a:gd name="T78" fmla="*/ 1484 w 1486"/>
                <a:gd name="T79" fmla="*/ 73 h 930"/>
                <a:gd name="T80" fmla="*/ 1478 w 1486"/>
                <a:gd name="T81" fmla="*/ 84 h 930"/>
                <a:gd name="T82" fmla="*/ 302 w 1486"/>
                <a:gd name="T83" fmla="*/ 762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86" h="930">
                  <a:moveTo>
                    <a:pt x="1408" y="40"/>
                  </a:moveTo>
                  <a:cubicBezTo>
                    <a:pt x="1409" y="41"/>
                    <a:pt x="1410" y="43"/>
                    <a:pt x="1411" y="44"/>
                  </a:cubicBezTo>
                  <a:cubicBezTo>
                    <a:pt x="1412" y="46"/>
                    <a:pt x="1412" y="49"/>
                    <a:pt x="1412" y="50"/>
                  </a:cubicBezTo>
                  <a:cubicBezTo>
                    <a:pt x="1411" y="53"/>
                    <a:pt x="1407" y="57"/>
                    <a:pt x="1398" y="63"/>
                  </a:cubicBezTo>
                  <a:cubicBezTo>
                    <a:pt x="1424" y="46"/>
                    <a:pt x="1442" y="33"/>
                    <a:pt x="1452" y="23"/>
                  </a:cubicBezTo>
                  <a:cubicBezTo>
                    <a:pt x="1444" y="24"/>
                    <a:pt x="1433" y="28"/>
                    <a:pt x="1417" y="34"/>
                  </a:cubicBezTo>
                  <a:cubicBezTo>
                    <a:pt x="1414" y="36"/>
                    <a:pt x="1411" y="38"/>
                    <a:pt x="1408" y="40"/>
                  </a:cubicBezTo>
                  <a:close/>
                  <a:moveTo>
                    <a:pt x="1394" y="49"/>
                  </a:moveTo>
                  <a:cubicBezTo>
                    <a:pt x="1372" y="63"/>
                    <a:pt x="1342" y="82"/>
                    <a:pt x="1307" y="104"/>
                  </a:cubicBezTo>
                  <a:cubicBezTo>
                    <a:pt x="1352" y="77"/>
                    <a:pt x="1383" y="58"/>
                    <a:pt x="1395" y="49"/>
                  </a:cubicBezTo>
                  <a:lnTo>
                    <a:pt x="1394" y="49"/>
                  </a:lnTo>
                  <a:close/>
                  <a:moveTo>
                    <a:pt x="1401" y="99"/>
                  </a:moveTo>
                  <a:lnTo>
                    <a:pt x="1402" y="99"/>
                  </a:lnTo>
                  <a:cubicBezTo>
                    <a:pt x="1404" y="100"/>
                    <a:pt x="1406" y="101"/>
                    <a:pt x="1407" y="103"/>
                  </a:cubicBezTo>
                  <a:lnTo>
                    <a:pt x="1407" y="104"/>
                  </a:lnTo>
                  <a:cubicBezTo>
                    <a:pt x="1436" y="89"/>
                    <a:pt x="1456" y="77"/>
                    <a:pt x="1466" y="70"/>
                  </a:cubicBezTo>
                  <a:cubicBezTo>
                    <a:pt x="1453" y="69"/>
                    <a:pt x="1429" y="76"/>
                    <a:pt x="1397" y="90"/>
                  </a:cubicBezTo>
                  <a:cubicBezTo>
                    <a:pt x="1397" y="91"/>
                    <a:pt x="1396" y="93"/>
                    <a:pt x="1395" y="95"/>
                  </a:cubicBezTo>
                  <a:lnTo>
                    <a:pt x="1394" y="98"/>
                  </a:lnTo>
                  <a:lnTo>
                    <a:pt x="1393" y="102"/>
                  </a:lnTo>
                  <a:cubicBezTo>
                    <a:pt x="1397" y="100"/>
                    <a:pt x="1400" y="99"/>
                    <a:pt x="1401" y="99"/>
                  </a:cubicBezTo>
                  <a:close/>
                  <a:moveTo>
                    <a:pt x="1363" y="110"/>
                  </a:moveTo>
                  <a:lnTo>
                    <a:pt x="1156" y="230"/>
                  </a:lnTo>
                  <a:cubicBezTo>
                    <a:pt x="1237" y="184"/>
                    <a:pt x="1303" y="147"/>
                    <a:pt x="1346" y="124"/>
                  </a:cubicBezTo>
                  <a:cubicBezTo>
                    <a:pt x="1353" y="119"/>
                    <a:pt x="1358" y="115"/>
                    <a:pt x="1363" y="110"/>
                  </a:cubicBezTo>
                  <a:close/>
                  <a:moveTo>
                    <a:pt x="1081" y="212"/>
                  </a:moveTo>
                  <a:cubicBezTo>
                    <a:pt x="1077" y="219"/>
                    <a:pt x="1067" y="228"/>
                    <a:pt x="1054" y="239"/>
                  </a:cubicBezTo>
                  <a:cubicBezTo>
                    <a:pt x="1159" y="176"/>
                    <a:pt x="1251" y="122"/>
                    <a:pt x="1318" y="81"/>
                  </a:cubicBezTo>
                  <a:cubicBezTo>
                    <a:pt x="1255" y="114"/>
                    <a:pt x="1174" y="159"/>
                    <a:pt x="1081" y="212"/>
                  </a:cubicBezTo>
                  <a:close/>
                  <a:moveTo>
                    <a:pt x="1312" y="176"/>
                  </a:moveTo>
                  <a:cubicBezTo>
                    <a:pt x="1276" y="202"/>
                    <a:pt x="1230" y="232"/>
                    <a:pt x="1176" y="266"/>
                  </a:cubicBezTo>
                  <a:cubicBezTo>
                    <a:pt x="1258" y="219"/>
                    <a:pt x="1323" y="178"/>
                    <a:pt x="1360" y="148"/>
                  </a:cubicBezTo>
                  <a:cubicBezTo>
                    <a:pt x="1345" y="157"/>
                    <a:pt x="1329" y="166"/>
                    <a:pt x="1312" y="176"/>
                  </a:cubicBezTo>
                  <a:close/>
                  <a:moveTo>
                    <a:pt x="704" y="415"/>
                  </a:moveTo>
                  <a:lnTo>
                    <a:pt x="700" y="417"/>
                  </a:lnTo>
                  <a:cubicBezTo>
                    <a:pt x="696" y="420"/>
                    <a:pt x="691" y="423"/>
                    <a:pt x="686" y="426"/>
                  </a:cubicBezTo>
                  <a:cubicBezTo>
                    <a:pt x="700" y="418"/>
                    <a:pt x="714" y="409"/>
                    <a:pt x="727" y="401"/>
                  </a:cubicBezTo>
                  <a:cubicBezTo>
                    <a:pt x="720" y="406"/>
                    <a:pt x="712" y="410"/>
                    <a:pt x="704" y="415"/>
                  </a:cubicBezTo>
                  <a:close/>
                  <a:moveTo>
                    <a:pt x="760" y="407"/>
                  </a:moveTo>
                  <a:cubicBezTo>
                    <a:pt x="750" y="414"/>
                    <a:pt x="740" y="420"/>
                    <a:pt x="729" y="427"/>
                  </a:cubicBezTo>
                  <a:cubicBezTo>
                    <a:pt x="848" y="358"/>
                    <a:pt x="948" y="297"/>
                    <a:pt x="1009" y="256"/>
                  </a:cubicBezTo>
                  <a:lnTo>
                    <a:pt x="1008" y="255"/>
                  </a:lnTo>
                  <a:cubicBezTo>
                    <a:pt x="976" y="274"/>
                    <a:pt x="943" y="293"/>
                    <a:pt x="910" y="313"/>
                  </a:cubicBezTo>
                  <a:cubicBezTo>
                    <a:pt x="861" y="344"/>
                    <a:pt x="810" y="375"/>
                    <a:pt x="760" y="407"/>
                  </a:cubicBezTo>
                  <a:close/>
                  <a:moveTo>
                    <a:pt x="644" y="416"/>
                  </a:moveTo>
                  <a:cubicBezTo>
                    <a:pt x="623" y="428"/>
                    <a:pt x="601" y="441"/>
                    <a:pt x="579" y="454"/>
                  </a:cubicBezTo>
                  <a:cubicBezTo>
                    <a:pt x="666" y="405"/>
                    <a:pt x="750" y="357"/>
                    <a:pt x="822" y="317"/>
                  </a:cubicBezTo>
                  <a:cubicBezTo>
                    <a:pt x="763" y="350"/>
                    <a:pt x="703" y="383"/>
                    <a:pt x="644" y="416"/>
                  </a:cubicBezTo>
                  <a:close/>
                  <a:moveTo>
                    <a:pt x="1078" y="310"/>
                  </a:moveTo>
                  <a:cubicBezTo>
                    <a:pt x="987" y="363"/>
                    <a:pt x="885" y="422"/>
                    <a:pt x="780" y="483"/>
                  </a:cubicBezTo>
                  <a:cubicBezTo>
                    <a:pt x="887" y="422"/>
                    <a:pt x="989" y="363"/>
                    <a:pt x="1078" y="310"/>
                  </a:cubicBezTo>
                  <a:close/>
                  <a:moveTo>
                    <a:pt x="367" y="663"/>
                  </a:moveTo>
                  <a:cubicBezTo>
                    <a:pt x="353" y="672"/>
                    <a:pt x="340" y="680"/>
                    <a:pt x="327" y="688"/>
                  </a:cubicBezTo>
                  <a:cubicBezTo>
                    <a:pt x="348" y="677"/>
                    <a:pt x="371" y="665"/>
                    <a:pt x="394" y="653"/>
                  </a:cubicBezTo>
                  <a:lnTo>
                    <a:pt x="551" y="563"/>
                  </a:lnTo>
                  <a:cubicBezTo>
                    <a:pt x="491" y="595"/>
                    <a:pt x="429" y="629"/>
                    <a:pt x="367" y="663"/>
                  </a:cubicBezTo>
                  <a:close/>
                  <a:moveTo>
                    <a:pt x="434" y="648"/>
                  </a:moveTo>
                  <a:cubicBezTo>
                    <a:pt x="313" y="717"/>
                    <a:pt x="204" y="780"/>
                    <a:pt x="128" y="829"/>
                  </a:cubicBezTo>
                  <a:cubicBezTo>
                    <a:pt x="141" y="822"/>
                    <a:pt x="154" y="815"/>
                    <a:pt x="169" y="807"/>
                  </a:cubicBezTo>
                  <a:cubicBezTo>
                    <a:pt x="250" y="758"/>
                    <a:pt x="342" y="704"/>
                    <a:pt x="436" y="648"/>
                  </a:cubicBezTo>
                  <a:cubicBezTo>
                    <a:pt x="440" y="646"/>
                    <a:pt x="444" y="643"/>
                    <a:pt x="448" y="641"/>
                  </a:cubicBezTo>
                  <a:cubicBezTo>
                    <a:pt x="444" y="643"/>
                    <a:pt x="439" y="646"/>
                    <a:pt x="434" y="648"/>
                  </a:cubicBezTo>
                  <a:close/>
                  <a:moveTo>
                    <a:pt x="19" y="859"/>
                  </a:moveTo>
                  <a:cubicBezTo>
                    <a:pt x="17" y="862"/>
                    <a:pt x="16" y="864"/>
                    <a:pt x="16" y="866"/>
                  </a:cubicBezTo>
                  <a:lnTo>
                    <a:pt x="15" y="867"/>
                  </a:lnTo>
                  <a:cubicBezTo>
                    <a:pt x="17" y="865"/>
                    <a:pt x="20" y="863"/>
                    <a:pt x="23" y="860"/>
                  </a:cubicBezTo>
                  <a:lnTo>
                    <a:pt x="21" y="860"/>
                  </a:lnTo>
                  <a:lnTo>
                    <a:pt x="19" y="859"/>
                  </a:lnTo>
                  <a:close/>
                  <a:moveTo>
                    <a:pt x="12" y="930"/>
                  </a:moveTo>
                  <a:lnTo>
                    <a:pt x="11" y="930"/>
                  </a:lnTo>
                  <a:cubicBezTo>
                    <a:pt x="9" y="930"/>
                    <a:pt x="7" y="928"/>
                    <a:pt x="6" y="927"/>
                  </a:cubicBezTo>
                  <a:cubicBezTo>
                    <a:pt x="5" y="924"/>
                    <a:pt x="4" y="920"/>
                    <a:pt x="5" y="915"/>
                  </a:cubicBezTo>
                  <a:cubicBezTo>
                    <a:pt x="6" y="914"/>
                    <a:pt x="6" y="912"/>
                    <a:pt x="7" y="910"/>
                  </a:cubicBezTo>
                  <a:cubicBezTo>
                    <a:pt x="5" y="907"/>
                    <a:pt x="6" y="903"/>
                    <a:pt x="10" y="901"/>
                  </a:cubicBezTo>
                  <a:cubicBezTo>
                    <a:pt x="12" y="899"/>
                    <a:pt x="15" y="897"/>
                    <a:pt x="18" y="896"/>
                  </a:cubicBezTo>
                  <a:cubicBezTo>
                    <a:pt x="21" y="893"/>
                    <a:pt x="25" y="889"/>
                    <a:pt x="29" y="886"/>
                  </a:cubicBezTo>
                  <a:cubicBezTo>
                    <a:pt x="25" y="886"/>
                    <a:pt x="22" y="886"/>
                    <a:pt x="19" y="886"/>
                  </a:cubicBezTo>
                  <a:lnTo>
                    <a:pt x="15" y="886"/>
                  </a:lnTo>
                  <a:lnTo>
                    <a:pt x="12" y="884"/>
                  </a:lnTo>
                  <a:cubicBezTo>
                    <a:pt x="7" y="882"/>
                    <a:pt x="5" y="879"/>
                    <a:pt x="3" y="877"/>
                  </a:cubicBezTo>
                  <a:cubicBezTo>
                    <a:pt x="2" y="874"/>
                    <a:pt x="0" y="869"/>
                    <a:pt x="2" y="862"/>
                  </a:cubicBezTo>
                  <a:cubicBezTo>
                    <a:pt x="4" y="856"/>
                    <a:pt x="9" y="848"/>
                    <a:pt x="17" y="840"/>
                  </a:cubicBezTo>
                  <a:cubicBezTo>
                    <a:pt x="12" y="842"/>
                    <a:pt x="9" y="842"/>
                    <a:pt x="8" y="842"/>
                  </a:cubicBezTo>
                  <a:cubicBezTo>
                    <a:pt x="6" y="841"/>
                    <a:pt x="4" y="840"/>
                    <a:pt x="3" y="838"/>
                  </a:cubicBezTo>
                  <a:cubicBezTo>
                    <a:pt x="2" y="837"/>
                    <a:pt x="2" y="835"/>
                    <a:pt x="3" y="833"/>
                  </a:cubicBezTo>
                  <a:cubicBezTo>
                    <a:pt x="3" y="831"/>
                    <a:pt x="4" y="830"/>
                    <a:pt x="6" y="829"/>
                  </a:cubicBezTo>
                  <a:lnTo>
                    <a:pt x="8" y="826"/>
                  </a:lnTo>
                  <a:cubicBezTo>
                    <a:pt x="12" y="824"/>
                    <a:pt x="16" y="821"/>
                    <a:pt x="21" y="817"/>
                  </a:cubicBezTo>
                  <a:lnTo>
                    <a:pt x="18" y="817"/>
                  </a:lnTo>
                  <a:cubicBezTo>
                    <a:pt x="16" y="817"/>
                    <a:pt x="15" y="816"/>
                    <a:pt x="14" y="814"/>
                  </a:cubicBezTo>
                  <a:cubicBezTo>
                    <a:pt x="13" y="812"/>
                    <a:pt x="12" y="810"/>
                    <a:pt x="13" y="807"/>
                  </a:cubicBezTo>
                  <a:lnTo>
                    <a:pt x="10" y="805"/>
                  </a:lnTo>
                  <a:lnTo>
                    <a:pt x="9" y="805"/>
                  </a:lnTo>
                  <a:cubicBezTo>
                    <a:pt x="8" y="805"/>
                    <a:pt x="6" y="804"/>
                    <a:pt x="5" y="802"/>
                  </a:cubicBezTo>
                  <a:cubicBezTo>
                    <a:pt x="4" y="800"/>
                    <a:pt x="3" y="797"/>
                    <a:pt x="4" y="794"/>
                  </a:cubicBezTo>
                  <a:lnTo>
                    <a:pt x="5" y="792"/>
                  </a:lnTo>
                  <a:lnTo>
                    <a:pt x="2" y="789"/>
                  </a:lnTo>
                  <a:cubicBezTo>
                    <a:pt x="0" y="786"/>
                    <a:pt x="1" y="781"/>
                    <a:pt x="4" y="779"/>
                  </a:cubicBezTo>
                  <a:cubicBezTo>
                    <a:pt x="18" y="771"/>
                    <a:pt x="32" y="762"/>
                    <a:pt x="49" y="753"/>
                  </a:cubicBezTo>
                  <a:cubicBezTo>
                    <a:pt x="150" y="679"/>
                    <a:pt x="405" y="533"/>
                    <a:pt x="630" y="407"/>
                  </a:cubicBezTo>
                  <a:cubicBezTo>
                    <a:pt x="849" y="280"/>
                    <a:pt x="1038" y="173"/>
                    <a:pt x="1051" y="176"/>
                  </a:cubicBezTo>
                  <a:cubicBezTo>
                    <a:pt x="1053" y="177"/>
                    <a:pt x="1055" y="178"/>
                    <a:pt x="1056" y="180"/>
                  </a:cubicBezTo>
                  <a:cubicBezTo>
                    <a:pt x="1057" y="182"/>
                    <a:pt x="1058" y="184"/>
                    <a:pt x="1057" y="188"/>
                  </a:cubicBezTo>
                  <a:cubicBezTo>
                    <a:pt x="1056" y="192"/>
                    <a:pt x="1048" y="200"/>
                    <a:pt x="1034" y="211"/>
                  </a:cubicBezTo>
                  <a:lnTo>
                    <a:pt x="1034" y="211"/>
                  </a:lnTo>
                  <a:cubicBezTo>
                    <a:pt x="1050" y="203"/>
                    <a:pt x="1061" y="198"/>
                    <a:pt x="1069" y="195"/>
                  </a:cubicBezTo>
                  <a:cubicBezTo>
                    <a:pt x="1168" y="134"/>
                    <a:pt x="1249" y="88"/>
                    <a:pt x="1307" y="62"/>
                  </a:cubicBezTo>
                  <a:cubicBezTo>
                    <a:pt x="1319" y="55"/>
                    <a:pt x="1331" y="49"/>
                    <a:pt x="1342" y="44"/>
                  </a:cubicBezTo>
                  <a:cubicBezTo>
                    <a:pt x="1390" y="19"/>
                    <a:pt x="1421" y="5"/>
                    <a:pt x="1431" y="5"/>
                  </a:cubicBezTo>
                  <a:lnTo>
                    <a:pt x="1432" y="5"/>
                  </a:lnTo>
                  <a:cubicBezTo>
                    <a:pt x="1445" y="1"/>
                    <a:pt x="1455" y="0"/>
                    <a:pt x="1462" y="1"/>
                  </a:cubicBezTo>
                  <a:cubicBezTo>
                    <a:pt x="1468" y="3"/>
                    <a:pt x="1471" y="6"/>
                    <a:pt x="1472" y="9"/>
                  </a:cubicBezTo>
                  <a:cubicBezTo>
                    <a:pt x="1473" y="10"/>
                    <a:pt x="1474" y="13"/>
                    <a:pt x="1473" y="17"/>
                  </a:cubicBezTo>
                  <a:lnTo>
                    <a:pt x="1472" y="19"/>
                  </a:lnTo>
                  <a:cubicBezTo>
                    <a:pt x="1473" y="21"/>
                    <a:pt x="1473" y="23"/>
                    <a:pt x="1472" y="26"/>
                  </a:cubicBezTo>
                  <a:cubicBezTo>
                    <a:pt x="1470" y="34"/>
                    <a:pt x="1458" y="46"/>
                    <a:pt x="1436" y="61"/>
                  </a:cubicBezTo>
                  <a:cubicBezTo>
                    <a:pt x="1452" y="56"/>
                    <a:pt x="1464" y="55"/>
                    <a:pt x="1472" y="57"/>
                  </a:cubicBezTo>
                  <a:cubicBezTo>
                    <a:pt x="1479" y="59"/>
                    <a:pt x="1482" y="63"/>
                    <a:pt x="1484" y="65"/>
                  </a:cubicBezTo>
                  <a:cubicBezTo>
                    <a:pt x="1485" y="67"/>
                    <a:pt x="1485" y="69"/>
                    <a:pt x="1485" y="71"/>
                  </a:cubicBezTo>
                  <a:lnTo>
                    <a:pt x="1484" y="73"/>
                  </a:lnTo>
                  <a:lnTo>
                    <a:pt x="1484" y="73"/>
                  </a:lnTo>
                  <a:cubicBezTo>
                    <a:pt x="1486" y="77"/>
                    <a:pt x="1485" y="81"/>
                    <a:pt x="1482" y="83"/>
                  </a:cubicBezTo>
                  <a:lnTo>
                    <a:pt x="1478" y="84"/>
                  </a:lnTo>
                  <a:cubicBezTo>
                    <a:pt x="1472" y="86"/>
                    <a:pt x="1446" y="100"/>
                    <a:pt x="1404" y="123"/>
                  </a:cubicBezTo>
                  <a:cubicBezTo>
                    <a:pt x="1369" y="179"/>
                    <a:pt x="1122" y="318"/>
                    <a:pt x="780" y="499"/>
                  </a:cubicBezTo>
                  <a:cubicBezTo>
                    <a:pt x="614" y="593"/>
                    <a:pt x="441" y="687"/>
                    <a:pt x="302" y="762"/>
                  </a:cubicBezTo>
                  <a:cubicBezTo>
                    <a:pt x="198" y="823"/>
                    <a:pt x="100" y="880"/>
                    <a:pt x="16" y="929"/>
                  </a:cubicBezTo>
                  <a:lnTo>
                    <a:pt x="12" y="93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77" name="Freeform 2299">
              <a:extLst>
                <a:ext uri="{FF2B5EF4-FFF2-40B4-BE49-F238E27FC236}">
                  <a16:creationId xmlns:a16="http://schemas.microsoft.com/office/drawing/2014/main" id="{D49631D0-6CB5-4DDF-AE85-453EC7A0F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050" y="9201149"/>
              <a:ext cx="550863" cy="325438"/>
            </a:xfrm>
            <a:custGeom>
              <a:avLst/>
              <a:gdLst>
                <a:gd name="T0" fmla="*/ 8 w 1046"/>
                <a:gd name="T1" fmla="*/ 618 h 618"/>
                <a:gd name="T2" fmla="*/ 2 w 1046"/>
                <a:gd name="T3" fmla="*/ 615 h 618"/>
                <a:gd name="T4" fmla="*/ 4 w 1046"/>
                <a:gd name="T5" fmla="*/ 605 h 618"/>
                <a:gd name="T6" fmla="*/ 92 w 1046"/>
                <a:gd name="T7" fmla="*/ 549 h 618"/>
                <a:gd name="T8" fmla="*/ 30 w 1046"/>
                <a:gd name="T9" fmla="*/ 582 h 618"/>
                <a:gd name="T10" fmla="*/ 26 w 1046"/>
                <a:gd name="T11" fmla="*/ 579 h 618"/>
                <a:gd name="T12" fmla="*/ 29 w 1046"/>
                <a:gd name="T13" fmla="*/ 569 h 618"/>
                <a:gd name="T14" fmla="*/ 31 w 1046"/>
                <a:gd name="T15" fmla="*/ 568 h 618"/>
                <a:gd name="T16" fmla="*/ 262 w 1046"/>
                <a:gd name="T17" fmla="*/ 429 h 618"/>
                <a:gd name="T18" fmla="*/ 1000 w 1046"/>
                <a:gd name="T19" fmla="*/ 8 h 618"/>
                <a:gd name="T20" fmla="*/ 1006 w 1046"/>
                <a:gd name="T21" fmla="*/ 13 h 618"/>
                <a:gd name="T22" fmla="*/ 1006 w 1046"/>
                <a:gd name="T23" fmla="*/ 13 h 618"/>
                <a:gd name="T24" fmla="*/ 1036 w 1046"/>
                <a:gd name="T25" fmla="*/ 8 h 618"/>
                <a:gd name="T26" fmla="*/ 1044 w 1046"/>
                <a:gd name="T27" fmla="*/ 13 h 618"/>
                <a:gd name="T28" fmla="*/ 1041 w 1046"/>
                <a:gd name="T29" fmla="*/ 23 h 618"/>
                <a:gd name="T30" fmla="*/ 1032 w 1046"/>
                <a:gd name="T31" fmla="*/ 20 h 618"/>
                <a:gd name="T32" fmla="*/ 976 w 1046"/>
                <a:gd name="T33" fmla="*/ 39 h 618"/>
                <a:gd name="T34" fmla="*/ 12 w 1046"/>
                <a:gd name="T35" fmla="*/ 617 h 618"/>
                <a:gd name="T36" fmla="*/ 8 w 1046"/>
                <a:gd name="T3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6" h="618">
                  <a:moveTo>
                    <a:pt x="8" y="618"/>
                  </a:moveTo>
                  <a:cubicBezTo>
                    <a:pt x="6" y="618"/>
                    <a:pt x="3" y="617"/>
                    <a:pt x="2" y="615"/>
                  </a:cubicBezTo>
                  <a:cubicBezTo>
                    <a:pt x="0" y="612"/>
                    <a:pt x="1" y="607"/>
                    <a:pt x="4" y="605"/>
                  </a:cubicBezTo>
                  <a:cubicBezTo>
                    <a:pt x="19" y="596"/>
                    <a:pt x="49" y="576"/>
                    <a:pt x="92" y="549"/>
                  </a:cubicBezTo>
                  <a:cubicBezTo>
                    <a:pt x="36" y="583"/>
                    <a:pt x="34" y="583"/>
                    <a:pt x="30" y="582"/>
                  </a:cubicBezTo>
                  <a:cubicBezTo>
                    <a:pt x="29" y="581"/>
                    <a:pt x="27" y="580"/>
                    <a:pt x="26" y="579"/>
                  </a:cubicBezTo>
                  <a:cubicBezTo>
                    <a:pt x="24" y="575"/>
                    <a:pt x="25" y="571"/>
                    <a:pt x="29" y="569"/>
                  </a:cubicBezTo>
                  <a:lnTo>
                    <a:pt x="31" y="568"/>
                  </a:lnTo>
                  <a:cubicBezTo>
                    <a:pt x="44" y="563"/>
                    <a:pt x="145" y="501"/>
                    <a:pt x="262" y="429"/>
                  </a:cubicBezTo>
                  <a:cubicBezTo>
                    <a:pt x="717" y="150"/>
                    <a:pt x="969" y="0"/>
                    <a:pt x="1000" y="8"/>
                  </a:cubicBezTo>
                  <a:cubicBezTo>
                    <a:pt x="1003" y="9"/>
                    <a:pt x="1005" y="11"/>
                    <a:pt x="1006" y="13"/>
                  </a:cubicBezTo>
                  <a:lnTo>
                    <a:pt x="1006" y="13"/>
                  </a:lnTo>
                  <a:cubicBezTo>
                    <a:pt x="1021" y="8"/>
                    <a:pt x="1031" y="6"/>
                    <a:pt x="1036" y="8"/>
                  </a:cubicBezTo>
                  <a:cubicBezTo>
                    <a:pt x="1041" y="9"/>
                    <a:pt x="1043" y="11"/>
                    <a:pt x="1044" y="13"/>
                  </a:cubicBezTo>
                  <a:cubicBezTo>
                    <a:pt x="1046" y="17"/>
                    <a:pt x="1045" y="21"/>
                    <a:pt x="1041" y="23"/>
                  </a:cubicBezTo>
                  <a:cubicBezTo>
                    <a:pt x="1038" y="25"/>
                    <a:pt x="1034" y="24"/>
                    <a:pt x="1032" y="20"/>
                  </a:cubicBezTo>
                  <a:cubicBezTo>
                    <a:pt x="1025" y="18"/>
                    <a:pt x="1006" y="25"/>
                    <a:pt x="976" y="39"/>
                  </a:cubicBezTo>
                  <a:lnTo>
                    <a:pt x="12" y="617"/>
                  </a:lnTo>
                  <a:lnTo>
                    <a:pt x="8" y="61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78" name="Freeform 2300">
              <a:extLst>
                <a:ext uri="{FF2B5EF4-FFF2-40B4-BE49-F238E27FC236}">
                  <a16:creationId xmlns:a16="http://schemas.microsoft.com/office/drawing/2014/main" id="{41E8FC40-1408-4186-A312-1537289D6C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81775" y="9093199"/>
              <a:ext cx="603250" cy="479425"/>
            </a:xfrm>
            <a:custGeom>
              <a:avLst/>
              <a:gdLst>
                <a:gd name="T0" fmla="*/ 1027 w 1145"/>
                <a:gd name="T1" fmla="*/ 52 h 910"/>
                <a:gd name="T2" fmla="*/ 920 w 1145"/>
                <a:gd name="T3" fmla="*/ 124 h 910"/>
                <a:gd name="T4" fmla="*/ 1020 w 1145"/>
                <a:gd name="T5" fmla="*/ 109 h 910"/>
                <a:gd name="T6" fmla="*/ 573 w 1145"/>
                <a:gd name="T7" fmla="*/ 377 h 910"/>
                <a:gd name="T8" fmla="*/ 573 w 1145"/>
                <a:gd name="T9" fmla="*/ 377 h 910"/>
                <a:gd name="T10" fmla="*/ 75 w 1145"/>
                <a:gd name="T11" fmla="*/ 602 h 910"/>
                <a:gd name="T12" fmla="*/ 501 w 1145"/>
                <a:gd name="T13" fmla="*/ 362 h 910"/>
                <a:gd name="T14" fmla="*/ 729 w 1145"/>
                <a:gd name="T15" fmla="*/ 244 h 910"/>
                <a:gd name="T16" fmla="*/ 333 w 1145"/>
                <a:gd name="T17" fmla="*/ 630 h 910"/>
                <a:gd name="T18" fmla="*/ 868 w 1145"/>
                <a:gd name="T19" fmla="*/ 320 h 910"/>
                <a:gd name="T20" fmla="*/ 35 w 1145"/>
                <a:gd name="T21" fmla="*/ 683 h 910"/>
                <a:gd name="T22" fmla="*/ 96 w 1145"/>
                <a:gd name="T23" fmla="*/ 748 h 910"/>
                <a:gd name="T24" fmla="*/ 460 w 1145"/>
                <a:gd name="T25" fmla="*/ 578 h 910"/>
                <a:gd name="T26" fmla="*/ 460 w 1145"/>
                <a:gd name="T27" fmla="*/ 578 h 910"/>
                <a:gd name="T28" fmla="*/ 87 w 1145"/>
                <a:gd name="T29" fmla="*/ 778 h 910"/>
                <a:gd name="T30" fmla="*/ 42 w 1145"/>
                <a:gd name="T31" fmla="*/ 805 h 910"/>
                <a:gd name="T32" fmla="*/ 80 w 1145"/>
                <a:gd name="T33" fmla="*/ 899 h 910"/>
                <a:gd name="T34" fmla="*/ 57 w 1145"/>
                <a:gd name="T35" fmla="*/ 904 h 910"/>
                <a:gd name="T36" fmla="*/ 58 w 1145"/>
                <a:gd name="T37" fmla="*/ 879 h 910"/>
                <a:gd name="T38" fmla="*/ 54 w 1145"/>
                <a:gd name="T39" fmla="*/ 863 h 910"/>
                <a:gd name="T40" fmla="*/ 69 w 1145"/>
                <a:gd name="T41" fmla="*/ 817 h 910"/>
                <a:gd name="T42" fmla="*/ 27 w 1145"/>
                <a:gd name="T43" fmla="*/ 811 h 910"/>
                <a:gd name="T44" fmla="*/ 33 w 1145"/>
                <a:gd name="T45" fmla="*/ 782 h 910"/>
                <a:gd name="T46" fmla="*/ 69 w 1145"/>
                <a:gd name="T47" fmla="*/ 724 h 910"/>
                <a:gd name="T48" fmla="*/ 1072 w 1145"/>
                <a:gd name="T49" fmla="*/ 143 h 910"/>
                <a:gd name="T50" fmla="*/ 91 w 1145"/>
                <a:gd name="T51" fmla="*/ 688 h 910"/>
                <a:gd name="T52" fmla="*/ 81 w 1145"/>
                <a:gd name="T53" fmla="*/ 677 h 910"/>
                <a:gd name="T54" fmla="*/ 17 w 1145"/>
                <a:gd name="T55" fmla="*/ 684 h 910"/>
                <a:gd name="T56" fmla="*/ 92 w 1145"/>
                <a:gd name="T57" fmla="*/ 625 h 910"/>
                <a:gd name="T58" fmla="*/ 30 w 1145"/>
                <a:gd name="T59" fmla="*/ 623 h 910"/>
                <a:gd name="T60" fmla="*/ 1 w 1145"/>
                <a:gd name="T61" fmla="*/ 618 h 910"/>
                <a:gd name="T62" fmla="*/ 63 w 1145"/>
                <a:gd name="T63" fmla="*/ 567 h 910"/>
                <a:gd name="T64" fmla="*/ 524 w 1145"/>
                <a:gd name="T65" fmla="*/ 309 h 910"/>
                <a:gd name="T66" fmla="*/ 1043 w 1145"/>
                <a:gd name="T67" fmla="*/ 4 h 910"/>
                <a:gd name="T68" fmla="*/ 1040 w 1145"/>
                <a:gd name="T69" fmla="*/ 35 h 910"/>
                <a:gd name="T70" fmla="*/ 1070 w 1145"/>
                <a:gd name="T71" fmla="*/ 28 h 910"/>
                <a:gd name="T72" fmla="*/ 1088 w 1145"/>
                <a:gd name="T73" fmla="*/ 52 h 910"/>
                <a:gd name="T74" fmla="*/ 1072 w 1145"/>
                <a:gd name="T75" fmla="*/ 94 h 910"/>
                <a:gd name="T76" fmla="*/ 1065 w 1145"/>
                <a:gd name="T77" fmla="*/ 110 h 910"/>
                <a:gd name="T78" fmla="*/ 1075 w 1145"/>
                <a:gd name="T79" fmla="*/ 112 h 910"/>
                <a:gd name="T80" fmla="*/ 1114 w 1145"/>
                <a:gd name="T81" fmla="*/ 115 h 910"/>
                <a:gd name="T82" fmla="*/ 1144 w 1145"/>
                <a:gd name="T83" fmla="*/ 116 h 910"/>
                <a:gd name="T84" fmla="*/ 1090 w 1145"/>
                <a:gd name="T85" fmla="*/ 172 h 910"/>
                <a:gd name="T86" fmla="*/ 1126 w 1145"/>
                <a:gd name="T87" fmla="*/ 176 h 910"/>
                <a:gd name="T88" fmla="*/ 646 w 1145"/>
                <a:gd name="T89" fmla="*/ 477 h 910"/>
                <a:gd name="T90" fmla="*/ 109 w 1145"/>
                <a:gd name="T91" fmla="*/ 808 h 910"/>
                <a:gd name="T92" fmla="*/ 85 w 1145"/>
                <a:gd name="T93" fmla="*/ 858 h 910"/>
                <a:gd name="T94" fmla="*/ 87 w 1145"/>
                <a:gd name="T95" fmla="*/ 877 h 910"/>
                <a:gd name="T96" fmla="*/ 94 w 1145"/>
                <a:gd name="T97" fmla="*/ 893 h 910"/>
                <a:gd name="T98" fmla="*/ 115 w 1145"/>
                <a:gd name="T99" fmla="*/ 889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45" h="910">
                  <a:moveTo>
                    <a:pt x="1027" y="52"/>
                  </a:moveTo>
                  <a:cubicBezTo>
                    <a:pt x="1018" y="60"/>
                    <a:pt x="1005" y="69"/>
                    <a:pt x="988" y="81"/>
                  </a:cubicBezTo>
                  <a:cubicBezTo>
                    <a:pt x="996" y="76"/>
                    <a:pt x="1004" y="70"/>
                    <a:pt x="1012" y="65"/>
                  </a:cubicBezTo>
                  <a:cubicBezTo>
                    <a:pt x="1019" y="60"/>
                    <a:pt x="1024" y="55"/>
                    <a:pt x="1027" y="52"/>
                  </a:cubicBezTo>
                  <a:close/>
                  <a:moveTo>
                    <a:pt x="920" y="124"/>
                  </a:moveTo>
                  <a:cubicBezTo>
                    <a:pt x="917" y="126"/>
                    <a:pt x="914" y="128"/>
                    <a:pt x="912" y="129"/>
                  </a:cubicBezTo>
                  <a:lnTo>
                    <a:pt x="915" y="127"/>
                  </a:lnTo>
                  <a:lnTo>
                    <a:pt x="920" y="124"/>
                  </a:lnTo>
                  <a:close/>
                  <a:moveTo>
                    <a:pt x="1020" y="109"/>
                  </a:moveTo>
                  <a:cubicBezTo>
                    <a:pt x="967" y="135"/>
                    <a:pt x="876" y="188"/>
                    <a:pt x="774" y="251"/>
                  </a:cubicBezTo>
                  <a:cubicBezTo>
                    <a:pt x="823" y="225"/>
                    <a:pt x="869" y="199"/>
                    <a:pt x="910" y="175"/>
                  </a:cubicBezTo>
                  <a:lnTo>
                    <a:pt x="1020" y="109"/>
                  </a:lnTo>
                  <a:close/>
                  <a:moveTo>
                    <a:pt x="1086" y="204"/>
                  </a:moveTo>
                  <a:cubicBezTo>
                    <a:pt x="1050" y="221"/>
                    <a:pt x="942" y="290"/>
                    <a:pt x="821" y="366"/>
                  </a:cubicBezTo>
                  <a:cubicBezTo>
                    <a:pt x="951" y="295"/>
                    <a:pt x="1061" y="231"/>
                    <a:pt x="1086" y="204"/>
                  </a:cubicBezTo>
                  <a:close/>
                  <a:moveTo>
                    <a:pt x="573" y="377"/>
                  </a:moveTo>
                  <a:cubicBezTo>
                    <a:pt x="551" y="390"/>
                    <a:pt x="530" y="404"/>
                    <a:pt x="509" y="417"/>
                  </a:cubicBezTo>
                  <a:cubicBezTo>
                    <a:pt x="489" y="429"/>
                    <a:pt x="471" y="441"/>
                    <a:pt x="453" y="452"/>
                  </a:cubicBezTo>
                  <a:lnTo>
                    <a:pt x="614" y="355"/>
                  </a:lnTo>
                  <a:cubicBezTo>
                    <a:pt x="600" y="362"/>
                    <a:pt x="587" y="369"/>
                    <a:pt x="573" y="377"/>
                  </a:cubicBezTo>
                  <a:close/>
                  <a:moveTo>
                    <a:pt x="669" y="350"/>
                  </a:moveTo>
                  <a:cubicBezTo>
                    <a:pt x="587" y="398"/>
                    <a:pt x="506" y="444"/>
                    <a:pt x="432" y="487"/>
                  </a:cubicBezTo>
                  <a:lnTo>
                    <a:pt x="669" y="350"/>
                  </a:lnTo>
                  <a:close/>
                  <a:moveTo>
                    <a:pt x="75" y="602"/>
                  </a:moveTo>
                  <a:cubicBezTo>
                    <a:pt x="72" y="604"/>
                    <a:pt x="70" y="606"/>
                    <a:pt x="68" y="608"/>
                  </a:cubicBezTo>
                  <a:cubicBezTo>
                    <a:pt x="99" y="595"/>
                    <a:pt x="152" y="565"/>
                    <a:pt x="216" y="526"/>
                  </a:cubicBezTo>
                  <a:cubicBezTo>
                    <a:pt x="159" y="558"/>
                    <a:pt x="111" y="584"/>
                    <a:pt x="75" y="602"/>
                  </a:cubicBezTo>
                  <a:close/>
                  <a:moveTo>
                    <a:pt x="501" y="362"/>
                  </a:moveTo>
                  <a:cubicBezTo>
                    <a:pt x="299" y="492"/>
                    <a:pt x="156" y="582"/>
                    <a:pt x="84" y="615"/>
                  </a:cubicBezTo>
                  <a:cubicBezTo>
                    <a:pt x="122" y="602"/>
                    <a:pt x="200" y="561"/>
                    <a:pt x="301" y="503"/>
                  </a:cubicBezTo>
                  <a:cubicBezTo>
                    <a:pt x="343" y="479"/>
                    <a:pt x="386" y="454"/>
                    <a:pt x="428" y="429"/>
                  </a:cubicBezTo>
                  <a:cubicBezTo>
                    <a:pt x="522" y="373"/>
                    <a:pt x="626" y="309"/>
                    <a:pt x="729" y="244"/>
                  </a:cubicBezTo>
                  <a:cubicBezTo>
                    <a:pt x="676" y="273"/>
                    <a:pt x="616" y="303"/>
                    <a:pt x="551" y="337"/>
                  </a:cubicBezTo>
                  <a:cubicBezTo>
                    <a:pt x="535" y="345"/>
                    <a:pt x="518" y="354"/>
                    <a:pt x="501" y="362"/>
                  </a:cubicBezTo>
                  <a:close/>
                  <a:moveTo>
                    <a:pt x="388" y="596"/>
                  </a:moveTo>
                  <a:cubicBezTo>
                    <a:pt x="369" y="608"/>
                    <a:pt x="351" y="619"/>
                    <a:pt x="333" y="630"/>
                  </a:cubicBezTo>
                  <a:cubicBezTo>
                    <a:pt x="404" y="591"/>
                    <a:pt x="488" y="546"/>
                    <a:pt x="583" y="495"/>
                  </a:cubicBezTo>
                  <a:cubicBezTo>
                    <a:pt x="601" y="485"/>
                    <a:pt x="620" y="475"/>
                    <a:pt x="639" y="465"/>
                  </a:cubicBezTo>
                  <a:cubicBezTo>
                    <a:pt x="685" y="436"/>
                    <a:pt x="728" y="409"/>
                    <a:pt x="767" y="384"/>
                  </a:cubicBezTo>
                  <a:cubicBezTo>
                    <a:pt x="805" y="360"/>
                    <a:pt x="838" y="339"/>
                    <a:pt x="868" y="320"/>
                  </a:cubicBezTo>
                  <a:cubicBezTo>
                    <a:pt x="776" y="371"/>
                    <a:pt x="682" y="423"/>
                    <a:pt x="591" y="474"/>
                  </a:cubicBezTo>
                  <a:cubicBezTo>
                    <a:pt x="525" y="514"/>
                    <a:pt x="456" y="555"/>
                    <a:pt x="388" y="596"/>
                  </a:cubicBezTo>
                  <a:close/>
                  <a:moveTo>
                    <a:pt x="385" y="478"/>
                  </a:moveTo>
                  <a:cubicBezTo>
                    <a:pt x="217" y="569"/>
                    <a:pt x="64" y="654"/>
                    <a:pt x="35" y="683"/>
                  </a:cubicBezTo>
                  <a:cubicBezTo>
                    <a:pt x="75" y="670"/>
                    <a:pt x="225" y="578"/>
                    <a:pt x="385" y="478"/>
                  </a:cubicBezTo>
                  <a:close/>
                  <a:moveTo>
                    <a:pt x="45" y="774"/>
                  </a:moveTo>
                  <a:cubicBezTo>
                    <a:pt x="49" y="775"/>
                    <a:pt x="56" y="773"/>
                    <a:pt x="66" y="769"/>
                  </a:cubicBezTo>
                  <a:cubicBezTo>
                    <a:pt x="75" y="763"/>
                    <a:pt x="85" y="756"/>
                    <a:pt x="96" y="748"/>
                  </a:cubicBezTo>
                  <a:cubicBezTo>
                    <a:pt x="78" y="757"/>
                    <a:pt x="67" y="760"/>
                    <a:pt x="62" y="759"/>
                  </a:cubicBezTo>
                  <a:lnTo>
                    <a:pt x="59" y="757"/>
                  </a:lnTo>
                  <a:cubicBezTo>
                    <a:pt x="51" y="764"/>
                    <a:pt x="46" y="770"/>
                    <a:pt x="45" y="774"/>
                  </a:cubicBezTo>
                  <a:close/>
                  <a:moveTo>
                    <a:pt x="460" y="578"/>
                  </a:moveTo>
                  <a:cubicBezTo>
                    <a:pt x="309" y="659"/>
                    <a:pt x="162" y="740"/>
                    <a:pt x="105" y="783"/>
                  </a:cubicBezTo>
                  <a:cubicBezTo>
                    <a:pt x="111" y="781"/>
                    <a:pt x="117" y="778"/>
                    <a:pt x="123" y="774"/>
                  </a:cubicBezTo>
                  <a:lnTo>
                    <a:pt x="124" y="774"/>
                  </a:lnTo>
                  <a:cubicBezTo>
                    <a:pt x="204" y="733"/>
                    <a:pt x="330" y="658"/>
                    <a:pt x="460" y="578"/>
                  </a:cubicBezTo>
                  <a:close/>
                  <a:moveTo>
                    <a:pt x="42" y="805"/>
                  </a:moveTo>
                  <a:cubicBezTo>
                    <a:pt x="47" y="806"/>
                    <a:pt x="56" y="804"/>
                    <a:pt x="69" y="799"/>
                  </a:cubicBezTo>
                  <a:cubicBezTo>
                    <a:pt x="74" y="792"/>
                    <a:pt x="83" y="783"/>
                    <a:pt x="98" y="772"/>
                  </a:cubicBezTo>
                  <a:cubicBezTo>
                    <a:pt x="94" y="774"/>
                    <a:pt x="91" y="776"/>
                    <a:pt x="87" y="778"/>
                  </a:cubicBezTo>
                  <a:cubicBezTo>
                    <a:pt x="86" y="779"/>
                    <a:pt x="84" y="780"/>
                    <a:pt x="82" y="779"/>
                  </a:cubicBezTo>
                  <a:lnTo>
                    <a:pt x="79" y="778"/>
                  </a:lnTo>
                  <a:cubicBezTo>
                    <a:pt x="77" y="779"/>
                    <a:pt x="74" y="780"/>
                    <a:pt x="71" y="781"/>
                  </a:cubicBezTo>
                  <a:cubicBezTo>
                    <a:pt x="56" y="792"/>
                    <a:pt x="46" y="800"/>
                    <a:pt x="42" y="805"/>
                  </a:cubicBezTo>
                  <a:close/>
                  <a:moveTo>
                    <a:pt x="92" y="910"/>
                  </a:moveTo>
                  <a:lnTo>
                    <a:pt x="90" y="910"/>
                  </a:lnTo>
                  <a:cubicBezTo>
                    <a:pt x="88" y="909"/>
                    <a:pt x="86" y="908"/>
                    <a:pt x="86" y="907"/>
                  </a:cubicBezTo>
                  <a:cubicBezTo>
                    <a:pt x="85" y="906"/>
                    <a:pt x="82" y="902"/>
                    <a:pt x="80" y="899"/>
                  </a:cubicBezTo>
                  <a:cubicBezTo>
                    <a:pt x="77" y="901"/>
                    <a:pt x="74" y="903"/>
                    <a:pt x="73" y="904"/>
                  </a:cubicBezTo>
                  <a:cubicBezTo>
                    <a:pt x="70" y="906"/>
                    <a:pt x="68" y="907"/>
                    <a:pt x="65" y="906"/>
                  </a:cubicBezTo>
                  <a:cubicBezTo>
                    <a:pt x="63" y="905"/>
                    <a:pt x="61" y="904"/>
                    <a:pt x="60" y="902"/>
                  </a:cubicBezTo>
                  <a:cubicBezTo>
                    <a:pt x="59" y="903"/>
                    <a:pt x="57" y="904"/>
                    <a:pt x="57" y="904"/>
                  </a:cubicBezTo>
                  <a:cubicBezTo>
                    <a:pt x="55" y="906"/>
                    <a:pt x="51" y="905"/>
                    <a:pt x="49" y="903"/>
                  </a:cubicBezTo>
                  <a:cubicBezTo>
                    <a:pt x="46" y="900"/>
                    <a:pt x="46" y="896"/>
                    <a:pt x="48" y="894"/>
                  </a:cubicBezTo>
                  <a:lnTo>
                    <a:pt x="59" y="880"/>
                  </a:lnTo>
                  <a:lnTo>
                    <a:pt x="58" y="879"/>
                  </a:lnTo>
                  <a:cubicBezTo>
                    <a:pt x="57" y="877"/>
                    <a:pt x="56" y="876"/>
                    <a:pt x="57" y="874"/>
                  </a:cubicBezTo>
                  <a:lnTo>
                    <a:pt x="56" y="874"/>
                  </a:lnTo>
                  <a:lnTo>
                    <a:pt x="53" y="871"/>
                  </a:lnTo>
                  <a:cubicBezTo>
                    <a:pt x="52" y="869"/>
                    <a:pt x="52" y="865"/>
                    <a:pt x="54" y="863"/>
                  </a:cubicBezTo>
                  <a:lnTo>
                    <a:pt x="73" y="840"/>
                  </a:lnTo>
                  <a:cubicBezTo>
                    <a:pt x="42" y="858"/>
                    <a:pt x="40" y="858"/>
                    <a:pt x="37" y="857"/>
                  </a:cubicBezTo>
                  <a:cubicBezTo>
                    <a:pt x="35" y="857"/>
                    <a:pt x="34" y="855"/>
                    <a:pt x="33" y="854"/>
                  </a:cubicBezTo>
                  <a:cubicBezTo>
                    <a:pt x="30" y="849"/>
                    <a:pt x="29" y="847"/>
                    <a:pt x="69" y="817"/>
                  </a:cubicBezTo>
                  <a:lnTo>
                    <a:pt x="67" y="815"/>
                  </a:lnTo>
                  <a:lnTo>
                    <a:pt x="66" y="813"/>
                  </a:lnTo>
                  <a:cubicBezTo>
                    <a:pt x="52" y="818"/>
                    <a:pt x="42" y="819"/>
                    <a:pt x="36" y="818"/>
                  </a:cubicBezTo>
                  <a:cubicBezTo>
                    <a:pt x="31" y="816"/>
                    <a:pt x="28" y="813"/>
                    <a:pt x="27" y="811"/>
                  </a:cubicBezTo>
                  <a:cubicBezTo>
                    <a:pt x="26" y="809"/>
                    <a:pt x="25" y="806"/>
                    <a:pt x="26" y="804"/>
                  </a:cubicBezTo>
                  <a:cubicBezTo>
                    <a:pt x="27" y="800"/>
                    <a:pt x="32" y="795"/>
                    <a:pt x="41" y="788"/>
                  </a:cubicBezTo>
                  <a:lnTo>
                    <a:pt x="41" y="788"/>
                  </a:lnTo>
                  <a:cubicBezTo>
                    <a:pt x="36" y="787"/>
                    <a:pt x="34" y="784"/>
                    <a:pt x="33" y="782"/>
                  </a:cubicBezTo>
                  <a:cubicBezTo>
                    <a:pt x="32" y="780"/>
                    <a:pt x="30" y="776"/>
                    <a:pt x="32" y="771"/>
                  </a:cubicBezTo>
                  <a:cubicBezTo>
                    <a:pt x="35" y="761"/>
                    <a:pt x="48" y="748"/>
                    <a:pt x="71" y="731"/>
                  </a:cubicBezTo>
                  <a:lnTo>
                    <a:pt x="70" y="729"/>
                  </a:lnTo>
                  <a:cubicBezTo>
                    <a:pt x="69" y="728"/>
                    <a:pt x="69" y="726"/>
                    <a:pt x="69" y="724"/>
                  </a:cubicBezTo>
                  <a:cubicBezTo>
                    <a:pt x="71" y="718"/>
                    <a:pt x="81" y="711"/>
                    <a:pt x="188" y="653"/>
                  </a:cubicBezTo>
                  <a:lnTo>
                    <a:pt x="895" y="245"/>
                  </a:lnTo>
                  <a:cubicBezTo>
                    <a:pt x="926" y="227"/>
                    <a:pt x="953" y="211"/>
                    <a:pt x="976" y="198"/>
                  </a:cubicBezTo>
                  <a:lnTo>
                    <a:pt x="1072" y="143"/>
                  </a:lnTo>
                  <a:cubicBezTo>
                    <a:pt x="1084" y="133"/>
                    <a:pt x="1091" y="126"/>
                    <a:pt x="1095" y="121"/>
                  </a:cubicBezTo>
                  <a:lnTo>
                    <a:pt x="101" y="695"/>
                  </a:lnTo>
                  <a:cubicBezTo>
                    <a:pt x="98" y="697"/>
                    <a:pt x="93" y="695"/>
                    <a:pt x="91" y="692"/>
                  </a:cubicBezTo>
                  <a:lnTo>
                    <a:pt x="91" y="688"/>
                  </a:lnTo>
                  <a:cubicBezTo>
                    <a:pt x="83" y="692"/>
                    <a:pt x="76" y="697"/>
                    <a:pt x="69" y="701"/>
                  </a:cubicBezTo>
                  <a:cubicBezTo>
                    <a:pt x="66" y="703"/>
                    <a:pt x="61" y="702"/>
                    <a:pt x="59" y="699"/>
                  </a:cubicBezTo>
                  <a:cubicBezTo>
                    <a:pt x="57" y="695"/>
                    <a:pt x="58" y="691"/>
                    <a:pt x="62" y="689"/>
                  </a:cubicBezTo>
                  <a:lnTo>
                    <a:pt x="81" y="677"/>
                  </a:lnTo>
                  <a:cubicBezTo>
                    <a:pt x="50" y="694"/>
                    <a:pt x="31" y="701"/>
                    <a:pt x="24" y="699"/>
                  </a:cubicBezTo>
                  <a:cubicBezTo>
                    <a:pt x="21" y="698"/>
                    <a:pt x="19" y="696"/>
                    <a:pt x="18" y="694"/>
                  </a:cubicBezTo>
                  <a:cubicBezTo>
                    <a:pt x="17" y="693"/>
                    <a:pt x="16" y="690"/>
                    <a:pt x="17" y="686"/>
                  </a:cubicBezTo>
                  <a:lnTo>
                    <a:pt x="17" y="684"/>
                  </a:lnTo>
                  <a:cubicBezTo>
                    <a:pt x="14" y="686"/>
                    <a:pt x="12" y="687"/>
                    <a:pt x="12" y="687"/>
                  </a:cubicBezTo>
                  <a:cubicBezTo>
                    <a:pt x="9" y="689"/>
                    <a:pt x="4" y="688"/>
                    <a:pt x="2" y="685"/>
                  </a:cubicBezTo>
                  <a:cubicBezTo>
                    <a:pt x="0" y="681"/>
                    <a:pt x="2" y="677"/>
                    <a:pt x="5" y="675"/>
                  </a:cubicBezTo>
                  <a:cubicBezTo>
                    <a:pt x="35" y="658"/>
                    <a:pt x="63" y="641"/>
                    <a:pt x="92" y="625"/>
                  </a:cubicBezTo>
                  <a:cubicBezTo>
                    <a:pt x="76" y="630"/>
                    <a:pt x="65" y="632"/>
                    <a:pt x="59" y="631"/>
                  </a:cubicBezTo>
                  <a:cubicBezTo>
                    <a:pt x="56" y="630"/>
                    <a:pt x="53" y="629"/>
                    <a:pt x="52" y="627"/>
                  </a:cubicBezTo>
                  <a:cubicBezTo>
                    <a:pt x="46" y="629"/>
                    <a:pt x="41" y="629"/>
                    <a:pt x="38" y="628"/>
                  </a:cubicBezTo>
                  <a:cubicBezTo>
                    <a:pt x="34" y="627"/>
                    <a:pt x="31" y="625"/>
                    <a:pt x="30" y="623"/>
                  </a:cubicBezTo>
                  <a:cubicBezTo>
                    <a:pt x="20" y="627"/>
                    <a:pt x="13" y="628"/>
                    <a:pt x="10" y="628"/>
                  </a:cubicBezTo>
                  <a:cubicBezTo>
                    <a:pt x="9" y="627"/>
                    <a:pt x="6" y="625"/>
                    <a:pt x="5" y="623"/>
                  </a:cubicBezTo>
                  <a:lnTo>
                    <a:pt x="4" y="621"/>
                  </a:lnTo>
                  <a:lnTo>
                    <a:pt x="1" y="618"/>
                  </a:lnTo>
                  <a:cubicBezTo>
                    <a:pt x="0" y="617"/>
                    <a:pt x="0" y="614"/>
                    <a:pt x="1" y="612"/>
                  </a:cubicBezTo>
                  <a:cubicBezTo>
                    <a:pt x="2" y="607"/>
                    <a:pt x="16" y="597"/>
                    <a:pt x="52" y="576"/>
                  </a:cubicBezTo>
                  <a:cubicBezTo>
                    <a:pt x="51" y="572"/>
                    <a:pt x="52" y="568"/>
                    <a:pt x="55" y="566"/>
                  </a:cubicBezTo>
                  <a:cubicBezTo>
                    <a:pt x="58" y="565"/>
                    <a:pt x="61" y="565"/>
                    <a:pt x="63" y="567"/>
                  </a:cubicBezTo>
                  <a:cubicBezTo>
                    <a:pt x="64" y="567"/>
                    <a:pt x="66" y="567"/>
                    <a:pt x="67" y="567"/>
                  </a:cubicBezTo>
                  <a:cubicBezTo>
                    <a:pt x="121" y="535"/>
                    <a:pt x="214" y="484"/>
                    <a:pt x="367" y="400"/>
                  </a:cubicBezTo>
                  <a:cubicBezTo>
                    <a:pt x="401" y="381"/>
                    <a:pt x="437" y="361"/>
                    <a:pt x="474" y="341"/>
                  </a:cubicBezTo>
                  <a:cubicBezTo>
                    <a:pt x="491" y="330"/>
                    <a:pt x="508" y="320"/>
                    <a:pt x="524" y="309"/>
                  </a:cubicBezTo>
                  <a:cubicBezTo>
                    <a:pt x="766" y="157"/>
                    <a:pt x="910" y="68"/>
                    <a:pt x="973" y="39"/>
                  </a:cubicBezTo>
                  <a:cubicBezTo>
                    <a:pt x="993" y="27"/>
                    <a:pt x="1013" y="14"/>
                    <a:pt x="1033" y="2"/>
                  </a:cubicBezTo>
                  <a:cubicBezTo>
                    <a:pt x="1035" y="1"/>
                    <a:pt x="1037" y="0"/>
                    <a:pt x="1039" y="1"/>
                  </a:cubicBezTo>
                  <a:cubicBezTo>
                    <a:pt x="1040" y="1"/>
                    <a:pt x="1042" y="3"/>
                    <a:pt x="1043" y="4"/>
                  </a:cubicBezTo>
                  <a:cubicBezTo>
                    <a:pt x="1044" y="6"/>
                    <a:pt x="1045" y="9"/>
                    <a:pt x="1044" y="12"/>
                  </a:cubicBezTo>
                  <a:cubicBezTo>
                    <a:pt x="1043" y="15"/>
                    <a:pt x="1040" y="19"/>
                    <a:pt x="1036" y="24"/>
                  </a:cubicBezTo>
                  <a:lnTo>
                    <a:pt x="1039" y="26"/>
                  </a:lnTo>
                  <a:cubicBezTo>
                    <a:pt x="1040" y="28"/>
                    <a:pt x="1041" y="31"/>
                    <a:pt x="1040" y="35"/>
                  </a:cubicBezTo>
                  <a:lnTo>
                    <a:pt x="1040" y="35"/>
                  </a:lnTo>
                  <a:lnTo>
                    <a:pt x="1042" y="38"/>
                  </a:lnTo>
                  <a:cubicBezTo>
                    <a:pt x="1043" y="40"/>
                    <a:pt x="1044" y="42"/>
                    <a:pt x="1044" y="45"/>
                  </a:cubicBezTo>
                  <a:cubicBezTo>
                    <a:pt x="1052" y="39"/>
                    <a:pt x="1061" y="34"/>
                    <a:pt x="1070" y="28"/>
                  </a:cubicBezTo>
                  <a:cubicBezTo>
                    <a:pt x="1071" y="27"/>
                    <a:pt x="1073" y="27"/>
                    <a:pt x="1075" y="27"/>
                  </a:cubicBezTo>
                  <a:cubicBezTo>
                    <a:pt x="1077" y="28"/>
                    <a:pt x="1079" y="29"/>
                    <a:pt x="1080" y="31"/>
                  </a:cubicBezTo>
                  <a:cubicBezTo>
                    <a:pt x="1083" y="36"/>
                    <a:pt x="1087" y="43"/>
                    <a:pt x="991" y="105"/>
                  </a:cubicBezTo>
                  <a:cubicBezTo>
                    <a:pt x="1085" y="51"/>
                    <a:pt x="1086" y="52"/>
                    <a:pt x="1088" y="52"/>
                  </a:cubicBezTo>
                  <a:cubicBezTo>
                    <a:pt x="1089" y="53"/>
                    <a:pt x="1091" y="54"/>
                    <a:pt x="1092" y="56"/>
                  </a:cubicBezTo>
                  <a:cubicBezTo>
                    <a:pt x="1093" y="57"/>
                    <a:pt x="1094" y="61"/>
                    <a:pt x="1093" y="65"/>
                  </a:cubicBezTo>
                  <a:cubicBezTo>
                    <a:pt x="1091" y="70"/>
                    <a:pt x="1085" y="77"/>
                    <a:pt x="1075" y="86"/>
                  </a:cubicBezTo>
                  <a:cubicBezTo>
                    <a:pt x="1076" y="89"/>
                    <a:pt x="1075" y="92"/>
                    <a:pt x="1072" y="94"/>
                  </a:cubicBezTo>
                  <a:lnTo>
                    <a:pt x="1029" y="119"/>
                  </a:lnTo>
                  <a:cubicBezTo>
                    <a:pt x="1001" y="138"/>
                    <a:pt x="963" y="161"/>
                    <a:pt x="916" y="188"/>
                  </a:cubicBezTo>
                  <a:lnTo>
                    <a:pt x="912" y="191"/>
                  </a:lnTo>
                  <a:cubicBezTo>
                    <a:pt x="991" y="146"/>
                    <a:pt x="1047" y="116"/>
                    <a:pt x="1065" y="110"/>
                  </a:cubicBezTo>
                  <a:lnTo>
                    <a:pt x="1066" y="109"/>
                  </a:lnTo>
                  <a:lnTo>
                    <a:pt x="1066" y="109"/>
                  </a:lnTo>
                  <a:cubicBezTo>
                    <a:pt x="1068" y="109"/>
                    <a:pt x="1070" y="108"/>
                    <a:pt x="1071" y="108"/>
                  </a:cubicBezTo>
                  <a:cubicBezTo>
                    <a:pt x="1072" y="109"/>
                    <a:pt x="1074" y="110"/>
                    <a:pt x="1075" y="112"/>
                  </a:cubicBezTo>
                  <a:lnTo>
                    <a:pt x="1076" y="115"/>
                  </a:lnTo>
                  <a:lnTo>
                    <a:pt x="1103" y="100"/>
                  </a:lnTo>
                  <a:cubicBezTo>
                    <a:pt x="1106" y="98"/>
                    <a:pt x="1110" y="99"/>
                    <a:pt x="1112" y="103"/>
                  </a:cubicBezTo>
                  <a:cubicBezTo>
                    <a:pt x="1114" y="105"/>
                    <a:pt x="1115" y="109"/>
                    <a:pt x="1114" y="115"/>
                  </a:cubicBezTo>
                  <a:cubicBezTo>
                    <a:pt x="1113" y="116"/>
                    <a:pt x="1112" y="118"/>
                    <a:pt x="1112" y="120"/>
                  </a:cubicBezTo>
                  <a:lnTo>
                    <a:pt x="1134" y="107"/>
                  </a:lnTo>
                  <a:cubicBezTo>
                    <a:pt x="1137" y="105"/>
                    <a:pt x="1142" y="106"/>
                    <a:pt x="1144" y="109"/>
                  </a:cubicBezTo>
                  <a:cubicBezTo>
                    <a:pt x="1145" y="111"/>
                    <a:pt x="1145" y="114"/>
                    <a:pt x="1144" y="116"/>
                  </a:cubicBezTo>
                  <a:cubicBezTo>
                    <a:pt x="1143" y="122"/>
                    <a:pt x="1124" y="137"/>
                    <a:pt x="1093" y="159"/>
                  </a:cubicBezTo>
                  <a:cubicBezTo>
                    <a:pt x="1093" y="161"/>
                    <a:pt x="1093" y="163"/>
                    <a:pt x="1092" y="166"/>
                  </a:cubicBezTo>
                  <a:cubicBezTo>
                    <a:pt x="1092" y="167"/>
                    <a:pt x="1091" y="169"/>
                    <a:pt x="1090" y="171"/>
                  </a:cubicBezTo>
                  <a:lnTo>
                    <a:pt x="1090" y="172"/>
                  </a:lnTo>
                  <a:lnTo>
                    <a:pt x="1091" y="176"/>
                  </a:lnTo>
                  <a:cubicBezTo>
                    <a:pt x="1106" y="169"/>
                    <a:pt x="1116" y="166"/>
                    <a:pt x="1120" y="167"/>
                  </a:cubicBezTo>
                  <a:cubicBezTo>
                    <a:pt x="1122" y="167"/>
                    <a:pt x="1124" y="169"/>
                    <a:pt x="1125" y="171"/>
                  </a:cubicBezTo>
                  <a:cubicBezTo>
                    <a:pt x="1126" y="172"/>
                    <a:pt x="1126" y="174"/>
                    <a:pt x="1126" y="176"/>
                  </a:cubicBezTo>
                  <a:cubicBezTo>
                    <a:pt x="1125" y="178"/>
                    <a:pt x="1124" y="180"/>
                    <a:pt x="1122" y="181"/>
                  </a:cubicBezTo>
                  <a:cubicBezTo>
                    <a:pt x="1116" y="184"/>
                    <a:pt x="1110" y="187"/>
                    <a:pt x="1104" y="190"/>
                  </a:cubicBezTo>
                  <a:cubicBezTo>
                    <a:pt x="1105" y="192"/>
                    <a:pt x="1106" y="195"/>
                    <a:pt x="1105" y="199"/>
                  </a:cubicBezTo>
                  <a:cubicBezTo>
                    <a:pt x="1095" y="233"/>
                    <a:pt x="926" y="327"/>
                    <a:pt x="646" y="477"/>
                  </a:cubicBezTo>
                  <a:cubicBezTo>
                    <a:pt x="424" y="618"/>
                    <a:pt x="240" y="731"/>
                    <a:pt x="132" y="785"/>
                  </a:cubicBezTo>
                  <a:lnTo>
                    <a:pt x="131" y="786"/>
                  </a:lnTo>
                  <a:cubicBezTo>
                    <a:pt x="123" y="792"/>
                    <a:pt x="114" y="799"/>
                    <a:pt x="105" y="806"/>
                  </a:cubicBezTo>
                  <a:lnTo>
                    <a:pt x="109" y="808"/>
                  </a:lnTo>
                  <a:cubicBezTo>
                    <a:pt x="111" y="811"/>
                    <a:pt x="111" y="815"/>
                    <a:pt x="109" y="818"/>
                  </a:cubicBezTo>
                  <a:lnTo>
                    <a:pt x="79" y="855"/>
                  </a:lnTo>
                  <a:lnTo>
                    <a:pt x="80" y="855"/>
                  </a:lnTo>
                  <a:cubicBezTo>
                    <a:pt x="82" y="855"/>
                    <a:pt x="84" y="857"/>
                    <a:pt x="85" y="858"/>
                  </a:cubicBezTo>
                  <a:cubicBezTo>
                    <a:pt x="87" y="861"/>
                    <a:pt x="87" y="863"/>
                    <a:pt x="85" y="865"/>
                  </a:cubicBezTo>
                  <a:cubicBezTo>
                    <a:pt x="86" y="867"/>
                    <a:pt x="85" y="870"/>
                    <a:pt x="84" y="872"/>
                  </a:cubicBezTo>
                  <a:lnTo>
                    <a:pt x="81" y="875"/>
                  </a:lnTo>
                  <a:cubicBezTo>
                    <a:pt x="84" y="874"/>
                    <a:pt x="85" y="875"/>
                    <a:pt x="87" y="877"/>
                  </a:cubicBezTo>
                  <a:cubicBezTo>
                    <a:pt x="89" y="879"/>
                    <a:pt x="90" y="883"/>
                    <a:pt x="87" y="886"/>
                  </a:cubicBezTo>
                  <a:lnTo>
                    <a:pt x="88" y="887"/>
                  </a:lnTo>
                  <a:cubicBezTo>
                    <a:pt x="90" y="890"/>
                    <a:pt x="92" y="892"/>
                    <a:pt x="93" y="894"/>
                  </a:cubicBezTo>
                  <a:lnTo>
                    <a:pt x="94" y="893"/>
                  </a:lnTo>
                  <a:cubicBezTo>
                    <a:pt x="113" y="882"/>
                    <a:pt x="114" y="882"/>
                    <a:pt x="117" y="883"/>
                  </a:cubicBezTo>
                  <a:lnTo>
                    <a:pt x="115" y="889"/>
                  </a:lnTo>
                  <a:lnTo>
                    <a:pt x="109" y="893"/>
                  </a:lnTo>
                  <a:lnTo>
                    <a:pt x="115" y="889"/>
                  </a:lnTo>
                  <a:lnTo>
                    <a:pt x="118" y="896"/>
                  </a:lnTo>
                  <a:cubicBezTo>
                    <a:pt x="116" y="897"/>
                    <a:pt x="106" y="903"/>
                    <a:pt x="101" y="905"/>
                  </a:cubicBezTo>
                  <a:cubicBezTo>
                    <a:pt x="95" y="909"/>
                    <a:pt x="94" y="910"/>
                    <a:pt x="92" y="9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79" name="Freeform 2301">
              <a:extLst>
                <a:ext uri="{FF2B5EF4-FFF2-40B4-BE49-F238E27FC236}">
                  <a16:creationId xmlns:a16="http://schemas.microsoft.com/office/drawing/2014/main" id="{BB20AF12-1194-45B7-969D-8A933B3FC3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2888" y="9091611"/>
              <a:ext cx="533400" cy="301625"/>
            </a:xfrm>
            <a:custGeom>
              <a:avLst/>
              <a:gdLst>
                <a:gd name="T0" fmla="*/ 955 w 1014"/>
                <a:gd name="T1" fmla="*/ 21 h 574"/>
                <a:gd name="T2" fmla="*/ 766 w 1014"/>
                <a:gd name="T3" fmla="*/ 124 h 574"/>
                <a:gd name="T4" fmla="*/ 955 w 1014"/>
                <a:gd name="T5" fmla="*/ 21 h 574"/>
                <a:gd name="T6" fmla="*/ 614 w 1014"/>
                <a:gd name="T7" fmla="*/ 219 h 574"/>
                <a:gd name="T8" fmla="*/ 492 w 1014"/>
                <a:gd name="T9" fmla="*/ 298 h 574"/>
                <a:gd name="T10" fmla="*/ 726 w 1014"/>
                <a:gd name="T11" fmla="*/ 161 h 574"/>
                <a:gd name="T12" fmla="*/ 706 w 1014"/>
                <a:gd name="T13" fmla="*/ 171 h 574"/>
                <a:gd name="T14" fmla="*/ 614 w 1014"/>
                <a:gd name="T15" fmla="*/ 219 h 574"/>
                <a:gd name="T16" fmla="*/ 779 w 1014"/>
                <a:gd name="T17" fmla="*/ 146 h 574"/>
                <a:gd name="T18" fmla="*/ 386 w 1014"/>
                <a:gd name="T19" fmla="*/ 377 h 574"/>
                <a:gd name="T20" fmla="*/ 550 w 1014"/>
                <a:gd name="T21" fmla="*/ 287 h 574"/>
                <a:gd name="T22" fmla="*/ 779 w 1014"/>
                <a:gd name="T23" fmla="*/ 146 h 574"/>
                <a:gd name="T24" fmla="*/ 90 w 1014"/>
                <a:gd name="T25" fmla="*/ 515 h 574"/>
                <a:gd name="T26" fmla="*/ 88 w 1014"/>
                <a:gd name="T27" fmla="*/ 524 h 574"/>
                <a:gd name="T28" fmla="*/ 64 w 1014"/>
                <a:gd name="T29" fmla="*/ 540 h 574"/>
                <a:gd name="T30" fmla="*/ 82 w 1014"/>
                <a:gd name="T31" fmla="*/ 534 h 574"/>
                <a:gd name="T32" fmla="*/ 197 w 1014"/>
                <a:gd name="T33" fmla="*/ 470 h 574"/>
                <a:gd name="T34" fmla="*/ 467 w 1014"/>
                <a:gd name="T35" fmla="*/ 297 h 574"/>
                <a:gd name="T36" fmla="*/ 90 w 1014"/>
                <a:gd name="T37" fmla="*/ 515 h 574"/>
                <a:gd name="T38" fmla="*/ 34 w 1014"/>
                <a:gd name="T39" fmla="*/ 571 h 574"/>
                <a:gd name="T40" fmla="*/ 34 w 1014"/>
                <a:gd name="T41" fmla="*/ 571 h 574"/>
                <a:gd name="T42" fmla="*/ 29 w 1014"/>
                <a:gd name="T43" fmla="*/ 567 h 574"/>
                <a:gd name="T44" fmla="*/ 28 w 1014"/>
                <a:gd name="T45" fmla="*/ 559 h 574"/>
                <a:gd name="T46" fmla="*/ 2 w 1014"/>
                <a:gd name="T47" fmla="*/ 565 h 574"/>
                <a:gd name="T48" fmla="*/ 5 w 1014"/>
                <a:gd name="T49" fmla="*/ 556 h 574"/>
                <a:gd name="T50" fmla="*/ 5 w 1014"/>
                <a:gd name="T51" fmla="*/ 555 h 574"/>
                <a:gd name="T52" fmla="*/ 48 w 1014"/>
                <a:gd name="T53" fmla="*/ 531 h 574"/>
                <a:gd name="T54" fmla="*/ 608 w 1014"/>
                <a:gd name="T55" fmla="*/ 207 h 574"/>
                <a:gd name="T56" fmla="*/ 968 w 1014"/>
                <a:gd name="T57" fmla="*/ 8 h 574"/>
                <a:gd name="T58" fmla="*/ 976 w 1014"/>
                <a:gd name="T59" fmla="*/ 13 h 574"/>
                <a:gd name="T60" fmla="*/ 985 w 1014"/>
                <a:gd name="T61" fmla="*/ 7 h 574"/>
                <a:gd name="T62" fmla="*/ 991 w 1014"/>
                <a:gd name="T63" fmla="*/ 7 h 574"/>
                <a:gd name="T64" fmla="*/ 995 w 1014"/>
                <a:gd name="T65" fmla="*/ 10 h 574"/>
                <a:gd name="T66" fmla="*/ 995 w 1014"/>
                <a:gd name="T67" fmla="*/ 10 h 574"/>
                <a:gd name="T68" fmla="*/ 1002 w 1014"/>
                <a:gd name="T69" fmla="*/ 5 h 574"/>
                <a:gd name="T70" fmla="*/ 1012 w 1014"/>
                <a:gd name="T71" fmla="*/ 7 h 574"/>
                <a:gd name="T72" fmla="*/ 1010 w 1014"/>
                <a:gd name="T73" fmla="*/ 17 h 574"/>
                <a:gd name="T74" fmla="*/ 989 w 1014"/>
                <a:gd name="T75" fmla="*/ 30 h 574"/>
                <a:gd name="T76" fmla="*/ 557 w 1014"/>
                <a:gd name="T77" fmla="*/ 300 h 574"/>
                <a:gd name="T78" fmla="*/ 61 w 1014"/>
                <a:gd name="T79" fmla="*/ 566 h 574"/>
                <a:gd name="T80" fmla="*/ 55 w 1014"/>
                <a:gd name="T81" fmla="*/ 563 h 574"/>
                <a:gd name="T82" fmla="*/ 34 w 1014"/>
                <a:gd name="T83" fmla="*/ 57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14" h="574">
                  <a:moveTo>
                    <a:pt x="955" y="21"/>
                  </a:moveTo>
                  <a:cubicBezTo>
                    <a:pt x="928" y="27"/>
                    <a:pt x="855" y="69"/>
                    <a:pt x="766" y="124"/>
                  </a:cubicBezTo>
                  <a:cubicBezTo>
                    <a:pt x="854" y="78"/>
                    <a:pt x="929" y="38"/>
                    <a:pt x="955" y="21"/>
                  </a:cubicBezTo>
                  <a:close/>
                  <a:moveTo>
                    <a:pt x="614" y="219"/>
                  </a:moveTo>
                  <a:cubicBezTo>
                    <a:pt x="573" y="246"/>
                    <a:pt x="531" y="273"/>
                    <a:pt x="492" y="298"/>
                  </a:cubicBezTo>
                  <a:cubicBezTo>
                    <a:pt x="568" y="254"/>
                    <a:pt x="648" y="207"/>
                    <a:pt x="726" y="161"/>
                  </a:cubicBezTo>
                  <a:cubicBezTo>
                    <a:pt x="719" y="164"/>
                    <a:pt x="713" y="168"/>
                    <a:pt x="706" y="171"/>
                  </a:cubicBezTo>
                  <a:cubicBezTo>
                    <a:pt x="678" y="186"/>
                    <a:pt x="647" y="202"/>
                    <a:pt x="614" y="219"/>
                  </a:cubicBezTo>
                  <a:close/>
                  <a:moveTo>
                    <a:pt x="779" y="146"/>
                  </a:moveTo>
                  <a:cubicBezTo>
                    <a:pt x="648" y="223"/>
                    <a:pt x="508" y="306"/>
                    <a:pt x="386" y="377"/>
                  </a:cubicBezTo>
                  <a:cubicBezTo>
                    <a:pt x="441" y="347"/>
                    <a:pt x="497" y="317"/>
                    <a:pt x="550" y="287"/>
                  </a:cubicBezTo>
                  <a:cubicBezTo>
                    <a:pt x="626" y="241"/>
                    <a:pt x="704" y="193"/>
                    <a:pt x="779" y="146"/>
                  </a:cubicBezTo>
                  <a:close/>
                  <a:moveTo>
                    <a:pt x="90" y="515"/>
                  </a:moveTo>
                  <a:cubicBezTo>
                    <a:pt x="92" y="518"/>
                    <a:pt x="91" y="522"/>
                    <a:pt x="88" y="524"/>
                  </a:cubicBezTo>
                  <a:cubicBezTo>
                    <a:pt x="80" y="529"/>
                    <a:pt x="71" y="535"/>
                    <a:pt x="64" y="540"/>
                  </a:cubicBezTo>
                  <a:cubicBezTo>
                    <a:pt x="68" y="540"/>
                    <a:pt x="74" y="537"/>
                    <a:pt x="82" y="534"/>
                  </a:cubicBezTo>
                  <a:cubicBezTo>
                    <a:pt x="110" y="519"/>
                    <a:pt x="149" y="496"/>
                    <a:pt x="197" y="470"/>
                  </a:cubicBezTo>
                  <a:cubicBezTo>
                    <a:pt x="276" y="421"/>
                    <a:pt x="377" y="356"/>
                    <a:pt x="467" y="297"/>
                  </a:cubicBezTo>
                  <a:cubicBezTo>
                    <a:pt x="318" y="377"/>
                    <a:pt x="166" y="462"/>
                    <a:pt x="90" y="515"/>
                  </a:cubicBezTo>
                  <a:close/>
                  <a:moveTo>
                    <a:pt x="34" y="571"/>
                  </a:moveTo>
                  <a:lnTo>
                    <a:pt x="34" y="571"/>
                  </a:lnTo>
                  <a:cubicBezTo>
                    <a:pt x="32" y="570"/>
                    <a:pt x="30" y="569"/>
                    <a:pt x="29" y="567"/>
                  </a:cubicBezTo>
                  <a:cubicBezTo>
                    <a:pt x="28" y="566"/>
                    <a:pt x="27" y="563"/>
                    <a:pt x="28" y="559"/>
                  </a:cubicBezTo>
                  <a:cubicBezTo>
                    <a:pt x="6" y="571"/>
                    <a:pt x="5" y="569"/>
                    <a:pt x="2" y="565"/>
                  </a:cubicBezTo>
                  <a:cubicBezTo>
                    <a:pt x="0" y="562"/>
                    <a:pt x="1" y="558"/>
                    <a:pt x="5" y="556"/>
                  </a:cubicBezTo>
                  <a:lnTo>
                    <a:pt x="5" y="555"/>
                  </a:lnTo>
                  <a:cubicBezTo>
                    <a:pt x="8" y="554"/>
                    <a:pt x="27" y="543"/>
                    <a:pt x="48" y="531"/>
                  </a:cubicBezTo>
                  <a:cubicBezTo>
                    <a:pt x="115" y="470"/>
                    <a:pt x="337" y="349"/>
                    <a:pt x="608" y="207"/>
                  </a:cubicBezTo>
                  <a:cubicBezTo>
                    <a:pt x="808" y="79"/>
                    <a:pt x="939" y="0"/>
                    <a:pt x="968" y="8"/>
                  </a:cubicBezTo>
                  <a:cubicBezTo>
                    <a:pt x="972" y="9"/>
                    <a:pt x="975" y="11"/>
                    <a:pt x="976" y="13"/>
                  </a:cubicBezTo>
                  <a:cubicBezTo>
                    <a:pt x="979" y="11"/>
                    <a:pt x="982" y="9"/>
                    <a:pt x="985" y="7"/>
                  </a:cubicBezTo>
                  <a:cubicBezTo>
                    <a:pt x="987" y="6"/>
                    <a:pt x="989" y="6"/>
                    <a:pt x="991" y="7"/>
                  </a:cubicBezTo>
                  <a:cubicBezTo>
                    <a:pt x="992" y="7"/>
                    <a:pt x="994" y="8"/>
                    <a:pt x="995" y="10"/>
                  </a:cubicBezTo>
                  <a:lnTo>
                    <a:pt x="995" y="10"/>
                  </a:lnTo>
                  <a:cubicBezTo>
                    <a:pt x="997" y="8"/>
                    <a:pt x="1000" y="7"/>
                    <a:pt x="1002" y="5"/>
                  </a:cubicBezTo>
                  <a:cubicBezTo>
                    <a:pt x="1006" y="3"/>
                    <a:pt x="1010" y="4"/>
                    <a:pt x="1012" y="7"/>
                  </a:cubicBezTo>
                  <a:cubicBezTo>
                    <a:pt x="1014" y="11"/>
                    <a:pt x="1013" y="15"/>
                    <a:pt x="1010" y="17"/>
                  </a:cubicBezTo>
                  <a:cubicBezTo>
                    <a:pt x="1005" y="20"/>
                    <a:pt x="998" y="25"/>
                    <a:pt x="989" y="30"/>
                  </a:cubicBezTo>
                  <a:cubicBezTo>
                    <a:pt x="951" y="75"/>
                    <a:pt x="758" y="189"/>
                    <a:pt x="557" y="300"/>
                  </a:cubicBezTo>
                  <a:cubicBezTo>
                    <a:pt x="329" y="439"/>
                    <a:pt x="94" y="574"/>
                    <a:pt x="61" y="566"/>
                  </a:cubicBezTo>
                  <a:cubicBezTo>
                    <a:pt x="58" y="565"/>
                    <a:pt x="57" y="564"/>
                    <a:pt x="55" y="563"/>
                  </a:cubicBezTo>
                  <a:cubicBezTo>
                    <a:pt x="44" y="568"/>
                    <a:pt x="37" y="571"/>
                    <a:pt x="34" y="57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80" name="Freeform 2302">
              <a:extLst>
                <a:ext uri="{FF2B5EF4-FFF2-40B4-BE49-F238E27FC236}">
                  <a16:creationId xmlns:a16="http://schemas.microsoft.com/office/drawing/2014/main" id="{5C674996-BF56-444B-B72A-2E11E583A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8288" y="9088436"/>
              <a:ext cx="496888" cy="285750"/>
            </a:xfrm>
            <a:custGeom>
              <a:avLst/>
              <a:gdLst>
                <a:gd name="T0" fmla="*/ 3 w 945"/>
                <a:gd name="T1" fmla="*/ 544 h 544"/>
                <a:gd name="T2" fmla="*/ 2 w 945"/>
                <a:gd name="T3" fmla="*/ 544 h 544"/>
                <a:gd name="T4" fmla="*/ 2 w 945"/>
                <a:gd name="T5" fmla="*/ 542 h 544"/>
                <a:gd name="T6" fmla="*/ 0 w 945"/>
                <a:gd name="T7" fmla="*/ 539 h 544"/>
                <a:gd name="T8" fmla="*/ 6 w 945"/>
                <a:gd name="T9" fmla="*/ 535 h 544"/>
                <a:gd name="T10" fmla="*/ 3 w 945"/>
                <a:gd name="T11" fmla="*/ 537 h 544"/>
                <a:gd name="T12" fmla="*/ 0 w 945"/>
                <a:gd name="T13" fmla="*/ 531 h 544"/>
                <a:gd name="T14" fmla="*/ 2 w 945"/>
                <a:gd name="T15" fmla="*/ 530 h 544"/>
                <a:gd name="T16" fmla="*/ 6 w 945"/>
                <a:gd name="T17" fmla="*/ 528 h 544"/>
                <a:gd name="T18" fmla="*/ 9 w 945"/>
                <a:gd name="T19" fmla="*/ 528 h 544"/>
                <a:gd name="T20" fmla="*/ 21 w 945"/>
                <a:gd name="T21" fmla="*/ 528 h 544"/>
                <a:gd name="T22" fmla="*/ 936 w 945"/>
                <a:gd name="T23" fmla="*/ 0 h 544"/>
                <a:gd name="T24" fmla="*/ 938 w 945"/>
                <a:gd name="T25" fmla="*/ 0 h 544"/>
                <a:gd name="T26" fmla="*/ 943 w 945"/>
                <a:gd name="T27" fmla="*/ 4 h 544"/>
                <a:gd name="T28" fmla="*/ 940 w 945"/>
                <a:gd name="T29" fmla="*/ 14 h 544"/>
                <a:gd name="T30" fmla="*/ 934 w 945"/>
                <a:gd name="T31" fmla="*/ 14 h 544"/>
                <a:gd name="T32" fmla="*/ 26 w 945"/>
                <a:gd name="T33" fmla="*/ 542 h 544"/>
                <a:gd name="T34" fmla="*/ 21 w 945"/>
                <a:gd name="T35" fmla="*/ 542 h 544"/>
                <a:gd name="T36" fmla="*/ 20 w 945"/>
                <a:gd name="T37" fmla="*/ 542 h 544"/>
                <a:gd name="T38" fmla="*/ 9 w 945"/>
                <a:gd name="T39" fmla="*/ 543 h 544"/>
                <a:gd name="T40" fmla="*/ 8 w 945"/>
                <a:gd name="T41" fmla="*/ 543 h 544"/>
                <a:gd name="T42" fmla="*/ 3 w 945"/>
                <a:gd name="T43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45" h="544">
                  <a:moveTo>
                    <a:pt x="3" y="544"/>
                  </a:moveTo>
                  <a:lnTo>
                    <a:pt x="2" y="544"/>
                  </a:lnTo>
                  <a:lnTo>
                    <a:pt x="2" y="542"/>
                  </a:lnTo>
                  <a:lnTo>
                    <a:pt x="0" y="539"/>
                  </a:lnTo>
                  <a:lnTo>
                    <a:pt x="6" y="535"/>
                  </a:lnTo>
                  <a:lnTo>
                    <a:pt x="3" y="537"/>
                  </a:lnTo>
                  <a:lnTo>
                    <a:pt x="0" y="531"/>
                  </a:lnTo>
                  <a:lnTo>
                    <a:pt x="2" y="530"/>
                  </a:lnTo>
                  <a:cubicBezTo>
                    <a:pt x="3" y="529"/>
                    <a:pt x="5" y="528"/>
                    <a:pt x="6" y="528"/>
                  </a:cubicBezTo>
                  <a:lnTo>
                    <a:pt x="9" y="528"/>
                  </a:lnTo>
                  <a:cubicBezTo>
                    <a:pt x="14" y="528"/>
                    <a:pt x="18" y="528"/>
                    <a:pt x="21" y="528"/>
                  </a:cubicBezTo>
                  <a:cubicBezTo>
                    <a:pt x="228" y="402"/>
                    <a:pt x="890" y="0"/>
                    <a:pt x="936" y="0"/>
                  </a:cubicBezTo>
                  <a:lnTo>
                    <a:pt x="938" y="0"/>
                  </a:lnTo>
                  <a:cubicBezTo>
                    <a:pt x="939" y="1"/>
                    <a:pt x="942" y="2"/>
                    <a:pt x="943" y="4"/>
                  </a:cubicBezTo>
                  <a:cubicBezTo>
                    <a:pt x="945" y="7"/>
                    <a:pt x="944" y="12"/>
                    <a:pt x="940" y="14"/>
                  </a:cubicBezTo>
                  <a:cubicBezTo>
                    <a:pt x="938" y="15"/>
                    <a:pt x="936" y="15"/>
                    <a:pt x="934" y="14"/>
                  </a:cubicBezTo>
                  <a:cubicBezTo>
                    <a:pt x="892" y="20"/>
                    <a:pt x="370" y="332"/>
                    <a:pt x="26" y="542"/>
                  </a:cubicBezTo>
                  <a:cubicBezTo>
                    <a:pt x="24" y="543"/>
                    <a:pt x="22" y="543"/>
                    <a:pt x="21" y="542"/>
                  </a:cubicBezTo>
                  <a:lnTo>
                    <a:pt x="20" y="542"/>
                  </a:lnTo>
                  <a:cubicBezTo>
                    <a:pt x="18" y="542"/>
                    <a:pt x="13" y="542"/>
                    <a:pt x="9" y="543"/>
                  </a:cubicBezTo>
                  <a:lnTo>
                    <a:pt x="8" y="543"/>
                  </a:lnTo>
                  <a:cubicBezTo>
                    <a:pt x="7" y="544"/>
                    <a:pt x="5" y="544"/>
                    <a:pt x="3" y="5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81" name="Freeform 2303">
              <a:extLst>
                <a:ext uri="{FF2B5EF4-FFF2-40B4-BE49-F238E27FC236}">
                  <a16:creationId xmlns:a16="http://schemas.microsoft.com/office/drawing/2014/main" id="{BC61A018-C24F-4D27-A467-3B2A33B7E8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9238" y="9085261"/>
              <a:ext cx="514350" cy="296863"/>
            </a:xfrm>
            <a:custGeom>
              <a:avLst/>
              <a:gdLst>
                <a:gd name="T0" fmla="*/ 866 w 978"/>
                <a:gd name="T1" fmla="*/ 63 h 565"/>
                <a:gd name="T2" fmla="*/ 666 w 978"/>
                <a:gd name="T3" fmla="*/ 177 h 565"/>
                <a:gd name="T4" fmla="*/ 785 w 978"/>
                <a:gd name="T5" fmla="*/ 113 h 565"/>
                <a:gd name="T6" fmla="*/ 866 w 978"/>
                <a:gd name="T7" fmla="*/ 63 h 565"/>
                <a:gd name="T8" fmla="*/ 408 w 978"/>
                <a:gd name="T9" fmla="*/ 328 h 565"/>
                <a:gd name="T10" fmla="*/ 46 w 978"/>
                <a:gd name="T11" fmla="*/ 542 h 565"/>
                <a:gd name="T12" fmla="*/ 561 w 978"/>
                <a:gd name="T13" fmla="*/ 248 h 565"/>
                <a:gd name="T14" fmla="*/ 518 w 978"/>
                <a:gd name="T15" fmla="*/ 270 h 565"/>
                <a:gd name="T16" fmla="*/ 408 w 978"/>
                <a:gd name="T17" fmla="*/ 328 h 565"/>
                <a:gd name="T18" fmla="*/ 21 w 978"/>
                <a:gd name="T19" fmla="*/ 565 h 565"/>
                <a:gd name="T20" fmla="*/ 19 w 978"/>
                <a:gd name="T21" fmla="*/ 564 h 565"/>
                <a:gd name="T22" fmla="*/ 14 w 978"/>
                <a:gd name="T23" fmla="*/ 561 h 565"/>
                <a:gd name="T24" fmla="*/ 11 w 978"/>
                <a:gd name="T25" fmla="*/ 563 h 565"/>
                <a:gd name="T26" fmla="*/ 2 w 978"/>
                <a:gd name="T27" fmla="*/ 560 h 565"/>
                <a:gd name="T28" fmla="*/ 4 w 978"/>
                <a:gd name="T29" fmla="*/ 551 h 565"/>
                <a:gd name="T30" fmla="*/ 16 w 978"/>
                <a:gd name="T31" fmla="*/ 543 h 565"/>
                <a:gd name="T32" fmla="*/ 397 w 978"/>
                <a:gd name="T33" fmla="*/ 318 h 565"/>
                <a:gd name="T34" fmla="*/ 917 w 978"/>
                <a:gd name="T35" fmla="*/ 25 h 565"/>
                <a:gd name="T36" fmla="*/ 917 w 978"/>
                <a:gd name="T37" fmla="*/ 25 h 565"/>
                <a:gd name="T38" fmla="*/ 922 w 978"/>
                <a:gd name="T39" fmla="*/ 29 h 565"/>
                <a:gd name="T40" fmla="*/ 922 w 978"/>
                <a:gd name="T41" fmla="*/ 29 h 565"/>
                <a:gd name="T42" fmla="*/ 966 w 978"/>
                <a:gd name="T43" fmla="*/ 2 h 565"/>
                <a:gd name="T44" fmla="*/ 976 w 978"/>
                <a:gd name="T45" fmla="*/ 5 h 565"/>
                <a:gd name="T46" fmla="*/ 973 w 978"/>
                <a:gd name="T47" fmla="*/ 15 h 565"/>
                <a:gd name="T48" fmla="*/ 905 w 978"/>
                <a:gd name="T49" fmla="*/ 57 h 565"/>
                <a:gd name="T50" fmla="*/ 792 w 978"/>
                <a:gd name="T51" fmla="*/ 125 h 565"/>
                <a:gd name="T52" fmla="*/ 21 w 978"/>
                <a:gd name="T5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78" h="565">
                  <a:moveTo>
                    <a:pt x="866" y="63"/>
                  </a:moveTo>
                  <a:cubicBezTo>
                    <a:pt x="822" y="87"/>
                    <a:pt x="751" y="128"/>
                    <a:pt x="666" y="177"/>
                  </a:cubicBezTo>
                  <a:cubicBezTo>
                    <a:pt x="709" y="154"/>
                    <a:pt x="750" y="132"/>
                    <a:pt x="785" y="113"/>
                  </a:cubicBezTo>
                  <a:cubicBezTo>
                    <a:pt x="813" y="96"/>
                    <a:pt x="840" y="80"/>
                    <a:pt x="866" y="63"/>
                  </a:cubicBezTo>
                  <a:close/>
                  <a:moveTo>
                    <a:pt x="408" y="328"/>
                  </a:moveTo>
                  <a:cubicBezTo>
                    <a:pt x="286" y="400"/>
                    <a:pt x="158" y="475"/>
                    <a:pt x="46" y="542"/>
                  </a:cubicBezTo>
                  <a:cubicBezTo>
                    <a:pt x="117" y="510"/>
                    <a:pt x="331" y="385"/>
                    <a:pt x="561" y="248"/>
                  </a:cubicBezTo>
                  <a:cubicBezTo>
                    <a:pt x="547" y="255"/>
                    <a:pt x="533" y="263"/>
                    <a:pt x="518" y="270"/>
                  </a:cubicBezTo>
                  <a:cubicBezTo>
                    <a:pt x="483" y="288"/>
                    <a:pt x="446" y="308"/>
                    <a:pt x="408" y="328"/>
                  </a:cubicBezTo>
                  <a:close/>
                  <a:moveTo>
                    <a:pt x="21" y="565"/>
                  </a:moveTo>
                  <a:lnTo>
                    <a:pt x="19" y="564"/>
                  </a:lnTo>
                  <a:cubicBezTo>
                    <a:pt x="18" y="564"/>
                    <a:pt x="15" y="563"/>
                    <a:pt x="14" y="561"/>
                  </a:cubicBezTo>
                  <a:lnTo>
                    <a:pt x="11" y="563"/>
                  </a:lnTo>
                  <a:cubicBezTo>
                    <a:pt x="8" y="565"/>
                    <a:pt x="4" y="564"/>
                    <a:pt x="2" y="560"/>
                  </a:cubicBezTo>
                  <a:cubicBezTo>
                    <a:pt x="0" y="557"/>
                    <a:pt x="1" y="553"/>
                    <a:pt x="4" y="551"/>
                  </a:cubicBezTo>
                  <a:cubicBezTo>
                    <a:pt x="8" y="548"/>
                    <a:pt x="12" y="546"/>
                    <a:pt x="16" y="543"/>
                  </a:cubicBezTo>
                  <a:cubicBezTo>
                    <a:pt x="42" y="508"/>
                    <a:pt x="183" y="430"/>
                    <a:pt x="397" y="318"/>
                  </a:cubicBezTo>
                  <a:cubicBezTo>
                    <a:pt x="655" y="165"/>
                    <a:pt x="898" y="25"/>
                    <a:pt x="917" y="25"/>
                  </a:cubicBezTo>
                  <a:lnTo>
                    <a:pt x="917" y="25"/>
                  </a:lnTo>
                  <a:cubicBezTo>
                    <a:pt x="919" y="26"/>
                    <a:pt x="921" y="27"/>
                    <a:pt x="922" y="29"/>
                  </a:cubicBezTo>
                  <a:lnTo>
                    <a:pt x="922" y="29"/>
                  </a:lnTo>
                  <a:cubicBezTo>
                    <a:pt x="937" y="20"/>
                    <a:pt x="952" y="11"/>
                    <a:pt x="966" y="2"/>
                  </a:cubicBezTo>
                  <a:cubicBezTo>
                    <a:pt x="969" y="0"/>
                    <a:pt x="974" y="1"/>
                    <a:pt x="976" y="5"/>
                  </a:cubicBezTo>
                  <a:cubicBezTo>
                    <a:pt x="978" y="8"/>
                    <a:pt x="977" y="12"/>
                    <a:pt x="973" y="15"/>
                  </a:cubicBezTo>
                  <a:cubicBezTo>
                    <a:pt x="957" y="25"/>
                    <a:pt x="934" y="39"/>
                    <a:pt x="905" y="57"/>
                  </a:cubicBezTo>
                  <a:cubicBezTo>
                    <a:pt x="885" y="72"/>
                    <a:pt x="848" y="94"/>
                    <a:pt x="792" y="125"/>
                  </a:cubicBezTo>
                  <a:cubicBezTo>
                    <a:pt x="517" y="292"/>
                    <a:pt x="62" y="565"/>
                    <a:pt x="21" y="5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82" name="Freeform 2304">
              <a:extLst>
                <a:ext uri="{FF2B5EF4-FFF2-40B4-BE49-F238E27FC236}">
                  <a16:creationId xmlns:a16="http://schemas.microsoft.com/office/drawing/2014/main" id="{8646746A-35EF-4A5F-87E6-DA5659FDD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7713" y="9037636"/>
              <a:ext cx="38100" cy="25400"/>
            </a:xfrm>
            <a:custGeom>
              <a:avLst/>
              <a:gdLst>
                <a:gd name="T0" fmla="*/ 7 w 73"/>
                <a:gd name="T1" fmla="*/ 48 h 48"/>
                <a:gd name="T2" fmla="*/ 5 w 73"/>
                <a:gd name="T3" fmla="*/ 48 h 48"/>
                <a:gd name="T4" fmla="*/ 0 w 73"/>
                <a:gd name="T5" fmla="*/ 42 h 48"/>
                <a:gd name="T6" fmla="*/ 4 w 73"/>
                <a:gd name="T7" fmla="*/ 35 h 48"/>
                <a:gd name="T8" fmla="*/ 28 w 73"/>
                <a:gd name="T9" fmla="*/ 21 h 48"/>
                <a:gd name="T10" fmla="*/ 27 w 73"/>
                <a:gd name="T11" fmla="*/ 20 h 48"/>
                <a:gd name="T12" fmla="*/ 31 w 73"/>
                <a:gd name="T13" fmla="*/ 17 h 48"/>
                <a:gd name="T14" fmla="*/ 48 w 73"/>
                <a:gd name="T15" fmla="*/ 10 h 48"/>
                <a:gd name="T16" fmla="*/ 61 w 73"/>
                <a:gd name="T17" fmla="*/ 2 h 48"/>
                <a:gd name="T18" fmla="*/ 71 w 73"/>
                <a:gd name="T19" fmla="*/ 5 h 48"/>
                <a:gd name="T20" fmla="*/ 68 w 73"/>
                <a:gd name="T21" fmla="*/ 14 h 48"/>
                <a:gd name="T22" fmla="*/ 20 w 73"/>
                <a:gd name="T23" fmla="*/ 42 h 48"/>
                <a:gd name="T24" fmla="*/ 11 w 73"/>
                <a:gd name="T25" fmla="*/ 47 h 48"/>
                <a:gd name="T26" fmla="*/ 11 w 73"/>
                <a:gd name="T27" fmla="*/ 47 h 48"/>
                <a:gd name="T28" fmla="*/ 7 w 73"/>
                <a:gd name="T2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48">
                  <a:moveTo>
                    <a:pt x="7" y="48"/>
                  </a:moveTo>
                  <a:lnTo>
                    <a:pt x="5" y="48"/>
                  </a:lnTo>
                  <a:cubicBezTo>
                    <a:pt x="3" y="47"/>
                    <a:pt x="1" y="45"/>
                    <a:pt x="0" y="42"/>
                  </a:cubicBezTo>
                  <a:cubicBezTo>
                    <a:pt x="0" y="39"/>
                    <a:pt x="1" y="37"/>
                    <a:pt x="4" y="35"/>
                  </a:cubicBezTo>
                  <a:cubicBezTo>
                    <a:pt x="12" y="31"/>
                    <a:pt x="21" y="25"/>
                    <a:pt x="28" y="21"/>
                  </a:cubicBezTo>
                  <a:lnTo>
                    <a:pt x="27" y="20"/>
                  </a:lnTo>
                  <a:cubicBezTo>
                    <a:pt x="28" y="19"/>
                    <a:pt x="29" y="18"/>
                    <a:pt x="31" y="17"/>
                  </a:cubicBezTo>
                  <a:cubicBezTo>
                    <a:pt x="42" y="10"/>
                    <a:pt x="44" y="9"/>
                    <a:pt x="48" y="10"/>
                  </a:cubicBezTo>
                  <a:cubicBezTo>
                    <a:pt x="52" y="7"/>
                    <a:pt x="57" y="4"/>
                    <a:pt x="61" y="2"/>
                  </a:cubicBezTo>
                  <a:cubicBezTo>
                    <a:pt x="64" y="0"/>
                    <a:pt x="69" y="1"/>
                    <a:pt x="71" y="5"/>
                  </a:cubicBezTo>
                  <a:cubicBezTo>
                    <a:pt x="73" y="8"/>
                    <a:pt x="72" y="12"/>
                    <a:pt x="68" y="14"/>
                  </a:cubicBezTo>
                  <a:cubicBezTo>
                    <a:pt x="43" y="29"/>
                    <a:pt x="29" y="37"/>
                    <a:pt x="20" y="42"/>
                  </a:cubicBezTo>
                  <a:cubicBezTo>
                    <a:pt x="17" y="44"/>
                    <a:pt x="14" y="46"/>
                    <a:pt x="11" y="47"/>
                  </a:cubicBezTo>
                  <a:lnTo>
                    <a:pt x="11" y="47"/>
                  </a:lnTo>
                  <a:cubicBezTo>
                    <a:pt x="9" y="48"/>
                    <a:pt x="7" y="48"/>
                    <a:pt x="7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83" name="Freeform 2305">
              <a:extLst>
                <a:ext uri="{FF2B5EF4-FFF2-40B4-BE49-F238E27FC236}">
                  <a16:creationId xmlns:a16="http://schemas.microsoft.com/office/drawing/2014/main" id="{80CAF8EE-1327-4FEA-9EEF-6D45DFAE9B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2888" y="9021761"/>
              <a:ext cx="544513" cy="360363"/>
            </a:xfrm>
            <a:custGeom>
              <a:avLst/>
              <a:gdLst>
                <a:gd name="T0" fmla="*/ 626 w 1036"/>
                <a:gd name="T1" fmla="*/ 304 h 686"/>
                <a:gd name="T2" fmla="*/ 1020 w 1036"/>
                <a:gd name="T3" fmla="*/ 65 h 686"/>
                <a:gd name="T4" fmla="*/ 105 w 1036"/>
                <a:gd name="T5" fmla="*/ 543 h 686"/>
                <a:gd name="T6" fmla="*/ 361 w 1036"/>
                <a:gd name="T7" fmla="*/ 399 h 686"/>
                <a:gd name="T8" fmla="*/ 911 w 1036"/>
                <a:gd name="T9" fmla="*/ 73 h 686"/>
                <a:gd name="T10" fmla="*/ 96 w 1036"/>
                <a:gd name="T11" fmla="*/ 599 h 686"/>
                <a:gd name="T12" fmla="*/ 406 w 1036"/>
                <a:gd name="T13" fmla="*/ 430 h 686"/>
                <a:gd name="T14" fmla="*/ 782 w 1036"/>
                <a:gd name="T15" fmla="*/ 186 h 686"/>
                <a:gd name="T16" fmla="*/ 8 w 1036"/>
                <a:gd name="T17" fmla="*/ 686 h 686"/>
                <a:gd name="T18" fmla="*/ 5 w 1036"/>
                <a:gd name="T19" fmla="*/ 673 h 686"/>
                <a:gd name="T20" fmla="*/ 5 w 1036"/>
                <a:gd name="T21" fmla="*/ 673 h 686"/>
                <a:gd name="T22" fmla="*/ 38 w 1036"/>
                <a:gd name="T23" fmla="*/ 652 h 686"/>
                <a:gd name="T24" fmla="*/ 89 w 1036"/>
                <a:gd name="T25" fmla="*/ 611 h 686"/>
                <a:gd name="T26" fmla="*/ 82 w 1036"/>
                <a:gd name="T27" fmla="*/ 596 h 686"/>
                <a:gd name="T28" fmla="*/ 51 w 1036"/>
                <a:gd name="T29" fmla="*/ 615 h 686"/>
                <a:gd name="T30" fmla="*/ 41 w 1036"/>
                <a:gd name="T31" fmla="*/ 613 h 686"/>
                <a:gd name="T32" fmla="*/ 75 w 1036"/>
                <a:gd name="T33" fmla="*/ 577 h 686"/>
                <a:gd name="T34" fmla="*/ 91 w 1036"/>
                <a:gd name="T35" fmla="*/ 556 h 686"/>
                <a:gd name="T36" fmla="*/ 88 w 1036"/>
                <a:gd name="T37" fmla="*/ 553 h 686"/>
                <a:gd name="T38" fmla="*/ 65 w 1036"/>
                <a:gd name="T39" fmla="*/ 559 h 686"/>
                <a:gd name="T40" fmla="*/ 97 w 1036"/>
                <a:gd name="T41" fmla="*/ 531 h 686"/>
                <a:gd name="T42" fmla="*/ 1015 w 1036"/>
                <a:gd name="T43" fmla="*/ 3 h 686"/>
                <a:gd name="T44" fmla="*/ 1021 w 1036"/>
                <a:gd name="T45" fmla="*/ 13 h 686"/>
                <a:gd name="T46" fmla="*/ 973 w 1036"/>
                <a:gd name="T47" fmla="*/ 41 h 686"/>
                <a:gd name="T48" fmla="*/ 976 w 1036"/>
                <a:gd name="T49" fmla="*/ 50 h 686"/>
                <a:gd name="T50" fmla="*/ 990 w 1036"/>
                <a:gd name="T51" fmla="*/ 43 h 686"/>
                <a:gd name="T52" fmla="*/ 1011 w 1036"/>
                <a:gd name="T53" fmla="*/ 35 h 686"/>
                <a:gd name="T54" fmla="*/ 1010 w 1036"/>
                <a:gd name="T55" fmla="*/ 47 h 686"/>
                <a:gd name="T56" fmla="*/ 1006 w 1036"/>
                <a:gd name="T57" fmla="*/ 49 h 686"/>
                <a:gd name="T58" fmla="*/ 1027 w 1036"/>
                <a:gd name="T59" fmla="*/ 51 h 686"/>
                <a:gd name="T60" fmla="*/ 1035 w 1036"/>
                <a:gd name="T61" fmla="*/ 65 h 686"/>
                <a:gd name="T62" fmla="*/ 414 w 1036"/>
                <a:gd name="T63" fmla="*/ 442 h 686"/>
                <a:gd name="T64" fmla="*/ 57 w 1036"/>
                <a:gd name="T65" fmla="*/ 650 h 686"/>
                <a:gd name="T66" fmla="*/ 36 w 1036"/>
                <a:gd name="T67" fmla="*/ 671 h 686"/>
                <a:gd name="T68" fmla="*/ 12 w 1036"/>
                <a:gd name="T69" fmla="*/ 685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6" h="686">
                  <a:moveTo>
                    <a:pt x="1020" y="65"/>
                  </a:moveTo>
                  <a:cubicBezTo>
                    <a:pt x="984" y="70"/>
                    <a:pt x="794" y="194"/>
                    <a:pt x="626" y="304"/>
                  </a:cubicBezTo>
                  <a:cubicBezTo>
                    <a:pt x="613" y="312"/>
                    <a:pt x="601" y="321"/>
                    <a:pt x="589" y="328"/>
                  </a:cubicBezTo>
                  <a:cubicBezTo>
                    <a:pt x="790" y="216"/>
                    <a:pt x="1000" y="96"/>
                    <a:pt x="1020" y="65"/>
                  </a:cubicBezTo>
                  <a:close/>
                  <a:moveTo>
                    <a:pt x="701" y="186"/>
                  </a:moveTo>
                  <a:cubicBezTo>
                    <a:pt x="519" y="292"/>
                    <a:pt x="291" y="430"/>
                    <a:pt x="105" y="543"/>
                  </a:cubicBezTo>
                  <a:cubicBezTo>
                    <a:pt x="108" y="542"/>
                    <a:pt x="111" y="541"/>
                    <a:pt x="114" y="540"/>
                  </a:cubicBezTo>
                  <a:cubicBezTo>
                    <a:pt x="157" y="512"/>
                    <a:pt x="236" y="468"/>
                    <a:pt x="361" y="399"/>
                  </a:cubicBezTo>
                  <a:cubicBezTo>
                    <a:pt x="542" y="285"/>
                    <a:pt x="757" y="153"/>
                    <a:pt x="888" y="88"/>
                  </a:cubicBezTo>
                  <a:cubicBezTo>
                    <a:pt x="896" y="83"/>
                    <a:pt x="903" y="78"/>
                    <a:pt x="911" y="73"/>
                  </a:cubicBezTo>
                  <a:cubicBezTo>
                    <a:pt x="844" y="109"/>
                    <a:pt x="772" y="148"/>
                    <a:pt x="701" y="186"/>
                  </a:cubicBezTo>
                  <a:close/>
                  <a:moveTo>
                    <a:pt x="96" y="599"/>
                  </a:moveTo>
                  <a:cubicBezTo>
                    <a:pt x="99" y="600"/>
                    <a:pt x="104" y="600"/>
                    <a:pt x="110" y="598"/>
                  </a:cubicBezTo>
                  <a:cubicBezTo>
                    <a:pt x="168" y="563"/>
                    <a:pt x="264" y="509"/>
                    <a:pt x="406" y="430"/>
                  </a:cubicBezTo>
                  <a:cubicBezTo>
                    <a:pt x="479" y="383"/>
                    <a:pt x="554" y="334"/>
                    <a:pt x="618" y="292"/>
                  </a:cubicBezTo>
                  <a:cubicBezTo>
                    <a:pt x="679" y="253"/>
                    <a:pt x="733" y="217"/>
                    <a:pt x="782" y="186"/>
                  </a:cubicBezTo>
                  <a:cubicBezTo>
                    <a:pt x="466" y="360"/>
                    <a:pt x="114" y="562"/>
                    <a:pt x="96" y="599"/>
                  </a:cubicBezTo>
                  <a:close/>
                  <a:moveTo>
                    <a:pt x="8" y="686"/>
                  </a:moveTo>
                  <a:cubicBezTo>
                    <a:pt x="6" y="686"/>
                    <a:pt x="3" y="685"/>
                    <a:pt x="2" y="683"/>
                  </a:cubicBezTo>
                  <a:cubicBezTo>
                    <a:pt x="0" y="679"/>
                    <a:pt x="0" y="677"/>
                    <a:pt x="5" y="673"/>
                  </a:cubicBezTo>
                  <a:lnTo>
                    <a:pt x="5" y="673"/>
                  </a:lnTo>
                  <a:lnTo>
                    <a:pt x="5" y="673"/>
                  </a:lnTo>
                  <a:cubicBezTo>
                    <a:pt x="8" y="671"/>
                    <a:pt x="12" y="668"/>
                    <a:pt x="18" y="664"/>
                  </a:cubicBezTo>
                  <a:cubicBezTo>
                    <a:pt x="24" y="661"/>
                    <a:pt x="32" y="656"/>
                    <a:pt x="38" y="652"/>
                  </a:cubicBezTo>
                  <a:lnTo>
                    <a:pt x="38" y="651"/>
                  </a:lnTo>
                  <a:cubicBezTo>
                    <a:pt x="40" y="645"/>
                    <a:pt x="56" y="632"/>
                    <a:pt x="89" y="611"/>
                  </a:cubicBezTo>
                  <a:cubicBezTo>
                    <a:pt x="86" y="609"/>
                    <a:pt x="84" y="607"/>
                    <a:pt x="83" y="605"/>
                  </a:cubicBezTo>
                  <a:cubicBezTo>
                    <a:pt x="82" y="603"/>
                    <a:pt x="81" y="600"/>
                    <a:pt x="82" y="596"/>
                  </a:cubicBezTo>
                  <a:lnTo>
                    <a:pt x="83" y="595"/>
                  </a:lnTo>
                  <a:cubicBezTo>
                    <a:pt x="72" y="601"/>
                    <a:pt x="62" y="608"/>
                    <a:pt x="51" y="615"/>
                  </a:cubicBezTo>
                  <a:cubicBezTo>
                    <a:pt x="50" y="616"/>
                    <a:pt x="48" y="616"/>
                    <a:pt x="46" y="616"/>
                  </a:cubicBezTo>
                  <a:cubicBezTo>
                    <a:pt x="44" y="616"/>
                    <a:pt x="42" y="614"/>
                    <a:pt x="41" y="613"/>
                  </a:cubicBezTo>
                  <a:cubicBezTo>
                    <a:pt x="40" y="611"/>
                    <a:pt x="40" y="608"/>
                    <a:pt x="41" y="606"/>
                  </a:cubicBezTo>
                  <a:cubicBezTo>
                    <a:pt x="42" y="602"/>
                    <a:pt x="50" y="594"/>
                    <a:pt x="75" y="577"/>
                  </a:cubicBezTo>
                  <a:cubicBezTo>
                    <a:pt x="75" y="575"/>
                    <a:pt x="74" y="573"/>
                    <a:pt x="75" y="572"/>
                  </a:cubicBezTo>
                  <a:cubicBezTo>
                    <a:pt x="76" y="568"/>
                    <a:pt x="81" y="563"/>
                    <a:pt x="91" y="556"/>
                  </a:cubicBezTo>
                  <a:lnTo>
                    <a:pt x="89" y="554"/>
                  </a:lnTo>
                  <a:lnTo>
                    <a:pt x="88" y="553"/>
                  </a:lnTo>
                  <a:cubicBezTo>
                    <a:pt x="84" y="556"/>
                    <a:pt x="80" y="559"/>
                    <a:pt x="75" y="561"/>
                  </a:cubicBezTo>
                  <a:cubicBezTo>
                    <a:pt x="72" y="564"/>
                    <a:pt x="67" y="562"/>
                    <a:pt x="65" y="559"/>
                  </a:cubicBezTo>
                  <a:cubicBezTo>
                    <a:pt x="63" y="556"/>
                    <a:pt x="64" y="551"/>
                    <a:pt x="68" y="549"/>
                  </a:cubicBezTo>
                  <a:cubicBezTo>
                    <a:pt x="76" y="544"/>
                    <a:pt x="86" y="538"/>
                    <a:pt x="97" y="531"/>
                  </a:cubicBezTo>
                  <a:cubicBezTo>
                    <a:pt x="154" y="472"/>
                    <a:pt x="453" y="304"/>
                    <a:pt x="696" y="173"/>
                  </a:cubicBezTo>
                  <a:cubicBezTo>
                    <a:pt x="863" y="75"/>
                    <a:pt x="1000" y="0"/>
                    <a:pt x="1015" y="3"/>
                  </a:cubicBezTo>
                  <a:cubicBezTo>
                    <a:pt x="1017" y="4"/>
                    <a:pt x="1020" y="6"/>
                    <a:pt x="1021" y="7"/>
                  </a:cubicBezTo>
                  <a:cubicBezTo>
                    <a:pt x="1022" y="9"/>
                    <a:pt x="1022" y="11"/>
                    <a:pt x="1021" y="13"/>
                  </a:cubicBezTo>
                  <a:cubicBezTo>
                    <a:pt x="1021" y="15"/>
                    <a:pt x="1020" y="16"/>
                    <a:pt x="1018" y="17"/>
                  </a:cubicBezTo>
                  <a:cubicBezTo>
                    <a:pt x="1003" y="25"/>
                    <a:pt x="988" y="33"/>
                    <a:pt x="973" y="41"/>
                  </a:cubicBezTo>
                  <a:lnTo>
                    <a:pt x="975" y="42"/>
                  </a:lnTo>
                  <a:cubicBezTo>
                    <a:pt x="976" y="44"/>
                    <a:pt x="977" y="47"/>
                    <a:pt x="976" y="50"/>
                  </a:cubicBezTo>
                  <a:lnTo>
                    <a:pt x="977" y="50"/>
                  </a:lnTo>
                  <a:cubicBezTo>
                    <a:pt x="982" y="47"/>
                    <a:pt x="986" y="45"/>
                    <a:pt x="990" y="43"/>
                  </a:cubicBezTo>
                  <a:lnTo>
                    <a:pt x="1003" y="35"/>
                  </a:lnTo>
                  <a:cubicBezTo>
                    <a:pt x="1006" y="33"/>
                    <a:pt x="1009" y="34"/>
                    <a:pt x="1011" y="35"/>
                  </a:cubicBezTo>
                  <a:cubicBezTo>
                    <a:pt x="1013" y="37"/>
                    <a:pt x="1014" y="40"/>
                    <a:pt x="1014" y="43"/>
                  </a:cubicBezTo>
                  <a:cubicBezTo>
                    <a:pt x="1013" y="44"/>
                    <a:pt x="1013" y="45"/>
                    <a:pt x="1010" y="47"/>
                  </a:cubicBezTo>
                  <a:lnTo>
                    <a:pt x="1010" y="47"/>
                  </a:lnTo>
                  <a:lnTo>
                    <a:pt x="1006" y="49"/>
                  </a:lnTo>
                  <a:cubicBezTo>
                    <a:pt x="1008" y="51"/>
                    <a:pt x="1009" y="52"/>
                    <a:pt x="1010" y="53"/>
                  </a:cubicBezTo>
                  <a:cubicBezTo>
                    <a:pt x="1018" y="51"/>
                    <a:pt x="1023" y="50"/>
                    <a:pt x="1027" y="51"/>
                  </a:cubicBezTo>
                  <a:cubicBezTo>
                    <a:pt x="1031" y="52"/>
                    <a:pt x="1033" y="54"/>
                    <a:pt x="1034" y="56"/>
                  </a:cubicBezTo>
                  <a:cubicBezTo>
                    <a:pt x="1035" y="58"/>
                    <a:pt x="1036" y="61"/>
                    <a:pt x="1035" y="65"/>
                  </a:cubicBezTo>
                  <a:cubicBezTo>
                    <a:pt x="1025" y="101"/>
                    <a:pt x="799" y="228"/>
                    <a:pt x="456" y="418"/>
                  </a:cubicBezTo>
                  <a:cubicBezTo>
                    <a:pt x="442" y="426"/>
                    <a:pt x="428" y="434"/>
                    <a:pt x="414" y="442"/>
                  </a:cubicBezTo>
                  <a:cubicBezTo>
                    <a:pt x="273" y="532"/>
                    <a:pt x="171" y="593"/>
                    <a:pt x="120" y="609"/>
                  </a:cubicBezTo>
                  <a:cubicBezTo>
                    <a:pt x="89" y="627"/>
                    <a:pt x="67" y="641"/>
                    <a:pt x="57" y="650"/>
                  </a:cubicBezTo>
                  <a:cubicBezTo>
                    <a:pt x="60" y="655"/>
                    <a:pt x="56" y="658"/>
                    <a:pt x="38" y="669"/>
                  </a:cubicBezTo>
                  <a:lnTo>
                    <a:pt x="36" y="671"/>
                  </a:lnTo>
                  <a:lnTo>
                    <a:pt x="35" y="672"/>
                  </a:lnTo>
                  <a:cubicBezTo>
                    <a:pt x="33" y="673"/>
                    <a:pt x="12" y="685"/>
                    <a:pt x="12" y="685"/>
                  </a:cubicBezTo>
                  <a:lnTo>
                    <a:pt x="8" y="6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84" name="Freeform 2306">
              <a:extLst>
                <a:ext uri="{FF2B5EF4-FFF2-40B4-BE49-F238E27FC236}">
                  <a16:creationId xmlns:a16="http://schemas.microsoft.com/office/drawing/2014/main" id="{77FD7A8C-F547-47A4-A9CB-076B15A24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750" y="8975724"/>
              <a:ext cx="26988" cy="19050"/>
            </a:xfrm>
            <a:custGeom>
              <a:avLst/>
              <a:gdLst>
                <a:gd name="T0" fmla="*/ 8 w 51"/>
                <a:gd name="T1" fmla="*/ 37 h 37"/>
                <a:gd name="T2" fmla="*/ 2 w 51"/>
                <a:gd name="T3" fmla="*/ 34 h 37"/>
                <a:gd name="T4" fmla="*/ 5 w 51"/>
                <a:gd name="T5" fmla="*/ 24 h 37"/>
                <a:gd name="T6" fmla="*/ 33 w 51"/>
                <a:gd name="T7" fmla="*/ 7 h 37"/>
                <a:gd name="T8" fmla="*/ 33 w 51"/>
                <a:gd name="T9" fmla="*/ 6 h 37"/>
                <a:gd name="T10" fmla="*/ 40 w 51"/>
                <a:gd name="T11" fmla="*/ 2 h 37"/>
                <a:gd name="T12" fmla="*/ 49 w 51"/>
                <a:gd name="T13" fmla="*/ 5 h 37"/>
                <a:gd name="T14" fmla="*/ 47 w 51"/>
                <a:gd name="T15" fmla="*/ 14 h 37"/>
                <a:gd name="T16" fmla="*/ 31 w 51"/>
                <a:gd name="T17" fmla="*/ 24 h 37"/>
                <a:gd name="T18" fmla="*/ 31 w 51"/>
                <a:gd name="T19" fmla="*/ 25 h 37"/>
                <a:gd name="T20" fmla="*/ 12 w 51"/>
                <a:gd name="T21" fmla="*/ 36 h 37"/>
                <a:gd name="T22" fmla="*/ 8 w 51"/>
                <a:gd name="T2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37">
                  <a:moveTo>
                    <a:pt x="8" y="37"/>
                  </a:moveTo>
                  <a:cubicBezTo>
                    <a:pt x="6" y="37"/>
                    <a:pt x="4" y="36"/>
                    <a:pt x="2" y="34"/>
                  </a:cubicBezTo>
                  <a:cubicBezTo>
                    <a:pt x="0" y="30"/>
                    <a:pt x="1" y="26"/>
                    <a:pt x="5" y="24"/>
                  </a:cubicBezTo>
                  <a:lnTo>
                    <a:pt x="33" y="7"/>
                  </a:lnTo>
                  <a:lnTo>
                    <a:pt x="33" y="6"/>
                  </a:lnTo>
                  <a:lnTo>
                    <a:pt x="40" y="2"/>
                  </a:lnTo>
                  <a:cubicBezTo>
                    <a:pt x="43" y="0"/>
                    <a:pt x="47" y="1"/>
                    <a:pt x="49" y="5"/>
                  </a:cubicBezTo>
                  <a:cubicBezTo>
                    <a:pt x="51" y="8"/>
                    <a:pt x="50" y="12"/>
                    <a:pt x="47" y="14"/>
                  </a:cubicBezTo>
                  <a:lnTo>
                    <a:pt x="31" y="24"/>
                  </a:lnTo>
                  <a:lnTo>
                    <a:pt x="31" y="25"/>
                  </a:lnTo>
                  <a:lnTo>
                    <a:pt x="12" y="36"/>
                  </a:lnTo>
                  <a:lnTo>
                    <a:pt x="8" y="3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85" name="Freeform 2307">
              <a:extLst>
                <a:ext uri="{FF2B5EF4-FFF2-40B4-BE49-F238E27FC236}">
                  <a16:creationId xmlns:a16="http://schemas.microsoft.com/office/drawing/2014/main" id="{1FD20EE9-6A58-4D13-A66D-F2CAD0E09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0" y="8966199"/>
              <a:ext cx="11113" cy="9525"/>
            </a:xfrm>
            <a:custGeom>
              <a:avLst/>
              <a:gdLst>
                <a:gd name="T0" fmla="*/ 7 w 21"/>
                <a:gd name="T1" fmla="*/ 18 h 18"/>
                <a:gd name="T2" fmla="*/ 6 w 21"/>
                <a:gd name="T3" fmla="*/ 18 h 18"/>
                <a:gd name="T4" fmla="*/ 0 w 21"/>
                <a:gd name="T5" fmla="*/ 13 h 18"/>
                <a:gd name="T6" fmla="*/ 3 w 21"/>
                <a:gd name="T7" fmla="*/ 5 h 18"/>
                <a:gd name="T8" fmla="*/ 5 w 21"/>
                <a:gd name="T9" fmla="*/ 4 h 18"/>
                <a:gd name="T10" fmla="*/ 4 w 21"/>
                <a:gd name="T11" fmla="*/ 3 h 18"/>
                <a:gd name="T12" fmla="*/ 8 w 21"/>
                <a:gd name="T13" fmla="*/ 1 h 18"/>
                <a:gd name="T14" fmla="*/ 14 w 21"/>
                <a:gd name="T15" fmla="*/ 0 h 18"/>
                <a:gd name="T16" fmla="*/ 18 w 21"/>
                <a:gd name="T17" fmla="*/ 3 h 18"/>
                <a:gd name="T18" fmla="*/ 15 w 21"/>
                <a:gd name="T19" fmla="*/ 14 h 18"/>
                <a:gd name="T20" fmla="*/ 15 w 21"/>
                <a:gd name="T21" fmla="*/ 15 h 18"/>
                <a:gd name="T22" fmla="*/ 13 w 21"/>
                <a:gd name="T23" fmla="*/ 16 h 18"/>
                <a:gd name="T24" fmla="*/ 7 w 21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18">
                  <a:moveTo>
                    <a:pt x="7" y="18"/>
                  </a:moveTo>
                  <a:lnTo>
                    <a:pt x="6" y="18"/>
                  </a:lnTo>
                  <a:cubicBezTo>
                    <a:pt x="3" y="17"/>
                    <a:pt x="1" y="15"/>
                    <a:pt x="0" y="13"/>
                  </a:cubicBezTo>
                  <a:cubicBezTo>
                    <a:pt x="0" y="10"/>
                    <a:pt x="1" y="7"/>
                    <a:pt x="3" y="5"/>
                  </a:cubicBezTo>
                  <a:lnTo>
                    <a:pt x="5" y="4"/>
                  </a:lnTo>
                  <a:lnTo>
                    <a:pt x="4" y="3"/>
                  </a:lnTo>
                  <a:lnTo>
                    <a:pt x="8" y="1"/>
                  </a:lnTo>
                  <a:cubicBezTo>
                    <a:pt x="10" y="0"/>
                    <a:pt x="12" y="0"/>
                    <a:pt x="14" y="0"/>
                  </a:cubicBezTo>
                  <a:cubicBezTo>
                    <a:pt x="16" y="0"/>
                    <a:pt x="17" y="2"/>
                    <a:pt x="18" y="3"/>
                  </a:cubicBezTo>
                  <a:cubicBezTo>
                    <a:pt x="21" y="8"/>
                    <a:pt x="18" y="11"/>
                    <a:pt x="15" y="14"/>
                  </a:cubicBezTo>
                  <a:lnTo>
                    <a:pt x="15" y="15"/>
                  </a:lnTo>
                  <a:lnTo>
                    <a:pt x="13" y="16"/>
                  </a:lnTo>
                  <a:cubicBezTo>
                    <a:pt x="11" y="17"/>
                    <a:pt x="9" y="18"/>
                    <a:pt x="7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86" name="Freeform 2308">
              <a:extLst>
                <a:ext uri="{FF2B5EF4-FFF2-40B4-BE49-F238E27FC236}">
                  <a16:creationId xmlns:a16="http://schemas.microsoft.com/office/drawing/2014/main" id="{734D97B9-C0F6-400E-9323-3A3B6145D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625" y="8936036"/>
              <a:ext cx="55563" cy="41275"/>
            </a:xfrm>
            <a:custGeom>
              <a:avLst/>
              <a:gdLst>
                <a:gd name="T0" fmla="*/ 10 w 107"/>
                <a:gd name="T1" fmla="*/ 76 h 76"/>
                <a:gd name="T2" fmla="*/ 8 w 107"/>
                <a:gd name="T3" fmla="*/ 76 h 76"/>
                <a:gd name="T4" fmla="*/ 4 w 107"/>
                <a:gd name="T5" fmla="*/ 72 h 76"/>
                <a:gd name="T6" fmla="*/ 23 w 107"/>
                <a:gd name="T7" fmla="*/ 49 h 76"/>
                <a:gd name="T8" fmla="*/ 26 w 107"/>
                <a:gd name="T9" fmla="*/ 42 h 76"/>
                <a:gd name="T10" fmla="*/ 95 w 107"/>
                <a:gd name="T11" fmla="*/ 2 h 76"/>
                <a:gd name="T12" fmla="*/ 95 w 107"/>
                <a:gd name="T13" fmla="*/ 2 h 76"/>
                <a:gd name="T14" fmla="*/ 95 w 107"/>
                <a:gd name="T15" fmla="*/ 2 h 76"/>
                <a:gd name="T16" fmla="*/ 101 w 107"/>
                <a:gd name="T17" fmla="*/ 1 h 76"/>
                <a:gd name="T18" fmla="*/ 106 w 107"/>
                <a:gd name="T19" fmla="*/ 6 h 76"/>
                <a:gd name="T20" fmla="*/ 103 w 107"/>
                <a:gd name="T21" fmla="*/ 14 h 76"/>
                <a:gd name="T22" fmla="*/ 48 w 107"/>
                <a:gd name="T23" fmla="*/ 49 h 76"/>
                <a:gd name="T24" fmla="*/ 54 w 107"/>
                <a:gd name="T25" fmla="*/ 50 h 76"/>
                <a:gd name="T26" fmla="*/ 73 w 107"/>
                <a:gd name="T27" fmla="*/ 41 h 76"/>
                <a:gd name="T28" fmla="*/ 78 w 107"/>
                <a:gd name="T29" fmla="*/ 44 h 76"/>
                <a:gd name="T30" fmla="*/ 75 w 107"/>
                <a:gd name="T31" fmla="*/ 54 h 76"/>
                <a:gd name="T32" fmla="*/ 73 w 107"/>
                <a:gd name="T33" fmla="*/ 55 h 76"/>
                <a:gd name="T34" fmla="*/ 59 w 107"/>
                <a:gd name="T35" fmla="*/ 63 h 76"/>
                <a:gd name="T36" fmla="*/ 54 w 107"/>
                <a:gd name="T37" fmla="*/ 64 h 76"/>
                <a:gd name="T38" fmla="*/ 53 w 107"/>
                <a:gd name="T39" fmla="*/ 64 h 76"/>
                <a:gd name="T40" fmla="*/ 33 w 107"/>
                <a:gd name="T41" fmla="*/ 63 h 76"/>
                <a:gd name="T42" fmla="*/ 10 w 107"/>
                <a:gd name="T4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7" h="76">
                  <a:moveTo>
                    <a:pt x="10" y="76"/>
                  </a:moveTo>
                  <a:lnTo>
                    <a:pt x="8" y="76"/>
                  </a:lnTo>
                  <a:cubicBezTo>
                    <a:pt x="6" y="75"/>
                    <a:pt x="5" y="74"/>
                    <a:pt x="4" y="72"/>
                  </a:cubicBezTo>
                  <a:cubicBezTo>
                    <a:pt x="1" y="68"/>
                    <a:pt x="0" y="65"/>
                    <a:pt x="23" y="49"/>
                  </a:cubicBezTo>
                  <a:cubicBezTo>
                    <a:pt x="22" y="46"/>
                    <a:pt x="23" y="43"/>
                    <a:pt x="26" y="42"/>
                  </a:cubicBezTo>
                  <a:cubicBezTo>
                    <a:pt x="72" y="14"/>
                    <a:pt x="88" y="5"/>
                    <a:pt x="95" y="2"/>
                  </a:cubicBezTo>
                  <a:lnTo>
                    <a:pt x="95" y="2"/>
                  </a:lnTo>
                  <a:lnTo>
                    <a:pt x="95" y="2"/>
                  </a:lnTo>
                  <a:cubicBezTo>
                    <a:pt x="99" y="0"/>
                    <a:pt x="100" y="0"/>
                    <a:pt x="101" y="1"/>
                  </a:cubicBezTo>
                  <a:cubicBezTo>
                    <a:pt x="104" y="1"/>
                    <a:pt x="106" y="4"/>
                    <a:pt x="106" y="6"/>
                  </a:cubicBezTo>
                  <a:cubicBezTo>
                    <a:pt x="107" y="9"/>
                    <a:pt x="105" y="12"/>
                    <a:pt x="103" y="14"/>
                  </a:cubicBezTo>
                  <a:cubicBezTo>
                    <a:pt x="84" y="26"/>
                    <a:pt x="64" y="39"/>
                    <a:pt x="48" y="49"/>
                  </a:cubicBezTo>
                  <a:cubicBezTo>
                    <a:pt x="50" y="49"/>
                    <a:pt x="52" y="49"/>
                    <a:pt x="54" y="50"/>
                  </a:cubicBezTo>
                  <a:cubicBezTo>
                    <a:pt x="69" y="40"/>
                    <a:pt x="70" y="40"/>
                    <a:pt x="73" y="41"/>
                  </a:cubicBezTo>
                  <a:cubicBezTo>
                    <a:pt x="75" y="41"/>
                    <a:pt x="77" y="43"/>
                    <a:pt x="78" y="44"/>
                  </a:cubicBezTo>
                  <a:cubicBezTo>
                    <a:pt x="80" y="48"/>
                    <a:pt x="78" y="52"/>
                    <a:pt x="75" y="54"/>
                  </a:cubicBezTo>
                  <a:lnTo>
                    <a:pt x="73" y="55"/>
                  </a:lnTo>
                  <a:cubicBezTo>
                    <a:pt x="70" y="56"/>
                    <a:pt x="64" y="60"/>
                    <a:pt x="59" y="63"/>
                  </a:cubicBezTo>
                  <a:cubicBezTo>
                    <a:pt x="58" y="64"/>
                    <a:pt x="56" y="64"/>
                    <a:pt x="54" y="64"/>
                  </a:cubicBezTo>
                  <a:lnTo>
                    <a:pt x="53" y="64"/>
                  </a:lnTo>
                  <a:cubicBezTo>
                    <a:pt x="51" y="63"/>
                    <a:pt x="42" y="63"/>
                    <a:pt x="33" y="63"/>
                  </a:cubicBezTo>
                  <a:cubicBezTo>
                    <a:pt x="17" y="74"/>
                    <a:pt x="13" y="76"/>
                    <a:pt x="10" y="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87" name="Freeform 2309">
              <a:extLst>
                <a:ext uri="{FF2B5EF4-FFF2-40B4-BE49-F238E27FC236}">
                  <a16:creationId xmlns:a16="http://schemas.microsoft.com/office/drawing/2014/main" id="{A60BB7FD-2A1A-423F-A453-AB537DB38E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42100" y="8940799"/>
              <a:ext cx="552450" cy="363538"/>
            </a:xfrm>
            <a:custGeom>
              <a:avLst/>
              <a:gdLst>
                <a:gd name="T0" fmla="*/ 995 w 1051"/>
                <a:gd name="T1" fmla="*/ 51 h 690"/>
                <a:gd name="T2" fmla="*/ 1014 w 1051"/>
                <a:gd name="T3" fmla="*/ 39 h 690"/>
                <a:gd name="T4" fmla="*/ 828 w 1051"/>
                <a:gd name="T5" fmla="*/ 156 h 690"/>
                <a:gd name="T6" fmla="*/ 980 w 1051"/>
                <a:gd name="T7" fmla="*/ 69 h 690"/>
                <a:gd name="T8" fmla="*/ 873 w 1051"/>
                <a:gd name="T9" fmla="*/ 176 h 690"/>
                <a:gd name="T10" fmla="*/ 919 w 1051"/>
                <a:gd name="T11" fmla="*/ 145 h 690"/>
                <a:gd name="T12" fmla="*/ 663 w 1051"/>
                <a:gd name="T13" fmla="*/ 298 h 690"/>
                <a:gd name="T14" fmla="*/ 864 w 1051"/>
                <a:gd name="T15" fmla="*/ 187 h 690"/>
                <a:gd name="T16" fmla="*/ 663 w 1051"/>
                <a:gd name="T17" fmla="*/ 298 h 690"/>
                <a:gd name="T18" fmla="*/ 145 w 1051"/>
                <a:gd name="T19" fmla="*/ 538 h 690"/>
                <a:gd name="T20" fmla="*/ 355 w 1051"/>
                <a:gd name="T21" fmla="*/ 416 h 690"/>
                <a:gd name="T22" fmla="*/ 108 w 1051"/>
                <a:gd name="T23" fmla="*/ 559 h 690"/>
                <a:gd name="T24" fmla="*/ 123 w 1051"/>
                <a:gd name="T25" fmla="*/ 559 h 690"/>
                <a:gd name="T26" fmla="*/ 108 w 1051"/>
                <a:gd name="T27" fmla="*/ 559 h 690"/>
                <a:gd name="T28" fmla="*/ 24 w 1051"/>
                <a:gd name="T29" fmla="*/ 667 h 690"/>
                <a:gd name="T30" fmla="*/ 41 w 1051"/>
                <a:gd name="T31" fmla="*/ 653 h 690"/>
                <a:gd name="T32" fmla="*/ 7 w 1051"/>
                <a:gd name="T33" fmla="*/ 689 h 690"/>
                <a:gd name="T34" fmla="*/ 2 w 1051"/>
                <a:gd name="T35" fmla="*/ 675 h 690"/>
                <a:gd name="T36" fmla="*/ 22 w 1051"/>
                <a:gd name="T37" fmla="*/ 640 h 690"/>
                <a:gd name="T38" fmla="*/ 10 w 1051"/>
                <a:gd name="T39" fmla="*/ 641 h 690"/>
                <a:gd name="T40" fmla="*/ 5 w 1051"/>
                <a:gd name="T41" fmla="*/ 632 h 690"/>
                <a:gd name="T42" fmla="*/ 51 w 1051"/>
                <a:gd name="T43" fmla="*/ 605 h 690"/>
                <a:gd name="T44" fmla="*/ 31 w 1051"/>
                <a:gd name="T45" fmla="*/ 599 h 690"/>
                <a:gd name="T46" fmla="*/ 61 w 1051"/>
                <a:gd name="T47" fmla="*/ 572 h 690"/>
                <a:gd name="T48" fmla="*/ 60 w 1051"/>
                <a:gd name="T49" fmla="*/ 561 h 690"/>
                <a:gd name="T50" fmla="*/ 121 w 1051"/>
                <a:gd name="T51" fmla="*/ 504 h 690"/>
                <a:gd name="T52" fmla="*/ 138 w 1051"/>
                <a:gd name="T53" fmla="*/ 502 h 690"/>
                <a:gd name="T54" fmla="*/ 97 w 1051"/>
                <a:gd name="T55" fmla="*/ 547 h 690"/>
                <a:gd name="T56" fmla="*/ 565 w 1051"/>
                <a:gd name="T57" fmla="*/ 271 h 690"/>
                <a:gd name="T58" fmla="*/ 985 w 1051"/>
                <a:gd name="T59" fmla="*/ 23 h 690"/>
                <a:gd name="T60" fmla="*/ 1037 w 1051"/>
                <a:gd name="T61" fmla="*/ 5 h 690"/>
                <a:gd name="T62" fmla="*/ 1040 w 1051"/>
                <a:gd name="T63" fmla="*/ 6 h 690"/>
                <a:gd name="T64" fmla="*/ 1047 w 1051"/>
                <a:gd name="T65" fmla="*/ 18 h 690"/>
                <a:gd name="T66" fmla="*/ 1032 w 1051"/>
                <a:gd name="T67" fmla="*/ 33 h 690"/>
                <a:gd name="T68" fmla="*/ 1015 w 1051"/>
                <a:gd name="T69" fmla="*/ 61 h 690"/>
                <a:gd name="T70" fmla="*/ 974 w 1051"/>
                <a:gd name="T71" fmla="*/ 94 h 690"/>
                <a:gd name="T72" fmla="*/ 933 w 1051"/>
                <a:gd name="T73" fmla="*/ 136 h 690"/>
                <a:gd name="T74" fmla="*/ 486 w 1051"/>
                <a:gd name="T75" fmla="*/ 408 h 690"/>
                <a:gd name="T76" fmla="*/ 205 w 1051"/>
                <a:gd name="T77" fmla="*/ 571 h 690"/>
                <a:gd name="T78" fmla="*/ 9 w 1051"/>
                <a:gd name="T79" fmla="*/ 69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1" h="690">
                  <a:moveTo>
                    <a:pt x="1014" y="39"/>
                  </a:moveTo>
                  <a:cubicBezTo>
                    <a:pt x="1008" y="42"/>
                    <a:pt x="1002" y="46"/>
                    <a:pt x="995" y="51"/>
                  </a:cubicBezTo>
                  <a:cubicBezTo>
                    <a:pt x="999" y="50"/>
                    <a:pt x="1002" y="49"/>
                    <a:pt x="1004" y="49"/>
                  </a:cubicBezTo>
                  <a:cubicBezTo>
                    <a:pt x="1008" y="45"/>
                    <a:pt x="1012" y="42"/>
                    <a:pt x="1014" y="39"/>
                  </a:cubicBezTo>
                  <a:close/>
                  <a:moveTo>
                    <a:pt x="918" y="100"/>
                  </a:moveTo>
                  <a:cubicBezTo>
                    <a:pt x="891" y="117"/>
                    <a:pt x="861" y="136"/>
                    <a:pt x="828" y="156"/>
                  </a:cubicBezTo>
                  <a:cubicBezTo>
                    <a:pt x="927" y="97"/>
                    <a:pt x="957" y="81"/>
                    <a:pt x="966" y="80"/>
                  </a:cubicBezTo>
                  <a:cubicBezTo>
                    <a:pt x="971" y="76"/>
                    <a:pt x="976" y="73"/>
                    <a:pt x="980" y="69"/>
                  </a:cubicBezTo>
                  <a:cubicBezTo>
                    <a:pt x="965" y="76"/>
                    <a:pt x="944" y="86"/>
                    <a:pt x="918" y="100"/>
                  </a:cubicBezTo>
                  <a:close/>
                  <a:moveTo>
                    <a:pt x="873" y="176"/>
                  </a:moveTo>
                  <a:cubicBezTo>
                    <a:pt x="875" y="177"/>
                    <a:pt x="876" y="178"/>
                    <a:pt x="877" y="179"/>
                  </a:cubicBezTo>
                  <a:cubicBezTo>
                    <a:pt x="900" y="164"/>
                    <a:pt x="915" y="153"/>
                    <a:pt x="919" y="145"/>
                  </a:cubicBezTo>
                  <a:cubicBezTo>
                    <a:pt x="906" y="155"/>
                    <a:pt x="890" y="165"/>
                    <a:pt x="873" y="176"/>
                  </a:cubicBezTo>
                  <a:close/>
                  <a:moveTo>
                    <a:pt x="663" y="298"/>
                  </a:moveTo>
                  <a:cubicBezTo>
                    <a:pt x="658" y="301"/>
                    <a:pt x="652" y="304"/>
                    <a:pt x="647" y="308"/>
                  </a:cubicBezTo>
                  <a:cubicBezTo>
                    <a:pt x="733" y="263"/>
                    <a:pt x="813" y="219"/>
                    <a:pt x="864" y="187"/>
                  </a:cubicBezTo>
                  <a:cubicBezTo>
                    <a:pt x="861" y="187"/>
                    <a:pt x="857" y="188"/>
                    <a:pt x="851" y="190"/>
                  </a:cubicBezTo>
                  <a:cubicBezTo>
                    <a:pt x="801" y="221"/>
                    <a:pt x="737" y="257"/>
                    <a:pt x="663" y="298"/>
                  </a:cubicBezTo>
                  <a:close/>
                  <a:moveTo>
                    <a:pt x="157" y="531"/>
                  </a:moveTo>
                  <a:cubicBezTo>
                    <a:pt x="153" y="533"/>
                    <a:pt x="149" y="535"/>
                    <a:pt x="145" y="538"/>
                  </a:cubicBezTo>
                  <a:cubicBezTo>
                    <a:pt x="164" y="530"/>
                    <a:pt x="191" y="516"/>
                    <a:pt x="224" y="499"/>
                  </a:cubicBezTo>
                  <a:cubicBezTo>
                    <a:pt x="265" y="474"/>
                    <a:pt x="309" y="446"/>
                    <a:pt x="355" y="416"/>
                  </a:cubicBezTo>
                  <a:cubicBezTo>
                    <a:pt x="269" y="467"/>
                    <a:pt x="204" y="505"/>
                    <a:pt x="157" y="531"/>
                  </a:cubicBezTo>
                  <a:close/>
                  <a:moveTo>
                    <a:pt x="108" y="559"/>
                  </a:moveTo>
                  <a:cubicBezTo>
                    <a:pt x="85" y="573"/>
                    <a:pt x="68" y="584"/>
                    <a:pt x="56" y="591"/>
                  </a:cubicBezTo>
                  <a:cubicBezTo>
                    <a:pt x="70" y="587"/>
                    <a:pt x="94" y="575"/>
                    <a:pt x="123" y="559"/>
                  </a:cubicBezTo>
                  <a:cubicBezTo>
                    <a:pt x="117" y="560"/>
                    <a:pt x="113" y="561"/>
                    <a:pt x="110" y="560"/>
                  </a:cubicBezTo>
                  <a:lnTo>
                    <a:pt x="108" y="559"/>
                  </a:lnTo>
                  <a:close/>
                  <a:moveTo>
                    <a:pt x="41" y="653"/>
                  </a:moveTo>
                  <a:cubicBezTo>
                    <a:pt x="34" y="658"/>
                    <a:pt x="28" y="663"/>
                    <a:pt x="24" y="667"/>
                  </a:cubicBezTo>
                  <a:cubicBezTo>
                    <a:pt x="30" y="664"/>
                    <a:pt x="36" y="659"/>
                    <a:pt x="44" y="655"/>
                  </a:cubicBezTo>
                  <a:lnTo>
                    <a:pt x="41" y="653"/>
                  </a:lnTo>
                  <a:close/>
                  <a:moveTo>
                    <a:pt x="9" y="690"/>
                  </a:moveTo>
                  <a:lnTo>
                    <a:pt x="7" y="689"/>
                  </a:lnTo>
                  <a:cubicBezTo>
                    <a:pt x="5" y="689"/>
                    <a:pt x="4" y="688"/>
                    <a:pt x="3" y="686"/>
                  </a:cubicBezTo>
                  <a:cubicBezTo>
                    <a:pt x="1" y="684"/>
                    <a:pt x="0" y="680"/>
                    <a:pt x="2" y="675"/>
                  </a:cubicBezTo>
                  <a:cubicBezTo>
                    <a:pt x="4" y="665"/>
                    <a:pt x="20" y="651"/>
                    <a:pt x="47" y="632"/>
                  </a:cubicBezTo>
                  <a:cubicBezTo>
                    <a:pt x="33" y="638"/>
                    <a:pt x="25" y="640"/>
                    <a:pt x="22" y="640"/>
                  </a:cubicBezTo>
                  <a:lnTo>
                    <a:pt x="20" y="639"/>
                  </a:lnTo>
                  <a:cubicBezTo>
                    <a:pt x="15" y="641"/>
                    <a:pt x="12" y="641"/>
                    <a:pt x="10" y="641"/>
                  </a:cubicBezTo>
                  <a:cubicBezTo>
                    <a:pt x="9" y="640"/>
                    <a:pt x="7" y="639"/>
                    <a:pt x="6" y="637"/>
                  </a:cubicBezTo>
                  <a:cubicBezTo>
                    <a:pt x="5" y="636"/>
                    <a:pt x="4" y="634"/>
                    <a:pt x="5" y="632"/>
                  </a:cubicBezTo>
                  <a:cubicBezTo>
                    <a:pt x="5" y="630"/>
                    <a:pt x="7" y="628"/>
                    <a:pt x="8" y="627"/>
                  </a:cubicBezTo>
                  <a:cubicBezTo>
                    <a:pt x="23" y="620"/>
                    <a:pt x="37" y="612"/>
                    <a:pt x="51" y="605"/>
                  </a:cubicBezTo>
                  <a:cubicBezTo>
                    <a:pt x="47" y="606"/>
                    <a:pt x="43" y="606"/>
                    <a:pt x="40" y="605"/>
                  </a:cubicBezTo>
                  <a:cubicBezTo>
                    <a:pt x="35" y="604"/>
                    <a:pt x="32" y="601"/>
                    <a:pt x="31" y="599"/>
                  </a:cubicBezTo>
                  <a:cubicBezTo>
                    <a:pt x="30" y="597"/>
                    <a:pt x="30" y="595"/>
                    <a:pt x="30" y="593"/>
                  </a:cubicBezTo>
                  <a:cubicBezTo>
                    <a:pt x="31" y="592"/>
                    <a:pt x="31" y="591"/>
                    <a:pt x="61" y="572"/>
                  </a:cubicBezTo>
                  <a:lnTo>
                    <a:pt x="58" y="570"/>
                  </a:lnTo>
                  <a:cubicBezTo>
                    <a:pt x="57" y="567"/>
                    <a:pt x="57" y="563"/>
                    <a:pt x="60" y="561"/>
                  </a:cubicBezTo>
                  <a:lnTo>
                    <a:pt x="122" y="505"/>
                  </a:lnTo>
                  <a:lnTo>
                    <a:pt x="121" y="504"/>
                  </a:lnTo>
                  <a:lnTo>
                    <a:pt x="129" y="500"/>
                  </a:lnTo>
                  <a:cubicBezTo>
                    <a:pt x="132" y="498"/>
                    <a:pt x="136" y="499"/>
                    <a:pt x="138" y="502"/>
                  </a:cubicBezTo>
                  <a:cubicBezTo>
                    <a:pt x="140" y="505"/>
                    <a:pt x="140" y="509"/>
                    <a:pt x="137" y="511"/>
                  </a:cubicBezTo>
                  <a:lnTo>
                    <a:pt x="97" y="547"/>
                  </a:lnTo>
                  <a:cubicBezTo>
                    <a:pt x="105" y="543"/>
                    <a:pt x="115" y="538"/>
                    <a:pt x="126" y="532"/>
                  </a:cubicBezTo>
                  <a:cubicBezTo>
                    <a:pt x="167" y="505"/>
                    <a:pt x="277" y="440"/>
                    <a:pt x="565" y="271"/>
                  </a:cubicBezTo>
                  <a:cubicBezTo>
                    <a:pt x="601" y="251"/>
                    <a:pt x="636" y="230"/>
                    <a:pt x="671" y="210"/>
                  </a:cubicBezTo>
                  <a:cubicBezTo>
                    <a:pt x="823" y="111"/>
                    <a:pt x="930" y="45"/>
                    <a:pt x="985" y="23"/>
                  </a:cubicBezTo>
                  <a:cubicBezTo>
                    <a:pt x="1018" y="5"/>
                    <a:pt x="1029" y="0"/>
                    <a:pt x="1033" y="1"/>
                  </a:cubicBezTo>
                  <a:cubicBezTo>
                    <a:pt x="1034" y="2"/>
                    <a:pt x="1036" y="3"/>
                    <a:pt x="1037" y="5"/>
                  </a:cubicBezTo>
                  <a:lnTo>
                    <a:pt x="1038" y="7"/>
                  </a:lnTo>
                  <a:lnTo>
                    <a:pt x="1040" y="6"/>
                  </a:lnTo>
                  <a:cubicBezTo>
                    <a:pt x="1043" y="4"/>
                    <a:pt x="1047" y="5"/>
                    <a:pt x="1049" y="8"/>
                  </a:cubicBezTo>
                  <a:cubicBezTo>
                    <a:pt x="1051" y="11"/>
                    <a:pt x="1050" y="16"/>
                    <a:pt x="1047" y="18"/>
                  </a:cubicBezTo>
                  <a:cubicBezTo>
                    <a:pt x="1044" y="20"/>
                    <a:pt x="1039" y="23"/>
                    <a:pt x="1033" y="27"/>
                  </a:cubicBezTo>
                  <a:cubicBezTo>
                    <a:pt x="1033" y="29"/>
                    <a:pt x="1033" y="31"/>
                    <a:pt x="1032" y="33"/>
                  </a:cubicBezTo>
                  <a:cubicBezTo>
                    <a:pt x="1031" y="39"/>
                    <a:pt x="1025" y="47"/>
                    <a:pt x="1015" y="56"/>
                  </a:cubicBezTo>
                  <a:lnTo>
                    <a:pt x="1015" y="61"/>
                  </a:lnTo>
                  <a:cubicBezTo>
                    <a:pt x="1014" y="64"/>
                    <a:pt x="1001" y="74"/>
                    <a:pt x="974" y="91"/>
                  </a:cubicBezTo>
                  <a:lnTo>
                    <a:pt x="974" y="94"/>
                  </a:lnTo>
                  <a:cubicBezTo>
                    <a:pt x="971" y="104"/>
                    <a:pt x="957" y="118"/>
                    <a:pt x="933" y="136"/>
                  </a:cubicBezTo>
                  <a:lnTo>
                    <a:pt x="933" y="136"/>
                  </a:lnTo>
                  <a:cubicBezTo>
                    <a:pt x="934" y="138"/>
                    <a:pt x="935" y="142"/>
                    <a:pt x="934" y="146"/>
                  </a:cubicBezTo>
                  <a:cubicBezTo>
                    <a:pt x="924" y="179"/>
                    <a:pt x="758" y="267"/>
                    <a:pt x="486" y="408"/>
                  </a:cubicBezTo>
                  <a:lnTo>
                    <a:pt x="483" y="409"/>
                  </a:lnTo>
                  <a:cubicBezTo>
                    <a:pt x="382" y="471"/>
                    <a:pt x="282" y="529"/>
                    <a:pt x="205" y="571"/>
                  </a:cubicBezTo>
                  <a:cubicBezTo>
                    <a:pt x="203" y="572"/>
                    <a:pt x="201" y="573"/>
                    <a:pt x="199" y="574"/>
                  </a:cubicBezTo>
                  <a:cubicBezTo>
                    <a:pt x="34" y="679"/>
                    <a:pt x="15" y="690"/>
                    <a:pt x="9" y="69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88" name="Freeform 2310">
              <a:extLst>
                <a:ext uri="{FF2B5EF4-FFF2-40B4-BE49-F238E27FC236}">
                  <a16:creationId xmlns:a16="http://schemas.microsoft.com/office/drawing/2014/main" id="{BBA0DE6C-C374-49A7-BDA9-0EE5B7B33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488" y="8942386"/>
              <a:ext cx="12700" cy="12700"/>
            </a:xfrm>
            <a:custGeom>
              <a:avLst/>
              <a:gdLst>
                <a:gd name="T0" fmla="*/ 8 w 24"/>
                <a:gd name="T1" fmla="*/ 24 h 24"/>
                <a:gd name="T2" fmla="*/ 2 w 24"/>
                <a:gd name="T3" fmla="*/ 21 h 24"/>
                <a:gd name="T4" fmla="*/ 3 w 24"/>
                <a:gd name="T5" fmla="*/ 12 h 24"/>
                <a:gd name="T6" fmla="*/ 6 w 24"/>
                <a:gd name="T7" fmla="*/ 8 h 24"/>
                <a:gd name="T8" fmla="*/ 5 w 24"/>
                <a:gd name="T9" fmla="*/ 6 h 24"/>
                <a:gd name="T10" fmla="*/ 9 w 24"/>
                <a:gd name="T11" fmla="*/ 4 h 24"/>
                <a:gd name="T12" fmla="*/ 18 w 24"/>
                <a:gd name="T13" fmla="*/ 1 h 24"/>
                <a:gd name="T14" fmla="*/ 22 w 24"/>
                <a:gd name="T15" fmla="*/ 4 h 24"/>
                <a:gd name="T16" fmla="*/ 21 w 24"/>
                <a:gd name="T17" fmla="*/ 13 h 24"/>
                <a:gd name="T18" fmla="*/ 18 w 24"/>
                <a:gd name="T19" fmla="*/ 19 h 24"/>
                <a:gd name="T20" fmla="*/ 12 w 24"/>
                <a:gd name="T21" fmla="*/ 23 h 24"/>
                <a:gd name="T22" fmla="*/ 8 w 24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24">
                  <a:moveTo>
                    <a:pt x="8" y="24"/>
                  </a:moveTo>
                  <a:cubicBezTo>
                    <a:pt x="6" y="24"/>
                    <a:pt x="4" y="23"/>
                    <a:pt x="2" y="21"/>
                  </a:cubicBezTo>
                  <a:cubicBezTo>
                    <a:pt x="0" y="18"/>
                    <a:pt x="1" y="14"/>
                    <a:pt x="3" y="12"/>
                  </a:cubicBezTo>
                  <a:cubicBezTo>
                    <a:pt x="3" y="12"/>
                    <a:pt x="4" y="10"/>
                    <a:pt x="6" y="8"/>
                  </a:cubicBezTo>
                  <a:lnTo>
                    <a:pt x="5" y="6"/>
                  </a:lnTo>
                  <a:lnTo>
                    <a:pt x="9" y="4"/>
                  </a:lnTo>
                  <a:cubicBezTo>
                    <a:pt x="13" y="1"/>
                    <a:pt x="15" y="0"/>
                    <a:pt x="18" y="1"/>
                  </a:cubicBezTo>
                  <a:cubicBezTo>
                    <a:pt x="20" y="1"/>
                    <a:pt x="21" y="2"/>
                    <a:pt x="22" y="4"/>
                  </a:cubicBezTo>
                  <a:cubicBezTo>
                    <a:pt x="24" y="7"/>
                    <a:pt x="24" y="9"/>
                    <a:pt x="21" y="13"/>
                  </a:cubicBezTo>
                  <a:cubicBezTo>
                    <a:pt x="21" y="15"/>
                    <a:pt x="20" y="18"/>
                    <a:pt x="18" y="19"/>
                  </a:cubicBezTo>
                  <a:lnTo>
                    <a:pt x="12" y="23"/>
                  </a:lnTo>
                  <a:lnTo>
                    <a:pt x="8" y="2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89" name="Freeform 2311">
              <a:extLst>
                <a:ext uri="{FF2B5EF4-FFF2-40B4-BE49-F238E27FC236}">
                  <a16:creationId xmlns:a16="http://schemas.microsoft.com/office/drawing/2014/main" id="{747CE8D5-6C7D-404A-A508-DD48160B1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425" y="8929686"/>
              <a:ext cx="34925" cy="23813"/>
            </a:xfrm>
            <a:custGeom>
              <a:avLst/>
              <a:gdLst>
                <a:gd name="T0" fmla="*/ 7 w 64"/>
                <a:gd name="T1" fmla="*/ 44 h 44"/>
                <a:gd name="T2" fmla="*/ 6 w 64"/>
                <a:gd name="T3" fmla="*/ 44 h 44"/>
                <a:gd name="T4" fmla="*/ 1 w 64"/>
                <a:gd name="T5" fmla="*/ 41 h 44"/>
                <a:gd name="T6" fmla="*/ 1 w 64"/>
                <a:gd name="T7" fmla="*/ 35 h 44"/>
                <a:gd name="T8" fmla="*/ 52 w 64"/>
                <a:gd name="T9" fmla="*/ 2 h 44"/>
                <a:gd name="T10" fmla="*/ 62 w 64"/>
                <a:gd name="T11" fmla="*/ 5 h 44"/>
                <a:gd name="T12" fmla="*/ 59 w 64"/>
                <a:gd name="T13" fmla="*/ 14 h 44"/>
                <a:gd name="T14" fmla="*/ 29 w 64"/>
                <a:gd name="T15" fmla="*/ 32 h 44"/>
                <a:gd name="T16" fmla="*/ 26 w 64"/>
                <a:gd name="T17" fmla="*/ 33 h 44"/>
                <a:gd name="T18" fmla="*/ 20 w 64"/>
                <a:gd name="T19" fmla="*/ 36 h 44"/>
                <a:gd name="T20" fmla="*/ 17 w 64"/>
                <a:gd name="T21" fmla="*/ 39 h 44"/>
                <a:gd name="T22" fmla="*/ 11 w 64"/>
                <a:gd name="T23" fmla="*/ 43 h 44"/>
                <a:gd name="T24" fmla="*/ 7 w 64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44">
                  <a:moveTo>
                    <a:pt x="7" y="44"/>
                  </a:moveTo>
                  <a:lnTo>
                    <a:pt x="6" y="44"/>
                  </a:lnTo>
                  <a:cubicBezTo>
                    <a:pt x="4" y="43"/>
                    <a:pt x="2" y="42"/>
                    <a:pt x="1" y="41"/>
                  </a:cubicBezTo>
                  <a:cubicBezTo>
                    <a:pt x="0" y="39"/>
                    <a:pt x="0" y="37"/>
                    <a:pt x="1" y="35"/>
                  </a:cubicBezTo>
                  <a:cubicBezTo>
                    <a:pt x="1" y="32"/>
                    <a:pt x="2" y="28"/>
                    <a:pt x="52" y="2"/>
                  </a:cubicBezTo>
                  <a:cubicBezTo>
                    <a:pt x="56" y="0"/>
                    <a:pt x="60" y="1"/>
                    <a:pt x="62" y="5"/>
                  </a:cubicBezTo>
                  <a:cubicBezTo>
                    <a:pt x="64" y="8"/>
                    <a:pt x="63" y="12"/>
                    <a:pt x="59" y="14"/>
                  </a:cubicBezTo>
                  <a:lnTo>
                    <a:pt x="29" y="32"/>
                  </a:lnTo>
                  <a:lnTo>
                    <a:pt x="26" y="33"/>
                  </a:lnTo>
                  <a:cubicBezTo>
                    <a:pt x="24" y="34"/>
                    <a:pt x="22" y="35"/>
                    <a:pt x="20" y="36"/>
                  </a:cubicBezTo>
                  <a:lnTo>
                    <a:pt x="17" y="39"/>
                  </a:lnTo>
                  <a:lnTo>
                    <a:pt x="11" y="43"/>
                  </a:lnTo>
                  <a:lnTo>
                    <a:pt x="7" y="4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90" name="Freeform 2312">
              <a:extLst>
                <a:ext uri="{FF2B5EF4-FFF2-40B4-BE49-F238E27FC236}">
                  <a16:creationId xmlns:a16="http://schemas.microsoft.com/office/drawing/2014/main" id="{F6421B90-65E7-47BB-A739-17C050CEB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9313" y="8929686"/>
              <a:ext cx="39688" cy="26988"/>
            </a:xfrm>
            <a:custGeom>
              <a:avLst/>
              <a:gdLst>
                <a:gd name="T0" fmla="*/ 2 w 74"/>
                <a:gd name="T1" fmla="*/ 51 h 51"/>
                <a:gd name="T2" fmla="*/ 1 w 74"/>
                <a:gd name="T3" fmla="*/ 50 h 51"/>
                <a:gd name="T4" fmla="*/ 2 w 74"/>
                <a:gd name="T5" fmla="*/ 44 h 51"/>
                <a:gd name="T6" fmla="*/ 9 w 74"/>
                <a:gd name="T7" fmla="*/ 40 h 51"/>
                <a:gd name="T8" fmla="*/ 2 w 74"/>
                <a:gd name="T9" fmla="*/ 44 h 51"/>
                <a:gd name="T10" fmla="*/ 0 w 74"/>
                <a:gd name="T11" fmla="*/ 37 h 51"/>
                <a:gd name="T12" fmla="*/ 32 w 74"/>
                <a:gd name="T13" fmla="*/ 18 h 51"/>
                <a:gd name="T14" fmla="*/ 58 w 74"/>
                <a:gd name="T15" fmla="*/ 5 h 51"/>
                <a:gd name="T16" fmla="*/ 58 w 74"/>
                <a:gd name="T17" fmla="*/ 5 h 51"/>
                <a:gd name="T18" fmla="*/ 67 w 74"/>
                <a:gd name="T19" fmla="*/ 1 h 51"/>
                <a:gd name="T20" fmla="*/ 72 w 74"/>
                <a:gd name="T21" fmla="*/ 4 h 51"/>
                <a:gd name="T22" fmla="*/ 69 w 74"/>
                <a:gd name="T23" fmla="*/ 14 h 51"/>
                <a:gd name="T24" fmla="*/ 68 w 74"/>
                <a:gd name="T25" fmla="*/ 15 h 51"/>
                <a:gd name="T26" fmla="*/ 66 w 74"/>
                <a:gd name="T27" fmla="*/ 16 h 51"/>
                <a:gd name="T28" fmla="*/ 57 w 74"/>
                <a:gd name="T29" fmla="*/ 20 h 51"/>
                <a:gd name="T30" fmla="*/ 39 w 74"/>
                <a:gd name="T31" fmla="*/ 31 h 51"/>
                <a:gd name="T32" fmla="*/ 2 w 74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51">
                  <a:moveTo>
                    <a:pt x="2" y="51"/>
                  </a:moveTo>
                  <a:lnTo>
                    <a:pt x="1" y="50"/>
                  </a:lnTo>
                  <a:lnTo>
                    <a:pt x="2" y="44"/>
                  </a:lnTo>
                  <a:lnTo>
                    <a:pt x="9" y="40"/>
                  </a:lnTo>
                  <a:lnTo>
                    <a:pt x="2" y="44"/>
                  </a:lnTo>
                  <a:lnTo>
                    <a:pt x="0" y="37"/>
                  </a:lnTo>
                  <a:cubicBezTo>
                    <a:pt x="3" y="36"/>
                    <a:pt x="20" y="25"/>
                    <a:pt x="32" y="18"/>
                  </a:cubicBezTo>
                  <a:cubicBezTo>
                    <a:pt x="52" y="7"/>
                    <a:pt x="55" y="4"/>
                    <a:pt x="58" y="5"/>
                  </a:cubicBezTo>
                  <a:lnTo>
                    <a:pt x="58" y="5"/>
                  </a:lnTo>
                  <a:cubicBezTo>
                    <a:pt x="61" y="2"/>
                    <a:pt x="63" y="0"/>
                    <a:pt x="67" y="1"/>
                  </a:cubicBezTo>
                  <a:cubicBezTo>
                    <a:pt x="69" y="1"/>
                    <a:pt x="71" y="3"/>
                    <a:pt x="72" y="4"/>
                  </a:cubicBezTo>
                  <a:cubicBezTo>
                    <a:pt x="74" y="8"/>
                    <a:pt x="73" y="12"/>
                    <a:pt x="69" y="14"/>
                  </a:cubicBezTo>
                  <a:lnTo>
                    <a:pt x="68" y="15"/>
                  </a:lnTo>
                  <a:lnTo>
                    <a:pt x="66" y="16"/>
                  </a:lnTo>
                  <a:cubicBezTo>
                    <a:pt x="63" y="18"/>
                    <a:pt x="60" y="21"/>
                    <a:pt x="57" y="20"/>
                  </a:cubicBezTo>
                  <a:cubicBezTo>
                    <a:pt x="53" y="22"/>
                    <a:pt x="46" y="26"/>
                    <a:pt x="39" y="31"/>
                  </a:cubicBezTo>
                  <a:cubicBezTo>
                    <a:pt x="10" y="48"/>
                    <a:pt x="5" y="51"/>
                    <a:pt x="2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91" name="Freeform 2313">
              <a:extLst>
                <a:ext uri="{FF2B5EF4-FFF2-40B4-BE49-F238E27FC236}">
                  <a16:creationId xmlns:a16="http://schemas.microsoft.com/office/drawing/2014/main" id="{FD66F81D-EEB2-4102-8BD7-267F9C0D5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5" y="8915399"/>
              <a:ext cx="69850" cy="41275"/>
            </a:xfrm>
            <a:custGeom>
              <a:avLst/>
              <a:gdLst>
                <a:gd name="T0" fmla="*/ 55 w 132"/>
                <a:gd name="T1" fmla="*/ 80 h 80"/>
                <a:gd name="T2" fmla="*/ 49 w 132"/>
                <a:gd name="T3" fmla="*/ 76 h 80"/>
                <a:gd name="T4" fmla="*/ 52 w 132"/>
                <a:gd name="T5" fmla="*/ 67 h 80"/>
                <a:gd name="T6" fmla="*/ 51 w 132"/>
                <a:gd name="T7" fmla="*/ 67 h 80"/>
                <a:gd name="T8" fmla="*/ 53 w 132"/>
                <a:gd name="T9" fmla="*/ 65 h 80"/>
                <a:gd name="T10" fmla="*/ 55 w 132"/>
                <a:gd name="T11" fmla="*/ 64 h 80"/>
                <a:gd name="T12" fmla="*/ 47 w 132"/>
                <a:gd name="T13" fmla="*/ 61 h 80"/>
                <a:gd name="T14" fmla="*/ 47 w 132"/>
                <a:gd name="T15" fmla="*/ 52 h 80"/>
                <a:gd name="T16" fmla="*/ 62 w 132"/>
                <a:gd name="T17" fmla="*/ 35 h 80"/>
                <a:gd name="T18" fmla="*/ 56 w 132"/>
                <a:gd name="T19" fmla="*/ 39 h 80"/>
                <a:gd name="T20" fmla="*/ 7 w 132"/>
                <a:gd name="T21" fmla="*/ 66 h 80"/>
                <a:gd name="T22" fmla="*/ 2 w 132"/>
                <a:gd name="T23" fmla="*/ 62 h 80"/>
                <a:gd name="T24" fmla="*/ 5 w 132"/>
                <a:gd name="T25" fmla="*/ 53 h 80"/>
                <a:gd name="T26" fmla="*/ 8 w 132"/>
                <a:gd name="T27" fmla="*/ 52 h 80"/>
                <a:gd name="T28" fmla="*/ 49 w 132"/>
                <a:gd name="T29" fmla="*/ 27 h 80"/>
                <a:gd name="T30" fmla="*/ 97 w 132"/>
                <a:gd name="T31" fmla="*/ 1 h 80"/>
                <a:gd name="T32" fmla="*/ 102 w 132"/>
                <a:gd name="T33" fmla="*/ 4 h 80"/>
                <a:gd name="T34" fmla="*/ 101 w 132"/>
                <a:gd name="T35" fmla="*/ 13 h 80"/>
                <a:gd name="T36" fmla="*/ 87 w 132"/>
                <a:gd name="T37" fmla="*/ 29 h 80"/>
                <a:gd name="T38" fmla="*/ 120 w 132"/>
                <a:gd name="T39" fmla="*/ 10 h 80"/>
                <a:gd name="T40" fmla="*/ 120 w 132"/>
                <a:gd name="T41" fmla="*/ 10 h 80"/>
                <a:gd name="T42" fmla="*/ 120 w 132"/>
                <a:gd name="T43" fmla="*/ 10 h 80"/>
                <a:gd name="T44" fmla="*/ 126 w 132"/>
                <a:gd name="T45" fmla="*/ 9 h 80"/>
                <a:gd name="T46" fmla="*/ 131 w 132"/>
                <a:gd name="T47" fmla="*/ 14 h 80"/>
                <a:gd name="T48" fmla="*/ 129 w 132"/>
                <a:gd name="T49" fmla="*/ 21 h 80"/>
                <a:gd name="T50" fmla="*/ 68 w 132"/>
                <a:gd name="T51" fmla="*/ 71 h 80"/>
                <a:gd name="T52" fmla="*/ 64 w 132"/>
                <a:gd name="T53" fmla="*/ 75 h 80"/>
                <a:gd name="T54" fmla="*/ 58 w 132"/>
                <a:gd name="T55" fmla="*/ 79 h 80"/>
                <a:gd name="T56" fmla="*/ 55 w 132"/>
                <a:gd name="T5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" h="80">
                  <a:moveTo>
                    <a:pt x="55" y="80"/>
                  </a:moveTo>
                  <a:cubicBezTo>
                    <a:pt x="52" y="80"/>
                    <a:pt x="50" y="78"/>
                    <a:pt x="49" y="76"/>
                  </a:cubicBezTo>
                  <a:cubicBezTo>
                    <a:pt x="47" y="74"/>
                    <a:pt x="47" y="72"/>
                    <a:pt x="52" y="67"/>
                  </a:cubicBezTo>
                  <a:lnTo>
                    <a:pt x="51" y="67"/>
                  </a:lnTo>
                  <a:lnTo>
                    <a:pt x="53" y="65"/>
                  </a:lnTo>
                  <a:lnTo>
                    <a:pt x="55" y="64"/>
                  </a:lnTo>
                  <a:cubicBezTo>
                    <a:pt x="53" y="65"/>
                    <a:pt x="49" y="64"/>
                    <a:pt x="47" y="61"/>
                  </a:cubicBezTo>
                  <a:cubicBezTo>
                    <a:pt x="45" y="59"/>
                    <a:pt x="45" y="55"/>
                    <a:pt x="47" y="52"/>
                  </a:cubicBezTo>
                  <a:lnTo>
                    <a:pt x="62" y="35"/>
                  </a:lnTo>
                  <a:cubicBezTo>
                    <a:pt x="60" y="36"/>
                    <a:pt x="58" y="38"/>
                    <a:pt x="56" y="39"/>
                  </a:cubicBezTo>
                  <a:cubicBezTo>
                    <a:pt x="13" y="66"/>
                    <a:pt x="11" y="67"/>
                    <a:pt x="7" y="66"/>
                  </a:cubicBezTo>
                  <a:cubicBezTo>
                    <a:pt x="5" y="65"/>
                    <a:pt x="3" y="64"/>
                    <a:pt x="2" y="62"/>
                  </a:cubicBezTo>
                  <a:cubicBezTo>
                    <a:pt x="0" y="59"/>
                    <a:pt x="1" y="54"/>
                    <a:pt x="5" y="53"/>
                  </a:cubicBezTo>
                  <a:lnTo>
                    <a:pt x="8" y="52"/>
                  </a:lnTo>
                  <a:cubicBezTo>
                    <a:pt x="13" y="49"/>
                    <a:pt x="34" y="36"/>
                    <a:pt x="49" y="27"/>
                  </a:cubicBezTo>
                  <a:cubicBezTo>
                    <a:pt x="91" y="0"/>
                    <a:pt x="93" y="0"/>
                    <a:pt x="97" y="1"/>
                  </a:cubicBezTo>
                  <a:cubicBezTo>
                    <a:pt x="99" y="1"/>
                    <a:pt x="101" y="3"/>
                    <a:pt x="102" y="4"/>
                  </a:cubicBezTo>
                  <a:cubicBezTo>
                    <a:pt x="103" y="7"/>
                    <a:pt x="103" y="10"/>
                    <a:pt x="101" y="13"/>
                  </a:cubicBezTo>
                  <a:lnTo>
                    <a:pt x="87" y="29"/>
                  </a:lnTo>
                  <a:cubicBezTo>
                    <a:pt x="106" y="18"/>
                    <a:pt x="115" y="13"/>
                    <a:pt x="120" y="10"/>
                  </a:cubicBezTo>
                  <a:lnTo>
                    <a:pt x="120" y="10"/>
                  </a:lnTo>
                  <a:lnTo>
                    <a:pt x="120" y="10"/>
                  </a:lnTo>
                  <a:cubicBezTo>
                    <a:pt x="124" y="8"/>
                    <a:pt x="125" y="8"/>
                    <a:pt x="126" y="9"/>
                  </a:cubicBezTo>
                  <a:cubicBezTo>
                    <a:pt x="129" y="9"/>
                    <a:pt x="131" y="11"/>
                    <a:pt x="131" y="14"/>
                  </a:cubicBezTo>
                  <a:cubicBezTo>
                    <a:pt x="132" y="17"/>
                    <a:pt x="131" y="19"/>
                    <a:pt x="129" y="21"/>
                  </a:cubicBezTo>
                  <a:cubicBezTo>
                    <a:pt x="109" y="37"/>
                    <a:pt x="81" y="60"/>
                    <a:pt x="68" y="71"/>
                  </a:cubicBezTo>
                  <a:cubicBezTo>
                    <a:pt x="67" y="73"/>
                    <a:pt x="66" y="74"/>
                    <a:pt x="64" y="75"/>
                  </a:cubicBezTo>
                  <a:lnTo>
                    <a:pt x="58" y="79"/>
                  </a:lnTo>
                  <a:lnTo>
                    <a:pt x="55" y="8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92" name="Freeform 2314">
              <a:extLst>
                <a:ext uri="{FF2B5EF4-FFF2-40B4-BE49-F238E27FC236}">
                  <a16:creationId xmlns:a16="http://schemas.microsoft.com/office/drawing/2014/main" id="{3D03A8D2-14A8-4412-AC91-2C23FB64E9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0838" y="8885236"/>
              <a:ext cx="552450" cy="336550"/>
            </a:xfrm>
            <a:custGeom>
              <a:avLst/>
              <a:gdLst>
                <a:gd name="T0" fmla="*/ 1031 w 1049"/>
                <a:gd name="T1" fmla="*/ 27 h 642"/>
                <a:gd name="T2" fmla="*/ 785 w 1049"/>
                <a:gd name="T3" fmla="*/ 155 h 642"/>
                <a:gd name="T4" fmla="*/ 906 w 1049"/>
                <a:gd name="T5" fmla="*/ 106 h 642"/>
                <a:gd name="T6" fmla="*/ 906 w 1049"/>
                <a:gd name="T7" fmla="*/ 106 h 642"/>
                <a:gd name="T8" fmla="*/ 908 w 1049"/>
                <a:gd name="T9" fmla="*/ 105 h 642"/>
                <a:gd name="T10" fmla="*/ 915 w 1049"/>
                <a:gd name="T11" fmla="*/ 101 h 642"/>
                <a:gd name="T12" fmla="*/ 915 w 1049"/>
                <a:gd name="T13" fmla="*/ 101 h 642"/>
                <a:gd name="T14" fmla="*/ 921 w 1049"/>
                <a:gd name="T15" fmla="*/ 100 h 642"/>
                <a:gd name="T16" fmla="*/ 925 w 1049"/>
                <a:gd name="T17" fmla="*/ 103 h 642"/>
                <a:gd name="T18" fmla="*/ 1031 w 1049"/>
                <a:gd name="T19" fmla="*/ 27 h 642"/>
                <a:gd name="T20" fmla="*/ 871 w 1049"/>
                <a:gd name="T21" fmla="*/ 127 h 642"/>
                <a:gd name="T22" fmla="*/ 469 w 1049"/>
                <a:gd name="T23" fmla="*/ 360 h 642"/>
                <a:gd name="T24" fmla="*/ 871 w 1049"/>
                <a:gd name="T25" fmla="*/ 127 h 642"/>
                <a:gd name="T26" fmla="*/ 513 w 1049"/>
                <a:gd name="T27" fmla="*/ 316 h 642"/>
                <a:gd name="T28" fmla="*/ 56 w 1049"/>
                <a:gd name="T29" fmla="*/ 597 h 642"/>
                <a:gd name="T30" fmla="*/ 117 w 1049"/>
                <a:gd name="T31" fmla="*/ 564 h 642"/>
                <a:gd name="T32" fmla="*/ 134 w 1049"/>
                <a:gd name="T33" fmla="*/ 554 h 642"/>
                <a:gd name="T34" fmla="*/ 265 w 1049"/>
                <a:gd name="T35" fmla="*/ 472 h 642"/>
                <a:gd name="T36" fmla="*/ 513 w 1049"/>
                <a:gd name="T37" fmla="*/ 316 h 642"/>
                <a:gd name="T38" fmla="*/ 8 w 1049"/>
                <a:gd name="T39" fmla="*/ 642 h 642"/>
                <a:gd name="T40" fmla="*/ 7 w 1049"/>
                <a:gd name="T41" fmla="*/ 642 h 642"/>
                <a:gd name="T42" fmla="*/ 2 w 1049"/>
                <a:gd name="T43" fmla="*/ 639 h 642"/>
                <a:gd name="T44" fmla="*/ 4 w 1049"/>
                <a:gd name="T45" fmla="*/ 629 h 642"/>
                <a:gd name="T46" fmla="*/ 50 w 1049"/>
                <a:gd name="T47" fmla="*/ 603 h 642"/>
                <a:gd name="T48" fmla="*/ 52 w 1049"/>
                <a:gd name="T49" fmla="*/ 599 h 642"/>
                <a:gd name="T50" fmla="*/ 42 w 1049"/>
                <a:gd name="T51" fmla="*/ 606 h 642"/>
                <a:gd name="T52" fmla="*/ 37 w 1049"/>
                <a:gd name="T53" fmla="*/ 606 h 642"/>
                <a:gd name="T54" fmla="*/ 35 w 1049"/>
                <a:gd name="T55" fmla="*/ 606 h 642"/>
                <a:gd name="T56" fmla="*/ 30 w 1049"/>
                <a:gd name="T57" fmla="*/ 609 h 642"/>
                <a:gd name="T58" fmla="*/ 20 w 1049"/>
                <a:gd name="T59" fmla="*/ 607 h 642"/>
                <a:gd name="T60" fmla="*/ 23 w 1049"/>
                <a:gd name="T61" fmla="*/ 597 h 642"/>
                <a:gd name="T62" fmla="*/ 81 w 1049"/>
                <a:gd name="T63" fmla="*/ 564 h 642"/>
                <a:gd name="T64" fmla="*/ 84 w 1049"/>
                <a:gd name="T65" fmla="*/ 563 h 642"/>
                <a:gd name="T66" fmla="*/ 1041 w 1049"/>
                <a:gd name="T67" fmla="*/ 12 h 642"/>
                <a:gd name="T68" fmla="*/ 1047 w 1049"/>
                <a:gd name="T69" fmla="*/ 17 h 642"/>
                <a:gd name="T70" fmla="*/ 1048 w 1049"/>
                <a:gd name="T71" fmla="*/ 25 h 642"/>
                <a:gd name="T72" fmla="*/ 515 w 1049"/>
                <a:gd name="T73" fmla="*/ 360 h 642"/>
                <a:gd name="T74" fmla="*/ 72 w 1049"/>
                <a:gd name="T75" fmla="*/ 609 h 642"/>
                <a:gd name="T76" fmla="*/ 8 w 1049"/>
                <a:gd name="T77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49" h="642">
                  <a:moveTo>
                    <a:pt x="1031" y="27"/>
                  </a:moveTo>
                  <a:cubicBezTo>
                    <a:pt x="1003" y="33"/>
                    <a:pt x="910" y="83"/>
                    <a:pt x="785" y="155"/>
                  </a:cubicBezTo>
                  <a:cubicBezTo>
                    <a:pt x="849" y="121"/>
                    <a:pt x="892" y="102"/>
                    <a:pt x="906" y="106"/>
                  </a:cubicBezTo>
                  <a:lnTo>
                    <a:pt x="906" y="106"/>
                  </a:lnTo>
                  <a:lnTo>
                    <a:pt x="908" y="105"/>
                  </a:lnTo>
                  <a:cubicBezTo>
                    <a:pt x="912" y="103"/>
                    <a:pt x="914" y="102"/>
                    <a:pt x="915" y="101"/>
                  </a:cubicBezTo>
                  <a:lnTo>
                    <a:pt x="915" y="101"/>
                  </a:lnTo>
                  <a:cubicBezTo>
                    <a:pt x="919" y="99"/>
                    <a:pt x="920" y="100"/>
                    <a:pt x="921" y="100"/>
                  </a:cubicBezTo>
                  <a:cubicBezTo>
                    <a:pt x="922" y="100"/>
                    <a:pt x="924" y="101"/>
                    <a:pt x="925" y="103"/>
                  </a:cubicBezTo>
                  <a:cubicBezTo>
                    <a:pt x="982" y="67"/>
                    <a:pt x="1020" y="40"/>
                    <a:pt x="1031" y="27"/>
                  </a:cubicBezTo>
                  <a:close/>
                  <a:moveTo>
                    <a:pt x="871" y="127"/>
                  </a:moveTo>
                  <a:cubicBezTo>
                    <a:pt x="801" y="156"/>
                    <a:pt x="631" y="259"/>
                    <a:pt x="469" y="360"/>
                  </a:cubicBezTo>
                  <a:cubicBezTo>
                    <a:pt x="640" y="261"/>
                    <a:pt x="798" y="170"/>
                    <a:pt x="871" y="127"/>
                  </a:cubicBezTo>
                  <a:close/>
                  <a:moveTo>
                    <a:pt x="513" y="316"/>
                  </a:moveTo>
                  <a:cubicBezTo>
                    <a:pt x="359" y="409"/>
                    <a:pt x="195" y="510"/>
                    <a:pt x="56" y="597"/>
                  </a:cubicBezTo>
                  <a:cubicBezTo>
                    <a:pt x="75" y="586"/>
                    <a:pt x="96" y="575"/>
                    <a:pt x="117" y="564"/>
                  </a:cubicBezTo>
                  <a:cubicBezTo>
                    <a:pt x="123" y="561"/>
                    <a:pt x="128" y="557"/>
                    <a:pt x="134" y="554"/>
                  </a:cubicBezTo>
                  <a:cubicBezTo>
                    <a:pt x="174" y="529"/>
                    <a:pt x="219" y="501"/>
                    <a:pt x="265" y="472"/>
                  </a:cubicBezTo>
                  <a:cubicBezTo>
                    <a:pt x="353" y="416"/>
                    <a:pt x="437" y="363"/>
                    <a:pt x="513" y="316"/>
                  </a:cubicBezTo>
                  <a:close/>
                  <a:moveTo>
                    <a:pt x="8" y="642"/>
                  </a:moveTo>
                  <a:lnTo>
                    <a:pt x="7" y="642"/>
                  </a:lnTo>
                  <a:cubicBezTo>
                    <a:pt x="5" y="642"/>
                    <a:pt x="3" y="640"/>
                    <a:pt x="2" y="639"/>
                  </a:cubicBezTo>
                  <a:cubicBezTo>
                    <a:pt x="0" y="635"/>
                    <a:pt x="1" y="631"/>
                    <a:pt x="4" y="629"/>
                  </a:cubicBezTo>
                  <a:cubicBezTo>
                    <a:pt x="19" y="620"/>
                    <a:pt x="34" y="612"/>
                    <a:pt x="50" y="603"/>
                  </a:cubicBezTo>
                  <a:lnTo>
                    <a:pt x="52" y="599"/>
                  </a:lnTo>
                  <a:cubicBezTo>
                    <a:pt x="49" y="601"/>
                    <a:pt x="45" y="604"/>
                    <a:pt x="42" y="606"/>
                  </a:cubicBezTo>
                  <a:cubicBezTo>
                    <a:pt x="40" y="607"/>
                    <a:pt x="38" y="607"/>
                    <a:pt x="37" y="606"/>
                  </a:cubicBezTo>
                  <a:lnTo>
                    <a:pt x="35" y="606"/>
                  </a:lnTo>
                  <a:lnTo>
                    <a:pt x="30" y="609"/>
                  </a:lnTo>
                  <a:cubicBezTo>
                    <a:pt x="26" y="611"/>
                    <a:pt x="22" y="610"/>
                    <a:pt x="20" y="607"/>
                  </a:cubicBezTo>
                  <a:cubicBezTo>
                    <a:pt x="18" y="603"/>
                    <a:pt x="19" y="599"/>
                    <a:pt x="23" y="597"/>
                  </a:cubicBezTo>
                  <a:lnTo>
                    <a:pt x="81" y="564"/>
                  </a:lnTo>
                  <a:lnTo>
                    <a:pt x="84" y="563"/>
                  </a:lnTo>
                  <a:cubicBezTo>
                    <a:pt x="293" y="432"/>
                    <a:pt x="992" y="0"/>
                    <a:pt x="1041" y="12"/>
                  </a:cubicBezTo>
                  <a:cubicBezTo>
                    <a:pt x="1045" y="13"/>
                    <a:pt x="1046" y="15"/>
                    <a:pt x="1047" y="17"/>
                  </a:cubicBezTo>
                  <a:cubicBezTo>
                    <a:pt x="1048" y="19"/>
                    <a:pt x="1049" y="22"/>
                    <a:pt x="1048" y="25"/>
                  </a:cubicBezTo>
                  <a:cubicBezTo>
                    <a:pt x="1039" y="58"/>
                    <a:pt x="771" y="216"/>
                    <a:pt x="515" y="360"/>
                  </a:cubicBezTo>
                  <a:cubicBezTo>
                    <a:pt x="255" y="516"/>
                    <a:pt x="117" y="593"/>
                    <a:pt x="72" y="609"/>
                  </a:cubicBezTo>
                  <a:cubicBezTo>
                    <a:pt x="29" y="635"/>
                    <a:pt x="14" y="642"/>
                    <a:pt x="8" y="6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93" name="Freeform 2315">
              <a:extLst>
                <a:ext uri="{FF2B5EF4-FFF2-40B4-BE49-F238E27FC236}">
                  <a16:creationId xmlns:a16="http://schemas.microsoft.com/office/drawing/2014/main" id="{EFCA479F-92B1-4BC5-8A32-80C40FA23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0" y="8905874"/>
              <a:ext cx="38100" cy="26988"/>
            </a:xfrm>
            <a:custGeom>
              <a:avLst/>
              <a:gdLst>
                <a:gd name="T0" fmla="*/ 3 w 74"/>
                <a:gd name="T1" fmla="*/ 52 h 52"/>
                <a:gd name="T2" fmla="*/ 1 w 74"/>
                <a:gd name="T3" fmla="*/ 52 h 52"/>
                <a:gd name="T4" fmla="*/ 3 w 74"/>
                <a:gd name="T5" fmla="*/ 45 h 52"/>
                <a:gd name="T6" fmla="*/ 9 w 74"/>
                <a:gd name="T7" fmla="*/ 42 h 52"/>
                <a:gd name="T8" fmla="*/ 3 w 74"/>
                <a:gd name="T9" fmla="*/ 45 h 52"/>
                <a:gd name="T10" fmla="*/ 0 w 74"/>
                <a:gd name="T11" fmla="*/ 39 h 52"/>
                <a:gd name="T12" fmla="*/ 27 w 74"/>
                <a:gd name="T13" fmla="*/ 23 h 52"/>
                <a:gd name="T14" fmla="*/ 69 w 74"/>
                <a:gd name="T15" fmla="*/ 1 h 52"/>
                <a:gd name="T16" fmla="*/ 73 w 74"/>
                <a:gd name="T17" fmla="*/ 5 h 52"/>
                <a:gd name="T18" fmla="*/ 72 w 74"/>
                <a:gd name="T19" fmla="*/ 12 h 52"/>
                <a:gd name="T20" fmla="*/ 69 w 74"/>
                <a:gd name="T21" fmla="*/ 17 h 52"/>
                <a:gd name="T22" fmla="*/ 72 w 74"/>
                <a:gd name="T23" fmla="*/ 19 h 52"/>
                <a:gd name="T24" fmla="*/ 70 w 74"/>
                <a:gd name="T25" fmla="*/ 29 h 52"/>
                <a:gd name="T26" fmla="*/ 46 w 74"/>
                <a:gd name="T27" fmla="*/ 41 h 52"/>
                <a:gd name="T28" fmla="*/ 41 w 74"/>
                <a:gd name="T29" fmla="*/ 38 h 52"/>
                <a:gd name="T30" fmla="*/ 41 w 74"/>
                <a:gd name="T31" fmla="*/ 31 h 52"/>
                <a:gd name="T32" fmla="*/ 35 w 74"/>
                <a:gd name="T33" fmla="*/ 35 h 52"/>
                <a:gd name="T34" fmla="*/ 3 w 74"/>
                <a:gd name="T3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4" h="52">
                  <a:moveTo>
                    <a:pt x="3" y="52"/>
                  </a:moveTo>
                  <a:lnTo>
                    <a:pt x="1" y="52"/>
                  </a:lnTo>
                  <a:lnTo>
                    <a:pt x="3" y="45"/>
                  </a:lnTo>
                  <a:lnTo>
                    <a:pt x="9" y="42"/>
                  </a:lnTo>
                  <a:lnTo>
                    <a:pt x="3" y="45"/>
                  </a:lnTo>
                  <a:lnTo>
                    <a:pt x="0" y="39"/>
                  </a:lnTo>
                  <a:cubicBezTo>
                    <a:pt x="3" y="38"/>
                    <a:pt x="16" y="29"/>
                    <a:pt x="27" y="23"/>
                  </a:cubicBezTo>
                  <a:cubicBezTo>
                    <a:pt x="65" y="0"/>
                    <a:pt x="65" y="0"/>
                    <a:pt x="69" y="1"/>
                  </a:cubicBezTo>
                  <a:cubicBezTo>
                    <a:pt x="70" y="2"/>
                    <a:pt x="72" y="3"/>
                    <a:pt x="73" y="5"/>
                  </a:cubicBezTo>
                  <a:cubicBezTo>
                    <a:pt x="74" y="7"/>
                    <a:pt x="74" y="10"/>
                    <a:pt x="72" y="12"/>
                  </a:cubicBezTo>
                  <a:lnTo>
                    <a:pt x="69" y="17"/>
                  </a:lnTo>
                  <a:lnTo>
                    <a:pt x="72" y="19"/>
                  </a:lnTo>
                  <a:cubicBezTo>
                    <a:pt x="74" y="23"/>
                    <a:pt x="73" y="27"/>
                    <a:pt x="70" y="29"/>
                  </a:cubicBezTo>
                  <a:cubicBezTo>
                    <a:pt x="50" y="42"/>
                    <a:pt x="48" y="42"/>
                    <a:pt x="46" y="41"/>
                  </a:cubicBezTo>
                  <a:cubicBezTo>
                    <a:pt x="44" y="41"/>
                    <a:pt x="42" y="39"/>
                    <a:pt x="41" y="38"/>
                  </a:cubicBezTo>
                  <a:cubicBezTo>
                    <a:pt x="40" y="36"/>
                    <a:pt x="40" y="33"/>
                    <a:pt x="41" y="31"/>
                  </a:cubicBezTo>
                  <a:cubicBezTo>
                    <a:pt x="38" y="32"/>
                    <a:pt x="36" y="34"/>
                    <a:pt x="35" y="35"/>
                  </a:cubicBezTo>
                  <a:cubicBezTo>
                    <a:pt x="10" y="50"/>
                    <a:pt x="5" y="52"/>
                    <a:pt x="3" y="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94" name="Freeform 2316">
              <a:extLst>
                <a:ext uri="{FF2B5EF4-FFF2-40B4-BE49-F238E27FC236}">
                  <a16:creationId xmlns:a16="http://schemas.microsoft.com/office/drawing/2014/main" id="{C4914E06-5D4C-4DBC-B33C-97B625E1A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8050" y="8888411"/>
              <a:ext cx="41275" cy="31750"/>
            </a:xfrm>
            <a:custGeom>
              <a:avLst/>
              <a:gdLst>
                <a:gd name="T0" fmla="*/ 8 w 78"/>
                <a:gd name="T1" fmla="*/ 60 h 60"/>
                <a:gd name="T2" fmla="*/ 2 w 78"/>
                <a:gd name="T3" fmla="*/ 56 h 60"/>
                <a:gd name="T4" fmla="*/ 4 w 78"/>
                <a:gd name="T5" fmla="*/ 47 h 60"/>
                <a:gd name="T6" fmla="*/ 32 w 78"/>
                <a:gd name="T7" fmla="*/ 27 h 60"/>
                <a:gd name="T8" fmla="*/ 30 w 78"/>
                <a:gd name="T9" fmla="*/ 23 h 60"/>
                <a:gd name="T10" fmla="*/ 45 w 78"/>
                <a:gd name="T11" fmla="*/ 15 h 60"/>
                <a:gd name="T12" fmla="*/ 73 w 78"/>
                <a:gd name="T13" fmla="*/ 6 h 60"/>
                <a:gd name="T14" fmla="*/ 44 w 78"/>
                <a:gd name="T15" fmla="*/ 37 h 60"/>
                <a:gd name="T16" fmla="*/ 41 w 78"/>
                <a:gd name="T17" fmla="*/ 44 h 60"/>
                <a:gd name="T18" fmla="*/ 39 w 78"/>
                <a:gd name="T19" fmla="*/ 45 h 60"/>
                <a:gd name="T20" fmla="*/ 35 w 78"/>
                <a:gd name="T21" fmla="*/ 46 h 60"/>
                <a:gd name="T22" fmla="*/ 31 w 78"/>
                <a:gd name="T23" fmla="*/ 47 h 60"/>
                <a:gd name="T24" fmla="*/ 11 w 78"/>
                <a:gd name="T25" fmla="*/ 59 h 60"/>
                <a:gd name="T26" fmla="*/ 8 w 78"/>
                <a:gd name="T2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" h="60">
                  <a:moveTo>
                    <a:pt x="8" y="60"/>
                  </a:moveTo>
                  <a:cubicBezTo>
                    <a:pt x="5" y="60"/>
                    <a:pt x="3" y="58"/>
                    <a:pt x="2" y="56"/>
                  </a:cubicBezTo>
                  <a:cubicBezTo>
                    <a:pt x="0" y="53"/>
                    <a:pt x="1" y="49"/>
                    <a:pt x="4" y="47"/>
                  </a:cubicBezTo>
                  <a:cubicBezTo>
                    <a:pt x="12" y="41"/>
                    <a:pt x="23" y="34"/>
                    <a:pt x="32" y="27"/>
                  </a:cubicBezTo>
                  <a:lnTo>
                    <a:pt x="30" y="23"/>
                  </a:lnTo>
                  <a:cubicBezTo>
                    <a:pt x="32" y="23"/>
                    <a:pt x="38" y="19"/>
                    <a:pt x="45" y="15"/>
                  </a:cubicBezTo>
                  <a:cubicBezTo>
                    <a:pt x="70" y="0"/>
                    <a:pt x="70" y="0"/>
                    <a:pt x="73" y="6"/>
                  </a:cubicBezTo>
                  <a:cubicBezTo>
                    <a:pt x="77" y="12"/>
                    <a:pt x="78" y="13"/>
                    <a:pt x="44" y="37"/>
                  </a:cubicBezTo>
                  <a:cubicBezTo>
                    <a:pt x="45" y="40"/>
                    <a:pt x="43" y="43"/>
                    <a:pt x="41" y="44"/>
                  </a:cubicBezTo>
                  <a:lnTo>
                    <a:pt x="39" y="45"/>
                  </a:lnTo>
                  <a:lnTo>
                    <a:pt x="35" y="46"/>
                  </a:lnTo>
                  <a:lnTo>
                    <a:pt x="31" y="47"/>
                  </a:lnTo>
                  <a:cubicBezTo>
                    <a:pt x="28" y="49"/>
                    <a:pt x="11" y="59"/>
                    <a:pt x="11" y="59"/>
                  </a:cubicBezTo>
                  <a:lnTo>
                    <a:pt x="8" y="6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95" name="Freeform 2317">
              <a:extLst>
                <a:ext uri="{FF2B5EF4-FFF2-40B4-BE49-F238E27FC236}">
                  <a16:creationId xmlns:a16="http://schemas.microsoft.com/office/drawing/2014/main" id="{8340A293-72AB-4236-B2EF-4C2B79271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8883649"/>
              <a:ext cx="50800" cy="34925"/>
            </a:xfrm>
            <a:custGeom>
              <a:avLst/>
              <a:gdLst>
                <a:gd name="T0" fmla="*/ 13 w 98"/>
                <a:gd name="T1" fmla="*/ 66 h 66"/>
                <a:gd name="T2" fmla="*/ 11 w 98"/>
                <a:gd name="T3" fmla="*/ 65 h 66"/>
                <a:gd name="T4" fmla="*/ 6 w 98"/>
                <a:gd name="T5" fmla="*/ 62 h 66"/>
                <a:gd name="T6" fmla="*/ 84 w 98"/>
                <a:gd name="T7" fmla="*/ 3 h 66"/>
                <a:gd name="T8" fmla="*/ 89 w 98"/>
                <a:gd name="T9" fmla="*/ 0 h 66"/>
                <a:gd name="T10" fmla="*/ 96 w 98"/>
                <a:gd name="T11" fmla="*/ 4 h 66"/>
                <a:gd name="T12" fmla="*/ 93 w 98"/>
                <a:gd name="T13" fmla="*/ 14 h 66"/>
                <a:gd name="T14" fmla="*/ 76 w 98"/>
                <a:gd name="T15" fmla="*/ 24 h 66"/>
                <a:gd name="T16" fmla="*/ 80 w 98"/>
                <a:gd name="T17" fmla="*/ 27 h 66"/>
                <a:gd name="T18" fmla="*/ 78 w 98"/>
                <a:gd name="T19" fmla="*/ 37 h 66"/>
                <a:gd name="T20" fmla="*/ 76 w 98"/>
                <a:gd name="T21" fmla="*/ 38 h 66"/>
                <a:gd name="T22" fmla="*/ 53 w 98"/>
                <a:gd name="T23" fmla="*/ 52 h 66"/>
                <a:gd name="T24" fmla="*/ 44 w 98"/>
                <a:gd name="T25" fmla="*/ 51 h 66"/>
                <a:gd name="T26" fmla="*/ 43 w 98"/>
                <a:gd name="T27" fmla="*/ 49 h 66"/>
                <a:gd name="T28" fmla="*/ 38 w 98"/>
                <a:gd name="T29" fmla="*/ 52 h 66"/>
                <a:gd name="T30" fmla="*/ 13 w 98"/>
                <a:gd name="T3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66">
                  <a:moveTo>
                    <a:pt x="13" y="66"/>
                  </a:moveTo>
                  <a:lnTo>
                    <a:pt x="11" y="65"/>
                  </a:lnTo>
                  <a:cubicBezTo>
                    <a:pt x="9" y="65"/>
                    <a:pt x="7" y="64"/>
                    <a:pt x="6" y="62"/>
                  </a:cubicBezTo>
                  <a:cubicBezTo>
                    <a:pt x="2" y="55"/>
                    <a:pt x="0" y="52"/>
                    <a:pt x="84" y="3"/>
                  </a:cubicBezTo>
                  <a:cubicBezTo>
                    <a:pt x="85" y="1"/>
                    <a:pt x="87" y="0"/>
                    <a:pt x="89" y="0"/>
                  </a:cubicBezTo>
                  <a:cubicBezTo>
                    <a:pt x="92" y="0"/>
                    <a:pt x="95" y="2"/>
                    <a:pt x="96" y="4"/>
                  </a:cubicBezTo>
                  <a:cubicBezTo>
                    <a:pt x="98" y="8"/>
                    <a:pt x="97" y="12"/>
                    <a:pt x="93" y="14"/>
                  </a:cubicBezTo>
                  <a:cubicBezTo>
                    <a:pt x="88" y="17"/>
                    <a:pt x="82" y="21"/>
                    <a:pt x="76" y="24"/>
                  </a:cubicBezTo>
                  <a:cubicBezTo>
                    <a:pt x="78" y="25"/>
                    <a:pt x="79" y="26"/>
                    <a:pt x="80" y="27"/>
                  </a:cubicBezTo>
                  <a:cubicBezTo>
                    <a:pt x="82" y="31"/>
                    <a:pt x="81" y="35"/>
                    <a:pt x="78" y="37"/>
                  </a:cubicBezTo>
                  <a:lnTo>
                    <a:pt x="76" y="38"/>
                  </a:lnTo>
                  <a:cubicBezTo>
                    <a:pt x="73" y="39"/>
                    <a:pt x="62" y="46"/>
                    <a:pt x="53" y="52"/>
                  </a:cubicBezTo>
                  <a:cubicBezTo>
                    <a:pt x="50" y="53"/>
                    <a:pt x="46" y="53"/>
                    <a:pt x="44" y="51"/>
                  </a:cubicBezTo>
                  <a:lnTo>
                    <a:pt x="43" y="49"/>
                  </a:lnTo>
                  <a:cubicBezTo>
                    <a:pt x="41" y="50"/>
                    <a:pt x="39" y="51"/>
                    <a:pt x="38" y="52"/>
                  </a:cubicBezTo>
                  <a:cubicBezTo>
                    <a:pt x="20" y="63"/>
                    <a:pt x="16" y="66"/>
                    <a:pt x="13" y="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96" name="Freeform 2318">
              <a:extLst>
                <a:ext uri="{FF2B5EF4-FFF2-40B4-BE49-F238E27FC236}">
                  <a16:creationId xmlns:a16="http://schemas.microsoft.com/office/drawing/2014/main" id="{86D1FA99-1DE1-4070-B3DE-C651A6778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513" y="8864599"/>
              <a:ext cx="52388" cy="36513"/>
            </a:xfrm>
            <a:custGeom>
              <a:avLst/>
              <a:gdLst>
                <a:gd name="T0" fmla="*/ 8 w 99"/>
                <a:gd name="T1" fmla="*/ 69 h 69"/>
                <a:gd name="T2" fmla="*/ 7 w 99"/>
                <a:gd name="T3" fmla="*/ 69 h 69"/>
                <a:gd name="T4" fmla="*/ 1 w 99"/>
                <a:gd name="T5" fmla="*/ 65 h 69"/>
                <a:gd name="T6" fmla="*/ 0 w 99"/>
                <a:gd name="T7" fmla="*/ 59 h 69"/>
                <a:gd name="T8" fmla="*/ 4 w 99"/>
                <a:gd name="T9" fmla="*/ 54 h 69"/>
                <a:gd name="T10" fmla="*/ 3 w 99"/>
                <a:gd name="T11" fmla="*/ 51 h 69"/>
                <a:gd name="T12" fmla="*/ 35 w 99"/>
                <a:gd name="T13" fmla="*/ 33 h 69"/>
                <a:gd name="T14" fmla="*/ 94 w 99"/>
                <a:gd name="T15" fmla="*/ 1 h 69"/>
                <a:gd name="T16" fmla="*/ 98 w 99"/>
                <a:gd name="T17" fmla="*/ 4 h 69"/>
                <a:gd name="T18" fmla="*/ 99 w 99"/>
                <a:gd name="T19" fmla="*/ 10 h 69"/>
                <a:gd name="T20" fmla="*/ 65 w 99"/>
                <a:gd name="T21" fmla="*/ 33 h 69"/>
                <a:gd name="T22" fmla="*/ 32 w 99"/>
                <a:gd name="T23" fmla="*/ 52 h 69"/>
                <a:gd name="T24" fmla="*/ 30 w 99"/>
                <a:gd name="T25" fmla="*/ 57 h 69"/>
                <a:gd name="T26" fmla="*/ 8 w 99"/>
                <a:gd name="T2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69">
                  <a:moveTo>
                    <a:pt x="8" y="69"/>
                  </a:moveTo>
                  <a:lnTo>
                    <a:pt x="7" y="69"/>
                  </a:lnTo>
                  <a:cubicBezTo>
                    <a:pt x="5" y="69"/>
                    <a:pt x="2" y="67"/>
                    <a:pt x="1" y="65"/>
                  </a:cubicBezTo>
                  <a:cubicBezTo>
                    <a:pt x="0" y="64"/>
                    <a:pt x="0" y="61"/>
                    <a:pt x="0" y="59"/>
                  </a:cubicBezTo>
                  <a:cubicBezTo>
                    <a:pt x="1" y="58"/>
                    <a:pt x="2" y="56"/>
                    <a:pt x="4" y="54"/>
                  </a:cubicBezTo>
                  <a:lnTo>
                    <a:pt x="3" y="51"/>
                  </a:lnTo>
                  <a:cubicBezTo>
                    <a:pt x="6" y="50"/>
                    <a:pt x="21" y="41"/>
                    <a:pt x="35" y="33"/>
                  </a:cubicBezTo>
                  <a:cubicBezTo>
                    <a:pt x="89" y="0"/>
                    <a:pt x="90" y="0"/>
                    <a:pt x="94" y="1"/>
                  </a:cubicBezTo>
                  <a:cubicBezTo>
                    <a:pt x="96" y="1"/>
                    <a:pt x="97" y="3"/>
                    <a:pt x="98" y="4"/>
                  </a:cubicBezTo>
                  <a:cubicBezTo>
                    <a:pt x="99" y="6"/>
                    <a:pt x="99" y="8"/>
                    <a:pt x="99" y="10"/>
                  </a:cubicBezTo>
                  <a:cubicBezTo>
                    <a:pt x="98" y="14"/>
                    <a:pt x="97" y="15"/>
                    <a:pt x="65" y="33"/>
                  </a:cubicBezTo>
                  <a:cubicBezTo>
                    <a:pt x="56" y="38"/>
                    <a:pt x="43" y="45"/>
                    <a:pt x="32" y="52"/>
                  </a:cubicBezTo>
                  <a:cubicBezTo>
                    <a:pt x="32" y="54"/>
                    <a:pt x="31" y="56"/>
                    <a:pt x="30" y="57"/>
                  </a:cubicBezTo>
                  <a:cubicBezTo>
                    <a:pt x="16" y="68"/>
                    <a:pt x="11" y="69"/>
                    <a:pt x="8" y="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97" name="Freeform 2319">
              <a:extLst>
                <a:ext uri="{FF2B5EF4-FFF2-40B4-BE49-F238E27FC236}">
                  <a16:creationId xmlns:a16="http://schemas.microsoft.com/office/drawing/2014/main" id="{B525DB3E-0289-496D-8552-016738343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875" y="8883649"/>
              <a:ext cx="33338" cy="33338"/>
            </a:xfrm>
            <a:custGeom>
              <a:avLst/>
              <a:gdLst>
                <a:gd name="T0" fmla="*/ 8 w 65"/>
                <a:gd name="T1" fmla="*/ 62 h 62"/>
                <a:gd name="T2" fmla="*/ 6 w 65"/>
                <a:gd name="T3" fmla="*/ 61 h 62"/>
                <a:gd name="T4" fmla="*/ 1 w 65"/>
                <a:gd name="T5" fmla="*/ 56 h 62"/>
                <a:gd name="T6" fmla="*/ 3 w 65"/>
                <a:gd name="T7" fmla="*/ 49 h 62"/>
                <a:gd name="T8" fmla="*/ 12 w 65"/>
                <a:gd name="T9" fmla="*/ 40 h 62"/>
                <a:gd name="T10" fmla="*/ 8 w 65"/>
                <a:gd name="T11" fmla="*/ 37 h 62"/>
                <a:gd name="T12" fmla="*/ 10 w 65"/>
                <a:gd name="T13" fmla="*/ 27 h 62"/>
                <a:gd name="T14" fmla="*/ 15 w 65"/>
                <a:gd name="T15" fmla="*/ 26 h 62"/>
                <a:gd name="T16" fmla="*/ 54 w 65"/>
                <a:gd name="T17" fmla="*/ 2 h 62"/>
                <a:gd name="T18" fmla="*/ 63 w 65"/>
                <a:gd name="T19" fmla="*/ 3 h 62"/>
                <a:gd name="T20" fmla="*/ 62 w 65"/>
                <a:gd name="T21" fmla="*/ 13 h 62"/>
                <a:gd name="T22" fmla="*/ 38 w 65"/>
                <a:gd name="T23" fmla="*/ 36 h 62"/>
                <a:gd name="T24" fmla="*/ 39 w 65"/>
                <a:gd name="T25" fmla="*/ 36 h 62"/>
                <a:gd name="T26" fmla="*/ 38 w 65"/>
                <a:gd name="T27" fmla="*/ 39 h 62"/>
                <a:gd name="T28" fmla="*/ 40 w 65"/>
                <a:gd name="T29" fmla="*/ 41 h 62"/>
                <a:gd name="T30" fmla="*/ 37 w 65"/>
                <a:gd name="T31" fmla="*/ 43 h 62"/>
                <a:gd name="T32" fmla="*/ 40 w 65"/>
                <a:gd name="T33" fmla="*/ 49 h 62"/>
                <a:gd name="T34" fmla="*/ 39 w 65"/>
                <a:gd name="T35" fmla="*/ 50 h 62"/>
                <a:gd name="T36" fmla="*/ 30 w 65"/>
                <a:gd name="T37" fmla="*/ 50 h 62"/>
                <a:gd name="T38" fmla="*/ 18 w 65"/>
                <a:gd name="T39" fmla="*/ 56 h 62"/>
                <a:gd name="T40" fmla="*/ 8 w 65"/>
                <a:gd name="T4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62">
                  <a:moveTo>
                    <a:pt x="8" y="62"/>
                  </a:moveTo>
                  <a:lnTo>
                    <a:pt x="6" y="61"/>
                  </a:lnTo>
                  <a:cubicBezTo>
                    <a:pt x="3" y="61"/>
                    <a:pt x="1" y="59"/>
                    <a:pt x="1" y="56"/>
                  </a:cubicBezTo>
                  <a:cubicBezTo>
                    <a:pt x="0" y="54"/>
                    <a:pt x="1" y="51"/>
                    <a:pt x="3" y="49"/>
                  </a:cubicBezTo>
                  <a:lnTo>
                    <a:pt x="12" y="40"/>
                  </a:lnTo>
                  <a:cubicBezTo>
                    <a:pt x="11" y="40"/>
                    <a:pt x="9" y="38"/>
                    <a:pt x="8" y="37"/>
                  </a:cubicBezTo>
                  <a:cubicBezTo>
                    <a:pt x="6" y="33"/>
                    <a:pt x="7" y="29"/>
                    <a:pt x="10" y="27"/>
                  </a:cubicBezTo>
                  <a:cubicBezTo>
                    <a:pt x="12" y="26"/>
                    <a:pt x="13" y="26"/>
                    <a:pt x="15" y="26"/>
                  </a:cubicBezTo>
                  <a:cubicBezTo>
                    <a:pt x="21" y="24"/>
                    <a:pt x="39" y="12"/>
                    <a:pt x="54" y="2"/>
                  </a:cubicBezTo>
                  <a:cubicBezTo>
                    <a:pt x="57" y="0"/>
                    <a:pt x="61" y="0"/>
                    <a:pt x="63" y="3"/>
                  </a:cubicBezTo>
                  <a:cubicBezTo>
                    <a:pt x="65" y="6"/>
                    <a:pt x="65" y="10"/>
                    <a:pt x="62" y="13"/>
                  </a:cubicBezTo>
                  <a:lnTo>
                    <a:pt x="38" y="36"/>
                  </a:lnTo>
                  <a:lnTo>
                    <a:pt x="39" y="36"/>
                  </a:lnTo>
                  <a:lnTo>
                    <a:pt x="38" y="39"/>
                  </a:lnTo>
                  <a:lnTo>
                    <a:pt x="40" y="41"/>
                  </a:lnTo>
                  <a:lnTo>
                    <a:pt x="37" y="43"/>
                  </a:lnTo>
                  <a:lnTo>
                    <a:pt x="40" y="49"/>
                  </a:lnTo>
                  <a:lnTo>
                    <a:pt x="39" y="50"/>
                  </a:lnTo>
                  <a:cubicBezTo>
                    <a:pt x="36" y="51"/>
                    <a:pt x="32" y="52"/>
                    <a:pt x="30" y="50"/>
                  </a:cubicBezTo>
                  <a:cubicBezTo>
                    <a:pt x="27" y="52"/>
                    <a:pt x="22" y="54"/>
                    <a:pt x="18" y="56"/>
                  </a:cubicBezTo>
                  <a:cubicBezTo>
                    <a:pt x="11" y="61"/>
                    <a:pt x="9" y="62"/>
                    <a:pt x="8" y="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98" name="Freeform 2320">
              <a:extLst>
                <a:ext uri="{FF2B5EF4-FFF2-40B4-BE49-F238E27FC236}">
                  <a16:creationId xmlns:a16="http://schemas.microsoft.com/office/drawing/2014/main" id="{D0710861-94A8-4660-9A71-544ABD32A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5675" y="8855074"/>
              <a:ext cx="17463" cy="14288"/>
            </a:xfrm>
            <a:custGeom>
              <a:avLst/>
              <a:gdLst>
                <a:gd name="T0" fmla="*/ 11 w 33"/>
                <a:gd name="T1" fmla="*/ 27 h 27"/>
                <a:gd name="T2" fmla="*/ 9 w 33"/>
                <a:gd name="T3" fmla="*/ 27 h 27"/>
                <a:gd name="T4" fmla="*/ 5 w 33"/>
                <a:gd name="T5" fmla="*/ 24 h 27"/>
                <a:gd name="T6" fmla="*/ 2 w 33"/>
                <a:gd name="T7" fmla="*/ 22 h 27"/>
                <a:gd name="T8" fmla="*/ 5 w 33"/>
                <a:gd name="T9" fmla="*/ 12 h 27"/>
                <a:gd name="T10" fmla="*/ 20 w 33"/>
                <a:gd name="T11" fmla="*/ 3 h 27"/>
                <a:gd name="T12" fmla="*/ 20 w 33"/>
                <a:gd name="T13" fmla="*/ 3 h 27"/>
                <a:gd name="T14" fmla="*/ 30 w 33"/>
                <a:gd name="T15" fmla="*/ 5 h 27"/>
                <a:gd name="T16" fmla="*/ 31 w 33"/>
                <a:gd name="T17" fmla="*/ 8 h 27"/>
                <a:gd name="T18" fmla="*/ 29 w 33"/>
                <a:gd name="T19" fmla="*/ 18 h 27"/>
                <a:gd name="T20" fmla="*/ 27 w 33"/>
                <a:gd name="T21" fmla="*/ 19 h 27"/>
                <a:gd name="T22" fmla="*/ 15 w 33"/>
                <a:gd name="T23" fmla="*/ 26 h 27"/>
                <a:gd name="T24" fmla="*/ 11 w 33"/>
                <a:gd name="T2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27">
                  <a:moveTo>
                    <a:pt x="11" y="27"/>
                  </a:moveTo>
                  <a:lnTo>
                    <a:pt x="9" y="27"/>
                  </a:lnTo>
                  <a:cubicBezTo>
                    <a:pt x="8" y="26"/>
                    <a:pt x="6" y="26"/>
                    <a:pt x="5" y="24"/>
                  </a:cubicBezTo>
                  <a:lnTo>
                    <a:pt x="2" y="22"/>
                  </a:lnTo>
                  <a:cubicBezTo>
                    <a:pt x="0" y="18"/>
                    <a:pt x="1" y="14"/>
                    <a:pt x="5" y="12"/>
                  </a:cubicBezTo>
                  <a:cubicBezTo>
                    <a:pt x="12" y="8"/>
                    <a:pt x="17" y="5"/>
                    <a:pt x="20" y="3"/>
                  </a:cubicBezTo>
                  <a:lnTo>
                    <a:pt x="20" y="3"/>
                  </a:lnTo>
                  <a:cubicBezTo>
                    <a:pt x="27" y="0"/>
                    <a:pt x="28" y="1"/>
                    <a:pt x="30" y="5"/>
                  </a:cubicBezTo>
                  <a:lnTo>
                    <a:pt x="31" y="8"/>
                  </a:lnTo>
                  <a:cubicBezTo>
                    <a:pt x="33" y="12"/>
                    <a:pt x="32" y="16"/>
                    <a:pt x="29" y="18"/>
                  </a:cubicBezTo>
                  <a:lnTo>
                    <a:pt x="27" y="19"/>
                  </a:lnTo>
                  <a:cubicBezTo>
                    <a:pt x="25" y="20"/>
                    <a:pt x="19" y="23"/>
                    <a:pt x="15" y="26"/>
                  </a:cubicBezTo>
                  <a:lnTo>
                    <a:pt x="11" y="2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99" name="Freeform 2321">
              <a:extLst>
                <a:ext uri="{FF2B5EF4-FFF2-40B4-BE49-F238E27FC236}">
                  <a16:creationId xmlns:a16="http://schemas.microsoft.com/office/drawing/2014/main" id="{9D7D38D9-BD38-4C63-83DD-E75592F57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800" y="8832849"/>
              <a:ext cx="22225" cy="15875"/>
            </a:xfrm>
            <a:custGeom>
              <a:avLst/>
              <a:gdLst>
                <a:gd name="T0" fmla="*/ 8 w 40"/>
                <a:gd name="T1" fmla="*/ 32 h 32"/>
                <a:gd name="T2" fmla="*/ 6 w 40"/>
                <a:gd name="T3" fmla="*/ 32 h 32"/>
                <a:gd name="T4" fmla="*/ 2 w 40"/>
                <a:gd name="T5" fmla="*/ 28 h 32"/>
                <a:gd name="T6" fmla="*/ 4 w 40"/>
                <a:gd name="T7" fmla="*/ 19 h 32"/>
                <a:gd name="T8" fmla="*/ 10 w 40"/>
                <a:gd name="T9" fmla="*/ 15 h 32"/>
                <a:gd name="T10" fmla="*/ 11 w 40"/>
                <a:gd name="T11" fmla="*/ 14 h 32"/>
                <a:gd name="T12" fmla="*/ 13 w 40"/>
                <a:gd name="T13" fmla="*/ 13 h 32"/>
                <a:gd name="T14" fmla="*/ 16 w 40"/>
                <a:gd name="T15" fmla="*/ 11 h 32"/>
                <a:gd name="T16" fmla="*/ 16 w 40"/>
                <a:gd name="T17" fmla="*/ 11 h 32"/>
                <a:gd name="T18" fmla="*/ 19 w 40"/>
                <a:gd name="T19" fmla="*/ 10 h 32"/>
                <a:gd name="T20" fmla="*/ 27 w 40"/>
                <a:gd name="T21" fmla="*/ 5 h 32"/>
                <a:gd name="T22" fmla="*/ 39 w 40"/>
                <a:gd name="T23" fmla="*/ 1 h 32"/>
                <a:gd name="T24" fmla="*/ 37 w 40"/>
                <a:gd name="T25" fmla="*/ 8 h 32"/>
                <a:gd name="T26" fmla="*/ 31 w 40"/>
                <a:gd name="T27" fmla="*/ 11 h 32"/>
                <a:gd name="T28" fmla="*/ 37 w 40"/>
                <a:gd name="T29" fmla="*/ 8 h 32"/>
                <a:gd name="T30" fmla="*/ 40 w 40"/>
                <a:gd name="T31" fmla="*/ 14 h 32"/>
                <a:gd name="T32" fmla="*/ 35 w 40"/>
                <a:gd name="T33" fmla="*/ 17 h 32"/>
                <a:gd name="T34" fmla="*/ 8 w 40"/>
                <a:gd name="T3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32">
                  <a:moveTo>
                    <a:pt x="8" y="32"/>
                  </a:moveTo>
                  <a:lnTo>
                    <a:pt x="6" y="32"/>
                  </a:lnTo>
                  <a:cubicBezTo>
                    <a:pt x="4" y="31"/>
                    <a:pt x="3" y="30"/>
                    <a:pt x="2" y="28"/>
                  </a:cubicBezTo>
                  <a:cubicBezTo>
                    <a:pt x="0" y="25"/>
                    <a:pt x="1" y="21"/>
                    <a:pt x="4" y="19"/>
                  </a:cubicBezTo>
                  <a:lnTo>
                    <a:pt x="10" y="15"/>
                  </a:lnTo>
                  <a:lnTo>
                    <a:pt x="11" y="14"/>
                  </a:lnTo>
                  <a:lnTo>
                    <a:pt x="13" y="13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9" y="10"/>
                  </a:lnTo>
                  <a:cubicBezTo>
                    <a:pt x="22" y="8"/>
                    <a:pt x="25" y="7"/>
                    <a:pt x="27" y="5"/>
                  </a:cubicBezTo>
                  <a:cubicBezTo>
                    <a:pt x="36" y="0"/>
                    <a:pt x="36" y="0"/>
                    <a:pt x="39" y="1"/>
                  </a:cubicBezTo>
                  <a:lnTo>
                    <a:pt x="37" y="8"/>
                  </a:lnTo>
                  <a:lnTo>
                    <a:pt x="31" y="11"/>
                  </a:lnTo>
                  <a:lnTo>
                    <a:pt x="37" y="8"/>
                  </a:lnTo>
                  <a:lnTo>
                    <a:pt x="40" y="14"/>
                  </a:lnTo>
                  <a:cubicBezTo>
                    <a:pt x="40" y="15"/>
                    <a:pt x="38" y="16"/>
                    <a:pt x="35" y="17"/>
                  </a:cubicBezTo>
                  <a:cubicBezTo>
                    <a:pt x="15" y="30"/>
                    <a:pt x="11" y="32"/>
                    <a:pt x="8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00" name="Freeform 2322">
              <a:extLst>
                <a:ext uri="{FF2B5EF4-FFF2-40B4-BE49-F238E27FC236}">
                  <a16:creationId xmlns:a16="http://schemas.microsoft.com/office/drawing/2014/main" id="{EA73A478-4F10-4677-AAF7-F91324C8E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500" y="8828086"/>
              <a:ext cx="26988" cy="22225"/>
            </a:xfrm>
            <a:custGeom>
              <a:avLst/>
              <a:gdLst>
                <a:gd name="T0" fmla="*/ 9 w 49"/>
                <a:gd name="T1" fmla="*/ 43 h 43"/>
                <a:gd name="T2" fmla="*/ 8 w 49"/>
                <a:gd name="T3" fmla="*/ 43 h 43"/>
                <a:gd name="T4" fmla="*/ 3 w 49"/>
                <a:gd name="T5" fmla="*/ 40 h 43"/>
                <a:gd name="T6" fmla="*/ 5 w 49"/>
                <a:gd name="T7" fmla="*/ 30 h 43"/>
                <a:gd name="T8" fmla="*/ 5 w 49"/>
                <a:gd name="T9" fmla="*/ 30 h 43"/>
                <a:gd name="T10" fmla="*/ 5 w 49"/>
                <a:gd name="T11" fmla="*/ 30 h 43"/>
                <a:gd name="T12" fmla="*/ 18 w 49"/>
                <a:gd name="T13" fmla="*/ 19 h 43"/>
                <a:gd name="T14" fmla="*/ 21 w 49"/>
                <a:gd name="T15" fmla="*/ 11 h 43"/>
                <a:gd name="T16" fmla="*/ 42 w 49"/>
                <a:gd name="T17" fmla="*/ 1 h 43"/>
                <a:gd name="T18" fmla="*/ 46 w 49"/>
                <a:gd name="T19" fmla="*/ 5 h 43"/>
                <a:gd name="T20" fmla="*/ 40 w 49"/>
                <a:gd name="T21" fmla="*/ 18 h 43"/>
                <a:gd name="T22" fmla="*/ 40 w 49"/>
                <a:gd name="T23" fmla="*/ 18 h 43"/>
                <a:gd name="T24" fmla="*/ 37 w 49"/>
                <a:gd name="T25" fmla="*/ 28 h 43"/>
                <a:gd name="T26" fmla="*/ 34 w 49"/>
                <a:gd name="T27" fmla="*/ 29 h 43"/>
                <a:gd name="T28" fmla="*/ 13 w 49"/>
                <a:gd name="T29" fmla="*/ 42 h 43"/>
                <a:gd name="T30" fmla="*/ 9 w 49"/>
                <a:gd name="T3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43">
                  <a:moveTo>
                    <a:pt x="9" y="43"/>
                  </a:moveTo>
                  <a:lnTo>
                    <a:pt x="8" y="43"/>
                  </a:lnTo>
                  <a:cubicBezTo>
                    <a:pt x="6" y="43"/>
                    <a:pt x="4" y="41"/>
                    <a:pt x="3" y="40"/>
                  </a:cubicBezTo>
                  <a:cubicBezTo>
                    <a:pt x="1" y="37"/>
                    <a:pt x="0" y="35"/>
                    <a:pt x="5" y="30"/>
                  </a:cubicBezTo>
                  <a:lnTo>
                    <a:pt x="5" y="30"/>
                  </a:lnTo>
                  <a:lnTo>
                    <a:pt x="5" y="30"/>
                  </a:lnTo>
                  <a:cubicBezTo>
                    <a:pt x="8" y="28"/>
                    <a:pt x="12" y="24"/>
                    <a:pt x="18" y="19"/>
                  </a:cubicBezTo>
                  <a:cubicBezTo>
                    <a:pt x="17" y="16"/>
                    <a:pt x="18" y="13"/>
                    <a:pt x="21" y="11"/>
                  </a:cubicBezTo>
                  <a:cubicBezTo>
                    <a:pt x="38" y="0"/>
                    <a:pt x="39" y="1"/>
                    <a:pt x="42" y="1"/>
                  </a:cubicBezTo>
                  <a:cubicBezTo>
                    <a:pt x="44" y="2"/>
                    <a:pt x="45" y="3"/>
                    <a:pt x="46" y="5"/>
                  </a:cubicBezTo>
                  <a:cubicBezTo>
                    <a:pt x="49" y="9"/>
                    <a:pt x="49" y="9"/>
                    <a:pt x="40" y="18"/>
                  </a:cubicBezTo>
                  <a:lnTo>
                    <a:pt x="40" y="18"/>
                  </a:lnTo>
                  <a:cubicBezTo>
                    <a:pt x="42" y="22"/>
                    <a:pt x="41" y="26"/>
                    <a:pt x="37" y="28"/>
                  </a:cubicBezTo>
                  <a:lnTo>
                    <a:pt x="34" y="29"/>
                  </a:lnTo>
                  <a:cubicBezTo>
                    <a:pt x="31" y="31"/>
                    <a:pt x="21" y="37"/>
                    <a:pt x="13" y="42"/>
                  </a:cubicBezTo>
                  <a:lnTo>
                    <a:pt x="9" y="4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01" name="Freeform 2323">
              <a:extLst>
                <a:ext uri="{FF2B5EF4-FFF2-40B4-BE49-F238E27FC236}">
                  <a16:creationId xmlns:a16="http://schemas.microsoft.com/office/drawing/2014/main" id="{0A1E0503-39E0-4EAF-BC17-3F7C4216E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688" y="8853486"/>
              <a:ext cx="30163" cy="17463"/>
            </a:xfrm>
            <a:custGeom>
              <a:avLst/>
              <a:gdLst>
                <a:gd name="T0" fmla="*/ 14 w 55"/>
                <a:gd name="T1" fmla="*/ 34 h 34"/>
                <a:gd name="T2" fmla="*/ 12 w 55"/>
                <a:gd name="T3" fmla="*/ 34 h 34"/>
                <a:gd name="T4" fmla="*/ 7 w 55"/>
                <a:gd name="T5" fmla="*/ 30 h 34"/>
                <a:gd name="T6" fmla="*/ 7 w 55"/>
                <a:gd name="T7" fmla="*/ 29 h 34"/>
                <a:gd name="T8" fmla="*/ 1 w 55"/>
                <a:gd name="T9" fmla="*/ 30 h 34"/>
                <a:gd name="T10" fmla="*/ 3 w 55"/>
                <a:gd name="T11" fmla="*/ 23 h 34"/>
                <a:gd name="T12" fmla="*/ 8 w 55"/>
                <a:gd name="T13" fmla="*/ 20 h 34"/>
                <a:gd name="T14" fmla="*/ 3 w 55"/>
                <a:gd name="T15" fmla="*/ 23 h 34"/>
                <a:gd name="T16" fmla="*/ 0 w 55"/>
                <a:gd name="T17" fmla="*/ 16 h 34"/>
                <a:gd name="T18" fmla="*/ 12 w 55"/>
                <a:gd name="T19" fmla="*/ 9 h 34"/>
                <a:gd name="T20" fmla="*/ 20 w 55"/>
                <a:gd name="T21" fmla="*/ 10 h 34"/>
                <a:gd name="T22" fmla="*/ 23 w 55"/>
                <a:gd name="T23" fmla="*/ 14 h 34"/>
                <a:gd name="T24" fmla="*/ 43 w 55"/>
                <a:gd name="T25" fmla="*/ 2 h 34"/>
                <a:gd name="T26" fmla="*/ 53 w 55"/>
                <a:gd name="T27" fmla="*/ 4 h 34"/>
                <a:gd name="T28" fmla="*/ 50 w 55"/>
                <a:gd name="T29" fmla="*/ 14 h 34"/>
                <a:gd name="T30" fmla="*/ 14 w 55"/>
                <a:gd name="T3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34">
                  <a:moveTo>
                    <a:pt x="14" y="34"/>
                  </a:moveTo>
                  <a:lnTo>
                    <a:pt x="12" y="34"/>
                  </a:lnTo>
                  <a:cubicBezTo>
                    <a:pt x="10" y="33"/>
                    <a:pt x="8" y="32"/>
                    <a:pt x="7" y="30"/>
                  </a:cubicBezTo>
                  <a:lnTo>
                    <a:pt x="7" y="29"/>
                  </a:lnTo>
                  <a:cubicBezTo>
                    <a:pt x="4" y="30"/>
                    <a:pt x="3" y="30"/>
                    <a:pt x="1" y="30"/>
                  </a:cubicBezTo>
                  <a:lnTo>
                    <a:pt x="3" y="23"/>
                  </a:lnTo>
                  <a:lnTo>
                    <a:pt x="8" y="20"/>
                  </a:lnTo>
                  <a:lnTo>
                    <a:pt x="3" y="23"/>
                  </a:lnTo>
                  <a:lnTo>
                    <a:pt x="0" y="16"/>
                  </a:lnTo>
                  <a:cubicBezTo>
                    <a:pt x="2" y="15"/>
                    <a:pt x="12" y="9"/>
                    <a:pt x="12" y="9"/>
                  </a:cubicBezTo>
                  <a:cubicBezTo>
                    <a:pt x="15" y="8"/>
                    <a:pt x="18" y="8"/>
                    <a:pt x="20" y="10"/>
                  </a:cubicBezTo>
                  <a:cubicBezTo>
                    <a:pt x="22" y="11"/>
                    <a:pt x="23" y="12"/>
                    <a:pt x="23" y="14"/>
                  </a:cubicBezTo>
                  <a:cubicBezTo>
                    <a:pt x="29" y="11"/>
                    <a:pt x="36" y="6"/>
                    <a:pt x="43" y="2"/>
                  </a:cubicBezTo>
                  <a:cubicBezTo>
                    <a:pt x="46" y="0"/>
                    <a:pt x="50" y="1"/>
                    <a:pt x="53" y="4"/>
                  </a:cubicBezTo>
                  <a:cubicBezTo>
                    <a:pt x="55" y="7"/>
                    <a:pt x="54" y="12"/>
                    <a:pt x="50" y="14"/>
                  </a:cubicBezTo>
                  <a:cubicBezTo>
                    <a:pt x="23" y="31"/>
                    <a:pt x="17" y="34"/>
                    <a:pt x="14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02" name="Freeform 2324">
              <a:extLst>
                <a:ext uri="{FF2B5EF4-FFF2-40B4-BE49-F238E27FC236}">
                  <a16:creationId xmlns:a16="http://schemas.microsoft.com/office/drawing/2014/main" id="{9336A87F-6F81-486E-9048-0A8A19D44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8839199"/>
              <a:ext cx="58738" cy="36513"/>
            </a:xfrm>
            <a:custGeom>
              <a:avLst/>
              <a:gdLst>
                <a:gd name="T0" fmla="*/ 9 w 111"/>
                <a:gd name="T1" fmla="*/ 69 h 69"/>
                <a:gd name="T2" fmla="*/ 7 w 111"/>
                <a:gd name="T3" fmla="*/ 69 h 69"/>
                <a:gd name="T4" fmla="*/ 2 w 111"/>
                <a:gd name="T5" fmla="*/ 65 h 69"/>
                <a:gd name="T6" fmla="*/ 5 w 111"/>
                <a:gd name="T7" fmla="*/ 55 h 69"/>
                <a:gd name="T8" fmla="*/ 9 w 111"/>
                <a:gd name="T9" fmla="*/ 54 h 69"/>
                <a:gd name="T10" fmla="*/ 72 w 111"/>
                <a:gd name="T11" fmla="*/ 17 h 69"/>
                <a:gd name="T12" fmla="*/ 103 w 111"/>
                <a:gd name="T13" fmla="*/ 1 h 69"/>
                <a:gd name="T14" fmla="*/ 107 w 111"/>
                <a:gd name="T15" fmla="*/ 4 h 69"/>
                <a:gd name="T16" fmla="*/ 62 w 111"/>
                <a:gd name="T17" fmla="*/ 41 h 69"/>
                <a:gd name="T18" fmla="*/ 60 w 111"/>
                <a:gd name="T19" fmla="*/ 44 h 69"/>
                <a:gd name="T20" fmla="*/ 58 w 111"/>
                <a:gd name="T21" fmla="*/ 44 h 69"/>
                <a:gd name="T22" fmla="*/ 51 w 111"/>
                <a:gd name="T23" fmla="*/ 49 h 69"/>
                <a:gd name="T24" fmla="*/ 16 w 111"/>
                <a:gd name="T25" fmla="*/ 67 h 69"/>
                <a:gd name="T26" fmla="*/ 16 w 111"/>
                <a:gd name="T27" fmla="*/ 67 h 69"/>
                <a:gd name="T28" fmla="*/ 9 w 111"/>
                <a:gd name="T2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69">
                  <a:moveTo>
                    <a:pt x="9" y="69"/>
                  </a:moveTo>
                  <a:lnTo>
                    <a:pt x="7" y="69"/>
                  </a:lnTo>
                  <a:cubicBezTo>
                    <a:pt x="5" y="68"/>
                    <a:pt x="3" y="67"/>
                    <a:pt x="2" y="65"/>
                  </a:cubicBezTo>
                  <a:cubicBezTo>
                    <a:pt x="0" y="62"/>
                    <a:pt x="1" y="57"/>
                    <a:pt x="5" y="55"/>
                  </a:cubicBezTo>
                  <a:cubicBezTo>
                    <a:pt x="6" y="54"/>
                    <a:pt x="8" y="54"/>
                    <a:pt x="9" y="54"/>
                  </a:cubicBezTo>
                  <a:cubicBezTo>
                    <a:pt x="18" y="51"/>
                    <a:pt x="55" y="28"/>
                    <a:pt x="72" y="17"/>
                  </a:cubicBezTo>
                  <a:cubicBezTo>
                    <a:pt x="99" y="0"/>
                    <a:pt x="99" y="0"/>
                    <a:pt x="103" y="1"/>
                  </a:cubicBezTo>
                  <a:cubicBezTo>
                    <a:pt x="105" y="1"/>
                    <a:pt x="106" y="2"/>
                    <a:pt x="107" y="4"/>
                  </a:cubicBezTo>
                  <a:cubicBezTo>
                    <a:pt x="111" y="10"/>
                    <a:pt x="111" y="11"/>
                    <a:pt x="62" y="41"/>
                  </a:cubicBezTo>
                  <a:lnTo>
                    <a:pt x="60" y="44"/>
                  </a:lnTo>
                  <a:lnTo>
                    <a:pt x="58" y="44"/>
                  </a:lnTo>
                  <a:cubicBezTo>
                    <a:pt x="57" y="45"/>
                    <a:pt x="54" y="47"/>
                    <a:pt x="51" y="49"/>
                  </a:cubicBezTo>
                  <a:cubicBezTo>
                    <a:pt x="30" y="64"/>
                    <a:pt x="22" y="69"/>
                    <a:pt x="16" y="67"/>
                  </a:cubicBezTo>
                  <a:lnTo>
                    <a:pt x="16" y="67"/>
                  </a:lnTo>
                  <a:cubicBezTo>
                    <a:pt x="13" y="68"/>
                    <a:pt x="11" y="69"/>
                    <a:pt x="9" y="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03" name="Freeform 2325">
              <a:extLst>
                <a:ext uri="{FF2B5EF4-FFF2-40B4-BE49-F238E27FC236}">
                  <a16:creationId xmlns:a16="http://schemas.microsoft.com/office/drawing/2014/main" id="{0AFD070E-4D00-4ED6-96CC-EB2A1C2F4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825" y="8866186"/>
              <a:ext cx="53975" cy="49213"/>
            </a:xfrm>
            <a:custGeom>
              <a:avLst/>
              <a:gdLst>
                <a:gd name="T0" fmla="*/ 19 w 104"/>
                <a:gd name="T1" fmla="*/ 91 h 91"/>
                <a:gd name="T2" fmla="*/ 18 w 104"/>
                <a:gd name="T3" fmla="*/ 91 h 91"/>
                <a:gd name="T4" fmla="*/ 13 w 104"/>
                <a:gd name="T5" fmla="*/ 87 h 91"/>
                <a:gd name="T6" fmla="*/ 52 w 104"/>
                <a:gd name="T7" fmla="*/ 41 h 91"/>
                <a:gd name="T8" fmla="*/ 12 w 104"/>
                <a:gd name="T9" fmla="*/ 66 h 91"/>
                <a:gd name="T10" fmla="*/ 2 w 104"/>
                <a:gd name="T11" fmla="*/ 64 h 91"/>
                <a:gd name="T12" fmla="*/ 4 w 104"/>
                <a:gd name="T13" fmla="*/ 54 h 91"/>
                <a:gd name="T14" fmla="*/ 98 w 104"/>
                <a:gd name="T15" fmla="*/ 2 h 91"/>
                <a:gd name="T16" fmla="*/ 102 w 104"/>
                <a:gd name="T17" fmla="*/ 6 h 91"/>
                <a:gd name="T18" fmla="*/ 101 w 104"/>
                <a:gd name="T19" fmla="*/ 14 h 91"/>
                <a:gd name="T20" fmla="*/ 56 w 104"/>
                <a:gd name="T21" fmla="*/ 57 h 91"/>
                <a:gd name="T22" fmla="*/ 52 w 104"/>
                <a:gd name="T23" fmla="*/ 70 h 91"/>
                <a:gd name="T24" fmla="*/ 54 w 104"/>
                <a:gd name="T25" fmla="*/ 64 h 91"/>
                <a:gd name="T26" fmla="*/ 58 w 104"/>
                <a:gd name="T27" fmla="*/ 70 h 91"/>
                <a:gd name="T28" fmla="*/ 56 w 104"/>
                <a:gd name="T29" fmla="*/ 71 h 91"/>
                <a:gd name="T30" fmla="*/ 19 w 104"/>
                <a:gd name="T3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4" h="91">
                  <a:moveTo>
                    <a:pt x="19" y="91"/>
                  </a:moveTo>
                  <a:lnTo>
                    <a:pt x="18" y="91"/>
                  </a:lnTo>
                  <a:cubicBezTo>
                    <a:pt x="16" y="90"/>
                    <a:pt x="14" y="89"/>
                    <a:pt x="13" y="87"/>
                  </a:cubicBezTo>
                  <a:cubicBezTo>
                    <a:pt x="10" y="82"/>
                    <a:pt x="10" y="81"/>
                    <a:pt x="52" y="41"/>
                  </a:cubicBezTo>
                  <a:cubicBezTo>
                    <a:pt x="40" y="49"/>
                    <a:pt x="25" y="57"/>
                    <a:pt x="12" y="66"/>
                  </a:cubicBezTo>
                  <a:cubicBezTo>
                    <a:pt x="9" y="68"/>
                    <a:pt x="4" y="67"/>
                    <a:pt x="2" y="64"/>
                  </a:cubicBezTo>
                  <a:cubicBezTo>
                    <a:pt x="0" y="60"/>
                    <a:pt x="1" y="56"/>
                    <a:pt x="4" y="54"/>
                  </a:cubicBezTo>
                  <a:cubicBezTo>
                    <a:pt x="89" y="0"/>
                    <a:pt x="94" y="1"/>
                    <a:pt x="98" y="2"/>
                  </a:cubicBezTo>
                  <a:cubicBezTo>
                    <a:pt x="99" y="3"/>
                    <a:pt x="101" y="4"/>
                    <a:pt x="102" y="6"/>
                  </a:cubicBezTo>
                  <a:cubicBezTo>
                    <a:pt x="104" y="8"/>
                    <a:pt x="103" y="12"/>
                    <a:pt x="101" y="14"/>
                  </a:cubicBezTo>
                  <a:cubicBezTo>
                    <a:pt x="88" y="27"/>
                    <a:pt x="71" y="43"/>
                    <a:pt x="56" y="57"/>
                  </a:cubicBezTo>
                  <a:lnTo>
                    <a:pt x="52" y="70"/>
                  </a:lnTo>
                  <a:lnTo>
                    <a:pt x="54" y="64"/>
                  </a:lnTo>
                  <a:lnTo>
                    <a:pt x="58" y="70"/>
                  </a:lnTo>
                  <a:lnTo>
                    <a:pt x="56" y="71"/>
                  </a:lnTo>
                  <a:cubicBezTo>
                    <a:pt x="27" y="88"/>
                    <a:pt x="22" y="91"/>
                    <a:pt x="19" y="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04" name="Freeform 2326">
              <a:extLst>
                <a:ext uri="{FF2B5EF4-FFF2-40B4-BE49-F238E27FC236}">
                  <a16:creationId xmlns:a16="http://schemas.microsoft.com/office/drawing/2014/main" id="{D0E901AA-F4E8-4AB7-BF48-032C3A3091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3063" y="8894761"/>
              <a:ext cx="515938" cy="300038"/>
            </a:xfrm>
            <a:custGeom>
              <a:avLst/>
              <a:gdLst>
                <a:gd name="T0" fmla="*/ 929 w 980"/>
                <a:gd name="T1" fmla="*/ 29 h 571"/>
                <a:gd name="T2" fmla="*/ 782 w 980"/>
                <a:gd name="T3" fmla="*/ 114 h 571"/>
                <a:gd name="T4" fmla="*/ 929 w 980"/>
                <a:gd name="T5" fmla="*/ 29 h 571"/>
                <a:gd name="T6" fmla="*/ 857 w 980"/>
                <a:gd name="T7" fmla="*/ 52 h 571"/>
                <a:gd name="T8" fmla="*/ 381 w 980"/>
                <a:gd name="T9" fmla="*/ 334 h 571"/>
                <a:gd name="T10" fmla="*/ 567 w 980"/>
                <a:gd name="T11" fmla="*/ 232 h 571"/>
                <a:gd name="T12" fmla="*/ 857 w 980"/>
                <a:gd name="T13" fmla="*/ 52 h 571"/>
                <a:gd name="T14" fmla="*/ 150 w 980"/>
                <a:gd name="T15" fmla="*/ 482 h 571"/>
                <a:gd name="T16" fmla="*/ 121 w 980"/>
                <a:gd name="T17" fmla="*/ 501 h 571"/>
                <a:gd name="T18" fmla="*/ 90 w 980"/>
                <a:gd name="T19" fmla="*/ 521 h 571"/>
                <a:gd name="T20" fmla="*/ 379 w 980"/>
                <a:gd name="T21" fmla="*/ 351 h 571"/>
                <a:gd name="T22" fmla="*/ 150 w 980"/>
                <a:gd name="T23" fmla="*/ 482 h 571"/>
                <a:gd name="T24" fmla="*/ 8 w 980"/>
                <a:gd name="T25" fmla="*/ 571 h 571"/>
                <a:gd name="T26" fmla="*/ 6 w 980"/>
                <a:gd name="T27" fmla="*/ 571 h 571"/>
                <a:gd name="T28" fmla="*/ 2 w 980"/>
                <a:gd name="T29" fmla="*/ 568 h 571"/>
                <a:gd name="T30" fmla="*/ 4 w 980"/>
                <a:gd name="T31" fmla="*/ 558 h 571"/>
                <a:gd name="T32" fmla="*/ 6 w 980"/>
                <a:gd name="T33" fmla="*/ 557 h 571"/>
                <a:gd name="T34" fmla="*/ 86 w 980"/>
                <a:gd name="T35" fmla="*/ 507 h 571"/>
                <a:gd name="T36" fmla="*/ 141 w 980"/>
                <a:gd name="T37" fmla="*/ 471 h 571"/>
                <a:gd name="T38" fmla="*/ 942 w 980"/>
                <a:gd name="T39" fmla="*/ 8 h 571"/>
                <a:gd name="T40" fmla="*/ 971 w 980"/>
                <a:gd name="T41" fmla="*/ 1 h 571"/>
                <a:gd name="T42" fmla="*/ 978 w 980"/>
                <a:gd name="T43" fmla="*/ 6 h 571"/>
                <a:gd name="T44" fmla="*/ 975 w 980"/>
                <a:gd name="T45" fmla="*/ 16 h 571"/>
                <a:gd name="T46" fmla="*/ 967 w 980"/>
                <a:gd name="T47" fmla="*/ 15 h 571"/>
                <a:gd name="T48" fmla="*/ 959 w 980"/>
                <a:gd name="T49" fmla="*/ 16 h 571"/>
                <a:gd name="T50" fmla="*/ 959 w 980"/>
                <a:gd name="T51" fmla="*/ 21 h 571"/>
                <a:gd name="T52" fmla="*/ 582 w 980"/>
                <a:gd name="T53" fmla="*/ 240 h 571"/>
                <a:gd name="T54" fmla="*/ 574 w 980"/>
                <a:gd name="T55" fmla="*/ 244 h 571"/>
                <a:gd name="T56" fmla="*/ 523 w 980"/>
                <a:gd name="T57" fmla="*/ 277 h 571"/>
                <a:gd name="T58" fmla="*/ 74 w 980"/>
                <a:gd name="T59" fmla="*/ 537 h 571"/>
                <a:gd name="T60" fmla="*/ 69 w 980"/>
                <a:gd name="T61" fmla="*/ 535 h 571"/>
                <a:gd name="T62" fmla="*/ 8 w 980"/>
                <a:gd name="T63" fmla="*/ 57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80" h="571">
                  <a:moveTo>
                    <a:pt x="929" y="29"/>
                  </a:moveTo>
                  <a:cubicBezTo>
                    <a:pt x="895" y="45"/>
                    <a:pt x="842" y="76"/>
                    <a:pt x="782" y="114"/>
                  </a:cubicBezTo>
                  <a:cubicBezTo>
                    <a:pt x="849" y="76"/>
                    <a:pt x="903" y="46"/>
                    <a:pt x="929" y="29"/>
                  </a:cubicBezTo>
                  <a:close/>
                  <a:moveTo>
                    <a:pt x="857" y="52"/>
                  </a:moveTo>
                  <a:cubicBezTo>
                    <a:pt x="766" y="97"/>
                    <a:pt x="607" y="192"/>
                    <a:pt x="381" y="334"/>
                  </a:cubicBezTo>
                  <a:cubicBezTo>
                    <a:pt x="435" y="304"/>
                    <a:pt x="497" y="270"/>
                    <a:pt x="567" y="232"/>
                  </a:cubicBezTo>
                  <a:cubicBezTo>
                    <a:pt x="690" y="153"/>
                    <a:pt x="788" y="92"/>
                    <a:pt x="857" y="52"/>
                  </a:cubicBezTo>
                  <a:close/>
                  <a:moveTo>
                    <a:pt x="150" y="482"/>
                  </a:moveTo>
                  <a:cubicBezTo>
                    <a:pt x="140" y="488"/>
                    <a:pt x="131" y="495"/>
                    <a:pt x="121" y="501"/>
                  </a:cubicBezTo>
                  <a:cubicBezTo>
                    <a:pt x="109" y="508"/>
                    <a:pt x="99" y="515"/>
                    <a:pt x="90" y="521"/>
                  </a:cubicBezTo>
                  <a:cubicBezTo>
                    <a:pt x="131" y="506"/>
                    <a:pt x="252" y="432"/>
                    <a:pt x="379" y="351"/>
                  </a:cubicBezTo>
                  <a:cubicBezTo>
                    <a:pt x="290" y="401"/>
                    <a:pt x="206" y="448"/>
                    <a:pt x="150" y="482"/>
                  </a:cubicBezTo>
                  <a:close/>
                  <a:moveTo>
                    <a:pt x="8" y="571"/>
                  </a:moveTo>
                  <a:lnTo>
                    <a:pt x="6" y="571"/>
                  </a:lnTo>
                  <a:cubicBezTo>
                    <a:pt x="4" y="571"/>
                    <a:pt x="3" y="570"/>
                    <a:pt x="2" y="568"/>
                  </a:cubicBezTo>
                  <a:cubicBezTo>
                    <a:pt x="0" y="564"/>
                    <a:pt x="1" y="560"/>
                    <a:pt x="4" y="558"/>
                  </a:cubicBezTo>
                  <a:lnTo>
                    <a:pt x="6" y="557"/>
                  </a:lnTo>
                  <a:cubicBezTo>
                    <a:pt x="12" y="555"/>
                    <a:pt x="43" y="534"/>
                    <a:pt x="86" y="507"/>
                  </a:cubicBezTo>
                  <a:cubicBezTo>
                    <a:pt x="98" y="498"/>
                    <a:pt x="117" y="486"/>
                    <a:pt x="141" y="471"/>
                  </a:cubicBezTo>
                  <a:cubicBezTo>
                    <a:pt x="500" y="239"/>
                    <a:pt x="866" y="10"/>
                    <a:pt x="942" y="8"/>
                  </a:cubicBezTo>
                  <a:cubicBezTo>
                    <a:pt x="956" y="2"/>
                    <a:pt x="966" y="0"/>
                    <a:pt x="971" y="1"/>
                  </a:cubicBezTo>
                  <a:cubicBezTo>
                    <a:pt x="975" y="2"/>
                    <a:pt x="977" y="4"/>
                    <a:pt x="978" y="6"/>
                  </a:cubicBezTo>
                  <a:cubicBezTo>
                    <a:pt x="980" y="10"/>
                    <a:pt x="979" y="14"/>
                    <a:pt x="975" y="16"/>
                  </a:cubicBezTo>
                  <a:cubicBezTo>
                    <a:pt x="973" y="18"/>
                    <a:pt x="969" y="17"/>
                    <a:pt x="967" y="15"/>
                  </a:cubicBezTo>
                  <a:cubicBezTo>
                    <a:pt x="965" y="15"/>
                    <a:pt x="962" y="15"/>
                    <a:pt x="959" y="16"/>
                  </a:cubicBezTo>
                  <a:cubicBezTo>
                    <a:pt x="959" y="18"/>
                    <a:pt x="960" y="20"/>
                    <a:pt x="959" y="21"/>
                  </a:cubicBezTo>
                  <a:cubicBezTo>
                    <a:pt x="956" y="33"/>
                    <a:pt x="876" y="79"/>
                    <a:pt x="582" y="240"/>
                  </a:cubicBezTo>
                  <a:cubicBezTo>
                    <a:pt x="579" y="242"/>
                    <a:pt x="576" y="243"/>
                    <a:pt x="574" y="244"/>
                  </a:cubicBezTo>
                  <a:cubicBezTo>
                    <a:pt x="557" y="255"/>
                    <a:pt x="539" y="266"/>
                    <a:pt x="523" y="277"/>
                  </a:cubicBezTo>
                  <a:cubicBezTo>
                    <a:pt x="238" y="459"/>
                    <a:pt x="101" y="544"/>
                    <a:pt x="74" y="537"/>
                  </a:cubicBezTo>
                  <a:cubicBezTo>
                    <a:pt x="71" y="537"/>
                    <a:pt x="70" y="536"/>
                    <a:pt x="69" y="535"/>
                  </a:cubicBezTo>
                  <a:cubicBezTo>
                    <a:pt x="18" y="567"/>
                    <a:pt x="11" y="571"/>
                    <a:pt x="8" y="57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05" name="Freeform 2327">
              <a:extLst>
                <a:ext uri="{FF2B5EF4-FFF2-40B4-BE49-F238E27FC236}">
                  <a16:creationId xmlns:a16="http://schemas.microsoft.com/office/drawing/2014/main" id="{35544AB9-4A0B-44D8-A812-290A223D8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8829674"/>
              <a:ext cx="36513" cy="22225"/>
            </a:xfrm>
            <a:custGeom>
              <a:avLst/>
              <a:gdLst>
                <a:gd name="T0" fmla="*/ 3 w 70"/>
                <a:gd name="T1" fmla="*/ 44 h 44"/>
                <a:gd name="T2" fmla="*/ 1 w 70"/>
                <a:gd name="T3" fmla="*/ 44 h 44"/>
                <a:gd name="T4" fmla="*/ 3 w 70"/>
                <a:gd name="T5" fmla="*/ 37 h 44"/>
                <a:gd name="T6" fmla="*/ 9 w 70"/>
                <a:gd name="T7" fmla="*/ 33 h 44"/>
                <a:gd name="T8" fmla="*/ 3 w 70"/>
                <a:gd name="T9" fmla="*/ 37 h 44"/>
                <a:gd name="T10" fmla="*/ 0 w 70"/>
                <a:gd name="T11" fmla="*/ 30 h 44"/>
                <a:gd name="T12" fmla="*/ 28 w 70"/>
                <a:gd name="T13" fmla="*/ 15 h 44"/>
                <a:gd name="T14" fmla="*/ 32 w 70"/>
                <a:gd name="T15" fmla="*/ 14 h 44"/>
                <a:gd name="T16" fmla="*/ 40 w 70"/>
                <a:gd name="T17" fmla="*/ 15 h 44"/>
                <a:gd name="T18" fmla="*/ 70 w 70"/>
                <a:gd name="T19" fmla="*/ 1 h 44"/>
                <a:gd name="T20" fmla="*/ 68 w 70"/>
                <a:gd name="T21" fmla="*/ 8 h 44"/>
                <a:gd name="T22" fmla="*/ 62 w 70"/>
                <a:gd name="T23" fmla="*/ 11 h 44"/>
                <a:gd name="T24" fmla="*/ 68 w 70"/>
                <a:gd name="T25" fmla="*/ 8 h 44"/>
                <a:gd name="T26" fmla="*/ 70 w 70"/>
                <a:gd name="T27" fmla="*/ 14 h 44"/>
                <a:gd name="T28" fmla="*/ 47 w 70"/>
                <a:gd name="T29" fmla="*/ 28 h 44"/>
                <a:gd name="T30" fmla="*/ 40 w 70"/>
                <a:gd name="T31" fmla="*/ 29 h 44"/>
                <a:gd name="T32" fmla="*/ 39 w 70"/>
                <a:gd name="T33" fmla="*/ 29 h 44"/>
                <a:gd name="T34" fmla="*/ 33 w 70"/>
                <a:gd name="T35" fmla="*/ 28 h 44"/>
                <a:gd name="T36" fmla="*/ 3 w 70"/>
                <a:gd name="T3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44">
                  <a:moveTo>
                    <a:pt x="3" y="44"/>
                  </a:moveTo>
                  <a:lnTo>
                    <a:pt x="1" y="44"/>
                  </a:lnTo>
                  <a:lnTo>
                    <a:pt x="3" y="37"/>
                  </a:lnTo>
                  <a:lnTo>
                    <a:pt x="9" y="33"/>
                  </a:lnTo>
                  <a:lnTo>
                    <a:pt x="3" y="37"/>
                  </a:lnTo>
                  <a:lnTo>
                    <a:pt x="0" y="30"/>
                  </a:lnTo>
                  <a:cubicBezTo>
                    <a:pt x="2" y="29"/>
                    <a:pt x="28" y="15"/>
                    <a:pt x="28" y="15"/>
                  </a:cubicBezTo>
                  <a:cubicBezTo>
                    <a:pt x="29" y="14"/>
                    <a:pt x="31" y="13"/>
                    <a:pt x="32" y="14"/>
                  </a:cubicBezTo>
                  <a:cubicBezTo>
                    <a:pt x="36" y="14"/>
                    <a:pt x="38" y="15"/>
                    <a:pt x="40" y="15"/>
                  </a:cubicBezTo>
                  <a:cubicBezTo>
                    <a:pt x="66" y="0"/>
                    <a:pt x="66" y="0"/>
                    <a:pt x="70" y="1"/>
                  </a:cubicBezTo>
                  <a:lnTo>
                    <a:pt x="68" y="8"/>
                  </a:lnTo>
                  <a:lnTo>
                    <a:pt x="62" y="11"/>
                  </a:lnTo>
                  <a:lnTo>
                    <a:pt x="68" y="8"/>
                  </a:lnTo>
                  <a:lnTo>
                    <a:pt x="70" y="14"/>
                  </a:lnTo>
                  <a:cubicBezTo>
                    <a:pt x="69" y="14"/>
                    <a:pt x="65" y="17"/>
                    <a:pt x="47" y="28"/>
                  </a:cubicBezTo>
                  <a:cubicBezTo>
                    <a:pt x="44" y="29"/>
                    <a:pt x="42" y="30"/>
                    <a:pt x="40" y="29"/>
                  </a:cubicBezTo>
                  <a:lnTo>
                    <a:pt x="39" y="29"/>
                  </a:lnTo>
                  <a:cubicBezTo>
                    <a:pt x="37" y="29"/>
                    <a:pt x="35" y="28"/>
                    <a:pt x="33" y="28"/>
                  </a:cubicBezTo>
                  <a:cubicBezTo>
                    <a:pt x="10" y="41"/>
                    <a:pt x="5" y="44"/>
                    <a:pt x="3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06" name="Freeform 2328">
              <a:extLst>
                <a:ext uri="{FF2B5EF4-FFF2-40B4-BE49-F238E27FC236}">
                  <a16:creationId xmlns:a16="http://schemas.microsoft.com/office/drawing/2014/main" id="{718ECB35-53FC-4642-A8CA-770315EDA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42113" y="8848724"/>
              <a:ext cx="544513" cy="328613"/>
            </a:xfrm>
            <a:custGeom>
              <a:avLst/>
              <a:gdLst>
                <a:gd name="T0" fmla="*/ 989 w 1038"/>
                <a:gd name="T1" fmla="*/ 19 h 624"/>
                <a:gd name="T2" fmla="*/ 830 w 1038"/>
                <a:gd name="T3" fmla="*/ 113 h 624"/>
                <a:gd name="T4" fmla="*/ 962 w 1038"/>
                <a:gd name="T5" fmla="*/ 47 h 624"/>
                <a:gd name="T6" fmla="*/ 989 w 1038"/>
                <a:gd name="T7" fmla="*/ 19 h 624"/>
                <a:gd name="T8" fmla="*/ 483 w 1038"/>
                <a:gd name="T9" fmla="*/ 333 h 624"/>
                <a:gd name="T10" fmla="*/ 369 w 1038"/>
                <a:gd name="T11" fmla="*/ 405 h 624"/>
                <a:gd name="T12" fmla="*/ 618 w 1038"/>
                <a:gd name="T13" fmla="*/ 264 h 624"/>
                <a:gd name="T14" fmla="*/ 702 w 1038"/>
                <a:gd name="T15" fmla="*/ 210 h 624"/>
                <a:gd name="T16" fmla="*/ 704 w 1038"/>
                <a:gd name="T17" fmla="*/ 209 h 624"/>
                <a:gd name="T18" fmla="*/ 508 w 1038"/>
                <a:gd name="T19" fmla="*/ 319 h 624"/>
                <a:gd name="T20" fmla="*/ 483 w 1038"/>
                <a:gd name="T21" fmla="*/ 333 h 624"/>
                <a:gd name="T22" fmla="*/ 162 w 1038"/>
                <a:gd name="T23" fmla="*/ 535 h 624"/>
                <a:gd name="T24" fmla="*/ 102 w 1038"/>
                <a:gd name="T25" fmla="*/ 574 h 624"/>
                <a:gd name="T26" fmla="*/ 349 w 1038"/>
                <a:gd name="T27" fmla="*/ 433 h 624"/>
                <a:gd name="T28" fmla="*/ 162 w 1038"/>
                <a:gd name="T29" fmla="*/ 535 h 624"/>
                <a:gd name="T30" fmla="*/ 14 w 1038"/>
                <a:gd name="T31" fmla="*/ 624 h 624"/>
                <a:gd name="T32" fmla="*/ 10 w 1038"/>
                <a:gd name="T33" fmla="*/ 623 h 624"/>
                <a:gd name="T34" fmla="*/ 2 w 1038"/>
                <a:gd name="T35" fmla="*/ 618 h 624"/>
                <a:gd name="T36" fmla="*/ 1 w 1038"/>
                <a:gd name="T37" fmla="*/ 611 h 624"/>
                <a:gd name="T38" fmla="*/ 25 w 1038"/>
                <a:gd name="T39" fmla="*/ 588 h 624"/>
                <a:gd name="T40" fmla="*/ 20 w 1038"/>
                <a:gd name="T41" fmla="*/ 587 h 624"/>
                <a:gd name="T42" fmla="*/ 11 w 1038"/>
                <a:gd name="T43" fmla="*/ 581 h 624"/>
                <a:gd name="T44" fmla="*/ 13 w 1038"/>
                <a:gd name="T45" fmla="*/ 571 h 624"/>
                <a:gd name="T46" fmla="*/ 23 w 1038"/>
                <a:gd name="T47" fmla="*/ 573 h 624"/>
                <a:gd name="T48" fmla="*/ 57 w 1038"/>
                <a:gd name="T49" fmla="*/ 566 h 624"/>
                <a:gd name="T50" fmla="*/ 71 w 1038"/>
                <a:gd name="T51" fmla="*/ 557 h 624"/>
                <a:gd name="T52" fmla="*/ 576 w 1038"/>
                <a:gd name="T53" fmla="*/ 258 h 624"/>
                <a:gd name="T54" fmla="*/ 643 w 1038"/>
                <a:gd name="T55" fmla="*/ 215 h 624"/>
                <a:gd name="T56" fmla="*/ 998 w 1038"/>
                <a:gd name="T57" fmla="*/ 4 h 624"/>
                <a:gd name="T58" fmla="*/ 1003 w 1038"/>
                <a:gd name="T59" fmla="*/ 8 h 624"/>
                <a:gd name="T60" fmla="*/ 1004 w 1038"/>
                <a:gd name="T61" fmla="*/ 19 h 624"/>
                <a:gd name="T62" fmla="*/ 994 w 1038"/>
                <a:gd name="T63" fmla="*/ 35 h 624"/>
                <a:gd name="T64" fmla="*/ 1026 w 1038"/>
                <a:gd name="T65" fmla="*/ 18 h 624"/>
                <a:gd name="T66" fmla="*/ 1036 w 1038"/>
                <a:gd name="T67" fmla="*/ 20 h 624"/>
                <a:gd name="T68" fmla="*/ 1034 w 1038"/>
                <a:gd name="T69" fmla="*/ 30 h 624"/>
                <a:gd name="T70" fmla="*/ 1020 w 1038"/>
                <a:gd name="T71" fmla="*/ 39 h 624"/>
                <a:gd name="T72" fmla="*/ 1021 w 1038"/>
                <a:gd name="T73" fmla="*/ 40 h 624"/>
                <a:gd name="T74" fmla="*/ 1018 w 1038"/>
                <a:gd name="T75" fmla="*/ 50 h 624"/>
                <a:gd name="T76" fmla="*/ 1008 w 1038"/>
                <a:gd name="T77" fmla="*/ 47 h 624"/>
                <a:gd name="T78" fmla="*/ 1007 w 1038"/>
                <a:gd name="T79" fmla="*/ 47 h 624"/>
                <a:gd name="T80" fmla="*/ 14 w 1038"/>
                <a:gd name="T81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8" h="624">
                  <a:moveTo>
                    <a:pt x="989" y="19"/>
                  </a:moveTo>
                  <a:cubicBezTo>
                    <a:pt x="969" y="27"/>
                    <a:pt x="907" y="64"/>
                    <a:pt x="830" y="113"/>
                  </a:cubicBezTo>
                  <a:cubicBezTo>
                    <a:pt x="883" y="83"/>
                    <a:pt x="929" y="60"/>
                    <a:pt x="962" y="47"/>
                  </a:cubicBezTo>
                  <a:cubicBezTo>
                    <a:pt x="976" y="35"/>
                    <a:pt x="986" y="26"/>
                    <a:pt x="989" y="19"/>
                  </a:cubicBezTo>
                  <a:close/>
                  <a:moveTo>
                    <a:pt x="483" y="333"/>
                  </a:moveTo>
                  <a:cubicBezTo>
                    <a:pt x="443" y="359"/>
                    <a:pt x="405" y="383"/>
                    <a:pt x="369" y="405"/>
                  </a:cubicBezTo>
                  <a:cubicBezTo>
                    <a:pt x="454" y="358"/>
                    <a:pt x="540" y="310"/>
                    <a:pt x="618" y="264"/>
                  </a:cubicBezTo>
                  <a:cubicBezTo>
                    <a:pt x="648" y="245"/>
                    <a:pt x="676" y="227"/>
                    <a:pt x="702" y="210"/>
                  </a:cubicBezTo>
                  <a:lnTo>
                    <a:pt x="704" y="209"/>
                  </a:lnTo>
                  <a:cubicBezTo>
                    <a:pt x="638" y="246"/>
                    <a:pt x="572" y="283"/>
                    <a:pt x="508" y="319"/>
                  </a:cubicBezTo>
                  <a:cubicBezTo>
                    <a:pt x="500" y="324"/>
                    <a:pt x="492" y="328"/>
                    <a:pt x="483" y="333"/>
                  </a:cubicBezTo>
                  <a:close/>
                  <a:moveTo>
                    <a:pt x="162" y="535"/>
                  </a:moveTo>
                  <a:cubicBezTo>
                    <a:pt x="142" y="548"/>
                    <a:pt x="121" y="561"/>
                    <a:pt x="102" y="574"/>
                  </a:cubicBezTo>
                  <a:cubicBezTo>
                    <a:pt x="160" y="546"/>
                    <a:pt x="251" y="493"/>
                    <a:pt x="349" y="433"/>
                  </a:cubicBezTo>
                  <a:cubicBezTo>
                    <a:pt x="280" y="471"/>
                    <a:pt x="215" y="506"/>
                    <a:pt x="162" y="535"/>
                  </a:cubicBezTo>
                  <a:close/>
                  <a:moveTo>
                    <a:pt x="14" y="624"/>
                  </a:moveTo>
                  <a:cubicBezTo>
                    <a:pt x="13" y="624"/>
                    <a:pt x="11" y="624"/>
                    <a:pt x="10" y="623"/>
                  </a:cubicBezTo>
                  <a:cubicBezTo>
                    <a:pt x="5" y="622"/>
                    <a:pt x="3" y="620"/>
                    <a:pt x="2" y="618"/>
                  </a:cubicBezTo>
                  <a:cubicBezTo>
                    <a:pt x="1" y="616"/>
                    <a:pt x="0" y="612"/>
                    <a:pt x="1" y="611"/>
                  </a:cubicBezTo>
                  <a:cubicBezTo>
                    <a:pt x="2" y="607"/>
                    <a:pt x="11" y="599"/>
                    <a:pt x="25" y="588"/>
                  </a:cubicBezTo>
                  <a:cubicBezTo>
                    <a:pt x="24" y="588"/>
                    <a:pt x="22" y="588"/>
                    <a:pt x="20" y="587"/>
                  </a:cubicBezTo>
                  <a:cubicBezTo>
                    <a:pt x="15" y="586"/>
                    <a:pt x="12" y="583"/>
                    <a:pt x="11" y="581"/>
                  </a:cubicBezTo>
                  <a:cubicBezTo>
                    <a:pt x="9" y="577"/>
                    <a:pt x="10" y="573"/>
                    <a:pt x="13" y="571"/>
                  </a:cubicBezTo>
                  <a:cubicBezTo>
                    <a:pt x="17" y="569"/>
                    <a:pt x="21" y="570"/>
                    <a:pt x="23" y="573"/>
                  </a:cubicBezTo>
                  <a:cubicBezTo>
                    <a:pt x="28" y="576"/>
                    <a:pt x="39" y="573"/>
                    <a:pt x="57" y="566"/>
                  </a:cubicBezTo>
                  <a:cubicBezTo>
                    <a:pt x="61" y="563"/>
                    <a:pt x="66" y="560"/>
                    <a:pt x="71" y="557"/>
                  </a:cubicBezTo>
                  <a:cubicBezTo>
                    <a:pt x="167" y="487"/>
                    <a:pt x="377" y="367"/>
                    <a:pt x="576" y="258"/>
                  </a:cubicBezTo>
                  <a:cubicBezTo>
                    <a:pt x="600" y="243"/>
                    <a:pt x="622" y="228"/>
                    <a:pt x="643" y="215"/>
                  </a:cubicBezTo>
                  <a:cubicBezTo>
                    <a:pt x="887" y="58"/>
                    <a:pt x="981" y="0"/>
                    <a:pt x="998" y="4"/>
                  </a:cubicBezTo>
                  <a:cubicBezTo>
                    <a:pt x="1000" y="4"/>
                    <a:pt x="1002" y="6"/>
                    <a:pt x="1003" y="8"/>
                  </a:cubicBezTo>
                  <a:cubicBezTo>
                    <a:pt x="1005" y="10"/>
                    <a:pt x="1006" y="14"/>
                    <a:pt x="1004" y="19"/>
                  </a:cubicBezTo>
                  <a:cubicBezTo>
                    <a:pt x="1003" y="23"/>
                    <a:pt x="1000" y="28"/>
                    <a:pt x="994" y="35"/>
                  </a:cubicBezTo>
                  <a:cubicBezTo>
                    <a:pt x="1008" y="27"/>
                    <a:pt x="1019" y="21"/>
                    <a:pt x="1026" y="18"/>
                  </a:cubicBezTo>
                  <a:cubicBezTo>
                    <a:pt x="1030" y="16"/>
                    <a:pt x="1034" y="17"/>
                    <a:pt x="1036" y="20"/>
                  </a:cubicBezTo>
                  <a:cubicBezTo>
                    <a:pt x="1038" y="24"/>
                    <a:pt x="1037" y="28"/>
                    <a:pt x="1034" y="30"/>
                  </a:cubicBezTo>
                  <a:cubicBezTo>
                    <a:pt x="1030" y="32"/>
                    <a:pt x="1025" y="35"/>
                    <a:pt x="1020" y="39"/>
                  </a:cubicBezTo>
                  <a:lnTo>
                    <a:pt x="1021" y="40"/>
                  </a:lnTo>
                  <a:cubicBezTo>
                    <a:pt x="1023" y="44"/>
                    <a:pt x="1021" y="48"/>
                    <a:pt x="1018" y="50"/>
                  </a:cubicBezTo>
                  <a:cubicBezTo>
                    <a:pt x="1015" y="52"/>
                    <a:pt x="1010" y="51"/>
                    <a:pt x="1008" y="47"/>
                  </a:cubicBezTo>
                  <a:lnTo>
                    <a:pt x="1007" y="47"/>
                  </a:lnTo>
                  <a:cubicBezTo>
                    <a:pt x="837" y="157"/>
                    <a:pt x="106" y="624"/>
                    <a:pt x="14" y="6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07" name="Freeform 2329">
              <a:extLst>
                <a:ext uri="{FF2B5EF4-FFF2-40B4-BE49-F238E27FC236}">
                  <a16:creationId xmlns:a16="http://schemas.microsoft.com/office/drawing/2014/main" id="{B27E555B-B891-43C1-8FBE-C5950631E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4400" y="8797924"/>
              <a:ext cx="41275" cy="28575"/>
            </a:xfrm>
            <a:custGeom>
              <a:avLst/>
              <a:gdLst>
                <a:gd name="T0" fmla="*/ 2 w 80"/>
                <a:gd name="T1" fmla="*/ 55 h 55"/>
                <a:gd name="T2" fmla="*/ 1 w 80"/>
                <a:gd name="T3" fmla="*/ 55 h 55"/>
                <a:gd name="T4" fmla="*/ 3 w 80"/>
                <a:gd name="T5" fmla="*/ 48 h 55"/>
                <a:gd name="T6" fmla="*/ 9 w 80"/>
                <a:gd name="T7" fmla="*/ 45 h 55"/>
                <a:gd name="T8" fmla="*/ 3 w 80"/>
                <a:gd name="T9" fmla="*/ 48 h 55"/>
                <a:gd name="T10" fmla="*/ 0 w 80"/>
                <a:gd name="T11" fmla="*/ 42 h 55"/>
                <a:gd name="T12" fmla="*/ 30 w 80"/>
                <a:gd name="T13" fmla="*/ 24 h 55"/>
                <a:gd name="T14" fmla="*/ 51 w 80"/>
                <a:gd name="T15" fmla="*/ 13 h 55"/>
                <a:gd name="T16" fmla="*/ 51 w 80"/>
                <a:gd name="T17" fmla="*/ 13 h 55"/>
                <a:gd name="T18" fmla="*/ 53 w 80"/>
                <a:gd name="T19" fmla="*/ 11 h 55"/>
                <a:gd name="T20" fmla="*/ 58 w 80"/>
                <a:gd name="T21" fmla="*/ 9 h 55"/>
                <a:gd name="T22" fmla="*/ 73 w 80"/>
                <a:gd name="T23" fmla="*/ 0 h 55"/>
                <a:gd name="T24" fmla="*/ 80 w 80"/>
                <a:gd name="T25" fmla="*/ 12 h 55"/>
                <a:gd name="T26" fmla="*/ 63 w 80"/>
                <a:gd name="T27" fmla="*/ 22 h 55"/>
                <a:gd name="T28" fmla="*/ 63 w 80"/>
                <a:gd name="T29" fmla="*/ 22 h 55"/>
                <a:gd name="T30" fmla="*/ 60 w 80"/>
                <a:gd name="T31" fmla="*/ 24 h 55"/>
                <a:gd name="T32" fmla="*/ 56 w 80"/>
                <a:gd name="T33" fmla="*/ 26 h 55"/>
                <a:gd name="T34" fmla="*/ 37 w 80"/>
                <a:gd name="T35" fmla="*/ 37 h 55"/>
                <a:gd name="T36" fmla="*/ 2 w 80"/>
                <a:gd name="T3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55">
                  <a:moveTo>
                    <a:pt x="2" y="55"/>
                  </a:moveTo>
                  <a:lnTo>
                    <a:pt x="1" y="55"/>
                  </a:lnTo>
                  <a:lnTo>
                    <a:pt x="3" y="48"/>
                  </a:lnTo>
                  <a:lnTo>
                    <a:pt x="9" y="45"/>
                  </a:lnTo>
                  <a:lnTo>
                    <a:pt x="3" y="48"/>
                  </a:lnTo>
                  <a:lnTo>
                    <a:pt x="0" y="42"/>
                  </a:lnTo>
                  <a:cubicBezTo>
                    <a:pt x="1" y="41"/>
                    <a:pt x="17" y="32"/>
                    <a:pt x="30" y="24"/>
                  </a:cubicBezTo>
                  <a:cubicBezTo>
                    <a:pt x="43" y="17"/>
                    <a:pt x="48" y="14"/>
                    <a:pt x="51" y="13"/>
                  </a:cubicBezTo>
                  <a:lnTo>
                    <a:pt x="51" y="13"/>
                  </a:lnTo>
                  <a:lnTo>
                    <a:pt x="53" y="11"/>
                  </a:lnTo>
                  <a:cubicBezTo>
                    <a:pt x="55" y="10"/>
                    <a:pt x="57" y="9"/>
                    <a:pt x="58" y="9"/>
                  </a:cubicBezTo>
                  <a:cubicBezTo>
                    <a:pt x="61" y="7"/>
                    <a:pt x="73" y="0"/>
                    <a:pt x="73" y="0"/>
                  </a:cubicBezTo>
                  <a:lnTo>
                    <a:pt x="80" y="12"/>
                  </a:lnTo>
                  <a:cubicBezTo>
                    <a:pt x="71" y="18"/>
                    <a:pt x="66" y="21"/>
                    <a:pt x="63" y="22"/>
                  </a:cubicBezTo>
                  <a:lnTo>
                    <a:pt x="63" y="22"/>
                  </a:lnTo>
                  <a:lnTo>
                    <a:pt x="60" y="24"/>
                  </a:lnTo>
                  <a:cubicBezTo>
                    <a:pt x="59" y="24"/>
                    <a:pt x="58" y="25"/>
                    <a:pt x="56" y="26"/>
                  </a:cubicBezTo>
                  <a:cubicBezTo>
                    <a:pt x="54" y="27"/>
                    <a:pt x="46" y="31"/>
                    <a:pt x="37" y="37"/>
                  </a:cubicBezTo>
                  <a:cubicBezTo>
                    <a:pt x="10" y="53"/>
                    <a:pt x="5" y="55"/>
                    <a:pt x="2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08" name="Freeform 2330">
              <a:extLst>
                <a:ext uri="{FF2B5EF4-FFF2-40B4-BE49-F238E27FC236}">
                  <a16:creationId xmlns:a16="http://schemas.microsoft.com/office/drawing/2014/main" id="{ACC2CB13-8FC7-45CD-AD61-66185F672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800" y="8766174"/>
              <a:ext cx="17463" cy="14288"/>
            </a:xfrm>
            <a:custGeom>
              <a:avLst/>
              <a:gdLst>
                <a:gd name="T0" fmla="*/ 8 w 31"/>
                <a:gd name="T1" fmla="*/ 29 h 29"/>
                <a:gd name="T2" fmla="*/ 2 w 31"/>
                <a:gd name="T3" fmla="*/ 26 h 29"/>
                <a:gd name="T4" fmla="*/ 1 w 31"/>
                <a:gd name="T5" fmla="*/ 20 h 29"/>
                <a:gd name="T6" fmla="*/ 4 w 31"/>
                <a:gd name="T7" fmla="*/ 11 h 29"/>
                <a:gd name="T8" fmla="*/ 25 w 31"/>
                <a:gd name="T9" fmla="*/ 1 h 29"/>
                <a:gd name="T10" fmla="*/ 30 w 31"/>
                <a:gd name="T11" fmla="*/ 4 h 29"/>
                <a:gd name="T12" fmla="*/ 30 w 31"/>
                <a:gd name="T13" fmla="*/ 11 h 29"/>
                <a:gd name="T14" fmla="*/ 27 w 31"/>
                <a:gd name="T15" fmla="*/ 19 h 29"/>
                <a:gd name="T16" fmla="*/ 12 w 31"/>
                <a:gd name="T17" fmla="*/ 28 h 29"/>
                <a:gd name="T18" fmla="*/ 8 w 31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29">
                  <a:moveTo>
                    <a:pt x="8" y="29"/>
                  </a:moveTo>
                  <a:cubicBezTo>
                    <a:pt x="6" y="29"/>
                    <a:pt x="4" y="28"/>
                    <a:pt x="2" y="26"/>
                  </a:cubicBezTo>
                  <a:cubicBezTo>
                    <a:pt x="1" y="24"/>
                    <a:pt x="1" y="22"/>
                    <a:pt x="1" y="20"/>
                  </a:cubicBezTo>
                  <a:cubicBezTo>
                    <a:pt x="0" y="17"/>
                    <a:pt x="1" y="13"/>
                    <a:pt x="4" y="11"/>
                  </a:cubicBezTo>
                  <a:cubicBezTo>
                    <a:pt x="21" y="0"/>
                    <a:pt x="22" y="0"/>
                    <a:pt x="25" y="1"/>
                  </a:cubicBezTo>
                  <a:cubicBezTo>
                    <a:pt x="27" y="1"/>
                    <a:pt x="29" y="3"/>
                    <a:pt x="30" y="4"/>
                  </a:cubicBezTo>
                  <a:cubicBezTo>
                    <a:pt x="31" y="7"/>
                    <a:pt x="31" y="8"/>
                    <a:pt x="30" y="11"/>
                  </a:cubicBezTo>
                  <a:cubicBezTo>
                    <a:pt x="31" y="14"/>
                    <a:pt x="30" y="18"/>
                    <a:pt x="27" y="19"/>
                  </a:cubicBezTo>
                  <a:lnTo>
                    <a:pt x="12" y="28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09" name="Freeform 2331">
              <a:extLst>
                <a:ext uri="{FF2B5EF4-FFF2-40B4-BE49-F238E27FC236}">
                  <a16:creationId xmlns:a16="http://schemas.microsoft.com/office/drawing/2014/main" id="{C1E4FE86-B3B9-424C-951A-99222C788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688" y="8774111"/>
              <a:ext cx="26988" cy="17463"/>
            </a:xfrm>
            <a:custGeom>
              <a:avLst/>
              <a:gdLst>
                <a:gd name="T0" fmla="*/ 9 w 50"/>
                <a:gd name="T1" fmla="*/ 34 h 34"/>
                <a:gd name="T2" fmla="*/ 7 w 50"/>
                <a:gd name="T3" fmla="*/ 33 h 34"/>
                <a:gd name="T4" fmla="*/ 2 w 50"/>
                <a:gd name="T5" fmla="*/ 30 h 34"/>
                <a:gd name="T6" fmla="*/ 5 w 50"/>
                <a:gd name="T7" fmla="*/ 20 h 34"/>
                <a:gd name="T8" fmla="*/ 3 w 50"/>
                <a:gd name="T9" fmla="*/ 17 h 34"/>
                <a:gd name="T10" fmla="*/ 14 w 50"/>
                <a:gd name="T11" fmla="*/ 11 h 34"/>
                <a:gd name="T12" fmla="*/ 25 w 50"/>
                <a:gd name="T13" fmla="*/ 9 h 34"/>
                <a:gd name="T14" fmla="*/ 38 w 50"/>
                <a:gd name="T15" fmla="*/ 2 h 34"/>
                <a:gd name="T16" fmla="*/ 48 w 50"/>
                <a:gd name="T17" fmla="*/ 4 h 34"/>
                <a:gd name="T18" fmla="*/ 45 w 50"/>
                <a:gd name="T19" fmla="*/ 14 h 34"/>
                <a:gd name="T20" fmla="*/ 12 w 50"/>
                <a:gd name="T21" fmla="*/ 33 h 34"/>
                <a:gd name="T22" fmla="*/ 9 w 50"/>
                <a:gd name="T2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34">
                  <a:moveTo>
                    <a:pt x="9" y="34"/>
                  </a:moveTo>
                  <a:lnTo>
                    <a:pt x="7" y="33"/>
                  </a:lnTo>
                  <a:cubicBezTo>
                    <a:pt x="5" y="33"/>
                    <a:pt x="3" y="32"/>
                    <a:pt x="2" y="30"/>
                  </a:cubicBezTo>
                  <a:cubicBezTo>
                    <a:pt x="0" y="26"/>
                    <a:pt x="1" y="24"/>
                    <a:pt x="5" y="20"/>
                  </a:cubicBezTo>
                  <a:lnTo>
                    <a:pt x="3" y="17"/>
                  </a:lnTo>
                  <a:cubicBezTo>
                    <a:pt x="5" y="16"/>
                    <a:pt x="10" y="13"/>
                    <a:pt x="14" y="11"/>
                  </a:cubicBezTo>
                  <a:cubicBezTo>
                    <a:pt x="17" y="9"/>
                    <a:pt x="21" y="7"/>
                    <a:pt x="25" y="9"/>
                  </a:cubicBezTo>
                  <a:lnTo>
                    <a:pt x="38" y="2"/>
                  </a:lnTo>
                  <a:cubicBezTo>
                    <a:pt x="41" y="0"/>
                    <a:pt x="46" y="1"/>
                    <a:pt x="48" y="4"/>
                  </a:cubicBezTo>
                  <a:cubicBezTo>
                    <a:pt x="50" y="8"/>
                    <a:pt x="48" y="12"/>
                    <a:pt x="45" y="14"/>
                  </a:cubicBezTo>
                  <a:lnTo>
                    <a:pt x="12" y="33"/>
                  </a:lnTo>
                  <a:lnTo>
                    <a:pt x="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10" name="Freeform 2332">
              <a:extLst>
                <a:ext uri="{FF2B5EF4-FFF2-40B4-BE49-F238E27FC236}">
                  <a16:creationId xmlns:a16="http://schemas.microsoft.com/office/drawing/2014/main" id="{7ED7AC67-583A-44C3-A96A-29A02161D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8050" y="8777286"/>
              <a:ext cx="55563" cy="34925"/>
            </a:xfrm>
            <a:custGeom>
              <a:avLst/>
              <a:gdLst>
                <a:gd name="T0" fmla="*/ 9 w 107"/>
                <a:gd name="T1" fmla="*/ 66 h 66"/>
                <a:gd name="T2" fmla="*/ 8 w 107"/>
                <a:gd name="T3" fmla="*/ 65 h 66"/>
                <a:gd name="T4" fmla="*/ 3 w 107"/>
                <a:gd name="T5" fmla="*/ 62 h 66"/>
                <a:gd name="T6" fmla="*/ 10 w 107"/>
                <a:gd name="T7" fmla="*/ 48 h 66"/>
                <a:gd name="T8" fmla="*/ 13 w 107"/>
                <a:gd name="T9" fmla="*/ 45 h 66"/>
                <a:gd name="T10" fmla="*/ 16 w 107"/>
                <a:gd name="T11" fmla="*/ 44 h 66"/>
                <a:gd name="T12" fmla="*/ 21 w 107"/>
                <a:gd name="T13" fmla="*/ 41 h 66"/>
                <a:gd name="T14" fmla="*/ 23 w 107"/>
                <a:gd name="T15" fmla="*/ 39 h 66"/>
                <a:gd name="T16" fmla="*/ 34 w 107"/>
                <a:gd name="T17" fmla="*/ 33 h 66"/>
                <a:gd name="T18" fmla="*/ 57 w 107"/>
                <a:gd name="T19" fmla="*/ 21 h 66"/>
                <a:gd name="T20" fmla="*/ 59 w 107"/>
                <a:gd name="T21" fmla="*/ 22 h 66"/>
                <a:gd name="T22" fmla="*/ 94 w 107"/>
                <a:gd name="T23" fmla="*/ 1 h 66"/>
                <a:gd name="T24" fmla="*/ 99 w 107"/>
                <a:gd name="T25" fmla="*/ 1 h 66"/>
                <a:gd name="T26" fmla="*/ 104 w 107"/>
                <a:gd name="T27" fmla="*/ 4 h 66"/>
                <a:gd name="T28" fmla="*/ 82 w 107"/>
                <a:gd name="T29" fmla="*/ 28 h 66"/>
                <a:gd name="T30" fmla="*/ 78 w 107"/>
                <a:gd name="T31" fmla="*/ 34 h 66"/>
                <a:gd name="T32" fmla="*/ 58 w 107"/>
                <a:gd name="T33" fmla="*/ 46 h 66"/>
                <a:gd name="T34" fmla="*/ 54 w 107"/>
                <a:gd name="T35" fmla="*/ 48 h 66"/>
                <a:gd name="T36" fmla="*/ 48 w 107"/>
                <a:gd name="T37" fmla="*/ 52 h 66"/>
                <a:gd name="T38" fmla="*/ 39 w 107"/>
                <a:gd name="T39" fmla="*/ 51 h 66"/>
                <a:gd name="T40" fmla="*/ 9 w 107"/>
                <a:gd name="T4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66">
                  <a:moveTo>
                    <a:pt x="9" y="66"/>
                  </a:moveTo>
                  <a:lnTo>
                    <a:pt x="8" y="65"/>
                  </a:lnTo>
                  <a:cubicBezTo>
                    <a:pt x="6" y="65"/>
                    <a:pt x="4" y="64"/>
                    <a:pt x="3" y="62"/>
                  </a:cubicBezTo>
                  <a:cubicBezTo>
                    <a:pt x="1" y="58"/>
                    <a:pt x="0" y="55"/>
                    <a:pt x="10" y="48"/>
                  </a:cubicBezTo>
                  <a:lnTo>
                    <a:pt x="13" y="45"/>
                  </a:lnTo>
                  <a:lnTo>
                    <a:pt x="16" y="44"/>
                  </a:lnTo>
                  <a:cubicBezTo>
                    <a:pt x="17" y="43"/>
                    <a:pt x="19" y="42"/>
                    <a:pt x="21" y="41"/>
                  </a:cubicBezTo>
                  <a:lnTo>
                    <a:pt x="23" y="39"/>
                  </a:lnTo>
                  <a:cubicBezTo>
                    <a:pt x="27" y="37"/>
                    <a:pt x="31" y="35"/>
                    <a:pt x="34" y="33"/>
                  </a:cubicBezTo>
                  <a:cubicBezTo>
                    <a:pt x="51" y="22"/>
                    <a:pt x="53" y="20"/>
                    <a:pt x="57" y="21"/>
                  </a:cubicBezTo>
                  <a:lnTo>
                    <a:pt x="59" y="22"/>
                  </a:lnTo>
                  <a:cubicBezTo>
                    <a:pt x="71" y="16"/>
                    <a:pt x="82" y="8"/>
                    <a:pt x="94" y="1"/>
                  </a:cubicBezTo>
                  <a:cubicBezTo>
                    <a:pt x="96" y="0"/>
                    <a:pt x="98" y="0"/>
                    <a:pt x="99" y="1"/>
                  </a:cubicBezTo>
                  <a:cubicBezTo>
                    <a:pt x="101" y="1"/>
                    <a:pt x="103" y="2"/>
                    <a:pt x="104" y="4"/>
                  </a:cubicBezTo>
                  <a:cubicBezTo>
                    <a:pt x="107" y="10"/>
                    <a:pt x="105" y="13"/>
                    <a:pt x="82" y="28"/>
                  </a:cubicBezTo>
                  <a:cubicBezTo>
                    <a:pt x="82" y="30"/>
                    <a:pt x="81" y="33"/>
                    <a:pt x="78" y="34"/>
                  </a:cubicBezTo>
                  <a:lnTo>
                    <a:pt x="58" y="46"/>
                  </a:lnTo>
                  <a:cubicBezTo>
                    <a:pt x="56" y="47"/>
                    <a:pt x="55" y="48"/>
                    <a:pt x="54" y="48"/>
                  </a:cubicBezTo>
                  <a:lnTo>
                    <a:pt x="48" y="52"/>
                  </a:lnTo>
                  <a:cubicBezTo>
                    <a:pt x="45" y="53"/>
                    <a:pt x="41" y="53"/>
                    <a:pt x="39" y="51"/>
                  </a:cubicBezTo>
                  <a:cubicBezTo>
                    <a:pt x="17" y="63"/>
                    <a:pt x="12" y="66"/>
                    <a:pt x="9" y="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11" name="Freeform 2333">
              <a:extLst>
                <a:ext uri="{FF2B5EF4-FFF2-40B4-BE49-F238E27FC236}">
                  <a16:creationId xmlns:a16="http://schemas.microsoft.com/office/drawing/2014/main" id="{08110D5C-0ADE-43F7-82A3-37E520E19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2338" y="8786811"/>
              <a:ext cx="39688" cy="26988"/>
            </a:xfrm>
            <a:custGeom>
              <a:avLst/>
              <a:gdLst>
                <a:gd name="T0" fmla="*/ 9 w 76"/>
                <a:gd name="T1" fmla="*/ 49 h 49"/>
                <a:gd name="T2" fmla="*/ 2 w 76"/>
                <a:gd name="T3" fmla="*/ 45 h 49"/>
                <a:gd name="T4" fmla="*/ 5 w 76"/>
                <a:gd name="T5" fmla="*/ 36 h 49"/>
                <a:gd name="T6" fmla="*/ 15 w 76"/>
                <a:gd name="T7" fmla="*/ 29 h 49"/>
                <a:gd name="T8" fmla="*/ 19 w 76"/>
                <a:gd name="T9" fmla="*/ 24 h 49"/>
                <a:gd name="T10" fmla="*/ 22 w 76"/>
                <a:gd name="T11" fmla="*/ 23 h 49"/>
                <a:gd name="T12" fmla="*/ 37 w 76"/>
                <a:gd name="T13" fmla="*/ 14 h 49"/>
                <a:gd name="T14" fmla="*/ 59 w 76"/>
                <a:gd name="T15" fmla="*/ 3 h 49"/>
                <a:gd name="T16" fmla="*/ 60 w 76"/>
                <a:gd name="T17" fmla="*/ 4 h 49"/>
                <a:gd name="T18" fmla="*/ 69 w 76"/>
                <a:gd name="T19" fmla="*/ 1 h 49"/>
                <a:gd name="T20" fmla="*/ 74 w 76"/>
                <a:gd name="T21" fmla="*/ 4 h 49"/>
                <a:gd name="T22" fmla="*/ 71 w 76"/>
                <a:gd name="T23" fmla="*/ 14 h 49"/>
                <a:gd name="T24" fmla="*/ 69 w 76"/>
                <a:gd name="T25" fmla="*/ 15 h 49"/>
                <a:gd name="T26" fmla="*/ 36 w 76"/>
                <a:gd name="T27" fmla="*/ 34 h 49"/>
                <a:gd name="T28" fmla="*/ 12 w 76"/>
                <a:gd name="T29" fmla="*/ 48 h 49"/>
                <a:gd name="T30" fmla="*/ 9 w 76"/>
                <a:gd name="T3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49">
                  <a:moveTo>
                    <a:pt x="9" y="49"/>
                  </a:moveTo>
                  <a:cubicBezTo>
                    <a:pt x="6" y="49"/>
                    <a:pt x="4" y="48"/>
                    <a:pt x="2" y="45"/>
                  </a:cubicBezTo>
                  <a:cubicBezTo>
                    <a:pt x="0" y="42"/>
                    <a:pt x="2" y="38"/>
                    <a:pt x="5" y="36"/>
                  </a:cubicBezTo>
                  <a:cubicBezTo>
                    <a:pt x="9" y="33"/>
                    <a:pt x="12" y="31"/>
                    <a:pt x="15" y="29"/>
                  </a:cubicBezTo>
                  <a:cubicBezTo>
                    <a:pt x="16" y="27"/>
                    <a:pt x="17" y="25"/>
                    <a:pt x="19" y="24"/>
                  </a:cubicBezTo>
                  <a:lnTo>
                    <a:pt x="22" y="23"/>
                  </a:lnTo>
                  <a:cubicBezTo>
                    <a:pt x="25" y="22"/>
                    <a:pt x="32" y="17"/>
                    <a:pt x="37" y="14"/>
                  </a:cubicBezTo>
                  <a:cubicBezTo>
                    <a:pt x="51" y="4"/>
                    <a:pt x="54" y="2"/>
                    <a:pt x="59" y="3"/>
                  </a:cubicBezTo>
                  <a:lnTo>
                    <a:pt x="60" y="4"/>
                  </a:lnTo>
                  <a:cubicBezTo>
                    <a:pt x="66" y="0"/>
                    <a:pt x="67" y="1"/>
                    <a:pt x="69" y="1"/>
                  </a:cubicBezTo>
                  <a:cubicBezTo>
                    <a:pt x="71" y="1"/>
                    <a:pt x="73" y="3"/>
                    <a:pt x="74" y="4"/>
                  </a:cubicBezTo>
                  <a:cubicBezTo>
                    <a:pt x="76" y="8"/>
                    <a:pt x="74" y="12"/>
                    <a:pt x="71" y="14"/>
                  </a:cubicBezTo>
                  <a:lnTo>
                    <a:pt x="69" y="15"/>
                  </a:lnTo>
                  <a:cubicBezTo>
                    <a:pt x="65" y="16"/>
                    <a:pt x="52" y="24"/>
                    <a:pt x="36" y="34"/>
                  </a:cubicBezTo>
                  <a:cubicBezTo>
                    <a:pt x="29" y="38"/>
                    <a:pt x="22" y="42"/>
                    <a:pt x="12" y="48"/>
                  </a:cubicBezTo>
                  <a:lnTo>
                    <a:pt x="9" y="4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12" name="Freeform 2334">
              <a:extLst>
                <a:ext uri="{FF2B5EF4-FFF2-40B4-BE49-F238E27FC236}">
                  <a16:creationId xmlns:a16="http://schemas.microsoft.com/office/drawing/2014/main" id="{9608992D-0C56-4A9A-90A9-C26D971D9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113" y="8805861"/>
              <a:ext cx="50800" cy="33338"/>
            </a:xfrm>
            <a:custGeom>
              <a:avLst/>
              <a:gdLst>
                <a:gd name="T0" fmla="*/ 8 w 98"/>
                <a:gd name="T1" fmla="*/ 63 h 63"/>
                <a:gd name="T2" fmla="*/ 2 w 98"/>
                <a:gd name="T3" fmla="*/ 60 h 63"/>
                <a:gd name="T4" fmla="*/ 3 w 98"/>
                <a:gd name="T5" fmla="*/ 51 h 63"/>
                <a:gd name="T6" fmla="*/ 22 w 98"/>
                <a:gd name="T7" fmla="*/ 34 h 63"/>
                <a:gd name="T8" fmla="*/ 20 w 98"/>
                <a:gd name="T9" fmla="*/ 32 h 63"/>
                <a:gd name="T10" fmla="*/ 23 w 98"/>
                <a:gd name="T11" fmla="*/ 23 h 63"/>
                <a:gd name="T12" fmla="*/ 55 w 98"/>
                <a:gd name="T13" fmla="*/ 4 h 63"/>
                <a:gd name="T14" fmla="*/ 64 w 98"/>
                <a:gd name="T15" fmla="*/ 6 h 63"/>
                <a:gd name="T16" fmla="*/ 63 w 98"/>
                <a:gd name="T17" fmla="*/ 16 h 63"/>
                <a:gd name="T18" fmla="*/ 61 w 98"/>
                <a:gd name="T19" fmla="*/ 17 h 63"/>
                <a:gd name="T20" fmla="*/ 87 w 98"/>
                <a:gd name="T21" fmla="*/ 2 h 63"/>
                <a:gd name="T22" fmla="*/ 96 w 98"/>
                <a:gd name="T23" fmla="*/ 5 h 63"/>
                <a:gd name="T24" fmla="*/ 94 w 98"/>
                <a:gd name="T25" fmla="*/ 15 h 63"/>
                <a:gd name="T26" fmla="*/ 11 w 98"/>
                <a:gd name="T27" fmla="*/ 62 h 63"/>
                <a:gd name="T28" fmla="*/ 8 w 98"/>
                <a:gd name="T2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3">
                  <a:moveTo>
                    <a:pt x="8" y="63"/>
                  </a:moveTo>
                  <a:cubicBezTo>
                    <a:pt x="6" y="63"/>
                    <a:pt x="3" y="62"/>
                    <a:pt x="2" y="60"/>
                  </a:cubicBezTo>
                  <a:cubicBezTo>
                    <a:pt x="0" y="57"/>
                    <a:pt x="0" y="53"/>
                    <a:pt x="3" y="51"/>
                  </a:cubicBezTo>
                  <a:lnTo>
                    <a:pt x="22" y="34"/>
                  </a:lnTo>
                  <a:lnTo>
                    <a:pt x="20" y="32"/>
                  </a:lnTo>
                  <a:cubicBezTo>
                    <a:pt x="18" y="29"/>
                    <a:pt x="19" y="25"/>
                    <a:pt x="23" y="23"/>
                  </a:cubicBezTo>
                  <a:lnTo>
                    <a:pt x="55" y="4"/>
                  </a:lnTo>
                  <a:cubicBezTo>
                    <a:pt x="58" y="2"/>
                    <a:pt x="62" y="3"/>
                    <a:pt x="64" y="6"/>
                  </a:cubicBezTo>
                  <a:cubicBezTo>
                    <a:pt x="66" y="9"/>
                    <a:pt x="66" y="13"/>
                    <a:pt x="63" y="16"/>
                  </a:cubicBezTo>
                  <a:lnTo>
                    <a:pt x="61" y="17"/>
                  </a:lnTo>
                  <a:lnTo>
                    <a:pt x="87" y="2"/>
                  </a:lnTo>
                  <a:cubicBezTo>
                    <a:pt x="90" y="0"/>
                    <a:pt x="94" y="2"/>
                    <a:pt x="96" y="5"/>
                  </a:cubicBezTo>
                  <a:cubicBezTo>
                    <a:pt x="98" y="8"/>
                    <a:pt x="97" y="13"/>
                    <a:pt x="94" y="15"/>
                  </a:cubicBezTo>
                  <a:lnTo>
                    <a:pt x="11" y="62"/>
                  </a:lnTo>
                  <a:lnTo>
                    <a:pt x="8" y="6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13" name="Freeform 2335">
              <a:extLst>
                <a:ext uri="{FF2B5EF4-FFF2-40B4-BE49-F238E27FC236}">
                  <a16:creationId xmlns:a16="http://schemas.microsoft.com/office/drawing/2014/main" id="{D7157A97-B03A-4B73-8A10-6FF51549F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525" y="8818561"/>
              <a:ext cx="44450" cy="28575"/>
            </a:xfrm>
            <a:custGeom>
              <a:avLst/>
              <a:gdLst>
                <a:gd name="T0" fmla="*/ 9 w 83"/>
                <a:gd name="T1" fmla="*/ 53 h 53"/>
                <a:gd name="T2" fmla="*/ 7 w 83"/>
                <a:gd name="T3" fmla="*/ 53 h 53"/>
                <a:gd name="T4" fmla="*/ 3 w 83"/>
                <a:gd name="T5" fmla="*/ 50 h 53"/>
                <a:gd name="T6" fmla="*/ 5 w 83"/>
                <a:gd name="T7" fmla="*/ 40 h 53"/>
                <a:gd name="T8" fmla="*/ 8 w 83"/>
                <a:gd name="T9" fmla="*/ 31 h 53"/>
                <a:gd name="T10" fmla="*/ 10 w 83"/>
                <a:gd name="T11" fmla="*/ 30 h 53"/>
                <a:gd name="T12" fmla="*/ 23 w 83"/>
                <a:gd name="T13" fmla="*/ 22 h 53"/>
                <a:gd name="T14" fmla="*/ 46 w 83"/>
                <a:gd name="T15" fmla="*/ 12 h 53"/>
                <a:gd name="T16" fmla="*/ 49 w 83"/>
                <a:gd name="T17" fmla="*/ 14 h 53"/>
                <a:gd name="T18" fmla="*/ 77 w 83"/>
                <a:gd name="T19" fmla="*/ 1 h 53"/>
                <a:gd name="T20" fmla="*/ 81 w 83"/>
                <a:gd name="T21" fmla="*/ 5 h 53"/>
                <a:gd name="T22" fmla="*/ 78 w 83"/>
                <a:gd name="T23" fmla="*/ 14 h 53"/>
                <a:gd name="T24" fmla="*/ 77 w 83"/>
                <a:gd name="T25" fmla="*/ 15 h 53"/>
                <a:gd name="T26" fmla="*/ 12 w 83"/>
                <a:gd name="T27" fmla="*/ 52 h 53"/>
                <a:gd name="T28" fmla="*/ 9 w 83"/>
                <a:gd name="T2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53">
                  <a:moveTo>
                    <a:pt x="9" y="53"/>
                  </a:moveTo>
                  <a:lnTo>
                    <a:pt x="7" y="53"/>
                  </a:lnTo>
                  <a:cubicBezTo>
                    <a:pt x="5" y="53"/>
                    <a:pt x="4" y="52"/>
                    <a:pt x="3" y="50"/>
                  </a:cubicBezTo>
                  <a:cubicBezTo>
                    <a:pt x="1" y="47"/>
                    <a:pt x="0" y="45"/>
                    <a:pt x="5" y="40"/>
                  </a:cubicBezTo>
                  <a:cubicBezTo>
                    <a:pt x="3" y="37"/>
                    <a:pt x="5" y="33"/>
                    <a:pt x="8" y="31"/>
                  </a:cubicBezTo>
                  <a:lnTo>
                    <a:pt x="10" y="30"/>
                  </a:lnTo>
                  <a:cubicBezTo>
                    <a:pt x="13" y="29"/>
                    <a:pt x="19" y="25"/>
                    <a:pt x="23" y="22"/>
                  </a:cubicBezTo>
                  <a:cubicBezTo>
                    <a:pt x="39" y="12"/>
                    <a:pt x="42" y="11"/>
                    <a:pt x="46" y="12"/>
                  </a:cubicBezTo>
                  <a:lnTo>
                    <a:pt x="49" y="14"/>
                  </a:lnTo>
                  <a:cubicBezTo>
                    <a:pt x="73" y="0"/>
                    <a:pt x="74" y="1"/>
                    <a:pt x="77" y="1"/>
                  </a:cubicBezTo>
                  <a:cubicBezTo>
                    <a:pt x="79" y="2"/>
                    <a:pt x="80" y="3"/>
                    <a:pt x="81" y="5"/>
                  </a:cubicBezTo>
                  <a:cubicBezTo>
                    <a:pt x="83" y="8"/>
                    <a:pt x="82" y="12"/>
                    <a:pt x="78" y="14"/>
                  </a:cubicBezTo>
                  <a:lnTo>
                    <a:pt x="77" y="15"/>
                  </a:lnTo>
                  <a:cubicBezTo>
                    <a:pt x="71" y="18"/>
                    <a:pt x="40" y="36"/>
                    <a:pt x="12" y="52"/>
                  </a:cubicBezTo>
                  <a:lnTo>
                    <a:pt x="9" y="5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14" name="Freeform 2336">
              <a:extLst>
                <a:ext uri="{FF2B5EF4-FFF2-40B4-BE49-F238E27FC236}">
                  <a16:creationId xmlns:a16="http://schemas.microsoft.com/office/drawing/2014/main" id="{45B9B055-A06D-4B13-B769-CB32AEC63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5188" y="8836024"/>
              <a:ext cx="58738" cy="38100"/>
            </a:xfrm>
            <a:custGeom>
              <a:avLst/>
              <a:gdLst>
                <a:gd name="T0" fmla="*/ 10 w 112"/>
                <a:gd name="T1" fmla="*/ 74 h 74"/>
                <a:gd name="T2" fmla="*/ 8 w 112"/>
                <a:gd name="T3" fmla="*/ 74 h 74"/>
                <a:gd name="T4" fmla="*/ 4 w 112"/>
                <a:gd name="T5" fmla="*/ 71 h 74"/>
                <a:gd name="T6" fmla="*/ 36 w 112"/>
                <a:gd name="T7" fmla="*/ 41 h 74"/>
                <a:gd name="T8" fmla="*/ 57 w 112"/>
                <a:gd name="T9" fmla="*/ 27 h 74"/>
                <a:gd name="T10" fmla="*/ 55 w 112"/>
                <a:gd name="T11" fmla="*/ 22 h 74"/>
                <a:gd name="T12" fmla="*/ 69 w 112"/>
                <a:gd name="T13" fmla="*/ 14 h 74"/>
                <a:gd name="T14" fmla="*/ 95 w 112"/>
                <a:gd name="T15" fmla="*/ 1 h 74"/>
                <a:gd name="T16" fmla="*/ 99 w 112"/>
                <a:gd name="T17" fmla="*/ 4 h 74"/>
                <a:gd name="T18" fmla="*/ 100 w 112"/>
                <a:gd name="T19" fmla="*/ 6 h 74"/>
                <a:gd name="T20" fmla="*/ 105 w 112"/>
                <a:gd name="T21" fmla="*/ 6 h 74"/>
                <a:gd name="T22" fmla="*/ 110 w 112"/>
                <a:gd name="T23" fmla="*/ 10 h 74"/>
                <a:gd name="T24" fmla="*/ 107 w 112"/>
                <a:gd name="T25" fmla="*/ 19 h 74"/>
                <a:gd name="T26" fmla="*/ 103 w 112"/>
                <a:gd name="T27" fmla="*/ 20 h 74"/>
                <a:gd name="T28" fmla="*/ 39 w 112"/>
                <a:gd name="T29" fmla="*/ 58 h 74"/>
                <a:gd name="T30" fmla="*/ 10 w 112"/>
                <a:gd name="T3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74">
                  <a:moveTo>
                    <a:pt x="10" y="74"/>
                  </a:moveTo>
                  <a:lnTo>
                    <a:pt x="8" y="74"/>
                  </a:lnTo>
                  <a:cubicBezTo>
                    <a:pt x="6" y="74"/>
                    <a:pt x="5" y="72"/>
                    <a:pt x="4" y="71"/>
                  </a:cubicBezTo>
                  <a:cubicBezTo>
                    <a:pt x="0" y="64"/>
                    <a:pt x="0" y="64"/>
                    <a:pt x="36" y="41"/>
                  </a:cubicBezTo>
                  <a:cubicBezTo>
                    <a:pt x="42" y="37"/>
                    <a:pt x="50" y="32"/>
                    <a:pt x="57" y="27"/>
                  </a:cubicBezTo>
                  <a:lnTo>
                    <a:pt x="55" y="22"/>
                  </a:lnTo>
                  <a:cubicBezTo>
                    <a:pt x="57" y="21"/>
                    <a:pt x="62" y="18"/>
                    <a:pt x="69" y="14"/>
                  </a:cubicBezTo>
                  <a:cubicBezTo>
                    <a:pt x="92" y="0"/>
                    <a:pt x="92" y="0"/>
                    <a:pt x="95" y="1"/>
                  </a:cubicBezTo>
                  <a:cubicBezTo>
                    <a:pt x="97" y="2"/>
                    <a:pt x="98" y="3"/>
                    <a:pt x="99" y="4"/>
                  </a:cubicBezTo>
                  <a:lnTo>
                    <a:pt x="100" y="6"/>
                  </a:lnTo>
                  <a:cubicBezTo>
                    <a:pt x="102" y="6"/>
                    <a:pt x="104" y="6"/>
                    <a:pt x="105" y="6"/>
                  </a:cubicBezTo>
                  <a:cubicBezTo>
                    <a:pt x="107" y="7"/>
                    <a:pt x="109" y="8"/>
                    <a:pt x="110" y="10"/>
                  </a:cubicBezTo>
                  <a:cubicBezTo>
                    <a:pt x="112" y="13"/>
                    <a:pt x="111" y="17"/>
                    <a:pt x="107" y="19"/>
                  </a:cubicBezTo>
                  <a:lnTo>
                    <a:pt x="103" y="20"/>
                  </a:lnTo>
                  <a:cubicBezTo>
                    <a:pt x="94" y="23"/>
                    <a:pt x="57" y="47"/>
                    <a:pt x="39" y="58"/>
                  </a:cubicBezTo>
                  <a:cubicBezTo>
                    <a:pt x="17" y="72"/>
                    <a:pt x="13" y="74"/>
                    <a:pt x="10" y="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15" name="Freeform 2337">
              <a:extLst>
                <a:ext uri="{FF2B5EF4-FFF2-40B4-BE49-F238E27FC236}">
                  <a16:creationId xmlns:a16="http://schemas.microsoft.com/office/drawing/2014/main" id="{AF451DA5-2E13-49B0-A76C-5FEB906D9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9313" y="8856661"/>
              <a:ext cx="50800" cy="31750"/>
            </a:xfrm>
            <a:custGeom>
              <a:avLst/>
              <a:gdLst>
                <a:gd name="T0" fmla="*/ 6 w 95"/>
                <a:gd name="T1" fmla="*/ 60 h 60"/>
                <a:gd name="T2" fmla="*/ 2 w 95"/>
                <a:gd name="T3" fmla="*/ 57 h 60"/>
                <a:gd name="T4" fmla="*/ 4 w 95"/>
                <a:gd name="T5" fmla="*/ 48 h 60"/>
                <a:gd name="T6" fmla="*/ 10 w 95"/>
                <a:gd name="T7" fmla="*/ 44 h 60"/>
                <a:gd name="T8" fmla="*/ 9 w 95"/>
                <a:gd name="T9" fmla="*/ 42 h 60"/>
                <a:gd name="T10" fmla="*/ 47 w 95"/>
                <a:gd name="T11" fmla="*/ 21 h 60"/>
                <a:gd name="T12" fmla="*/ 48 w 95"/>
                <a:gd name="T13" fmla="*/ 21 h 60"/>
                <a:gd name="T14" fmla="*/ 48 w 95"/>
                <a:gd name="T15" fmla="*/ 21 h 60"/>
                <a:gd name="T16" fmla="*/ 55 w 95"/>
                <a:gd name="T17" fmla="*/ 19 h 60"/>
                <a:gd name="T18" fmla="*/ 84 w 95"/>
                <a:gd name="T19" fmla="*/ 2 h 60"/>
                <a:gd name="T20" fmla="*/ 93 w 95"/>
                <a:gd name="T21" fmla="*/ 5 h 60"/>
                <a:gd name="T22" fmla="*/ 91 w 95"/>
                <a:gd name="T23" fmla="*/ 14 h 60"/>
                <a:gd name="T24" fmla="*/ 20 w 95"/>
                <a:gd name="T25" fmla="*/ 55 h 60"/>
                <a:gd name="T26" fmla="*/ 12 w 95"/>
                <a:gd name="T27" fmla="*/ 60 h 60"/>
                <a:gd name="T28" fmla="*/ 11 w 95"/>
                <a:gd name="T29" fmla="*/ 59 h 60"/>
                <a:gd name="T30" fmla="*/ 6 w 95"/>
                <a:gd name="T3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" h="60">
                  <a:moveTo>
                    <a:pt x="6" y="60"/>
                  </a:moveTo>
                  <a:cubicBezTo>
                    <a:pt x="4" y="60"/>
                    <a:pt x="3" y="59"/>
                    <a:pt x="2" y="57"/>
                  </a:cubicBezTo>
                  <a:cubicBezTo>
                    <a:pt x="0" y="54"/>
                    <a:pt x="1" y="50"/>
                    <a:pt x="4" y="48"/>
                  </a:cubicBezTo>
                  <a:cubicBezTo>
                    <a:pt x="6" y="47"/>
                    <a:pt x="8" y="45"/>
                    <a:pt x="10" y="44"/>
                  </a:cubicBezTo>
                  <a:lnTo>
                    <a:pt x="9" y="42"/>
                  </a:lnTo>
                  <a:cubicBezTo>
                    <a:pt x="29" y="31"/>
                    <a:pt x="40" y="24"/>
                    <a:pt x="47" y="21"/>
                  </a:cubicBezTo>
                  <a:lnTo>
                    <a:pt x="48" y="21"/>
                  </a:lnTo>
                  <a:lnTo>
                    <a:pt x="48" y="21"/>
                  </a:lnTo>
                  <a:cubicBezTo>
                    <a:pt x="52" y="19"/>
                    <a:pt x="54" y="18"/>
                    <a:pt x="55" y="19"/>
                  </a:cubicBezTo>
                  <a:cubicBezTo>
                    <a:pt x="65" y="13"/>
                    <a:pt x="75" y="7"/>
                    <a:pt x="84" y="2"/>
                  </a:cubicBezTo>
                  <a:cubicBezTo>
                    <a:pt x="87" y="0"/>
                    <a:pt x="91" y="1"/>
                    <a:pt x="93" y="5"/>
                  </a:cubicBezTo>
                  <a:cubicBezTo>
                    <a:pt x="95" y="8"/>
                    <a:pt x="94" y="12"/>
                    <a:pt x="91" y="14"/>
                  </a:cubicBezTo>
                  <a:cubicBezTo>
                    <a:pt x="53" y="36"/>
                    <a:pt x="32" y="48"/>
                    <a:pt x="20" y="55"/>
                  </a:cubicBezTo>
                  <a:cubicBezTo>
                    <a:pt x="17" y="56"/>
                    <a:pt x="15" y="58"/>
                    <a:pt x="12" y="60"/>
                  </a:cubicBezTo>
                  <a:lnTo>
                    <a:pt x="11" y="59"/>
                  </a:lnTo>
                  <a:cubicBezTo>
                    <a:pt x="9" y="60"/>
                    <a:pt x="7" y="60"/>
                    <a:pt x="6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16" name="Freeform 2338">
              <a:extLst>
                <a:ext uri="{FF2B5EF4-FFF2-40B4-BE49-F238E27FC236}">
                  <a16:creationId xmlns:a16="http://schemas.microsoft.com/office/drawing/2014/main" id="{1BA51F38-3CAA-44D7-B2FD-8C1CB1F41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3225" y="9134474"/>
              <a:ext cx="19050" cy="14288"/>
            </a:xfrm>
            <a:custGeom>
              <a:avLst/>
              <a:gdLst>
                <a:gd name="T0" fmla="*/ 5 w 37"/>
                <a:gd name="T1" fmla="*/ 27 h 27"/>
                <a:gd name="T2" fmla="*/ 1 w 37"/>
                <a:gd name="T3" fmla="*/ 23 h 27"/>
                <a:gd name="T4" fmla="*/ 0 w 37"/>
                <a:gd name="T5" fmla="*/ 18 h 27"/>
                <a:gd name="T6" fmla="*/ 10 w 37"/>
                <a:gd name="T7" fmla="*/ 10 h 27"/>
                <a:gd name="T8" fmla="*/ 11 w 37"/>
                <a:gd name="T9" fmla="*/ 10 h 27"/>
                <a:gd name="T10" fmla="*/ 12 w 37"/>
                <a:gd name="T11" fmla="*/ 6 h 27"/>
                <a:gd name="T12" fmla="*/ 14 w 37"/>
                <a:gd name="T13" fmla="*/ 5 h 27"/>
                <a:gd name="T14" fmla="*/ 21 w 37"/>
                <a:gd name="T15" fmla="*/ 4 h 27"/>
                <a:gd name="T16" fmla="*/ 24 w 37"/>
                <a:gd name="T17" fmla="*/ 2 h 27"/>
                <a:gd name="T18" fmla="*/ 29 w 37"/>
                <a:gd name="T19" fmla="*/ 0 h 27"/>
                <a:gd name="T20" fmla="*/ 36 w 37"/>
                <a:gd name="T21" fmla="*/ 5 h 27"/>
                <a:gd name="T22" fmla="*/ 33 w 37"/>
                <a:gd name="T23" fmla="*/ 13 h 27"/>
                <a:gd name="T24" fmla="*/ 12 w 37"/>
                <a:gd name="T25" fmla="*/ 25 h 27"/>
                <a:gd name="T26" fmla="*/ 12 w 37"/>
                <a:gd name="T27" fmla="*/ 25 h 27"/>
                <a:gd name="T28" fmla="*/ 12 w 37"/>
                <a:gd name="T29" fmla="*/ 25 h 27"/>
                <a:gd name="T30" fmla="*/ 5 w 37"/>
                <a:gd name="T3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27">
                  <a:moveTo>
                    <a:pt x="5" y="27"/>
                  </a:moveTo>
                  <a:cubicBezTo>
                    <a:pt x="3" y="27"/>
                    <a:pt x="2" y="26"/>
                    <a:pt x="1" y="23"/>
                  </a:cubicBezTo>
                  <a:cubicBezTo>
                    <a:pt x="0" y="22"/>
                    <a:pt x="0" y="20"/>
                    <a:pt x="0" y="18"/>
                  </a:cubicBezTo>
                  <a:cubicBezTo>
                    <a:pt x="1" y="15"/>
                    <a:pt x="3" y="14"/>
                    <a:pt x="10" y="10"/>
                  </a:cubicBezTo>
                  <a:lnTo>
                    <a:pt x="11" y="10"/>
                  </a:lnTo>
                  <a:lnTo>
                    <a:pt x="12" y="6"/>
                  </a:lnTo>
                  <a:lnTo>
                    <a:pt x="14" y="5"/>
                  </a:lnTo>
                  <a:cubicBezTo>
                    <a:pt x="16" y="4"/>
                    <a:pt x="19" y="3"/>
                    <a:pt x="21" y="4"/>
                  </a:cubicBezTo>
                  <a:lnTo>
                    <a:pt x="24" y="2"/>
                  </a:lnTo>
                  <a:lnTo>
                    <a:pt x="29" y="0"/>
                  </a:lnTo>
                  <a:cubicBezTo>
                    <a:pt x="32" y="0"/>
                    <a:pt x="35" y="2"/>
                    <a:pt x="36" y="5"/>
                  </a:cubicBezTo>
                  <a:cubicBezTo>
                    <a:pt x="37" y="8"/>
                    <a:pt x="35" y="12"/>
                    <a:pt x="33" y="13"/>
                  </a:cubicBezTo>
                  <a:cubicBezTo>
                    <a:pt x="22" y="19"/>
                    <a:pt x="16" y="23"/>
                    <a:pt x="12" y="25"/>
                  </a:cubicBezTo>
                  <a:lnTo>
                    <a:pt x="12" y="25"/>
                  </a:lnTo>
                  <a:lnTo>
                    <a:pt x="12" y="25"/>
                  </a:lnTo>
                  <a:cubicBezTo>
                    <a:pt x="9" y="27"/>
                    <a:pt x="7" y="27"/>
                    <a:pt x="5" y="2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17" name="Freeform 2339">
              <a:extLst>
                <a:ext uri="{FF2B5EF4-FFF2-40B4-BE49-F238E27FC236}">
                  <a16:creationId xmlns:a16="http://schemas.microsoft.com/office/drawing/2014/main" id="{00487E4B-5339-4D04-8711-3CB460FCB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46875" y="8859836"/>
              <a:ext cx="482600" cy="287338"/>
            </a:xfrm>
            <a:custGeom>
              <a:avLst/>
              <a:gdLst>
                <a:gd name="T0" fmla="*/ 868 w 917"/>
                <a:gd name="T1" fmla="*/ 33 h 547"/>
                <a:gd name="T2" fmla="*/ 869 w 917"/>
                <a:gd name="T3" fmla="*/ 33 h 547"/>
                <a:gd name="T4" fmla="*/ 877 w 917"/>
                <a:gd name="T5" fmla="*/ 29 h 547"/>
                <a:gd name="T6" fmla="*/ 867 w 917"/>
                <a:gd name="T7" fmla="*/ 33 h 547"/>
                <a:gd name="T8" fmla="*/ 868 w 917"/>
                <a:gd name="T9" fmla="*/ 33 h 547"/>
                <a:gd name="T10" fmla="*/ 804 w 917"/>
                <a:gd name="T11" fmla="*/ 70 h 547"/>
                <a:gd name="T12" fmla="*/ 653 w 917"/>
                <a:gd name="T13" fmla="*/ 156 h 547"/>
                <a:gd name="T14" fmla="*/ 804 w 917"/>
                <a:gd name="T15" fmla="*/ 70 h 547"/>
                <a:gd name="T16" fmla="*/ 9 w 917"/>
                <a:gd name="T17" fmla="*/ 547 h 547"/>
                <a:gd name="T18" fmla="*/ 7 w 917"/>
                <a:gd name="T19" fmla="*/ 547 h 547"/>
                <a:gd name="T20" fmla="*/ 2 w 917"/>
                <a:gd name="T21" fmla="*/ 543 h 547"/>
                <a:gd name="T22" fmla="*/ 4 w 917"/>
                <a:gd name="T23" fmla="*/ 533 h 547"/>
                <a:gd name="T24" fmla="*/ 10 w 917"/>
                <a:gd name="T25" fmla="*/ 533 h 547"/>
                <a:gd name="T26" fmla="*/ 62 w 917"/>
                <a:gd name="T27" fmla="*/ 506 h 547"/>
                <a:gd name="T28" fmla="*/ 298 w 917"/>
                <a:gd name="T29" fmla="*/ 359 h 547"/>
                <a:gd name="T30" fmla="*/ 323 w 917"/>
                <a:gd name="T31" fmla="*/ 344 h 547"/>
                <a:gd name="T32" fmla="*/ 908 w 917"/>
                <a:gd name="T33" fmla="*/ 10 h 547"/>
                <a:gd name="T34" fmla="*/ 916 w 917"/>
                <a:gd name="T35" fmla="*/ 15 h 547"/>
                <a:gd name="T36" fmla="*/ 917 w 917"/>
                <a:gd name="T37" fmla="*/ 21 h 547"/>
                <a:gd name="T38" fmla="*/ 913 w 917"/>
                <a:gd name="T39" fmla="*/ 25 h 547"/>
                <a:gd name="T40" fmla="*/ 882 w 917"/>
                <a:gd name="T41" fmla="*/ 42 h 547"/>
                <a:gd name="T42" fmla="*/ 879 w 917"/>
                <a:gd name="T43" fmla="*/ 50 h 547"/>
                <a:gd name="T44" fmla="*/ 871 w 917"/>
                <a:gd name="T45" fmla="*/ 49 h 547"/>
                <a:gd name="T46" fmla="*/ 336 w 917"/>
                <a:gd name="T47" fmla="*/ 354 h 547"/>
                <a:gd name="T48" fmla="*/ 301 w 917"/>
                <a:gd name="T49" fmla="*/ 376 h 547"/>
                <a:gd name="T50" fmla="*/ 71 w 917"/>
                <a:gd name="T51" fmla="*/ 517 h 547"/>
                <a:gd name="T52" fmla="*/ 9 w 917"/>
                <a:gd name="T53" fmla="*/ 547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17" h="547">
                  <a:moveTo>
                    <a:pt x="868" y="33"/>
                  </a:moveTo>
                  <a:lnTo>
                    <a:pt x="869" y="33"/>
                  </a:lnTo>
                  <a:cubicBezTo>
                    <a:pt x="872" y="32"/>
                    <a:pt x="874" y="31"/>
                    <a:pt x="877" y="29"/>
                  </a:cubicBezTo>
                  <a:cubicBezTo>
                    <a:pt x="874" y="30"/>
                    <a:pt x="871" y="32"/>
                    <a:pt x="867" y="33"/>
                  </a:cubicBezTo>
                  <a:lnTo>
                    <a:pt x="868" y="33"/>
                  </a:lnTo>
                  <a:close/>
                  <a:moveTo>
                    <a:pt x="804" y="70"/>
                  </a:moveTo>
                  <a:cubicBezTo>
                    <a:pt x="765" y="90"/>
                    <a:pt x="712" y="120"/>
                    <a:pt x="653" y="156"/>
                  </a:cubicBezTo>
                  <a:cubicBezTo>
                    <a:pt x="705" y="126"/>
                    <a:pt x="756" y="97"/>
                    <a:pt x="804" y="70"/>
                  </a:cubicBezTo>
                  <a:close/>
                  <a:moveTo>
                    <a:pt x="9" y="547"/>
                  </a:moveTo>
                  <a:lnTo>
                    <a:pt x="7" y="547"/>
                  </a:lnTo>
                  <a:cubicBezTo>
                    <a:pt x="5" y="546"/>
                    <a:pt x="3" y="545"/>
                    <a:pt x="2" y="543"/>
                  </a:cubicBezTo>
                  <a:cubicBezTo>
                    <a:pt x="0" y="540"/>
                    <a:pt x="1" y="535"/>
                    <a:pt x="4" y="533"/>
                  </a:cubicBezTo>
                  <a:cubicBezTo>
                    <a:pt x="6" y="532"/>
                    <a:pt x="8" y="532"/>
                    <a:pt x="10" y="533"/>
                  </a:cubicBezTo>
                  <a:cubicBezTo>
                    <a:pt x="17" y="531"/>
                    <a:pt x="35" y="521"/>
                    <a:pt x="62" y="506"/>
                  </a:cubicBezTo>
                  <a:cubicBezTo>
                    <a:pt x="75" y="492"/>
                    <a:pt x="170" y="434"/>
                    <a:pt x="298" y="359"/>
                  </a:cubicBezTo>
                  <a:cubicBezTo>
                    <a:pt x="306" y="354"/>
                    <a:pt x="315" y="349"/>
                    <a:pt x="323" y="344"/>
                  </a:cubicBezTo>
                  <a:cubicBezTo>
                    <a:pt x="642" y="142"/>
                    <a:pt x="870" y="0"/>
                    <a:pt x="908" y="10"/>
                  </a:cubicBezTo>
                  <a:cubicBezTo>
                    <a:pt x="912" y="11"/>
                    <a:pt x="915" y="13"/>
                    <a:pt x="916" y="15"/>
                  </a:cubicBezTo>
                  <a:cubicBezTo>
                    <a:pt x="917" y="17"/>
                    <a:pt x="917" y="19"/>
                    <a:pt x="917" y="21"/>
                  </a:cubicBezTo>
                  <a:cubicBezTo>
                    <a:pt x="916" y="23"/>
                    <a:pt x="915" y="24"/>
                    <a:pt x="913" y="25"/>
                  </a:cubicBezTo>
                  <a:cubicBezTo>
                    <a:pt x="903" y="31"/>
                    <a:pt x="893" y="37"/>
                    <a:pt x="882" y="42"/>
                  </a:cubicBezTo>
                  <a:cubicBezTo>
                    <a:pt x="883" y="45"/>
                    <a:pt x="881" y="48"/>
                    <a:pt x="879" y="50"/>
                  </a:cubicBezTo>
                  <a:cubicBezTo>
                    <a:pt x="876" y="51"/>
                    <a:pt x="873" y="51"/>
                    <a:pt x="871" y="49"/>
                  </a:cubicBezTo>
                  <a:cubicBezTo>
                    <a:pt x="700" y="145"/>
                    <a:pt x="496" y="261"/>
                    <a:pt x="336" y="354"/>
                  </a:cubicBezTo>
                  <a:cubicBezTo>
                    <a:pt x="324" y="362"/>
                    <a:pt x="312" y="369"/>
                    <a:pt x="301" y="376"/>
                  </a:cubicBezTo>
                  <a:cubicBezTo>
                    <a:pt x="133" y="484"/>
                    <a:pt x="86" y="513"/>
                    <a:pt x="71" y="517"/>
                  </a:cubicBezTo>
                  <a:cubicBezTo>
                    <a:pt x="34" y="539"/>
                    <a:pt x="16" y="547"/>
                    <a:pt x="9" y="5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18" name="Freeform 2340">
              <a:extLst>
                <a:ext uri="{FF2B5EF4-FFF2-40B4-BE49-F238E27FC236}">
                  <a16:creationId xmlns:a16="http://schemas.microsoft.com/office/drawing/2014/main" id="{6E073FCA-7111-4F1C-A548-4CF11A9D0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8856661"/>
              <a:ext cx="36513" cy="25400"/>
            </a:xfrm>
            <a:custGeom>
              <a:avLst/>
              <a:gdLst>
                <a:gd name="T0" fmla="*/ 3 w 70"/>
                <a:gd name="T1" fmla="*/ 47 h 47"/>
                <a:gd name="T2" fmla="*/ 1 w 70"/>
                <a:gd name="T3" fmla="*/ 47 h 47"/>
                <a:gd name="T4" fmla="*/ 3 w 70"/>
                <a:gd name="T5" fmla="*/ 40 h 47"/>
                <a:gd name="T6" fmla="*/ 9 w 70"/>
                <a:gd name="T7" fmla="*/ 37 h 47"/>
                <a:gd name="T8" fmla="*/ 3 w 70"/>
                <a:gd name="T9" fmla="*/ 40 h 47"/>
                <a:gd name="T10" fmla="*/ 0 w 70"/>
                <a:gd name="T11" fmla="*/ 34 h 47"/>
                <a:gd name="T12" fmla="*/ 57 w 70"/>
                <a:gd name="T13" fmla="*/ 1 h 47"/>
                <a:gd name="T14" fmla="*/ 62 w 70"/>
                <a:gd name="T15" fmla="*/ 0 h 47"/>
                <a:gd name="T16" fmla="*/ 67 w 70"/>
                <a:gd name="T17" fmla="*/ 3 h 47"/>
                <a:gd name="T18" fmla="*/ 53 w 70"/>
                <a:gd name="T19" fmla="*/ 23 h 47"/>
                <a:gd name="T20" fmla="*/ 47 w 70"/>
                <a:gd name="T21" fmla="*/ 27 h 47"/>
                <a:gd name="T22" fmla="*/ 47 w 70"/>
                <a:gd name="T23" fmla="*/ 28 h 47"/>
                <a:gd name="T24" fmla="*/ 43 w 70"/>
                <a:gd name="T25" fmla="*/ 30 h 47"/>
                <a:gd name="T26" fmla="*/ 38 w 70"/>
                <a:gd name="T27" fmla="*/ 31 h 47"/>
                <a:gd name="T28" fmla="*/ 35 w 70"/>
                <a:gd name="T29" fmla="*/ 30 h 47"/>
                <a:gd name="T30" fmla="*/ 3 w 70"/>
                <a:gd name="T3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47">
                  <a:moveTo>
                    <a:pt x="3" y="47"/>
                  </a:moveTo>
                  <a:lnTo>
                    <a:pt x="1" y="47"/>
                  </a:lnTo>
                  <a:lnTo>
                    <a:pt x="3" y="40"/>
                  </a:lnTo>
                  <a:lnTo>
                    <a:pt x="9" y="37"/>
                  </a:lnTo>
                  <a:lnTo>
                    <a:pt x="3" y="40"/>
                  </a:lnTo>
                  <a:lnTo>
                    <a:pt x="0" y="34"/>
                  </a:lnTo>
                  <a:cubicBezTo>
                    <a:pt x="4" y="32"/>
                    <a:pt x="37" y="13"/>
                    <a:pt x="57" y="1"/>
                  </a:cubicBezTo>
                  <a:cubicBezTo>
                    <a:pt x="59" y="0"/>
                    <a:pt x="61" y="0"/>
                    <a:pt x="62" y="0"/>
                  </a:cubicBezTo>
                  <a:cubicBezTo>
                    <a:pt x="64" y="1"/>
                    <a:pt x="66" y="2"/>
                    <a:pt x="67" y="3"/>
                  </a:cubicBezTo>
                  <a:cubicBezTo>
                    <a:pt x="70" y="10"/>
                    <a:pt x="66" y="13"/>
                    <a:pt x="53" y="23"/>
                  </a:cubicBezTo>
                  <a:cubicBezTo>
                    <a:pt x="50" y="24"/>
                    <a:pt x="48" y="26"/>
                    <a:pt x="47" y="27"/>
                  </a:cubicBezTo>
                  <a:lnTo>
                    <a:pt x="47" y="28"/>
                  </a:lnTo>
                  <a:lnTo>
                    <a:pt x="43" y="30"/>
                  </a:lnTo>
                  <a:cubicBezTo>
                    <a:pt x="41" y="31"/>
                    <a:pt x="39" y="32"/>
                    <a:pt x="38" y="31"/>
                  </a:cubicBezTo>
                  <a:lnTo>
                    <a:pt x="35" y="30"/>
                  </a:lnTo>
                  <a:cubicBezTo>
                    <a:pt x="10" y="45"/>
                    <a:pt x="5" y="47"/>
                    <a:pt x="3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19" name="Freeform 2341">
              <a:extLst>
                <a:ext uri="{FF2B5EF4-FFF2-40B4-BE49-F238E27FC236}">
                  <a16:creationId xmlns:a16="http://schemas.microsoft.com/office/drawing/2014/main" id="{330AA4BE-C3C8-4175-8ECD-D3CEB08FE5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62750" y="8861424"/>
              <a:ext cx="466725" cy="271463"/>
            </a:xfrm>
            <a:custGeom>
              <a:avLst/>
              <a:gdLst>
                <a:gd name="T0" fmla="*/ 548 w 886"/>
                <a:gd name="T1" fmla="*/ 187 h 515"/>
                <a:gd name="T2" fmla="*/ 77 w 886"/>
                <a:gd name="T3" fmla="*/ 460 h 515"/>
                <a:gd name="T4" fmla="*/ 548 w 886"/>
                <a:gd name="T5" fmla="*/ 187 h 515"/>
                <a:gd name="T6" fmla="*/ 8 w 886"/>
                <a:gd name="T7" fmla="*/ 515 h 515"/>
                <a:gd name="T8" fmla="*/ 2 w 886"/>
                <a:gd name="T9" fmla="*/ 512 h 515"/>
                <a:gd name="T10" fmla="*/ 5 w 886"/>
                <a:gd name="T11" fmla="*/ 502 h 515"/>
                <a:gd name="T12" fmla="*/ 34 w 886"/>
                <a:gd name="T13" fmla="*/ 485 h 515"/>
                <a:gd name="T14" fmla="*/ 850 w 886"/>
                <a:gd name="T15" fmla="*/ 14 h 515"/>
                <a:gd name="T16" fmla="*/ 850 w 886"/>
                <a:gd name="T17" fmla="*/ 15 h 515"/>
                <a:gd name="T18" fmla="*/ 855 w 886"/>
                <a:gd name="T19" fmla="*/ 13 h 515"/>
                <a:gd name="T20" fmla="*/ 855 w 886"/>
                <a:gd name="T21" fmla="*/ 13 h 515"/>
                <a:gd name="T22" fmla="*/ 875 w 886"/>
                <a:gd name="T23" fmla="*/ 2 h 515"/>
                <a:gd name="T24" fmla="*/ 884 w 886"/>
                <a:gd name="T25" fmla="*/ 5 h 515"/>
                <a:gd name="T26" fmla="*/ 882 w 886"/>
                <a:gd name="T27" fmla="*/ 14 h 515"/>
                <a:gd name="T28" fmla="*/ 39 w 886"/>
                <a:gd name="T29" fmla="*/ 498 h 515"/>
                <a:gd name="T30" fmla="*/ 39 w 886"/>
                <a:gd name="T31" fmla="*/ 498 h 515"/>
                <a:gd name="T32" fmla="*/ 12 w 886"/>
                <a:gd name="T33" fmla="*/ 514 h 515"/>
                <a:gd name="T34" fmla="*/ 8 w 886"/>
                <a:gd name="T35" fmla="*/ 515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6" h="515">
                  <a:moveTo>
                    <a:pt x="548" y="187"/>
                  </a:moveTo>
                  <a:cubicBezTo>
                    <a:pt x="346" y="295"/>
                    <a:pt x="149" y="406"/>
                    <a:pt x="77" y="460"/>
                  </a:cubicBezTo>
                  <a:cubicBezTo>
                    <a:pt x="285" y="340"/>
                    <a:pt x="437" y="252"/>
                    <a:pt x="548" y="187"/>
                  </a:cubicBezTo>
                  <a:close/>
                  <a:moveTo>
                    <a:pt x="8" y="515"/>
                  </a:moveTo>
                  <a:cubicBezTo>
                    <a:pt x="6" y="515"/>
                    <a:pt x="3" y="514"/>
                    <a:pt x="2" y="512"/>
                  </a:cubicBezTo>
                  <a:cubicBezTo>
                    <a:pt x="0" y="508"/>
                    <a:pt x="1" y="504"/>
                    <a:pt x="5" y="502"/>
                  </a:cubicBezTo>
                  <a:cubicBezTo>
                    <a:pt x="15" y="496"/>
                    <a:pt x="24" y="490"/>
                    <a:pt x="34" y="485"/>
                  </a:cubicBezTo>
                  <a:cubicBezTo>
                    <a:pt x="55" y="420"/>
                    <a:pt x="769" y="55"/>
                    <a:pt x="850" y="14"/>
                  </a:cubicBezTo>
                  <a:lnTo>
                    <a:pt x="850" y="15"/>
                  </a:lnTo>
                  <a:cubicBezTo>
                    <a:pt x="854" y="13"/>
                    <a:pt x="854" y="13"/>
                    <a:pt x="855" y="13"/>
                  </a:cubicBezTo>
                  <a:lnTo>
                    <a:pt x="855" y="13"/>
                  </a:lnTo>
                  <a:cubicBezTo>
                    <a:pt x="862" y="10"/>
                    <a:pt x="868" y="6"/>
                    <a:pt x="875" y="2"/>
                  </a:cubicBezTo>
                  <a:cubicBezTo>
                    <a:pt x="878" y="0"/>
                    <a:pt x="882" y="1"/>
                    <a:pt x="884" y="5"/>
                  </a:cubicBezTo>
                  <a:cubicBezTo>
                    <a:pt x="886" y="8"/>
                    <a:pt x="885" y="12"/>
                    <a:pt x="882" y="14"/>
                  </a:cubicBezTo>
                  <a:cubicBezTo>
                    <a:pt x="48" y="501"/>
                    <a:pt x="43" y="500"/>
                    <a:pt x="39" y="498"/>
                  </a:cubicBezTo>
                  <a:lnTo>
                    <a:pt x="39" y="498"/>
                  </a:lnTo>
                  <a:cubicBezTo>
                    <a:pt x="30" y="504"/>
                    <a:pt x="21" y="509"/>
                    <a:pt x="12" y="514"/>
                  </a:cubicBezTo>
                  <a:lnTo>
                    <a:pt x="8" y="51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20" name="Freeform 2342">
              <a:extLst>
                <a:ext uri="{FF2B5EF4-FFF2-40B4-BE49-F238E27FC236}">
                  <a16:creationId xmlns:a16="http://schemas.microsoft.com/office/drawing/2014/main" id="{24F2A691-C649-4973-A222-1CF3C339C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7250" y="8831261"/>
              <a:ext cx="33338" cy="23813"/>
            </a:xfrm>
            <a:custGeom>
              <a:avLst/>
              <a:gdLst>
                <a:gd name="T0" fmla="*/ 7 w 63"/>
                <a:gd name="T1" fmla="*/ 45 h 45"/>
                <a:gd name="T2" fmla="*/ 5 w 63"/>
                <a:gd name="T3" fmla="*/ 45 h 45"/>
                <a:gd name="T4" fmla="*/ 1 w 63"/>
                <a:gd name="T5" fmla="*/ 42 h 45"/>
                <a:gd name="T6" fmla="*/ 0 w 63"/>
                <a:gd name="T7" fmla="*/ 36 h 45"/>
                <a:gd name="T8" fmla="*/ 46 w 63"/>
                <a:gd name="T9" fmla="*/ 5 h 45"/>
                <a:gd name="T10" fmla="*/ 47 w 63"/>
                <a:gd name="T11" fmla="*/ 5 h 45"/>
                <a:gd name="T12" fmla="*/ 47 w 63"/>
                <a:gd name="T13" fmla="*/ 5 h 45"/>
                <a:gd name="T14" fmla="*/ 52 w 63"/>
                <a:gd name="T15" fmla="*/ 4 h 45"/>
                <a:gd name="T16" fmla="*/ 62 w 63"/>
                <a:gd name="T17" fmla="*/ 1 h 45"/>
                <a:gd name="T18" fmla="*/ 60 w 63"/>
                <a:gd name="T19" fmla="*/ 8 h 45"/>
                <a:gd name="T20" fmla="*/ 58 w 63"/>
                <a:gd name="T21" fmla="*/ 9 h 45"/>
                <a:gd name="T22" fmla="*/ 60 w 63"/>
                <a:gd name="T23" fmla="*/ 8 h 45"/>
                <a:gd name="T24" fmla="*/ 63 w 63"/>
                <a:gd name="T25" fmla="*/ 14 h 45"/>
                <a:gd name="T26" fmla="*/ 36 w 63"/>
                <a:gd name="T27" fmla="*/ 30 h 45"/>
                <a:gd name="T28" fmla="*/ 7 w 63"/>
                <a:gd name="T2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" h="45">
                  <a:moveTo>
                    <a:pt x="7" y="45"/>
                  </a:moveTo>
                  <a:lnTo>
                    <a:pt x="5" y="45"/>
                  </a:lnTo>
                  <a:cubicBezTo>
                    <a:pt x="4" y="45"/>
                    <a:pt x="2" y="43"/>
                    <a:pt x="1" y="42"/>
                  </a:cubicBezTo>
                  <a:cubicBezTo>
                    <a:pt x="0" y="40"/>
                    <a:pt x="0" y="38"/>
                    <a:pt x="0" y="36"/>
                  </a:cubicBezTo>
                  <a:cubicBezTo>
                    <a:pt x="1" y="33"/>
                    <a:pt x="2" y="29"/>
                    <a:pt x="46" y="5"/>
                  </a:cubicBezTo>
                  <a:lnTo>
                    <a:pt x="47" y="5"/>
                  </a:lnTo>
                  <a:lnTo>
                    <a:pt x="47" y="5"/>
                  </a:lnTo>
                  <a:cubicBezTo>
                    <a:pt x="49" y="4"/>
                    <a:pt x="50" y="3"/>
                    <a:pt x="52" y="4"/>
                  </a:cubicBezTo>
                  <a:cubicBezTo>
                    <a:pt x="60" y="0"/>
                    <a:pt x="60" y="0"/>
                    <a:pt x="62" y="1"/>
                  </a:cubicBezTo>
                  <a:lnTo>
                    <a:pt x="60" y="8"/>
                  </a:lnTo>
                  <a:lnTo>
                    <a:pt x="58" y="9"/>
                  </a:lnTo>
                  <a:lnTo>
                    <a:pt x="60" y="8"/>
                  </a:lnTo>
                  <a:lnTo>
                    <a:pt x="63" y="14"/>
                  </a:lnTo>
                  <a:cubicBezTo>
                    <a:pt x="62" y="15"/>
                    <a:pt x="49" y="22"/>
                    <a:pt x="36" y="30"/>
                  </a:cubicBezTo>
                  <a:cubicBezTo>
                    <a:pt x="13" y="43"/>
                    <a:pt x="9" y="45"/>
                    <a:pt x="7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21" name="Freeform 2343">
              <a:extLst>
                <a:ext uri="{FF2B5EF4-FFF2-40B4-BE49-F238E27FC236}">
                  <a16:creationId xmlns:a16="http://schemas.microsoft.com/office/drawing/2014/main" id="{6889EB78-3B23-4154-88B9-6A4D0661D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8826499"/>
              <a:ext cx="39688" cy="30163"/>
            </a:xfrm>
            <a:custGeom>
              <a:avLst/>
              <a:gdLst>
                <a:gd name="T0" fmla="*/ 8 w 76"/>
                <a:gd name="T1" fmla="*/ 58 h 59"/>
                <a:gd name="T2" fmla="*/ 3 w 76"/>
                <a:gd name="T3" fmla="*/ 55 h 59"/>
                <a:gd name="T4" fmla="*/ 4 w 76"/>
                <a:gd name="T5" fmla="*/ 45 h 59"/>
                <a:gd name="T6" fmla="*/ 53 w 76"/>
                <a:gd name="T7" fmla="*/ 9 h 59"/>
                <a:gd name="T8" fmla="*/ 52 w 76"/>
                <a:gd name="T9" fmla="*/ 8 h 59"/>
                <a:gd name="T10" fmla="*/ 69 w 76"/>
                <a:gd name="T11" fmla="*/ 0 h 59"/>
                <a:gd name="T12" fmla="*/ 73 w 76"/>
                <a:gd name="T13" fmla="*/ 4 h 59"/>
                <a:gd name="T14" fmla="*/ 63 w 76"/>
                <a:gd name="T15" fmla="*/ 19 h 59"/>
                <a:gd name="T16" fmla="*/ 63 w 76"/>
                <a:gd name="T17" fmla="*/ 20 h 59"/>
                <a:gd name="T18" fmla="*/ 61 w 76"/>
                <a:gd name="T19" fmla="*/ 29 h 59"/>
                <a:gd name="T20" fmla="*/ 61 w 76"/>
                <a:gd name="T21" fmla="*/ 29 h 59"/>
                <a:gd name="T22" fmla="*/ 46 w 76"/>
                <a:gd name="T23" fmla="*/ 40 h 59"/>
                <a:gd name="T24" fmla="*/ 34 w 76"/>
                <a:gd name="T25" fmla="*/ 47 h 59"/>
                <a:gd name="T26" fmla="*/ 35 w 76"/>
                <a:gd name="T27" fmla="*/ 48 h 59"/>
                <a:gd name="T28" fmla="*/ 32 w 76"/>
                <a:gd name="T29" fmla="*/ 50 h 59"/>
                <a:gd name="T30" fmla="*/ 15 w 76"/>
                <a:gd name="T31" fmla="*/ 58 h 59"/>
                <a:gd name="T32" fmla="*/ 13 w 76"/>
                <a:gd name="T33" fmla="*/ 57 h 59"/>
                <a:gd name="T34" fmla="*/ 12 w 76"/>
                <a:gd name="T35" fmla="*/ 57 h 59"/>
                <a:gd name="T36" fmla="*/ 8 w 76"/>
                <a:gd name="T37" fmla="*/ 5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" h="59">
                  <a:moveTo>
                    <a:pt x="8" y="58"/>
                  </a:moveTo>
                  <a:cubicBezTo>
                    <a:pt x="6" y="58"/>
                    <a:pt x="4" y="57"/>
                    <a:pt x="3" y="55"/>
                  </a:cubicBezTo>
                  <a:cubicBezTo>
                    <a:pt x="0" y="52"/>
                    <a:pt x="1" y="48"/>
                    <a:pt x="4" y="45"/>
                  </a:cubicBezTo>
                  <a:cubicBezTo>
                    <a:pt x="19" y="34"/>
                    <a:pt x="41" y="18"/>
                    <a:pt x="53" y="9"/>
                  </a:cubicBezTo>
                  <a:lnTo>
                    <a:pt x="52" y="8"/>
                  </a:lnTo>
                  <a:cubicBezTo>
                    <a:pt x="64" y="0"/>
                    <a:pt x="66" y="0"/>
                    <a:pt x="69" y="0"/>
                  </a:cubicBezTo>
                  <a:cubicBezTo>
                    <a:pt x="71" y="1"/>
                    <a:pt x="72" y="2"/>
                    <a:pt x="73" y="4"/>
                  </a:cubicBezTo>
                  <a:cubicBezTo>
                    <a:pt x="75" y="7"/>
                    <a:pt x="76" y="9"/>
                    <a:pt x="63" y="19"/>
                  </a:cubicBezTo>
                  <a:lnTo>
                    <a:pt x="63" y="20"/>
                  </a:lnTo>
                  <a:cubicBezTo>
                    <a:pt x="65" y="23"/>
                    <a:pt x="66" y="25"/>
                    <a:pt x="61" y="29"/>
                  </a:cubicBezTo>
                  <a:lnTo>
                    <a:pt x="61" y="29"/>
                  </a:lnTo>
                  <a:cubicBezTo>
                    <a:pt x="58" y="32"/>
                    <a:pt x="53" y="35"/>
                    <a:pt x="46" y="40"/>
                  </a:cubicBezTo>
                  <a:cubicBezTo>
                    <a:pt x="42" y="42"/>
                    <a:pt x="38" y="44"/>
                    <a:pt x="34" y="47"/>
                  </a:cubicBezTo>
                  <a:lnTo>
                    <a:pt x="35" y="48"/>
                  </a:lnTo>
                  <a:lnTo>
                    <a:pt x="32" y="50"/>
                  </a:lnTo>
                  <a:cubicBezTo>
                    <a:pt x="21" y="57"/>
                    <a:pt x="19" y="59"/>
                    <a:pt x="15" y="58"/>
                  </a:cubicBezTo>
                  <a:lnTo>
                    <a:pt x="13" y="57"/>
                  </a:lnTo>
                  <a:lnTo>
                    <a:pt x="12" y="57"/>
                  </a:lnTo>
                  <a:lnTo>
                    <a:pt x="8" y="5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22" name="Freeform 2344">
              <a:extLst>
                <a:ext uri="{FF2B5EF4-FFF2-40B4-BE49-F238E27FC236}">
                  <a16:creationId xmlns:a16="http://schemas.microsoft.com/office/drawing/2014/main" id="{DAEBC991-220C-40E2-895D-FD0E856D29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2275" y="8840786"/>
              <a:ext cx="473075" cy="284163"/>
            </a:xfrm>
            <a:custGeom>
              <a:avLst/>
              <a:gdLst>
                <a:gd name="T0" fmla="*/ 796 w 897"/>
                <a:gd name="T1" fmla="*/ 44 h 539"/>
                <a:gd name="T2" fmla="*/ 505 w 897"/>
                <a:gd name="T3" fmla="*/ 210 h 539"/>
                <a:gd name="T4" fmla="*/ 541 w 897"/>
                <a:gd name="T5" fmla="*/ 190 h 539"/>
                <a:gd name="T6" fmla="*/ 796 w 897"/>
                <a:gd name="T7" fmla="*/ 44 h 539"/>
                <a:gd name="T8" fmla="*/ 552 w 897"/>
                <a:gd name="T9" fmla="*/ 200 h 539"/>
                <a:gd name="T10" fmla="*/ 256 w 897"/>
                <a:gd name="T11" fmla="*/ 376 h 539"/>
                <a:gd name="T12" fmla="*/ 796 w 897"/>
                <a:gd name="T13" fmla="*/ 68 h 539"/>
                <a:gd name="T14" fmla="*/ 782 w 897"/>
                <a:gd name="T15" fmla="*/ 75 h 539"/>
                <a:gd name="T16" fmla="*/ 552 w 897"/>
                <a:gd name="T17" fmla="*/ 200 h 539"/>
                <a:gd name="T18" fmla="*/ 17 w 897"/>
                <a:gd name="T19" fmla="*/ 525 h 539"/>
                <a:gd name="T20" fmla="*/ 521 w 897"/>
                <a:gd name="T21" fmla="*/ 247 h 539"/>
                <a:gd name="T22" fmla="*/ 32 w 897"/>
                <a:gd name="T23" fmla="*/ 512 h 539"/>
                <a:gd name="T24" fmla="*/ 27 w 897"/>
                <a:gd name="T25" fmla="*/ 512 h 539"/>
                <a:gd name="T26" fmla="*/ 17 w 897"/>
                <a:gd name="T27" fmla="*/ 525 h 539"/>
                <a:gd name="T28" fmla="*/ 18 w 897"/>
                <a:gd name="T29" fmla="*/ 539 h 539"/>
                <a:gd name="T30" fmla="*/ 13 w 897"/>
                <a:gd name="T31" fmla="*/ 538 h 539"/>
                <a:gd name="T32" fmla="*/ 4 w 897"/>
                <a:gd name="T33" fmla="*/ 532 h 539"/>
                <a:gd name="T34" fmla="*/ 3 w 897"/>
                <a:gd name="T35" fmla="*/ 522 h 539"/>
                <a:gd name="T36" fmla="*/ 4 w 897"/>
                <a:gd name="T37" fmla="*/ 519 h 539"/>
                <a:gd name="T38" fmla="*/ 2 w 897"/>
                <a:gd name="T39" fmla="*/ 517 h 539"/>
                <a:gd name="T40" fmla="*/ 5 w 897"/>
                <a:gd name="T41" fmla="*/ 508 h 539"/>
                <a:gd name="T42" fmla="*/ 7 w 897"/>
                <a:gd name="T43" fmla="*/ 507 h 539"/>
                <a:gd name="T44" fmla="*/ 28 w 897"/>
                <a:gd name="T45" fmla="*/ 495 h 539"/>
                <a:gd name="T46" fmla="*/ 247 w 897"/>
                <a:gd name="T47" fmla="*/ 355 h 539"/>
                <a:gd name="T48" fmla="*/ 849 w 897"/>
                <a:gd name="T49" fmla="*/ 17 h 539"/>
                <a:gd name="T50" fmla="*/ 891 w 897"/>
                <a:gd name="T51" fmla="*/ 1 h 539"/>
                <a:gd name="T52" fmla="*/ 896 w 897"/>
                <a:gd name="T53" fmla="*/ 5 h 539"/>
                <a:gd name="T54" fmla="*/ 897 w 897"/>
                <a:gd name="T55" fmla="*/ 10 h 539"/>
                <a:gd name="T56" fmla="*/ 858 w 897"/>
                <a:gd name="T57" fmla="*/ 34 h 539"/>
                <a:gd name="T58" fmla="*/ 833 w 897"/>
                <a:gd name="T59" fmla="*/ 57 h 539"/>
                <a:gd name="T60" fmla="*/ 830 w 897"/>
                <a:gd name="T61" fmla="*/ 63 h 539"/>
                <a:gd name="T62" fmla="*/ 18 w 897"/>
                <a:gd name="T63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7" h="539">
                  <a:moveTo>
                    <a:pt x="796" y="44"/>
                  </a:moveTo>
                  <a:cubicBezTo>
                    <a:pt x="733" y="73"/>
                    <a:pt x="622" y="138"/>
                    <a:pt x="505" y="210"/>
                  </a:cubicBezTo>
                  <a:cubicBezTo>
                    <a:pt x="517" y="203"/>
                    <a:pt x="529" y="197"/>
                    <a:pt x="541" y="190"/>
                  </a:cubicBezTo>
                  <a:cubicBezTo>
                    <a:pt x="639" y="132"/>
                    <a:pt x="731" y="79"/>
                    <a:pt x="796" y="44"/>
                  </a:cubicBezTo>
                  <a:close/>
                  <a:moveTo>
                    <a:pt x="552" y="200"/>
                  </a:moveTo>
                  <a:cubicBezTo>
                    <a:pt x="459" y="255"/>
                    <a:pt x="356" y="316"/>
                    <a:pt x="256" y="376"/>
                  </a:cubicBezTo>
                  <a:cubicBezTo>
                    <a:pt x="470" y="260"/>
                    <a:pt x="698" y="133"/>
                    <a:pt x="796" y="68"/>
                  </a:cubicBezTo>
                  <a:cubicBezTo>
                    <a:pt x="791" y="70"/>
                    <a:pt x="787" y="73"/>
                    <a:pt x="782" y="75"/>
                  </a:cubicBezTo>
                  <a:cubicBezTo>
                    <a:pt x="729" y="104"/>
                    <a:pt x="645" y="149"/>
                    <a:pt x="552" y="200"/>
                  </a:cubicBezTo>
                  <a:close/>
                  <a:moveTo>
                    <a:pt x="17" y="525"/>
                  </a:moveTo>
                  <a:cubicBezTo>
                    <a:pt x="43" y="537"/>
                    <a:pt x="263" y="410"/>
                    <a:pt x="521" y="247"/>
                  </a:cubicBezTo>
                  <a:cubicBezTo>
                    <a:pt x="313" y="364"/>
                    <a:pt x="77" y="488"/>
                    <a:pt x="32" y="512"/>
                  </a:cubicBezTo>
                  <a:cubicBezTo>
                    <a:pt x="30" y="512"/>
                    <a:pt x="29" y="513"/>
                    <a:pt x="27" y="512"/>
                  </a:cubicBezTo>
                  <a:cubicBezTo>
                    <a:pt x="22" y="518"/>
                    <a:pt x="18" y="522"/>
                    <a:pt x="17" y="525"/>
                  </a:cubicBezTo>
                  <a:close/>
                  <a:moveTo>
                    <a:pt x="18" y="539"/>
                  </a:moveTo>
                  <a:cubicBezTo>
                    <a:pt x="17" y="539"/>
                    <a:pt x="15" y="539"/>
                    <a:pt x="13" y="538"/>
                  </a:cubicBezTo>
                  <a:cubicBezTo>
                    <a:pt x="8" y="537"/>
                    <a:pt x="5" y="534"/>
                    <a:pt x="4" y="532"/>
                  </a:cubicBezTo>
                  <a:cubicBezTo>
                    <a:pt x="3" y="530"/>
                    <a:pt x="2" y="526"/>
                    <a:pt x="3" y="522"/>
                  </a:cubicBezTo>
                  <a:lnTo>
                    <a:pt x="4" y="519"/>
                  </a:lnTo>
                  <a:lnTo>
                    <a:pt x="2" y="517"/>
                  </a:lnTo>
                  <a:cubicBezTo>
                    <a:pt x="0" y="514"/>
                    <a:pt x="2" y="510"/>
                    <a:pt x="5" y="508"/>
                  </a:cubicBezTo>
                  <a:lnTo>
                    <a:pt x="7" y="507"/>
                  </a:lnTo>
                  <a:cubicBezTo>
                    <a:pt x="10" y="506"/>
                    <a:pt x="17" y="501"/>
                    <a:pt x="28" y="495"/>
                  </a:cubicBezTo>
                  <a:cubicBezTo>
                    <a:pt x="65" y="464"/>
                    <a:pt x="144" y="415"/>
                    <a:pt x="247" y="355"/>
                  </a:cubicBezTo>
                  <a:cubicBezTo>
                    <a:pt x="529" y="175"/>
                    <a:pt x="803" y="6"/>
                    <a:pt x="849" y="17"/>
                  </a:cubicBezTo>
                  <a:cubicBezTo>
                    <a:pt x="872" y="6"/>
                    <a:pt x="887" y="0"/>
                    <a:pt x="891" y="1"/>
                  </a:cubicBezTo>
                  <a:cubicBezTo>
                    <a:pt x="893" y="1"/>
                    <a:pt x="895" y="3"/>
                    <a:pt x="896" y="5"/>
                  </a:cubicBezTo>
                  <a:cubicBezTo>
                    <a:pt x="897" y="6"/>
                    <a:pt x="897" y="8"/>
                    <a:pt x="897" y="10"/>
                  </a:cubicBezTo>
                  <a:cubicBezTo>
                    <a:pt x="896" y="13"/>
                    <a:pt x="896" y="14"/>
                    <a:pt x="858" y="34"/>
                  </a:cubicBezTo>
                  <a:cubicBezTo>
                    <a:pt x="855" y="40"/>
                    <a:pt x="846" y="48"/>
                    <a:pt x="833" y="57"/>
                  </a:cubicBezTo>
                  <a:cubicBezTo>
                    <a:pt x="833" y="59"/>
                    <a:pt x="832" y="61"/>
                    <a:pt x="830" y="63"/>
                  </a:cubicBezTo>
                  <a:cubicBezTo>
                    <a:pt x="756" y="112"/>
                    <a:pt x="114" y="539"/>
                    <a:pt x="18" y="5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23" name="Freeform 2345">
              <a:extLst>
                <a:ext uri="{FF2B5EF4-FFF2-40B4-BE49-F238E27FC236}">
                  <a16:creationId xmlns:a16="http://schemas.microsoft.com/office/drawing/2014/main" id="{A545A74A-60AF-44F8-B6B4-8D1723AAD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463" y="9097961"/>
              <a:ext cx="50800" cy="31750"/>
            </a:xfrm>
            <a:custGeom>
              <a:avLst/>
              <a:gdLst>
                <a:gd name="T0" fmla="*/ 5 w 98"/>
                <a:gd name="T1" fmla="*/ 61 h 61"/>
                <a:gd name="T2" fmla="*/ 2 w 98"/>
                <a:gd name="T3" fmla="*/ 59 h 61"/>
                <a:gd name="T4" fmla="*/ 5 w 98"/>
                <a:gd name="T5" fmla="*/ 50 h 61"/>
                <a:gd name="T6" fmla="*/ 5 w 98"/>
                <a:gd name="T7" fmla="*/ 49 h 61"/>
                <a:gd name="T8" fmla="*/ 17 w 98"/>
                <a:gd name="T9" fmla="*/ 42 h 61"/>
                <a:gd name="T10" fmla="*/ 74 w 98"/>
                <a:gd name="T11" fmla="*/ 7 h 61"/>
                <a:gd name="T12" fmla="*/ 74 w 98"/>
                <a:gd name="T13" fmla="*/ 7 h 61"/>
                <a:gd name="T14" fmla="*/ 77 w 98"/>
                <a:gd name="T15" fmla="*/ 5 h 61"/>
                <a:gd name="T16" fmla="*/ 83 w 98"/>
                <a:gd name="T17" fmla="*/ 2 h 61"/>
                <a:gd name="T18" fmla="*/ 88 w 98"/>
                <a:gd name="T19" fmla="*/ 1 h 61"/>
                <a:gd name="T20" fmla="*/ 96 w 98"/>
                <a:gd name="T21" fmla="*/ 4 h 61"/>
                <a:gd name="T22" fmla="*/ 93 w 98"/>
                <a:gd name="T23" fmla="*/ 14 h 61"/>
                <a:gd name="T24" fmla="*/ 22 w 98"/>
                <a:gd name="T25" fmla="*/ 54 h 61"/>
                <a:gd name="T26" fmla="*/ 12 w 98"/>
                <a:gd name="T27" fmla="*/ 61 h 61"/>
                <a:gd name="T28" fmla="*/ 11 w 98"/>
                <a:gd name="T29" fmla="*/ 60 h 61"/>
                <a:gd name="T30" fmla="*/ 5 w 98"/>
                <a:gd name="T3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61">
                  <a:moveTo>
                    <a:pt x="5" y="61"/>
                  </a:moveTo>
                  <a:cubicBezTo>
                    <a:pt x="3" y="61"/>
                    <a:pt x="3" y="60"/>
                    <a:pt x="2" y="59"/>
                  </a:cubicBezTo>
                  <a:cubicBezTo>
                    <a:pt x="0" y="56"/>
                    <a:pt x="0" y="54"/>
                    <a:pt x="5" y="50"/>
                  </a:cubicBezTo>
                  <a:lnTo>
                    <a:pt x="5" y="49"/>
                  </a:lnTo>
                  <a:cubicBezTo>
                    <a:pt x="6" y="48"/>
                    <a:pt x="10" y="46"/>
                    <a:pt x="17" y="42"/>
                  </a:cubicBezTo>
                  <a:cubicBezTo>
                    <a:pt x="28" y="35"/>
                    <a:pt x="45" y="24"/>
                    <a:pt x="74" y="7"/>
                  </a:cubicBezTo>
                  <a:lnTo>
                    <a:pt x="74" y="7"/>
                  </a:lnTo>
                  <a:lnTo>
                    <a:pt x="77" y="5"/>
                  </a:lnTo>
                  <a:cubicBezTo>
                    <a:pt x="79" y="4"/>
                    <a:pt x="81" y="3"/>
                    <a:pt x="83" y="2"/>
                  </a:cubicBezTo>
                  <a:cubicBezTo>
                    <a:pt x="84" y="0"/>
                    <a:pt x="86" y="0"/>
                    <a:pt x="88" y="1"/>
                  </a:cubicBezTo>
                  <a:cubicBezTo>
                    <a:pt x="91" y="0"/>
                    <a:pt x="94" y="1"/>
                    <a:pt x="96" y="4"/>
                  </a:cubicBezTo>
                  <a:cubicBezTo>
                    <a:pt x="98" y="7"/>
                    <a:pt x="97" y="12"/>
                    <a:pt x="93" y="14"/>
                  </a:cubicBezTo>
                  <a:cubicBezTo>
                    <a:pt x="56" y="35"/>
                    <a:pt x="35" y="48"/>
                    <a:pt x="22" y="54"/>
                  </a:cubicBezTo>
                  <a:cubicBezTo>
                    <a:pt x="16" y="58"/>
                    <a:pt x="12" y="61"/>
                    <a:pt x="12" y="61"/>
                  </a:cubicBezTo>
                  <a:lnTo>
                    <a:pt x="11" y="60"/>
                  </a:lnTo>
                  <a:cubicBezTo>
                    <a:pt x="8" y="61"/>
                    <a:pt x="7" y="61"/>
                    <a:pt x="5" y="6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24" name="Freeform 2346">
              <a:extLst>
                <a:ext uri="{FF2B5EF4-FFF2-40B4-BE49-F238E27FC236}">
                  <a16:creationId xmlns:a16="http://schemas.microsoft.com/office/drawing/2014/main" id="{B40D1EC7-B337-4647-8BED-0326159921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43700" y="8834436"/>
              <a:ext cx="481013" cy="290513"/>
            </a:xfrm>
            <a:custGeom>
              <a:avLst/>
              <a:gdLst>
                <a:gd name="T0" fmla="*/ 896 w 914"/>
                <a:gd name="T1" fmla="*/ 28 h 553"/>
                <a:gd name="T2" fmla="*/ 136 w 914"/>
                <a:gd name="T3" fmla="*/ 471 h 553"/>
                <a:gd name="T4" fmla="*/ 899 w 914"/>
                <a:gd name="T5" fmla="*/ 28 h 553"/>
                <a:gd name="T6" fmla="*/ 896 w 914"/>
                <a:gd name="T7" fmla="*/ 28 h 553"/>
                <a:gd name="T8" fmla="*/ 8 w 914"/>
                <a:gd name="T9" fmla="*/ 553 h 553"/>
                <a:gd name="T10" fmla="*/ 2 w 914"/>
                <a:gd name="T11" fmla="*/ 549 h 553"/>
                <a:gd name="T12" fmla="*/ 4 w 914"/>
                <a:gd name="T13" fmla="*/ 539 h 553"/>
                <a:gd name="T14" fmla="*/ 30 w 914"/>
                <a:gd name="T15" fmla="*/ 524 h 553"/>
                <a:gd name="T16" fmla="*/ 33 w 914"/>
                <a:gd name="T17" fmla="*/ 521 h 553"/>
                <a:gd name="T18" fmla="*/ 903 w 914"/>
                <a:gd name="T19" fmla="*/ 16 h 553"/>
                <a:gd name="T20" fmla="*/ 912 w 914"/>
                <a:gd name="T21" fmla="*/ 22 h 553"/>
                <a:gd name="T22" fmla="*/ 913 w 914"/>
                <a:gd name="T23" fmla="*/ 31 h 553"/>
                <a:gd name="T24" fmla="*/ 11 w 914"/>
                <a:gd name="T25" fmla="*/ 552 h 553"/>
                <a:gd name="T26" fmla="*/ 8 w 914"/>
                <a:gd name="T27" fmla="*/ 55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4" h="553">
                  <a:moveTo>
                    <a:pt x="896" y="28"/>
                  </a:moveTo>
                  <a:cubicBezTo>
                    <a:pt x="842" y="28"/>
                    <a:pt x="438" y="276"/>
                    <a:pt x="136" y="471"/>
                  </a:cubicBezTo>
                  <a:cubicBezTo>
                    <a:pt x="466" y="298"/>
                    <a:pt x="882" y="69"/>
                    <a:pt x="899" y="28"/>
                  </a:cubicBezTo>
                  <a:lnTo>
                    <a:pt x="896" y="28"/>
                  </a:lnTo>
                  <a:close/>
                  <a:moveTo>
                    <a:pt x="8" y="553"/>
                  </a:moveTo>
                  <a:cubicBezTo>
                    <a:pt x="5" y="553"/>
                    <a:pt x="3" y="551"/>
                    <a:pt x="2" y="549"/>
                  </a:cubicBezTo>
                  <a:cubicBezTo>
                    <a:pt x="0" y="546"/>
                    <a:pt x="1" y="541"/>
                    <a:pt x="4" y="539"/>
                  </a:cubicBezTo>
                  <a:lnTo>
                    <a:pt x="30" y="524"/>
                  </a:lnTo>
                  <a:lnTo>
                    <a:pt x="33" y="521"/>
                  </a:lnTo>
                  <a:cubicBezTo>
                    <a:pt x="115" y="467"/>
                    <a:pt x="834" y="0"/>
                    <a:pt x="903" y="16"/>
                  </a:cubicBezTo>
                  <a:cubicBezTo>
                    <a:pt x="908" y="17"/>
                    <a:pt x="911" y="20"/>
                    <a:pt x="912" y="22"/>
                  </a:cubicBezTo>
                  <a:cubicBezTo>
                    <a:pt x="913" y="24"/>
                    <a:pt x="914" y="27"/>
                    <a:pt x="913" y="31"/>
                  </a:cubicBezTo>
                  <a:cubicBezTo>
                    <a:pt x="894" y="95"/>
                    <a:pt x="101" y="505"/>
                    <a:pt x="11" y="552"/>
                  </a:cubicBezTo>
                  <a:lnTo>
                    <a:pt x="8" y="5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25" name="Freeform 2347">
              <a:extLst>
                <a:ext uri="{FF2B5EF4-FFF2-40B4-BE49-F238E27FC236}">
                  <a16:creationId xmlns:a16="http://schemas.microsoft.com/office/drawing/2014/main" id="{F912B452-997C-4178-B235-E94BFC79B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8831261"/>
              <a:ext cx="481013" cy="279400"/>
            </a:xfrm>
            <a:custGeom>
              <a:avLst/>
              <a:gdLst>
                <a:gd name="T0" fmla="*/ 8 w 915"/>
                <a:gd name="T1" fmla="*/ 531 h 531"/>
                <a:gd name="T2" fmla="*/ 7 w 915"/>
                <a:gd name="T3" fmla="*/ 531 h 531"/>
                <a:gd name="T4" fmla="*/ 2 w 915"/>
                <a:gd name="T5" fmla="*/ 527 h 531"/>
                <a:gd name="T6" fmla="*/ 5 w 915"/>
                <a:gd name="T7" fmla="*/ 518 h 531"/>
                <a:gd name="T8" fmla="*/ 10 w 915"/>
                <a:gd name="T9" fmla="*/ 517 h 531"/>
                <a:gd name="T10" fmla="*/ 39 w 915"/>
                <a:gd name="T11" fmla="*/ 504 h 531"/>
                <a:gd name="T12" fmla="*/ 39 w 915"/>
                <a:gd name="T13" fmla="*/ 503 h 531"/>
                <a:gd name="T14" fmla="*/ 43 w 915"/>
                <a:gd name="T15" fmla="*/ 499 h 531"/>
                <a:gd name="T16" fmla="*/ 410 w 915"/>
                <a:gd name="T17" fmla="*/ 292 h 531"/>
                <a:gd name="T18" fmla="*/ 875 w 915"/>
                <a:gd name="T19" fmla="*/ 15 h 531"/>
                <a:gd name="T20" fmla="*/ 880 w 915"/>
                <a:gd name="T21" fmla="*/ 15 h 531"/>
                <a:gd name="T22" fmla="*/ 881 w 915"/>
                <a:gd name="T23" fmla="*/ 15 h 531"/>
                <a:gd name="T24" fmla="*/ 903 w 915"/>
                <a:gd name="T25" fmla="*/ 2 h 531"/>
                <a:gd name="T26" fmla="*/ 913 w 915"/>
                <a:gd name="T27" fmla="*/ 4 h 531"/>
                <a:gd name="T28" fmla="*/ 910 w 915"/>
                <a:gd name="T29" fmla="*/ 14 h 531"/>
                <a:gd name="T30" fmla="*/ 851 w 915"/>
                <a:gd name="T31" fmla="*/ 50 h 531"/>
                <a:gd name="T32" fmla="*/ 697 w 915"/>
                <a:gd name="T33" fmla="*/ 144 h 531"/>
                <a:gd name="T34" fmla="*/ 55 w 915"/>
                <a:gd name="T35" fmla="*/ 511 h 531"/>
                <a:gd name="T36" fmla="*/ 8 w 915"/>
                <a:gd name="T37" fmla="*/ 531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5" h="531">
                  <a:moveTo>
                    <a:pt x="8" y="531"/>
                  </a:moveTo>
                  <a:lnTo>
                    <a:pt x="7" y="531"/>
                  </a:lnTo>
                  <a:cubicBezTo>
                    <a:pt x="5" y="531"/>
                    <a:pt x="3" y="529"/>
                    <a:pt x="2" y="527"/>
                  </a:cubicBezTo>
                  <a:cubicBezTo>
                    <a:pt x="0" y="524"/>
                    <a:pt x="1" y="520"/>
                    <a:pt x="5" y="518"/>
                  </a:cubicBezTo>
                  <a:cubicBezTo>
                    <a:pt x="6" y="517"/>
                    <a:pt x="8" y="517"/>
                    <a:pt x="10" y="517"/>
                  </a:cubicBezTo>
                  <a:cubicBezTo>
                    <a:pt x="14" y="516"/>
                    <a:pt x="24" y="511"/>
                    <a:pt x="39" y="504"/>
                  </a:cubicBezTo>
                  <a:lnTo>
                    <a:pt x="39" y="503"/>
                  </a:lnTo>
                  <a:cubicBezTo>
                    <a:pt x="40" y="501"/>
                    <a:pt x="41" y="500"/>
                    <a:pt x="43" y="499"/>
                  </a:cubicBezTo>
                  <a:cubicBezTo>
                    <a:pt x="154" y="436"/>
                    <a:pt x="286" y="363"/>
                    <a:pt x="410" y="292"/>
                  </a:cubicBezTo>
                  <a:cubicBezTo>
                    <a:pt x="563" y="202"/>
                    <a:pt x="734" y="100"/>
                    <a:pt x="875" y="15"/>
                  </a:cubicBezTo>
                  <a:cubicBezTo>
                    <a:pt x="876" y="14"/>
                    <a:pt x="878" y="14"/>
                    <a:pt x="880" y="15"/>
                  </a:cubicBezTo>
                  <a:lnTo>
                    <a:pt x="881" y="15"/>
                  </a:lnTo>
                  <a:cubicBezTo>
                    <a:pt x="889" y="11"/>
                    <a:pt x="896" y="6"/>
                    <a:pt x="903" y="2"/>
                  </a:cubicBezTo>
                  <a:cubicBezTo>
                    <a:pt x="906" y="0"/>
                    <a:pt x="911" y="1"/>
                    <a:pt x="913" y="4"/>
                  </a:cubicBezTo>
                  <a:cubicBezTo>
                    <a:pt x="915" y="8"/>
                    <a:pt x="914" y="12"/>
                    <a:pt x="910" y="14"/>
                  </a:cubicBezTo>
                  <a:cubicBezTo>
                    <a:pt x="894" y="24"/>
                    <a:pt x="874" y="36"/>
                    <a:pt x="851" y="50"/>
                  </a:cubicBezTo>
                  <a:cubicBezTo>
                    <a:pt x="818" y="72"/>
                    <a:pt x="763" y="105"/>
                    <a:pt x="697" y="144"/>
                  </a:cubicBezTo>
                  <a:cubicBezTo>
                    <a:pt x="452" y="292"/>
                    <a:pt x="120" y="490"/>
                    <a:pt x="55" y="511"/>
                  </a:cubicBezTo>
                  <a:cubicBezTo>
                    <a:pt x="29" y="524"/>
                    <a:pt x="13" y="531"/>
                    <a:pt x="8" y="5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26" name="Freeform 2348">
              <a:extLst>
                <a:ext uri="{FF2B5EF4-FFF2-40B4-BE49-F238E27FC236}">
                  <a16:creationId xmlns:a16="http://schemas.microsoft.com/office/drawing/2014/main" id="{7A672D72-0C4F-455A-9836-929C5C460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988" y="8840786"/>
              <a:ext cx="436563" cy="263525"/>
            </a:xfrm>
            <a:custGeom>
              <a:avLst/>
              <a:gdLst>
                <a:gd name="T0" fmla="*/ 3 w 831"/>
                <a:gd name="T1" fmla="*/ 499 h 499"/>
                <a:gd name="T2" fmla="*/ 1 w 831"/>
                <a:gd name="T3" fmla="*/ 498 h 499"/>
                <a:gd name="T4" fmla="*/ 3 w 831"/>
                <a:gd name="T5" fmla="*/ 492 h 499"/>
                <a:gd name="T6" fmla="*/ 10 w 831"/>
                <a:gd name="T7" fmla="*/ 488 h 499"/>
                <a:gd name="T8" fmla="*/ 3 w 831"/>
                <a:gd name="T9" fmla="*/ 492 h 499"/>
                <a:gd name="T10" fmla="*/ 0 w 831"/>
                <a:gd name="T11" fmla="*/ 485 h 499"/>
                <a:gd name="T12" fmla="*/ 18 w 831"/>
                <a:gd name="T13" fmla="*/ 475 h 499"/>
                <a:gd name="T14" fmla="*/ 34 w 831"/>
                <a:gd name="T15" fmla="*/ 468 h 499"/>
                <a:gd name="T16" fmla="*/ 37 w 831"/>
                <a:gd name="T17" fmla="*/ 470 h 499"/>
                <a:gd name="T18" fmla="*/ 820 w 831"/>
                <a:gd name="T19" fmla="*/ 16 h 499"/>
                <a:gd name="T20" fmla="*/ 829 w 831"/>
                <a:gd name="T21" fmla="*/ 22 h 499"/>
                <a:gd name="T22" fmla="*/ 826 w 831"/>
                <a:gd name="T23" fmla="*/ 32 h 499"/>
                <a:gd name="T24" fmla="*/ 816 w 831"/>
                <a:gd name="T25" fmla="*/ 29 h 499"/>
                <a:gd name="T26" fmla="*/ 31 w 831"/>
                <a:gd name="T27" fmla="*/ 491 h 499"/>
                <a:gd name="T28" fmla="*/ 26 w 831"/>
                <a:gd name="T29" fmla="*/ 492 h 499"/>
                <a:gd name="T30" fmla="*/ 22 w 831"/>
                <a:gd name="T31" fmla="*/ 489 h 499"/>
                <a:gd name="T32" fmla="*/ 3 w 831"/>
                <a:gd name="T33" fmla="*/ 49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1" h="499">
                  <a:moveTo>
                    <a:pt x="3" y="499"/>
                  </a:moveTo>
                  <a:lnTo>
                    <a:pt x="1" y="498"/>
                  </a:lnTo>
                  <a:lnTo>
                    <a:pt x="3" y="492"/>
                  </a:lnTo>
                  <a:lnTo>
                    <a:pt x="10" y="488"/>
                  </a:lnTo>
                  <a:lnTo>
                    <a:pt x="3" y="492"/>
                  </a:lnTo>
                  <a:lnTo>
                    <a:pt x="0" y="485"/>
                  </a:lnTo>
                  <a:cubicBezTo>
                    <a:pt x="2" y="484"/>
                    <a:pt x="11" y="479"/>
                    <a:pt x="18" y="475"/>
                  </a:cubicBezTo>
                  <a:cubicBezTo>
                    <a:pt x="31" y="467"/>
                    <a:pt x="31" y="467"/>
                    <a:pt x="34" y="468"/>
                  </a:cubicBezTo>
                  <a:lnTo>
                    <a:pt x="37" y="470"/>
                  </a:lnTo>
                  <a:cubicBezTo>
                    <a:pt x="155" y="391"/>
                    <a:pt x="753" y="0"/>
                    <a:pt x="820" y="16"/>
                  </a:cubicBezTo>
                  <a:cubicBezTo>
                    <a:pt x="825" y="17"/>
                    <a:pt x="827" y="20"/>
                    <a:pt x="829" y="22"/>
                  </a:cubicBezTo>
                  <a:cubicBezTo>
                    <a:pt x="831" y="25"/>
                    <a:pt x="830" y="30"/>
                    <a:pt x="826" y="32"/>
                  </a:cubicBezTo>
                  <a:cubicBezTo>
                    <a:pt x="823" y="34"/>
                    <a:pt x="818" y="32"/>
                    <a:pt x="816" y="29"/>
                  </a:cubicBezTo>
                  <a:cubicBezTo>
                    <a:pt x="784" y="12"/>
                    <a:pt x="388" y="254"/>
                    <a:pt x="31" y="491"/>
                  </a:cubicBezTo>
                  <a:cubicBezTo>
                    <a:pt x="29" y="492"/>
                    <a:pt x="27" y="492"/>
                    <a:pt x="26" y="492"/>
                  </a:cubicBezTo>
                  <a:cubicBezTo>
                    <a:pt x="24" y="491"/>
                    <a:pt x="23" y="490"/>
                    <a:pt x="22" y="489"/>
                  </a:cubicBezTo>
                  <a:cubicBezTo>
                    <a:pt x="8" y="497"/>
                    <a:pt x="5" y="499"/>
                    <a:pt x="3" y="4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27" name="Freeform 2349">
              <a:extLst>
                <a:ext uri="{FF2B5EF4-FFF2-40B4-BE49-F238E27FC236}">
                  <a16:creationId xmlns:a16="http://schemas.microsoft.com/office/drawing/2014/main" id="{9ECF76C7-4EAE-46FC-9046-008101E2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988" y="9083674"/>
              <a:ext cx="25400" cy="17463"/>
            </a:xfrm>
            <a:custGeom>
              <a:avLst/>
              <a:gdLst>
                <a:gd name="T0" fmla="*/ 8 w 48"/>
                <a:gd name="T1" fmla="*/ 36 h 36"/>
                <a:gd name="T2" fmla="*/ 6 w 48"/>
                <a:gd name="T3" fmla="*/ 35 h 36"/>
                <a:gd name="T4" fmla="*/ 2 w 48"/>
                <a:gd name="T5" fmla="*/ 32 h 36"/>
                <a:gd name="T6" fmla="*/ 1 w 48"/>
                <a:gd name="T7" fmla="*/ 27 h 36"/>
                <a:gd name="T8" fmla="*/ 5 w 48"/>
                <a:gd name="T9" fmla="*/ 21 h 36"/>
                <a:gd name="T10" fmla="*/ 5 w 48"/>
                <a:gd name="T11" fmla="*/ 21 h 36"/>
                <a:gd name="T12" fmla="*/ 43 w 48"/>
                <a:gd name="T13" fmla="*/ 1 h 36"/>
                <a:gd name="T14" fmla="*/ 47 w 48"/>
                <a:gd name="T15" fmla="*/ 4 h 36"/>
                <a:gd name="T16" fmla="*/ 48 w 48"/>
                <a:gd name="T17" fmla="*/ 10 h 36"/>
                <a:gd name="T18" fmla="*/ 35 w 48"/>
                <a:gd name="T19" fmla="*/ 21 h 36"/>
                <a:gd name="T20" fmla="*/ 33 w 48"/>
                <a:gd name="T21" fmla="*/ 22 h 36"/>
                <a:gd name="T22" fmla="*/ 31 w 48"/>
                <a:gd name="T23" fmla="*/ 23 h 36"/>
                <a:gd name="T24" fmla="*/ 22 w 48"/>
                <a:gd name="T25" fmla="*/ 29 h 36"/>
                <a:gd name="T26" fmla="*/ 8 w 48"/>
                <a:gd name="T2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36">
                  <a:moveTo>
                    <a:pt x="8" y="36"/>
                  </a:moveTo>
                  <a:lnTo>
                    <a:pt x="6" y="35"/>
                  </a:lnTo>
                  <a:cubicBezTo>
                    <a:pt x="4" y="35"/>
                    <a:pt x="3" y="34"/>
                    <a:pt x="2" y="32"/>
                  </a:cubicBezTo>
                  <a:cubicBezTo>
                    <a:pt x="1" y="30"/>
                    <a:pt x="0" y="28"/>
                    <a:pt x="1" y="27"/>
                  </a:cubicBezTo>
                  <a:cubicBezTo>
                    <a:pt x="2" y="25"/>
                    <a:pt x="2" y="23"/>
                    <a:pt x="5" y="21"/>
                  </a:cubicBezTo>
                  <a:lnTo>
                    <a:pt x="5" y="21"/>
                  </a:lnTo>
                  <a:cubicBezTo>
                    <a:pt x="40" y="0"/>
                    <a:pt x="40" y="0"/>
                    <a:pt x="43" y="1"/>
                  </a:cubicBezTo>
                  <a:cubicBezTo>
                    <a:pt x="45" y="2"/>
                    <a:pt x="46" y="3"/>
                    <a:pt x="47" y="4"/>
                  </a:cubicBezTo>
                  <a:cubicBezTo>
                    <a:pt x="48" y="6"/>
                    <a:pt x="48" y="8"/>
                    <a:pt x="48" y="10"/>
                  </a:cubicBezTo>
                  <a:cubicBezTo>
                    <a:pt x="47" y="13"/>
                    <a:pt x="45" y="15"/>
                    <a:pt x="35" y="21"/>
                  </a:cubicBezTo>
                  <a:lnTo>
                    <a:pt x="33" y="22"/>
                  </a:lnTo>
                  <a:lnTo>
                    <a:pt x="31" y="23"/>
                  </a:lnTo>
                  <a:cubicBezTo>
                    <a:pt x="30" y="24"/>
                    <a:pt x="26" y="26"/>
                    <a:pt x="22" y="29"/>
                  </a:cubicBezTo>
                  <a:cubicBezTo>
                    <a:pt x="13" y="34"/>
                    <a:pt x="10" y="36"/>
                    <a:pt x="8" y="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28" name="Freeform 2350">
              <a:extLst>
                <a:ext uri="{FF2B5EF4-FFF2-40B4-BE49-F238E27FC236}">
                  <a16:creationId xmlns:a16="http://schemas.microsoft.com/office/drawing/2014/main" id="{8A83C7E4-B563-415A-939D-5A51E50EC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9077324"/>
              <a:ext cx="14288" cy="12700"/>
            </a:xfrm>
            <a:custGeom>
              <a:avLst/>
              <a:gdLst>
                <a:gd name="T0" fmla="*/ 10 w 28"/>
                <a:gd name="T1" fmla="*/ 25 h 25"/>
                <a:gd name="T2" fmla="*/ 8 w 28"/>
                <a:gd name="T3" fmla="*/ 25 h 25"/>
                <a:gd name="T4" fmla="*/ 3 w 28"/>
                <a:gd name="T5" fmla="*/ 21 h 25"/>
                <a:gd name="T6" fmla="*/ 3 w 28"/>
                <a:gd name="T7" fmla="*/ 20 h 25"/>
                <a:gd name="T8" fmla="*/ 2 w 28"/>
                <a:gd name="T9" fmla="*/ 19 h 25"/>
                <a:gd name="T10" fmla="*/ 5 w 28"/>
                <a:gd name="T11" fmla="*/ 9 h 25"/>
                <a:gd name="T12" fmla="*/ 18 w 28"/>
                <a:gd name="T13" fmla="*/ 2 h 25"/>
                <a:gd name="T14" fmla="*/ 27 w 28"/>
                <a:gd name="T15" fmla="*/ 4 h 25"/>
                <a:gd name="T16" fmla="*/ 27 w 28"/>
                <a:gd name="T17" fmla="*/ 11 h 25"/>
                <a:gd name="T18" fmla="*/ 24 w 28"/>
                <a:gd name="T19" fmla="*/ 18 h 25"/>
                <a:gd name="T20" fmla="*/ 13 w 28"/>
                <a:gd name="T21" fmla="*/ 24 h 25"/>
                <a:gd name="T22" fmla="*/ 10 w 28"/>
                <a:gd name="T2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5">
                  <a:moveTo>
                    <a:pt x="10" y="25"/>
                  </a:moveTo>
                  <a:lnTo>
                    <a:pt x="8" y="25"/>
                  </a:lnTo>
                  <a:cubicBezTo>
                    <a:pt x="6" y="24"/>
                    <a:pt x="4" y="23"/>
                    <a:pt x="3" y="21"/>
                  </a:cubicBezTo>
                  <a:lnTo>
                    <a:pt x="3" y="20"/>
                  </a:lnTo>
                  <a:lnTo>
                    <a:pt x="2" y="19"/>
                  </a:lnTo>
                  <a:cubicBezTo>
                    <a:pt x="0" y="16"/>
                    <a:pt x="1" y="11"/>
                    <a:pt x="5" y="9"/>
                  </a:cubicBezTo>
                  <a:lnTo>
                    <a:pt x="18" y="2"/>
                  </a:lnTo>
                  <a:cubicBezTo>
                    <a:pt x="21" y="0"/>
                    <a:pt x="25" y="1"/>
                    <a:pt x="27" y="4"/>
                  </a:cubicBezTo>
                  <a:cubicBezTo>
                    <a:pt x="28" y="7"/>
                    <a:pt x="28" y="9"/>
                    <a:pt x="27" y="11"/>
                  </a:cubicBezTo>
                  <a:cubicBezTo>
                    <a:pt x="28" y="14"/>
                    <a:pt x="26" y="17"/>
                    <a:pt x="24" y="18"/>
                  </a:cubicBezTo>
                  <a:lnTo>
                    <a:pt x="13" y="24"/>
                  </a:lnTo>
                  <a:lnTo>
                    <a:pt x="10" y="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29" name="Freeform 2351">
              <a:extLst>
                <a:ext uri="{FF2B5EF4-FFF2-40B4-BE49-F238E27FC236}">
                  <a16:creationId xmlns:a16="http://schemas.microsoft.com/office/drawing/2014/main" id="{2FD9619F-74E3-4798-878A-4116A6024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9067799"/>
              <a:ext cx="42863" cy="26988"/>
            </a:xfrm>
            <a:custGeom>
              <a:avLst/>
              <a:gdLst>
                <a:gd name="T0" fmla="*/ 7 w 80"/>
                <a:gd name="T1" fmla="*/ 53 h 53"/>
                <a:gd name="T2" fmla="*/ 5 w 80"/>
                <a:gd name="T3" fmla="*/ 53 h 53"/>
                <a:gd name="T4" fmla="*/ 0 w 80"/>
                <a:gd name="T5" fmla="*/ 46 h 53"/>
                <a:gd name="T6" fmla="*/ 3 w 80"/>
                <a:gd name="T7" fmla="*/ 40 h 53"/>
                <a:gd name="T8" fmla="*/ 23 w 80"/>
                <a:gd name="T9" fmla="*/ 28 h 53"/>
                <a:gd name="T10" fmla="*/ 23 w 80"/>
                <a:gd name="T11" fmla="*/ 28 h 53"/>
                <a:gd name="T12" fmla="*/ 69 w 80"/>
                <a:gd name="T13" fmla="*/ 1 h 53"/>
                <a:gd name="T14" fmla="*/ 74 w 80"/>
                <a:gd name="T15" fmla="*/ 1 h 53"/>
                <a:gd name="T16" fmla="*/ 79 w 80"/>
                <a:gd name="T17" fmla="*/ 4 h 53"/>
                <a:gd name="T18" fmla="*/ 79 w 80"/>
                <a:gd name="T19" fmla="*/ 9 h 53"/>
                <a:gd name="T20" fmla="*/ 10 w 80"/>
                <a:gd name="T21" fmla="*/ 52 h 53"/>
                <a:gd name="T22" fmla="*/ 10 w 80"/>
                <a:gd name="T23" fmla="*/ 52 h 53"/>
                <a:gd name="T24" fmla="*/ 7 w 80"/>
                <a:gd name="T2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53">
                  <a:moveTo>
                    <a:pt x="7" y="53"/>
                  </a:moveTo>
                  <a:lnTo>
                    <a:pt x="5" y="53"/>
                  </a:lnTo>
                  <a:cubicBezTo>
                    <a:pt x="2" y="52"/>
                    <a:pt x="0" y="49"/>
                    <a:pt x="0" y="46"/>
                  </a:cubicBezTo>
                  <a:cubicBezTo>
                    <a:pt x="0" y="44"/>
                    <a:pt x="1" y="41"/>
                    <a:pt x="3" y="40"/>
                  </a:cubicBezTo>
                  <a:lnTo>
                    <a:pt x="23" y="28"/>
                  </a:lnTo>
                  <a:lnTo>
                    <a:pt x="23" y="28"/>
                  </a:lnTo>
                  <a:cubicBezTo>
                    <a:pt x="25" y="27"/>
                    <a:pt x="69" y="1"/>
                    <a:pt x="69" y="1"/>
                  </a:cubicBezTo>
                  <a:cubicBezTo>
                    <a:pt x="71" y="0"/>
                    <a:pt x="73" y="0"/>
                    <a:pt x="74" y="1"/>
                  </a:cubicBezTo>
                  <a:cubicBezTo>
                    <a:pt x="76" y="1"/>
                    <a:pt x="78" y="2"/>
                    <a:pt x="79" y="4"/>
                  </a:cubicBezTo>
                  <a:cubicBezTo>
                    <a:pt x="80" y="6"/>
                    <a:pt x="80" y="8"/>
                    <a:pt x="79" y="9"/>
                  </a:cubicBezTo>
                  <a:cubicBezTo>
                    <a:pt x="78" y="13"/>
                    <a:pt x="78" y="15"/>
                    <a:pt x="10" y="52"/>
                  </a:cubicBezTo>
                  <a:lnTo>
                    <a:pt x="10" y="52"/>
                  </a:lnTo>
                  <a:lnTo>
                    <a:pt x="7" y="5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30" name="Freeform 2352">
              <a:extLst>
                <a:ext uri="{FF2B5EF4-FFF2-40B4-BE49-F238E27FC236}">
                  <a16:creationId xmlns:a16="http://schemas.microsoft.com/office/drawing/2014/main" id="{1A359FD9-DB02-4110-8D50-1D1B034A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0" y="8813799"/>
              <a:ext cx="14288" cy="11113"/>
            </a:xfrm>
            <a:custGeom>
              <a:avLst/>
              <a:gdLst>
                <a:gd name="T0" fmla="*/ 8 w 27"/>
                <a:gd name="T1" fmla="*/ 21 h 21"/>
                <a:gd name="T2" fmla="*/ 6 w 27"/>
                <a:gd name="T3" fmla="*/ 21 h 21"/>
                <a:gd name="T4" fmla="*/ 2 w 27"/>
                <a:gd name="T5" fmla="*/ 18 h 21"/>
                <a:gd name="T6" fmla="*/ 2 w 27"/>
                <a:gd name="T7" fmla="*/ 10 h 21"/>
                <a:gd name="T8" fmla="*/ 4 w 27"/>
                <a:gd name="T9" fmla="*/ 7 h 21"/>
                <a:gd name="T10" fmla="*/ 19 w 27"/>
                <a:gd name="T11" fmla="*/ 1 h 21"/>
                <a:gd name="T12" fmla="*/ 20 w 27"/>
                <a:gd name="T13" fmla="*/ 1 h 21"/>
                <a:gd name="T14" fmla="*/ 20 w 27"/>
                <a:gd name="T15" fmla="*/ 1 h 21"/>
                <a:gd name="T16" fmla="*/ 25 w 27"/>
                <a:gd name="T17" fmla="*/ 4 h 21"/>
                <a:gd name="T18" fmla="*/ 22 w 27"/>
                <a:gd name="T19" fmla="*/ 14 h 21"/>
                <a:gd name="T20" fmla="*/ 20 w 27"/>
                <a:gd name="T21" fmla="*/ 15 h 21"/>
                <a:gd name="T22" fmla="*/ 17 w 27"/>
                <a:gd name="T23" fmla="*/ 17 h 21"/>
                <a:gd name="T24" fmla="*/ 8 w 27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1">
                  <a:moveTo>
                    <a:pt x="8" y="21"/>
                  </a:moveTo>
                  <a:lnTo>
                    <a:pt x="6" y="21"/>
                  </a:lnTo>
                  <a:cubicBezTo>
                    <a:pt x="4" y="21"/>
                    <a:pt x="3" y="19"/>
                    <a:pt x="2" y="18"/>
                  </a:cubicBezTo>
                  <a:cubicBezTo>
                    <a:pt x="0" y="15"/>
                    <a:pt x="0" y="13"/>
                    <a:pt x="2" y="10"/>
                  </a:cubicBezTo>
                  <a:lnTo>
                    <a:pt x="4" y="7"/>
                  </a:lnTo>
                  <a:cubicBezTo>
                    <a:pt x="14" y="1"/>
                    <a:pt x="16" y="0"/>
                    <a:pt x="19" y="1"/>
                  </a:cubicBezTo>
                  <a:lnTo>
                    <a:pt x="20" y="1"/>
                  </a:lnTo>
                  <a:lnTo>
                    <a:pt x="20" y="1"/>
                  </a:lnTo>
                  <a:cubicBezTo>
                    <a:pt x="22" y="1"/>
                    <a:pt x="24" y="3"/>
                    <a:pt x="25" y="4"/>
                  </a:cubicBezTo>
                  <a:cubicBezTo>
                    <a:pt x="27" y="8"/>
                    <a:pt x="25" y="12"/>
                    <a:pt x="22" y="14"/>
                  </a:cubicBezTo>
                  <a:lnTo>
                    <a:pt x="20" y="15"/>
                  </a:lnTo>
                  <a:lnTo>
                    <a:pt x="17" y="17"/>
                  </a:lnTo>
                  <a:cubicBezTo>
                    <a:pt x="12" y="20"/>
                    <a:pt x="10" y="21"/>
                    <a:pt x="8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31" name="Freeform 2353">
              <a:extLst>
                <a:ext uri="{FF2B5EF4-FFF2-40B4-BE49-F238E27FC236}">
                  <a16:creationId xmlns:a16="http://schemas.microsoft.com/office/drawing/2014/main" id="{BEDAB4D9-07D0-4307-8B7D-F3059F9B1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0738" y="8813799"/>
              <a:ext cx="41275" cy="26988"/>
            </a:xfrm>
            <a:custGeom>
              <a:avLst/>
              <a:gdLst>
                <a:gd name="T0" fmla="*/ 9 w 81"/>
                <a:gd name="T1" fmla="*/ 51 h 51"/>
                <a:gd name="T2" fmla="*/ 7 w 81"/>
                <a:gd name="T3" fmla="*/ 51 h 51"/>
                <a:gd name="T4" fmla="*/ 2 w 81"/>
                <a:gd name="T5" fmla="*/ 47 h 51"/>
                <a:gd name="T6" fmla="*/ 4 w 81"/>
                <a:gd name="T7" fmla="*/ 38 h 51"/>
                <a:gd name="T8" fmla="*/ 25 w 81"/>
                <a:gd name="T9" fmla="*/ 23 h 51"/>
                <a:gd name="T10" fmla="*/ 24 w 81"/>
                <a:gd name="T11" fmla="*/ 20 h 51"/>
                <a:gd name="T12" fmla="*/ 31 w 81"/>
                <a:gd name="T13" fmla="*/ 16 h 51"/>
                <a:gd name="T14" fmla="*/ 45 w 81"/>
                <a:gd name="T15" fmla="*/ 10 h 51"/>
                <a:gd name="T16" fmla="*/ 49 w 81"/>
                <a:gd name="T17" fmla="*/ 13 h 51"/>
                <a:gd name="T18" fmla="*/ 72 w 81"/>
                <a:gd name="T19" fmla="*/ 1 h 51"/>
                <a:gd name="T20" fmla="*/ 77 w 81"/>
                <a:gd name="T21" fmla="*/ 4 h 51"/>
                <a:gd name="T22" fmla="*/ 56 w 81"/>
                <a:gd name="T23" fmla="*/ 26 h 51"/>
                <a:gd name="T24" fmla="*/ 50 w 81"/>
                <a:gd name="T25" fmla="*/ 30 h 51"/>
                <a:gd name="T26" fmla="*/ 48 w 81"/>
                <a:gd name="T27" fmla="*/ 33 h 51"/>
                <a:gd name="T28" fmla="*/ 34 w 81"/>
                <a:gd name="T29" fmla="*/ 39 h 51"/>
                <a:gd name="T30" fmla="*/ 33 w 81"/>
                <a:gd name="T31" fmla="*/ 39 h 51"/>
                <a:gd name="T32" fmla="*/ 9 w 8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51">
                  <a:moveTo>
                    <a:pt x="9" y="51"/>
                  </a:moveTo>
                  <a:lnTo>
                    <a:pt x="7" y="51"/>
                  </a:lnTo>
                  <a:cubicBezTo>
                    <a:pt x="5" y="50"/>
                    <a:pt x="3" y="49"/>
                    <a:pt x="2" y="47"/>
                  </a:cubicBezTo>
                  <a:cubicBezTo>
                    <a:pt x="0" y="44"/>
                    <a:pt x="1" y="40"/>
                    <a:pt x="4" y="38"/>
                  </a:cubicBezTo>
                  <a:cubicBezTo>
                    <a:pt x="11" y="33"/>
                    <a:pt x="19" y="27"/>
                    <a:pt x="25" y="23"/>
                  </a:cubicBezTo>
                  <a:lnTo>
                    <a:pt x="24" y="20"/>
                  </a:lnTo>
                  <a:cubicBezTo>
                    <a:pt x="25" y="20"/>
                    <a:pt x="28" y="18"/>
                    <a:pt x="31" y="16"/>
                  </a:cubicBezTo>
                  <a:cubicBezTo>
                    <a:pt x="41" y="10"/>
                    <a:pt x="42" y="9"/>
                    <a:pt x="45" y="10"/>
                  </a:cubicBezTo>
                  <a:lnTo>
                    <a:pt x="49" y="13"/>
                  </a:lnTo>
                  <a:cubicBezTo>
                    <a:pt x="69" y="0"/>
                    <a:pt x="69" y="0"/>
                    <a:pt x="72" y="1"/>
                  </a:cubicBezTo>
                  <a:cubicBezTo>
                    <a:pt x="74" y="2"/>
                    <a:pt x="76" y="3"/>
                    <a:pt x="77" y="4"/>
                  </a:cubicBezTo>
                  <a:cubicBezTo>
                    <a:pt x="81" y="12"/>
                    <a:pt x="75" y="15"/>
                    <a:pt x="56" y="26"/>
                  </a:cubicBezTo>
                  <a:cubicBezTo>
                    <a:pt x="54" y="27"/>
                    <a:pt x="52" y="29"/>
                    <a:pt x="50" y="30"/>
                  </a:cubicBezTo>
                  <a:lnTo>
                    <a:pt x="48" y="33"/>
                  </a:lnTo>
                  <a:cubicBezTo>
                    <a:pt x="40" y="39"/>
                    <a:pt x="37" y="39"/>
                    <a:pt x="34" y="39"/>
                  </a:cubicBezTo>
                  <a:lnTo>
                    <a:pt x="33" y="39"/>
                  </a:lnTo>
                  <a:cubicBezTo>
                    <a:pt x="16" y="49"/>
                    <a:pt x="11" y="51"/>
                    <a:pt x="9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32" name="Freeform 2354">
              <a:extLst>
                <a:ext uri="{FF2B5EF4-FFF2-40B4-BE49-F238E27FC236}">
                  <a16:creationId xmlns:a16="http://schemas.microsoft.com/office/drawing/2014/main" id="{E46C5327-0E4D-48EB-BA63-61EB5D215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575" y="8816974"/>
              <a:ext cx="87313" cy="53975"/>
            </a:xfrm>
            <a:custGeom>
              <a:avLst/>
              <a:gdLst>
                <a:gd name="T0" fmla="*/ 9 w 166"/>
                <a:gd name="T1" fmla="*/ 104 h 104"/>
                <a:gd name="T2" fmla="*/ 8 w 166"/>
                <a:gd name="T3" fmla="*/ 104 h 104"/>
                <a:gd name="T4" fmla="*/ 3 w 166"/>
                <a:gd name="T5" fmla="*/ 100 h 104"/>
                <a:gd name="T6" fmla="*/ 37 w 166"/>
                <a:gd name="T7" fmla="*/ 63 h 104"/>
                <a:gd name="T8" fmla="*/ 46 w 166"/>
                <a:gd name="T9" fmla="*/ 55 h 104"/>
                <a:gd name="T10" fmla="*/ 46 w 166"/>
                <a:gd name="T11" fmla="*/ 54 h 104"/>
                <a:gd name="T12" fmla="*/ 47 w 166"/>
                <a:gd name="T13" fmla="*/ 53 h 104"/>
                <a:gd name="T14" fmla="*/ 56 w 166"/>
                <a:gd name="T15" fmla="*/ 51 h 104"/>
                <a:gd name="T16" fmla="*/ 60 w 166"/>
                <a:gd name="T17" fmla="*/ 54 h 104"/>
                <a:gd name="T18" fmla="*/ 61 w 166"/>
                <a:gd name="T19" fmla="*/ 59 h 104"/>
                <a:gd name="T20" fmla="*/ 95 w 166"/>
                <a:gd name="T21" fmla="*/ 40 h 104"/>
                <a:gd name="T22" fmla="*/ 165 w 166"/>
                <a:gd name="T23" fmla="*/ 1 h 104"/>
                <a:gd name="T24" fmla="*/ 164 w 166"/>
                <a:gd name="T25" fmla="*/ 8 h 104"/>
                <a:gd name="T26" fmla="*/ 157 w 166"/>
                <a:gd name="T27" fmla="*/ 11 h 104"/>
                <a:gd name="T28" fmla="*/ 164 w 166"/>
                <a:gd name="T29" fmla="*/ 8 h 104"/>
                <a:gd name="T30" fmla="*/ 166 w 166"/>
                <a:gd name="T31" fmla="*/ 14 h 104"/>
                <a:gd name="T32" fmla="*/ 102 w 166"/>
                <a:gd name="T33" fmla="*/ 52 h 104"/>
                <a:gd name="T34" fmla="*/ 9 w 166"/>
                <a:gd name="T3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6" h="104">
                  <a:moveTo>
                    <a:pt x="9" y="104"/>
                  </a:moveTo>
                  <a:lnTo>
                    <a:pt x="8" y="104"/>
                  </a:lnTo>
                  <a:cubicBezTo>
                    <a:pt x="6" y="103"/>
                    <a:pt x="4" y="102"/>
                    <a:pt x="3" y="100"/>
                  </a:cubicBezTo>
                  <a:cubicBezTo>
                    <a:pt x="0" y="95"/>
                    <a:pt x="0" y="95"/>
                    <a:pt x="37" y="63"/>
                  </a:cubicBezTo>
                  <a:cubicBezTo>
                    <a:pt x="41" y="60"/>
                    <a:pt x="44" y="57"/>
                    <a:pt x="46" y="55"/>
                  </a:cubicBezTo>
                  <a:lnTo>
                    <a:pt x="46" y="54"/>
                  </a:lnTo>
                  <a:lnTo>
                    <a:pt x="47" y="53"/>
                  </a:lnTo>
                  <a:cubicBezTo>
                    <a:pt x="50" y="51"/>
                    <a:pt x="53" y="50"/>
                    <a:pt x="56" y="51"/>
                  </a:cubicBezTo>
                  <a:cubicBezTo>
                    <a:pt x="58" y="51"/>
                    <a:pt x="59" y="52"/>
                    <a:pt x="60" y="54"/>
                  </a:cubicBezTo>
                  <a:cubicBezTo>
                    <a:pt x="61" y="56"/>
                    <a:pt x="62" y="57"/>
                    <a:pt x="61" y="59"/>
                  </a:cubicBezTo>
                  <a:cubicBezTo>
                    <a:pt x="73" y="53"/>
                    <a:pt x="84" y="46"/>
                    <a:pt x="95" y="40"/>
                  </a:cubicBezTo>
                  <a:cubicBezTo>
                    <a:pt x="162" y="0"/>
                    <a:pt x="162" y="0"/>
                    <a:pt x="165" y="1"/>
                  </a:cubicBezTo>
                  <a:lnTo>
                    <a:pt x="164" y="8"/>
                  </a:lnTo>
                  <a:lnTo>
                    <a:pt x="157" y="11"/>
                  </a:lnTo>
                  <a:lnTo>
                    <a:pt x="164" y="8"/>
                  </a:lnTo>
                  <a:lnTo>
                    <a:pt x="166" y="14"/>
                  </a:lnTo>
                  <a:cubicBezTo>
                    <a:pt x="162" y="16"/>
                    <a:pt x="130" y="35"/>
                    <a:pt x="102" y="52"/>
                  </a:cubicBezTo>
                  <a:cubicBezTo>
                    <a:pt x="23" y="98"/>
                    <a:pt x="13" y="104"/>
                    <a:pt x="9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33" name="Freeform 2355">
              <a:extLst>
                <a:ext uri="{FF2B5EF4-FFF2-40B4-BE49-F238E27FC236}">
                  <a16:creationId xmlns:a16="http://schemas.microsoft.com/office/drawing/2014/main" id="{3D110A76-8520-43CF-8451-2AD3E8F745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0688" y="8820149"/>
              <a:ext cx="458788" cy="266700"/>
            </a:xfrm>
            <a:custGeom>
              <a:avLst/>
              <a:gdLst>
                <a:gd name="T0" fmla="*/ 215 w 871"/>
                <a:gd name="T1" fmla="*/ 391 h 509"/>
                <a:gd name="T2" fmla="*/ 71 w 871"/>
                <a:gd name="T3" fmla="*/ 474 h 509"/>
                <a:gd name="T4" fmla="*/ 215 w 871"/>
                <a:gd name="T5" fmla="*/ 391 h 509"/>
                <a:gd name="T6" fmla="*/ 8 w 871"/>
                <a:gd name="T7" fmla="*/ 509 h 509"/>
                <a:gd name="T8" fmla="*/ 2 w 871"/>
                <a:gd name="T9" fmla="*/ 505 h 509"/>
                <a:gd name="T10" fmla="*/ 5 w 871"/>
                <a:gd name="T11" fmla="*/ 496 h 509"/>
                <a:gd name="T12" fmla="*/ 55 w 871"/>
                <a:gd name="T13" fmla="*/ 467 h 509"/>
                <a:gd name="T14" fmla="*/ 293 w 871"/>
                <a:gd name="T15" fmla="*/ 330 h 509"/>
                <a:gd name="T16" fmla="*/ 445 w 871"/>
                <a:gd name="T17" fmla="*/ 242 h 509"/>
                <a:gd name="T18" fmla="*/ 788 w 871"/>
                <a:gd name="T19" fmla="*/ 44 h 509"/>
                <a:gd name="T20" fmla="*/ 859 w 871"/>
                <a:gd name="T21" fmla="*/ 2 h 509"/>
                <a:gd name="T22" fmla="*/ 869 w 871"/>
                <a:gd name="T23" fmla="*/ 5 h 509"/>
                <a:gd name="T24" fmla="*/ 870 w 871"/>
                <a:gd name="T25" fmla="*/ 13 h 509"/>
                <a:gd name="T26" fmla="*/ 422 w 871"/>
                <a:gd name="T27" fmla="*/ 276 h 509"/>
                <a:gd name="T28" fmla="*/ 402 w 871"/>
                <a:gd name="T29" fmla="*/ 287 h 509"/>
                <a:gd name="T30" fmla="*/ 50 w 871"/>
                <a:gd name="T31" fmla="*/ 492 h 509"/>
                <a:gd name="T32" fmla="*/ 45 w 871"/>
                <a:gd name="T33" fmla="*/ 489 h 509"/>
                <a:gd name="T34" fmla="*/ 12 w 871"/>
                <a:gd name="T35" fmla="*/ 508 h 509"/>
                <a:gd name="T36" fmla="*/ 8 w 871"/>
                <a:gd name="T37" fmla="*/ 50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1" h="509">
                  <a:moveTo>
                    <a:pt x="215" y="391"/>
                  </a:moveTo>
                  <a:lnTo>
                    <a:pt x="71" y="474"/>
                  </a:lnTo>
                  <a:cubicBezTo>
                    <a:pt x="98" y="463"/>
                    <a:pt x="152" y="431"/>
                    <a:pt x="215" y="391"/>
                  </a:cubicBezTo>
                  <a:close/>
                  <a:moveTo>
                    <a:pt x="8" y="509"/>
                  </a:moveTo>
                  <a:cubicBezTo>
                    <a:pt x="6" y="509"/>
                    <a:pt x="4" y="508"/>
                    <a:pt x="2" y="505"/>
                  </a:cubicBezTo>
                  <a:cubicBezTo>
                    <a:pt x="0" y="502"/>
                    <a:pt x="1" y="498"/>
                    <a:pt x="5" y="496"/>
                  </a:cubicBezTo>
                  <a:lnTo>
                    <a:pt x="55" y="467"/>
                  </a:lnTo>
                  <a:cubicBezTo>
                    <a:pt x="82" y="445"/>
                    <a:pt x="157" y="403"/>
                    <a:pt x="293" y="330"/>
                  </a:cubicBezTo>
                  <a:lnTo>
                    <a:pt x="445" y="242"/>
                  </a:lnTo>
                  <a:cubicBezTo>
                    <a:pt x="633" y="119"/>
                    <a:pt x="753" y="44"/>
                    <a:pt x="788" y="44"/>
                  </a:cubicBezTo>
                  <a:lnTo>
                    <a:pt x="859" y="2"/>
                  </a:lnTo>
                  <a:cubicBezTo>
                    <a:pt x="863" y="0"/>
                    <a:pt x="867" y="2"/>
                    <a:pt x="869" y="5"/>
                  </a:cubicBezTo>
                  <a:cubicBezTo>
                    <a:pt x="870" y="7"/>
                    <a:pt x="871" y="10"/>
                    <a:pt x="870" y="13"/>
                  </a:cubicBezTo>
                  <a:cubicBezTo>
                    <a:pt x="863" y="37"/>
                    <a:pt x="696" y="129"/>
                    <a:pt x="422" y="276"/>
                  </a:cubicBezTo>
                  <a:cubicBezTo>
                    <a:pt x="415" y="280"/>
                    <a:pt x="409" y="283"/>
                    <a:pt x="402" y="287"/>
                  </a:cubicBezTo>
                  <a:cubicBezTo>
                    <a:pt x="201" y="418"/>
                    <a:pt x="76" y="499"/>
                    <a:pt x="50" y="492"/>
                  </a:cubicBezTo>
                  <a:cubicBezTo>
                    <a:pt x="48" y="492"/>
                    <a:pt x="46" y="490"/>
                    <a:pt x="45" y="489"/>
                  </a:cubicBezTo>
                  <a:lnTo>
                    <a:pt x="12" y="508"/>
                  </a:lnTo>
                  <a:lnTo>
                    <a:pt x="8" y="50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34" name="Freeform 2356">
              <a:extLst>
                <a:ext uri="{FF2B5EF4-FFF2-40B4-BE49-F238E27FC236}">
                  <a16:creationId xmlns:a16="http://schemas.microsoft.com/office/drawing/2014/main" id="{ADDB9925-F5A2-4BF2-89F5-481A5DBCB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8845549"/>
              <a:ext cx="407988" cy="238125"/>
            </a:xfrm>
            <a:custGeom>
              <a:avLst/>
              <a:gdLst>
                <a:gd name="T0" fmla="*/ 9 w 774"/>
                <a:gd name="T1" fmla="*/ 453 h 453"/>
                <a:gd name="T2" fmla="*/ 7 w 774"/>
                <a:gd name="T3" fmla="*/ 452 h 453"/>
                <a:gd name="T4" fmla="*/ 2 w 774"/>
                <a:gd name="T5" fmla="*/ 449 h 453"/>
                <a:gd name="T6" fmla="*/ 4 w 774"/>
                <a:gd name="T7" fmla="*/ 439 h 453"/>
                <a:gd name="T8" fmla="*/ 7 w 774"/>
                <a:gd name="T9" fmla="*/ 438 h 453"/>
                <a:gd name="T10" fmla="*/ 766 w 774"/>
                <a:gd name="T11" fmla="*/ 0 h 453"/>
                <a:gd name="T12" fmla="*/ 767 w 774"/>
                <a:gd name="T13" fmla="*/ 0 h 453"/>
                <a:gd name="T14" fmla="*/ 772 w 774"/>
                <a:gd name="T15" fmla="*/ 4 h 453"/>
                <a:gd name="T16" fmla="*/ 770 w 774"/>
                <a:gd name="T17" fmla="*/ 14 h 453"/>
                <a:gd name="T18" fmla="*/ 763 w 774"/>
                <a:gd name="T19" fmla="*/ 14 h 453"/>
                <a:gd name="T20" fmla="*/ 724 w 774"/>
                <a:gd name="T21" fmla="*/ 31 h 453"/>
                <a:gd name="T22" fmla="*/ 724 w 774"/>
                <a:gd name="T23" fmla="*/ 31 h 453"/>
                <a:gd name="T24" fmla="*/ 722 w 774"/>
                <a:gd name="T25" fmla="*/ 41 h 453"/>
                <a:gd name="T26" fmla="*/ 281 w 774"/>
                <a:gd name="T27" fmla="*/ 296 h 453"/>
                <a:gd name="T28" fmla="*/ 9 w 774"/>
                <a:gd name="T29" fmla="*/ 45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4" h="453">
                  <a:moveTo>
                    <a:pt x="9" y="453"/>
                  </a:moveTo>
                  <a:lnTo>
                    <a:pt x="7" y="452"/>
                  </a:lnTo>
                  <a:cubicBezTo>
                    <a:pt x="5" y="452"/>
                    <a:pt x="3" y="450"/>
                    <a:pt x="2" y="449"/>
                  </a:cubicBezTo>
                  <a:cubicBezTo>
                    <a:pt x="0" y="445"/>
                    <a:pt x="1" y="441"/>
                    <a:pt x="4" y="439"/>
                  </a:cubicBezTo>
                  <a:lnTo>
                    <a:pt x="7" y="438"/>
                  </a:lnTo>
                  <a:cubicBezTo>
                    <a:pt x="177" y="333"/>
                    <a:pt x="720" y="0"/>
                    <a:pt x="766" y="0"/>
                  </a:cubicBezTo>
                  <a:lnTo>
                    <a:pt x="767" y="0"/>
                  </a:lnTo>
                  <a:cubicBezTo>
                    <a:pt x="769" y="1"/>
                    <a:pt x="772" y="2"/>
                    <a:pt x="772" y="4"/>
                  </a:cubicBezTo>
                  <a:cubicBezTo>
                    <a:pt x="774" y="8"/>
                    <a:pt x="773" y="12"/>
                    <a:pt x="770" y="14"/>
                  </a:cubicBezTo>
                  <a:cubicBezTo>
                    <a:pt x="768" y="15"/>
                    <a:pt x="765" y="15"/>
                    <a:pt x="763" y="14"/>
                  </a:cubicBezTo>
                  <a:cubicBezTo>
                    <a:pt x="758" y="15"/>
                    <a:pt x="744" y="21"/>
                    <a:pt x="724" y="31"/>
                  </a:cubicBezTo>
                  <a:lnTo>
                    <a:pt x="724" y="31"/>
                  </a:lnTo>
                  <a:cubicBezTo>
                    <a:pt x="726" y="35"/>
                    <a:pt x="725" y="39"/>
                    <a:pt x="722" y="41"/>
                  </a:cubicBezTo>
                  <a:lnTo>
                    <a:pt x="281" y="296"/>
                  </a:lnTo>
                  <a:cubicBezTo>
                    <a:pt x="90" y="414"/>
                    <a:pt x="25" y="453"/>
                    <a:pt x="9" y="4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35" name="Freeform 2357">
              <a:extLst>
                <a:ext uri="{FF2B5EF4-FFF2-40B4-BE49-F238E27FC236}">
                  <a16:creationId xmlns:a16="http://schemas.microsoft.com/office/drawing/2014/main" id="{FBC990A8-A84B-439E-A6AD-BD286FB6BB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0688" y="8839199"/>
              <a:ext cx="407988" cy="238125"/>
            </a:xfrm>
            <a:custGeom>
              <a:avLst/>
              <a:gdLst>
                <a:gd name="T0" fmla="*/ 280 w 773"/>
                <a:gd name="T1" fmla="*/ 280 h 454"/>
                <a:gd name="T2" fmla="*/ 135 w 773"/>
                <a:gd name="T3" fmla="*/ 363 h 454"/>
                <a:gd name="T4" fmla="*/ 280 w 773"/>
                <a:gd name="T5" fmla="*/ 280 h 454"/>
                <a:gd name="T6" fmla="*/ 29 w 773"/>
                <a:gd name="T7" fmla="*/ 431 h 454"/>
                <a:gd name="T8" fmla="*/ 23 w 773"/>
                <a:gd name="T9" fmla="*/ 436 h 454"/>
                <a:gd name="T10" fmla="*/ 30 w 773"/>
                <a:gd name="T11" fmla="*/ 433 h 454"/>
                <a:gd name="T12" fmla="*/ 29 w 773"/>
                <a:gd name="T13" fmla="*/ 431 h 454"/>
                <a:gd name="T14" fmla="*/ 10 w 773"/>
                <a:gd name="T15" fmla="*/ 454 h 454"/>
                <a:gd name="T16" fmla="*/ 7 w 773"/>
                <a:gd name="T17" fmla="*/ 454 h 454"/>
                <a:gd name="T18" fmla="*/ 1 w 773"/>
                <a:gd name="T19" fmla="*/ 449 h 454"/>
                <a:gd name="T20" fmla="*/ 1 w 773"/>
                <a:gd name="T21" fmla="*/ 442 h 454"/>
                <a:gd name="T22" fmla="*/ 50 w 773"/>
                <a:gd name="T23" fmla="*/ 401 h 454"/>
                <a:gd name="T24" fmla="*/ 51 w 773"/>
                <a:gd name="T25" fmla="*/ 400 h 454"/>
                <a:gd name="T26" fmla="*/ 49 w 773"/>
                <a:gd name="T27" fmla="*/ 397 h 454"/>
                <a:gd name="T28" fmla="*/ 52 w 773"/>
                <a:gd name="T29" fmla="*/ 395 h 454"/>
                <a:gd name="T30" fmla="*/ 63 w 773"/>
                <a:gd name="T31" fmla="*/ 391 h 454"/>
                <a:gd name="T32" fmla="*/ 64 w 773"/>
                <a:gd name="T33" fmla="*/ 391 h 454"/>
                <a:gd name="T34" fmla="*/ 558 w 773"/>
                <a:gd name="T35" fmla="*/ 110 h 454"/>
                <a:gd name="T36" fmla="*/ 713 w 773"/>
                <a:gd name="T37" fmla="*/ 28 h 454"/>
                <a:gd name="T38" fmla="*/ 762 w 773"/>
                <a:gd name="T39" fmla="*/ 2 h 454"/>
                <a:gd name="T40" fmla="*/ 771 w 773"/>
                <a:gd name="T41" fmla="*/ 4 h 454"/>
                <a:gd name="T42" fmla="*/ 769 w 773"/>
                <a:gd name="T43" fmla="*/ 14 h 454"/>
                <a:gd name="T44" fmla="*/ 724 w 773"/>
                <a:gd name="T45" fmla="*/ 40 h 454"/>
                <a:gd name="T46" fmla="*/ 722 w 773"/>
                <a:gd name="T47" fmla="*/ 42 h 454"/>
                <a:gd name="T48" fmla="*/ 719 w 773"/>
                <a:gd name="T49" fmla="*/ 43 h 454"/>
                <a:gd name="T50" fmla="*/ 374 w 773"/>
                <a:gd name="T51" fmla="*/ 242 h 454"/>
                <a:gd name="T52" fmla="*/ 365 w 773"/>
                <a:gd name="T53" fmla="*/ 248 h 454"/>
                <a:gd name="T54" fmla="*/ 10 w 773"/>
                <a:gd name="T5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73" h="454">
                  <a:moveTo>
                    <a:pt x="280" y="280"/>
                  </a:moveTo>
                  <a:cubicBezTo>
                    <a:pt x="226" y="310"/>
                    <a:pt x="176" y="339"/>
                    <a:pt x="135" y="363"/>
                  </a:cubicBezTo>
                  <a:lnTo>
                    <a:pt x="280" y="280"/>
                  </a:lnTo>
                  <a:close/>
                  <a:moveTo>
                    <a:pt x="29" y="431"/>
                  </a:moveTo>
                  <a:cubicBezTo>
                    <a:pt x="27" y="433"/>
                    <a:pt x="25" y="435"/>
                    <a:pt x="23" y="436"/>
                  </a:cubicBezTo>
                  <a:cubicBezTo>
                    <a:pt x="25" y="435"/>
                    <a:pt x="28" y="434"/>
                    <a:pt x="30" y="433"/>
                  </a:cubicBezTo>
                  <a:lnTo>
                    <a:pt x="29" y="431"/>
                  </a:lnTo>
                  <a:close/>
                  <a:moveTo>
                    <a:pt x="10" y="454"/>
                  </a:moveTo>
                  <a:lnTo>
                    <a:pt x="7" y="454"/>
                  </a:lnTo>
                  <a:cubicBezTo>
                    <a:pt x="5" y="453"/>
                    <a:pt x="3" y="452"/>
                    <a:pt x="1" y="449"/>
                  </a:cubicBezTo>
                  <a:cubicBezTo>
                    <a:pt x="0" y="447"/>
                    <a:pt x="0" y="444"/>
                    <a:pt x="1" y="442"/>
                  </a:cubicBezTo>
                  <a:cubicBezTo>
                    <a:pt x="3" y="435"/>
                    <a:pt x="21" y="420"/>
                    <a:pt x="50" y="401"/>
                  </a:cubicBezTo>
                  <a:lnTo>
                    <a:pt x="51" y="400"/>
                  </a:lnTo>
                  <a:lnTo>
                    <a:pt x="49" y="397"/>
                  </a:lnTo>
                  <a:lnTo>
                    <a:pt x="52" y="395"/>
                  </a:lnTo>
                  <a:cubicBezTo>
                    <a:pt x="58" y="391"/>
                    <a:pt x="60" y="390"/>
                    <a:pt x="63" y="391"/>
                  </a:cubicBezTo>
                  <a:lnTo>
                    <a:pt x="64" y="391"/>
                  </a:lnTo>
                  <a:cubicBezTo>
                    <a:pt x="170" y="322"/>
                    <a:pt x="389" y="201"/>
                    <a:pt x="558" y="110"/>
                  </a:cubicBezTo>
                  <a:cubicBezTo>
                    <a:pt x="644" y="58"/>
                    <a:pt x="693" y="31"/>
                    <a:pt x="713" y="28"/>
                  </a:cubicBezTo>
                  <a:cubicBezTo>
                    <a:pt x="733" y="17"/>
                    <a:pt x="750" y="8"/>
                    <a:pt x="762" y="2"/>
                  </a:cubicBezTo>
                  <a:cubicBezTo>
                    <a:pt x="765" y="0"/>
                    <a:pt x="769" y="1"/>
                    <a:pt x="771" y="4"/>
                  </a:cubicBezTo>
                  <a:cubicBezTo>
                    <a:pt x="773" y="8"/>
                    <a:pt x="772" y="12"/>
                    <a:pt x="769" y="14"/>
                  </a:cubicBezTo>
                  <a:lnTo>
                    <a:pt x="724" y="40"/>
                  </a:lnTo>
                  <a:lnTo>
                    <a:pt x="722" y="42"/>
                  </a:lnTo>
                  <a:lnTo>
                    <a:pt x="719" y="43"/>
                  </a:lnTo>
                  <a:lnTo>
                    <a:pt x="374" y="242"/>
                  </a:lnTo>
                  <a:cubicBezTo>
                    <a:pt x="371" y="244"/>
                    <a:pt x="368" y="246"/>
                    <a:pt x="365" y="248"/>
                  </a:cubicBezTo>
                  <a:cubicBezTo>
                    <a:pt x="140" y="389"/>
                    <a:pt x="35" y="454"/>
                    <a:pt x="10" y="4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36" name="Freeform 2358">
              <a:extLst>
                <a:ext uri="{FF2B5EF4-FFF2-40B4-BE49-F238E27FC236}">
                  <a16:creationId xmlns:a16="http://schemas.microsoft.com/office/drawing/2014/main" id="{488E2B9C-C5FD-44E7-8748-F69EA4F80B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8625" y="8828086"/>
              <a:ext cx="409575" cy="234950"/>
            </a:xfrm>
            <a:custGeom>
              <a:avLst/>
              <a:gdLst>
                <a:gd name="T0" fmla="*/ 498 w 779"/>
                <a:gd name="T1" fmla="*/ 156 h 448"/>
                <a:gd name="T2" fmla="*/ 111 w 779"/>
                <a:gd name="T3" fmla="*/ 379 h 448"/>
                <a:gd name="T4" fmla="*/ 222 w 779"/>
                <a:gd name="T5" fmla="*/ 318 h 448"/>
                <a:gd name="T6" fmla="*/ 306 w 779"/>
                <a:gd name="T7" fmla="*/ 272 h 448"/>
                <a:gd name="T8" fmla="*/ 448 w 779"/>
                <a:gd name="T9" fmla="*/ 186 h 448"/>
                <a:gd name="T10" fmla="*/ 498 w 779"/>
                <a:gd name="T11" fmla="*/ 156 h 448"/>
                <a:gd name="T12" fmla="*/ 13 w 779"/>
                <a:gd name="T13" fmla="*/ 448 h 448"/>
                <a:gd name="T14" fmla="*/ 10 w 779"/>
                <a:gd name="T15" fmla="*/ 447 h 448"/>
                <a:gd name="T16" fmla="*/ 2 w 779"/>
                <a:gd name="T17" fmla="*/ 442 h 448"/>
                <a:gd name="T18" fmla="*/ 4 w 779"/>
                <a:gd name="T19" fmla="*/ 432 h 448"/>
                <a:gd name="T20" fmla="*/ 13 w 779"/>
                <a:gd name="T21" fmla="*/ 434 h 448"/>
                <a:gd name="T22" fmla="*/ 65 w 779"/>
                <a:gd name="T23" fmla="*/ 416 h 448"/>
                <a:gd name="T24" fmla="*/ 64 w 779"/>
                <a:gd name="T25" fmla="*/ 407 h 448"/>
                <a:gd name="T26" fmla="*/ 670 w 779"/>
                <a:gd name="T27" fmla="*/ 51 h 448"/>
                <a:gd name="T28" fmla="*/ 709 w 779"/>
                <a:gd name="T29" fmla="*/ 26 h 448"/>
                <a:gd name="T30" fmla="*/ 714 w 779"/>
                <a:gd name="T31" fmla="*/ 25 h 448"/>
                <a:gd name="T32" fmla="*/ 717 w 779"/>
                <a:gd name="T33" fmla="*/ 26 h 448"/>
                <a:gd name="T34" fmla="*/ 770 w 779"/>
                <a:gd name="T35" fmla="*/ 1 h 448"/>
                <a:gd name="T36" fmla="*/ 772 w 779"/>
                <a:gd name="T37" fmla="*/ 2 h 448"/>
                <a:gd name="T38" fmla="*/ 773 w 779"/>
                <a:gd name="T39" fmla="*/ 2 h 448"/>
                <a:gd name="T40" fmla="*/ 777 w 779"/>
                <a:gd name="T41" fmla="*/ 6 h 448"/>
                <a:gd name="T42" fmla="*/ 775 w 779"/>
                <a:gd name="T43" fmla="*/ 15 h 448"/>
                <a:gd name="T44" fmla="*/ 772 w 779"/>
                <a:gd name="T45" fmla="*/ 16 h 448"/>
                <a:gd name="T46" fmla="*/ 633 w 779"/>
                <a:gd name="T47" fmla="*/ 103 h 448"/>
                <a:gd name="T48" fmla="*/ 84 w 779"/>
                <a:gd name="T49" fmla="*/ 422 h 448"/>
                <a:gd name="T50" fmla="*/ 13 w 779"/>
                <a:gd name="T51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9" h="448">
                  <a:moveTo>
                    <a:pt x="498" y="156"/>
                  </a:moveTo>
                  <a:cubicBezTo>
                    <a:pt x="324" y="248"/>
                    <a:pt x="175" y="333"/>
                    <a:pt x="111" y="379"/>
                  </a:cubicBezTo>
                  <a:cubicBezTo>
                    <a:pt x="133" y="367"/>
                    <a:pt x="168" y="348"/>
                    <a:pt x="222" y="318"/>
                  </a:cubicBezTo>
                  <a:cubicBezTo>
                    <a:pt x="247" y="305"/>
                    <a:pt x="275" y="289"/>
                    <a:pt x="306" y="272"/>
                  </a:cubicBezTo>
                  <a:cubicBezTo>
                    <a:pt x="353" y="244"/>
                    <a:pt x="402" y="214"/>
                    <a:pt x="448" y="186"/>
                  </a:cubicBezTo>
                  <a:cubicBezTo>
                    <a:pt x="465" y="176"/>
                    <a:pt x="482" y="166"/>
                    <a:pt x="498" y="156"/>
                  </a:cubicBezTo>
                  <a:close/>
                  <a:moveTo>
                    <a:pt x="13" y="448"/>
                  </a:moveTo>
                  <a:lnTo>
                    <a:pt x="10" y="447"/>
                  </a:lnTo>
                  <a:cubicBezTo>
                    <a:pt x="5" y="446"/>
                    <a:pt x="3" y="444"/>
                    <a:pt x="2" y="442"/>
                  </a:cubicBezTo>
                  <a:cubicBezTo>
                    <a:pt x="0" y="438"/>
                    <a:pt x="1" y="434"/>
                    <a:pt x="4" y="432"/>
                  </a:cubicBezTo>
                  <a:cubicBezTo>
                    <a:pt x="7" y="430"/>
                    <a:pt x="11" y="431"/>
                    <a:pt x="13" y="434"/>
                  </a:cubicBezTo>
                  <a:cubicBezTo>
                    <a:pt x="20" y="435"/>
                    <a:pt x="38" y="429"/>
                    <a:pt x="65" y="416"/>
                  </a:cubicBezTo>
                  <a:cubicBezTo>
                    <a:pt x="64" y="414"/>
                    <a:pt x="63" y="411"/>
                    <a:pt x="64" y="407"/>
                  </a:cubicBezTo>
                  <a:cubicBezTo>
                    <a:pt x="79" y="359"/>
                    <a:pt x="477" y="149"/>
                    <a:pt x="670" y="51"/>
                  </a:cubicBezTo>
                  <a:cubicBezTo>
                    <a:pt x="683" y="42"/>
                    <a:pt x="696" y="34"/>
                    <a:pt x="709" y="26"/>
                  </a:cubicBezTo>
                  <a:cubicBezTo>
                    <a:pt x="710" y="24"/>
                    <a:pt x="712" y="24"/>
                    <a:pt x="714" y="25"/>
                  </a:cubicBezTo>
                  <a:lnTo>
                    <a:pt x="717" y="26"/>
                  </a:lnTo>
                  <a:cubicBezTo>
                    <a:pt x="753" y="6"/>
                    <a:pt x="766" y="0"/>
                    <a:pt x="770" y="1"/>
                  </a:cubicBezTo>
                  <a:lnTo>
                    <a:pt x="772" y="2"/>
                  </a:lnTo>
                  <a:lnTo>
                    <a:pt x="773" y="2"/>
                  </a:lnTo>
                  <a:cubicBezTo>
                    <a:pt x="775" y="3"/>
                    <a:pt x="776" y="4"/>
                    <a:pt x="777" y="6"/>
                  </a:cubicBezTo>
                  <a:cubicBezTo>
                    <a:pt x="779" y="9"/>
                    <a:pt x="778" y="13"/>
                    <a:pt x="775" y="15"/>
                  </a:cubicBezTo>
                  <a:lnTo>
                    <a:pt x="772" y="16"/>
                  </a:lnTo>
                  <a:cubicBezTo>
                    <a:pt x="762" y="20"/>
                    <a:pt x="702" y="59"/>
                    <a:pt x="633" y="103"/>
                  </a:cubicBezTo>
                  <a:cubicBezTo>
                    <a:pt x="330" y="294"/>
                    <a:pt x="139" y="410"/>
                    <a:pt x="84" y="422"/>
                  </a:cubicBezTo>
                  <a:cubicBezTo>
                    <a:pt x="50" y="438"/>
                    <a:pt x="25" y="448"/>
                    <a:pt x="13" y="4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37" name="Freeform 2359">
              <a:extLst>
                <a:ext uri="{FF2B5EF4-FFF2-40B4-BE49-F238E27FC236}">
                  <a16:creationId xmlns:a16="http://schemas.microsoft.com/office/drawing/2014/main" id="{4BBB03AE-934C-4988-8769-7A8FF35F3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8812211"/>
              <a:ext cx="398463" cy="234950"/>
            </a:xfrm>
            <a:custGeom>
              <a:avLst/>
              <a:gdLst>
                <a:gd name="T0" fmla="*/ 9 w 758"/>
                <a:gd name="T1" fmla="*/ 446 h 446"/>
                <a:gd name="T2" fmla="*/ 8 w 758"/>
                <a:gd name="T3" fmla="*/ 446 h 446"/>
                <a:gd name="T4" fmla="*/ 3 w 758"/>
                <a:gd name="T5" fmla="*/ 442 h 446"/>
                <a:gd name="T6" fmla="*/ 28 w 758"/>
                <a:gd name="T7" fmla="*/ 410 h 446"/>
                <a:gd name="T8" fmla="*/ 28 w 758"/>
                <a:gd name="T9" fmla="*/ 407 h 446"/>
                <a:gd name="T10" fmla="*/ 34 w 758"/>
                <a:gd name="T11" fmla="*/ 403 h 446"/>
                <a:gd name="T12" fmla="*/ 34 w 758"/>
                <a:gd name="T13" fmla="*/ 403 h 446"/>
                <a:gd name="T14" fmla="*/ 28 w 758"/>
                <a:gd name="T15" fmla="*/ 407 h 446"/>
                <a:gd name="T16" fmla="*/ 26 w 758"/>
                <a:gd name="T17" fmla="*/ 400 h 446"/>
                <a:gd name="T18" fmla="*/ 55 w 758"/>
                <a:gd name="T19" fmla="*/ 383 h 446"/>
                <a:gd name="T20" fmla="*/ 64 w 758"/>
                <a:gd name="T21" fmla="*/ 385 h 446"/>
                <a:gd name="T22" fmla="*/ 63 w 758"/>
                <a:gd name="T23" fmla="*/ 394 h 446"/>
                <a:gd name="T24" fmla="*/ 37 w 758"/>
                <a:gd name="T25" fmla="*/ 420 h 446"/>
                <a:gd name="T26" fmla="*/ 391 w 758"/>
                <a:gd name="T27" fmla="*/ 210 h 446"/>
                <a:gd name="T28" fmla="*/ 751 w 758"/>
                <a:gd name="T29" fmla="*/ 3 h 446"/>
                <a:gd name="T30" fmla="*/ 756 w 758"/>
                <a:gd name="T31" fmla="*/ 7 h 446"/>
                <a:gd name="T32" fmla="*/ 754 w 758"/>
                <a:gd name="T33" fmla="*/ 16 h 446"/>
                <a:gd name="T34" fmla="*/ 748 w 758"/>
                <a:gd name="T35" fmla="*/ 17 h 446"/>
                <a:gd name="T36" fmla="*/ 399 w 758"/>
                <a:gd name="T37" fmla="*/ 222 h 446"/>
                <a:gd name="T38" fmla="*/ 9 w 758"/>
                <a:gd name="T39" fmla="*/ 446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58" h="446">
                  <a:moveTo>
                    <a:pt x="9" y="446"/>
                  </a:moveTo>
                  <a:lnTo>
                    <a:pt x="8" y="446"/>
                  </a:lnTo>
                  <a:cubicBezTo>
                    <a:pt x="6" y="445"/>
                    <a:pt x="4" y="444"/>
                    <a:pt x="3" y="442"/>
                  </a:cubicBezTo>
                  <a:cubicBezTo>
                    <a:pt x="0" y="438"/>
                    <a:pt x="0" y="437"/>
                    <a:pt x="28" y="410"/>
                  </a:cubicBezTo>
                  <a:lnTo>
                    <a:pt x="28" y="407"/>
                  </a:lnTo>
                  <a:lnTo>
                    <a:pt x="34" y="403"/>
                  </a:lnTo>
                  <a:lnTo>
                    <a:pt x="34" y="403"/>
                  </a:lnTo>
                  <a:lnTo>
                    <a:pt x="28" y="407"/>
                  </a:lnTo>
                  <a:lnTo>
                    <a:pt x="26" y="400"/>
                  </a:lnTo>
                  <a:cubicBezTo>
                    <a:pt x="28" y="399"/>
                    <a:pt x="44" y="390"/>
                    <a:pt x="55" y="383"/>
                  </a:cubicBezTo>
                  <a:cubicBezTo>
                    <a:pt x="58" y="381"/>
                    <a:pt x="62" y="382"/>
                    <a:pt x="64" y="385"/>
                  </a:cubicBezTo>
                  <a:cubicBezTo>
                    <a:pt x="66" y="388"/>
                    <a:pt x="66" y="392"/>
                    <a:pt x="63" y="394"/>
                  </a:cubicBezTo>
                  <a:cubicBezTo>
                    <a:pt x="55" y="402"/>
                    <a:pt x="46" y="412"/>
                    <a:pt x="37" y="420"/>
                  </a:cubicBezTo>
                  <a:cubicBezTo>
                    <a:pt x="101" y="387"/>
                    <a:pt x="259" y="290"/>
                    <a:pt x="391" y="210"/>
                  </a:cubicBezTo>
                  <a:cubicBezTo>
                    <a:pt x="658" y="47"/>
                    <a:pt x="738" y="0"/>
                    <a:pt x="751" y="3"/>
                  </a:cubicBezTo>
                  <a:cubicBezTo>
                    <a:pt x="753" y="4"/>
                    <a:pt x="755" y="5"/>
                    <a:pt x="756" y="7"/>
                  </a:cubicBezTo>
                  <a:cubicBezTo>
                    <a:pt x="758" y="10"/>
                    <a:pt x="757" y="15"/>
                    <a:pt x="754" y="16"/>
                  </a:cubicBezTo>
                  <a:cubicBezTo>
                    <a:pt x="752" y="18"/>
                    <a:pt x="750" y="18"/>
                    <a:pt x="748" y="17"/>
                  </a:cubicBezTo>
                  <a:cubicBezTo>
                    <a:pt x="725" y="22"/>
                    <a:pt x="552" y="128"/>
                    <a:pt x="399" y="222"/>
                  </a:cubicBezTo>
                  <a:cubicBezTo>
                    <a:pt x="127" y="388"/>
                    <a:pt x="28" y="446"/>
                    <a:pt x="9" y="4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38" name="Freeform 2360">
              <a:extLst>
                <a:ext uri="{FF2B5EF4-FFF2-40B4-BE49-F238E27FC236}">
                  <a16:creationId xmlns:a16="http://schemas.microsoft.com/office/drawing/2014/main" id="{0F89A7D5-1E20-4DE5-880C-73D262344C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9425" y="8799511"/>
              <a:ext cx="346075" cy="206375"/>
            </a:xfrm>
            <a:custGeom>
              <a:avLst/>
              <a:gdLst>
                <a:gd name="T0" fmla="*/ 607 w 658"/>
                <a:gd name="T1" fmla="*/ 35 h 391"/>
                <a:gd name="T2" fmla="*/ 524 w 658"/>
                <a:gd name="T3" fmla="*/ 80 h 391"/>
                <a:gd name="T4" fmla="*/ 607 w 658"/>
                <a:gd name="T5" fmla="*/ 35 h 391"/>
                <a:gd name="T6" fmla="*/ 291 w 658"/>
                <a:gd name="T7" fmla="*/ 220 h 391"/>
                <a:gd name="T8" fmla="*/ 174 w 658"/>
                <a:gd name="T9" fmla="*/ 293 h 391"/>
                <a:gd name="T10" fmla="*/ 75 w 658"/>
                <a:gd name="T11" fmla="*/ 354 h 391"/>
                <a:gd name="T12" fmla="*/ 435 w 658"/>
                <a:gd name="T13" fmla="*/ 144 h 391"/>
                <a:gd name="T14" fmla="*/ 433 w 658"/>
                <a:gd name="T15" fmla="*/ 145 h 391"/>
                <a:gd name="T16" fmla="*/ 291 w 658"/>
                <a:gd name="T17" fmla="*/ 220 h 391"/>
                <a:gd name="T18" fmla="*/ 8 w 658"/>
                <a:gd name="T19" fmla="*/ 391 h 391"/>
                <a:gd name="T20" fmla="*/ 6 w 658"/>
                <a:gd name="T21" fmla="*/ 391 h 391"/>
                <a:gd name="T22" fmla="*/ 2 w 658"/>
                <a:gd name="T23" fmla="*/ 388 h 391"/>
                <a:gd name="T24" fmla="*/ 5 w 658"/>
                <a:gd name="T25" fmla="*/ 378 h 391"/>
                <a:gd name="T26" fmla="*/ 7 w 658"/>
                <a:gd name="T27" fmla="*/ 377 h 391"/>
                <a:gd name="T28" fmla="*/ 36 w 658"/>
                <a:gd name="T29" fmla="*/ 361 h 391"/>
                <a:gd name="T30" fmla="*/ 284 w 658"/>
                <a:gd name="T31" fmla="*/ 208 h 391"/>
                <a:gd name="T32" fmla="*/ 651 w 658"/>
                <a:gd name="T33" fmla="*/ 5 h 391"/>
                <a:gd name="T34" fmla="*/ 657 w 658"/>
                <a:gd name="T35" fmla="*/ 10 h 391"/>
                <a:gd name="T36" fmla="*/ 658 w 658"/>
                <a:gd name="T37" fmla="*/ 16 h 391"/>
                <a:gd name="T38" fmla="*/ 614 w 658"/>
                <a:gd name="T39" fmla="*/ 47 h 391"/>
                <a:gd name="T40" fmla="*/ 613 w 658"/>
                <a:gd name="T41" fmla="*/ 48 h 391"/>
                <a:gd name="T42" fmla="*/ 41 w 658"/>
                <a:gd name="T43" fmla="*/ 378 h 391"/>
                <a:gd name="T44" fmla="*/ 38 w 658"/>
                <a:gd name="T45" fmla="*/ 377 h 391"/>
                <a:gd name="T46" fmla="*/ 8 w 658"/>
                <a:gd name="T47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8" h="391">
                  <a:moveTo>
                    <a:pt x="607" y="35"/>
                  </a:moveTo>
                  <a:cubicBezTo>
                    <a:pt x="586" y="45"/>
                    <a:pt x="557" y="61"/>
                    <a:pt x="524" y="80"/>
                  </a:cubicBezTo>
                  <a:cubicBezTo>
                    <a:pt x="557" y="63"/>
                    <a:pt x="586" y="47"/>
                    <a:pt x="607" y="35"/>
                  </a:cubicBezTo>
                  <a:close/>
                  <a:moveTo>
                    <a:pt x="291" y="220"/>
                  </a:moveTo>
                  <a:cubicBezTo>
                    <a:pt x="248" y="246"/>
                    <a:pt x="208" y="272"/>
                    <a:pt x="174" y="293"/>
                  </a:cubicBezTo>
                  <a:cubicBezTo>
                    <a:pt x="130" y="320"/>
                    <a:pt x="98" y="339"/>
                    <a:pt x="75" y="354"/>
                  </a:cubicBezTo>
                  <a:cubicBezTo>
                    <a:pt x="140" y="324"/>
                    <a:pt x="291" y="233"/>
                    <a:pt x="435" y="144"/>
                  </a:cubicBezTo>
                  <a:lnTo>
                    <a:pt x="433" y="145"/>
                  </a:lnTo>
                  <a:cubicBezTo>
                    <a:pt x="390" y="167"/>
                    <a:pt x="340" y="194"/>
                    <a:pt x="291" y="220"/>
                  </a:cubicBezTo>
                  <a:close/>
                  <a:moveTo>
                    <a:pt x="8" y="391"/>
                  </a:moveTo>
                  <a:lnTo>
                    <a:pt x="6" y="391"/>
                  </a:lnTo>
                  <a:cubicBezTo>
                    <a:pt x="5" y="391"/>
                    <a:pt x="3" y="389"/>
                    <a:pt x="2" y="388"/>
                  </a:cubicBezTo>
                  <a:cubicBezTo>
                    <a:pt x="0" y="384"/>
                    <a:pt x="1" y="380"/>
                    <a:pt x="5" y="378"/>
                  </a:cubicBezTo>
                  <a:lnTo>
                    <a:pt x="7" y="377"/>
                  </a:lnTo>
                  <a:cubicBezTo>
                    <a:pt x="11" y="376"/>
                    <a:pt x="21" y="370"/>
                    <a:pt x="36" y="361"/>
                  </a:cubicBezTo>
                  <a:cubicBezTo>
                    <a:pt x="51" y="337"/>
                    <a:pt x="145" y="283"/>
                    <a:pt x="284" y="208"/>
                  </a:cubicBezTo>
                  <a:cubicBezTo>
                    <a:pt x="510" y="69"/>
                    <a:pt x="630" y="0"/>
                    <a:pt x="651" y="5"/>
                  </a:cubicBezTo>
                  <a:cubicBezTo>
                    <a:pt x="654" y="6"/>
                    <a:pt x="656" y="7"/>
                    <a:pt x="657" y="10"/>
                  </a:cubicBezTo>
                  <a:cubicBezTo>
                    <a:pt x="658" y="11"/>
                    <a:pt x="658" y="14"/>
                    <a:pt x="658" y="16"/>
                  </a:cubicBezTo>
                  <a:cubicBezTo>
                    <a:pt x="656" y="21"/>
                    <a:pt x="645" y="29"/>
                    <a:pt x="614" y="47"/>
                  </a:cubicBezTo>
                  <a:lnTo>
                    <a:pt x="613" y="48"/>
                  </a:lnTo>
                  <a:cubicBezTo>
                    <a:pt x="525" y="104"/>
                    <a:pt x="81" y="388"/>
                    <a:pt x="41" y="378"/>
                  </a:cubicBezTo>
                  <a:lnTo>
                    <a:pt x="38" y="377"/>
                  </a:lnTo>
                  <a:cubicBezTo>
                    <a:pt x="16" y="389"/>
                    <a:pt x="11" y="391"/>
                    <a:pt x="8" y="3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39" name="Freeform 2361">
              <a:extLst>
                <a:ext uri="{FF2B5EF4-FFF2-40B4-BE49-F238E27FC236}">
                  <a16:creationId xmlns:a16="http://schemas.microsoft.com/office/drawing/2014/main" id="{D4A076BF-F499-4343-9B66-2D3E4B940C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7838" y="8775699"/>
              <a:ext cx="374650" cy="225425"/>
            </a:xfrm>
            <a:custGeom>
              <a:avLst/>
              <a:gdLst>
                <a:gd name="T0" fmla="*/ 655 w 715"/>
                <a:gd name="T1" fmla="*/ 50 h 428"/>
                <a:gd name="T2" fmla="*/ 641 w 715"/>
                <a:gd name="T3" fmla="*/ 61 h 428"/>
                <a:gd name="T4" fmla="*/ 691 w 715"/>
                <a:gd name="T5" fmla="*/ 24 h 428"/>
                <a:gd name="T6" fmla="*/ 661 w 715"/>
                <a:gd name="T7" fmla="*/ 40 h 428"/>
                <a:gd name="T8" fmla="*/ 658 w 715"/>
                <a:gd name="T9" fmla="*/ 48 h 428"/>
                <a:gd name="T10" fmla="*/ 658 w 715"/>
                <a:gd name="T11" fmla="*/ 48 h 428"/>
                <a:gd name="T12" fmla="*/ 655 w 715"/>
                <a:gd name="T13" fmla="*/ 50 h 428"/>
                <a:gd name="T14" fmla="*/ 18 w 715"/>
                <a:gd name="T15" fmla="*/ 428 h 428"/>
                <a:gd name="T16" fmla="*/ 12 w 715"/>
                <a:gd name="T17" fmla="*/ 424 h 428"/>
                <a:gd name="T18" fmla="*/ 12 w 715"/>
                <a:gd name="T19" fmla="*/ 418 h 428"/>
                <a:gd name="T20" fmla="*/ 2 w 715"/>
                <a:gd name="T21" fmla="*/ 415 h 428"/>
                <a:gd name="T22" fmla="*/ 5 w 715"/>
                <a:gd name="T23" fmla="*/ 406 h 428"/>
                <a:gd name="T24" fmla="*/ 295 w 715"/>
                <a:gd name="T25" fmla="*/ 235 h 428"/>
                <a:gd name="T26" fmla="*/ 515 w 715"/>
                <a:gd name="T27" fmla="*/ 107 h 428"/>
                <a:gd name="T28" fmla="*/ 708 w 715"/>
                <a:gd name="T29" fmla="*/ 2 h 428"/>
                <a:gd name="T30" fmla="*/ 713 w 715"/>
                <a:gd name="T31" fmla="*/ 5 h 428"/>
                <a:gd name="T32" fmla="*/ 714 w 715"/>
                <a:gd name="T33" fmla="*/ 15 h 428"/>
                <a:gd name="T34" fmla="*/ 373 w 715"/>
                <a:gd name="T35" fmla="*/ 230 h 428"/>
                <a:gd name="T36" fmla="*/ 51 w 715"/>
                <a:gd name="T37" fmla="*/ 410 h 428"/>
                <a:gd name="T38" fmla="*/ 22 w 715"/>
                <a:gd name="T39" fmla="*/ 427 h 428"/>
                <a:gd name="T40" fmla="*/ 18 w 715"/>
                <a:gd name="T41" fmla="*/ 42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5" h="428">
                  <a:moveTo>
                    <a:pt x="655" y="50"/>
                  </a:moveTo>
                  <a:cubicBezTo>
                    <a:pt x="652" y="53"/>
                    <a:pt x="647" y="56"/>
                    <a:pt x="641" y="61"/>
                  </a:cubicBezTo>
                  <a:cubicBezTo>
                    <a:pt x="663" y="46"/>
                    <a:pt x="681" y="33"/>
                    <a:pt x="691" y="24"/>
                  </a:cubicBezTo>
                  <a:cubicBezTo>
                    <a:pt x="683" y="28"/>
                    <a:pt x="673" y="34"/>
                    <a:pt x="661" y="40"/>
                  </a:cubicBezTo>
                  <a:cubicBezTo>
                    <a:pt x="662" y="42"/>
                    <a:pt x="661" y="44"/>
                    <a:pt x="658" y="48"/>
                  </a:cubicBezTo>
                  <a:lnTo>
                    <a:pt x="658" y="48"/>
                  </a:lnTo>
                  <a:lnTo>
                    <a:pt x="655" y="50"/>
                  </a:lnTo>
                  <a:close/>
                  <a:moveTo>
                    <a:pt x="18" y="428"/>
                  </a:moveTo>
                  <a:cubicBezTo>
                    <a:pt x="16" y="428"/>
                    <a:pt x="13" y="426"/>
                    <a:pt x="12" y="424"/>
                  </a:cubicBezTo>
                  <a:cubicBezTo>
                    <a:pt x="11" y="422"/>
                    <a:pt x="11" y="420"/>
                    <a:pt x="12" y="418"/>
                  </a:cubicBezTo>
                  <a:cubicBezTo>
                    <a:pt x="8" y="420"/>
                    <a:pt x="4" y="419"/>
                    <a:pt x="2" y="415"/>
                  </a:cubicBezTo>
                  <a:cubicBezTo>
                    <a:pt x="0" y="412"/>
                    <a:pt x="1" y="408"/>
                    <a:pt x="5" y="406"/>
                  </a:cubicBezTo>
                  <a:cubicBezTo>
                    <a:pt x="119" y="338"/>
                    <a:pt x="215" y="282"/>
                    <a:pt x="295" y="235"/>
                  </a:cubicBezTo>
                  <a:cubicBezTo>
                    <a:pt x="375" y="186"/>
                    <a:pt x="457" y="138"/>
                    <a:pt x="515" y="107"/>
                  </a:cubicBezTo>
                  <a:cubicBezTo>
                    <a:pt x="702" y="0"/>
                    <a:pt x="706" y="1"/>
                    <a:pt x="708" y="2"/>
                  </a:cubicBezTo>
                  <a:cubicBezTo>
                    <a:pt x="710" y="2"/>
                    <a:pt x="712" y="3"/>
                    <a:pt x="713" y="5"/>
                  </a:cubicBezTo>
                  <a:cubicBezTo>
                    <a:pt x="714" y="7"/>
                    <a:pt x="715" y="11"/>
                    <a:pt x="714" y="15"/>
                  </a:cubicBezTo>
                  <a:cubicBezTo>
                    <a:pt x="705" y="46"/>
                    <a:pt x="555" y="132"/>
                    <a:pt x="373" y="230"/>
                  </a:cubicBezTo>
                  <a:cubicBezTo>
                    <a:pt x="244" y="310"/>
                    <a:pt x="109" y="389"/>
                    <a:pt x="51" y="410"/>
                  </a:cubicBezTo>
                  <a:cubicBezTo>
                    <a:pt x="33" y="420"/>
                    <a:pt x="22" y="427"/>
                    <a:pt x="22" y="427"/>
                  </a:cubicBezTo>
                  <a:lnTo>
                    <a:pt x="18" y="42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40" name="Freeform 2362">
              <a:extLst>
                <a:ext uri="{FF2B5EF4-FFF2-40B4-BE49-F238E27FC236}">
                  <a16:creationId xmlns:a16="http://schemas.microsoft.com/office/drawing/2014/main" id="{A4E5E954-82DB-4C94-8230-A57E60E185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42125" y="8777286"/>
              <a:ext cx="339725" cy="207963"/>
            </a:xfrm>
            <a:custGeom>
              <a:avLst/>
              <a:gdLst>
                <a:gd name="T0" fmla="*/ 24 w 644"/>
                <a:gd name="T1" fmla="*/ 374 h 393"/>
                <a:gd name="T2" fmla="*/ 19 w 644"/>
                <a:gd name="T3" fmla="*/ 378 h 393"/>
                <a:gd name="T4" fmla="*/ 515 w 644"/>
                <a:gd name="T5" fmla="*/ 88 h 393"/>
                <a:gd name="T6" fmla="*/ 275 w 644"/>
                <a:gd name="T7" fmla="*/ 219 h 393"/>
                <a:gd name="T8" fmla="*/ 150 w 644"/>
                <a:gd name="T9" fmla="*/ 299 h 393"/>
                <a:gd name="T10" fmla="*/ 25 w 644"/>
                <a:gd name="T11" fmla="*/ 374 h 393"/>
                <a:gd name="T12" fmla="*/ 24 w 644"/>
                <a:gd name="T13" fmla="*/ 374 h 393"/>
                <a:gd name="T14" fmla="*/ 11 w 644"/>
                <a:gd name="T15" fmla="*/ 393 h 393"/>
                <a:gd name="T16" fmla="*/ 8 w 644"/>
                <a:gd name="T17" fmla="*/ 393 h 393"/>
                <a:gd name="T18" fmla="*/ 2 w 644"/>
                <a:gd name="T19" fmla="*/ 388 h 393"/>
                <a:gd name="T20" fmla="*/ 1 w 644"/>
                <a:gd name="T21" fmla="*/ 380 h 393"/>
                <a:gd name="T22" fmla="*/ 273 w 644"/>
                <a:gd name="T23" fmla="*/ 204 h 393"/>
                <a:gd name="T24" fmla="*/ 635 w 644"/>
                <a:gd name="T25" fmla="*/ 6 h 393"/>
                <a:gd name="T26" fmla="*/ 643 w 644"/>
                <a:gd name="T27" fmla="*/ 11 h 393"/>
                <a:gd name="T28" fmla="*/ 643 w 644"/>
                <a:gd name="T29" fmla="*/ 17 h 393"/>
                <a:gd name="T30" fmla="*/ 640 w 644"/>
                <a:gd name="T31" fmla="*/ 21 h 393"/>
                <a:gd name="T32" fmla="*/ 607 w 644"/>
                <a:gd name="T33" fmla="*/ 38 h 393"/>
                <a:gd name="T34" fmla="*/ 607 w 644"/>
                <a:gd name="T35" fmla="*/ 38 h 393"/>
                <a:gd name="T36" fmla="*/ 601 w 644"/>
                <a:gd name="T37" fmla="*/ 42 h 393"/>
                <a:gd name="T38" fmla="*/ 607 w 644"/>
                <a:gd name="T39" fmla="*/ 38 h 393"/>
                <a:gd name="T40" fmla="*/ 610 w 644"/>
                <a:gd name="T41" fmla="*/ 45 h 393"/>
                <a:gd name="T42" fmla="*/ 541 w 644"/>
                <a:gd name="T43" fmla="*/ 88 h 393"/>
                <a:gd name="T44" fmla="*/ 11 w 644"/>
                <a:gd name="T45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4" h="393">
                  <a:moveTo>
                    <a:pt x="24" y="374"/>
                  </a:moveTo>
                  <a:cubicBezTo>
                    <a:pt x="22" y="375"/>
                    <a:pt x="20" y="377"/>
                    <a:pt x="19" y="378"/>
                  </a:cubicBezTo>
                  <a:cubicBezTo>
                    <a:pt x="77" y="363"/>
                    <a:pt x="385" y="169"/>
                    <a:pt x="515" y="88"/>
                  </a:cubicBezTo>
                  <a:cubicBezTo>
                    <a:pt x="436" y="130"/>
                    <a:pt x="352" y="176"/>
                    <a:pt x="275" y="219"/>
                  </a:cubicBezTo>
                  <a:cubicBezTo>
                    <a:pt x="227" y="250"/>
                    <a:pt x="183" y="278"/>
                    <a:pt x="150" y="299"/>
                  </a:cubicBezTo>
                  <a:cubicBezTo>
                    <a:pt x="30" y="376"/>
                    <a:pt x="30" y="376"/>
                    <a:pt x="25" y="374"/>
                  </a:cubicBezTo>
                  <a:lnTo>
                    <a:pt x="24" y="374"/>
                  </a:lnTo>
                  <a:close/>
                  <a:moveTo>
                    <a:pt x="11" y="393"/>
                  </a:moveTo>
                  <a:lnTo>
                    <a:pt x="8" y="393"/>
                  </a:lnTo>
                  <a:cubicBezTo>
                    <a:pt x="5" y="392"/>
                    <a:pt x="3" y="390"/>
                    <a:pt x="2" y="388"/>
                  </a:cubicBezTo>
                  <a:cubicBezTo>
                    <a:pt x="1" y="386"/>
                    <a:pt x="0" y="384"/>
                    <a:pt x="1" y="380"/>
                  </a:cubicBezTo>
                  <a:cubicBezTo>
                    <a:pt x="7" y="359"/>
                    <a:pt x="133" y="283"/>
                    <a:pt x="273" y="204"/>
                  </a:cubicBezTo>
                  <a:cubicBezTo>
                    <a:pt x="483" y="72"/>
                    <a:pt x="608" y="0"/>
                    <a:pt x="635" y="6"/>
                  </a:cubicBezTo>
                  <a:cubicBezTo>
                    <a:pt x="639" y="7"/>
                    <a:pt x="641" y="10"/>
                    <a:pt x="643" y="11"/>
                  </a:cubicBezTo>
                  <a:cubicBezTo>
                    <a:pt x="643" y="13"/>
                    <a:pt x="644" y="15"/>
                    <a:pt x="643" y="17"/>
                  </a:cubicBezTo>
                  <a:cubicBezTo>
                    <a:pt x="643" y="19"/>
                    <a:pt x="641" y="20"/>
                    <a:pt x="640" y="21"/>
                  </a:cubicBezTo>
                  <a:cubicBezTo>
                    <a:pt x="629" y="27"/>
                    <a:pt x="618" y="32"/>
                    <a:pt x="607" y="38"/>
                  </a:cubicBezTo>
                  <a:lnTo>
                    <a:pt x="607" y="38"/>
                  </a:lnTo>
                  <a:lnTo>
                    <a:pt x="601" y="42"/>
                  </a:lnTo>
                  <a:lnTo>
                    <a:pt x="607" y="38"/>
                  </a:lnTo>
                  <a:lnTo>
                    <a:pt x="610" y="45"/>
                  </a:lnTo>
                  <a:cubicBezTo>
                    <a:pt x="607" y="46"/>
                    <a:pt x="578" y="65"/>
                    <a:pt x="541" y="88"/>
                  </a:cubicBezTo>
                  <a:cubicBezTo>
                    <a:pt x="200" y="303"/>
                    <a:pt x="44" y="393"/>
                    <a:pt x="11" y="39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41" name="Freeform 2363">
              <a:extLst>
                <a:ext uri="{FF2B5EF4-FFF2-40B4-BE49-F238E27FC236}">
                  <a16:creationId xmlns:a16="http://schemas.microsoft.com/office/drawing/2014/main" id="{576835BE-9BA5-4661-BE9D-2DB5157ECD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37363" y="8762999"/>
              <a:ext cx="366713" cy="215900"/>
            </a:xfrm>
            <a:custGeom>
              <a:avLst/>
              <a:gdLst>
                <a:gd name="T0" fmla="*/ 458 w 697"/>
                <a:gd name="T1" fmla="*/ 136 h 408"/>
                <a:gd name="T2" fmla="*/ 300 w 697"/>
                <a:gd name="T3" fmla="*/ 232 h 408"/>
                <a:gd name="T4" fmla="*/ 485 w 697"/>
                <a:gd name="T5" fmla="*/ 122 h 408"/>
                <a:gd name="T6" fmla="*/ 458 w 697"/>
                <a:gd name="T7" fmla="*/ 136 h 408"/>
                <a:gd name="T8" fmla="*/ 8 w 697"/>
                <a:gd name="T9" fmla="*/ 408 h 408"/>
                <a:gd name="T10" fmla="*/ 7 w 697"/>
                <a:gd name="T11" fmla="*/ 408 h 408"/>
                <a:gd name="T12" fmla="*/ 2 w 697"/>
                <a:gd name="T13" fmla="*/ 404 h 408"/>
                <a:gd name="T14" fmla="*/ 5 w 697"/>
                <a:gd name="T15" fmla="*/ 395 h 408"/>
                <a:gd name="T16" fmla="*/ 10 w 697"/>
                <a:gd name="T17" fmla="*/ 394 h 408"/>
                <a:gd name="T18" fmla="*/ 55 w 697"/>
                <a:gd name="T19" fmla="*/ 372 h 408"/>
                <a:gd name="T20" fmla="*/ 55 w 697"/>
                <a:gd name="T21" fmla="*/ 368 h 408"/>
                <a:gd name="T22" fmla="*/ 449 w 697"/>
                <a:gd name="T23" fmla="*/ 125 h 408"/>
                <a:gd name="T24" fmla="*/ 602 w 697"/>
                <a:gd name="T25" fmla="*/ 44 h 408"/>
                <a:gd name="T26" fmla="*/ 658 w 697"/>
                <a:gd name="T27" fmla="*/ 16 h 408"/>
                <a:gd name="T28" fmla="*/ 685 w 697"/>
                <a:gd name="T29" fmla="*/ 2 h 408"/>
                <a:gd name="T30" fmla="*/ 686 w 697"/>
                <a:gd name="T31" fmla="*/ 1 h 408"/>
                <a:gd name="T32" fmla="*/ 694 w 697"/>
                <a:gd name="T33" fmla="*/ 2 h 408"/>
                <a:gd name="T34" fmla="*/ 696 w 697"/>
                <a:gd name="T35" fmla="*/ 9 h 408"/>
                <a:gd name="T36" fmla="*/ 693 w 697"/>
                <a:gd name="T37" fmla="*/ 13 h 408"/>
                <a:gd name="T38" fmla="*/ 693 w 697"/>
                <a:gd name="T39" fmla="*/ 13 h 408"/>
                <a:gd name="T40" fmla="*/ 635 w 697"/>
                <a:gd name="T41" fmla="*/ 48 h 408"/>
                <a:gd name="T42" fmla="*/ 632 w 697"/>
                <a:gd name="T43" fmla="*/ 53 h 408"/>
                <a:gd name="T44" fmla="*/ 626 w 697"/>
                <a:gd name="T45" fmla="*/ 54 h 408"/>
                <a:gd name="T46" fmla="*/ 8 w 697"/>
                <a:gd name="T47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7" h="408">
                  <a:moveTo>
                    <a:pt x="458" y="136"/>
                  </a:moveTo>
                  <a:cubicBezTo>
                    <a:pt x="410" y="164"/>
                    <a:pt x="356" y="197"/>
                    <a:pt x="300" y="232"/>
                  </a:cubicBezTo>
                  <a:cubicBezTo>
                    <a:pt x="359" y="197"/>
                    <a:pt x="423" y="159"/>
                    <a:pt x="485" y="122"/>
                  </a:cubicBezTo>
                  <a:cubicBezTo>
                    <a:pt x="476" y="127"/>
                    <a:pt x="467" y="131"/>
                    <a:pt x="458" y="136"/>
                  </a:cubicBezTo>
                  <a:close/>
                  <a:moveTo>
                    <a:pt x="8" y="408"/>
                  </a:moveTo>
                  <a:lnTo>
                    <a:pt x="7" y="408"/>
                  </a:lnTo>
                  <a:cubicBezTo>
                    <a:pt x="5" y="407"/>
                    <a:pt x="3" y="406"/>
                    <a:pt x="2" y="404"/>
                  </a:cubicBezTo>
                  <a:cubicBezTo>
                    <a:pt x="0" y="401"/>
                    <a:pt x="1" y="396"/>
                    <a:pt x="5" y="395"/>
                  </a:cubicBezTo>
                  <a:cubicBezTo>
                    <a:pt x="6" y="394"/>
                    <a:pt x="8" y="393"/>
                    <a:pt x="10" y="394"/>
                  </a:cubicBezTo>
                  <a:cubicBezTo>
                    <a:pt x="15" y="392"/>
                    <a:pt x="31" y="385"/>
                    <a:pt x="55" y="372"/>
                  </a:cubicBezTo>
                  <a:cubicBezTo>
                    <a:pt x="55" y="371"/>
                    <a:pt x="55" y="369"/>
                    <a:pt x="55" y="368"/>
                  </a:cubicBezTo>
                  <a:cubicBezTo>
                    <a:pt x="58" y="357"/>
                    <a:pt x="67" y="329"/>
                    <a:pt x="449" y="125"/>
                  </a:cubicBezTo>
                  <a:cubicBezTo>
                    <a:pt x="514" y="87"/>
                    <a:pt x="570" y="57"/>
                    <a:pt x="602" y="44"/>
                  </a:cubicBezTo>
                  <a:cubicBezTo>
                    <a:pt x="620" y="35"/>
                    <a:pt x="639" y="26"/>
                    <a:pt x="658" y="16"/>
                  </a:cubicBezTo>
                  <a:cubicBezTo>
                    <a:pt x="673" y="8"/>
                    <a:pt x="683" y="3"/>
                    <a:pt x="685" y="2"/>
                  </a:cubicBezTo>
                  <a:lnTo>
                    <a:pt x="686" y="1"/>
                  </a:lnTo>
                  <a:cubicBezTo>
                    <a:pt x="688" y="0"/>
                    <a:pt x="691" y="0"/>
                    <a:pt x="694" y="2"/>
                  </a:cubicBezTo>
                  <a:cubicBezTo>
                    <a:pt x="696" y="4"/>
                    <a:pt x="697" y="7"/>
                    <a:pt x="696" y="9"/>
                  </a:cubicBezTo>
                  <a:cubicBezTo>
                    <a:pt x="696" y="11"/>
                    <a:pt x="695" y="11"/>
                    <a:pt x="693" y="13"/>
                  </a:cubicBezTo>
                  <a:lnTo>
                    <a:pt x="693" y="13"/>
                  </a:lnTo>
                  <a:cubicBezTo>
                    <a:pt x="676" y="24"/>
                    <a:pt x="656" y="36"/>
                    <a:pt x="635" y="48"/>
                  </a:cubicBezTo>
                  <a:cubicBezTo>
                    <a:pt x="635" y="50"/>
                    <a:pt x="634" y="52"/>
                    <a:pt x="632" y="53"/>
                  </a:cubicBezTo>
                  <a:cubicBezTo>
                    <a:pt x="630" y="54"/>
                    <a:pt x="628" y="54"/>
                    <a:pt x="626" y="54"/>
                  </a:cubicBezTo>
                  <a:cubicBezTo>
                    <a:pt x="408" y="185"/>
                    <a:pt x="35" y="408"/>
                    <a:pt x="8" y="4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42" name="Freeform 2364">
              <a:extLst>
                <a:ext uri="{FF2B5EF4-FFF2-40B4-BE49-F238E27FC236}">
                  <a16:creationId xmlns:a16="http://schemas.microsoft.com/office/drawing/2014/main" id="{9703A55D-4BC1-495A-9493-46EB0125E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8762999"/>
              <a:ext cx="352425" cy="207963"/>
            </a:xfrm>
            <a:custGeom>
              <a:avLst/>
              <a:gdLst>
                <a:gd name="T0" fmla="*/ 6 w 671"/>
                <a:gd name="T1" fmla="*/ 393 h 393"/>
                <a:gd name="T2" fmla="*/ 6 w 671"/>
                <a:gd name="T3" fmla="*/ 393 h 393"/>
                <a:gd name="T4" fmla="*/ 1 w 671"/>
                <a:gd name="T5" fmla="*/ 387 h 393"/>
                <a:gd name="T6" fmla="*/ 4 w 671"/>
                <a:gd name="T7" fmla="*/ 380 h 393"/>
                <a:gd name="T8" fmla="*/ 24 w 671"/>
                <a:gd name="T9" fmla="*/ 369 h 393"/>
                <a:gd name="T10" fmla="*/ 36 w 671"/>
                <a:gd name="T11" fmla="*/ 363 h 393"/>
                <a:gd name="T12" fmla="*/ 39 w 671"/>
                <a:gd name="T13" fmla="*/ 359 h 393"/>
                <a:gd name="T14" fmla="*/ 45 w 671"/>
                <a:gd name="T15" fmla="*/ 358 h 393"/>
                <a:gd name="T16" fmla="*/ 606 w 671"/>
                <a:gd name="T17" fmla="*/ 33 h 393"/>
                <a:gd name="T18" fmla="*/ 635 w 671"/>
                <a:gd name="T19" fmla="*/ 14 h 393"/>
                <a:gd name="T20" fmla="*/ 641 w 671"/>
                <a:gd name="T21" fmla="*/ 13 h 393"/>
                <a:gd name="T22" fmla="*/ 643 w 671"/>
                <a:gd name="T23" fmla="*/ 14 h 393"/>
                <a:gd name="T24" fmla="*/ 669 w 671"/>
                <a:gd name="T25" fmla="*/ 1 h 393"/>
                <a:gd name="T26" fmla="*/ 668 w 671"/>
                <a:gd name="T27" fmla="*/ 8 h 393"/>
                <a:gd name="T28" fmla="*/ 662 w 671"/>
                <a:gd name="T29" fmla="*/ 11 h 393"/>
                <a:gd name="T30" fmla="*/ 668 w 671"/>
                <a:gd name="T31" fmla="*/ 8 h 393"/>
                <a:gd name="T32" fmla="*/ 671 w 671"/>
                <a:gd name="T33" fmla="*/ 14 h 393"/>
                <a:gd name="T34" fmla="*/ 635 w 671"/>
                <a:gd name="T35" fmla="*/ 37 h 393"/>
                <a:gd name="T36" fmla="*/ 410 w 671"/>
                <a:gd name="T37" fmla="*/ 181 h 393"/>
                <a:gd name="T38" fmla="*/ 61 w 671"/>
                <a:gd name="T39" fmla="*/ 368 h 393"/>
                <a:gd name="T40" fmla="*/ 61 w 671"/>
                <a:gd name="T41" fmla="*/ 368 h 393"/>
                <a:gd name="T42" fmla="*/ 50 w 671"/>
                <a:gd name="T43" fmla="*/ 372 h 393"/>
                <a:gd name="T44" fmla="*/ 11 w 671"/>
                <a:gd name="T45" fmla="*/ 393 h 393"/>
                <a:gd name="T46" fmla="*/ 11 w 671"/>
                <a:gd name="T47" fmla="*/ 392 h 393"/>
                <a:gd name="T48" fmla="*/ 6 w 671"/>
                <a:gd name="T49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71" h="393">
                  <a:moveTo>
                    <a:pt x="6" y="393"/>
                  </a:moveTo>
                  <a:lnTo>
                    <a:pt x="6" y="393"/>
                  </a:lnTo>
                  <a:cubicBezTo>
                    <a:pt x="3" y="392"/>
                    <a:pt x="1" y="390"/>
                    <a:pt x="1" y="387"/>
                  </a:cubicBezTo>
                  <a:cubicBezTo>
                    <a:pt x="0" y="384"/>
                    <a:pt x="2" y="381"/>
                    <a:pt x="4" y="380"/>
                  </a:cubicBezTo>
                  <a:cubicBezTo>
                    <a:pt x="11" y="377"/>
                    <a:pt x="18" y="373"/>
                    <a:pt x="24" y="369"/>
                  </a:cubicBezTo>
                  <a:cubicBezTo>
                    <a:pt x="28" y="367"/>
                    <a:pt x="32" y="365"/>
                    <a:pt x="36" y="363"/>
                  </a:cubicBezTo>
                  <a:cubicBezTo>
                    <a:pt x="36" y="361"/>
                    <a:pt x="37" y="359"/>
                    <a:pt x="39" y="359"/>
                  </a:cubicBezTo>
                  <a:cubicBezTo>
                    <a:pt x="41" y="358"/>
                    <a:pt x="43" y="357"/>
                    <a:pt x="45" y="358"/>
                  </a:cubicBezTo>
                  <a:cubicBezTo>
                    <a:pt x="149" y="299"/>
                    <a:pt x="432" y="134"/>
                    <a:pt x="606" y="33"/>
                  </a:cubicBezTo>
                  <a:cubicBezTo>
                    <a:pt x="616" y="26"/>
                    <a:pt x="626" y="20"/>
                    <a:pt x="635" y="14"/>
                  </a:cubicBezTo>
                  <a:cubicBezTo>
                    <a:pt x="637" y="13"/>
                    <a:pt x="639" y="13"/>
                    <a:pt x="641" y="13"/>
                  </a:cubicBezTo>
                  <a:lnTo>
                    <a:pt x="643" y="14"/>
                  </a:lnTo>
                  <a:cubicBezTo>
                    <a:pt x="666" y="0"/>
                    <a:pt x="667" y="0"/>
                    <a:pt x="669" y="1"/>
                  </a:cubicBezTo>
                  <a:lnTo>
                    <a:pt x="668" y="8"/>
                  </a:lnTo>
                  <a:lnTo>
                    <a:pt x="662" y="11"/>
                  </a:lnTo>
                  <a:lnTo>
                    <a:pt x="668" y="8"/>
                  </a:lnTo>
                  <a:lnTo>
                    <a:pt x="671" y="14"/>
                  </a:lnTo>
                  <a:cubicBezTo>
                    <a:pt x="668" y="15"/>
                    <a:pt x="654" y="24"/>
                    <a:pt x="635" y="37"/>
                  </a:cubicBezTo>
                  <a:cubicBezTo>
                    <a:pt x="620" y="61"/>
                    <a:pt x="532" y="114"/>
                    <a:pt x="410" y="181"/>
                  </a:cubicBezTo>
                  <a:cubicBezTo>
                    <a:pt x="237" y="290"/>
                    <a:pt x="91" y="375"/>
                    <a:pt x="61" y="368"/>
                  </a:cubicBezTo>
                  <a:lnTo>
                    <a:pt x="61" y="368"/>
                  </a:lnTo>
                  <a:cubicBezTo>
                    <a:pt x="57" y="370"/>
                    <a:pt x="53" y="371"/>
                    <a:pt x="50" y="372"/>
                  </a:cubicBezTo>
                  <a:cubicBezTo>
                    <a:pt x="35" y="380"/>
                    <a:pt x="22" y="387"/>
                    <a:pt x="11" y="393"/>
                  </a:cubicBezTo>
                  <a:lnTo>
                    <a:pt x="11" y="392"/>
                  </a:lnTo>
                  <a:cubicBezTo>
                    <a:pt x="8" y="393"/>
                    <a:pt x="7" y="393"/>
                    <a:pt x="6" y="39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43" name="Freeform 2365">
              <a:extLst>
                <a:ext uri="{FF2B5EF4-FFF2-40B4-BE49-F238E27FC236}">
                  <a16:creationId xmlns:a16="http://schemas.microsoft.com/office/drawing/2014/main" id="{670B18C4-5598-4907-B4CA-D1A5147AC9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9113" y="8740774"/>
              <a:ext cx="334963" cy="201613"/>
            </a:xfrm>
            <a:custGeom>
              <a:avLst/>
              <a:gdLst>
                <a:gd name="T0" fmla="*/ 270 w 638"/>
                <a:gd name="T1" fmla="*/ 196 h 386"/>
                <a:gd name="T2" fmla="*/ 91 w 638"/>
                <a:gd name="T3" fmla="*/ 299 h 386"/>
                <a:gd name="T4" fmla="*/ 97 w 638"/>
                <a:gd name="T5" fmla="*/ 296 h 386"/>
                <a:gd name="T6" fmla="*/ 200 w 638"/>
                <a:gd name="T7" fmla="*/ 237 h 386"/>
                <a:gd name="T8" fmla="*/ 270 w 638"/>
                <a:gd name="T9" fmla="*/ 196 h 386"/>
                <a:gd name="T10" fmla="*/ 15 w 638"/>
                <a:gd name="T11" fmla="*/ 386 h 386"/>
                <a:gd name="T12" fmla="*/ 12 w 638"/>
                <a:gd name="T13" fmla="*/ 386 h 386"/>
                <a:gd name="T14" fmla="*/ 5 w 638"/>
                <a:gd name="T15" fmla="*/ 381 h 386"/>
                <a:gd name="T16" fmla="*/ 4 w 638"/>
                <a:gd name="T17" fmla="*/ 373 h 386"/>
                <a:gd name="T18" fmla="*/ 7 w 638"/>
                <a:gd name="T19" fmla="*/ 368 h 386"/>
                <a:gd name="T20" fmla="*/ 5 w 638"/>
                <a:gd name="T21" fmla="*/ 368 h 386"/>
                <a:gd name="T22" fmla="*/ 1 w 638"/>
                <a:gd name="T23" fmla="*/ 365 h 386"/>
                <a:gd name="T24" fmla="*/ 0 w 638"/>
                <a:gd name="T25" fmla="*/ 359 h 386"/>
                <a:gd name="T26" fmla="*/ 50 w 638"/>
                <a:gd name="T27" fmla="*/ 324 h 386"/>
                <a:gd name="T28" fmla="*/ 50 w 638"/>
                <a:gd name="T29" fmla="*/ 319 h 386"/>
                <a:gd name="T30" fmla="*/ 435 w 638"/>
                <a:gd name="T31" fmla="*/ 92 h 386"/>
                <a:gd name="T32" fmla="*/ 514 w 638"/>
                <a:gd name="T33" fmla="*/ 51 h 386"/>
                <a:gd name="T34" fmla="*/ 603 w 638"/>
                <a:gd name="T35" fmla="*/ 1 h 386"/>
                <a:gd name="T36" fmla="*/ 608 w 638"/>
                <a:gd name="T37" fmla="*/ 5 h 386"/>
                <a:gd name="T38" fmla="*/ 608 w 638"/>
                <a:gd name="T39" fmla="*/ 11 h 386"/>
                <a:gd name="T40" fmla="*/ 570 w 638"/>
                <a:gd name="T41" fmla="*/ 37 h 386"/>
                <a:gd name="T42" fmla="*/ 567 w 638"/>
                <a:gd name="T43" fmla="*/ 46 h 386"/>
                <a:gd name="T44" fmla="*/ 91 w 638"/>
                <a:gd name="T45" fmla="*/ 321 h 386"/>
                <a:gd name="T46" fmla="*/ 21 w 638"/>
                <a:gd name="T47" fmla="*/ 372 h 386"/>
                <a:gd name="T48" fmla="*/ 626 w 638"/>
                <a:gd name="T49" fmla="*/ 14 h 386"/>
                <a:gd name="T50" fmla="*/ 636 w 638"/>
                <a:gd name="T51" fmla="*/ 17 h 386"/>
                <a:gd name="T52" fmla="*/ 634 w 638"/>
                <a:gd name="T53" fmla="*/ 26 h 386"/>
                <a:gd name="T54" fmla="*/ 15 w 638"/>
                <a:gd name="T55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38" h="386">
                  <a:moveTo>
                    <a:pt x="270" y="196"/>
                  </a:moveTo>
                  <a:cubicBezTo>
                    <a:pt x="197" y="235"/>
                    <a:pt x="128" y="274"/>
                    <a:pt x="91" y="299"/>
                  </a:cubicBezTo>
                  <a:cubicBezTo>
                    <a:pt x="93" y="298"/>
                    <a:pt x="95" y="297"/>
                    <a:pt x="97" y="296"/>
                  </a:cubicBezTo>
                  <a:cubicBezTo>
                    <a:pt x="124" y="281"/>
                    <a:pt x="157" y="261"/>
                    <a:pt x="200" y="237"/>
                  </a:cubicBezTo>
                  <a:cubicBezTo>
                    <a:pt x="222" y="224"/>
                    <a:pt x="246" y="210"/>
                    <a:pt x="270" y="196"/>
                  </a:cubicBezTo>
                  <a:close/>
                  <a:moveTo>
                    <a:pt x="15" y="386"/>
                  </a:moveTo>
                  <a:lnTo>
                    <a:pt x="12" y="386"/>
                  </a:lnTo>
                  <a:cubicBezTo>
                    <a:pt x="8" y="385"/>
                    <a:pt x="6" y="383"/>
                    <a:pt x="5" y="381"/>
                  </a:cubicBezTo>
                  <a:cubicBezTo>
                    <a:pt x="4" y="379"/>
                    <a:pt x="3" y="377"/>
                    <a:pt x="4" y="373"/>
                  </a:cubicBezTo>
                  <a:cubicBezTo>
                    <a:pt x="5" y="372"/>
                    <a:pt x="6" y="370"/>
                    <a:pt x="7" y="368"/>
                  </a:cubicBezTo>
                  <a:lnTo>
                    <a:pt x="5" y="368"/>
                  </a:lnTo>
                  <a:cubicBezTo>
                    <a:pt x="3" y="367"/>
                    <a:pt x="2" y="366"/>
                    <a:pt x="1" y="365"/>
                  </a:cubicBezTo>
                  <a:cubicBezTo>
                    <a:pt x="0" y="363"/>
                    <a:pt x="0" y="361"/>
                    <a:pt x="0" y="359"/>
                  </a:cubicBezTo>
                  <a:cubicBezTo>
                    <a:pt x="1" y="355"/>
                    <a:pt x="9" y="349"/>
                    <a:pt x="50" y="324"/>
                  </a:cubicBezTo>
                  <a:cubicBezTo>
                    <a:pt x="50" y="323"/>
                    <a:pt x="50" y="321"/>
                    <a:pt x="50" y="319"/>
                  </a:cubicBezTo>
                  <a:cubicBezTo>
                    <a:pt x="59" y="291"/>
                    <a:pt x="222" y="204"/>
                    <a:pt x="435" y="92"/>
                  </a:cubicBezTo>
                  <a:cubicBezTo>
                    <a:pt x="463" y="78"/>
                    <a:pt x="490" y="63"/>
                    <a:pt x="514" y="51"/>
                  </a:cubicBezTo>
                  <a:cubicBezTo>
                    <a:pt x="598" y="0"/>
                    <a:pt x="599" y="0"/>
                    <a:pt x="603" y="1"/>
                  </a:cubicBezTo>
                  <a:cubicBezTo>
                    <a:pt x="605" y="2"/>
                    <a:pt x="607" y="3"/>
                    <a:pt x="608" y="5"/>
                  </a:cubicBezTo>
                  <a:cubicBezTo>
                    <a:pt x="609" y="6"/>
                    <a:pt x="609" y="9"/>
                    <a:pt x="608" y="11"/>
                  </a:cubicBezTo>
                  <a:cubicBezTo>
                    <a:pt x="607" y="14"/>
                    <a:pt x="603" y="19"/>
                    <a:pt x="570" y="37"/>
                  </a:cubicBezTo>
                  <a:cubicBezTo>
                    <a:pt x="572" y="40"/>
                    <a:pt x="570" y="44"/>
                    <a:pt x="567" y="46"/>
                  </a:cubicBezTo>
                  <a:lnTo>
                    <a:pt x="91" y="321"/>
                  </a:lnTo>
                  <a:cubicBezTo>
                    <a:pt x="55" y="344"/>
                    <a:pt x="30" y="362"/>
                    <a:pt x="21" y="372"/>
                  </a:cubicBezTo>
                  <a:cubicBezTo>
                    <a:pt x="78" y="360"/>
                    <a:pt x="416" y="150"/>
                    <a:pt x="626" y="14"/>
                  </a:cubicBezTo>
                  <a:cubicBezTo>
                    <a:pt x="629" y="12"/>
                    <a:pt x="634" y="13"/>
                    <a:pt x="636" y="17"/>
                  </a:cubicBezTo>
                  <a:cubicBezTo>
                    <a:pt x="638" y="20"/>
                    <a:pt x="637" y="24"/>
                    <a:pt x="634" y="26"/>
                  </a:cubicBezTo>
                  <a:cubicBezTo>
                    <a:pt x="540" y="87"/>
                    <a:pt x="74" y="386"/>
                    <a:pt x="15" y="38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44" name="Freeform 2366">
              <a:extLst>
                <a:ext uri="{FF2B5EF4-FFF2-40B4-BE49-F238E27FC236}">
                  <a16:creationId xmlns:a16="http://schemas.microsoft.com/office/drawing/2014/main" id="{2151C07A-4B4B-44F4-9FF4-B83522909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700" y="8894761"/>
              <a:ext cx="44450" cy="28575"/>
            </a:xfrm>
            <a:custGeom>
              <a:avLst/>
              <a:gdLst>
                <a:gd name="T0" fmla="*/ 8 w 82"/>
                <a:gd name="T1" fmla="*/ 54 h 54"/>
                <a:gd name="T2" fmla="*/ 2 w 82"/>
                <a:gd name="T3" fmla="*/ 51 h 54"/>
                <a:gd name="T4" fmla="*/ 4 w 82"/>
                <a:gd name="T5" fmla="*/ 41 h 54"/>
                <a:gd name="T6" fmla="*/ 17 w 82"/>
                <a:gd name="T7" fmla="*/ 34 h 54"/>
                <a:gd name="T8" fmla="*/ 19 w 82"/>
                <a:gd name="T9" fmla="*/ 32 h 54"/>
                <a:gd name="T10" fmla="*/ 22 w 82"/>
                <a:gd name="T11" fmla="*/ 31 h 54"/>
                <a:gd name="T12" fmla="*/ 44 w 82"/>
                <a:gd name="T13" fmla="*/ 18 h 54"/>
                <a:gd name="T14" fmla="*/ 49 w 82"/>
                <a:gd name="T15" fmla="*/ 15 h 54"/>
                <a:gd name="T16" fmla="*/ 76 w 82"/>
                <a:gd name="T17" fmla="*/ 1 h 54"/>
                <a:gd name="T18" fmla="*/ 81 w 82"/>
                <a:gd name="T19" fmla="*/ 5 h 54"/>
                <a:gd name="T20" fmla="*/ 78 w 82"/>
                <a:gd name="T21" fmla="*/ 14 h 54"/>
                <a:gd name="T22" fmla="*/ 51 w 82"/>
                <a:gd name="T23" fmla="*/ 30 h 54"/>
                <a:gd name="T24" fmla="*/ 41 w 82"/>
                <a:gd name="T25" fmla="*/ 36 h 54"/>
                <a:gd name="T26" fmla="*/ 40 w 82"/>
                <a:gd name="T27" fmla="*/ 37 h 54"/>
                <a:gd name="T28" fmla="*/ 11 w 82"/>
                <a:gd name="T29" fmla="*/ 53 h 54"/>
                <a:gd name="T30" fmla="*/ 8 w 82"/>
                <a:gd name="T3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54">
                  <a:moveTo>
                    <a:pt x="8" y="54"/>
                  </a:moveTo>
                  <a:cubicBezTo>
                    <a:pt x="5" y="54"/>
                    <a:pt x="3" y="53"/>
                    <a:pt x="2" y="51"/>
                  </a:cubicBezTo>
                  <a:cubicBezTo>
                    <a:pt x="0" y="48"/>
                    <a:pt x="1" y="43"/>
                    <a:pt x="4" y="41"/>
                  </a:cubicBezTo>
                  <a:lnTo>
                    <a:pt x="17" y="34"/>
                  </a:lnTo>
                  <a:lnTo>
                    <a:pt x="19" y="32"/>
                  </a:lnTo>
                  <a:lnTo>
                    <a:pt x="22" y="31"/>
                  </a:lnTo>
                  <a:lnTo>
                    <a:pt x="44" y="18"/>
                  </a:lnTo>
                  <a:cubicBezTo>
                    <a:pt x="45" y="17"/>
                    <a:pt x="47" y="16"/>
                    <a:pt x="49" y="15"/>
                  </a:cubicBezTo>
                  <a:cubicBezTo>
                    <a:pt x="72" y="0"/>
                    <a:pt x="72" y="0"/>
                    <a:pt x="76" y="1"/>
                  </a:cubicBezTo>
                  <a:cubicBezTo>
                    <a:pt x="78" y="2"/>
                    <a:pt x="80" y="3"/>
                    <a:pt x="81" y="5"/>
                  </a:cubicBezTo>
                  <a:cubicBezTo>
                    <a:pt x="82" y="8"/>
                    <a:pt x="81" y="12"/>
                    <a:pt x="78" y="14"/>
                  </a:cubicBezTo>
                  <a:lnTo>
                    <a:pt x="51" y="30"/>
                  </a:lnTo>
                  <a:cubicBezTo>
                    <a:pt x="47" y="33"/>
                    <a:pt x="44" y="35"/>
                    <a:pt x="41" y="36"/>
                  </a:cubicBezTo>
                  <a:lnTo>
                    <a:pt x="40" y="37"/>
                  </a:lnTo>
                  <a:lnTo>
                    <a:pt x="11" y="53"/>
                  </a:lnTo>
                  <a:lnTo>
                    <a:pt x="8" y="5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45" name="Freeform 2367">
              <a:extLst>
                <a:ext uri="{FF2B5EF4-FFF2-40B4-BE49-F238E27FC236}">
                  <a16:creationId xmlns:a16="http://schemas.microsoft.com/office/drawing/2014/main" id="{57B29EA9-0509-4695-98AF-AA00612BB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7525" y="8899524"/>
              <a:ext cx="33338" cy="23813"/>
            </a:xfrm>
            <a:custGeom>
              <a:avLst/>
              <a:gdLst>
                <a:gd name="T0" fmla="*/ 3 w 62"/>
                <a:gd name="T1" fmla="*/ 46 h 46"/>
                <a:gd name="T2" fmla="*/ 1 w 62"/>
                <a:gd name="T3" fmla="*/ 46 h 46"/>
                <a:gd name="T4" fmla="*/ 3 w 62"/>
                <a:gd name="T5" fmla="*/ 39 h 46"/>
                <a:gd name="T6" fmla="*/ 9 w 62"/>
                <a:gd name="T7" fmla="*/ 35 h 46"/>
                <a:gd name="T8" fmla="*/ 3 w 62"/>
                <a:gd name="T9" fmla="*/ 39 h 46"/>
                <a:gd name="T10" fmla="*/ 0 w 62"/>
                <a:gd name="T11" fmla="*/ 32 h 46"/>
                <a:gd name="T12" fmla="*/ 34 w 62"/>
                <a:gd name="T13" fmla="*/ 12 h 46"/>
                <a:gd name="T14" fmla="*/ 59 w 62"/>
                <a:gd name="T15" fmla="*/ 6 h 46"/>
                <a:gd name="T16" fmla="*/ 48 w 62"/>
                <a:gd name="T17" fmla="*/ 24 h 46"/>
                <a:gd name="T18" fmla="*/ 47 w 62"/>
                <a:gd name="T19" fmla="*/ 25 h 46"/>
                <a:gd name="T20" fmla="*/ 43 w 62"/>
                <a:gd name="T21" fmla="*/ 31 h 46"/>
                <a:gd name="T22" fmla="*/ 41 w 62"/>
                <a:gd name="T23" fmla="*/ 32 h 46"/>
                <a:gd name="T24" fmla="*/ 34 w 62"/>
                <a:gd name="T25" fmla="*/ 37 h 46"/>
                <a:gd name="T26" fmla="*/ 29 w 62"/>
                <a:gd name="T27" fmla="*/ 38 h 46"/>
                <a:gd name="T28" fmla="*/ 24 w 62"/>
                <a:gd name="T29" fmla="*/ 35 h 46"/>
                <a:gd name="T30" fmla="*/ 3 w 62"/>
                <a:gd name="T3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46">
                  <a:moveTo>
                    <a:pt x="3" y="46"/>
                  </a:moveTo>
                  <a:lnTo>
                    <a:pt x="1" y="46"/>
                  </a:lnTo>
                  <a:lnTo>
                    <a:pt x="3" y="39"/>
                  </a:lnTo>
                  <a:lnTo>
                    <a:pt x="9" y="35"/>
                  </a:lnTo>
                  <a:lnTo>
                    <a:pt x="3" y="39"/>
                  </a:lnTo>
                  <a:lnTo>
                    <a:pt x="0" y="32"/>
                  </a:lnTo>
                  <a:cubicBezTo>
                    <a:pt x="2" y="31"/>
                    <a:pt x="22" y="19"/>
                    <a:pt x="34" y="12"/>
                  </a:cubicBezTo>
                  <a:cubicBezTo>
                    <a:pt x="55" y="1"/>
                    <a:pt x="55" y="0"/>
                    <a:pt x="59" y="6"/>
                  </a:cubicBezTo>
                  <a:cubicBezTo>
                    <a:pt x="62" y="12"/>
                    <a:pt x="60" y="14"/>
                    <a:pt x="48" y="24"/>
                  </a:cubicBezTo>
                  <a:lnTo>
                    <a:pt x="47" y="25"/>
                  </a:lnTo>
                  <a:cubicBezTo>
                    <a:pt x="47" y="28"/>
                    <a:pt x="45" y="30"/>
                    <a:pt x="43" y="31"/>
                  </a:cubicBezTo>
                  <a:lnTo>
                    <a:pt x="41" y="32"/>
                  </a:lnTo>
                  <a:cubicBezTo>
                    <a:pt x="39" y="33"/>
                    <a:pt x="34" y="37"/>
                    <a:pt x="34" y="37"/>
                  </a:cubicBezTo>
                  <a:cubicBezTo>
                    <a:pt x="32" y="38"/>
                    <a:pt x="30" y="38"/>
                    <a:pt x="29" y="38"/>
                  </a:cubicBezTo>
                  <a:cubicBezTo>
                    <a:pt x="27" y="37"/>
                    <a:pt x="25" y="36"/>
                    <a:pt x="24" y="35"/>
                  </a:cubicBezTo>
                  <a:cubicBezTo>
                    <a:pt x="8" y="44"/>
                    <a:pt x="5" y="46"/>
                    <a:pt x="3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46" name="Freeform 2368">
              <a:extLst>
                <a:ext uri="{FF2B5EF4-FFF2-40B4-BE49-F238E27FC236}">
                  <a16:creationId xmlns:a16="http://schemas.microsoft.com/office/drawing/2014/main" id="{0057FEF1-F3CA-47E0-8AA8-690C23D521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5938" y="8720136"/>
              <a:ext cx="338138" cy="198438"/>
            </a:xfrm>
            <a:custGeom>
              <a:avLst/>
              <a:gdLst>
                <a:gd name="T0" fmla="*/ 582 w 643"/>
                <a:gd name="T1" fmla="*/ 46 h 379"/>
                <a:gd name="T2" fmla="*/ 223 w 643"/>
                <a:gd name="T3" fmla="*/ 253 h 379"/>
                <a:gd name="T4" fmla="*/ 609 w 643"/>
                <a:gd name="T5" fmla="*/ 30 h 379"/>
                <a:gd name="T6" fmla="*/ 590 w 643"/>
                <a:gd name="T7" fmla="*/ 41 h 379"/>
                <a:gd name="T8" fmla="*/ 587 w 643"/>
                <a:gd name="T9" fmla="*/ 45 h 379"/>
                <a:gd name="T10" fmla="*/ 582 w 643"/>
                <a:gd name="T11" fmla="*/ 46 h 379"/>
                <a:gd name="T12" fmla="*/ 7 w 643"/>
                <a:gd name="T13" fmla="*/ 379 h 379"/>
                <a:gd name="T14" fmla="*/ 5 w 643"/>
                <a:gd name="T15" fmla="*/ 379 h 379"/>
                <a:gd name="T16" fmla="*/ 0 w 643"/>
                <a:gd name="T17" fmla="*/ 372 h 379"/>
                <a:gd name="T18" fmla="*/ 4 w 643"/>
                <a:gd name="T19" fmla="*/ 365 h 379"/>
                <a:gd name="T20" fmla="*/ 10 w 643"/>
                <a:gd name="T21" fmla="*/ 362 h 379"/>
                <a:gd name="T22" fmla="*/ 13 w 643"/>
                <a:gd name="T23" fmla="*/ 358 h 379"/>
                <a:gd name="T24" fmla="*/ 47 w 643"/>
                <a:gd name="T25" fmla="*/ 338 h 379"/>
                <a:gd name="T26" fmla="*/ 580 w 643"/>
                <a:gd name="T27" fmla="*/ 31 h 379"/>
                <a:gd name="T28" fmla="*/ 631 w 643"/>
                <a:gd name="T29" fmla="*/ 1 h 379"/>
                <a:gd name="T30" fmla="*/ 637 w 643"/>
                <a:gd name="T31" fmla="*/ 1 h 379"/>
                <a:gd name="T32" fmla="*/ 641 w 643"/>
                <a:gd name="T33" fmla="*/ 4 h 379"/>
                <a:gd name="T34" fmla="*/ 642 w 643"/>
                <a:gd name="T35" fmla="*/ 14 h 379"/>
                <a:gd name="T36" fmla="*/ 10 w 643"/>
                <a:gd name="T37" fmla="*/ 378 h 379"/>
                <a:gd name="T38" fmla="*/ 10 w 643"/>
                <a:gd name="T39" fmla="*/ 378 h 379"/>
                <a:gd name="T40" fmla="*/ 7 w 643"/>
                <a:gd name="T41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3" h="379">
                  <a:moveTo>
                    <a:pt x="582" y="46"/>
                  </a:moveTo>
                  <a:lnTo>
                    <a:pt x="223" y="253"/>
                  </a:lnTo>
                  <a:cubicBezTo>
                    <a:pt x="402" y="160"/>
                    <a:pt x="556" y="72"/>
                    <a:pt x="609" y="30"/>
                  </a:cubicBezTo>
                  <a:lnTo>
                    <a:pt x="590" y="41"/>
                  </a:lnTo>
                  <a:lnTo>
                    <a:pt x="587" y="45"/>
                  </a:lnTo>
                  <a:cubicBezTo>
                    <a:pt x="586" y="46"/>
                    <a:pt x="584" y="46"/>
                    <a:pt x="582" y="46"/>
                  </a:cubicBezTo>
                  <a:close/>
                  <a:moveTo>
                    <a:pt x="7" y="379"/>
                  </a:moveTo>
                  <a:lnTo>
                    <a:pt x="5" y="379"/>
                  </a:lnTo>
                  <a:cubicBezTo>
                    <a:pt x="3" y="378"/>
                    <a:pt x="0" y="375"/>
                    <a:pt x="0" y="372"/>
                  </a:cubicBezTo>
                  <a:cubicBezTo>
                    <a:pt x="0" y="370"/>
                    <a:pt x="1" y="367"/>
                    <a:pt x="4" y="365"/>
                  </a:cubicBezTo>
                  <a:cubicBezTo>
                    <a:pt x="5" y="365"/>
                    <a:pt x="6" y="364"/>
                    <a:pt x="10" y="362"/>
                  </a:cubicBezTo>
                  <a:lnTo>
                    <a:pt x="13" y="358"/>
                  </a:lnTo>
                  <a:lnTo>
                    <a:pt x="47" y="338"/>
                  </a:lnTo>
                  <a:cubicBezTo>
                    <a:pt x="496" y="60"/>
                    <a:pt x="565" y="32"/>
                    <a:pt x="580" y="31"/>
                  </a:cubicBezTo>
                  <a:lnTo>
                    <a:pt x="631" y="1"/>
                  </a:lnTo>
                  <a:cubicBezTo>
                    <a:pt x="633" y="0"/>
                    <a:pt x="635" y="0"/>
                    <a:pt x="637" y="1"/>
                  </a:cubicBezTo>
                  <a:cubicBezTo>
                    <a:pt x="638" y="1"/>
                    <a:pt x="640" y="2"/>
                    <a:pt x="641" y="4"/>
                  </a:cubicBezTo>
                  <a:cubicBezTo>
                    <a:pt x="642" y="6"/>
                    <a:pt x="643" y="9"/>
                    <a:pt x="642" y="14"/>
                  </a:cubicBezTo>
                  <a:cubicBezTo>
                    <a:pt x="625" y="70"/>
                    <a:pt x="73" y="347"/>
                    <a:pt x="10" y="378"/>
                  </a:cubicBezTo>
                  <a:lnTo>
                    <a:pt x="10" y="378"/>
                  </a:lnTo>
                  <a:cubicBezTo>
                    <a:pt x="9" y="379"/>
                    <a:pt x="8" y="379"/>
                    <a:pt x="7" y="37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47" name="Freeform 2369">
              <a:extLst>
                <a:ext uri="{FF2B5EF4-FFF2-40B4-BE49-F238E27FC236}">
                  <a16:creationId xmlns:a16="http://schemas.microsoft.com/office/drawing/2014/main" id="{6A0495DA-4FAE-46ED-A72F-A726D1750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463" y="8743949"/>
              <a:ext cx="269875" cy="158750"/>
            </a:xfrm>
            <a:custGeom>
              <a:avLst/>
              <a:gdLst>
                <a:gd name="T0" fmla="*/ 9 w 515"/>
                <a:gd name="T1" fmla="*/ 304 h 304"/>
                <a:gd name="T2" fmla="*/ 7 w 515"/>
                <a:gd name="T3" fmla="*/ 303 h 304"/>
                <a:gd name="T4" fmla="*/ 2 w 515"/>
                <a:gd name="T5" fmla="*/ 300 h 304"/>
                <a:gd name="T6" fmla="*/ 4 w 515"/>
                <a:gd name="T7" fmla="*/ 290 h 304"/>
                <a:gd name="T8" fmla="*/ 15 w 515"/>
                <a:gd name="T9" fmla="*/ 283 h 304"/>
                <a:gd name="T10" fmla="*/ 18 w 515"/>
                <a:gd name="T11" fmla="*/ 280 h 304"/>
                <a:gd name="T12" fmla="*/ 24 w 515"/>
                <a:gd name="T13" fmla="*/ 276 h 304"/>
                <a:gd name="T14" fmla="*/ 30 w 515"/>
                <a:gd name="T15" fmla="*/ 275 h 304"/>
                <a:gd name="T16" fmla="*/ 34 w 515"/>
                <a:gd name="T17" fmla="*/ 279 h 304"/>
                <a:gd name="T18" fmla="*/ 35 w 515"/>
                <a:gd name="T19" fmla="*/ 280 h 304"/>
                <a:gd name="T20" fmla="*/ 503 w 515"/>
                <a:gd name="T21" fmla="*/ 2 h 304"/>
                <a:gd name="T22" fmla="*/ 513 w 515"/>
                <a:gd name="T23" fmla="*/ 4 h 304"/>
                <a:gd name="T24" fmla="*/ 511 w 515"/>
                <a:gd name="T25" fmla="*/ 14 h 304"/>
                <a:gd name="T26" fmla="*/ 9 w 515"/>
                <a:gd name="T27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5" h="304">
                  <a:moveTo>
                    <a:pt x="9" y="304"/>
                  </a:moveTo>
                  <a:lnTo>
                    <a:pt x="7" y="303"/>
                  </a:lnTo>
                  <a:cubicBezTo>
                    <a:pt x="6" y="303"/>
                    <a:pt x="3" y="301"/>
                    <a:pt x="2" y="300"/>
                  </a:cubicBezTo>
                  <a:cubicBezTo>
                    <a:pt x="0" y="296"/>
                    <a:pt x="1" y="292"/>
                    <a:pt x="4" y="290"/>
                  </a:cubicBezTo>
                  <a:cubicBezTo>
                    <a:pt x="8" y="288"/>
                    <a:pt x="12" y="285"/>
                    <a:pt x="15" y="283"/>
                  </a:cubicBezTo>
                  <a:lnTo>
                    <a:pt x="18" y="280"/>
                  </a:lnTo>
                  <a:lnTo>
                    <a:pt x="24" y="276"/>
                  </a:lnTo>
                  <a:cubicBezTo>
                    <a:pt x="26" y="275"/>
                    <a:pt x="28" y="275"/>
                    <a:pt x="30" y="275"/>
                  </a:cubicBezTo>
                  <a:cubicBezTo>
                    <a:pt x="32" y="276"/>
                    <a:pt x="33" y="277"/>
                    <a:pt x="34" y="279"/>
                  </a:cubicBezTo>
                  <a:lnTo>
                    <a:pt x="35" y="280"/>
                  </a:lnTo>
                  <a:cubicBezTo>
                    <a:pt x="113" y="241"/>
                    <a:pt x="350" y="97"/>
                    <a:pt x="503" y="2"/>
                  </a:cubicBezTo>
                  <a:cubicBezTo>
                    <a:pt x="507" y="0"/>
                    <a:pt x="511" y="1"/>
                    <a:pt x="513" y="4"/>
                  </a:cubicBezTo>
                  <a:cubicBezTo>
                    <a:pt x="515" y="8"/>
                    <a:pt x="514" y="12"/>
                    <a:pt x="511" y="14"/>
                  </a:cubicBezTo>
                  <a:cubicBezTo>
                    <a:pt x="370" y="102"/>
                    <a:pt x="42" y="304"/>
                    <a:pt x="9" y="3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48" name="Freeform 2370">
              <a:extLst>
                <a:ext uri="{FF2B5EF4-FFF2-40B4-BE49-F238E27FC236}">
                  <a16:creationId xmlns:a16="http://schemas.microsoft.com/office/drawing/2014/main" id="{63F0A166-67DE-47B4-A795-E16B0612D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700" y="8729661"/>
              <a:ext cx="276225" cy="165100"/>
            </a:xfrm>
            <a:custGeom>
              <a:avLst/>
              <a:gdLst>
                <a:gd name="T0" fmla="*/ 9 w 527"/>
                <a:gd name="T1" fmla="*/ 313 h 313"/>
                <a:gd name="T2" fmla="*/ 3 w 527"/>
                <a:gd name="T3" fmla="*/ 309 h 313"/>
                <a:gd name="T4" fmla="*/ 5 w 527"/>
                <a:gd name="T5" fmla="*/ 300 h 313"/>
                <a:gd name="T6" fmla="*/ 521 w 527"/>
                <a:gd name="T7" fmla="*/ 4 h 313"/>
                <a:gd name="T8" fmla="*/ 526 w 527"/>
                <a:gd name="T9" fmla="*/ 7 h 313"/>
                <a:gd name="T10" fmla="*/ 527 w 527"/>
                <a:gd name="T11" fmla="*/ 13 h 313"/>
                <a:gd name="T12" fmla="*/ 489 w 527"/>
                <a:gd name="T13" fmla="*/ 42 h 313"/>
                <a:gd name="T14" fmla="*/ 485 w 527"/>
                <a:gd name="T15" fmla="*/ 47 h 313"/>
                <a:gd name="T16" fmla="*/ 476 w 527"/>
                <a:gd name="T17" fmla="*/ 53 h 313"/>
                <a:gd name="T18" fmla="*/ 473 w 527"/>
                <a:gd name="T19" fmla="*/ 57 h 313"/>
                <a:gd name="T20" fmla="*/ 471 w 527"/>
                <a:gd name="T21" fmla="*/ 58 h 313"/>
                <a:gd name="T22" fmla="*/ 466 w 527"/>
                <a:gd name="T23" fmla="*/ 60 h 313"/>
                <a:gd name="T24" fmla="*/ 59 w 527"/>
                <a:gd name="T25" fmla="*/ 296 h 313"/>
                <a:gd name="T26" fmla="*/ 40 w 527"/>
                <a:gd name="T27" fmla="*/ 307 h 313"/>
                <a:gd name="T28" fmla="*/ 35 w 527"/>
                <a:gd name="T29" fmla="*/ 308 h 313"/>
                <a:gd name="T30" fmla="*/ 30 w 527"/>
                <a:gd name="T31" fmla="*/ 304 h 313"/>
                <a:gd name="T32" fmla="*/ 29 w 527"/>
                <a:gd name="T33" fmla="*/ 302 h 313"/>
                <a:gd name="T34" fmla="*/ 12 w 527"/>
                <a:gd name="T35" fmla="*/ 312 h 313"/>
                <a:gd name="T36" fmla="*/ 9 w 5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7" h="313">
                  <a:moveTo>
                    <a:pt x="9" y="313"/>
                  </a:moveTo>
                  <a:cubicBezTo>
                    <a:pt x="6" y="313"/>
                    <a:pt x="4" y="312"/>
                    <a:pt x="3" y="309"/>
                  </a:cubicBezTo>
                  <a:cubicBezTo>
                    <a:pt x="0" y="306"/>
                    <a:pt x="2" y="302"/>
                    <a:pt x="5" y="300"/>
                  </a:cubicBezTo>
                  <a:cubicBezTo>
                    <a:pt x="232" y="163"/>
                    <a:pt x="508" y="0"/>
                    <a:pt x="521" y="4"/>
                  </a:cubicBezTo>
                  <a:cubicBezTo>
                    <a:pt x="523" y="4"/>
                    <a:pt x="525" y="5"/>
                    <a:pt x="526" y="7"/>
                  </a:cubicBezTo>
                  <a:cubicBezTo>
                    <a:pt x="527" y="9"/>
                    <a:pt x="527" y="11"/>
                    <a:pt x="527" y="13"/>
                  </a:cubicBezTo>
                  <a:cubicBezTo>
                    <a:pt x="526" y="16"/>
                    <a:pt x="512" y="27"/>
                    <a:pt x="489" y="42"/>
                  </a:cubicBezTo>
                  <a:cubicBezTo>
                    <a:pt x="488" y="44"/>
                    <a:pt x="487" y="46"/>
                    <a:pt x="485" y="47"/>
                  </a:cubicBezTo>
                  <a:cubicBezTo>
                    <a:pt x="483" y="49"/>
                    <a:pt x="480" y="51"/>
                    <a:pt x="476" y="53"/>
                  </a:cubicBezTo>
                  <a:lnTo>
                    <a:pt x="473" y="57"/>
                  </a:lnTo>
                  <a:lnTo>
                    <a:pt x="471" y="58"/>
                  </a:lnTo>
                  <a:cubicBezTo>
                    <a:pt x="469" y="58"/>
                    <a:pt x="468" y="59"/>
                    <a:pt x="466" y="60"/>
                  </a:cubicBezTo>
                  <a:cubicBezTo>
                    <a:pt x="359" y="127"/>
                    <a:pt x="106" y="286"/>
                    <a:pt x="59" y="296"/>
                  </a:cubicBezTo>
                  <a:cubicBezTo>
                    <a:pt x="52" y="299"/>
                    <a:pt x="46" y="303"/>
                    <a:pt x="40" y="307"/>
                  </a:cubicBezTo>
                  <a:cubicBezTo>
                    <a:pt x="38" y="308"/>
                    <a:pt x="36" y="308"/>
                    <a:pt x="35" y="308"/>
                  </a:cubicBezTo>
                  <a:cubicBezTo>
                    <a:pt x="33" y="307"/>
                    <a:pt x="31" y="306"/>
                    <a:pt x="30" y="304"/>
                  </a:cubicBezTo>
                  <a:lnTo>
                    <a:pt x="29" y="302"/>
                  </a:lnTo>
                  <a:cubicBezTo>
                    <a:pt x="24" y="305"/>
                    <a:pt x="18" y="309"/>
                    <a:pt x="12" y="312"/>
                  </a:cubicBezTo>
                  <a:lnTo>
                    <a:pt x="9" y="31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49" name="Freeform 2371">
              <a:extLst>
                <a:ext uri="{FF2B5EF4-FFF2-40B4-BE49-F238E27FC236}">
                  <a16:creationId xmlns:a16="http://schemas.microsoft.com/office/drawing/2014/main" id="{ED2DD042-337C-45B8-B6A3-C2D67CD542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0700" y="8702674"/>
              <a:ext cx="301625" cy="179388"/>
            </a:xfrm>
            <a:custGeom>
              <a:avLst/>
              <a:gdLst>
                <a:gd name="T0" fmla="*/ 471 w 573"/>
                <a:gd name="T1" fmla="*/ 62 h 343"/>
                <a:gd name="T2" fmla="*/ 224 w 573"/>
                <a:gd name="T3" fmla="*/ 211 h 343"/>
                <a:gd name="T4" fmla="*/ 298 w 573"/>
                <a:gd name="T5" fmla="*/ 167 h 343"/>
                <a:gd name="T6" fmla="*/ 471 w 573"/>
                <a:gd name="T7" fmla="*/ 62 h 343"/>
                <a:gd name="T8" fmla="*/ 8 w 573"/>
                <a:gd name="T9" fmla="*/ 343 h 343"/>
                <a:gd name="T10" fmla="*/ 6 w 573"/>
                <a:gd name="T11" fmla="*/ 343 h 343"/>
                <a:gd name="T12" fmla="*/ 2 w 573"/>
                <a:gd name="T13" fmla="*/ 339 h 343"/>
                <a:gd name="T14" fmla="*/ 4 w 573"/>
                <a:gd name="T15" fmla="*/ 330 h 343"/>
                <a:gd name="T16" fmla="*/ 7 w 573"/>
                <a:gd name="T17" fmla="*/ 329 h 343"/>
                <a:gd name="T18" fmla="*/ 135 w 573"/>
                <a:gd name="T19" fmla="*/ 250 h 343"/>
                <a:gd name="T20" fmla="*/ 564 w 573"/>
                <a:gd name="T21" fmla="*/ 6 h 343"/>
                <a:gd name="T22" fmla="*/ 571 w 573"/>
                <a:gd name="T23" fmla="*/ 11 h 343"/>
                <a:gd name="T24" fmla="*/ 568 w 573"/>
                <a:gd name="T25" fmla="*/ 21 h 343"/>
                <a:gd name="T26" fmla="*/ 493 w 573"/>
                <a:gd name="T27" fmla="*/ 66 h 343"/>
                <a:gd name="T28" fmla="*/ 498 w 573"/>
                <a:gd name="T29" fmla="*/ 69 h 343"/>
                <a:gd name="T30" fmla="*/ 495 w 573"/>
                <a:gd name="T31" fmla="*/ 79 h 343"/>
                <a:gd name="T32" fmla="*/ 44 w 573"/>
                <a:gd name="T33" fmla="*/ 340 h 343"/>
                <a:gd name="T34" fmla="*/ 39 w 573"/>
                <a:gd name="T35" fmla="*/ 340 h 343"/>
                <a:gd name="T36" fmla="*/ 34 w 573"/>
                <a:gd name="T37" fmla="*/ 337 h 343"/>
                <a:gd name="T38" fmla="*/ 37 w 573"/>
                <a:gd name="T39" fmla="*/ 328 h 343"/>
                <a:gd name="T40" fmla="*/ 37 w 573"/>
                <a:gd name="T41" fmla="*/ 328 h 343"/>
                <a:gd name="T42" fmla="*/ 8 w 573"/>
                <a:gd name="T43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3" h="343">
                  <a:moveTo>
                    <a:pt x="471" y="62"/>
                  </a:moveTo>
                  <a:cubicBezTo>
                    <a:pt x="402" y="101"/>
                    <a:pt x="305" y="161"/>
                    <a:pt x="224" y="211"/>
                  </a:cubicBezTo>
                  <a:cubicBezTo>
                    <a:pt x="246" y="198"/>
                    <a:pt x="271" y="183"/>
                    <a:pt x="298" y="167"/>
                  </a:cubicBezTo>
                  <a:cubicBezTo>
                    <a:pt x="361" y="129"/>
                    <a:pt x="423" y="91"/>
                    <a:pt x="471" y="62"/>
                  </a:cubicBezTo>
                  <a:close/>
                  <a:moveTo>
                    <a:pt x="8" y="343"/>
                  </a:moveTo>
                  <a:lnTo>
                    <a:pt x="6" y="343"/>
                  </a:lnTo>
                  <a:cubicBezTo>
                    <a:pt x="5" y="342"/>
                    <a:pt x="3" y="341"/>
                    <a:pt x="2" y="339"/>
                  </a:cubicBezTo>
                  <a:cubicBezTo>
                    <a:pt x="0" y="336"/>
                    <a:pt x="1" y="332"/>
                    <a:pt x="4" y="330"/>
                  </a:cubicBezTo>
                  <a:lnTo>
                    <a:pt x="7" y="329"/>
                  </a:lnTo>
                  <a:cubicBezTo>
                    <a:pt x="16" y="325"/>
                    <a:pt x="74" y="288"/>
                    <a:pt x="135" y="250"/>
                  </a:cubicBezTo>
                  <a:cubicBezTo>
                    <a:pt x="395" y="87"/>
                    <a:pt x="540" y="0"/>
                    <a:pt x="564" y="6"/>
                  </a:cubicBezTo>
                  <a:cubicBezTo>
                    <a:pt x="568" y="7"/>
                    <a:pt x="570" y="9"/>
                    <a:pt x="571" y="11"/>
                  </a:cubicBezTo>
                  <a:cubicBezTo>
                    <a:pt x="573" y="14"/>
                    <a:pt x="571" y="19"/>
                    <a:pt x="568" y="21"/>
                  </a:cubicBezTo>
                  <a:cubicBezTo>
                    <a:pt x="544" y="35"/>
                    <a:pt x="519" y="50"/>
                    <a:pt x="493" y="66"/>
                  </a:cubicBezTo>
                  <a:cubicBezTo>
                    <a:pt x="495" y="66"/>
                    <a:pt x="497" y="67"/>
                    <a:pt x="498" y="69"/>
                  </a:cubicBezTo>
                  <a:cubicBezTo>
                    <a:pt x="500" y="73"/>
                    <a:pt x="499" y="77"/>
                    <a:pt x="495" y="79"/>
                  </a:cubicBezTo>
                  <a:lnTo>
                    <a:pt x="44" y="340"/>
                  </a:lnTo>
                  <a:cubicBezTo>
                    <a:pt x="42" y="341"/>
                    <a:pt x="40" y="341"/>
                    <a:pt x="39" y="340"/>
                  </a:cubicBezTo>
                  <a:cubicBezTo>
                    <a:pt x="37" y="340"/>
                    <a:pt x="35" y="339"/>
                    <a:pt x="34" y="337"/>
                  </a:cubicBezTo>
                  <a:cubicBezTo>
                    <a:pt x="33" y="335"/>
                    <a:pt x="32" y="333"/>
                    <a:pt x="37" y="328"/>
                  </a:cubicBezTo>
                  <a:lnTo>
                    <a:pt x="37" y="328"/>
                  </a:lnTo>
                  <a:cubicBezTo>
                    <a:pt x="16" y="341"/>
                    <a:pt x="11" y="343"/>
                    <a:pt x="8" y="3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50" name="Freeform 2372">
              <a:extLst>
                <a:ext uri="{FF2B5EF4-FFF2-40B4-BE49-F238E27FC236}">
                  <a16:creationId xmlns:a16="http://schemas.microsoft.com/office/drawing/2014/main" id="{65A076FF-7363-44BA-B0F3-80DD715F3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338" y="8680449"/>
              <a:ext cx="301625" cy="179388"/>
            </a:xfrm>
            <a:custGeom>
              <a:avLst/>
              <a:gdLst>
                <a:gd name="T0" fmla="*/ 8 w 572"/>
                <a:gd name="T1" fmla="*/ 341 h 341"/>
                <a:gd name="T2" fmla="*/ 6 w 572"/>
                <a:gd name="T3" fmla="*/ 341 h 341"/>
                <a:gd name="T4" fmla="*/ 1 w 572"/>
                <a:gd name="T5" fmla="*/ 337 h 341"/>
                <a:gd name="T6" fmla="*/ 1 w 572"/>
                <a:gd name="T7" fmla="*/ 331 h 341"/>
                <a:gd name="T8" fmla="*/ 46 w 572"/>
                <a:gd name="T9" fmla="*/ 300 h 341"/>
                <a:gd name="T10" fmla="*/ 48 w 572"/>
                <a:gd name="T11" fmla="*/ 297 h 341"/>
                <a:gd name="T12" fmla="*/ 51 w 572"/>
                <a:gd name="T13" fmla="*/ 296 h 341"/>
                <a:gd name="T14" fmla="*/ 397 w 572"/>
                <a:gd name="T15" fmla="*/ 95 h 341"/>
                <a:gd name="T16" fmla="*/ 518 w 572"/>
                <a:gd name="T17" fmla="*/ 26 h 341"/>
                <a:gd name="T18" fmla="*/ 560 w 572"/>
                <a:gd name="T19" fmla="*/ 2 h 341"/>
                <a:gd name="T20" fmla="*/ 570 w 572"/>
                <a:gd name="T21" fmla="*/ 4 h 341"/>
                <a:gd name="T22" fmla="*/ 567 w 572"/>
                <a:gd name="T23" fmla="*/ 14 h 341"/>
                <a:gd name="T24" fmla="*/ 545 w 572"/>
                <a:gd name="T25" fmla="*/ 28 h 341"/>
                <a:gd name="T26" fmla="*/ 541 w 572"/>
                <a:gd name="T27" fmla="*/ 33 h 341"/>
                <a:gd name="T28" fmla="*/ 535 w 572"/>
                <a:gd name="T29" fmla="*/ 34 h 341"/>
                <a:gd name="T30" fmla="*/ 535 w 572"/>
                <a:gd name="T31" fmla="*/ 34 h 341"/>
                <a:gd name="T32" fmla="*/ 180 w 572"/>
                <a:gd name="T33" fmla="*/ 245 h 341"/>
                <a:gd name="T34" fmla="*/ 8 w 572"/>
                <a:gd name="T35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2" h="341">
                  <a:moveTo>
                    <a:pt x="8" y="341"/>
                  </a:moveTo>
                  <a:lnTo>
                    <a:pt x="6" y="341"/>
                  </a:lnTo>
                  <a:cubicBezTo>
                    <a:pt x="5" y="340"/>
                    <a:pt x="2" y="339"/>
                    <a:pt x="1" y="337"/>
                  </a:cubicBezTo>
                  <a:cubicBezTo>
                    <a:pt x="0" y="335"/>
                    <a:pt x="0" y="333"/>
                    <a:pt x="1" y="331"/>
                  </a:cubicBezTo>
                  <a:cubicBezTo>
                    <a:pt x="1" y="330"/>
                    <a:pt x="2" y="327"/>
                    <a:pt x="46" y="300"/>
                  </a:cubicBezTo>
                  <a:lnTo>
                    <a:pt x="48" y="297"/>
                  </a:lnTo>
                  <a:lnTo>
                    <a:pt x="51" y="296"/>
                  </a:lnTo>
                  <a:cubicBezTo>
                    <a:pt x="101" y="266"/>
                    <a:pt x="200" y="208"/>
                    <a:pt x="397" y="95"/>
                  </a:cubicBezTo>
                  <a:cubicBezTo>
                    <a:pt x="460" y="56"/>
                    <a:pt x="498" y="35"/>
                    <a:pt x="518" y="26"/>
                  </a:cubicBezTo>
                  <a:cubicBezTo>
                    <a:pt x="532" y="18"/>
                    <a:pt x="546" y="10"/>
                    <a:pt x="560" y="2"/>
                  </a:cubicBezTo>
                  <a:cubicBezTo>
                    <a:pt x="563" y="0"/>
                    <a:pt x="568" y="1"/>
                    <a:pt x="570" y="4"/>
                  </a:cubicBezTo>
                  <a:cubicBezTo>
                    <a:pt x="572" y="8"/>
                    <a:pt x="571" y="12"/>
                    <a:pt x="567" y="14"/>
                  </a:cubicBezTo>
                  <a:cubicBezTo>
                    <a:pt x="560" y="19"/>
                    <a:pt x="552" y="23"/>
                    <a:pt x="545" y="28"/>
                  </a:cubicBezTo>
                  <a:cubicBezTo>
                    <a:pt x="544" y="30"/>
                    <a:pt x="543" y="32"/>
                    <a:pt x="541" y="33"/>
                  </a:cubicBezTo>
                  <a:cubicBezTo>
                    <a:pt x="539" y="35"/>
                    <a:pt x="537" y="35"/>
                    <a:pt x="535" y="34"/>
                  </a:cubicBezTo>
                  <a:lnTo>
                    <a:pt x="535" y="34"/>
                  </a:lnTo>
                  <a:cubicBezTo>
                    <a:pt x="424" y="101"/>
                    <a:pt x="282" y="187"/>
                    <a:pt x="180" y="245"/>
                  </a:cubicBezTo>
                  <a:cubicBezTo>
                    <a:pt x="63" y="317"/>
                    <a:pt x="21" y="341"/>
                    <a:pt x="8" y="3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51" name="Freeform 2373">
              <a:extLst>
                <a:ext uri="{FF2B5EF4-FFF2-40B4-BE49-F238E27FC236}">
                  <a16:creationId xmlns:a16="http://schemas.microsoft.com/office/drawing/2014/main" id="{5F5E2050-769E-4F04-8C0C-8EA24B993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275" y="8674099"/>
              <a:ext cx="290513" cy="169863"/>
            </a:xfrm>
            <a:custGeom>
              <a:avLst/>
              <a:gdLst>
                <a:gd name="T0" fmla="*/ 11 w 554"/>
                <a:gd name="T1" fmla="*/ 324 h 324"/>
                <a:gd name="T2" fmla="*/ 8 w 554"/>
                <a:gd name="T3" fmla="*/ 324 h 324"/>
                <a:gd name="T4" fmla="*/ 2 w 554"/>
                <a:gd name="T5" fmla="*/ 319 h 324"/>
                <a:gd name="T6" fmla="*/ 4 w 554"/>
                <a:gd name="T7" fmla="*/ 310 h 324"/>
                <a:gd name="T8" fmla="*/ 12 w 554"/>
                <a:gd name="T9" fmla="*/ 310 h 324"/>
                <a:gd name="T10" fmla="*/ 46 w 554"/>
                <a:gd name="T11" fmla="*/ 297 h 324"/>
                <a:gd name="T12" fmla="*/ 46 w 554"/>
                <a:gd name="T13" fmla="*/ 292 h 324"/>
                <a:gd name="T14" fmla="*/ 461 w 554"/>
                <a:gd name="T15" fmla="*/ 44 h 324"/>
                <a:gd name="T16" fmla="*/ 542 w 554"/>
                <a:gd name="T17" fmla="*/ 1 h 324"/>
                <a:gd name="T18" fmla="*/ 545 w 554"/>
                <a:gd name="T19" fmla="*/ 4 h 324"/>
                <a:gd name="T20" fmla="*/ 547 w 554"/>
                <a:gd name="T21" fmla="*/ 4 h 324"/>
                <a:gd name="T22" fmla="*/ 552 w 554"/>
                <a:gd name="T23" fmla="*/ 7 h 324"/>
                <a:gd name="T24" fmla="*/ 549 w 554"/>
                <a:gd name="T25" fmla="*/ 17 h 324"/>
                <a:gd name="T26" fmla="*/ 544 w 554"/>
                <a:gd name="T27" fmla="*/ 18 h 324"/>
                <a:gd name="T28" fmla="*/ 461 w 554"/>
                <a:gd name="T29" fmla="*/ 61 h 324"/>
                <a:gd name="T30" fmla="*/ 357 w 554"/>
                <a:gd name="T31" fmla="*/ 126 h 324"/>
                <a:gd name="T32" fmla="*/ 11 w 554"/>
                <a:gd name="T33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4" h="324">
                  <a:moveTo>
                    <a:pt x="11" y="324"/>
                  </a:moveTo>
                  <a:lnTo>
                    <a:pt x="8" y="324"/>
                  </a:lnTo>
                  <a:cubicBezTo>
                    <a:pt x="5" y="323"/>
                    <a:pt x="3" y="322"/>
                    <a:pt x="2" y="319"/>
                  </a:cubicBezTo>
                  <a:cubicBezTo>
                    <a:pt x="0" y="316"/>
                    <a:pt x="1" y="312"/>
                    <a:pt x="4" y="310"/>
                  </a:cubicBezTo>
                  <a:cubicBezTo>
                    <a:pt x="7" y="308"/>
                    <a:pt x="10" y="308"/>
                    <a:pt x="12" y="310"/>
                  </a:cubicBezTo>
                  <a:cubicBezTo>
                    <a:pt x="18" y="310"/>
                    <a:pt x="29" y="305"/>
                    <a:pt x="46" y="297"/>
                  </a:cubicBezTo>
                  <a:lnTo>
                    <a:pt x="46" y="292"/>
                  </a:lnTo>
                  <a:cubicBezTo>
                    <a:pt x="52" y="273"/>
                    <a:pt x="299" y="134"/>
                    <a:pt x="461" y="44"/>
                  </a:cubicBezTo>
                  <a:cubicBezTo>
                    <a:pt x="521" y="7"/>
                    <a:pt x="536" y="0"/>
                    <a:pt x="542" y="1"/>
                  </a:cubicBezTo>
                  <a:lnTo>
                    <a:pt x="545" y="4"/>
                  </a:lnTo>
                  <a:lnTo>
                    <a:pt x="547" y="4"/>
                  </a:lnTo>
                  <a:cubicBezTo>
                    <a:pt x="549" y="4"/>
                    <a:pt x="551" y="6"/>
                    <a:pt x="552" y="7"/>
                  </a:cubicBezTo>
                  <a:cubicBezTo>
                    <a:pt x="554" y="11"/>
                    <a:pt x="552" y="15"/>
                    <a:pt x="549" y="17"/>
                  </a:cubicBezTo>
                  <a:cubicBezTo>
                    <a:pt x="547" y="18"/>
                    <a:pt x="545" y="18"/>
                    <a:pt x="544" y="18"/>
                  </a:cubicBezTo>
                  <a:cubicBezTo>
                    <a:pt x="535" y="20"/>
                    <a:pt x="505" y="36"/>
                    <a:pt x="461" y="61"/>
                  </a:cubicBezTo>
                  <a:cubicBezTo>
                    <a:pt x="430" y="80"/>
                    <a:pt x="393" y="103"/>
                    <a:pt x="357" y="126"/>
                  </a:cubicBezTo>
                  <a:cubicBezTo>
                    <a:pt x="142" y="262"/>
                    <a:pt x="38" y="324"/>
                    <a:pt x="11" y="3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52" name="Freeform 2374">
              <a:extLst>
                <a:ext uri="{FF2B5EF4-FFF2-40B4-BE49-F238E27FC236}">
                  <a16:creationId xmlns:a16="http://schemas.microsoft.com/office/drawing/2014/main" id="{3E1712EE-F64A-4268-9591-53F2C0E29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8640761"/>
              <a:ext cx="323850" cy="192088"/>
            </a:xfrm>
            <a:custGeom>
              <a:avLst/>
              <a:gdLst>
                <a:gd name="T0" fmla="*/ 9 w 617"/>
                <a:gd name="T1" fmla="*/ 364 h 364"/>
                <a:gd name="T2" fmla="*/ 7 w 617"/>
                <a:gd name="T3" fmla="*/ 364 h 364"/>
                <a:gd name="T4" fmla="*/ 1 w 617"/>
                <a:gd name="T5" fmla="*/ 360 h 364"/>
                <a:gd name="T6" fmla="*/ 1 w 617"/>
                <a:gd name="T7" fmla="*/ 355 h 364"/>
                <a:gd name="T8" fmla="*/ 4 w 617"/>
                <a:gd name="T9" fmla="*/ 350 h 364"/>
                <a:gd name="T10" fmla="*/ 11 w 617"/>
                <a:gd name="T11" fmla="*/ 347 h 364"/>
                <a:gd name="T12" fmla="*/ 14 w 617"/>
                <a:gd name="T13" fmla="*/ 343 h 364"/>
                <a:gd name="T14" fmla="*/ 19 w 617"/>
                <a:gd name="T15" fmla="*/ 342 h 364"/>
                <a:gd name="T16" fmla="*/ 24 w 617"/>
                <a:gd name="T17" fmla="*/ 340 h 364"/>
                <a:gd name="T18" fmla="*/ 73 w 617"/>
                <a:gd name="T19" fmla="*/ 314 h 364"/>
                <a:gd name="T20" fmla="*/ 151 w 617"/>
                <a:gd name="T21" fmla="*/ 270 h 364"/>
                <a:gd name="T22" fmla="*/ 254 w 617"/>
                <a:gd name="T23" fmla="*/ 205 h 364"/>
                <a:gd name="T24" fmla="*/ 538 w 617"/>
                <a:gd name="T25" fmla="*/ 41 h 364"/>
                <a:gd name="T26" fmla="*/ 539 w 617"/>
                <a:gd name="T27" fmla="*/ 41 h 364"/>
                <a:gd name="T28" fmla="*/ 611 w 617"/>
                <a:gd name="T29" fmla="*/ 1 h 364"/>
                <a:gd name="T30" fmla="*/ 615 w 617"/>
                <a:gd name="T31" fmla="*/ 4 h 364"/>
                <a:gd name="T32" fmla="*/ 616 w 617"/>
                <a:gd name="T33" fmla="*/ 12 h 364"/>
                <a:gd name="T34" fmla="*/ 123 w 617"/>
                <a:gd name="T35" fmla="*/ 304 h 364"/>
                <a:gd name="T36" fmla="*/ 9 w 617"/>
                <a:gd name="T37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7" h="364">
                  <a:moveTo>
                    <a:pt x="9" y="364"/>
                  </a:moveTo>
                  <a:lnTo>
                    <a:pt x="7" y="364"/>
                  </a:lnTo>
                  <a:cubicBezTo>
                    <a:pt x="5" y="364"/>
                    <a:pt x="2" y="362"/>
                    <a:pt x="1" y="360"/>
                  </a:cubicBezTo>
                  <a:cubicBezTo>
                    <a:pt x="1" y="358"/>
                    <a:pt x="0" y="356"/>
                    <a:pt x="1" y="355"/>
                  </a:cubicBezTo>
                  <a:cubicBezTo>
                    <a:pt x="1" y="353"/>
                    <a:pt x="3" y="351"/>
                    <a:pt x="4" y="350"/>
                  </a:cubicBezTo>
                  <a:cubicBezTo>
                    <a:pt x="6" y="349"/>
                    <a:pt x="8" y="348"/>
                    <a:pt x="11" y="347"/>
                  </a:cubicBezTo>
                  <a:cubicBezTo>
                    <a:pt x="11" y="345"/>
                    <a:pt x="12" y="344"/>
                    <a:pt x="14" y="343"/>
                  </a:cubicBezTo>
                  <a:cubicBezTo>
                    <a:pt x="15" y="342"/>
                    <a:pt x="17" y="342"/>
                    <a:pt x="19" y="342"/>
                  </a:cubicBezTo>
                  <a:cubicBezTo>
                    <a:pt x="20" y="342"/>
                    <a:pt x="22" y="341"/>
                    <a:pt x="24" y="340"/>
                  </a:cubicBezTo>
                  <a:cubicBezTo>
                    <a:pt x="40" y="332"/>
                    <a:pt x="57" y="323"/>
                    <a:pt x="73" y="314"/>
                  </a:cubicBezTo>
                  <a:cubicBezTo>
                    <a:pt x="95" y="303"/>
                    <a:pt x="121" y="287"/>
                    <a:pt x="151" y="270"/>
                  </a:cubicBezTo>
                  <a:cubicBezTo>
                    <a:pt x="185" y="249"/>
                    <a:pt x="221" y="226"/>
                    <a:pt x="254" y="205"/>
                  </a:cubicBezTo>
                  <a:cubicBezTo>
                    <a:pt x="428" y="95"/>
                    <a:pt x="515" y="41"/>
                    <a:pt x="538" y="41"/>
                  </a:cubicBezTo>
                  <a:lnTo>
                    <a:pt x="539" y="41"/>
                  </a:lnTo>
                  <a:cubicBezTo>
                    <a:pt x="608" y="0"/>
                    <a:pt x="608" y="0"/>
                    <a:pt x="611" y="1"/>
                  </a:cubicBezTo>
                  <a:cubicBezTo>
                    <a:pt x="613" y="1"/>
                    <a:pt x="614" y="2"/>
                    <a:pt x="615" y="4"/>
                  </a:cubicBezTo>
                  <a:cubicBezTo>
                    <a:pt x="616" y="6"/>
                    <a:pt x="617" y="8"/>
                    <a:pt x="616" y="12"/>
                  </a:cubicBezTo>
                  <a:cubicBezTo>
                    <a:pt x="606" y="46"/>
                    <a:pt x="302" y="210"/>
                    <a:pt x="123" y="304"/>
                  </a:cubicBezTo>
                  <a:cubicBezTo>
                    <a:pt x="52" y="348"/>
                    <a:pt x="21" y="364"/>
                    <a:pt x="9" y="3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53" name="Freeform 2375">
              <a:extLst>
                <a:ext uri="{FF2B5EF4-FFF2-40B4-BE49-F238E27FC236}">
                  <a16:creationId xmlns:a16="http://schemas.microsoft.com/office/drawing/2014/main" id="{E1DA57AF-840A-4AC3-8C50-0E50E62DC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8820149"/>
              <a:ext cx="50800" cy="33338"/>
            </a:xfrm>
            <a:custGeom>
              <a:avLst/>
              <a:gdLst>
                <a:gd name="T0" fmla="*/ 7 w 98"/>
                <a:gd name="T1" fmla="*/ 64 h 64"/>
                <a:gd name="T2" fmla="*/ 5 w 98"/>
                <a:gd name="T3" fmla="*/ 63 h 64"/>
                <a:gd name="T4" fmla="*/ 1 w 98"/>
                <a:gd name="T5" fmla="*/ 60 h 64"/>
                <a:gd name="T6" fmla="*/ 0 w 98"/>
                <a:gd name="T7" fmla="*/ 55 h 64"/>
                <a:gd name="T8" fmla="*/ 49 w 98"/>
                <a:gd name="T9" fmla="*/ 24 h 64"/>
                <a:gd name="T10" fmla="*/ 55 w 98"/>
                <a:gd name="T11" fmla="*/ 20 h 64"/>
                <a:gd name="T12" fmla="*/ 62 w 98"/>
                <a:gd name="T13" fmla="*/ 16 h 64"/>
                <a:gd name="T14" fmla="*/ 92 w 98"/>
                <a:gd name="T15" fmla="*/ 1 h 64"/>
                <a:gd name="T16" fmla="*/ 96 w 98"/>
                <a:gd name="T17" fmla="*/ 4 h 64"/>
                <a:gd name="T18" fmla="*/ 97 w 98"/>
                <a:gd name="T19" fmla="*/ 10 h 64"/>
                <a:gd name="T20" fmla="*/ 62 w 98"/>
                <a:gd name="T21" fmla="*/ 32 h 64"/>
                <a:gd name="T22" fmla="*/ 44 w 98"/>
                <a:gd name="T23" fmla="*/ 43 h 64"/>
                <a:gd name="T24" fmla="*/ 43 w 98"/>
                <a:gd name="T25" fmla="*/ 44 h 64"/>
                <a:gd name="T26" fmla="*/ 42 w 98"/>
                <a:gd name="T27" fmla="*/ 45 h 64"/>
                <a:gd name="T28" fmla="*/ 38 w 98"/>
                <a:gd name="T29" fmla="*/ 46 h 64"/>
                <a:gd name="T30" fmla="*/ 11 w 98"/>
                <a:gd name="T31" fmla="*/ 63 h 64"/>
                <a:gd name="T32" fmla="*/ 7 w 98"/>
                <a:gd name="T3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64">
                  <a:moveTo>
                    <a:pt x="7" y="64"/>
                  </a:moveTo>
                  <a:lnTo>
                    <a:pt x="5" y="63"/>
                  </a:lnTo>
                  <a:cubicBezTo>
                    <a:pt x="4" y="63"/>
                    <a:pt x="2" y="62"/>
                    <a:pt x="1" y="60"/>
                  </a:cubicBezTo>
                  <a:cubicBezTo>
                    <a:pt x="0" y="58"/>
                    <a:pt x="0" y="56"/>
                    <a:pt x="0" y="55"/>
                  </a:cubicBezTo>
                  <a:cubicBezTo>
                    <a:pt x="1" y="50"/>
                    <a:pt x="1" y="50"/>
                    <a:pt x="49" y="24"/>
                  </a:cubicBezTo>
                  <a:cubicBezTo>
                    <a:pt x="51" y="23"/>
                    <a:pt x="53" y="21"/>
                    <a:pt x="55" y="20"/>
                  </a:cubicBezTo>
                  <a:cubicBezTo>
                    <a:pt x="58" y="19"/>
                    <a:pt x="60" y="17"/>
                    <a:pt x="62" y="16"/>
                  </a:cubicBezTo>
                  <a:cubicBezTo>
                    <a:pt x="88" y="0"/>
                    <a:pt x="88" y="0"/>
                    <a:pt x="92" y="1"/>
                  </a:cubicBezTo>
                  <a:cubicBezTo>
                    <a:pt x="94" y="1"/>
                    <a:pt x="95" y="2"/>
                    <a:pt x="96" y="4"/>
                  </a:cubicBezTo>
                  <a:cubicBezTo>
                    <a:pt x="97" y="6"/>
                    <a:pt x="98" y="8"/>
                    <a:pt x="97" y="10"/>
                  </a:cubicBezTo>
                  <a:cubicBezTo>
                    <a:pt x="96" y="13"/>
                    <a:pt x="96" y="13"/>
                    <a:pt x="62" y="32"/>
                  </a:cubicBezTo>
                  <a:cubicBezTo>
                    <a:pt x="54" y="38"/>
                    <a:pt x="48" y="41"/>
                    <a:pt x="44" y="43"/>
                  </a:cubicBezTo>
                  <a:lnTo>
                    <a:pt x="43" y="44"/>
                  </a:lnTo>
                  <a:lnTo>
                    <a:pt x="42" y="45"/>
                  </a:lnTo>
                  <a:cubicBezTo>
                    <a:pt x="40" y="45"/>
                    <a:pt x="39" y="46"/>
                    <a:pt x="38" y="46"/>
                  </a:cubicBezTo>
                  <a:cubicBezTo>
                    <a:pt x="32" y="49"/>
                    <a:pt x="21" y="56"/>
                    <a:pt x="11" y="63"/>
                  </a:cubicBezTo>
                  <a:lnTo>
                    <a:pt x="7" y="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54" name="Freeform 2376">
              <a:extLst>
                <a:ext uri="{FF2B5EF4-FFF2-40B4-BE49-F238E27FC236}">
                  <a16:creationId xmlns:a16="http://schemas.microsoft.com/office/drawing/2014/main" id="{28C283BB-4845-4497-8E0F-AFA7F55F8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6575" y="8637586"/>
              <a:ext cx="338138" cy="195263"/>
            </a:xfrm>
            <a:custGeom>
              <a:avLst/>
              <a:gdLst>
                <a:gd name="T0" fmla="*/ 9 w 642"/>
                <a:gd name="T1" fmla="*/ 370 h 370"/>
                <a:gd name="T2" fmla="*/ 2 w 642"/>
                <a:gd name="T3" fmla="*/ 366 h 370"/>
                <a:gd name="T4" fmla="*/ 5 w 642"/>
                <a:gd name="T5" fmla="*/ 356 h 370"/>
                <a:gd name="T6" fmla="*/ 43 w 642"/>
                <a:gd name="T7" fmla="*/ 335 h 370"/>
                <a:gd name="T8" fmla="*/ 269 w 642"/>
                <a:gd name="T9" fmla="*/ 193 h 370"/>
                <a:gd name="T10" fmla="*/ 614 w 642"/>
                <a:gd name="T11" fmla="*/ 7 h 370"/>
                <a:gd name="T12" fmla="*/ 621 w 642"/>
                <a:gd name="T13" fmla="*/ 11 h 370"/>
                <a:gd name="T14" fmla="*/ 635 w 642"/>
                <a:gd name="T15" fmla="*/ 8 h 370"/>
                <a:gd name="T16" fmla="*/ 640 w 642"/>
                <a:gd name="T17" fmla="*/ 12 h 370"/>
                <a:gd name="T18" fmla="*/ 637 w 642"/>
                <a:gd name="T19" fmla="*/ 21 h 370"/>
                <a:gd name="T20" fmla="*/ 631 w 642"/>
                <a:gd name="T21" fmla="*/ 22 h 370"/>
                <a:gd name="T22" fmla="*/ 291 w 642"/>
                <a:gd name="T23" fmla="*/ 219 h 370"/>
                <a:gd name="T24" fmla="*/ 58 w 642"/>
                <a:gd name="T25" fmla="*/ 354 h 370"/>
                <a:gd name="T26" fmla="*/ 53 w 642"/>
                <a:gd name="T27" fmla="*/ 350 h 370"/>
                <a:gd name="T28" fmla="*/ 53 w 642"/>
                <a:gd name="T29" fmla="*/ 349 h 370"/>
                <a:gd name="T30" fmla="*/ 47 w 642"/>
                <a:gd name="T31" fmla="*/ 349 h 370"/>
                <a:gd name="T32" fmla="*/ 46 w 642"/>
                <a:gd name="T33" fmla="*/ 349 h 370"/>
                <a:gd name="T34" fmla="*/ 12 w 642"/>
                <a:gd name="T35" fmla="*/ 369 h 370"/>
                <a:gd name="T36" fmla="*/ 9 w 642"/>
                <a:gd name="T37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2" h="370">
                  <a:moveTo>
                    <a:pt x="9" y="370"/>
                  </a:moveTo>
                  <a:cubicBezTo>
                    <a:pt x="6" y="370"/>
                    <a:pt x="4" y="368"/>
                    <a:pt x="2" y="366"/>
                  </a:cubicBezTo>
                  <a:cubicBezTo>
                    <a:pt x="0" y="363"/>
                    <a:pt x="2" y="358"/>
                    <a:pt x="5" y="356"/>
                  </a:cubicBezTo>
                  <a:lnTo>
                    <a:pt x="43" y="335"/>
                  </a:lnTo>
                  <a:cubicBezTo>
                    <a:pt x="54" y="312"/>
                    <a:pt x="143" y="260"/>
                    <a:pt x="269" y="193"/>
                  </a:cubicBezTo>
                  <a:cubicBezTo>
                    <a:pt x="418" y="99"/>
                    <a:pt x="586" y="0"/>
                    <a:pt x="614" y="7"/>
                  </a:cubicBezTo>
                  <a:cubicBezTo>
                    <a:pt x="617" y="8"/>
                    <a:pt x="619" y="9"/>
                    <a:pt x="621" y="11"/>
                  </a:cubicBezTo>
                  <a:cubicBezTo>
                    <a:pt x="628" y="8"/>
                    <a:pt x="632" y="7"/>
                    <a:pt x="635" y="8"/>
                  </a:cubicBezTo>
                  <a:cubicBezTo>
                    <a:pt x="637" y="8"/>
                    <a:pt x="639" y="10"/>
                    <a:pt x="640" y="12"/>
                  </a:cubicBezTo>
                  <a:cubicBezTo>
                    <a:pt x="642" y="15"/>
                    <a:pt x="641" y="19"/>
                    <a:pt x="637" y="21"/>
                  </a:cubicBezTo>
                  <a:cubicBezTo>
                    <a:pt x="635" y="22"/>
                    <a:pt x="633" y="23"/>
                    <a:pt x="631" y="22"/>
                  </a:cubicBezTo>
                  <a:cubicBezTo>
                    <a:pt x="607" y="26"/>
                    <a:pt x="425" y="138"/>
                    <a:pt x="291" y="219"/>
                  </a:cubicBezTo>
                  <a:cubicBezTo>
                    <a:pt x="88" y="344"/>
                    <a:pt x="65" y="356"/>
                    <a:pt x="58" y="354"/>
                  </a:cubicBezTo>
                  <a:cubicBezTo>
                    <a:pt x="56" y="353"/>
                    <a:pt x="54" y="352"/>
                    <a:pt x="53" y="350"/>
                  </a:cubicBezTo>
                  <a:lnTo>
                    <a:pt x="53" y="349"/>
                  </a:lnTo>
                  <a:cubicBezTo>
                    <a:pt x="51" y="350"/>
                    <a:pt x="49" y="350"/>
                    <a:pt x="47" y="349"/>
                  </a:cubicBezTo>
                  <a:lnTo>
                    <a:pt x="46" y="349"/>
                  </a:lnTo>
                  <a:lnTo>
                    <a:pt x="12" y="369"/>
                  </a:lnTo>
                  <a:lnTo>
                    <a:pt x="9" y="37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55" name="Freeform 2377">
              <a:extLst>
                <a:ext uri="{FF2B5EF4-FFF2-40B4-BE49-F238E27FC236}">
                  <a16:creationId xmlns:a16="http://schemas.microsoft.com/office/drawing/2014/main" id="{61E71BA8-FEA9-4C9C-9D2A-154E817B6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8664574"/>
              <a:ext cx="293688" cy="174625"/>
            </a:xfrm>
            <a:custGeom>
              <a:avLst/>
              <a:gdLst>
                <a:gd name="T0" fmla="*/ 8 w 559"/>
                <a:gd name="T1" fmla="*/ 333 h 333"/>
                <a:gd name="T2" fmla="*/ 4 w 559"/>
                <a:gd name="T3" fmla="*/ 332 h 333"/>
                <a:gd name="T4" fmla="*/ 1 w 559"/>
                <a:gd name="T5" fmla="*/ 324 h 333"/>
                <a:gd name="T6" fmla="*/ 5 w 559"/>
                <a:gd name="T7" fmla="*/ 320 h 333"/>
                <a:gd name="T8" fmla="*/ 5 w 559"/>
                <a:gd name="T9" fmla="*/ 320 h 333"/>
                <a:gd name="T10" fmla="*/ 15 w 559"/>
                <a:gd name="T11" fmla="*/ 314 h 333"/>
                <a:gd name="T12" fmla="*/ 18 w 559"/>
                <a:gd name="T13" fmla="*/ 310 h 333"/>
                <a:gd name="T14" fmla="*/ 23 w 559"/>
                <a:gd name="T15" fmla="*/ 309 h 333"/>
                <a:gd name="T16" fmla="*/ 28 w 559"/>
                <a:gd name="T17" fmla="*/ 306 h 333"/>
                <a:gd name="T18" fmla="*/ 29 w 559"/>
                <a:gd name="T19" fmla="*/ 306 h 333"/>
                <a:gd name="T20" fmla="*/ 86 w 559"/>
                <a:gd name="T21" fmla="*/ 274 h 333"/>
                <a:gd name="T22" fmla="*/ 182 w 559"/>
                <a:gd name="T23" fmla="*/ 221 h 333"/>
                <a:gd name="T24" fmla="*/ 293 w 559"/>
                <a:gd name="T25" fmla="*/ 152 h 333"/>
                <a:gd name="T26" fmla="*/ 552 w 559"/>
                <a:gd name="T27" fmla="*/ 3 h 333"/>
                <a:gd name="T28" fmla="*/ 558 w 559"/>
                <a:gd name="T29" fmla="*/ 7 h 333"/>
                <a:gd name="T30" fmla="*/ 558 w 559"/>
                <a:gd name="T31" fmla="*/ 13 h 333"/>
                <a:gd name="T32" fmla="*/ 189 w 559"/>
                <a:gd name="T33" fmla="*/ 233 h 333"/>
                <a:gd name="T34" fmla="*/ 26 w 559"/>
                <a:gd name="T35" fmla="*/ 324 h 333"/>
                <a:gd name="T36" fmla="*/ 12 w 559"/>
                <a:gd name="T37" fmla="*/ 332 h 333"/>
                <a:gd name="T38" fmla="*/ 8 w 559"/>
                <a:gd name="T39" fmla="*/ 33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9" h="333">
                  <a:moveTo>
                    <a:pt x="8" y="333"/>
                  </a:moveTo>
                  <a:cubicBezTo>
                    <a:pt x="7" y="333"/>
                    <a:pt x="5" y="333"/>
                    <a:pt x="4" y="332"/>
                  </a:cubicBezTo>
                  <a:cubicBezTo>
                    <a:pt x="1" y="330"/>
                    <a:pt x="0" y="327"/>
                    <a:pt x="1" y="324"/>
                  </a:cubicBezTo>
                  <a:cubicBezTo>
                    <a:pt x="2" y="323"/>
                    <a:pt x="2" y="322"/>
                    <a:pt x="5" y="320"/>
                  </a:cubicBezTo>
                  <a:lnTo>
                    <a:pt x="5" y="320"/>
                  </a:lnTo>
                  <a:lnTo>
                    <a:pt x="15" y="314"/>
                  </a:lnTo>
                  <a:lnTo>
                    <a:pt x="18" y="310"/>
                  </a:lnTo>
                  <a:lnTo>
                    <a:pt x="23" y="309"/>
                  </a:lnTo>
                  <a:lnTo>
                    <a:pt x="28" y="306"/>
                  </a:lnTo>
                  <a:lnTo>
                    <a:pt x="29" y="306"/>
                  </a:lnTo>
                  <a:cubicBezTo>
                    <a:pt x="42" y="299"/>
                    <a:pt x="60" y="289"/>
                    <a:pt x="86" y="274"/>
                  </a:cubicBezTo>
                  <a:cubicBezTo>
                    <a:pt x="112" y="260"/>
                    <a:pt x="145" y="241"/>
                    <a:pt x="182" y="221"/>
                  </a:cubicBezTo>
                  <a:cubicBezTo>
                    <a:pt x="219" y="199"/>
                    <a:pt x="257" y="174"/>
                    <a:pt x="293" y="152"/>
                  </a:cubicBezTo>
                  <a:cubicBezTo>
                    <a:pt x="483" y="34"/>
                    <a:pt x="540" y="0"/>
                    <a:pt x="552" y="3"/>
                  </a:cubicBezTo>
                  <a:cubicBezTo>
                    <a:pt x="554" y="4"/>
                    <a:pt x="557" y="5"/>
                    <a:pt x="558" y="7"/>
                  </a:cubicBezTo>
                  <a:cubicBezTo>
                    <a:pt x="558" y="9"/>
                    <a:pt x="559" y="11"/>
                    <a:pt x="558" y="13"/>
                  </a:cubicBezTo>
                  <a:cubicBezTo>
                    <a:pt x="555" y="24"/>
                    <a:pt x="493" y="64"/>
                    <a:pt x="189" y="233"/>
                  </a:cubicBezTo>
                  <a:cubicBezTo>
                    <a:pt x="88" y="295"/>
                    <a:pt x="43" y="321"/>
                    <a:pt x="26" y="324"/>
                  </a:cubicBezTo>
                  <a:lnTo>
                    <a:pt x="12" y="332"/>
                  </a:lnTo>
                  <a:lnTo>
                    <a:pt x="8" y="33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56" name="Freeform 2378">
              <a:extLst>
                <a:ext uri="{FF2B5EF4-FFF2-40B4-BE49-F238E27FC236}">
                  <a16:creationId xmlns:a16="http://schemas.microsoft.com/office/drawing/2014/main" id="{1FA53792-4256-4834-9F98-2982D3516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9288" y="8678861"/>
              <a:ext cx="85725" cy="49213"/>
            </a:xfrm>
            <a:custGeom>
              <a:avLst/>
              <a:gdLst>
                <a:gd name="T0" fmla="*/ 8 w 165"/>
                <a:gd name="T1" fmla="*/ 93 h 93"/>
                <a:gd name="T2" fmla="*/ 7 w 165"/>
                <a:gd name="T3" fmla="*/ 93 h 93"/>
                <a:gd name="T4" fmla="*/ 2 w 165"/>
                <a:gd name="T5" fmla="*/ 89 h 93"/>
                <a:gd name="T6" fmla="*/ 5 w 165"/>
                <a:gd name="T7" fmla="*/ 80 h 93"/>
                <a:gd name="T8" fmla="*/ 7 w 165"/>
                <a:gd name="T9" fmla="*/ 79 h 93"/>
                <a:gd name="T10" fmla="*/ 68 w 165"/>
                <a:gd name="T11" fmla="*/ 43 h 93"/>
                <a:gd name="T12" fmla="*/ 77 w 165"/>
                <a:gd name="T13" fmla="*/ 44 h 93"/>
                <a:gd name="T14" fmla="*/ 78 w 165"/>
                <a:gd name="T15" fmla="*/ 45 h 93"/>
                <a:gd name="T16" fmla="*/ 159 w 165"/>
                <a:gd name="T17" fmla="*/ 1 h 93"/>
                <a:gd name="T18" fmla="*/ 163 w 165"/>
                <a:gd name="T19" fmla="*/ 5 h 93"/>
                <a:gd name="T20" fmla="*/ 161 w 165"/>
                <a:gd name="T21" fmla="*/ 14 h 93"/>
                <a:gd name="T22" fmla="*/ 156 w 165"/>
                <a:gd name="T23" fmla="*/ 15 h 93"/>
                <a:gd name="T24" fmla="*/ 82 w 165"/>
                <a:gd name="T25" fmla="*/ 59 h 93"/>
                <a:gd name="T26" fmla="*/ 59 w 165"/>
                <a:gd name="T27" fmla="*/ 71 h 93"/>
                <a:gd name="T28" fmla="*/ 55 w 165"/>
                <a:gd name="T29" fmla="*/ 68 h 93"/>
                <a:gd name="T30" fmla="*/ 8 w 165"/>
                <a:gd name="T3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93">
                  <a:moveTo>
                    <a:pt x="8" y="93"/>
                  </a:moveTo>
                  <a:lnTo>
                    <a:pt x="7" y="93"/>
                  </a:lnTo>
                  <a:cubicBezTo>
                    <a:pt x="5" y="92"/>
                    <a:pt x="3" y="91"/>
                    <a:pt x="2" y="89"/>
                  </a:cubicBezTo>
                  <a:cubicBezTo>
                    <a:pt x="0" y="86"/>
                    <a:pt x="1" y="82"/>
                    <a:pt x="5" y="80"/>
                  </a:cubicBezTo>
                  <a:lnTo>
                    <a:pt x="7" y="79"/>
                  </a:lnTo>
                  <a:cubicBezTo>
                    <a:pt x="14" y="76"/>
                    <a:pt x="43" y="59"/>
                    <a:pt x="68" y="43"/>
                  </a:cubicBezTo>
                  <a:cubicBezTo>
                    <a:pt x="71" y="41"/>
                    <a:pt x="75" y="42"/>
                    <a:pt x="77" y="44"/>
                  </a:cubicBezTo>
                  <a:lnTo>
                    <a:pt x="78" y="45"/>
                  </a:lnTo>
                  <a:cubicBezTo>
                    <a:pt x="144" y="4"/>
                    <a:pt x="153" y="0"/>
                    <a:pt x="159" y="1"/>
                  </a:cubicBezTo>
                  <a:cubicBezTo>
                    <a:pt x="160" y="2"/>
                    <a:pt x="162" y="3"/>
                    <a:pt x="163" y="5"/>
                  </a:cubicBezTo>
                  <a:cubicBezTo>
                    <a:pt x="165" y="8"/>
                    <a:pt x="164" y="12"/>
                    <a:pt x="161" y="14"/>
                  </a:cubicBezTo>
                  <a:cubicBezTo>
                    <a:pt x="159" y="15"/>
                    <a:pt x="158" y="16"/>
                    <a:pt x="156" y="15"/>
                  </a:cubicBezTo>
                  <a:cubicBezTo>
                    <a:pt x="146" y="19"/>
                    <a:pt x="100" y="48"/>
                    <a:pt x="82" y="59"/>
                  </a:cubicBezTo>
                  <a:cubicBezTo>
                    <a:pt x="63" y="71"/>
                    <a:pt x="63" y="71"/>
                    <a:pt x="59" y="71"/>
                  </a:cubicBezTo>
                  <a:cubicBezTo>
                    <a:pt x="58" y="70"/>
                    <a:pt x="56" y="69"/>
                    <a:pt x="55" y="68"/>
                  </a:cubicBezTo>
                  <a:cubicBezTo>
                    <a:pt x="19" y="90"/>
                    <a:pt x="11" y="93"/>
                    <a:pt x="8" y="9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57" name="Freeform 2379">
              <a:extLst>
                <a:ext uri="{FF2B5EF4-FFF2-40B4-BE49-F238E27FC236}">
                  <a16:creationId xmlns:a16="http://schemas.microsoft.com/office/drawing/2014/main" id="{6BFC1ACF-D0B4-49C3-B95B-CC2C83DB2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400" y="8682036"/>
              <a:ext cx="82550" cy="50800"/>
            </a:xfrm>
            <a:custGeom>
              <a:avLst/>
              <a:gdLst>
                <a:gd name="T0" fmla="*/ 9 w 156"/>
                <a:gd name="T1" fmla="*/ 95 h 95"/>
                <a:gd name="T2" fmla="*/ 8 w 156"/>
                <a:gd name="T3" fmla="*/ 95 h 95"/>
                <a:gd name="T4" fmla="*/ 3 w 156"/>
                <a:gd name="T5" fmla="*/ 91 h 95"/>
                <a:gd name="T6" fmla="*/ 27 w 156"/>
                <a:gd name="T7" fmla="*/ 68 h 95"/>
                <a:gd name="T8" fmla="*/ 35 w 156"/>
                <a:gd name="T9" fmla="*/ 63 h 95"/>
                <a:gd name="T10" fmla="*/ 39 w 156"/>
                <a:gd name="T11" fmla="*/ 57 h 95"/>
                <a:gd name="T12" fmla="*/ 45 w 156"/>
                <a:gd name="T13" fmla="*/ 57 h 95"/>
                <a:gd name="T14" fmla="*/ 70 w 156"/>
                <a:gd name="T15" fmla="*/ 40 h 95"/>
                <a:gd name="T16" fmla="*/ 74 w 156"/>
                <a:gd name="T17" fmla="*/ 37 h 95"/>
                <a:gd name="T18" fmla="*/ 80 w 156"/>
                <a:gd name="T19" fmla="*/ 36 h 95"/>
                <a:gd name="T20" fmla="*/ 84 w 156"/>
                <a:gd name="T21" fmla="*/ 38 h 95"/>
                <a:gd name="T22" fmla="*/ 144 w 156"/>
                <a:gd name="T23" fmla="*/ 2 h 95"/>
                <a:gd name="T24" fmla="*/ 154 w 156"/>
                <a:gd name="T25" fmla="*/ 4 h 95"/>
                <a:gd name="T26" fmla="*/ 151 w 156"/>
                <a:gd name="T27" fmla="*/ 14 h 95"/>
                <a:gd name="T28" fmla="*/ 9 w 156"/>
                <a:gd name="T2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6" h="95">
                  <a:moveTo>
                    <a:pt x="9" y="95"/>
                  </a:moveTo>
                  <a:lnTo>
                    <a:pt x="8" y="95"/>
                  </a:lnTo>
                  <a:cubicBezTo>
                    <a:pt x="6" y="94"/>
                    <a:pt x="4" y="93"/>
                    <a:pt x="3" y="91"/>
                  </a:cubicBezTo>
                  <a:cubicBezTo>
                    <a:pt x="0" y="85"/>
                    <a:pt x="0" y="85"/>
                    <a:pt x="27" y="68"/>
                  </a:cubicBezTo>
                  <a:cubicBezTo>
                    <a:pt x="29" y="67"/>
                    <a:pt x="32" y="65"/>
                    <a:pt x="35" y="63"/>
                  </a:cubicBezTo>
                  <a:cubicBezTo>
                    <a:pt x="35" y="61"/>
                    <a:pt x="37" y="59"/>
                    <a:pt x="39" y="57"/>
                  </a:cubicBezTo>
                  <a:cubicBezTo>
                    <a:pt x="41" y="56"/>
                    <a:pt x="43" y="56"/>
                    <a:pt x="45" y="57"/>
                  </a:cubicBezTo>
                  <a:cubicBezTo>
                    <a:pt x="55" y="50"/>
                    <a:pt x="64" y="44"/>
                    <a:pt x="70" y="40"/>
                  </a:cubicBezTo>
                  <a:cubicBezTo>
                    <a:pt x="71" y="39"/>
                    <a:pt x="73" y="38"/>
                    <a:pt x="74" y="37"/>
                  </a:cubicBezTo>
                  <a:cubicBezTo>
                    <a:pt x="76" y="36"/>
                    <a:pt x="78" y="35"/>
                    <a:pt x="80" y="36"/>
                  </a:cubicBezTo>
                  <a:cubicBezTo>
                    <a:pt x="82" y="36"/>
                    <a:pt x="83" y="37"/>
                    <a:pt x="84" y="38"/>
                  </a:cubicBezTo>
                  <a:cubicBezTo>
                    <a:pt x="105" y="25"/>
                    <a:pt x="127" y="12"/>
                    <a:pt x="144" y="2"/>
                  </a:cubicBezTo>
                  <a:cubicBezTo>
                    <a:pt x="147" y="0"/>
                    <a:pt x="152" y="1"/>
                    <a:pt x="154" y="4"/>
                  </a:cubicBezTo>
                  <a:cubicBezTo>
                    <a:pt x="156" y="8"/>
                    <a:pt x="155" y="12"/>
                    <a:pt x="151" y="14"/>
                  </a:cubicBezTo>
                  <a:cubicBezTo>
                    <a:pt x="29" y="88"/>
                    <a:pt x="13" y="95"/>
                    <a:pt x="9" y="9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58" name="Freeform 2380">
              <a:extLst>
                <a:ext uri="{FF2B5EF4-FFF2-40B4-BE49-F238E27FC236}">
                  <a16:creationId xmlns:a16="http://schemas.microsoft.com/office/drawing/2014/main" id="{ADF46700-97BC-4C1C-A3D6-AB7BCA438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8313" y="8699499"/>
              <a:ext cx="254000" cy="147638"/>
            </a:xfrm>
            <a:custGeom>
              <a:avLst/>
              <a:gdLst>
                <a:gd name="T0" fmla="*/ 7 w 482"/>
                <a:gd name="T1" fmla="*/ 282 h 282"/>
                <a:gd name="T2" fmla="*/ 5 w 482"/>
                <a:gd name="T3" fmla="*/ 282 h 282"/>
                <a:gd name="T4" fmla="*/ 1 w 482"/>
                <a:gd name="T5" fmla="*/ 279 h 282"/>
                <a:gd name="T6" fmla="*/ 0 w 482"/>
                <a:gd name="T7" fmla="*/ 273 h 282"/>
                <a:gd name="T8" fmla="*/ 142 w 482"/>
                <a:gd name="T9" fmla="*/ 181 h 282"/>
                <a:gd name="T10" fmla="*/ 347 w 482"/>
                <a:gd name="T11" fmla="*/ 68 h 282"/>
                <a:gd name="T12" fmla="*/ 350 w 482"/>
                <a:gd name="T13" fmla="*/ 70 h 282"/>
                <a:gd name="T14" fmla="*/ 432 w 482"/>
                <a:gd name="T15" fmla="*/ 22 h 282"/>
                <a:gd name="T16" fmla="*/ 439 w 482"/>
                <a:gd name="T17" fmla="*/ 22 h 282"/>
                <a:gd name="T18" fmla="*/ 470 w 482"/>
                <a:gd name="T19" fmla="*/ 2 h 282"/>
                <a:gd name="T20" fmla="*/ 480 w 482"/>
                <a:gd name="T21" fmla="*/ 4 h 282"/>
                <a:gd name="T22" fmla="*/ 478 w 482"/>
                <a:gd name="T23" fmla="*/ 14 h 282"/>
                <a:gd name="T24" fmla="*/ 86 w 482"/>
                <a:gd name="T25" fmla="*/ 240 h 282"/>
                <a:gd name="T26" fmla="*/ 84 w 482"/>
                <a:gd name="T27" fmla="*/ 239 h 282"/>
                <a:gd name="T28" fmla="*/ 11 w 482"/>
                <a:gd name="T29" fmla="*/ 281 h 282"/>
                <a:gd name="T30" fmla="*/ 7 w 482"/>
                <a:gd name="T31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2" h="282">
                  <a:moveTo>
                    <a:pt x="7" y="282"/>
                  </a:moveTo>
                  <a:lnTo>
                    <a:pt x="5" y="282"/>
                  </a:lnTo>
                  <a:cubicBezTo>
                    <a:pt x="4" y="282"/>
                    <a:pt x="2" y="280"/>
                    <a:pt x="1" y="279"/>
                  </a:cubicBezTo>
                  <a:cubicBezTo>
                    <a:pt x="0" y="277"/>
                    <a:pt x="0" y="275"/>
                    <a:pt x="0" y="273"/>
                  </a:cubicBezTo>
                  <a:cubicBezTo>
                    <a:pt x="3" y="264"/>
                    <a:pt x="65" y="225"/>
                    <a:pt x="142" y="181"/>
                  </a:cubicBezTo>
                  <a:cubicBezTo>
                    <a:pt x="242" y="120"/>
                    <a:pt x="336" y="66"/>
                    <a:pt x="347" y="68"/>
                  </a:cubicBezTo>
                  <a:lnTo>
                    <a:pt x="350" y="70"/>
                  </a:lnTo>
                  <a:lnTo>
                    <a:pt x="432" y="22"/>
                  </a:lnTo>
                  <a:cubicBezTo>
                    <a:pt x="434" y="21"/>
                    <a:pt x="437" y="21"/>
                    <a:pt x="439" y="22"/>
                  </a:cubicBezTo>
                  <a:cubicBezTo>
                    <a:pt x="450" y="15"/>
                    <a:pt x="460" y="9"/>
                    <a:pt x="470" y="2"/>
                  </a:cubicBezTo>
                  <a:cubicBezTo>
                    <a:pt x="473" y="0"/>
                    <a:pt x="478" y="1"/>
                    <a:pt x="480" y="4"/>
                  </a:cubicBezTo>
                  <a:cubicBezTo>
                    <a:pt x="482" y="8"/>
                    <a:pt x="481" y="12"/>
                    <a:pt x="478" y="14"/>
                  </a:cubicBezTo>
                  <a:cubicBezTo>
                    <a:pt x="394" y="69"/>
                    <a:pt x="116" y="247"/>
                    <a:pt x="86" y="240"/>
                  </a:cubicBezTo>
                  <a:lnTo>
                    <a:pt x="84" y="239"/>
                  </a:lnTo>
                  <a:lnTo>
                    <a:pt x="11" y="281"/>
                  </a:lnTo>
                  <a:lnTo>
                    <a:pt x="7" y="2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59" name="Freeform 2381">
              <a:extLst>
                <a:ext uri="{FF2B5EF4-FFF2-40B4-BE49-F238E27FC236}">
                  <a16:creationId xmlns:a16="http://schemas.microsoft.com/office/drawing/2014/main" id="{FC3B411A-C439-4EDA-876D-CC04E45D5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4663" y="8734424"/>
              <a:ext cx="171450" cy="101600"/>
            </a:xfrm>
            <a:custGeom>
              <a:avLst/>
              <a:gdLst>
                <a:gd name="T0" fmla="*/ 9 w 326"/>
                <a:gd name="T1" fmla="*/ 193 h 193"/>
                <a:gd name="T2" fmla="*/ 7 w 326"/>
                <a:gd name="T3" fmla="*/ 193 h 193"/>
                <a:gd name="T4" fmla="*/ 2 w 326"/>
                <a:gd name="T5" fmla="*/ 189 h 193"/>
                <a:gd name="T6" fmla="*/ 4 w 326"/>
                <a:gd name="T7" fmla="*/ 179 h 193"/>
                <a:gd name="T8" fmla="*/ 11 w 326"/>
                <a:gd name="T9" fmla="*/ 179 h 193"/>
                <a:gd name="T10" fmla="*/ 57 w 326"/>
                <a:gd name="T11" fmla="*/ 156 h 193"/>
                <a:gd name="T12" fmla="*/ 57 w 326"/>
                <a:gd name="T13" fmla="*/ 153 h 193"/>
                <a:gd name="T14" fmla="*/ 61 w 326"/>
                <a:gd name="T15" fmla="*/ 148 h 193"/>
                <a:gd name="T16" fmla="*/ 141 w 326"/>
                <a:gd name="T17" fmla="*/ 107 h 193"/>
                <a:gd name="T18" fmla="*/ 253 w 326"/>
                <a:gd name="T19" fmla="*/ 37 h 193"/>
                <a:gd name="T20" fmla="*/ 309 w 326"/>
                <a:gd name="T21" fmla="*/ 6 h 193"/>
                <a:gd name="T22" fmla="*/ 314 w 326"/>
                <a:gd name="T23" fmla="*/ 2 h 193"/>
                <a:gd name="T24" fmla="*/ 324 w 326"/>
                <a:gd name="T25" fmla="*/ 4 h 193"/>
                <a:gd name="T26" fmla="*/ 322 w 326"/>
                <a:gd name="T27" fmla="*/ 14 h 193"/>
                <a:gd name="T28" fmla="*/ 310 w 326"/>
                <a:gd name="T29" fmla="*/ 21 h 193"/>
                <a:gd name="T30" fmla="*/ 173 w 326"/>
                <a:gd name="T31" fmla="*/ 106 h 193"/>
                <a:gd name="T32" fmla="*/ 111 w 326"/>
                <a:gd name="T33" fmla="*/ 141 h 193"/>
                <a:gd name="T34" fmla="*/ 9 w 326"/>
                <a:gd name="T35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6" h="193">
                  <a:moveTo>
                    <a:pt x="9" y="193"/>
                  </a:moveTo>
                  <a:lnTo>
                    <a:pt x="7" y="193"/>
                  </a:lnTo>
                  <a:cubicBezTo>
                    <a:pt x="5" y="192"/>
                    <a:pt x="3" y="190"/>
                    <a:pt x="2" y="189"/>
                  </a:cubicBezTo>
                  <a:cubicBezTo>
                    <a:pt x="0" y="185"/>
                    <a:pt x="1" y="181"/>
                    <a:pt x="4" y="179"/>
                  </a:cubicBezTo>
                  <a:cubicBezTo>
                    <a:pt x="6" y="178"/>
                    <a:pt x="9" y="178"/>
                    <a:pt x="11" y="179"/>
                  </a:cubicBezTo>
                  <a:cubicBezTo>
                    <a:pt x="17" y="178"/>
                    <a:pt x="34" y="169"/>
                    <a:pt x="57" y="156"/>
                  </a:cubicBezTo>
                  <a:lnTo>
                    <a:pt x="57" y="153"/>
                  </a:lnTo>
                  <a:cubicBezTo>
                    <a:pt x="58" y="151"/>
                    <a:pt x="59" y="149"/>
                    <a:pt x="61" y="148"/>
                  </a:cubicBezTo>
                  <a:cubicBezTo>
                    <a:pt x="88" y="135"/>
                    <a:pt x="115" y="121"/>
                    <a:pt x="141" y="107"/>
                  </a:cubicBezTo>
                  <a:cubicBezTo>
                    <a:pt x="183" y="81"/>
                    <a:pt x="226" y="54"/>
                    <a:pt x="253" y="37"/>
                  </a:cubicBezTo>
                  <a:cubicBezTo>
                    <a:pt x="305" y="5"/>
                    <a:pt x="305" y="5"/>
                    <a:pt x="309" y="6"/>
                  </a:cubicBezTo>
                  <a:cubicBezTo>
                    <a:pt x="311" y="4"/>
                    <a:pt x="313" y="3"/>
                    <a:pt x="314" y="2"/>
                  </a:cubicBezTo>
                  <a:cubicBezTo>
                    <a:pt x="318" y="0"/>
                    <a:pt x="322" y="1"/>
                    <a:pt x="324" y="4"/>
                  </a:cubicBezTo>
                  <a:cubicBezTo>
                    <a:pt x="326" y="7"/>
                    <a:pt x="325" y="12"/>
                    <a:pt x="322" y="14"/>
                  </a:cubicBezTo>
                  <a:cubicBezTo>
                    <a:pt x="318" y="16"/>
                    <a:pt x="314" y="19"/>
                    <a:pt x="310" y="21"/>
                  </a:cubicBezTo>
                  <a:cubicBezTo>
                    <a:pt x="295" y="38"/>
                    <a:pt x="234" y="73"/>
                    <a:pt x="173" y="106"/>
                  </a:cubicBezTo>
                  <a:cubicBezTo>
                    <a:pt x="150" y="120"/>
                    <a:pt x="129" y="132"/>
                    <a:pt x="111" y="141"/>
                  </a:cubicBezTo>
                  <a:cubicBezTo>
                    <a:pt x="49" y="178"/>
                    <a:pt x="19" y="193"/>
                    <a:pt x="9" y="19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60" name="Freeform 2382">
              <a:extLst>
                <a:ext uri="{FF2B5EF4-FFF2-40B4-BE49-F238E27FC236}">
                  <a16:creationId xmlns:a16="http://schemas.microsoft.com/office/drawing/2014/main" id="{3633EE7E-0552-4C4A-8FB0-9E22882CA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900" y="8810624"/>
              <a:ext cx="30163" cy="20638"/>
            </a:xfrm>
            <a:custGeom>
              <a:avLst/>
              <a:gdLst>
                <a:gd name="T0" fmla="*/ 7 w 59"/>
                <a:gd name="T1" fmla="*/ 40 h 40"/>
                <a:gd name="T2" fmla="*/ 0 w 59"/>
                <a:gd name="T3" fmla="*/ 28 h 40"/>
                <a:gd name="T4" fmla="*/ 41 w 59"/>
                <a:gd name="T5" fmla="*/ 5 h 40"/>
                <a:gd name="T6" fmla="*/ 44 w 59"/>
                <a:gd name="T7" fmla="*/ 3 h 40"/>
                <a:gd name="T8" fmla="*/ 44 w 59"/>
                <a:gd name="T9" fmla="*/ 3 h 40"/>
                <a:gd name="T10" fmla="*/ 55 w 59"/>
                <a:gd name="T11" fmla="*/ 4 h 40"/>
                <a:gd name="T12" fmla="*/ 44 w 59"/>
                <a:gd name="T13" fmla="*/ 20 h 40"/>
                <a:gd name="T14" fmla="*/ 39 w 59"/>
                <a:gd name="T15" fmla="*/ 23 h 40"/>
                <a:gd name="T16" fmla="*/ 37 w 59"/>
                <a:gd name="T17" fmla="*/ 24 h 40"/>
                <a:gd name="T18" fmla="*/ 33 w 59"/>
                <a:gd name="T19" fmla="*/ 25 h 40"/>
                <a:gd name="T20" fmla="*/ 7 w 59"/>
                <a:gd name="T2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40">
                  <a:moveTo>
                    <a:pt x="7" y="40"/>
                  </a:moveTo>
                  <a:lnTo>
                    <a:pt x="0" y="28"/>
                  </a:lnTo>
                  <a:cubicBezTo>
                    <a:pt x="21" y="16"/>
                    <a:pt x="33" y="9"/>
                    <a:pt x="41" y="5"/>
                  </a:cubicBezTo>
                  <a:lnTo>
                    <a:pt x="44" y="3"/>
                  </a:lnTo>
                  <a:lnTo>
                    <a:pt x="44" y="3"/>
                  </a:lnTo>
                  <a:cubicBezTo>
                    <a:pt x="52" y="0"/>
                    <a:pt x="53" y="1"/>
                    <a:pt x="55" y="4"/>
                  </a:cubicBezTo>
                  <a:cubicBezTo>
                    <a:pt x="59" y="11"/>
                    <a:pt x="54" y="13"/>
                    <a:pt x="44" y="20"/>
                  </a:cubicBezTo>
                  <a:cubicBezTo>
                    <a:pt x="42" y="21"/>
                    <a:pt x="40" y="22"/>
                    <a:pt x="39" y="23"/>
                  </a:cubicBezTo>
                  <a:lnTo>
                    <a:pt x="37" y="24"/>
                  </a:lnTo>
                  <a:lnTo>
                    <a:pt x="33" y="25"/>
                  </a:lnTo>
                  <a:cubicBezTo>
                    <a:pt x="21" y="32"/>
                    <a:pt x="7" y="40"/>
                    <a:pt x="7" y="4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61" name="Freeform 2383">
              <a:extLst>
                <a:ext uri="{FF2B5EF4-FFF2-40B4-BE49-F238E27FC236}">
                  <a16:creationId xmlns:a16="http://schemas.microsoft.com/office/drawing/2014/main" id="{D82049A3-06E3-46EA-AC9A-7019FBD80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7525" y="8739186"/>
              <a:ext cx="98425" cy="60325"/>
            </a:xfrm>
            <a:custGeom>
              <a:avLst/>
              <a:gdLst>
                <a:gd name="T0" fmla="*/ 8 w 187"/>
                <a:gd name="T1" fmla="*/ 116 h 116"/>
                <a:gd name="T2" fmla="*/ 6 w 187"/>
                <a:gd name="T3" fmla="*/ 116 h 116"/>
                <a:gd name="T4" fmla="*/ 2 w 187"/>
                <a:gd name="T5" fmla="*/ 113 h 116"/>
                <a:gd name="T6" fmla="*/ 4 w 187"/>
                <a:gd name="T7" fmla="*/ 103 h 116"/>
                <a:gd name="T8" fmla="*/ 8 w 187"/>
                <a:gd name="T9" fmla="*/ 102 h 116"/>
                <a:gd name="T10" fmla="*/ 163 w 187"/>
                <a:gd name="T11" fmla="*/ 12 h 116"/>
                <a:gd name="T12" fmla="*/ 186 w 187"/>
                <a:gd name="T13" fmla="*/ 1 h 116"/>
                <a:gd name="T14" fmla="*/ 184 w 187"/>
                <a:gd name="T15" fmla="*/ 8 h 116"/>
                <a:gd name="T16" fmla="*/ 178 w 187"/>
                <a:gd name="T17" fmla="*/ 11 h 116"/>
                <a:gd name="T18" fmla="*/ 184 w 187"/>
                <a:gd name="T19" fmla="*/ 8 h 116"/>
                <a:gd name="T20" fmla="*/ 187 w 187"/>
                <a:gd name="T21" fmla="*/ 14 h 116"/>
                <a:gd name="T22" fmla="*/ 170 w 187"/>
                <a:gd name="T23" fmla="*/ 24 h 116"/>
                <a:gd name="T24" fmla="*/ 8 w 187"/>
                <a:gd name="T2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116">
                  <a:moveTo>
                    <a:pt x="8" y="116"/>
                  </a:moveTo>
                  <a:lnTo>
                    <a:pt x="6" y="116"/>
                  </a:lnTo>
                  <a:cubicBezTo>
                    <a:pt x="5" y="116"/>
                    <a:pt x="3" y="114"/>
                    <a:pt x="2" y="113"/>
                  </a:cubicBezTo>
                  <a:cubicBezTo>
                    <a:pt x="0" y="109"/>
                    <a:pt x="1" y="105"/>
                    <a:pt x="4" y="103"/>
                  </a:cubicBezTo>
                  <a:lnTo>
                    <a:pt x="8" y="102"/>
                  </a:lnTo>
                  <a:cubicBezTo>
                    <a:pt x="18" y="99"/>
                    <a:pt x="70" y="68"/>
                    <a:pt x="163" y="12"/>
                  </a:cubicBezTo>
                  <a:cubicBezTo>
                    <a:pt x="183" y="0"/>
                    <a:pt x="183" y="0"/>
                    <a:pt x="186" y="1"/>
                  </a:cubicBezTo>
                  <a:lnTo>
                    <a:pt x="184" y="8"/>
                  </a:lnTo>
                  <a:lnTo>
                    <a:pt x="178" y="11"/>
                  </a:lnTo>
                  <a:lnTo>
                    <a:pt x="184" y="8"/>
                  </a:lnTo>
                  <a:lnTo>
                    <a:pt x="187" y="14"/>
                  </a:lnTo>
                  <a:cubicBezTo>
                    <a:pt x="186" y="15"/>
                    <a:pt x="180" y="18"/>
                    <a:pt x="170" y="24"/>
                  </a:cubicBezTo>
                  <a:cubicBezTo>
                    <a:pt x="32" y="108"/>
                    <a:pt x="14" y="116"/>
                    <a:pt x="8" y="1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62" name="Freeform 2384">
              <a:extLst>
                <a:ext uri="{FF2B5EF4-FFF2-40B4-BE49-F238E27FC236}">
                  <a16:creationId xmlns:a16="http://schemas.microsoft.com/office/drawing/2014/main" id="{7E5BD8AB-367B-440F-A520-37987DFB9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5" y="9928224"/>
              <a:ext cx="46038" cy="30163"/>
            </a:xfrm>
            <a:custGeom>
              <a:avLst/>
              <a:gdLst>
                <a:gd name="T0" fmla="*/ 3 w 87"/>
                <a:gd name="T1" fmla="*/ 59 h 59"/>
                <a:gd name="T2" fmla="*/ 2 w 87"/>
                <a:gd name="T3" fmla="*/ 59 h 59"/>
                <a:gd name="T4" fmla="*/ 4 w 87"/>
                <a:gd name="T5" fmla="*/ 52 h 59"/>
                <a:gd name="T6" fmla="*/ 0 w 87"/>
                <a:gd name="T7" fmla="*/ 45 h 59"/>
                <a:gd name="T8" fmla="*/ 76 w 87"/>
                <a:gd name="T9" fmla="*/ 2 h 59"/>
                <a:gd name="T10" fmla="*/ 85 w 87"/>
                <a:gd name="T11" fmla="*/ 4 h 59"/>
                <a:gd name="T12" fmla="*/ 83 w 87"/>
                <a:gd name="T13" fmla="*/ 14 h 59"/>
                <a:gd name="T14" fmla="*/ 50 w 87"/>
                <a:gd name="T15" fmla="*/ 38 h 59"/>
                <a:gd name="T16" fmla="*/ 49 w 87"/>
                <a:gd name="T17" fmla="*/ 37 h 59"/>
                <a:gd name="T18" fmla="*/ 50 w 87"/>
                <a:gd name="T19" fmla="*/ 39 h 59"/>
                <a:gd name="T20" fmla="*/ 48 w 87"/>
                <a:gd name="T21" fmla="*/ 40 h 59"/>
                <a:gd name="T22" fmla="*/ 42 w 87"/>
                <a:gd name="T23" fmla="*/ 41 h 59"/>
                <a:gd name="T24" fmla="*/ 39 w 87"/>
                <a:gd name="T25" fmla="*/ 39 h 59"/>
                <a:gd name="T26" fmla="*/ 3 w 87"/>
                <a:gd name="T2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" h="59">
                  <a:moveTo>
                    <a:pt x="3" y="59"/>
                  </a:moveTo>
                  <a:lnTo>
                    <a:pt x="2" y="59"/>
                  </a:lnTo>
                  <a:lnTo>
                    <a:pt x="4" y="52"/>
                  </a:lnTo>
                  <a:lnTo>
                    <a:pt x="0" y="45"/>
                  </a:lnTo>
                  <a:cubicBezTo>
                    <a:pt x="3" y="44"/>
                    <a:pt x="47" y="19"/>
                    <a:pt x="76" y="2"/>
                  </a:cubicBezTo>
                  <a:cubicBezTo>
                    <a:pt x="79" y="0"/>
                    <a:pt x="83" y="1"/>
                    <a:pt x="85" y="4"/>
                  </a:cubicBezTo>
                  <a:cubicBezTo>
                    <a:pt x="87" y="8"/>
                    <a:pt x="86" y="12"/>
                    <a:pt x="83" y="14"/>
                  </a:cubicBezTo>
                  <a:cubicBezTo>
                    <a:pt x="69" y="23"/>
                    <a:pt x="52" y="35"/>
                    <a:pt x="50" y="38"/>
                  </a:cubicBezTo>
                  <a:lnTo>
                    <a:pt x="49" y="37"/>
                  </a:lnTo>
                  <a:lnTo>
                    <a:pt x="50" y="39"/>
                  </a:lnTo>
                  <a:lnTo>
                    <a:pt x="48" y="40"/>
                  </a:lnTo>
                  <a:cubicBezTo>
                    <a:pt x="46" y="41"/>
                    <a:pt x="44" y="42"/>
                    <a:pt x="42" y="41"/>
                  </a:cubicBezTo>
                  <a:lnTo>
                    <a:pt x="39" y="39"/>
                  </a:lnTo>
                  <a:cubicBezTo>
                    <a:pt x="10" y="56"/>
                    <a:pt x="5" y="59"/>
                    <a:pt x="3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63" name="Freeform 2385">
              <a:extLst>
                <a:ext uri="{FF2B5EF4-FFF2-40B4-BE49-F238E27FC236}">
                  <a16:creationId xmlns:a16="http://schemas.microsoft.com/office/drawing/2014/main" id="{2226991D-63D4-475B-8C63-E484963B9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0" y="9952036"/>
              <a:ext cx="46038" cy="31750"/>
            </a:xfrm>
            <a:custGeom>
              <a:avLst/>
              <a:gdLst>
                <a:gd name="T0" fmla="*/ 3 w 88"/>
                <a:gd name="T1" fmla="*/ 60 h 60"/>
                <a:gd name="T2" fmla="*/ 2 w 88"/>
                <a:gd name="T3" fmla="*/ 60 h 60"/>
                <a:gd name="T4" fmla="*/ 3 w 88"/>
                <a:gd name="T5" fmla="*/ 53 h 60"/>
                <a:gd name="T6" fmla="*/ 10 w 88"/>
                <a:gd name="T7" fmla="*/ 49 h 60"/>
                <a:gd name="T8" fmla="*/ 3 w 88"/>
                <a:gd name="T9" fmla="*/ 53 h 60"/>
                <a:gd name="T10" fmla="*/ 0 w 88"/>
                <a:gd name="T11" fmla="*/ 47 h 60"/>
                <a:gd name="T12" fmla="*/ 76 w 88"/>
                <a:gd name="T13" fmla="*/ 2 h 60"/>
                <a:gd name="T14" fmla="*/ 86 w 88"/>
                <a:gd name="T15" fmla="*/ 5 h 60"/>
                <a:gd name="T16" fmla="*/ 84 w 88"/>
                <a:gd name="T17" fmla="*/ 15 h 60"/>
                <a:gd name="T18" fmla="*/ 57 w 88"/>
                <a:gd name="T19" fmla="*/ 32 h 60"/>
                <a:gd name="T20" fmla="*/ 57 w 88"/>
                <a:gd name="T21" fmla="*/ 33 h 60"/>
                <a:gd name="T22" fmla="*/ 50 w 88"/>
                <a:gd name="T23" fmla="*/ 38 h 60"/>
                <a:gd name="T24" fmla="*/ 45 w 88"/>
                <a:gd name="T25" fmla="*/ 39 h 60"/>
                <a:gd name="T26" fmla="*/ 43 w 88"/>
                <a:gd name="T27" fmla="*/ 38 h 60"/>
                <a:gd name="T28" fmla="*/ 3 w 88"/>
                <a:gd name="T2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60">
                  <a:moveTo>
                    <a:pt x="3" y="60"/>
                  </a:moveTo>
                  <a:lnTo>
                    <a:pt x="2" y="60"/>
                  </a:lnTo>
                  <a:lnTo>
                    <a:pt x="3" y="53"/>
                  </a:lnTo>
                  <a:lnTo>
                    <a:pt x="10" y="49"/>
                  </a:lnTo>
                  <a:lnTo>
                    <a:pt x="3" y="53"/>
                  </a:lnTo>
                  <a:lnTo>
                    <a:pt x="0" y="47"/>
                  </a:lnTo>
                  <a:cubicBezTo>
                    <a:pt x="2" y="45"/>
                    <a:pt x="47" y="20"/>
                    <a:pt x="76" y="2"/>
                  </a:cubicBezTo>
                  <a:cubicBezTo>
                    <a:pt x="80" y="0"/>
                    <a:pt x="84" y="2"/>
                    <a:pt x="86" y="5"/>
                  </a:cubicBezTo>
                  <a:cubicBezTo>
                    <a:pt x="88" y="8"/>
                    <a:pt x="87" y="13"/>
                    <a:pt x="84" y="15"/>
                  </a:cubicBezTo>
                  <a:cubicBezTo>
                    <a:pt x="74" y="21"/>
                    <a:pt x="63" y="28"/>
                    <a:pt x="57" y="32"/>
                  </a:cubicBezTo>
                  <a:lnTo>
                    <a:pt x="57" y="33"/>
                  </a:lnTo>
                  <a:lnTo>
                    <a:pt x="50" y="38"/>
                  </a:lnTo>
                  <a:cubicBezTo>
                    <a:pt x="49" y="39"/>
                    <a:pt x="47" y="39"/>
                    <a:pt x="45" y="39"/>
                  </a:cubicBezTo>
                  <a:lnTo>
                    <a:pt x="43" y="38"/>
                  </a:lnTo>
                  <a:cubicBezTo>
                    <a:pt x="10" y="57"/>
                    <a:pt x="5" y="60"/>
                    <a:pt x="3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64" name="Freeform 2386">
              <a:extLst>
                <a:ext uri="{FF2B5EF4-FFF2-40B4-BE49-F238E27FC236}">
                  <a16:creationId xmlns:a16="http://schemas.microsoft.com/office/drawing/2014/main" id="{40066A65-1F37-4CD8-9A0E-29F1FD744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9938" y="9926636"/>
              <a:ext cx="49213" cy="30163"/>
            </a:xfrm>
            <a:custGeom>
              <a:avLst/>
              <a:gdLst>
                <a:gd name="T0" fmla="*/ 6 w 91"/>
                <a:gd name="T1" fmla="*/ 58 h 58"/>
                <a:gd name="T2" fmla="*/ 3 w 91"/>
                <a:gd name="T3" fmla="*/ 55 h 58"/>
                <a:gd name="T4" fmla="*/ 4 w 91"/>
                <a:gd name="T5" fmla="*/ 46 h 58"/>
                <a:gd name="T6" fmla="*/ 5 w 91"/>
                <a:gd name="T7" fmla="*/ 45 h 58"/>
                <a:gd name="T8" fmla="*/ 79 w 91"/>
                <a:gd name="T9" fmla="*/ 2 h 58"/>
                <a:gd name="T10" fmla="*/ 89 w 91"/>
                <a:gd name="T11" fmla="*/ 5 h 58"/>
                <a:gd name="T12" fmla="*/ 87 w 91"/>
                <a:gd name="T13" fmla="*/ 14 h 58"/>
                <a:gd name="T14" fmla="*/ 56 w 91"/>
                <a:gd name="T15" fmla="*/ 35 h 58"/>
                <a:gd name="T16" fmla="*/ 53 w 91"/>
                <a:gd name="T17" fmla="*/ 39 h 58"/>
                <a:gd name="T18" fmla="*/ 52 w 91"/>
                <a:gd name="T19" fmla="*/ 40 h 58"/>
                <a:gd name="T20" fmla="*/ 50 w 91"/>
                <a:gd name="T21" fmla="*/ 41 h 58"/>
                <a:gd name="T22" fmla="*/ 45 w 91"/>
                <a:gd name="T23" fmla="*/ 42 h 58"/>
                <a:gd name="T24" fmla="*/ 42 w 91"/>
                <a:gd name="T25" fmla="*/ 40 h 58"/>
                <a:gd name="T26" fmla="*/ 6 w 91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58">
                  <a:moveTo>
                    <a:pt x="6" y="58"/>
                  </a:moveTo>
                  <a:cubicBezTo>
                    <a:pt x="4" y="58"/>
                    <a:pt x="3" y="57"/>
                    <a:pt x="3" y="55"/>
                  </a:cubicBezTo>
                  <a:cubicBezTo>
                    <a:pt x="0" y="52"/>
                    <a:pt x="1" y="48"/>
                    <a:pt x="4" y="46"/>
                  </a:cubicBezTo>
                  <a:lnTo>
                    <a:pt x="5" y="45"/>
                  </a:lnTo>
                  <a:cubicBezTo>
                    <a:pt x="9" y="43"/>
                    <a:pt x="79" y="2"/>
                    <a:pt x="79" y="2"/>
                  </a:cubicBezTo>
                  <a:cubicBezTo>
                    <a:pt x="82" y="0"/>
                    <a:pt x="87" y="2"/>
                    <a:pt x="89" y="5"/>
                  </a:cubicBezTo>
                  <a:cubicBezTo>
                    <a:pt x="91" y="8"/>
                    <a:pt x="90" y="12"/>
                    <a:pt x="87" y="14"/>
                  </a:cubicBezTo>
                  <a:cubicBezTo>
                    <a:pt x="75" y="22"/>
                    <a:pt x="63" y="30"/>
                    <a:pt x="56" y="35"/>
                  </a:cubicBezTo>
                  <a:cubicBezTo>
                    <a:pt x="56" y="37"/>
                    <a:pt x="55" y="38"/>
                    <a:pt x="53" y="39"/>
                  </a:cubicBezTo>
                  <a:lnTo>
                    <a:pt x="52" y="40"/>
                  </a:lnTo>
                  <a:lnTo>
                    <a:pt x="50" y="41"/>
                  </a:lnTo>
                  <a:cubicBezTo>
                    <a:pt x="49" y="42"/>
                    <a:pt x="47" y="42"/>
                    <a:pt x="45" y="42"/>
                  </a:cubicBezTo>
                  <a:lnTo>
                    <a:pt x="42" y="40"/>
                  </a:lnTo>
                  <a:cubicBezTo>
                    <a:pt x="18" y="54"/>
                    <a:pt x="10" y="58"/>
                    <a:pt x="6" y="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65" name="Freeform 2387">
              <a:extLst>
                <a:ext uri="{FF2B5EF4-FFF2-40B4-BE49-F238E27FC236}">
                  <a16:creationId xmlns:a16="http://schemas.microsoft.com/office/drawing/2014/main" id="{04A7CA28-6051-44AE-9951-BAC620CDC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0" y="10159999"/>
              <a:ext cx="49213" cy="31750"/>
            </a:xfrm>
            <a:custGeom>
              <a:avLst/>
              <a:gdLst>
                <a:gd name="T0" fmla="*/ 6 w 93"/>
                <a:gd name="T1" fmla="*/ 59 h 59"/>
                <a:gd name="T2" fmla="*/ 2 w 93"/>
                <a:gd name="T3" fmla="*/ 56 h 59"/>
                <a:gd name="T4" fmla="*/ 4 w 93"/>
                <a:gd name="T5" fmla="*/ 46 h 59"/>
                <a:gd name="T6" fmla="*/ 5 w 93"/>
                <a:gd name="T7" fmla="*/ 46 h 59"/>
                <a:gd name="T8" fmla="*/ 52 w 93"/>
                <a:gd name="T9" fmla="*/ 19 h 59"/>
                <a:gd name="T10" fmla="*/ 82 w 93"/>
                <a:gd name="T11" fmla="*/ 2 h 59"/>
                <a:gd name="T12" fmla="*/ 91 w 93"/>
                <a:gd name="T13" fmla="*/ 4 h 59"/>
                <a:gd name="T14" fmla="*/ 89 w 93"/>
                <a:gd name="T15" fmla="*/ 14 h 59"/>
                <a:gd name="T16" fmla="*/ 61 w 93"/>
                <a:gd name="T17" fmla="*/ 30 h 59"/>
                <a:gd name="T18" fmla="*/ 52 w 93"/>
                <a:gd name="T19" fmla="*/ 36 h 59"/>
                <a:gd name="T20" fmla="*/ 52 w 93"/>
                <a:gd name="T21" fmla="*/ 37 h 59"/>
                <a:gd name="T22" fmla="*/ 47 w 93"/>
                <a:gd name="T23" fmla="*/ 40 h 59"/>
                <a:gd name="T24" fmla="*/ 42 w 93"/>
                <a:gd name="T25" fmla="*/ 41 h 59"/>
                <a:gd name="T26" fmla="*/ 6 w 93"/>
                <a:gd name="T2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3" h="59">
                  <a:moveTo>
                    <a:pt x="6" y="59"/>
                  </a:moveTo>
                  <a:cubicBezTo>
                    <a:pt x="4" y="59"/>
                    <a:pt x="3" y="58"/>
                    <a:pt x="2" y="56"/>
                  </a:cubicBezTo>
                  <a:cubicBezTo>
                    <a:pt x="0" y="53"/>
                    <a:pt x="1" y="49"/>
                    <a:pt x="4" y="46"/>
                  </a:cubicBezTo>
                  <a:lnTo>
                    <a:pt x="5" y="46"/>
                  </a:lnTo>
                  <a:cubicBezTo>
                    <a:pt x="7" y="45"/>
                    <a:pt x="29" y="32"/>
                    <a:pt x="52" y="19"/>
                  </a:cubicBezTo>
                  <a:cubicBezTo>
                    <a:pt x="58" y="15"/>
                    <a:pt x="68" y="9"/>
                    <a:pt x="82" y="2"/>
                  </a:cubicBezTo>
                  <a:cubicBezTo>
                    <a:pt x="85" y="0"/>
                    <a:pt x="90" y="1"/>
                    <a:pt x="91" y="4"/>
                  </a:cubicBezTo>
                  <a:cubicBezTo>
                    <a:pt x="93" y="8"/>
                    <a:pt x="92" y="12"/>
                    <a:pt x="89" y="14"/>
                  </a:cubicBezTo>
                  <a:cubicBezTo>
                    <a:pt x="78" y="20"/>
                    <a:pt x="69" y="26"/>
                    <a:pt x="61" y="30"/>
                  </a:cubicBezTo>
                  <a:cubicBezTo>
                    <a:pt x="57" y="33"/>
                    <a:pt x="54" y="35"/>
                    <a:pt x="52" y="36"/>
                  </a:cubicBezTo>
                  <a:lnTo>
                    <a:pt x="52" y="37"/>
                  </a:lnTo>
                  <a:lnTo>
                    <a:pt x="47" y="40"/>
                  </a:lnTo>
                  <a:cubicBezTo>
                    <a:pt x="46" y="41"/>
                    <a:pt x="44" y="41"/>
                    <a:pt x="42" y="41"/>
                  </a:cubicBezTo>
                  <a:cubicBezTo>
                    <a:pt x="18" y="55"/>
                    <a:pt x="10" y="59"/>
                    <a:pt x="6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66" name="Freeform 2388">
              <a:extLst>
                <a:ext uri="{FF2B5EF4-FFF2-40B4-BE49-F238E27FC236}">
                  <a16:creationId xmlns:a16="http://schemas.microsoft.com/office/drawing/2014/main" id="{B82E6168-50BE-444D-91B7-9A76BDB6E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038" y="10861674"/>
              <a:ext cx="11113" cy="9525"/>
            </a:xfrm>
            <a:custGeom>
              <a:avLst/>
              <a:gdLst>
                <a:gd name="T0" fmla="*/ 12 w 20"/>
                <a:gd name="T1" fmla="*/ 16 h 16"/>
                <a:gd name="T2" fmla="*/ 10 w 20"/>
                <a:gd name="T3" fmla="*/ 16 h 16"/>
                <a:gd name="T4" fmla="*/ 9 w 20"/>
                <a:gd name="T5" fmla="*/ 16 h 16"/>
                <a:gd name="T6" fmla="*/ 7 w 20"/>
                <a:gd name="T7" fmla="*/ 15 h 16"/>
                <a:gd name="T8" fmla="*/ 6 w 20"/>
                <a:gd name="T9" fmla="*/ 15 h 16"/>
                <a:gd name="T10" fmla="*/ 0 w 20"/>
                <a:gd name="T11" fmla="*/ 8 h 16"/>
                <a:gd name="T12" fmla="*/ 4 w 20"/>
                <a:gd name="T13" fmla="*/ 2 h 16"/>
                <a:gd name="T14" fmla="*/ 9 w 20"/>
                <a:gd name="T15" fmla="*/ 1 h 16"/>
                <a:gd name="T16" fmla="*/ 11 w 20"/>
                <a:gd name="T17" fmla="*/ 1 h 16"/>
                <a:gd name="T18" fmla="*/ 13 w 20"/>
                <a:gd name="T19" fmla="*/ 2 h 16"/>
                <a:gd name="T20" fmla="*/ 18 w 20"/>
                <a:gd name="T21" fmla="*/ 5 h 16"/>
                <a:gd name="T22" fmla="*/ 16 w 20"/>
                <a:gd name="T23" fmla="*/ 15 h 16"/>
                <a:gd name="T24" fmla="*/ 12 w 20"/>
                <a:gd name="T2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16">
                  <a:moveTo>
                    <a:pt x="12" y="16"/>
                  </a:moveTo>
                  <a:lnTo>
                    <a:pt x="10" y="16"/>
                  </a:lnTo>
                  <a:lnTo>
                    <a:pt x="9" y="16"/>
                  </a:lnTo>
                  <a:lnTo>
                    <a:pt x="7" y="15"/>
                  </a:lnTo>
                  <a:lnTo>
                    <a:pt x="6" y="15"/>
                  </a:lnTo>
                  <a:cubicBezTo>
                    <a:pt x="3" y="15"/>
                    <a:pt x="0" y="12"/>
                    <a:pt x="0" y="8"/>
                  </a:cubicBezTo>
                  <a:cubicBezTo>
                    <a:pt x="0" y="5"/>
                    <a:pt x="1" y="3"/>
                    <a:pt x="4" y="2"/>
                  </a:cubicBezTo>
                  <a:cubicBezTo>
                    <a:pt x="5" y="1"/>
                    <a:pt x="8" y="0"/>
                    <a:pt x="9" y="1"/>
                  </a:cubicBezTo>
                  <a:lnTo>
                    <a:pt x="11" y="1"/>
                  </a:lnTo>
                  <a:lnTo>
                    <a:pt x="13" y="2"/>
                  </a:lnTo>
                  <a:cubicBezTo>
                    <a:pt x="15" y="2"/>
                    <a:pt x="17" y="4"/>
                    <a:pt x="18" y="5"/>
                  </a:cubicBezTo>
                  <a:cubicBezTo>
                    <a:pt x="20" y="9"/>
                    <a:pt x="20" y="13"/>
                    <a:pt x="16" y="15"/>
                  </a:cubicBezTo>
                  <a:cubicBezTo>
                    <a:pt x="15" y="16"/>
                    <a:pt x="13" y="16"/>
                    <a:pt x="1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67" name="Freeform 2389">
              <a:extLst>
                <a:ext uri="{FF2B5EF4-FFF2-40B4-BE49-F238E27FC236}">
                  <a16:creationId xmlns:a16="http://schemas.microsoft.com/office/drawing/2014/main" id="{EA5E7BAC-594C-4C6A-AAC2-C1E16C299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10858499"/>
              <a:ext cx="33338" cy="22225"/>
            </a:xfrm>
            <a:custGeom>
              <a:avLst/>
              <a:gdLst>
                <a:gd name="T0" fmla="*/ 8 w 65"/>
                <a:gd name="T1" fmla="*/ 43 h 43"/>
                <a:gd name="T2" fmla="*/ 2 w 65"/>
                <a:gd name="T3" fmla="*/ 40 h 43"/>
                <a:gd name="T4" fmla="*/ 4 w 65"/>
                <a:gd name="T5" fmla="*/ 30 h 43"/>
                <a:gd name="T6" fmla="*/ 59 w 65"/>
                <a:gd name="T7" fmla="*/ 1 h 43"/>
                <a:gd name="T8" fmla="*/ 63 w 65"/>
                <a:gd name="T9" fmla="*/ 4 h 43"/>
                <a:gd name="T10" fmla="*/ 60 w 65"/>
                <a:gd name="T11" fmla="*/ 15 h 43"/>
                <a:gd name="T12" fmla="*/ 56 w 65"/>
                <a:gd name="T13" fmla="*/ 22 h 43"/>
                <a:gd name="T14" fmla="*/ 41 w 65"/>
                <a:gd name="T15" fmla="*/ 31 h 43"/>
                <a:gd name="T16" fmla="*/ 36 w 65"/>
                <a:gd name="T17" fmla="*/ 32 h 43"/>
                <a:gd name="T18" fmla="*/ 33 w 65"/>
                <a:gd name="T19" fmla="*/ 30 h 43"/>
                <a:gd name="T20" fmla="*/ 12 w 65"/>
                <a:gd name="T21" fmla="*/ 42 h 43"/>
                <a:gd name="T22" fmla="*/ 8 w 65"/>
                <a:gd name="T2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43">
                  <a:moveTo>
                    <a:pt x="8" y="43"/>
                  </a:moveTo>
                  <a:cubicBezTo>
                    <a:pt x="6" y="43"/>
                    <a:pt x="3" y="42"/>
                    <a:pt x="2" y="40"/>
                  </a:cubicBezTo>
                  <a:cubicBezTo>
                    <a:pt x="0" y="36"/>
                    <a:pt x="1" y="32"/>
                    <a:pt x="4" y="30"/>
                  </a:cubicBezTo>
                  <a:cubicBezTo>
                    <a:pt x="56" y="0"/>
                    <a:pt x="56" y="0"/>
                    <a:pt x="59" y="1"/>
                  </a:cubicBezTo>
                  <a:cubicBezTo>
                    <a:pt x="61" y="2"/>
                    <a:pt x="62" y="3"/>
                    <a:pt x="63" y="4"/>
                  </a:cubicBezTo>
                  <a:cubicBezTo>
                    <a:pt x="65" y="8"/>
                    <a:pt x="65" y="10"/>
                    <a:pt x="60" y="15"/>
                  </a:cubicBezTo>
                  <a:cubicBezTo>
                    <a:pt x="60" y="18"/>
                    <a:pt x="59" y="21"/>
                    <a:pt x="56" y="22"/>
                  </a:cubicBezTo>
                  <a:lnTo>
                    <a:pt x="41" y="31"/>
                  </a:lnTo>
                  <a:cubicBezTo>
                    <a:pt x="40" y="32"/>
                    <a:pt x="38" y="32"/>
                    <a:pt x="36" y="32"/>
                  </a:cubicBezTo>
                  <a:lnTo>
                    <a:pt x="33" y="30"/>
                  </a:lnTo>
                  <a:cubicBezTo>
                    <a:pt x="26" y="34"/>
                    <a:pt x="18" y="39"/>
                    <a:pt x="12" y="42"/>
                  </a:cubicBezTo>
                  <a:lnTo>
                    <a:pt x="8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68" name="Freeform 2390">
              <a:extLst>
                <a:ext uri="{FF2B5EF4-FFF2-40B4-BE49-F238E27FC236}">
                  <a16:creationId xmlns:a16="http://schemas.microsoft.com/office/drawing/2014/main" id="{9538F74F-C056-4830-85A5-B5EE46A4F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10864849"/>
              <a:ext cx="17463" cy="11113"/>
            </a:xfrm>
            <a:custGeom>
              <a:avLst/>
              <a:gdLst>
                <a:gd name="T0" fmla="*/ 17 w 34"/>
                <a:gd name="T1" fmla="*/ 22 h 22"/>
                <a:gd name="T2" fmla="*/ 12 w 34"/>
                <a:gd name="T3" fmla="*/ 19 h 22"/>
                <a:gd name="T4" fmla="*/ 12 w 34"/>
                <a:gd name="T5" fmla="*/ 19 h 22"/>
                <a:gd name="T6" fmla="*/ 12 w 34"/>
                <a:gd name="T7" fmla="*/ 19 h 22"/>
                <a:gd name="T8" fmla="*/ 7 w 34"/>
                <a:gd name="T9" fmla="*/ 20 h 22"/>
                <a:gd name="T10" fmla="*/ 5 w 34"/>
                <a:gd name="T11" fmla="*/ 20 h 22"/>
                <a:gd name="T12" fmla="*/ 6 w 34"/>
                <a:gd name="T13" fmla="*/ 20 h 22"/>
                <a:gd name="T14" fmla="*/ 2 w 34"/>
                <a:gd name="T15" fmla="*/ 16 h 22"/>
                <a:gd name="T16" fmla="*/ 5 w 34"/>
                <a:gd name="T17" fmla="*/ 7 h 22"/>
                <a:gd name="T18" fmla="*/ 4 w 34"/>
                <a:gd name="T19" fmla="*/ 6 h 22"/>
                <a:gd name="T20" fmla="*/ 12 w 34"/>
                <a:gd name="T21" fmla="*/ 2 h 22"/>
                <a:gd name="T22" fmla="*/ 18 w 34"/>
                <a:gd name="T23" fmla="*/ 1 h 22"/>
                <a:gd name="T24" fmla="*/ 18 w 34"/>
                <a:gd name="T25" fmla="*/ 1 h 22"/>
                <a:gd name="T26" fmla="*/ 19 w 34"/>
                <a:gd name="T27" fmla="*/ 1 h 22"/>
                <a:gd name="T28" fmla="*/ 23 w 34"/>
                <a:gd name="T29" fmla="*/ 4 h 22"/>
                <a:gd name="T30" fmla="*/ 32 w 34"/>
                <a:gd name="T31" fmla="*/ 7 h 22"/>
                <a:gd name="T32" fmla="*/ 29 w 34"/>
                <a:gd name="T33" fmla="*/ 16 h 22"/>
                <a:gd name="T34" fmla="*/ 17 w 34"/>
                <a:gd name="T3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22">
                  <a:moveTo>
                    <a:pt x="17" y="22"/>
                  </a:moveTo>
                  <a:cubicBezTo>
                    <a:pt x="15" y="22"/>
                    <a:pt x="14" y="21"/>
                    <a:pt x="12" y="19"/>
                  </a:cubicBezTo>
                  <a:lnTo>
                    <a:pt x="12" y="19"/>
                  </a:lnTo>
                  <a:lnTo>
                    <a:pt x="12" y="19"/>
                  </a:lnTo>
                  <a:cubicBezTo>
                    <a:pt x="10" y="20"/>
                    <a:pt x="8" y="20"/>
                    <a:pt x="7" y="20"/>
                  </a:cubicBezTo>
                  <a:lnTo>
                    <a:pt x="5" y="20"/>
                  </a:lnTo>
                  <a:lnTo>
                    <a:pt x="6" y="20"/>
                  </a:lnTo>
                  <a:lnTo>
                    <a:pt x="2" y="16"/>
                  </a:lnTo>
                  <a:cubicBezTo>
                    <a:pt x="0" y="12"/>
                    <a:pt x="2" y="9"/>
                    <a:pt x="5" y="7"/>
                  </a:cubicBezTo>
                  <a:lnTo>
                    <a:pt x="4" y="6"/>
                  </a:lnTo>
                  <a:cubicBezTo>
                    <a:pt x="6" y="6"/>
                    <a:pt x="12" y="2"/>
                    <a:pt x="12" y="2"/>
                  </a:cubicBezTo>
                  <a:cubicBezTo>
                    <a:pt x="14" y="1"/>
                    <a:pt x="16" y="0"/>
                    <a:pt x="18" y="1"/>
                  </a:cubicBezTo>
                  <a:lnTo>
                    <a:pt x="18" y="1"/>
                  </a:lnTo>
                  <a:lnTo>
                    <a:pt x="19" y="1"/>
                  </a:lnTo>
                  <a:cubicBezTo>
                    <a:pt x="20" y="2"/>
                    <a:pt x="22" y="3"/>
                    <a:pt x="23" y="4"/>
                  </a:cubicBezTo>
                  <a:cubicBezTo>
                    <a:pt x="26" y="2"/>
                    <a:pt x="30" y="3"/>
                    <a:pt x="32" y="7"/>
                  </a:cubicBezTo>
                  <a:cubicBezTo>
                    <a:pt x="34" y="10"/>
                    <a:pt x="33" y="14"/>
                    <a:pt x="29" y="16"/>
                  </a:cubicBezTo>
                  <a:cubicBezTo>
                    <a:pt x="23" y="20"/>
                    <a:pt x="19" y="22"/>
                    <a:pt x="17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69" name="Freeform 2391">
              <a:extLst>
                <a:ext uri="{FF2B5EF4-FFF2-40B4-BE49-F238E27FC236}">
                  <a16:creationId xmlns:a16="http://schemas.microsoft.com/office/drawing/2014/main" id="{129F26D5-A45A-4E21-B508-79666951B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5675" y="10860086"/>
              <a:ext cx="41275" cy="15875"/>
            </a:xfrm>
            <a:custGeom>
              <a:avLst/>
              <a:gdLst>
                <a:gd name="T0" fmla="*/ 43 w 77"/>
                <a:gd name="T1" fmla="*/ 31 h 31"/>
                <a:gd name="T2" fmla="*/ 41 w 77"/>
                <a:gd name="T3" fmla="*/ 31 h 31"/>
                <a:gd name="T4" fmla="*/ 37 w 77"/>
                <a:gd name="T5" fmla="*/ 28 h 31"/>
                <a:gd name="T6" fmla="*/ 36 w 77"/>
                <a:gd name="T7" fmla="*/ 27 h 31"/>
                <a:gd name="T8" fmla="*/ 18 w 77"/>
                <a:gd name="T9" fmla="*/ 25 h 31"/>
                <a:gd name="T10" fmla="*/ 17 w 77"/>
                <a:gd name="T11" fmla="*/ 25 h 31"/>
                <a:gd name="T12" fmla="*/ 7 w 77"/>
                <a:gd name="T13" fmla="*/ 29 h 31"/>
                <a:gd name="T14" fmla="*/ 2 w 77"/>
                <a:gd name="T15" fmla="*/ 25 h 31"/>
                <a:gd name="T16" fmla="*/ 5 w 77"/>
                <a:gd name="T17" fmla="*/ 16 h 31"/>
                <a:gd name="T18" fmla="*/ 6 w 77"/>
                <a:gd name="T19" fmla="*/ 15 h 31"/>
                <a:gd name="T20" fmla="*/ 10 w 77"/>
                <a:gd name="T21" fmla="*/ 13 h 31"/>
                <a:gd name="T22" fmla="*/ 17 w 77"/>
                <a:gd name="T23" fmla="*/ 11 h 31"/>
                <a:gd name="T24" fmla="*/ 43 w 77"/>
                <a:gd name="T25" fmla="*/ 13 h 31"/>
                <a:gd name="T26" fmla="*/ 61 w 77"/>
                <a:gd name="T27" fmla="*/ 3 h 31"/>
                <a:gd name="T28" fmla="*/ 69 w 77"/>
                <a:gd name="T29" fmla="*/ 1 h 31"/>
                <a:gd name="T30" fmla="*/ 73 w 77"/>
                <a:gd name="T31" fmla="*/ 4 h 31"/>
                <a:gd name="T32" fmla="*/ 59 w 77"/>
                <a:gd name="T33" fmla="*/ 22 h 31"/>
                <a:gd name="T34" fmla="*/ 57 w 77"/>
                <a:gd name="T35" fmla="*/ 23 h 31"/>
                <a:gd name="T36" fmla="*/ 58 w 77"/>
                <a:gd name="T37" fmla="*/ 24 h 31"/>
                <a:gd name="T38" fmla="*/ 54 w 77"/>
                <a:gd name="T39" fmla="*/ 26 h 31"/>
                <a:gd name="T40" fmla="*/ 43 w 77"/>
                <a:gd name="T4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" h="31">
                  <a:moveTo>
                    <a:pt x="43" y="31"/>
                  </a:moveTo>
                  <a:lnTo>
                    <a:pt x="41" y="31"/>
                  </a:lnTo>
                  <a:cubicBezTo>
                    <a:pt x="39" y="31"/>
                    <a:pt x="38" y="29"/>
                    <a:pt x="37" y="28"/>
                  </a:cubicBezTo>
                  <a:lnTo>
                    <a:pt x="36" y="27"/>
                  </a:lnTo>
                  <a:cubicBezTo>
                    <a:pt x="27" y="26"/>
                    <a:pt x="21" y="25"/>
                    <a:pt x="18" y="25"/>
                  </a:cubicBezTo>
                  <a:lnTo>
                    <a:pt x="17" y="25"/>
                  </a:lnTo>
                  <a:cubicBezTo>
                    <a:pt x="12" y="28"/>
                    <a:pt x="10" y="30"/>
                    <a:pt x="7" y="29"/>
                  </a:cubicBezTo>
                  <a:cubicBezTo>
                    <a:pt x="5" y="28"/>
                    <a:pt x="3" y="27"/>
                    <a:pt x="2" y="25"/>
                  </a:cubicBezTo>
                  <a:cubicBezTo>
                    <a:pt x="0" y="22"/>
                    <a:pt x="2" y="18"/>
                    <a:pt x="5" y="16"/>
                  </a:cubicBezTo>
                  <a:lnTo>
                    <a:pt x="6" y="15"/>
                  </a:lnTo>
                  <a:lnTo>
                    <a:pt x="10" y="13"/>
                  </a:lnTo>
                  <a:cubicBezTo>
                    <a:pt x="12" y="11"/>
                    <a:pt x="14" y="10"/>
                    <a:pt x="17" y="11"/>
                  </a:cubicBezTo>
                  <a:cubicBezTo>
                    <a:pt x="19" y="11"/>
                    <a:pt x="37" y="13"/>
                    <a:pt x="43" y="13"/>
                  </a:cubicBezTo>
                  <a:cubicBezTo>
                    <a:pt x="46" y="12"/>
                    <a:pt x="52" y="9"/>
                    <a:pt x="61" y="3"/>
                  </a:cubicBezTo>
                  <a:cubicBezTo>
                    <a:pt x="64" y="1"/>
                    <a:pt x="66" y="0"/>
                    <a:pt x="69" y="1"/>
                  </a:cubicBezTo>
                  <a:cubicBezTo>
                    <a:pt x="71" y="1"/>
                    <a:pt x="72" y="3"/>
                    <a:pt x="73" y="4"/>
                  </a:cubicBezTo>
                  <a:cubicBezTo>
                    <a:pt x="77" y="11"/>
                    <a:pt x="72" y="14"/>
                    <a:pt x="59" y="22"/>
                  </a:cubicBezTo>
                  <a:lnTo>
                    <a:pt x="57" y="23"/>
                  </a:lnTo>
                  <a:lnTo>
                    <a:pt x="58" y="24"/>
                  </a:lnTo>
                  <a:cubicBezTo>
                    <a:pt x="57" y="24"/>
                    <a:pt x="55" y="25"/>
                    <a:pt x="54" y="26"/>
                  </a:cubicBezTo>
                  <a:cubicBezTo>
                    <a:pt x="47" y="30"/>
                    <a:pt x="45" y="31"/>
                    <a:pt x="43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70" name="Freeform 2392">
              <a:extLst>
                <a:ext uri="{FF2B5EF4-FFF2-40B4-BE49-F238E27FC236}">
                  <a16:creationId xmlns:a16="http://schemas.microsoft.com/office/drawing/2014/main" id="{FCAC7124-BAFC-4B28-ACB4-F6342CFE6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10844211"/>
              <a:ext cx="63500" cy="31750"/>
            </a:xfrm>
            <a:custGeom>
              <a:avLst/>
              <a:gdLst>
                <a:gd name="T0" fmla="*/ 8 w 122"/>
                <a:gd name="T1" fmla="*/ 62 h 62"/>
                <a:gd name="T2" fmla="*/ 2 w 122"/>
                <a:gd name="T3" fmla="*/ 58 h 62"/>
                <a:gd name="T4" fmla="*/ 5 w 122"/>
                <a:gd name="T5" fmla="*/ 49 h 62"/>
                <a:gd name="T6" fmla="*/ 91 w 122"/>
                <a:gd name="T7" fmla="*/ 1 h 62"/>
                <a:gd name="T8" fmla="*/ 95 w 122"/>
                <a:gd name="T9" fmla="*/ 5 h 62"/>
                <a:gd name="T10" fmla="*/ 96 w 122"/>
                <a:gd name="T11" fmla="*/ 8 h 62"/>
                <a:gd name="T12" fmla="*/ 99 w 122"/>
                <a:gd name="T13" fmla="*/ 9 h 62"/>
                <a:gd name="T14" fmla="*/ 104 w 122"/>
                <a:gd name="T15" fmla="*/ 12 h 62"/>
                <a:gd name="T16" fmla="*/ 104 w 122"/>
                <a:gd name="T17" fmla="*/ 18 h 62"/>
                <a:gd name="T18" fmla="*/ 80 w 122"/>
                <a:gd name="T19" fmla="*/ 36 h 62"/>
                <a:gd name="T20" fmla="*/ 86 w 122"/>
                <a:gd name="T21" fmla="*/ 37 h 62"/>
                <a:gd name="T22" fmla="*/ 115 w 122"/>
                <a:gd name="T23" fmla="*/ 20 h 62"/>
                <a:gd name="T24" fmla="*/ 122 w 122"/>
                <a:gd name="T25" fmla="*/ 32 h 62"/>
                <a:gd name="T26" fmla="*/ 82 w 122"/>
                <a:gd name="T27" fmla="*/ 51 h 62"/>
                <a:gd name="T28" fmla="*/ 67 w 122"/>
                <a:gd name="T29" fmla="*/ 49 h 62"/>
                <a:gd name="T30" fmla="*/ 60 w 122"/>
                <a:gd name="T31" fmla="*/ 48 h 62"/>
                <a:gd name="T32" fmla="*/ 58 w 122"/>
                <a:gd name="T33" fmla="*/ 48 h 62"/>
                <a:gd name="T34" fmla="*/ 51 w 122"/>
                <a:gd name="T35" fmla="*/ 45 h 62"/>
                <a:gd name="T36" fmla="*/ 50 w 122"/>
                <a:gd name="T37" fmla="*/ 39 h 62"/>
                <a:gd name="T38" fmla="*/ 50 w 122"/>
                <a:gd name="T39" fmla="*/ 38 h 62"/>
                <a:gd name="T40" fmla="*/ 12 w 122"/>
                <a:gd name="T41" fmla="*/ 61 h 62"/>
                <a:gd name="T42" fmla="*/ 8 w 122"/>
                <a:gd name="T4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" h="62">
                  <a:moveTo>
                    <a:pt x="8" y="62"/>
                  </a:moveTo>
                  <a:cubicBezTo>
                    <a:pt x="6" y="62"/>
                    <a:pt x="3" y="60"/>
                    <a:pt x="2" y="58"/>
                  </a:cubicBezTo>
                  <a:cubicBezTo>
                    <a:pt x="0" y="55"/>
                    <a:pt x="1" y="51"/>
                    <a:pt x="5" y="49"/>
                  </a:cubicBezTo>
                  <a:cubicBezTo>
                    <a:pt x="87" y="0"/>
                    <a:pt x="87" y="0"/>
                    <a:pt x="91" y="1"/>
                  </a:cubicBezTo>
                  <a:cubicBezTo>
                    <a:pt x="93" y="2"/>
                    <a:pt x="94" y="3"/>
                    <a:pt x="95" y="5"/>
                  </a:cubicBezTo>
                  <a:cubicBezTo>
                    <a:pt x="96" y="6"/>
                    <a:pt x="96" y="6"/>
                    <a:pt x="96" y="8"/>
                  </a:cubicBezTo>
                  <a:lnTo>
                    <a:pt x="99" y="9"/>
                  </a:lnTo>
                  <a:cubicBezTo>
                    <a:pt x="101" y="9"/>
                    <a:pt x="103" y="10"/>
                    <a:pt x="104" y="12"/>
                  </a:cubicBezTo>
                  <a:cubicBezTo>
                    <a:pt x="105" y="14"/>
                    <a:pt x="105" y="16"/>
                    <a:pt x="104" y="18"/>
                  </a:cubicBezTo>
                  <a:cubicBezTo>
                    <a:pt x="104" y="20"/>
                    <a:pt x="103" y="22"/>
                    <a:pt x="80" y="36"/>
                  </a:cubicBezTo>
                  <a:cubicBezTo>
                    <a:pt x="82" y="37"/>
                    <a:pt x="84" y="37"/>
                    <a:pt x="86" y="37"/>
                  </a:cubicBezTo>
                  <a:cubicBezTo>
                    <a:pt x="93" y="33"/>
                    <a:pt x="115" y="20"/>
                    <a:pt x="115" y="20"/>
                  </a:cubicBezTo>
                  <a:lnTo>
                    <a:pt x="122" y="32"/>
                  </a:lnTo>
                  <a:cubicBezTo>
                    <a:pt x="90" y="51"/>
                    <a:pt x="85" y="54"/>
                    <a:pt x="82" y="51"/>
                  </a:cubicBezTo>
                  <a:cubicBezTo>
                    <a:pt x="79" y="50"/>
                    <a:pt x="71" y="49"/>
                    <a:pt x="67" y="49"/>
                  </a:cubicBezTo>
                  <a:cubicBezTo>
                    <a:pt x="64" y="48"/>
                    <a:pt x="61" y="48"/>
                    <a:pt x="60" y="48"/>
                  </a:cubicBezTo>
                  <a:lnTo>
                    <a:pt x="58" y="48"/>
                  </a:lnTo>
                  <a:cubicBezTo>
                    <a:pt x="55" y="49"/>
                    <a:pt x="52" y="47"/>
                    <a:pt x="51" y="45"/>
                  </a:cubicBezTo>
                  <a:cubicBezTo>
                    <a:pt x="50" y="43"/>
                    <a:pt x="50" y="41"/>
                    <a:pt x="50" y="39"/>
                  </a:cubicBezTo>
                  <a:lnTo>
                    <a:pt x="50" y="38"/>
                  </a:lnTo>
                  <a:cubicBezTo>
                    <a:pt x="37" y="46"/>
                    <a:pt x="23" y="54"/>
                    <a:pt x="12" y="61"/>
                  </a:cubicBezTo>
                  <a:lnTo>
                    <a:pt x="8" y="6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71" name="Freeform 2393">
              <a:extLst>
                <a:ext uri="{FF2B5EF4-FFF2-40B4-BE49-F238E27FC236}">
                  <a16:creationId xmlns:a16="http://schemas.microsoft.com/office/drawing/2014/main" id="{6366DD74-5BB5-4DF9-9B13-06AF0C35E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2338" y="10839449"/>
              <a:ext cx="50800" cy="31750"/>
            </a:xfrm>
            <a:custGeom>
              <a:avLst/>
              <a:gdLst>
                <a:gd name="T0" fmla="*/ 8 w 95"/>
                <a:gd name="T1" fmla="*/ 60 h 60"/>
                <a:gd name="T2" fmla="*/ 1 w 95"/>
                <a:gd name="T3" fmla="*/ 57 h 60"/>
                <a:gd name="T4" fmla="*/ 4 w 95"/>
                <a:gd name="T5" fmla="*/ 47 h 60"/>
                <a:gd name="T6" fmla="*/ 83 w 95"/>
                <a:gd name="T7" fmla="*/ 1 h 60"/>
                <a:gd name="T8" fmla="*/ 88 w 95"/>
                <a:gd name="T9" fmla="*/ 1 h 60"/>
                <a:gd name="T10" fmla="*/ 93 w 95"/>
                <a:gd name="T11" fmla="*/ 4 h 60"/>
                <a:gd name="T12" fmla="*/ 90 w 95"/>
                <a:gd name="T13" fmla="*/ 14 h 60"/>
                <a:gd name="T14" fmla="*/ 90 w 95"/>
                <a:gd name="T15" fmla="*/ 14 h 60"/>
                <a:gd name="T16" fmla="*/ 88 w 95"/>
                <a:gd name="T17" fmla="*/ 15 h 60"/>
                <a:gd name="T18" fmla="*/ 81 w 95"/>
                <a:gd name="T19" fmla="*/ 19 h 60"/>
                <a:gd name="T20" fmla="*/ 53 w 95"/>
                <a:gd name="T21" fmla="*/ 36 h 60"/>
                <a:gd name="T22" fmla="*/ 53 w 95"/>
                <a:gd name="T23" fmla="*/ 36 h 60"/>
                <a:gd name="T24" fmla="*/ 50 w 95"/>
                <a:gd name="T25" fmla="*/ 39 h 60"/>
                <a:gd name="T26" fmla="*/ 41 w 95"/>
                <a:gd name="T27" fmla="*/ 42 h 60"/>
                <a:gd name="T28" fmla="*/ 11 w 95"/>
                <a:gd name="T29" fmla="*/ 59 h 60"/>
                <a:gd name="T30" fmla="*/ 8 w 95"/>
                <a:gd name="T3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" h="60">
                  <a:moveTo>
                    <a:pt x="8" y="60"/>
                  </a:moveTo>
                  <a:cubicBezTo>
                    <a:pt x="5" y="60"/>
                    <a:pt x="3" y="59"/>
                    <a:pt x="1" y="57"/>
                  </a:cubicBezTo>
                  <a:cubicBezTo>
                    <a:pt x="0" y="53"/>
                    <a:pt x="1" y="49"/>
                    <a:pt x="4" y="47"/>
                  </a:cubicBezTo>
                  <a:lnTo>
                    <a:pt x="83" y="1"/>
                  </a:lnTo>
                  <a:cubicBezTo>
                    <a:pt x="85" y="1"/>
                    <a:pt x="87" y="0"/>
                    <a:pt x="88" y="1"/>
                  </a:cubicBezTo>
                  <a:cubicBezTo>
                    <a:pt x="90" y="1"/>
                    <a:pt x="92" y="2"/>
                    <a:pt x="93" y="4"/>
                  </a:cubicBezTo>
                  <a:cubicBezTo>
                    <a:pt x="95" y="8"/>
                    <a:pt x="94" y="10"/>
                    <a:pt x="90" y="14"/>
                  </a:cubicBezTo>
                  <a:lnTo>
                    <a:pt x="90" y="14"/>
                  </a:lnTo>
                  <a:lnTo>
                    <a:pt x="88" y="15"/>
                  </a:lnTo>
                  <a:cubicBezTo>
                    <a:pt x="86" y="16"/>
                    <a:pt x="84" y="18"/>
                    <a:pt x="81" y="19"/>
                  </a:cubicBezTo>
                  <a:cubicBezTo>
                    <a:pt x="74" y="23"/>
                    <a:pt x="61" y="31"/>
                    <a:pt x="53" y="36"/>
                  </a:cubicBezTo>
                  <a:lnTo>
                    <a:pt x="53" y="36"/>
                  </a:lnTo>
                  <a:lnTo>
                    <a:pt x="50" y="39"/>
                  </a:lnTo>
                  <a:cubicBezTo>
                    <a:pt x="45" y="41"/>
                    <a:pt x="44" y="43"/>
                    <a:pt x="41" y="42"/>
                  </a:cubicBezTo>
                  <a:lnTo>
                    <a:pt x="11" y="59"/>
                  </a:lnTo>
                  <a:lnTo>
                    <a:pt x="8" y="6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72" name="Freeform 2394">
              <a:extLst>
                <a:ext uri="{FF2B5EF4-FFF2-40B4-BE49-F238E27FC236}">
                  <a16:creationId xmlns:a16="http://schemas.microsoft.com/office/drawing/2014/main" id="{7D2121C3-C58B-45C7-AD13-04B151670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813" y="10847386"/>
              <a:ext cx="26988" cy="25400"/>
            </a:xfrm>
            <a:custGeom>
              <a:avLst/>
              <a:gdLst>
                <a:gd name="T0" fmla="*/ 10 w 54"/>
                <a:gd name="T1" fmla="*/ 47 h 47"/>
                <a:gd name="T2" fmla="*/ 8 w 54"/>
                <a:gd name="T3" fmla="*/ 47 h 47"/>
                <a:gd name="T4" fmla="*/ 4 w 54"/>
                <a:gd name="T5" fmla="*/ 43 h 47"/>
                <a:gd name="T6" fmla="*/ 23 w 54"/>
                <a:gd name="T7" fmla="*/ 18 h 47"/>
                <a:gd name="T8" fmla="*/ 38 w 54"/>
                <a:gd name="T9" fmla="*/ 4 h 47"/>
                <a:gd name="T10" fmla="*/ 40 w 54"/>
                <a:gd name="T11" fmla="*/ 6 h 47"/>
                <a:gd name="T12" fmla="*/ 39 w 54"/>
                <a:gd name="T13" fmla="*/ 2 h 47"/>
                <a:gd name="T14" fmla="*/ 40 w 54"/>
                <a:gd name="T15" fmla="*/ 1 h 47"/>
                <a:gd name="T16" fmla="*/ 46 w 54"/>
                <a:gd name="T17" fmla="*/ 1 h 47"/>
                <a:gd name="T18" fmla="*/ 50 w 54"/>
                <a:gd name="T19" fmla="*/ 4 h 47"/>
                <a:gd name="T20" fmla="*/ 49 w 54"/>
                <a:gd name="T21" fmla="*/ 13 h 47"/>
                <a:gd name="T22" fmla="*/ 52 w 54"/>
                <a:gd name="T23" fmla="*/ 15 h 47"/>
                <a:gd name="T24" fmla="*/ 50 w 54"/>
                <a:gd name="T25" fmla="*/ 25 h 47"/>
                <a:gd name="T26" fmla="*/ 10 w 54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47">
                  <a:moveTo>
                    <a:pt x="10" y="47"/>
                  </a:moveTo>
                  <a:lnTo>
                    <a:pt x="8" y="47"/>
                  </a:lnTo>
                  <a:cubicBezTo>
                    <a:pt x="6" y="46"/>
                    <a:pt x="5" y="45"/>
                    <a:pt x="4" y="43"/>
                  </a:cubicBezTo>
                  <a:cubicBezTo>
                    <a:pt x="0" y="37"/>
                    <a:pt x="3" y="35"/>
                    <a:pt x="23" y="18"/>
                  </a:cubicBezTo>
                  <a:cubicBezTo>
                    <a:pt x="29" y="13"/>
                    <a:pt x="37" y="6"/>
                    <a:pt x="38" y="4"/>
                  </a:cubicBezTo>
                  <a:lnTo>
                    <a:pt x="40" y="6"/>
                  </a:lnTo>
                  <a:lnTo>
                    <a:pt x="39" y="2"/>
                  </a:lnTo>
                  <a:lnTo>
                    <a:pt x="40" y="1"/>
                  </a:lnTo>
                  <a:cubicBezTo>
                    <a:pt x="42" y="0"/>
                    <a:pt x="44" y="0"/>
                    <a:pt x="46" y="1"/>
                  </a:cubicBezTo>
                  <a:cubicBezTo>
                    <a:pt x="48" y="1"/>
                    <a:pt x="49" y="2"/>
                    <a:pt x="50" y="4"/>
                  </a:cubicBezTo>
                  <a:cubicBezTo>
                    <a:pt x="52" y="7"/>
                    <a:pt x="52" y="9"/>
                    <a:pt x="49" y="13"/>
                  </a:cubicBezTo>
                  <a:lnTo>
                    <a:pt x="52" y="15"/>
                  </a:lnTo>
                  <a:cubicBezTo>
                    <a:pt x="54" y="18"/>
                    <a:pt x="53" y="23"/>
                    <a:pt x="50" y="25"/>
                  </a:cubicBezTo>
                  <a:cubicBezTo>
                    <a:pt x="19" y="44"/>
                    <a:pt x="13" y="47"/>
                    <a:pt x="10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73" name="Freeform 2395">
              <a:extLst>
                <a:ext uri="{FF2B5EF4-FFF2-40B4-BE49-F238E27FC236}">
                  <a16:creationId xmlns:a16="http://schemas.microsoft.com/office/drawing/2014/main" id="{20E99C60-E7F3-4D3B-AC36-BA0ACE14B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10793411"/>
              <a:ext cx="46038" cy="30163"/>
            </a:xfrm>
            <a:custGeom>
              <a:avLst/>
              <a:gdLst>
                <a:gd name="T0" fmla="*/ 2 w 86"/>
                <a:gd name="T1" fmla="*/ 58 h 58"/>
                <a:gd name="T2" fmla="*/ 1 w 86"/>
                <a:gd name="T3" fmla="*/ 58 h 58"/>
                <a:gd name="T4" fmla="*/ 3 w 86"/>
                <a:gd name="T5" fmla="*/ 51 h 58"/>
                <a:gd name="T6" fmla="*/ 0 w 86"/>
                <a:gd name="T7" fmla="*/ 45 h 58"/>
                <a:gd name="T8" fmla="*/ 74 w 86"/>
                <a:gd name="T9" fmla="*/ 2 h 58"/>
                <a:gd name="T10" fmla="*/ 74 w 86"/>
                <a:gd name="T11" fmla="*/ 2 h 58"/>
                <a:gd name="T12" fmla="*/ 84 w 86"/>
                <a:gd name="T13" fmla="*/ 4 h 58"/>
                <a:gd name="T14" fmla="*/ 82 w 86"/>
                <a:gd name="T15" fmla="*/ 14 h 58"/>
                <a:gd name="T16" fmla="*/ 82 w 86"/>
                <a:gd name="T17" fmla="*/ 14 h 58"/>
                <a:gd name="T18" fmla="*/ 81 w 86"/>
                <a:gd name="T19" fmla="*/ 14 h 58"/>
                <a:gd name="T20" fmla="*/ 80 w 86"/>
                <a:gd name="T21" fmla="*/ 15 h 58"/>
                <a:gd name="T22" fmla="*/ 51 w 86"/>
                <a:gd name="T23" fmla="*/ 32 h 58"/>
                <a:gd name="T24" fmla="*/ 49 w 86"/>
                <a:gd name="T25" fmla="*/ 36 h 58"/>
                <a:gd name="T26" fmla="*/ 47 w 86"/>
                <a:gd name="T27" fmla="*/ 36 h 58"/>
                <a:gd name="T28" fmla="*/ 44 w 86"/>
                <a:gd name="T29" fmla="*/ 38 h 58"/>
                <a:gd name="T30" fmla="*/ 39 w 86"/>
                <a:gd name="T31" fmla="*/ 39 h 58"/>
                <a:gd name="T32" fmla="*/ 38 w 86"/>
                <a:gd name="T33" fmla="*/ 39 h 58"/>
                <a:gd name="T34" fmla="*/ 2 w 86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" h="58">
                  <a:moveTo>
                    <a:pt x="2" y="58"/>
                  </a:moveTo>
                  <a:lnTo>
                    <a:pt x="1" y="58"/>
                  </a:lnTo>
                  <a:lnTo>
                    <a:pt x="3" y="51"/>
                  </a:lnTo>
                  <a:lnTo>
                    <a:pt x="0" y="45"/>
                  </a:lnTo>
                  <a:cubicBezTo>
                    <a:pt x="2" y="44"/>
                    <a:pt x="45" y="19"/>
                    <a:pt x="74" y="2"/>
                  </a:cubicBezTo>
                  <a:lnTo>
                    <a:pt x="74" y="2"/>
                  </a:lnTo>
                  <a:cubicBezTo>
                    <a:pt x="78" y="0"/>
                    <a:pt x="82" y="1"/>
                    <a:pt x="84" y="4"/>
                  </a:cubicBezTo>
                  <a:cubicBezTo>
                    <a:pt x="86" y="8"/>
                    <a:pt x="85" y="12"/>
                    <a:pt x="82" y="14"/>
                  </a:cubicBezTo>
                  <a:lnTo>
                    <a:pt x="82" y="14"/>
                  </a:lnTo>
                  <a:lnTo>
                    <a:pt x="81" y="14"/>
                  </a:lnTo>
                  <a:lnTo>
                    <a:pt x="80" y="15"/>
                  </a:lnTo>
                  <a:cubicBezTo>
                    <a:pt x="70" y="21"/>
                    <a:pt x="58" y="28"/>
                    <a:pt x="51" y="32"/>
                  </a:cubicBezTo>
                  <a:lnTo>
                    <a:pt x="49" y="36"/>
                  </a:lnTo>
                  <a:lnTo>
                    <a:pt x="47" y="36"/>
                  </a:lnTo>
                  <a:lnTo>
                    <a:pt x="44" y="38"/>
                  </a:lnTo>
                  <a:cubicBezTo>
                    <a:pt x="42" y="39"/>
                    <a:pt x="40" y="40"/>
                    <a:pt x="39" y="39"/>
                  </a:cubicBezTo>
                  <a:lnTo>
                    <a:pt x="38" y="39"/>
                  </a:lnTo>
                  <a:cubicBezTo>
                    <a:pt x="10" y="55"/>
                    <a:pt x="4" y="58"/>
                    <a:pt x="2" y="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74" name="Freeform 2396">
              <a:extLst>
                <a:ext uri="{FF2B5EF4-FFF2-40B4-BE49-F238E27FC236}">
                  <a16:creationId xmlns:a16="http://schemas.microsoft.com/office/drawing/2014/main" id="{5B6FDB98-72C6-4F7C-8AA2-838FB0429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3438" y="10788649"/>
              <a:ext cx="44450" cy="30163"/>
            </a:xfrm>
            <a:custGeom>
              <a:avLst/>
              <a:gdLst>
                <a:gd name="T0" fmla="*/ 3 w 86"/>
                <a:gd name="T1" fmla="*/ 58 h 58"/>
                <a:gd name="T2" fmla="*/ 2 w 86"/>
                <a:gd name="T3" fmla="*/ 58 h 58"/>
                <a:gd name="T4" fmla="*/ 4 w 86"/>
                <a:gd name="T5" fmla="*/ 51 h 58"/>
                <a:gd name="T6" fmla="*/ 0 w 86"/>
                <a:gd name="T7" fmla="*/ 45 h 58"/>
                <a:gd name="T8" fmla="*/ 38 w 86"/>
                <a:gd name="T9" fmla="*/ 23 h 58"/>
                <a:gd name="T10" fmla="*/ 75 w 86"/>
                <a:gd name="T11" fmla="*/ 2 h 58"/>
                <a:gd name="T12" fmla="*/ 84 w 86"/>
                <a:gd name="T13" fmla="*/ 5 h 58"/>
                <a:gd name="T14" fmla="*/ 82 w 86"/>
                <a:gd name="T15" fmla="*/ 14 h 58"/>
                <a:gd name="T16" fmla="*/ 48 w 86"/>
                <a:gd name="T17" fmla="*/ 33 h 58"/>
                <a:gd name="T18" fmla="*/ 46 w 86"/>
                <a:gd name="T19" fmla="*/ 35 h 58"/>
                <a:gd name="T20" fmla="*/ 45 w 86"/>
                <a:gd name="T21" fmla="*/ 36 h 58"/>
                <a:gd name="T22" fmla="*/ 44 w 86"/>
                <a:gd name="T23" fmla="*/ 37 h 58"/>
                <a:gd name="T24" fmla="*/ 40 w 86"/>
                <a:gd name="T25" fmla="*/ 38 h 58"/>
                <a:gd name="T26" fmla="*/ 3 w 86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" h="58">
                  <a:moveTo>
                    <a:pt x="3" y="58"/>
                  </a:moveTo>
                  <a:lnTo>
                    <a:pt x="2" y="58"/>
                  </a:lnTo>
                  <a:lnTo>
                    <a:pt x="4" y="51"/>
                  </a:lnTo>
                  <a:lnTo>
                    <a:pt x="0" y="45"/>
                  </a:lnTo>
                  <a:cubicBezTo>
                    <a:pt x="2" y="44"/>
                    <a:pt x="20" y="34"/>
                    <a:pt x="38" y="23"/>
                  </a:cubicBezTo>
                  <a:cubicBezTo>
                    <a:pt x="42" y="20"/>
                    <a:pt x="52" y="13"/>
                    <a:pt x="75" y="2"/>
                  </a:cubicBezTo>
                  <a:cubicBezTo>
                    <a:pt x="78" y="0"/>
                    <a:pt x="82" y="1"/>
                    <a:pt x="84" y="5"/>
                  </a:cubicBezTo>
                  <a:cubicBezTo>
                    <a:pt x="86" y="8"/>
                    <a:pt x="85" y="12"/>
                    <a:pt x="82" y="14"/>
                  </a:cubicBezTo>
                  <a:cubicBezTo>
                    <a:pt x="68" y="22"/>
                    <a:pt x="57" y="28"/>
                    <a:pt x="48" y="33"/>
                  </a:cubicBezTo>
                  <a:lnTo>
                    <a:pt x="46" y="35"/>
                  </a:lnTo>
                  <a:lnTo>
                    <a:pt x="45" y="36"/>
                  </a:lnTo>
                  <a:lnTo>
                    <a:pt x="44" y="37"/>
                  </a:lnTo>
                  <a:lnTo>
                    <a:pt x="40" y="38"/>
                  </a:lnTo>
                  <a:cubicBezTo>
                    <a:pt x="10" y="55"/>
                    <a:pt x="5" y="58"/>
                    <a:pt x="3" y="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75" name="Freeform 2397">
              <a:extLst>
                <a:ext uri="{FF2B5EF4-FFF2-40B4-BE49-F238E27FC236}">
                  <a16:creationId xmlns:a16="http://schemas.microsoft.com/office/drawing/2014/main" id="{98F0887C-4880-4D7E-B3D1-59041A77D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488" y="10812461"/>
              <a:ext cx="47625" cy="28575"/>
            </a:xfrm>
            <a:custGeom>
              <a:avLst/>
              <a:gdLst>
                <a:gd name="T0" fmla="*/ 6 w 89"/>
                <a:gd name="T1" fmla="*/ 57 h 57"/>
                <a:gd name="T2" fmla="*/ 3 w 89"/>
                <a:gd name="T3" fmla="*/ 55 h 57"/>
                <a:gd name="T4" fmla="*/ 3 w 89"/>
                <a:gd name="T5" fmla="*/ 45 h 57"/>
                <a:gd name="T6" fmla="*/ 5 w 89"/>
                <a:gd name="T7" fmla="*/ 44 h 57"/>
                <a:gd name="T8" fmla="*/ 77 w 89"/>
                <a:gd name="T9" fmla="*/ 2 h 57"/>
                <a:gd name="T10" fmla="*/ 87 w 89"/>
                <a:gd name="T11" fmla="*/ 4 h 57"/>
                <a:gd name="T12" fmla="*/ 85 w 89"/>
                <a:gd name="T13" fmla="*/ 14 h 57"/>
                <a:gd name="T14" fmla="*/ 55 w 89"/>
                <a:gd name="T15" fmla="*/ 36 h 57"/>
                <a:gd name="T16" fmla="*/ 52 w 89"/>
                <a:gd name="T17" fmla="*/ 33 h 57"/>
                <a:gd name="T18" fmla="*/ 51 w 89"/>
                <a:gd name="T19" fmla="*/ 33 h 57"/>
                <a:gd name="T20" fmla="*/ 53 w 89"/>
                <a:gd name="T21" fmla="*/ 38 h 57"/>
                <a:gd name="T22" fmla="*/ 44 w 89"/>
                <a:gd name="T23" fmla="*/ 37 h 57"/>
                <a:gd name="T24" fmla="*/ 6 w 89"/>
                <a:gd name="T2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57">
                  <a:moveTo>
                    <a:pt x="6" y="57"/>
                  </a:moveTo>
                  <a:lnTo>
                    <a:pt x="3" y="55"/>
                  </a:lnTo>
                  <a:cubicBezTo>
                    <a:pt x="0" y="52"/>
                    <a:pt x="0" y="48"/>
                    <a:pt x="3" y="45"/>
                  </a:cubicBezTo>
                  <a:lnTo>
                    <a:pt x="5" y="44"/>
                  </a:lnTo>
                  <a:cubicBezTo>
                    <a:pt x="8" y="42"/>
                    <a:pt x="77" y="2"/>
                    <a:pt x="77" y="2"/>
                  </a:cubicBezTo>
                  <a:cubicBezTo>
                    <a:pt x="81" y="0"/>
                    <a:pt x="85" y="1"/>
                    <a:pt x="87" y="4"/>
                  </a:cubicBezTo>
                  <a:cubicBezTo>
                    <a:pt x="89" y="8"/>
                    <a:pt x="88" y="12"/>
                    <a:pt x="85" y="14"/>
                  </a:cubicBezTo>
                  <a:cubicBezTo>
                    <a:pt x="72" y="22"/>
                    <a:pt x="57" y="33"/>
                    <a:pt x="55" y="36"/>
                  </a:cubicBezTo>
                  <a:lnTo>
                    <a:pt x="52" y="33"/>
                  </a:lnTo>
                  <a:lnTo>
                    <a:pt x="51" y="33"/>
                  </a:lnTo>
                  <a:lnTo>
                    <a:pt x="53" y="38"/>
                  </a:lnTo>
                  <a:cubicBezTo>
                    <a:pt x="51" y="39"/>
                    <a:pt x="47" y="39"/>
                    <a:pt x="44" y="37"/>
                  </a:cubicBezTo>
                  <a:cubicBezTo>
                    <a:pt x="18" y="53"/>
                    <a:pt x="9" y="57"/>
                    <a:pt x="6" y="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76" name="Freeform 2398">
              <a:extLst>
                <a:ext uri="{FF2B5EF4-FFF2-40B4-BE49-F238E27FC236}">
                  <a16:creationId xmlns:a16="http://schemas.microsoft.com/office/drawing/2014/main" id="{98C0002A-DA30-467A-B9F9-025A32D2F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7250" y="10802936"/>
              <a:ext cx="39688" cy="25400"/>
            </a:xfrm>
            <a:custGeom>
              <a:avLst/>
              <a:gdLst>
                <a:gd name="T0" fmla="*/ 10 w 75"/>
                <a:gd name="T1" fmla="*/ 48 h 48"/>
                <a:gd name="T2" fmla="*/ 8 w 75"/>
                <a:gd name="T3" fmla="*/ 47 h 48"/>
                <a:gd name="T4" fmla="*/ 4 w 75"/>
                <a:gd name="T5" fmla="*/ 44 h 48"/>
                <a:gd name="T6" fmla="*/ 18 w 75"/>
                <a:gd name="T7" fmla="*/ 25 h 48"/>
                <a:gd name="T8" fmla="*/ 20 w 75"/>
                <a:gd name="T9" fmla="*/ 23 h 48"/>
                <a:gd name="T10" fmla="*/ 29 w 75"/>
                <a:gd name="T11" fmla="*/ 20 h 48"/>
                <a:gd name="T12" fmla="*/ 30 w 75"/>
                <a:gd name="T13" fmla="*/ 20 h 48"/>
                <a:gd name="T14" fmla="*/ 63 w 75"/>
                <a:gd name="T15" fmla="*/ 2 h 48"/>
                <a:gd name="T16" fmla="*/ 73 w 75"/>
                <a:gd name="T17" fmla="*/ 4 h 48"/>
                <a:gd name="T18" fmla="*/ 70 w 75"/>
                <a:gd name="T19" fmla="*/ 14 h 48"/>
                <a:gd name="T20" fmla="*/ 13 w 75"/>
                <a:gd name="T21" fmla="*/ 47 h 48"/>
                <a:gd name="T22" fmla="*/ 10 w 75"/>
                <a:gd name="T2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48">
                  <a:moveTo>
                    <a:pt x="10" y="48"/>
                  </a:moveTo>
                  <a:lnTo>
                    <a:pt x="8" y="47"/>
                  </a:lnTo>
                  <a:cubicBezTo>
                    <a:pt x="6" y="47"/>
                    <a:pt x="5" y="46"/>
                    <a:pt x="4" y="44"/>
                  </a:cubicBezTo>
                  <a:cubicBezTo>
                    <a:pt x="1" y="39"/>
                    <a:pt x="0" y="38"/>
                    <a:pt x="18" y="25"/>
                  </a:cubicBezTo>
                  <a:lnTo>
                    <a:pt x="20" y="23"/>
                  </a:lnTo>
                  <a:cubicBezTo>
                    <a:pt x="23" y="21"/>
                    <a:pt x="26" y="19"/>
                    <a:pt x="29" y="20"/>
                  </a:cubicBezTo>
                  <a:lnTo>
                    <a:pt x="30" y="20"/>
                  </a:lnTo>
                  <a:lnTo>
                    <a:pt x="63" y="2"/>
                  </a:lnTo>
                  <a:cubicBezTo>
                    <a:pt x="66" y="0"/>
                    <a:pt x="71" y="1"/>
                    <a:pt x="73" y="4"/>
                  </a:cubicBezTo>
                  <a:cubicBezTo>
                    <a:pt x="75" y="8"/>
                    <a:pt x="73" y="12"/>
                    <a:pt x="70" y="14"/>
                  </a:cubicBezTo>
                  <a:lnTo>
                    <a:pt x="13" y="47"/>
                  </a:lnTo>
                  <a:lnTo>
                    <a:pt x="10" y="4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77" name="Freeform 2399">
              <a:extLst>
                <a:ext uri="{FF2B5EF4-FFF2-40B4-BE49-F238E27FC236}">
                  <a16:creationId xmlns:a16="http://schemas.microsoft.com/office/drawing/2014/main" id="{610C39F1-D447-4B5D-8FA2-B27052DA1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10798174"/>
              <a:ext cx="49213" cy="30163"/>
            </a:xfrm>
            <a:custGeom>
              <a:avLst/>
              <a:gdLst>
                <a:gd name="T0" fmla="*/ 8 w 93"/>
                <a:gd name="T1" fmla="*/ 58 h 58"/>
                <a:gd name="T2" fmla="*/ 2 w 93"/>
                <a:gd name="T3" fmla="*/ 55 h 58"/>
                <a:gd name="T4" fmla="*/ 4 w 93"/>
                <a:gd name="T5" fmla="*/ 45 h 58"/>
                <a:gd name="T6" fmla="*/ 81 w 93"/>
                <a:gd name="T7" fmla="*/ 1 h 58"/>
                <a:gd name="T8" fmla="*/ 86 w 93"/>
                <a:gd name="T9" fmla="*/ 0 h 58"/>
                <a:gd name="T10" fmla="*/ 91 w 93"/>
                <a:gd name="T11" fmla="*/ 4 h 58"/>
                <a:gd name="T12" fmla="*/ 81 w 93"/>
                <a:gd name="T13" fmla="*/ 19 h 58"/>
                <a:gd name="T14" fmla="*/ 54 w 93"/>
                <a:gd name="T15" fmla="*/ 41 h 58"/>
                <a:gd name="T16" fmla="*/ 54 w 93"/>
                <a:gd name="T17" fmla="*/ 42 h 58"/>
                <a:gd name="T18" fmla="*/ 53 w 93"/>
                <a:gd name="T19" fmla="*/ 44 h 58"/>
                <a:gd name="T20" fmla="*/ 45 w 93"/>
                <a:gd name="T21" fmla="*/ 46 h 58"/>
                <a:gd name="T22" fmla="*/ 41 w 93"/>
                <a:gd name="T23" fmla="*/ 42 h 58"/>
                <a:gd name="T24" fmla="*/ 40 w 93"/>
                <a:gd name="T25" fmla="*/ 41 h 58"/>
                <a:gd name="T26" fmla="*/ 12 w 93"/>
                <a:gd name="T27" fmla="*/ 57 h 58"/>
                <a:gd name="T28" fmla="*/ 8 w 93"/>
                <a:gd name="T2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58">
                  <a:moveTo>
                    <a:pt x="8" y="58"/>
                  </a:moveTo>
                  <a:cubicBezTo>
                    <a:pt x="6" y="58"/>
                    <a:pt x="3" y="57"/>
                    <a:pt x="2" y="55"/>
                  </a:cubicBezTo>
                  <a:cubicBezTo>
                    <a:pt x="0" y="51"/>
                    <a:pt x="1" y="47"/>
                    <a:pt x="4" y="45"/>
                  </a:cubicBezTo>
                  <a:lnTo>
                    <a:pt x="81" y="1"/>
                  </a:lnTo>
                  <a:cubicBezTo>
                    <a:pt x="82" y="0"/>
                    <a:pt x="84" y="0"/>
                    <a:pt x="86" y="0"/>
                  </a:cubicBezTo>
                  <a:cubicBezTo>
                    <a:pt x="88" y="1"/>
                    <a:pt x="90" y="2"/>
                    <a:pt x="91" y="4"/>
                  </a:cubicBezTo>
                  <a:cubicBezTo>
                    <a:pt x="93" y="9"/>
                    <a:pt x="91" y="11"/>
                    <a:pt x="81" y="19"/>
                  </a:cubicBezTo>
                  <a:cubicBezTo>
                    <a:pt x="74" y="24"/>
                    <a:pt x="59" y="37"/>
                    <a:pt x="54" y="41"/>
                  </a:cubicBezTo>
                  <a:lnTo>
                    <a:pt x="54" y="42"/>
                  </a:lnTo>
                  <a:lnTo>
                    <a:pt x="53" y="44"/>
                  </a:lnTo>
                  <a:cubicBezTo>
                    <a:pt x="50" y="45"/>
                    <a:pt x="48" y="46"/>
                    <a:pt x="45" y="46"/>
                  </a:cubicBezTo>
                  <a:cubicBezTo>
                    <a:pt x="43" y="45"/>
                    <a:pt x="42" y="44"/>
                    <a:pt x="41" y="42"/>
                  </a:cubicBezTo>
                  <a:lnTo>
                    <a:pt x="40" y="41"/>
                  </a:lnTo>
                  <a:lnTo>
                    <a:pt x="12" y="57"/>
                  </a:lnTo>
                  <a:lnTo>
                    <a:pt x="8" y="5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78" name="Freeform 2400">
              <a:extLst>
                <a:ext uri="{FF2B5EF4-FFF2-40B4-BE49-F238E27FC236}">
                  <a16:creationId xmlns:a16="http://schemas.microsoft.com/office/drawing/2014/main" id="{C4DBAF29-6B30-4D35-88CA-C24A0EB90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8200" y="10791824"/>
              <a:ext cx="49213" cy="31750"/>
            </a:xfrm>
            <a:custGeom>
              <a:avLst/>
              <a:gdLst>
                <a:gd name="T0" fmla="*/ 6 w 94"/>
                <a:gd name="T1" fmla="*/ 60 h 60"/>
                <a:gd name="T2" fmla="*/ 2 w 94"/>
                <a:gd name="T3" fmla="*/ 57 h 60"/>
                <a:gd name="T4" fmla="*/ 5 w 94"/>
                <a:gd name="T5" fmla="*/ 47 h 60"/>
                <a:gd name="T6" fmla="*/ 5 w 94"/>
                <a:gd name="T7" fmla="*/ 47 h 60"/>
                <a:gd name="T8" fmla="*/ 83 w 94"/>
                <a:gd name="T9" fmla="*/ 2 h 60"/>
                <a:gd name="T10" fmla="*/ 92 w 94"/>
                <a:gd name="T11" fmla="*/ 5 h 60"/>
                <a:gd name="T12" fmla="*/ 90 w 94"/>
                <a:gd name="T13" fmla="*/ 14 h 60"/>
                <a:gd name="T14" fmla="*/ 55 w 94"/>
                <a:gd name="T15" fmla="*/ 36 h 60"/>
                <a:gd name="T16" fmla="*/ 56 w 94"/>
                <a:gd name="T17" fmla="*/ 38 h 60"/>
                <a:gd name="T18" fmla="*/ 50 w 94"/>
                <a:gd name="T19" fmla="*/ 41 h 60"/>
                <a:gd name="T20" fmla="*/ 45 w 94"/>
                <a:gd name="T21" fmla="*/ 42 h 60"/>
                <a:gd name="T22" fmla="*/ 43 w 94"/>
                <a:gd name="T23" fmla="*/ 41 h 60"/>
                <a:gd name="T24" fmla="*/ 6 w 94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60">
                  <a:moveTo>
                    <a:pt x="6" y="60"/>
                  </a:moveTo>
                  <a:cubicBezTo>
                    <a:pt x="4" y="60"/>
                    <a:pt x="3" y="58"/>
                    <a:pt x="2" y="57"/>
                  </a:cubicBezTo>
                  <a:cubicBezTo>
                    <a:pt x="0" y="54"/>
                    <a:pt x="1" y="49"/>
                    <a:pt x="5" y="47"/>
                  </a:cubicBezTo>
                  <a:lnTo>
                    <a:pt x="5" y="47"/>
                  </a:lnTo>
                  <a:cubicBezTo>
                    <a:pt x="9" y="45"/>
                    <a:pt x="53" y="19"/>
                    <a:pt x="83" y="2"/>
                  </a:cubicBezTo>
                  <a:cubicBezTo>
                    <a:pt x="86" y="0"/>
                    <a:pt x="90" y="1"/>
                    <a:pt x="92" y="5"/>
                  </a:cubicBezTo>
                  <a:cubicBezTo>
                    <a:pt x="94" y="8"/>
                    <a:pt x="93" y="12"/>
                    <a:pt x="90" y="14"/>
                  </a:cubicBezTo>
                  <a:cubicBezTo>
                    <a:pt x="77" y="22"/>
                    <a:pt x="62" y="32"/>
                    <a:pt x="55" y="36"/>
                  </a:cubicBezTo>
                  <a:lnTo>
                    <a:pt x="56" y="38"/>
                  </a:lnTo>
                  <a:lnTo>
                    <a:pt x="50" y="41"/>
                  </a:lnTo>
                  <a:cubicBezTo>
                    <a:pt x="48" y="42"/>
                    <a:pt x="46" y="43"/>
                    <a:pt x="45" y="42"/>
                  </a:cubicBezTo>
                  <a:lnTo>
                    <a:pt x="43" y="41"/>
                  </a:lnTo>
                  <a:cubicBezTo>
                    <a:pt x="18" y="55"/>
                    <a:pt x="10" y="60"/>
                    <a:pt x="6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79" name="Freeform 2401">
              <a:extLst>
                <a:ext uri="{FF2B5EF4-FFF2-40B4-BE49-F238E27FC236}">
                  <a16:creationId xmlns:a16="http://schemas.microsoft.com/office/drawing/2014/main" id="{9B0F56D9-ED64-4C6F-9753-00BF57693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10814049"/>
              <a:ext cx="47625" cy="30163"/>
            </a:xfrm>
            <a:custGeom>
              <a:avLst/>
              <a:gdLst>
                <a:gd name="T0" fmla="*/ 5 w 90"/>
                <a:gd name="T1" fmla="*/ 58 h 58"/>
                <a:gd name="T2" fmla="*/ 2 w 90"/>
                <a:gd name="T3" fmla="*/ 55 h 58"/>
                <a:gd name="T4" fmla="*/ 4 w 90"/>
                <a:gd name="T5" fmla="*/ 45 h 58"/>
                <a:gd name="T6" fmla="*/ 5 w 90"/>
                <a:gd name="T7" fmla="*/ 45 h 58"/>
                <a:gd name="T8" fmla="*/ 79 w 90"/>
                <a:gd name="T9" fmla="*/ 2 h 58"/>
                <a:gd name="T10" fmla="*/ 88 w 90"/>
                <a:gd name="T11" fmla="*/ 5 h 58"/>
                <a:gd name="T12" fmla="*/ 86 w 90"/>
                <a:gd name="T13" fmla="*/ 14 h 58"/>
                <a:gd name="T14" fmla="*/ 53 w 90"/>
                <a:gd name="T15" fmla="*/ 37 h 58"/>
                <a:gd name="T16" fmla="*/ 53 w 90"/>
                <a:gd name="T17" fmla="*/ 37 h 58"/>
                <a:gd name="T18" fmla="*/ 53 w 90"/>
                <a:gd name="T19" fmla="*/ 38 h 58"/>
                <a:gd name="T20" fmla="*/ 51 w 90"/>
                <a:gd name="T21" fmla="*/ 40 h 58"/>
                <a:gd name="T22" fmla="*/ 45 w 90"/>
                <a:gd name="T23" fmla="*/ 40 h 58"/>
                <a:gd name="T24" fmla="*/ 43 w 90"/>
                <a:gd name="T25" fmla="*/ 39 h 58"/>
                <a:gd name="T26" fmla="*/ 5 w 90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58">
                  <a:moveTo>
                    <a:pt x="5" y="58"/>
                  </a:moveTo>
                  <a:cubicBezTo>
                    <a:pt x="3" y="58"/>
                    <a:pt x="3" y="57"/>
                    <a:pt x="2" y="55"/>
                  </a:cubicBezTo>
                  <a:cubicBezTo>
                    <a:pt x="0" y="52"/>
                    <a:pt x="1" y="48"/>
                    <a:pt x="4" y="45"/>
                  </a:cubicBezTo>
                  <a:lnTo>
                    <a:pt x="5" y="45"/>
                  </a:lnTo>
                  <a:cubicBezTo>
                    <a:pt x="8" y="43"/>
                    <a:pt x="79" y="2"/>
                    <a:pt x="79" y="2"/>
                  </a:cubicBezTo>
                  <a:cubicBezTo>
                    <a:pt x="82" y="0"/>
                    <a:pt x="86" y="1"/>
                    <a:pt x="88" y="5"/>
                  </a:cubicBezTo>
                  <a:cubicBezTo>
                    <a:pt x="90" y="8"/>
                    <a:pt x="89" y="12"/>
                    <a:pt x="86" y="14"/>
                  </a:cubicBezTo>
                  <a:cubicBezTo>
                    <a:pt x="72" y="23"/>
                    <a:pt x="55" y="35"/>
                    <a:pt x="53" y="37"/>
                  </a:cubicBezTo>
                  <a:lnTo>
                    <a:pt x="53" y="37"/>
                  </a:lnTo>
                  <a:lnTo>
                    <a:pt x="53" y="38"/>
                  </a:lnTo>
                  <a:lnTo>
                    <a:pt x="51" y="40"/>
                  </a:lnTo>
                  <a:cubicBezTo>
                    <a:pt x="49" y="41"/>
                    <a:pt x="47" y="41"/>
                    <a:pt x="45" y="40"/>
                  </a:cubicBezTo>
                  <a:lnTo>
                    <a:pt x="43" y="39"/>
                  </a:lnTo>
                  <a:cubicBezTo>
                    <a:pt x="18" y="54"/>
                    <a:pt x="9" y="58"/>
                    <a:pt x="5" y="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80" name="Freeform 2402">
              <a:extLst>
                <a:ext uri="{FF2B5EF4-FFF2-40B4-BE49-F238E27FC236}">
                  <a16:creationId xmlns:a16="http://schemas.microsoft.com/office/drawing/2014/main" id="{A33537F6-45C3-4E1E-81BE-867F360A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8200" y="10788649"/>
              <a:ext cx="46038" cy="28575"/>
            </a:xfrm>
            <a:custGeom>
              <a:avLst/>
              <a:gdLst>
                <a:gd name="T0" fmla="*/ 8 w 87"/>
                <a:gd name="T1" fmla="*/ 56 h 56"/>
                <a:gd name="T2" fmla="*/ 2 w 87"/>
                <a:gd name="T3" fmla="*/ 52 h 56"/>
                <a:gd name="T4" fmla="*/ 4 w 87"/>
                <a:gd name="T5" fmla="*/ 43 h 56"/>
                <a:gd name="T6" fmla="*/ 75 w 87"/>
                <a:gd name="T7" fmla="*/ 2 h 56"/>
                <a:gd name="T8" fmla="*/ 84 w 87"/>
                <a:gd name="T9" fmla="*/ 5 h 56"/>
                <a:gd name="T10" fmla="*/ 82 w 87"/>
                <a:gd name="T11" fmla="*/ 14 h 56"/>
                <a:gd name="T12" fmla="*/ 82 w 87"/>
                <a:gd name="T13" fmla="*/ 14 h 56"/>
                <a:gd name="T14" fmla="*/ 81 w 87"/>
                <a:gd name="T15" fmla="*/ 15 h 56"/>
                <a:gd name="T16" fmla="*/ 75 w 87"/>
                <a:gd name="T17" fmla="*/ 19 h 56"/>
                <a:gd name="T18" fmla="*/ 51 w 87"/>
                <a:gd name="T19" fmla="*/ 35 h 56"/>
                <a:gd name="T20" fmla="*/ 51 w 87"/>
                <a:gd name="T21" fmla="*/ 36 h 56"/>
                <a:gd name="T22" fmla="*/ 49 w 87"/>
                <a:gd name="T23" fmla="*/ 37 h 56"/>
                <a:gd name="T24" fmla="*/ 41 w 87"/>
                <a:gd name="T25" fmla="*/ 39 h 56"/>
                <a:gd name="T26" fmla="*/ 40 w 87"/>
                <a:gd name="T27" fmla="*/ 39 h 56"/>
                <a:gd name="T28" fmla="*/ 11 w 87"/>
                <a:gd name="T29" fmla="*/ 55 h 56"/>
                <a:gd name="T30" fmla="*/ 8 w 87"/>
                <a:gd name="T3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56">
                  <a:moveTo>
                    <a:pt x="8" y="56"/>
                  </a:moveTo>
                  <a:cubicBezTo>
                    <a:pt x="5" y="56"/>
                    <a:pt x="3" y="55"/>
                    <a:pt x="2" y="52"/>
                  </a:cubicBezTo>
                  <a:cubicBezTo>
                    <a:pt x="0" y="49"/>
                    <a:pt x="1" y="45"/>
                    <a:pt x="4" y="43"/>
                  </a:cubicBezTo>
                  <a:lnTo>
                    <a:pt x="75" y="2"/>
                  </a:lnTo>
                  <a:cubicBezTo>
                    <a:pt x="78" y="0"/>
                    <a:pt x="82" y="1"/>
                    <a:pt x="84" y="5"/>
                  </a:cubicBezTo>
                  <a:cubicBezTo>
                    <a:pt x="87" y="9"/>
                    <a:pt x="85" y="11"/>
                    <a:pt x="82" y="14"/>
                  </a:cubicBezTo>
                  <a:lnTo>
                    <a:pt x="82" y="14"/>
                  </a:lnTo>
                  <a:lnTo>
                    <a:pt x="81" y="15"/>
                  </a:lnTo>
                  <a:cubicBezTo>
                    <a:pt x="79" y="16"/>
                    <a:pt x="77" y="17"/>
                    <a:pt x="75" y="19"/>
                  </a:cubicBezTo>
                  <a:cubicBezTo>
                    <a:pt x="69" y="23"/>
                    <a:pt x="56" y="31"/>
                    <a:pt x="51" y="35"/>
                  </a:cubicBezTo>
                  <a:lnTo>
                    <a:pt x="51" y="36"/>
                  </a:lnTo>
                  <a:lnTo>
                    <a:pt x="49" y="37"/>
                  </a:lnTo>
                  <a:cubicBezTo>
                    <a:pt x="46" y="39"/>
                    <a:pt x="44" y="40"/>
                    <a:pt x="41" y="39"/>
                  </a:cubicBezTo>
                  <a:lnTo>
                    <a:pt x="40" y="39"/>
                  </a:lnTo>
                  <a:lnTo>
                    <a:pt x="11" y="55"/>
                  </a:lnTo>
                  <a:lnTo>
                    <a:pt x="8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81" name="Freeform 2403">
              <a:extLst>
                <a:ext uri="{FF2B5EF4-FFF2-40B4-BE49-F238E27FC236}">
                  <a16:creationId xmlns:a16="http://schemas.microsoft.com/office/drawing/2014/main" id="{79ABDE8D-3921-4ECB-92C0-DAE47DB9D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3438" y="10782299"/>
              <a:ext cx="47625" cy="30163"/>
            </a:xfrm>
            <a:custGeom>
              <a:avLst/>
              <a:gdLst>
                <a:gd name="T0" fmla="*/ 5 w 92"/>
                <a:gd name="T1" fmla="*/ 58 h 58"/>
                <a:gd name="T2" fmla="*/ 2 w 92"/>
                <a:gd name="T3" fmla="*/ 56 h 58"/>
                <a:gd name="T4" fmla="*/ 4 w 92"/>
                <a:gd name="T5" fmla="*/ 46 h 58"/>
                <a:gd name="T6" fmla="*/ 4 w 92"/>
                <a:gd name="T7" fmla="*/ 46 h 58"/>
                <a:gd name="T8" fmla="*/ 80 w 92"/>
                <a:gd name="T9" fmla="*/ 2 h 58"/>
                <a:gd name="T10" fmla="*/ 90 w 92"/>
                <a:gd name="T11" fmla="*/ 4 h 58"/>
                <a:gd name="T12" fmla="*/ 88 w 92"/>
                <a:gd name="T13" fmla="*/ 14 h 58"/>
                <a:gd name="T14" fmla="*/ 55 w 92"/>
                <a:gd name="T15" fmla="*/ 39 h 58"/>
                <a:gd name="T16" fmla="*/ 55 w 92"/>
                <a:gd name="T17" fmla="*/ 40 h 58"/>
                <a:gd name="T18" fmla="*/ 52 w 92"/>
                <a:gd name="T19" fmla="*/ 42 h 58"/>
                <a:gd name="T20" fmla="*/ 47 w 92"/>
                <a:gd name="T21" fmla="*/ 42 h 58"/>
                <a:gd name="T22" fmla="*/ 43 w 92"/>
                <a:gd name="T23" fmla="*/ 40 h 58"/>
                <a:gd name="T24" fmla="*/ 5 w 92"/>
                <a:gd name="T2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58">
                  <a:moveTo>
                    <a:pt x="5" y="58"/>
                  </a:moveTo>
                  <a:cubicBezTo>
                    <a:pt x="3" y="58"/>
                    <a:pt x="2" y="57"/>
                    <a:pt x="2" y="56"/>
                  </a:cubicBezTo>
                  <a:cubicBezTo>
                    <a:pt x="0" y="52"/>
                    <a:pt x="1" y="48"/>
                    <a:pt x="4" y="46"/>
                  </a:cubicBezTo>
                  <a:lnTo>
                    <a:pt x="4" y="46"/>
                  </a:lnTo>
                  <a:cubicBezTo>
                    <a:pt x="8" y="44"/>
                    <a:pt x="51" y="19"/>
                    <a:pt x="80" y="2"/>
                  </a:cubicBezTo>
                  <a:cubicBezTo>
                    <a:pt x="83" y="0"/>
                    <a:pt x="88" y="1"/>
                    <a:pt x="90" y="4"/>
                  </a:cubicBezTo>
                  <a:cubicBezTo>
                    <a:pt x="92" y="8"/>
                    <a:pt x="91" y="12"/>
                    <a:pt x="88" y="14"/>
                  </a:cubicBezTo>
                  <a:cubicBezTo>
                    <a:pt x="74" y="23"/>
                    <a:pt x="58" y="35"/>
                    <a:pt x="55" y="39"/>
                  </a:cubicBezTo>
                  <a:lnTo>
                    <a:pt x="55" y="40"/>
                  </a:lnTo>
                  <a:lnTo>
                    <a:pt x="52" y="42"/>
                  </a:lnTo>
                  <a:cubicBezTo>
                    <a:pt x="50" y="43"/>
                    <a:pt x="49" y="43"/>
                    <a:pt x="47" y="42"/>
                  </a:cubicBezTo>
                  <a:cubicBezTo>
                    <a:pt x="45" y="42"/>
                    <a:pt x="44" y="41"/>
                    <a:pt x="43" y="40"/>
                  </a:cubicBezTo>
                  <a:cubicBezTo>
                    <a:pt x="18" y="54"/>
                    <a:pt x="9" y="58"/>
                    <a:pt x="5" y="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82" name="Freeform 2404">
              <a:extLst>
                <a:ext uri="{FF2B5EF4-FFF2-40B4-BE49-F238E27FC236}">
                  <a16:creationId xmlns:a16="http://schemas.microsoft.com/office/drawing/2014/main" id="{257601D3-4235-467F-A1DD-1CA31E95A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10783886"/>
              <a:ext cx="44450" cy="31750"/>
            </a:xfrm>
            <a:custGeom>
              <a:avLst/>
              <a:gdLst>
                <a:gd name="T0" fmla="*/ 3 w 86"/>
                <a:gd name="T1" fmla="*/ 58 h 58"/>
                <a:gd name="T2" fmla="*/ 1 w 86"/>
                <a:gd name="T3" fmla="*/ 58 h 58"/>
                <a:gd name="T4" fmla="*/ 3 w 86"/>
                <a:gd name="T5" fmla="*/ 51 h 58"/>
                <a:gd name="T6" fmla="*/ 0 w 86"/>
                <a:gd name="T7" fmla="*/ 45 h 58"/>
                <a:gd name="T8" fmla="*/ 75 w 86"/>
                <a:gd name="T9" fmla="*/ 2 h 58"/>
                <a:gd name="T10" fmla="*/ 84 w 86"/>
                <a:gd name="T11" fmla="*/ 3 h 58"/>
                <a:gd name="T12" fmla="*/ 84 w 86"/>
                <a:gd name="T13" fmla="*/ 13 h 58"/>
                <a:gd name="T14" fmla="*/ 61 w 86"/>
                <a:gd name="T15" fmla="*/ 38 h 58"/>
                <a:gd name="T16" fmla="*/ 57 w 86"/>
                <a:gd name="T17" fmla="*/ 45 h 58"/>
                <a:gd name="T18" fmla="*/ 56 w 86"/>
                <a:gd name="T19" fmla="*/ 45 h 58"/>
                <a:gd name="T20" fmla="*/ 54 w 86"/>
                <a:gd name="T21" fmla="*/ 47 h 58"/>
                <a:gd name="T22" fmla="*/ 48 w 86"/>
                <a:gd name="T23" fmla="*/ 47 h 58"/>
                <a:gd name="T24" fmla="*/ 44 w 86"/>
                <a:gd name="T25" fmla="*/ 44 h 58"/>
                <a:gd name="T26" fmla="*/ 44 w 86"/>
                <a:gd name="T27" fmla="*/ 36 h 58"/>
                <a:gd name="T28" fmla="*/ 3 w 86"/>
                <a:gd name="T2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58">
                  <a:moveTo>
                    <a:pt x="3" y="58"/>
                  </a:moveTo>
                  <a:lnTo>
                    <a:pt x="1" y="58"/>
                  </a:lnTo>
                  <a:lnTo>
                    <a:pt x="3" y="51"/>
                  </a:lnTo>
                  <a:lnTo>
                    <a:pt x="0" y="45"/>
                  </a:lnTo>
                  <a:cubicBezTo>
                    <a:pt x="2" y="44"/>
                    <a:pt x="46" y="19"/>
                    <a:pt x="75" y="2"/>
                  </a:cubicBezTo>
                  <a:cubicBezTo>
                    <a:pt x="78" y="0"/>
                    <a:pt x="82" y="1"/>
                    <a:pt x="84" y="3"/>
                  </a:cubicBezTo>
                  <a:cubicBezTo>
                    <a:pt x="86" y="6"/>
                    <a:pt x="86" y="10"/>
                    <a:pt x="84" y="13"/>
                  </a:cubicBezTo>
                  <a:cubicBezTo>
                    <a:pt x="75" y="22"/>
                    <a:pt x="66" y="32"/>
                    <a:pt x="61" y="38"/>
                  </a:cubicBezTo>
                  <a:cubicBezTo>
                    <a:pt x="61" y="41"/>
                    <a:pt x="60" y="43"/>
                    <a:pt x="57" y="45"/>
                  </a:cubicBezTo>
                  <a:lnTo>
                    <a:pt x="56" y="45"/>
                  </a:lnTo>
                  <a:lnTo>
                    <a:pt x="54" y="47"/>
                  </a:lnTo>
                  <a:cubicBezTo>
                    <a:pt x="52" y="48"/>
                    <a:pt x="50" y="48"/>
                    <a:pt x="48" y="47"/>
                  </a:cubicBezTo>
                  <a:cubicBezTo>
                    <a:pt x="47" y="47"/>
                    <a:pt x="45" y="46"/>
                    <a:pt x="44" y="44"/>
                  </a:cubicBezTo>
                  <a:cubicBezTo>
                    <a:pt x="43" y="42"/>
                    <a:pt x="42" y="40"/>
                    <a:pt x="44" y="36"/>
                  </a:cubicBezTo>
                  <a:cubicBezTo>
                    <a:pt x="11" y="55"/>
                    <a:pt x="5" y="58"/>
                    <a:pt x="3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83" name="Freeform 2405">
              <a:extLst>
                <a:ext uri="{FF2B5EF4-FFF2-40B4-BE49-F238E27FC236}">
                  <a16:creationId xmlns:a16="http://schemas.microsoft.com/office/drawing/2014/main" id="{937D7E46-A6EE-4743-9CA0-5FC16C6A5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5188" y="10825161"/>
              <a:ext cx="47625" cy="28575"/>
            </a:xfrm>
            <a:custGeom>
              <a:avLst/>
              <a:gdLst>
                <a:gd name="T0" fmla="*/ 6 w 90"/>
                <a:gd name="T1" fmla="*/ 57 h 57"/>
                <a:gd name="T2" fmla="*/ 3 w 90"/>
                <a:gd name="T3" fmla="*/ 55 h 57"/>
                <a:gd name="T4" fmla="*/ 4 w 90"/>
                <a:gd name="T5" fmla="*/ 45 h 57"/>
                <a:gd name="T6" fmla="*/ 5 w 90"/>
                <a:gd name="T7" fmla="*/ 45 h 57"/>
                <a:gd name="T8" fmla="*/ 78 w 90"/>
                <a:gd name="T9" fmla="*/ 2 h 57"/>
                <a:gd name="T10" fmla="*/ 88 w 90"/>
                <a:gd name="T11" fmla="*/ 5 h 57"/>
                <a:gd name="T12" fmla="*/ 85 w 90"/>
                <a:gd name="T13" fmla="*/ 14 h 57"/>
                <a:gd name="T14" fmla="*/ 53 w 90"/>
                <a:gd name="T15" fmla="*/ 36 h 57"/>
                <a:gd name="T16" fmla="*/ 51 w 90"/>
                <a:gd name="T17" fmla="*/ 34 h 57"/>
                <a:gd name="T18" fmla="*/ 50 w 90"/>
                <a:gd name="T19" fmla="*/ 35 h 57"/>
                <a:gd name="T20" fmla="*/ 51 w 90"/>
                <a:gd name="T21" fmla="*/ 38 h 57"/>
                <a:gd name="T22" fmla="*/ 44 w 90"/>
                <a:gd name="T23" fmla="*/ 38 h 57"/>
                <a:gd name="T24" fmla="*/ 6 w 90"/>
                <a:gd name="T2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57">
                  <a:moveTo>
                    <a:pt x="6" y="57"/>
                  </a:moveTo>
                  <a:cubicBezTo>
                    <a:pt x="4" y="57"/>
                    <a:pt x="4" y="56"/>
                    <a:pt x="3" y="55"/>
                  </a:cubicBezTo>
                  <a:cubicBezTo>
                    <a:pt x="0" y="52"/>
                    <a:pt x="1" y="47"/>
                    <a:pt x="4" y="45"/>
                  </a:cubicBezTo>
                  <a:lnTo>
                    <a:pt x="5" y="45"/>
                  </a:lnTo>
                  <a:cubicBezTo>
                    <a:pt x="8" y="43"/>
                    <a:pt x="78" y="2"/>
                    <a:pt x="78" y="2"/>
                  </a:cubicBezTo>
                  <a:cubicBezTo>
                    <a:pt x="82" y="0"/>
                    <a:pt x="86" y="1"/>
                    <a:pt x="88" y="5"/>
                  </a:cubicBezTo>
                  <a:cubicBezTo>
                    <a:pt x="90" y="8"/>
                    <a:pt x="89" y="12"/>
                    <a:pt x="85" y="14"/>
                  </a:cubicBezTo>
                  <a:cubicBezTo>
                    <a:pt x="72" y="23"/>
                    <a:pt x="55" y="33"/>
                    <a:pt x="53" y="36"/>
                  </a:cubicBezTo>
                  <a:lnTo>
                    <a:pt x="51" y="34"/>
                  </a:lnTo>
                  <a:lnTo>
                    <a:pt x="50" y="35"/>
                  </a:lnTo>
                  <a:lnTo>
                    <a:pt x="51" y="38"/>
                  </a:lnTo>
                  <a:cubicBezTo>
                    <a:pt x="49" y="39"/>
                    <a:pt x="46" y="39"/>
                    <a:pt x="44" y="38"/>
                  </a:cubicBezTo>
                  <a:cubicBezTo>
                    <a:pt x="18" y="53"/>
                    <a:pt x="10" y="57"/>
                    <a:pt x="6" y="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84" name="Freeform 2406">
              <a:extLst>
                <a:ext uri="{FF2B5EF4-FFF2-40B4-BE49-F238E27FC236}">
                  <a16:creationId xmlns:a16="http://schemas.microsoft.com/office/drawing/2014/main" id="{5CF2A2D8-F2AC-44A4-967D-78A525D33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10844211"/>
              <a:ext cx="47625" cy="33338"/>
            </a:xfrm>
            <a:custGeom>
              <a:avLst/>
              <a:gdLst>
                <a:gd name="T0" fmla="*/ 36 w 90"/>
                <a:gd name="T1" fmla="*/ 62 h 62"/>
                <a:gd name="T2" fmla="*/ 31 w 90"/>
                <a:gd name="T3" fmla="*/ 59 h 62"/>
                <a:gd name="T4" fmla="*/ 33 w 90"/>
                <a:gd name="T5" fmla="*/ 49 h 62"/>
                <a:gd name="T6" fmla="*/ 56 w 90"/>
                <a:gd name="T7" fmla="*/ 33 h 62"/>
                <a:gd name="T8" fmla="*/ 57 w 90"/>
                <a:gd name="T9" fmla="*/ 30 h 62"/>
                <a:gd name="T10" fmla="*/ 3 w 90"/>
                <a:gd name="T11" fmla="*/ 54 h 62"/>
                <a:gd name="T12" fmla="*/ 4 w 90"/>
                <a:gd name="T13" fmla="*/ 44 h 62"/>
                <a:gd name="T14" fmla="*/ 5 w 90"/>
                <a:gd name="T15" fmla="*/ 44 h 62"/>
                <a:gd name="T16" fmla="*/ 79 w 90"/>
                <a:gd name="T17" fmla="*/ 1 h 62"/>
                <a:gd name="T18" fmla="*/ 87 w 90"/>
                <a:gd name="T19" fmla="*/ 3 h 62"/>
                <a:gd name="T20" fmla="*/ 88 w 90"/>
                <a:gd name="T21" fmla="*/ 12 h 62"/>
                <a:gd name="T22" fmla="*/ 74 w 90"/>
                <a:gd name="T23" fmla="*/ 30 h 62"/>
                <a:gd name="T24" fmla="*/ 71 w 90"/>
                <a:gd name="T25" fmla="*/ 39 h 62"/>
                <a:gd name="T26" fmla="*/ 71 w 90"/>
                <a:gd name="T27" fmla="*/ 39 h 62"/>
                <a:gd name="T28" fmla="*/ 70 w 90"/>
                <a:gd name="T29" fmla="*/ 40 h 62"/>
                <a:gd name="T30" fmla="*/ 57 w 90"/>
                <a:gd name="T31" fmla="*/ 50 h 62"/>
                <a:gd name="T32" fmla="*/ 57 w 90"/>
                <a:gd name="T33" fmla="*/ 51 h 62"/>
                <a:gd name="T34" fmla="*/ 42 w 90"/>
                <a:gd name="T35" fmla="*/ 60 h 62"/>
                <a:gd name="T36" fmla="*/ 41 w 90"/>
                <a:gd name="T37" fmla="*/ 61 h 62"/>
                <a:gd name="T38" fmla="*/ 41 w 90"/>
                <a:gd name="T39" fmla="*/ 60 h 62"/>
                <a:gd name="T40" fmla="*/ 36 w 90"/>
                <a:gd name="T4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62">
                  <a:moveTo>
                    <a:pt x="36" y="62"/>
                  </a:moveTo>
                  <a:cubicBezTo>
                    <a:pt x="34" y="62"/>
                    <a:pt x="33" y="61"/>
                    <a:pt x="31" y="59"/>
                  </a:cubicBezTo>
                  <a:cubicBezTo>
                    <a:pt x="29" y="55"/>
                    <a:pt x="30" y="51"/>
                    <a:pt x="33" y="49"/>
                  </a:cubicBezTo>
                  <a:cubicBezTo>
                    <a:pt x="40" y="44"/>
                    <a:pt x="49" y="38"/>
                    <a:pt x="56" y="33"/>
                  </a:cubicBezTo>
                  <a:lnTo>
                    <a:pt x="57" y="30"/>
                  </a:lnTo>
                  <a:cubicBezTo>
                    <a:pt x="6" y="59"/>
                    <a:pt x="6" y="59"/>
                    <a:pt x="3" y="54"/>
                  </a:cubicBezTo>
                  <a:cubicBezTo>
                    <a:pt x="0" y="51"/>
                    <a:pt x="1" y="47"/>
                    <a:pt x="4" y="44"/>
                  </a:cubicBezTo>
                  <a:lnTo>
                    <a:pt x="5" y="44"/>
                  </a:lnTo>
                  <a:cubicBezTo>
                    <a:pt x="8" y="42"/>
                    <a:pt x="79" y="1"/>
                    <a:pt x="79" y="1"/>
                  </a:cubicBezTo>
                  <a:cubicBezTo>
                    <a:pt x="81" y="0"/>
                    <a:pt x="85" y="0"/>
                    <a:pt x="87" y="3"/>
                  </a:cubicBezTo>
                  <a:cubicBezTo>
                    <a:pt x="90" y="5"/>
                    <a:pt x="90" y="9"/>
                    <a:pt x="88" y="12"/>
                  </a:cubicBezTo>
                  <a:cubicBezTo>
                    <a:pt x="83" y="18"/>
                    <a:pt x="78" y="25"/>
                    <a:pt x="74" y="30"/>
                  </a:cubicBezTo>
                  <a:cubicBezTo>
                    <a:pt x="76" y="33"/>
                    <a:pt x="76" y="34"/>
                    <a:pt x="71" y="39"/>
                  </a:cubicBezTo>
                  <a:lnTo>
                    <a:pt x="71" y="39"/>
                  </a:lnTo>
                  <a:lnTo>
                    <a:pt x="70" y="40"/>
                  </a:lnTo>
                  <a:cubicBezTo>
                    <a:pt x="67" y="42"/>
                    <a:pt x="63" y="45"/>
                    <a:pt x="57" y="50"/>
                  </a:cubicBezTo>
                  <a:lnTo>
                    <a:pt x="57" y="51"/>
                  </a:lnTo>
                  <a:cubicBezTo>
                    <a:pt x="51" y="55"/>
                    <a:pt x="46" y="58"/>
                    <a:pt x="42" y="60"/>
                  </a:cubicBezTo>
                  <a:lnTo>
                    <a:pt x="41" y="61"/>
                  </a:lnTo>
                  <a:lnTo>
                    <a:pt x="41" y="60"/>
                  </a:lnTo>
                  <a:cubicBezTo>
                    <a:pt x="39" y="62"/>
                    <a:pt x="37" y="62"/>
                    <a:pt x="36" y="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85" name="Freeform 2407">
              <a:extLst>
                <a:ext uri="{FF2B5EF4-FFF2-40B4-BE49-F238E27FC236}">
                  <a16:creationId xmlns:a16="http://schemas.microsoft.com/office/drawing/2014/main" id="{49CD4808-01CE-4EF3-80E5-375345595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3125" y="10837861"/>
              <a:ext cx="44450" cy="31750"/>
            </a:xfrm>
            <a:custGeom>
              <a:avLst/>
              <a:gdLst>
                <a:gd name="T0" fmla="*/ 37 w 84"/>
                <a:gd name="T1" fmla="*/ 62 h 62"/>
                <a:gd name="T2" fmla="*/ 35 w 84"/>
                <a:gd name="T3" fmla="*/ 62 h 62"/>
                <a:gd name="T4" fmla="*/ 30 w 84"/>
                <a:gd name="T5" fmla="*/ 56 h 62"/>
                <a:gd name="T6" fmla="*/ 32 w 84"/>
                <a:gd name="T7" fmla="*/ 49 h 62"/>
                <a:gd name="T8" fmla="*/ 49 w 84"/>
                <a:gd name="T9" fmla="*/ 35 h 62"/>
                <a:gd name="T10" fmla="*/ 51 w 84"/>
                <a:gd name="T11" fmla="*/ 31 h 62"/>
                <a:gd name="T12" fmla="*/ 1 w 84"/>
                <a:gd name="T13" fmla="*/ 57 h 62"/>
                <a:gd name="T14" fmla="*/ 3 w 84"/>
                <a:gd name="T15" fmla="*/ 50 h 62"/>
                <a:gd name="T16" fmla="*/ 0 w 84"/>
                <a:gd name="T17" fmla="*/ 44 h 62"/>
                <a:gd name="T18" fmla="*/ 73 w 84"/>
                <a:gd name="T19" fmla="*/ 1 h 62"/>
                <a:gd name="T20" fmla="*/ 82 w 84"/>
                <a:gd name="T21" fmla="*/ 3 h 62"/>
                <a:gd name="T22" fmla="*/ 82 w 84"/>
                <a:gd name="T23" fmla="*/ 12 h 62"/>
                <a:gd name="T24" fmla="*/ 67 w 84"/>
                <a:gd name="T25" fmla="*/ 33 h 62"/>
                <a:gd name="T26" fmla="*/ 53 w 84"/>
                <a:gd name="T27" fmla="*/ 50 h 62"/>
                <a:gd name="T28" fmla="*/ 55 w 84"/>
                <a:gd name="T29" fmla="*/ 53 h 62"/>
                <a:gd name="T30" fmla="*/ 37 w 84"/>
                <a:gd name="T3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" h="62">
                  <a:moveTo>
                    <a:pt x="37" y="62"/>
                  </a:moveTo>
                  <a:lnTo>
                    <a:pt x="35" y="62"/>
                  </a:lnTo>
                  <a:cubicBezTo>
                    <a:pt x="33" y="61"/>
                    <a:pt x="31" y="59"/>
                    <a:pt x="30" y="56"/>
                  </a:cubicBezTo>
                  <a:cubicBezTo>
                    <a:pt x="30" y="54"/>
                    <a:pt x="31" y="51"/>
                    <a:pt x="32" y="49"/>
                  </a:cubicBezTo>
                  <a:cubicBezTo>
                    <a:pt x="32" y="49"/>
                    <a:pt x="42" y="41"/>
                    <a:pt x="49" y="35"/>
                  </a:cubicBezTo>
                  <a:cubicBezTo>
                    <a:pt x="49" y="34"/>
                    <a:pt x="50" y="32"/>
                    <a:pt x="51" y="31"/>
                  </a:cubicBezTo>
                  <a:cubicBezTo>
                    <a:pt x="4" y="58"/>
                    <a:pt x="4" y="58"/>
                    <a:pt x="1" y="57"/>
                  </a:cubicBezTo>
                  <a:lnTo>
                    <a:pt x="3" y="50"/>
                  </a:lnTo>
                  <a:lnTo>
                    <a:pt x="0" y="44"/>
                  </a:lnTo>
                  <a:cubicBezTo>
                    <a:pt x="2" y="42"/>
                    <a:pt x="73" y="1"/>
                    <a:pt x="73" y="1"/>
                  </a:cubicBezTo>
                  <a:cubicBezTo>
                    <a:pt x="76" y="0"/>
                    <a:pt x="80" y="0"/>
                    <a:pt x="82" y="3"/>
                  </a:cubicBezTo>
                  <a:cubicBezTo>
                    <a:pt x="84" y="5"/>
                    <a:pt x="84" y="9"/>
                    <a:pt x="82" y="12"/>
                  </a:cubicBezTo>
                  <a:cubicBezTo>
                    <a:pt x="77" y="19"/>
                    <a:pt x="71" y="27"/>
                    <a:pt x="67" y="33"/>
                  </a:cubicBezTo>
                  <a:cubicBezTo>
                    <a:pt x="68" y="36"/>
                    <a:pt x="67" y="38"/>
                    <a:pt x="53" y="50"/>
                  </a:cubicBezTo>
                  <a:lnTo>
                    <a:pt x="55" y="53"/>
                  </a:lnTo>
                  <a:cubicBezTo>
                    <a:pt x="42" y="60"/>
                    <a:pt x="39" y="62"/>
                    <a:pt x="37" y="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86" name="Freeform 2408">
              <a:extLst>
                <a:ext uri="{FF2B5EF4-FFF2-40B4-BE49-F238E27FC236}">
                  <a16:creationId xmlns:a16="http://schemas.microsoft.com/office/drawing/2014/main" id="{3F3BBBDC-829E-4CBE-BF07-1BFECB325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3125" y="10833099"/>
              <a:ext cx="47625" cy="30163"/>
            </a:xfrm>
            <a:custGeom>
              <a:avLst/>
              <a:gdLst>
                <a:gd name="T0" fmla="*/ 6 w 90"/>
                <a:gd name="T1" fmla="*/ 57 h 57"/>
                <a:gd name="T2" fmla="*/ 2 w 90"/>
                <a:gd name="T3" fmla="*/ 54 h 57"/>
                <a:gd name="T4" fmla="*/ 4 w 90"/>
                <a:gd name="T5" fmla="*/ 44 h 57"/>
                <a:gd name="T6" fmla="*/ 5 w 90"/>
                <a:gd name="T7" fmla="*/ 44 h 57"/>
                <a:gd name="T8" fmla="*/ 43 w 90"/>
                <a:gd name="T9" fmla="*/ 22 h 57"/>
                <a:gd name="T10" fmla="*/ 78 w 90"/>
                <a:gd name="T11" fmla="*/ 1 h 57"/>
                <a:gd name="T12" fmla="*/ 88 w 90"/>
                <a:gd name="T13" fmla="*/ 4 h 57"/>
                <a:gd name="T14" fmla="*/ 85 w 90"/>
                <a:gd name="T15" fmla="*/ 14 h 57"/>
                <a:gd name="T16" fmla="*/ 50 w 90"/>
                <a:gd name="T17" fmla="*/ 34 h 57"/>
                <a:gd name="T18" fmla="*/ 50 w 90"/>
                <a:gd name="T19" fmla="*/ 34 h 57"/>
                <a:gd name="T20" fmla="*/ 50 w 90"/>
                <a:gd name="T21" fmla="*/ 35 h 57"/>
                <a:gd name="T22" fmla="*/ 48 w 90"/>
                <a:gd name="T23" fmla="*/ 37 h 57"/>
                <a:gd name="T24" fmla="*/ 44 w 90"/>
                <a:gd name="T25" fmla="*/ 38 h 57"/>
                <a:gd name="T26" fmla="*/ 6 w 9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57">
                  <a:moveTo>
                    <a:pt x="6" y="57"/>
                  </a:moveTo>
                  <a:cubicBezTo>
                    <a:pt x="4" y="57"/>
                    <a:pt x="3" y="56"/>
                    <a:pt x="2" y="54"/>
                  </a:cubicBezTo>
                  <a:cubicBezTo>
                    <a:pt x="0" y="51"/>
                    <a:pt x="1" y="47"/>
                    <a:pt x="4" y="44"/>
                  </a:cubicBezTo>
                  <a:lnTo>
                    <a:pt x="5" y="44"/>
                  </a:lnTo>
                  <a:cubicBezTo>
                    <a:pt x="6" y="43"/>
                    <a:pt x="25" y="32"/>
                    <a:pt x="43" y="22"/>
                  </a:cubicBezTo>
                  <a:cubicBezTo>
                    <a:pt x="48" y="18"/>
                    <a:pt x="58" y="12"/>
                    <a:pt x="78" y="1"/>
                  </a:cubicBezTo>
                  <a:cubicBezTo>
                    <a:pt x="82" y="0"/>
                    <a:pt x="86" y="1"/>
                    <a:pt x="88" y="4"/>
                  </a:cubicBezTo>
                  <a:cubicBezTo>
                    <a:pt x="90" y="8"/>
                    <a:pt x="89" y="12"/>
                    <a:pt x="85" y="14"/>
                  </a:cubicBezTo>
                  <a:cubicBezTo>
                    <a:pt x="71" y="22"/>
                    <a:pt x="60" y="28"/>
                    <a:pt x="50" y="34"/>
                  </a:cubicBezTo>
                  <a:lnTo>
                    <a:pt x="50" y="34"/>
                  </a:lnTo>
                  <a:lnTo>
                    <a:pt x="50" y="35"/>
                  </a:lnTo>
                  <a:lnTo>
                    <a:pt x="48" y="37"/>
                  </a:lnTo>
                  <a:lnTo>
                    <a:pt x="44" y="38"/>
                  </a:lnTo>
                  <a:cubicBezTo>
                    <a:pt x="18" y="52"/>
                    <a:pt x="9" y="57"/>
                    <a:pt x="6" y="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87" name="Freeform 2409">
              <a:extLst>
                <a:ext uri="{FF2B5EF4-FFF2-40B4-BE49-F238E27FC236}">
                  <a16:creationId xmlns:a16="http://schemas.microsoft.com/office/drawing/2014/main" id="{E1CA2A88-1001-49D9-8DC3-C4574D634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4400" y="10844211"/>
              <a:ext cx="44450" cy="31750"/>
            </a:xfrm>
            <a:custGeom>
              <a:avLst/>
              <a:gdLst>
                <a:gd name="T0" fmla="*/ 2 w 86"/>
                <a:gd name="T1" fmla="*/ 59 h 59"/>
                <a:gd name="T2" fmla="*/ 1 w 86"/>
                <a:gd name="T3" fmla="*/ 58 h 59"/>
                <a:gd name="T4" fmla="*/ 3 w 86"/>
                <a:gd name="T5" fmla="*/ 52 h 59"/>
                <a:gd name="T6" fmla="*/ 0 w 86"/>
                <a:gd name="T7" fmla="*/ 45 h 59"/>
                <a:gd name="T8" fmla="*/ 74 w 86"/>
                <a:gd name="T9" fmla="*/ 2 h 59"/>
                <a:gd name="T10" fmla="*/ 84 w 86"/>
                <a:gd name="T11" fmla="*/ 4 h 59"/>
                <a:gd name="T12" fmla="*/ 82 w 86"/>
                <a:gd name="T13" fmla="*/ 14 h 59"/>
                <a:gd name="T14" fmla="*/ 53 w 86"/>
                <a:gd name="T15" fmla="*/ 39 h 59"/>
                <a:gd name="T16" fmla="*/ 51 w 86"/>
                <a:gd name="T17" fmla="*/ 42 h 59"/>
                <a:gd name="T18" fmla="*/ 49 w 86"/>
                <a:gd name="T19" fmla="*/ 43 h 59"/>
                <a:gd name="T20" fmla="*/ 39 w 86"/>
                <a:gd name="T21" fmla="*/ 41 h 59"/>
                <a:gd name="T22" fmla="*/ 38 w 86"/>
                <a:gd name="T23" fmla="*/ 40 h 59"/>
                <a:gd name="T24" fmla="*/ 2 w 86"/>
                <a:gd name="T2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59">
                  <a:moveTo>
                    <a:pt x="2" y="59"/>
                  </a:moveTo>
                  <a:lnTo>
                    <a:pt x="1" y="58"/>
                  </a:lnTo>
                  <a:lnTo>
                    <a:pt x="3" y="52"/>
                  </a:lnTo>
                  <a:lnTo>
                    <a:pt x="0" y="45"/>
                  </a:lnTo>
                  <a:cubicBezTo>
                    <a:pt x="2" y="44"/>
                    <a:pt x="45" y="19"/>
                    <a:pt x="74" y="2"/>
                  </a:cubicBezTo>
                  <a:cubicBezTo>
                    <a:pt x="77" y="0"/>
                    <a:pt x="82" y="1"/>
                    <a:pt x="84" y="4"/>
                  </a:cubicBezTo>
                  <a:cubicBezTo>
                    <a:pt x="86" y="8"/>
                    <a:pt x="85" y="12"/>
                    <a:pt x="82" y="14"/>
                  </a:cubicBezTo>
                  <a:cubicBezTo>
                    <a:pt x="71" y="23"/>
                    <a:pt x="58" y="34"/>
                    <a:pt x="53" y="39"/>
                  </a:cubicBezTo>
                  <a:lnTo>
                    <a:pt x="51" y="42"/>
                  </a:lnTo>
                  <a:lnTo>
                    <a:pt x="49" y="43"/>
                  </a:lnTo>
                  <a:cubicBezTo>
                    <a:pt x="46" y="45"/>
                    <a:pt x="40" y="44"/>
                    <a:pt x="39" y="41"/>
                  </a:cubicBezTo>
                  <a:lnTo>
                    <a:pt x="38" y="40"/>
                  </a:lnTo>
                  <a:cubicBezTo>
                    <a:pt x="9" y="56"/>
                    <a:pt x="4" y="59"/>
                    <a:pt x="2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88" name="Freeform 2410">
              <a:extLst>
                <a:ext uri="{FF2B5EF4-FFF2-40B4-BE49-F238E27FC236}">
                  <a16:creationId xmlns:a16="http://schemas.microsoft.com/office/drawing/2014/main" id="{28FEC0D8-A2E9-453B-B2BD-2EF1DFBE3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8850" y="10869611"/>
              <a:ext cx="19050" cy="11113"/>
            </a:xfrm>
            <a:custGeom>
              <a:avLst/>
              <a:gdLst>
                <a:gd name="T0" fmla="*/ 17 w 36"/>
                <a:gd name="T1" fmla="*/ 22 h 22"/>
                <a:gd name="T2" fmla="*/ 15 w 36"/>
                <a:gd name="T3" fmla="*/ 21 h 22"/>
                <a:gd name="T4" fmla="*/ 8 w 36"/>
                <a:gd name="T5" fmla="*/ 19 h 22"/>
                <a:gd name="T6" fmla="*/ 1 w 36"/>
                <a:gd name="T7" fmla="*/ 21 h 22"/>
                <a:gd name="T8" fmla="*/ 2 w 36"/>
                <a:gd name="T9" fmla="*/ 18 h 22"/>
                <a:gd name="T10" fmla="*/ 0 w 36"/>
                <a:gd name="T11" fmla="*/ 15 h 22"/>
                <a:gd name="T12" fmla="*/ 3 w 36"/>
                <a:gd name="T13" fmla="*/ 14 h 22"/>
                <a:gd name="T14" fmla="*/ 0 w 36"/>
                <a:gd name="T15" fmla="*/ 7 h 22"/>
                <a:gd name="T16" fmla="*/ 2 w 36"/>
                <a:gd name="T17" fmla="*/ 7 h 22"/>
                <a:gd name="T18" fmla="*/ 8 w 36"/>
                <a:gd name="T19" fmla="*/ 5 h 22"/>
                <a:gd name="T20" fmla="*/ 8 w 36"/>
                <a:gd name="T21" fmla="*/ 5 h 22"/>
                <a:gd name="T22" fmla="*/ 17 w 36"/>
                <a:gd name="T23" fmla="*/ 7 h 22"/>
                <a:gd name="T24" fmla="*/ 29 w 36"/>
                <a:gd name="T25" fmla="*/ 0 h 22"/>
                <a:gd name="T26" fmla="*/ 36 w 36"/>
                <a:gd name="T27" fmla="*/ 12 h 22"/>
                <a:gd name="T28" fmla="*/ 17 w 36"/>
                <a:gd name="T2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2">
                  <a:moveTo>
                    <a:pt x="17" y="22"/>
                  </a:moveTo>
                  <a:lnTo>
                    <a:pt x="15" y="21"/>
                  </a:lnTo>
                  <a:cubicBezTo>
                    <a:pt x="12" y="20"/>
                    <a:pt x="10" y="20"/>
                    <a:pt x="8" y="19"/>
                  </a:cubicBezTo>
                  <a:cubicBezTo>
                    <a:pt x="6" y="21"/>
                    <a:pt x="4" y="21"/>
                    <a:pt x="1" y="21"/>
                  </a:cubicBezTo>
                  <a:lnTo>
                    <a:pt x="2" y="18"/>
                  </a:lnTo>
                  <a:lnTo>
                    <a:pt x="0" y="15"/>
                  </a:lnTo>
                  <a:lnTo>
                    <a:pt x="3" y="14"/>
                  </a:lnTo>
                  <a:lnTo>
                    <a:pt x="0" y="7"/>
                  </a:lnTo>
                  <a:lnTo>
                    <a:pt x="2" y="7"/>
                  </a:lnTo>
                  <a:cubicBezTo>
                    <a:pt x="3" y="6"/>
                    <a:pt x="6" y="5"/>
                    <a:pt x="8" y="5"/>
                  </a:cubicBezTo>
                  <a:lnTo>
                    <a:pt x="8" y="5"/>
                  </a:lnTo>
                  <a:cubicBezTo>
                    <a:pt x="8" y="5"/>
                    <a:pt x="14" y="6"/>
                    <a:pt x="17" y="7"/>
                  </a:cubicBezTo>
                  <a:cubicBezTo>
                    <a:pt x="21" y="4"/>
                    <a:pt x="29" y="0"/>
                    <a:pt x="29" y="0"/>
                  </a:cubicBezTo>
                  <a:lnTo>
                    <a:pt x="36" y="12"/>
                  </a:lnTo>
                  <a:cubicBezTo>
                    <a:pt x="25" y="19"/>
                    <a:pt x="20" y="22"/>
                    <a:pt x="1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89" name="Freeform 2411">
              <a:extLst>
                <a:ext uri="{FF2B5EF4-FFF2-40B4-BE49-F238E27FC236}">
                  <a16:creationId xmlns:a16="http://schemas.microsoft.com/office/drawing/2014/main" id="{B0DA44F4-44BA-45E8-A437-D84E21838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10860086"/>
              <a:ext cx="42863" cy="26988"/>
            </a:xfrm>
            <a:custGeom>
              <a:avLst/>
              <a:gdLst>
                <a:gd name="T0" fmla="*/ 8 w 82"/>
                <a:gd name="T1" fmla="*/ 52 h 52"/>
                <a:gd name="T2" fmla="*/ 2 w 82"/>
                <a:gd name="T3" fmla="*/ 48 h 52"/>
                <a:gd name="T4" fmla="*/ 4 w 82"/>
                <a:gd name="T5" fmla="*/ 38 h 52"/>
                <a:gd name="T6" fmla="*/ 74 w 82"/>
                <a:gd name="T7" fmla="*/ 1 h 52"/>
                <a:gd name="T8" fmla="*/ 78 w 82"/>
                <a:gd name="T9" fmla="*/ 4 h 52"/>
                <a:gd name="T10" fmla="*/ 58 w 82"/>
                <a:gd name="T11" fmla="*/ 30 h 52"/>
                <a:gd name="T12" fmla="*/ 57 w 82"/>
                <a:gd name="T13" fmla="*/ 31 h 52"/>
                <a:gd name="T14" fmla="*/ 57 w 82"/>
                <a:gd name="T15" fmla="*/ 32 h 52"/>
                <a:gd name="T16" fmla="*/ 54 w 82"/>
                <a:gd name="T17" fmla="*/ 34 h 52"/>
                <a:gd name="T18" fmla="*/ 48 w 82"/>
                <a:gd name="T19" fmla="*/ 35 h 52"/>
                <a:gd name="T20" fmla="*/ 44 w 82"/>
                <a:gd name="T21" fmla="*/ 32 h 52"/>
                <a:gd name="T22" fmla="*/ 12 w 82"/>
                <a:gd name="T23" fmla="*/ 51 h 52"/>
                <a:gd name="T24" fmla="*/ 8 w 82"/>
                <a:gd name="T2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52">
                  <a:moveTo>
                    <a:pt x="8" y="52"/>
                  </a:moveTo>
                  <a:cubicBezTo>
                    <a:pt x="6" y="52"/>
                    <a:pt x="3" y="50"/>
                    <a:pt x="2" y="48"/>
                  </a:cubicBezTo>
                  <a:cubicBezTo>
                    <a:pt x="0" y="45"/>
                    <a:pt x="1" y="40"/>
                    <a:pt x="4" y="38"/>
                  </a:cubicBezTo>
                  <a:cubicBezTo>
                    <a:pt x="71" y="0"/>
                    <a:pt x="71" y="0"/>
                    <a:pt x="74" y="1"/>
                  </a:cubicBezTo>
                  <a:cubicBezTo>
                    <a:pt x="76" y="1"/>
                    <a:pt x="77" y="2"/>
                    <a:pt x="78" y="4"/>
                  </a:cubicBezTo>
                  <a:cubicBezTo>
                    <a:pt x="82" y="10"/>
                    <a:pt x="80" y="11"/>
                    <a:pt x="58" y="30"/>
                  </a:cubicBezTo>
                  <a:lnTo>
                    <a:pt x="57" y="31"/>
                  </a:lnTo>
                  <a:lnTo>
                    <a:pt x="57" y="32"/>
                  </a:lnTo>
                  <a:lnTo>
                    <a:pt x="54" y="34"/>
                  </a:lnTo>
                  <a:cubicBezTo>
                    <a:pt x="52" y="35"/>
                    <a:pt x="50" y="35"/>
                    <a:pt x="48" y="35"/>
                  </a:cubicBezTo>
                  <a:cubicBezTo>
                    <a:pt x="47" y="34"/>
                    <a:pt x="45" y="33"/>
                    <a:pt x="44" y="32"/>
                  </a:cubicBezTo>
                  <a:cubicBezTo>
                    <a:pt x="33" y="38"/>
                    <a:pt x="21" y="45"/>
                    <a:pt x="12" y="51"/>
                  </a:cubicBezTo>
                  <a:lnTo>
                    <a:pt x="8" y="5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90" name="Freeform 2412">
              <a:extLst>
                <a:ext uri="{FF2B5EF4-FFF2-40B4-BE49-F238E27FC236}">
                  <a16:creationId xmlns:a16="http://schemas.microsoft.com/office/drawing/2014/main" id="{65CB9B98-3BDE-4432-9F03-CB1058AD0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10860086"/>
              <a:ext cx="47625" cy="31750"/>
            </a:xfrm>
            <a:custGeom>
              <a:avLst/>
              <a:gdLst>
                <a:gd name="T0" fmla="*/ 8 w 91"/>
                <a:gd name="T1" fmla="*/ 58 h 58"/>
                <a:gd name="T2" fmla="*/ 2 w 91"/>
                <a:gd name="T3" fmla="*/ 54 h 58"/>
                <a:gd name="T4" fmla="*/ 5 w 91"/>
                <a:gd name="T5" fmla="*/ 45 h 58"/>
                <a:gd name="T6" fmla="*/ 79 w 91"/>
                <a:gd name="T7" fmla="*/ 2 h 58"/>
                <a:gd name="T8" fmla="*/ 89 w 91"/>
                <a:gd name="T9" fmla="*/ 4 h 58"/>
                <a:gd name="T10" fmla="*/ 86 w 91"/>
                <a:gd name="T11" fmla="*/ 14 h 58"/>
                <a:gd name="T12" fmla="*/ 86 w 91"/>
                <a:gd name="T13" fmla="*/ 14 h 58"/>
                <a:gd name="T14" fmla="*/ 85 w 91"/>
                <a:gd name="T15" fmla="*/ 15 h 58"/>
                <a:gd name="T16" fmla="*/ 79 w 91"/>
                <a:gd name="T17" fmla="*/ 19 h 58"/>
                <a:gd name="T18" fmla="*/ 54 w 91"/>
                <a:gd name="T19" fmla="*/ 35 h 58"/>
                <a:gd name="T20" fmla="*/ 51 w 91"/>
                <a:gd name="T21" fmla="*/ 37 h 58"/>
                <a:gd name="T22" fmla="*/ 51 w 91"/>
                <a:gd name="T23" fmla="*/ 38 h 58"/>
                <a:gd name="T24" fmla="*/ 44 w 91"/>
                <a:gd name="T25" fmla="*/ 39 h 58"/>
                <a:gd name="T26" fmla="*/ 12 w 91"/>
                <a:gd name="T27" fmla="*/ 57 h 58"/>
                <a:gd name="T28" fmla="*/ 8 w 91"/>
                <a:gd name="T2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58">
                  <a:moveTo>
                    <a:pt x="8" y="58"/>
                  </a:moveTo>
                  <a:cubicBezTo>
                    <a:pt x="6" y="58"/>
                    <a:pt x="4" y="57"/>
                    <a:pt x="2" y="54"/>
                  </a:cubicBezTo>
                  <a:cubicBezTo>
                    <a:pt x="0" y="51"/>
                    <a:pt x="1" y="47"/>
                    <a:pt x="5" y="45"/>
                  </a:cubicBezTo>
                  <a:lnTo>
                    <a:pt x="79" y="2"/>
                  </a:lnTo>
                  <a:cubicBezTo>
                    <a:pt x="82" y="0"/>
                    <a:pt x="87" y="1"/>
                    <a:pt x="89" y="4"/>
                  </a:cubicBezTo>
                  <a:cubicBezTo>
                    <a:pt x="91" y="9"/>
                    <a:pt x="90" y="11"/>
                    <a:pt x="86" y="14"/>
                  </a:cubicBezTo>
                  <a:lnTo>
                    <a:pt x="86" y="14"/>
                  </a:lnTo>
                  <a:lnTo>
                    <a:pt x="85" y="15"/>
                  </a:lnTo>
                  <a:cubicBezTo>
                    <a:pt x="83" y="16"/>
                    <a:pt x="81" y="17"/>
                    <a:pt x="79" y="19"/>
                  </a:cubicBezTo>
                  <a:cubicBezTo>
                    <a:pt x="73" y="22"/>
                    <a:pt x="60" y="31"/>
                    <a:pt x="54" y="35"/>
                  </a:cubicBezTo>
                  <a:lnTo>
                    <a:pt x="51" y="37"/>
                  </a:lnTo>
                  <a:lnTo>
                    <a:pt x="51" y="38"/>
                  </a:lnTo>
                  <a:cubicBezTo>
                    <a:pt x="49" y="39"/>
                    <a:pt x="46" y="39"/>
                    <a:pt x="44" y="39"/>
                  </a:cubicBezTo>
                  <a:lnTo>
                    <a:pt x="12" y="57"/>
                  </a:lnTo>
                  <a:lnTo>
                    <a:pt x="8" y="5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91" name="Freeform 2413">
              <a:extLst>
                <a:ext uri="{FF2B5EF4-FFF2-40B4-BE49-F238E27FC236}">
                  <a16:creationId xmlns:a16="http://schemas.microsoft.com/office/drawing/2014/main" id="{60617CFC-A0FA-4FBF-B0B4-37004EA6C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625" y="10710861"/>
              <a:ext cx="46038" cy="46038"/>
            </a:xfrm>
            <a:custGeom>
              <a:avLst/>
              <a:gdLst>
                <a:gd name="T0" fmla="*/ 20 w 89"/>
                <a:gd name="T1" fmla="*/ 87 h 87"/>
                <a:gd name="T2" fmla="*/ 16 w 89"/>
                <a:gd name="T3" fmla="*/ 84 h 87"/>
                <a:gd name="T4" fmla="*/ 17 w 89"/>
                <a:gd name="T5" fmla="*/ 75 h 87"/>
                <a:gd name="T6" fmla="*/ 36 w 89"/>
                <a:gd name="T7" fmla="*/ 50 h 87"/>
                <a:gd name="T8" fmla="*/ 38 w 89"/>
                <a:gd name="T9" fmla="*/ 40 h 87"/>
                <a:gd name="T10" fmla="*/ 1 w 89"/>
                <a:gd name="T11" fmla="*/ 60 h 87"/>
                <a:gd name="T12" fmla="*/ 3 w 89"/>
                <a:gd name="T13" fmla="*/ 53 h 87"/>
                <a:gd name="T14" fmla="*/ 9 w 89"/>
                <a:gd name="T15" fmla="*/ 49 h 87"/>
                <a:gd name="T16" fmla="*/ 3 w 89"/>
                <a:gd name="T17" fmla="*/ 53 h 87"/>
                <a:gd name="T18" fmla="*/ 0 w 89"/>
                <a:gd name="T19" fmla="*/ 46 h 87"/>
                <a:gd name="T20" fmla="*/ 77 w 89"/>
                <a:gd name="T21" fmla="*/ 1 h 87"/>
                <a:gd name="T22" fmla="*/ 87 w 89"/>
                <a:gd name="T23" fmla="*/ 3 h 87"/>
                <a:gd name="T24" fmla="*/ 86 w 89"/>
                <a:gd name="T25" fmla="*/ 13 h 87"/>
                <a:gd name="T26" fmla="*/ 58 w 89"/>
                <a:gd name="T27" fmla="*/ 40 h 87"/>
                <a:gd name="T28" fmla="*/ 44 w 89"/>
                <a:gd name="T29" fmla="*/ 63 h 87"/>
                <a:gd name="T30" fmla="*/ 46 w 89"/>
                <a:gd name="T31" fmla="*/ 66 h 87"/>
                <a:gd name="T32" fmla="*/ 44 w 89"/>
                <a:gd name="T33" fmla="*/ 75 h 87"/>
                <a:gd name="T34" fmla="*/ 20 w 89"/>
                <a:gd name="T3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" h="87">
                  <a:moveTo>
                    <a:pt x="20" y="87"/>
                  </a:moveTo>
                  <a:cubicBezTo>
                    <a:pt x="18" y="87"/>
                    <a:pt x="18" y="86"/>
                    <a:pt x="16" y="84"/>
                  </a:cubicBezTo>
                  <a:cubicBezTo>
                    <a:pt x="15" y="81"/>
                    <a:pt x="15" y="78"/>
                    <a:pt x="17" y="75"/>
                  </a:cubicBezTo>
                  <a:cubicBezTo>
                    <a:pt x="22" y="68"/>
                    <a:pt x="30" y="58"/>
                    <a:pt x="36" y="50"/>
                  </a:cubicBezTo>
                  <a:cubicBezTo>
                    <a:pt x="35" y="48"/>
                    <a:pt x="34" y="46"/>
                    <a:pt x="38" y="40"/>
                  </a:cubicBezTo>
                  <a:cubicBezTo>
                    <a:pt x="4" y="60"/>
                    <a:pt x="3" y="60"/>
                    <a:pt x="1" y="60"/>
                  </a:cubicBezTo>
                  <a:lnTo>
                    <a:pt x="3" y="53"/>
                  </a:lnTo>
                  <a:lnTo>
                    <a:pt x="9" y="49"/>
                  </a:lnTo>
                  <a:lnTo>
                    <a:pt x="3" y="53"/>
                  </a:lnTo>
                  <a:lnTo>
                    <a:pt x="0" y="46"/>
                  </a:lnTo>
                  <a:cubicBezTo>
                    <a:pt x="2" y="45"/>
                    <a:pt x="48" y="19"/>
                    <a:pt x="77" y="1"/>
                  </a:cubicBezTo>
                  <a:cubicBezTo>
                    <a:pt x="81" y="0"/>
                    <a:pt x="85" y="0"/>
                    <a:pt x="87" y="3"/>
                  </a:cubicBezTo>
                  <a:cubicBezTo>
                    <a:pt x="89" y="6"/>
                    <a:pt x="88" y="10"/>
                    <a:pt x="86" y="13"/>
                  </a:cubicBezTo>
                  <a:cubicBezTo>
                    <a:pt x="76" y="22"/>
                    <a:pt x="65" y="32"/>
                    <a:pt x="58" y="40"/>
                  </a:cubicBezTo>
                  <a:cubicBezTo>
                    <a:pt x="59" y="43"/>
                    <a:pt x="58" y="45"/>
                    <a:pt x="44" y="63"/>
                  </a:cubicBezTo>
                  <a:lnTo>
                    <a:pt x="46" y="66"/>
                  </a:lnTo>
                  <a:cubicBezTo>
                    <a:pt x="48" y="69"/>
                    <a:pt x="47" y="73"/>
                    <a:pt x="44" y="75"/>
                  </a:cubicBezTo>
                  <a:cubicBezTo>
                    <a:pt x="29" y="84"/>
                    <a:pt x="24" y="87"/>
                    <a:pt x="20" y="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92" name="Freeform 2414">
              <a:extLst>
                <a:ext uri="{FF2B5EF4-FFF2-40B4-BE49-F238E27FC236}">
                  <a16:creationId xmlns:a16="http://schemas.microsoft.com/office/drawing/2014/main" id="{AF0A7626-8174-41A1-9993-4272DFDF2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7250" y="10825161"/>
              <a:ext cx="49213" cy="30163"/>
            </a:xfrm>
            <a:custGeom>
              <a:avLst/>
              <a:gdLst>
                <a:gd name="T0" fmla="*/ 6 w 92"/>
                <a:gd name="T1" fmla="*/ 58 h 58"/>
                <a:gd name="T2" fmla="*/ 2 w 92"/>
                <a:gd name="T3" fmla="*/ 55 h 58"/>
                <a:gd name="T4" fmla="*/ 5 w 92"/>
                <a:gd name="T5" fmla="*/ 46 h 58"/>
                <a:gd name="T6" fmla="*/ 5 w 92"/>
                <a:gd name="T7" fmla="*/ 45 h 58"/>
                <a:gd name="T8" fmla="*/ 39 w 92"/>
                <a:gd name="T9" fmla="*/ 26 h 58"/>
                <a:gd name="T10" fmla="*/ 81 w 92"/>
                <a:gd name="T11" fmla="*/ 2 h 58"/>
                <a:gd name="T12" fmla="*/ 90 w 92"/>
                <a:gd name="T13" fmla="*/ 5 h 58"/>
                <a:gd name="T14" fmla="*/ 87 w 92"/>
                <a:gd name="T15" fmla="*/ 14 h 58"/>
                <a:gd name="T16" fmla="*/ 51 w 92"/>
                <a:gd name="T17" fmla="*/ 36 h 58"/>
                <a:gd name="T18" fmla="*/ 51 w 92"/>
                <a:gd name="T19" fmla="*/ 36 h 58"/>
                <a:gd name="T20" fmla="*/ 48 w 92"/>
                <a:gd name="T21" fmla="*/ 37 h 58"/>
                <a:gd name="T22" fmla="*/ 46 w 92"/>
                <a:gd name="T23" fmla="*/ 38 h 58"/>
                <a:gd name="T24" fmla="*/ 6 w 92"/>
                <a:gd name="T2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58">
                  <a:moveTo>
                    <a:pt x="6" y="58"/>
                  </a:moveTo>
                  <a:cubicBezTo>
                    <a:pt x="4" y="58"/>
                    <a:pt x="3" y="57"/>
                    <a:pt x="2" y="55"/>
                  </a:cubicBezTo>
                  <a:cubicBezTo>
                    <a:pt x="0" y="52"/>
                    <a:pt x="2" y="48"/>
                    <a:pt x="5" y="46"/>
                  </a:cubicBezTo>
                  <a:lnTo>
                    <a:pt x="5" y="45"/>
                  </a:lnTo>
                  <a:cubicBezTo>
                    <a:pt x="7" y="44"/>
                    <a:pt x="22" y="36"/>
                    <a:pt x="39" y="26"/>
                  </a:cubicBezTo>
                  <a:cubicBezTo>
                    <a:pt x="43" y="22"/>
                    <a:pt x="52" y="17"/>
                    <a:pt x="81" y="2"/>
                  </a:cubicBezTo>
                  <a:cubicBezTo>
                    <a:pt x="84" y="0"/>
                    <a:pt x="88" y="2"/>
                    <a:pt x="90" y="5"/>
                  </a:cubicBezTo>
                  <a:cubicBezTo>
                    <a:pt x="92" y="8"/>
                    <a:pt x="91" y="12"/>
                    <a:pt x="87" y="14"/>
                  </a:cubicBezTo>
                  <a:cubicBezTo>
                    <a:pt x="73" y="23"/>
                    <a:pt x="61" y="30"/>
                    <a:pt x="51" y="36"/>
                  </a:cubicBezTo>
                  <a:lnTo>
                    <a:pt x="51" y="36"/>
                  </a:lnTo>
                  <a:lnTo>
                    <a:pt x="48" y="37"/>
                  </a:lnTo>
                  <a:lnTo>
                    <a:pt x="46" y="38"/>
                  </a:lnTo>
                  <a:cubicBezTo>
                    <a:pt x="19" y="53"/>
                    <a:pt x="10" y="58"/>
                    <a:pt x="6" y="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93" name="Freeform 2415">
              <a:extLst>
                <a:ext uri="{FF2B5EF4-FFF2-40B4-BE49-F238E27FC236}">
                  <a16:creationId xmlns:a16="http://schemas.microsoft.com/office/drawing/2014/main" id="{838678AA-0F52-4965-81E8-E716A018F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8675" y="10752136"/>
              <a:ext cx="46038" cy="30163"/>
            </a:xfrm>
            <a:custGeom>
              <a:avLst/>
              <a:gdLst>
                <a:gd name="T0" fmla="*/ 2 w 87"/>
                <a:gd name="T1" fmla="*/ 59 h 59"/>
                <a:gd name="T2" fmla="*/ 1 w 87"/>
                <a:gd name="T3" fmla="*/ 59 h 59"/>
                <a:gd name="T4" fmla="*/ 3 w 87"/>
                <a:gd name="T5" fmla="*/ 52 h 59"/>
                <a:gd name="T6" fmla="*/ 0 w 87"/>
                <a:gd name="T7" fmla="*/ 46 h 59"/>
                <a:gd name="T8" fmla="*/ 47 w 87"/>
                <a:gd name="T9" fmla="*/ 19 h 59"/>
                <a:gd name="T10" fmla="*/ 76 w 87"/>
                <a:gd name="T11" fmla="*/ 2 h 59"/>
                <a:gd name="T12" fmla="*/ 85 w 87"/>
                <a:gd name="T13" fmla="*/ 5 h 59"/>
                <a:gd name="T14" fmla="*/ 83 w 87"/>
                <a:gd name="T15" fmla="*/ 14 h 59"/>
                <a:gd name="T16" fmla="*/ 56 w 87"/>
                <a:gd name="T17" fmla="*/ 30 h 59"/>
                <a:gd name="T18" fmla="*/ 46 w 87"/>
                <a:gd name="T19" fmla="*/ 36 h 59"/>
                <a:gd name="T20" fmla="*/ 47 w 87"/>
                <a:gd name="T21" fmla="*/ 37 h 59"/>
                <a:gd name="T22" fmla="*/ 43 w 87"/>
                <a:gd name="T23" fmla="*/ 39 h 59"/>
                <a:gd name="T24" fmla="*/ 38 w 87"/>
                <a:gd name="T25" fmla="*/ 40 h 59"/>
                <a:gd name="T26" fmla="*/ 2 w 87"/>
                <a:gd name="T2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" h="59">
                  <a:moveTo>
                    <a:pt x="2" y="59"/>
                  </a:moveTo>
                  <a:lnTo>
                    <a:pt x="1" y="59"/>
                  </a:lnTo>
                  <a:lnTo>
                    <a:pt x="3" y="52"/>
                  </a:lnTo>
                  <a:lnTo>
                    <a:pt x="0" y="46"/>
                  </a:lnTo>
                  <a:cubicBezTo>
                    <a:pt x="1" y="45"/>
                    <a:pt x="24" y="32"/>
                    <a:pt x="47" y="19"/>
                  </a:cubicBezTo>
                  <a:cubicBezTo>
                    <a:pt x="53" y="15"/>
                    <a:pt x="62" y="9"/>
                    <a:pt x="76" y="2"/>
                  </a:cubicBezTo>
                  <a:cubicBezTo>
                    <a:pt x="79" y="0"/>
                    <a:pt x="83" y="1"/>
                    <a:pt x="85" y="5"/>
                  </a:cubicBezTo>
                  <a:cubicBezTo>
                    <a:pt x="87" y="8"/>
                    <a:pt x="86" y="12"/>
                    <a:pt x="83" y="14"/>
                  </a:cubicBezTo>
                  <a:cubicBezTo>
                    <a:pt x="72" y="20"/>
                    <a:pt x="63" y="26"/>
                    <a:pt x="56" y="30"/>
                  </a:cubicBezTo>
                  <a:cubicBezTo>
                    <a:pt x="51" y="33"/>
                    <a:pt x="48" y="35"/>
                    <a:pt x="46" y="36"/>
                  </a:cubicBezTo>
                  <a:lnTo>
                    <a:pt x="47" y="37"/>
                  </a:lnTo>
                  <a:lnTo>
                    <a:pt x="43" y="39"/>
                  </a:lnTo>
                  <a:cubicBezTo>
                    <a:pt x="42" y="40"/>
                    <a:pt x="40" y="40"/>
                    <a:pt x="38" y="40"/>
                  </a:cubicBezTo>
                  <a:cubicBezTo>
                    <a:pt x="10" y="56"/>
                    <a:pt x="5" y="59"/>
                    <a:pt x="2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94" name="Freeform 2416">
              <a:extLst>
                <a:ext uri="{FF2B5EF4-FFF2-40B4-BE49-F238E27FC236}">
                  <a16:creationId xmlns:a16="http://schemas.microsoft.com/office/drawing/2014/main" id="{984B4751-0202-46EA-9A0D-0576FF1F9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8675" y="10742611"/>
              <a:ext cx="50800" cy="31750"/>
            </a:xfrm>
            <a:custGeom>
              <a:avLst/>
              <a:gdLst>
                <a:gd name="T0" fmla="*/ 6 w 96"/>
                <a:gd name="T1" fmla="*/ 61 h 61"/>
                <a:gd name="T2" fmla="*/ 2 w 96"/>
                <a:gd name="T3" fmla="*/ 58 h 61"/>
                <a:gd name="T4" fmla="*/ 4 w 96"/>
                <a:gd name="T5" fmla="*/ 48 h 61"/>
                <a:gd name="T6" fmla="*/ 5 w 96"/>
                <a:gd name="T7" fmla="*/ 48 h 61"/>
                <a:gd name="T8" fmla="*/ 60 w 96"/>
                <a:gd name="T9" fmla="*/ 16 h 61"/>
                <a:gd name="T10" fmla="*/ 85 w 96"/>
                <a:gd name="T11" fmla="*/ 2 h 61"/>
                <a:gd name="T12" fmla="*/ 94 w 96"/>
                <a:gd name="T13" fmla="*/ 4 h 61"/>
                <a:gd name="T14" fmla="*/ 92 w 96"/>
                <a:gd name="T15" fmla="*/ 14 h 61"/>
                <a:gd name="T16" fmla="*/ 71 w 96"/>
                <a:gd name="T17" fmla="*/ 26 h 61"/>
                <a:gd name="T18" fmla="*/ 55 w 96"/>
                <a:gd name="T19" fmla="*/ 36 h 61"/>
                <a:gd name="T20" fmla="*/ 56 w 96"/>
                <a:gd name="T21" fmla="*/ 37 h 61"/>
                <a:gd name="T22" fmla="*/ 48 w 96"/>
                <a:gd name="T23" fmla="*/ 42 h 61"/>
                <a:gd name="T24" fmla="*/ 43 w 96"/>
                <a:gd name="T25" fmla="*/ 42 h 61"/>
                <a:gd name="T26" fmla="*/ 42 w 96"/>
                <a:gd name="T27" fmla="*/ 42 h 61"/>
                <a:gd name="T28" fmla="*/ 6 w 96"/>
                <a:gd name="T2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61">
                  <a:moveTo>
                    <a:pt x="6" y="61"/>
                  </a:moveTo>
                  <a:cubicBezTo>
                    <a:pt x="4" y="61"/>
                    <a:pt x="3" y="59"/>
                    <a:pt x="2" y="58"/>
                  </a:cubicBezTo>
                  <a:cubicBezTo>
                    <a:pt x="0" y="54"/>
                    <a:pt x="1" y="50"/>
                    <a:pt x="4" y="48"/>
                  </a:cubicBezTo>
                  <a:lnTo>
                    <a:pt x="5" y="48"/>
                  </a:lnTo>
                  <a:cubicBezTo>
                    <a:pt x="8" y="46"/>
                    <a:pt x="34" y="31"/>
                    <a:pt x="60" y="16"/>
                  </a:cubicBezTo>
                  <a:cubicBezTo>
                    <a:pt x="66" y="12"/>
                    <a:pt x="74" y="7"/>
                    <a:pt x="85" y="2"/>
                  </a:cubicBezTo>
                  <a:cubicBezTo>
                    <a:pt x="88" y="0"/>
                    <a:pt x="92" y="1"/>
                    <a:pt x="94" y="4"/>
                  </a:cubicBezTo>
                  <a:cubicBezTo>
                    <a:pt x="96" y="8"/>
                    <a:pt x="95" y="12"/>
                    <a:pt x="92" y="14"/>
                  </a:cubicBezTo>
                  <a:cubicBezTo>
                    <a:pt x="84" y="18"/>
                    <a:pt x="77" y="22"/>
                    <a:pt x="71" y="26"/>
                  </a:cubicBezTo>
                  <a:cubicBezTo>
                    <a:pt x="65" y="30"/>
                    <a:pt x="59" y="33"/>
                    <a:pt x="55" y="36"/>
                  </a:cubicBezTo>
                  <a:lnTo>
                    <a:pt x="56" y="37"/>
                  </a:lnTo>
                  <a:lnTo>
                    <a:pt x="48" y="42"/>
                  </a:lnTo>
                  <a:cubicBezTo>
                    <a:pt x="47" y="43"/>
                    <a:pt x="45" y="43"/>
                    <a:pt x="43" y="42"/>
                  </a:cubicBezTo>
                  <a:lnTo>
                    <a:pt x="42" y="42"/>
                  </a:lnTo>
                  <a:cubicBezTo>
                    <a:pt x="18" y="56"/>
                    <a:pt x="9" y="61"/>
                    <a:pt x="6" y="6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95" name="Freeform 2417">
              <a:extLst>
                <a:ext uri="{FF2B5EF4-FFF2-40B4-BE49-F238E27FC236}">
                  <a16:creationId xmlns:a16="http://schemas.microsoft.com/office/drawing/2014/main" id="{556D37B8-567B-4666-ADBA-E5D053193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10818811"/>
              <a:ext cx="46038" cy="30163"/>
            </a:xfrm>
            <a:custGeom>
              <a:avLst/>
              <a:gdLst>
                <a:gd name="T0" fmla="*/ 3 w 86"/>
                <a:gd name="T1" fmla="*/ 58 h 58"/>
                <a:gd name="T2" fmla="*/ 1 w 86"/>
                <a:gd name="T3" fmla="*/ 57 h 58"/>
                <a:gd name="T4" fmla="*/ 3 w 86"/>
                <a:gd name="T5" fmla="*/ 51 h 58"/>
                <a:gd name="T6" fmla="*/ 0 w 86"/>
                <a:gd name="T7" fmla="*/ 44 h 58"/>
                <a:gd name="T8" fmla="*/ 74 w 86"/>
                <a:gd name="T9" fmla="*/ 2 h 58"/>
                <a:gd name="T10" fmla="*/ 84 w 86"/>
                <a:gd name="T11" fmla="*/ 4 h 58"/>
                <a:gd name="T12" fmla="*/ 81 w 86"/>
                <a:gd name="T13" fmla="*/ 14 h 58"/>
                <a:gd name="T14" fmla="*/ 49 w 86"/>
                <a:gd name="T15" fmla="*/ 35 h 58"/>
                <a:gd name="T16" fmla="*/ 49 w 86"/>
                <a:gd name="T17" fmla="*/ 36 h 58"/>
                <a:gd name="T18" fmla="*/ 44 w 86"/>
                <a:gd name="T19" fmla="*/ 39 h 58"/>
                <a:gd name="T20" fmla="*/ 39 w 86"/>
                <a:gd name="T21" fmla="*/ 40 h 58"/>
                <a:gd name="T22" fmla="*/ 37 w 86"/>
                <a:gd name="T23" fmla="*/ 40 h 58"/>
                <a:gd name="T24" fmla="*/ 3 w 86"/>
                <a:gd name="T2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58">
                  <a:moveTo>
                    <a:pt x="3" y="58"/>
                  </a:moveTo>
                  <a:lnTo>
                    <a:pt x="1" y="57"/>
                  </a:lnTo>
                  <a:lnTo>
                    <a:pt x="3" y="51"/>
                  </a:lnTo>
                  <a:lnTo>
                    <a:pt x="0" y="44"/>
                  </a:lnTo>
                  <a:cubicBezTo>
                    <a:pt x="3" y="43"/>
                    <a:pt x="74" y="2"/>
                    <a:pt x="74" y="2"/>
                  </a:cubicBezTo>
                  <a:cubicBezTo>
                    <a:pt x="78" y="0"/>
                    <a:pt x="82" y="1"/>
                    <a:pt x="84" y="4"/>
                  </a:cubicBezTo>
                  <a:cubicBezTo>
                    <a:pt x="86" y="8"/>
                    <a:pt x="85" y="12"/>
                    <a:pt x="81" y="14"/>
                  </a:cubicBezTo>
                  <a:cubicBezTo>
                    <a:pt x="69" y="21"/>
                    <a:pt x="55" y="30"/>
                    <a:pt x="49" y="35"/>
                  </a:cubicBezTo>
                  <a:lnTo>
                    <a:pt x="49" y="36"/>
                  </a:lnTo>
                  <a:lnTo>
                    <a:pt x="44" y="39"/>
                  </a:lnTo>
                  <a:cubicBezTo>
                    <a:pt x="42" y="40"/>
                    <a:pt x="40" y="41"/>
                    <a:pt x="39" y="40"/>
                  </a:cubicBezTo>
                  <a:lnTo>
                    <a:pt x="37" y="40"/>
                  </a:lnTo>
                  <a:cubicBezTo>
                    <a:pt x="10" y="55"/>
                    <a:pt x="5" y="58"/>
                    <a:pt x="3" y="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96" name="Freeform 2418">
              <a:extLst>
                <a:ext uri="{FF2B5EF4-FFF2-40B4-BE49-F238E27FC236}">
                  <a16:creationId xmlns:a16="http://schemas.microsoft.com/office/drawing/2014/main" id="{6D4A4A3D-0A8D-4B8B-8891-356E0F9D8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5" y="10807699"/>
              <a:ext cx="46038" cy="31750"/>
            </a:xfrm>
            <a:custGeom>
              <a:avLst/>
              <a:gdLst>
                <a:gd name="T0" fmla="*/ 3 w 88"/>
                <a:gd name="T1" fmla="*/ 60 h 60"/>
                <a:gd name="T2" fmla="*/ 2 w 88"/>
                <a:gd name="T3" fmla="*/ 59 h 60"/>
                <a:gd name="T4" fmla="*/ 3 w 88"/>
                <a:gd name="T5" fmla="*/ 53 h 60"/>
                <a:gd name="T6" fmla="*/ 10 w 88"/>
                <a:gd name="T7" fmla="*/ 49 h 60"/>
                <a:gd name="T8" fmla="*/ 3 w 88"/>
                <a:gd name="T9" fmla="*/ 53 h 60"/>
                <a:gd name="T10" fmla="*/ 0 w 88"/>
                <a:gd name="T11" fmla="*/ 46 h 60"/>
                <a:gd name="T12" fmla="*/ 38 w 88"/>
                <a:gd name="T13" fmla="*/ 25 h 60"/>
                <a:gd name="T14" fmla="*/ 77 w 88"/>
                <a:gd name="T15" fmla="*/ 2 h 60"/>
                <a:gd name="T16" fmla="*/ 86 w 88"/>
                <a:gd name="T17" fmla="*/ 5 h 60"/>
                <a:gd name="T18" fmla="*/ 84 w 88"/>
                <a:gd name="T19" fmla="*/ 14 h 60"/>
                <a:gd name="T20" fmla="*/ 47 w 88"/>
                <a:gd name="T21" fmla="*/ 36 h 60"/>
                <a:gd name="T22" fmla="*/ 47 w 88"/>
                <a:gd name="T23" fmla="*/ 36 h 60"/>
                <a:gd name="T24" fmla="*/ 44 w 88"/>
                <a:gd name="T25" fmla="*/ 38 h 60"/>
                <a:gd name="T26" fmla="*/ 40 w 88"/>
                <a:gd name="T27" fmla="*/ 39 h 60"/>
                <a:gd name="T28" fmla="*/ 3 w 88"/>
                <a:gd name="T2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60">
                  <a:moveTo>
                    <a:pt x="3" y="60"/>
                  </a:moveTo>
                  <a:lnTo>
                    <a:pt x="2" y="59"/>
                  </a:lnTo>
                  <a:lnTo>
                    <a:pt x="3" y="53"/>
                  </a:lnTo>
                  <a:lnTo>
                    <a:pt x="10" y="49"/>
                  </a:lnTo>
                  <a:lnTo>
                    <a:pt x="3" y="53"/>
                  </a:lnTo>
                  <a:lnTo>
                    <a:pt x="0" y="46"/>
                  </a:lnTo>
                  <a:cubicBezTo>
                    <a:pt x="2" y="45"/>
                    <a:pt x="18" y="36"/>
                    <a:pt x="38" y="25"/>
                  </a:cubicBezTo>
                  <a:cubicBezTo>
                    <a:pt x="43" y="21"/>
                    <a:pt x="53" y="14"/>
                    <a:pt x="77" y="2"/>
                  </a:cubicBezTo>
                  <a:cubicBezTo>
                    <a:pt x="80" y="0"/>
                    <a:pt x="85" y="1"/>
                    <a:pt x="86" y="5"/>
                  </a:cubicBezTo>
                  <a:cubicBezTo>
                    <a:pt x="88" y="8"/>
                    <a:pt x="87" y="12"/>
                    <a:pt x="84" y="14"/>
                  </a:cubicBezTo>
                  <a:cubicBezTo>
                    <a:pt x="69" y="23"/>
                    <a:pt x="57" y="30"/>
                    <a:pt x="47" y="36"/>
                  </a:cubicBezTo>
                  <a:lnTo>
                    <a:pt x="47" y="36"/>
                  </a:lnTo>
                  <a:lnTo>
                    <a:pt x="44" y="38"/>
                  </a:lnTo>
                  <a:lnTo>
                    <a:pt x="40" y="39"/>
                  </a:lnTo>
                  <a:cubicBezTo>
                    <a:pt x="10" y="57"/>
                    <a:pt x="5" y="60"/>
                    <a:pt x="3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97" name="Freeform 2419">
              <a:extLst>
                <a:ext uri="{FF2B5EF4-FFF2-40B4-BE49-F238E27FC236}">
                  <a16:creationId xmlns:a16="http://schemas.microsoft.com/office/drawing/2014/main" id="{56EFF680-E599-4F9D-8CD6-F65A25507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9864724"/>
              <a:ext cx="49213" cy="31750"/>
            </a:xfrm>
            <a:custGeom>
              <a:avLst/>
              <a:gdLst>
                <a:gd name="T0" fmla="*/ 6 w 94"/>
                <a:gd name="T1" fmla="*/ 60 h 60"/>
                <a:gd name="T2" fmla="*/ 2 w 94"/>
                <a:gd name="T3" fmla="*/ 57 h 60"/>
                <a:gd name="T4" fmla="*/ 4 w 94"/>
                <a:gd name="T5" fmla="*/ 47 h 60"/>
                <a:gd name="T6" fmla="*/ 5 w 94"/>
                <a:gd name="T7" fmla="*/ 47 h 60"/>
                <a:gd name="T8" fmla="*/ 82 w 94"/>
                <a:gd name="T9" fmla="*/ 2 h 60"/>
                <a:gd name="T10" fmla="*/ 92 w 94"/>
                <a:gd name="T11" fmla="*/ 4 h 60"/>
                <a:gd name="T12" fmla="*/ 90 w 94"/>
                <a:gd name="T13" fmla="*/ 14 h 60"/>
                <a:gd name="T14" fmla="*/ 54 w 94"/>
                <a:gd name="T15" fmla="*/ 44 h 60"/>
                <a:gd name="T16" fmla="*/ 54 w 94"/>
                <a:gd name="T17" fmla="*/ 44 h 60"/>
                <a:gd name="T18" fmla="*/ 55 w 94"/>
                <a:gd name="T19" fmla="*/ 45 h 60"/>
                <a:gd name="T20" fmla="*/ 52 w 94"/>
                <a:gd name="T21" fmla="*/ 47 h 60"/>
                <a:gd name="T22" fmla="*/ 46 w 94"/>
                <a:gd name="T23" fmla="*/ 48 h 60"/>
                <a:gd name="T24" fmla="*/ 42 w 94"/>
                <a:gd name="T25" fmla="*/ 44 h 60"/>
                <a:gd name="T26" fmla="*/ 41 w 94"/>
                <a:gd name="T27" fmla="*/ 42 h 60"/>
                <a:gd name="T28" fmla="*/ 6 w 94"/>
                <a:gd name="T2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60">
                  <a:moveTo>
                    <a:pt x="6" y="60"/>
                  </a:moveTo>
                  <a:cubicBezTo>
                    <a:pt x="4" y="60"/>
                    <a:pt x="3" y="58"/>
                    <a:pt x="2" y="57"/>
                  </a:cubicBezTo>
                  <a:cubicBezTo>
                    <a:pt x="0" y="54"/>
                    <a:pt x="1" y="49"/>
                    <a:pt x="4" y="47"/>
                  </a:cubicBezTo>
                  <a:lnTo>
                    <a:pt x="5" y="47"/>
                  </a:lnTo>
                  <a:cubicBezTo>
                    <a:pt x="8" y="45"/>
                    <a:pt x="53" y="19"/>
                    <a:pt x="82" y="2"/>
                  </a:cubicBezTo>
                  <a:cubicBezTo>
                    <a:pt x="86" y="0"/>
                    <a:pt x="90" y="1"/>
                    <a:pt x="92" y="4"/>
                  </a:cubicBezTo>
                  <a:cubicBezTo>
                    <a:pt x="94" y="7"/>
                    <a:pt x="93" y="12"/>
                    <a:pt x="90" y="14"/>
                  </a:cubicBezTo>
                  <a:cubicBezTo>
                    <a:pt x="75" y="26"/>
                    <a:pt x="56" y="41"/>
                    <a:pt x="54" y="44"/>
                  </a:cubicBezTo>
                  <a:lnTo>
                    <a:pt x="54" y="44"/>
                  </a:lnTo>
                  <a:lnTo>
                    <a:pt x="55" y="45"/>
                  </a:lnTo>
                  <a:lnTo>
                    <a:pt x="52" y="47"/>
                  </a:lnTo>
                  <a:cubicBezTo>
                    <a:pt x="50" y="48"/>
                    <a:pt x="48" y="48"/>
                    <a:pt x="46" y="48"/>
                  </a:cubicBezTo>
                  <a:cubicBezTo>
                    <a:pt x="44" y="47"/>
                    <a:pt x="43" y="46"/>
                    <a:pt x="42" y="44"/>
                  </a:cubicBezTo>
                  <a:lnTo>
                    <a:pt x="41" y="42"/>
                  </a:lnTo>
                  <a:cubicBezTo>
                    <a:pt x="18" y="56"/>
                    <a:pt x="9" y="60"/>
                    <a:pt x="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98" name="Freeform 2420">
              <a:extLst>
                <a:ext uri="{FF2B5EF4-FFF2-40B4-BE49-F238E27FC236}">
                  <a16:creationId xmlns:a16="http://schemas.microsoft.com/office/drawing/2014/main" id="{0144B7A9-F877-4841-BFE5-2C7C53B52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588" y="9863136"/>
              <a:ext cx="49213" cy="30163"/>
            </a:xfrm>
            <a:custGeom>
              <a:avLst/>
              <a:gdLst>
                <a:gd name="T0" fmla="*/ 6 w 94"/>
                <a:gd name="T1" fmla="*/ 59 h 59"/>
                <a:gd name="T2" fmla="*/ 3 w 94"/>
                <a:gd name="T3" fmla="*/ 56 h 59"/>
                <a:gd name="T4" fmla="*/ 5 w 94"/>
                <a:gd name="T5" fmla="*/ 46 h 59"/>
                <a:gd name="T6" fmla="*/ 5 w 94"/>
                <a:gd name="T7" fmla="*/ 46 h 59"/>
                <a:gd name="T8" fmla="*/ 82 w 94"/>
                <a:gd name="T9" fmla="*/ 2 h 59"/>
                <a:gd name="T10" fmla="*/ 92 w 94"/>
                <a:gd name="T11" fmla="*/ 4 h 59"/>
                <a:gd name="T12" fmla="*/ 89 w 94"/>
                <a:gd name="T13" fmla="*/ 14 h 59"/>
                <a:gd name="T14" fmla="*/ 53 w 94"/>
                <a:gd name="T15" fmla="*/ 38 h 59"/>
                <a:gd name="T16" fmla="*/ 54 w 94"/>
                <a:gd name="T17" fmla="*/ 39 h 59"/>
                <a:gd name="T18" fmla="*/ 50 w 94"/>
                <a:gd name="T19" fmla="*/ 42 h 59"/>
                <a:gd name="T20" fmla="*/ 44 w 94"/>
                <a:gd name="T21" fmla="*/ 43 h 59"/>
                <a:gd name="T22" fmla="*/ 42 w 94"/>
                <a:gd name="T23" fmla="*/ 41 h 59"/>
                <a:gd name="T24" fmla="*/ 6 w 94"/>
                <a:gd name="T2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59">
                  <a:moveTo>
                    <a:pt x="6" y="59"/>
                  </a:moveTo>
                  <a:cubicBezTo>
                    <a:pt x="4" y="59"/>
                    <a:pt x="4" y="58"/>
                    <a:pt x="3" y="56"/>
                  </a:cubicBezTo>
                  <a:cubicBezTo>
                    <a:pt x="0" y="53"/>
                    <a:pt x="1" y="48"/>
                    <a:pt x="5" y="46"/>
                  </a:cubicBezTo>
                  <a:lnTo>
                    <a:pt x="5" y="46"/>
                  </a:lnTo>
                  <a:cubicBezTo>
                    <a:pt x="9" y="44"/>
                    <a:pt x="53" y="19"/>
                    <a:pt x="82" y="2"/>
                  </a:cubicBezTo>
                  <a:cubicBezTo>
                    <a:pt x="85" y="0"/>
                    <a:pt x="90" y="1"/>
                    <a:pt x="92" y="4"/>
                  </a:cubicBezTo>
                  <a:cubicBezTo>
                    <a:pt x="94" y="7"/>
                    <a:pt x="93" y="12"/>
                    <a:pt x="89" y="14"/>
                  </a:cubicBezTo>
                  <a:cubicBezTo>
                    <a:pt x="75" y="23"/>
                    <a:pt x="58" y="34"/>
                    <a:pt x="53" y="38"/>
                  </a:cubicBezTo>
                  <a:lnTo>
                    <a:pt x="54" y="39"/>
                  </a:lnTo>
                  <a:lnTo>
                    <a:pt x="50" y="42"/>
                  </a:lnTo>
                  <a:cubicBezTo>
                    <a:pt x="48" y="43"/>
                    <a:pt x="46" y="43"/>
                    <a:pt x="44" y="43"/>
                  </a:cubicBezTo>
                  <a:lnTo>
                    <a:pt x="42" y="41"/>
                  </a:lnTo>
                  <a:cubicBezTo>
                    <a:pt x="18" y="55"/>
                    <a:pt x="10" y="59"/>
                    <a:pt x="6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99" name="Freeform 2421">
              <a:extLst>
                <a:ext uri="{FF2B5EF4-FFF2-40B4-BE49-F238E27FC236}">
                  <a16:creationId xmlns:a16="http://schemas.microsoft.com/office/drawing/2014/main" id="{4113CB26-B874-48C9-9FC6-5AFE41AFB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9879011"/>
              <a:ext cx="46038" cy="31750"/>
            </a:xfrm>
            <a:custGeom>
              <a:avLst/>
              <a:gdLst>
                <a:gd name="T0" fmla="*/ 2 w 88"/>
                <a:gd name="T1" fmla="*/ 59 h 59"/>
                <a:gd name="T2" fmla="*/ 1 w 88"/>
                <a:gd name="T3" fmla="*/ 59 h 59"/>
                <a:gd name="T4" fmla="*/ 3 w 88"/>
                <a:gd name="T5" fmla="*/ 52 h 59"/>
                <a:gd name="T6" fmla="*/ 9 w 88"/>
                <a:gd name="T7" fmla="*/ 49 h 59"/>
                <a:gd name="T8" fmla="*/ 3 w 88"/>
                <a:gd name="T9" fmla="*/ 52 h 59"/>
                <a:gd name="T10" fmla="*/ 0 w 88"/>
                <a:gd name="T11" fmla="*/ 46 h 59"/>
                <a:gd name="T12" fmla="*/ 76 w 88"/>
                <a:gd name="T13" fmla="*/ 2 h 59"/>
                <a:gd name="T14" fmla="*/ 86 w 88"/>
                <a:gd name="T15" fmla="*/ 4 h 59"/>
                <a:gd name="T16" fmla="*/ 83 w 88"/>
                <a:gd name="T17" fmla="*/ 14 h 59"/>
                <a:gd name="T18" fmla="*/ 47 w 88"/>
                <a:gd name="T19" fmla="*/ 39 h 59"/>
                <a:gd name="T20" fmla="*/ 48 w 88"/>
                <a:gd name="T21" fmla="*/ 41 h 59"/>
                <a:gd name="T22" fmla="*/ 43 w 88"/>
                <a:gd name="T23" fmla="*/ 43 h 59"/>
                <a:gd name="T24" fmla="*/ 38 w 88"/>
                <a:gd name="T25" fmla="*/ 44 h 59"/>
                <a:gd name="T26" fmla="*/ 35 w 88"/>
                <a:gd name="T27" fmla="*/ 42 h 59"/>
                <a:gd name="T28" fmla="*/ 2 w 88"/>
                <a:gd name="T2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59">
                  <a:moveTo>
                    <a:pt x="2" y="59"/>
                  </a:moveTo>
                  <a:lnTo>
                    <a:pt x="1" y="59"/>
                  </a:lnTo>
                  <a:lnTo>
                    <a:pt x="3" y="52"/>
                  </a:lnTo>
                  <a:lnTo>
                    <a:pt x="9" y="49"/>
                  </a:lnTo>
                  <a:lnTo>
                    <a:pt x="3" y="52"/>
                  </a:lnTo>
                  <a:lnTo>
                    <a:pt x="0" y="46"/>
                  </a:lnTo>
                  <a:cubicBezTo>
                    <a:pt x="2" y="45"/>
                    <a:pt x="47" y="19"/>
                    <a:pt x="76" y="2"/>
                  </a:cubicBezTo>
                  <a:cubicBezTo>
                    <a:pt x="79" y="0"/>
                    <a:pt x="84" y="1"/>
                    <a:pt x="86" y="4"/>
                  </a:cubicBezTo>
                  <a:cubicBezTo>
                    <a:pt x="88" y="7"/>
                    <a:pt x="87" y="12"/>
                    <a:pt x="83" y="14"/>
                  </a:cubicBezTo>
                  <a:cubicBezTo>
                    <a:pt x="69" y="23"/>
                    <a:pt x="53" y="35"/>
                    <a:pt x="47" y="39"/>
                  </a:cubicBezTo>
                  <a:lnTo>
                    <a:pt x="48" y="41"/>
                  </a:lnTo>
                  <a:lnTo>
                    <a:pt x="43" y="43"/>
                  </a:lnTo>
                  <a:cubicBezTo>
                    <a:pt x="42" y="44"/>
                    <a:pt x="40" y="45"/>
                    <a:pt x="38" y="44"/>
                  </a:cubicBezTo>
                  <a:lnTo>
                    <a:pt x="35" y="42"/>
                  </a:lnTo>
                  <a:cubicBezTo>
                    <a:pt x="9" y="57"/>
                    <a:pt x="4" y="59"/>
                    <a:pt x="2" y="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00" name="Freeform 2422">
              <a:extLst>
                <a:ext uri="{FF2B5EF4-FFF2-40B4-BE49-F238E27FC236}">
                  <a16:creationId xmlns:a16="http://schemas.microsoft.com/office/drawing/2014/main" id="{F33C7330-7585-4042-8C50-40F41FC32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000" y="9890124"/>
              <a:ext cx="49213" cy="36513"/>
            </a:xfrm>
            <a:custGeom>
              <a:avLst/>
              <a:gdLst>
                <a:gd name="T0" fmla="*/ 25 w 93"/>
                <a:gd name="T1" fmla="*/ 68 h 68"/>
                <a:gd name="T2" fmla="*/ 23 w 93"/>
                <a:gd name="T3" fmla="*/ 68 h 68"/>
                <a:gd name="T4" fmla="*/ 18 w 93"/>
                <a:gd name="T5" fmla="*/ 62 h 68"/>
                <a:gd name="T6" fmla="*/ 22 w 93"/>
                <a:gd name="T7" fmla="*/ 55 h 68"/>
                <a:gd name="T8" fmla="*/ 47 w 93"/>
                <a:gd name="T9" fmla="*/ 40 h 68"/>
                <a:gd name="T10" fmla="*/ 48 w 93"/>
                <a:gd name="T11" fmla="*/ 38 h 68"/>
                <a:gd name="T12" fmla="*/ 3 w 93"/>
                <a:gd name="T13" fmla="*/ 56 h 68"/>
                <a:gd name="T14" fmla="*/ 5 w 93"/>
                <a:gd name="T15" fmla="*/ 47 h 68"/>
                <a:gd name="T16" fmla="*/ 5 w 93"/>
                <a:gd name="T17" fmla="*/ 46 h 68"/>
                <a:gd name="T18" fmla="*/ 81 w 93"/>
                <a:gd name="T19" fmla="*/ 2 h 68"/>
                <a:gd name="T20" fmla="*/ 91 w 93"/>
                <a:gd name="T21" fmla="*/ 4 h 68"/>
                <a:gd name="T22" fmla="*/ 90 w 93"/>
                <a:gd name="T23" fmla="*/ 13 h 68"/>
                <a:gd name="T24" fmla="*/ 65 w 93"/>
                <a:gd name="T25" fmla="*/ 40 h 68"/>
                <a:gd name="T26" fmla="*/ 60 w 93"/>
                <a:gd name="T27" fmla="*/ 48 h 68"/>
                <a:gd name="T28" fmla="*/ 61 w 93"/>
                <a:gd name="T29" fmla="*/ 48 h 68"/>
                <a:gd name="T30" fmla="*/ 57 w 93"/>
                <a:gd name="T31" fmla="*/ 50 h 68"/>
                <a:gd name="T32" fmla="*/ 47 w 93"/>
                <a:gd name="T33" fmla="*/ 56 h 68"/>
                <a:gd name="T34" fmla="*/ 45 w 93"/>
                <a:gd name="T35" fmla="*/ 57 h 68"/>
                <a:gd name="T36" fmla="*/ 32 w 93"/>
                <a:gd name="T37" fmla="*/ 65 h 68"/>
                <a:gd name="T38" fmla="*/ 29 w 93"/>
                <a:gd name="T39" fmla="*/ 67 h 68"/>
                <a:gd name="T40" fmla="*/ 29 w 93"/>
                <a:gd name="T41" fmla="*/ 67 h 68"/>
                <a:gd name="T42" fmla="*/ 25 w 93"/>
                <a:gd name="T4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68">
                  <a:moveTo>
                    <a:pt x="25" y="68"/>
                  </a:moveTo>
                  <a:lnTo>
                    <a:pt x="23" y="68"/>
                  </a:lnTo>
                  <a:cubicBezTo>
                    <a:pt x="21" y="67"/>
                    <a:pt x="19" y="64"/>
                    <a:pt x="18" y="62"/>
                  </a:cubicBezTo>
                  <a:cubicBezTo>
                    <a:pt x="18" y="59"/>
                    <a:pt x="19" y="56"/>
                    <a:pt x="22" y="55"/>
                  </a:cubicBezTo>
                  <a:cubicBezTo>
                    <a:pt x="29" y="50"/>
                    <a:pt x="40" y="44"/>
                    <a:pt x="47" y="40"/>
                  </a:cubicBezTo>
                  <a:lnTo>
                    <a:pt x="48" y="38"/>
                  </a:lnTo>
                  <a:cubicBezTo>
                    <a:pt x="6" y="62"/>
                    <a:pt x="6" y="61"/>
                    <a:pt x="3" y="56"/>
                  </a:cubicBezTo>
                  <a:cubicBezTo>
                    <a:pt x="0" y="53"/>
                    <a:pt x="1" y="49"/>
                    <a:pt x="5" y="47"/>
                  </a:cubicBezTo>
                  <a:lnTo>
                    <a:pt x="5" y="46"/>
                  </a:lnTo>
                  <a:cubicBezTo>
                    <a:pt x="9" y="44"/>
                    <a:pt x="52" y="19"/>
                    <a:pt x="81" y="2"/>
                  </a:cubicBezTo>
                  <a:cubicBezTo>
                    <a:pt x="84" y="0"/>
                    <a:pt x="88" y="1"/>
                    <a:pt x="91" y="4"/>
                  </a:cubicBezTo>
                  <a:cubicBezTo>
                    <a:pt x="93" y="7"/>
                    <a:pt x="92" y="11"/>
                    <a:pt x="90" y="13"/>
                  </a:cubicBezTo>
                  <a:cubicBezTo>
                    <a:pt x="81" y="22"/>
                    <a:pt x="71" y="33"/>
                    <a:pt x="65" y="40"/>
                  </a:cubicBezTo>
                  <a:cubicBezTo>
                    <a:pt x="66" y="42"/>
                    <a:pt x="65" y="44"/>
                    <a:pt x="60" y="48"/>
                  </a:cubicBezTo>
                  <a:lnTo>
                    <a:pt x="61" y="48"/>
                  </a:lnTo>
                  <a:lnTo>
                    <a:pt x="57" y="50"/>
                  </a:lnTo>
                  <a:cubicBezTo>
                    <a:pt x="54" y="52"/>
                    <a:pt x="51" y="54"/>
                    <a:pt x="47" y="56"/>
                  </a:cubicBezTo>
                  <a:lnTo>
                    <a:pt x="45" y="57"/>
                  </a:lnTo>
                  <a:cubicBezTo>
                    <a:pt x="39" y="61"/>
                    <a:pt x="35" y="63"/>
                    <a:pt x="32" y="65"/>
                  </a:cubicBezTo>
                  <a:lnTo>
                    <a:pt x="29" y="67"/>
                  </a:lnTo>
                  <a:lnTo>
                    <a:pt x="29" y="67"/>
                  </a:lnTo>
                  <a:cubicBezTo>
                    <a:pt x="27" y="68"/>
                    <a:pt x="26" y="68"/>
                    <a:pt x="25" y="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01" name="Freeform 2423">
              <a:extLst>
                <a:ext uri="{FF2B5EF4-FFF2-40B4-BE49-F238E27FC236}">
                  <a16:creationId xmlns:a16="http://schemas.microsoft.com/office/drawing/2014/main" id="{0DEC1089-A951-4AB9-A6E9-3B4187615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9905999"/>
              <a:ext cx="49213" cy="31750"/>
            </a:xfrm>
            <a:custGeom>
              <a:avLst/>
              <a:gdLst>
                <a:gd name="T0" fmla="*/ 6 w 94"/>
                <a:gd name="T1" fmla="*/ 60 h 60"/>
                <a:gd name="T2" fmla="*/ 2 w 94"/>
                <a:gd name="T3" fmla="*/ 57 h 60"/>
                <a:gd name="T4" fmla="*/ 4 w 94"/>
                <a:gd name="T5" fmla="*/ 47 h 60"/>
                <a:gd name="T6" fmla="*/ 5 w 94"/>
                <a:gd name="T7" fmla="*/ 47 h 60"/>
                <a:gd name="T8" fmla="*/ 82 w 94"/>
                <a:gd name="T9" fmla="*/ 2 h 60"/>
                <a:gd name="T10" fmla="*/ 92 w 94"/>
                <a:gd name="T11" fmla="*/ 5 h 60"/>
                <a:gd name="T12" fmla="*/ 90 w 94"/>
                <a:gd name="T13" fmla="*/ 14 h 60"/>
                <a:gd name="T14" fmla="*/ 52 w 94"/>
                <a:gd name="T15" fmla="*/ 42 h 60"/>
                <a:gd name="T16" fmla="*/ 52 w 94"/>
                <a:gd name="T17" fmla="*/ 43 h 60"/>
                <a:gd name="T18" fmla="*/ 48 w 94"/>
                <a:gd name="T19" fmla="*/ 46 h 60"/>
                <a:gd name="T20" fmla="*/ 42 w 94"/>
                <a:gd name="T21" fmla="*/ 47 h 60"/>
                <a:gd name="T22" fmla="*/ 38 w 94"/>
                <a:gd name="T23" fmla="*/ 44 h 60"/>
                <a:gd name="T24" fmla="*/ 6 w 94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60">
                  <a:moveTo>
                    <a:pt x="6" y="60"/>
                  </a:moveTo>
                  <a:cubicBezTo>
                    <a:pt x="4" y="60"/>
                    <a:pt x="3" y="59"/>
                    <a:pt x="2" y="57"/>
                  </a:cubicBezTo>
                  <a:cubicBezTo>
                    <a:pt x="0" y="54"/>
                    <a:pt x="1" y="49"/>
                    <a:pt x="4" y="47"/>
                  </a:cubicBezTo>
                  <a:lnTo>
                    <a:pt x="5" y="47"/>
                  </a:lnTo>
                  <a:cubicBezTo>
                    <a:pt x="8" y="45"/>
                    <a:pt x="53" y="19"/>
                    <a:pt x="82" y="2"/>
                  </a:cubicBezTo>
                  <a:cubicBezTo>
                    <a:pt x="86" y="0"/>
                    <a:pt x="90" y="1"/>
                    <a:pt x="92" y="5"/>
                  </a:cubicBezTo>
                  <a:cubicBezTo>
                    <a:pt x="94" y="8"/>
                    <a:pt x="93" y="12"/>
                    <a:pt x="90" y="14"/>
                  </a:cubicBezTo>
                  <a:cubicBezTo>
                    <a:pt x="75" y="24"/>
                    <a:pt x="57" y="37"/>
                    <a:pt x="52" y="42"/>
                  </a:cubicBezTo>
                  <a:lnTo>
                    <a:pt x="52" y="43"/>
                  </a:lnTo>
                  <a:lnTo>
                    <a:pt x="48" y="46"/>
                  </a:lnTo>
                  <a:cubicBezTo>
                    <a:pt x="46" y="47"/>
                    <a:pt x="44" y="47"/>
                    <a:pt x="42" y="47"/>
                  </a:cubicBezTo>
                  <a:cubicBezTo>
                    <a:pt x="41" y="46"/>
                    <a:pt x="39" y="45"/>
                    <a:pt x="38" y="44"/>
                  </a:cubicBezTo>
                  <a:cubicBezTo>
                    <a:pt x="17" y="56"/>
                    <a:pt x="9" y="60"/>
                    <a:pt x="6" y="6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02" name="Freeform 2424">
              <a:extLst>
                <a:ext uri="{FF2B5EF4-FFF2-40B4-BE49-F238E27FC236}">
                  <a16:creationId xmlns:a16="http://schemas.microsoft.com/office/drawing/2014/main" id="{F0EB29C9-98A2-4329-B39F-A4D0ABD04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575" y="9917111"/>
              <a:ext cx="47625" cy="33338"/>
            </a:xfrm>
            <a:custGeom>
              <a:avLst/>
              <a:gdLst>
                <a:gd name="T0" fmla="*/ 2 w 89"/>
                <a:gd name="T1" fmla="*/ 61 h 61"/>
                <a:gd name="T2" fmla="*/ 1 w 89"/>
                <a:gd name="T3" fmla="*/ 61 h 61"/>
                <a:gd name="T4" fmla="*/ 3 w 89"/>
                <a:gd name="T5" fmla="*/ 54 h 61"/>
                <a:gd name="T6" fmla="*/ 9 w 89"/>
                <a:gd name="T7" fmla="*/ 50 h 61"/>
                <a:gd name="T8" fmla="*/ 3 w 89"/>
                <a:gd name="T9" fmla="*/ 54 h 61"/>
                <a:gd name="T10" fmla="*/ 0 w 89"/>
                <a:gd name="T11" fmla="*/ 47 h 61"/>
                <a:gd name="T12" fmla="*/ 78 w 89"/>
                <a:gd name="T13" fmla="*/ 2 h 61"/>
                <a:gd name="T14" fmla="*/ 87 w 89"/>
                <a:gd name="T15" fmla="*/ 5 h 61"/>
                <a:gd name="T16" fmla="*/ 85 w 89"/>
                <a:gd name="T17" fmla="*/ 15 h 61"/>
                <a:gd name="T18" fmla="*/ 50 w 89"/>
                <a:gd name="T19" fmla="*/ 38 h 61"/>
                <a:gd name="T20" fmla="*/ 50 w 89"/>
                <a:gd name="T21" fmla="*/ 39 h 61"/>
                <a:gd name="T22" fmla="*/ 45 w 89"/>
                <a:gd name="T23" fmla="*/ 43 h 61"/>
                <a:gd name="T24" fmla="*/ 39 w 89"/>
                <a:gd name="T25" fmla="*/ 43 h 61"/>
                <a:gd name="T26" fmla="*/ 37 w 89"/>
                <a:gd name="T27" fmla="*/ 42 h 61"/>
                <a:gd name="T28" fmla="*/ 2 w 89"/>
                <a:gd name="T2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61">
                  <a:moveTo>
                    <a:pt x="2" y="61"/>
                  </a:moveTo>
                  <a:lnTo>
                    <a:pt x="1" y="61"/>
                  </a:lnTo>
                  <a:lnTo>
                    <a:pt x="3" y="54"/>
                  </a:lnTo>
                  <a:lnTo>
                    <a:pt x="9" y="50"/>
                  </a:lnTo>
                  <a:lnTo>
                    <a:pt x="3" y="54"/>
                  </a:lnTo>
                  <a:lnTo>
                    <a:pt x="0" y="47"/>
                  </a:lnTo>
                  <a:cubicBezTo>
                    <a:pt x="2" y="46"/>
                    <a:pt x="48" y="20"/>
                    <a:pt x="78" y="2"/>
                  </a:cubicBezTo>
                  <a:cubicBezTo>
                    <a:pt x="81" y="0"/>
                    <a:pt x="85" y="1"/>
                    <a:pt x="87" y="5"/>
                  </a:cubicBezTo>
                  <a:cubicBezTo>
                    <a:pt x="89" y="8"/>
                    <a:pt x="88" y="12"/>
                    <a:pt x="85" y="15"/>
                  </a:cubicBezTo>
                  <a:cubicBezTo>
                    <a:pt x="72" y="23"/>
                    <a:pt x="56" y="33"/>
                    <a:pt x="50" y="38"/>
                  </a:cubicBezTo>
                  <a:lnTo>
                    <a:pt x="50" y="39"/>
                  </a:lnTo>
                  <a:lnTo>
                    <a:pt x="45" y="43"/>
                  </a:lnTo>
                  <a:cubicBezTo>
                    <a:pt x="43" y="44"/>
                    <a:pt x="41" y="44"/>
                    <a:pt x="39" y="43"/>
                  </a:cubicBezTo>
                  <a:lnTo>
                    <a:pt x="37" y="42"/>
                  </a:lnTo>
                  <a:cubicBezTo>
                    <a:pt x="9" y="58"/>
                    <a:pt x="4" y="61"/>
                    <a:pt x="2" y="6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03" name="Freeform 2425">
              <a:extLst>
                <a:ext uri="{FF2B5EF4-FFF2-40B4-BE49-F238E27FC236}">
                  <a16:creationId xmlns:a16="http://schemas.microsoft.com/office/drawing/2014/main" id="{D50D4222-8E16-4FE5-B3A4-5BDAA91E6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588" y="9917111"/>
              <a:ext cx="47625" cy="30163"/>
            </a:xfrm>
            <a:custGeom>
              <a:avLst/>
              <a:gdLst>
                <a:gd name="T0" fmla="*/ 5 w 89"/>
                <a:gd name="T1" fmla="*/ 57 h 57"/>
                <a:gd name="T2" fmla="*/ 2 w 89"/>
                <a:gd name="T3" fmla="*/ 55 h 57"/>
                <a:gd name="T4" fmla="*/ 3 w 89"/>
                <a:gd name="T5" fmla="*/ 45 h 57"/>
                <a:gd name="T6" fmla="*/ 4 w 89"/>
                <a:gd name="T7" fmla="*/ 44 h 57"/>
                <a:gd name="T8" fmla="*/ 47 w 89"/>
                <a:gd name="T9" fmla="*/ 19 h 57"/>
                <a:gd name="T10" fmla="*/ 78 w 89"/>
                <a:gd name="T11" fmla="*/ 2 h 57"/>
                <a:gd name="T12" fmla="*/ 87 w 89"/>
                <a:gd name="T13" fmla="*/ 5 h 57"/>
                <a:gd name="T14" fmla="*/ 85 w 89"/>
                <a:gd name="T15" fmla="*/ 14 h 57"/>
                <a:gd name="T16" fmla="*/ 55 w 89"/>
                <a:gd name="T17" fmla="*/ 31 h 57"/>
                <a:gd name="T18" fmla="*/ 52 w 89"/>
                <a:gd name="T19" fmla="*/ 33 h 57"/>
                <a:gd name="T20" fmla="*/ 49 w 89"/>
                <a:gd name="T21" fmla="*/ 36 h 57"/>
                <a:gd name="T22" fmla="*/ 48 w 89"/>
                <a:gd name="T23" fmla="*/ 37 h 57"/>
                <a:gd name="T24" fmla="*/ 47 w 89"/>
                <a:gd name="T25" fmla="*/ 38 h 57"/>
                <a:gd name="T26" fmla="*/ 42 w 89"/>
                <a:gd name="T27" fmla="*/ 39 h 57"/>
                <a:gd name="T28" fmla="*/ 5 w 89"/>
                <a:gd name="T2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57">
                  <a:moveTo>
                    <a:pt x="5" y="57"/>
                  </a:moveTo>
                  <a:cubicBezTo>
                    <a:pt x="4" y="57"/>
                    <a:pt x="3" y="56"/>
                    <a:pt x="2" y="55"/>
                  </a:cubicBezTo>
                  <a:cubicBezTo>
                    <a:pt x="0" y="52"/>
                    <a:pt x="0" y="47"/>
                    <a:pt x="3" y="45"/>
                  </a:cubicBezTo>
                  <a:lnTo>
                    <a:pt x="4" y="44"/>
                  </a:lnTo>
                  <a:cubicBezTo>
                    <a:pt x="6" y="43"/>
                    <a:pt x="28" y="31"/>
                    <a:pt x="47" y="19"/>
                  </a:cubicBezTo>
                  <a:cubicBezTo>
                    <a:pt x="53" y="16"/>
                    <a:pt x="63" y="10"/>
                    <a:pt x="78" y="2"/>
                  </a:cubicBezTo>
                  <a:cubicBezTo>
                    <a:pt x="81" y="0"/>
                    <a:pt x="86" y="1"/>
                    <a:pt x="87" y="5"/>
                  </a:cubicBezTo>
                  <a:cubicBezTo>
                    <a:pt x="89" y="8"/>
                    <a:pt x="88" y="12"/>
                    <a:pt x="85" y="14"/>
                  </a:cubicBezTo>
                  <a:cubicBezTo>
                    <a:pt x="73" y="21"/>
                    <a:pt x="64" y="26"/>
                    <a:pt x="55" y="31"/>
                  </a:cubicBezTo>
                  <a:lnTo>
                    <a:pt x="52" y="33"/>
                  </a:lnTo>
                  <a:lnTo>
                    <a:pt x="49" y="36"/>
                  </a:lnTo>
                  <a:lnTo>
                    <a:pt x="48" y="37"/>
                  </a:lnTo>
                  <a:lnTo>
                    <a:pt x="47" y="38"/>
                  </a:lnTo>
                  <a:cubicBezTo>
                    <a:pt x="45" y="39"/>
                    <a:pt x="44" y="39"/>
                    <a:pt x="42" y="39"/>
                  </a:cubicBezTo>
                  <a:cubicBezTo>
                    <a:pt x="17" y="53"/>
                    <a:pt x="9" y="57"/>
                    <a:pt x="5" y="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04" name="Freeform 2426">
              <a:extLst>
                <a:ext uri="{FF2B5EF4-FFF2-40B4-BE49-F238E27FC236}">
                  <a16:creationId xmlns:a16="http://schemas.microsoft.com/office/drawing/2014/main" id="{B2B70A3F-2F11-4E14-8BF4-F7E3396FC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9934574"/>
              <a:ext cx="47625" cy="31750"/>
            </a:xfrm>
            <a:custGeom>
              <a:avLst/>
              <a:gdLst>
                <a:gd name="T0" fmla="*/ 2 w 90"/>
                <a:gd name="T1" fmla="*/ 61 h 61"/>
                <a:gd name="T2" fmla="*/ 1 w 90"/>
                <a:gd name="T3" fmla="*/ 61 h 61"/>
                <a:gd name="T4" fmla="*/ 3 w 90"/>
                <a:gd name="T5" fmla="*/ 54 h 61"/>
                <a:gd name="T6" fmla="*/ 9 w 90"/>
                <a:gd name="T7" fmla="*/ 51 h 61"/>
                <a:gd name="T8" fmla="*/ 3 w 90"/>
                <a:gd name="T9" fmla="*/ 54 h 61"/>
                <a:gd name="T10" fmla="*/ 0 w 90"/>
                <a:gd name="T11" fmla="*/ 48 h 61"/>
                <a:gd name="T12" fmla="*/ 30 w 90"/>
                <a:gd name="T13" fmla="*/ 31 h 61"/>
                <a:gd name="T14" fmla="*/ 79 w 90"/>
                <a:gd name="T15" fmla="*/ 2 h 61"/>
                <a:gd name="T16" fmla="*/ 89 w 90"/>
                <a:gd name="T17" fmla="*/ 5 h 61"/>
                <a:gd name="T18" fmla="*/ 86 w 90"/>
                <a:gd name="T19" fmla="*/ 14 h 61"/>
                <a:gd name="T20" fmla="*/ 39 w 90"/>
                <a:gd name="T21" fmla="*/ 42 h 61"/>
                <a:gd name="T22" fmla="*/ 36 w 90"/>
                <a:gd name="T23" fmla="*/ 44 h 61"/>
                <a:gd name="T24" fmla="*/ 36 w 90"/>
                <a:gd name="T25" fmla="*/ 44 h 61"/>
                <a:gd name="T26" fmla="*/ 35 w 90"/>
                <a:gd name="T27" fmla="*/ 45 h 61"/>
                <a:gd name="T28" fmla="*/ 33 w 90"/>
                <a:gd name="T29" fmla="*/ 45 h 61"/>
                <a:gd name="T30" fmla="*/ 2 w 90"/>
                <a:gd name="T3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" h="61">
                  <a:moveTo>
                    <a:pt x="2" y="61"/>
                  </a:moveTo>
                  <a:lnTo>
                    <a:pt x="1" y="61"/>
                  </a:lnTo>
                  <a:lnTo>
                    <a:pt x="3" y="54"/>
                  </a:lnTo>
                  <a:lnTo>
                    <a:pt x="9" y="51"/>
                  </a:lnTo>
                  <a:lnTo>
                    <a:pt x="3" y="54"/>
                  </a:lnTo>
                  <a:lnTo>
                    <a:pt x="0" y="48"/>
                  </a:lnTo>
                  <a:cubicBezTo>
                    <a:pt x="1" y="47"/>
                    <a:pt x="14" y="40"/>
                    <a:pt x="30" y="31"/>
                  </a:cubicBezTo>
                  <a:cubicBezTo>
                    <a:pt x="35" y="26"/>
                    <a:pt x="47" y="19"/>
                    <a:pt x="79" y="2"/>
                  </a:cubicBezTo>
                  <a:cubicBezTo>
                    <a:pt x="82" y="0"/>
                    <a:pt x="87" y="2"/>
                    <a:pt x="89" y="5"/>
                  </a:cubicBezTo>
                  <a:cubicBezTo>
                    <a:pt x="90" y="8"/>
                    <a:pt x="89" y="13"/>
                    <a:pt x="86" y="14"/>
                  </a:cubicBezTo>
                  <a:cubicBezTo>
                    <a:pt x="66" y="26"/>
                    <a:pt x="50" y="35"/>
                    <a:pt x="39" y="42"/>
                  </a:cubicBezTo>
                  <a:lnTo>
                    <a:pt x="36" y="44"/>
                  </a:lnTo>
                  <a:lnTo>
                    <a:pt x="36" y="44"/>
                  </a:lnTo>
                  <a:lnTo>
                    <a:pt x="35" y="45"/>
                  </a:lnTo>
                  <a:lnTo>
                    <a:pt x="33" y="45"/>
                  </a:lnTo>
                  <a:cubicBezTo>
                    <a:pt x="9" y="59"/>
                    <a:pt x="4" y="61"/>
                    <a:pt x="2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05" name="Freeform 2427">
              <a:extLst>
                <a:ext uri="{FF2B5EF4-FFF2-40B4-BE49-F238E27FC236}">
                  <a16:creationId xmlns:a16="http://schemas.microsoft.com/office/drawing/2014/main" id="{258BDA52-140B-4A6F-A9CE-A4D0933F9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650" y="9977436"/>
              <a:ext cx="34925" cy="22225"/>
            </a:xfrm>
            <a:custGeom>
              <a:avLst/>
              <a:gdLst>
                <a:gd name="T0" fmla="*/ 10 w 64"/>
                <a:gd name="T1" fmla="*/ 43 h 43"/>
                <a:gd name="T2" fmla="*/ 8 w 64"/>
                <a:gd name="T3" fmla="*/ 43 h 43"/>
                <a:gd name="T4" fmla="*/ 4 w 64"/>
                <a:gd name="T5" fmla="*/ 40 h 43"/>
                <a:gd name="T6" fmla="*/ 29 w 64"/>
                <a:gd name="T7" fmla="*/ 15 h 43"/>
                <a:gd name="T8" fmla="*/ 44 w 64"/>
                <a:gd name="T9" fmla="*/ 6 h 43"/>
                <a:gd name="T10" fmla="*/ 43 w 64"/>
                <a:gd name="T11" fmla="*/ 5 h 43"/>
                <a:gd name="T12" fmla="*/ 50 w 64"/>
                <a:gd name="T13" fmla="*/ 1 h 43"/>
                <a:gd name="T14" fmla="*/ 56 w 64"/>
                <a:gd name="T15" fmla="*/ 0 h 43"/>
                <a:gd name="T16" fmla="*/ 60 w 64"/>
                <a:gd name="T17" fmla="*/ 4 h 43"/>
                <a:gd name="T18" fmla="*/ 43 w 64"/>
                <a:gd name="T19" fmla="*/ 23 h 43"/>
                <a:gd name="T20" fmla="*/ 40 w 64"/>
                <a:gd name="T21" fmla="*/ 27 h 43"/>
                <a:gd name="T22" fmla="*/ 10 w 64"/>
                <a:gd name="T2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" h="43">
                  <a:moveTo>
                    <a:pt x="10" y="43"/>
                  </a:moveTo>
                  <a:lnTo>
                    <a:pt x="8" y="43"/>
                  </a:lnTo>
                  <a:cubicBezTo>
                    <a:pt x="6" y="43"/>
                    <a:pt x="5" y="41"/>
                    <a:pt x="4" y="40"/>
                  </a:cubicBezTo>
                  <a:cubicBezTo>
                    <a:pt x="0" y="33"/>
                    <a:pt x="3" y="31"/>
                    <a:pt x="29" y="15"/>
                  </a:cubicBezTo>
                  <a:cubicBezTo>
                    <a:pt x="34" y="12"/>
                    <a:pt x="39" y="9"/>
                    <a:pt x="44" y="6"/>
                  </a:cubicBezTo>
                  <a:lnTo>
                    <a:pt x="43" y="5"/>
                  </a:lnTo>
                  <a:lnTo>
                    <a:pt x="50" y="1"/>
                  </a:lnTo>
                  <a:cubicBezTo>
                    <a:pt x="52" y="0"/>
                    <a:pt x="54" y="0"/>
                    <a:pt x="56" y="0"/>
                  </a:cubicBezTo>
                  <a:cubicBezTo>
                    <a:pt x="58" y="1"/>
                    <a:pt x="59" y="2"/>
                    <a:pt x="60" y="4"/>
                  </a:cubicBezTo>
                  <a:cubicBezTo>
                    <a:pt x="64" y="10"/>
                    <a:pt x="61" y="12"/>
                    <a:pt x="43" y="23"/>
                  </a:cubicBezTo>
                  <a:cubicBezTo>
                    <a:pt x="43" y="24"/>
                    <a:pt x="42" y="26"/>
                    <a:pt x="40" y="27"/>
                  </a:cubicBezTo>
                  <a:cubicBezTo>
                    <a:pt x="18" y="41"/>
                    <a:pt x="13" y="43"/>
                    <a:pt x="10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06" name="Freeform 2428">
              <a:extLst>
                <a:ext uri="{FF2B5EF4-FFF2-40B4-BE49-F238E27FC236}">
                  <a16:creationId xmlns:a16="http://schemas.microsoft.com/office/drawing/2014/main" id="{9AF20F83-CEE2-4A33-98ED-7BF267EDA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650" y="9958386"/>
              <a:ext cx="50800" cy="31750"/>
            </a:xfrm>
            <a:custGeom>
              <a:avLst/>
              <a:gdLst>
                <a:gd name="T0" fmla="*/ 6 w 97"/>
                <a:gd name="T1" fmla="*/ 61 h 61"/>
                <a:gd name="T2" fmla="*/ 2 w 97"/>
                <a:gd name="T3" fmla="*/ 58 h 61"/>
                <a:gd name="T4" fmla="*/ 5 w 97"/>
                <a:gd name="T5" fmla="*/ 48 h 61"/>
                <a:gd name="T6" fmla="*/ 5 w 97"/>
                <a:gd name="T7" fmla="*/ 48 h 61"/>
                <a:gd name="T8" fmla="*/ 85 w 97"/>
                <a:gd name="T9" fmla="*/ 2 h 61"/>
                <a:gd name="T10" fmla="*/ 95 w 97"/>
                <a:gd name="T11" fmla="*/ 4 h 61"/>
                <a:gd name="T12" fmla="*/ 93 w 97"/>
                <a:gd name="T13" fmla="*/ 14 h 61"/>
                <a:gd name="T14" fmla="*/ 53 w 97"/>
                <a:gd name="T15" fmla="*/ 44 h 61"/>
                <a:gd name="T16" fmla="*/ 49 w 97"/>
                <a:gd name="T17" fmla="*/ 49 h 61"/>
                <a:gd name="T18" fmla="*/ 48 w 97"/>
                <a:gd name="T19" fmla="*/ 49 h 61"/>
                <a:gd name="T20" fmla="*/ 42 w 97"/>
                <a:gd name="T21" fmla="*/ 51 h 61"/>
                <a:gd name="T22" fmla="*/ 37 w 97"/>
                <a:gd name="T23" fmla="*/ 48 h 61"/>
                <a:gd name="T24" fmla="*/ 36 w 97"/>
                <a:gd name="T25" fmla="*/ 46 h 61"/>
                <a:gd name="T26" fmla="*/ 6 w 97"/>
                <a:gd name="T2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7" h="61">
                  <a:moveTo>
                    <a:pt x="6" y="61"/>
                  </a:moveTo>
                  <a:cubicBezTo>
                    <a:pt x="4" y="61"/>
                    <a:pt x="3" y="60"/>
                    <a:pt x="2" y="58"/>
                  </a:cubicBezTo>
                  <a:cubicBezTo>
                    <a:pt x="0" y="55"/>
                    <a:pt x="1" y="50"/>
                    <a:pt x="5" y="48"/>
                  </a:cubicBezTo>
                  <a:lnTo>
                    <a:pt x="5" y="48"/>
                  </a:lnTo>
                  <a:cubicBezTo>
                    <a:pt x="9" y="46"/>
                    <a:pt x="55" y="19"/>
                    <a:pt x="85" y="2"/>
                  </a:cubicBezTo>
                  <a:cubicBezTo>
                    <a:pt x="88" y="0"/>
                    <a:pt x="93" y="1"/>
                    <a:pt x="95" y="4"/>
                  </a:cubicBezTo>
                  <a:cubicBezTo>
                    <a:pt x="97" y="7"/>
                    <a:pt x="96" y="12"/>
                    <a:pt x="93" y="14"/>
                  </a:cubicBezTo>
                  <a:cubicBezTo>
                    <a:pt x="78" y="25"/>
                    <a:pt x="60" y="37"/>
                    <a:pt x="53" y="44"/>
                  </a:cubicBezTo>
                  <a:cubicBezTo>
                    <a:pt x="52" y="46"/>
                    <a:pt x="51" y="48"/>
                    <a:pt x="49" y="49"/>
                  </a:cubicBezTo>
                  <a:lnTo>
                    <a:pt x="48" y="49"/>
                  </a:lnTo>
                  <a:cubicBezTo>
                    <a:pt x="47" y="50"/>
                    <a:pt x="44" y="51"/>
                    <a:pt x="42" y="51"/>
                  </a:cubicBezTo>
                  <a:cubicBezTo>
                    <a:pt x="40" y="50"/>
                    <a:pt x="38" y="50"/>
                    <a:pt x="37" y="48"/>
                  </a:cubicBezTo>
                  <a:lnTo>
                    <a:pt x="36" y="46"/>
                  </a:lnTo>
                  <a:cubicBezTo>
                    <a:pt x="17" y="57"/>
                    <a:pt x="9" y="61"/>
                    <a:pt x="6" y="6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59622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50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61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6" name="Picture 16995">
            <a:extLst>
              <a:ext uri="{FF2B5EF4-FFF2-40B4-BE49-F238E27FC236}">
                <a16:creationId xmlns:a16="http://schemas.microsoft.com/office/drawing/2014/main" id="{B9806978-C492-49B6-87D3-B33294A692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0" t="12500" b="1852"/>
          <a:stretch/>
        </p:blipFill>
        <p:spPr>
          <a:xfrm>
            <a:off x="466730" y="168907"/>
            <a:ext cx="4460870" cy="6461122"/>
          </a:xfrm>
          <a:prstGeom prst="rect">
            <a:avLst/>
          </a:prstGeom>
        </p:spPr>
      </p:pic>
      <p:pic>
        <p:nvPicPr>
          <p:cNvPr id="16997" name="Picture 16996">
            <a:extLst>
              <a:ext uri="{FF2B5EF4-FFF2-40B4-BE49-F238E27FC236}">
                <a16:creationId xmlns:a16="http://schemas.microsoft.com/office/drawing/2014/main" id="{001E2551-3B39-4AAD-A851-0721737F23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t="12500" b="1852"/>
          <a:stretch/>
        </p:blipFill>
        <p:spPr>
          <a:xfrm>
            <a:off x="4668216" y="168907"/>
            <a:ext cx="4867465" cy="6461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ECB99E-A63C-48E9-973F-EEF241B8E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" b="11874"/>
          <a:stretch/>
        </p:blipFill>
        <p:spPr>
          <a:xfrm>
            <a:off x="405353" y="507062"/>
            <a:ext cx="5882105" cy="292193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6998" name="Picture 16997">
            <a:extLst>
              <a:ext uri="{FF2B5EF4-FFF2-40B4-BE49-F238E27FC236}">
                <a16:creationId xmlns:a16="http://schemas.microsoft.com/office/drawing/2014/main" id="{49FA32D1-6618-4D18-9EFA-A7FB17ED9B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t="12500" r="48721" b="1852"/>
          <a:stretch/>
        </p:blipFill>
        <p:spPr>
          <a:xfrm>
            <a:off x="9276297" y="168907"/>
            <a:ext cx="2417233" cy="646112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1420C1B-2F34-4471-A888-2E42986A683F}"/>
              </a:ext>
            </a:extLst>
          </p:cNvPr>
          <p:cNvSpPr/>
          <p:nvPr/>
        </p:nvSpPr>
        <p:spPr>
          <a:xfrm>
            <a:off x="482600" y="6362394"/>
            <a:ext cx="11226800" cy="961950"/>
          </a:xfrm>
          <a:prstGeom prst="rect">
            <a:avLst/>
          </a:prstGeom>
          <a:solidFill>
            <a:srgbClr val="4FA18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0E7BB7-4184-4116-9078-23B11CECD9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19</a:t>
            </a:fld>
            <a:endParaRPr lang="en-GB" sz="1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B187CE-95DF-4921-BD53-06E06629AB44}"/>
              </a:ext>
            </a:extLst>
          </p:cNvPr>
          <p:cNvSpPr/>
          <p:nvPr/>
        </p:nvSpPr>
        <p:spPr>
          <a:xfrm>
            <a:off x="482600" y="6362700"/>
            <a:ext cx="1121855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Autumn Kent – She studies knots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31CF21-0957-4211-9972-863658F291D5}"/>
              </a:ext>
            </a:extLst>
          </p:cNvPr>
          <p:cNvSpPr/>
          <p:nvPr/>
        </p:nvSpPr>
        <p:spPr>
          <a:xfrm>
            <a:off x="-375798" y="495300"/>
            <a:ext cx="858398" cy="5867400"/>
          </a:xfrm>
          <a:prstGeom prst="rect">
            <a:avLst/>
          </a:prstGeom>
          <a:solidFill>
            <a:srgbClr val="4FA18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83B72F-771B-4E2E-8BF5-02AC0BDA6439}"/>
              </a:ext>
            </a:extLst>
          </p:cNvPr>
          <p:cNvSpPr/>
          <p:nvPr/>
        </p:nvSpPr>
        <p:spPr>
          <a:xfrm>
            <a:off x="11709400" y="495300"/>
            <a:ext cx="858398" cy="5867400"/>
          </a:xfrm>
          <a:prstGeom prst="rect">
            <a:avLst/>
          </a:prstGeom>
          <a:solidFill>
            <a:srgbClr val="4FA18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D819EF-4F41-4371-A09F-F055E4A4B4A3}"/>
              </a:ext>
            </a:extLst>
          </p:cNvPr>
          <p:cNvSpPr/>
          <p:nvPr/>
        </p:nvSpPr>
        <p:spPr>
          <a:xfrm>
            <a:off x="482600" y="-210312"/>
            <a:ext cx="11226800" cy="705612"/>
          </a:xfrm>
          <a:prstGeom prst="rect">
            <a:avLst/>
          </a:prstGeom>
          <a:solidFill>
            <a:srgbClr val="4FA18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5BB922-04A9-40ED-A437-F6643C6E35DE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rgbClr val="AC6154"/>
          </a:solidFill>
          <a:ln w="28575">
            <a:solidFill>
              <a:schemeClr val="bg1"/>
            </a:solidFill>
          </a:ln>
        </p:spPr>
        <p:txBody>
          <a:bodyPr wrap="square" lIns="756000" rIns="108000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raveling _Typewriter" panose="02000506000000020004" pitchFamily="2" charset="0"/>
              </a:rPr>
              <a:t>Knot Theory</a:t>
            </a:r>
            <a:endParaRPr lang="en-GB" sz="4400" dirty="0"/>
          </a:p>
        </p:txBody>
      </p:sp>
      <p:pic>
        <p:nvPicPr>
          <p:cNvPr id="5122" name="Picture 2" descr="Image result for autumn kent">
            <a:extLst>
              <a:ext uri="{FF2B5EF4-FFF2-40B4-BE49-F238E27FC236}">
                <a16:creationId xmlns:a16="http://schemas.microsoft.com/office/drawing/2014/main" id="{CF05A9DB-28DF-4925-A6C5-4D5B5B6DF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b="54"/>
          <a:stretch/>
        </p:blipFill>
        <p:spPr bwMode="auto">
          <a:xfrm>
            <a:off x="6303328" y="513080"/>
            <a:ext cx="5390202" cy="583882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102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5FBF8C-9F74-4FBE-A6BC-DBF2A32DFD39}"/>
              </a:ext>
            </a:extLst>
          </p:cNvPr>
          <p:cNvSpPr/>
          <p:nvPr/>
        </p:nvSpPr>
        <p:spPr>
          <a:xfrm>
            <a:off x="482600" y="495300"/>
            <a:ext cx="11226800" cy="586740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4800" dirty="0">
                <a:solidFill>
                  <a:schemeClr val="bg1"/>
                </a:solidFill>
                <a:latin typeface="Traveling _Typewriter" panose="02000506000000020004" pitchFamily="2" charset="0"/>
              </a:rPr>
              <a:t>The</a:t>
            </a:r>
          </a:p>
          <a:p>
            <a:pPr algn="ctr">
              <a:lnSpc>
                <a:spcPct val="90000"/>
              </a:lnSpc>
            </a:pPr>
            <a:endParaRPr lang="en-US" sz="48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chemeClr val="bg1"/>
                </a:solidFill>
              </a:rPr>
              <a:t> </a:t>
            </a:r>
            <a:endParaRPr lang="en-US" sz="48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4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and</a:t>
            </a:r>
            <a:endParaRPr lang="en-US" sz="4800" dirty="0">
              <a:solidFill>
                <a:schemeClr val="bg1"/>
              </a:solidFill>
              <a:latin typeface="Traveling _Typewriter" panose="02000506000000020004" pitchFamily="2" charset="0"/>
            </a:endParaRPr>
          </a:p>
          <a:p>
            <a:pPr algn="ctr">
              <a:lnSpc>
                <a:spcPct val="90000"/>
              </a:lnSpc>
            </a:pPr>
            <a:r>
              <a:rPr lang="en-US" sz="6000" dirty="0">
                <a:solidFill>
                  <a:schemeClr val="bg1"/>
                </a:solidFill>
              </a:rPr>
              <a:t> </a:t>
            </a:r>
            <a:endParaRPr lang="en-US" sz="48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4800" dirty="0">
                <a:solidFill>
                  <a:schemeClr val="bg1"/>
                </a:solidFill>
              </a:rPr>
              <a:t>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  <a:latin typeface="Traveling _Typewriter" panose="02000506000000020004" pitchFamily="2" charset="0"/>
              </a:rPr>
              <a:t>of</a:t>
            </a:r>
            <a:br>
              <a:rPr lang="en-US" sz="4800" dirty="0">
                <a:solidFill>
                  <a:schemeClr val="bg1"/>
                </a:solidFill>
                <a:latin typeface="Traveling _Typewriter" panose="02000506000000020004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Traveling _Typewriter" panose="02000506000000020004" pitchFamily="2" charset="0"/>
              </a:rPr>
              <a:t>Mathematics</a:t>
            </a:r>
            <a:endParaRPr lang="en-GB" sz="4800" dirty="0">
              <a:solidFill>
                <a:schemeClr val="bg1"/>
              </a:solidFill>
              <a:latin typeface="Traveling _Typewriter" panose="02000506000000020004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CCE4E9-BDCD-4AF1-A757-4BE0F1115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2</a:t>
            </a:fld>
            <a:endParaRPr lang="en-GB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165850-36AF-466E-8409-5E58FDD3AB48}"/>
              </a:ext>
            </a:extLst>
          </p:cNvPr>
          <p:cNvSpPr txBox="1"/>
          <p:nvPr/>
        </p:nvSpPr>
        <p:spPr>
          <a:xfrm rot="20415538">
            <a:off x="-459119" y="2612103"/>
            <a:ext cx="17358132" cy="1862048"/>
          </a:xfrm>
          <a:prstGeom prst="rect">
            <a:avLst/>
          </a:prstGeom>
          <a:noFill/>
          <a:effectLst>
            <a:softEdge rad="571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1500" i="1" dirty="0">
                <a:ln w="285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NeoPangaia" panose="00000400000000000000" pitchFamily="2" charset="0"/>
              </a:rPr>
              <a:t>Future</a:t>
            </a:r>
            <a:endParaRPr lang="en-GB" sz="11500" i="1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CB269-A3B1-4567-A1C5-A8ABAC1AE04B}"/>
              </a:ext>
            </a:extLst>
          </p:cNvPr>
          <p:cNvSpPr txBox="1"/>
          <p:nvPr/>
        </p:nvSpPr>
        <p:spPr>
          <a:xfrm rot="20448364">
            <a:off x="-5694216" y="1391947"/>
            <a:ext cx="17939598" cy="2400657"/>
          </a:xfrm>
          <a:prstGeom prst="rect">
            <a:avLst/>
          </a:prstGeom>
          <a:noFill/>
          <a:effectLst>
            <a:softEdge rad="571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5000" b="1" i="1" dirty="0">
                <a:ln w="285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rta Magna Line" panose="04000000000000000900" pitchFamily="82" charset="0"/>
              </a:rPr>
              <a:t>history</a:t>
            </a:r>
            <a:endParaRPr lang="en-GB" sz="15000" b="1" i="1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456BBF-A29A-4A72-A7B2-D4AD265D5FDE}"/>
              </a:ext>
            </a:extLst>
          </p:cNvPr>
          <p:cNvCxnSpPr>
            <a:cxnSpLocks/>
          </p:cNvCxnSpPr>
          <p:nvPr/>
        </p:nvCxnSpPr>
        <p:spPr>
          <a:xfrm flipV="1">
            <a:off x="482600" y="1473200"/>
            <a:ext cx="986150" cy="9778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71D66F-95C3-4DCB-B62B-324E3A6B2991}"/>
              </a:ext>
            </a:extLst>
          </p:cNvPr>
          <p:cNvCxnSpPr>
            <a:cxnSpLocks/>
          </p:cNvCxnSpPr>
          <p:nvPr/>
        </p:nvCxnSpPr>
        <p:spPr>
          <a:xfrm flipH="1">
            <a:off x="1468750" y="1473200"/>
            <a:ext cx="9696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C9245CD-E16E-447A-B50B-FB8088B31BA7}"/>
              </a:ext>
            </a:extLst>
          </p:cNvPr>
          <p:cNvCxnSpPr>
            <a:cxnSpLocks/>
          </p:cNvCxnSpPr>
          <p:nvPr/>
        </p:nvCxnSpPr>
        <p:spPr>
          <a:xfrm flipV="1">
            <a:off x="2438400" y="495300"/>
            <a:ext cx="977900" cy="9779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DD823AD-5731-471F-8DA0-17998806AAEC}"/>
              </a:ext>
            </a:extLst>
          </p:cNvPr>
          <p:cNvCxnSpPr>
            <a:cxnSpLocks/>
          </p:cNvCxnSpPr>
          <p:nvPr/>
        </p:nvCxnSpPr>
        <p:spPr>
          <a:xfrm flipV="1">
            <a:off x="8775700" y="5384800"/>
            <a:ext cx="977900" cy="97790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4756A02-BD11-4FE6-9FA5-5B5FB21DE922}"/>
              </a:ext>
            </a:extLst>
          </p:cNvPr>
          <p:cNvCxnSpPr>
            <a:cxnSpLocks/>
          </p:cNvCxnSpPr>
          <p:nvPr/>
        </p:nvCxnSpPr>
        <p:spPr>
          <a:xfrm flipH="1">
            <a:off x="9753600" y="5382613"/>
            <a:ext cx="986150" cy="683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9C62E5-30DA-408F-ADFB-85649140FE16}"/>
              </a:ext>
            </a:extLst>
          </p:cNvPr>
          <p:cNvCxnSpPr>
            <a:cxnSpLocks/>
          </p:cNvCxnSpPr>
          <p:nvPr/>
        </p:nvCxnSpPr>
        <p:spPr>
          <a:xfrm flipV="1">
            <a:off x="10731500" y="4406900"/>
            <a:ext cx="977900" cy="97790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30D6EB78-EB61-4128-840D-B652F178B777}"/>
              </a:ext>
            </a:extLst>
          </p:cNvPr>
          <p:cNvSpPr/>
          <p:nvPr/>
        </p:nvSpPr>
        <p:spPr>
          <a:xfrm>
            <a:off x="9689628" y="5322098"/>
            <a:ext cx="127944" cy="127944"/>
          </a:xfrm>
          <a:prstGeom prst="ellipse">
            <a:avLst/>
          </a:prstGeom>
          <a:solidFill>
            <a:srgbClr val="3D110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18D148F-E322-481B-81EB-E8C96A67B0BA}"/>
              </a:ext>
            </a:extLst>
          </p:cNvPr>
          <p:cNvSpPr/>
          <p:nvPr/>
        </p:nvSpPr>
        <p:spPr>
          <a:xfrm>
            <a:off x="10667528" y="5325478"/>
            <a:ext cx="127944" cy="127944"/>
          </a:xfrm>
          <a:prstGeom prst="ellipse">
            <a:avLst/>
          </a:prstGeom>
          <a:solidFill>
            <a:srgbClr val="3D110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56B9DE3-1B4F-4499-B17C-1FFC17217199}"/>
              </a:ext>
            </a:extLst>
          </p:cNvPr>
          <p:cNvSpPr/>
          <p:nvPr/>
        </p:nvSpPr>
        <p:spPr>
          <a:xfrm>
            <a:off x="1396528" y="1409228"/>
            <a:ext cx="127944" cy="127944"/>
          </a:xfrm>
          <a:prstGeom prst="ellipse">
            <a:avLst/>
          </a:prstGeom>
          <a:solidFill>
            <a:srgbClr val="3D110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4397A85-098A-430E-AD17-A4D74D08F3FA}"/>
              </a:ext>
            </a:extLst>
          </p:cNvPr>
          <p:cNvSpPr/>
          <p:nvPr/>
        </p:nvSpPr>
        <p:spPr>
          <a:xfrm>
            <a:off x="2372369" y="1404578"/>
            <a:ext cx="127944" cy="127944"/>
          </a:xfrm>
          <a:prstGeom prst="ellipse">
            <a:avLst/>
          </a:prstGeom>
          <a:solidFill>
            <a:srgbClr val="3D110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Partial Circle 47">
            <a:extLst>
              <a:ext uri="{FF2B5EF4-FFF2-40B4-BE49-F238E27FC236}">
                <a16:creationId xmlns:a16="http://schemas.microsoft.com/office/drawing/2014/main" id="{DEF95D7E-C786-41A9-8455-143471D7B2A2}"/>
              </a:ext>
            </a:extLst>
          </p:cNvPr>
          <p:cNvSpPr/>
          <p:nvPr/>
        </p:nvSpPr>
        <p:spPr>
          <a:xfrm>
            <a:off x="2382" y="5881688"/>
            <a:ext cx="962024" cy="962024"/>
          </a:xfrm>
          <a:prstGeom prst="pie">
            <a:avLst>
              <a:gd name="adj1" fmla="val 16202984"/>
              <a:gd name="adj2" fmla="val 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668CE2E-43EB-4917-881B-A63C8170773A}"/>
              </a:ext>
            </a:extLst>
          </p:cNvPr>
          <p:cNvSpPr/>
          <p:nvPr/>
        </p:nvSpPr>
        <p:spPr>
          <a:xfrm>
            <a:off x="595559" y="5854407"/>
            <a:ext cx="127944" cy="127944"/>
          </a:xfrm>
          <a:prstGeom prst="ellipse">
            <a:avLst/>
          </a:prstGeom>
          <a:solidFill>
            <a:srgbClr val="3D110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Partial Circle 51">
            <a:extLst>
              <a:ext uri="{FF2B5EF4-FFF2-40B4-BE49-F238E27FC236}">
                <a16:creationId xmlns:a16="http://schemas.microsoft.com/office/drawing/2014/main" id="{2C64C4E8-D705-4772-B91B-98BE5E46EF46}"/>
              </a:ext>
            </a:extLst>
          </p:cNvPr>
          <p:cNvSpPr/>
          <p:nvPr/>
        </p:nvSpPr>
        <p:spPr>
          <a:xfrm>
            <a:off x="-491019" y="5384650"/>
            <a:ext cx="1955488" cy="1955488"/>
          </a:xfrm>
          <a:prstGeom prst="pie">
            <a:avLst>
              <a:gd name="adj1" fmla="val 16202984"/>
              <a:gd name="adj2" fmla="val 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BD53881-5A6B-455F-9E7B-FD496104BF08}"/>
              </a:ext>
            </a:extLst>
          </p:cNvPr>
          <p:cNvSpPr/>
          <p:nvPr/>
        </p:nvSpPr>
        <p:spPr>
          <a:xfrm>
            <a:off x="1293426" y="5881688"/>
            <a:ext cx="127944" cy="127944"/>
          </a:xfrm>
          <a:prstGeom prst="ellipse">
            <a:avLst/>
          </a:prstGeom>
          <a:solidFill>
            <a:srgbClr val="3D110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EA64B56-3371-41D2-96D5-FDFFA71FB4CA}"/>
              </a:ext>
            </a:extLst>
          </p:cNvPr>
          <p:cNvGrpSpPr/>
          <p:nvPr/>
        </p:nvGrpSpPr>
        <p:grpSpPr>
          <a:xfrm rot="10800000">
            <a:off x="10727845" y="-481388"/>
            <a:ext cx="1955488" cy="1955488"/>
            <a:chOff x="-338619" y="5537050"/>
            <a:chExt cx="1955488" cy="1955488"/>
          </a:xfrm>
        </p:grpSpPr>
        <p:sp>
          <p:nvSpPr>
            <p:cNvPr id="57" name="Partial Circle 56">
              <a:extLst>
                <a:ext uri="{FF2B5EF4-FFF2-40B4-BE49-F238E27FC236}">
                  <a16:creationId xmlns:a16="http://schemas.microsoft.com/office/drawing/2014/main" id="{C2AA638B-95C1-45C5-8D4B-4FCC76B7875B}"/>
                </a:ext>
              </a:extLst>
            </p:cNvPr>
            <p:cNvSpPr/>
            <p:nvPr/>
          </p:nvSpPr>
          <p:spPr>
            <a:xfrm>
              <a:off x="154782" y="6034088"/>
              <a:ext cx="962024" cy="962024"/>
            </a:xfrm>
            <a:prstGeom prst="pie">
              <a:avLst>
                <a:gd name="adj1" fmla="val 16202984"/>
                <a:gd name="adj2" fmla="val 0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0A7A406-247F-4696-A411-2DE30B46D7BB}"/>
                </a:ext>
              </a:extLst>
            </p:cNvPr>
            <p:cNvSpPr/>
            <p:nvPr/>
          </p:nvSpPr>
          <p:spPr>
            <a:xfrm>
              <a:off x="747959" y="6006807"/>
              <a:ext cx="127944" cy="127944"/>
            </a:xfrm>
            <a:prstGeom prst="ellipse">
              <a:avLst/>
            </a:prstGeom>
            <a:solidFill>
              <a:srgbClr val="3D110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Partial Circle 58">
              <a:extLst>
                <a:ext uri="{FF2B5EF4-FFF2-40B4-BE49-F238E27FC236}">
                  <a16:creationId xmlns:a16="http://schemas.microsoft.com/office/drawing/2014/main" id="{6E4F7DD1-9DE6-42B2-BEDC-1F16DF452F3C}"/>
                </a:ext>
              </a:extLst>
            </p:cNvPr>
            <p:cNvSpPr/>
            <p:nvPr/>
          </p:nvSpPr>
          <p:spPr>
            <a:xfrm>
              <a:off x="-338619" y="5537050"/>
              <a:ext cx="1955488" cy="1955488"/>
            </a:xfrm>
            <a:prstGeom prst="pie">
              <a:avLst>
                <a:gd name="adj1" fmla="val 16202984"/>
                <a:gd name="adj2" fmla="val 0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40B843C-E92B-488F-B449-5DA4CFD701AC}"/>
                </a:ext>
              </a:extLst>
            </p:cNvPr>
            <p:cNvSpPr/>
            <p:nvPr/>
          </p:nvSpPr>
          <p:spPr>
            <a:xfrm>
              <a:off x="1445826" y="6034088"/>
              <a:ext cx="127944" cy="127944"/>
            </a:xfrm>
            <a:prstGeom prst="ellipse">
              <a:avLst/>
            </a:prstGeom>
            <a:solidFill>
              <a:srgbClr val="3D110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D56198A-1F11-4326-AF0F-91174440B091}"/>
              </a:ext>
            </a:extLst>
          </p:cNvPr>
          <p:cNvCxnSpPr>
            <a:cxnSpLocks/>
          </p:cNvCxnSpPr>
          <p:nvPr/>
        </p:nvCxnSpPr>
        <p:spPr>
          <a:xfrm flipV="1">
            <a:off x="482600" y="985680"/>
            <a:ext cx="487520" cy="48752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E730E83-4953-452F-A4C9-AD542BA9250D}"/>
              </a:ext>
            </a:extLst>
          </p:cNvPr>
          <p:cNvCxnSpPr>
            <a:cxnSpLocks/>
          </p:cNvCxnSpPr>
          <p:nvPr/>
        </p:nvCxnSpPr>
        <p:spPr>
          <a:xfrm flipH="1">
            <a:off x="977900" y="977900"/>
            <a:ext cx="9747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07EAE38-22AE-4ADD-ADA2-D9892725AD0F}"/>
              </a:ext>
            </a:extLst>
          </p:cNvPr>
          <p:cNvCxnSpPr>
            <a:cxnSpLocks/>
          </p:cNvCxnSpPr>
          <p:nvPr/>
        </p:nvCxnSpPr>
        <p:spPr>
          <a:xfrm flipV="1">
            <a:off x="1948656" y="494734"/>
            <a:ext cx="495300" cy="48176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4EC0C97D-FC27-4780-A2B8-AFAEB0466FF6}"/>
              </a:ext>
            </a:extLst>
          </p:cNvPr>
          <p:cNvSpPr/>
          <p:nvPr/>
        </p:nvSpPr>
        <p:spPr>
          <a:xfrm>
            <a:off x="913928" y="913057"/>
            <a:ext cx="127944" cy="127944"/>
          </a:xfrm>
          <a:prstGeom prst="ellipse">
            <a:avLst/>
          </a:prstGeom>
          <a:solidFill>
            <a:srgbClr val="3D110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E541A3D-0234-4880-A91F-C6A697C850DD}"/>
              </a:ext>
            </a:extLst>
          </p:cNvPr>
          <p:cNvSpPr/>
          <p:nvPr/>
        </p:nvSpPr>
        <p:spPr>
          <a:xfrm>
            <a:off x="1889112" y="912920"/>
            <a:ext cx="127944" cy="127944"/>
          </a:xfrm>
          <a:prstGeom prst="ellipse">
            <a:avLst/>
          </a:prstGeom>
          <a:solidFill>
            <a:srgbClr val="3D110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401E2EF-A454-4D83-A2B5-24571147B542}"/>
              </a:ext>
            </a:extLst>
          </p:cNvPr>
          <p:cNvCxnSpPr>
            <a:cxnSpLocks/>
          </p:cNvCxnSpPr>
          <p:nvPr/>
        </p:nvCxnSpPr>
        <p:spPr>
          <a:xfrm flipV="1">
            <a:off x="9744464" y="5882281"/>
            <a:ext cx="487520" cy="48752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EF56983-8537-4F75-91EA-59E9FE4E961D}"/>
              </a:ext>
            </a:extLst>
          </p:cNvPr>
          <p:cNvCxnSpPr>
            <a:cxnSpLocks/>
          </p:cNvCxnSpPr>
          <p:nvPr/>
        </p:nvCxnSpPr>
        <p:spPr>
          <a:xfrm flipH="1">
            <a:off x="10239764" y="5874501"/>
            <a:ext cx="9747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2DFA347-31CD-462B-A535-C301649E5E52}"/>
              </a:ext>
            </a:extLst>
          </p:cNvPr>
          <p:cNvCxnSpPr>
            <a:cxnSpLocks/>
          </p:cNvCxnSpPr>
          <p:nvPr/>
        </p:nvCxnSpPr>
        <p:spPr>
          <a:xfrm flipV="1">
            <a:off x="11210520" y="5391335"/>
            <a:ext cx="495300" cy="48176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D14A59C8-7402-4CF9-98C5-A528B5C6FC89}"/>
              </a:ext>
            </a:extLst>
          </p:cNvPr>
          <p:cNvSpPr/>
          <p:nvPr/>
        </p:nvSpPr>
        <p:spPr>
          <a:xfrm>
            <a:off x="10175792" y="5809658"/>
            <a:ext cx="127944" cy="127944"/>
          </a:xfrm>
          <a:prstGeom prst="ellipse">
            <a:avLst/>
          </a:prstGeom>
          <a:solidFill>
            <a:srgbClr val="3D110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90775B0-DC0C-4B22-A7E4-AFD5A244735F}"/>
              </a:ext>
            </a:extLst>
          </p:cNvPr>
          <p:cNvSpPr/>
          <p:nvPr/>
        </p:nvSpPr>
        <p:spPr>
          <a:xfrm>
            <a:off x="11150976" y="5809521"/>
            <a:ext cx="127944" cy="127944"/>
          </a:xfrm>
          <a:prstGeom prst="ellipse">
            <a:avLst/>
          </a:prstGeom>
          <a:solidFill>
            <a:srgbClr val="3D110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AFB7D8-3850-4C3B-8C61-F047EEC24046}"/>
              </a:ext>
            </a:extLst>
          </p:cNvPr>
          <p:cNvSpPr/>
          <p:nvPr/>
        </p:nvSpPr>
        <p:spPr>
          <a:xfrm>
            <a:off x="-375798" y="495300"/>
            <a:ext cx="858398" cy="5867400"/>
          </a:xfrm>
          <a:prstGeom prst="rect">
            <a:avLst/>
          </a:prstGeom>
          <a:solidFill>
            <a:srgbClr val="3D110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6A385E-4079-4AFD-AAFD-62E0FA3531AC}"/>
              </a:ext>
            </a:extLst>
          </p:cNvPr>
          <p:cNvSpPr/>
          <p:nvPr/>
        </p:nvSpPr>
        <p:spPr>
          <a:xfrm>
            <a:off x="11709400" y="495300"/>
            <a:ext cx="858398" cy="5867400"/>
          </a:xfrm>
          <a:prstGeom prst="rect">
            <a:avLst/>
          </a:prstGeom>
          <a:solidFill>
            <a:srgbClr val="3D110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0941A5-0BAC-4126-8F32-B782ED5435D3}"/>
              </a:ext>
            </a:extLst>
          </p:cNvPr>
          <p:cNvSpPr/>
          <p:nvPr/>
        </p:nvSpPr>
        <p:spPr>
          <a:xfrm>
            <a:off x="482600" y="-210312"/>
            <a:ext cx="11226800" cy="705612"/>
          </a:xfrm>
          <a:prstGeom prst="rect">
            <a:avLst/>
          </a:prstGeom>
          <a:solidFill>
            <a:srgbClr val="3D110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124F36-0E68-4CDE-86A1-8EC982492FD7}"/>
              </a:ext>
            </a:extLst>
          </p:cNvPr>
          <p:cNvSpPr/>
          <p:nvPr/>
        </p:nvSpPr>
        <p:spPr>
          <a:xfrm>
            <a:off x="482600" y="6362394"/>
            <a:ext cx="11226800" cy="961950"/>
          </a:xfrm>
          <a:prstGeom prst="rect">
            <a:avLst/>
          </a:prstGeom>
          <a:solidFill>
            <a:srgbClr val="3D110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CBB6B2-9099-4255-82E0-B1D42FBCFF81}"/>
              </a:ext>
            </a:extLst>
          </p:cNvPr>
          <p:cNvSpPr txBox="1"/>
          <p:nvPr/>
        </p:nvSpPr>
        <p:spPr>
          <a:xfrm>
            <a:off x="7797800" y="6414645"/>
            <a:ext cx="3911600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GB" sz="2000" dirty="0">
                <a:solidFill>
                  <a:schemeClr val="bg1">
                    <a:alpha val="70000"/>
                  </a:schemeClr>
                </a:solidFill>
              </a:rPr>
              <a:t>@nathanday314</a:t>
            </a:r>
          </a:p>
        </p:txBody>
      </p:sp>
    </p:spTree>
    <p:extLst>
      <p:ext uri="{BB962C8B-B14F-4D97-AF65-F5344CB8AC3E}">
        <p14:creationId xmlns:p14="http://schemas.microsoft.com/office/powerpoint/2010/main" val="3340500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987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50000" decel="50000" autoRev="1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7" presetClass="emph" presetSubtype="2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C9872"/>
                                      </p:to>
                                    </p:animClr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7" presetClass="emph" presetSubtype="2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C9872"/>
                                      </p:to>
                                    </p:animClr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7" presetClass="emph" presetSubtype="2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C9872"/>
                                      </p:to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C9872"/>
                                      </p:to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C9872"/>
                                      </p:to>
                                    </p:animClr>
                                    <p:set>
                                      <p:cBhvr>
                                        <p:cTn id="23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C9872"/>
                                      </p:to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C9872"/>
                                      </p:to>
                                    </p:animClr>
                                    <p:set>
                                      <p:cBhvr>
                                        <p:cTn id="29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7" presetClass="emph" presetSubtype="2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C9872"/>
                                      </p:to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2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C9872"/>
                                      </p:to>
                                    </p:animClr>
                                    <p:set>
                                      <p:cBhvr>
                                        <p:cTn id="35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2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C9872"/>
                                      </p:to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mph" presetSubtype="2" repeatCount="indefinite" accel="20000" decel="20000" autoRev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ccel="50000" decel="50000" autoRev="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7" presetClass="emph" presetSubtype="2" repeatCount="indefinite" accel="50000" decel="50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7" presetClass="emph" presetSubtype="2" repeatCount="indefinite" accel="50000" decel="50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7" presetClass="emph" presetSubtype="2" repeatCount="indefinite" accel="50000" decel="50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1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7" presetClass="emph" presetSubtype="2" repeatCount="indefinite" accel="50000" decel="50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7" presetClass="emph" presetSubtype="2" repeatCount="indefinite" accel="50000" decel="50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7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7" presetClass="emph" presetSubtype="2" repeatCount="indefinite" accel="50000" decel="50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mph" presetSubtype="2" repeatCount="indefinite" accel="50000" decel="50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7" presetClass="emph" presetSubtype="2" repeatCount="indefinite" accel="50000" decel="50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repeatCount="indefinite" accel="50000" decel="50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7" presetClass="emph" presetSubtype="2" repeatCount="indefinite" accel="50000" decel="50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2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82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0E27F-2780-4ECF-B410-12AC86EB5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429001"/>
            <a:ext cx="5867400" cy="3300412"/>
          </a:xfrm>
          <a:prstGeom prst="rect">
            <a:avLst/>
          </a:prstGeom>
        </p:spPr>
      </p:pic>
      <p:pic>
        <p:nvPicPr>
          <p:cNvPr id="7172" name="Picture 4" descr="Image result for vi hart">
            <a:extLst>
              <a:ext uri="{FF2B5EF4-FFF2-40B4-BE49-F238E27FC236}">
                <a16:creationId xmlns:a16="http://schemas.microsoft.com/office/drawing/2014/main" id="{F6392DE5-207B-48FD-BEE0-51BFE1444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9" y="504826"/>
            <a:ext cx="5867400" cy="29337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0E7BB7-4184-4116-9078-23B11CECD9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20</a:t>
            </a:fld>
            <a:endParaRPr lang="en-GB" sz="1800" dirty="0"/>
          </a:p>
        </p:txBody>
      </p:sp>
      <p:pic>
        <p:nvPicPr>
          <p:cNvPr id="7170" name="Picture 2" descr="Image result for Vi Hart">
            <a:extLst>
              <a:ext uri="{FF2B5EF4-FFF2-40B4-BE49-F238E27FC236}">
                <a16:creationId xmlns:a16="http://schemas.microsoft.com/office/drawing/2014/main" id="{4FA742C8-53E9-42EA-A9F8-911F5CEF7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" t="-161" b="328"/>
          <a:stretch/>
        </p:blipFill>
        <p:spPr bwMode="auto">
          <a:xfrm>
            <a:off x="6337300" y="494994"/>
            <a:ext cx="5354786" cy="58674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862049-1EF3-4F04-8FDE-798B5903ADD1}"/>
              </a:ext>
            </a:extLst>
          </p:cNvPr>
          <p:cNvSpPr txBox="1"/>
          <p:nvPr/>
        </p:nvSpPr>
        <p:spPr>
          <a:xfrm>
            <a:off x="474350" y="476250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rgbClr val="8D827F"/>
          </a:solidFill>
          <a:ln w="28575">
            <a:solidFill>
              <a:schemeClr val="bg1"/>
            </a:solidFill>
          </a:ln>
        </p:spPr>
        <p:txBody>
          <a:bodyPr wrap="square" lIns="756000" rIns="108000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raveling _Typewriter" panose="02000506000000020004" pitchFamily="2" charset="0"/>
              </a:rPr>
              <a:t>V.R.</a:t>
            </a:r>
            <a:endParaRPr lang="en-GB" sz="4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24EE5B-FCBF-41DB-876A-FB6C230AE0C1}"/>
              </a:ext>
            </a:extLst>
          </p:cNvPr>
          <p:cNvSpPr/>
          <p:nvPr/>
        </p:nvSpPr>
        <p:spPr>
          <a:xfrm>
            <a:off x="2292350" y="492419"/>
            <a:ext cx="3067050" cy="774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>
              <a:lnSpc>
                <a:spcPct val="70000"/>
              </a:lnSpc>
            </a:pPr>
            <a:r>
              <a:rPr lang="en-GB" sz="2800" dirty="0">
                <a:latin typeface="Traveling _Typewriter" panose="02000506000000020004" pitchFamily="2" charset="0"/>
              </a:rPr>
              <a:t>Virtual</a:t>
            </a:r>
          </a:p>
          <a:p>
            <a:pPr>
              <a:lnSpc>
                <a:spcPct val="70000"/>
              </a:lnSpc>
            </a:pPr>
            <a:r>
              <a:rPr lang="en-GB" sz="2800" dirty="0">
                <a:latin typeface="Traveling _Typewriter" panose="02000506000000020004" pitchFamily="2" charset="0"/>
              </a:rPr>
              <a:t>	Reality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31CF21-0957-4211-9972-863658F291D5}"/>
              </a:ext>
            </a:extLst>
          </p:cNvPr>
          <p:cNvSpPr/>
          <p:nvPr/>
        </p:nvSpPr>
        <p:spPr>
          <a:xfrm>
            <a:off x="-375798" y="495300"/>
            <a:ext cx="858398" cy="5867400"/>
          </a:xfrm>
          <a:prstGeom prst="rect">
            <a:avLst/>
          </a:prstGeom>
          <a:solidFill>
            <a:srgbClr val="BC987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83B72F-771B-4E2E-8BF5-02AC0BDA6439}"/>
              </a:ext>
            </a:extLst>
          </p:cNvPr>
          <p:cNvSpPr/>
          <p:nvPr/>
        </p:nvSpPr>
        <p:spPr>
          <a:xfrm>
            <a:off x="11709400" y="495300"/>
            <a:ext cx="858398" cy="5867400"/>
          </a:xfrm>
          <a:prstGeom prst="rect">
            <a:avLst/>
          </a:prstGeom>
          <a:solidFill>
            <a:srgbClr val="BC987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D819EF-4F41-4371-A09F-F055E4A4B4A3}"/>
              </a:ext>
            </a:extLst>
          </p:cNvPr>
          <p:cNvSpPr/>
          <p:nvPr/>
        </p:nvSpPr>
        <p:spPr>
          <a:xfrm>
            <a:off x="482600" y="-210312"/>
            <a:ext cx="11226800" cy="705612"/>
          </a:xfrm>
          <a:prstGeom prst="rect">
            <a:avLst/>
          </a:prstGeom>
          <a:solidFill>
            <a:srgbClr val="BC987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420C1B-2F34-4471-A888-2E42986A683F}"/>
              </a:ext>
            </a:extLst>
          </p:cNvPr>
          <p:cNvSpPr/>
          <p:nvPr/>
        </p:nvSpPr>
        <p:spPr>
          <a:xfrm>
            <a:off x="482600" y="6362394"/>
            <a:ext cx="11226800" cy="961950"/>
          </a:xfrm>
          <a:prstGeom prst="rect">
            <a:avLst/>
          </a:prstGeom>
          <a:solidFill>
            <a:srgbClr val="BC987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B187CE-95DF-4921-BD53-06E06629AB44}"/>
              </a:ext>
            </a:extLst>
          </p:cNvPr>
          <p:cNvSpPr/>
          <p:nvPr/>
        </p:nvSpPr>
        <p:spPr>
          <a:xfrm>
            <a:off x="482600" y="6362700"/>
            <a:ext cx="1121855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Vi Hart – She does it all </a:t>
            </a:r>
          </a:p>
        </p:txBody>
      </p:sp>
    </p:spTree>
    <p:extLst>
      <p:ext uri="{BB962C8B-B14F-4D97-AF65-F5344CB8AC3E}">
        <p14:creationId xmlns:p14="http://schemas.microsoft.com/office/powerpoint/2010/main" val="4225374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1C5B3-7552-4CF6-9255-3EC3E13E8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21</a:t>
            </a:fld>
            <a:endParaRPr lang="en-GB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4C59DF-609B-4B71-9A91-6EC00C526F93}"/>
              </a:ext>
            </a:extLst>
          </p:cNvPr>
          <p:cNvSpPr/>
          <p:nvPr/>
        </p:nvSpPr>
        <p:spPr>
          <a:xfrm>
            <a:off x="474350" y="504444"/>
            <a:ext cx="11235050" cy="5858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900000" rIns="720000" bIns="180000" rtlCol="0" anchor="t" anchorCtr="0"/>
          <a:lstStyle/>
          <a:p>
            <a:r>
              <a:rPr lang="en-GB" sz="4800" b="1" dirty="0">
                <a:solidFill>
                  <a:schemeClr val="accent1">
                    <a:lumMod val="50000"/>
                  </a:schemeClr>
                </a:solidFill>
                <a:latin typeface="Traveling _Typewriter" panose="02000506000000020004" pitchFamily="2" charset="0"/>
              </a:rPr>
              <a:t>Some considerations: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raveling _Typewriter" panose="02000506000000020004" pitchFamily="2" charset="0"/>
              </a:rPr>
              <a:t>Who is maths open to?</a:t>
            </a:r>
            <a:endParaRPr lang="en-GB" sz="4800" b="1" dirty="0">
              <a:solidFill>
                <a:schemeClr val="accent1">
                  <a:lumMod val="50000"/>
                </a:schemeClr>
              </a:solidFill>
              <a:latin typeface="Traveling _Typewriter" panose="02000506000000020004" pitchFamily="2" charset="0"/>
            </a:endParaRP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4800" b="1" dirty="0">
                <a:solidFill>
                  <a:schemeClr val="accent1">
                    <a:lumMod val="50000"/>
                  </a:schemeClr>
                </a:solidFill>
                <a:latin typeface="Traveling _Typewriter" panose="02000506000000020004" pitchFamily="2" charset="0"/>
              </a:rPr>
              <a:t>Struggle and failure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4800" b="1" dirty="0">
                <a:solidFill>
                  <a:schemeClr val="accent1">
                    <a:lumMod val="50000"/>
                  </a:schemeClr>
                </a:solidFill>
                <a:latin typeface="Traveling _Typewriter" panose="02000506000000020004" pitchFamily="2" charset="0"/>
              </a:rPr>
              <a:t>Striking a balance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endParaRPr lang="en-GB" sz="4800" b="1" dirty="0">
              <a:solidFill>
                <a:schemeClr val="accent1">
                  <a:lumMod val="50000"/>
                </a:schemeClr>
              </a:solidFill>
              <a:latin typeface="Traveling _Typewriter" panose="02000506000000020004" pitchFamily="2" charset="0"/>
            </a:endParaRPr>
          </a:p>
          <a:p>
            <a:pPr marL="742950" indent="-742950">
              <a:buFont typeface="Traveling _Typewriter" panose="02000506000000020004" pitchFamily="2" charset="0"/>
              <a:buChar char="∞"/>
            </a:pPr>
            <a:endParaRPr lang="en-GB" sz="4400" b="1" dirty="0">
              <a:solidFill>
                <a:schemeClr val="accent1">
                  <a:lumMod val="50000"/>
                </a:schemeClr>
              </a:solidFill>
              <a:latin typeface="Traveling _Typewriter" panose="020005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59F7B-1600-4C27-B7C6-8467A9C7D32A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lIns="612000" rIns="108000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The Future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329226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40C5E2-C064-4C08-B69B-36769BCDED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22</a:t>
            </a:fld>
            <a:endParaRPr lang="en-GB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744E5D-0336-4CAE-B512-726F8DB4C7D0}"/>
              </a:ext>
            </a:extLst>
          </p:cNvPr>
          <p:cNvSpPr/>
          <p:nvPr/>
        </p:nvSpPr>
        <p:spPr>
          <a:xfrm>
            <a:off x="-375798" y="495300"/>
            <a:ext cx="850148" cy="5867400"/>
          </a:xfrm>
          <a:prstGeom prst="rect">
            <a:avLst/>
          </a:prstGeom>
          <a:solidFill>
            <a:srgbClr val="C48DA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760AE4-E4DA-42B0-AF6F-1C31BC729F26}"/>
              </a:ext>
            </a:extLst>
          </p:cNvPr>
          <p:cNvSpPr/>
          <p:nvPr/>
        </p:nvSpPr>
        <p:spPr>
          <a:xfrm>
            <a:off x="11717650" y="495300"/>
            <a:ext cx="850148" cy="5867400"/>
          </a:xfrm>
          <a:prstGeom prst="rect">
            <a:avLst/>
          </a:prstGeom>
          <a:solidFill>
            <a:srgbClr val="C48DA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F4D56E-C84B-4B08-9FF9-BF7424E7FD3D}"/>
              </a:ext>
            </a:extLst>
          </p:cNvPr>
          <p:cNvSpPr/>
          <p:nvPr/>
        </p:nvSpPr>
        <p:spPr>
          <a:xfrm>
            <a:off x="474350" y="-210312"/>
            <a:ext cx="11243300" cy="705612"/>
          </a:xfrm>
          <a:prstGeom prst="rect">
            <a:avLst/>
          </a:prstGeom>
          <a:solidFill>
            <a:srgbClr val="C48DA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8EE33D-C33C-4B88-B4B4-47F06F44CD89}"/>
              </a:ext>
            </a:extLst>
          </p:cNvPr>
          <p:cNvSpPr/>
          <p:nvPr/>
        </p:nvSpPr>
        <p:spPr>
          <a:xfrm>
            <a:off x="474350" y="6362700"/>
            <a:ext cx="11226800" cy="961644"/>
          </a:xfrm>
          <a:prstGeom prst="rect">
            <a:avLst/>
          </a:prstGeom>
          <a:solidFill>
            <a:srgbClr val="C48DA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E3D431-F2CD-4F40-9916-86CBA1643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44" y="501650"/>
            <a:ext cx="4218612" cy="58674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D97199-7D54-4059-AC97-B54D8CEA2A30}"/>
              </a:ext>
            </a:extLst>
          </p:cNvPr>
          <p:cNvSpPr/>
          <p:nvPr/>
        </p:nvSpPr>
        <p:spPr>
          <a:xfrm>
            <a:off x="482600" y="6362700"/>
            <a:ext cx="1121855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Gracie Cunningham – She asks excellent questions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3A7F9-388A-482B-9108-BDB10ACC8FF7}"/>
              </a:ext>
            </a:extLst>
          </p:cNvPr>
          <p:cNvSpPr/>
          <p:nvPr/>
        </p:nvSpPr>
        <p:spPr>
          <a:xfrm>
            <a:off x="474350" y="495300"/>
            <a:ext cx="7016438" cy="586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648000" rIns="180000" bIns="180000" rtlCol="0" anchor="ctr"/>
          <a:lstStyle/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3600" dirty="0">
                <a:solidFill>
                  <a:srgbClr val="C48DA7"/>
                </a:solidFill>
                <a:latin typeface="Traveling _Typewriter" panose="02000506000000020004" pitchFamily="2" charset="0"/>
              </a:rPr>
              <a:t>Who came up with Maths? Pythagoras?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3600" dirty="0">
                <a:solidFill>
                  <a:srgbClr val="C48DA7"/>
                </a:solidFill>
                <a:latin typeface="Traveling _Typewriter" panose="02000506000000020004" pitchFamily="2" charset="0"/>
              </a:rPr>
              <a:t>But… how? How would you figure that out?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3600" dirty="0">
                <a:solidFill>
                  <a:srgbClr val="C48DA7"/>
                </a:solidFill>
                <a:latin typeface="Traveling _Typewriter" panose="02000506000000020004" pitchFamily="2" charset="0"/>
              </a:rPr>
              <a:t>How would you come up with the concept of algebra?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3600" dirty="0">
                <a:solidFill>
                  <a:srgbClr val="C48DA7"/>
                </a:solidFill>
                <a:latin typeface="Traveling _Typewriter" panose="02000506000000020004" pitchFamily="2" charset="0"/>
              </a:rPr>
              <a:t>What did you need it for?</a:t>
            </a:r>
          </a:p>
        </p:txBody>
      </p:sp>
    </p:spTree>
    <p:extLst>
      <p:ext uri="{BB962C8B-B14F-4D97-AF65-F5344CB8AC3E}">
        <p14:creationId xmlns:p14="http://schemas.microsoft.com/office/powerpoint/2010/main" val="89123597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A48542-78FB-4066-958A-B022DCE67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23</a:t>
            </a:fld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022023-5A4E-4DDC-A443-2BEBBBD96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6122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40C5E2-C064-4C08-B69B-36769BCDED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3</a:t>
            </a:fld>
            <a:endParaRPr lang="en-GB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744E5D-0336-4CAE-B512-726F8DB4C7D0}"/>
              </a:ext>
            </a:extLst>
          </p:cNvPr>
          <p:cNvSpPr/>
          <p:nvPr/>
        </p:nvSpPr>
        <p:spPr>
          <a:xfrm>
            <a:off x="-375798" y="495300"/>
            <a:ext cx="850148" cy="5867400"/>
          </a:xfrm>
          <a:prstGeom prst="rect">
            <a:avLst/>
          </a:prstGeom>
          <a:solidFill>
            <a:srgbClr val="C48DA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760AE4-E4DA-42B0-AF6F-1C31BC729F26}"/>
              </a:ext>
            </a:extLst>
          </p:cNvPr>
          <p:cNvSpPr/>
          <p:nvPr/>
        </p:nvSpPr>
        <p:spPr>
          <a:xfrm>
            <a:off x="11717650" y="495300"/>
            <a:ext cx="850148" cy="5867400"/>
          </a:xfrm>
          <a:prstGeom prst="rect">
            <a:avLst/>
          </a:prstGeom>
          <a:solidFill>
            <a:srgbClr val="C48DA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F4D56E-C84B-4B08-9FF9-BF7424E7FD3D}"/>
              </a:ext>
            </a:extLst>
          </p:cNvPr>
          <p:cNvSpPr/>
          <p:nvPr/>
        </p:nvSpPr>
        <p:spPr>
          <a:xfrm>
            <a:off x="474350" y="-210312"/>
            <a:ext cx="11243300" cy="705612"/>
          </a:xfrm>
          <a:prstGeom prst="rect">
            <a:avLst/>
          </a:prstGeom>
          <a:solidFill>
            <a:srgbClr val="C48DA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8EE33D-C33C-4B88-B4B4-47F06F44CD89}"/>
              </a:ext>
            </a:extLst>
          </p:cNvPr>
          <p:cNvSpPr/>
          <p:nvPr/>
        </p:nvSpPr>
        <p:spPr>
          <a:xfrm>
            <a:off x="474350" y="6362700"/>
            <a:ext cx="11226800" cy="961644"/>
          </a:xfrm>
          <a:prstGeom prst="rect">
            <a:avLst/>
          </a:prstGeom>
          <a:solidFill>
            <a:srgbClr val="C48DA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E3D431-F2CD-4F40-9916-86CBA1643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44" y="501650"/>
            <a:ext cx="4218612" cy="58674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D97199-7D54-4059-AC97-B54D8CEA2A30}"/>
              </a:ext>
            </a:extLst>
          </p:cNvPr>
          <p:cNvSpPr/>
          <p:nvPr/>
        </p:nvSpPr>
        <p:spPr>
          <a:xfrm>
            <a:off x="482600" y="6362700"/>
            <a:ext cx="1121855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Gracie Cunningham – She asks excellent questions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3A7F9-388A-482B-9108-BDB10ACC8FF7}"/>
              </a:ext>
            </a:extLst>
          </p:cNvPr>
          <p:cNvSpPr/>
          <p:nvPr/>
        </p:nvSpPr>
        <p:spPr>
          <a:xfrm>
            <a:off x="474350" y="495300"/>
            <a:ext cx="7016438" cy="586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648000" rIns="180000" bIns="180000" rtlCol="0" anchor="ctr"/>
          <a:lstStyle/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3600" dirty="0">
                <a:solidFill>
                  <a:srgbClr val="C48DA7"/>
                </a:solidFill>
                <a:latin typeface="Traveling _Typewriter" panose="02000506000000020004" pitchFamily="2" charset="0"/>
              </a:rPr>
              <a:t>Who came up with Maths? Pythagoras?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3600" dirty="0">
                <a:solidFill>
                  <a:srgbClr val="C48DA7"/>
                </a:solidFill>
                <a:latin typeface="Traveling _Typewriter" panose="02000506000000020004" pitchFamily="2" charset="0"/>
              </a:rPr>
              <a:t>But… how? How would you figure that out?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3600" dirty="0">
                <a:solidFill>
                  <a:srgbClr val="C48DA7"/>
                </a:solidFill>
                <a:latin typeface="Traveling _Typewriter" panose="02000506000000020004" pitchFamily="2" charset="0"/>
              </a:rPr>
              <a:t>How would you come up with the concept of algebra?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3600" dirty="0">
                <a:solidFill>
                  <a:srgbClr val="C48DA7"/>
                </a:solidFill>
                <a:latin typeface="Traveling _Typewriter" panose="02000506000000020004" pitchFamily="2" charset="0"/>
              </a:rPr>
              <a:t>What did you need it for?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9627B7-0461-4A9C-972B-20A5C3F07585}"/>
              </a:ext>
            </a:extLst>
          </p:cNvPr>
          <p:cNvSpPr/>
          <p:nvPr/>
        </p:nvSpPr>
        <p:spPr>
          <a:xfrm>
            <a:off x="486725" y="-1"/>
            <a:ext cx="11218550" cy="977901"/>
          </a:xfrm>
          <a:prstGeom prst="rect">
            <a:avLst/>
          </a:prstGeom>
          <a:solidFill>
            <a:srgbClr val="D79D9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1B1D3C"/>
                </a:solidFill>
                <a:latin typeface="Traveling _Typewriter" panose="02000506000000020004" pitchFamily="2" charset="0"/>
              </a:rPr>
              <a:t>In the chat – What would you say to Gracie?</a:t>
            </a:r>
          </a:p>
        </p:txBody>
      </p:sp>
    </p:spTree>
    <p:extLst>
      <p:ext uri="{BB962C8B-B14F-4D97-AF65-F5344CB8AC3E}">
        <p14:creationId xmlns:p14="http://schemas.microsoft.com/office/powerpoint/2010/main" val="3499826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1C5B3-7552-4CF6-9255-3EC3E13E8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4</a:t>
            </a:fld>
            <a:endParaRPr lang="en-GB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4C59DF-609B-4B71-9A91-6EC00C526F93}"/>
              </a:ext>
            </a:extLst>
          </p:cNvPr>
          <p:cNvSpPr/>
          <p:nvPr/>
        </p:nvSpPr>
        <p:spPr>
          <a:xfrm>
            <a:off x="474350" y="504444"/>
            <a:ext cx="11235050" cy="5858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900000" rIns="180000" bIns="180000" rtlCol="0" anchor="t" anchorCtr="0"/>
          <a:lstStyle/>
          <a:p>
            <a:r>
              <a:rPr lang="en-GB" sz="3600" dirty="0">
                <a:solidFill>
                  <a:schemeClr val="accent4">
                    <a:lumMod val="50000"/>
                  </a:schemeClr>
                </a:solidFill>
                <a:latin typeface="Traveling _Typewriter" panose="02000506000000020004" pitchFamily="2" charset="0"/>
              </a:rPr>
              <a:t>Our pupils don’t always see mathematics the way we do.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5400" b="1" dirty="0">
                <a:solidFill>
                  <a:schemeClr val="accent4">
                    <a:lumMod val="50000"/>
                  </a:schemeClr>
                </a:solidFill>
                <a:latin typeface="Traveling _Typewriter" panose="02000506000000020004" pitchFamily="2" charset="0"/>
              </a:rPr>
              <a:t>Richness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5400" b="1" dirty="0">
                <a:solidFill>
                  <a:schemeClr val="accent4">
                    <a:lumMod val="50000"/>
                  </a:schemeClr>
                </a:solidFill>
                <a:latin typeface="Traveling _Typewriter" panose="02000506000000020004" pitchFamily="2" charset="0"/>
              </a:rPr>
              <a:t>Life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5400" b="1" dirty="0">
                <a:solidFill>
                  <a:schemeClr val="accent4">
                    <a:lumMod val="50000"/>
                  </a:schemeClr>
                </a:solidFill>
                <a:latin typeface="Traveling _Typewriter" panose="02000506000000020004" pitchFamily="2" charset="0"/>
              </a:rPr>
              <a:t>History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5400" b="1" dirty="0">
                <a:solidFill>
                  <a:schemeClr val="accent4">
                    <a:lumMod val="50000"/>
                  </a:schemeClr>
                </a:solidFill>
                <a:latin typeface="Traveling _Typewriter" panose="02000506000000020004" pitchFamily="2" charset="0"/>
              </a:rPr>
              <a:t>Proximity</a:t>
            </a:r>
            <a:endParaRPr lang="en-GB" sz="3600" b="1" dirty="0">
              <a:solidFill>
                <a:schemeClr val="accent4">
                  <a:lumMod val="50000"/>
                </a:schemeClr>
              </a:solidFill>
              <a:latin typeface="Traveling _Typewriter" panose="020005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59F7B-1600-4C27-B7C6-8467A9C7D32A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lIns="720000" rIns="108000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The Problem</a:t>
            </a:r>
            <a:endParaRPr lang="en-GB" sz="4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B0EE4D-32F9-4D9B-BA98-076127AB6E00}"/>
              </a:ext>
            </a:extLst>
          </p:cNvPr>
          <p:cNvSpPr/>
          <p:nvPr/>
        </p:nvSpPr>
        <p:spPr>
          <a:xfrm>
            <a:off x="5511799" y="2311399"/>
            <a:ext cx="5486401" cy="3251201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Traveling _Typewriter" panose="02000506000000020004" pitchFamily="2" charset="0"/>
              </a:rPr>
              <a:t>In the chat, write one word that you associate with maths.</a:t>
            </a:r>
          </a:p>
        </p:txBody>
      </p:sp>
    </p:spTree>
    <p:extLst>
      <p:ext uri="{BB962C8B-B14F-4D97-AF65-F5344CB8AC3E}">
        <p14:creationId xmlns:p14="http://schemas.microsoft.com/office/powerpoint/2010/main" val="3461416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1C5B3-7552-4CF6-9255-3EC3E13E8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5</a:t>
            </a:fld>
            <a:endParaRPr lang="en-GB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4C59DF-609B-4B71-9A91-6EC00C526F93}"/>
              </a:ext>
            </a:extLst>
          </p:cNvPr>
          <p:cNvSpPr/>
          <p:nvPr/>
        </p:nvSpPr>
        <p:spPr>
          <a:xfrm>
            <a:off x="474350" y="504444"/>
            <a:ext cx="11235050" cy="5858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900000" rIns="720000" bIns="180000" rtlCol="0" anchor="t" anchorCtr="0"/>
          <a:lstStyle/>
          <a:p>
            <a:r>
              <a:rPr lang="en-GB" sz="3600" dirty="0">
                <a:solidFill>
                  <a:schemeClr val="accent4">
                    <a:lumMod val="50000"/>
                  </a:schemeClr>
                </a:solidFill>
                <a:latin typeface="Traveling _Typewriter" panose="02000506000000020004" pitchFamily="2" charset="0"/>
              </a:rPr>
              <a:t>Bring these aspects of mathematics into the classroom.</a:t>
            </a:r>
          </a:p>
          <a:p>
            <a:r>
              <a:rPr lang="en-GB" sz="2400" b="1" dirty="0">
                <a:solidFill>
                  <a:schemeClr val="accent4">
                    <a:lumMod val="50000"/>
                  </a:schemeClr>
                </a:solidFill>
                <a:latin typeface="Traveling _Typewriter" panose="02000506000000020004" pitchFamily="2" charset="0"/>
              </a:rPr>
              <a:t> </a:t>
            </a:r>
            <a:endParaRPr lang="en-GB" sz="3600" b="1" dirty="0">
              <a:solidFill>
                <a:schemeClr val="accent4">
                  <a:lumMod val="50000"/>
                </a:schemeClr>
              </a:solidFill>
              <a:latin typeface="Traveling _Typewriter" panose="02000506000000020004" pitchFamily="2" charset="0"/>
            </a:endParaRPr>
          </a:p>
          <a:p>
            <a:pPr>
              <a:lnSpc>
                <a:spcPct val="90000"/>
              </a:lnSpc>
            </a:pPr>
            <a:r>
              <a:rPr lang="en-GB" sz="13800" b="1" dirty="0">
                <a:solidFill>
                  <a:schemeClr val="accent3">
                    <a:lumMod val="50000"/>
                  </a:schemeClr>
                </a:solidFill>
                <a:latin typeface="Carta Magna Line" panose="04000000000000000900" pitchFamily="82" charset="0"/>
              </a:rPr>
              <a:t>history</a:t>
            </a:r>
            <a:endParaRPr lang="en-GB" sz="13800" b="1" dirty="0">
              <a:solidFill>
                <a:schemeClr val="accent3">
                  <a:lumMod val="50000"/>
                </a:schemeClr>
              </a:solidFill>
              <a:latin typeface="Traveling _Typewriter" panose="02000506000000020004" pitchFamily="2" charset="0"/>
            </a:endParaRPr>
          </a:p>
          <a:p>
            <a:pPr algn="r">
              <a:lnSpc>
                <a:spcPct val="90000"/>
              </a:lnSpc>
            </a:pPr>
            <a:r>
              <a:rPr lang="en-GB" sz="11500" dirty="0">
                <a:solidFill>
                  <a:schemeClr val="accent1">
                    <a:lumMod val="50000"/>
                  </a:schemeClr>
                </a:solidFill>
                <a:latin typeface="NeoPangaia" panose="00000400000000000000" pitchFamily="2" charset="0"/>
              </a:rPr>
              <a:t>Future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59F7B-1600-4C27-B7C6-8467A9C7D32A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lIns="396000" rIns="108000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The Solution?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48875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1C5B3-7552-4CF6-9255-3EC3E13E8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6</a:t>
            </a:fld>
            <a:endParaRPr lang="en-GB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4C59DF-609B-4B71-9A91-6EC00C526F93}"/>
              </a:ext>
            </a:extLst>
          </p:cNvPr>
          <p:cNvSpPr/>
          <p:nvPr/>
        </p:nvSpPr>
        <p:spPr>
          <a:xfrm>
            <a:off x="474350" y="504444"/>
            <a:ext cx="11235050" cy="5858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900000" rIns="720000" bIns="180000" rtlCol="0" anchor="t" anchorCtr="0"/>
          <a:lstStyle/>
          <a:p>
            <a:r>
              <a:rPr lang="en-GB" sz="8800" dirty="0">
                <a:solidFill>
                  <a:schemeClr val="accent3">
                    <a:lumMod val="50000"/>
                  </a:schemeClr>
                </a:solidFill>
                <a:latin typeface="Carta Magna Line" panose="04000000000000000900" pitchFamily="82" charset="0"/>
              </a:rPr>
              <a:t>What? 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Traveling _Typewriter" panose="02000506000000020004" pitchFamily="2" charset="0"/>
              </a:rPr>
              <a:t>(What?)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5400" b="1" dirty="0">
                <a:solidFill>
                  <a:schemeClr val="accent3">
                    <a:lumMod val="50000"/>
                  </a:schemeClr>
                </a:solidFill>
                <a:latin typeface="Traveling _Typewriter" panose="02000506000000020004" pitchFamily="2" charset="0"/>
              </a:rPr>
              <a:t>The big picture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5400" b="1" dirty="0">
                <a:solidFill>
                  <a:schemeClr val="accent3">
                    <a:lumMod val="50000"/>
                  </a:schemeClr>
                </a:solidFill>
                <a:latin typeface="Traveling _Typewriter" panose="02000506000000020004" pitchFamily="2" charset="0"/>
              </a:rPr>
              <a:t>The stories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5400" b="1" dirty="0">
                <a:solidFill>
                  <a:schemeClr val="accent3">
                    <a:lumMod val="50000"/>
                  </a:schemeClr>
                </a:solidFill>
                <a:latin typeface="Traveling _Typewriter" panose="02000506000000020004" pitchFamily="2" charset="0"/>
              </a:rPr>
              <a:t>The characters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5400" b="1" dirty="0">
                <a:solidFill>
                  <a:schemeClr val="accent3">
                    <a:lumMod val="50000"/>
                  </a:schemeClr>
                </a:solidFill>
                <a:latin typeface="Traveling _Typewriter" panose="02000506000000020004" pitchFamily="2" charset="0"/>
              </a:rPr>
              <a:t>The motivation</a:t>
            </a:r>
            <a:endParaRPr lang="en-GB" sz="8800" dirty="0">
              <a:solidFill>
                <a:schemeClr val="accent3">
                  <a:lumMod val="50000"/>
                </a:schemeClr>
              </a:solidFill>
              <a:latin typeface="Traveling _Typewriter" panose="02000506000000020004" pitchFamily="2" charset="0"/>
            </a:endParaRPr>
          </a:p>
          <a:p>
            <a:endParaRPr lang="en-GB" sz="2800" dirty="0">
              <a:solidFill>
                <a:schemeClr val="accent3">
                  <a:lumMod val="50000"/>
                </a:schemeClr>
              </a:solidFill>
              <a:latin typeface="Traveling _Typewriter" panose="02000506000000020004" pitchFamily="2" charset="0"/>
            </a:endParaRPr>
          </a:p>
          <a:p>
            <a:endParaRPr lang="en-GB" sz="11500" dirty="0">
              <a:solidFill>
                <a:schemeClr val="accent3">
                  <a:lumMod val="50000"/>
                </a:schemeClr>
              </a:solidFill>
              <a:latin typeface="Traveling _Typewriter" panose="020005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59F7B-1600-4C27-B7C6-8467A9C7D32A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lIns="612000" rIns="108000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The History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428800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1C5B3-7552-4CF6-9255-3EC3E13E8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7</a:t>
            </a:fld>
            <a:endParaRPr lang="en-GB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4C59DF-609B-4B71-9A91-6EC00C526F93}"/>
              </a:ext>
            </a:extLst>
          </p:cNvPr>
          <p:cNvSpPr/>
          <p:nvPr/>
        </p:nvSpPr>
        <p:spPr>
          <a:xfrm>
            <a:off x="474350" y="504444"/>
            <a:ext cx="11235050" cy="5858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900000" rIns="720000" bIns="180000" rtlCol="0" anchor="t" anchorCtr="0"/>
          <a:lstStyle/>
          <a:p>
            <a:r>
              <a:rPr lang="en-GB" sz="8800" dirty="0">
                <a:solidFill>
                  <a:schemeClr val="accent3">
                    <a:lumMod val="50000"/>
                  </a:schemeClr>
                </a:solidFill>
                <a:latin typeface="Carta Magna Line" panose="04000000000000000900" pitchFamily="82" charset="0"/>
              </a:rPr>
              <a:t>Why? 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Traveling _Typewriter" panose="02000506000000020004" pitchFamily="2" charset="0"/>
              </a:rPr>
              <a:t>(Why?)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5400" b="1" dirty="0">
                <a:solidFill>
                  <a:schemeClr val="accent3">
                    <a:lumMod val="50000"/>
                  </a:schemeClr>
                </a:solidFill>
                <a:latin typeface="Traveling _Typewriter" panose="02000506000000020004" pitchFamily="2" charset="0"/>
              </a:rPr>
              <a:t>The big picture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5400" b="1" dirty="0">
                <a:solidFill>
                  <a:schemeClr val="accent3">
                    <a:lumMod val="50000"/>
                  </a:schemeClr>
                </a:solidFill>
                <a:latin typeface="Traveling _Typewriter" panose="02000506000000020004" pitchFamily="2" charset="0"/>
              </a:rPr>
              <a:t>The stories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5400" b="1" dirty="0">
                <a:solidFill>
                  <a:schemeClr val="accent3">
                    <a:lumMod val="50000"/>
                  </a:schemeClr>
                </a:solidFill>
                <a:latin typeface="Traveling _Typewriter" panose="02000506000000020004" pitchFamily="2" charset="0"/>
              </a:rPr>
              <a:t>The characters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5400" b="1" dirty="0">
                <a:solidFill>
                  <a:schemeClr val="accent3">
                    <a:lumMod val="50000"/>
                  </a:schemeClr>
                </a:solidFill>
                <a:latin typeface="Traveling _Typewriter" panose="02000506000000020004" pitchFamily="2" charset="0"/>
              </a:rPr>
              <a:t>The motivation</a:t>
            </a:r>
            <a:endParaRPr lang="en-GB" sz="8800" dirty="0">
              <a:solidFill>
                <a:schemeClr val="accent3">
                  <a:lumMod val="50000"/>
                </a:schemeClr>
              </a:solidFill>
              <a:latin typeface="Traveling _Typewriter" panose="02000506000000020004" pitchFamily="2" charset="0"/>
            </a:endParaRPr>
          </a:p>
          <a:p>
            <a:endParaRPr lang="en-GB" sz="2800" dirty="0">
              <a:solidFill>
                <a:schemeClr val="accent3">
                  <a:lumMod val="50000"/>
                </a:schemeClr>
              </a:solidFill>
              <a:latin typeface="Traveling _Typewriter" panose="02000506000000020004" pitchFamily="2" charset="0"/>
            </a:endParaRPr>
          </a:p>
          <a:p>
            <a:endParaRPr lang="en-GB" sz="11500" dirty="0">
              <a:solidFill>
                <a:schemeClr val="accent3">
                  <a:lumMod val="50000"/>
                </a:schemeClr>
              </a:solidFill>
              <a:latin typeface="Traveling _Typewriter" panose="020005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59F7B-1600-4C27-B7C6-8467A9C7D32A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lIns="612000" rIns="108000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The History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7374489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1C5B3-7552-4CF6-9255-3EC3E13E8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8</a:t>
            </a:fld>
            <a:endParaRPr lang="en-GB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4C59DF-609B-4B71-9A91-6EC00C526F93}"/>
              </a:ext>
            </a:extLst>
          </p:cNvPr>
          <p:cNvSpPr/>
          <p:nvPr/>
        </p:nvSpPr>
        <p:spPr>
          <a:xfrm>
            <a:off x="474350" y="504444"/>
            <a:ext cx="11235050" cy="5858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900000" rIns="720000" bIns="180000" rtlCol="0" anchor="t" anchorCtr="0"/>
          <a:lstStyle/>
          <a:p>
            <a:r>
              <a:rPr lang="en-GB" sz="8800" dirty="0">
                <a:solidFill>
                  <a:schemeClr val="accent5">
                    <a:lumMod val="50000"/>
                  </a:schemeClr>
                </a:solidFill>
                <a:latin typeface="Carta Magna Line" panose="04000000000000000900" pitchFamily="82" charset="0"/>
              </a:rPr>
              <a:t>How?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Traveling _Typewriter" panose="02000506000000020004" pitchFamily="2" charset="0"/>
              </a:rPr>
              <a:t>(How?)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Traveling _Typewriter" panose="02000506000000020004" pitchFamily="2" charset="0"/>
              </a:rPr>
              <a:t>To introduce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Traveling _Typewriter" panose="02000506000000020004" pitchFamily="2" charset="0"/>
              </a:rPr>
              <a:t>To wrap up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Traveling _Typewriter" panose="02000506000000020004" pitchFamily="2" charset="0"/>
              </a:rPr>
              <a:t>In questions and tasks</a:t>
            </a:r>
          </a:p>
          <a:p>
            <a:pPr marL="742950" indent="-742950">
              <a:buFont typeface="Traveling _Typewriter" panose="02000506000000020004" pitchFamily="2" charset="0"/>
              <a:buChar char="∞"/>
            </a:pP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Traveling _Typewriter" panose="02000506000000020004" pitchFamily="2" charset="0"/>
              </a:rPr>
              <a:t>In homework</a:t>
            </a:r>
            <a:endParaRPr lang="en-GB" sz="8800" dirty="0">
              <a:solidFill>
                <a:schemeClr val="accent5">
                  <a:lumMod val="50000"/>
                </a:schemeClr>
              </a:solidFill>
              <a:latin typeface="Traveling _Typewriter" panose="020005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59F7B-1600-4C27-B7C6-8467A9C7D32A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lIns="612000" rIns="108000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The History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403437987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1C5B3-7552-4CF6-9255-3EC3E13E8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66973-D823-4366-9954-E59FF9AB2CB1}" type="slidenum">
              <a:rPr lang="en-GB" smtClean="0"/>
              <a:pPr/>
              <a:t>9</a:t>
            </a:fld>
            <a:endParaRPr lang="en-GB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4C59DF-609B-4B71-9A91-6EC00C526F93}"/>
              </a:ext>
            </a:extLst>
          </p:cNvPr>
          <p:cNvSpPr/>
          <p:nvPr/>
        </p:nvSpPr>
        <p:spPr>
          <a:xfrm>
            <a:off x="474350" y="504444"/>
            <a:ext cx="11235050" cy="5858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900000" rIns="720000" bIns="180000" rtlCol="0" anchor="t" anchorCtr="0"/>
          <a:lstStyle/>
          <a:p>
            <a:endParaRPr lang="en-GB" sz="11500" dirty="0">
              <a:solidFill>
                <a:schemeClr val="accent3">
                  <a:lumMod val="50000"/>
                </a:schemeClr>
              </a:solidFill>
              <a:latin typeface="Traveling _Typewriter" panose="020005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59F7B-1600-4C27-B7C6-8467A9C7D32A}"/>
              </a:ext>
            </a:extLst>
          </p:cNvPr>
          <p:cNvSpPr txBox="1"/>
          <p:nvPr/>
        </p:nvSpPr>
        <p:spPr>
          <a:xfrm>
            <a:off x="482600" y="504444"/>
            <a:ext cx="5272274" cy="1417441"/>
          </a:xfrm>
          <a:custGeom>
            <a:avLst/>
            <a:gdLst>
              <a:gd name="connsiteX0" fmla="*/ 0 w 5272274"/>
              <a:gd name="connsiteY0" fmla="*/ 0 h 1417441"/>
              <a:gd name="connsiteX1" fmla="*/ 4876800 w 5272274"/>
              <a:gd name="connsiteY1" fmla="*/ 0 h 1417441"/>
              <a:gd name="connsiteX2" fmla="*/ 4876800 w 5272274"/>
              <a:gd name="connsiteY2" fmla="*/ 383 h 1417441"/>
              <a:gd name="connsiteX3" fmla="*/ 5272274 w 5272274"/>
              <a:gd name="connsiteY3" fmla="*/ 383 h 1417441"/>
              <a:gd name="connsiteX4" fmla="*/ 4876800 w 5272274"/>
              <a:gd name="connsiteY4" fmla="*/ 395729 h 1417441"/>
              <a:gd name="connsiteX5" fmla="*/ 4876800 w 5272274"/>
              <a:gd name="connsiteY5" fmla="*/ 769441 h 1417441"/>
              <a:gd name="connsiteX6" fmla="*/ 648208 w 5272274"/>
              <a:gd name="connsiteY6" fmla="*/ 769441 h 1417441"/>
              <a:gd name="connsiteX7" fmla="*/ 0 w 5272274"/>
              <a:gd name="connsiteY7" fmla="*/ 1417441 h 1417441"/>
              <a:gd name="connsiteX8" fmla="*/ 0 w 5272274"/>
              <a:gd name="connsiteY8" fmla="*/ 769441 h 141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2274" h="1417441">
                <a:moveTo>
                  <a:pt x="0" y="0"/>
                </a:moveTo>
                <a:lnTo>
                  <a:pt x="4876800" y="0"/>
                </a:lnTo>
                <a:lnTo>
                  <a:pt x="4876800" y="383"/>
                </a:lnTo>
                <a:lnTo>
                  <a:pt x="5272274" y="383"/>
                </a:lnTo>
                <a:lnTo>
                  <a:pt x="4876800" y="395729"/>
                </a:lnTo>
                <a:lnTo>
                  <a:pt x="4876800" y="769441"/>
                </a:lnTo>
                <a:lnTo>
                  <a:pt x="648208" y="769441"/>
                </a:lnTo>
                <a:lnTo>
                  <a:pt x="0" y="1417441"/>
                </a:lnTo>
                <a:lnTo>
                  <a:pt x="0" y="76944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lIns="612000" rIns="108000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raveling _Typewriter" panose="02000506000000020004" pitchFamily="2" charset="0"/>
              </a:rPr>
              <a:t>The History</a:t>
            </a:r>
            <a:endParaRPr lang="en-GB" sz="4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736CA-961A-4652-A765-0EF7009D50AB}"/>
              </a:ext>
            </a:extLst>
          </p:cNvPr>
          <p:cNvSpPr/>
          <p:nvPr/>
        </p:nvSpPr>
        <p:spPr>
          <a:xfrm>
            <a:off x="2362201" y="485394"/>
            <a:ext cx="9347200" cy="5858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900000" rIns="720000" bIns="180000" rtlCol="0" anchor="t" anchorCtr="0"/>
          <a:lstStyle/>
          <a:p>
            <a:pPr marL="742950" indent="-742950">
              <a:lnSpc>
                <a:spcPct val="140000"/>
              </a:lnSpc>
              <a:buFont typeface="Traveling _Typewriter" panose="02000506000000020004" pitchFamily="2" charset="0"/>
              <a:buChar char="∞"/>
            </a:pPr>
            <a:endParaRPr lang="en-GB" sz="5400" b="1" dirty="0">
              <a:solidFill>
                <a:schemeClr val="accent5">
                  <a:lumMod val="50000"/>
                </a:schemeClr>
              </a:solidFill>
              <a:latin typeface="Traveling _Typewriter" panose="02000506000000020004" pitchFamily="2" charset="0"/>
            </a:endParaRPr>
          </a:p>
          <a:p>
            <a:pPr marL="742950" indent="-742950">
              <a:lnSpc>
                <a:spcPct val="140000"/>
              </a:lnSpc>
              <a:buFont typeface="Traveling _Typewriter" panose="02000506000000020004" pitchFamily="2" charset="0"/>
              <a:buChar char="∞"/>
            </a:pPr>
            <a:endParaRPr lang="en-GB" sz="5400" b="1" dirty="0">
              <a:solidFill>
                <a:schemeClr val="accent5">
                  <a:lumMod val="50000"/>
                </a:schemeClr>
              </a:solidFill>
              <a:latin typeface="Traveling _Typewriter" panose="02000506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90C2DA-6EEE-431E-86A3-B79D9E46F7E6}"/>
              </a:ext>
            </a:extLst>
          </p:cNvPr>
          <p:cNvSpPr txBox="1"/>
          <p:nvPr/>
        </p:nvSpPr>
        <p:spPr>
          <a:xfrm>
            <a:off x="783346" y="1632634"/>
            <a:ext cx="6049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Traveling _Typewriter" panose="02000506000000020004" pitchFamily="2" charset="0"/>
              </a:rPr>
              <a:t>The internet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BFD848-6B1D-49E6-B5C4-C2BBA63A74DA}"/>
              </a:ext>
            </a:extLst>
          </p:cNvPr>
          <p:cNvSpPr txBox="1"/>
          <p:nvPr/>
        </p:nvSpPr>
        <p:spPr>
          <a:xfrm>
            <a:off x="7080385" y="654734"/>
            <a:ext cx="447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Traveling _Typewriter" panose="02000506000000020004" pitchFamily="2" charset="0"/>
              </a:rPr>
              <a:t>Books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0121D5-ACA8-41F8-99DA-BAED35B8D9DA}"/>
              </a:ext>
            </a:extLst>
          </p:cNvPr>
          <p:cNvSpPr txBox="1"/>
          <p:nvPr/>
        </p:nvSpPr>
        <p:spPr>
          <a:xfrm>
            <a:off x="7080385" y="3423885"/>
            <a:ext cx="447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Traveling _Typewriter" panose="02000506000000020004" pitchFamily="2" charset="0"/>
              </a:rPr>
              <a:t>Films</a:t>
            </a:r>
          </a:p>
        </p:txBody>
      </p:sp>
      <p:pic>
        <p:nvPicPr>
          <p:cNvPr id="2052" name="Picture 4" descr="The Mandelbrot Set - Numberphile | Complex numbers, Math videos, Stem  science">
            <a:extLst>
              <a:ext uri="{FF2B5EF4-FFF2-40B4-BE49-F238E27FC236}">
                <a16:creationId xmlns:a16="http://schemas.microsoft.com/office/drawing/2014/main" id="{54A455A8-9FDE-4B60-91CB-996F970F2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46" y="2429221"/>
            <a:ext cx="3017768" cy="169749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F81914-1339-4D26-B7A5-48FF2F2D9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46" y="4194181"/>
            <a:ext cx="3017768" cy="21010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AD8D1F-0C50-443A-BF20-4FFB87D8C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900" y="3875930"/>
            <a:ext cx="3025634" cy="74457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56" name="Picture 8" descr="Mathigon – Textbook of the Future">
            <a:extLst>
              <a:ext uri="{FF2B5EF4-FFF2-40B4-BE49-F238E27FC236}">
                <a16:creationId xmlns:a16="http://schemas.microsoft.com/office/drawing/2014/main" id="{16844AD0-3880-4785-A520-DCE31B791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66" y="2451100"/>
            <a:ext cx="3017768" cy="150888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oogle logo - Wikipedia">
            <a:extLst>
              <a:ext uri="{FF2B5EF4-FFF2-40B4-BE49-F238E27FC236}">
                <a16:creationId xmlns:a16="http://schemas.microsoft.com/office/drawing/2014/main" id="{49048B4A-B19B-4A30-ACF2-AC698003E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08" y="5102711"/>
            <a:ext cx="2696122" cy="9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idden Figures - Wikipedia">
            <a:extLst>
              <a:ext uri="{FF2B5EF4-FFF2-40B4-BE49-F238E27FC236}">
                <a16:creationId xmlns:a16="http://schemas.microsoft.com/office/drawing/2014/main" id="{AFE33FE9-A944-41B5-9909-914639A31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17" y="4007796"/>
            <a:ext cx="1395672" cy="206813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 Beautiful Mind Poster. ID:651499 | Beautiful mind, Good movies, Movies  worth watching">
            <a:extLst>
              <a:ext uri="{FF2B5EF4-FFF2-40B4-BE49-F238E27FC236}">
                <a16:creationId xmlns:a16="http://schemas.microsoft.com/office/drawing/2014/main" id="{62F1FEEA-935F-4449-9A21-687ECCCF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745" y="4007796"/>
            <a:ext cx="1370138" cy="206813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he Man Who Knew Infinity (2015) - IMDb">
            <a:extLst>
              <a:ext uri="{FF2B5EF4-FFF2-40B4-BE49-F238E27FC236}">
                <a16:creationId xmlns:a16="http://schemas.microsoft.com/office/drawing/2014/main" id="{421F4AB6-E35C-41A7-B116-10F7C7A32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852" y="4011874"/>
            <a:ext cx="1395992" cy="206813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Fermat's Last Theorem (book) - Wikipedia">
            <a:extLst>
              <a:ext uri="{FF2B5EF4-FFF2-40B4-BE49-F238E27FC236}">
                <a16:creationId xmlns:a16="http://schemas.microsoft.com/office/drawing/2014/main" id="{71F5D0FA-76E0-46AE-ADD8-4A95A9758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17" y="1254714"/>
            <a:ext cx="1395672" cy="208277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Women Who Count - Home | Facebook">
            <a:extLst>
              <a:ext uri="{FF2B5EF4-FFF2-40B4-BE49-F238E27FC236}">
                <a16:creationId xmlns:a16="http://schemas.microsoft.com/office/drawing/2014/main" id="{7F0C9D52-BE91-4B76-94C4-55DDB002C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694" y="1254713"/>
            <a:ext cx="1609045" cy="208277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The Music of the Primes: Why an Unsolved Problem in Mathematics Matters:  Amazon.co.uk: Marcus Du Sautoy: 9781841155807: Books">
            <a:extLst>
              <a:ext uri="{FF2B5EF4-FFF2-40B4-BE49-F238E27FC236}">
                <a16:creationId xmlns:a16="http://schemas.microsoft.com/office/drawing/2014/main" id="{45C94B19-95D4-4947-8BCF-55C06AB4A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644" y="1277147"/>
            <a:ext cx="1375334" cy="208277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470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Custom 45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1E78BE"/>
      </a:accent1>
      <a:accent2>
        <a:srgbClr val="9CBB5D"/>
      </a:accent2>
      <a:accent3>
        <a:srgbClr val="F29B27"/>
      </a:accent3>
      <a:accent4>
        <a:srgbClr val="BD382F"/>
      </a:accent4>
      <a:accent5>
        <a:srgbClr val="1CA385"/>
      </a:accent5>
      <a:accent6>
        <a:srgbClr val="8D6A9F"/>
      </a:accent6>
      <a:hlink>
        <a:srgbClr val="56C7AA"/>
      </a:hlink>
      <a:folHlink>
        <a:srgbClr val="59A8D1"/>
      </a:folHlink>
    </a:clrScheme>
    <a:fontScheme name="Custom 5">
      <a:majorFont>
        <a:latin typeface="Bahnschrift 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424</Words>
  <Application>Microsoft Office PowerPoint</Application>
  <PresentationFormat>Widescreen</PresentationFormat>
  <Paragraphs>139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Bahnschrift</vt:lpstr>
      <vt:lpstr>Bahnschrift Light</vt:lpstr>
      <vt:lpstr>Calibri</vt:lpstr>
      <vt:lpstr>Carta Magna Line</vt:lpstr>
      <vt:lpstr>NeoPangaia</vt:lpstr>
      <vt:lpstr>Traveling _Typewriter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2020-07-24T20:34:58Z</dcterms:created>
  <dcterms:modified xsi:type="dcterms:W3CDTF">2021-03-13T14:20:08Z</dcterms:modified>
</cp:coreProperties>
</file>